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</p:sldMasterIdLst>
  <p:notesMasterIdLst>
    <p:notesMasterId r:id="rId44"/>
  </p:notesMasterIdLst>
  <p:sldIdLst>
    <p:sldId id="418" r:id="rId43"/>
    <p:sldId id="419" r:id="rId45"/>
    <p:sldId id="420" r:id="rId46"/>
    <p:sldId id="421" r:id="rId47"/>
    <p:sldId id="422" r:id="rId48"/>
    <p:sldId id="423" r:id="rId49"/>
    <p:sldId id="424" r:id="rId50"/>
    <p:sldId id="425" r:id="rId51"/>
    <p:sldId id="426" r:id="rId52"/>
    <p:sldId id="427" r:id="rId53"/>
    <p:sldId id="428" r:id="rId54"/>
    <p:sldId id="430" r:id="rId55"/>
    <p:sldId id="429" r:id="rId56"/>
    <p:sldId id="357" r:id="rId57"/>
    <p:sldId id="441" r:id="rId58"/>
    <p:sldId id="385" r:id="rId59"/>
    <p:sldId id="415" r:id="rId60"/>
    <p:sldId id="416" r:id="rId61"/>
    <p:sldId id="403" r:id="rId62"/>
    <p:sldId id="406" r:id="rId63"/>
    <p:sldId id="405" r:id="rId64"/>
    <p:sldId id="408" r:id="rId65"/>
    <p:sldId id="404" r:id="rId66"/>
    <p:sldId id="407" r:id="rId67"/>
    <p:sldId id="366" r:id="rId68"/>
    <p:sldId id="367" r:id="rId69"/>
    <p:sldId id="368" r:id="rId70"/>
    <p:sldId id="369" r:id="rId71"/>
    <p:sldId id="370" r:id="rId72"/>
    <p:sldId id="371" r:id="rId73"/>
    <p:sldId id="372" r:id="rId74"/>
    <p:sldId id="373" r:id="rId75"/>
    <p:sldId id="374" r:id="rId76"/>
    <p:sldId id="402" r:id="rId77"/>
    <p:sldId id="439" r:id="rId78"/>
    <p:sldId id="414" r:id="rId79"/>
    <p:sldId id="389" r:id="rId80"/>
    <p:sldId id="390" r:id="rId81"/>
    <p:sldId id="388" r:id="rId82"/>
    <p:sldId id="391" r:id="rId83"/>
    <p:sldId id="409" r:id="rId84"/>
    <p:sldId id="410" r:id="rId85"/>
    <p:sldId id="411" r:id="rId86"/>
    <p:sldId id="412" r:id="rId87"/>
    <p:sldId id="413" r:id="rId88"/>
    <p:sldId id="417" r:id="rId89"/>
    <p:sldId id="349" r:id="rId9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7030A0"/>
    <a:srgbClr val="FF3787"/>
    <a:srgbClr val="FF6600"/>
    <a:srgbClr val="782800"/>
    <a:srgbClr val="FF3300"/>
    <a:srgbClr val="33CC33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733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3" Type="http://schemas.openxmlformats.org/officeDocument/2006/relationships/tableStyles" Target="tableStyles.xml"/><Relationship Id="rId92" Type="http://schemas.openxmlformats.org/officeDocument/2006/relationships/viewProps" Target="viewProps.xml"/><Relationship Id="rId91" Type="http://schemas.openxmlformats.org/officeDocument/2006/relationships/presProps" Target="presProps.xml"/><Relationship Id="rId90" Type="http://schemas.openxmlformats.org/officeDocument/2006/relationships/slide" Target="slides/slide47.xml"/><Relationship Id="rId9" Type="http://schemas.openxmlformats.org/officeDocument/2006/relationships/slideMaster" Target="slideMasters/slideMaster8.xml"/><Relationship Id="rId89" Type="http://schemas.openxmlformats.org/officeDocument/2006/relationships/slide" Target="slides/slide46.xml"/><Relationship Id="rId88" Type="http://schemas.openxmlformats.org/officeDocument/2006/relationships/slide" Target="slides/slide45.xml"/><Relationship Id="rId87" Type="http://schemas.openxmlformats.org/officeDocument/2006/relationships/slide" Target="slides/slide44.xml"/><Relationship Id="rId86" Type="http://schemas.openxmlformats.org/officeDocument/2006/relationships/slide" Target="slides/slide43.xml"/><Relationship Id="rId85" Type="http://schemas.openxmlformats.org/officeDocument/2006/relationships/slide" Target="slides/slide42.xml"/><Relationship Id="rId84" Type="http://schemas.openxmlformats.org/officeDocument/2006/relationships/slide" Target="slides/slide41.xml"/><Relationship Id="rId83" Type="http://schemas.openxmlformats.org/officeDocument/2006/relationships/slide" Target="slides/slide40.xml"/><Relationship Id="rId82" Type="http://schemas.openxmlformats.org/officeDocument/2006/relationships/slide" Target="slides/slide39.xml"/><Relationship Id="rId81" Type="http://schemas.openxmlformats.org/officeDocument/2006/relationships/slide" Target="slides/slide38.xml"/><Relationship Id="rId80" Type="http://schemas.openxmlformats.org/officeDocument/2006/relationships/slide" Target="slides/slide37.xml"/><Relationship Id="rId8" Type="http://schemas.openxmlformats.org/officeDocument/2006/relationships/slideMaster" Target="slideMasters/slideMaster7.xml"/><Relationship Id="rId79" Type="http://schemas.openxmlformats.org/officeDocument/2006/relationships/slide" Target="slides/slide36.xml"/><Relationship Id="rId78" Type="http://schemas.openxmlformats.org/officeDocument/2006/relationships/slide" Target="slides/slide35.xml"/><Relationship Id="rId77" Type="http://schemas.openxmlformats.org/officeDocument/2006/relationships/slide" Target="slides/slide34.xml"/><Relationship Id="rId76" Type="http://schemas.openxmlformats.org/officeDocument/2006/relationships/slide" Target="slides/slide33.xml"/><Relationship Id="rId75" Type="http://schemas.openxmlformats.org/officeDocument/2006/relationships/slide" Target="slides/slide32.xml"/><Relationship Id="rId74" Type="http://schemas.openxmlformats.org/officeDocument/2006/relationships/slide" Target="slides/slide31.xml"/><Relationship Id="rId73" Type="http://schemas.openxmlformats.org/officeDocument/2006/relationships/slide" Target="slides/slide30.xml"/><Relationship Id="rId72" Type="http://schemas.openxmlformats.org/officeDocument/2006/relationships/slide" Target="slides/slide29.xml"/><Relationship Id="rId71" Type="http://schemas.openxmlformats.org/officeDocument/2006/relationships/slide" Target="slides/slide28.xml"/><Relationship Id="rId70" Type="http://schemas.openxmlformats.org/officeDocument/2006/relationships/slide" Target="slides/slide27.xml"/><Relationship Id="rId7" Type="http://schemas.openxmlformats.org/officeDocument/2006/relationships/slideMaster" Target="slideMasters/slideMaster6.xml"/><Relationship Id="rId69" Type="http://schemas.openxmlformats.org/officeDocument/2006/relationships/slide" Target="slides/slide26.xml"/><Relationship Id="rId68" Type="http://schemas.openxmlformats.org/officeDocument/2006/relationships/slide" Target="slides/slide25.xml"/><Relationship Id="rId67" Type="http://schemas.openxmlformats.org/officeDocument/2006/relationships/slide" Target="slides/slide24.xml"/><Relationship Id="rId66" Type="http://schemas.openxmlformats.org/officeDocument/2006/relationships/slide" Target="slides/slide23.xml"/><Relationship Id="rId65" Type="http://schemas.openxmlformats.org/officeDocument/2006/relationships/slide" Target="slides/slide22.xml"/><Relationship Id="rId64" Type="http://schemas.openxmlformats.org/officeDocument/2006/relationships/slide" Target="slides/slide21.xml"/><Relationship Id="rId63" Type="http://schemas.openxmlformats.org/officeDocument/2006/relationships/slide" Target="slides/slide20.xml"/><Relationship Id="rId62" Type="http://schemas.openxmlformats.org/officeDocument/2006/relationships/slide" Target="slides/slide19.xml"/><Relationship Id="rId61" Type="http://schemas.openxmlformats.org/officeDocument/2006/relationships/slide" Target="slides/slide18.xml"/><Relationship Id="rId60" Type="http://schemas.openxmlformats.org/officeDocument/2006/relationships/slide" Target="slides/slide17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16.xml"/><Relationship Id="rId58" Type="http://schemas.openxmlformats.org/officeDocument/2006/relationships/slide" Target="slides/slide15.xml"/><Relationship Id="rId57" Type="http://schemas.openxmlformats.org/officeDocument/2006/relationships/slide" Target="slides/slide14.xml"/><Relationship Id="rId56" Type="http://schemas.openxmlformats.org/officeDocument/2006/relationships/slide" Target="slides/slide13.xml"/><Relationship Id="rId55" Type="http://schemas.openxmlformats.org/officeDocument/2006/relationships/slide" Target="slides/slide12.xml"/><Relationship Id="rId54" Type="http://schemas.openxmlformats.org/officeDocument/2006/relationships/slide" Target="slides/slide11.xml"/><Relationship Id="rId53" Type="http://schemas.openxmlformats.org/officeDocument/2006/relationships/slide" Target="slides/slide10.xml"/><Relationship Id="rId52" Type="http://schemas.openxmlformats.org/officeDocument/2006/relationships/slide" Target="slides/slide9.xml"/><Relationship Id="rId51" Type="http://schemas.openxmlformats.org/officeDocument/2006/relationships/slide" Target="slides/slide8.xml"/><Relationship Id="rId50" Type="http://schemas.openxmlformats.org/officeDocument/2006/relationships/slide" Target="slides/slide7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6.xml"/><Relationship Id="rId48" Type="http://schemas.openxmlformats.org/officeDocument/2006/relationships/slide" Target="slides/slide5.xml"/><Relationship Id="rId47" Type="http://schemas.openxmlformats.org/officeDocument/2006/relationships/slide" Target="slides/slide4.xml"/><Relationship Id="rId46" Type="http://schemas.openxmlformats.org/officeDocument/2006/relationships/slide" Target="slides/slide3.xml"/><Relationship Id="rId45" Type="http://schemas.openxmlformats.org/officeDocument/2006/relationships/slide" Target="slides/slide2.xml"/><Relationship Id="rId44" Type="http://schemas.openxmlformats.org/officeDocument/2006/relationships/notesMaster" Target="notesMasters/notesMaster1.xml"/><Relationship Id="rId43" Type="http://schemas.openxmlformats.org/officeDocument/2006/relationships/slide" Target="slides/slide1.xml"/><Relationship Id="rId42" Type="http://schemas.openxmlformats.org/officeDocument/2006/relationships/slideMaster" Target="slideMasters/slideMaster41.xml"/><Relationship Id="rId41" Type="http://schemas.openxmlformats.org/officeDocument/2006/relationships/slideMaster" Target="slideMasters/slideMaster40.xml"/><Relationship Id="rId40" Type="http://schemas.openxmlformats.org/officeDocument/2006/relationships/slideMaster" Target="slideMasters/slideMaster39.xml"/><Relationship Id="rId4" Type="http://schemas.openxmlformats.org/officeDocument/2006/relationships/slideMaster" Target="slideMasters/slideMaster3.xml"/><Relationship Id="rId39" Type="http://schemas.openxmlformats.org/officeDocument/2006/relationships/slideMaster" Target="slideMasters/slideMaster38.xml"/><Relationship Id="rId38" Type="http://schemas.openxmlformats.org/officeDocument/2006/relationships/slideMaster" Target="slideMasters/slideMaster37.xml"/><Relationship Id="rId37" Type="http://schemas.openxmlformats.org/officeDocument/2006/relationships/slideMaster" Target="slideMasters/slideMaster36.xml"/><Relationship Id="rId36" Type="http://schemas.openxmlformats.org/officeDocument/2006/relationships/slideMaster" Target="slideMasters/slideMaster35.xml"/><Relationship Id="rId35" Type="http://schemas.openxmlformats.org/officeDocument/2006/relationships/slideMaster" Target="slideMasters/slideMaster34.xml"/><Relationship Id="rId34" Type="http://schemas.openxmlformats.org/officeDocument/2006/relationships/slideMaster" Target="slideMasters/slideMaster33.xml"/><Relationship Id="rId33" Type="http://schemas.openxmlformats.org/officeDocument/2006/relationships/slideMaster" Target="slideMasters/slideMaster32.xml"/><Relationship Id="rId32" Type="http://schemas.openxmlformats.org/officeDocument/2006/relationships/slideMaster" Target="slideMasters/slideMaster31.xml"/><Relationship Id="rId31" Type="http://schemas.openxmlformats.org/officeDocument/2006/relationships/slideMaster" Target="slideMasters/slideMaster30.xml"/><Relationship Id="rId30" Type="http://schemas.openxmlformats.org/officeDocument/2006/relationships/slideMaster" Target="slideMasters/slideMaster29.xml"/><Relationship Id="rId3" Type="http://schemas.openxmlformats.org/officeDocument/2006/relationships/slideMaster" Target="slideMasters/slideMaster2.xml"/><Relationship Id="rId29" Type="http://schemas.openxmlformats.org/officeDocument/2006/relationships/slideMaster" Target="slideMasters/slideMaster28.xml"/><Relationship Id="rId28" Type="http://schemas.openxmlformats.org/officeDocument/2006/relationships/slideMaster" Target="slideMasters/slideMaster27.xml"/><Relationship Id="rId27" Type="http://schemas.openxmlformats.org/officeDocument/2006/relationships/slideMaster" Target="slideMasters/slideMaster26.xml"/><Relationship Id="rId26" Type="http://schemas.openxmlformats.org/officeDocument/2006/relationships/slideMaster" Target="slideMasters/slideMaster25.xml"/><Relationship Id="rId25" Type="http://schemas.openxmlformats.org/officeDocument/2006/relationships/slideMaster" Target="slideMasters/slideMaster24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749745-0F47-4D0C-8AE7-43FB2A3FB59F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ADCB40C-B505-4B5A-B828-AE6AD44501C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9FC8-9FC3-4B79-82A1-ECB7E8D82F48}" type="slidenum">
              <a:rPr lang="es-ES" smtClean="0">
                <a:solidFill>
                  <a:prstClr val="black"/>
                </a:solidFill>
              </a:rPr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2E6A40-58AB-42C1-AC24-68D8EB7B60FE}" type="slidenum">
              <a:rPr lang="en-US" altLang="es-E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s-E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3A5C50-7B0F-4660-9E0B-B0E0DEC419EC}" type="slidenum">
              <a:rPr lang="en-US" altLang="es-E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s-E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DFFEE5-4B7F-4AB4-BD19-A870628DDBC0}" type="slidenum">
              <a:rPr lang="en-US" altLang="es-E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s-E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44193D-DE09-4B0B-B35D-E9D1659D70B9}" type="slidenum">
              <a:rPr lang="en-US" altLang="es-E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s-E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EFDA8F6-4DF0-4EAB-A981-7003A895123A}" type="slidenum">
              <a:rPr lang="en-US" altLang="es-E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s-E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034460A-0D42-4883-8B6F-354553860C85}" type="slidenum">
              <a:rPr lang="en-US" altLang="es-E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s-E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73CD71-F147-4A6E-B2DF-9120AF054817}" type="slidenum">
              <a:rPr lang="en-US" altLang="es-E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s-E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C69CC6-85D7-4A0C-B9AB-440E42D7B008}" type="slidenum">
              <a:rPr lang="en-US" altLang="es-E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s-E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2F1B5E-6F72-4979-A1BE-916D7BE749E9}" type="slidenum">
              <a:rPr lang="en-US" altLang="es-E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s-E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A711437-2A23-4C9E-B01B-8FF340DB2F6E}" type="slidenum">
              <a:rPr lang="en-US" altLang="es-E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s-E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9FC8-9FC3-4B79-82A1-ECB7E8D82F48}" type="slidenum">
              <a:rPr lang="es-ES" smtClean="0">
                <a:solidFill>
                  <a:prstClr val="black"/>
                </a:solidFill>
              </a:rPr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CE7D5F-777A-4E2E-A93A-9EE05BF3E1F9}" type="slidenum">
              <a:rPr lang="en-US" altLang="es-E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s-E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4A4E22E-10E2-4805-8D39-6738310729AD}" type="slidenum">
              <a:rPr lang="en-US" altLang="es-E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s-E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A9FC8-9FC3-4B79-82A1-ECB7E8D82F48}" type="slidenum">
              <a:rPr lang="es-ES" smtClean="0">
                <a:solidFill>
                  <a:prstClr val="black"/>
                </a:solidFill>
              </a:rPr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13517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smtClean="0">
                <a:solidFill>
                  <a:srgbClr val="595959"/>
                </a:solidFill>
                <a:latin typeface="Euphemia" pitchFamily="34" charset="0"/>
              </a:rPr>
              <a:t>‹#›</a:t>
            </a:r>
            <a:endParaRPr lang="pt-PT" smtClean="0">
              <a:solidFill>
                <a:srgbClr val="595959"/>
              </a:solidFill>
              <a:latin typeface="Euphemia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12493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smtClean="0">
                <a:solidFill>
                  <a:srgbClr val="595959"/>
                </a:solidFill>
                <a:latin typeface="Euphemia" pitchFamily="34" charset="0"/>
              </a:rPr>
              <a:t>‹#›</a:t>
            </a:r>
            <a:endParaRPr lang="pt-PT" smtClean="0">
              <a:solidFill>
                <a:srgbClr val="595959"/>
              </a:solidFill>
              <a:latin typeface="Euphemi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12595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smtClean="0">
                <a:solidFill>
                  <a:srgbClr val="595959"/>
                </a:solidFill>
                <a:latin typeface="Euphemia" pitchFamily="34" charset="0"/>
              </a:rPr>
              <a:t>‹#›</a:t>
            </a:r>
            <a:endParaRPr lang="pt-PT" smtClean="0">
              <a:solidFill>
                <a:srgbClr val="595959"/>
              </a:solidFill>
              <a:latin typeface="Euphemi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12698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smtClean="0">
                <a:solidFill>
                  <a:srgbClr val="595959"/>
                </a:solidFill>
                <a:latin typeface="Euphemia" pitchFamily="34" charset="0"/>
              </a:rPr>
              <a:t>‹#›</a:t>
            </a:r>
            <a:endParaRPr lang="pt-PT" smtClean="0">
              <a:solidFill>
                <a:srgbClr val="595959"/>
              </a:solidFill>
              <a:latin typeface="Euphemi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12800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smtClean="0">
                <a:solidFill>
                  <a:srgbClr val="595959"/>
                </a:solidFill>
                <a:latin typeface="Euphemia" pitchFamily="34" charset="0"/>
              </a:rPr>
              <a:t>‹#›</a:t>
            </a:r>
            <a:endParaRPr lang="pt-PT" smtClean="0">
              <a:solidFill>
                <a:srgbClr val="595959"/>
              </a:solidFill>
              <a:latin typeface="Euphemi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A8E5AE0-E819-4269-9804-0340B433C3E7}" type="slidenum">
              <a:rPr lang="en-US" altLang="es-E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s-E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28C30C-21B3-41CD-AE69-472A70EB8733}" type="slidenum">
              <a:rPr lang="en-US" altLang="es-E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s-E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3352AC-16BD-4FF6-BB7B-6EF46838ACB9}" type="slidenum">
              <a:rPr lang="en-US" altLang="es-E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s-E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128A3F-6B72-4209-8703-4FA046E61AD2}" type="slidenum">
              <a:rPr lang="en-US" altLang="es-ES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s-E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374" y="2277477"/>
            <a:ext cx="2057401" cy="2322178"/>
          </a:xfrm>
        </p:spPr>
        <p:txBody>
          <a:bodyPr rtlCol="0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pt-PT" noProof="0" dirty="0" smtClean="0"/>
              <a:t>Clique para editar os estilos</a:t>
            </a:r>
            <a:endParaRPr lang="pt-PT" noProof="0" dirty="0" smtClean="0"/>
          </a:p>
          <a:p>
            <a:pPr lvl="1"/>
            <a:r>
              <a:rPr lang="pt-PT" noProof="0" dirty="0" smtClean="0"/>
              <a:t>Segundo nível</a:t>
            </a:r>
            <a:endParaRPr lang="pt-PT" noProof="0" dirty="0" smtClean="0"/>
          </a:p>
          <a:p>
            <a:pPr lvl="2"/>
            <a:r>
              <a:rPr lang="pt-PT" noProof="0" dirty="0" smtClean="0"/>
              <a:t>Terceiro nível</a:t>
            </a:r>
            <a:endParaRPr lang="pt-PT" noProof="0" dirty="0" smtClean="0"/>
          </a:p>
          <a:p>
            <a:pPr lvl="3"/>
            <a:r>
              <a:rPr lang="pt-PT" noProof="0" dirty="0" smtClean="0"/>
              <a:t>Quarto nível</a:t>
            </a:r>
            <a:endParaRPr lang="pt-PT" noProof="0" dirty="0" smtClean="0"/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5518"/>
            <a:ext cx="20574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pt-PT" noProof="0" dirty="0"/>
              <a:t>Clique para editar os estilos</a:t>
            </a:r>
            <a:endParaRPr lang="pt-PT" noProof="0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127F-2A61-401C-837F-06AB701E889A}" type="datetime1">
              <a:rPr lang="pt-PT"/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CC165D0-16B8-4EAD-B54A-212F3BDC164C}" type="slidenum">
              <a:rPr lang="es-ES"/>
            </a:fld>
            <a:endParaRPr lang="es-ES"/>
          </a:p>
        </p:txBody>
      </p:sp>
    </p:spTree>
  </p:cSld>
  <p:clrMapOvr>
    <a:masterClrMapping/>
  </p:clrMapOvr>
  <p:transition advClick="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637830A-75D5-411F-B49D-439624A5BE41}" type="slidenum">
              <a:rPr lang="es-ES"/>
            </a:fld>
            <a:endParaRPr lang="es-ES"/>
          </a:p>
        </p:txBody>
      </p:sp>
    </p:spTree>
  </p:cSld>
  <p:clrMapOvr>
    <a:masterClrMapping/>
  </p:clrMapOvr>
  <p:transition advClick="0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AA65C4-2515-46B6-A203-FDC08FD160C5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8F21FA5-1D70-413B-A129-AF2B8CCDBB8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67E644-D432-4D23-B08B-0DD80E0C9702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B3AC86-000A-485E-90F8-D8B8A7C60E8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1818712-D112-4BCD-9456-943F786974F5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894ADDA-61ED-4222-9543-6DF04B0AFDD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178E86E-605C-4D74-A689-81C31A54C824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3CAECD1-42A3-4354-AC36-184D5B049DC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304D3EB-D27B-474C-9C26-19AFCF227B11}" type="slidenum">
              <a:rPr lang="es-ES"/>
            </a:fld>
            <a:endParaRPr lang="es-ES"/>
          </a:p>
        </p:txBody>
      </p:sp>
    </p:spTree>
  </p:cSld>
  <p:clrMapOvr>
    <a:masterClrMapping/>
  </p:clrMapOvr>
  <p:transition advClick="0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248748-D26F-4C01-B417-372903AA4392}" type="slidenum">
              <a:rPr lang="es-ES"/>
            </a:fld>
            <a:endParaRPr lang="es-ES"/>
          </a:p>
        </p:txBody>
      </p:sp>
    </p:spTree>
  </p:cSld>
  <p:clrMapOvr>
    <a:masterClrMapping/>
  </p:clrMapOvr>
  <p:transition advClick="0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602A0E-D072-4348-9AA1-B1ED8E364A0C}" type="slidenum">
              <a:rPr lang="es-ES"/>
            </a:fld>
            <a:endParaRPr lang="es-ES"/>
          </a:p>
        </p:txBody>
      </p:sp>
    </p:spTree>
  </p:cSld>
  <p:clrMapOvr>
    <a:masterClrMapping/>
  </p:clrMapOvr>
  <p:transition advClick="0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36B7BC9-1647-47B5-9812-0E1208E1E8CE}" type="slidenum">
              <a:rPr lang="es-ES"/>
            </a:fld>
            <a:endParaRPr lang="es-ES"/>
          </a:p>
        </p:txBody>
      </p:sp>
    </p:spTree>
  </p:cSld>
  <p:clrMapOvr>
    <a:masterClrMapping/>
  </p:clrMapOvr>
  <p:transition advClick="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F0C00-B0A2-454A-9F2F-ECA5FE6A65CE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7E313-F5BC-4B83-9A06-B9A1948D6105}" type="slidenum">
              <a:rPr lang="es-ES"/>
            </a:fld>
            <a:endParaRPr lang="es-ES"/>
          </a:p>
        </p:txBody>
      </p:sp>
    </p:spTree>
  </p:cSld>
  <p:clrMapOvr>
    <a:masterClrMapping/>
  </p:clrMapOvr>
  <p:transition spd="med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1DEECEB-9A19-4655-8B1B-7EEE9DB18EE7}" type="slidenum">
              <a:rPr lang="es-ES"/>
            </a:fld>
            <a:endParaRPr lang="es-ES"/>
          </a:p>
        </p:txBody>
      </p:sp>
    </p:spTree>
  </p:cSld>
  <p:clrMapOvr>
    <a:masterClrMapping/>
  </p:clrMapOvr>
  <p:transition advClick="0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6166324-02C1-4C6C-B6AB-5E3F803DC68E}" type="slidenum">
              <a:rPr lang="es-ES"/>
            </a:fld>
            <a:endParaRPr lang="es-ES"/>
          </a:p>
        </p:txBody>
      </p:sp>
    </p:spTree>
  </p:cSld>
  <p:clrMapOvr>
    <a:masterClrMapping/>
  </p:clrMapOvr>
  <p:transition advClick="0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BFBC807-AAF6-46E3-8976-E895455E70E6}" type="slidenum">
              <a:rPr lang="es-ES"/>
            </a:fld>
            <a:endParaRPr lang="es-ES"/>
          </a:p>
        </p:txBody>
      </p:sp>
    </p:spTree>
  </p:cSld>
  <p:clrMapOvr>
    <a:masterClrMapping/>
  </p:clrMapOvr>
  <p:transition advClick="0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7DC00D-C7E7-4869-9D6E-C3C59465A013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6BE6946-C623-4FFC-B418-F5693011F24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3B6ED6D-537D-404C-AF2A-40E80B6D45BE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60DBA5-5886-43F9-B278-0ED6A6C150C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8ADDFD0-043B-413A-8B3C-135A3CA79D06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84B4F3E-E106-4B7D-B29B-695B916CE1A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8A6AA4B-EC20-4FFC-89D0-F0BDA0252BBF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0C622F-B690-4F5F-92E0-E8DFB61372B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E916CE-71F5-43CC-9C79-53C504EC31AA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DE2B6A2-DE03-4B7F-9ADE-0C570CF53E7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EC33B3-D2A9-41DB-AFB3-A270715E47BA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BEF5FC-E9FE-465B-A17F-01F253757CB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1F4AB4-5E02-47C7-9070-FBF79303D35A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59FA3E0-8CD5-41EC-8643-32611771561F}" type="slidenum">
              <a:rPr lang="es-ES"/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28ECD85-6FB2-4726-B877-95144F5FE14E}" type="slidenum">
              <a:rPr lang="es-ES"/>
            </a:fld>
            <a:endParaRPr lang="es-ES"/>
          </a:p>
        </p:txBody>
      </p:sp>
    </p:spTree>
  </p:cSld>
  <p:clrMapOvr>
    <a:masterClrMapping/>
  </p:clrMapOvr>
  <p:transition advClick="0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6D7D-3C94-46BC-8389-282930CA8C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13BF-D49A-4863-BBE3-964D62F098E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6D7D-3C94-46BC-8389-282930CA8C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13BF-D49A-4863-BBE3-964D62F098E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6D7D-3C94-46BC-8389-282930CA8C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13BF-D49A-4863-BBE3-964D62F098E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6D7D-3C94-46BC-8389-282930CA8C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13BF-D49A-4863-BBE3-964D62F098E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6D7D-3C94-46BC-8389-282930CA8C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13BF-D49A-4863-BBE3-964D62F098E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6D7D-3C94-46BC-8389-282930CA8C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13BF-D49A-4863-BBE3-964D62F098E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6D7D-3C94-46BC-8389-282930CA8C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13BF-D49A-4863-BBE3-964D62F098E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6D7D-3C94-46BC-8389-282930CA8C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13BF-D49A-4863-BBE3-964D62F098E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6D7D-3C94-46BC-8389-282930CA8C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13BF-D49A-4863-BBE3-964D62F098E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6D7D-3C94-46BC-8389-282930CA8C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13BF-D49A-4863-BBE3-964D62F098E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622C6BE-43D8-4589-B8F1-5351247D8F76}" type="slidenum">
              <a:rPr lang="es-ES"/>
            </a:fld>
            <a:endParaRPr lang="es-ES"/>
          </a:p>
        </p:txBody>
      </p:sp>
    </p:spTree>
  </p:cSld>
  <p:clrMapOvr>
    <a:masterClrMapping/>
  </p:clrMapOvr>
  <p:transition advClick="0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6D7D-3C94-46BC-8389-282930CA8C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13BF-D49A-4863-BBE3-964D62F098E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6D7D-3C94-46BC-8389-282930CA8C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13BF-D49A-4863-BBE3-964D62F098E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97ADDFE-7838-4612-B630-33FCB4122BBD}" type="slidenum">
              <a:rPr lang="es-ES"/>
            </a:fld>
            <a:endParaRPr lang="es-ES"/>
          </a:p>
        </p:txBody>
      </p:sp>
    </p:spTree>
  </p:cSld>
  <p:clrMapOvr>
    <a:masterClrMapping/>
  </p:clrMapOvr>
  <p:transition advClick="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1412D34-A106-45FC-B6BE-EB97A1BDDC60}" type="slidenum">
              <a:rPr lang="es-ES"/>
            </a:fld>
            <a:endParaRPr lang="es-ES"/>
          </a:p>
        </p:txBody>
      </p:sp>
    </p:spTree>
  </p:cSld>
  <p:clrMapOvr>
    <a:masterClrMapping/>
  </p:clrMapOvr>
  <p:transition advClick="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A6AB1C-CE09-4765-9126-5926087848A1}" type="slidenum">
              <a:rPr lang="es-ES"/>
            </a:fld>
            <a:endParaRPr lang="es-ES"/>
          </a:p>
        </p:txBody>
      </p:sp>
    </p:spTree>
  </p:cSld>
  <p:clrMapOvr>
    <a:masterClrMapping/>
  </p:clrMapOvr>
  <p:transition advClick="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021A1B0-1E4B-4BFB-9807-E00E6A2D7224}" type="slidenum">
              <a:rPr lang="es-ES"/>
            </a:fld>
            <a:endParaRPr lang="es-ES"/>
          </a:p>
        </p:txBody>
      </p:sp>
    </p:spTree>
  </p:cSld>
  <p:clrMapOvr>
    <a:masterClrMapping/>
  </p:clrMapOvr>
  <p:transition advClick="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>
              <a:buSzTx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DF3776-ACEF-4B46-BD2A-AAB5C6C2E590}" type="slidenum">
              <a:rPr lang="es-ES"/>
            </a:fld>
            <a:endParaRPr lang="es-ES"/>
          </a:p>
        </p:txBody>
      </p:sp>
    </p:spTree>
  </p:cSld>
  <p:clrMapOvr>
    <a:masterClrMapping/>
  </p:clrMapOvr>
  <p:transition advClick="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theme" Target="../theme/theme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heme" Target="../theme/theme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theme" Target="../theme/theme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8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theme" Target="../theme/theme2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theme" Target="../theme/theme3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theme" Target="../theme/theme3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theme" Target="../theme/theme3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2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3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theme" Target="../theme/theme3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theme" Target="../theme/theme3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theme" Target="../theme/theme3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6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theme" Target="../theme/theme3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7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theme" Target="../theme/theme3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8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theme" Target="../theme/theme3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theme" Target="../theme/theme4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theme" Target="../theme/theme4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1655763" y="304800"/>
            <a:ext cx="7029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pt-PT" smtClean="0"/>
              <a:t>Clique para editar o estilo</a:t>
            </a:r>
            <a:endParaRPr lang="pt-PT" smtClean="0"/>
          </a:p>
        </p:txBody>
      </p:sp>
      <p:sp>
        <p:nvSpPr>
          <p:cNvPr id="3075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1655763" y="1600200"/>
            <a:ext cx="70294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smtClean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190500" y="6505575"/>
            <a:ext cx="7223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BCA6E9-5609-4FE4-A49E-75274F9D1135}" type="datetime1">
              <a:rPr lang="pt-PT"/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962025" y="6505575"/>
            <a:ext cx="5156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86800" y="6283325"/>
            <a:ext cx="400050" cy="347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DF532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/>
              <a:t>‹#›</a:t>
            </a:r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805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s-ES" smtClean="0"/>
              <a:t>Pulse para editar el formato del texto de título</a:t>
            </a:r>
            <a:endParaRPr lang="en-GB" altLang="es-E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s-ES" smtClean="0"/>
              <a:t>Pulse para editar los formatos del texto del esquema</a:t>
            </a:r>
            <a:endParaRPr lang="en-GB" altLang="es-ES" smtClean="0"/>
          </a:p>
          <a:p>
            <a:pPr lvl="1"/>
            <a:r>
              <a:rPr lang="en-GB" altLang="es-ES" smtClean="0"/>
              <a:t>Segundo nivel del esquema</a:t>
            </a:r>
            <a:endParaRPr lang="en-GB" altLang="es-ES" smtClean="0"/>
          </a:p>
          <a:p>
            <a:pPr lvl="2"/>
            <a:r>
              <a:rPr lang="en-GB" altLang="es-ES" smtClean="0"/>
              <a:t>Tercer nivel del esquema</a:t>
            </a:r>
            <a:endParaRPr lang="en-GB" altLang="es-ES" smtClean="0"/>
          </a:p>
          <a:p>
            <a:pPr lvl="3"/>
            <a:r>
              <a:rPr lang="en-GB" altLang="es-ES" smtClean="0"/>
              <a:t>Cuarto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Quinto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Sexto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Séptimo nivel del esquema</a:t>
            </a:r>
            <a:endParaRPr lang="en-GB" altLang="es-ES" smtClean="0"/>
          </a:p>
          <a:p>
            <a:pPr lvl="4"/>
            <a:r>
              <a:rPr lang="en-GB" altLang="es-ES" smtClean="0"/>
              <a:t>Octavo nivel del esquema</a:t>
            </a:r>
            <a:endParaRPr lang="en-GB" altLang="es-ES" smtClean="0"/>
          </a:p>
          <a:p>
            <a:pPr lvl="4"/>
            <a:r>
              <a:rPr lang="en-GB" altLang="es-ES" smtClean="0"/>
              <a:t>Noveno nivel del esquema</a:t>
            </a:r>
            <a:endParaRPr lang="en-GB" altLang="es-ES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6E117B2-2FA1-4DFF-A905-0D515B93FA2C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 advClick="0">
    <p:wipe dir="r"/>
  </p:transition>
  <p:txStyles>
    <p:titleStyle>
      <a:lvl1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2pPr>
      <a:lvl3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3pPr>
      <a:lvl4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4pPr>
      <a:lvl5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5pPr>
      <a:lvl6pPr marL="25146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6pPr>
      <a:lvl7pPr marL="29718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7pPr>
      <a:lvl8pPr marL="34290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8pPr>
      <a:lvl9pPr marL="38862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2900" indent="-342900" algn="l" defTabSz="44958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58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58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s-ES" smtClean="0"/>
              <a:t>Pulse para editar el formato del texto de título</a:t>
            </a:r>
            <a:endParaRPr lang="en-GB" altLang="es-E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s-ES" smtClean="0"/>
              <a:t>Pulse para editar los formatos del texto del esquema</a:t>
            </a:r>
            <a:endParaRPr lang="en-GB" altLang="es-ES" smtClean="0"/>
          </a:p>
          <a:p>
            <a:pPr lvl="1"/>
            <a:r>
              <a:rPr lang="en-GB" altLang="es-ES" smtClean="0"/>
              <a:t>Segundo nivel del esquema</a:t>
            </a:r>
            <a:endParaRPr lang="en-GB" altLang="es-ES" smtClean="0"/>
          </a:p>
          <a:p>
            <a:pPr lvl="2"/>
            <a:r>
              <a:rPr lang="en-GB" altLang="es-ES" smtClean="0"/>
              <a:t>Tercer nivel del esquema</a:t>
            </a:r>
            <a:endParaRPr lang="en-GB" altLang="es-ES" smtClean="0"/>
          </a:p>
          <a:p>
            <a:pPr lvl="3"/>
            <a:r>
              <a:rPr lang="en-GB" altLang="es-ES" smtClean="0"/>
              <a:t>Cuarto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Quinto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Sexto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Séptimo nivel del esquema</a:t>
            </a:r>
            <a:endParaRPr lang="en-GB" altLang="es-ES" smtClean="0"/>
          </a:p>
          <a:p>
            <a:pPr lvl="4"/>
            <a:r>
              <a:rPr lang="en-GB" altLang="es-ES" smtClean="0"/>
              <a:t>Octavo nivel del esquema</a:t>
            </a:r>
            <a:endParaRPr lang="en-GB" altLang="es-ES" smtClean="0"/>
          </a:p>
          <a:p>
            <a:pPr lvl="4"/>
            <a:r>
              <a:rPr lang="en-GB" altLang="es-ES" smtClean="0"/>
              <a:t>Noveno nivel del esquema</a:t>
            </a:r>
            <a:endParaRPr lang="en-GB" altLang="es-ES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520778D8-0FDB-4EFF-9535-675B9AC8A02D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ransition advClick="0">
    <p:wipe dir="r"/>
  </p:transition>
  <p:txStyles>
    <p:titleStyle>
      <a:lvl1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2pPr>
      <a:lvl3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3pPr>
      <a:lvl4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4pPr>
      <a:lvl5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5pPr>
      <a:lvl6pPr marL="25146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6pPr>
      <a:lvl7pPr marL="29718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7pPr>
      <a:lvl8pPr marL="34290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8pPr>
      <a:lvl9pPr marL="38862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2900" indent="-342900" algn="l" defTabSz="44958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58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58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B699B5ED-F1DB-499C-AD33-9CDC667FF468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A6A560B5-915A-4D50-AE7F-CB4D14CF8B66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3619E7C7-807F-49D0-950F-4971BB3A4081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FF0078A5-DE61-43FC-95E3-68A484E1819E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10EAA121-14C7-4DCB-A5C1-54EA1F4156E0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6237DC0A-F722-4993-BE3E-3F1D3C58074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EBDFD90D-E61B-4C14-AC11-B811281E6B7D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584E8463-370F-4E8B-B81A-B685363EAF0E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s-ES" smtClean="0"/>
              <a:t>Pulse para editar el formato del texto de título</a:t>
            </a:r>
            <a:endParaRPr lang="en-GB" altLang="es-E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s-ES" smtClean="0"/>
              <a:t>Pulse para editar los formatos del texto del esquema</a:t>
            </a:r>
            <a:endParaRPr lang="en-GB" altLang="es-ES" smtClean="0"/>
          </a:p>
          <a:p>
            <a:pPr lvl="1"/>
            <a:r>
              <a:rPr lang="en-GB" altLang="es-ES" smtClean="0"/>
              <a:t>Segundo nivel del esquema</a:t>
            </a:r>
            <a:endParaRPr lang="en-GB" altLang="es-ES" smtClean="0"/>
          </a:p>
          <a:p>
            <a:pPr lvl="2"/>
            <a:r>
              <a:rPr lang="en-GB" altLang="es-ES" smtClean="0"/>
              <a:t>Tercer nivel del esquema</a:t>
            </a:r>
            <a:endParaRPr lang="en-GB" altLang="es-ES" smtClean="0"/>
          </a:p>
          <a:p>
            <a:pPr lvl="3"/>
            <a:r>
              <a:rPr lang="en-GB" altLang="es-ES" smtClean="0"/>
              <a:t>Cuarto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Quinto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Sexto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Séptimo nivel del esquema</a:t>
            </a:r>
            <a:endParaRPr lang="en-GB" altLang="es-ES" smtClean="0"/>
          </a:p>
          <a:p>
            <a:pPr lvl="4"/>
            <a:r>
              <a:rPr lang="en-GB" altLang="es-ES" smtClean="0"/>
              <a:t>Octavo nivel del esquema</a:t>
            </a:r>
            <a:endParaRPr lang="en-GB" altLang="es-ES" smtClean="0"/>
          </a:p>
          <a:p>
            <a:pPr lvl="4"/>
            <a:r>
              <a:rPr lang="en-GB" altLang="es-ES" smtClean="0"/>
              <a:t>Noveno nivel del esquema</a:t>
            </a:r>
            <a:endParaRPr lang="en-GB" altLang="es-ES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26AFB89-2E69-4D23-990C-038C64FE775A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 advClick="0">
    <p:wipe dir="r"/>
  </p:transition>
  <p:txStyles>
    <p:titleStyle>
      <a:lvl1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2pPr>
      <a:lvl3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3pPr>
      <a:lvl4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4pPr>
      <a:lvl5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5pPr>
      <a:lvl6pPr marL="25146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6pPr>
      <a:lvl7pPr marL="29718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7pPr>
      <a:lvl8pPr marL="34290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8pPr>
      <a:lvl9pPr marL="38862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2900" indent="-342900" algn="l" defTabSz="44958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58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58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s-ES" smtClean="0"/>
              <a:t>Pulse para editar el formato del texto de título</a:t>
            </a:r>
            <a:endParaRPr lang="en-GB" altLang="es-E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s-ES" smtClean="0"/>
              <a:t>Pulse para editar los formatos del texto del esquema</a:t>
            </a:r>
            <a:endParaRPr lang="en-GB" altLang="es-ES" smtClean="0"/>
          </a:p>
          <a:p>
            <a:pPr lvl="1"/>
            <a:r>
              <a:rPr lang="en-GB" altLang="es-ES" smtClean="0"/>
              <a:t>Segundo nivel del esquema</a:t>
            </a:r>
            <a:endParaRPr lang="en-GB" altLang="es-ES" smtClean="0"/>
          </a:p>
          <a:p>
            <a:pPr lvl="2"/>
            <a:r>
              <a:rPr lang="en-GB" altLang="es-ES" smtClean="0"/>
              <a:t>Tercer nivel del esquema</a:t>
            </a:r>
            <a:endParaRPr lang="en-GB" altLang="es-ES" smtClean="0"/>
          </a:p>
          <a:p>
            <a:pPr lvl="3"/>
            <a:r>
              <a:rPr lang="en-GB" altLang="es-ES" smtClean="0"/>
              <a:t>Cuarto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Quinto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Sexto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Séptimo nivel del esquema</a:t>
            </a:r>
            <a:endParaRPr lang="en-GB" altLang="es-ES" smtClean="0"/>
          </a:p>
          <a:p>
            <a:pPr lvl="4"/>
            <a:r>
              <a:rPr lang="en-GB" altLang="es-ES" smtClean="0"/>
              <a:t>Octavo nivel del esquema</a:t>
            </a:r>
            <a:endParaRPr lang="en-GB" altLang="es-ES" smtClean="0"/>
          </a:p>
          <a:p>
            <a:pPr lvl="4"/>
            <a:r>
              <a:rPr lang="en-GB" altLang="es-ES" smtClean="0"/>
              <a:t>Noveno nivel del esquema</a:t>
            </a:r>
            <a:endParaRPr lang="en-GB" altLang="es-ES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41FA40A-5820-4EE8-9CBC-18F8C41E3B03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 advClick="0">
    <p:wipe dir="r"/>
  </p:transition>
  <p:txStyles>
    <p:titleStyle>
      <a:lvl1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2pPr>
      <a:lvl3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3pPr>
      <a:lvl4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4pPr>
      <a:lvl5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5pPr>
      <a:lvl6pPr marL="25146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6pPr>
      <a:lvl7pPr marL="29718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7pPr>
      <a:lvl8pPr marL="34290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8pPr>
      <a:lvl9pPr marL="38862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2900" indent="-342900" algn="l" defTabSz="44958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58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58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s-ES" smtClean="0"/>
              <a:t>Pulse para editar el formato del texto de título</a:t>
            </a:r>
            <a:endParaRPr lang="en-GB" altLang="es-E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s-ES" smtClean="0"/>
              <a:t>Pulse para editar los formatos del texto del esquema</a:t>
            </a:r>
            <a:endParaRPr lang="en-GB" altLang="es-ES" smtClean="0"/>
          </a:p>
          <a:p>
            <a:pPr lvl="1"/>
            <a:r>
              <a:rPr lang="en-GB" altLang="es-ES" smtClean="0"/>
              <a:t>Segundo nivel del esquema</a:t>
            </a:r>
            <a:endParaRPr lang="en-GB" altLang="es-ES" smtClean="0"/>
          </a:p>
          <a:p>
            <a:pPr lvl="2"/>
            <a:r>
              <a:rPr lang="en-GB" altLang="es-ES" smtClean="0"/>
              <a:t>Tercer nivel del esquema</a:t>
            </a:r>
            <a:endParaRPr lang="en-GB" altLang="es-ES" smtClean="0"/>
          </a:p>
          <a:p>
            <a:pPr lvl="3"/>
            <a:r>
              <a:rPr lang="en-GB" altLang="es-ES" smtClean="0"/>
              <a:t>Cuarto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Quinto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Sexto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Séptimo nivel del esquema</a:t>
            </a:r>
            <a:endParaRPr lang="en-GB" altLang="es-ES" smtClean="0"/>
          </a:p>
          <a:p>
            <a:pPr lvl="4"/>
            <a:r>
              <a:rPr lang="en-GB" altLang="es-ES" smtClean="0"/>
              <a:t>Octavo nivel del esquema</a:t>
            </a:r>
            <a:endParaRPr lang="en-GB" altLang="es-ES" smtClean="0"/>
          </a:p>
          <a:p>
            <a:pPr lvl="4"/>
            <a:r>
              <a:rPr lang="en-GB" altLang="es-ES" smtClean="0"/>
              <a:t>Noveno nivel del esquema</a:t>
            </a:r>
            <a:endParaRPr lang="en-GB" altLang="es-ES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6D0220A-7906-4ED8-9E53-CB4041E5E813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ransition advClick="0">
    <p:wipe dir="r"/>
  </p:transition>
  <p:txStyles>
    <p:titleStyle>
      <a:lvl1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2pPr>
      <a:lvl3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3pPr>
      <a:lvl4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4pPr>
      <a:lvl5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5pPr>
      <a:lvl6pPr marL="25146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6pPr>
      <a:lvl7pPr marL="29718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7pPr>
      <a:lvl8pPr marL="34290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8pPr>
      <a:lvl9pPr marL="38862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2900" indent="-342900" algn="l" defTabSz="44958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58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58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s-ES" smtClean="0"/>
              <a:t>Pulse para editar el formato del texto de título</a:t>
            </a:r>
            <a:endParaRPr lang="en-GB" altLang="es-E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s-ES" smtClean="0"/>
              <a:t>Pulse para editar los formatos del texto del esquema</a:t>
            </a:r>
            <a:endParaRPr lang="en-GB" altLang="es-ES" smtClean="0"/>
          </a:p>
          <a:p>
            <a:pPr lvl="1"/>
            <a:r>
              <a:rPr lang="en-GB" altLang="es-ES" smtClean="0"/>
              <a:t>Segundo nivel del esquema</a:t>
            </a:r>
            <a:endParaRPr lang="en-GB" altLang="es-ES" smtClean="0"/>
          </a:p>
          <a:p>
            <a:pPr lvl="2"/>
            <a:r>
              <a:rPr lang="en-GB" altLang="es-ES" smtClean="0"/>
              <a:t>Tercer nivel del esquema</a:t>
            </a:r>
            <a:endParaRPr lang="en-GB" altLang="es-ES" smtClean="0"/>
          </a:p>
          <a:p>
            <a:pPr lvl="3"/>
            <a:r>
              <a:rPr lang="en-GB" altLang="es-ES" smtClean="0"/>
              <a:t>Cuarto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Quinto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Sexto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Séptimo nivel del esquema</a:t>
            </a:r>
            <a:endParaRPr lang="en-GB" altLang="es-ES" smtClean="0"/>
          </a:p>
          <a:p>
            <a:pPr lvl="4"/>
            <a:r>
              <a:rPr lang="en-GB" altLang="es-ES" smtClean="0"/>
              <a:t>Octavo nivel del esquema</a:t>
            </a:r>
            <a:endParaRPr lang="en-GB" altLang="es-ES" smtClean="0"/>
          </a:p>
          <a:p>
            <a:pPr lvl="4"/>
            <a:r>
              <a:rPr lang="en-GB" altLang="es-ES" smtClean="0"/>
              <a:t>Noveno nivel del esquema</a:t>
            </a:r>
            <a:endParaRPr lang="en-GB" altLang="es-ES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65AD174-BC5D-4CDA-B07A-673337791199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 advClick="0">
    <p:wipe dir="r"/>
  </p:transition>
  <p:txStyles>
    <p:titleStyle>
      <a:lvl1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2pPr>
      <a:lvl3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3pPr>
      <a:lvl4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4pPr>
      <a:lvl5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5pPr>
      <a:lvl6pPr marL="25146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6pPr>
      <a:lvl7pPr marL="29718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7pPr>
      <a:lvl8pPr marL="34290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8pPr>
      <a:lvl9pPr marL="38862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2900" indent="-342900" algn="l" defTabSz="44958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58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58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s-ES" altLang="es-ES" smtClean="0"/>
          </a:p>
        </p:txBody>
      </p:sp>
      <p:sp>
        <p:nvSpPr>
          <p:cNvPr id="409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altLang="es-ES" smtClean="0"/>
              <a:t>Haga clic para modificar el estilo de texto del patrón</a:t>
            </a:r>
            <a:endParaRPr lang="es-ES" altLang="es-ES" smtClean="0"/>
          </a:p>
          <a:p>
            <a:pPr lvl="1"/>
            <a:r>
              <a:rPr lang="es-ES" altLang="es-ES" smtClean="0"/>
              <a:t>Segundo nivel</a:t>
            </a:r>
            <a:endParaRPr lang="es-ES" altLang="es-ES" smtClean="0"/>
          </a:p>
          <a:p>
            <a:pPr lvl="2"/>
            <a:r>
              <a:rPr lang="es-ES" altLang="es-ES" smtClean="0"/>
              <a:t>Tercer nivel</a:t>
            </a:r>
            <a:endParaRPr lang="es-ES" altLang="es-ES" smtClean="0"/>
          </a:p>
          <a:p>
            <a:pPr lvl="3"/>
            <a:r>
              <a:rPr lang="es-ES" altLang="es-ES" smtClean="0"/>
              <a:t>Cuarto nivel</a:t>
            </a:r>
            <a:endParaRPr lang="es-ES" altLang="es-ES" smtClean="0"/>
          </a:p>
          <a:p>
            <a:pPr lvl="4"/>
            <a:r>
              <a:rPr lang="es-ES" altLang="es-ES" smtClean="0"/>
              <a:t>Quinto nivel</a:t>
            </a:r>
            <a:endParaRPr lang="es-ES" alt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22479F-07FF-45E6-A889-B9AA8E578C22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7025C3-23A3-404E-AA98-B9E459D09964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s-ES" smtClean="0"/>
              <a:t>Pulse para editar el formato del texto de título</a:t>
            </a:r>
            <a:endParaRPr lang="en-GB" altLang="es-E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s-ES" smtClean="0"/>
              <a:t>Pulse para editar los formatos del texto del esquema</a:t>
            </a:r>
            <a:endParaRPr lang="en-GB" altLang="es-ES" smtClean="0"/>
          </a:p>
          <a:p>
            <a:pPr lvl="1"/>
            <a:r>
              <a:rPr lang="en-GB" altLang="es-ES" smtClean="0"/>
              <a:t>Segundo nivel del esquema</a:t>
            </a:r>
            <a:endParaRPr lang="en-GB" altLang="es-ES" smtClean="0"/>
          </a:p>
          <a:p>
            <a:pPr lvl="2"/>
            <a:r>
              <a:rPr lang="en-GB" altLang="es-ES" smtClean="0"/>
              <a:t>Tercer nivel del esquema</a:t>
            </a:r>
            <a:endParaRPr lang="en-GB" altLang="es-ES" smtClean="0"/>
          </a:p>
          <a:p>
            <a:pPr lvl="3"/>
            <a:r>
              <a:rPr lang="en-GB" altLang="es-ES" smtClean="0"/>
              <a:t>Cuarto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Quinto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Sexto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Séptimo nivel del esquema</a:t>
            </a:r>
            <a:endParaRPr lang="en-GB" altLang="es-ES" smtClean="0"/>
          </a:p>
          <a:p>
            <a:pPr lvl="4"/>
            <a:r>
              <a:rPr lang="en-GB" altLang="es-ES" smtClean="0"/>
              <a:t>Octavo nivel del esquema</a:t>
            </a:r>
            <a:endParaRPr lang="en-GB" altLang="es-ES" smtClean="0"/>
          </a:p>
          <a:p>
            <a:pPr lvl="4"/>
            <a:r>
              <a:rPr lang="en-GB" altLang="es-ES" smtClean="0"/>
              <a:t>Noveno nivel del esquema</a:t>
            </a:r>
            <a:endParaRPr lang="en-GB" altLang="es-ES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5FC4C765-84C8-4ECC-9E65-FB14BD8CCC08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ransition advClick="0">
    <p:wipe dir="r"/>
  </p:transition>
  <p:txStyles>
    <p:titleStyle>
      <a:lvl1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2pPr>
      <a:lvl3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3pPr>
      <a:lvl4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4pPr>
      <a:lvl5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5pPr>
      <a:lvl6pPr marL="25146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6pPr>
      <a:lvl7pPr marL="29718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7pPr>
      <a:lvl8pPr marL="34290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8pPr>
      <a:lvl9pPr marL="38862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2900" indent="-342900" algn="l" defTabSz="44958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58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58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s-ES" smtClean="0"/>
              <a:t>Pulse para editar el formato del texto de título</a:t>
            </a:r>
            <a:endParaRPr lang="en-GB" altLang="es-E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s-ES" smtClean="0"/>
              <a:t>Pulse para editar los formatos del texto del esquema</a:t>
            </a:r>
            <a:endParaRPr lang="en-GB" altLang="es-ES" smtClean="0"/>
          </a:p>
          <a:p>
            <a:pPr lvl="1"/>
            <a:r>
              <a:rPr lang="en-GB" altLang="es-ES" smtClean="0"/>
              <a:t>Segundo nivel del esquema</a:t>
            </a:r>
            <a:endParaRPr lang="en-GB" altLang="es-ES" smtClean="0"/>
          </a:p>
          <a:p>
            <a:pPr lvl="2"/>
            <a:r>
              <a:rPr lang="en-GB" altLang="es-ES" smtClean="0"/>
              <a:t>Tercer nivel del esquema</a:t>
            </a:r>
            <a:endParaRPr lang="en-GB" altLang="es-ES" smtClean="0"/>
          </a:p>
          <a:p>
            <a:pPr lvl="3"/>
            <a:r>
              <a:rPr lang="en-GB" altLang="es-ES" smtClean="0"/>
              <a:t>Cuarto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Quinto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Sexto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Séptimo nivel del esquema</a:t>
            </a:r>
            <a:endParaRPr lang="en-GB" altLang="es-ES" smtClean="0"/>
          </a:p>
          <a:p>
            <a:pPr lvl="4"/>
            <a:r>
              <a:rPr lang="en-GB" altLang="es-ES" smtClean="0"/>
              <a:t>Octavo nivel del esquema</a:t>
            </a:r>
            <a:endParaRPr lang="en-GB" altLang="es-ES" smtClean="0"/>
          </a:p>
          <a:p>
            <a:pPr lvl="4"/>
            <a:r>
              <a:rPr lang="en-GB" altLang="es-ES" smtClean="0"/>
              <a:t>Noveno nivel del esquema</a:t>
            </a:r>
            <a:endParaRPr lang="en-GB" altLang="es-ES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C8E247E-8C70-4CBF-8B9B-516A64A9BB3D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ransition advClick="0">
    <p:wipe dir="r"/>
  </p:transition>
  <p:txStyles>
    <p:titleStyle>
      <a:lvl1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2pPr>
      <a:lvl3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3pPr>
      <a:lvl4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4pPr>
      <a:lvl5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5pPr>
      <a:lvl6pPr marL="25146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6pPr>
      <a:lvl7pPr marL="29718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7pPr>
      <a:lvl8pPr marL="34290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8pPr>
      <a:lvl9pPr marL="38862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2900" indent="-342900" algn="l" defTabSz="44958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58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58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s-ES" smtClean="0"/>
              <a:t>Pulse para editar el formato del texto de título</a:t>
            </a:r>
            <a:endParaRPr lang="en-GB" altLang="es-E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s-ES" smtClean="0"/>
              <a:t>Pulse para editar los formatos del texto del esquema</a:t>
            </a:r>
            <a:endParaRPr lang="en-GB" altLang="es-ES" smtClean="0"/>
          </a:p>
          <a:p>
            <a:pPr lvl="1"/>
            <a:r>
              <a:rPr lang="en-GB" altLang="es-ES" smtClean="0"/>
              <a:t>Segundo nivel del esquema</a:t>
            </a:r>
            <a:endParaRPr lang="en-GB" altLang="es-ES" smtClean="0"/>
          </a:p>
          <a:p>
            <a:pPr lvl="2"/>
            <a:r>
              <a:rPr lang="en-GB" altLang="es-ES" smtClean="0"/>
              <a:t>Tercer nivel del esquema</a:t>
            </a:r>
            <a:endParaRPr lang="en-GB" altLang="es-ES" smtClean="0"/>
          </a:p>
          <a:p>
            <a:pPr lvl="3"/>
            <a:r>
              <a:rPr lang="en-GB" altLang="es-ES" smtClean="0"/>
              <a:t>Cuarto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Quinto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Sexto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Séptimo nivel del esquema</a:t>
            </a:r>
            <a:endParaRPr lang="en-GB" altLang="es-ES" smtClean="0"/>
          </a:p>
          <a:p>
            <a:pPr lvl="4"/>
            <a:r>
              <a:rPr lang="en-GB" altLang="es-ES" smtClean="0"/>
              <a:t>Octavo nivel del esquema</a:t>
            </a:r>
            <a:endParaRPr lang="en-GB" altLang="es-ES" smtClean="0"/>
          </a:p>
          <a:p>
            <a:pPr lvl="4"/>
            <a:r>
              <a:rPr lang="en-GB" altLang="es-ES" smtClean="0"/>
              <a:t>Noveno nivel del esquema</a:t>
            </a:r>
            <a:endParaRPr lang="en-GB" altLang="es-ES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B38CB8A-D075-4D15-A11D-E516F10B90AB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 advClick="0">
    <p:wipe dir="r"/>
  </p:transition>
  <p:txStyles>
    <p:titleStyle>
      <a:lvl1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2pPr>
      <a:lvl3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3pPr>
      <a:lvl4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4pPr>
      <a:lvl5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5pPr>
      <a:lvl6pPr marL="25146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6pPr>
      <a:lvl7pPr marL="29718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7pPr>
      <a:lvl8pPr marL="34290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8pPr>
      <a:lvl9pPr marL="38862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2900" indent="-342900" algn="l" defTabSz="44958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58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58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296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CDC1CEA1-5935-4BD8-8D3D-0EF540BB3D11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E37DA0BC-9C94-4F6C-8F8E-062FB067CDA1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BB3446CB-24EC-4185-85E3-2BE8529556D9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6F568123-FF40-475E-A522-13CDD0846134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B5B9985C-250A-4F37-894C-906462FFA479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3BF98184-10BD-4A14-B1A5-0FF90A990C28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A9F4E6CC-25EA-4AE7-9AEC-3CF1720EA923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64A5BF81-EB40-44D5-94BE-A366D16FC2C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99371951-FCAC-4E19-88FD-F997CFAE6467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A467EE0C-663B-483D-B481-2C2E1319C3A1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28FE6195-91A9-4F31-B6AB-53826A8A5442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166A3839-212E-4F65-8149-6B642BA934B4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altLang="es-ES"/>
              <a:t>Haga clic para modificar el estilo de título del patrón</a:t>
            </a:r>
            <a:endParaRPr lang="es-ES" altLang="es-ES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altLang="es-ES"/>
              <a:t>Haga clic para modificar el estilo de texto del patrón</a:t>
            </a:r>
            <a:endParaRPr lang="es-ES" altLang="es-ES"/>
          </a:p>
          <a:p>
            <a:pPr lvl="1"/>
            <a:r>
              <a:rPr lang="es-ES" altLang="es-ES"/>
              <a:t>Segundo nivel</a:t>
            </a:r>
            <a:endParaRPr lang="es-ES" altLang="es-ES"/>
          </a:p>
          <a:p>
            <a:pPr lvl="2"/>
            <a:r>
              <a:rPr lang="es-ES" altLang="es-ES"/>
              <a:t>Tercer nivel</a:t>
            </a:r>
            <a:endParaRPr lang="es-ES" altLang="es-ES"/>
          </a:p>
          <a:p>
            <a:pPr lvl="3"/>
            <a:r>
              <a:rPr lang="es-ES" altLang="es-ES"/>
              <a:t>Cuarto nivel</a:t>
            </a:r>
            <a:endParaRPr lang="es-ES" altLang="es-ES"/>
          </a:p>
          <a:p>
            <a:pPr lvl="4"/>
            <a:r>
              <a:rPr lang="es-ES" altLang="es-ES"/>
              <a:t>Quinto nivel</a:t>
            </a:r>
            <a:endParaRPr lang="es-ES" alt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22A74A8A-6178-4344-A83D-B998922DF89F}" type="datetimeFigureOut">
              <a:rPr lang="es-ES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B2D0BD7B-16DC-4075-9EF8-D621F0DF2A3F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s-ES" smtClean="0"/>
              <a:t>Pulse para editar el formato del texto de título</a:t>
            </a:r>
            <a:endParaRPr lang="en-GB" altLang="es-E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s-ES" smtClean="0"/>
              <a:t>Pulse para editar los formatos del texto del esquema</a:t>
            </a:r>
            <a:endParaRPr lang="en-GB" altLang="es-ES" smtClean="0"/>
          </a:p>
          <a:p>
            <a:pPr lvl="1"/>
            <a:r>
              <a:rPr lang="en-GB" altLang="es-ES" smtClean="0"/>
              <a:t>Segundo nivel del esquema</a:t>
            </a:r>
            <a:endParaRPr lang="en-GB" altLang="es-ES" smtClean="0"/>
          </a:p>
          <a:p>
            <a:pPr lvl="2"/>
            <a:r>
              <a:rPr lang="en-GB" altLang="es-ES" smtClean="0"/>
              <a:t>Tercer nivel del esquema</a:t>
            </a:r>
            <a:endParaRPr lang="en-GB" altLang="es-ES" smtClean="0"/>
          </a:p>
          <a:p>
            <a:pPr lvl="3"/>
            <a:r>
              <a:rPr lang="en-GB" altLang="es-ES" smtClean="0"/>
              <a:t>Cuarto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Quinto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Sexto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Séptimo nivel del esquema</a:t>
            </a:r>
            <a:endParaRPr lang="en-GB" altLang="es-ES" smtClean="0"/>
          </a:p>
          <a:p>
            <a:pPr lvl="4"/>
            <a:r>
              <a:rPr lang="en-GB" altLang="es-ES" smtClean="0"/>
              <a:t>Octavo nivel del esquema</a:t>
            </a:r>
            <a:endParaRPr lang="en-GB" altLang="es-ES" smtClean="0"/>
          </a:p>
          <a:p>
            <a:pPr lvl="4"/>
            <a:r>
              <a:rPr lang="en-GB" altLang="es-ES" smtClean="0"/>
              <a:t>Noveno nivel del esquema</a:t>
            </a:r>
            <a:endParaRPr lang="en-GB" altLang="es-ES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99137F4-D858-4EC1-8DAB-785931B2F908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 advClick="0">
    <p:wipe dir="r"/>
  </p:transition>
  <p:txStyles>
    <p:titleStyle>
      <a:lvl1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2pPr>
      <a:lvl3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3pPr>
      <a:lvl4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4pPr>
      <a:lvl5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5pPr>
      <a:lvl6pPr marL="25146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6pPr>
      <a:lvl7pPr marL="29718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7pPr>
      <a:lvl8pPr marL="34290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8pPr>
      <a:lvl9pPr marL="38862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2900" indent="-342900" algn="l" defTabSz="44958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58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58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CAF6D7D-3C94-46BC-8389-282930CA8C2D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62013BF-D49A-4863-BBE3-964D62F098EA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CAF6D7D-3C94-46BC-8389-282930CA8C2D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62013BF-D49A-4863-BBE3-964D62F098EA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CAF6D7D-3C94-46BC-8389-282930CA8C2D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62013BF-D49A-4863-BBE3-964D62F098EA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CAF6D7D-3C94-46BC-8389-282930CA8C2D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62013BF-D49A-4863-BBE3-964D62F098EA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CAF6D7D-3C94-46BC-8389-282930CA8C2D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62013BF-D49A-4863-BBE3-964D62F098EA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CAF6D7D-3C94-46BC-8389-282930CA8C2D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62013BF-D49A-4863-BBE3-964D62F098EA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CAF6D7D-3C94-46BC-8389-282930CA8C2D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62013BF-D49A-4863-BBE3-964D62F098EA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CAF6D7D-3C94-46BC-8389-282930CA8C2D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62013BF-D49A-4863-BBE3-964D62F098EA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CAF6D7D-3C94-46BC-8389-282930CA8C2D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62013BF-D49A-4863-BBE3-964D62F098EA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CAF6D7D-3C94-46BC-8389-282930CA8C2D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62013BF-D49A-4863-BBE3-964D62F098EA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s-ES" smtClean="0"/>
              <a:t>Pulse para editar el formato del texto de título</a:t>
            </a:r>
            <a:endParaRPr lang="en-GB" altLang="es-E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s-ES" smtClean="0"/>
              <a:t>Pulse para editar los formatos del texto del esquema</a:t>
            </a:r>
            <a:endParaRPr lang="en-GB" altLang="es-ES" smtClean="0"/>
          </a:p>
          <a:p>
            <a:pPr lvl="1"/>
            <a:r>
              <a:rPr lang="en-GB" altLang="es-ES" smtClean="0"/>
              <a:t>Segundo nivel del esquema</a:t>
            </a:r>
            <a:endParaRPr lang="en-GB" altLang="es-ES" smtClean="0"/>
          </a:p>
          <a:p>
            <a:pPr lvl="2"/>
            <a:r>
              <a:rPr lang="en-GB" altLang="es-ES" smtClean="0"/>
              <a:t>Tercer nivel del esquema</a:t>
            </a:r>
            <a:endParaRPr lang="en-GB" altLang="es-ES" smtClean="0"/>
          </a:p>
          <a:p>
            <a:pPr lvl="3"/>
            <a:r>
              <a:rPr lang="en-GB" altLang="es-ES" smtClean="0"/>
              <a:t>Cuarto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Quinto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Sexto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Séptimo nivel del esquema</a:t>
            </a:r>
            <a:endParaRPr lang="en-GB" altLang="es-ES" smtClean="0"/>
          </a:p>
          <a:p>
            <a:pPr lvl="4"/>
            <a:r>
              <a:rPr lang="en-GB" altLang="es-ES" smtClean="0"/>
              <a:t>Octavo nivel del esquema</a:t>
            </a:r>
            <a:endParaRPr lang="en-GB" altLang="es-ES" smtClean="0"/>
          </a:p>
          <a:p>
            <a:pPr lvl="4"/>
            <a:r>
              <a:rPr lang="en-GB" altLang="es-ES" smtClean="0"/>
              <a:t>Noveno nivel del esquema</a:t>
            </a:r>
            <a:endParaRPr lang="en-GB" altLang="es-ES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753C72F-852C-49D8-98EF-4C3E44EAA6EB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 advClick="0">
    <p:wipe dir="r"/>
  </p:transition>
  <p:txStyles>
    <p:titleStyle>
      <a:lvl1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2pPr>
      <a:lvl3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3pPr>
      <a:lvl4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4pPr>
      <a:lvl5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5pPr>
      <a:lvl6pPr marL="25146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6pPr>
      <a:lvl7pPr marL="29718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7pPr>
      <a:lvl8pPr marL="34290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8pPr>
      <a:lvl9pPr marL="38862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2900" indent="-342900" algn="l" defTabSz="44958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58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58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CAF6D7D-3C94-46BC-8389-282930CA8C2D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62013BF-D49A-4863-BBE3-964D62F098EA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CAF6D7D-3C94-46BC-8389-282930CA8C2D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62013BF-D49A-4863-BBE3-964D62F098EA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s-ES" smtClean="0"/>
              <a:t>Pulse para editar el formato del texto de título</a:t>
            </a:r>
            <a:endParaRPr lang="en-GB" altLang="es-E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s-ES" smtClean="0"/>
              <a:t>Pulse para editar los formatos del texto del esquema</a:t>
            </a:r>
            <a:endParaRPr lang="en-GB" altLang="es-ES" smtClean="0"/>
          </a:p>
          <a:p>
            <a:pPr lvl="1"/>
            <a:r>
              <a:rPr lang="en-GB" altLang="es-ES" smtClean="0"/>
              <a:t>Segundo nivel del esquema</a:t>
            </a:r>
            <a:endParaRPr lang="en-GB" altLang="es-ES" smtClean="0"/>
          </a:p>
          <a:p>
            <a:pPr lvl="2"/>
            <a:r>
              <a:rPr lang="en-GB" altLang="es-ES" smtClean="0"/>
              <a:t>Tercer nivel del esquema</a:t>
            </a:r>
            <a:endParaRPr lang="en-GB" altLang="es-ES" smtClean="0"/>
          </a:p>
          <a:p>
            <a:pPr lvl="3"/>
            <a:r>
              <a:rPr lang="en-GB" altLang="es-ES" smtClean="0"/>
              <a:t>Cuarto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Quinto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Sexto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Séptimo nivel del esquema</a:t>
            </a:r>
            <a:endParaRPr lang="en-GB" altLang="es-ES" smtClean="0"/>
          </a:p>
          <a:p>
            <a:pPr lvl="4"/>
            <a:r>
              <a:rPr lang="en-GB" altLang="es-ES" smtClean="0"/>
              <a:t>Octavo nivel del esquema</a:t>
            </a:r>
            <a:endParaRPr lang="en-GB" altLang="es-ES" smtClean="0"/>
          </a:p>
          <a:p>
            <a:pPr lvl="4"/>
            <a:r>
              <a:rPr lang="en-GB" altLang="es-ES" smtClean="0"/>
              <a:t>Noveno nivel del esquema</a:t>
            </a:r>
            <a:endParaRPr lang="en-GB" altLang="es-ES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B8275ED-60C3-4DE7-A84A-AB0779A79017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ransition advClick="0">
    <p:wipe dir="r"/>
  </p:transition>
  <p:txStyles>
    <p:titleStyle>
      <a:lvl1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2pPr>
      <a:lvl3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3pPr>
      <a:lvl4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4pPr>
      <a:lvl5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5pPr>
      <a:lvl6pPr marL="25146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6pPr>
      <a:lvl7pPr marL="29718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7pPr>
      <a:lvl8pPr marL="34290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8pPr>
      <a:lvl9pPr marL="38862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2900" indent="-342900" algn="l" defTabSz="44958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58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58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s-ES" smtClean="0"/>
              <a:t>Pulse para editar el formato del texto de título</a:t>
            </a:r>
            <a:endParaRPr lang="en-GB" altLang="es-E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s-ES" smtClean="0"/>
              <a:t>Pulse para editar los formatos del texto del esquema</a:t>
            </a:r>
            <a:endParaRPr lang="en-GB" altLang="es-ES" smtClean="0"/>
          </a:p>
          <a:p>
            <a:pPr lvl="1"/>
            <a:r>
              <a:rPr lang="en-GB" altLang="es-ES" smtClean="0"/>
              <a:t>Segundo nivel del esquema</a:t>
            </a:r>
            <a:endParaRPr lang="en-GB" altLang="es-ES" smtClean="0"/>
          </a:p>
          <a:p>
            <a:pPr lvl="2"/>
            <a:r>
              <a:rPr lang="en-GB" altLang="es-ES" smtClean="0"/>
              <a:t>Tercer nivel del esquema</a:t>
            </a:r>
            <a:endParaRPr lang="en-GB" altLang="es-ES" smtClean="0"/>
          </a:p>
          <a:p>
            <a:pPr lvl="3"/>
            <a:r>
              <a:rPr lang="en-GB" altLang="es-ES" smtClean="0"/>
              <a:t>Cuarto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Quinto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Sexto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Séptimo nivel del esquema</a:t>
            </a:r>
            <a:endParaRPr lang="en-GB" altLang="es-ES" smtClean="0"/>
          </a:p>
          <a:p>
            <a:pPr lvl="4"/>
            <a:r>
              <a:rPr lang="en-GB" altLang="es-ES" smtClean="0"/>
              <a:t>Octavo nivel del esquema</a:t>
            </a:r>
            <a:endParaRPr lang="en-GB" altLang="es-ES" smtClean="0"/>
          </a:p>
          <a:p>
            <a:pPr lvl="4"/>
            <a:r>
              <a:rPr lang="en-GB" altLang="es-ES" smtClean="0"/>
              <a:t>Noveno nivel del esquema</a:t>
            </a:r>
            <a:endParaRPr lang="en-GB" altLang="es-ES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3029C7AB-D13C-4915-AAA1-B3836531E5F5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ransition advClick="0">
    <p:wipe dir="r"/>
  </p:transition>
  <p:txStyles>
    <p:titleStyle>
      <a:lvl1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2pPr>
      <a:lvl3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3pPr>
      <a:lvl4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4pPr>
      <a:lvl5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5pPr>
      <a:lvl6pPr marL="25146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6pPr>
      <a:lvl7pPr marL="29718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7pPr>
      <a:lvl8pPr marL="34290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8pPr>
      <a:lvl9pPr marL="38862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2900" indent="-342900" algn="l" defTabSz="44958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58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58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s-ES" smtClean="0"/>
              <a:t>Pulse para editar el formato del texto de título</a:t>
            </a:r>
            <a:endParaRPr lang="en-GB" altLang="es-E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s-ES" smtClean="0"/>
              <a:t>Pulse para editar los formatos del texto del esquema</a:t>
            </a:r>
            <a:endParaRPr lang="en-GB" altLang="es-ES" smtClean="0"/>
          </a:p>
          <a:p>
            <a:pPr lvl="1"/>
            <a:r>
              <a:rPr lang="en-GB" altLang="es-ES" smtClean="0"/>
              <a:t>Segundo nivel del esquema</a:t>
            </a:r>
            <a:endParaRPr lang="en-GB" altLang="es-ES" smtClean="0"/>
          </a:p>
          <a:p>
            <a:pPr lvl="2"/>
            <a:r>
              <a:rPr lang="en-GB" altLang="es-ES" smtClean="0"/>
              <a:t>Tercer nivel del esquema</a:t>
            </a:r>
            <a:endParaRPr lang="en-GB" altLang="es-ES" smtClean="0"/>
          </a:p>
          <a:p>
            <a:pPr lvl="3"/>
            <a:r>
              <a:rPr lang="en-GB" altLang="es-ES" smtClean="0"/>
              <a:t>Cuarto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Quinto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Sexto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Séptimo nivel del esquema</a:t>
            </a:r>
            <a:endParaRPr lang="en-GB" altLang="es-ES" smtClean="0"/>
          </a:p>
          <a:p>
            <a:pPr lvl="4"/>
            <a:r>
              <a:rPr lang="en-GB" altLang="es-ES" smtClean="0"/>
              <a:t>Octavo nivel del esquema</a:t>
            </a:r>
            <a:endParaRPr lang="en-GB" altLang="es-ES" smtClean="0"/>
          </a:p>
          <a:p>
            <a:pPr lvl="4"/>
            <a:r>
              <a:rPr lang="en-GB" altLang="es-ES" smtClean="0"/>
              <a:t>Noveno nivel del esquema</a:t>
            </a:r>
            <a:endParaRPr lang="en-GB" altLang="es-ES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85CDCEB-561A-4D34-9D94-7488885C6AAE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advClick="0">
    <p:wipe dir="r"/>
  </p:transition>
  <p:txStyles>
    <p:titleStyle>
      <a:lvl1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2pPr>
      <a:lvl3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3pPr>
      <a:lvl4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4pPr>
      <a:lvl5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5pPr>
      <a:lvl6pPr marL="25146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6pPr>
      <a:lvl7pPr marL="29718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7pPr>
      <a:lvl8pPr marL="34290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8pPr>
      <a:lvl9pPr marL="38862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2900" indent="-342900" algn="l" defTabSz="44958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58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58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s-ES" smtClean="0"/>
              <a:t>Pulse para editar el formato del texto de título</a:t>
            </a:r>
            <a:endParaRPr lang="en-GB" altLang="es-E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s-ES" smtClean="0"/>
              <a:t>Pulse para editar los formatos del texto del esquema</a:t>
            </a:r>
            <a:endParaRPr lang="en-GB" altLang="es-ES" smtClean="0"/>
          </a:p>
          <a:p>
            <a:pPr lvl="1"/>
            <a:r>
              <a:rPr lang="en-GB" altLang="es-ES" smtClean="0"/>
              <a:t>Segundo nivel del esquema</a:t>
            </a:r>
            <a:endParaRPr lang="en-GB" altLang="es-ES" smtClean="0"/>
          </a:p>
          <a:p>
            <a:pPr lvl="2"/>
            <a:r>
              <a:rPr lang="en-GB" altLang="es-ES" smtClean="0"/>
              <a:t>Tercer nivel del esquema</a:t>
            </a:r>
            <a:endParaRPr lang="en-GB" altLang="es-ES" smtClean="0"/>
          </a:p>
          <a:p>
            <a:pPr lvl="3"/>
            <a:r>
              <a:rPr lang="en-GB" altLang="es-ES" smtClean="0"/>
              <a:t>Cuarto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Quinto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Sexto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Séptimo nivel del esquema</a:t>
            </a:r>
            <a:endParaRPr lang="en-GB" altLang="es-ES" smtClean="0"/>
          </a:p>
          <a:p>
            <a:pPr lvl="4"/>
            <a:r>
              <a:rPr lang="en-GB" altLang="es-ES" smtClean="0"/>
              <a:t>Octavo nivel del esquema</a:t>
            </a:r>
            <a:endParaRPr lang="en-GB" altLang="es-ES" smtClean="0"/>
          </a:p>
          <a:p>
            <a:pPr lvl="4"/>
            <a:r>
              <a:rPr lang="en-GB" altLang="es-ES" smtClean="0"/>
              <a:t>Noveno nivel del esquema</a:t>
            </a:r>
            <a:endParaRPr lang="en-GB" altLang="es-ES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1CDEF15B-B5D2-4413-9C4F-C37C48FD8491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 advClick="0">
    <p:wipe dir="r"/>
  </p:transition>
  <p:txStyles>
    <p:titleStyle>
      <a:lvl1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2pPr>
      <a:lvl3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3pPr>
      <a:lvl4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4pPr>
      <a:lvl5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5pPr>
      <a:lvl6pPr marL="25146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6pPr>
      <a:lvl7pPr marL="29718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7pPr>
      <a:lvl8pPr marL="34290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8pPr>
      <a:lvl9pPr marL="38862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2900" indent="-342900" algn="l" defTabSz="44958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58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58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s-ES" smtClean="0"/>
              <a:t>Pulse para editar el formato del texto de título</a:t>
            </a:r>
            <a:endParaRPr lang="en-GB" altLang="es-E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s-ES" smtClean="0"/>
              <a:t>Pulse para editar los formatos del texto del esquema</a:t>
            </a:r>
            <a:endParaRPr lang="en-GB" altLang="es-ES" smtClean="0"/>
          </a:p>
          <a:p>
            <a:pPr lvl="1"/>
            <a:r>
              <a:rPr lang="en-GB" altLang="es-ES" smtClean="0"/>
              <a:t>Segundo nivel del esquema</a:t>
            </a:r>
            <a:endParaRPr lang="en-GB" altLang="es-ES" smtClean="0"/>
          </a:p>
          <a:p>
            <a:pPr lvl="2"/>
            <a:r>
              <a:rPr lang="en-GB" altLang="es-ES" smtClean="0"/>
              <a:t>Tercer nivel del esquema</a:t>
            </a:r>
            <a:endParaRPr lang="en-GB" altLang="es-ES" smtClean="0"/>
          </a:p>
          <a:p>
            <a:pPr lvl="3"/>
            <a:r>
              <a:rPr lang="en-GB" altLang="es-ES" smtClean="0"/>
              <a:t>Cuarto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Quinto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Sexto nivel del esquema</a:t>
            </a:r>
            <a:endParaRPr lang="en-GB" altLang="es-ES" smtClean="0"/>
          </a:p>
          <a:p>
            <a:pPr lvl="4"/>
            <a:r>
              <a:rPr lang="en-GB" altLang="es-ES" smtClean="0"/>
              <a:t>Séptimo nivel del esquema</a:t>
            </a:r>
            <a:endParaRPr lang="en-GB" altLang="es-ES" smtClean="0"/>
          </a:p>
          <a:p>
            <a:pPr lvl="4"/>
            <a:r>
              <a:rPr lang="en-GB" altLang="es-ES" smtClean="0"/>
              <a:t>Octavo nivel del esquema</a:t>
            </a:r>
            <a:endParaRPr lang="en-GB" altLang="es-ES" smtClean="0"/>
          </a:p>
          <a:p>
            <a:pPr lvl="4"/>
            <a:r>
              <a:rPr lang="en-GB" altLang="es-ES" smtClean="0"/>
              <a:t>Noveno nivel del esquema</a:t>
            </a:r>
            <a:endParaRPr lang="en-GB" altLang="es-ES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defTabSz="449580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172E126-DABA-4CCB-8B33-5081727D5F68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advClick="0">
    <p:wipe dir="r"/>
  </p:transition>
  <p:txStyles>
    <p:titleStyle>
      <a:lvl1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2pPr>
      <a:lvl3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3pPr>
      <a:lvl4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4pPr>
      <a:lvl5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5pPr>
      <a:lvl6pPr marL="25146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6pPr>
      <a:lvl7pPr marL="29718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7pPr>
      <a:lvl8pPr marL="34290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8pPr>
      <a:lvl9pPr marL="3886200" indent="-228600" algn="ctr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2900" indent="-342900" algn="l" defTabSz="44958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58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58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microsoft.com/office/2007/relationships/hdphoto" Target="../media/image12.wdp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microsoft.com/office/2007/relationships/hdphoto" Target="../media/image6.wdp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29.xml"/><Relationship Id="rId13" Type="http://schemas.openxmlformats.org/officeDocument/2006/relationships/audio" Target="../media/audio1.wav"/><Relationship Id="rId12" Type="http://schemas.openxmlformats.org/officeDocument/2006/relationships/image" Target="../media/image16.png"/><Relationship Id="rId11" Type="http://schemas.openxmlformats.org/officeDocument/2006/relationships/image" Target="../media/image15.png"/><Relationship Id="rId10" Type="http://schemas.microsoft.com/office/2007/relationships/hdphoto" Target="../media/image14.wdp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8.xml"/><Relationship Id="rId5" Type="http://schemas.microsoft.com/office/2007/relationships/hdphoto" Target="../media/image19.wdp"/><Relationship Id="rId4" Type="http://schemas.openxmlformats.org/officeDocument/2006/relationships/image" Target="../media/image18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9.xml"/><Relationship Id="rId5" Type="http://schemas.microsoft.com/office/2007/relationships/hdphoto" Target="../media/image19.wdp"/><Relationship Id="rId4" Type="http://schemas.openxmlformats.org/officeDocument/2006/relationships/image" Target="../media/image18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1.xml"/><Relationship Id="rId5" Type="http://schemas.microsoft.com/office/2007/relationships/hdphoto" Target="../media/image19.wdp"/><Relationship Id="rId4" Type="http://schemas.openxmlformats.org/officeDocument/2006/relationships/image" Target="../media/image18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0.xml"/><Relationship Id="rId5" Type="http://schemas.microsoft.com/office/2007/relationships/hdphoto" Target="../media/image19.wdp"/><Relationship Id="rId4" Type="http://schemas.openxmlformats.org/officeDocument/2006/relationships/image" Target="../media/image18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6" Type="http://schemas.openxmlformats.org/officeDocument/2006/relationships/slideLayout" Target="../slideLayouts/slideLayout2.xml"/><Relationship Id="rId25" Type="http://schemas.openxmlformats.org/officeDocument/2006/relationships/audio" Target="../media/audio2.wav"/><Relationship Id="rId24" Type="http://schemas.openxmlformats.org/officeDocument/2006/relationships/image" Target="../media/image54.png"/><Relationship Id="rId23" Type="http://schemas.openxmlformats.org/officeDocument/2006/relationships/image" Target="../media/image53.png"/><Relationship Id="rId22" Type="http://schemas.openxmlformats.org/officeDocument/2006/relationships/image" Target="../media/image52.png"/><Relationship Id="rId21" Type="http://schemas.openxmlformats.org/officeDocument/2006/relationships/image" Target="../media/image51.png"/><Relationship Id="rId20" Type="http://schemas.openxmlformats.org/officeDocument/2006/relationships/image" Target="../media/image50.png"/><Relationship Id="rId2" Type="http://schemas.openxmlformats.org/officeDocument/2006/relationships/image" Target="../media/image32.png"/><Relationship Id="rId19" Type="http://schemas.openxmlformats.org/officeDocument/2006/relationships/image" Target="../media/image49.png"/><Relationship Id="rId18" Type="http://schemas.openxmlformats.org/officeDocument/2006/relationships/image" Target="../media/image48.png"/><Relationship Id="rId17" Type="http://schemas.openxmlformats.org/officeDocument/2006/relationships/image" Target="../media/image47.png"/><Relationship Id="rId16" Type="http://schemas.openxmlformats.org/officeDocument/2006/relationships/image" Target="../media/image46.png"/><Relationship Id="rId15" Type="http://schemas.openxmlformats.org/officeDocument/2006/relationships/image" Target="../media/image45.png"/><Relationship Id="rId14" Type="http://schemas.openxmlformats.org/officeDocument/2006/relationships/image" Target="../media/image44.png"/><Relationship Id="rId13" Type="http://schemas.openxmlformats.org/officeDocument/2006/relationships/image" Target="../media/image43.png"/><Relationship Id="rId12" Type="http://schemas.openxmlformats.org/officeDocument/2006/relationships/image" Target="../media/image42.png"/><Relationship Id="rId11" Type="http://schemas.openxmlformats.org/officeDocument/2006/relationships/image" Target="../media/image41.png"/><Relationship Id="rId10" Type="http://schemas.openxmlformats.org/officeDocument/2006/relationships/image" Target="../media/image40.png"/><Relationship Id="rId1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9" Type="http://schemas.microsoft.com/office/2007/relationships/hdphoto" Target="../media/image14.wdp"/><Relationship Id="rId8" Type="http://schemas.openxmlformats.org/officeDocument/2006/relationships/image" Target="../media/image13.png"/><Relationship Id="rId7" Type="http://schemas.microsoft.com/office/2007/relationships/hdphoto" Target="../media/image12.wdp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microsoft.com/office/2007/relationships/hdphoto" Target="../media/image6.wdp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29.xml"/><Relationship Id="rId12" Type="http://schemas.openxmlformats.org/officeDocument/2006/relationships/audio" Target="../media/audio1.wav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7.png"/><Relationship Id="rId1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8.png"/><Relationship Id="rId1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image" Target="../media/image61.GIF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0.xml"/><Relationship Id="rId3" Type="http://schemas.microsoft.com/office/2007/relationships/hdphoto" Target="../media/image19.wdp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20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4" Type="http://schemas.openxmlformats.org/officeDocument/2006/relationships/image" Target="../media/image61.GIF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9.xml"/><Relationship Id="rId6" Type="http://schemas.openxmlformats.org/officeDocument/2006/relationships/audio" Target="../media/audio7.wav"/><Relationship Id="rId5" Type="http://schemas.openxmlformats.org/officeDocument/2006/relationships/audio" Target="../media/audio4.wav"/><Relationship Id="rId4" Type="http://schemas.openxmlformats.org/officeDocument/2006/relationships/image" Target="../media/image61.GIF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2.xml"/><Relationship Id="rId6" Type="http://schemas.openxmlformats.org/officeDocument/2006/relationships/audio" Target="../media/audio8.wav"/><Relationship Id="rId5" Type="http://schemas.openxmlformats.org/officeDocument/2006/relationships/audio" Target="../media/audio4.wav"/><Relationship Id="rId4" Type="http://schemas.openxmlformats.org/officeDocument/2006/relationships/image" Target="../media/image60.png"/><Relationship Id="rId3" Type="http://schemas.openxmlformats.org/officeDocument/2006/relationships/image" Target="../media/image61.GIF"/><Relationship Id="rId2" Type="http://schemas.openxmlformats.org/officeDocument/2006/relationships/image" Target="../media/image59.png"/><Relationship Id="rId1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18.xml"/><Relationship Id="rId6" Type="http://schemas.openxmlformats.org/officeDocument/2006/relationships/audio" Target="../media/audio9.wav"/><Relationship Id="rId5" Type="http://schemas.openxmlformats.org/officeDocument/2006/relationships/audio" Target="../media/audio4.wav"/><Relationship Id="rId4" Type="http://schemas.openxmlformats.org/officeDocument/2006/relationships/image" Target="../media/image61.GIF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21.xml"/><Relationship Id="rId6" Type="http://schemas.openxmlformats.org/officeDocument/2006/relationships/audio" Target="../media/audio10.wav"/><Relationship Id="rId5" Type="http://schemas.openxmlformats.org/officeDocument/2006/relationships/audio" Target="../media/audio4.wav"/><Relationship Id="rId4" Type="http://schemas.openxmlformats.org/officeDocument/2006/relationships/image" Target="../media/image61.GIF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audio" Target="../media/audio11.wav"/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6.wav"/><Relationship Id="rId5" Type="http://schemas.openxmlformats.org/officeDocument/2006/relationships/image" Target="../media/image62.png"/><Relationship Id="rId4" Type="http://schemas.openxmlformats.org/officeDocument/2006/relationships/image" Target="../media/image60.png"/><Relationship Id="rId3" Type="http://schemas.openxmlformats.org/officeDocument/2006/relationships/audio" Target="../media/audio3.wav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5.xml"/><Relationship Id="rId4" Type="http://schemas.openxmlformats.org/officeDocument/2006/relationships/audio" Target="../media/audio12.wav"/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6.xml"/><Relationship Id="rId6" Type="http://schemas.openxmlformats.org/officeDocument/2006/relationships/audio" Target="../media/audio13.wav"/><Relationship Id="rId5" Type="http://schemas.openxmlformats.org/officeDocument/2006/relationships/image" Target="../media/image62.png"/><Relationship Id="rId4" Type="http://schemas.openxmlformats.org/officeDocument/2006/relationships/image" Target="../media/image60.png"/><Relationship Id="rId3" Type="http://schemas.openxmlformats.org/officeDocument/2006/relationships/audio" Target="../media/audio3.wav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7.wav"/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1.xml"/><Relationship Id="rId5" Type="http://schemas.microsoft.com/office/2007/relationships/hdphoto" Target="../media/image19.wdp"/><Relationship Id="rId4" Type="http://schemas.openxmlformats.org/officeDocument/2006/relationships/image" Target="../media/image18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8.xml"/><Relationship Id="rId6" Type="http://schemas.openxmlformats.org/officeDocument/2006/relationships/audio" Target="../media/audio9.wav"/><Relationship Id="rId5" Type="http://schemas.openxmlformats.org/officeDocument/2006/relationships/image" Target="../media/image62.png"/><Relationship Id="rId4" Type="http://schemas.openxmlformats.org/officeDocument/2006/relationships/image" Target="../media/image60.png"/><Relationship Id="rId3" Type="http://schemas.openxmlformats.org/officeDocument/2006/relationships/audio" Target="../media/audio3.wav"/><Relationship Id="rId2" Type="http://schemas.openxmlformats.org/officeDocument/2006/relationships/image" Target="../media/image68.png"/><Relationship Id="rId1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9.xml"/><Relationship Id="rId4" Type="http://schemas.openxmlformats.org/officeDocument/2006/relationships/audio" Target="../media/audio5.wav"/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audio" Target="../media/audio3.wav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10.xml"/><Relationship Id="rId5" Type="http://schemas.openxmlformats.org/officeDocument/2006/relationships/audio" Target="../media/audio14.wav"/><Relationship Id="rId4" Type="http://schemas.openxmlformats.org/officeDocument/2006/relationships/image" Target="../media/image62.png"/><Relationship Id="rId3" Type="http://schemas.openxmlformats.org/officeDocument/2006/relationships/image" Target="../media/image60.png"/><Relationship Id="rId2" Type="http://schemas.openxmlformats.org/officeDocument/2006/relationships/audio" Target="../media/audio3.wav"/><Relationship Id="rId1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11.xml"/><Relationship Id="rId4" Type="http://schemas.openxmlformats.org/officeDocument/2006/relationships/audio" Target="../media/audio10.wav"/><Relationship Id="rId3" Type="http://schemas.openxmlformats.org/officeDocument/2006/relationships/image" Target="../media/image60.png"/><Relationship Id="rId2" Type="http://schemas.openxmlformats.org/officeDocument/2006/relationships/image" Target="../media/image62.png"/><Relationship Id="rId1" Type="http://schemas.openxmlformats.org/officeDocument/2006/relationships/audio" Target="../media/audio3.wav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16.xml"/><Relationship Id="rId5" Type="http://schemas.openxmlformats.org/officeDocument/2006/relationships/audio" Target="../media/audio8.wav"/><Relationship Id="rId4" Type="http://schemas.openxmlformats.org/officeDocument/2006/relationships/image" Target="../media/image62.png"/><Relationship Id="rId3" Type="http://schemas.openxmlformats.org/officeDocument/2006/relationships/image" Target="../media/image60.png"/><Relationship Id="rId2" Type="http://schemas.openxmlformats.org/officeDocument/2006/relationships/audio" Target="../media/audio3.wav"/><Relationship Id="rId1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9" Type="http://schemas.microsoft.com/office/2007/relationships/hdphoto" Target="../media/image14.wdp"/><Relationship Id="rId8" Type="http://schemas.openxmlformats.org/officeDocument/2006/relationships/image" Target="../media/image13.png"/><Relationship Id="rId7" Type="http://schemas.microsoft.com/office/2007/relationships/hdphoto" Target="../media/image12.wdp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microsoft.com/office/2007/relationships/hdphoto" Target="../media/image6.wdp"/><Relationship Id="rId14" Type="http://schemas.openxmlformats.org/officeDocument/2006/relationships/notesSlide" Target="../notesSlides/notesSlide22.xml"/><Relationship Id="rId13" Type="http://schemas.openxmlformats.org/officeDocument/2006/relationships/slideLayout" Target="../slideLayouts/slideLayout29.xml"/><Relationship Id="rId12" Type="http://schemas.openxmlformats.org/officeDocument/2006/relationships/audio" Target="../media/audio1.wav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8.xml"/><Relationship Id="rId3" Type="http://schemas.openxmlformats.org/officeDocument/2006/relationships/image" Target="../media/image55.png"/><Relationship Id="rId2" Type="http://schemas.openxmlformats.org/officeDocument/2006/relationships/image" Target="../media/image72.wmf"/><Relationship Id="rId1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55.png"/><Relationship Id="rId4" Type="http://schemas.openxmlformats.org/officeDocument/2006/relationships/image" Target="../media/image76.png"/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55.png"/><Relationship Id="rId4" Type="http://schemas.openxmlformats.org/officeDocument/2006/relationships/image" Target="../media/image76.png"/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55.png"/><Relationship Id="rId4" Type="http://schemas.openxmlformats.org/officeDocument/2006/relationships/image" Target="../media/image77.wmf"/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2.xml"/><Relationship Id="rId5" Type="http://schemas.microsoft.com/office/2007/relationships/hdphoto" Target="../media/image19.wdp"/><Relationship Id="rId4" Type="http://schemas.openxmlformats.org/officeDocument/2006/relationships/image" Target="../media/image18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55.png"/><Relationship Id="rId4" Type="http://schemas.openxmlformats.org/officeDocument/2006/relationships/image" Target="../media/image76.png"/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3.xml"/><Relationship Id="rId5" Type="http://schemas.openxmlformats.org/officeDocument/2006/relationships/image" Target="../media/image55.png"/><Relationship Id="rId4" Type="http://schemas.openxmlformats.org/officeDocument/2006/relationships/image" Target="../media/image76.png"/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openxmlformats.org/officeDocument/2006/relationships/image" Target="../media/image55.png"/><Relationship Id="rId4" Type="http://schemas.openxmlformats.org/officeDocument/2006/relationships/image" Target="../media/image76.png"/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slides/_rels/slide4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5.xml"/><Relationship Id="rId5" Type="http://schemas.openxmlformats.org/officeDocument/2006/relationships/image" Target="../media/image55.png"/><Relationship Id="rId4" Type="http://schemas.openxmlformats.org/officeDocument/2006/relationships/image" Target="../media/image76.png"/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slides/_rels/slide4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6.xml"/><Relationship Id="rId5" Type="http://schemas.openxmlformats.org/officeDocument/2006/relationships/image" Target="../media/image55.png"/><Relationship Id="rId4" Type="http://schemas.openxmlformats.org/officeDocument/2006/relationships/image" Target="../media/image76.png"/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slides/_rels/slide4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7.xml"/><Relationship Id="rId5" Type="http://schemas.openxmlformats.org/officeDocument/2006/relationships/image" Target="../media/image55.png"/><Relationship Id="rId4" Type="http://schemas.openxmlformats.org/officeDocument/2006/relationships/image" Target="../media/image77.wmf"/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slides/_rels/slide4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0.png"/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png"/><Relationship Id="rId8" Type="http://schemas.openxmlformats.org/officeDocument/2006/relationships/image" Target="../media/image45.png"/><Relationship Id="rId7" Type="http://schemas.openxmlformats.org/officeDocument/2006/relationships/image" Target="../media/image44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1" Type="http://schemas.openxmlformats.org/officeDocument/2006/relationships/notesSlide" Target="../notesSlides/notesSlide24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81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3.xml"/><Relationship Id="rId5" Type="http://schemas.microsoft.com/office/2007/relationships/hdphoto" Target="../media/image19.wdp"/><Relationship Id="rId4" Type="http://schemas.openxmlformats.org/officeDocument/2006/relationships/image" Target="../media/image18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4.xml"/><Relationship Id="rId5" Type="http://schemas.microsoft.com/office/2007/relationships/hdphoto" Target="../media/image19.wdp"/><Relationship Id="rId4" Type="http://schemas.openxmlformats.org/officeDocument/2006/relationships/image" Target="../media/image18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5.xml"/><Relationship Id="rId5" Type="http://schemas.microsoft.com/office/2007/relationships/hdphoto" Target="../media/image19.wdp"/><Relationship Id="rId4" Type="http://schemas.openxmlformats.org/officeDocument/2006/relationships/image" Target="../media/image18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6.xml"/><Relationship Id="rId5" Type="http://schemas.microsoft.com/office/2007/relationships/hdphoto" Target="../media/image19.wdp"/><Relationship Id="rId4" Type="http://schemas.openxmlformats.org/officeDocument/2006/relationships/image" Target="../media/image18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7.xml"/><Relationship Id="rId5" Type="http://schemas.microsoft.com/office/2007/relationships/hdphoto" Target="../media/image19.wdp"/><Relationship Id="rId4" Type="http://schemas.openxmlformats.org/officeDocument/2006/relationships/image" Target="../media/image18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3989774"/>
            <a:ext cx="9144000" cy="2885033"/>
          </a:xfrm>
          <a:prstGeom prst="rect">
            <a:avLst/>
          </a:prstGeom>
          <a:solidFill>
            <a:srgbClr val="848688">
              <a:alpha val="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143" b="99286" l="2913" r="98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05" y="3210420"/>
            <a:ext cx="1304304" cy="1772839"/>
          </a:xfrm>
          <a:prstGeom prst="rect">
            <a:avLst/>
          </a:prstGeom>
          <a:effectLst>
            <a:outerShdw blurRad="76200" dist="190500" dir="1704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29" b="100000" l="0" r="970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47" y="3629641"/>
            <a:ext cx="1314480" cy="1786672"/>
          </a:xfrm>
          <a:prstGeom prst="rect">
            <a:avLst/>
          </a:prstGeom>
          <a:effectLst>
            <a:outerShdw blurRad="76200" dist="2159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7" name="9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61642"/>
            <a:ext cx="656287" cy="872600"/>
          </a:xfrm>
          <a:prstGeom prst="rect">
            <a:avLst/>
          </a:prstGeom>
          <a:effectLst/>
        </p:spPr>
      </p:pic>
      <p:pic>
        <p:nvPicPr>
          <p:cNvPr id="28" name="93 Imagen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50" y="2206416"/>
            <a:ext cx="656287" cy="853262"/>
          </a:xfrm>
          <a:prstGeom prst="rect">
            <a:avLst/>
          </a:prstGeom>
          <a:effectLst/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00" y="44624"/>
            <a:ext cx="8954000" cy="27294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43" b="100000" l="0" r="961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089847"/>
            <a:ext cx="1324178" cy="1799853"/>
          </a:xfrm>
          <a:prstGeom prst="rect">
            <a:avLst/>
          </a:prstGeom>
          <a:effectLst>
            <a:outerShdw blurRad="76200" dist="1270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6429" l="7767" r="990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791" y="3284984"/>
            <a:ext cx="1314481" cy="1786672"/>
          </a:xfrm>
          <a:prstGeom prst="rect">
            <a:avLst/>
          </a:prstGeom>
          <a:effectLst>
            <a:outerShdw blurRad="76200" dist="2159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" name="Picture 27" descr="http://www.sunrisepaintingservices.com/images2/cartoon%20painter.gif"/>
          <p:cNvPicPr>
            <a:picLocks noChangeAspect="1" noChangeArrowheads="1"/>
          </p:cNvPicPr>
          <p:nvPr/>
        </p:nvPicPr>
        <p:blipFill rotWithShape="1">
          <a:blip r:embed="rId11"/>
          <a:srcRect l="8904" t="1672" r="14181" b="4294"/>
          <a:stretch>
            <a:fillRect/>
          </a:stretch>
        </p:blipFill>
        <p:spPr bwMode="auto">
          <a:xfrm>
            <a:off x="4860032" y="2060848"/>
            <a:ext cx="2808287" cy="449103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6626" name="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529" y="6010568"/>
            <a:ext cx="1320951" cy="65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  <p:sndAc>
      <p:stSnd>
        <p:snd r:embed="rId13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auto">
          <a:xfrm>
            <a:off x="557295" y="980728"/>
            <a:ext cx="7488832" cy="5328592"/>
          </a:xfrm>
          <a:custGeom>
            <a:avLst/>
            <a:gdLst>
              <a:gd name="T0" fmla="*/ 9789 w 3383"/>
              <a:gd name="T1" fmla="*/ 1699524 h 2394"/>
              <a:gd name="T2" fmla="*/ 66563 w 3383"/>
              <a:gd name="T3" fmla="*/ 1536460 h 2394"/>
              <a:gd name="T4" fmla="*/ 120401 w 3383"/>
              <a:gd name="T5" fmla="*/ 1379501 h 2394"/>
              <a:gd name="T6" fmla="*/ 32303 w 3383"/>
              <a:gd name="T7" fmla="*/ 1144933 h 2394"/>
              <a:gd name="T8" fmla="*/ 142915 w 3383"/>
              <a:gd name="T9" fmla="*/ 902518 h 2394"/>
              <a:gd name="T10" fmla="*/ 22514 w 3383"/>
              <a:gd name="T11" fmla="*/ 685390 h 2394"/>
              <a:gd name="T12" fmla="*/ 54817 w 3383"/>
              <a:gd name="T13" fmla="*/ 551103 h 2394"/>
              <a:gd name="T14" fmla="*/ 168366 w 3383"/>
              <a:gd name="T15" fmla="*/ 465647 h 2394"/>
              <a:gd name="T16" fmla="*/ 70479 w 3383"/>
              <a:gd name="T17" fmla="*/ 254623 h 2394"/>
              <a:gd name="T18" fmla="*/ 57753 w 3383"/>
              <a:gd name="T19" fmla="*/ 134288 h 2394"/>
              <a:gd name="T20" fmla="*/ 199690 w 3383"/>
              <a:gd name="T21" fmla="*/ 100280 h 2394"/>
              <a:gd name="T22" fmla="*/ 465943 w 3383"/>
              <a:gd name="T23" fmla="*/ 91560 h 2394"/>
              <a:gd name="T24" fmla="*/ 747858 w 3383"/>
              <a:gd name="T25" fmla="*/ 34880 h 2394"/>
              <a:gd name="T26" fmla="*/ 919161 w 3383"/>
              <a:gd name="T27" fmla="*/ 145624 h 2394"/>
              <a:gd name="T28" fmla="*/ 1106126 w 3383"/>
              <a:gd name="T29" fmla="*/ 86328 h 2394"/>
              <a:gd name="T30" fmla="*/ 1308752 w 3383"/>
              <a:gd name="T31" fmla="*/ 26160 h 2394"/>
              <a:gd name="T32" fmla="*/ 1584794 w 3383"/>
              <a:gd name="T33" fmla="*/ 131672 h 2394"/>
              <a:gd name="T34" fmla="*/ 1794273 w 3383"/>
              <a:gd name="T35" fmla="*/ 66272 h 2394"/>
              <a:gd name="T36" fmla="*/ 1987111 w 3383"/>
              <a:gd name="T37" fmla="*/ 3488 h 2394"/>
              <a:gd name="T38" fmla="*/ 2126111 w 3383"/>
              <a:gd name="T39" fmla="*/ 120336 h 2394"/>
              <a:gd name="T40" fmla="*/ 2338526 w 3383"/>
              <a:gd name="T41" fmla="*/ 80224 h 2394"/>
              <a:gd name="T42" fmla="*/ 2583244 w 3383"/>
              <a:gd name="T43" fmla="*/ 46216 h 2394"/>
              <a:gd name="T44" fmla="*/ 2807406 w 3383"/>
              <a:gd name="T45" fmla="*/ 129056 h 2394"/>
              <a:gd name="T46" fmla="*/ 3055060 w 3383"/>
              <a:gd name="T47" fmla="*/ 20056 h 2394"/>
              <a:gd name="T48" fmla="*/ 3191124 w 3383"/>
              <a:gd name="T49" fmla="*/ 60168 h 2394"/>
              <a:gd name="T50" fmla="*/ 3273349 w 3383"/>
              <a:gd name="T51" fmla="*/ 200560 h 2394"/>
              <a:gd name="T52" fmla="*/ 3200912 w 3383"/>
              <a:gd name="T53" fmla="*/ 279911 h 2394"/>
              <a:gd name="T54" fmla="*/ 3131412 w 3383"/>
              <a:gd name="T55" fmla="*/ 357519 h 2394"/>
              <a:gd name="T56" fmla="*/ 3254750 w 3383"/>
              <a:gd name="T57" fmla="*/ 494423 h 2394"/>
              <a:gd name="T58" fmla="*/ 3311525 w 3383"/>
              <a:gd name="T59" fmla="*/ 597319 h 2394"/>
              <a:gd name="T60" fmla="*/ 3206786 w 3383"/>
              <a:gd name="T61" fmla="*/ 716782 h 2394"/>
              <a:gd name="T62" fmla="*/ 3159800 w 3383"/>
              <a:gd name="T63" fmla="*/ 837118 h 2394"/>
              <a:gd name="T64" fmla="*/ 3295863 w 3383"/>
              <a:gd name="T65" fmla="*/ 1025470 h 2394"/>
              <a:gd name="T66" fmla="*/ 3244962 w 3383"/>
              <a:gd name="T67" fmla="*/ 1159757 h 2394"/>
              <a:gd name="T68" fmla="*/ 3191124 w 3383"/>
              <a:gd name="T69" fmla="*/ 1342005 h 2394"/>
              <a:gd name="T70" fmla="*/ 3273349 w 3383"/>
              <a:gd name="T71" fmla="*/ 1601860 h 2394"/>
              <a:gd name="T72" fmla="*/ 3152948 w 3383"/>
              <a:gd name="T73" fmla="*/ 1704756 h 2394"/>
              <a:gd name="T74" fmla="*/ 3235173 w 3383"/>
              <a:gd name="T75" fmla="*/ 1856484 h 2394"/>
              <a:gd name="T76" fmla="*/ 3188187 w 3383"/>
              <a:gd name="T77" fmla="*/ 1984667 h 2394"/>
              <a:gd name="T78" fmla="*/ 3035483 w 3383"/>
              <a:gd name="T79" fmla="*/ 2050939 h 2394"/>
              <a:gd name="T80" fmla="*/ 2798596 w 3383"/>
              <a:gd name="T81" fmla="*/ 1968099 h 2394"/>
              <a:gd name="T82" fmla="*/ 2545068 w 3383"/>
              <a:gd name="T83" fmla="*/ 2010827 h 2394"/>
              <a:gd name="T84" fmla="*/ 2316991 w 3383"/>
              <a:gd name="T85" fmla="*/ 2058787 h 2394"/>
              <a:gd name="T86" fmla="*/ 2025287 w 3383"/>
              <a:gd name="T87" fmla="*/ 1939323 h 2394"/>
              <a:gd name="T88" fmla="*/ 1879435 w 3383"/>
              <a:gd name="T89" fmla="*/ 1984667 h 2394"/>
              <a:gd name="T90" fmla="*/ 1752181 w 3383"/>
              <a:gd name="T91" fmla="*/ 2084947 h 2394"/>
              <a:gd name="T92" fmla="*/ 1566196 w 3383"/>
              <a:gd name="T93" fmla="*/ 2024779 h 2394"/>
              <a:gd name="T94" fmla="*/ 1321478 w 3383"/>
              <a:gd name="T95" fmla="*/ 1899211 h 2394"/>
              <a:gd name="T96" fmla="*/ 1188351 w 3383"/>
              <a:gd name="T97" fmla="*/ 1950659 h 2394"/>
              <a:gd name="T98" fmla="*/ 1042499 w 3383"/>
              <a:gd name="T99" fmla="*/ 2064891 h 2394"/>
              <a:gd name="T100" fmla="*/ 906436 w 3383"/>
              <a:gd name="T101" fmla="*/ 2022163 h 2394"/>
              <a:gd name="T102" fmla="*/ 726323 w 3383"/>
              <a:gd name="T103" fmla="*/ 1925371 h 2394"/>
              <a:gd name="T104" fmla="*/ 599070 w 3383"/>
              <a:gd name="T105" fmla="*/ 1996003 h 2394"/>
              <a:gd name="T106" fmla="*/ 472795 w 3383"/>
              <a:gd name="T107" fmla="*/ 2067507 h 2394"/>
              <a:gd name="T108" fmla="*/ 234929 w 3383"/>
              <a:gd name="T109" fmla="*/ 1982051 h 239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383" h="2394">
                <a:moveTo>
                  <a:pt x="123" y="2171"/>
                </a:moveTo>
                <a:lnTo>
                  <a:pt x="75" y="2103"/>
                </a:lnTo>
                <a:lnTo>
                  <a:pt x="36" y="2027"/>
                </a:lnTo>
                <a:lnTo>
                  <a:pt x="20" y="1988"/>
                </a:lnTo>
                <a:lnTo>
                  <a:pt x="10" y="1949"/>
                </a:lnTo>
                <a:lnTo>
                  <a:pt x="4" y="1906"/>
                </a:lnTo>
                <a:lnTo>
                  <a:pt x="0" y="1867"/>
                </a:lnTo>
                <a:lnTo>
                  <a:pt x="7" y="1837"/>
                </a:lnTo>
                <a:lnTo>
                  <a:pt x="23" y="1811"/>
                </a:lnTo>
                <a:lnTo>
                  <a:pt x="68" y="1762"/>
                </a:lnTo>
                <a:lnTo>
                  <a:pt x="117" y="1716"/>
                </a:lnTo>
                <a:lnTo>
                  <a:pt x="133" y="1690"/>
                </a:lnTo>
                <a:lnTo>
                  <a:pt x="140" y="1661"/>
                </a:lnTo>
                <a:lnTo>
                  <a:pt x="136" y="1621"/>
                </a:lnTo>
                <a:lnTo>
                  <a:pt x="123" y="1582"/>
                </a:lnTo>
                <a:lnTo>
                  <a:pt x="85" y="1507"/>
                </a:lnTo>
                <a:lnTo>
                  <a:pt x="43" y="1435"/>
                </a:lnTo>
                <a:lnTo>
                  <a:pt x="30" y="1395"/>
                </a:lnTo>
                <a:lnTo>
                  <a:pt x="26" y="1356"/>
                </a:lnTo>
                <a:lnTo>
                  <a:pt x="33" y="1313"/>
                </a:lnTo>
                <a:lnTo>
                  <a:pt x="46" y="1274"/>
                </a:lnTo>
                <a:lnTo>
                  <a:pt x="88" y="1196"/>
                </a:lnTo>
                <a:lnTo>
                  <a:pt x="130" y="1120"/>
                </a:lnTo>
                <a:lnTo>
                  <a:pt x="143" y="1078"/>
                </a:lnTo>
                <a:lnTo>
                  <a:pt x="146" y="1035"/>
                </a:lnTo>
                <a:lnTo>
                  <a:pt x="140" y="993"/>
                </a:lnTo>
                <a:lnTo>
                  <a:pt x="123" y="950"/>
                </a:lnTo>
                <a:lnTo>
                  <a:pt x="72" y="868"/>
                </a:lnTo>
                <a:lnTo>
                  <a:pt x="46" y="829"/>
                </a:lnTo>
                <a:lnTo>
                  <a:pt x="23" y="786"/>
                </a:lnTo>
                <a:lnTo>
                  <a:pt x="7" y="744"/>
                </a:lnTo>
                <a:lnTo>
                  <a:pt x="0" y="698"/>
                </a:lnTo>
                <a:lnTo>
                  <a:pt x="10" y="672"/>
                </a:lnTo>
                <a:lnTo>
                  <a:pt x="30" y="652"/>
                </a:lnTo>
                <a:lnTo>
                  <a:pt x="56" y="632"/>
                </a:lnTo>
                <a:lnTo>
                  <a:pt x="85" y="616"/>
                </a:lnTo>
                <a:lnTo>
                  <a:pt x="117" y="600"/>
                </a:lnTo>
                <a:lnTo>
                  <a:pt x="143" y="583"/>
                </a:lnTo>
                <a:lnTo>
                  <a:pt x="162" y="560"/>
                </a:lnTo>
                <a:lnTo>
                  <a:pt x="172" y="534"/>
                </a:lnTo>
                <a:lnTo>
                  <a:pt x="172" y="508"/>
                </a:lnTo>
                <a:lnTo>
                  <a:pt x="169" y="485"/>
                </a:lnTo>
                <a:lnTo>
                  <a:pt x="153" y="436"/>
                </a:lnTo>
                <a:lnTo>
                  <a:pt x="98" y="338"/>
                </a:lnTo>
                <a:lnTo>
                  <a:pt x="72" y="292"/>
                </a:lnTo>
                <a:lnTo>
                  <a:pt x="52" y="246"/>
                </a:lnTo>
                <a:lnTo>
                  <a:pt x="46" y="223"/>
                </a:lnTo>
                <a:lnTo>
                  <a:pt x="46" y="200"/>
                </a:lnTo>
                <a:lnTo>
                  <a:pt x="49" y="177"/>
                </a:lnTo>
                <a:lnTo>
                  <a:pt x="59" y="154"/>
                </a:lnTo>
                <a:lnTo>
                  <a:pt x="72" y="138"/>
                </a:lnTo>
                <a:lnTo>
                  <a:pt x="85" y="128"/>
                </a:lnTo>
                <a:lnTo>
                  <a:pt x="117" y="112"/>
                </a:lnTo>
                <a:lnTo>
                  <a:pt x="159" y="108"/>
                </a:lnTo>
                <a:lnTo>
                  <a:pt x="204" y="115"/>
                </a:lnTo>
                <a:lnTo>
                  <a:pt x="302" y="128"/>
                </a:lnTo>
                <a:lnTo>
                  <a:pt x="347" y="135"/>
                </a:lnTo>
                <a:lnTo>
                  <a:pt x="389" y="131"/>
                </a:lnTo>
                <a:lnTo>
                  <a:pt x="434" y="121"/>
                </a:lnTo>
                <a:lnTo>
                  <a:pt x="476" y="105"/>
                </a:lnTo>
                <a:lnTo>
                  <a:pt x="560" y="69"/>
                </a:lnTo>
                <a:lnTo>
                  <a:pt x="645" y="40"/>
                </a:lnTo>
                <a:lnTo>
                  <a:pt x="687" y="33"/>
                </a:lnTo>
                <a:lnTo>
                  <a:pt x="732" y="33"/>
                </a:lnTo>
                <a:lnTo>
                  <a:pt x="764" y="40"/>
                </a:lnTo>
                <a:lnTo>
                  <a:pt x="794" y="56"/>
                </a:lnTo>
                <a:lnTo>
                  <a:pt x="852" y="105"/>
                </a:lnTo>
                <a:lnTo>
                  <a:pt x="881" y="131"/>
                </a:lnTo>
                <a:lnTo>
                  <a:pt x="910" y="151"/>
                </a:lnTo>
                <a:lnTo>
                  <a:pt x="939" y="167"/>
                </a:lnTo>
                <a:lnTo>
                  <a:pt x="975" y="171"/>
                </a:lnTo>
                <a:lnTo>
                  <a:pt x="1017" y="164"/>
                </a:lnTo>
                <a:lnTo>
                  <a:pt x="1056" y="148"/>
                </a:lnTo>
                <a:lnTo>
                  <a:pt x="1095" y="125"/>
                </a:lnTo>
                <a:lnTo>
                  <a:pt x="1130" y="99"/>
                </a:lnTo>
                <a:lnTo>
                  <a:pt x="1169" y="72"/>
                </a:lnTo>
                <a:lnTo>
                  <a:pt x="1208" y="46"/>
                </a:lnTo>
                <a:lnTo>
                  <a:pt x="1247" y="30"/>
                </a:lnTo>
                <a:lnTo>
                  <a:pt x="1289" y="23"/>
                </a:lnTo>
                <a:lnTo>
                  <a:pt x="1337" y="30"/>
                </a:lnTo>
                <a:lnTo>
                  <a:pt x="1386" y="43"/>
                </a:lnTo>
                <a:lnTo>
                  <a:pt x="1480" y="89"/>
                </a:lnTo>
                <a:lnTo>
                  <a:pt x="1525" y="115"/>
                </a:lnTo>
                <a:lnTo>
                  <a:pt x="1574" y="138"/>
                </a:lnTo>
                <a:lnTo>
                  <a:pt x="1619" y="151"/>
                </a:lnTo>
                <a:lnTo>
                  <a:pt x="1671" y="154"/>
                </a:lnTo>
                <a:lnTo>
                  <a:pt x="1713" y="148"/>
                </a:lnTo>
                <a:lnTo>
                  <a:pt x="1755" y="128"/>
                </a:lnTo>
                <a:lnTo>
                  <a:pt x="1794" y="105"/>
                </a:lnTo>
                <a:lnTo>
                  <a:pt x="1833" y="76"/>
                </a:lnTo>
                <a:lnTo>
                  <a:pt x="1875" y="49"/>
                </a:lnTo>
                <a:lnTo>
                  <a:pt x="1913" y="23"/>
                </a:lnTo>
                <a:lnTo>
                  <a:pt x="1956" y="7"/>
                </a:lnTo>
                <a:lnTo>
                  <a:pt x="2001" y="0"/>
                </a:lnTo>
                <a:lnTo>
                  <a:pt x="2030" y="4"/>
                </a:lnTo>
                <a:lnTo>
                  <a:pt x="2056" y="20"/>
                </a:lnTo>
                <a:lnTo>
                  <a:pt x="2079" y="43"/>
                </a:lnTo>
                <a:lnTo>
                  <a:pt x="2101" y="72"/>
                </a:lnTo>
                <a:lnTo>
                  <a:pt x="2147" y="121"/>
                </a:lnTo>
                <a:lnTo>
                  <a:pt x="2172" y="138"/>
                </a:lnTo>
                <a:lnTo>
                  <a:pt x="2202" y="148"/>
                </a:lnTo>
                <a:lnTo>
                  <a:pt x="2250" y="144"/>
                </a:lnTo>
                <a:lnTo>
                  <a:pt x="2295" y="131"/>
                </a:lnTo>
                <a:lnTo>
                  <a:pt x="2344" y="115"/>
                </a:lnTo>
                <a:lnTo>
                  <a:pt x="2389" y="92"/>
                </a:lnTo>
                <a:lnTo>
                  <a:pt x="2480" y="49"/>
                </a:lnTo>
                <a:lnTo>
                  <a:pt x="2525" y="36"/>
                </a:lnTo>
                <a:lnTo>
                  <a:pt x="2574" y="33"/>
                </a:lnTo>
                <a:lnTo>
                  <a:pt x="2609" y="36"/>
                </a:lnTo>
                <a:lnTo>
                  <a:pt x="2639" y="53"/>
                </a:lnTo>
                <a:lnTo>
                  <a:pt x="2700" y="95"/>
                </a:lnTo>
                <a:lnTo>
                  <a:pt x="2762" y="138"/>
                </a:lnTo>
                <a:lnTo>
                  <a:pt x="2791" y="151"/>
                </a:lnTo>
                <a:lnTo>
                  <a:pt x="2826" y="154"/>
                </a:lnTo>
                <a:lnTo>
                  <a:pt x="2868" y="148"/>
                </a:lnTo>
                <a:lnTo>
                  <a:pt x="2914" y="131"/>
                </a:lnTo>
                <a:lnTo>
                  <a:pt x="2995" y="82"/>
                </a:lnTo>
                <a:lnTo>
                  <a:pt x="3037" y="56"/>
                </a:lnTo>
                <a:lnTo>
                  <a:pt x="3079" y="36"/>
                </a:lnTo>
                <a:lnTo>
                  <a:pt x="3121" y="23"/>
                </a:lnTo>
                <a:lnTo>
                  <a:pt x="3144" y="23"/>
                </a:lnTo>
                <a:lnTo>
                  <a:pt x="3166" y="23"/>
                </a:lnTo>
                <a:lnTo>
                  <a:pt x="3199" y="33"/>
                </a:lnTo>
                <a:lnTo>
                  <a:pt x="3231" y="49"/>
                </a:lnTo>
                <a:lnTo>
                  <a:pt x="3260" y="69"/>
                </a:lnTo>
                <a:lnTo>
                  <a:pt x="3286" y="99"/>
                </a:lnTo>
                <a:lnTo>
                  <a:pt x="3305" y="128"/>
                </a:lnTo>
                <a:lnTo>
                  <a:pt x="3325" y="161"/>
                </a:lnTo>
                <a:lnTo>
                  <a:pt x="3338" y="193"/>
                </a:lnTo>
                <a:lnTo>
                  <a:pt x="3344" y="230"/>
                </a:lnTo>
                <a:lnTo>
                  <a:pt x="3344" y="243"/>
                </a:lnTo>
                <a:lnTo>
                  <a:pt x="3338" y="256"/>
                </a:lnTo>
                <a:lnTo>
                  <a:pt x="3322" y="279"/>
                </a:lnTo>
                <a:lnTo>
                  <a:pt x="3299" y="302"/>
                </a:lnTo>
                <a:lnTo>
                  <a:pt x="3270" y="321"/>
                </a:lnTo>
                <a:lnTo>
                  <a:pt x="3244" y="341"/>
                </a:lnTo>
                <a:lnTo>
                  <a:pt x="3218" y="361"/>
                </a:lnTo>
                <a:lnTo>
                  <a:pt x="3202" y="383"/>
                </a:lnTo>
                <a:lnTo>
                  <a:pt x="3199" y="397"/>
                </a:lnTo>
                <a:lnTo>
                  <a:pt x="3199" y="410"/>
                </a:lnTo>
                <a:lnTo>
                  <a:pt x="3208" y="449"/>
                </a:lnTo>
                <a:lnTo>
                  <a:pt x="3231" y="478"/>
                </a:lnTo>
                <a:lnTo>
                  <a:pt x="3260" y="511"/>
                </a:lnTo>
                <a:lnTo>
                  <a:pt x="3292" y="537"/>
                </a:lnTo>
                <a:lnTo>
                  <a:pt x="3325" y="567"/>
                </a:lnTo>
                <a:lnTo>
                  <a:pt x="3354" y="596"/>
                </a:lnTo>
                <a:lnTo>
                  <a:pt x="3377" y="629"/>
                </a:lnTo>
                <a:lnTo>
                  <a:pt x="3380" y="645"/>
                </a:lnTo>
                <a:lnTo>
                  <a:pt x="3383" y="665"/>
                </a:lnTo>
                <a:lnTo>
                  <a:pt x="3383" y="685"/>
                </a:lnTo>
                <a:lnTo>
                  <a:pt x="3380" y="701"/>
                </a:lnTo>
                <a:lnTo>
                  <a:pt x="3360" y="734"/>
                </a:lnTo>
                <a:lnTo>
                  <a:pt x="3334" y="763"/>
                </a:lnTo>
                <a:lnTo>
                  <a:pt x="3305" y="793"/>
                </a:lnTo>
                <a:lnTo>
                  <a:pt x="3276" y="822"/>
                </a:lnTo>
                <a:lnTo>
                  <a:pt x="3247" y="852"/>
                </a:lnTo>
                <a:lnTo>
                  <a:pt x="3231" y="884"/>
                </a:lnTo>
                <a:lnTo>
                  <a:pt x="3224" y="904"/>
                </a:lnTo>
                <a:lnTo>
                  <a:pt x="3221" y="921"/>
                </a:lnTo>
                <a:lnTo>
                  <a:pt x="3228" y="960"/>
                </a:lnTo>
                <a:lnTo>
                  <a:pt x="3244" y="999"/>
                </a:lnTo>
                <a:lnTo>
                  <a:pt x="3270" y="1035"/>
                </a:lnTo>
                <a:lnTo>
                  <a:pt x="3296" y="1068"/>
                </a:lnTo>
                <a:lnTo>
                  <a:pt x="3351" y="1140"/>
                </a:lnTo>
                <a:lnTo>
                  <a:pt x="3367" y="1176"/>
                </a:lnTo>
                <a:lnTo>
                  <a:pt x="3377" y="1215"/>
                </a:lnTo>
                <a:lnTo>
                  <a:pt x="3370" y="1248"/>
                </a:lnTo>
                <a:lnTo>
                  <a:pt x="3357" y="1277"/>
                </a:lnTo>
                <a:lnTo>
                  <a:pt x="3338" y="1304"/>
                </a:lnTo>
                <a:lnTo>
                  <a:pt x="3315" y="1330"/>
                </a:lnTo>
                <a:lnTo>
                  <a:pt x="3270" y="1386"/>
                </a:lnTo>
                <a:lnTo>
                  <a:pt x="3254" y="1415"/>
                </a:lnTo>
                <a:lnTo>
                  <a:pt x="3247" y="1448"/>
                </a:lnTo>
                <a:lnTo>
                  <a:pt x="3250" y="1494"/>
                </a:lnTo>
                <a:lnTo>
                  <a:pt x="3260" y="1539"/>
                </a:lnTo>
                <a:lnTo>
                  <a:pt x="3299" y="1631"/>
                </a:lnTo>
                <a:lnTo>
                  <a:pt x="3338" y="1723"/>
                </a:lnTo>
                <a:lnTo>
                  <a:pt x="3347" y="1769"/>
                </a:lnTo>
                <a:lnTo>
                  <a:pt x="3351" y="1818"/>
                </a:lnTo>
                <a:lnTo>
                  <a:pt x="3344" y="1837"/>
                </a:lnTo>
                <a:lnTo>
                  <a:pt x="3331" y="1857"/>
                </a:lnTo>
                <a:lnTo>
                  <a:pt x="3289" y="1887"/>
                </a:lnTo>
                <a:lnTo>
                  <a:pt x="3244" y="1916"/>
                </a:lnTo>
                <a:lnTo>
                  <a:pt x="3231" y="1936"/>
                </a:lnTo>
                <a:lnTo>
                  <a:pt x="3221" y="1955"/>
                </a:lnTo>
                <a:lnTo>
                  <a:pt x="3224" y="1988"/>
                </a:lnTo>
                <a:lnTo>
                  <a:pt x="3234" y="2018"/>
                </a:lnTo>
                <a:lnTo>
                  <a:pt x="3273" y="2073"/>
                </a:lnTo>
                <a:lnTo>
                  <a:pt x="3289" y="2103"/>
                </a:lnTo>
                <a:lnTo>
                  <a:pt x="3305" y="2129"/>
                </a:lnTo>
                <a:lnTo>
                  <a:pt x="3315" y="2158"/>
                </a:lnTo>
                <a:lnTo>
                  <a:pt x="3312" y="2188"/>
                </a:lnTo>
                <a:lnTo>
                  <a:pt x="3299" y="2217"/>
                </a:lnTo>
                <a:lnTo>
                  <a:pt x="3279" y="2247"/>
                </a:lnTo>
                <a:lnTo>
                  <a:pt x="3257" y="2276"/>
                </a:lnTo>
                <a:lnTo>
                  <a:pt x="3231" y="2299"/>
                </a:lnTo>
                <a:lnTo>
                  <a:pt x="3199" y="2319"/>
                </a:lnTo>
                <a:lnTo>
                  <a:pt x="3166" y="2335"/>
                </a:lnTo>
                <a:lnTo>
                  <a:pt x="3134" y="2345"/>
                </a:lnTo>
                <a:lnTo>
                  <a:pt x="3101" y="2352"/>
                </a:lnTo>
                <a:lnTo>
                  <a:pt x="3059" y="2352"/>
                </a:lnTo>
                <a:lnTo>
                  <a:pt x="3017" y="2339"/>
                </a:lnTo>
                <a:lnTo>
                  <a:pt x="2978" y="2319"/>
                </a:lnTo>
                <a:lnTo>
                  <a:pt x="2940" y="2296"/>
                </a:lnTo>
                <a:lnTo>
                  <a:pt x="2859" y="2257"/>
                </a:lnTo>
                <a:lnTo>
                  <a:pt x="2820" y="2240"/>
                </a:lnTo>
                <a:lnTo>
                  <a:pt x="2778" y="2237"/>
                </a:lnTo>
                <a:lnTo>
                  <a:pt x="2729" y="2244"/>
                </a:lnTo>
                <a:lnTo>
                  <a:pt x="2687" y="2260"/>
                </a:lnTo>
                <a:lnTo>
                  <a:pt x="2600" y="2306"/>
                </a:lnTo>
                <a:lnTo>
                  <a:pt x="2554" y="2329"/>
                </a:lnTo>
                <a:lnTo>
                  <a:pt x="2512" y="2348"/>
                </a:lnTo>
                <a:lnTo>
                  <a:pt x="2467" y="2365"/>
                </a:lnTo>
                <a:lnTo>
                  <a:pt x="2422" y="2368"/>
                </a:lnTo>
                <a:lnTo>
                  <a:pt x="2367" y="2361"/>
                </a:lnTo>
                <a:lnTo>
                  <a:pt x="2318" y="2345"/>
                </a:lnTo>
                <a:lnTo>
                  <a:pt x="2218" y="2293"/>
                </a:lnTo>
                <a:lnTo>
                  <a:pt x="2169" y="2263"/>
                </a:lnTo>
                <a:lnTo>
                  <a:pt x="2121" y="2240"/>
                </a:lnTo>
                <a:lnTo>
                  <a:pt x="2069" y="2224"/>
                </a:lnTo>
                <a:lnTo>
                  <a:pt x="2017" y="2221"/>
                </a:lnTo>
                <a:lnTo>
                  <a:pt x="1998" y="2224"/>
                </a:lnTo>
                <a:lnTo>
                  <a:pt x="1981" y="2230"/>
                </a:lnTo>
                <a:lnTo>
                  <a:pt x="1949" y="2250"/>
                </a:lnTo>
                <a:lnTo>
                  <a:pt x="1920" y="2276"/>
                </a:lnTo>
                <a:lnTo>
                  <a:pt x="1894" y="2309"/>
                </a:lnTo>
                <a:lnTo>
                  <a:pt x="1865" y="2342"/>
                </a:lnTo>
                <a:lnTo>
                  <a:pt x="1836" y="2368"/>
                </a:lnTo>
                <a:lnTo>
                  <a:pt x="1807" y="2388"/>
                </a:lnTo>
                <a:lnTo>
                  <a:pt x="1790" y="2391"/>
                </a:lnTo>
                <a:lnTo>
                  <a:pt x="1774" y="2394"/>
                </a:lnTo>
                <a:lnTo>
                  <a:pt x="1739" y="2388"/>
                </a:lnTo>
                <a:lnTo>
                  <a:pt x="1710" y="2381"/>
                </a:lnTo>
                <a:lnTo>
                  <a:pt x="1651" y="2355"/>
                </a:lnTo>
                <a:lnTo>
                  <a:pt x="1600" y="2322"/>
                </a:lnTo>
                <a:lnTo>
                  <a:pt x="1548" y="2283"/>
                </a:lnTo>
                <a:lnTo>
                  <a:pt x="1496" y="2244"/>
                </a:lnTo>
                <a:lnTo>
                  <a:pt x="1441" y="2211"/>
                </a:lnTo>
                <a:lnTo>
                  <a:pt x="1383" y="2188"/>
                </a:lnTo>
                <a:lnTo>
                  <a:pt x="1350" y="2178"/>
                </a:lnTo>
                <a:lnTo>
                  <a:pt x="1318" y="2175"/>
                </a:lnTo>
                <a:lnTo>
                  <a:pt x="1302" y="2178"/>
                </a:lnTo>
                <a:lnTo>
                  <a:pt x="1282" y="2185"/>
                </a:lnTo>
                <a:lnTo>
                  <a:pt x="1247" y="2204"/>
                </a:lnTo>
                <a:lnTo>
                  <a:pt x="1214" y="2237"/>
                </a:lnTo>
                <a:lnTo>
                  <a:pt x="1182" y="2270"/>
                </a:lnTo>
                <a:lnTo>
                  <a:pt x="1150" y="2306"/>
                </a:lnTo>
                <a:lnTo>
                  <a:pt x="1114" y="2339"/>
                </a:lnTo>
                <a:lnTo>
                  <a:pt x="1082" y="2361"/>
                </a:lnTo>
                <a:lnTo>
                  <a:pt x="1065" y="2368"/>
                </a:lnTo>
                <a:lnTo>
                  <a:pt x="1046" y="2368"/>
                </a:lnTo>
                <a:lnTo>
                  <a:pt x="1023" y="2368"/>
                </a:lnTo>
                <a:lnTo>
                  <a:pt x="1001" y="2361"/>
                </a:lnTo>
                <a:lnTo>
                  <a:pt x="962" y="2345"/>
                </a:lnTo>
                <a:lnTo>
                  <a:pt x="926" y="2319"/>
                </a:lnTo>
                <a:lnTo>
                  <a:pt x="894" y="2289"/>
                </a:lnTo>
                <a:lnTo>
                  <a:pt x="861" y="2260"/>
                </a:lnTo>
                <a:lnTo>
                  <a:pt x="826" y="2234"/>
                </a:lnTo>
                <a:lnTo>
                  <a:pt x="787" y="2214"/>
                </a:lnTo>
                <a:lnTo>
                  <a:pt x="742" y="2208"/>
                </a:lnTo>
                <a:lnTo>
                  <a:pt x="722" y="2211"/>
                </a:lnTo>
                <a:lnTo>
                  <a:pt x="706" y="2214"/>
                </a:lnTo>
                <a:lnTo>
                  <a:pt x="671" y="2234"/>
                </a:lnTo>
                <a:lnTo>
                  <a:pt x="641" y="2260"/>
                </a:lnTo>
                <a:lnTo>
                  <a:pt x="612" y="2289"/>
                </a:lnTo>
                <a:lnTo>
                  <a:pt x="583" y="2322"/>
                </a:lnTo>
                <a:lnTo>
                  <a:pt x="551" y="2348"/>
                </a:lnTo>
                <a:lnTo>
                  <a:pt x="518" y="2365"/>
                </a:lnTo>
                <a:lnTo>
                  <a:pt x="499" y="2371"/>
                </a:lnTo>
                <a:lnTo>
                  <a:pt x="483" y="2371"/>
                </a:lnTo>
                <a:lnTo>
                  <a:pt x="434" y="2368"/>
                </a:lnTo>
                <a:lnTo>
                  <a:pt x="386" y="2352"/>
                </a:lnTo>
                <a:lnTo>
                  <a:pt x="337" y="2332"/>
                </a:lnTo>
                <a:lnTo>
                  <a:pt x="289" y="2302"/>
                </a:lnTo>
                <a:lnTo>
                  <a:pt x="240" y="2273"/>
                </a:lnTo>
                <a:lnTo>
                  <a:pt x="195" y="2240"/>
                </a:lnTo>
                <a:lnTo>
                  <a:pt x="156" y="2204"/>
                </a:lnTo>
                <a:lnTo>
                  <a:pt x="123" y="2171"/>
                </a:lnTo>
                <a:close/>
              </a:path>
            </a:pathLst>
          </a:custGeom>
          <a:solidFill>
            <a:srgbClr val="6633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17" y="1844824"/>
            <a:ext cx="7009787" cy="2762867"/>
          </a:xfrm>
          <a:prstGeom prst="rect">
            <a:avLst/>
          </a:prstGeom>
        </p:spPr>
      </p:pic>
      <p:pic>
        <p:nvPicPr>
          <p:cNvPr id="8" name="9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32" y="443297"/>
            <a:ext cx="581858" cy="619781"/>
          </a:xfrm>
          <a:prstGeom prst="rect">
            <a:avLst/>
          </a:prstGeom>
          <a:effectLst/>
        </p:spPr>
      </p:pic>
      <p:pic>
        <p:nvPicPr>
          <p:cNvPr id="9" name="83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-27384"/>
            <a:ext cx="2797175" cy="795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37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020272" y="332656"/>
            <a:ext cx="172819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SHOW WORD</a:t>
            </a:r>
            <a:endParaRPr lang="es-ES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auto">
          <a:xfrm>
            <a:off x="557295" y="980728"/>
            <a:ext cx="7488832" cy="5328592"/>
          </a:xfrm>
          <a:custGeom>
            <a:avLst/>
            <a:gdLst>
              <a:gd name="T0" fmla="*/ 9789 w 3383"/>
              <a:gd name="T1" fmla="*/ 1699524 h 2394"/>
              <a:gd name="T2" fmla="*/ 66563 w 3383"/>
              <a:gd name="T3" fmla="*/ 1536460 h 2394"/>
              <a:gd name="T4" fmla="*/ 120401 w 3383"/>
              <a:gd name="T5" fmla="*/ 1379501 h 2394"/>
              <a:gd name="T6" fmla="*/ 32303 w 3383"/>
              <a:gd name="T7" fmla="*/ 1144933 h 2394"/>
              <a:gd name="T8" fmla="*/ 142915 w 3383"/>
              <a:gd name="T9" fmla="*/ 902518 h 2394"/>
              <a:gd name="T10" fmla="*/ 22514 w 3383"/>
              <a:gd name="T11" fmla="*/ 685390 h 2394"/>
              <a:gd name="T12" fmla="*/ 54817 w 3383"/>
              <a:gd name="T13" fmla="*/ 551103 h 2394"/>
              <a:gd name="T14" fmla="*/ 168366 w 3383"/>
              <a:gd name="T15" fmla="*/ 465647 h 2394"/>
              <a:gd name="T16" fmla="*/ 70479 w 3383"/>
              <a:gd name="T17" fmla="*/ 254623 h 2394"/>
              <a:gd name="T18" fmla="*/ 57753 w 3383"/>
              <a:gd name="T19" fmla="*/ 134288 h 2394"/>
              <a:gd name="T20" fmla="*/ 199690 w 3383"/>
              <a:gd name="T21" fmla="*/ 100280 h 2394"/>
              <a:gd name="T22" fmla="*/ 465943 w 3383"/>
              <a:gd name="T23" fmla="*/ 91560 h 2394"/>
              <a:gd name="T24" fmla="*/ 747858 w 3383"/>
              <a:gd name="T25" fmla="*/ 34880 h 2394"/>
              <a:gd name="T26" fmla="*/ 919161 w 3383"/>
              <a:gd name="T27" fmla="*/ 145624 h 2394"/>
              <a:gd name="T28" fmla="*/ 1106126 w 3383"/>
              <a:gd name="T29" fmla="*/ 86328 h 2394"/>
              <a:gd name="T30" fmla="*/ 1308752 w 3383"/>
              <a:gd name="T31" fmla="*/ 26160 h 2394"/>
              <a:gd name="T32" fmla="*/ 1584794 w 3383"/>
              <a:gd name="T33" fmla="*/ 131672 h 2394"/>
              <a:gd name="T34" fmla="*/ 1794273 w 3383"/>
              <a:gd name="T35" fmla="*/ 66272 h 2394"/>
              <a:gd name="T36" fmla="*/ 1987111 w 3383"/>
              <a:gd name="T37" fmla="*/ 3488 h 2394"/>
              <a:gd name="T38" fmla="*/ 2126111 w 3383"/>
              <a:gd name="T39" fmla="*/ 120336 h 2394"/>
              <a:gd name="T40" fmla="*/ 2338526 w 3383"/>
              <a:gd name="T41" fmla="*/ 80224 h 2394"/>
              <a:gd name="T42" fmla="*/ 2583244 w 3383"/>
              <a:gd name="T43" fmla="*/ 46216 h 2394"/>
              <a:gd name="T44" fmla="*/ 2807406 w 3383"/>
              <a:gd name="T45" fmla="*/ 129056 h 2394"/>
              <a:gd name="T46" fmla="*/ 3055060 w 3383"/>
              <a:gd name="T47" fmla="*/ 20056 h 2394"/>
              <a:gd name="T48" fmla="*/ 3191124 w 3383"/>
              <a:gd name="T49" fmla="*/ 60168 h 2394"/>
              <a:gd name="T50" fmla="*/ 3273349 w 3383"/>
              <a:gd name="T51" fmla="*/ 200560 h 2394"/>
              <a:gd name="T52" fmla="*/ 3200912 w 3383"/>
              <a:gd name="T53" fmla="*/ 279911 h 2394"/>
              <a:gd name="T54" fmla="*/ 3131412 w 3383"/>
              <a:gd name="T55" fmla="*/ 357519 h 2394"/>
              <a:gd name="T56" fmla="*/ 3254750 w 3383"/>
              <a:gd name="T57" fmla="*/ 494423 h 2394"/>
              <a:gd name="T58" fmla="*/ 3311525 w 3383"/>
              <a:gd name="T59" fmla="*/ 597319 h 2394"/>
              <a:gd name="T60" fmla="*/ 3206786 w 3383"/>
              <a:gd name="T61" fmla="*/ 716782 h 2394"/>
              <a:gd name="T62" fmla="*/ 3159800 w 3383"/>
              <a:gd name="T63" fmla="*/ 837118 h 2394"/>
              <a:gd name="T64" fmla="*/ 3295863 w 3383"/>
              <a:gd name="T65" fmla="*/ 1025470 h 2394"/>
              <a:gd name="T66" fmla="*/ 3244962 w 3383"/>
              <a:gd name="T67" fmla="*/ 1159757 h 2394"/>
              <a:gd name="T68" fmla="*/ 3191124 w 3383"/>
              <a:gd name="T69" fmla="*/ 1342005 h 2394"/>
              <a:gd name="T70" fmla="*/ 3273349 w 3383"/>
              <a:gd name="T71" fmla="*/ 1601860 h 2394"/>
              <a:gd name="T72" fmla="*/ 3152948 w 3383"/>
              <a:gd name="T73" fmla="*/ 1704756 h 2394"/>
              <a:gd name="T74" fmla="*/ 3235173 w 3383"/>
              <a:gd name="T75" fmla="*/ 1856484 h 2394"/>
              <a:gd name="T76" fmla="*/ 3188187 w 3383"/>
              <a:gd name="T77" fmla="*/ 1984667 h 2394"/>
              <a:gd name="T78" fmla="*/ 3035483 w 3383"/>
              <a:gd name="T79" fmla="*/ 2050939 h 2394"/>
              <a:gd name="T80" fmla="*/ 2798596 w 3383"/>
              <a:gd name="T81" fmla="*/ 1968099 h 2394"/>
              <a:gd name="T82" fmla="*/ 2545068 w 3383"/>
              <a:gd name="T83" fmla="*/ 2010827 h 2394"/>
              <a:gd name="T84" fmla="*/ 2316991 w 3383"/>
              <a:gd name="T85" fmla="*/ 2058787 h 2394"/>
              <a:gd name="T86" fmla="*/ 2025287 w 3383"/>
              <a:gd name="T87" fmla="*/ 1939323 h 2394"/>
              <a:gd name="T88" fmla="*/ 1879435 w 3383"/>
              <a:gd name="T89" fmla="*/ 1984667 h 2394"/>
              <a:gd name="T90" fmla="*/ 1752181 w 3383"/>
              <a:gd name="T91" fmla="*/ 2084947 h 2394"/>
              <a:gd name="T92" fmla="*/ 1566196 w 3383"/>
              <a:gd name="T93" fmla="*/ 2024779 h 2394"/>
              <a:gd name="T94" fmla="*/ 1321478 w 3383"/>
              <a:gd name="T95" fmla="*/ 1899211 h 2394"/>
              <a:gd name="T96" fmla="*/ 1188351 w 3383"/>
              <a:gd name="T97" fmla="*/ 1950659 h 2394"/>
              <a:gd name="T98" fmla="*/ 1042499 w 3383"/>
              <a:gd name="T99" fmla="*/ 2064891 h 2394"/>
              <a:gd name="T100" fmla="*/ 906436 w 3383"/>
              <a:gd name="T101" fmla="*/ 2022163 h 2394"/>
              <a:gd name="T102" fmla="*/ 726323 w 3383"/>
              <a:gd name="T103" fmla="*/ 1925371 h 2394"/>
              <a:gd name="T104" fmla="*/ 599070 w 3383"/>
              <a:gd name="T105" fmla="*/ 1996003 h 2394"/>
              <a:gd name="T106" fmla="*/ 472795 w 3383"/>
              <a:gd name="T107" fmla="*/ 2067507 h 2394"/>
              <a:gd name="T108" fmla="*/ 234929 w 3383"/>
              <a:gd name="T109" fmla="*/ 1982051 h 239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383" h="2394">
                <a:moveTo>
                  <a:pt x="123" y="2171"/>
                </a:moveTo>
                <a:lnTo>
                  <a:pt x="75" y="2103"/>
                </a:lnTo>
                <a:lnTo>
                  <a:pt x="36" y="2027"/>
                </a:lnTo>
                <a:lnTo>
                  <a:pt x="20" y="1988"/>
                </a:lnTo>
                <a:lnTo>
                  <a:pt x="10" y="1949"/>
                </a:lnTo>
                <a:lnTo>
                  <a:pt x="4" y="1906"/>
                </a:lnTo>
                <a:lnTo>
                  <a:pt x="0" y="1867"/>
                </a:lnTo>
                <a:lnTo>
                  <a:pt x="7" y="1837"/>
                </a:lnTo>
                <a:lnTo>
                  <a:pt x="23" y="1811"/>
                </a:lnTo>
                <a:lnTo>
                  <a:pt x="68" y="1762"/>
                </a:lnTo>
                <a:lnTo>
                  <a:pt x="117" y="1716"/>
                </a:lnTo>
                <a:lnTo>
                  <a:pt x="133" y="1690"/>
                </a:lnTo>
                <a:lnTo>
                  <a:pt x="140" y="1661"/>
                </a:lnTo>
                <a:lnTo>
                  <a:pt x="136" y="1621"/>
                </a:lnTo>
                <a:lnTo>
                  <a:pt x="123" y="1582"/>
                </a:lnTo>
                <a:lnTo>
                  <a:pt x="85" y="1507"/>
                </a:lnTo>
                <a:lnTo>
                  <a:pt x="43" y="1435"/>
                </a:lnTo>
                <a:lnTo>
                  <a:pt x="30" y="1395"/>
                </a:lnTo>
                <a:lnTo>
                  <a:pt x="26" y="1356"/>
                </a:lnTo>
                <a:lnTo>
                  <a:pt x="33" y="1313"/>
                </a:lnTo>
                <a:lnTo>
                  <a:pt x="46" y="1274"/>
                </a:lnTo>
                <a:lnTo>
                  <a:pt x="88" y="1196"/>
                </a:lnTo>
                <a:lnTo>
                  <a:pt x="130" y="1120"/>
                </a:lnTo>
                <a:lnTo>
                  <a:pt x="143" y="1078"/>
                </a:lnTo>
                <a:lnTo>
                  <a:pt x="146" y="1035"/>
                </a:lnTo>
                <a:lnTo>
                  <a:pt x="140" y="993"/>
                </a:lnTo>
                <a:lnTo>
                  <a:pt x="123" y="950"/>
                </a:lnTo>
                <a:lnTo>
                  <a:pt x="72" y="868"/>
                </a:lnTo>
                <a:lnTo>
                  <a:pt x="46" y="829"/>
                </a:lnTo>
                <a:lnTo>
                  <a:pt x="23" y="786"/>
                </a:lnTo>
                <a:lnTo>
                  <a:pt x="7" y="744"/>
                </a:lnTo>
                <a:lnTo>
                  <a:pt x="0" y="698"/>
                </a:lnTo>
                <a:lnTo>
                  <a:pt x="10" y="672"/>
                </a:lnTo>
                <a:lnTo>
                  <a:pt x="30" y="652"/>
                </a:lnTo>
                <a:lnTo>
                  <a:pt x="56" y="632"/>
                </a:lnTo>
                <a:lnTo>
                  <a:pt x="85" y="616"/>
                </a:lnTo>
                <a:lnTo>
                  <a:pt x="117" y="600"/>
                </a:lnTo>
                <a:lnTo>
                  <a:pt x="143" y="583"/>
                </a:lnTo>
                <a:lnTo>
                  <a:pt x="162" y="560"/>
                </a:lnTo>
                <a:lnTo>
                  <a:pt x="172" y="534"/>
                </a:lnTo>
                <a:lnTo>
                  <a:pt x="172" y="508"/>
                </a:lnTo>
                <a:lnTo>
                  <a:pt x="169" y="485"/>
                </a:lnTo>
                <a:lnTo>
                  <a:pt x="153" y="436"/>
                </a:lnTo>
                <a:lnTo>
                  <a:pt x="98" y="338"/>
                </a:lnTo>
                <a:lnTo>
                  <a:pt x="72" y="292"/>
                </a:lnTo>
                <a:lnTo>
                  <a:pt x="52" y="246"/>
                </a:lnTo>
                <a:lnTo>
                  <a:pt x="46" y="223"/>
                </a:lnTo>
                <a:lnTo>
                  <a:pt x="46" y="200"/>
                </a:lnTo>
                <a:lnTo>
                  <a:pt x="49" y="177"/>
                </a:lnTo>
                <a:lnTo>
                  <a:pt x="59" y="154"/>
                </a:lnTo>
                <a:lnTo>
                  <a:pt x="72" y="138"/>
                </a:lnTo>
                <a:lnTo>
                  <a:pt x="85" y="128"/>
                </a:lnTo>
                <a:lnTo>
                  <a:pt x="117" y="112"/>
                </a:lnTo>
                <a:lnTo>
                  <a:pt x="159" y="108"/>
                </a:lnTo>
                <a:lnTo>
                  <a:pt x="204" y="115"/>
                </a:lnTo>
                <a:lnTo>
                  <a:pt x="302" y="128"/>
                </a:lnTo>
                <a:lnTo>
                  <a:pt x="347" y="135"/>
                </a:lnTo>
                <a:lnTo>
                  <a:pt x="389" y="131"/>
                </a:lnTo>
                <a:lnTo>
                  <a:pt x="434" y="121"/>
                </a:lnTo>
                <a:lnTo>
                  <a:pt x="476" y="105"/>
                </a:lnTo>
                <a:lnTo>
                  <a:pt x="560" y="69"/>
                </a:lnTo>
                <a:lnTo>
                  <a:pt x="645" y="40"/>
                </a:lnTo>
                <a:lnTo>
                  <a:pt x="687" y="33"/>
                </a:lnTo>
                <a:lnTo>
                  <a:pt x="732" y="33"/>
                </a:lnTo>
                <a:lnTo>
                  <a:pt x="764" y="40"/>
                </a:lnTo>
                <a:lnTo>
                  <a:pt x="794" y="56"/>
                </a:lnTo>
                <a:lnTo>
                  <a:pt x="852" y="105"/>
                </a:lnTo>
                <a:lnTo>
                  <a:pt x="881" y="131"/>
                </a:lnTo>
                <a:lnTo>
                  <a:pt x="910" y="151"/>
                </a:lnTo>
                <a:lnTo>
                  <a:pt x="939" y="167"/>
                </a:lnTo>
                <a:lnTo>
                  <a:pt x="975" y="171"/>
                </a:lnTo>
                <a:lnTo>
                  <a:pt x="1017" y="164"/>
                </a:lnTo>
                <a:lnTo>
                  <a:pt x="1056" y="148"/>
                </a:lnTo>
                <a:lnTo>
                  <a:pt x="1095" y="125"/>
                </a:lnTo>
                <a:lnTo>
                  <a:pt x="1130" y="99"/>
                </a:lnTo>
                <a:lnTo>
                  <a:pt x="1169" y="72"/>
                </a:lnTo>
                <a:lnTo>
                  <a:pt x="1208" y="46"/>
                </a:lnTo>
                <a:lnTo>
                  <a:pt x="1247" y="30"/>
                </a:lnTo>
                <a:lnTo>
                  <a:pt x="1289" y="23"/>
                </a:lnTo>
                <a:lnTo>
                  <a:pt x="1337" y="30"/>
                </a:lnTo>
                <a:lnTo>
                  <a:pt x="1386" y="43"/>
                </a:lnTo>
                <a:lnTo>
                  <a:pt x="1480" y="89"/>
                </a:lnTo>
                <a:lnTo>
                  <a:pt x="1525" y="115"/>
                </a:lnTo>
                <a:lnTo>
                  <a:pt x="1574" y="138"/>
                </a:lnTo>
                <a:lnTo>
                  <a:pt x="1619" y="151"/>
                </a:lnTo>
                <a:lnTo>
                  <a:pt x="1671" y="154"/>
                </a:lnTo>
                <a:lnTo>
                  <a:pt x="1713" y="148"/>
                </a:lnTo>
                <a:lnTo>
                  <a:pt x="1755" y="128"/>
                </a:lnTo>
                <a:lnTo>
                  <a:pt x="1794" y="105"/>
                </a:lnTo>
                <a:lnTo>
                  <a:pt x="1833" y="76"/>
                </a:lnTo>
                <a:lnTo>
                  <a:pt x="1875" y="49"/>
                </a:lnTo>
                <a:lnTo>
                  <a:pt x="1913" y="23"/>
                </a:lnTo>
                <a:lnTo>
                  <a:pt x="1956" y="7"/>
                </a:lnTo>
                <a:lnTo>
                  <a:pt x="2001" y="0"/>
                </a:lnTo>
                <a:lnTo>
                  <a:pt x="2030" y="4"/>
                </a:lnTo>
                <a:lnTo>
                  <a:pt x="2056" y="20"/>
                </a:lnTo>
                <a:lnTo>
                  <a:pt x="2079" y="43"/>
                </a:lnTo>
                <a:lnTo>
                  <a:pt x="2101" y="72"/>
                </a:lnTo>
                <a:lnTo>
                  <a:pt x="2147" y="121"/>
                </a:lnTo>
                <a:lnTo>
                  <a:pt x="2172" y="138"/>
                </a:lnTo>
                <a:lnTo>
                  <a:pt x="2202" y="148"/>
                </a:lnTo>
                <a:lnTo>
                  <a:pt x="2250" y="144"/>
                </a:lnTo>
                <a:lnTo>
                  <a:pt x="2295" y="131"/>
                </a:lnTo>
                <a:lnTo>
                  <a:pt x="2344" y="115"/>
                </a:lnTo>
                <a:lnTo>
                  <a:pt x="2389" y="92"/>
                </a:lnTo>
                <a:lnTo>
                  <a:pt x="2480" y="49"/>
                </a:lnTo>
                <a:lnTo>
                  <a:pt x="2525" y="36"/>
                </a:lnTo>
                <a:lnTo>
                  <a:pt x="2574" y="33"/>
                </a:lnTo>
                <a:lnTo>
                  <a:pt x="2609" y="36"/>
                </a:lnTo>
                <a:lnTo>
                  <a:pt x="2639" y="53"/>
                </a:lnTo>
                <a:lnTo>
                  <a:pt x="2700" y="95"/>
                </a:lnTo>
                <a:lnTo>
                  <a:pt x="2762" y="138"/>
                </a:lnTo>
                <a:lnTo>
                  <a:pt x="2791" y="151"/>
                </a:lnTo>
                <a:lnTo>
                  <a:pt x="2826" y="154"/>
                </a:lnTo>
                <a:lnTo>
                  <a:pt x="2868" y="148"/>
                </a:lnTo>
                <a:lnTo>
                  <a:pt x="2914" y="131"/>
                </a:lnTo>
                <a:lnTo>
                  <a:pt x="2995" y="82"/>
                </a:lnTo>
                <a:lnTo>
                  <a:pt x="3037" y="56"/>
                </a:lnTo>
                <a:lnTo>
                  <a:pt x="3079" y="36"/>
                </a:lnTo>
                <a:lnTo>
                  <a:pt x="3121" y="23"/>
                </a:lnTo>
                <a:lnTo>
                  <a:pt x="3144" y="23"/>
                </a:lnTo>
                <a:lnTo>
                  <a:pt x="3166" y="23"/>
                </a:lnTo>
                <a:lnTo>
                  <a:pt x="3199" y="33"/>
                </a:lnTo>
                <a:lnTo>
                  <a:pt x="3231" y="49"/>
                </a:lnTo>
                <a:lnTo>
                  <a:pt x="3260" y="69"/>
                </a:lnTo>
                <a:lnTo>
                  <a:pt x="3286" y="99"/>
                </a:lnTo>
                <a:lnTo>
                  <a:pt x="3305" y="128"/>
                </a:lnTo>
                <a:lnTo>
                  <a:pt x="3325" y="161"/>
                </a:lnTo>
                <a:lnTo>
                  <a:pt x="3338" y="193"/>
                </a:lnTo>
                <a:lnTo>
                  <a:pt x="3344" y="230"/>
                </a:lnTo>
                <a:lnTo>
                  <a:pt x="3344" y="243"/>
                </a:lnTo>
                <a:lnTo>
                  <a:pt x="3338" y="256"/>
                </a:lnTo>
                <a:lnTo>
                  <a:pt x="3322" y="279"/>
                </a:lnTo>
                <a:lnTo>
                  <a:pt x="3299" y="302"/>
                </a:lnTo>
                <a:lnTo>
                  <a:pt x="3270" y="321"/>
                </a:lnTo>
                <a:lnTo>
                  <a:pt x="3244" y="341"/>
                </a:lnTo>
                <a:lnTo>
                  <a:pt x="3218" y="361"/>
                </a:lnTo>
                <a:lnTo>
                  <a:pt x="3202" y="383"/>
                </a:lnTo>
                <a:lnTo>
                  <a:pt x="3199" y="397"/>
                </a:lnTo>
                <a:lnTo>
                  <a:pt x="3199" y="410"/>
                </a:lnTo>
                <a:lnTo>
                  <a:pt x="3208" y="449"/>
                </a:lnTo>
                <a:lnTo>
                  <a:pt x="3231" y="478"/>
                </a:lnTo>
                <a:lnTo>
                  <a:pt x="3260" y="511"/>
                </a:lnTo>
                <a:lnTo>
                  <a:pt x="3292" y="537"/>
                </a:lnTo>
                <a:lnTo>
                  <a:pt x="3325" y="567"/>
                </a:lnTo>
                <a:lnTo>
                  <a:pt x="3354" y="596"/>
                </a:lnTo>
                <a:lnTo>
                  <a:pt x="3377" y="629"/>
                </a:lnTo>
                <a:lnTo>
                  <a:pt x="3380" y="645"/>
                </a:lnTo>
                <a:lnTo>
                  <a:pt x="3383" y="665"/>
                </a:lnTo>
                <a:lnTo>
                  <a:pt x="3383" y="685"/>
                </a:lnTo>
                <a:lnTo>
                  <a:pt x="3380" y="701"/>
                </a:lnTo>
                <a:lnTo>
                  <a:pt x="3360" y="734"/>
                </a:lnTo>
                <a:lnTo>
                  <a:pt x="3334" y="763"/>
                </a:lnTo>
                <a:lnTo>
                  <a:pt x="3305" y="793"/>
                </a:lnTo>
                <a:lnTo>
                  <a:pt x="3276" y="822"/>
                </a:lnTo>
                <a:lnTo>
                  <a:pt x="3247" y="852"/>
                </a:lnTo>
                <a:lnTo>
                  <a:pt x="3231" y="884"/>
                </a:lnTo>
                <a:lnTo>
                  <a:pt x="3224" y="904"/>
                </a:lnTo>
                <a:lnTo>
                  <a:pt x="3221" y="921"/>
                </a:lnTo>
                <a:lnTo>
                  <a:pt x="3228" y="960"/>
                </a:lnTo>
                <a:lnTo>
                  <a:pt x="3244" y="999"/>
                </a:lnTo>
                <a:lnTo>
                  <a:pt x="3270" y="1035"/>
                </a:lnTo>
                <a:lnTo>
                  <a:pt x="3296" y="1068"/>
                </a:lnTo>
                <a:lnTo>
                  <a:pt x="3351" y="1140"/>
                </a:lnTo>
                <a:lnTo>
                  <a:pt x="3367" y="1176"/>
                </a:lnTo>
                <a:lnTo>
                  <a:pt x="3377" y="1215"/>
                </a:lnTo>
                <a:lnTo>
                  <a:pt x="3370" y="1248"/>
                </a:lnTo>
                <a:lnTo>
                  <a:pt x="3357" y="1277"/>
                </a:lnTo>
                <a:lnTo>
                  <a:pt x="3338" y="1304"/>
                </a:lnTo>
                <a:lnTo>
                  <a:pt x="3315" y="1330"/>
                </a:lnTo>
                <a:lnTo>
                  <a:pt x="3270" y="1386"/>
                </a:lnTo>
                <a:lnTo>
                  <a:pt x="3254" y="1415"/>
                </a:lnTo>
                <a:lnTo>
                  <a:pt x="3247" y="1448"/>
                </a:lnTo>
                <a:lnTo>
                  <a:pt x="3250" y="1494"/>
                </a:lnTo>
                <a:lnTo>
                  <a:pt x="3260" y="1539"/>
                </a:lnTo>
                <a:lnTo>
                  <a:pt x="3299" y="1631"/>
                </a:lnTo>
                <a:lnTo>
                  <a:pt x="3338" y="1723"/>
                </a:lnTo>
                <a:lnTo>
                  <a:pt x="3347" y="1769"/>
                </a:lnTo>
                <a:lnTo>
                  <a:pt x="3351" y="1818"/>
                </a:lnTo>
                <a:lnTo>
                  <a:pt x="3344" y="1837"/>
                </a:lnTo>
                <a:lnTo>
                  <a:pt x="3331" y="1857"/>
                </a:lnTo>
                <a:lnTo>
                  <a:pt x="3289" y="1887"/>
                </a:lnTo>
                <a:lnTo>
                  <a:pt x="3244" y="1916"/>
                </a:lnTo>
                <a:lnTo>
                  <a:pt x="3231" y="1936"/>
                </a:lnTo>
                <a:lnTo>
                  <a:pt x="3221" y="1955"/>
                </a:lnTo>
                <a:lnTo>
                  <a:pt x="3224" y="1988"/>
                </a:lnTo>
                <a:lnTo>
                  <a:pt x="3234" y="2018"/>
                </a:lnTo>
                <a:lnTo>
                  <a:pt x="3273" y="2073"/>
                </a:lnTo>
                <a:lnTo>
                  <a:pt x="3289" y="2103"/>
                </a:lnTo>
                <a:lnTo>
                  <a:pt x="3305" y="2129"/>
                </a:lnTo>
                <a:lnTo>
                  <a:pt x="3315" y="2158"/>
                </a:lnTo>
                <a:lnTo>
                  <a:pt x="3312" y="2188"/>
                </a:lnTo>
                <a:lnTo>
                  <a:pt x="3299" y="2217"/>
                </a:lnTo>
                <a:lnTo>
                  <a:pt x="3279" y="2247"/>
                </a:lnTo>
                <a:lnTo>
                  <a:pt x="3257" y="2276"/>
                </a:lnTo>
                <a:lnTo>
                  <a:pt x="3231" y="2299"/>
                </a:lnTo>
                <a:lnTo>
                  <a:pt x="3199" y="2319"/>
                </a:lnTo>
                <a:lnTo>
                  <a:pt x="3166" y="2335"/>
                </a:lnTo>
                <a:lnTo>
                  <a:pt x="3134" y="2345"/>
                </a:lnTo>
                <a:lnTo>
                  <a:pt x="3101" y="2352"/>
                </a:lnTo>
                <a:lnTo>
                  <a:pt x="3059" y="2352"/>
                </a:lnTo>
                <a:lnTo>
                  <a:pt x="3017" y="2339"/>
                </a:lnTo>
                <a:lnTo>
                  <a:pt x="2978" y="2319"/>
                </a:lnTo>
                <a:lnTo>
                  <a:pt x="2940" y="2296"/>
                </a:lnTo>
                <a:lnTo>
                  <a:pt x="2859" y="2257"/>
                </a:lnTo>
                <a:lnTo>
                  <a:pt x="2820" y="2240"/>
                </a:lnTo>
                <a:lnTo>
                  <a:pt x="2778" y="2237"/>
                </a:lnTo>
                <a:lnTo>
                  <a:pt x="2729" y="2244"/>
                </a:lnTo>
                <a:lnTo>
                  <a:pt x="2687" y="2260"/>
                </a:lnTo>
                <a:lnTo>
                  <a:pt x="2600" y="2306"/>
                </a:lnTo>
                <a:lnTo>
                  <a:pt x="2554" y="2329"/>
                </a:lnTo>
                <a:lnTo>
                  <a:pt x="2512" y="2348"/>
                </a:lnTo>
                <a:lnTo>
                  <a:pt x="2467" y="2365"/>
                </a:lnTo>
                <a:lnTo>
                  <a:pt x="2422" y="2368"/>
                </a:lnTo>
                <a:lnTo>
                  <a:pt x="2367" y="2361"/>
                </a:lnTo>
                <a:lnTo>
                  <a:pt x="2318" y="2345"/>
                </a:lnTo>
                <a:lnTo>
                  <a:pt x="2218" y="2293"/>
                </a:lnTo>
                <a:lnTo>
                  <a:pt x="2169" y="2263"/>
                </a:lnTo>
                <a:lnTo>
                  <a:pt x="2121" y="2240"/>
                </a:lnTo>
                <a:lnTo>
                  <a:pt x="2069" y="2224"/>
                </a:lnTo>
                <a:lnTo>
                  <a:pt x="2017" y="2221"/>
                </a:lnTo>
                <a:lnTo>
                  <a:pt x="1998" y="2224"/>
                </a:lnTo>
                <a:lnTo>
                  <a:pt x="1981" y="2230"/>
                </a:lnTo>
                <a:lnTo>
                  <a:pt x="1949" y="2250"/>
                </a:lnTo>
                <a:lnTo>
                  <a:pt x="1920" y="2276"/>
                </a:lnTo>
                <a:lnTo>
                  <a:pt x="1894" y="2309"/>
                </a:lnTo>
                <a:lnTo>
                  <a:pt x="1865" y="2342"/>
                </a:lnTo>
                <a:lnTo>
                  <a:pt x="1836" y="2368"/>
                </a:lnTo>
                <a:lnTo>
                  <a:pt x="1807" y="2388"/>
                </a:lnTo>
                <a:lnTo>
                  <a:pt x="1790" y="2391"/>
                </a:lnTo>
                <a:lnTo>
                  <a:pt x="1774" y="2394"/>
                </a:lnTo>
                <a:lnTo>
                  <a:pt x="1739" y="2388"/>
                </a:lnTo>
                <a:lnTo>
                  <a:pt x="1710" y="2381"/>
                </a:lnTo>
                <a:lnTo>
                  <a:pt x="1651" y="2355"/>
                </a:lnTo>
                <a:lnTo>
                  <a:pt x="1600" y="2322"/>
                </a:lnTo>
                <a:lnTo>
                  <a:pt x="1548" y="2283"/>
                </a:lnTo>
                <a:lnTo>
                  <a:pt x="1496" y="2244"/>
                </a:lnTo>
                <a:lnTo>
                  <a:pt x="1441" y="2211"/>
                </a:lnTo>
                <a:lnTo>
                  <a:pt x="1383" y="2188"/>
                </a:lnTo>
                <a:lnTo>
                  <a:pt x="1350" y="2178"/>
                </a:lnTo>
                <a:lnTo>
                  <a:pt x="1318" y="2175"/>
                </a:lnTo>
                <a:lnTo>
                  <a:pt x="1302" y="2178"/>
                </a:lnTo>
                <a:lnTo>
                  <a:pt x="1282" y="2185"/>
                </a:lnTo>
                <a:lnTo>
                  <a:pt x="1247" y="2204"/>
                </a:lnTo>
                <a:lnTo>
                  <a:pt x="1214" y="2237"/>
                </a:lnTo>
                <a:lnTo>
                  <a:pt x="1182" y="2270"/>
                </a:lnTo>
                <a:lnTo>
                  <a:pt x="1150" y="2306"/>
                </a:lnTo>
                <a:lnTo>
                  <a:pt x="1114" y="2339"/>
                </a:lnTo>
                <a:lnTo>
                  <a:pt x="1082" y="2361"/>
                </a:lnTo>
                <a:lnTo>
                  <a:pt x="1065" y="2368"/>
                </a:lnTo>
                <a:lnTo>
                  <a:pt x="1046" y="2368"/>
                </a:lnTo>
                <a:lnTo>
                  <a:pt x="1023" y="2368"/>
                </a:lnTo>
                <a:lnTo>
                  <a:pt x="1001" y="2361"/>
                </a:lnTo>
                <a:lnTo>
                  <a:pt x="962" y="2345"/>
                </a:lnTo>
                <a:lnTo>
                  <a:pt x="926" y="2319"/>
                </a:lnTo>
                <a:lnTo>
                  <a:pt x="894" y="2289"/>
                </a:lnTo>
                <a:lnTo>
                  <a:pt x="861" y="2260"/>
                </a:lnTo>
                <a:lnTo>
                  <a:pt x="826" y="2234"/>
                </a:lnTo>
                <a:lnTo>
                  <a:pt x="787" y="2214"/>
                </a:lnTo>
                <a:lnTo>
                  <a:pt x="742" y="2208"/>
                </a:lnTo>
                <a:lnTo>
                  <a:pt x="722" y="2211"/>
                </a:lnTo>
                <a:lnTo>
                  <a:pt x="706" y="2214"/>
                </a:lnTo>
                <a:lnTo>
                  <a:pt x="671" y="2234"/>
                </a:lnTo>
                <a:lnTo>
                  <a:pt x="641" y="2260"/>
                </a:lnTo>
                <a:lnTo>
                  <a:pt x="612" y="2289"/>
                </a:lnTo>
                <a:lnTo>
                  <a:pt x="583" y="2322"/>
                </a:lnTo>
                <a:lnTo>
                  <a:pt x="551" y="2348"/>
                </a:lnTo>
                <a:lnTo>
                  <a:pt x="518" y="2365"/>
                </a:lnTo>
                <a:lnTo>
                  <a:pt x="499" y="2371"/>
                </a:lnTo>
                <a:lnTo>
                  <a:pt x="483" y="2371"/>
                </a:lnTo>
                <a:lnTo>
                  <a:pt x="434" y="2368"/>
                </a:lnTo>
                <a:lnTo>
                  <a:pt x="386" y="2352"/>
                </a:lnTo>
                <a:lnTo>
                  <a:pt x="337" y="2332"/>
                </a:lnTo>
                <a:lnTo>
                  <a:pt x="289" y="2302"/>
                </a:lnTo>
                <a:lnTo>
                  <a:pt x="240" y="2273"/>
                </a:lnTo>
                <a:lnTo>
                  <a:pt x="195" y="2240"/>
                </a:lnTo>
                <a:lnTo>
                  <a:pt x="156" y="2204"/>
                </a:lnTo>
                <a:lnTo>
                  <a:pt x="123" y="217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3" y="1916832"/>
            <a:ext cx="6959516" cy="2743053"/>
          </a:xfrm>
          <a:prstGeom prst="rect">
            <a:avLst/>
          </a:prstGeom>
        </p:spPr>
      </p:pic>
      <p:pic>
        <p:nvPicPr>
          <p:cNvPr id="7" name="9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32" y="443297"/>
            <a:ext cx="581858" cy="619781"/>
          </a:xfrm>
          <a:prstGeom prst="rect">
            <a:avLst/>
          </a:prstGeom>
          <a:effectLst/>
        </p:spPr>
      </p:pic>
      <p:pic>
        <p:nvPicPr>
          <p:cNvPr id="8" name="83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-27384"/>
            <a:ext cx="2797175" cy="795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37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020272" y="332656"/>
            <a:ext cx="172819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SHOW WORD</a:t>
            </a:r>
            <a:endParaRPr lang="es-ES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auto">
          <a:xfrm>
            <a:off x="557295" y="980728"/>
            <a:ext cx="7488832" cy="5328592"/>
          </a:xfrm>
          <a:custGeom>
            <a:avLst/>
            <a:gdLst>
              <a:gd name="T0" fmla="*/ 9789 w 3383"/>
              <a:gd name="T1" fmla="*/ 1699524 h 2394"/>
              <a:gd name="T2" fmla="*/ 66563 w 3383"/>
              <a:gd name="T3" fmla="*/ 1536460 h 2394"/>
              <a:gd name="T4" fmla="*/ 120401 w 3383"/>
              <a:gd name="T5" fmla="*/ 1379501 h 2394"/>
              <a:gd name="T6" fmla="*/ 32303 w 3383"/>
              <a:gd name="T7" fmla="*/ 1144933 h 2394"/>
              <a:gd name="T8" fmla="*/ 142915 w 3383"/>
              <a:gd name="T9" fmla="*/ 902518 h 2394"/>
              <a:gd name="T10" fmla="*/ 22514 w 3383"/>
              <a:gd name="T11" fmla="*/ 685390 h 2394"/>
              <a:gd name="T12" fmla="*/ 54817 w 3383"/>
              <a:gd name="T13" fmla="*/ 551103 h 2394"/>
              <a:gd name="T14" fmla="*/ 168366 w 3383"/>
              <a:gd name="T15" fmla="*/ 465647 h 2394"/>
              <a:gd name="T16" fmla="*/ 70479 w 3383"/>
              <a:gd name="T17" fmla="*/ 254623 h 2394"/>
              <a:gd name="T18" fmla="*/ 57753 w 3383"/>
              <a:gd name="T19" fmla="*/ 134288 h 2394"/>
              <a:gd name="T20" fmla="*/ 199690 w 3383"/>
              <a:gd name="T21" fmla="*/ 100280 h 2394"/>
              <a:gd name="T22" fmla="*/ 465943 w 3383"/>
              <a:gd name="T23" fmla="*/ 91560 h 2394"/>
              <a:gd name="T24" fmla="*/ 747858 w 3383"/>
              <a:gd name="T25" fmla="*/ 34880 h 2394"/>
              <a:gd name="T26" fmla="*/ 919161 w 3383"/>
              <a:gd name="T27" fmla="*/ 145624 h 2394"/>
              <a:gd name="T28" fmla="*/ 1106126 w 3383"/>
              <a:gd name="T29" fmla="*/ 86328 h 2394"/>
              <a:gd name="T30" fmla="*/ 1308752 w 3383"/>
              <a:gd name="T31" fmla="*/ 26160 h 2394"/>
              <a:gd name="T32" fmla="*/ 1584794 w 3383"/>
              <a:gd name="T33" fmla="*/ 131672 h 2394"/>
              <a:gd name="T34" fmla="*/ 1794273 w 3383"/>
              <a:gd name="T35" fmla="*/ 66272 h 2394"/>
              <a:gd name="T36" fmla="*/ 1987111 w 3383"/>
              <a:gd name="T37" fmla="*/ 3488 h 2394"/>
              <a:gd name="T38" fmla="*/ 2126111 w 3383"/>
              <a:gd name="T39" fmla="*/ 120336 h 2394"/>
              <a:gd name="T40" fmla="*/ 2338526 w 3383"/>
              <a:gd name="T41" fmla="*/ 80224 h 2394"/>
              <a:gd name="T42" fmla="*/ 2583244 w 3383"/>
              <a:gd name="T43" fmla="*/ 46216 h 2394"/>
              <a:gd name="T44" fmla="*/ 2807406 w 3383"/>
              <a:gd name="T45" fmla="*/ 129056 h 2394"/>
              <a:gd name="T46" fmla="*/ 3055060 w 3383"/>
              <a:gd name="T47" fmla="*/ 20056 h 2394"/>
              <a:gd name="T48" fmla="*/ 3191124 w 3383"/>
              <a:gd name="T49" fmla="*/ 60168 h 2394"/>
              <a:gd name="T50" fmla="*/ 3273349 w 3383"/>
              <a:gd name="T51" fmla="*/ 200560 h 2394"/>
              <a:gd name="T52" fmla="*/ 3200912 w 3383"/>
              <a:gd name="T53" fmla="*/ 279911 h 2394"/>
              <a:gd name="T54" fmla="*/ 3131412 w 3383"/>
              <a:gd name="T55" fmla="*/ 357519 h 2394"/>
              <a:gd name="T56" fmla="*/ 3254750 w 3383"/>
              <a:gd name="T57" fmla="*/ 494423 h 2394"/>
              <a:gd name="T58" fmla="*/ 3311525 w 3383"/>
              <a:gd name="T59" fmla="*/ 597319 h 2394"/>
              <a:gd name="T60" fmla="*/ 3206786 w 3383"/>
              <a:gd name="T61" fmla="*/ 716782 h 2394"/>
              <a:gd name="T62" fmla="*/ 3159800 w 3383"/>
              <a:gd name="T63" fmla="*/ 837118 h 2394"/>
              <a:gd name="T64" fmla="*/ 3295863 w 3383"/>
              <a:gd name="T65" fmla="*/ 1025470 h 2394"/>
              <a:gd name="T66" fmla="*/ 3244962 w 3383"/>
              <a:gd name="T67" fmla="*/ 1159757 h 2394"/>
              <a:gd name="T68" fmla="*/ 3191124 w 3383"/>
              <a:gd name="T69" fmla="*/ 1342005 h 2394"/>
              <a:gd name="T70" fmla="*/ 3273349 w 3383"/>
              <a:gd name="T71" fmla="*/ 1601860 h 2394"/>
              <a:gd name="T72" fmla="*/ 3152948 w 3383"/>
              <a:gd name="T73" fmla="*/ 1704756 h 2394"/>
              <a:gd name="T74" fmla="*/ 3235173 w 3383"/>
              <a:gd name="T75" fmla="*/ 1856484 h 2394"/>
              <a:gd name="T76" fmla="*/ 3188187 w 3383"/>
              <a:gd name="T77" fmla="*/ 1984667 h 2394"/>
              <a:gd name="T78" fmla="*/ 3035483 w 3383"/>
              <a:gd name="T79" fmla="*/ 2050939 h 2394"/>
              <a:gd name="T80" fmla="*/ 2798596 w 3383"/>
              <a:gd name="T81" fmla="*/ 1968099 h 2394"/>
              <a:gd name="T82" fmla="*/ 2545068 w 3383"/>
              <a:gd name="T83" fmla="*/ 2010827 h 2394"/>
              <a:gd name="T84" fmla="*/ 2316991 w 3383"/>
              <a:gd name="T85" fmla="*/ 2058787 h 2394"/>
              <a:gd name="T86" fmla="*/ 2025287 w 3383"/>
              <a:gd name="T87" fmla="*/ 1939323 h 2394"/>
              <a:gd name="T88" fmla="*/ 1879435 w 3383"/>
              <a:gd name="T89" fmla="*/ 1984667 h 2394"/>
              <a:gd name="T90" fmla="*/ 1752181 w 3383"/>
              <a:gd name="T91" fmla="*/ 2084947 h 2394"/>
              <a:gd name="T92" fmla="*/ 1566196 w 3383"/>
              <a:gd name="T93" fmla="*/ 2024779 h 2394"/>
              <a:gd name="T94" fmla="*/ 1321478 w 3383"/>
              <a:gd name="T95" fmla="*/ 1899211 h 2394"/>
              <a:gd name="T96" fmla="*/ 1188351 w 3383"/>
              <a:gd name="T97" fmla="*/ 1950659 h 2394"/>
              <a:gd name="T98" fmla="*/ 1042499 w 3383"/>
              <a:gd name="T99" fmla="*/ 2064891 h 2394"/>
              <a:gd name="T100" fmla="*/ 906436 w 3383"/>
              <a:gd name="T101" fmla="*/ 2022163 h 2394"/>
              <a:gd name="T102" fmla="*/ 726323 w 3383"/>
              <a:gd name="T103" fmla="*/ 1925371 h 2394"/>
              <a:gd name="T104" fmla="*/ 599070 w 3383"/>
              <a:gd name="T105" fmla="*/ 1996003 h 2394"/>
              <a:gd name="T106" fmla="*/ 472795 w 3383"/>
              <a:gd name="T107" fmla="*/ 2067507 h 2394"/>
              <a:gd name="T108" fmla="*/ 234929 w 3383"/>
              <a:gd name="T109" fmla="*/ 1982051 h 239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383" h="2394">
                <a:moveTo>
                  <a:pt x="123" y="2171"/>
                </a:moveTo>
                <a:lnTo>
                  <a:pt x="75" y="2103"/>
                </a:lnTo>
                <a:lnTo>
                  <a:pt x="36" y="2027"/>
                </a:lnTo>
                <a:lnTo>
                  <a:pt x="20" y="1988"/>
                </a:lnTo>
                <a:lnTo>
                  <a:pt x="10" y="1949"/>
                </a:lnTo>
                <a:lnTo>
                  <a:pt x="4" y="1906"/>
                </a:lnTo>
                <a:lnTo>
                  <a:pt x="0" y="1867"/>
                </a:lnTo>
                <a:lnTo>
                  <a:pt x="7" y="1837"/>
                </a:lnTo>
                <a:lnTo>
                  <a:pt x="23" y="1811"/>
                </a:lnTo>
                <a:lnTo>
                  <a:pt x="68" y="1762"/>
                </a:lnTo>
                <a:lnTo>
                  <a:pt x="117" y="1716"/>
                </a:lnTo>
                <a:lnTo>
                  <a:pt x="133" y="1690"/>
                </a:lnTo>
                <a:lnTo>
                  <a:pt x="140" y="1661"/>
                </a:lnTo>
                <a:lnTo>
                  <a:pt x="136" y="1621"/>
                </a:lnTo>
                <a:lnTo>
                  <a:pt x="123" y="1582"/>
                </a:lnTo>
                <a:lnTo>
                  <a:pt x="85" y="1507"/>
                </a:lnTo>
                <a:lnTo>
                  <a:pt x="43" y="1435"/>
                </a:lnTo>
                <a:lnTo>
                  <a:pt x="30" y="1395"/>
                </a:lnTo>
                <a:lnTo>
                  <a:pt x="26" y="1356"/>
                </a:lnTo>
                <a:lnTo>
                  <a:pt x="33" y="1313"/>
                </a:lnTo>
                <a:lnTo>
                  <a:pt x="46" y="1274"/>
                </a:lnTo>
                <a:lnTo>
                  <a:pt x="88" y="1196"/>
                </a:lnTo>
                <a:lnTo>
                  <a:pt x="130" y="1120"/>
                </a:lnTo>
                <a:lnTo>
                  <a:pt x="143" y="1078"/>
                </a:lnTo>
                <a:lnTo>
                  <a:pt x="146" y="1035"/>
                </a:lnTo>
                <a:lnTo>
                  <a:pt x="140" y="993"/>
                </a:lnTo>
                <a:lnTo>
                  <a:pt x="123" y="950"/>
                </a:lnTo>
                <a:lnTo>
                  <a:pt x="72" y="868"/>
                </a:lnTo>
                <a:lnTo>
                  <a:pt x="46" y="829"/>
                </a:lnTo>
                <a:lnTo>
                  <a:pt x="23" y="786"/>
                </a:lnTo>
                <a:lnTo>
                  <a:pt x="7" y="744"/>
                </a:lnTo>
                <a:lnTo>
                  <a:pt x="0" y="698"/>
                </a:lnTo>
                <a:lnTo>
                  <a:pt x="10" y="672"/>
                </a:lnTo>
                <a:lnTo>
                  <a:pt x="30" y="652"/>
                </a:lnTo>
                <a:lnTo>
                  <a:pt x="56" y="632"/>
                </a:lnTo>
                <a:lnTo>
                  <a:pt x="85" y="616"/>
                </a:lnTo>
                <a:lnTo>
                  <a:pt x="117" y="600"/>
                </a:lnTo>
                <a:lnTo>
                  <a:pt x="143" y="583"/>
                </a:lnTo>
                <a:lnTo>
                  <a:pt x="162" y="560"/>
                </a:lnTo>
                <a:lnTo>
                  <a:pt x="172" y="534"/>
                </a:lnTo>
                <a:lnTo>
                  <a:pt x="172" y="508"/>
                </a:lnTo>
                <a:lnTo>
                  <a:pt x="169" y="485"/>
                </a:lnTo>
                <a:lnTo>
                  <a:pt x="153" y="436"/>
                </a:lnTo>
                <a:lnTo>
                  <a:pt x="98" y="338"/>
                </a:lnTo>
                <a:lnTo>
                  <a:pt x="72" y="292"/>
                </a:lnTo>
                <a:lnTo>
                  <a:pt x="52" y="246"/>
                </a:lnTo>
                <a:lnTo>
                  <a:pt x="46" y="223"/>
                </a:lnTo>
                <a:lnTo>
                  <a:pt x="46" y="200"/>
                </a:lnTo>
                <a:lnTo>
                  <a:pt x="49" y="177"/>
                </a:lnTo>
                <a:lnTo>
                  <a:pt x="59" y="154"/>
                </a:lnTo>
                <a:lnTo>
                  <a:pt x="72" y="138"/>
                </a:lnTo>
                <a:lnTo>
                  <a:pt x="85" y="128"/>
                </a:lnTo>
                <a:lnTo>
                  <a:pt x="117" y="112"/>
                </a:lnTo>
                <a:lnTo>
                  <a:pt x="159" y="108"/>
                </a:lnTo>
                <a:lnTo>
                  <a:pt x="204" y="115"/>
                </a:lnTo>
                <a:lnTo>
                  <a:pt x="302" y="128"/>
                </a:lnTo>
                <a:lnTo>
                  <a:pt x="347" y="135"/>
                </a:lnTo>
                <a:lnTo>
                  <a:pt x="389" y="131"/>
                </a:lnTo>
                <a:lnTo>
                  <a:pt x="434" y="121"/>
                </a:lnTo>
                <a:lnTo>
                  <a:pt x="476" y="105"/>
                </a:lnTo>
                <a:lnTo>
                  <a:pt x="560" y="69"/>
                </a:lnTo>
                <a:lnTo>
                  <a:pt x="645" y="40"/>
                </a:lnTo>
                <a:lnTo>
                  <a:pt x="687" y="33"/>
                </a:lnTo>
                <a:lnTo>
                  <a:pt x="732" y="33"/>
                </a:lnTo>
                <a:lnTo>
                  <a:pt x="764" y="40"/>
                </a:lnTo>
                <a:lnTo>
                  <a:pt x="794" y="56"/>
                </a:lnTo>
                <a:lnTo>
                  <a:pt x="852" y="105"/>
                </a:lnTo>
                <a:lnTo>
                  <a:pt x="881" y="131"/>
                </a:lnTo>
                <a:lnTo>
                  <a:pt x="910" y="151"/>
                </a:lnTo>
                <a:lnTo>
                  <a:pt x="939" y="167"/>
                </a:lnTo>
                <a:lnTo>
                  <a:pt x="975" y="171"/>
                </a:lnTo>
                <a:lnTo>
                  <a:pt x="1017" y="164"/>
                </a:lnTo>
                <a:lnTo>
                  <a:pt x="1056" y="148"/>
                </a:lnTo>
                <a:lnTo>
                  <a:pt x="1095" y="125"/>
                </a:lnTo>
                <a:lnTo>
                  <a:pt x="1130" y="99"/>
                </a:lnTo>
                <a:lnTo>
                  <a:pt x="1169" y="72"/>
                </a:lnTo>
                <a:lnTo>
                  <a:pt x="1208" y="46"/>
                </a:lnTo>
                <a:lnTo>
                  <a:pt x="1247" y="30"/>
                </a:lnTo>
                <a:lnTo>
                  <a:pt x="1289" y="23"/>
                </a:lnTo>
                <a:lnTo>
                  <a:pt x="1337" y="30"/>
                </a:lnTo>
                <a:lnTo>
                  <a:pt x="1386" y="43"/>
                </a:lnTo>
                <a:lnTo>
                  <a:pt x="1480" y="89"/>
                </a:lnTo>
                <a:lnTo>
                  <a:pt x="1525" y="115"/>
                </a:lnTo>
                <a:lnTo>
                  <a:pt x="1574" y="138"/>
                </a:lnTo>
                <a:lnTo>
                  <a:pt x="1619" y="151"/>
                </a:lnTo>
                <a:lnTo>
                  <a:pt x="1671" y="154"/>
                </a:lnTo>
                <a:lnTo>
                  <a:pt x="1713" y="148"/>
                </a:lnTo>
                <a:lnTo>
                  <a:pt x="1755" y="128"/>
                </a:lnTo>
                <a:lnTo>
                  <a:pt x="1794" y="105"/>
                </a:lnTo>
                <a:lnTo>
                  <a:pt x="1833" y="76"/>
                </a:lnTo>
                <a:lnTo>
                  <a:pt x="1875" y="49"/>
                </a:lnTo>
                <a:lnTo>
                  <a:pt x="1913" y="23"/>
                </a:lnTo>
                <a:lnTo>
                  <a:pt x="1956" y="7"/>
                </a:lnTo>
                <a:lnTo>
                  <a:pt x="2001" y="0"/>
                </a:lnTo>
                <a:lnTo>
                  <a:pt x="2030" y="4"/>
                </a:lnTo>
                <a:lnTo>
                  <a:pt x="2056" y="20"/>
                </a:lnTo>
                <a:lnTo>
                  <a:pt x="2079" y="43"/>
                </a:lnTo>
                <a:lnTo>
                  <a:pt x="2101" y="72"/>
                </a:lnTo>
                <a:lnTo>
                  <a:pt x="2147" y="121"/>
                </a:lnTo>
                <a:lnTo>
                  <a:pt x="2172" y="138"/>
                </a:lnTo>
                <a:lnTo>
                  <a:pt x="2202" y="148"/>
                </a:lnTo>
                <a:lnTo>
                  <a:pt x="2250" y="144"/>
                </a:lnTo>
                <a:lnTo>
                  <a:pt x="2295" y="131"/>
                </a:lnTo>
                <a:lnTo>
                  <a:pt x="2344" y="115"/>
                </a:lnTo>
                <a:lnTo>
                  <a:pt x="2389" y="92"/>
                </a:lnTo>
                <a:lnTo>
                  <a:pt x="2480" y="49"/>
                </a:lnTo>
                <a:lnTo>
                  <a:pt x="2525" y="36"/>
                </a:lnTo>
                <a:lnTo>
                  <a:pt x="2574" y="33"/>
                </a:lnTo>
                <a:lnTo>
                  <a:pt x="2609" y="36"/>
                </a:lnTo>
                <a:lnTo>
                  <a:pt x="2639" y="53"/>
                </a:lnTo>
                <a:lnTo>
                  <a:pt x="2700" y="95"/>
                </a:lnTo>
                <a:lnTo>
                  <a:pt x="2762" y="138"/>
                </a:lnTo>
                <a:lnTo>
                  <a:pt x="2791" y="151"/>
                </a:lnTo>
                <a:lnTo>
                  <a:pt x="2826" y="154"/>
                </a:lnTo>
                <a:lnTo>
                  <a:pt x="2868" y="148"/>
                </a:lnTo>
                <a:lnTo>
                  <a:pt x="2914" y="131"/>
                </a:lnTo>
                <a:lnTo>
                  <a:pt x="2995" y="82"/>
                </a:lnTo>
                <a:lnTo>
                  <a:pt x="3037" y="56"/>
                </a:lnTo>
                <a:lnTo>
                  <a:pt x="3079" y="36"/>
                </a:lnTo>
                <a:lnTo>
                  <a:pt x="3121" y="23"/>
                </a:lnTo>
                <a:lnTo>
                  <a:pt x="3144" y="23"/>
                </a:lnTo>
                <a:lnTo>
                  <a:pt x="3166" y="23"/>
                </a:lnTo>
                <a:lnTo>
                  <a:pt x="3199" y="33"/>
                </a:lnTo>
                <a:lnTo>
                  <a:pt x="3231" y="49"/>
                </a:lnTo>
                <a:lnTo>
                  <a:pt x="3260" y="69"/>
                </a:lnTo>
                <a:lnTo>
                  <a:pt x="3286" y="99"/>
                </a:lnTo>
                <a:lnTo>
                  <a:pt x="3305" y="128"/>
                </a:lnTo>
                <a:lnTo>
                  <a:pt x="3325" y="161"/>
                </a:lnTo>
                <a:lnTo>
                  <a:pt x="3338" y="193"/>
                </a:lnTo>
                <a:lnTo>
                  <a:pt x="3344" y="230"/>
                </a:lnTo>
                <a:lnTo>
                  <a:pt x="3344" y="243"/>
                </a:lnTo>
                <a:lnTo>
                  <a:pt x="3338" y="256"/>
                </a:lnTo>
                <a:lnTo>
                  <a:pt x="3322" y="279"/>
                </a:lnTo>
                <a:lnTo>
                  <a:pt x="3299" y="302"/>
                </a:lnTo>
                <a:lnTo>
                  <a:pt x="3270" y="321"/>
                </a:lnTo>
                <a:lnTo>
                  <a:pt x="3244" y="341"/>
                </a:lnTo>
                <a:lnTo>
                  <a:pt x="3218" y="361"/>
                </a:lnTo>
                <a:lnTo>
                  <a:pt x="3202" y="383"/>
                </a:lnTo>
                <a:lnTo>
                  <a:pt x="3199" y="397"/>
                </a:lnTo>
                <a:lnTo>
                  <a:pt x="3199" y="410"/>
                </a:lnTo>
                <a:lnTo>
                  <a:pt x="3208" y="449"/>
                </a:lnTo>
                <a:lnTo>
                  <a:pt x="3231" y="478"/>
                </a:lnTo>
                <a:lnTo>
                  <a:pt x="3260" y="511"/>
                </a:lnTo>
                <a:lnTo>
                  <a:pt x="3292" y="537"/>
                </a:lnTo>
                <a:lnTo>
                  <a:pt x="3325" y="567"/>
                </a:lnTo>
                <a:lnTo>
                  <a:pt x="3354" y="596"/>
                </a:lnTo>
                <a:lnTo>
                  <a:pt x="3377" y="629"/>
                </a:lnTo>
                <a:lnTo>
                  <a:pt x="3380" y="645"/>
                </a:lnTo>
                <a:lnTo>
                  <a:pt x="3383" y="665"/>
                </a:lnTo>
                <a:lnTo>
                  <a:pt x="3383" y="685"/>
                </a:lnTo>
                <a:lnTo>
                  <a:pt x="3380" y="701"/>
                </a:lnTo>
                <a:lnTo>
                  <a:pt x="3360" y="734"/>
                </a:lnTo>
                <a:lnTo>
                  <a:pt x="3334" y="763"/>
                </a:lnTo>
                <a:lnTo>
                  <a:pt x="3305" y="793"/>
                </a:lnTo>
                <a:lnTo>
                  <a:pt x="3276" y="822"/>
                </a:lnTo>
                <a:lnTo>
                  <a:pt x="3247" y="852"/>
                </a:lnTo>
                <a:lnTo>
                  <a:pt x="3231" y="884"/>
                </a:lnTo>
                <a:lnTo>
                  <a:pt x="3224" y="904"/>
                </a:lnTo>
                <a:lnTo>
                  <a:pt x="3221" y="921"/>
                </a:lnTo>
                <a:lnTo>
                  <a:pt x="3228" y="960"/>
                </a:lnTo>
                <a:lnTo>
                  <a:pt x="3244" y="999"/>
                </a:lnTo>
                <a:lnTo>
                  <a:pt x="3270" y="1035"/>
                </a:lnTo>
                <a:lnTo>
                  <a:pt x="3296" y="1068"/>
                </a:lnTo>
                <a:lnTo>
                  <a:pt x="3351" y="1140"/>
                </a:lnTo>
                <a:lnTo>
                  <a:pt x="3367" y="1176"/>
                </a:lnTo>
                <a:lnTo>
                  <a:pt x="3377" y="1215"/>
                </a:lnTo>
                <a:lnTo>
                  <a:pt x="3370" y="1248"/>
                </a:lnTo>
                <a:lnTo>
                  <a:pt x="3357" y="1277"/>
                </a:lnTo>
                <a:lnTo>
                  <a:pt x="3338" y="1304"/>
                </a:lnTo>
                <a:lnTo>
                  <a:pt x="3315" y="1330"/>
                </a:lnTo>
                <a:lnTo>
                  <a:pt x="3270" y="1386"/>
                </a:lnTo>
                <a:lnTo>
                  <a:pt x="3254" y="1415"/>
                </a:lnTo>
                <a:lnTo>
                  <a:pt x="3247" y="1448"/>
                </a:lnTo>
                <a:lnTo>
                  <a:pt x="3250" y="1494"/>
                </a:lnTo>
                <a:lnTo>
                  <a:pt x="3260" y="1539"/>
                </a:lnTo>
                <a:lnTo>
                  <a:pt x="3299" y="1631"/>
                </a:lnTo>
                <a:lnTo>
                  <a:pt x="3338" y="1723"/>
                </a:lnTo>
                <a:lnTo>
                  <a:pt x="3347" y="1769"/>
                </a:lnTo>
                <a:lnTo>
                  <a:pt x="3351" y="1818"/>
                </a:lnTo>
                <a:lnTo>
                  <a:pt x="3344" y="1837"/>
                </a:lnTo>
                <a:lnTo>
                  <a:pt x="3331" y="1857"/>
                </a:lnTo>
                <a:lnTo>
                  <a:pt x="3289" y="1887"/>
                </a:lnTo>
                <a:lnTo>
                  <a:pt x="3244" y="1916"/>
                </a:lnTo>
                <a:lnTo>
                  <a:pt x="3231" y="1936"/>
                </a:lnTo>
                <a:lnTo>
                  <a:pt x="3221" y="1955"/>
                </a:lnTo>
                <a:lnTo>
                  <a:pt x="3224" y="1988"/>
                </a:lnTo>
                <a:lnTo>
                  <a:pt x="3234" y="2018"/>
                </a:lnTo>
                <a:lnTo>
                  <a:pt x="3273" y="2073"/>
                </a:lnTo>
                <a:lnTo>
                  <a:pt x="3289" y="2103"/>
                </a:lnTo>
                <a:lnTo>
                  <a:pt x="3305" y="2129"/>
                </a:lnTo>
                <a:lnTo>
                  <a:pt x="3315" y="2158"/>
                </a:lnTo>
                <a:lnTo>
                  <a:pt x="3312" y="2188"/>
                </a:lnTo>
                <a:lnTo>
                  <a:pt x="3299" y="2217"/>
                </a:lnTo>
                <a:lnTo>
                  <a:pt x="3279" y="2247"/>
                </a:lnTo>
                <a:lnTo>
                  <a:pt x="3257" y="2276"/>
                </a:lnTo>
                <a:lnTo>
                  <a:pt x="3231" y="2299"/>
                </a:lnTo>
                <a:lnTo>
                  <a:pt x="3199" y="2319"/>
                </a:lnTo>
                <a:lnTo>
                  <a:pt x="3166" y="2335"/>
                </a:lnTo>
                <a:lnTo>
                  <a:pt x="3134" y="2345"/>
                </a:lnTo>
                <a:lnTo>
                  <a:pt x="3101" y="2352"/>
                </a:lnTo>
                <a:lnTo>
                  <a:pt x="3059" y="2352"/>
                </a:lnTo>
                <a:lnTo>
                  <a:pt x="3017" y="2339"/>
                </a:lnTo>
                <a:lnTo>
                  <a:pt x="2978" y="2319"/>
                </a:lnTo>
                <a:lnTo>
                  <a:pt x="2940" y="2296"/>
                </a:lnTo>
                <a:lnTo>
                  <a:pt x="2859" y="2257"/>
                </a:lnTo>
                <a:lnTo>
                  <a:pt x="2820" y="2240"/>
                </a:lnTo>
                <a:lnTo>
                  <a:pt x="2778" y="2237"/>
                </a:lnTo>
                <a:lnTo>
                  <a:pt x="2729" y="2244"/>
                </a:lnTo>
                <a:lnTo>
                  <a:pt x="2687" y="2260"/>
                </a:lnTo>
                <a:lnTo>
                  <a:pt x="2600" y="2306"/>
                </a:lnTo>
                <a:lnTo>
                  <a:pt x="2554" y="2329"/>
                </a:lnTo>
                <a:lnTo>
                  <a:pt x="2512" y="2348"/>
                </a:lnTo>
                <a:lnTo>
                  <a:pt x="2467" y="2365"/>
                </a:lnTo>
                <a:lnTo>
                  <a:pt x="2422" y="2368"/>
                </a:lnTo>
                <a:lnTo>
                  <a:pt x="2367" y="2361"/>
                </a:lnTo>
                <a:lnTo>
                  <a:pt x="2318" y="2345"/>
                </a:lnTo>
                <a:lnTo>
                  <a:pt x="2218" y="2293"/>
                </a:lnTo>
                <a:lnTo>
                  <a:pt x="2169" y="2263"/>
                </a:lnTo>
                <a:lnTo>
                  <a:pt x="2121" y="2240"/>
                </a:lnTo>
                <a:lnTo>
                  <a:pt x="2069" y="2224"/>
                </a:lnTo>
                <a:lnTo>
                  <a:pt x="2017" y="2221"/>
                </a:lnTo>
                <a:lnTo>
                  <a:pt x="1998" y="2224"/>
                </a:lnTo>
                <a:lnTo>
                  <a:pt x="1981" y="2230"/>
                </a:lnTo>
                <a:lnTo>
                  <a:pt x="1949" y="2250"/>
                </a:lnTo>
                <a:lnTo>
                  <a:pt x="1920" y="2276"/>
                </a:lnTo>
                <a:lnTo>
                  <a:pt x="1894" y="2309"/>
                </a:lnTo>
                <a:lnTo>
                  <a:pt x="1865" y="2342"/>
                </a:lnTo>
                <a:lnTo>
                  <a:pt x="1836" y="2368"/>
                </a:lnTo>
                <a:lnTo>
                  <a:pt x="1807" y="2388"/>
                </a:lnTo>
                <a:lnTo>
                  <a:pt x="1790" y="2391"/>
                </a:lnTo>
                <a:lnTo>
                  <a:pt x="1774" y="2394"/>
                </a:lnTo>
                <a:lnTo>
                  <a:pt x="1739" y="2388"/>
                </a:lnTo>
                <a:lnTo>
                  <a:pt x="1710" y="2381"/>
                </a:lnTo>
                <a:lnTo>
                  <a:pt x="1651" y="2355"/>
                </a:lnTo>
                <a:lnTo>
                  <a:pt x="1600" y="2322"/>
                </a:lnTo>
                <a:lnTo>
                  <a:pt x="1548" y="2283"/>
                </a:lnTo>
                <a:lnTo>
                  <a:pt x="1496" y="2244"/>
                </a:lnTo>
                <a:lnTo>
                  <a:pt x="1441" y="2211"/>
                </a:lnTo>
                <a:lnTo>
                  <a:pt x="1383" y="2188"/>
                </a:lnTo>
                <a:lnTo>
                  <a:pt x="1350" y="2178"/>
                </a:lnTo>
                <a:lnTo>
                  <a:pt x="1318" y="2175"/>
                </a:lnTo>
                <a:lnTo>
                  <a:pt x="1302" y="2178"/>
                </a:lnTo>
                <a:lnTo>
                  <a:pt x="1282" y="2185"/>
                </a:lnTo>
                <a:lnTo>
                  <a:pt x="1247" y="2204"/>
                </a:lnTo>
                <a:lnTo>
                  <a:pt x="1214" y="2237"/>
                </a:lnTo>
                <a:lnTo>
                  <a:pt x="1182" y="2270"/>
                </a:lnTo>
                <a:lnTo>
                  <a:pt x="1150" y="2306"/>
                </a:lnTo>
                <a:lnTo>
                  <a:pt x="1114" y="2339"/>
                </a:lnTo>
                <a:lnTo>
                  <a:pt x="1082" y="2361"/>
                </a:lnTo>
                <a:lnTo>
                  <a:pt x="1065" y="2368"/>
                </a:lnTo>
                <a:lnTo>
                  <a:pt x="1046" y="2368"/>
                </a:lnTo>
                <a:lnTo>
                  <a:pt x="1023" y="2368"/>
                </a:lnTo>
                <a:lnTo>
                  <a:pt x="1001" y="2361"/>
                </a:lnTo>
                <a:lnTo>
                  <a:pt x="962" y="2345"/>
                </a:lnTo>
                <a:lnTo>
                  <a:pt x="926" y="2319"/>
                </a:lnTo>
                <a:lnTo>
                  <a:pt x="894" y="2289"/>
                </a:lnTo>
                <a:lnTo>
                  <a:pt x="861" y="2260"/>
                </a:lnTo>
                <a:lnTo>
                  <a:pt x="826" y="2234"/>
                </a:lnTo>
                <a:lnTo>
                  <a:pt x="787" y="2214"/>
                </a:lnTo>
                <a:lnTo>
                  <a:pt x="742" y="2208"/>
                </a:lnTo>
                <a:lnTo>
                  <a:pt x="722" y="2211"/>
                </a:lnTo>
                <a:lnTo>
                  <a:pt x="706" y="2214"/>
                </a:lnTo>
                <a:lnTo>
                  <a:pt x="671" y="2234"/>
                </a:lnTo>
                <a:lnTo>
                  <a:pt x="641" y="2260"/>
                </a:lnTo>
                <a:lnTo>
                  <a:pt x="612" y="2289"/>
                </a:lnTo>
                <a:lnTo>
                  <a:pt x="583" y="2322"/>
                </a:lnTo>
                <a:lnTo>
                  <a:pt x="551" y="2348"/>
                </a:lnTo>
                <a:lnTo>
                  <a:pt x="518" y="2365"/>
                </a:lnTo>
                <a:lnTo>
                  <a:pt x="499" y="2371"/>
                </a:lnTo>
                <a:lnTo>
                  <a:pt x="483" y="2371"/>
                </a:lnTo>
                <a:lnTo>
                  <a:pt x="434" y="2368"/>
                </a:lnTo>
                <a:lnTo>
                  <a:pt x="386" y="2352"/>
                </a:lnTo>
                <a:lnTo>
                  <a:pt x="337" y="2332"/>
                </a:lnTo>
                <a:lnTo>
                  <a:pt x="289" y="2302"/>
                </a:lnTo>
                <a:lnTo>
                  <a:pt x="240" y="2273"/>
                </a:lnTo>
                <a:lnTo>
                  <a:pt x="195" y="2240"/>
                </a:lnTo>
                <a:lnTo>
                  <a:pt x="156" y="2204"/>
                </a:lnTo>
                <a:lnTo>
                  <a:pt x="123" y="21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08" y="2054099"/>
            <a:ext cx="6989005" cy="2743053"/>
          </a:xfrm>
          <a:prstGeom prst="rect">
            <a:avLst/>
          </a:prstGeom>
        </p:spPr>
      </p:pic>
      <p:pic>
        <p:nvPicPr>
          <p:cNvPr id="7" name="9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32" y="443297"/>
            <a:ext cx="581858" cy="619781"/>
          </a:xfrm>
          <a:prstGeom prst="rect">
            <a:avLst/>
          </a:prstGeom>
          <a:effectLst/>
        </p:spPr>
      </p:pic>
      <p:pic>
        <p:nvPicPr>
          <p:cNvPr id="8" name="83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-27384"/>
            <a:ext cx="2797175" cy="795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37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020272" y="332656"/>
            <a:ext cx="172819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SHOW WORD</a:t>
            </a:r>
            <a:endParaRPr lang="es-ES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auto">
          <a:xfrm>
            <a:off x="557295" y="980728"/>
            <a:ext cx="7488832" cy="5328592"/>
          </a:xfrm>
          <a:custGeom>
            <a:avLst/>
            <a:gdLst>
              <a:gd name="T0" fmla="*/ 9789 w 3383"/>
              <a:gd name="T1" fmla="*/ 1699524 h 2394"/>
              <a:gd name="T2" fmla="*/ 66563 w 3383"/>
              <a:gd name="T3" fmla="*/ 1536460 h 2394"/>
              <a:gd name="T4" fmla="*/ 120401 w 3383"/>
              <a:gd name="T5" fmla="*/ 1379501 h 2394"/>
              <a:gd name="T6" fmla="*/ 32303 w 3383"/>
              <a:gd name="T7" fmla="*/ 1144933 h 2394"/>
              <a:gd name="T8" fmla="*/ 142915 w 3383"/>
              <a:gd name="T9" fmla="*/ 902518 h 2394"/>
              <a:gd name="T10" fmla="*/ 22514 w 3383"/>
              <a:gd name="T11" fmla="*/ 685390 h 2394"/>
              <a:gd name="T12" fmla="*/ 54817 w 3383"/>
              <a:gd name="T13" fmla="*/ 551103 h 2394"/>
              <a:gd name="T14" fmla="*/ 168366 w 3383"/>
              <a:gd name="T15" fmla="*/ 465647 h 2394"/>
              <a:gd name="T16" fmla="*/ 70479 w 3383"/>
              <a:gd name="T17" fmla="*/ 254623 h 2394"/>
              <a:gd name="T18" fmla="*/ 57753 w 3383"/>
              <a:gd name="T19" fmla="*/ 134288 h 2394"/>
              <a:gd name="T20" fmla="*/ 199690 w 3383"/>
              <a:gd name="T21" fmla="*/ 100280 h 2394"/>
              <a:gd name="T22" fmla="*/ 465943 w 3383"/>
              <a:gd name="T23" fmla="*/ 91560 h 2394"/>
              <a:gd name="T24" fmla="*/ 747858 w 3383"/>
              <a:gd name="T25" fmla="*/ 34880 h 2394"/>
              <a:gd name="T26" fmla="*/ 919161 w 3383"/>
              <a:gd name="T27" fmla="*/ 145624 h 2394"/>
              <a:gd name="T28" fmla="*/ 1106126 w 3383"/>
              <a:gd name="T29" fmla="*/ 86328 h 2394"/>
              <a:gd name="T30" fmla="*/ 1308752 w 3383"/>
              <a:gd name="T31" fmla="*/ 26160 h 2394"/>
              <a:gd name="T32" fmla="*/ 1584794 w 3383"/>
              <a:gd name="T33" fmla="*/ 131672 h 2394"/>
              <a:gd name="T34" fmla="*/ 1794273 w 3383"/>
              <a:gd name="T35" fmla="*/ 66272 h 2394"/>
              <a:gd name="T36" fmla="*/ 1987111 w 3383"/>
              <a:gd name="T37" fmla="*/ 3488 h 2394"/>
              <a:gd name="T38" fmla="*/ 2126111 w 3383"/>
              <a:gd name="T39" fmla="*/ 120336 h 2394"/>
              <a:gd name="T40" fmla="*/ 2338526 w 3383"/>
              <a:gd name="T41" fmla="*/ 80224 h 2394"/>
              <a:gd name="T42" fmla="*/ 2583244 w 3383"/>
              <a:gd name="T43" fmla="*/ 46216 h 2394"/>
              <a:gd name="T44" fmla="*/ 2807406 w 3383"/>
              <a:gd name="T45" fmla="*/ 129056 h 2394"/>
              <a:gd name="T46" fmla="*/ 3055060 w 3383"/>
              <a:gd name="T47" fmla="*/ 20056 h 2394"/>
              <a:gd name="T48" fmla="*/ 3191124 w 3383"/>
              <a:gd name="T49" fmla="*/ 60168 h 2394"/>
              <a:gd name="T50" fmla="*/ 3273349 w 3383"/>
              <a:gd name="T51" fmla="*/ 200560 h 2394"/>
              <a:gd name="T52" fmla="*/ 3200912 w 3383"/>
              <a:gd name="T53" fmla="*/ 279911 h 2394"/>
              <a:gd name="T54" fmla="*/ 3131412 w 3383"/>
              <a:gd name="T55" fmla="*/ 357519 h 2394"/>
              <a:gd name="T56" fmla="*/ 3254750 w 3383"/>
              <a:gd name="T57" fmla="*/ 494423 h 2394"/>
              <a:gd name="T58" fmla="*/ 3311525 w 3383"/>
              <a:gd name="T59" fmla="*/ 597319 h 2394"/>
              <a:gd name="T60" fmla="*/ 3206786 w 3383"/>
              <a:gd name="T61" fmla="*/ 716782 h 2394"/>
              <a:gd name="T62" fmla="*/ 3159800 w 3383"/>
              <a:gd name="T63" fmla="*/ 837118 h 2394"/>
              <a:gd name="T64" fmla="*/ 3295863 w 3383"/>
              <a:gd name="T65" fmla="*/ 1025470 h 2394"/>
              <a:gd name="T66" fmla="*/ 3244962 w 3383"/>
              <a:gd name="T67" fmla="*/ 1159757 h 2394"/>
              <a:gd name="T68" fmla="*/ 3191124 w 3383"/>
              <a:gd name="T69" fmla="*/ 1342005 h 2394"/>
              <a:gd name="T70" fmla="*/ 3273349 w 3383"/>
              <a:gd name="T71" fmla="*/ 1601860 h 2394"/>
              <a:gd name="T72" fmla="*/ 3152948 w 3383"/>
              <a:gd name="T73" fmla="*/ 1704756 h 2394"/>
              <a:gd name="T74" fmla="*/ 3235173 w 3383"/>
              <a:gd name="T75" fmla="*/ 1856484 h 2394"/>
              <a:gd name="T76" fmla="*/ 3188187 w 3383"/>
              <a:gd name="T77" fmla="*/ 1984667 h 2394"/>
              <a:gd name="T78" fmla="*/ 3035483 w 3383"/>
              <a:gd name="T79" fmla="*/ 2050939 h 2394"/>
              <a:gd name="T80" fmla="*/ 2798596 w 3383"/>
              <a:gd name="T81" fmla="*/ 1968099 h 2394"/>
              <a:gd name="T82" fmla="*/ 2545068 w 3383"/>
              <a:gd name="T83" fmla="*/ 2010827 h 2394"/>
              <a:gd name="T84" fmla="*/ 2316991 w 3383"/>
              <a:gd name="T85" fmla="*/ 2058787 h 2394"/>
              <a:gd name="T86" fmla="*/ 2025287 w 3383"/>
              <a:gd name="T87" fmla="*/ 1939323 h 2394"/>
              <a:gd name="T88" fmla="*/ 1879435 w 3383"/>
              <a:gd name="T89" fmla="*/ 1984667 h 2394"/>
              <a:gd name="T90" fmla="*/ 1752181 w 3383"/>
              <a:gd name="T91" fmla="*/ 2084947 h 2394"/>
              <a:gd name="T92" fmla="*/ 1566196 w 3383"/>
              <a:gd name="T93" fmla="*/ 2024779 h 2394"/>
              <a:gd name="T94" fmla="*/ 1321478 w 3383"/>
              <a:gd name="T95" fmla="*/ 1899211 h 2394"/>
              <a:gd name="T96" fmla="*/ 1188351 w 3383"/>
              <a:gd name="T97" fmla="*/ 1950659 h 2394"/>
              <a:gd name="T98" fmla="*/ 1042499 w 3383"/>
              <a:gd name="T99" fmla="*/ 2064891 h 2394"/>
              <a:gd name="T100" fmla="*/ 906436 w 3383"/>
              <a:gd name="T101" fmla="*/ 2022163 h 2394"/>
              <a:gd name="T102" fmla="*/ 726323 w 3383"/>
              <a:gd name="T103" fmla="*/ 1925371 h 2394"/>
              <a:gd name="T104" fmla="*/ 599070 w 3383"/>
              <a:gd name="T105" fmla="*/ 1996003 h 2394"/>
              <a:gd name="T106" fmla="*/ 472795 w 3383"/>
              <a:gd name="T107" fmla="*/ 2067507 h 2394"/>
              <a:gd name="T108" fmla="*/ 234929 w 3383"/>
              <a:gd name="T109" fmla="*/ 1982051 h 239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383" h="2394">
                <a:moveTo>
                  <a:pt x="123" y="2171"/>
                </a:moveTo>
                <a:lnTo>
                  <a:pt x="75" y="2103"/>
                </a:lnTo>
                <a:lnTo>
                  <a:pt x="36" y="2027"/>
                </a:lnTo>
                <a:lnTo>
                  <a:pt x="20" y="1988"/>
                </a:lnTo>
                <a:lnTo>
                  <a:pt x="10" y="1949"/>
                </a:lnTo>
                <a:lnTo>
                  <a:pt x="4" y="1906"/>
                </a:lnTo>
                <a:lnTo>
                  <a:pt x="0" y="1867"/>
                </a:lnTo>
                <a:lnTo>
                  <a:pt x="7" y="1837"/>
                </a:lnTo>
                <a:lnTo>
                  <a:pt x="23" y="1811"/>
                </a:lnTo>
                <a:lnTo>
                  <a:pt x="68" y="1762"/>
                </a:lnTo>
                <a:lnTo>
                  <a:pt x="117" y="1716"/>
                </a:lnTo>
                <a:lnTo>
                  <a:pt x="133" y="1690"/>
                </a:lnTo>
                <a:lnTo>
                  <a:pt x="140" y="1661"/>
                </a:lnTo>
                <a:lnTo>
                  <a:pt x="136" y="1621"/>
                </a:lnTo>
                <a:lnTo>
                  <a:pt x="123" y="1582"/>
                </a:lnTo>
                <a:lnTo>
                  <a:pt x="85" y="1507"/>
                </a:lnTo>
                <a:lnTo>
                  <a:pt x="43" y="1435"/>
                </a:lnTo>
                <a:lnTo>
                  <a:pt x="30" y="1395"/>
                </a:lnTo>
                <a:lnTo>
                  <a:pt x="26" y="1356"/>
                </a:lnTo>
                <a:lnTo>
                  <a:pt x="33" y="1313"/>
                </a:lnTo>
                <a:lnTo>
                  <a:pt x="46" y="1274"/>
                </a:lnTo>
                <a:lnTo>
                  <a:pt x="88" y="1196"/>
                </a:lnTo>
                <a:lnTo>
                  <a:pt x="130" y="1120"/>
                </a:lnTo>
                <a:lnTo>
                  <a:pt x="143" y="1078"/>
                </a:lnTo>
                <a:lnTo>
                  <a:pt x="146" y="1035"/>
                </a:lnTo>
                <a:lnTo>
                  <a:pt x="140" y="993"/>
                </a:lnTo>
                <a:lnTo>
                  <a:pt x="123" y="950"/>
                </a:lnTo>
                <a:lnTo>
                  <a:pt x="72" y="868"/>
                </a:lnTo>
                <a:lnTo>
                  <a:pt x="46" y="829"/>
                </a:lnTo>
                <a:lnTo>
                  <a:pt x="23" y="786"/>
                </a:lnTo>
                <a:lnTo>
                  <a:pt x="7" y="744"/>
                </a:lnTo>
                <a:lnTo>
                  <a:pt x="0" y="698"/>
                </a:lnTo>
                <a:lnTo>
                  <a:pt x="10" y="672"/>
                </a:lnTo>
                <a:lnTo>
                  <a:pt x="30" y="652"/>
                </a:lnTo>
                <a:lnTo>
                  <a:pt x="56" y="632"/>
                </a:lnTo>
                <a:lnTo>
                  <a:pt x="85" y="616"/>
                </a:lnTo>
                <a:lnTo>
                  <a:pt x="117" y="600"/>
                </a:lnTo>
                <a:lnTo>
                  <a:pt x="143" y="583"/>
                </a:lnTo>
                <a:lnTo>
                  <a:pt x="162" y="560"/>
                </a:lnTo>
                <a:lnTo>
                  <a:pt x="172" y="534"/>
                </a:lnTo>
                <a:lnTo>
                  <a:pt x="172" y="508"/>
                </a:lnTo>
                <a:lnTo>
                  <a:pt x="169" y="485"/>
                </a:lnTo>
                <a:lnTo>
                  <a:pt x="153" y="436"/>
                </a:lnTo>
                <a:lnTo>
                  <a:pt x="98" y="338"/>
                </a:lnTo>
                <a:lnTo>
                  <a:pt x="72" y="292"/>
                </a:lnTo>
                <a:lnTo>
                  <a:pt x="52" y="246"/>
                </a:lnTo>
                <a:lnTo>
                  <a:pt x="46" y="223"/>
                </a:lnTo>
                <a:lnTo>
                  <a:pt x="46" y="200"/>
                </a:lnTo>
                <a:lnTo>
                  <a:pt x="49" y="177"/>
                </a:lnTo>
                <a:lnTo>
                  <a:pt x="59" y="154"/>
                </a:lnTo>
                <a:lnTo>
                  <a:pt x="72" y="138"/>
                </a:lnTo>
                <a:lnTo>
                  <a:pt x="85" y="128"/>
                </a:lnTo>
                <a:lnTo>
                  <a:pt x="117" y="112"/>
                </a:lnTo>
                <a:lnTo>
                  <a:pt x="159" y="108"/>
                </a:lnTo>
                <a:lnTo>
                  <a:pt x="204" y="115"/>
                </a:lnTo>
                <a:lnTo>
                  <a:pt x="302" y="128"/>
                </a:lnTo>
                <a:lnTo>
                  <a:pt x="347" y="135"/>
                </a:lnTo>
                <a:lnTo>
                  <a:pt x="389" y="131"/>
                </a:lnTo>
                <a:lnTo>
                  <a:pt x="434" y="121"/>
                </a:lnTo>
                <a:lnTo>
                  <a:pt x="476" y="105"/>
                </a:lnTo>
                <a:lnTo>
                  <a:pt x="560" y="69"/>
                </a:lnTo>
                <a:lnTo>
                  <a:pt x="645" y="40"/>
                </a:lnTo>
                <a:lnTo>
                  <a:pt x="687" y="33"/>
                </a:lnTo>
                <a:lnTo>
                  <a:pt x="732" y="33"/>
                </a:lnTo>
                <a:lnTo>
                  <a:pt x="764" y="40"/>
                </a:lnTo>
                <a:lnTo>
                  <a:pt x="794" y="56"/>
                </a:lnTo>
                <a:lnTo>
                  <a:pt x="852" y="105"/>
                </a:lnTo>
                <a:lnTo>
                  <a:pt x="881" y="131"/>
                </a:lnTo>
                <a:lnTo>
                  <a:pt x="910" y="151"/>
                </a:lnTo>
                <a:lnTo>
                  <a:pt x="939" y="167"/>
                </a:lnTo>
                <a:lnTo>
                  <a:pt x="975" y="171"/>
                </a:lnTo>
                <a:lnTo>
                  <a:pt x="1017" y="164"/>
                </a:lnTo>
                <a:lnTo>
                  <a:pt x="1056" y="148"/>
                </a:lnTo>
                <a:lnTo>
                  <a:pt x="1095" y="125"/>
                </a:lnTo>
                <a:lnTo>
                  <a:pt x="1130" y="99"/>
                </a:lnTo>
                <a:lnTo>
                  <a:pt x="1169" y="72"/>
                </a:lnTo>
                <a:lnTo>
                  <a:pt x="1208" y="46"/>
                </a:lnTo>
                <a:lnTo>
                  <a:pt x="1247" y="30"/>
                </a:lnTo>
                <a:lnTo>
                  <a:pt x="1289" y="23"/>
                </a:lnTo>
                <a:lnTo>
                  <a:pt x="1337" y="30"/>
                </a:lnTo>
                <a:lnTo>
                  <a:pt x="1386" y="43"/>
                </a:lnTo>
                <a:lnTo>
                  <a:pt x="1480" y="89"/>
                </a:lnTo>
                <a:lnTo>
                  <a:pt x="1525" y="115"/>
                </a:lnTo>
                <a:lnTo>
                  <a:pt x="1574" y="138"/>
                </a:lnTo>
                <a:lnTo>
                  <a:pt x="1619" y="151"/>
                </a:lnTo>
                <a:lnTo>
                  <a:pt x="1671" y="154"/>
                </a:lnTo>
                <a:lnTo>
                  <a:pt x="1713" y="148"/>
                </a:lnTo>
                <a:lnTo>
                  <a:pt x="1755" y="128"/>
                </a:lnTo>
                <a:lnTo>
                  <a:pt x="1794" y="105"/>
                </a:lnTo>
                <a:lnTo>
                  <a:pt x="1833" y="76"/>
                </a:lnTo>
                <a:lnTo>
                  <a:pt x="1875" y="49"/>
                </a:lnTo>
                <a:lnTo>
                  <a:pt x="1913" y="23"/>
                </a:lnTo>
                <a:lnTo>
                  <a:pt x="1956" y="7"/>
                </a:lnTo>
                <a:lnTo>
                  <a:pt x="2001" y="0"/>
                </a:lnTo>
                <a:lnTo>
                  <a:pt x="2030" y="4"/>
                </a:lnTo>
                <a:lnTo>
                  <a:pt x="2056" y="20"/>
                </a:lnTo>
                <a:lnTo>
                  <a:pt x="2079" y="43"/>
                </a:lnTo>
                <a:lnTo>
                  <a:pt x="2101" y="72"/>
                </a:lnTo>
                <a:lnTo>
                  <a:pt x="2147" y="121"/>
                </a:lnTo>
                <a:lnTo>
                  <a:pt x="2172" y="138"/>
                </a:lnTo>
                <a:lnTo>
                  <a:pt x="2202" y="148"/>
                </a:lnTo>
                <a:lnTo>
                  <a:pt x="2250" y="144"/>
                </a:lnTo>
                <a:lnTo>
                  <a:pt x="2295" y="131"/>
                </a:lnTo>
                <a:lnTo>
                  <a:pt x="2344" y="115"/>
                </a:lnTo>
                <a:lnTo>
                  <a:pt x="2389" y="92"/>
                </a:lnTo>
                <a:lnTo>
                  <a:pt x="2480" y="49"/>
                </a:lnTo>
                <a:lnTo>
                  <a:pt x="2525" y="36"/>
                </a:lnTo>
                <a:lnTo>
                  <a:pt x="2574" y="33"/>
                </a:lnTo>
                <a:lnTo>
                  <a:pt x="2609" y="36"/>
                </a:lnTo>
                <a:lnTo>
                  <a:pt x="2639" y="53"/>
                </a:lnTo>
                <a:lnTo>
                  <a:pt x="2700" y="95"/>
                </a:lnTo>
                <a:lnTo>
                  <a:pt x="2762" y="138"/>
                </a:lnTo>
                <a:lnTo>
                  <a:pt x="2791" y="151"/>
                </a:lnTo>
                <a:lnTo>
                  <a:pt x="2826" y="154"/>
                </a:lnTo>
                <a:lnTo>
                  <a:pt x="2868" y="148"/>
                </a:lnTo>
                <a:lnTo>
                  <a:pt x="2914" y="131"/>
                </a:lnTo>
                <a:lnTo>
                  <a:pt x="2995" y="82"/>
                </a:lnTo>
                <a:lnTo>
                  <a:pt x="3037" y="56"/>
                </a:lnTo>
                <a:lnTo>
                  <a:pt x="3079" y="36"/>
                </a:lnTo>
                <a:lnTo>
                  <a:pt x="3121" y="23"/>
                </a:lnTo>
                <a:lnTo>
                  <a:pt x="3144" y="23"/>
                </a:lnTo>
                <a:lnTo>
                  <a:pt x="3166" y="23"/>
                </a:lnTo>
                <a:lnTo>
                  <a:pt x="3199" y="33"/>
                </a:lnTo>
                <a:lnTo>
                  <a:pt x="3231" y="49"/>
                </a:lnTo>
                <a:lnTo>
                  <a:pt x="3260" y="69"/>
                </a:lnTo>
                <a:lnTo>
                  <a:pt x="3286" y="99"/>
                </a:lnTo>
                <a:lnTo>
                  <a:pt x="3305" y="128"/>
                </a:lnTo>
                <a:lnTo>
                  <a:pt x="3325" y="161"/>
                </a:lnTo>
                <a:lnTo>
                  <a:pt x="3338" y="193"/>
                </a:lnTo>
                <a:lnTo>
                  <a:pt x="3344" y="230"/>
                </a:lnTo>
                <a:lnTo>
                  <a:pt x="3344" y="243"/>
                </a:lnTo>
                <a:lnTo>
                  <a:pt x="3338" y="256"/>
                </a:lnTo>
                <a:lnTo>
                  <a:pt x="3322" y="279"/>
                </a:lnTo>
                <a:lnTo>
                  <a:pt x="3299" y="302"/>
                </a:lnTo>
                <a:lnTo>
                  <a:pt x="3270" y="321"/>
                </a:lnTo>
                <a:lnTo>
                  <a:pt x="3244" y="341"/>
                </a:lnTo>
                <a:lnTo>
                  <a:pt x="3218" y="361"/>
                </a:lnTo>
                <a:lnTo>
                  <a:pt x="3202" y="383"/>
                </a:lnTo>
                <a:lnTo>
                  <a:pt x="3199" y="397"/>
                </a:lnTo>
                <a:lnTo>
                  <a:pt x="3199" y="410"/>
                </a:lnTo>
                <a:lnTo>
                  <a:pt x="3208" y="449"/>
                </a:lnTo>
                <a:lnTo>
                  <a:pt x="3231" y="478"/>
                </a:lnTo>
                <a:lnTo>
                  <a:pt x="3260" y="511"/>
                </a:lnTo>
                <a:lnTo>
                  <a:pt x="3292" y="537"/>
                </a:lnTo>
                <a:lnTo>
                  <a:pt x="3325" y="567"/>
                </a:lnTo>
                <a:lnTo>
                  <a:pt x="3354" y="596"/>
                </a:lnTo>
                <a:lnTo>
                  <a:pt x="3377" y="629"/>
                </a:lnTo>
                <a:lnTo>
                  <a:pt x="3380" y="645"/>
                </a:lnTo>
                <a:lnTo>
                  <a:pt x="3383" y="665"/>
                </a:lnTo>
                <a:lnTo>
                  <a:pt x="3383" y="685"/>
                </a:lnTo>
                <a:lnTo>
                  <a:pt x="3380" y="701"/>
                </a:lnTo>
                <a:lnTo>
                  <a:pt x="3360" y="734"/>
                </a:lnTo>
                <a:lnTo>
                  <a:pt x="3334" y="763"/>
                </a:lnTo>
                <a:lnTo>
                  <a:pt x="3305" y="793"/>
                </a:lnTo>
                <a:lnTo>
                  <a:pt x="3276" y="822"/>
                </a:lnTo>
                <a:lnTo>
                  <a:pt x="3247" y="852"/>
                </a:lnTo>
                <a:lnTo>
                  <a:pt x="3231" y="884"/>
                </a:lnTo>
                <a:lnTo>
                  <a:pt x="3224" y="904"/>
                </a:lnTo>
                <a:lnTo>
                  <a:pt x="3221" y="921"/>
                </a:lnTo>
                <a:lnTo>
                  <a:pt x="3228" y="960"/>
                </a:lnTo>
                <a:lnTo>
                  <a:pt x="3244" y="999"/>
                </a:lnTo>
                <a:lnTo>
                  <a:pt x="3270" y="1035"/>
                </a:lnTo>
                <a:lnTo>
                  <a:pt x="3296" y="1068"/>
                </a:lnTo>
                <a:lnTo>
                  <a:pt x="3351" y="1140"/>
                </a:lnTo>
                <a:lnTo>
                  <a:pt x="3367" y="1176"/>
                </a:lnTo>
                <a:lnTo>
                  <a:pt x="3377" y="1215"/>
                </a:lnTo>
                <a:lnTo>
                  <a:pt x="3370" y="1248"/>
                </a:lnTo>
                <a:lnTo>
                  <a:pt x="3357" y="1277"/>
                </a:lnTo>
                <a:lnTo>
                  <a:pt x="3338" y="1304"/>
                </a:lnTo>
                <a:lnTo>
                  <a:pt x="3315" y="1330"/>
                </a:lnTo>
                <a:lnTo>
                  <a:pt x="3270" y="1386"/>
                </a:lnTo>
                <a:lnTo>
                  <a:pt x="3254" y="1415"/>
                </a:lnTo>
                <a:lnTo>
                  <a:pt x="3247" y="1448"/>
                </a:lnTo>
                <a:lnTo>
                  <a:pt x="3250" y="1494"/>
                </a:lnTo>
                <a:lnTo>
                  <a:pt x="3260" y="1539"/>
                </a:lnTo>
                <a:lnTo>
                  <a:pt x="3299" y="1631"/>
                </a:lnTo>
                <a:lnTo>
                  <a:pt x="3338" y="1723"/>
                </a:lnTo>
                <a:lnTo>
                  <a:pt x="3347" y="1769"/>
                </a:lnTo>
                <a:lnTo>
                  <a:pt x="3351" y="1818"/>
                </a:lnTo>
                <a:lnTo>
                  <a:pt x="3344" y="1837"/>
                </a:lnTo>
                <a:lnTo>
                  <a:pt x="3331" y="1857"/>
                </a:lnTo>
                <a:lnTo>
                  <a:pt x="3289" y="1887"/>
                </a:lnTo>
                <a:lnTo>
                  <a:pt x="3244" y="1916"/>
                </a:lnTo>
                <a:lnTo>
                  <a:pt x="3231" y="1936"/>
                </a:lnTo>
                <a:lnTo>
                  <a:pt x="3221" y="1955"/>
                </a:lnTo>
                <a:lnTo>
                  <a:pt x="3224" y="1988"/>
                </a:lnTo>
                <a:lnTo>
                  <a:pt x="3234" y="2018"/>
                </a:lnTo>
                <a:lnTo>
                  <a:pt x="3273" y="2073"/>
                </a:lnTo>
                <a:lnTo>
                  <a:pt x="3289" y="2103"/>
                </a:lnTo>
                <a:lnTo>
                  <a:pt x="3305" y="2129"/>
                </a:lnTo>
                <a:lnTo>
                  <a:pt x="3315" y="2158"/>
                </a:lnTo>
                <a:lnTo>
                  <a:pt x="3312" y="2188"/>
                </a:lnTo>
                <a:lnTo>
                  <a:pt x="3299" y="2217"/>
                </a:lnTo>
                <a:lnTo>
                  <a:pt x="3279" y="2247"/>
                </a:lnTo>
                <a:lnTo>
                  <a:pt x="3257" y="2276"/>
                </a:lnTo>
                <a:lnTo>
                  <a:pt x="3231" y="2299"/>
                </a:lnTo>
                <a:lnTo>
                  <a:pt x="3199" y="2319"/>
                </a:lnTo>
                <a:lnTo>
                  <a:pt x="3166" y="2335"/>
                </a:lnTo>
                <a:lnTo>
                  <a:pt x="3134" y="2345"/>
                </a:lnTo>
                <a:lnTo>
                  <a:pt x="3101" y="2352"/>
                </a:lnTo>
                <a:lnTo>
                  <a:pt x="3059" y="2352"/>
                </a:lnTo>
                <a:lnTo>
                  <a:pt x="3017" y="2339"/>
                </a:lnTo>
                <a:lnTo>
                  <a:pt x="2978" y="2319"/>
                </a:lnTo>
                <a:lnTo>
                  <a:pt x="2940" y="2296"/>
                </a:lnTo>
                <a:lnTo>
                  <a:pt x="2859" y="2257"/>
                </a:lnTo>
                <a:lnTo>
                  <a:pt x="2820" y="2240"/>
                </a:lnTo>
                <a:lnTo>
                  <a:pt x="2778" y="2237"/>
                </a:lnTo>
                <a:lnTo>
                  <a:pt x="2729" y="2244"/>
                </a:lnTo>
                <a:lnTo>
                  <a:pt x="2687" y="2260"/>
                </a:lnTo>
                <a:lnTo>
                  <a:pt x="2600" y="2306"/>
                </a:lnTo>
                <a:lnTo>
                  <a:pt x="2554" y="2329"/>
                </a:lnTo>
                <a:lnTo>
                  <a:pt x="2512" y="2348"/>
                </a:lnTo>
                <a:lnTo>
                  <a:pt x="2467" y="2365"/>
                </a:lnTo>
                <a:lnTo>
                  <a:pt x="2422" y="2368"/>
                </a:lnTo>
                <a:lnTo>
                  <a:pt x="2367" y="2361"/>
                </a:lnTo>
                <a:lnTo>
                  <a:pt x="2318" y="2345"/>
                </a:lnTo>
                <a:lnTo>
                  <a:pt x="2218" y="2293"/>
                </a:lnTo>
                <a:lnTo>
                  <a:pt x="2169" y="2263"/>
                </a:lnTo>
                <a:lnTo>
                  <a:pt x="2121" y="2240"/>
                </a:lnTo>
                <a:lnTo>
                  <a:pt x="2069" y="2224"/>
                </a:lnTo>
                <a:lnTo>
                  <a:pt x="2017" y="2221"/>
                </a:lnTo>
                <a:lnTo>
                  <a:pt x="1998" y="2224"/>
                </a:lnTo>
                <a:lnTo>
                  <a:pt x="1981" y="2230"/>
                </a:lnTo>
                <a:lnTo>
                  <a:pt x="1949" y="2250"/>
                </a:lnTo>
                <a:lnTo>
                  <a:pt x="1920" y="2276"/>
                </a:lnTo>
                <a:lnTo>
                  <a:pt x="1894" y="2309"/>
                </a:lnTo>
                <a:lnTo>
                  <a:pt x="1865" y="2342"/>
                </a:lnTo>
                <a:lnTo>
                  <a:pt x="1836" y="2368"/>
                </a:lnTo>
                <a:lnTo>
                  <a:pt x="1807" y="2388"/>
                </a:lnTo>
                <a:lnTo>
                  <a:pt x="1790" y="2391"/>
                </a:lnTo>
                <a:lnTo>
                  <a:pt x="1774" y="2394"/>
                </a:lnTo>
                <a:lnTo>
                  <a:pt x="1739" y="2388"/>
                </a:lnTo>
                <a:lnTo>
                  <a:pt x="1710" y="2381"/>
                </a:lnTo>
                <a:lnTo>
                  <a:pt x="1651" y="2355"/>
                </a:lnTo>
                <a:lnTo>
                  <a:pt x="1600" y="2322"/>
                </a:lnTo>
                <a:lnTo>
                  <a:pt x="1548" y="2283"/>
                </a:lnTo>
                <a:lnTo>
                  <a:pt x="1496" y="2244"/>
                </a:lnTo>
                <a:lnTo>
                  <a:pt x="1441" y="2211"/>
                </a:lnTo>
                <a:lnTo>
                  <a:pt x="1383" y="2188"/>
                </a:lnTo>
                <a:lnTo>
                  <a:pt x="1350" y="2178"/>
                </a:lnTo>
                <a:lnTo>
                  <a:pt x="1318" y="2175"/>
                </a:lnTo>
                <a:lnTo>
                  <a:pt x="1302" y="2178"/>
                </a:lnTo>
                <a:lnTo>
                  <a:pt x="1282" y="2185"/>
                </a:lnTo>
                <a:lnTo>
                  <a:pt x="1247" y="2204"/>
                </a:lnTo>
                <a:lnTo>
                  <a:pt x="1214" y="2237"/>
                </a:lnTo>
                <a:lnTo>
                  <a:pt x="1182" y="2270"/>
                </a:lnTo>
                <a:lnTo>
                  <a:pt x="1150" y="2306"/>
                </a:lnTo>
                <a:lnTo>
                  <a:pt x="1114" y="2339"/>
                </a:lnTo>
                <a:lnTo>
                  <a:pt x="1082" y="2361"/>
                </a:lnTo>
                <a:lnTo>
                  <a:pt x="1065" y="2368"/>
                </a:lnTo>
                <a:lnTo>
                  <a:pt x="1046" y="2368"/>
                </a:lnTo>
                <a:lnTo>
                  <a:pt x="1023" y="2368"/>
                </a:lnTo>
                <a:lnTo>
                  <a:pt x="1001" y="2361"/>
                </a:lnTo>
                <a:lnTo>
                  <a:pt x="962" y="2345"/>
                </a:lnTo>
                <a:lnTo>
                  <a:pt x="926" y="2319"/>
                </a:lnTo>
                <a:lnTo>
                  <a:pt x="894" y="2289"/>
                </a:lnTo>
                <a:lnTo>
                  <a:pt x="861" y="2260"/>
                </a:lnTo>
                <a:lnTo>
                  <a:pt x="826" y="2234"/>
                </a:lnTo>
                <a:lnTo>
                  <a:pt x="787" y="2214"/>
                </a:lnTo>
                <a:lnTo>
                  <a:pt x="742" y="2208"/>
                </a:lnTo>
                <a:lnTo>
                  <a:pt x="722" y="2211"/>
                </a:lnTo>
                <a:lnTo>
                  <a:pt x="706" y="2214"/>
                </a:lnTo>
                <a:lnTo>
                  <a:pt x="671" y="2234"/>
                </a:lnTo>
                <a:lnTo>
                  <a:pt x="641" y="2260"/>
                </a:lnTo>
                <a:lnTo>
                  <a:pt x="612" y="2289"/>
                </a:lnTo>
                <a:lnTo>
                  <a:pt x="583" y="2322"/>
                </a:lnTo>
                <a:lnTo>
                  <a:pt x="551" y="2348"/>
                </a:lnTo>
                <a:lnTo>
                  <a:pt x="518" y="2365"/>
                </a:lnTo>
                <a:lnTo>
                  <a:pt x="499" y="2371"/>
                </a:lnTo>
                <a:lnTo>
                  <a:pt x="483" y="2371"/>
                </a:lnTo>
                <a:lnTo>
                  <a:pt x="434" y="2368"/>
                </a:lnTo>
                <a:lnTo>
                  <a:pt x="386" y="2352"/>
                </a:lnTo>
                <a:lnTo>
                  <a:pt x="337" y="2332"/>
                </a:lnTo>
                <a:lnTo>
                  <a:pt x="289" y="2302"/>
                </a:lnTo>
                <a:lnTo>
                  <a:pt x="240" y="2273"/>
                </a:lnTo>
                <a:lnTo>
                  <a:pt x="195" y="2240"/>
                </a:lnTo>
                <a:lnTo>
                  <a:pt x="156" y="2204"/>
                </a:lnTo>
                <a:lnTo>
                  <a:pt x="123" y="217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77" y="2270123"/>
            <a:ext cx="6622068" cy="2599037"/>
          </a:xfrm>
          <a:prstGeom prst="rect">
            <a:avLst/>
          </a:prstGeom>
        </p:spPr>
      </p:pic>
      <p:pic>
        <p:nvPicPr>
          <p:cNvPr id="8" name="9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32" y="443297"/>
            <a:ext cx="581858" cy="619781"/>
          </a:xfrm>
          <a:prstGeom prst="rect">
            <a:avLst/>
          </a:prstGeom>
          <a:effectLst/>
        </p:spPr>
      </p:pic>
      <p:pic>
        <p:nvPicPr>
          <p:cNvPr id="9" name="83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-27384"/>
            <a:ext cx="2797175" cy="795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37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020272" y="332656"/>
            <a:ext cx="172819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SHOW WORD</a:t>
            </a:r>
            <a:endParaRPr lang="es-ES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6" descr="http://nestorpineda.files.wordpress.com/2012/10/whitepaper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69525">
            <a:off x="550863" y="-61913"/>
            <a:ext cx="2905125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-479425"/>
            <a:ext cx="2903537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2890">
            <a:off x="2659063" y="-303213"/>
            <a:ext cx="2905125" cy="290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45291">
            <a:off x="6929438" y="122238"/>
            <a:ext cx="29051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3218">
            <a:off x="5537200" y="-479425"/>
            <a:ext cx="29051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76127">
            <a:off x="4248150" y="-598488"/>
            <a:ext cx="2905125" cy="290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975" y="-247650"/>
            <a:ext cx="2903538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4" name="Freeform 97"/>
          <p:cNvSpPr/>
          <p:nvPr/>
        </p:nvSpPr>
        <p:spPr bwMode="auto">
          <a:xfrm>
            <a:off x="3175" y="-4763"/>
            <a:ext cx="560388" cy="658813"/>
          </a:xfrm>
          <a:custGeom>
            <a:avLst/>
            <a:gdLst>
              <a:gd name="T0" fmla="*/ 31403471 w 10000"/>
              <a:gd name="T1" fmla="*/ 0 h 10074"/>
              <a:gd name="T2" fmla="*/ 27977371 w 10000"/>
              <a:gd name="T3" fmla="*/ 992340 h 10074"/>
              <a:gd name="T4" fmla="*/ 24997171 w 10000"/>
              <a:gd name="T5" fmla="*/ 2083037 h 10074"/>
              <a:gd name="T6" fmla="*/ 21972982 w 10000"/>
              <a:gd name="T7" fmla="*/ 3118146 h 10074"/>
              <a:gd name="T8" fmla="*/ 19127836 w 10000"/>
              <a:gd name="T9" fmla="*/ 4572453 h 10074"/>
              <a:gd name="T10" fmla="*/ 16458540 w 10000"/>
              <a:gd name="T11" fmla="*/ 6232041 h 10074"/>
              <a:gd name="T12" fmla="*/ 13789243 w 10000"/>
              <a:gd name="T13" fmla="*/ 8413501 h 10074"/>
              <a:gd name="T14" fmla="*/ 11474841 w 10000"/>
              <a:gd name="T15" fmla="*/ 10800243 h 10074"/>
              <a:gd name="T16" fmla="*/ 9251445 w 10000"/>
              <a:gd name="T17" fmla="*/ 13606117 h 10074"/>
              <a:gd name="T18" fmla="*/ 7207094 w 10000"/>
              <a:gd name="T19" fmla="*/ 16407805 h 10074"/>
              <a:gd name="T20" fmla="*/ 5338592 w 10000"/>
              <a:gd name="T21" fmla="*/ 19628625 h 10074"/>
              <a:gd name="T22" fmla="*/ 3737003 w 10000"/>
              <a:gd name="T23" fmla="*/ 23157401 h 10074"/>
              <a:gd name="T24" fmla="*/ 2402383 w 10000"/>
              <a:gd name="T25" fmla="*/ 26788851 h 10074"/>
              <a:gd name="T26" fmla="*/ 1422601 w 10000"/>
              <a:gd name="T27" fmla="*/ 30629834 h 10074"/>
              <a:gd name="T28" fmla="*/ 621807 w 10000"/>
              <a:gd name="T29" fmla="*/ 34680481 h 10074"/>
              <a:gd name="T30" fmla="*/ 178988 w 10000"/>
              <a:gd name="T31" fmla="*/ 38833737 h 10074"/>
              <a:gd name="T32" fmla="*/ 0 w 10000"/>
              <a:gd name="T33" fmla="*/ 43089666 h 10074"/>
              <a:gd name="T34" fmla="*/ 0 w 10000"/>
              <a:gd name="T35" fmla="*/ 316523 h 10074"/>
              <a:gd name="T36" fmla="*/ 12633611 w 10000"/>
              <a:gd name="T37" fmla="*/ 316523 h 10074"/>
              <a:gd name="T38" fmla="*/ 31403471 w 10000"/>
              <a:gd name="T39" fmla="*/ 0 h 1007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000" h="10074">
                <a:moveTo>
                  <a:pt x="10000" y="0"/>
                </a:moveTo>
                <a:lnTo>
                  <a:pt x="8909" y="232"/>
                </a:lnTo>
                <a:lnTo>
                  <a:pt x="7960" y="487"/>
                </a:lnTo>
                <a:lnTo>
                  <a:pt x="6997" y="729"/>
                </a:lnTo>
                <a:lnTo>
                  <a:pt x="6091" y="1069"/>
                </a:lnTo>
                <a:lnTo>
                  <a:pt x="5241" y="1457"/>
                </a:lnTo>
                <a:lnTo>
                  <a:pt x="4391" y="1967"/>
                </a:lnTo>
                <a:lnTo>
                  <a:pt x="3654" y="2525"/>
                </a:lnTo>
                <a:lnTo>
                  <a:pt x="2946" y="3181"/>
                </a:lnTo>
                <a:lnTo>
                  <a:pt x="2295" y="3836"/>
                </a:lnTo>
                <a:lnTo>
                  <a:pt x="1700" y="4589"/>
                </a:lnTo>
                <a:lnTo>
                  <a:pt x="1190" y="5414"/>
                </a:lnTo>
                <a:lnTo>
                  <a:pt x="765" y="6263"/>
                </a:lnTo>
                <a:lnTo>
                  <a:pt x="453" y="7161"/>
                </a:lnTo>
                <a:lnTo>
                  <a:pt x="198" y="8108"/>
                </a:lnTo>
                <a:lnTo>
                  <a:pt x="57" y="9079"/>
                </a:lnTo>
                <a:cubicBezTo>
                  <a:pt x="38" y="9411"/>
                  <a:pt x="19" y="9742"/>
                  <a:pt x="0" y="10074"/>
                </a:cubicBezTo>
                <a:lnTo>
                  <a:pt x="0" y="74"/>
                </a:lnTo>
                <a:lnTo>
                  <a:pt x="4023" y="74"/>
                </a:lnTo>
                <a:lnTo>
                  <a:pt x="1000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5" name="Freeform 97"/>
          <p:cNvSpPr/>
          <p:nvPr/>
        </p:nvSpPr>
        <p:spPr bwMode="auto">
          <a:xfrm rot="5400000">
            <a:off x="8557419" y="-45243"/>
            <a:ext cx="560387" cy="654050"/>
          </a:xfrm>
          <a:custGeom>
            <a:avLst/>
            <a:gdLst>
              <a:gd name="T0" fmla="*/ 2147483647 w 353"/>
              <a:gd name="T1" fmla="*/ 2147483647 h 412"/>
              <a:gd name="T2" fmla="*/ 2147483647 w 353"/>
              <a:gd name="T3" fmla="*/ 2147483647 h 412"/>
              <a:gd name="T4" fmla="*/ 2147483647 w 353"/>
              <a:gd name="T5" fmla="*/ 2147483647 h 412"/>
              <a:gd name="T6" fmla="*/ 2147483647 w 353"/>
              <a:gd name="T7" fmla="*/ 2147483647 h 412"/>
              <a:gd name="T8" fmla="*/ 2147483647 w 353"/>
              <a:gd name="T9" fmla="*/ 2147483647 h 412"/>
              <a:gd name="T10" fmla="*/ 2147483647 w 353"/>
              <a:gd name="T11" fmla="*/ 2147483647 h 412"/>
              <a:gd name="T12" fmla="*/ 2147483647 w 353"/>
              <a:gd name="T13" fmla="*/ 2147483647 h 412"/>
              <a:gd name="T14" fmla="*/ 2147483647 w 353"/>
              <a:gd name="T15" fmla="*/ 2147483647 h 412"/>
              <a:gd name="T16" fmla="*/ 2147483647 w 353"/>
              <a:gd name="T17" fmla="*/ 2147483647 h 412"/>
              <a:gd name="T18" fmla="*/ 2147483647 w 353"/>
              <a:gd name="T19" fmla="*/ 2147483647 h 412"/>
              <a:gd name="T20" fmla="*/ 2147483647 w 353"/>
              <a:gd name="T21" fmla="*/ 2147483647 h 412"/>
              <a:gd name="T22" fmla="*/ 2147483647 w 353"/>
              <a:gd name="T23" fmla="*/ 2147483647 h 412"/>
              <a:gd name="T24" fmla="*/ 2147483647 w 353"/>
              <a:gd name="T25" fmla="*/ 2147483647 h 412"/>
              <a:gd name="T26" fmla="*/ 2147483647 w 353"/>
              <a:gd name="T27" fmla="*/ 2147483647 h 412"/>
              <a:gd name="T28" fmla="*/ 2147483647 w 353"/>
              <a:gd name="T29" fmla="*/ 2147483647 h 412"/>
              <a:gd name="T30" fmla="*/ 2147483647 w 353"/>
              <a:gd name="T31" fmla="*/ 2147483647 h 412"/>
              <a:gd name="T32" fmla="*/ 0 w 353"/>
              <a:gd name="T33" fmla="*/ 2147483647 h 412"/>
              <a:gd name="T34" fmla="*/ 0 w 353"/>
              <a:gd name="T35" fmla="*/ 0 h 412"/>
              <a:gd name="T36" fmla="*/ 2147483647 w 353"/>
              <a:gd name="T37" fmla="*/ 0 h 412"/>
              <a:gd name="T38" fmla="*/ 2147483647 w 353"/>
              <a:gd name="T39" fmla="*/ 2147483647 h 41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53" h="412">
                <a:moveTo>
                  <a:pt x="353" y="9"/>
                </a:moveTo>
                <a:lnTo>
                  <a:pt x="316" y="11"/>
                </a:lnTo>
                <a:lnTo>
                  <a:pt x="281" y="17"/>
                </a:lnTo>
                <a:lnTo>
                  <a:pt x="247" y="27"/>
                </a:lnTo>
                <a:lnTo>
                  <a:pt x="215" y="41"/>
                </a:lnTo>
                <a:lnTo>
                  <a:pt x="185" y="57"/>
                </a:lnTo>
                <a:lnTo>
                  <a:pt x="155" y="78"/>
                </a:lnTo>
                <a:lnTo>
                  <a:pt x="129" y="101"/>
                </a:lnTo>
                <a:lnTo>
                  <a:pt x="104" y="128"/>
                </a:lnTo>
                <a:lnTo>
                  <a:pt x="81" y="155"/>
                </a:lnTo>
                <a:lnTo>
                  <a:pt x="60" y="186"/>
                </a:lnTo>
                <a:lnTo>
                  <a:pt x="42" y="220"/>
                </a:lnTo>
                <a:lnTo>
                  <a:pt x="27" y="255"/>
                </a:lnTo>
                <a:lnTo>
                  <a:pt x="16" y="292"/>
                </a:lnTo>
                <a:lnTo>
                  <a:pt x="7" y="331"/>
                </a:lnTo>
                <a:lnTo>
                  <a:pt x="2" y="371"/>
                </a:lnTo>
                <a:lnTo>
                  <a:pt x="0" y="412"/>
                </a:lnTo>
                <a:lnTo>
                  <a:pt x="0" y="0"/>
                </a:lnTo>
                <a:lnTo>
                  <a:pt x="142" y="0"/>
                </a:lnTo>
                <a:lnTo>
                  <a:pt x="353" y="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6" name="Freeform 97"/>
          <p:cNvSpPr/>
          <p:nvPr/>
        </p:nvSpPr>
        <p:spPr bwMode="auto">
          <a:xfrm rot="-5400000">
            <a:off x="11906" y="6268244"/>
            <a:ext cx="560388" cy="654050"/>
          </a:xfrm>
          <a:custGeom>
            <a:avLst/>
            <a:gdLst>
              <a:gd name="T0" fmla="*/ 2147483647 w 353"/>
              <a:gd name="T1" fmla="*/ 2147483647 h 412"/>
              <a:gd name="T2" fmla="*/ 2147483647 w 353"/>
              <a:gd name="T3" fmla="*/ 2147483647 h 412"/>
              <a:gd name="T4" fmla="*/ 2147483647 w 353"/>
              <a:gd name="T5" fmla="*/ 2147483647 h 412"/>
              <a:gd name="T6" fmla="*/ 2147483647 w 353"/>
              <a:gd name="T7" fmla="*/ 2147483647 h 412"/>
              <a:gd name="T8" fmla="*/ 2147483647 w 353"/>
              <a:gd name="T9" fmla="*/ 2147483647 h 412"/>
              <a:gd name="T10" fmla="*/ 2147483647 w 353"/>
              <a:gd name="T11" fmla="*/ 2147483647 h 412"/>
              <a:gd name="T12" fmla="*/ 2147483647 w 353"/>
              <a:gd name="T13" fmla="*/ 2147483647 h 412"/>
              <a:gd name="T14" fmla="*/ 2147483647 w 353"/>
              <a:gd name="T15" fmla="*/ 2147483647 h 412"/>
              <a:gd name="T16" fmla="*/ 2147483647 w 353"/>
              <a:gd name="T17" fmla="*/ 2147483647 h 412"/>
              <a:gd name="T18" fmla="*/ 2147483647 w 353"/>
              <a:gd name="T19" fmla="*/ 2147483647 h 412"/>
              <a:gd name="T20" fmla="*/ 2147483647 w 353"/>
              <a:gd name="T21" fmla="*/ 2147483647 h 412"/>
              <a:gd name="T22" fmla="*/ 2147483647 w 353"/>
              <a:gd name="T23" fmla="*/ 2147483647 h 412"/>
              <a:gd name="T24" fmla="*/ 2147483647 w 353"/>
              <a:gd name="T25" fmla="*/ 2147483647 h 412"/>
              <a:gd name="T26" fmla="*/ 2147483647 w 353"/>
              <a:gd name="T27" fmla="*/ 2147483647 h 412"/>
              <a:gd name="T28" fmla="*/ 2147483647 w 353"/>
              <a:gd name="T29" fmla="*/ 2147483647 h 412"/>
              <a:gd name="T30" fmla="*/ 2147483647 w 353"/>
              <a:gd name="T31" fmla="*/ 2147483647 h 412"/>
              <a:gd name="T32" fmla="*/ 0 w 353"/>
              <a:gd name="T33" fmla="*/ 2147483647 h 412"/>
              <a:gd name="T34" fmla="*/ 0 w 353"/>
              <a:gd name="T35" fmla="*/ 0 h 412"/>
              <a:gd name="T36" fmla="*/ 2147483647 w 353"/>
              <a:gd name="T37" fmla="*/ 0 h 412"/>
              <a:gd name="T38" fmla="*/ 2147483647 w 353"/>
              <a:gd name="T39" fmla="*/ 2147483647 h 41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53" h="412">
                <a:moveTo>
                  <a:pt x="353" y="9"/>
                </a:moveTo>
                <a:lnTo>
                  <a:pt x="316" y="11"/>
                </a:lnTo>
                <a:lnTo>
                  <a:pt x="281" y="17"/>
                </a:lnTo>
                <a:lnTo>
                  <a:pt x="247" y="27"/>
                </a:lnTo>
                <a:lnTo>
                  <a:pt x="215" y="41"/>
                </a:lnTo>
                <a:lnTo>
                  <a:pt x="185" y="57"/>
                </a:lnTo>
                <a:lnTo>
                  <a:pt x="155" y="78"/>
                </a:lnTo>
                <a:lnTo>
                  <a:pt x="129" y="101"/>
                </a:lnTo>
                <a:lnTo>
                  <a:pt x="104" y="128"/>
                </a:lnTo>
                <a:lnTo>
                  <a:pt x="81" y="155"/>
                </a:lnTo>
                <a:lnTo>
                  <a:pt x="60" y="186"/>
                </a:lnTo>
                <a:lnTo>
                  <a:pt x="42" y="220"/>
                </a:lnTo>
                <a:lnTo>
                  <a:pt x="27" y="255"/>
                </a:lnTo>
                <a:lnTo>
                  <a:pt x="16" y="292"/>
                </a:lnTo>
                <a:lnTo>
                  <a:pt x="7" y="331"/>
                </a:lnTo>
                <a:lnTo>
                  <a:pt x="2" y="371"/>
                </a:lnTo>
                <a:lnTo>
                  <a:pt x="0" y="412"/>
                </a:lnTo>
                <a:lnTo>
                  <a:pt x="0" y="0"/>
                </a:lnTo>
                <a:lnTo>
                  <a:pt x="142" y="0"/>
                </a:lnTo>
                <a:lnTo>
                  <a:pt x="353" y="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7" name="Freeform 97"/>
          <p:cNvSpPr/>
          <p:nvPr/>
        </p:nvSpPr>
        <p:spPr bwMode="auto">
          <a:xfrm rot="10800000">
            <a:off x="8604250" y="6221413"/>
            <a:ext cx="560388" cy="654050"/>
          </a:xfrm>
          <a:custGeom>
            <a:avLst/>
            <a:gdLst>
              <a:gd name="T0" fmla="*/ 2147483647 w 353"/>
              <a:gd name="T1" fmla="*/ 2147483647 h 412"/>
              <a:gd name="T2" fmla="*/ 2147483647 w 353"/>
              <a:gd name="T3" fmla="*/ 2147483647 h 412"/>
              <a:gd name="T4" fmla="*/ 2147483647 w 353"/>
              <a:gd name="T5" fmla="*/ 2147483647 h 412"/>
              <a:gd name="T6" fmla="*/ 2147483647 w 353"/>
              <a:gd name="T7" fmla="*/ 2147483647 h 412"/>
              <a:gd name="T8" fmla="*/ 2147483647 w 353"/>
              <a:gd name="T9" fmla="*/ 2147483647 h 412"/>
              <a:gd name="T10" fmla="*/ 2147483647 w 353"/>
              <a:gd name="T11" fmla="*/ 2147483647 h 412"/>
              <a:gd name="T12" fmla="*/ 2147483647 w 353"/>
              <a:gd name="T13" fmla="*/ 2147483647 h 412"/>
              <a:gd name="T14" fmla="*/ 2147483647 w 353"/>
              <a:gd name="T15" fmla="*/ 2147483647 h 412"/>
              <a:gd name="T16" fmla="*/ 2147483647 w 353"/>
              <a:gd name="T17" fmla="*/ 2147483647 h 412"/>
              <a:gd name="T18" fmla="*/ 2147483647 w 353"/>
              <a:gd name="T19" fmla="*/ 2147483647 h 412"/>
              <a:gd name="T20" fmla="*/ 2147483647 w 353"/>
              <a:gd name="T21" fmla="*/ 2147483647 h 412"/>
              <a:gd name="T22" fmla="*/ 2147483647 w 353"/>
              <a:gd name="T23" fmla="*/ 2147483647 h 412"/>
              <a:gd name="T24" fmla="*/ 2147483647 w 353"/>
              <a:gd name="T25" fmla="*/ 2147483647 h 412"/>
              <a:gd name="T26" fmla="*/ 2147483647 w 353"/>
              <a:gd name="T27" fmla="*/ 2147483647 h 412"/>
              <a:gd name="T28" fmla="*/ 2147483647 w 353"/>
              <a:gd name="T29" fmla="*/ 2147483647 h 412"/>
              <a:gd name="T30" fmla="*/ 2147483647 w 353"/>
              <a:gd name="T31" fmla="*/ 2147483647 h 412"/>
              <a:gd name="T32" fmla="*/ 0 w 353"/>
              <a:gd name="T33" fmla="*/ 2147483647 h 412"/>
              <a:gd name="T34" fmla="*/ 0 w 353"/>
              <a:gd name="T35" fmla="*/ 0 h 412"/>
              <a:gd name="T36" fmla="*/ 2147483647 w 353"/>
              <a:gd name="T37" fmla="*/ 0 h 412"/>
              <a:gd name="T38" fmla="*/ 2147483647 w 353"/>
              <a:gd name="T39" fmla="*/ 2147483647 h 41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53" h="412">
                <a:moveTo>
                  <a:pt x="353" y="9"/>
                </a:moveTo>
                <a:lnTo>
                  <a:pt x="316" y="11"/>
                </a:lnTo>
                <a:lnTo>
                  <a:pt x="281" y="17"/>
                </a:lnTo>
                <a:lnTo>
                  <a:pt x="247" y="27"/>
                </a:lnTo>
                <a:lnTo>
                  <a:pt x="215" y="41"/>
                </a:lnTo>
                <a:lnTo>
                  <a:pt x="185" y="57"/>
                </a:lnTo>
                <a:lnTo>
                  <a:pt x="155" y="78"/>
                </a:lnTo>
                <a:lnTo>
                  <a:pt x="129" y="101"/>
                </a:lnTo>
                <a:lnTo>
                  <a:pt x="104" y="128"/>
                </a:lnTo>
                <a:lnTo>
                  <a:pt x="81" y="155"/>
                </a:lnTo>
                <a:lnTo>
                  <a:pt x="60" y="186"/>
                </a:lnTo>
                <a:lnTo>
                  <a:pt x="42" y="220"/>
                </a:lnTo>
                <a:lnTo>
                  <a:pt x="27" y="255"/>
                </a:lnTo>
                <a:lnTo>
                  <a:pt x="16" y="292"/>
                </a:lnTo>
                <a:lnTo>
                  <a:pt x="7" y="331"/>
                </a:lnTo>
                <a:lnTo>
                  <a:pt x="2" y="371"/>
                </a:lnTo>
                <a:lnTo>
                  <a:pt x="0" y="412"/>
                </a:lnTo>
                <a:lnTo>
                  <a:pt x="0" y="0"/>
                </a:lnTo>
                <a:lnTo>
                  <a:pt x="142" y="0"/>
                </a:lnTo>
                <a:lnTo>
                  <a:pt x="353" y="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-11113" y="3860800"/>
            <a:ext cx="9155113" cy="30702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</a:endParaRPr>
          </a:p>
        </p:txBody>
      </p:sp>
      <p:pic>
        <p:nvPicPr>
          <p:cNvPr id="93199" name="Picture 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2" t="13091" r="14420" b="32156"/>
          <a:stretch>
            <a:fillRect/>
          </a:stretch>
        </p:blipFill>
        <p:spPr bwMode="auto">
          <a:xfrm>
            <a:off x="1588" y="6289675"/>
            <a:ext cx="8382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20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3" t="16934" r="9824" b="29276"/>
          <a:stretch>
            <a:fillRect/>
          </a:stretch>
        </p:blipFill>
        <p:spPr bwMode="auto">
          <a:xfrm>
            <a:off x="2195513" y="6143625"/>
            <a:ext cx="16986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20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1" t="14052" r="9111" b="26395"/>
          <a:stretch>
            <a:fillRect/>
          </a:stretch>
        </p:blipFill>
        <p:spPr bwMode="auto">
          <a:xfrm>
            <a:off x="4926013" y="5702300"/>
            <a:ext cx="145097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20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t="14937" r="12961" b="29350"/>
          <a:stretch>
            <a:fillRect/>
          </a:stretch>
        </p:blipFill>
        <p:spPr bwMode="auto">
          <a:xfrm>
            <a:off x="6659563" y="6143625"/>
            <a:ext cx="1068387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20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7" t="13091" r="9727" b="30235"/>
          <a:stretch>
            <a:fillRect/>
          </a:stretch>
        </p:blipFill>
        <p:spPr bwMode="auto">
          <a:xfrm>
            <a:off x="1014413" y="5589588"/>
            <a:ext cx="128270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204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8" t="16933" r="9590" b="27354"/>
          <a:stretch>
            <a:fillRect/>
          </a:stretch>
        </p:blipFill>
        <p:spPr bwMode="auto">
          <a:xfrm>
            <a:off x="7613650" y="5443538"/>
            <a:ext cx="1473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205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2" t="13091" r="11125" b="35039"/>
          <a:stretch>
            <a:fillRect/>
          </a:stretch>
        </p:blipFill>
        <p:spPr bwMode="auto">
          <a:xfrm>
            <a:off x="3659188" y="5416550"/>
            <a:ext cx="12128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Gwiazda 6-ramienna 1"/>
          <p:cNvSpPr/>
          <p:nvPr/>
        </p:nvSpPr>
        <p:spPr>
          <a:xfrm>
            <a:off x="2483768" y="5510522"/>
            <a:ext cx="936104" cy="497448"/>
          </a:xfrm>
          <a:custGeom>
            <a:avLst/>
            <a:gdLst>
              <a:gd name="connsiteX0" fmla="*/ 0 w 1296144"/>
              <a:gd name="connsiteY0" fmla="*/ 341908 h 1367631"/>
              <a:gd name="connsiteX1" fmla="*/ 511809 w 1296144"/>
              <a:gd name="connsiteY1" fmla="*/ 468148 h 1367631"/>
              <a:gd name="connsiteX2" fmla="*/ 648072 w 1296144"/>
              <a:gd name="connsiteY2" fmla="*/ 0 h 1367631"/>
              <a:gd name="connsiteX3" fmla="*/ 784335 w 1296144"/>
              <a:gd name="connsiteY3" fmla="*/ 468148 h 1367631"/>
              <a:gd name="connsiteX4" fmla="*/ 1296144 w 1296144"/>
              <a:gd name="connsiteY4" fmla="*/ 341908 h 1367631"/>
              <a:gd name="connsiteX5" fmla="*/ 920598 w 1296144"/>
              <a:gd name="connsiteY5" fmla="*/ 683816 h 1367631"/>
              <a:gd name="connsiteX6" fmla="*/ 1296144 w 1296144"/>
              <a:gd name="connsiteY6" fmla="*/ 1025723 h 1367631"/>
              <a:gd name="connsiteX7" fmla="*/ 784335 w 1296144"/>
              <a:gd name="connsiteY7" fmla="*/ 899483 h 1367631"/>
              <a:gd name="connsiteX8" fmla="*/ 648072 w 1296144"/>
              <a:gd name="connsiteY8" fmla="*/ 1367631 h 1367631"/>
              <a:gd name="connsiteX9" fmla="*/ 511809 w 1296144"/>
              <a:gd name="connsiteY9" fmla="*/ 899483 h 1367631"/>
              <a:gd name="connsiteX10" fmla="*/ 0 w 1296144"/>
              <a:gd name="connsiteY10" fmla="*/ 1025723 h 1367631"/>
              <a:gd name="connsiteX11" fmla="*/ 375546 w 1296144"/>
              <a:gd name="connsiteY11" fmla="*/ 683816 h 1367631"/>
              <a:gd name="connsiteX12" fmla="*/ 0 w 1296144"/>
              <a:gd name="connsiteY12" fmla="*/ 341908 h 1367631"/>
              <a:gd name="connsiteX0-1" fmla="*/ 0 w 1296144"/>
              <a:gd name="connsiteY0-2" fmla="*/ 341908 h 1367631"/>
              <a:gd name="connsiteX1-3" fmla="*/ 511809 w 1296144"/>
              <a:gd name="connsiteY1-4" fmla="*/ 468148 h 1367631"/>
              <a:gd name="connsiteX2-5" fmla="*/ 648072 w 1296144"/>
              <a:gd name="connsiteY2-6" fmla="*/ 0 h 1367631"/>
              <a:gd name="connsiteX3-7" fmla="*/ 784335 w 1296144"/>
              <a:gd name="connsiteY3-8" fmla="*/ 468148 h 1367631"/>
              <a:gd name="connsiteX4-9" fmla="*/ 1296144 w 1296144"/>
              <a:gd name="connsiteY4-10" fmla="*/ 341908 h 1367631"/>
              <a:gd name="connsiteX5-11" fmla="*/ 920598 w 1296144"/>
              <a:gd name="connsiteY5-12" fmla="*/ 683816 h 1367631"/>
              <a:gd name="connsiteX6-13" fmla="*/ 1296144 w 1296144"/>
              <a:gd name="connsiteY6-14" fmla="*/ 1025723 h 1367631"/>
              <a:gd name="connsiteX7-15" fmla="*/ 784335 w 1296144"/>
              <a:gd name="connsiteY7-16" fmla="*/ 899483 h 1367631"/>
              <a:gd name="connsiteX8-17" fmla="*/ 648072 w 1296144"/>
              <a:gd name="connsiteY8-18" fmla="*/ 1367631 h 1367631"/>
              <a:gd name="connsiteX9-19" fmla="*/ 511809 w 1296144"/>
              <a:gd name="connsiteY9-20" fmla="*/ 899483 h 1367631"/>
              <a:gd name="connsiteX10-21" fmla="*/ 0 w 1296144"/>
              <a:gd name="connsiteY10-22" fmla="*/ 1025723 h 1367631"/>
              <a:gd name="connsiteX11-23" fmla="*/ 375546 w 1296144"/>
              <a:gd name="connsiteY11-24" fmla="*/ 683816 h 1367631"/>
              <a:gd name="connsiteX12-25" fmla="*/ 0 w 1296144"/>
              <a:gd name="connsiteY12-26" fmla="*/ 341908 h 1367631"/>
              <a:gd name="connsiteX0-27" fmla="*/ 0 w 1296144"/>
              <a:gd name="connsiteY0-28" fmla="*/ 347649 h 1373372"/>
              <a:gd name="connsiteX1-29" fmla="*/ 511809 w 1296144"/>
              <a:gd name="connsiteY1-30" fmla="*/ 473889 h 1373372"/>
              <a:gd name="connsiteX2-31" fmla="*/ 648072 w 1296144"/>
              <a:gd name="connsiteY2-32" fmla="*/ 5741 h 1373372"/>
              <a:gd name="connsiteX3-33" fmla="*/ 784335 w 1296144"/>
              <a:gd name="connsiteY3-34" fmla="*/ 473889 h 1373372"/>
              <a:gd name="connsiteX4-35" fmla="*/ 1296144 w 1296144"/>
              <a:gd name="connsiteY4-36" fmla="*/ 347649 h 1373372"/>
              <a:gd name="connsiteX5-37" fmla="*/ 920598 w 1296144"/>
              <a:gd name="connsiteY5-38" fmla="*/ 689557 h 1373372"/>
              <a:gd name="connsiteX6-39" fmla="*/ 1296144 w 1296144"/>
              <a:gd name="connsiteY6-40" fmla="*/ 1031464 h 1373372"/>
              <a:gd name="connsiteX7-41" fmla="*/ 784335 w 1296144"/>
              <a:gd name="connsiteY7-42" fmla="*/ 905224 h 1373372"/>
              <a:gd name="connsiteX8-43" fmla="*/ 648072 w 1296144"/>
              <a:gd name="connsiteY8-44" fmla="*/ 1373372 h 1373372"/>
              <a:gd name="connsiteX9-45" fmla="*/ 511809 w 1296144"/>
              <a:gd name="connsiteY9-46" fmla="*/ 905224 h 1373372"/>
              <a:gd name="connsiteX10-47" fmla="*/ 0 w 1296144"/>
              <a:gd name="connsiteY10-48" fmla="*/ 1031464 h 1373372"/>
              <a:gd name="connsiteX11-49" fmla="*/ 375546 w 1296144"/>
              <a:gd name="connsiteY11-50" fmla="*/ 689557 h 1373372"/>
              <a:gd name="connsiteX12-51" fmla="*/ 0 w 1296144"/>
              <a:gd name="connsiteY12-52" fmla="*/ 347649 h 1373372"/>
              <a:gd name="connsiteX0-53" fmla="*/ 0 w 1296144"/>
              <a:gd name="connsiteY0-54" fmla="*/ 439361 h 1465084"/>
              <a:gd name="connsiteX1-55" fmla="*/ 511809 w 1296144"/>
              <a:gd name="connsiteY1-56" fmla="*/ 565601 h 1465084"/>
              <a:gd name="connsiteX2-57" fmla="*/ 608315 w 1296144"/>
              <a:gd name="connsiteY2-58" fmla="*/ 4688 h 1465084"/>
              <a:gd name="connsiteX3-59" fmla="*/ 784335 w 1296144"/>
              <a:gd name="connsiteY3-60" fmla="*/ 565601 h 1465084"/>
              <a:gd name="connsiteX4-61" fmla="*/ 1296144 w 1296144"/>
              <a:gd name="connsiteY4-62" fmla="*/ 439361 h 1465084"/>
              <a:gd name="connsiteX5-63" fmla="*/ 920598 w 1296144"/>
              <a:gd name="connsiteY5-64" fmla="*/ 781269 h 1465084"/>
              <a:gd name="connsiteX6-65" fmla="*/ 1296144 w 1296144"/>
              <a:gd name="connsiteY6-66" fmla="*/ 1123176 h 1465084"/>
              <a:gd name="connsiteX7-67" fmla="*/ 784335 w 1296144"/>
              <a:gd name="connsiteY7-68" fmla="*/ 996936 h 1465084"/>
              <a:gd name="connsiteX8-69" fmla="*/ 648072 w 1296144"/>
              <a:gd name="connsiteY8-70" fmla="*/ 1465084 h 1465084"/>
              <a:gd name="connsiteX9-71" fmla="*/ 511809 w 1296144"/>
              <a:gd name="connsiteY9-72" fmla="*/ 996936 h 1465084"/>
              <a:gd name="connsiteX10-73" fmla="*/ 0 w 1296144"/>
              <a:gd name="connsiteY10-74" fmla="*/ 1123176 h 1465084"/>
              <a:gd name="connsiteX11-75" fmla="*/ 375546 w 1296144"/>
              <a:gd name="connsiteY11-76" fmla="*/ 781269 h 1465084"/>
              <a:gd name="connsiteX12-77" fmla="*/ 0 w 1296144"/>
              <a:gd name="connsiteY12-78" fmla="*/ 439361 h 1465084"/>
              <a:gd name="connsiteX0-79" fmla="*/ 0 w 1296144"/>
              <a:gd name="connsiteY0-80" fmla="*/ 439361 h 1465084"/>
              <a:gd name="connsiteX1-81" fmla="*/ 551565 w 1296144"/>
              <a:gd name="connsiteY1-82" fmla="*/ 539096 h 1465084"/>
              <a:gd name="connsiteX2-83" fmla="*/ 608315 w 1296144"/>
              <a:gd name="connsiteY2-84" fmla="*/ 4688 h 1465084"/>
              <a:gd name="connsiteX3-85" fmla="*/ 784335 w 1296144"/>
              <a:gd name="connsiteY3-86" fmla="*/ 565601 h 1465084"/>
              <a:gd name="connsiteX4-87" fmla="*/ 1296144 w 1296144"/>
              <a:gd name="connsiteY4-88" fmla="*/ 439361 h 1465084"/>
              <a:gd name="connsiteX5-89" fmla="*/ 920598 w 1296144"/>
              <a:gd name="connsiteY5-90" fmla="*/ 781269 h 1465084"/>
              <a:gd name="connsiteX6-91" fmla="*/ 1296144 w 1296144"/>
              <a:gd name="connsiteY6-92" fmla="*/ 1123176 h 1465084"/>
              <a:gd name="connsiteX7-93" fmla="*/ 784335 w 1296144"/>
              <a:gd name="connsiteY7-94" fmla="*/ 996936 h 1465084"/>
              <a:gd name="connsiteX8-95" fmla="*/ 648072 w 1296144"/>
              <a:gd name="connsiteY8-96" fmla="*/ 1465084 h 1465084"/>
              <a:gd name="connsiteX9-97" fmla="*/ 511809 w 1296144"/>
              <a:gd name="connsiteY9-98" fmla="*/ 996936 h 1465084"/>
              <a:gd name="connsiteX10-99" fmla="*/ 0 w 1296144"/>
              <a:gd name="connsiteY10-100" fmla="*/ 1123176 h 1465084"/>
              <a:gd name="connsiteX11-101" fmla="*/ 375546 w 1296144"/>
              <a:gd name="connsiteY11-102" fmla="*/ 781269 h 1465084"/>
              <a:gd name="connsiteX12-103" fmla="*/ 0 w 1296144"/>
              <a:gd name="connsiteY12-104" fmla="*/ 439361 h 1465084"/>
              <a:gd name="connsiteX0-105" fmla="*/ 0 w 1296144"/>
              <a:gd name="connsiteY0-106" fmla="*/ 439620 h 1465343"/>
              <a:gd name="connsiteX1-107" fmla="*/ 551565 w 1296144"/>
              <a:gd name="connsiteY1-108" fmla="*/ 539355 h 1465343"/>
              <a:gd name="connsiteX2-109" fmla="*/ 608315 w 1296144"/>
              <a:gd name="connsiteY2-110" fmla="*/ 4947 h 1465343"/>
              <a:gd name="connsiteX3-111" fmla="*/ 718074 w 1296144"/>
              <a:gd name="connsiteY3-112" fmla="*/ 539356 h 1465343"/>
              <a:gd name="connsiteX4-113" fmla="*/ 1296144 w 1296144"/>
              <a:gd name="connsiteY4-114" fmla="*/ 439620 h 1465343"/>
              <a:gd name="connsiteX5-115" fmla="*/ 920598 w 1296144"/>
              <a:gd name="connsiteY5-116" fmla="*/ 781528 h 1465343"/>
              <a:gd name="connsiteX6-117" fmla="*/ 1296144 w 1296144"/>
              <a:gd name="connsiteY6-118" fmla="*/ 1123435 h 1465343"/>
              <a:gd name="connsiteX7-119" fmla="*/ 784335 w 1296144"/>
              <a:gd name="connsiteY7-120" fmla="*/ 997195 h 1465343"/>
              <a:gd name="connsiteX8-121" fmla="*/ 648072 w 1296144"/>
              <a:gd name="connsiteY8-122" fmla="*/ 1465343 h 1465343"/>
              <a:gd name="connsiteX9-123" fmla="*/ 511809 w 1296144"/>
              <a:gd name="connsiteY9-124" fmla="*/ 997195 h 1465343"/>
              <a:gd name="connsiteX10-125" fmla="*/ 0 w 1296144"/>
              <a:gd name="connsiteY10-126" fmla="*/ 1123435 h 1465343"/>
              <a:gd name="connsiteX11-127" fmla="*/ 375546 w 1296144"/>
              <a:gd name="connsiteY11-128" fmla="*/ 781528 h 1465343"/>
              <a:gd name="connsiteX12-129" fmla="*/ 0 w 1296144"/>
              <a:gd name="connsiteY12-130" fmla="*/ 439620 h 1465343"/>
              <a:gd name="connsiteX0-131" fmla="*/ 0 w 1296144"/>
              <a:gd name="connsiteY0-132" fmla="*/ 492135 h 1517858"/>
              <a:gd name="connsiteX1-133" fmla="*/ 551565 w 1296144"/>
              <a:gd name="connsiteY1-134" fmla="*/ 591870 h 1517858"/>
              <a:gd name="connsiteX2-135" fmla="*/ 608315 w 1296144"/>
              <a:gd name="connsiteY2-136" fmla="*/ 4454 h 1517858"/>
              <a:gd name="connsiteX3-137" fmla="*/ 718074 w 1296144"/>
              <a:gd name="connsiteY3-138" fmla="*/ 591871 h 1517858"/>
              <a:gd name="connsiteX4-139" fmla="*/ 1296144 w 1296144"/>
              <a:gd name="connsiteY4-140" fmla="*/ 492135 h 1517858"/>
              <a:gd name="connsiteX5-141" fmla="*/ 920598 w 1296144"/>
              <a:gd name="connsiteY5-142" fmla="*/ 834043 h 1517858"/>
              <a:gd name="connsiteX6-143" fmla="*/ 1296144 w 1296144"/>
              <a:gd name="connsiteY6-144" fmla="*/ 1175950 h 1517858"/>
              <a:gd name="connsiteX7-145" fmla="*/ 784335 w 1296144"/>
              <a:gd name="connsiteY7-146" fmla="*/ 1049710 h 1517858"/>
              <a:gd name="connsiteX8-147" fmla="*/ 648072 w 1296144"/>
              <a:gd name="connsiteY8-148" fmla="*/ 1517858 h 1517858"/>
              <a:gd name="connsiteX9-149" fmla="*/ 511809 w 1296144"/>
              <a:gd name="connsiteY9-150" fmla="*/ 1049710 h 1517858"/>
              <a:gd name="connsiteX10-151" fmla="*/ 0 w 1296144"/>
              <a:gd name="connsiteY10-152" fmla="*/ 1175950 h 1517858"/>
              <a:gd name="connsiteX11-153" fmla="*/ 375546 w 1296144"/>
              <a:gd name="connsiteY11-154" fmla="*/ 834043 h 1517858"/>
              <a:gd name="connsiteX12-155" fmla="*/ 0 w 1296144"/>
              <a:gd name="connsiteY12-156" fmla="*/ 492135 h 1517858"/>
              <a:gd name="connsiteX0-157" fmla="*/ 0 w 1296144"/>
              <a:gd name="connsiteY0-158" fmla="*/ 492135 h 1517858"/>
              <a:gd name="connsiteX1-159" fmla="*/ 551565 w 1296144"/>
              <a:gd name="connsiteY1-160" fmla="*/ 591870 h 1517858"/>
              <a:gd name="connsiteX2-161" fmla="*/ 608315 w 1296144"/>
              <a:gd name="connsiteY2-162" fmla="*/ 4454 h 1517858"/>
              <a:gd name="connsiteX3-163" fmla="*/ 718074 w 1296144"/>
              <a:gd name="connsiteY3-164" fmla="*/ 591871 h 1517858"/>
              <a:gd name="connsiteX4-165" fmla="*/ 1296144 w 1296144"/>
              <a:gd name="connsiteY4-166" fmla="*/ 492135 h 1517858"/>
              <a:gd name="connsiteX5-167" fmla="*/ 920598 w 1296144"/>
              <a:gd name="connsiteY5-168" fmla="*/ 834043 h 1517858"/>
              <a:gd name="connsiteX6-169" fmla="*/ 1296144 w 1296144"/>
              <a:gd name="connsiteY6-170" fmla="*/ 1175950 h 1517858"/>
              <a:gd name="connsiteX7-171" fmla="*/ 784335 w 1296144"/>
              <a:gd name="connsiteY7-172" fmla="*/ 1049710 h 1517858"/>
              <a:gd name="connsiteX8-173" fmla="*/ 648072 w 1296144"/>
              <a:gd name="connsiteY8-174" fmla="*/ 1517858 h 1517858"/>
              <a:gd name="connsiteX9-175" fmla="*/ 511809 w 1296144"/>
              <a:gd name="connsiteY9-176" fmla="*/ 1049710 h 1517858"/>
              <a:gd name="connsiteX10-177" fmla="*/ 0 w 1296144"/>
              <a:gd name="connsiteY10-178" fmla="*/ 1175950 h 1517858"/>
              <a:gd name="connsiteX11-179" fmla="*/ 375546 w 1296144"/>
              <a:gd name="connsiteY11-180" fmla="*/ 834043 h 1517858"/>
              <a:gd name="connsiteX12-181" fmla="*/ 0 w 1296144"/>
              <a:gd name="connsiteY12-182" fmla="*/ 492135 h 1517858"/>
              <a:gd name="connsiteX0-183" fmla="*/ 0 w 1296144"/>
              <a:gd name="connsiteY0-184" fmla="*/ 487681 h 1513404"/>
              <a:gd name="connsiteX1-185" fmla="*/ 551565 w 1296144"/>
              <a:gd name="connsiteY1-186" fmla="*/ 587416 h 1513404"/>
              <a:gd name="connsiteX2-187" fmla="*/ 608315 w 1296144"/>
              <a:gd name="connsiteY2-188" fmla="*/ 0 h 1513404"/>
              <a:gd name="connsiteX3-189" fmla="*/ 718074 w 1296144"/>
              <a:gd name="connsiteY3-190" fmla="*/ 587417 h 1513404"/>
              <a:gd name="connsiteX4-191" fmla="*/ 1296144 w 1296144"/>
              <a:gd name="connsiteY4-192" fmla="*/ 487681 h 1513404"/>
              <a:gd name="connsiteX5-193" fmla="*/ 920598 w 1296144"/>
              <a:gd name="connsiteY5-194" fmla="*/ 829589 h 1513404"/>
              <a:gd name="connsiteX6-195" fmla="*/ 1296144 w 1296144"/>
              <a:gd name="connsiteY6-196" fmla="*/ 1171496 h 1513404"/>
              <a:gd name="connsiteX7-197" fmla="*/ 784335 w 1296144"/>
              <a:gd name="connsiteY7-198" fmla="*/ 1045256 h 1513404"/>
              <a:gd name="connsiteX8-199" fmla="*/ 648072 w 1296144"/>
              <a:gd name="connsiteY8-200" fmla="*/ 1513404 h 1513404"/>
              <a:gd name="connsiteX9-201" fmla="*/ 511809 w 1296144"/>
              <a:gd name="connsiteY9-202" fmla="*/ 1045256 h 1513404"/>
              <a:gd name="connsiteX10-203" fmla="*/ 0 w 1296144"/>
              <a:gd name="connsiteY10-204" fmla="*/ 1171496 h 1513404"/>
              <a:gd name="connsiteX11-205" fmla="*/ 375546 w 1296144"/>
              <a:gd name="connsiteY11-206" fmla="*/ 829589 h 1513404"/>
              <a:gd name="connsiteX12-207" fmla="*/ 0 w 1296144"/>
              <a:gd name="connsiteY12-208" fmla="*/ 487681 h 1513404"/>
              <a:gd name="connsiteX0-209" fmla="*/ 0 w 1296144"/>
              <a:gd name="connsiteY0-210" fmla="*/ 487681 h 1513404"/>
              <a:gd name="connsiteX1-211" fmla="*/ 551565 w 1296144"/>
              <a:gd name="connsiteY1-212" fmla="*/ 587416 h 1513404"/>
              <a:gd name="connsiteX2-213" fmla="*/ 608315 w 1296144"/>
              <a:gd name="connsiteY2-214" fmla="*/ 0 h 1513404"/>
              <a:gd name="connsiteX3-215" fmla="*/ 718074 w 1296144"/>
              <a:gd name="connsiteY3-216" fmla="*/ 587417 h 1513404"/>
              <a:gd name="connsiteX4-217" fmla="*/ 1296144 w 1296144"/>
              <a:gd name="connsiteY4-218" fmla="*/ 487681 h 1513404"/>
              <a:gd name="connsiteX5-219" fmla="*/ 920598 w 1296144"/>
              <a:gd name="connsiteY5-220" fmla="*/ 829589 h 1513404"/>
              <a:gd name="connsiteX6-221" fmla="*/ 1296144 w 1296144"/>
              <a:gd name="connsiteY6-222" fmla="*/ 1171496 h 1513404"/>
              <a:gd name="connsiteX7-223" fmla="*/ 784335 w 1296144"/>
              <a:gd name="connsiteY7-224" fmla="*/ 1045256 h 1513404"/>
              <a:gd name="connsiteX8-225" fmla="*/ 648072 w 1296144"/>
              <a:gd name="connsiteY8-226" fmla="*/ 1513404 h 1513404"/>
              <a:gd name="connsiteX9-227" fmla="*/ 511809 w 1296144"/>
              <a:gd name="connsiteY9-228" fmla="*/ 1045256 h 1513404"/>
              <a:gd name="connsiteX10-229" fmla="*/ 0 w 1296144"/>
              <a:gd name="connsiteY10-230" fmla="*/ 1171496 h 1513404"/>
              <a:gd name="connsiteX11-231" fmla="*/ 375546 w 1296144"/>
              <a:gd name="connsiteY11-232" fmla="*/ 829589 h 1513404"/>
              <a:gd name="connsiteX12-233" fmla="*/ 0 w 1296144"/>
              <a:gd name="connsiteY12-234" fmla="*/ 487681 h 1513404"/>
              <a:gd name="connsiteX0-235" fmla="*/ 0 w 1296144"/>
              <a:gd name="connsiteY0-236" fmla="*/ 487696 h 1513419"/>
              <a:gd name="connsiteX1-237" fmla="*/ 551565 w 1296144"/>
              <a:gd name="connsiteY1-238" fmla="*/ 587431 h 1513419"/>
              <a:gd name="connsiteX2-239" fmla="*/ 608315 w 1296144"/>
              <a:gd name="connsiteY2-240" fmla="*/ 15 h 1513419"/>
              <a:gd name="connsiteX3-241" fmla="*/ 718074 w 1296144"/>
              <a:gd name="connsiteY3-242" fmla="*/ 587432 h 1513419"/>
              <a:gd name="connsiteX4-243" fmla="*/ 1296144 w 1296144"/>
              <a:gd name="connsiteY4-244" fmla="*/ 487696 h 1513419"/>
              <a:gd name="connsiteX5-245" fmla="*/ 920598 w 1296144"/>
              <a:gd name="connsiteY5-246" fmla="*/ 829604 h 1513419"/>
              <a:gd name="connsiteX6-247" fmla="*/ 1296144 w 1296144"/>
              <a:gd name="connsiteY6-248" fmla="*/ 1171511 h 1513419"/>
              <a:gd name="connsiteX7-249" fmla="*/ 784335 w 1296144"/>
              <a:gd name="connsiteY7-250" fmla="*/ 1045271 h 1513419"/>
              <a:gd name="connsiteX8-251" fmla="*/ 648072 w 1296144"/>
              <a:gd name="connsiteY8-252" fmla="*/ 1513419 h 1513419"/>
              <a:gd name="connsiteX9-253" fmla="*/ 511809 w 1296144"/>
              <a:gd name="connsiteY9-254" fmla="*/ 1045271 h 1513419"/>
              <a:gd name="connsiteX10-255" fmla="*/ 0 w 1296144"/>
              <a:gd name="connsiteY10-256" fmla="*/ 1171511 h 1513419"/>
              <a:gd name="connsiteX11-257" fmla="*/ 375546 w 1296144"/>
              <a:gd name="connsiteY11-258" fmla="*/ 829604 h 1513419"/>
              <a:gd name="connsiteX12-259" fmla="*/ 0 w 1296144"/>
              <a:gd name="connsiteY12-260" fmla="*/ 487696 h 1513419"/>
              <a:gd name="connsiteX0-261" fmla="*/ 0 w 1296144"/>
              <a:gd name="connsiteY0-262" fmla="*/ 487696 h 1513419"/>
              <a:gd name="connsiteX1-263" fmla="*/ 551565 w 1296144"/>
              <a:gd name="connsiteY1-264" fmla="*/ 587431 h 1513419"/>
              <a:gd name="connsiteX2-265" fmla="*/ 608315 w 1296144"/>
              <a:gd name="connsiteY2-266" fmla="*/ 15 h 1513419"/>
              <a:gd name="connsiteX3-267" fmla="*/ 718074 w 1296144"/>
              <a:gd name="connsiteY3-268" fmla="*/ 587432 h 1513419"/>
              <a:gd name="connsiteX4-269" fmla="*/ 1296144 w 1296144"/>
              <a:gd name="connsiteY4-270" fmla="*/ 487696 h 1513419"/>
              <a:gd name="connsiteX5-271" fmla="*/ 920598 w 1296144"/>
              <a:gd name="connsiteY5-272" fmla="*/ 829604 h 1513419"/>
              <a:gd name="connsiteX6-273" fmla="*/ 1296144 w 1296144"/>
              <a:gd name="connsiteY6-274" fmla="*/ 1171511 h 1513419"/>
              <a:gd name="connsiteX7-275" fmla="*/ 784335 w 1296144"/>
              <a:gd name="connsiteY7-276" fmla="*/ 1045271 h 1513419"/>
              <a:gd name="connsiteX8-277" fmla="*/ 648072 w 1296144"/>
              <a:gd name="connsiteY8-278" fmla="*/ 1513419 h 1513419"/>
              <a:gd name="connsiteX9-279" fmla="*/ 511809 w 1296144"/>
              <a:gd name="connsiteY9-280" fmla="*/ 1045271 h 1513419"/>
              <a:gd name="connsiteX10-281" fmla="*/ 0 w 1296144"/>
              <a:gd name="connsiteY10-282" fmla="*/ 1171511 h 1513419"/>
              <a:gd name="connsiteX11-283" fmla="*/ 415302 w 1296144"/>
              <a:gd name="connsiteY11-284" fmla="*/ 723586 h 1513419"/>
              <a:gd name="connsiteX12-285" fmla="*/ 0 w 1296144"/>
              <a:gd name="connsiteY12-286" fmla="*/ 487696 h 1513419"/>
              <a:gd name="connsiteX0-287" fmla="*/ 92765 w 1296144"/>
              <a:gd name="connsiteY0-288" fmla="*/ 394930 h 1513419"/>
              <a:gd name="connsiteX1-289" fmla="*/ 551565 w 1296144"/>
              <a:gd name="connsiteY1-290" fmla="*/ 587431 h 1513419"/>
              <a:gd name="connsiteX2-291" fmla="*/ 608315 w 1296144"/>
              <a:gd name="connsiteY2-292" fmla="*/ 15 h 1513419"/>
              <a:gd name="connsiteX3-293" fmla="*/ 718074 w 1296144"/>
              <a:gd name="connsiteY3-294" fmla="*/ 587432 h 1513419"/>
              <a:gd name="connsiteX4-295" fmla="*/ 1296144 w 1296144"/>
              <a:gd name="connsiteY4-296" fmla="*/ 487696 h 1513419"/>
              <a:gd name="connsiteX5-297" fmla="*/ 920598 w 1296144"/>
              <a:gd name="connsiteY5-298" fmla="*/ 829604 h 1513419"/>
              <a:gd name="connsiteX6-299" fmla="*/ 1296144 w 1296144"/>
              <a:gd name="connsiteY6-300" fmla="*/ 1171511 h 1513419"/>
              <a:gd name="connsiteX7-301" fmla="*/ 784335 w 1296144"/>
              <a:gd name="connsiteY7-302" fmla="*/ 1045271 h 1513419"/>
              <a:gd name="connsiteX8-303" fmla="*/ 648072 w 1296144"/>
              <a:gd name="connsiteY8-304" fmla="*/ 1513419 h 1513419"/>
              <a:gd name="connsiteX9-305" fmla="*/ 511809 w 1296144"/>
              <a:gd name="connsiteY9-306" fmla="*/ 1045271 h 1513419"/>
              <a:gd name="connsiteX10-307" fmla="*/ 0 w 1296144"/>
              <a:gd name="connsiteY10-308" fmla="*/ 1171511 h 1513419"/>
              <a:gd name="connsiteX11-309" fmla="*/ 415302 w 1296144"/>
              <a:gd name="connsiteY11-310" fmla="*/ 723586 h 1513419"/>
              <a:gd name="connsiteX12-311" fmla="*/ 92765 w 1296144"/>
              <a:gd name="connsiteY12-312" fmla="*/ 394930 h 1513419"/>
              <a:gd name="connsiteX0-313" fmla="*/ 92765 w 1296144"/>
              <a:gd name="connsiteY0-314" fmla="*/ 394930 h 1513419"/>
              <a:gd name="connsiteX1-315" fmla="*/ 551565 w 1296144"/>
              <a:gd name="connsiteY1-316" fmla="*/ 587431 h 1513419"/>
              <a:gd name="connsiteX2-317" fmla="*/ 608315 w 1296144"/>
              <a:gd name="connsiteY2-318" fmla="*/ 15 h 1513419"/>
              <a:gd name="connsiteX3-319" fmla="*/ 718074 w 1296144"/>
              <a:gd name="connsiteY3-320" fmla="*/ 587432 h 1513419"/>
              <a:gd name="connsiteX4-321" fmla="*/ 1296144 w 1296144"/>
              <a:gd name="connsiteY4-322" fmla="*/ 487696 h 1513419"/>
              <a:gd name="connsiteX5-323" fmla="*/ 920598 w 1296144"/>
              <a:gd name="connsiteY5-324" fmla="*/ 829604 h 1513419"/>
              <a:gd name="connsiteX6-325" fmla="*/ 1296144 w 1296144"/>
              <a:gd name="connsiteY6-326" fmla="*/ 1171511 h 1513419"/>
              <a:gd name="connsiteX7-327" fmla="*/ 784335 w 1296144"/>
              <a:gd name="connsiteY7-328" fmla="*/ 1045271 h 1513419"/>
              <a:gd name="connsiteX8-329" fmla="*/ 648072 w 1296144"/>
              <a:gd name="connsiteY8-330" fmla="*/ 1513419 h 1513419"/>
              <a:gd name="connsiteX9-331" fmla="*/ 511809 w 1296144"/>
              <a:gd name="connsiteY9-332" fmla="*/ 1045271 h 1513419"/>
              <a:gd name="connsiteX10-333" fmla="*/ 0 w 1296144"/>
              <a:gd name="connsiteY10-334" fmla="*/ 1171511 h 1513419"/>
              <a:gd name="connsiteX11-335" fmla="*/ 415302 w 1296144"/>
              <a:gd name="connsiteY11-336" fmla="*/ 723586 h 1513419"/>
              <a:gd name="connsiteX12-337" fmla="*/ 92765 w 1296144"/>
              <a:gd name="connsiteY12-338" fmla="*/ 394930 h 1513419"/>
              <a:gd name="connsiteX0-339" fmla="*/ 92765 w 1296144"/>
              <a:gd name="connsiteY0-340" fmla="*/ 394930 h 1513419"/>
              <a:gd name="connsiteX1-341" fmla="*/ 551565 w 1296144"/>
              <a:gd name="connsiteY1-342" fmla="*/ 587431 h 1513419"/>
              <a:gd name="connsiteX2-343" fmla="*/ 608315 w 1296144"/>
              <a:gd name="connsiteY2-344" fmla="*/ 15 h 1513419"/>
              <a:gd name="connsiteX3-345" fmla="*/ 718074 w 1296144"/>
              <a:gd name="connsiteY3-346" fmla="*/ 587432 h 1513419"/>
              <a:gd name="connsiteX4-347" fmla="*/ 1296144 w 1296144"/>
              <a:gd name="connsiteY4-348" fmla="*/ 487696 h 1513419"/>
              <a:gd name="connsiteX5-349" fmla="*/ 920598 w 1296144"/>
              <a:gd name="connsiteY5-350" fmla="*/ 829604 h 1513419"/>
              <a:gd name="connsiteX6-351" fmla="*/ 1296144 w 1296144"/>
              <a:gd name="connsiteY6-352" fmla="*/ 1171511 h 1513419"/>
              <a:gd name="connsiteX7-353" fmla="*/ 784335 w 1296144"/>
              <a:gd name="connsiteY7-354" fmla="*/ 1045271 h 1513419"/>
              <a:gd name="connsiteX8-355" fmla="*/ 648072 w 1296144"/>
              <a:gd name="connsiteY8-356" fmla="*/ 1513419 h 1513419"/>
              <a:gd name="connsiteX9-357" fmla="*/ 511809 w 1296144"/>
              <a:gd name="connsiteY9-358" fmla="*/ 1045271 h 1513419"/>
              <a:gd name="connsiteX10-359" fmla="*/ 0 w 1296144"/>
              <a:gd name="connsiteY10-360" fmla="*/ 1171511 h 1513419"/>
              <a:gd name="connsiteX11-361" fmla="*/ 415302 w 1296144"/>
              <a:gd name="connsiteY11-362" fmla="*/ 723586 h 1513419"/>
              <a:gd name="connsiteX12-363" fmla="*/ 92765 w 1296144"/>
              <a:gd name="connsiteY12-364" fmla="*/ 394930 h 1513419"/>
              <a:gd name="connsiteX0-365" fmla="*/ 92765 w 1296144"/>
              <a:gd name="connsiteY0-366" fmla="*/ 394930 h 1513419"/>
              <a:gd name="connsiteX1-367" fmla="*/ 551565 w 1296144"/>
              <a:gd name="connsiteY1-368" fmla="*/ 587431 h 1513419"/>
              <a:gd name="connsiteX2-369" fmla="*/ 608315 w 1296144"/>
              <a:gd name="connsiteY2-370" fmla="*/ 15 h 1513419"/>
              <a:gd name="connsiteX3-371" fmla="*/ 718074 w 1296144"/>
              <a:gd name="connsiteY3-372" fmla="*/ 587432 h 1513419"/>
              <a:gd name="connsiteX4-373" fmla="*/ 1296144 w 1296144"/>
              <a:gd name="connsiteY4-374" fmla="*/ 487696 h 1513419"/>
              <a:gd name="connsiteX5-375" fmla="*/ 920598 w 1296144"/>
              <a:gd name="connsiteY5-376" fmla="*/ 829604 h 1513419"/>
              <a:gd name="connsiteX6-377" fmla="*/ 1296144 w 1296144"/>
              <a:gd name="connsiteY6-378" fmla="*/ 1171511 h 1513419"/>
              <a:gd name="connsiteX7-379" fmla="*/ 784335 w 1296144"/>
              <a:gd name="connsiteY7-380" fmla="*/ 1045271 h 1513419"/>
              <a:gd name="connsiteX8-381" fmla="*/ 648072 w 1296144"/>
              <a:gd name="connsiteY8-382" fmla="*/ 1513419 h 1513419"/>
              <a:gd name="connsiteX9-383" fmla="*/ 511809 w 1296144"/>
              <a:gd name="connsiteY9-384" fmla="*/ 1045271 h 1513419"/>
              <a:gd name="connsiteX10-385" fmla="*/ 0 w 1296144"/>
              <a:gd name="connsiteY10-386" fmla="*/ 1171511 h 1513419"/>
              <a:gd name="connsiteX11-387" fmla="*/ 468311 w 1296144"/>
              <a:gd name="connsiteY11-388" fmla="*/ 697081 h 1513419"/>
              <a:gd name="connsiteX12-389" fmla="*/ 92765 w 1296144"/>
              <a:gd name="connsiteY12-390" fmla="*/ 394930 h 1513419"/>
              <a:gd name="connsiteX0-391" fmla="*/ 92765 w 1296144"/>
              <a:gd name="connsiteY0-392" fmla="*/ 394930 h 1513419"/>
              <a:gd name="connsiteX1-393" fmla="*/ 551565 w 1296144"/>
              <a:gd name="connsiteY1-394" fmla="*/ 587431 h 1513419"/>
              <a:gd name="connsiteX2-395" fmla="*/ 608315 w 1296144"/>
              <a:gd name="connsiteY2-396" fmla="*/ 15 h 1513419"/>
              <a:gd name="connsiteX3-397" fmla="*/ 718074 w 1296144"/>
              <a:gd name="connsiteY3-398" fmla="*/ 587432 h 1513419"/>
              <a:gd name="connsiteX4-399" fmla="*/ 1296144 w 1296144"/>
              <a:gd name="connsiteY4-400" fmla="*/ 487696 h 1513419"/>
              <a:gd name="connsiteX5-401" fmla="*/ 920598 w 1296144"/>
              <a:gd name="connsiteY5-402" fmla="*/ 829604 h 1513419"/>
              <a:gd name="connsiteX6-403" fmla="*/ 1296144 w 1296144"/>
              <a:gd name="connsiteY6-404" fmla="*/ 1171511 h 1513419"/>
              <a:gd name="connsiteX7-405" fmla="*/ 784335 w 1296144"/>
              <a:gd name="connsiteY7-406" fmla="*/ 1045271 h 1513419"/>
              <a:gd name="connsiteX8-407" fmla="*/ 648072 w 1296144"/>
              <a:gd name="connsiteY8-408" fmla="*/ 1513419 h 1513419"/>
              <a:gd name="connsiteX9-409" fmla="*/ 511809 w 1296144"/>
              <a:gd name="connsiteY9-410" fmla="*/ 1045271 h 1513419"/>
              <a:gd name="connsiteX10-411" fmla="*/ 0 w 1296144"/>
              <a:gd name="connsiteY10-412" fmla="*/ 1171511 h 1513419"/>
              <a:gd name="connsiteX11-413" fmla="*/ 468311 w 1296144"/>
              <a:gd name="connsiteY11-414" fmla="*/ 697081 h 1513419"/>
              <a:gd name="connsiteX12-415" fmla="*/ 92765 w 1296144"/>
              <a:gd name="connsiteY12-416" fmla="*/ 394930 h 1513419"/>
              <a:gd name="connsiteX0-417" fmla="*/ 92765 w 1296144"/>
              <a:gd name="connsiteY0-418" fmla="*/ 394930 h 1513419"/>
              <a:gd name="connsiteX1-419" fmla="*/ 551565 w 1296144"/>
              <a:gd name="connsiteY1-420" fmla="*/ 587431 h 1513419"/>
              <a:gd name="connsiteX2-421" fmla="*/ 608315 w 1296144"/>
              <a:gd name="connsiteY2-422" fmla="*/ 15 h 1513419"/>
              <a:gd name="connsiteX3-423" fmla="*/ 718074 w 1296144"/>
              <a:gd name="connsiteY3-424" fmla="*/ 587432 h 1513419"/>
              <a:gd name="connsiteX4-425" fmla="*/ 1296144 w 1296144"/>
              <a:gd name="connsiteY4-426" fmla="*/ 487696 h 1513419"/>
              <a:gd name="connsiteX5-427" fmla="*/ 920598 w 1296144"/>
              <a:gd name="connsiteY5-428" fmla="*/ 829604 h 1513419"/>
              <a:gd name="connsiteX6-429" fmla="*/ 1296144 w 1296144"/>
              <a:gd name="connsiteY6-430" fmla="*/ 1171511 h 1513419"/>
              <a:gd name="connsiteX7-431" fmla="*/ 784335 w 1296144"/>
              <a:gd name="connsiteY7-432" fmla="*/ 1045271 h 1513419"/>
              <a:gd name="connsiteX8-433" fmla="*/ 648072 w 1296144"/>
              <a:gd name="connsiteY8-434" fmla="*/ 1513419 h 1513419"/>
              <a:gd name="connsiteX9-435" fmla="*/ 511809 w 1296144"/>
              <a:gd name="connsiteY9-436" fmla="*/ 1045271 h 1513419"/>
              <a:gd name="connsiteX10-437" fmla="*/ 0 w 1296144"/>
              <a:gd name="connsiteY10-438" fmla="*/ 1171511 h 1513419"/>
              <a:gd name="connsiteX11-439" fmla="*/ 468311 w 1296144"/>
              <a:gd name="connsiteY11-440" fmla="*/ 697081 h 1513419"/>
              <a:gd name="connsiteX12-441" fmla="*/ 92765 w 1296144"/>
              <a:gd name="connsiteY12-442" fmla="*/ 394930 h 1513419"/>
              <a:gd name="connsiteX0-443" fmla="*/ 92765 w 1296144"/>
              <a:gd name="connsiteY0-444" fmla="*/ 394930 h 1513419"/>
              <a:gd name="connsiteX1-445" fmla="*/ 551565 w 1296144"/>
              <a:gd name="connsiteY1-446" fmla="*/ 587431 h 1513419"/>
              <a:gd name="connsiteX2-447" fmla="*/ 608315 w 1296144"/>
              <a:gd name="connsiteY2-448" fmla="*/ 15 h 1513419"/>
              <a:gd name="connsiteX3-449" fmla="*/ 718074 w 1296144"/>
              <a:gd name="connsiteY3-450" fmla="*/ 587432 h 1513419"/>
              <a:gd name="connsiteX4-451" fmla="*/ 1296144 w 1296144"/>
              <a:gd name="connsiteY4-452" fmla="*/ 487696 h 1513419"/>
              <a:gd name="connsiteX5-453" fmla="*/ 920598 w 1296144"/>
              <a:gd name="connsiteY5-454" fmla="*/ 829604 h 1513419"/>
              <a:gd name="connsiteX6-455" fmla="*/ 1296144 w 1296144"/>
              <a:gd name="connsiteY6-456" fmla="*/ 1171511 h 1513419"/>
              <a:gd name="connsiteX7-457" fmla="*/ 784335 w 1296144"/>
              <a:gd name="connsiteY7-458" fmla="*/ 1045271 h 1513419"/>
              <a:gd name="connsiteX8-459" fmla="*/ 648072 w 1296144"/>
              <a:gd name="connsiteY8-460" fmla="*/ 1513419 h 1513419"/>
              <a:gd name="connsiteX9-461" fmla="*/ 511809 w 1296144"/>
              <a:gd name="connsiteY9-462" fmla="*/ 1045271 h 1513419"/>
              <a:gd name="connsiteX10-463" fmla="*/ 0 w 1296144"/>
              <a:gd name="connsiteY10-464" fmla="*/ 1171511 h 1513419"/>
              <a:gd name="connsiteX11-465" fmla="*/ 468311 w 1296144"/>
              <a:gd name="connsiteY11-466" fmla="*/ 697081 h 1513419"/>
              <a:gd name="connsiteX12-467" fmla="*/ 92765 w 1296144"/>
              <a:gd name="connsiteY12-468" fmla="*/ 394930 h 1513419"/>
              <a:gd name="connsiteX0-469" fmla="*/ 477078 w 1680457"/>
              <a:gd name="connsiteY0-470" fmla="*/ 394930 h 1513419"/>
              <a:gd name="connsiteX1-471" fmla="*/ 935878 w 1680457"/>
              <a:gd name="connsiteY1-472" fmla="*/ 587431 h 1513419"/>
              <a:gd name="connsiteX2-473" fmla="*/ 992628 w 1680457"/>
              <a:gd name="connsiteY2-474" fmla="*/ 15 h 1513419"/>
              <a:gd name="connsiteX3-475" fmla="*/ 1102387 w 1680457"/>
              <a:gd name="connsiteY3-476" fmla="*/ 587432 h 1513419"/>
              <a:gd name="connsiteX4-477" fmla="*/ 1680457 w 1680457"/>
              <a:gd name="connsiteY4-478" fmla="*/ 487696 h 1513419"/>
              <a:gd name="connsiteX5-479" fmla="*/ 1304911 w 1680457"/>
              <a:gd name="connsiteY5-480" fmla="*/ 829604 h 1513419"/>
              <a:gd name="connsiteX6-481" fmla="*/ 1680457 w 1680457"/>
              <a:gd name="connsiteY6-482" fmla="*/ 1171511 h 1513419"/>
              <a:gd name="connsiteX7-483" fmla="*/ 1168648 w 1680457"/>
              <a:gd name="connsiteY7-484" fmla="*/ 1045271 h 1513419"/>
              <a:gd name="connsiteX8-485" fmla="*/ 1032385 w 1680457"/>
              <a:gd name="connsiteY8-486" fmla="*/ 1513419 h 1513419"/>
              <a:gd name="connsiteX9-487" fmla="*/ 896122 w 1680457"/>
              <a:gd name="connsiteY9-488" fmla="*/ 1045271 h 1513419"/>
              <a:gd name="connsiteX10-489" fmla="*/ 0 w 1680457"/>
              <a:gd name="connsiteY10-490" fmla="*/ 866711 h 1513419"/>
              <a:gd name="connsiteX11-491" fmla="*/ 852624 w 1680457"/>
              <a:gd name="connsiteY11-492" fmla="*/ 697081 h 1513419"/>
              <a:gd name="connsiteX12-493" fmla="*/ 477078 w 1680457"/>
              <a:gd name="connsiteY12-494" fmla="*/ 394930 h 1513419"/>
              <a:gd name="connsiteX0-495" fmla="*/ 498160 w 1701539"/>
              <a:gd name="connsiteY0-496" fmla="*/ 394930 h 1513419"/>
              <a:gd name="connsiteX1-497" fmla="*/ 956960 w 1701539"/>
              <a:gd name="connsiteY1-498" fmla="*/ 587431 h 1513419"/>
              <a:gd name="connsiteX2-499" fmla="*/ 1013710 w 1701539"/>
              <a:gd name="connsiteY2-500" fmla="*/ 15 h 1513419"/>
              <a:gd name="connsiteX3-501" fmla="*/ 1123469 w 1701539"/>
              <a:gd name="connsiteY3-502" fmla="*/ 587432 h 1513419"/>
              <a:gd name="connsiteX4-503" fmla="*/ 1701539 w 1701539"/>
              <a:gd name="connsiteY4-504" fmla="*/ 487696 h 1513419"/>
              <a:gd name="connsiteX5-505" fmla="*/ 1325993 w 1701539"/>
              <a:gd name="connsiteY5-506" fmla="*/ 829604 h 1513419"/>
              <a:gd name="connsiteX6-507" fmla="*/ 1701539 w 1701539"/>
              <a:gd name="connsiteY6-508" fmla="*/ 1171511 h 1513419"/>
              <a:gd name="connsiteX7-509" fmla="*/ 1189730 w 1701539"/>
              <a:gd name="connsiteY7-510" fmla="*/ 1045271 h 1513419"/>
              <a:gd name="connsiteX8-511" fmla="*/ 1053467 w 1701539"/>
              <a:gd name="connsiteY8-512" fmla="*/ 1513419 h 1513419"/>
              <a:gd name="connsiteX9-513" fmla="*/ 917204 w 1701539"/>
              <a:gd name="connsiteY9-514" fmla="*/ 1045271 h 1513419"/>
              <a:gd name="connsiteX10-515" fmla="*/ 21082 w 1701539"/>
              <a:gd name="connsiteY10-516" fmla="*/ 866711 h 1513419"/>
              <a:gd name="connsiteX11-517" fmla="*/ 873706 w 1701539"/>
              <a:gd name="connsiteY11-518" fmla="*/ 697081 h 1513419"/>
              <a:gd name="connsiteX12-519" fmla="*/ 498160 w 1701539"/>
              <a:gd name="connsiteY12-520" fmla="*/ 394930 h 1513419"/>
              <a:gd name="connsiteX0-521" fmla="*/ 498160 w 1701539"/>
              <a:gd name="connsiteY0-522" fmla="*/ 394930 h 1513419"/>
              <a:gd name="connsiteX1-523" fmla="*/ 956960 w 1701539"/>
              <a:gd name="connsiteY1-524" fmla="*/ 587431 h 1513419"/>
              <a:gd name="connsiteX2-525" fmla="*/ 1013710 w 1701539"/>
              <a:gd name="connsiteY2-526" fmla="*/ 15 h 1513419"/>
              <a:gd name="connsiteX3-527" fmla="*/ 1123469 w 1701539"/>
              <a:gd name="connsiteY3-528" fmla="*/ 587432 h 1513419"/>
              <a:gd name="connsiteX4-529" fmla="*/ 1701539 w 1701539"/>
              <a:gd name="connsiteY4-530" fmla="*/ 487696 h 1513419"/>
              <a:gd name="connsiteX5-531" fmla="*/ 1325993 w 1701539"/>
              <a:gd name="connsiteY5-532" fmla="*/ 829604 h 1513419"/>
              <a:gd name="connsiteX6-533" fmla="*/ 1701539 w 1701539"/>
              <a:gd name="connsiteY6-534" fmla="*/ 1171511 h 1513419"/>
              <a:gd name="connsiteX7-535" fmla="*/ 1189730 w 1701539"/>
              <a:gd name="connsiteY7-536" fmla="*/ 1045271 h 1513419"/>
              <a:gd name="connsiteX8-537" fmla="*/ 1053467 w 1701539"/>
              <a:gd name="connsiteY8-538" fmla="*/ 1513419 h 1513419"/>
              <a:gd name="connsiteX9-539" fmla="*/ 917204 w 1701539"/>
              <a:gd name="connsiteY9-540" fmla="*/ 1045271 h 1513419"/>
              <a:gd name="connsiteX10-541" fmla="*/ 21082 w 1701539"/>
              <a:gd name="connsiteY10-542" fmla="*/ 866711 h 1513419"/>
              <a:gd name="connsiteX11-543" fmla="*/ 873706 w 1701539"/>
              <a:gd name="connsiteY11-544" fmla="*/ 697081 h 1513419"/>
              <a:gd name="connsiteX12-545" fmla="*/ 498160 w 1701539"/>
              <a:gd name="connsiteY12-546" fmla="*/ 394930 h 1513419"/>
              <a:gd name="connsiteX0-547" fmla="*/ 477124 w 1680503"/>
              <a:gd name="connsiteY0-548" fmla="*/ 394930 h 1513419"/>
              <a:gd name="connsiteX1-549" fmla="*/ 935924 w 1680503"/>
              <a:gd name="connsiteY1-550" fmla="*/ 587431 h 1513419"/>
              <a:gd name="connsiteX2-551" fmla="*/ 992674 w 1680503"/>
              <a:gd name="connsiteY2-552" fmla="*/ 15 h 1513419"/>
              <a:gd name="connsiteX3-553" fmla="*/ 1102433 w 1680503"/>
              <a:gd name="connsiteY3-554" fmla="*/ 587432 h 1513419"/>
              <a:gd name="connsiteX4-555" fmla="*/ 1680503 w 1680503"/>
              <a:gd name="connsiteY4-556" fmla="*/ 487696 h 1513419"/>
              <a:gd name="connsiteX5-557" fmla="*/ 1304957 w 1680503"/>
              <a:gd name="connsiteY5-558" fmla="*/ 829604 h 1513419"/>
              <a:gd name="connsiteX6-559" fmla="*/ 1680503 w 1680503"/>
              <a:gd name="connsiteY6-560" fmla="*/ 1171511 h 1513419"/>
              <a:gd name="connsiteX7-561" fmla="*/ 1168694 w 1680503"/>
              <a:gd name="connsiteY7-562" fmla="*/ 1045271 h 1513419"/>
              <a:gd name="connsiteX8-563" fmla="*/ 1032431 w 1680503"/>
              <a:gd name="connsiteY8-564" fmla="*/ 1513419 h 1513419"/>
              <a:gd name="connsiteX9-565" fmla="*/ 896168 w 1680503"/>
              <a:gd name="connsiteY9-566" fmla="*/ 1045271 h 1513419"/>
              <a:gd name="connsiteX10-567" fmla="*/ 46 w 1680503"/>
              <a:gd name="connsiteY10-568" fmla="*/ 866711 h 1513419"/>
              <a:gd name="connsiteX11-569" fmla="*/ 852670 w 1680503"/>
              <a:gd name="connsiteY11-570" fmla="*/ 697081 h 1513419"/>
              <a:gd name="connsiteX12-571" fmla="*/ 477124 w 1680503"/>
              <a:gd name="connsiteY12-572" fmla="*/ 394930 h 1513419"/>
              <a:gd name="connsiteX0-573" fmla="*/ 477124 w 1680503"/>
              <a:gd name="connsiteY0-574" fmla="*/ 394930 h 1513419"/>
              <a:gd name="connsiteX1-575" fmla="*/ 935924 w 1680503"/>
              <a:gd name="connsiteY1-576" fmla="*/ 587431 h 1513419"/>
              <a:gd name="connsiteX2-577" fmla="*/ 992674 w 1680503"/>
              <a:gd name="connsiteY2-578" fmla="*/ 15 h 1513419"/>
              <a:gd name="connsiteX3-579" fmla="*/ 1102433 w 1680503"/>
              <a:gd name="connsiteY3-580" fmla="*/ 587432 h 1513419"/>
              <a:gd name="connsiteX4-581" fmla="*/ 1680503 w 1680503"/>
              <a:gd name="connsiteY4-582" fmla="*/ 487696 h 1513419"/>
              <a:gd name="connsiteX5-583" fmla="*/ 1304957 w 1680503"/>
              <a:gd name="connsiteY5-584" fmla="*/ 829604 h 1513419"/>
              <a:gd name="connsiteX6-585" fmla="*/ 1680503 w 1680503"/>
              <a:gd name="connsiteY6-586" fmla="*/ 1171511 h 1513419"/>
              <a:gd name="connsiteX7-587" fmla="*/ 1168694 w 1680503"/>
              <a:gd name="connsiteY7-588" fmla="*/ 1045271 h 1513419"/>
              <a:gd name="connsiteX8-589" fmla="*/ 1032431 w 1680503"/>
              <a:gd name="connsiteY8-590" fmla="*/ 1513419 h 1513419"/>
              <a:gd name="connsiteX9-591" fmla="*/ 896168 w 1680503"/>
              <a:gd name="connsiteY9-592" fmla="*/ 1045271 h 1513419"/>
              <a:gd name="connsiteX10-593" fmla="*/ 46 w 1680503"/>
              <a:gd name="connsiteY10-594" fmla="*/ 866711 h 1513419"/>
              <a:gd name="connsiteX11-595" fmla="*/ 852670 w 1680503"/>
              <a:gd name="connsiteY11-596" fmla="*/ 697081 h 1513419"/>
              <a:gd name="connsiteX12-597" fmla="*/ 477124 w 1680503"/>
              <a:gd name="connsiteY12-598" fmla="*/ 394930 h 1513419"/>
              <a:gd name="connsiteX0-599" fmla="*/ 477114 w 1680493"/>
              <a:gd name="connsiteY0-600" fmla="*/ 394930 h 1513419"/>
              <a:gd name="connsiteX1-601" fmla="*/ 935914 w 1680493"/>
              <a:gd name="connsiteY1-602" fmla="*/ 587431 h 1513419"/>
              <a:gd name="connsiteX2-603" fmla="*/ 992664 w 1680493"/>
              <a:gd name="connsiteY2-604" fmla="*/ 15 h 1513419"/>
              <a:gd name="connsiteX3-605" fmla="*/ 1102423 w 1680493"/>
              <a:gd name="connsiteY3-606" fmla="*/ 587432 h 1513419"/>
              <a:gd name="connsiteX4-607" fmla="*/ 1680493 w 1680493"/>
              <a:gd name="connsiteY4-608" fmla="*/ 487696 h 1513419"/>
              <a:gd name="connsiteX5-609" fmla="*/ 1304947 w 1680493"/>
              <a:gd name="connsiteY5-610" fmla="*/ 829604 h 1513419"/>
              <a:gd name="connsiteX6-611" fmla="*/ 1680493 w 1680493"/>
              <a:gd name="connsiteY6-612" fmla="*/ 1171511 h 1513419"/>
              <a:gd name="connsiteX7-613" fmla="*/ 1168684 w 1680493"/>
              <a:gd name="connsiteY7-614" fmla="*/ 1045271 h 1513419"/>
              <a:gd name="connsiteX8-615" fmla="*/ 1032421 w 1680493"/>
              <a:gd name="connsiteY8-616" fmla="*/ 1513419 h 1513419"/>
              <a:gd name="connsiteX9-617" fmla="*/ 896158 w 1680493"/>
              <a:gd name="connsiteY9-618" fmla="*/ 1045271 h 1513419"/>
              <a:gd name="connsiteX10-619" fmla="*/ 36 w 1680493"/>
              <a:gd name="connsiteY10-620" fmla="*/ 866711 h 1513419"/>
              <a:gd name="connsiteX11-621" fmla="*/ 852660 w 1680493"/>
              <a:gd name="connsiteY11-622" fmla="*/ 697081 h 1513419"/>
              <a:gd name="connsiteX12-623" fmla="*/ 477114 w 1680493"/>
              <a:gd name="connsiteY12-624" fmla="*/ 394930 h 1513419"/>
              <a:gd name="connsiteX0-625" fmla="*/ 291594 w 1494973"/>
              <a:gd name="connsiteY0-626" fmla="*/ 394930 h 1513419"/>
              <a:gd name="connsiteX1-627" fmla="*/ 750394 w 1494973"/>
              <a:gd name="connsiteY1-628" fmla="*/ 587431 h 1513419"/>
              <a:gd name="connsiteX2-629" fmla="*/ 807144 w 1494973"/>
              <a:gd name="connsiteY2-630" fmla="*/ 15 h 1513419"/>
              <a:gd name="connsiteX3-631" fmla="*/ 916903 w 1494973"/>
              <a:gd name="connsiteY3-632" fmla="*/ 587432 h 1513419"/>
              <a:gd name="connsiteX4-633" fmla="*/ 1494973 w 1494973"/>
              <a:gd name="connsiteY4-634" fmla="*/ 487696 h 1513419"/>
              <a:gd name="connsiteX5-635" fmla="*/ 1119427 w 1494973"/>
              <a:gd name="connsiteY5-636" fmla="*/ 829604 h 1513419"/>
              <a:gd name="connsiteX6-637" fmla="*/ 1494973 w 1494973"/>
              <a:gd name="connsiteY6-638" fmla="*/ 1171511 h 1513419"/>
              <a:gd name="connsiteX7-639" fmla="*/ 983164 w 1494973"/>
              <a:gd name="connsiteY7-640" fmla="*/ 1045271 h 1513419"/>
              <a:gd name="connsiteX8-641" fmla="*/ 846901 w 1494973"/>
              <a:gd name="connsiteY8-642" fmla="*/ 1513419 h 1513419"/>
              <a:gd name="connsiteX9-643" fmla="*/ 710638 w 1494973"/>
              <a:gd name="connsiteY9-644" fmla="*/ 1045271 h 1513419"/>
              <a:gd name="connsiteX10-645" fmla="*/ 47 w 1494973"/>
              <a:gd name="connsiteY10-646" fmla="*/ 985980 h 1513419"/>
              <a:gd name="connsiteX11-647" fmla="*/ 667140 w 1494973"/>
              <a:gd name="connsiteY11-648" fmla="*/ 697081 h 1513419"/>
              <a:gd name="connsiteX12-649" fmla="*/ 291594 w 1494973"/>
              <a:gd name="connsiteY12-650" fmla="*/ 394930 h 1513419"/>
              <a:gd name="connsiteX0-651" fmla="*/ 291594 w 1494973"/>
              <a:gd name="connsiteY0-652" fmla="*/ 394930 h 1354393"/>
              <a:gd name="connsiteX1-653" fmla="*/ 750394 w 1494973"/>
              <a:gd name="connsiteY1-654" fmla="*/ 587431 h 1354393"/>
              <a:gd name="connsiteX2-655" fmla="*/ 807144 w 1494973"/>
              <a:gd name="connsiteY2-656" fmla="*/ 15 h 1354393"/>
              <a:gd name="connsiteX3-657" fmla="*/ 916903 w 1494973"/>
              <a:gd name="connsiteY3-658" fmla="*/ 587432 h 1354393"/>
              <a:gd name="connsiteX4-659" fmla="*/ 1494973 w 1494973"/>
              <a:gd name="connsiteY4-660" fmla="*/ 487696 h 1354393"/>
              <a:gd name="connsiteX5-661" fmla="*/ 1119427 w 1494973"/>
              <a:gd name="connsiteY5-662" fmla="*/ 829604 h 1354393"/>
              <a:gd name="connsiteX6-663" fmla="*/ 1494973 w 1494973"/>
              <a:gd name="connsiteY6-664" fmla="*/ 1171511 h 1354393"/>
              <a:gd name="connsiteX7-665" fmla="*/ 983164 w 1494973"/>
              <a:gd name="connsiteY7-666" fmla="*/ 1045271 h 1354393"/>
              <a:gd name="connsiteX8-667" fmla="*/ 687875 w 1494973"/>
              <a:gd name="connsiteY8-668" fmla="*/ 1354393 h 1354393"/>
              <a:gd name="connsiteX9-669" fmla="*/ 710638 w 1494973"/>
              <a:gd name="connsiteY9-670" fmla="*/ 1045271 h 1354393"/>
              <a:gd name="connsiteX10-671" fmla="*/ 47 w 1494973"/>
              <a:gd name="connsiteY10-672" fmla="*/ 985980 h 1354393"/>
              <a:gd name="connsiteX11-673" fmla="*/ 667140 w 1494973"/>
              <a:gd name="connsiteY11-674" fmla="*/ 697081 h 1354393"/>
              <a:gd name="connsiteX12-675" fmla="*/ 291594 w 1494973"/>
              <a:gd name="connsiteY12-676" fmla="*/ 394930 h 1354393"/>
              <a:gd name="connsiteX0-677" fmla="*/ 291594 w 1494973"/>
              <a:gd name="connsiteY0-678" fmla="*/ 394930 h 1354393"/>
              <a:gd name="connsiteX1-679" fmla="*/ 750394 w 1494973"/>
              <a:gd name="connsiteY1-680" fmla="*/ 587431 h 1354393"/>
              <a:gd name="connsiteX2-681" fmla="*/ 807144 w 1494973"/>
              <a:gd name="connsiteY2-682" fmla="*/ 15 h 1354393"/>
              <a:gd name="connsiteX3-683" fmla="*/ 916903 w 1494973"/>
              <a:gd name="connsiteY3-684" fmla="*/ 587432 h 1354393"/>
              <a:gd name="connsiteX4-685" fmla="*/ 1494973 w 1494973"/>
              <a:gd name="connsiteY4-686" fmla="*/ 487696 h 1354393"/>
              <a:gd name="connsiteX5-687" fmla="*/ 1119427 w 1494973"/>
              <a:gd name="connsiteY5-688" fmla="*/ 829604 h 1354393"/>
              <a:gd name="connsiteX6-689" fmla="*/ 1494973 w 1494973"/>
              <a:gd name="connsiteY6-690" fmla="*/ 1171511 h 1354393"/>
              <a:gd name="connsiteX7-691" fmla="*/ 983164 w 1494973"/>
              <a:gd name="connsiteY7-692" fmla="*/ 1045271 h 1354393"/>
              <a:gd name="connsiteX8-693" fmla="*/ 687875 w 1494973"/>
              <a:gd name="connsiteY8-694" fmla="*/ 1354393 h 1354393"/>
              <a:gd name="connsiteX9-695" fmla="*/ 710638 w 1494973"/>
              <a:gd name="connsiteY9-696" fmla="*/ 1045271 h 1354393"/>
              <a:gd name="connsiteX10-697" fmla="*/ 47 w 1494973"/>
              <a:gd name="connsiteY10-698" fmla="*/ 985980 h 1354393"/>
              <a:gd name="connsiteX11-699" fmla="*/ 667140 w 1494973"/>
              <a:gd name="connsiteY11-700" fmla="*/ 697081 h 1354393"/>
              <a:gd name="connsiteX12-701" fmla="*/ 291594 w 1494973"/>
              <a:gd name="connsiteY12-702" fmla="*/ 394930 h 1354393"/>
              <a:gd name="connsiteX0-703" fmla="*/ 291594 w 1494973"/>
              <a:gd name="connsiteY0-704" fmla="*/ 394930 h 1365422"/>
              <a:gd name="connsiteX1-705" fmla="*/ 750394 w 1494973"/>
              <a:gd name="connsiteY1-706" fmla="*/ 587431 h 1365422"/>
              <a:gd name="connsiteX2-707" fmla="*/ 807144 w 1494973"/>
              <a:gd name="connsiteY2-708" fmla="*/ 15 h 1365422"/>
              <a:gd name="connsiteX3-709" fmla="*/ 916903 w 1494973"/>
              <a:gd name="connsiteY3-710" fmla="*/ 587432 h 1365422"/>
              <a:gd name="connsiteX4-711" fmla="*/ 1494973 w 1494973"/>
              <a:gd name="connsiteY4-712" fmla="*/ 487696 h 1365422"/>
              <a:gd name="connsiteX5-713" fmla="*/ 1119427 w 1494973"/>
              <a:gd name="connsiteY5-714" fmla="*/ 829604 h 1365422"/>
              <a:gd name="connsiteX6-715" fmla="*/ 1494973 w 1494973"/>
              <a:gd name="connsiteY6-716" fmla="*/ 1171511 h 1365422"/>
              <a:gd name="connsiteX7-717" fmla="*/ 983164 w 1494973"/>
              <a:gd name="connsiteY7-718" fmla="*/ 1045271 h 1365422"/>
              <a:gd name="connsiteX8-719" fmla="*/ 687875 w 1494973"/>
              <a:gd name="connsiteY8-720" fmla="*/ 1354393 h 1365422"/>
              <a:gd name="connsiteX9-721" fmla="*/ 710638 w 1494973"/>
              <a:gd name="connsiteY9-722" fmla="*/ 1045271 h 1365422"/>
              <a:gd name="connsiteX10-723" fmla="*/ 47 w 1494973"/>
              <a:gd name="connsiteY10-724" fmla="*/ 985980 h 1365422"/>
              <a:gd name="connsiteX11-725" fmla="*/ 667140 w 1494973"/>
              <a:gd name="connsiteY11-726" fmla="*/ 697081 h 1365422"/>
              <a:gd name="connsiteX12-727" fmla="*/ 291594 w 1494973"/>
              <a:gd name="connsiteY12-728" fmla="*/ 394930 h 1365422"/>
              <a:gd name="connsiteX0-729" fmla="*/ 291594 w 1494973"/>
              <a:gd name="connsiteY0-730" fmla="*/ 394930 h 1365422"/>
              <a:gd name="connsiteX1-731" fmla="*/ 750394 w 1494973"/>
              <a:gd name="connsiteY1-732" fmla="*/ 587431 h 1365422"/>
              <a:gd name="connsiteX2-733" fmla="*/ 807144 w 1494973"/>
              <a:gd name="connsiteY2-734" fmla="*/ 15 h 1365422"/>
              <a:gd name="connsiteX3-735" fmla="*/ 916903 w 1494973"/>
              <a:gd name="connsiteY3-736" fmla="*/ 587432 h 1365422"/>
              <a:gd name="connsiteX4-737" fmla="*/ 1494973 w 1494973"/>
              <a:gd name="connsiteY4-738" fmla="*/ 487696 h 1365422"/>
              <a:gd name="connsiteX5-739" fmla="*/ 1119427 w 1494973"/>
              <a:gd name="connsiteY5-740" fmla="*/ 829604 h 1365422"/>
              <a:gd name="connsiteX6-741" fmla="*/ 1494973 w 1494973"/>
              <a:gd name="connsiteY6-742" fmla="*/ 1171511 h 1365422"/>
              <a:gd name="connsiteX7-743" fmla="*/ 983164 w 1494973"/>
              <a:gd name="connsiteY7-744" fmla="*/ 1045271 h 1365422"/>
              <a:gd name="connsiteX8-745" fmla="*/ 687875 w 1494973"/>
              <a:gd name="connsiteY8-746" fmla="*/ 1354393 h 1365422"/>
              <a:gd name="connsiteX9-747" fmla="*/ 710638 w 1494973"/>
              <a:gd name="connsiteY9-748" fmla="*/ 1045271 h 1365422"/>
              <a:gd name="connsiteX10-749" fmla="*/ 47 w 1494973"/>
              <a:gd name="connsiteY10-750" fmla="*/ 985980 h 1365422"/>
              <a:gd name="connsiteX11-751" fmla="*/ 667140 w 1494973"/>
              <a:gd name="connsiteY11-752" fmla="*/ 697081 h 1365422"/>
              <a:gd name="connsiteX12-753" fmla="*/ 291594 w 1494973"/>
              <a:gd name="connsiteY12-754" fmla="*/ 394930 h 1365422"/>
              <a:gd name="connsiteX0-755" fmla="*/ 291594 w 1494973"/>
              <a:gd name="connsiteY0-756" fmla="*/ 394930 h 1364631"/>
              <a:gd name="connsiteX1-757" fmla="*/ 750394 w 1494973"/>
              <a:gd name="connsiteY1-758" fmla="*/ 587431 h 1364631"/>
              <a:gd name="connsiteX2-759" fmla="*/ 807144 w 1494973"/>
              <a:gd name="connsiteY2-760" fmla="*/ 15 h 1364631"/>
              <a:gd name="connsiteX3-761" fmla="*/ 916903 w 1494973"/>
              <a:gd name="connsiteY3-762" fmla="*/ 587432 h 1364631"/>
              <a:gd name="connsiteX4-763" fmla="*/ 1494973 w 1494973"/>
              <a:gd name="connsiteY4-764" fmla="*/ 487696 h 1364631"/>
              <a:gd name="connsiteX5-765" fmla="*/ 1119427 w 1494973"/>
              <a:gd name="connsiteY5-766" fmla="*/ 829604 h 1364631"/>
              <a:gd name="connsiteX6-767" fmla="*/ 1494973 w 1494973"/>
              <a:gd name="connsiteY6-768" fmla="*/ 1171511 h 1364631"/>
              <a:gd name="connsiteX7-769" fmla="*/ 983164 w 1494973"/>
              <a:gd name="connsiteY7-770" fmla="*/ 1045271 h 1364631"/>
              <a:gd name="connsiteX8-771" fmla="*/ 687875 w 1494973"/>
              <a:gd name="connsiteY8-772" fmla="*/ 1354393 h 1364631"/>
              <a:gd name="connsiteX9-773" fmla="*/ 710638 w 1494973"/>
              <a:gd name="connsiteY9-774" fmla="*/ 1045271 h 1364631"/>
              <a:gd name="connsiteX10-775" fmla="*/ 47 w 1494973"/>
              <a:gd name="connsiteY10-776" fmla="*/ 985980 h 1364631"/>
              <a:gd name="connsiteX11-777" fmla="*/ 667140 w 1494973"/>
              <a:gd name="connsiteY11-778" fmla="*/ 697081 h 1364631"/>
              <a:gd name="connsiteX12-779" fmla="*/ 291594 w 1494973"/>
              <a:gd name="connsiteY12-780" fmla="*/ 394930 h 1364631"/>
              <a:gd name="connsiteX0-781" fmla="*/ 291594 w 1494973"/>
              <a:gd name="connsiteY0-782" fmla="*/ 394930 h 1364631"/>
              <a:gd name="connsiteX1-783" fmla="*/ 750394 w 1494973"/>
              <a:gd name="connsiteY1-784" fmla="*/ 587431 h 1364631"/>
              <a:gd name="connsiteX2-785" fmla="*/ 807144 w 1494973"/>
              <a:gd name="connsiteY2-786" fmla="*/ 15 h 1364631"/>
              <a:gd name="connsiteX3-787" fmla="*/ 916903 w 1494973"/>
              <a:gd name="connsiteY3-788" fmla="*/ 587432 h 1364631"/>
              <a:gd name="connsiteX4-789" fmla="*/ 1494973 w 1494973"/>
              <a:gd name="connsiteY4-790" fmla="*/ 487696 h 1364631"/>
              <a:gd name="connsiteX5-791" fmla="*/ 1119427 w 1494973"/>
              <a:gd name="connsiteY5-792" fmla="*/ 829604 h 1364631"/>
              <a:gd name="connsiteX6-793" fmla="*/ 1494973 w 1494973"/>
              <a:gd name="connsiteY6-794" fmla="*/ 1171511 h 1364631"/>
              <a:gd name="connsiteX7-795" fmla="*/ 983164 w 1494973"/>
              <a:gd name="connsiteY7-796" fmla="*/ 1045271 h 1364631"/>
              <a:gd name="connsiteX8-797" fmla="*/ 740884 w 1494973"/>
              <a:gd name="connsiteY8-798" fmla="*/ 1354393 h 1364631"/>
              <a:gd name="connsiteX9-799" fmla="*/ 710638 w 1494973"/>
              <a:gd name="connsiteY9-800" fmla="*/ 1045271 h 1364631"/>
              <a:gd name="connsiteX10-801" fmla="*/ 47 w 1494973"/>
              <a:gd name="connsiteY10-802" fmla="*/ 985980 h 1364631"/>
              <a:gd name="connsiteX11-803" fmla="*/ 667140 w 1494973"/>
              <a:gd name="connsiteY11-804" fmla="*/ 697081 h 1364631"/>
              <a:gd name="connsiteX12-805" fmla="*/ 291594 w 1494973"/>
              <a:gd name="connsiteY12-806" fmla="*/ 394930 h 1364631"/>
              <a:gd name="connsiteX0-807" fmla="*/ 291594 w 1494973"/>
              <a:gd name="connsiteY0-808" fmla="*/ 394930 h 1364631"/>
              <a:gd name="connsiteX1-809" fmla="*/ 750394 w 1494973"/>
              <a:gd name="connsiteY1-810" fmla="*/ 587431 h 1364631"/>
              <a:gd name="connsiteX2-811" fmla="*/ 807144 w 1494973"/>
              <a:gd name="connsiteY2-812" fmla="*/ 15 h 1364631"/>
              <a:gd name="connsiteX3-813" fmla="*/ 916903 w 1494973"/>
              <a:gd name="connsiteY3-814" fmla="*/ 587432 h 1364631"/>
              <a:gd name="connsiteX4-815" fmla="*/ 1494973 w 1494973"/>
              <a:gd name="connsiteY4-816" fmla="*/ 487696 h 1364631"/>
              <a:gd name="connsiteX5-817" fmla="*/ 1119427 w 1494973"/>
              <a:gd name="connsiteY5-818" fmla="*/ 829604 h 1364631"/>
              <a:gd name="connsiteX6-819" fmla="*/ 1494973 w 1494973"/>
              <a:gd name="connsiteY6-820" fmla="*/ 1171511 h 1364631"/>
              <a:gd name="connsiteX7-821" fmla="*/ 983164 w 1494973"/>
              <a:gd name="connsiteY7-822" fmla="*/ 1045271 h 1364631"/>
              <a:gd name="connsiteX8-823" fmla="*/ 740884 w 1494973"/>
              <a:gd name="connsiteY8-824" fmla="*/ 1354393 h 1364631"/>
              <a:gd name="connsiteX9-825" fmla="*/ 710638 w 1494973"/>
              <a:gd name="connsiteY9-826" fmla="*/ 1045271 h 1364631"/>
              <a:gd name="connsiteX10-827" fmla="*/ 47 w 1494973"/>
              <a:gd name="connsiteY10-828" fmla="*/ 985980 h 1364631"/>
              <a:gd name="connsiteX11-829" fmla="*/ 667140 w 1494973"/>
              <a:gd name="connsiteY11-830" fmla="*/ 697081 h 1364631"/>
              <a:gd name="connsiteX12-831" fmla="*/ 291594 w 1494973"/>
              <a:gd name="connsiteY12-832" fmla="*/ 394930 h 1364631"/>
              <a:gd name="connsiteX0-833" fmla="*/ 291594 w 1494973"/>
              <a:gd name="connsiteY0-834" fmla="*/ 394930 h 1354420"/>
              <a:gd name="connsiteX1-835" fmla="*/ 750394 w 1494973"/>
              <a:gd name="connsiteY1-836" fmla="*/ 587431 h 1354420"/>
              <a:gd name="connsiteX2-837" fmla="*/ 807144 w 1494973"/>
              <a:gd name="connsiteY2-838" fmla="*/ 15 h 1354420"/>
              <a:gd name="connsiteX3-839" fmla="*/ 916903 w 1494973"/>
              <a:gd name="connsiteY3-840" fmla="*/ 587432 h 1354420"/>
              <a:gd name="connsiteX4-841" fmla="*/ 1494973 w 1494973"/>
              <a:gd name="connsiteY4-842" fmla="*/ 487696 h 1354420"/>
              <a:gd name="connsiteX5-843" fmla="*/ 1119427 w 1494973"/>
              <a:gd name="connsiteY5-844" fmla="*/ 829604 h 1354420"/>
              <a:gd name="connsiteX6-845" fmla="*/ 1494973 w 1494973"/>
              <a:gd name="connsiteY6-846" fmla="*/ 1171511 h 1354420"/>
              <a:gd name="connsiteX7-847" fmla="*/ 983164 w 1494973"/>
              <a:gd name="connsiteY7-848" fmla="*/ 1045271 h 1354420"/>
              <a:gd name="connsiteX8-849" fmla="*/ 740884 w 1494973"/>
              <a:gd name="connsiteY8-850" fmla="*/ 1354393 h 1354420"/>
              <a:gd name="connsiteX9-851" fmla="*/ 710638 w 1494973"/>
              <a:gd name="connsiteY9-852" fmla="*/ 1045271 h 1354420"/>
              <a:gd name="connsiteX10-853" fmla="*/ 47 w 1494973"/>
              <a:gd name="connsiteY10-854" fmla="*/ 985980 h 1354420"/>
              <a:gd name="connsiteX11-855" fmla="*/ 667140 w 1494973"/>
              <a:gd name="connsiteY11-856" fmla="*/ 697081 h 1354420"/>
              <a:gd name="connsiteX12-857" fmla="*/ 291594 w 1494973"/>
              <a:gd name="connsiteY12-858" fmla="*/ 394930 h 1354420"/>
              <a:gd name="connsiteX0-859" fmla="*/ 291594 w 1494973"/>
              <a:gd name="connsiteY0-860" fmla="*/ 394930 h 1354420"/>
              <a:gd name="connsiteX1-861" fmla="*/ 750394 w 1494973"/>
              <a:gd name="connsiteY1-862" fmla="*/ 587431 h 1354420"/>
              <a:gd name="connsiteX2-863" fmla="*/ 807144 w 1494973"/>
              <a:gd name="connsiteY2-864" fmla="*/ 15 h 1354420"/>
              <a:gd name="connsiteX3-865" fmla="*/ 916903 w 1494973"/>
              <a:gd name="connsiteY3-866" fmla="*/ 587432 h 1354420"/>
              <a:gd name="connsiteX4-867" fmla="*/ 1494973 w 1494973"/>
              <a:gd name="connsiteY4-868" fmla="*/ 487696 h 1354420"/>
              <a:gd name="connsiteX5-869" fmla="*/ 1119427 w 1494973"/>
              <a:gd name="connsiteY5-870" fmla="*/ 829604 h 1354420"/>
              <a:gd name="connsiteX6-871" fmla="*/ 1494973 w 1494973"/>
              <a:gd name="connsiteY6-872" fmla="*/ 1171511 h 1354420"/>
              <a:gd name="connsiteX7-873" fmla="*/ 983164 w 1494973"/>
              <a:gd name="connsiteY7-874" fmla="*/ 1045271 h 1354420"/>
              <a:gd name="connsiteX8-875" fmla="*/ 740884 w 1494973"/>
              <a:gd name="connsiteY8-876" fmla="*/ 1354393 h 1354420"/>
              <a:gd name="connsiteX9-877" fmla="*/ 710638 w 1494973"/>
              <a:gd name="connsiteY9-878" fmla="*/ 1045271 h 1354420"/>
              <a:gd name="connsiteX10-879" fmla="*/ 47 w 1494973"/>
              <a:gd name="connsiteY10-880" fmla="*/ 985980 h 1354420"/>
              <a:gd name="connsiteX11-881" fmla="*/ 667140 w 1494973"/>
              <a:gd name="connsiteY11-882" fmla="*/ 697081 h 1354420"/>
              <a:gd name="connsiteX12-883" fmla="*/ 291594 w 1494973"/>
              <a:gd name="connsiteY12-884" fmla="*/ 394930 h 1354420"/>
              <a:gd name="connsiteX0-885" fmla="*/ 291594 w 1494973"/>
              <a:gd name="connsiteY0-886" fmla="*/ 394930 h 1354418"/>
              <a:gd name="connsiteX1-887" fmla="*/ 750394 w 1494973"/>
              <a:gd name="connsiteY1-888" fmla="*/ 587431 h 1354418"/>
              <a:gd name="connsiteX2-889" fmla="*/ 807144 w 1494973"/>
              <a:gd name="connsiteY2-890" fmla="*/ 15 h 1354418"/>
              <a:gd name="connsiteX3-891" fmla="*/ 916903 w 1494973"/>
              <a:gd name="connsiteY3-892" fmla="*/ 587432 h 1354418"/>
              <a:gd name="connsiteX4-893" fmla="*/ 1494973 w 1494973"/>
              <a:gd name="connsiteY4-894" fmla="*/ 487696 h 1354418"/>
              <a:gd name="connsiteX5-895" fmla="*/ 1119427 w 1494973"/>
              <a:gd name="connsiteY5-896" fmla="*/ 829604 h 1354418"/>
              <a:gd name="connsiteX6-897" fmla="*/ 1494973 w 1494973"/>
              <a:gd name="connsiteY6-898" fmla="*/ 1171511 h 1354418"/>
              <a:gd name="connsiteX7-899" fmla="*/ 916903 w 1494973"/>
              <a:gd name="connsiteY7-900" fmla="*/ 1018766 h 1354418"/>
              <a:gd name="connsiteX8-901" fmla="*/ 740884 w 1494973"/>
              <a:gd name="connsiteY8-902" fmla="*/ 1354393 h 1354418"/>
              <a:gd name="connsiteX9-903" fmla="*/ 710638 w 1494973"/>
              <a:gd name="connsiteY9-904" fmla="*/ 1045271 h 1354418"/>
              <a:gd name="connsiteX10-905" fmla="*/ 47 w 1494973"/>
              <a:gd name="connsiteY10-906" fmla="*/ 985980 h 1354418"/>
              <a:gd name="connsiteX11-907" fmla="*/ 667140 w 1494973"/>
              <a:gd name="connsiteY11-908" fmla="*/ 697081 h 1354418"/>
              <a:gd name="connsiteX12-909" fmla="*/ 291594 w 1494973"/>
              <a:gd name="connsiteY12-910" fmla="*/ 394930 h 1354418"/>
              <a:gd name="connsiteX0-911" fmla="*/ 291594 w 1494973"/>
              <a:gd name="connsiteY0-912" fmla="*/ 394930 h 1354418"/>
              <a:gd name="connsiteX1-913" fmla="*/ 750394 w 1494973"/>
              <a:gd name="connsiteY1-914" fmla="*/ 587431 h 1354418"/>
              <a:gd name="connsiteX2-915" fmla="*/ 807144 w 1494973"/>
              <a:gd name="connsiteY2-916" fmla="*/ 15 h 1354418"/>
              <a:gd name="connsiteX3-917" fmla="*/ 916903 w 1494973"/>
              <a:gd name="connsiteY3-918" fmla="*/ 587432 h 1354418"/>
              <a:gd name="connsiteX4-919" fmla="*/ 1494973 w 1494973"/>
              <a:gd name="connsiteY4-920" fmla="*/ 487696 h 1354418"/>
              <a:gd name="connsiteX5-921" fmla="*/ 1119427 w 1494973"/>
              <a:gd name="connsiteY5-922" fmla="*/ 829604 h 1354418"/>
              <a:gd name="connsiteX6-923" fmla="*/ 1494973 w 1494973"/>
              <a:gd name="connsiteY6-924" fmla="*/ 1171511 h 1354418"/>
              <a:gd name="connsiteX7-925" fmla="*/ 916903 w 1494973"/>
              <a:gd name="connsiteY7-926" fmla="*/ 1018766 h 1354418"/>
              <a:gd name="connsiteX8-927" fmla="*/ 740884 w 1494973"/>
              <a:gd name="connsiteY8-928" fmla="*/ 1354393 h 1354418"/>
              <a:gd name="connsiteX9-929" fmla="*/ 710638 w 1494973"/>
              <a:gd name="connsiteY9-930" fmla="*/ 1045271 h 1354418"/>
              <a:gd name="connsiteX10-931" fmla="*/ 47 w 1494973"/>
              <a:gd name="connsiteY10-932" fmla="*/ 985980 h 1354418"/>
              <a:gd name="connsiteX11-933" fmla="*/ 667140 w 1494973"/>
              <a:gd name="connsiteY11-934" fmla="*/ 697081 h 1354418"/>
              <a:gd name="connsiteX12-935" fmla="*/ 291594 w 1494973"/>
              <a:gd name="connsiteY12-936" fmla="*/ 394930 h 1354418"/>
              <a:gd name="connsiteX0-937" fmla="*/ 318099 w 1494973"/>
              <a:gd name="connsiteY0-938" fmla="*/ 328669 h 1354418"/>
              <a:gd name="connsiteX1-939" fmla="*/ 750394 w 1494973"/>
              <a:gd name="connsiteY1-940" fmla="*/ 587431 h 1354418"/>
              <a:gd name="connsiteX2-941" fmla="*/ 807144 w 1494973"/>
              <a:gd name="connsiteY2-942" fmla="*/ 15 h 1354418"/>
              <a:gd name="connsiteX3-943" fmla="*/ 916903 w 1494973"/>
              <a:gd name="connsiteY3-944" fmla="*/ 587432 h 1354418"/>
              <a:gd name="connsiteX4-945" fmla="*/ 1494973 w 1494973"/>
              <a:gd name="connsiteY4-946" fmla="*/ 487696 h 1354418"/>
              <a:gd name="connsiteX5-947" fmla="*/ 1119427 w 1494973"/>
              <a:gd name="connsiteY5-948" fmla="*/ 829604 h 1354418"/>
              <a:gd name="connsiteX6-949" fmla="*/ 1494973 w 1494973"/>
              <a:gd name="connsiteY6-950" fmla="*/ 1171511 h 1354418"/>
              <a:gd name="connsiteX7-951" fmla="*/ 916903 w 1494973"/>
              <a:gd name="connsiteY7-952" fmla="*/ 1018766 h 1354418"/>
              <a:gd name="connsiteX8-953" fmla="*/ 740884 w 1494973"/>
              <a:gd name="connsiteY8-954" fmla="*/ 1354393 h 1354418"/>
              <a:gd name="connsiteX9-955" fmla="*/ 710638 w 1494973"/>
              <a:gd name="connsiteY9-956" fmla="*/ 1045271 h 1354418"/>
              <a:gd name="connsiteX10-957" fmla="*/ 47 w 1494973"/>
              <a:gd name="connsiteY10-958" fmla="*/ 985980 h 1354418"/>
              <a:gd name="connsiteX11-959" fmla="*/ 667140 w 1494973"/>
              <a:gd name="connsiteY11-960" fmla="*/ 697081 h 1354418"/>
              <a:gd name="connsiteX12-961" fmla="*/ 318099 w 1494973"/>
              <a:gd name="connsiteY12-962" fmla="*/ 328669 h 1354418"/>
              <a:gd name="connsiteX0-963" fmla="*/ 318099 w 1494973"/>
              <a:gd name="connsiteY0-964" fmla="*/ 328669 h 1354418"/>
              <a:gd name="connsiteX1-965" fmla="*/ 750394 w 1494973"/>
              <a:gd name="connsiteY1-966" fmla="*/ 587431 h 1354418"/>
              <a:gd name="connsiteX2-967" fmla="*/ 807144 w 1494973"/>
              <a:gd name="connsiteY2-968" fmla="*/ 15 h 1354418"/>
              <a:gd name="connsiteX3-969" fmla="*/ 916903 w 1494973"/>
              <a:gd name="connsiteY3-970" fmla="*/ 587432 h 1354418"/>
              <a:gd name="connsiteX4-971" fmla="*/ 1137164 w 1494973"/>
              <a:gd name="connsiteY4-972" fmla="*/ 620218 h 1354418"/>
              <a:gd name="connsiteX5-973" fmla="*/ 1119427 w 1494973"/>
              <a:gd name="connsiteY5-974" fmla="*/ 829604 h 1354418"/>
              <a:gd name="connsiteX6-975" fmla="*/ 1494973 w 1494973"/>
              <a:gd name="connsiteY6-976" fmla="*/ 1171511 h 1354418"/>
              <a:gd name="connsiteX7-977" fmla="*/ 916903 w 1494973"/>
              <a:gd name="connsiteY7-978" fmla="*/ 1018766 h 1354418"/>
              <a:gd name="connsiteX8-979" fmla="*/ 740884 w 1494973"/>
              <a:gd name="connsiteY8-980" fmla="*/ 1354393 h 1354418"/>
              <a:gd name="connsiteX9-981" fmla="*/ 710638 w 1494973"/>
              <a:gd name="connsiteY9-982" fmla="*/ 1045271 h 1354418"/>
              <a:gd name="connsiteX10-983" fmla="*/ 47 w 1494973"/>
              <a:gd name="connsiteY10-984" fmla="*/ 985980 h 1354418"/>
              <a:gd name="connsiteX11-985" fmla="*/ 667140 w 1494973"/>
              <a:gd name="connsiteY11-986" fmla="*/ 697081 h 1354418"/>
              <a:gd name="connsiteX12-987" fmla="*/ 318099 w 1494973"/>
              <a:gd name="connsiteY12-988" fmla="*/ 328669 h 1354418"/>
              <a:gd name="connsiteX0-989" fmla="*/ 318099 w 1494973"/>
              <a:gd name="connsiteY0-990" fmla="*/ 328669 h 1354418"/>
              <a:gd name="connsiteX1-991" fmla="*/ 750394 w 1494973"/>
              <a:gd name="connsiteY1-992" fmla="*/ 587431 h 1354418"/>
              <a:gd name="connsiteX2-993" fmla="*/ 807144 w 1494973"/>
              <a:gd name="connsiteY2-994" fmla="*/ 15 h 1354418"/>
              <a:gd name="connsiteX3-995" fmla="*/ 916903 w 1494973"/>
              <a:gd name="connsiteY3-996" fmla="*/ 587432 h 1354418"/>
              <a:gd name="connsiteX4-997" fmla="*/ 1097407 w 1494973"/>
              <a:gd name="connsiteY4-998" fmla="*/ 673227 h 1354418"/>
              <a:gd name="connsiteX5-999" fmla="*/ 1119427 w 1494973"/>
              <a:gd name="connsiteY5-1000" fmla="*/ 829604 h 1354418"/>
              <a:gd name="connsiteX6-1001" fmla="*/ 1494973 w 1494973"/>
              <a:gd name="connsiteY6-1002" fmla="*/ 1171511 h 1354418"/>
              <a:gd name="connsiteX7-1003" fmla="*/ 916903 w 1494973"/>
              <a:gd name="connsiteY7-1004" fmla="*/ 1018766 h 1354418"/>
              <a:gd name="connsiteX8-1005" fmla="*/ 740884 w 1494973"/>
              <a:gd name="connsiteY8-1006" fmla="*/ 1354393 h 1354418"/>
              <a:gd name="connsiteX9-1007" fmla="*/ 710638 w 1494973"/>
              <a:gd name="connsiteY9-1008" fmla="*/ 1045271 h 1354418"/>
              <a:gd name="connsiteX10-1009" fmla="*/ 47 w 1494973"/>
              <a:gd name="connsiteY10-1010" fmla="*/ 985980 h 1354418"/>
              <a:gd name="connsiteX11-1011" fmla="*/ 667140 w 1494973"/>
              <a:gd name="connsiteY11-1012" fmla="*/ 697081 h 1354418"/>
              <a:gd name="connsiteX12-1013" fmla="*/ 318099 w 1494973"/>
              <a:gd name="connsiteY12-1014" fmla="*/ 328669 h 1354418"/>
              <a:gd name="connsiteX0-1015" fmla="*/ 318099 w 1494973"/>
              <a:gd name="connsiteY0-1016" fmla="*/ 328669 h 1354418"/>
              <a:gd name="connsiteX1-1017" fmla="*/ 750394 w 1494973"/>
              <a:gd name="connsiteY1-1018" fmla="*/ 587431 h 1354418"/>
              <a:gd name="connsiteX2-1019" fmla="*/ 807144 w 1494973"/>
              <a:gd name="connsiteY2-1020" fmla="*/ 15 h 1354418"/>
              <a:gd name="connsiteX3-1021" fmla="*/ 916903 w 1494973"/>
              <a:gd name="connsiteY3-1022" fmla="*/ 587432 h 1354418"/>
              <a:gd name="connsiteX4-1023" fmla="*/ 1097407 w 1494973"/>
              <a:gd name="connsiteY4-1024" fmla="*/ 673227 h 1354418"/>
              <a:gd name="connsiteX5-1025" fmla="*/ 1119427 w 1494973"/>
              <a:gd name="connsiteY5-1026" fmla="*/ 829604 h 1354418"/>
              <a:gd name="connsiteX6-1027" fmla="*/ 1494973 w 1494973"/>
              <a:gd name="connsiteY6-1028" fmla="*/ 1171511 h 1354418"/>
              <a:gd name="connsiteX7-1029" fmla="*/ 916903 w 1494973"/>
              <a:gd name="connsiteY7-1030" fmla="*/ 1018766 h 1354418"/>
              <a:gd name="connsiteX8-1031" fmla="*/ 740884 w 1494973"/>
              <a:gd name="connsiteY8-1032" fmla="*/ 1354393 h 1354418"/>
              <a:gd name="connsiteX9-1033" fmla="*/ 710638 w 1494973"/>
              <a:gd name="connsiteY9-1034" fmla="*/ 1045271 h 1354418"/>
              <a:gd name="connsiteX10-1035" fmla="*/ 47 w 1494973"/>
              <a:gd name="connsiteY10-1036" fmla="*/ 985980 h 1354418"/>
              <a:gd name="connsiteX11-1037" fmla="*/ 667140 w 1494973"/>
              <a:gd name="connsiteY11-1038" fmla="*/ 697081 h 1354418"/>
              <a:gd name="connsiteX12-1039" fmla="*/ 318099 w 1494973"/>
              <a:gd name="connsiteY12-1040" fmla="*/ 328669 h 1354418"/>
              <a:gd name="connsiteX0-1041" fmla="*/ 318099 w 1494973"/>
              <a:gd name="connsiteY0-1042" fmla="*/ 328669 h 1354418"/>
              <a:gd name="connsiteX1-1043" fmla="*/ 750394 w 1494973"/>
              <a:gd name="connsiteY1-1044" fmla="*/ 587431 h 1354418"/>
              <a:gd name="connsiteX2-1045" fmla="*/ 807144 w 1494973"/>
              <a:gd name="connsiteY2-1046" fmla="*/ 15 h 1354418"/>
              <a:gd name="connsiteX3-1047" fmla="*/ 916903 w 1494973"/>
              <a:gd name="connsiteY3-1048" fmla="*/ 587432 h 1354418"/>
              <a:gd name="connsiteX4-1049" fmla="*/ 1097407 w 1494973"/>
              <a:gd name="connsiteY4-1050" fmla="*/ 673227 h 1354418"/>
              <a:gd name="connsiteX5-1051" fmla="*/ 1119427 w 1494973"/>
              <a:gd name="connsiteY5-1052" fmla="*/ 829604 h 1354418"/>
              <a:gd name="connsiteX6-1053" fmla="*/ 1494973 w 1494973"/>
              <a:gd name="connsiteY6-1054" fmla="*/ 1171511 h 1354418"/>
              <a:gd name="connsiteX7-1055" fmla="*/ 916903 w 1494973"/>
              <a:gd name="connsiteY7-1056" fmla="*/ 1018766 h 1354418"/>
              <a:gd name="connsiteX8-1057" fmla="*/ 740884 w 1494973"/>
              <a:gd name="connsiteY8-1058" fmla="*/ 1354393 h 1354418"/>
              <a:gd name="connsiteX9-1059" fmla="*/ 710638 w 1494973"/>
              <a:gd name="connsiteY9-1060" fmla="*/ 1045271 h 1354418"/>
              <a:gd name="connsiteX10-1061" fmla="*/ 47 w 1494973"/>
              <a:gd name="connsiteY10-1062" fmla="*/ 985980 h 1354418"/>
              <a:gd name="connsiteX11-1063" fmla="*/ 667140 w 1494973"/>
              <a:gd name="connsiteY11-1064" fmla="*/ 697081 h 1354418"/>
              <a:gd name="connsiteX12-1065" fmla="*/ 318099 w 1494973"/>
              <a:gd name="connsiteY12-1066" fmla="*/ 328669 h 1354418"/>
              <a:gd name="connsiteX0-1067" fmla="*/ 318099 w 1494973"/>
              <a:gd name="connsiteY0-1068" fmla="*/ 328669 h 1354418"/>
              <a:gd name="connsiteX1-1069" fmla="*/ 750394 w 1494973"/>
              <a:gd name="connsiteY1-1070" fmla="*/ 587431 h 1354418"/>
              <a:gd name="connsiteX2-1071" fmla="*/ 807144 w 1494973"/>
              <a:gd name="connsiteY2-1072" fmla="*/ 15 h 1354418"/>
              <a:gd name="connsiteX3-1073" fmla="*/ 916903 w 1494973"/>
              <a:gd name="connsiteY3-1074" fmla="*/ 587432 h 1354418"/>
              <a:gd name="connsiteX4-1075" fmla="*/ 1097407 w 1494973"/>
              <a:gd name="connsiteY4-1076" fmla="*/ 673227 h 1354418"/>
              <a:gd name="connsiteX5-1077" fmla="*/ 1119427 w 1494973"/>
              <a:gd name="connsiteY5-1078" fmla="*/ 829604 h 1354418"/>
              <a:gd name="connsiteX6-1079" fmla="*/ 1494973 w 1494973"/>
              <a:gd name="connsiteY6-1080" fmla="*/ 1171511 h 1354418"/>
              <a:gd name="connsiteX7-1081" fmla="*/ 916903 w 1494973"/>
              <a:gd name="connsiteY7-1082" fmla="*/ 1018766 h 1354418"/>
              <a:gd name="connsiteX8-1083" fmla="*/ 740884 w 1494973"/>
              <a:gd name="connsiteY8-1084" fmla="*/ 1354393 h 1354418"/>
              <a:gd name="connsiteX9-1085" fmla="*/ 710638 w 1494973"/>
              <a:gd name="connsiteY9-1086" fmla="*/ 1045271 h 1354418"/>
              <a:gd name="connsiteX10-1087" fmla="*/ 47 w 1494973"/>
              <a:gd name="connsiteY10-1088" fmla="*/ 985980 h 1354418"/>
              <a:gd name="connsiteX11-1089" fmla="*/ 667140 w 1494973"/>
              <a:gd name="connsiteY11-1090" fmla="*/ 697081 h 1354418"/>
              <a:gd name="connsiteX12-1091" fmla="*/ 318099 w 1494973"/>
              <a:gd name="connsiteY12-1092" fmla="*/ 328669 h 1354418"/>
              <a:gd name="connsiteX0-1093" fmla="*/ 318099 w 1494973"/>
              <a:gd name="connsiteY0-1094" fmla="*/ 328669 h 1354418"/>
              <a:gd name="connsiteX1-1095" fmla="*/ 750394 w 1494973"/>
              <a:gd name="connsiteY1-1096" fmla="*/ 587431 h 1354418"/>
              <a:gd name="connsiteX2-1097" fmla="*/ 807144 w 1494973"/>
              <a:gd name="connsiteY2-1098" fmla="*/ 15 h 1354418"/>
              <a:gd name="connsiteX3-1099" fmla="*/ 916903 w 1494973"/>
              <a:gd name="connsiteY3-1100" fmla="*/ 587432 h 1354418"/>
              <a:gd name="connsiteX4-1101" fmla="*/ 1070902 w 1494973"/>
              <a:gd name="connsiteY4-1102" fmla="*/ 593714 h 1354418"/>
              <a:gd name="connsiteX5-1103" fmla="*/ 1119427 w 1494973"/>
              <a:gd name="connsiteY5-1104" fmla="*/ 829604 h 1354418"/>
              <a:gd name="connsiteX6-1105" fmla="*/ 1494973 w 1494973"/>
              <a:gd name="connsiteY6-1106" fmla="*/ 1171511 h 1354418"/>
              <a:gd name="connsiteX7-1107" fmla="*/ 916903 w 1494973"/>
              <a:gd name="connsiteY7-1108" fmla="*/ 1018766 h 1354418"/>
              <a:gd name="connsiteX8-1109" fmla="*/ 740884 w 1494973"/>
              <a:gd name="connsiteY8-1110" fmla="*/ 1354393 h 1354418"/>
              <a:gd name="connsiteX9-1111" fmla="*/ 710638 w 1494973"/>
              <a:gd name="connsiteY9-1112" fmla="*/ 1045271 h 1354418"/>
              <a:gd name="connsiteX10-1113" fmla="*/ 47 w 1494973"/>
              <a:gd name="connsiteY10-1114" fmla="*/ 985980 h 1354418"/>
              <a:gd name="connsiteX11-1115" fmla="*/ 667140 w 1494973"/>
              <a:gd name="connsiteY11-1116" fmla="*/ 697081 h 1354418"/>
              <a:gd name="connsiteX12-1117" fmla="*/ 318099 w 1494973"/>
              <a:gd name="connsiteY12-1118" fmla="*/ 328669 h 1354418"/>
              <a:gd name="connsiteX0-1119" fmla="*/ 318099 w 1494973"/>
              <a:gd name="connsiteY0-1120" fmla="*/ 328669 h 1354418"/>
              <a:gd name="connsiteX1-1121" fmla="*/ 750394 w 1494973"/>
              <a:gd name="connsiteY1-1122" fmla="*/ 587431 h 1354418"/>
              <a:gd name="connsiteX2-1123" fmla="*/ 807144 w 1494973"/>
              <a:gd name="connsiteY2-1124" fmla="*/ 15 h 1354418"/>
              <a:gd name="connsiteX3-1125" fmla="*/ 916903 w 1494973"/>
              <a:gd name="connsiteY3-1126" fmla="*/ 587432 h 1354418"/>
              <a:gd name="connsiteX4-1127" fmla="*/ 1070902 w 1494973"/>
              <a:gd name="connsiteY4-1128" fmla="*/ 593714 h 1354418"/>
              <a:gd name="connsiteX5-1129" fmla="*/ 1479491 w 1494973"/>
              <a:gd name="connsiteY5-1130" fmla="*/ 530557 h 1354418"/>
              <a:gd name="connsiteX6-1131" fmla="*/ 1119427 w 1494973"/>
              <a:gd name="connsiteY6-1132" fmla="*/ 829604 h 1354418"/>
              <a:gd name="connsiteX7-1133" fmla="*/ 1494973 w 1494973"/>
              <a:gd name="connsiteY7-1134" fmla="*/ 1171511 h 1354418"/>
              <a:gd name="connsiteX8-1135" fmla="*/ 916903 w 1494973"/>
              <a:gd name="connsiteY8-1136" fmla="*/ 1018766 h 1354418"/>
              <a:gd name="connsiteX9-1137" fmla="*/ 740884 w 1494973"/>
              <a:gd name="connsiteY9-1138" fmla="*/ 1354393 h 1354418"/>
              <a:gd name="connsiteX10-1139" fmla="*/ 710638 w 1494973"/>
              <a:gd name="connsiteY10-1140" fmla="*/ 1045271 h 1354418"/>
              <a:gd name="connsiteX11-1141" fmla="*/ 47 w 1494973"/>
              <a:gd name="connsiteY11-1142" fmla="*/ 985980 h 1354418"/>
              <a:gd name="connsiteX12-1143" fmla="*/ 667140 w 1494973"/>
              <a:gd name="connsiteY12-1144" fmla="*/ 697081 h 1354418"/>
              <a:gd name="connsiteX13" fmla="*/ 318099 w 1494973"/>
              <a:gd name="connsiteY13" fmla="*/ 328669 h 1354418"/>
              <a:gd name="connsiteX0-1145" fmla="*/ 318099 w 1545849"/>
              <a:gd name="connsiteY0-1146" fmla="*/ 328669 h 1354418"/>
              <a:gd name="connsiteX1-1147" fmla="*/ 750394 w 1545849"/>
              <a:gd name="connsiteY1-1148" fmla="*/ 587431 h 1354418"/>
              <a:gd name="connsiteX2-1149" fmla="*/ 807144 w 1545849"/>
              <a:gd name="connsiteY2-1150" fmla="*/ 15 h 1354418"/>
              <a:gd name="connsiteX3-1151" fmla="*/ 916903 w 1545849"/>
              <a:gd name="connsiteY3-1152" fmla="*/ 587432 h 1354418"/>
              <a:gd name="connsiteX4-1153" fmla="*/ 1070902 w 1545849"/>
              <a:gd name="connsiteY4-1154" fmla="*/ 593714 h 1354418"/>
              <a:gd name="connsiteX5-1155" fmla="*/ 1545752 w 1545849"/>
              <a:gd name="connsiteY5-1156" fmla="*/ 371531 h 1354418"/>
              <a:gd name="connsiteX6-1157" fmla="*/ 1119427 w 1545849"/>
              <a:gd name="connsiteY6-1158" fmla="*/ 829604 h 1354418"/>
              <a:gd name="connsiteX7-1159" fmla="*/ 1494973 w 1545849"/>
              <a:gd name="connsiteY7-1160" fmla="*/ 1171511 h 1354418"/>
              <a:gd name="connsiteX8-1161" fmla="*/ 916903 w 1545849"/>
              <a:gd name="connsiteY8-1162" fmla="*/ 1018766 h 1354418"/>
              <a:gd name="connsiteX9-1163" fmla="*/ 740884 w 1545849"/>
              <a:gd name="connsiteY9-1164" fmla="*/ 1354393 h 1354418"/>
              <a:gd name="connsiteX10-1165" fmla="*/ 710638 w 1545849"/>
              <a:gd name="connsiteY10-1166" fmla="*/ 1045271 h 1354418"/>
              <a:gd name="connsiteX11-1167" fmla="*/ 47 w 1545849"/>
              <a:gd name="connsiteY11-1168" fmla="*/ 985980 h 1354418"/>
              <a:gd name="connsiteX12-1169" fmla="*/ 667140 w 1545849"/>
              <a:gd name="connsiteY12-1170" fmla="*/ 697081 h 1354418"/>
              <a:gd name="connsiteX13-1171" fmla="*/ 318099 w 1545849"/>
              <a:gd name="connsiteY13-1172" fmla="*/ 328669 h 1354418"/>
              <a:gd name="connsiteX0-1173" fmla="*/ 318099 w 1552509"/>
              <a:gd name="connsiteY0-1174" fmla="*/ 328669 h 1354418"/>
              <a:gd name="connsiteX1-1175" fmla="*/ 750394 w 1552509"/>
              <a:gd name="connsiteY1-1176" fmla="*/ 587431 h 1354418"/>
              <a:gd name="connsiteX2-1177" fmla="*/ 807144 w 1552509"/>
              <a:gd name="connsiteY2-1178" fmla="*/ 15 h 1354418"/>
              <a:gd name="connsiteX3-1179" fmla="*/ 916903 w 1552509"/>
              <a:gd name="connsiteY3-1180" fmla="*/ 587432 h 1354418"/>
              <a:gd name="connsiteX4-1181" fmla="*/ 1070902 w 1552509"/>
              <a:gd name="connsiteY4-1182" fmla="*/ 593714 h 1354418"/>
              <a:gd name="connsiteX5-1183" fmla="*/ 1545752 w 1552509"/>
              <a:gd name="connsiteY5-1184" fmla="*/ 371531 h 1354418"/>
              <a:gd name="connsiteX6-1185" fmla="*/ 1119427 w 1552509"/>
              <a:gd name="connsiteY6-1186" fmla="*/ 829604 h 1354418"/>
              <a:gd name="connsiteX7-1187" fmla="*/ 1494973 w 1552509"/>
              <a:gd name="connsiteY7-1188" fmla="*/ 1171511 h 1354418"/>
              <a:gd name="connsiteX8-1189" fmla="*/ 916903 w 1552509"/>
              <a:gd name="connsiteY8-1190" fmla="*/ 1018766 h 1354418"/>
              <a:gd name="connsiteX9-1191" fmla="*/ 740884 w 1552509"/>
              <a:gd name="connsiteY9-1192" fmla="*/ 1354393 h 1354418"/>
              <a:gd name="connsiteX10-1193" fmla="*/ 710638 w 1552509"/>
              <a:gd name="connsiteY10-1194" fmla="*/ 1045271 h 1354418"/>
              <a:gd name="connsiteX11-1195" fmla="*/ 47 w 1552509"/>
              <a:gd name="connsiteY11-1196" fmla="*/ 985980 h 1354418"/>
              <a:gd name="connsiteX12-1197" fmla="*/ 667140 w 1552509"/>
              <a:gd name="connsiteY12-1198" fmla="*/ 697081 h 1354418"/>
              <a:gd name="connsiteX13-1199" fmla="*/ 318099 w 1552509"/>
              <a:gd name="connsiteY13-1200" fmla="*/ 328669 h 1354418"/>
              <a:gd name="connsiteX0-1201" fmla="*/ 318099 w 1552509"/>
              <a:gd name="connsiteY0-1202" fmla="*/ 328669 h 1354418"/>
              <a:gd name="connsiteX1-1203" fmla="*/ 750394 w 1552509"/>
              <a:gd name="connsiteY1-1204" fmla="*/ 587431 h 1354418"/>
              <a:gd name="connsiteX2-1205" fmla="*/ 807144 w 1552509"/>
              <a:gd name="connsiteY2-1206" fmla="*/ 15 h 1354418"/>
              <a:gd name="connsiteX3-1207" fmla="*/ 916903 w 1552509"/>
              <a:gd name="connsiteY3-1208" fmla="*/ 587432 h 1354418"/>
              <a:gd name="connsiteX4-1209" fmla="*/ 1070902 w 1552509"/>
              <a:gd name="connsiteY4-1210" fmla="*/ 593714 h 1354418"/>
              <a:gd name="connsiteX5-1211" fmla="*/ 1545752 w 1552509"/>
              <a:gd name="connsiteY5-1212" fmla="*/ 371531 h 1354418"/>
              <a:gd name="connsiteX6-1213" fmla="*/ 1119427 w 1552509"/>
              <a:gd name="connsiteY6-1214" fmla="*/ 829604 h 1354418"/>
              <a:gd name="connsiteX7-1215" fmla="*/ 1494973 w 1552509"/>
              <a:gd name="connsiteY7-1216" fmla="*/ 1171511 h 1354418"/>
              <a:gd name="connsiteX8-1217" fmla="*/ 916903 w 1552509"/>
              <a:gd name="connsiteY8-1218" fmla="*/ 1018766 h 1354418"/>
              <a:gd name="connsiteX9-1219" fmla="*/ 740884 w 1552509"/>
              <a:gd name="connsiteY9-1220" fmla="*/ 1354393 h 1354418"/>
              <a:gd name="connsiteX10-1221" fmla="*/ 710638 w 1552509"/>
              <a:gd name="connsiteY10-1222" fmla="*/ 1045271 h 1354418"/>
              <a:gd name="connsiteX11-1223" fmla="*/ 47 w 1552509"/>
              <a:gd name="connsiteY11-1224" fmla="*/ 985980 h 1354418"/>
              <a:gd name="connsiteX12-1225" fmla="*/ 667140 w 1552509"/>
              <a:gd name="connsiteY12-1226" fmla="*/ 697081 h 1354418"/>
              <a:gd name="connsiteX13-1227" fmla="*/ 318099 w 1552509"/>
              <a:gd name="connsiteY13-1228" fmla="*/ 328669 h 1354418"/>
              <a:gd name="connsiteX0-1229" fmla="*/ 318099 w 1552509"/>
              <a:gd name="connsiteY0-1230" fmla="*/ 328669 h 1354418"/>
              <a:gd name="connsiteX1-1231" fmla="*/ 750394 w 1552509"/>
              <a:gd name="connsiteY1-1232" fmla="*/ 587431 h 1354418"/>
              <a:gd name="connsiteX2-1233" fmla="*/ 807144 w 1552509"/>
              <a:gd name="connsiteY2-1234" fmla="*/ 15 h 1354418"/>
              <a:gd name="connsiteX3-1235" fmla="*/ 916903 w 1552509"/>
              <a:gd name="connsiteY3-1236" fmla="*/ 587432 h 1354418"/>
              <a:gd name="connsiteX4-1237" fmla="*/ 1070902 w 1552509"/>
              <a:gd name="connsiteY4-1238" fmla="*/ 673227 h 1354418"/>
              <a:gd name="connsiteX5-1239" fmla="*/ 1545752 w 1552509"/>
              <a:gd name="connsiteY5-1240" fmla="*/ 371531 h 1354418"/>
              <a:gd name="connsiteX6-1241" fmla="*/ 1119427 w 1552509"/>
              <a:gd name="connsiteY6-1242" fmla="*/ 829604 h 1354418"/>
              <a:gd name="connsiteX7-1243" fmla="*/ 1494973 w 1552509"/>
              <a:gd name="connsiteY7-1244" fmla="*/ 1171511 h 1354418"/>
              <a:gd name="connsiteX8-1245" fmla="*/ 916903 w 1552509"/>
              <a:gd name="connsiteY8-1246" fmla="*/ 1018766 h 1354418"/>
              <a:gd name="connsiteX9-1247" fmla="*/ 740884 w 1552509"/>
              <a:gd name="connsiteY9-1248" fmla="*/ 1354393 h 1354418"/>
              <a:gd name="connsiteX10-1249" fmla="*/ 710638 w 1552509"/>
              <a:gd name="connsiteY10-1250" fmla="*/ 1045271 h 1354418"/>
              <a:gd name="connsiteX11-1251" fmla="*/ 47 w 1552509"/>
              <a:gd name="connsiteY11-1252" fmla="*/ 985980 h 1354418"/>
              <a:gd name="connsiteX12-1253" fmla="*/ 667140 w 1552509"/>
              <a:gd name="connsiteY12-1254" fmla="*/ 697081 h 1354418"/>
              <a:gd name="connsiteX13-1255" fmla="*/ 318099 w 1552509"/>
              <a:gd name="connsiteY13-1256" fmla="*/ 328669 h 1354418"/>
              <a:gd name="connsiteX0-1257" fmla="*/ 318099 w 1552509"/>
              <a:gd name="connsiteY0-1258" fmla="*/ 328669 h 1354418"/>
              <a:gd name="connsiteX1-1259" fmla="*/ 750394 w 1552509"/>
              <a:gd name="connsiteY1-1260" fmla="*/ 587431 h 1354418"/>
              <a:gd name="connsiteX2-1261" fmla="*/ 807144 w 1552509"/>
              <a:gd name="connsiteY2-1262" fmla="*/ 15 h 1354418"/>
              <a:gd name="connsiteX3-1263" fmla="*/ 916903 w 1552509"/>
              <a:gd name="connsiteY3-1264" fmla="*/ 587432 h 1354418"/>
              <a:gd name="connsiteX4-1265" fmla="*/ 1123910 w 1552509"/>
              <a:gd name="connsiteY4-1266" fmla="*/ 686479 h 1354418"/>
              <a:gd name="connsiteX5-1267" fmla="*/ 1545752 w 1552509"/>
              <a:gd name="connsiteY5-1268" fmla="*/ 371531 h 1354418"/>
              <a:gd name="connsiteX6-1269" fmla="*/ 1119427 w 1552509"/>
              <a:gd name="connsiteY6-1270" fmla="*/ 829604 h 1354418"/>
              <a:gd name="connsiteX7-1271" fmla="*/ 1494973 w 1552509"/>
              <a:gd name="connsiteY7-1272" fmla="*/ 1171511 h 1354418"/>
              <a:gd name="connsiteX8-1273" fmla="*/ 916903 w 1552509"/>
              <a:gd name="connsiteY8-1274" fmla="*/ 1018766 h 1354418"/>
              <a:gd name="connsiteX9-1275" fmla="*/ 740884 w 1552509"/>
              <a:gd name="connsiteY9-1276" fmla="*/ 1354393 h 1354418"/>
              <a:gd name="connsiteX10-1277" fmla="*/ 710638 w 1552509"/>
              <a:gd name="connsiteY10-1278" fmla="*/ 1045271 h 1354418"/>
              <a:gd name="connsiteX11-1279" fmla="*/ 47 w 1552509"/>
              <a:gd name="connsiteY11-1280" fmla="*/ 985980 h 1354418"/>
              <a:gd name="connsiteX12-1281" fmla="*/ 667140 w 1552509"/>
              <a:gd name="connsiteY12-1282" fmla="*/ 697081 h 1354418"/>
              <a:gd name="connsiteX13-1283" fmla="*/ 318099 w 1552509"/>
              <a:gd name="connsiteY13-1284" fmla="*/ 328669 h 1354418"/>
              <a:gd name="connsiteX0-1285" fmla="*/ 318099 w 1552509"/>
              <a:gd name="connsiteY0-1286" fmla="*/ 328669 h 1354418"/>
              <a:gd name="connsiteX1-1287" fmla="*/ 750394 w 1552509"/>
              <a:gd name="connsiteY1-1288" fmla="*/ 587431 h 1354418"/>
              <a:gd name="connsiteX2-1289" fmla="*/ 807144 w 1552509"/>
              <a:gd name="connsiteY2-1290" fmla="*/ 15 h 1354418"/>
              <a:gd name="connsiteX3-1291" fmla="*/ 916903 w 1552509"/>
              <a:gd name="connsiteY3-1292" fmla="*/ 587432 h 1354418"/>
              <a:gd name="connsiteX4-1293" fmla="*/ 1123910 w 1552509"/>
              <a:gd name="connsiteY4-1294" fmla="*/ 686479 h 1354418"/>
              <a:gd name="connsiteX5-1295" fmla="*/ 1545752 w 1552509"/>
              <a:gd name="connsiteY5-1296" fmla="*/ 371531 h 1354418"/>
              <a:gd name="connsiteX6-1297" fmla="*/ 1119427 w 1552509"/>
              <a:gd name="connsiteY6-1298" fmla="*/ 829604 h 1354418"/>
              <a:gd name="connsiteX7-1299" fmla="*/ 1494973 w 1552509"/>
              <a:gd name="connsiteY7-1300" fmla="*/ 1171511 h 1354418"/>
              <a:gd name="connsiteX8-1301" fmla="*/ 916903 w 1552509"/>
              <a:gd name="connsiteY8-1302" fmla="*/ 1018766 h 1354418"/>
              <a:gd name="connsiteX9-1303" fmla="*/ 740884 w 1552509"/>
              <a:gd name="connsiteY9-1304" fmla="*/ 1354393 h 1354418"/>
              <a:gd name="connsiteX10-1305" fmla="*/ 710638 w 1552509"/>
              <a:gd name="connsiteY10-1306" fmla="*/ 1045271 h 1354418"/>
              <a:gd name="connsiteX11-1307" fmla="*/ 47 w 1552509"/>
              <a:gd name="connsiteY11-1308" fmla="*/ 985980 h 1354418"/>
              <a:gd name="connsiteX12-1309" fmla="*/ 653888 w 1552509"/>
              <a:gd name="connsiteY12-1310" fmla="*/ 736838 h 1354418"/>
              <a:gd name="connsiteX13-1311" fmla="*/ 318099 w 1552509"/>
              <a:gd name="connsiteY13-1312" fmla="*/ 328669 h 1354418"/>
              <a:gd name="connsiteX0-1313" fmla="*/ 318099 w 1552509"/>
              <a:gd name="connsiteY0-1314" fmla="*/ 328669 h 1354418"/>
              <a:gd name="connsiteX1-1315" fmla="*/ 750394 w 1552509"/>
              <a:gd name="connsiteY1-1316" fmla="*/ 587431 h 1354418"/>
              <a:gd name="connsiteX2-1317" fmla="*/ 807144 w 1552509"/>
              <a:gd name="connsiteY2-1318" fmla="*/ 15 h 1354418"/>
              <a:gd name="connsiteX3-1319" fmla="*/ 916903 w 1552509"/>
              <a:gd name="connsiteY3-1320" fmla="*/ 587432 h 1354418"/>
              <a:gd name="connsiteX4-1321" fmla="*/ 1123910 w 1552509"/>
              <a:gd name="connsiteY4-1322" fmla="*/ 686479 h 1354418"/>
              <a:gd name="connsiteX5-1323" fmla="*/ 1545752 w 1552509"/>
              <a:gd name="connsiteY5-1324" fmla="*/ 371531 h 1354418"/>
              <a:gd name="connsiteX6-1325" fmla="*/ 1119427 w 1552509"/>
              <a:gd name="connsiteY6-1326" fmla="*/ 829604 h 1354418"/>
              <a:gd name="connsiteX7-1327" fmla="*/ 1494973 w 1552509"/>
              <a:gd name="connsiteY7-1328" fmla="*/ 1171511 h 1354418"/>
              <a:gd name="connsiteX8-1329" fmla="*/ 916903 w 1552509"/>
              <a:gd name="connsiteY8-1330" fmla="*/ 1018766 h 1354418"/>
              <a:gd name="connsiteX9-1331" fmla="*/ 740884 w 1552509"/>
              <a:gd name="connsiteY9-1332" fmla="*/ 1354393 h 1354418"/>
              <a:gd name="connsiteX10-1333" fmla="*/ 710638 w 1552509"/>
              <a:gd name="connsiteY10-1334" fmla="*/ 1045271 h 1354418"/>
              <a:gd name="connsiteX11-1335" fmla="*/ 47 w 1552509"/>
              <a:gd name="connsiteY11-1336" fmla="*/ 985980 h 1354418"/>
              <a:gd name="connsiteX12-1337" fmla="*/ 653888 w 1552509"/>
              <a:gd name="connsiteY12-1338" fmla="*/ 736838 h 1354418"/>
              <a:gd name="connsiteX13-1339" fmla="*/ 318099 w 1552509"/>
              <a:gd name="connsiteY13-1340" fmla="*/ 328669 h 1354418"/>
              <a:gd name="connsiteX0-1341" fmla="*/ 318099 w 1552509"/>
              <a:gd name="connsiteY0-1342" fmla="*/ 328669 h 1354418"/>
              <a:gd name="connsiteX1-1343" fmla="*/ 750394 w 1552509"/>
              <a:gd name="connsiteY1-1344" fmla="*/ 587431 h 1354418"/>
              <a:gd name="connsiteX2-1345" fmla="*/ 807144 w 1552509"/>
              <a:gd name="connsiteY2-1346" fmla="*/ 15 h 1354418"/>
              <a:gd name="connsiteX3-1347" fmla="*/ 916903 w 1552509"/>
              <a:gd name="connsiteY3-1348" fmla="*/ 587432 h 1354418"/>
              <a:gd name="connsiteX4-1349" fmla="*/ 1123910 w 1552509"/>
              <a:gd name="connsiteY4-1350" fmla="*/ 686479 h 1354418"/>
              <a:gd name="connsiteX5-1351" fmla="*/ 1545752 w 1552509"/>
              <a:gd name="connsiteY5-1352" fmla="*/ 371531 h 1354418"/>
              <a:gd name="connsiteX6-1353" fmla="*/ 1119427 w 1552509"/>
              <a:gd name="connsiteY6-1354" fmla="*/ 829604 h 1354418"/>
              <a:gd name="connsiteX7-1355" fmla="*/ 1494973 w 1552509"/>
              <a:gd name="connsiteY7-1356" fmla="*/ 1171511 h 1354418"/>
              <a:gd name="connsiteX8-1357" fmla="*/ 916903 w 1552509"/>
              <a:gd name="connsiteY8-1358" fmla="*/ 1018766 h 1354418"/>
              <a:gd name="connsiteX9-1359" fmla="*/ 740884 w 1552509"/>
              <a:gd name="connsiteY9-1360" fmla="*/ 1354393 h 1354418"/>
              <a:gd name="connsiteX10-1361" fmla="*/ 710638 w 1552509"/>
              <a:gd name="connsiteY10-1362" fmla="*/ 1045271 h 1354418"/>
              <a:gd name="connsiteX11-1363" fmla="*/ 47 w 1552509"/>
              <a:gd name="connsiteY11-1364" fmla="*/ 985980 h 1354418"/>
              <a:gd name="connsiteX12-1365" fmla="*/ 653888 w 1552509"/>
              <a:gd name="connsiteY12-1366" fmla="*/ 736838 h 1354418"/>
              <a:gd name="connsiteX13-1367" fmla="*/ 318099 w 1552509"/>
              <a:gd name="connsiteY13-1368" fmla="*/ 328669 h 1354418"/>
              <a:gd name="connsiteX0-1369" fmla="*/ 318099 w 1552368"/>
              <a:gd name="connsiteY0-1370" fmla="*/ 328669 h 1354418"/>
              <a:gd name="connsiteX1-1371" fmla="*/ 750394 w 1552368"/>
              <a:gd name="connsiteY1-1372" fmla="*/ 587431 h 1354418"/>
              <a:gd name="connsiteX2-1373" fmla="*/ 807144 w 1552368"/>
              <a:gd name="connsiteY2-1374" fmla="*/ 15 h 1354418"/>
              <a:gd name="connsiteX3-1375" fmla="*/ 916903 w 1552368"/>
              <a:gd name="connsiteY3-1376" fmla="*/ 587432 h 1354418"/>
              <a:gd name="connsiteX4-1377" fmla="*/ 1123910 w 1552368"/>
              <a:gd name="connsiteY4-1378" fmla="*/ 686479 h 1354418"/>
              <a:gd name="connsiteX5-1379" fmla="*/ 1545752 w 1552368"/>
              <a:gd name="connsiteY5-1380" fmla="*/ 371531 h 1354418"/>
              <a:gd name="connsiteX6-1381" fmla="*/ 1119427 w 1552368"/>
              <a:gd name="connsiteY6-1382" fmla="*/ 829604 h 1354418"/>
              <a:gd name="connsiteX7-1383" fmla="*/ 1494973 w 1552368"/>
              <a:gd name="connsiteY7-1384" fmla="*/ 1171511 h 1354418"/>
              <a:gd name="connsiteX8-1385" fmla="*/ 916903 w 1552368"/>
              <a:gd name="connsiteY8-1386" fmla="*/ 1018766 h 1354418"/>
              <a:gd name="connsiteX9-1387" fmla="*/ 740884 w 1552368"/>
              <a:gd name="connsiteY9-1388" fmla="*/ 1354393 h 1354418"/>
              <a:gd name="connsiteX10-1389" fmla="*/ 710638 w 1552368"/>
              <a:gd name="connsiteY10-1390" fmla="*/ 1045271 h 1354418"/>
              <a:gd name="connsiteX11-1391" fmla="*/ 47 w 1552368"/>
              <a:gd name="connsiteY11-1392" fmla="*/ 985980 h 1354418"/>
              <a:gd name="connsiteX12-1393" fmla="*/ 653888 w 1552368"/>
              <a:gd name="connsiteY12-1394" fmla="*/ 736838 h 1354418"/>
              <a:gd name="connsiteX13-1395" fmla="*/ 318099 w 1552368"/>
              <a:gd name="connsiteY13-1396" fmla="*/ 328669 h 1354418"/>
              <a:gd name="connsiteX0-1397" fmla="*/ 318099 w 1552368"/>
              <a:gd name="connsiteY0-1398" fmla="*/ 328669 h 1354418"/>
              <a:gd name="connsiteX1-1399" fmla="*/ 750394 w 1552368"/>
              <a:gd name="connsiteY1-1400" fmla="*/ 587431 h 1354418"/>
              <a:gd name="connsiteX2-1401" fmla="*/ 807144 w 1552368"/>
              <a:gd name="connsiteY2-1402" fmla="*/ 15 h 1354418"/>
              <a:gd name="connsiteX3-1403" fmla="*/ 916903 w 1552368"/>
              <a:gd name="connsiteY3-1404" fmla="*/ 587432 h 1354418"/>
              <a:gd name="connsiteX4-1405" fmla="*/ 1123910 w 1552368"/>
              <a:gd name="connsiteY4-1406" fmla="*/ 686479 h 1354418"/>
              <a:gd name="connsiteX5-1407" fmla="*/ 1545752 w 1552368"/>
              <a:gd name="connsiteY5-1408" fmla="*/ 371531 h 1354418"/>
              <a:gd name="connsiteX6-1409" fmla="*/ 1119427 w 1552368"/>
              <a:gd name="connsiteY6-1410" fmla="*/ 829604 h 1354418"/>
              <a:gd name="connsiteX7-1411" fmla="*/ 1494973 w 1552368"/>
              <a:gd name="connsiteY7-1412" fmla="*/ 1171511 h 1354418"/>
              <a:gd name="connsiteX8-1413" fmla="*/ 916903 w 1552368"/>
              <a:gd name="connsiteY8-1414" fmla="*/ 1018766 h 1354418"/>
              <a:gd name="connsiteX9-1415" fmla="*/ 740884 w 1552368"/>
              <a:gd name="connsiteY9-1416" fmla="*/ 1354393 h 1354418"/>
              <a:gd name="connsiteX10-1417" fmla="*/ 710638 w 1552368"/>
              <a:gd name="connsiteY10-1418" fmla="*/ 1045271 h 1354418"/>
              <a:gd name="connsiteX11-1419" fmla="*/ 47 w 1552368"/>
              <a:gd name="connsiteY11-1420" fmla="*/ 985980 h 1354418"/>
              <a:gd name="connsiteX12-1421" fmla="*/ 653888 w 1552368"/>
              <a:gd name="connsiteY12-1422" fmla="*/ 736838 h 1354418"/>
              <a:gd name="connsiteX13-1423" fmla="*/ 318099 w 1552368"/>
              <a:gd name="connsiteY13-1424" fmla="*/ 328669 h 1354418"/>
              <a:gd name="connsiteX0-1425" fmla="*/ 318099 w 1552368"/>
              <a:gd name="connsiteY0-1426" fmla="*/ 328669 h 1354418"/>
              <a:gd name="connsiteX1-1427" fmla="*/ 750394 w 1552368"/>
              <a:gd name="connsiteY1-1428" fmla="*/ 587431 h 1354418"/>
              <a:gd name="connsiteX2-1429" fmla="*/ 807144 w 1552368"/>
              <a:gd name="connsiteY2-1430" fmla="*/ 15 h 1354418"/>
              <a:gd name="connsiteX3-1431" fmla="*/ 916903 w 1552368"/>
              <a:gd name="connsiteY3-1432" fmla="*/ 587432 h 1354418"/>
              <a:gd name="connsiteX4-1433" fmla="*/ 1123910 w 1552368"/>
              <a:gd name="connsiteY4-1434" fmla="*/ 686479 h 1354418"/>
              <a:gd name="connsiteX5-1435" fmla="*/ 1545752 w 1552368"/>
              <a:gd name="connsiteY5-1436" fmla="*/ 371531 h 1354418"/>
              <a:gd name="connsiteX6-1437" fmla="*/ 1119427 w 1552368"/>
              <a:gd name="connsiteY6-1438" fmla="*/ 829604 h 1354418"/>
              <a:gd name="connsiteX7-1439" fmla="*/ 1494973 w 1552368"/>
              <a:gd name="connsiteY7-1440" fmla="*/ 1171511 h 1354418"/>
              <a:gd name="connsiteX8-1441" fmla="*/ 916903 w 1552368"/>
              <a:gd name="connsiteY8-1442" fmla="*/ 1018766 h 1354418"/>
              <a:gd name="connsiteX9-1443" fmla="*/ 740884 w 1552368"/>
              <a:gd name="connsiteY9-1444" fmla="*/ 1354393 h 1354418"/>
              <a:gd name="connsiteX10-1445" fmla="*/ 710638 w 1552368"/>
              <a:gd name="connsiteY10-1446" fmla="*/ 1045271 h 1354418"/>
              <a:gd name="connsiteX11-1447" fmla="*/ 47 w 1552368"/>
              <a:gd name="connsiteY11-1448" fmla="*/ 985980 h 1354418"/>
              <a:gd name="connsiteX12-1449" fmla="*/ 653888 w 1552368"/>
              <a:gd name="connsiteY12-1450" fmla="*/ 736838 h 1354418"/>
              <a:gd name="connsiteX13-1451" fmla="*/ 318099 w 1552368"/>
              <a:gd name="connsiteY13-1452" fmla="*/ 328669 h 1354418"/>
              <a:gd name="connsiteX0-1453" fmla="*/ 318099 w 1552368"/>
              <a:gd name="connsiteY0-1454" fmla="*/ 328669 h 1354418"/>
              <a:gd name="connsiteX1-1455" fmla="*/ 750394 w 1552368"/>
              <a:gd name="connsiteY1-1456" fmla="*/ 587431 h 1354418"/>
              <a:gd name="connsiteX2-1457" fmla="*/ 807144 w 1552368"/>
              <a:gd name="connsiteY2-1458" fmla="*/ 15 h 1354418"/>
              <a:gd name="connsiteX3-1459" fmla="*/ 916903 w 1552368"/>
              <a:gd name="connsiteY3-1460" fmla="*/ 587432 h 1354418"/>
              <a:gd name="connsiteX4-1461" fmla="*/ 1123910 w 1552368"/>
              <a:gd name="connsiteY4-1462" fmla="*/ 686479 h 1354418"/>
              <a:gd name="connsiteX5-1463" fmla="*/ 1545752 w 1552368"/>
              <a:gd name="connsiteY5-1464" fmla="*/ 371531 h 1354418"/>
              <a:gd name="connsiteX6-1465" fmla="*/ 1119427 w 1552368"/>
              <a:gd name="connsiteY6-1466" fmla="*/ 829604 h 1354418"/>
              <a:gd name="connsiteX7-1467" fmla="*/ 1494973 w 1552368"/>
              <a:gd name="connsiteY7-1468" fmla="*/ 1171511 h 1354418"/>
              <a:gd name="connsiteX8-1469" fmla="*/ 916903 w 1552368"/>
              <a:gd name="connsiteY8-1470" fmla="*/ 1018766 h 1354418"/>
              <a:gd name="connsiteX9-1471" fmla="*/ 740884 w 1552368"/>
              <a:gd name="connsiteY9-1472" fmla="*/ 1354393 h 1354418"/>
              <a:gd name="connsiteX10-1473" fmla="*/ 710638 w 1552368"/>
              <a:gd name="connsiteY10-1474" fmla="*/ 1045271 h 1354418"/>
              <a:gd name="connsiteX11-1475" fmla="*/ 47 w 1552368"/>
              <a:gd name="connsiteY11-1476" fmla="*/ 985980 h 1354418"/>
              <a:gd name="connsiteX12-1477" fmla="*/ 653888 w 1552368"/>
              <a:gd name="connsiteY12-1478" fmla="*/ 736838 h 1354418"/>
              <a:gd name="connsiteX13-1479" fmla="*/ 318099 w 1552368"/>
              <a:gd name="connsiteY13-1480" fmla="*/ 328669 h 1354418"/>
              <a:gd name="connsiteX0-1481" fmla="*/ 318099 w 1552368"/>
              <a:gd name="connsiteY0-1482" fmla="*/ 328669 h 1354418"/>
              <a:gd name="connsiteX1-1483" fmla="*/ 750394 w 1552368"/>
              <a:gd name="connsiteY1-1484" fmla="*/ 587431 h 1354418"/>
              <a:gd name="connsiteX2-1485" fmla="*/ 807144 w 1552368"/>
              <a:gd name="connsiteY2-1486" fmla="*/ 15 h 1354418"/>
              <a:gd name="connsiteX3-1487" fmla="*/ 916903 w 1552368"/>
              <a:gd name="connsiteY3-1488" fmla="*/ 587432 h 1354418"/>
              <a:gd name="connsiteX4-1489" fmla="*/ 1123910 w 1552368"/>
              <a:gd name="connsiteY4-1490" fmla="*/ 686479 h 1354418"/>
              <a:gd name="connsiteX5-1491" fmla="*/ 1545752 w 1552368"/>
              <a:gd name="connsiteY5-1492" fmla="*/ 371531 h 1354418"/>
              <a:gd name="connsiteX6-1493" fmla="*/ 1119427 w 1552368"/>
              <a:gd name="connsiteY6-1494" fmla="*/ 829604 h 1354418"/>
              <a:gd name="connsiteX7-1495" fmla="*/ 1494973 w 1552368"/>
              <a:gd name="connsiteY7-1496" fmla="*/ 1171511 h 1354418"/>
              <a:gd name="connsiteX8-1497" fmla="*/ 916903 w 1552368"/>
              <a:gd name="connsiteY8-1498" fmla="*/ 1018766 h 1354418"/>
              <a:gd name="connsiteX9-1499" fmla="*/ 740884 w 1552368"/>
              <a:gd name="connsiteY9-1500" fmla="*/ 1354393 h 1354418"/>
              <a:gd name="connsiteX10-1501" fmla="*/ 710638 w 1552368"/>
              <a:gd name="connsiteY10-1502" fmla="*/ 1045271 h 1354418"/>
              <a:gd name="connsiteX11-1503" fmla="*/ 47 w 1552368"/>
              <a:gd name="connsiteY11-1504" fmla="*/ 985980 h 1354418"/>
              <a:gd name="connsiteX12-1505" fmla="*/ 653888 w 1552368"/>
              <a:gd name="connsiteY12-1506" fmla="*/ 736838 h 1354418"/>
              <a:gd name="connsiteX13-1507" fmla="*/ 318099 w 1552368"/>
              <a:gd name="connsiteY13-1508" fmla="*/ 328669 h 1354418"/>
              <a:gd name="connsiteX0-1509" fmla="*/ 318099 w 1551851"/>
              <a:gd name="connsiteY0-1510" fmla="*/ 328669 h 1354418"/>
              <a:gd name="connsiteX1-1511" fmla="*/ 750394 w 1551851"/>
              <a:gd name="connsiteY1-1512" fmla="*/ 587431 h 1354418"/>
              <a:gd name="connsiteX2-1513" fmla="*/ 807144 w 1551851"/>
              <a:gd name="connsiteY2-1514" fmla="*/ 15 h 1354418"/>
              <a:gd name="connsiteX3-1515" fmla="*/ 916903 w 1551851"/>
              <a:gd name="connsiteY3-1516" fmla="*/ 587432 h 1354418"/>
              <a:gd name="connsiteX4-1517" fmla="*/ 1123910 w 1551851"/>
              <a:gd name="connsiteY4-1518" fmla="*/ 686479 h 1354418"/>
              <a:gd name="connsiteX5-1519" fmla="*/ 1545752 w 1551851"/>
              <a:gd name="connsiteY5-1520" fmla="*/ 371531 h 1354418"/>
              <a:gd name="connsiteX6-1521" fmla="*/ 1066418 w 1551851"/>
              <a:gd name="connsiteY6-1522" fmla="*/ 909117 h 1354418"/>
              <a:gd name="connsiteX7-1523" fmla="*/ 1494973 w 1551851"/>
              <a:gd name="connsiteY7-1524" fmla="*/ 1171511 h 1354418"/>
              <a:gd name="connsiteX8-1525" fmla="*/ 916903 w 1551851"/>
              <a:gd name="connsiteY8-1526" fmla="*/ 1018766 h 1354418"/>
              <a:gd name="connsiteX9-1527" fmla="*/ 740884 w 1551851"/>
              <a:gd name="connsiteY9-1528" fmla="*/ 1354393 h 1354418"/>
              <a:gd name="connsiteX10-1529" fmla="*/ 710638 w 1551851"/>
              <a:gd name="connsiteY10-1530" fmla="*/ 1045271 h 1354418"/>
              <a:gd name="connsiteX11-1531" fmla="*/ 47 w 1551851"/>
              <a:gd name="connsiteY11-1532" fmla="*/ 985980 h 1354418"/>
              <a:gd name="connsiteX12-1533" fmla="*/ 653888 w 1551851"/>
              <a:gd name="connsiteY12-1534" fmla="*/ 736838 h 1354418"/>
              <a:gd name="connsiteX13-1535" fmla="*/ 318099 w 1551851"/>
              <a:gd name="connsiteY13-1536" fmla="*/ 328669 h 1354418"/>
              <a:gd name="connsiteX0-1537" fmla="*/ 318099 w 1551851"/>
              <a:gd name="connsiteY0-1538" fmla="*/ 328669 h 1354418"/>
              <a:gd name="connsiteX1-1539" fmla="*/ 750394 w 1551851"/>
              <a:gd name="connsiteY1-1540" fmla="*/ 587431 h 1354418"/>
              <a:gd name="connsiteX2-1541" fmla="*/ 807144 w 1551851"/>
              <a:gd name="connsiteY2-1542" fmla="*/ 15 h 1354418"/>
              <a:gd name="connsiteX3-1543" fmla="*/ 916903 w 1551851"/>
              <a:gd name="connsiteY3-1544" fmla="*/ 587432 h 1354418"/>
              <a:gd name="connsiteX4-1545" fmla="*/ 1123910 w 1551851"/>
              <a:gd name="connsiteY4-1546" fmla="*/ 686479 h 1354418"/>
              <a:gd name="connsiteX5-1547" fmla="*/ 1545752 w 1551851"/>
              <a:gd name="connsiteY5-1548" fmla="*/ 663079 h 1354418"/>
              <a:gd name="connsiteX6-1549" fmla="*/ 1066418 w 1551851"/>
              <a:gd name="connsiteY6-1550" fmla="*/ 909117 h 1354418"/>
              <a:gd name="connsiteX7-1551" fmla="*/ 1494973 w 1551851"/>
              <a:gd name="connsiteY7-1552" fmla="*/ 1171511 h 1354418"/>
              <a:gd name="connsiteX8-1553" fmla="*/ 916903 w 1551851"/>
              <a:gd name="connsiteY8-1554" fmla="*/ 1018766 h 1354418"/>
              <a:gd name="connsiteX9-1555" fmla="*/ 740884 w 1551851"/>
              <a:gd name="connsiteY9-1556" fmla="*/ 1354393 h 1354418"/>
              <a:gd name="connsiteX10-1557" fmla="*/ 710638 w 1551851"/>
              <a:gd name="connsiteY10-1558" fmla="*/ 1045271 h 1354418"/>
              <a:gd name="connsiteX11-1559" fmla="*/ 47 w 1551851"/>
              <a:gd name="connsiteY11-1560" fmla="*/ 985980 h 1354418"/>
              <a:gd name="connsiteX12-1561" fmla="*/ 653888 w 1551851"/>
              <a:gd name="connsiteY12-1562" fmla="*/ 736838 h 1354418"/>
              <a:gd name="connsiteX13-1563" fmla="*/ 318099 w 1551851"/>
              <a:gd name="connsiteY13-1564" fmla="*/ 328669 h 1354418"/>
              <a:gd name="connsiteX0-1565" fmla="*/ 318099 w 1551851"/>
              <a:gd name="connsiteY0-1566" fmla="*/ 328669 h 1354418"/>
              <a:gd name="connsiteX1-1567" fmla="*/ 750394 w 1551851"/>
              <a:gd name="connsiteY1-1568" fmla="*/ 587431 h 1354418"/>
              <a:gd name="connsiteX2-1569" fmla="*/ 807144 w 1551851"/>
              <a:gd name="connsiteY2-1570" fmla="*/ 15 h 1354418"/>
              <a:gd name="connsiteX3-1571" fmla="*/ 916903 w 1551851"/>
              <a:gd name="connsiteY3-1572" fmla="*/ 587432 h 1354418"/>
              <a:gd name="connsiteX4-1573" fmla="*/ 1057649 w 1551851"/>
              <a:gd name="connsiteY4-1574" fmla="*/ 712984 h 1354418"/>
              <a:gd name="connsiteX5-1575" fmla="*/ 1545752 w 1551851"/>
              <a:gd name="connsiteY5-1576" fmla="*/ 663079 h 1354418"/>
              <a:gd name="connsiteX6-1577" fmla="*/ 1066418 w 1551851"/>
              <a:gd name="connsiteY6-1578" fmla="*/ 909117 h 1354418"/>
              <a:gd name="connsiteX7-1579" fmla="*/ 1494973 w 1551851"/>
              <a:gd name="connsiteY7-1580" fmla="*/ 1171511 h 1354418"/>
              <a:gd name="connsiteX8-1581" fmla="*/ 916903 w 1551851"/>
              <a:gd name="connsiteY8-1582" fmla="*/ 1018766 h 1354418"/>
              <a:gd name="connsiteX9-1583" fmla="*/ 740884 w 1551851"/>
              <a:gd name="connsiteY9-1584" fmla="*/ 1354393 h 1354418"/>
              <a:gd name="connsiteX10-1585" fmla="*/ 710638 w 1551851"/>
              <a:gd name="connsiteY10-1586" fmla="*/ 1045271 h 1354418"/>
              <a:gd name="connsiteX11-1587" fmla="*/ 47 w 1551851"/>
              <a:gd name="connsiteY11-1588" fmla="*/ 985980 h 1354418"/>
              <a:gd name="connsiteX12-1589" fmla="*/ 653888 w 1551851"/>
              <a:gd name="connsiteY12-1590" fmla="*/ 736838 h 1354418"/>
              <a:gd name="connsiteX13-1591" fmla="*/ 318099 w 1551851"/>
              <a:gd name="connsiteY13-1592" fmla="*/ 328669 h 1354418"/>
              <a:gd name="connsiteX0-1593" fmla="*/ 318099 w 1551851"/>
              <a:gd name="connsiteY0-1594" fmla="*/ 328669 h 1354418"/>
              <a:gd name="connsiteX1-1595" fmla="*/ 750394 w 1551851"/>
              <a:gd name="connsiteY1-1596" fmla="*/ 587431 h 1354418"/>
              <a:gd name="connsiteX2-1597" fmla="*/ 807144 w 1551851"/>
              <a:gd name="connsiteY2-1598" fmla="*/ 15 h 1354418"/>
              <a:gd name="connsiteX3-1599" fmla="*/ 916903 w 1551851"/>
              <a:gd name="connsiteY3-1600" fmla="*/ 587432 h 1354418"/>
              <a:gd name="connsiteX4-1601" fmla="*/ 1057649 w 1551851"/>
              <a:gd name="connsiteY4-1602" fmla="*/ 712984 h 1354418"/>
              <a:gd name="connsiteX5-1603" fmla="*/ 1545752 w 1551851"/>
              <a:gd name="connsiteY5-1604" fmla="*/ 663079 h 1354418"/>
              <a:gd name="connsiteX6-1605" fmla="*/ 1066418 w 1551851"/>
              <a:gd name="connsiteY6-1606" fmla="*/ 909117 h 1354418"/>
              <a:gd name="connsiteX7-1607" fmla="*/ 1494973 w 1551851"/>
              <a:gd name="connsiteY7-1608" fmla="*/ 1171511 h 1354418"/>
              <a:gd name="connsiteX8-1609" fmla="*/ 916903 w 1551851"/>
              <a:gd name="connsiteY8-1610" fmla="*/ 1018766 h 1354418"/>
              <a:gd name="connsiteX9-1611" fmla="*/ 740884 w 1551851"/>
              <a:gd name="connsiteY9-1612" fmla="*/ 1354393 h 1354418"/>
              <a:gd name="connsiteX10-1613" fmla="*/ 710638 w 1551851"/>
              <a:gd name="connsiteY10-1614" fmla="*/ 1045271 h 1354418"/>
              <a:gd name="connsiteX11-1615" fmla="*/ 47 w 1551851"/>
              <a:gd name="connsiteY11-1616" fmla="*/ 985980 h 1354418"/>
              <a:gd name="connsiteX12-1617" fmla="*/ 653888 w 1551851"/>
              <a:gd name="connsiteY12-1618" fmla="*/ 736838 h 1354418"/>
              <a:gd name="connsiteX13-1619" fmla="*/ 318099 w 1551851"/>
              <a:gd name="connsiteY13-1620" fmla="*/ 328669 h 1354418"/>
              <a:gd name="connsiteX0-1621" fmla="*/ 318099 w 1551851"/>
              <a:gd name="connsiteY0-1622" fmla="*/ 328669 h 1354418"/>
              <a:gd name="connsiteX1-1623" fmla="*/ 750394 w 1551851"/>
              <a:gd name="connsiteY1-1624" fmla="*/ 587431 h 1354418"/>
              <a:gd name="connsiteX2-1625" fmla="*/ 807144 w 1551851"/>
              <a:gd name="connsiteY2-1626" fmla="*/ 15 h 1354418"/>
              <a:gd name="connsiteX3-1627" fmla="*/ 916903 w 1551851"/>
              <a:gd name="connsiteY3-1628" fmla="*/ 587432 h 1354418"/>
              <a:gd name="connsiteX4-1629" fmla="*/ 1174692 w 1551851"/>
              <a:gd name="connsiteY4-1630" fmla="*/ 437792 h 1354418"/>
              <a:gd name="connsiteX5-1631" fmla="*/ 1057649 w 1551851"/>
              <a:gd name="connsiteY5-1632" fmla="*/ 712984 h 1354418"/>
              <a:gd name="connsiteX6-1633" fmla="*/ 1545752 w 1551851"/>
              <a:gd name="connsiteY6-1634" fmla="*/ 663079 h 1354418"/>
              <a:gd name="connsiteX7-1635" fmla="*/ 1066418 w 1551851"/>
              <a:gd name="connsiteY7-1636" fmla="*/ 909117 h 1354418"/>
              <a:gd name="connsiteX8-1637" fmla="*/ 1494973 w 1551851"/>
              <a:gd name="connsiteY8-1638" fmla="*/ 1171511 h 1354418"/>
              <a:gd name="connsiteX9-1639" fmla="*/ 916903 w 1551851"/>
              <a:gd name="connsiteY9-1640" fmla="*/ 1018766 h 1354418"/>
              <a:gd name="connsiteX10-1641" fmla="*/ 740884 w 1551851"/>
              <a:gd name="connsiteY10-1642" fmla="*/ 1354393 h 1354418"/>
              <a:gd name="connsiteX11-1643" fmla="*/ 710638 w 1551851"/>
              <a:gd name="connsiteY11-1644" fmla="*/ 1045271 h 1354418"/>
              <a:gd name="connsiteX12-1645" fmla="*/ 47 w 1551851"/>
              <a:gd name="connsiteY12-1646" fmla="*/ 985980 h 1354418"/>
              <a:gd name="connsiteX13-1647" fmla="*/ 653888 w 1551851"/>
              <a:gd name="connsiteY13-1648" fmla="*/ 736838 h 1354418"/>
              <a:gd name="connsiteX14" fmla="*/ 318099 w 1551851"/>
              <a:gd name="connsiteY14" fmla="*/ 328669 h 1354418"/>
              <a:gd name="connsiteX0-1649" fmla="*/ 318099 w 1551851"/>
              <a:gd name="connsiteY0-1650" fmla="*/ 328669 h 1354418"/>
              <a:gd name="connsiteX1-1651" fmla="*/ 750394 w 1551851"/>
              <a:gd name="connsiteY1-1652" fmla="*/ 587431 h 1354418"/>
              <a:gd name="connsiteX2-1653" fmla="*/ 807144 w 1551851"/>
              <a:gd name="connsiteY2-1654" fmla="*/ 15 h 1354418"/>
              <a:gd name="connsiteX3-1655" fmla="*/ 916903 w 1551851"/>
              <a:gd name="connsiteY3-1656" fmla="*/ 587432 h 1354418"/>
              <a:gd name="connsiteX4-1657" fmla="*/ 1174692 w 1551851"/>
              <a:gd name="connsiteY4-1658" fmla="*/ 437792 h 1354418"/>
              <a:gd name="connsiteX5-1659" fmla="*/ 1057649 w 1551851"/>
              <a:gd name="connsiteY5-1660" fmla="*/ 712984 h 1354418"/>
              <a:gd name="connsiteX6-1661" fmla="*/ 1545752 w 1551851"/>
              <a:gd name="connsiteY6-1662" fmla="*/ 663079 h 1354418"/>
              <a:gd name="connsiteX7-1663" fmla="*/ 1066418 w 1551851"/>
              <a:gd name="connsiteY7-1664" fmla="*/ 909117 h 1354418"/>
              <a:gd name="connsiteX8-1665" fmla="*/ 1494973 w 1551851"/>
              <a:gd name="connsiteY8-1666" fmla="*/ 1171511 h 1354418"/>
              <a:gd name="connsiteX9-1667" fmla="*/ 916903 w 1551851"/>
              <a:gd name="connsiteY9-1668" fmla="*/ 1018766 h 1354418"/>
              <a:gd name="connsiteX10-1669" fmla="*/ 740884 w 1551851"/>
              <a:gd name="connsiteY10-1670" fmla="*/ 1354393 h 1354418"/>
              <a:gd name="connsiteX11-1671" fmla="*/ 710638 w 1551851"/>
              <a:gd name="connsiteY11-1672" fmla="*/ 1045271 h 1354418"/>
              <a:gd name="connsiteX12-1673" fmla="*/ 47 w 1551851"/>
              <a:gd name="connsiteY12-1674" fmla="*/ 985980 h 1354418"/>
              <a:gd name="connsiteX13-1675" fmla="*/ 653888 w 1551851"/>
              <a:gd name="connsiteY13-1676" fmla="*/ 736838 h 1354418"/>
              <a:gd name="connsiteX14-1677" fmla="*/ 318099 w 1551851"/>
              <a:gd name="connsiteY14-1678" fmla="*/ 328669 h 1354418"/>
              <a:gd name="connsiteX0-1679" fmla="*/ 318099 w 1551851"/>
              <a:gd name="connsiteY0-1680" fmla="*/ 328669 h 1354418"/>
              <a:gd name="connsiteX1-1681" fmla="*/ 750394 w 1551851"/>
              <a:gd name="connsiteY1-1682" fmla="*/ 587431 h 1354418"/>
              <a:gd name="connsiteX2-1683" fmla="*/ 807144 w 1551851"/>
              <a:gd name="connsiteY2-1684" fmla="*/ 15 h 1354418"/>
              <a:gd name="connsiteX3-1685" fmla="*/ 916903 w 1551851"/>
              <a:gd name="connsiteY3-1686" fmla="*/ 587432 h 1354418"/>
              <a:gd name="connsiteX4-1687" fmla="*/ 1134935 w 1551851"/>
              <a:gd name="connsiteY4-1688" fmla="*/ 437792 h 1354418"/>
              <a:gd name="connsiteX5-1689" fmla="*/ 1057649 w 1551851"/>
              <a:gd name="connsiteY5-1690" fmla="*/ 712984 h 1354418"/>
              <a:gd name="connsiteX6-1691" fmla="*/ 1545752 w 1551851"/>
              <a:gd name="connsiteY6-1692" fmla="*/ 663079 h 1354418"/>
              <a:gd name="connsiteX7-1693" fmla="*/ 1066418 w 1551851"/>
              <a:gd name="connsiteY7-1694" fmla="*/ 909117 h 1354418"/>
              <a:gd name="connsiteX8-1695" fmla="*/ 1494973 w 1551851"/>
              <a:gd name="connsiteY8-1696" fmla="*/ 1171511 h 1354418"/>
              <a:gd name="connsiteX9-1697" fmla="*/ 916903 w 1551851"/>
              <a:gd name="connsiteY9-1698" fmla="*/ 1018766 h 1354418"/>
              <a:gd name="connsiteX10-1699" fmla="*/ 740884 w 1551851"/>
              <a:gd name="connsiteY10-1700" fmla="*/ 1354393 h 1354418"/>
              <a:gd name="connsiteX11-1701" fmla="*/ 710638 w 1551851"/>
              <a:gd name="connsiteY11-1702" fmla="*/ 1045271 h 1354418"/>
              <a:gd name="connsiteX12-1703" fmla="*/ 47 w 1551851"/>
              <a:gd name="connsiteY12-1704" fmla="*/ 985980 h 1354418"/>
              <a:gd name="connsiteX13-1705" fmla="*/ 653888 w 1551851"/>
              <a:gd name="connsiteY13-1706" fmla="*/ 736838 h 1354418"/>
              <a:gd name="connsiteX14-1707" fmla="*/ 318099 w 1551851"/>
              <a:gd name="connsiteY14-1708" fmla="*/ 328669 h 1354418"/>
              <a:gd name="connsiteX0-1709" fmla="*/ 318099 w 1551851"/>
              <a:gd name="connsiteY0-1710" fmla="*/ 328669 h 1354418"/>
              <a:gd name="connsiteX1-1711" fmla="*/ 750394 w 1551851"/>
              <a:gd name="connsiteY1-1712" fmla="*/ 587431 h 1354418"/>
              <a:gd name="connsiteX2-1713" fmla="*/ 807144 w 1551851"/>
              <a:gd name="connsiteY2-1714" fmla="*/ 15 h 1354418"/>
              <a:gd name="connsiteX3-1715" fmla="*/ 916903 w 1551851"/>
              <a:gd name="connsiteY3-1716" fmla="*/ 587432 h 1354418"/>
              <a:gd name="connsiteX4-1717" fmla="*/ 1134935 w 1551851"/>
              <a:gd name="connsiteY4-1718" fmla="*/ 437792 h 1354418"/>
              <a:gd name="connsiteX5-1719" fmla="*/ 1057649 w 1551851"/>
              <a:gd name="connsiteY5-1720" fmla="*/ 712984 h 1354418"/>
              <a:gd name="connsiteX6-1721" fmla="*/ 1545752 w 1551851"/>
              <a:gd name="connsiteY6-1722" fmla="*/ 663079 h 1354418"/>
              <a:gd name="connsiteX7-1723" fmla="*/ 1066418 w 1551851"/>
              <a:gd name="connsiteY7-1724" fmla="*/ 909117 h 1354418"/>
              <a:gd name="connsiteX8-1725" fmla="*/ 1494973 w 1551851"/>
              <a:gd name="connsiteY8-1726" fmla="*/ 1171511 h 1354418"/>
              <a:gd name="connsiteX9-1727" fmla="*/ 916903 w 1551851"/>
              <a:gd name="connsiteY9-1728" fmla="*/ 1018766 h 1354418"/>
              <a:gd name="connsiteX10-1729" fmla="*/ 740884 w 1551851"/>
              <a:gd name="connsiteY10-1730" fmla="*/ 1354393 h 1354418"/>
              <a:gd name="connsiteX11-1731" fmla="*/ 710638 w 1551851"/>
              <a:gd name="connsiteY11-1732" fmla="*/ 1045271 h 1354418"/>
              <a:gd name="connsiteX12-1733" fmla="*/ 47 w 1551851"/>
              <a:gd name="connsiteY12-1734" fmla="*/ 985980 h 1354418"/>
              <a:gd name="connsiteX13-1735" fmla="*/ 653888 w 1551851"/>
              <a:gd name="connsiteY13-1736" fmla="*/ 736838 h 1354418"/>
              <a:gd name="connsiteX14-1737" fmla="*/ 318099 w 1551851"/>
              <a:gd name="connsiteY14-1738" fmla="*/ 328669 h 1354418"/>
              <a:gd name="connsiteX0-1739" fmla="*/ 318099 w 1551851"/>
              <a:gd name="connsiteY0-1740" fmla="*/ 328669 h 1354418"/>
              <a:gd name="connsiteX1-1741" fmla="*/ 750394 w 1551851"/>
              <a:gd name="connsiteY1-1742" fmla="*/ 587431 h 1354418"/>
              <a:gd name="connsiteX2-1743" fmla="*/ 807144 w 1551851"/>
              <a:gd name="connsiteY2-1744" fmla="*/ 15 h 1354418"/>
              <a:gd name="connsiteX3-1745" fmla="*/ 916903 w 1551851"/>
              <a:gd name="connsiteY3-1746" fmla="*/ 587432 h 1354418"/>
              <a:gd name="connsiteX4-1747" fmla="*/ 1134935 w 1551851"/>
              <a:gd name="connsiteY4-1748" fmla="*/ 437792 h 1354418"/>
              <a:gd name="connsiteX5-1749" fmla="*/ 1057649 w 1551851"/>
              <a:gd name="connsiteY5-1750" fmla="*/ 712984 h 1354418"/>
              <a:gd name="connsiteX6-1751" fmla="*/ 1545752 w 1551851"/>
              <a:gd name="connsiteY6-1752" fmla="*/ 663079 h 1354418"/>
              <a:gd name="connsiteX7-1753" fmla="*/ 1066418 w 1551851"/>
              <a:gd name="connsiteY7-1754" fmla="*/ 909117 h 1354418"/>
              <a:gd name="connsiteX8-1755" fmla="*/ 1494973 w 1551851"/>
              <a:gd name="connsiteY8-1756" fmla="*/ 1171511 h 1354418"/>
              <a:gd name="connsiteX9-1757" fmla="*/ 916903 w 1551851"/>
              <a:gd name="connsiteY9-1758" fmla="*/ 1018766 h 1354418"/>
              <a:gd name="connsiteX10-1759" fmla="*/ 740884 w 1551851"/>
              <a:gd name="connsiteY10-1760" fmla="*/ 1354393 h 1354418"/>
              <a:gd name="connsiteX11-1761" fmla="*/ 710638 w 1551851"/>
              <a:gd name="connsiteY11-1762" fmla="*/ 1045271 h 1354418"/>
              <a:gd name="connsiteX12-1763" fmla="*/ 47 w 1551851"/>
              <a:gd name="connsiteY12-1764" fmla="*/ 985980 h 1354418"/>
              <a:gd name="connsiteX13-1765" fmla="*/ 653888 w 1551851"/>
              <a:gd name="connsiteY13-1766" fmla="*/ 736838 h 1354418"/>
              <a:gd name="connsiteX14-1767" fmla="*/ 318099 w 1551851"/>
              <a:gd name="connsiteY14-1768" fmla="*/ 328669 h 1354418"/>
              <a:gd name="connsiteX0-1769" fmla="*/ 318099 w 1551851"/>
              <a:gd name="connsiteY0-1770" fmla="*/ 328669 h 1354418"/>
              <a:gd name="connsiteX1-1771" fmla="*/ 750394 w 1551851"/>
              <a:gd name="connsiteY1-1772" fmla="*/ 587431 h 1354418"/>
              <a:gd name="connsiteX2-1773" fmla="*/ 807144 w 1551851"/>
              <a:gd name="connsiteY2-1774" fmla="*/ 15 h 1354418"/>
              <a:gd name="connsiteX3-1775" fmla="*/ 916903 w 1551851"/>
              <a:gd name="connsiteY3-1776" fmla="*/ 587432 h 1354418"/>
              <a:gd name="connsiteX4-1777" fmla="*/ 1134935 w 1551851"/>
              <a:gd name="connsiteY4-1778" fmla="*/ 437792 h 1354418"/>
              <a:gd name="connsiteX5-1779" fmla="*/ 1057649 w 1551851"/>
              <a:gd name="connsiteY5-1780" fmla="*/ 712984 h 1354418"/>
              <a:gd name="connsiteX6-1781" fmla="*/ 1545752 w 1551851"/>
              <a:gd name="connsiteY6-1782" fmla="*/ 663079 h 1354418"/>
              <a:gd name="connsiteX7-1783" fmla="*/ 1066418 w 1551851"/>
              <a:gd name="connsiteY7-1784" fmla="*/ 909117 h 1354418"/>
              <a:gd name="connsiteX8-1785" fmla="*/ 1494973 w 1551851"/>
              <a:gd name="connsiteY8-1786" fmla="*/ 1171511 h 1354418"/>
              <a:gd name="connsiteX9-1787" fmla="*/ 916903 w 1551851"/>
              <a:gd name="connsiteY9-1788" fmla="*/ 1018766 h 1354418"/>
              <a:gd name="connsiteX10-1789" fmla="*/ 740884 w 1551851"/>
              <a:gd name="connsiteY10-1790" fmla="*/ 1354393 h 1354418"/>
              <a:gd name="connsiteX11-1791" fmla="*/ 710638 w 1551851"/>
              <a:gd name="connsiteY11-1792" fmla="*/ 1045271 h 1354418"/>
              <a:gd name="connsiteX12-1793" fmla="*/ 47 w 1551851"/>
              <a:gd name="connsiteY12-1794" fmla="*/ 985980 h 1354418"/>
              <a:gd name="connsiteX13-1795" fmla="*/ 653888 w 1551851"/>
              <a:gd name="connsiteY13-1796" fmla="*/ 736838 h 1354418"/>
              <a:gd name="connsiteX14-1797" fmla="*/ 318099 w 1551851"/>
              <a:gd name="connsiteY14-1798" fmla="*/ 328669 h 1354418"/>
              <a:gd name="connsiteX0-1799" fmla="*/ 318099 w 1551851"/>
              <a:gd name="connsiteY0-1800" fmla="*/ 328669 h 1354418"/>
              <a:gd name="connsiteX1-1801" fmla="*/ 750394 w 1551851"/>
              <a:gd name="connsiteY1-1802" fmla="*/ 587431 h 1354418"/>
              <a:gd name="connsiteX2-1803" fmla="*/ 807144 w 1551851"/>
              <a:gd name="connsiteY2-1804" fmla="*/ 15 h 1354418"/>
              <a:gd name="connsiteX3-1805" fmla="*/ 916903 w 1551851"/>
              <a:gd name="connsiteY3-1806" fmla="*/ 587432 h 1354418"/>
              <a:gd name="connsiteX4-1807" fmla="*/ 1134935 w 1551851"/>
              <a:gd name="connsiteY4-1808" fmla="*/ 437792 h 1354418"/>
              <a:gd name="connsiteX5-1809" fmla="*/ 1057649 w 1551851"/>
              <a:gd name="connsiteY5-1810" fmla="*/ 712984 h 1354418"/>
              <a:gd name="connsiteX6-1811" fmla="*/ 1545752 w 1551851"/>
              <a:gd name="connsiteY6-1812" fmla="*/ 663079 h 1354418"/>
              <a:gd name="connsiteX7-1813" fmla="*/ 1066418 w 1551851"/>
              <a:gd name="connsiteY7-1814" fmla="*/ 909117 h 1354418"/>
              <a:gd name="connsiteX8-1815" fmla="*/ 1494973 w 1551851"/>
              <a:gd name="connsiteY8-1816" fmla="*/ 1171511 h 1354418"/>
              <a:gd name="connsiteX9-1817" fmla="*/ 916903 w 1551851"/>
              <a:gd name="connsiteY9-1818" fmla="*/ 1018766 h 1354418"/>
              <a:gd name="connsiteX10-1819" fmla="*/ 740884 w 1551851"/>
              <a:gd name="connsiteY10-1820" fmla="*/ 1354393 h 1354418"/>
              <a:gd name="connsiteX11-1821" fmla="*/ 710638 w 1551851"/>
              <a:gd name="connsiteY11-1822" fmla="*/ 1045271 h 1354418"/>
              <a:gd name="connsiteX12-1823" fmla="*/ 47 w 1551851"/>
              <a:gd name="connsiteY12-1824" fmla="*/ 985980 h 1354418"/>
              <a:gd name="connsiteX13-1825" fmla="*/ 653888 w 1551851"/>
              <a:gd name="connsiteY13-1826" fmla="*/ 736838 h 1354418"/>
              <a:gd name="connsiteX14-1827" fmla="*/ 318099 w 1551851"/>
              <a:gd name="connsiteY14-1828" fmla="*/ 328669 h 1354418"/>
              <a:gd name="connsiteX0-1829" fmla="*/ 318099 w 1551851"/>
              <a:gd name="connsiteY0-1830" fmla="*/ 328669 h 1354418"/>
              <a:gd name="connsiteX1-1831" fmla="*/ 750394 w 1551851"/>
              <a:gd name="connsiteY1-1832" fmla="*/ 587431 h 1354418"/>
              <a:gd name="connsiteX2-1833" fmla="*/ 807144 w 1551851"/>
              <a:gd name="connsiteY2-1834" fmla="*/ 15 h 1354418"/>
              <a:gd name="connsiteX3-1835" fmla="*/ 916903 w 1551851"/>
              <a:gd name="connsiteY3-1836" fmla="*/ 587432 h 1354418"/>
              <a:gd name="connsiteX4-1837" fmla="*/ 1134935 w 1551851"/>
              <a:gd name="connsiteY4-1838" fmla="*/ 437792 h 1354418"/>
              <a:gd name="connsiteX5-1839" fmla="*/ 1057649 w 1551851"/>
              <a:gd name="connsiteY5-1840" fmla="*/ 712984 h 1354418"/>
              <a:gd name="connsiteX6-1841" fmla="*/ 1545752 w 1551851"/>
              <a:gd name="connsiteY6-1842" fmla="*/ 663079 h 1354418"/>
              <a:gd name="connsiteX7-1843" fmla="*/ 1066418 w 1551851"/>
              <a:gd name="connsiteY7-1844" fmla="*/ 909117 h 1354418"/>
              <a:gd name="connsiteX8-1845" fmla="*/ 1494973 w 1551851"/>
              <a:gd name="connsiteY8-1846" fmla="*/ 1171511 h 1354418"/>
              <a:gd name="connsiteX9-1847" fmla="*/ 916903 w 1551851"/>
              <a:gd name="connsiteY9-1848" fmla="*/ 1018766 h 1354418"/>
              <a:gd name="connsiteX10-1849" fmla="*/ 740884 w 1551851"/>
              <a:gd name="connsiteY10-1850" fmla="*/ 1354393 h 1354418"/>
              <a:gd name="connsiteX11-1851" fmla="*/ 710638 w 1551851"/>
              <a:gd name="connsiteY11-1852" fmla="*/ 1045271 h 1354418"/>
              <a:gd name="connsiteX12-1853" fmla="*/ 47 w 1551851"/>
              <a:gd name="connsiteY12-1854" fmla="*/ 985980 h 1354418"/>
              <a:gd name="connsiteX13-1855" fmla="*/ 653888 w 1551851"/>
              <a:gd name="connsiteY13-1856" fmla="*/ 736838 h 1354418"/>
              <a:gd name="connsiteX14-1857" fmla="*/ 318099 w 1551851"/>
              <a:gd name="connsiteY14-1858" fmla="*/ 328669 h 1354418"/>
              <a:gd name="connsiteX0-1859" fmla="*/ 318099 w 1551851"/>
              <a:gd name="connsiteY0-1860" fmla="*/ 328669 h 1341167"/>
              <a:gd name="connsiteX1-1861" fmla="*/ 750394 w 1551851"/>
              <a:gd name="connsiteY1-1862" fmla="*/ 587431 h 1341167"/>
              <a:gd name="connsiteX2-1863" fmla="*/ 807144 w 1551851"/>
              <a:gd name="connsiteY2-1864" fmla="*/ 15 h 1341167"/>
              <a:gd name="connsiteX3-1865" fmla="*/ 916903 w 1551851"/>
              <a:gd name="connsiteY3-1866" fmla="*/ 587432 h 1341167"/>
              <a:gd name="connsiteX4-1867" fmla="*/ 1134935 w 1551851"/>
              <a:gd name="connsiteY4-1868" fmla="*/ 437792 h 1341167"/>
              <a:gd name="connsiteX5-1869" fmla="*/ 1057649 w 1551851"/>
              <a:gd name="connsiteY5-1870" fmla="*/ 712984 h 1341167"/>
              <a:gd name="connsiteX6-1871" fmla="*/ 1545752 w 1551851"/>
              <a:gd name="connsiteY6-1872" fmla="*/ 663079 h 1341167"/>
              <a:gd name="connsiteX7-1873" fmla="*/ 1066418 w 1551851"/>
              <a:gd name="connsiteY7-1874" fmla="*/ 909117 h 1341167"/>
              <a:gd name="connsiteX8-1875" fmla="*/ 1494973 w 1551851"/>
              <a:gd name="connsiteY8-1876" fmla="*/ 1171511 h 1341167"/>
              <a:gd name="connsiteX9-1877" fmla="*/ 916903 w 1551851"/>
              <a:gd name="connsiteY9-1878" fmla="*/ 1018766 h 1341167"/>
              <a:gd name="connsiteX10-1879" fmla="*/ 634867 w 1551851"/>
              <a:gd name="connsiteY10-1880" fmla="*/ 1341141 h 1341167"/>
              <a:gd name="connsiteX11-1881" fmla="*/ 710638 w 1551851"/>
              <a:gd name="connsiteY11-1882" fmla="*/ 1045271 h 1341167"/>
              <a:gd name="connsiteX12-1883" fmla="*/ 47 w 1551851"/>
              <a:gd name="connsiteY12-1884" fmla="*/ 985980 h 1341167"/>
              <a:gd name="connsiteX13-1885" fmla="*/ 653888 w 1551851"/>
              <a:gd name="connsiteY13-1886" fmla="*/ 736838 h 1341167"/>
              <a:gd name="connsiteX14-1887" fmla="*/ 318099 w 1551851"/>
              <a:gd name="connsiteY14-1888" fmla="*/ 328669 h 1341167"/>
              <a:gd name="connsiteX0-1889" fmla="*/ 318099 w 1551851"/>
              <a:gd name="connsiteY0-1890" fmla="*/ 328669 h 1354331"/>
              <a:gd name="connsiteX1-1891" fmla="*/ 750394 w 1551851"/>
              <a:gd name="connsiteY1-1892" fmla="*/ 587431 h 1354331"/>
              <a:gd name="connsiteX2-1893" fmla="*/ 807144 w 1551851"/>
              <a:gd name="connsiteY2-1894" fmla="*/ 15 h 1354331"/>
              <a:gd name="connsiteX3-1895" fmla="*/ 916903 w 1551851"/>
              <a:gd name="connsiteY3-1896" fmla="*/ 587432 h 1354331"/>
              <a:gd name="connsiteX4-1897" fmla="*/ 1134935 w 1551851"/>
              <a:gd name="connsiteY4-1898" fmla="*/ 437792 h 1354331"/>
              <a:gd name="connsiteX5-1899" fmla="*/ 1057649 w 1551851"/>
              <a:gd name="connsiteY5-1900" fmla="*/ 712984 h 1354331"/>
              <a:gd name="connsiteX6-1901" fmla="*/ 1545752 w 1551851"/>
              <a:gd name="connsiteY6-1902" fmla="*/ 663079 h 1354331"/>
              <a:gd name="connsiteX7-1903" fmla="*/ 1066418 w 1551851"/>
              <a:gd name="connsiteY7-1904" fmla="*/ 909117 h 1354331"/>
              <a:gd name="connsiteX8-1905" fmla="*/ 1494973 w 1551851"/>
              <a:gd name="connsiteY8-1906" fmla="*/ 1171511 h 1354331"/>
              <a:gd name="connsiteX9-1907" fmla="*/ 916903 w 1551851"/>
              <a:gd name="connsiteY9-1908" fmla="*/ 1018766 h 1354331"/>
              <a:gd name="connsiteX10-1909" fmla="*/ 634867 w 1551851"/>
              <a:gd name="connsiteY10-1910" fmla="*/ 1341141 h 1354331"/>
              <a:gd name="connsiteX11-1911" fmla="*/ 710638 w 1551851"/>
              <a:gd name="connsiteY11-1912" fmla="*/ 1045271 h 1354331"/>
              <a:gd name="connsiteX12-1913" fmla="*/ 47 w 1551851"/>
              <a:gd name="connsiteY12-1914" fmla="*/ 985980 h 1354331"/>
              <a:gd name="connsiteX13-1915" fmla="*/ 653888 w 1551851"/>
              <a:gd name="connsiteY13-1916" fmla="*/ 736838 h 1354331"/>
              <a:gd name="connsiteX14-1917" fmla="*/ 318099 w 1551851"/>
              <a:gd name="connsiteY14-1918" fmla="*/ 328669 h 1354331"/>
              <a:gd name="connsiteX0-1919" fmla="*/ 318099 w 1551851"/>
              <a:gd name="connsiteY0-1920" fmla="*/ 328669 h 1457529"/>
              <a:gd name="connsiteX1-1921" fmla="*/ 750394 w 1551851"/>
              <a:gd name="connsiteY1-1922" fmla="*/ 587431 h 1457529"/>
              <a:gd name="connsiteX2-1923" fmla="*/ 807144 w 1551851"/>
              <a:gd name="connsiteY2-1924" fmla="*/ 15 h 1457529"/>
              <a:gd name="connsiteX3-1925" fmla="*/ 916903 w 1551851"/>
              <a:gd name="connsiteY3-1926" fmla="*/ 587432 h 1457529"/>
              <a:gd name="connsiteX4-1927" fmla="*/ 1134935 w 1551851"/>
              <a:gd name="connsiteY4-1928" fmla="*/ 437792 h 1457529"/>
              <a:gd name="connsiteX5-1929" fmla="*/ 1057649 w 1551851"/>
              <a:gd name="connsiteY5-1930" fmla="*/ 712984 h 1457529"/>
              <a:gd name="connsiteX6-1931" fmla="*/ 1545752 w 1551851"/>
              <a:gd name="connsiteY6-1932" fmla="*/ 663079 h 1457529"/>
              <a:gd name="connsiteX7-1933" fmla="*/ 1066418 w 1551851"/>
              <a:gd name="connsiteY7-1934" fmla="*/ 909117 h 1457529"/>
              <a:gd name="connsiteX8-1935" fmla="*/ 1494973 w 1551851"/>
              <a:gd name="connsiteY8-1936" fmla="*/ 1171511 h 1457529"/>
              <a:gd name="connsiteX9-1937" fmla="*/ 916903 w 1551851"/>
              <a:gd name="connsiteY9-1938" fmla="*/ 1018766 h 1457529"/>
              <a:gd name="connsiteX10-1939" fmla="*/ 595111 w 1551851"/>
              <a:gd name="connsiteY10-1940" fmla="*/ 1447158 h 1457529"/>
              <a:gd name="connsiteX11-1941" fmla="*/ 710638 w 1551851"/>
              <a:gd name="connsiteY11-1942" fmla="*/ 1045271 h 1457529"/>
              <a:gd name="connsiteX12-1943" fmla="*/ 47 w 1551851"/>
              <a:gd name="connsiteY12-1944" fmla="*/ 985980 h 1457529"/>
              <a:gd name="connsiteX13-1945" fmla="*/ 653888 w 1551851"/>
              <a:gd name="connsiteY13-1946" fmla="*/ 736838 h 1457529"/>
              <a:gd name="connsiteX14-1947" fmla="*/ 318099 w 1551851"/>
              <a:gd name="connsiteY14-1948" fmla="*/ 328669 h 1457529"/>
              <a:gd name="connsiteX0-1949" fmla="*/ 318099 w 1551851"/>
              <a:gd name="connsiteY0-1950" fmla="*/ 328669 h 1457529"/>
              <a:gd name="connsiteX1-1951" fmla="*/ 750394 w 1551851"/>
              <a:gd name="connsiteY1-1952" fmla="*/ 587431 h 1457529"/>
              <a:gd name="connsiteX2-1953" fmla="*/ 807144 w 1551851"/>
              <a:gd name="connsiteY2-1954" fmla="*/ 15 h 1457529"/>
              <a:gd name="connsiteX3-1955" fmla="*/ 916903 w 1551851"/>
              <a:gd name="connsiteY3-1956" fmla="*/ 587432 h 1457529"/>
              <a:gd name="connsiteX4-1957" fmla="*/ 1134935 w 1551851"/>
              <a:gd name="connsiteY4-1958" fmla="*/ 437792 h 1457529"/>
              <a:gd name="connsiteX5-1959" fmla="*/ 1057649 w 1551851"/>
              <a:gd name="connsiteY5-1960" fmla="*/ 712984 h 1457529"/>
              <a:gd name="connsiteX6-1961" fmla="*/ 1545752 w 1551851"/>
              <a:gd name="connsiteY6-1962" fmla="*/ 663079 h 1457529"/>
              <a:gd name="connsiteX7-1963" fmla="*/ 1066418 w 1551851"/>
              <a:gd name="connsiteY7-1964" fmla="*/ 909117 h 1457529"/>
              <a:gd name="connsiteX8-1965" fmla="*/ 1494973 w 1551851"/>
              <a:gd name="connsiteY8-1966" fmla="*/ 1171511 h 1457529"/>
              <a:gd name="connsiteX9-1967" fmla="*/ 916903 w 1551851"/>
              <a:gd name="connsiteY9-1968" fmla="*/ 1018766 h 1457529"/>
              <a:gd name="connsiteX10-1969" fmla="*/ 595111 w 1551851"/>
              <a:gd name="connsiteY10-1970" fmla="*/ 1447158 h 1457529"/>
              <a:gd name="connsiteX11-1971" fmla="*/ 710638 w 1551851"/>
              <a:gd name="connsiteY11-1972" fmla="*/ 1045271 h 1457529"/>
              <a:gd name="connsiteX12-1973" fmla="*/ 47 w 1551851"/>
              <a:gd name="connsiteY12-1974" fmla="*/ 985980 h 1457529"/>
              <a:gd name="connsiteX13-1975" fmla="*/ 653888 w 1551851"/>
              <a:gd name="connsiteY13-1976" fmla="*/ 736838 h 1457529"/>
              <a:gd name="connsiteX14-1977" fmla="*/ 318099 w 1551851"/>
              <a:gd name="connsiteY14-1978" fmla="*/ 328669 h 1457529"/>
              <a:gd name="connsiteX0-1979" fmla="*/ 318099 w 1551851"/>
              <a:gd name="connsiteY0-1980" fmla="*/ 328669 h 1450384"/>
              <a:gd name="connsiteX1-1981" fmla="*/ 750394 w 1551851"/>
              <a:gd name="connsiteY1-1982" fmla="*/ 587431 h 1450384"/>
              <a:gd name="connsiteX2-1983" fmla="*/ 807144 w 1551851"/>
              <a:gd name="connsiteY2-1984" fmla="*/ 15 h 1450384"/>
              <a:gd name="connsiteX3-1985" fmla="*/ 916903 w 1551851"/>
              <a:gd name="connsiteY3-1986" fmla="*/ 587432 h 1450384"/>
              <a:gd name="connsiteX4-1987" fmla="*/ 1134935 w 1551851"/>
              <a:gd name="connsiteY4-1988" fmla="*/ 437792 h 1450384"/>
              <a:gd name="connsiteX5-1989" fmla="*/ 1057649 w 1551851"/>
              <a:gd name="connsiteY5-1990" fmla="*/ 712984 h 1450384"/>
              <a:gd name="connsiteX6-1991" fmla="*/ 1545752 w 1551851"/>
              <a:gd name="connsiteY6-1992" fmla="*/ 663079 h 1450384"/>
              <a:gd name="connsiteX7-1993" fmla="*/ 1066418 w 1551851"/>
              <a:gd name="connsiteY7-1994" fmla="*/ 909117 h 1450384"/>
              <a:gd name="connsiteX8-1995" fmla="*/ 1494973 w 1551851"/>
              <a:gd name="connsiteY8-1996" fmla="*/ 1171511 h 1450384"/>
              <a:gd name="connsiteX9-1997" fmla="*/ 916903 w 1551851"/>
              <a:gd name="connsiteY9-1998" fmla="*/ 1018766 h 1450384"/>
              <a:gd name="connsiteX10-1999" fmla="*/ 595111 w 1551851"/>
              <a:gd name="connsiteY10-2000" fmla="*/ 1447158 h 1450384"/>
              <a:gd name="connsiteX11-2001" fmla="*/ 710638 w 1551851"/>
              <a:gd name="connsiteY11-2002" fmla="*/ 1045271 h 1450384"/>
              <a:gd name="connsiteX12-2003" fmla="*/ 47 w 1551851"/>
              <a:gd name="connsiteY12-2004" fmla="*/ 985980 h 1450384"/>
              <a:gd name="connsiteX13-2005" fmla="*/ 653888 w 1551851"/>
              <a:gd name="connsiteY13-2006" fmla="*/ 736838 h 1450384"/>
              <a:gd name="connsiteX14-2007" fmla="*/ 318099 w 1551851"/>
              <a:gd name="connsiteY14-2008" fmla="*/ 328669 h 1450384"/>
              <a:gd name="connsiteX0-2009" fmla="*/ 318101 w 1551853"/>
              <a:gd name="connsiteY0-2010" fmla="*/ 328669 h 1450384"/>
              <a:gd name="connsiteX1-2011" fmla="*/ 750396 w 1551853"/>
              <a:gd name="connsiteY1-2012" fmla="*/ 587431 h 1450384"/>
              <a:gd name="connsiteX2-2013" fmla="*/ 807146 w 1551853"/>
              <a:gd name="connsiteY2-2014" fmla="*/ 15 h 1450384"/>
              <a:gd name="connsiteX3-2015" fmla="*/ 916905 w 1551853"/>
              <a:gd name="connsiteY3-2016" fmla="*/ 587432 h 1450384"/>
              <a:gd name="connsiteX4-2017" fmla="*/ 1134937 w 1551853"/>
              <a:gd name="connsiteY4-2018" fmla="*/ 437792 h 1450384"/>
              <a:gd name="connsiteX5-2019" fmla="*/ 1057651 w 1551853"/>
              <a:gd name="connsiteY5-2020" fmla="*/ 712984 h 1450384"/>
              <a:gd name="connsiteX6-2021" fmla="*/ 1545754 w 1551853"/>
              <a:gd name="connsiteY6-2022" fmla="*/ 663079 h 1450384"/>
              <a:gd name="connsiteX7-2023" fmla="*/ 1066420 w 1551853"/>
              <a:gd name="connsiteY7-2024" fmla="*/ 909117 h 1450384"/>
              <a:gd name="connsiteX8-2025" fmla="*/ 1494975 w 1551853"/>
              <a:gd name="connsiteY8-2026" fmla="*/ 1171511 h 1450384"/>
              <a:gd name="connsiteX9-2027" fmla="*/ 916905 w 1551853"/>
              <a:gd name="connsiteY9-2028" fmla="*/ 1018766 h 1450384"/>
              <a:gd name="connsiteX10-2029" fmla="*/ 595113 w 1551853"/>
              <a:gd name="connsiteY10-2030" fmla="*/ 1447158 h 1450384"/>
              <a:gd name="connsiteX11-2031" fmla="*/ 684136 w 1551853"/>
              <a:gd name="connsiteY11-2032" fmla="*/ 979010 h 1450384"/>
              <a:gd name="connsiteX12-2033" fmla="*/ 49 w 1551853"/>
              <a:gd name="connsiteY12-2034" fmla="*/ 985980 h 1450384"/>
              <a:gd name="connsiteX13-2035" fmla="*/ 653890 w 1551853"/>
              <a:gd name="connsiteY13-2036" fmla="*/ 736838 h 1450384"/>
              <a:gd name="connsiteX14-2037" fmla="*/ 318101 w 1551853"/>
              <a:gd name="connsiteY14-2038" fmla="*/ 328669 h 1450384"/>
              <a:gd name="connsiteX0-2039" fmla="*/ 318101 w 1551853"/>
              <a:gd name="connsiteY0-2040" fmla="*/ 328669 h 1450384"/>
              <a:gd name="connsiteX1-2041" fmla="*/ 750396 w 1551853"/>
              <a:gd name="connsiteY1-2042" fmla="*/ 587431 h 1450384"/>
              <a:gd name="connsiteX2-2043" fmla="*/ 807146 w 1551853"/>
              <a:gd name="connsiteY2-2044" fmla="*/ 15 h 1450384"/>
              <a:gd name="connsiteX3-2045" fmla="*/ 916905 w 1551853"/>
              <a:gd name="connsiteY3-2046" fmla="*/ 587432 h 1450384"/>
              <a:gd name="connsiteX4-2047" fmla="*/ 1134937 w 1551853"/>
              <a:gd name="connsiteY4-2048" fmla="*/ 437792 h 1450384"/>
              <a:gd name="connsiteX5-2049" fmla="*/ 1057651 w 1551853"/>
              <a:gd name="connsiteY5-2050" fmla="*/ 712984 h 1450384"/>
              <a:gd name="connsiteX6-2051" fmla="*/ 1545754 w 1551853"/>
              <a:gd name="connsiteY6-2052" fmla="*/ 663079 h 1450384"/>
              <a:gd name="connsiteX7-2053" fmla="*/ 1066420 w 1551853"/>
              <a:gd name="connsiteY7-2054" fmla="*/ 909117 h 1450384"/>
              <a:gd name="connsiteX8-2055" fmla="*/ 1494975 w 1551853"/>
              <a:gd name="connsiteY8-2056" fmla="*/ 1171511 h 1450384"/>
              <a:gd name="connsiteX9-2057" fmla="*/ 916905 w 1551853"/>
              <a:gd name="connsiteY9-2058" fmla="*/ 1018766 h 1450384"/>
              <a:gd name="connsiteX10-2059" fmla="*/ 595113 w 1551853"/>
              <a:gd name="connsiteY10-2060" fmla="*/ 1447158 h 1450384"/>
              <a:gd name="connsiteX11-2061" fmla="*/ 750624 w 1551853"/>
              <a:gd name="connsiteY11-2062" fmla="*/ 1113654 h 1450384"/>
              <a:gd name="connsiteX12-2063" fmla="*/ 684136 w 1551853"/>
              <a:gd name="connsiteY12-2064" fmla="*/ 979010 h 1450384"/>
              <a:gd name="connsiteX13-2065" fmla="*/ 49 w 1551853"/>
              <a:gd name="connsiteY13-2066" fmla="*/ 985980 h 1450384"/>
              <a:gd name="connsiteX14-2067" fmla="*/ 653890 w 1551853"/>
              <a:gd name="connsiteY14-2068" fmla="*/ 736838 h 1450384"/>
              <a:gd name="connsiteX15" fmla="*/ 318101 w 1551853"/>
              <a:gd name="connsiteY15" fmla="*/ 328669 h 1450384"/>
              <a:gd name="connsiteX0-2069" fmla="*/ 318101 w 1551853"/>
              <a:gd name="connsiteY0-2070" fmla="*/ 328669 h 1450384"/>
              <a:gd name="connsiteX1-2071" fmla="*/ 750396 w 1551853"/>
              <a:gd name="connsiteY1-2072" fmla="*/ 587431 h 1450384"/>
              <a:gd name="connsiteX2-2073" fmla="*/ 807146 w 1551853"/>
              <a:gd name="connsiteY2-2074" fmla="*/ 15 h 1450384"/>
              <a:gd name="connsiteX3-2075" fmla="*/ 916905 w 1551853"/>
              <a:gd name="connsiteY3-2076" fmla="*/ 587432 h 1450384"/>
              <a:gd name="connsiteX4-2077" fmla="*/ 1134937 w 1551853"/>
              <a:gd name="connsiteY4-2078" fmla="*/ 437792 h 1450384"/>
              <a:gd name="connsiteX5-2079" fmla="*/ 1057651 w 1551853"/>
              <a:gd name="connsiteY5-2080" fmla="*/ 712984 h 1450384"/>
              <a:gd name="connsiteX6-2081" fmla="*/ 1545754 w 1551853"/>
              <a:gd name="connsiteY6-2082" fmla="*/ 663079 h 1450384"/>
              <a:gd name="connsiteX7-2083" fmla="*/ 1066420 w 1551853"/>
              <a:gd name="connsiteY7-2084" fmla="*/ 909117 h 1450384"/>
              <a:gd name="connsiteX8-2085" fmla="*/ 1494975 w 1551853"/>
              <a:gd name="connsiteY8-2086" fmla="*/ 1171511 h 1450384"/>
              <a:gd name="connsiteX9-2087" fmla="*/ 916905 w 1551853"/>
              <a:gd name="connsiteY9-2088" fmla="*/ 1018766 h 1450384"/>
              <a:gd name="connsiteX10-2089" fmla="*/ 595113 w 1551853"/>
              <a:gd name="connsiteY10-2090" fmla="*/ 1447158 h 1450384"/>
              <a:gd name="connsiteX11-2091" fmla="*/ 750624 w 1551853"/>
              <a:gd name="connsiteY11-2092" fmla="*/ 1113654 h 1450384"/>
              <a:gd name="connsiteX12-2093" fmla="*/ 684136 w 1551853"/>
              <a:gd name="connsiteY12-2094" fmla="*/ 979010 h 1450384"/>
              <a:gd name="connsiteX13-2095" fmla="*/ 49 w 1551853"/>
              <a:gd name="connsiteY13-2096" fmla="*/ 985980 h 1450384"/>
              <a:gd name="connsiteX14-2097" fmla="*/ 653890 w 1551853"/>
              <a:gd name="connsiteY14-2098" fmla="*/ 736838 h 1450384"/>
              <a:gd name="connsiteX15-2099" fmla="*/ 318101 w 1551853"/>
              <a:gd name="connsiteY15-2100" fmla="*/ 328669 h 1450384"/>
              <a:gd name="connsiteX0-2101" fmla="*/ 318101 w 1551853"/>
              <a:gd name="connsiteY0-2102" fmla="*/ 328669 h 1450384"/>
              <a:gd name="connsiteX1-2103" fmla="*/ 750396 w 1551853"/>
              <a:gd name="connsiteY1-2104" fmla="*/ 587431 h 1450384"/>
              <a:gd name="connsiteX2-2105" fmla="*/ 807146 w 1551853"/>
              <a:gd name="connsiteY2-2106" fmla="*/ 15 h 1450384"/>
              <a:gd name="connsiteX3-2107" fmla="*/ 916905 w 1551853"/>
              <a:gd name="connsiteY3-2108" fmla="*/ 587432 h 1450384"/>
              <a:gd name="connsiteX4-2109" fmla="*/ 1134937 w 1551853"/>
              <a:gd name="connsiteY4-2110" fmla="*/ 437792 h 1450384"/>
              <a:gd name="connsiteX5-2111" fmla="*/ 1057651 w 1551853"/>
              <a:gd name="connsiteY5-2112" fmla="*/ 712984 h 1450384"/>
              <a:gd name="connsiteX6-2113" fmla="*/ 1545754 w 1551853"/>
              <a:gd name="connsiteY6-2114" fmla="*/ 663079 h 1450384"/>
              <a:gd name="connsiteX7-2115" fmla="*/ 1066420 w 1551853"/>
              <a:gd name="connsiteY7-2116" fmla="*/ 909117 h 1450384"/>
              <a:gd name="connsiteX8-2117" fmla="*/ 1494975 w 1551853"/>
              <a:gd name="connsiteY8-2118" fmla="*/ 1171511 h 1450384"/>
              <a:gd name="connsiteX9-2119" fmla="*/ 916905 w 1551853"/>
              <a:gd name="connsiteY9-2120" fmla="*/ 1018766 h 1450384"/>
              <a:gd name="connsiteX10-2121" fmla="*/ 595113 w 1551853"/>
              <a:gd name="connsiteY10-2122" fmla="*/ 1447158 h 1450384"/>
              <a:gd name="connsiteX11-2123" fmla="*/ 750624 w 1551853"/>
              <a:gd name="connsiteY11-2124" fmla="*/ 1113654 h 1450384"/>
              <a:gd name="connsiteX12-2125" fmla="*/ 684136 w 1551853"/>
              <a:gd name="connsiteY12-2126" fmla="*/ 979010 h 1450384"/>
              <a:gd name="connsiteX13-2127" fmla="*/ 49 w 1551853"/>
              <a:gd name="connsiteY13-2128" fmla="*/ 985980 h 1450384"/>
              <a:gd name="connsiteX14-2129" fmla="*/ 653890 w 1551853"/>
              <a:gd name="connsiteY14-2130" fmla="*/ 736838 h 1450384"/>
              <a:gd name="connsiteX15-2131" fmla="*/ 318101 w 1551853"/>
              <a:gd name="connsiteY15-2132" fmla="*/ 328669 h 1450384"/>
              <a:gd name="connsiteX0-2133" fmla="*/ 318101 w 1551853"/>
              <a:gd name="connsiteY0-2134" fmla="*/ 328669 h 1450384"/>
              <a:gd name="connsiteX1-2135" fmla="*/ 750396 w 1551853"/>
              <a:gd name="connsiteY1-2136" fmla="*/ 587431 h 1450384"/>
              <a:gd name="connsiteX2-2137" fmla="*/ 807146 w 1551853"/>
              <a:gd name="connsiteY2-2138" fmla="*/ 15 h 1450384"/>
              <a:gd name="connsiteX3-2139" fmla="*/ 916905 w 1551853"/>
              <a:gd name="connsiteY3-2140" fmla="*/ 587432 h 1450384"/>
              <a:gd name="connsiteX4-2141" fmla="*/ 1134937 w 1551853"/>
              <a:gd name="connsiteY4-2142" fmla="*/ 437792 h 1450384"/>
              <a:gd name="connsiteX5-2143" fmla="*/ 1057651 w 1551853"/>
              <a:gd name="connsiteY5-2144" fmla="*/ 712984 h 1450384"/>
              <a:gd name="connsiteX6-2145" fmla="*/ 1545754 w 1551853"/>
              <a:gd name="connsiteY6-2146" fmla="*/ 663079 h 1450384"/>
              <a:gd name="connsiteX7-2147" fmla="*/ 1066420 w 1551853"/>
              <a:gd name="connsiteY7-2148" fmla="*/ 909117 h 1450384"/>
              <a:gd name="connsiteX8-2149" fmla="*/ 1494975 w 1551853"/>
              <a:gd name="connsiteY8-2150" fmla="*/ 1171511 h 1450384"/>
              <a:gd name="connsiteX9-2151" fmla="*/ 916905 w 1551853"/>
              <a:gd name="connsiteY9-2152" fmla="*/ 1018766 h 1450384"/>
              <a:gd name="connsiteX10-2153" fmla="*/ 595113 w 1551853"/>
              <a:gd name="connsiteY10-2154" fmla="*/ 1447158 h 1450384"/>
              <a:gd name="connsiteX11-2155" fmla="*/ 750624 w 1551853"/>
              <a:gd name="connsiteY11-2156" fmla="*/ 1113654 h 1450384"/>
              <a:gd name="connsiteX12-2157" fmla="*/ 684136 w 1551853"/>
              <a:gd name="connsiteY12-2158" fmla="*/ 979010 h 1450384"/>
              <a:gd name="connsiteX13-2159" fmla="*/ 49 w 1551853"/>
              <a:gd name="connsiteY13-2160" fmla="*/ 985980 h 1450384"/>
              <a:gd name="connsiteX14-2161" fmla="*/ 653890 w 1551853"/>
              <a:gd name="connsiteY14-2162" fmla="*/ 736838 h 1450384"/>
              <a:gd name="connsiteX15-2163" fmla="*/ 318101 w 1551853"/>
              <a:gd name="connsiteY15-2164" fmla="*/ 328669 h 1450384"/>
              <a:gd name="connsiteX0-2165" fmla="*/ 318107 w 1551859"/>
              <a:gd name="connsiteY0-2166" fmla="*/ 328669 h 1450384"/>
              <a:gd name="connsiteX1-2167" fmla="*/ 750402 w 1551859"/>
              <a:gd name="connsiteY1-2168" fmla="*/ 587431 h 1450384"/>
              <a:gd name="connsiteX2-2169" fmla="*/ 807152 w 1551859"/>
              <a:gd name="connsiteY2-2170" fmla="*/ 15 h 1450384"/>
              <a:gd name="connsiteX3-2171" fmla="*/ 916911 w 1551859"/>
              <a:gd name="connsiteY3-2172" fmla="*/ 587432 h 1450384"/>
              <a:gd name="connsiteX4-2173" fmla="*/ 1134943 w 1551859"/>
              <a:gd name="connsiteY4-2174" fmla="*/ 437792 h 1450384"/>
              <a:gd name="connsiteX5-2175" fmla="*/ 1057657 w 1551859"/>
              <a:gd name="connsiteY5-2176" fmla="*/ 712984 h 1450384"/>
              <a:gd name="connsiteX6-2177" fmla="*/ 1545760 w 1551859"/>
              <a:gd name="connsiteY6-2178" fmla="*/ 663079 h 1450384"/>
              <a:gd name="connsiteX7-2179" fmla="*/ 1066426 w 1551859"/>
              <a:gd name="connsiteY7-2180" fmla="*/ 909117 h 1450384"/>
              <a:gd name="connsiteX8-2181" fmla="*/ 1494981 w 1551859"/>
              <a:gd name="connsiteY8-2182" fmla="*/ 1171511 h 1450384"/>
              <a:gd name="connsiteX9-2183" fmla="*/ 916911 w 1551859"/>
              <a:gd name="connsiteY9-2184" fmla="*/ 1018766 h 1450384"/>
              <a:gd name="connsiteX10-2185" fmla="*/ 595119 w 1551859"/>
              <a:gd name="connsiteY10-2186" fmla="*/ 1447158 h 1450384"/>
              <a:gd name="connsiteX11-2187" fmla="*/ 750630 w 1551859"/>
              <a:gd name="connsiteY11-2188" fmla="*/ 1113654 h 1450384"/>
              <a:gd name="connsiteX12-2189" fmla="*/ 617881 w 1551859"/>
              <a:gd name="connsiteY12-2190" fmla="*/ 979010 h 1450384"/>
              <a:gd name="connsiteX13-2191" fmla="*/ 55 w 1551859"/>
              <a:gd name="connsiteY13-2192" fmla="*/ 985980 h 1450384"/>
              <a:gd name="connsiteX14-2193" fmla="*/ 653896 w 1551859"/>
              <a:gd name="connsiteY14-2194" fmla="*/ 736838 h 1450384"/>
              <a:gd name="connsiteX15-2195" fmla="*/ 318107 w 1551859"/>
              <a:gd name="connsiteY15-2196" fmla="*/ 328669 h 1450384"/>
              <a:gd name="connsiteX0-2197" fmla="*/ 318107 w 1551859"/>
              <a:gd name="connsiteY0-2198" fmla="*/ 328669 h 1450384"/>
              <a:gd name="connsiteX1-2199" fmla="*/ 750402 w 1551859"/>
              <a:gd name="connsiteY1-2200" fmla="*/ 587431 h 1450384"/>
              <a:gd name="connsiteX2-2201" fmla="*/ 807152 w 1551859"/>
              <a:gd name="connsiteY2-2202" fmla="*/ 15 h 1450384"/>
              <a:gd name="connsiteX3-2203" fmla="*/ 916911 w 1551859"/>
              <a:gd name="connsiteY3-2204" fmla="*/ 587432 h 1450384"/>
              <a:gd name="connsiteX4-2205" fmla="*/ 1134943 w 1551859"/>
              <a:gd name="connsiteY4-2206" fmla="*/ 437792 h 1450384"/>
              <a:gd name="connsiteX5-2207" fmla="*/ 1057657 w 1551859"/>
              <a:gd name="connsiteY5-2208" fmla="*/ 712984 h 1450384"/>
              <a:gd name="connsiteX6-2209" fmla="*/ 1545760 w 1551859"/>
              <a:gd name="connsiteY6-2210" fmla="*/ 663079 h 1450384"/>
              <a:gd name="connsiteX7-2211" fmla="*/ 1066426 w 1551859"/>
              <a:gd name="connsiteY7-2212" fmla="*/ 909117 h 1450384"/>
              <a:gd name="connsiteX8-2213" fmla="*/ 1494981 w 1551859"/>
              <a:gd name="connsiteY8-2214" fmla="*/ 1171511 h 1450384"/>
              <a:gd name="connsiteX9-2215" fmla="*/ 916911 w 1551859"/>
              <a:gd name="connsiteY9-2216" fmla="*/ 1018766 h 1450384"/>
              <a:gd name="connsiteX10-2217" fmla="*/ 595119 w 1551859"/>
              <a:gd name="connsiteY10-2218" fmla="*/ 1447158 h 1450384"/>
              <a:gd name="connsiteX11-2219" fmla="*/ 750630 w 1551859"/>
              <a:gd name="connsiteY11-2220" fmla="*/ 1113654 h 1450384"/>
              <a:gd name="connsiteX12-2221" fmla="*/ 617881 w 1551859"/>
              <a:gd name="connsiteY12-2222" fmla="*/ 979010 h 1450384"/>
              <a:gd name="connsiteX13-2223" fmla="*/ 55 w 1551859"/>
              <a:gd name="connsiteY13-2224" fmla="*/ 985980 h 1450384"/>
              <a:gd name="connsiteX14-2225" fmla="*/ 653896 w 1551859"/>
              <a:gd name="connsiteY14-2226" fmla="*/ 736838 h 1450384"/>
              <a:gd name="connsiteX15-2227" fmla="*/ 318107 w 1551859"/>
              <a:gd name="connsiteY15-2228" fmla="*/ 328669 h 1450384"/>
              <a:gd name="connsiteX0-2229" fmla="*/ 318107 w 1551859"/>
              <a:gd name="connsiteY0-2230" fmla="*/ 328669 h 1450384"/>
              <a:gd name="connsiteX1-2231" fmla="*/ 750402 w 1551859"/>
              <a:gd name="connsiteY1-2232" fmla="*/ 587431 h 1450384"/>
              <a:gd name="connsiteX2-2233" fmla="*/ 807152 w 1551859"/>
              <a:gd name="connsiteY2-2234" fmla="*/ 15 h 1450384"/>
              <a:gd name="connsiteX3-2235" fmla="*/ 916911 w 1551859"/>
              <a:gd name="connsiteY3-2236" fmla="*/ 587432 h 1450384"/>
              <a:gd name="connsiteX4-2237" fmla="*/ 1134943 w 1551859"/>
              <a:gd name="connsiteY4-2238" fmla="*/ 437792 h 1450384"/>
              <a:gd name="connsiteX5-2239" fmla="*/ 1057657 w 1551859"/>
              <a:gd name="connsiteY5-2240" fmla="*/ 712984 h 1450384"/>
              <a:gd name="connsiteX6-2241" fmla="*/ 1545760 w 1551859"/>
              <a:gd name="connsiteY6-2242" fmla="*/ 663079 h 1450384"/>
              <a:gd name="connsiteX7-2243" fmla="*/ 1066426 w 1551859"/>
              <a:gd name="connsiteY7-2244" fmla="*/ 909117 h 1450384"/>
              <a:gd name="connsiteX8-2245" fmla="*/ 1494981 w 1551859"/>
              <a:gd name="connsiteY8-2246" fmla="*/ 1171511 h 1450384"/>
              <a:gd name="connsiteX9-2247" fmla="*/ 916911 w 1551859"/>
              <a:gd name="connsiteY9-2248" fmla="*/ 1018766 h 1450384"/>
              <a:gd name="connsiteX10-2249" fmla="*/ 595119 w 1551859"/>
              <a:gd name="connsiteY10-2250" fmla="*/ 1447158 h 1450384"/>
              <a:gd name="connsiteX11-2251" fmla="*/ 750630 w 1551859"/>
              <a:gd name="connsiteY11-2252" fmla="*/ 1113654 h 1450384"/>
              <a:gd name="connsiteX12-2253" fmla="*/ 617881 w 1551859"/>
              <a:gd name="connsiteY12-2254" fmla="*/ 979010 h 1450384"/>
              <a:gd name="connsiteX13-2255" fmla="*/ 55 w 1551859"/>
              <a:gd name="connsiteY13-2256" fmla="*/ 985980 h 1450384"/>
              <a:gd name="connsiteX14-2257" fmla="*/ 653896 w 1551859"/>
              <a:gd name="connsiteY14-2258" fmla="*/ 736838 h 1450384"/>
              <a:gd name="connsiteX15-2259" fmla="*/ 318107 w 1551859"/>
              <a:gd name="connsiteY15-2260" fmla="*/ 328669 h 1450384"/>
              <a:gd name="connsiteX0-2261" fmla="*/ 318107 w 1551859"/>
              <a:gd name="connsiteY0-2262" fmla="*/ 328669 h 1450384"/>
              <a:gd name="connsiteX1-2263" fmla="*/ 750402 w 1551859"/>
              <a:gd name="connsiteY1-2264" fmla="*/ 587431 h 1450384"/>
              <a:gd name="connsiteX2-2265" fmla="*/ 807152 w 1551859"/>
              <a:gd name="connsiteY2-2266" fmla="*/ 15 h 1450384"/>
              <a:gd name="connsiteX3-2267" fmla="*/ 916911 w 1551859"/>
              <a:gd name="connsiteY3-2268" fmla="*/ 587432 h 1450384"/>
              <a:gd name="connsiteX4-2269" fmla="*/ 1134943 w 1551859"/>
              <a:gd name="connsiteY4-2270" fmla="*/ 437792 h 1450384"/>
              <a:gd name="connsiteX5-2271" fmla="*/ 1057657 w 1551859"/>
              <a:gd name="connsiteY5-2272" fmla="*/ 712984 h 1450384"/>
              <a:gd name="connsiteX6-2273" fmla="*/ 1545760 w 1551859"/>
              <a:gd name="connsiteY6-2274" fmla="*/ 663079 h 1450384"/>
              <a:gd name="connsiteX7-2275" fmla="*/ 1066426 w 1551859"/>
              <a:gd name="connsiteY7-2276" fmla="*/ 909117 h 1450384"/>
              <a:gd name="connsiteX8-2277" fmla="*/ 1494981 w 1551859"/>
              <a:gd name="connsiteY8-2278" fmla="*/ 1171511 h 1450384"/>
              <a:gd name="connsiteX9-2279" fmla="*/ 916911 w 1551859"/>
              <a:gd name="connsiteY9-2280" fmla="*/ 1018766 h 1450384"/>
              <a:gd name="connsiteX10-2281" fmla="*/ 595119 w 1551859"/>
              <a:gd name="connsiteY10-2282" fmla="*/ 1447158 h 1450384"/>
              <a:gd name="connsiteX11-2283" fmla="*/ 750630 w 1551859"/>
              <a:gd name="connsiteY11-2284" fmla="*/ 1113654 h 1450384"/>
              <a:gd name="connsiteX12-2285" fmla="*/ 617881 w 1551859"/>
              <a:gd name="connsiteY12-2286" fmla="*/ 979010 h 1450384"/>
              <a:gd name="connsiteX13-2287" fmla="*/ 55 w 1551859"/>
              <a:gd name="connsiteY13-2288" fmla="*/ 985980 h 1450384"/>
              <a:gd name="connsiteX14-2289" fmla="*/ 653896 w 1551859"/>
              <a:gd name="connsiteY14-2290" fmla="*/ 736838 h 1450384"/>
              <a:gd name="connsiteX15-2291" fmla="*/ 318107 w 1551859"/>
              <a:gd name="connsiteY15-2292" fmla="*/ 328669 h 1450384"/>
              <a:gd name="connsiteX0-2293" fmla="*/ 318107 w 1551859"/>
              <a:gd name="connsiteY0-2294" fmla="*/ 328669 h 1424093"/>
              <a:gd name="connsiteX1-2295" fmla="*/ 750402 w 1551859"/>
              <a:gd name="connsiteY1-2296" fmla="*/ 587431 h 1424093"/>
              <a:gd name="connsiteX2-2297" fmla="*/ 807152 w 1551859"/>
              <a:gd name="connsiteY2-2298" fmla="*/ 15 h 1424093"/>
              <a:gd name="connsiteX3-2299" fmla="*/ 916911 w 1551859"/>
              <a:gd name="connsiteY3-2300" fmla="*/ 587432 h 1424093"/>
              <a:gd name="connsiteX4-2301" fmla="*/ 1134943 w 1551859"/>
              <a:gd name="connsiteY4-2302" fmla="*/ 437792 h 1424093"/>
              <a:gd name="connsiteX5-2303" fmla="*/ 1057657 w 1551859"/>
              <a:gd name="connsiteY5-2304" fmla="*/ 712984 h 1424093"/>
              <a:gd name="connsiteX6-2305" fmla="*/ 1545760 w 1551859"/>
              <a:gd name="connsiteY6-2306" fmla="*/ 663079 h 1424093"/>
              <a:gd name="connsiteX7-2307" fmla="*/ 1066426 w 1551859"/>
              <a:gd name="connsiteY7-2308" fmla="*/ 909117 h 1424093"/>
              <a:gd name="connsiteX8-2309" fmla="*/ 1494981 w 1551859"/>
              <a:gd name="connsiteY8-2310" fmla="*/ 1171511 h 1424093"/>
              <a:gd name="connsiteX9-2311" fmla="*/ 916911 w 1551859"/>
              <a:gd name="connsiteY9-2312" fmla="*/ 1018766 h 1424093"/>
              <a:gd name="connsiteX10-2313" fmla="*/ 913171 w 1551859"/>
              <a:gd name="connsiteY10-2314" fmla="*/ 1420653 h 1424093"/>
              <a:gd name="connsiteX11-2315" fmla="*/ 750630 w 1551859"/>
              <a:gd name="connsiteY11-2316" fmla="*/ 1113654 h 1424093"/>
              <a:gd name="connsiteX12-2317" fmla="*/ 617881 w 1551859"/>
              <a:gd name="connsiteY12-2318" fmla="*/ 979010 h 1424093"/>
              <a:gd name="connsiteX13-2319" fmla="*/ 55 w 1551859"/>
              <a:gd name="connsiteY13-2320" fmla="*/ 985980 h 1424093"/>
              <a:gd name="connsiteX14-2321" fmla="*/ 653896 w 1551859"/>
              <a:gd name="connsiteY14-2322" fmla="*/ 736838 h 1424093"/>
              <a:gd name="connsiteX15-2323" fmla="*/ 318107 w 1551859"/>
              <a:gd name="connsiteY15-2324" fmla="*/ 328669 h 1424093"/>
              <a:gd name="connsiteX0-2325" fmla="*/ 318107 w 1551859"/>
              <a:gd name="connsiteY0-2326" fmla="*/ 328669 h 1420653"/>
              <a:gd name="connsiteX1-2327" fmla="*/ 750402 w 1551859"/>
              <a:gd name="connsiteY1-2328" fmla="*/ 587431 h 1420653"/>
              <a:gd name="connsiteX2-2329" fmla="*/ 807152 w 1551859"/>
              <a:gd name="connsiteY2-2330" fmla="*/ 15 h 1420653"/>
              <a:gd name="connsiteX3-2331" fmla="*/ 916911 w 1551859"/>
              <a:gd name="connsiteY3-2332" fmla="*/ 587432 h 1420653"/>
              <a:gd name="connsiteX4-2333" fmla="*/ 1134943 w 1551859"/>
              <a:gd name="connsiteY4-2334" fmla="*/ 437792 h 1420653"/>
              <a:gd name="connsiteX5-2335" fmla="*/ 1057657 w 1551859"/>
              <a:gd name="connsiteY5-2336" fmla="*/ 712984 h 1420653"/>
              <a:gd name="connsiteX6-2337" fmla="*/ 1545760 w 1551859"/>
              <a:gd name="connsiteY6-2338" fmla="*/ 663079 h 1420653"/>
              <a:gd name="connsiteX7-2339" fmla="*/ 1066426 w 1551859"/>
              <a:gd name="connsiteY7-2340" fmla="*/ 909117 h 1420653"/>
              <a:gd name="connsiteX8-2341" fmla="*/ 1494981 w 1551859"/>
              <a:gd name="connsiteY8-2342" fmla="*/ 1171511 h 1420653"/>
              <a:gd name="connsiteX9-2343" fmla="*/ 916911 w 1551859"/>
              <a:gd name="connsiteY9-2344" fmla="*/ 1018766 h 1420653"/>
              <a:gd name="connsiteX10-2345" fmla="*/ 913171 w 1551859"/>
              <a:gd name="connsiteY10-2346" fmla="*/ 1420653 h 1420653"/>
              <a:gd name="connsiteX11-2347" fmla="*/ 750630 w 1551859"/>
              <a:gd name="connsiteY11-2348" fmla="*/ 1113654 h 1420653"/>
              <a:gd name="connsiteX12-2349" fmla="*/ 617881 w 1551859"/>
              <a:gd name="connsiteY12-2350" fmla="*/ 979010 h 1420653"/>
              <a:gd name="connsiteX13-2351" fmla="*/ 55 w 1551859"/>
              <a:gd name="connsiteY13-2352" fmla="*/ 985980 h 1420653"/>
              <a:gd name="connsiteX14-2353" fmla="*/ 653896 w 1551859"/>
              <a:gd name="connsiteY14-2354" fmla="*/ 736838 h 1420653"/>
              <a:gd name="connsiteX15-2355" fmla="*/ 318107 w 1551859"/>
              <a:gd name="connsiteY15-2356" fmla="*/ 328669 h 1420653"/>
              <a:gd name="connsiteX0-2357" fmla="*/ 318107 w 1551859"/>
              <a:gd name="connsiteY0-2358" fmla="*/ 328669 h 1420653"/>
              <a:gd name="connsiteX1-2359" fmla="*/ 750402 w 1551859"/>
              <a:gd name="connsiteY1-2360" fmla="*/ 587431 h 1420653"/>
              <a:gd name="connsiteX2-2361" fmla="*/ 807152 w 1551859"/>
              <a:gd name="connsiteY2-2362" fmla="*/ 15 h 1420653"/>
              <a:gd name="connsiteX3-2363" fmla="*/ 916911 w 1551859"/>
              <a:gd name="connsiteY3-2364" fmla="*/ 587432 h 1420653"/>
              <a:gd name="connsiteX4-2365" fmla="*/ 1134943 w 1551859"/>
              <a:gd name="connsiteY4-2366" fmla="*/ 437792 h 1420653"/>
              <a:gd name="connsiteX5-2367" fmla="*/ 1057657 w 1551859"/>
              <a:gd name="connsiteY5-2368" fmla="*/ 712984 h 1420653"/>
              <a:gd name="connsiteX6-2369" fmla="*/ 1545760 w 1551859"/>
              <a:gd name="connsiteY6-2370" fmla="*/ 663079 h 1420653"/>
              <a:gd name="connsiteX7-2371" fmla="*/ 1066426 w 1551859"/>
              <a:gd name="connsiteY7-2372" fmla="*/ 909117 h 1420653"/>
              <a:gd name="connsiteX8-2373" fmla="*/ 1494981 w 1551859"/>
              <a:gd name="connsiteY8-2374" fmla="*/ 1171511 h 1420653"/>
              <a:gd name="connsiteX9-2375" fmla="*/ 916911 w 1551859"/>
              <a:gd name="connsiteY9-2376" fmla="*/ 1018766 h 1420653"/>
              <a:gd name="connsiteX10-2377" fmla="*/ 913171 w 1551859"/>
              <a:gd name="connsiteY10-2378" fmla="*/ 1420653 h 1420653"/>
              <a:gd name="connsiteX11-2379" fmla="*/ 750630 w 1551859"/>
              <a:gd name="connsiteY11-2380" fmla="*/ 1113654 h 1420653"/>
              <a:gd name="connsiteX12-2381" fmla="*/ 538595 w 1551859"/>
              <a:gd name="connsiteY12-2382" fmla="*/ 1166663 h 1420653"/>
              <a:gd name="connsiteX13-2383" fmla="*/ 617881 w 1551859"/>
              <a:gd name="connsiteY13-2384" fmla="*/ 979010 h 1420653"/>
              <a:gd name="connsiteX14-2385" fmla="*/ 55 w 1551859"/>
              <a:gd name="connsiteY14-2386" fmla="*/ 985980 h 1420653"/>
              <a:gd name="connsiteX15-2387" fmla="*/ 653896 w 1551859"/>
              <a:gd name="connsiteY15-2388" fmla="*/ 736838 h 1420653"/>
              <a:gd name="connsiteX16" fmla="*/ 318107 w 1551859"/>
              <a:gd name="connsiteY16" fmla="*/ 328669 h 1420653"/>
              <a:gd name="connsiteX0-2389" fmla="*/ 318107 w 1551859"/>
              <a:gd name="connsiteY0-2390" fmla="*/ 328669 h 1420653"/>
              <a:gd name="connsiteX1-2391" fmla="*/ 750402 w 1551859"/>
              <a:gd name="connsiteY1-2392" fmla="*/ 587431 h 1420653"/>
              <a:gd name="connsiteX2-2393" fmla="*/ 807152 w 1551859"/>
              <a:gd name="connsiteY2-2394" fmla="*/ 15 h 1420653"/>
              <a:gd name="connsiteX3-2395" fmla="*/ 916911 w 1551859"/>
              <a:gd name="connsiteY3-2396" fmla="*/ 587432 h 1420653"/>
              <a:gd name="connsiteX4-2397" fmla="*/ 1134943 w 1551859"/>
              <a:gd name="connsiteY4-2398" fmla="*/ 437792 h 1420653"/>
              <a:gd name="connsiteX5-2399" fmla="*/ 1057657 w 1551859"/>
              <a:gd name="connsiteY5-2400" fmla="*/ 712984 h 1420653"/>
              <a:gd name="connsiteX6-2401" fmla="*/ 1545760 w 1551859"/>
              <a:gd name="connsiteY6-2402" fmla="*/ 663079 h 1420653"/>
              <a:gd name="connsiteX7-2403" fmla="*/ 1066426 w 1551859"/>
              <a:gd name="connsiteY7-2404" fmla="*/ 909117 h 1420653"/>
              <a:gd name="connsiteX8-2405" fmla="*/ 1494981 w 1551859"/>
              <a:gd name="connsiteY8-2406" fmla="*/ 1171511 h 1420653"/>
              <a:gd name="connsiteX9-2407" fmla="*/ 916911 w 1551859"/>
              <a:gd name="connsiteY9-2408" fmla="*/ 1018766 h 1420653"/>
              <a:gd name="connsiteX10-2409" fmla="*/ 913171 w 1551859"/>
              <a:gd name="connsiteY10-2410" fmla="*/ 1420653 h 1420653"/>
              <a:gd name="connsiteX11-2411" fmla="*/ 750630 w 1551859"/>
              <a:gd name="connsiteY11-2412" fmla="*/ 1113654 h 1420653"/>
              <a:gd name="connsiteX12-2413" fmla="*/ 538595 w 1551859"/>
              <a:gd name="connsiteY12-2414" fmla="*/ 1166663 h 1420653"/>
              <a:gd name="connsiteX13-2415" fmla="*/ 617881 w 1551859"/>
              <a:gd name="connsiteY13-2416" fmla="*/ 979010 h 1420653"/>
              <a:gd name="connsiteX14-2417" fmla="*/ 55 w 1551859"/>
              <a:gd name="connsiteY14-2418" fmla="*/ 985980 h 1420653"/>
              <a:gd name="connsiteX15-2419" fmla="*/ 653896 w 1551859"/>
              <a:gd name="connsiteY15-2420" fmla="*/ 736838 h 1420653"/>
              <a:gd name="connsiteX16-2421" fmla="*/ 318107 w 1551859"/>
              <a:gd name="connsiteY16-2422" fmla="*/ 328669 h 1420653"/>
              <a:gd name="connsiteX0-2423" fmla="*/ 318107 w 1551859"/>
              <a:gd name="connsiteY0-2424" fmla="*/ 328669 h 1420653"/>
              <a:gd name="connsiteX1-2425" fmla="*/ 750402 w 1551859"/>
              <a:gd name="connsiteY1-2426" fmla="*/ 587431 h 1420653"/>
              <a:gd name="connsiteX2-2427" fmla="*/ 807152 w 1551859"/>
              <a:gd name="connsiteY2-2428" fmla="*/ 15 h 1420653"/>
              <a:gd name="connsiteX3-2429" fmla="*/ 916911 w 1551859"/>
              <a:gd name="connsiteY3-2430" fmla="*/ 587432 h 1420653"/>
              <a:gd name="connsiteX4-2431" fmla="*/ 1134943 w 1551859"/>
              <a:gd name="connsiteY4-2432" fmla="*/ 437792 h 1420653"/>
              <a:gd name="connsiteX5-2433" fmla="*/ 1057657 w 1551859"/>
              <a:gd name="connsiteY5-2434" fmla="*/ 712984 h 1420653"/>
              <a:gd name="connsiteX6-2435" fmla="*/ 1545760 w 1551859"/>
              <a:gd name="connsiteY6-2436" fmla="*/ 663079 h 1420653"/>
              <a:gd name="connsiteX7-2437" fmla="*/ 1066426 w 1551859"/>
              <a:gd name="connsiteY7-2438" fmla="*/ 909117 h 1420653"/>
              <a:gd name="connsiteX8-2439" fmla="*/ 1494981 w 1551859"/>
              <a:gd name="connsiteY8-2440" fmla="*/ 1171511 h 1420653"/>
              <a:gd name="connsiteX9-2441" fmla="*/ 916911 w 1551859"/>
              <a:gd name="connsiteY9-2442" fmla="*/ 1018766 h 1420653"/>
              <a:gd name="connsiteX10-2443" fmla="*/ 913171 w 1551859"/>
              <a:gd name="connsiteY10-2444" fmla="*/ 1420653 h 1420653"/>
              <a:gd name="connsiteX11-2445" fmla="*/ 750630 w 1551859"/>
              <a:gd name="connsiteY11-2446" fmla="*/ 1113654 h 1420653"/>
              <a:gd name="connsiteX12-2447" fmla="*/ 538595 w 1551859"/>
              <a:gd name="connsiteY12-2448" fmla="*/ 1166663 h 1420653"/>
              <a:gd name="connsiteX13-2449" fmla="*/ 617881 w 1551859"/>
              <a:gd name="connsiteY13-2450" fmla="*/ 979010 h 1420653"/>
              <a:gd name="connsiteX14-2451" fmla="*/ 55 w 1551859"/>
              <a:gd name="connsiteY14-2452" fmla="*/ 985980 h 1420653"/>
              <a:gd name="connsiteX15-2453" fmla="*/ 653896 w 1551859"/>
              <a:gd name="connsiteY15-2454" fmla="*/ 736838 h 1420653"/>
              <a:gd name="connsiteX16-2455" fmla="*/ 318107 w 1551859"/>
              <a:gd name="connsiteY16-2456" fmla="*/ 328669 h 1420653"/>
              <a:gd name="connsiteX0-2457" fmla="*/ 318107 w 1551859"/>
              <a:gd name="connsiteY0-2458" fmla="*/ 328669 h 1420653"/>
              <a:gd name="connsiteX1-2459" fmla="*/ 750402 w 1551859"/>
              <a:gd name="connsiteY1-2460" fmla="*/ 587431 h 1420653"/>
              <a:gd name="connsiteX2-2461" fmla="*/ 807152 w 1551859"/>
              <a:gd name="connsiteY2-2462" fmla="*/ 15 h 1420653"/>
              <a:gd name="connsiteX3-2463" fmla="*/ 916911 w 1551859"/>
              <a:gd name="connsiteY3-2464" fmla="*/ 587432 h 1420653"/>
              <a:gd name="connsiteX4-2465" fmla="*/ 1134943 w 1551859"/>
              <a:gd name="connsiteY4-2466" fmla="*/ 437792 h 1420653"/>
              <a:gd name="connsiteX5-2467" fmla="*/ 1057657 w 1551859"/>
              <a:gd name="connsiteY5-2468" fmla="*/ 712984 h 1420653"/>
              <a:gd name="connsiteX6-2469" fmla="*/ 1545760 w 1551859"/>
              <a:gd name="connsiteY6-2470" fmla="*/ 663079 h 1420653"/>
              <a:gd name="connsiteX7-2471" fmla="*/ 1066426 w 1551859"/>
              <a:gd name="connsiteY7-2472" fmla="*/ 909117 h 1420653"/>
              <a:gd name="connsiteX8-2473" fmla="*/ 1494981 w 1551859"/>
              <a:gd name="connsiteY8-2474" fmla="*/ 1171511 h 1420653"/>
              <a:gd name="connsiteX9-2475" fmla="*/ 916911 w 1551859"/>
              <a:gd name="connsiteY9-2476" fmla="*/ 1018766 h 1420653"/>
              <a:gd name="connsiteX10-2477" fmla="*/ 913171 w 1551859"/>
              <a:gd name="connsiteY10-2478" fmla="*/ 1420653 h 1420653"/>
              <a:gd name="connsiteX11-2479" fmla="*/ 750630 w 1551859"/>
              <a:gd name="connsiteY11-2480" fmla="*/ 1113654 h 1420653"/>
              <a:gd name="connsiteX12-2481" fmla="*/ 538595 w 1551859"/>
              <a:gd name="connsiteY12-2482" fmla="*/ 1166663 h 1420653"/>
              <a:gd name="connsiteX13-2483" fmla="*/ 617881 w 1551859"/>
              <a:gd name="connsiteY13-2484" fmla="*/ 979010 h 1420653"/>
              <a:gd name="connsiteX14-2485" fmla="*/ 55 w 1551859"/>
              <a:gd name="connsiteY14-2486" fmla="*/ 985980 h 1420653"/>
              <a:gd name="connsiteX15-2487" fmla="*/ 653896 w 1551859"/>
              <a:gd name="connsiteY15-2488" fmla="*/ 736838 h 1420653"/>
              <a:gd name="connsiteX16-2489" fmla="*/ 318107 w 1551859"/>
              <a:gd name="connsiteY16-2490" fmla="*/ 328669 h 1420653"/>
              <a:gd name="connsiteX0-2491" fmla="*/ 318107 w 1551859"/>
              <a:gd name="connsiteY0-2492" fmla="*/ 328669 h 1420653"/>
              <a:gd name="connsiteX1-2493" fmla="*/ 750402 w 1551859"/>
              <a:gd name="connsiteY1-2494" fmla="*/ 587431 h 1420653"/>
              <a:gd name="connsiteX2-2495" fmla="*/ 807152 w 1551859"/>
              <a:gd name="connsiteY2-2496" fmla="*/ 15 h 1420653"/>
              <a:gd name="connsiteX3-2497" fmla="*/ 916911 w 1551859"/>
              <a:gd name="connsiteY3-2498" fmla="*/ 587432 h 1420653"/>
              <a:gd name="connsiteX4-2499" fmla="*/ 1134943 w 1551859"/>
              <a:gd name="connsiteY4-2500" fmla="*/ 437792 h 1420653"/>
              <a:gd name="connsiteX5-2501" fmla="*/ 1057657 w 1551859"/>
              <a:gd name="connsiteY5-2502" fmla="*/ 712984 h 1420653"/>
              <a:gd name="connsiteX6-2503" fmla="*/ 1545760 w 1551859"/>
              <a:gd name="connsiteY6-2504" fmla="*/ 663079 h 1420653"/>
              <a:gd name="connsiteX7-2505" fmla="*/ 1066426 w 1551859"/>
              <a:gd name="connsiteY7-2506" fmla="*/ 909117 h 1420653"/>
              <a:gd name="connsiteX8-2507" fmla="*/ 1494981 w 1551859"/>
              <a:gd name="connsiteY8-2508" fmla="*/ 1171511 h 1420653"/>
              <a:gd name="connsiteX9-2509" fmla="*/ 916911 w 1551859"/>
              <a:gd name="connsiteY9-2510" fmla="*/ 1018766 h 1420653"/>
              <a:gd name="connsiteX10-2511" fmla="*/ 913171 w 1551859"/>
              <a:gd name="connsiteY10-2512" fmla="*/ 1420653 h 1420653"/>
              <a:gd name="connsiteX11-2513" fmla="*/ 750630 w 1551859"/>
              <a:gd name="connsiteY11-2514" fmla="*/ 1113654 h 1420653"/>
              <a:gd name="connsiteX12-2515" fmla="*/ 538595 w 1551859"/>
              <a:gd name="connsiteY12-2516" fmla="*/ 1166663 h 1420653"/>
              <a:gd name="connsiteX13-2517" fmla="*/ 617881 w 1551859"/>
              <a:gd name="connsiteY13-2518" fmla="*/ 979010 h 1420653"/>
              <a:gd name="connsiteX14-2519" fmla="*/ 55 w 1551859"/>
              <a:gd name="connsiteY14-2520" fmla="*/ 985980 h 1420653"/>
              <a:gd name="connsiteX15-2521" fmla="*/ 653896 w 1551859"/>
              <a:gd name="connsiteY15-2522" fmla="*/ 736838 h 1420653"/>
              <a:gd name="connsiteX16-2523" fmla="*/ 318107 w 1551859"/>
              <a:gd name="connsiteY16-2524" fmla="*/ 328669 h 1420653"/>
              <a:gd name="connsiteX0-2525" fmla="*/ 318107 w 1551859"/>
              <a:gd name="connsiteY0-2526" fmla="*/ 328669 h 1420653"/>
              <a:gd name="connsiteX1-2527" fmla="*/ 750402 w 1551859"/>
              <a:gd name="connsiteY1-2528" fmla="*/ 587431 h 1420653"/>
              <a:gd name="connsiteX2-2529" fmla="*/ 807152 w 1551859"/>
              <a:gd name="connsiteY2-2530" fmla="*/ 15 h 1420653"/>
              <a:gd name="connsiteX3-2531" fmla="*/ 916911 w 1551859"/>
              <a:gd name="connsiteY3-2532" fmla="*/ 587432 h 1420653"/>
              <a:gd name="connsiteX4-2533" fmla="*/ 1134943 w 1551859"/>
              <a:gd name="connsiteY4-2534" fmla="*/ 437792 h 1420653"/>
              <a:gd name="connsiteX5-2535" fmla="*/ 1057657 w 1551859"/>
              <a:gd name="connsiteY5-2536" fmla="*/ 712984 h 1420653"/>
              <a:gd name="connsiteX6-2537" fmla="*/ 1545760 w 1551859"/>
              <a:gd name="connsiteY6-2538" fmla="*/ 663079 h 1420653"/>
              <a:gd name="connsiteX7-2539" fmla="*/ 1066426 w 1551859"/>
              <a:gd name="connsiteY7-2540" fmla="*/ 909117 h 1420653"/>
              <a:gd name="connsiteX8-2541" fmla="*/ 1494981 w 1551859"/>
              <a:gd name="connsiteY8-2542" fmla="*/ 1171511 h 1420653"/>
              <a:gd name="connsiteX9-2543" fmla="*/ 916911 w 1551859"/>
              <a:gd name="connsiteY9-2544" fmla="*/ 1018766 h 1420653"/>
              <a:gd name="connsiteX10-2545" fmla="*/ 913171 w 1551859"/>
              <a:gd name="connsiteY10-2546" fmla="*/ 1420653 h 1420653"/>
              <a:gd name="connsiteX11-2547" fmla="*/ 750630 w 1551859"/>
              <a:gd name="connsiteY11-2548" fmla="*/ 1113654 h 1420653"/>
              <a:gd name="connsiteX12-2549" fmla="*/ 472334 w 1551859"/>
              <a:gd name="connsiteY12-2550" fmla="*/ 1193167 h 1420653"/>
              <a:gd name="connsiteX13-2551" fmla="*/ 617881 w 1551859"/>
              <a:gd name="connsiteY13-2552" fmla="*/ 979010 h 1420653"/>
              <a:gd name="connsiteX14-2553" fmla="*/ 55 w 1551859"/>
              <a:gd name="connsiteY14-2554" fmla="*/ 985980 h 1420653"/>
              <a:gd name="connsiteX15-2555" fmla="*/ 653896 w 1551859"/>
              <a:gd name="connsiteY15-2556" fmla="*/ 736838 h 1420653"/>
              <a:gd name="connsiteX16-2557" fmla="*/ 318107 w 1551859"/>
              <a:gd name="connsiteY16-2558" fmla="*/ 328669 h 1420653"/>
              <a:gd name="connsiteX0-2559" fmla="*/ 318107 w 1551859"/>
              <a:gd name="connsiteY0-2560" fmla="*/ 328669 h 1420653"/>
              <a:gd name="connsiteX1-2561" fmla="*/ 750402 w 1551859"/>
              <a:gd name="connsiteY1-2562" fmla="*/ 587431 h 1420653"/>
              <a:gd name="connsiteX2-2563" fmla="*/ 807152 w 1551859"/>
              <a:gd name="connsiteY2-2564" fmla="*/ 15 h 1420653"/>
              <a:gd name="connsiteX3-2565" fmla="*/ 916911 w 1551859"/>
              <a:gd name="connsiteY3-2566" fmla="*/ 587432 h 1420653"/>
              <a:gd name="connsiteX4-2567" fmla="*/ 1134943 w 1551859"/>
              <a:gd name="connsiteY4-2568" fmla="*/ 437792 h 1420653"/>
              <a:gd name="connsiteX5-2569" fmla="*/ 1057657 w 1551859"/>
              <a:gd name="connsiteY5-2570" fmla="*/ 712984 h 1420653"/>
              <a:gd name="connsiteX6-2571" fmla="*/ 1545760 w 1551859"/>
              <a:gd name="connsiteY6-2572" fmla="*/ 663079 h 1420653"/>
              <a:gd name="connsiteX7-2573" fmla="*/ 1066426 w 1551859"/>
              <a:gd name="connsiteY7-2574" fmla="*/ 909117 h 1420653"/>
              <a:gd name="connsiteX8-2575" fmla="*/ 1494981 w 1551859"/>
              <a:gd name="connsiteY8-2576" fmla="*/ 1171511 h 1420653"/>
              <a:gd name="connsiteX9-2577" fmla="*/ 916911 w 1551859"/>
              <a:gd name="connsiteY9-2578" fmla="*/ 1018766 h 1420653"/>
              <a:gd name="connsiteX10-2579" fmla="*/ 913171 w 1551859"/>
              <a:gd name="connsiteY10-2580" fmla="*/ 1420653 h 1420653"/>
              <a:gd name="connsiteX11-2581" fmla="*/ 750630 w 1551859"/>
              <a:gd name="connsiteY11-2582" fmla="*/ 1113654 h 1420653"/>
              <a:gd name="connsiteX12-2583" fmla="*/ 472334 w 1551859"/>
              <a:gd name="connsiteY12-2584" fmla="*/ 1193167 h 1420653"/>
              <a:gd name="connsiteX13-2585" fmla="*/ 617881 w 1551859"/>
              <a:gd name="connsiteY13-2586" fmla="*/ 979010 h 1420653"/>
              <a:gd name="connsiteX14-2587" fmla="*/ 55 w 1551859"/>
              <a:gd name="connsiteY14-2588" fmla="*/ 985980 h 1420653"/>
              <a:gd name="connsiteX15-2589" fmla="*/ 653896 w 1551859"/>
              <a:gd name="connsiteY15-2590" fmla="*/ 736838 h 1420653"/>
              <a:gd name="connsiteX16-2591" fmla="*/ 318107 w 1551859"/>
              <a:gd name="connsiteY16-2592" fmla="*/ 328669 h 1420653"/>
              <a:gd name="connsiteX0-2593" fmla="*/ 318107 w 1551859"/>
              <a:gd name="connsiteY0-2594" fmla="*/ 328669 h 1420653"/>
              <a:gd name="connsiteX1-2595" fmla="*/ 750402 w 1551859"/>
              <a:gd name="connsiteY1-2596" fmla="*/ 587431 h 1420653"/>
              <a:gd name="connsiteX2-2597" fmla="*/ 807152 w 1551859"/>
              <a:gd name="connsiteY2-2598" fmla="*/ 15 h 1420653"/>
              <a:gd name="connsiteX3-2599" fmla="*/ 916911 w 1551859"/>
              <a:gd name="connsiteY3-2600" fmla="*/ 587432 h 1420653"/>
              <a:gd name="connsiteX4-2601" fmla="*/ 1134943 w 1551859"/>
              <a:gd name="connsiteY4-2602" fmla="*/ 437792 h 1420653"/>
              <a:gd name="connsiteX5-2603" fmla="*/ 1057657 w 1551859"/>
              <a:gd name="connsiteY5-2604" fmla="*/ 712984 h 1420653"/>
              <a:gd name="connsiteX6-2605" fmla="*/ 1545760 w 1551859"/>
              <a:gd name="connsiteY6-2606" fmla="*/ 663079 h 1420653"/>
              <a:gd name="connsiteX7-2607" fmla="*/ 1066426 w 1551859"/>
              <a:gd name="connsiteY7-2608" fmla="*/ 909117 h 1420653"/>
              <a:gd name="connsiteX8-2609" fmla="*/ 1494981 w 1551859"/>
              <a:gd name="connsiteY8-2610" fmla="*/ 1171511 h 1420653"/>
              <a:gd name="connsiteX9-2611" fmla="*/ 916911 w 1551859"/>
              <a:gd name="connsiteY9-2612" fmla="*/ 1018766 h 1420653"/>
              <a:gd name="connsiteX10-2613" fmla="*/ 913171 w 1551859"/>
              <a:gd name="connsiteY10-2614" fmla="*/ 1420653 h 1420653"/>
              <a:gd name="connsiteX11-2615" fmla="*/ 750630 w 1551859"/>
              <a:gd name="connsiteY11-2616" fmla="*/ 1113654 h 1420653"/>
              <a:gd name="connsiteX12-2617" fmla="*/ 472334 w 1551859"/>
              <a:gd name="connsiteY12-2618" fmla="*/ 1193167 h 1420653"/>
              <a:gd name="connsiteX13-2619" fmla="*/ 617881 w 1551859"/>
              <a:gd name="connsiteY13-2620" fmla="*/ 979010 h 1420653"/>
              <a:gd name="connsiteX14-2621" fmla="*/ 55 w 1551859"/>
              <a:gd name="connsiteY14-2622" fmla="*/ 985980 h 1420653"/>
              <a:gd name="connsiteX15-2623" fmla="*/ 653896 w 1551859"/>
              <a:gd name="connsiteY15-2624" fmla="*/ 736838 h 1420653"/>
              <a:gd name="connsiteX16-2625" fmla="*/ 318107 w 1551859"/>
              <a:gd name="connsiteY16-2626" fmla="*/ 328669 h 1420653"/>
              <a:gd name="connsiteX0-2627" fmla="*/ 318104 w 1551856"/>
              <a:gd name="connsiteY0-2628" fmla="*/ 328669 h 1420653"/>
              <a:gd name="connsiteX1-2629" fmla="*/ 750399 w 1551856"/>
              <a:gd name="connsiteY1-2630" fmla="*/ 587431 h 1420653"/>
              <a:gd name="connsiteX2-2631" fmla="*/ 807149 w 1551856"/>
              <a:gd name="connsiteY2-2632" fmla="*/ 15 h 1420653"/>
              <a:gd name="connsiteX3-2633" fmla="*/ 916908 w 1551856"/>
              <a:gd name="connsiteY3-2634" fmla="*/ 587432 h 1420653"/>
              <a:gd name="connsiteX4-2635" fmla="*/ 1134940 w 1551856"/>
              <a:gd name="connsiteY4-2636" fmla="*/ 437792 h 1420653"/>
              <a:gd name="connsiteX5-2637" fmla="*/ 1057654 w 1551856"/>
              <a:gd name="connsiteY5-2638" fmla="*/ 712984 h 1420653"/>
              <a:gd name="connsiteX6-2639" fmla="*/ 1545757 w 1551856"/>
              <a:gd name="connsiteY6-2640" fmla="*/ 663079 h 1420653"/>
              <a:gd name="connsiteX7-2641" fmla="*/ 1066423 w 1551856"/>
              <a:gd name="connsiteY7-2642" fmla="*/ 909117 h 1420653"/>
              <a:gd name="connsiteX8-2643" fmla="*/ 1494978 w 1551856"/>
              <a:gd name="connsiteY8-2644" fmla="*/ 1171511 h 1420653"/>
              <a:gd name="connsiteX9-2645" fmla="*/ 916908 w 1551856"/>
              <a:gd name="connsiteY9-2646" fmla="*/ 1018766 h 1420653"/>
              <a:gd name="connsiteX10-2647" fmla="*/ 913168 w 1551856"/>
              <a:gd name="connsiteY10-2648" fmla="*/ 1420653 h 1420653"/>
              <a:gd name="connsiteX11-2649" fmla="*/ 750627 w 1551856"/>
              <a:gd name="connsiteY11-2650" fmla="*/ 1113654 h 1420653"/>
              <a:gd name="connsiteX12-2651" fmla="*/ 472331 w 1551856"/>
              <a:gd name="connsiteY12-2652" fmla="*/ 1193167 h 1420653"/>
              <a:gd name="connsiteX13-2653" fmla="*/ 617878 w 1551856"/>
              <a:gd name="connsiteY13-2654" fmla="*/ 979010 h 1420653"/>
              <a:gd name="connsiteX14-2655" fmla="*/ 52 w 1551856"/>
              <a:gd name="connsiteY14-2656" fmla="*/ 985980 h 1420653"/>
              <a:gd name="connsiteX15-2657" fmla="*/ 653893 w 1551856"/>
              <a:gd name="connsiteY15-2658" fmla="*/ 736838 h 1420653"/>
              <a:gd name="connsiteX16-2659" fmla="*/ 318104 w 1551856"/>
              <a:gd name="connsiteY16-2660" fmla="*/ 328669 h 1420653"/>
              <a:gd name="connsiteX0-2661" fmla="*/ 318102 w 1551854"/>
              <a:gd name="connsiteY0-2662" fmla="*/ 328669 h 1420653"/>
              <a:gd name="connsiteX1-2663" fmla="*/ 750397 w 1551854"/>
              <a:gd name="connsiteY1-2664" fmla="*/ 587431 h 1420653"/>
              <a:gd name="connsiteX2-2665" fmla="*/ 807147 w 1551854"/>
              <a:gd name="connsiteY2-2666" fmla="*/ 15 h 1420653"/>
              <a:gd name="connsiteX3-2667" fmla="*/ 916906 w 1551854"/>
              <a:gd name="connsiteY3-2668" fmla="*/ 587432 h 1420653"/>
              <a:gd name="connsiteX4-2669" fmla="*/ 1134938 w 1551854"/>
              <a:gd name="connsiteY4-2670" fmla="*/ 437792 h 1420653"/>
              <a:gd name="connsiteX5-2671" fmla="*/ 1057652 w 1551854"/>
              <a:gd name="connsiteY5-2672" fmla="*/ 712984 h 1420653"/>
              <a:gd name="connsiteX6-2673" fmla="*/ 1545755 w 1551854"/>
              <a:gd name="connsiteY6-2674" fmla="*/ 663079 h 1420653"/>
              <a:gd name="connsiteX7-2675" fmla="*/ 1066421 w 1551854"/>
              <a:gd name="connsiteY7-2676" fmla="*/ 909117 h 1420653"/>
              <a:gd name="connsiteX8-2677" fmla="*/ 1494976 w 1551854"/>
              <a:gd name="connsiteY8-2678" fmla="*/ 1171511 h 1420653"/>
              <a:gd name="connsiteX9-2679" fmla="*/ 916906 w 1551854"/>
              <a:gd name="connsiteY9-2680" fmla="*/ 1018766 h 1420653"/>
              <a:gd name="connsiteX10-2681" fmla="*/ 913166 w 1551854"/>
              <a:gd name="connsiteY10-2682" fmla="*/ 1420653 h 1420653"/>
              <a:gd name="connsiteX11-2683" fmla="*/ 750625 w 1551854"/>
              <a:gd name="connsiteY11-2684" fmla="*/ 1113654 h 1420653"/>
              <a:gd name="connsiteX12-2685" fmla="*/ 472329 w 1551854"/>
              <a:gd name="connsiteY12-2686" fmla="*/ 1193167 h 1420653"/>
              <a:gd name="connsiteX13-2687" fmla="*/ 643255 w 1551854"/>
              <a:gd name="connsiteY13-2688" fmla="*/ 930037 h 1420653"/>
              <a:gd name="connsiteX14-2689" fmla="*/ 50 w 1551854"/>
              <a:gd name="connsiteY14-2690" fmla="*/ 985980 h 1420653"/>
              <a:gd name="connsiteX15-2691" fmla="*/ 653891 w 1551854"/>
              <a:gd name="connsiteY15-2692" fmla="*/ 736838 h 1420653"/>
              <a:gd name="connsiteX16-2693" fmla="*/ 318102 w 1551854"/>
              <a:gd name="connsiteY16-2694" fmla="*/ 328669 h 1420653"/>
              <a:gd name="connsiteX0-2695" fmla="*/ 318102 w 1551854"/>
              <a:gd name="connsiteY0-2696" fmla="*/ 328669 h 1420653"/>
              <a:gd name="connsiteX1-2697" fmla="*/ 750397 w 1551854"/>
              <a:gd name="connsiteY1-2698" fmla="*/ 587431 h 1420653"/>
              <a:gd name="connsiteX2-2699" fmla="*/ 807147 w 1551854"/>
              <a:gd name="connsiteY2-2700" fmla="*/ 15 h 1420653"/>
              <a:gd name="connsiteX3-2701" fmla="*/ 916906 w 1551854"/>
              <a:gd name="connsiteY3-2702" fmla="*/ 587432 h 1420653"/>
              <a:gd name="connsiteX4-2703" fmla="*/ 1134938 w 1551854"/>
              <a:gd name="connsiteY4-2704" fmla="*/ 437792 h 1420653"/>
              <a:gd name="connsiteX5-2705" fmla="*/ 1057652 w 1551854"/>
              <a:gd name="connsiteY5-2706" fmla="*/ 712984 h 1420653"/>
              <a:gd name="connsiteX6-2707" fmla="*/ 1545755 w 1551854"/>
              <a:gd name="connsiteY6-2708" fmla="*/ 663079 h 1420653"/>
              <a:gd name="connsiteX7-2709" fmla="*/ 1066421 w 1551854"/>
              <a:gd name="connsiteY7-2710" fmla="*/ 909117 h 1420653"/>
              <a:gd name="connsiteX8-2711" fmla="*/ 1494976 w 1551854"/>
              <a:gd name="connsiteY8-2712" fmla="*/ 1171511 h 1420653"/>
              <a:gd name="connsiteX9-2713" fmla="*/ 916906 w 1551854"/>
              <a:gd name="connsiteY9-2714" fmla="*/ 1018766 h 1420653"/>
              <a:gd name="connsiteX10-2715" fmla="*/ 913166 w 1551854"/>
              <a:gd name="connsiteY10-2716" fmla="*/ 1420653 h 1420653"/>
              <a:gd name="connsiteX11-2717" fmla="*/ 750625 w 1551854"/>
              <a:gd name="connsiteY11-2718" fmla="*/ 1113654 h 1420653"/>
              <a:gd name="connsiteX12-2719" fmla="*/ 472329 w 1551854"/>
              <a:gd name="connsiteY12-2720" fmla="*/ 1193167 h 1420653"/>
              <a:gd name="connsiteX13-2721" fmla="*/ 643255 w 1551854"/>
              <a:gd name="connsiteY13-2722" fmla="*/ 930037 h 1420653"/>
              <a:gd name="connsiteX14-2723" fmla="*/ 50 w 1551854"/>
              <a:gd name="connsiteY14-2724" fmla="*/ 985980 h 1420653"/>
              <a:gd name="connsiteX15-2725" fmla="*/ 653891 w 1551854"/>
              <a:gd name="connsiteY15-2726" fmla="*/ 736838 h 1420653"/>
              <a:gd name="connsiteX16-2727" fmla="*/ 318102 w 1551854"/>
              <a:gd name="connsiteY16-2728" fmla="*/ 328669 h 1420653"/>
              <a:gd name="connsiteX0-2729" fmla="*/ 318102 w 1551854"/>
              <a:gd name="connsiteY0-2730" fmla="*/ 328669 h 1420653"/>
              <a:gd name="connsiteX1-2731" fmla="*/ 750397 w 1551854"/>
              <a:gd name="connsiteY1-2732" fmla="*/ 587431 h 1420653"/>
              <a:gd name="connsiteX2-2733" fmla="*/ 807147 w 1551854"/>
              <a:gd name="connsiteY2-2734" fmla="*/ 15 h 1420653"/>
              <a:gd name="connsiteX3-2735" fmla="*/ 916906 w 1551854"/>
              <a:gd name="connsiteY3-2736" fmla="*/ 587432 h 1420653"/>
              <a:gd name="connsiteX4-2737" fmla="*/ 1134938 w 1551854"/>
              <a:gd name="connsiteY4-2738" fmla="*/ 437792 h 1420653"/>
              <a:gd name="connsiteX5-2739" fmla="*/ 1057652 w 1551854"/>
              <a:gd name="connsiteY5-2740" fmla="*/ 712984 h 1420653"/>
              <a:gd name="connsiteX6-2741" fmla="*/ 1545755 w 1551854"/>
              <a:gd name="connsiteY6-2742" fmla="*/ 663079 h 1420653"/>
              <a:gd name="connsiteX7-2743" fmla="*/ 1066421 w 1551854"/>
              <a:gd name="connsiteY7-2744" fmla="*/ 909117 h 1420653"/>
              <a:gd name="connsiteX8-2745" fmla="*/ 1494976 w 1551854"/>
              <a:gd name="connsiteY8-2746" fmla="*/ 1171511 h 1420653"/>
              <a:gd name="connsiteX9-2747" fmla="*/ 916906 w 1551854"/>
              <a:gd name="connsiteY9-2748" fmla="*/ 1018766 h 1420653"/>
              <a:gd name="connsiteX10-2749" fmla="*/ 913166 w 1551854"/>
              <a:gd name="connsiteY10-2750" fmla="*/ 1420653 h 1420653"/>
              <a:gd name="connsiteX11-2751" fmla="*/ 750625 w 1551854"/>
              <a:gd name="connsiteY11-2752" fmla="*/ 1113654 h 1420653"/>
              <a:gd name="connsiteX12-2753" fmla="*/ 472329 w 1551854"/>
              <a:gd name="connsiteY12-2754" fmla="*/ 1193167 h 1420653"/>
              <a:gd name="connsiteX13-2755" fmla="*/ 643255 w 1551854"/>
              <a:gd name="connsiteY13-2756" fmla="*/ 930037 h 1420653"/>
              <a:gd name="connsiteX14-2757" fmla="*/ 50 w 1551854"/>
              <a:gd name="connsiteY14-2758" fmla="*/ 985980 h 1420653"/>
              <a:gd name="connsiteX15-2759" fmla="*/ 653891 w 1551854"/>
              <a:gd name="connsiteY15-2760" fmla="*/ 736838 h 1420653"/>
              <a:gd name="connsiteX16-2761" fmla="*/ 318102 w 1551854"/>
              <a:gd name="connsiteY16-2762" fmla="*/ 328669 h 1420653"/>
              <a:gd name="connsiteX0-2763" fmla="*/ 318102 w 1551854"/>
              <a:gd name="connsiteY0-2764" fmla="*/ 328669 h 1420653"/>
              <a:gd name="connsiteX1-2765" fmla="*/ 750397 w 1551854"/>
              <a:gd name="connsiteY1-2766" fmla="*/ 587431 h 1420653"/>
              <a:gd name="connsiteX2-2767" fmla="*/ 807147 w 1551854"/>
              <a:gd name="connsiteY2-2768" fmla="*/ 15 h 1420653"/>
              <a:gd name="connsiteX3-2769" fmla="*/ 916906 w 1551854"/>
              <a:gd name="connsiteY3-2770" fmla="*/ 587432 h 1420653"/>
              <a:gd name="connsiteX4-2771" fmla="*/ 1134938 w 1551854"/>
              <a:gd name="connsiteY4-2772" fmla="*/ 437792 h 1420653"/>
              <a:gd name="connsiteX5-2773" fmla="*/ 1057652 w 1551854"/>
              <a:gd name="connsiteY5-2774" fmla="*/ 712984 h 1420653"/>
              <a:gd name="connsiteX6-2775" fmla="*/ 1545755 w 1551854"/>
              <a:gd name="connsiteY6-2776" fmla="*/ 663079 h 1420653"/>
              <a:gd name="connsiteX7-2777" fmla="*/ 1066421 w 1551854"/>
              <a:gd name="connsiteY7-2778" fmla="*/ 909117 h 1420653"/>
              <a:gd name="connsiteX8-2779" fmla="*/ 1494976 w 1551854"/>
              <a:gd name="connsiteY8-2780" fmla="*/ 1171511 h 1420653"/>
              <a:gd name="connsiteX9-2781" fmla="*/ 916906 w 1551854"/>
              <a:gd name="connsiteY9-2782" fmla="*/ 1018766 h 1420653"/>
              <a:gd name="connsiteX10-2783" fmla="*/ 913166 w 1551854"/>
              <a:gd name="connsiteY10-2784" fmla="*/ 1420653 h 1420653"/>
              <a:gd name="connsiteX11-2785" fmla="*/ 750625 w 1551854"/>
              <a:gd name="connsiteY11-2786" fmla="*/ 1113654 h 1420653"/>
              <a:gd name="connsiteX12-2787" fmla="*/ 472329 w 1551854"/>
              <a:gd name="connsiteY12-2788" fmla="*/ 1193167 h 1420653"/>
              <a:gd name="connsiteX13-2789" fmla="*/ 643255 w 1551854"/>
              <a:gd name="connsiteY13-2790" fmla="*/ 930037 h 1420653"/>
              <a:gd name="connsiteX14-2791" fmla="*/ 50 w 1551854"/>
              <a:gd name="connsiteY14-2792" fmla="*/ 985980 h 1420653"/>
              <a:gd name="connsiteX15-2793" fmla="*/ 653891 w 1551854"/>
              <a:gd name="connsiteY15-2794" fmla="*/ 736838 h 1420653"/>
              <a:gd name="connsiteX16-2795" fmla="*/ 318102 w 1551854"/>
              <a:gd name="connsiteY16-2796" fmla="*/ 328669 h 1420653"/>
              <a:gd name="connsiteX0-2797" fmla="*/ 318102 w 1551854"/>
              <a:gd name="connsiteY0-2798" fmla="*/ 328669 h 1420653"/>
              <a:gd name="connsiteX1-2799" fmla="*/ 750397 w 1551854"/>
              <a:gd name="connsiteY1-2800" fmla="*/ 587431 h 1420653"/>
              <a:gd name="connsiteX2-2801" fmla="*/ 807147 w 1551854"/>
              <a:gd name="connsiteY2-2802" fmla="*/ 15 h 1420653"/>
              <a:gd name="connsiteX3-2803" fmla="*/ 916906 w 1551854"/>
              <a:gd name="connsiteY3-2804" fmla="*/ 587432 h 1420653"/>
              <a:gd name="connsiteX4-2805" fmla="*/ 1134938 w 1551854"/>
              <a:gd name="connsiteY4-2806" fmla="*/ 437792 h 1420653"/>
              <a:gd name="connsiteX5-2807" fmla="*/ 1057652 w 1551854"/>
              <a:gd name="connsiteY5-2808" fmla="*/ 712984 h 1420653"/>
              <a:gd name="connsiteX6-2809" fmla="*/ 1545755 w 1551854"/>
              <a:gd name="connsiteY6-2810" fmla="*/ 663079 h 1420653"/>
              <a:gd name="connsiteX7-2811" fmla="*/ 1066421 w 1551854"/>
              <a:gd name="connsiteY7-2812" fmla="*/ 909117 h 1420653"/>
              <a:gd name="connsiteX8-2813" fmla="*/ 1494976 w 1551854"/>
              <a:gd name="connsiteY8-2814" fmla="*/ 1171511 h 1420653"/>
              <a:gd name="connsiteX9-2815" fmla="*/ 916906 w 1551854"/>
              <a:gd name="connsiteY9-2816" fmla="*/ 1018766 h 1420653"/>
              <a:gd name="connsiteX10-2817" fmla="*/ 913166 w 1551854"/>
              <a:gd name="connsiteY10-2818" fmla="*/ 1420653 h 1420653"/>
              <a:gd name="connsiteX11-2819" fmla="*/ 750625 w 1551854"/>
              <a:gd name="connsiteY11-2820" fmla="*/ 1113654 h 1420653"/>
              <a:gd name="connsiteX12-2821" fmla="*/ 472329 w 1551854"/>
              <a:gd name="connsiteY12-2822" fmla="*/ 1193167 h 1420653"/>
              <a:gd name="connsiteX13-2823" fmla="*/ 643255 w 1551854"/>
              <a:gd name="connsiteY13-2824" fmla="*/ 930037 h 1420653"/>
              <a:gd name="connsiteX14-2825" fmla="*/ 50 w 1551854"/>
              <a:gd name="connsiteY14-2826" fmla="*/ 985980 h 1420653"/>
              <a:gd name="connsiteX15-2827" fmla="*/ 653891 w 1551854"/>
              <a:gd name="connsiteY15-2828" fmla="*/ 736838 h 1420653"/>
              <a:gd name="connsiteX16-2829" fmla="*/ 318102 w 1551854"/>
              <a:gd name="connsiteY16-2830" fmla="*/ 328669 h 1420653"/>
              <a:gd name="connsiteX0-2831" fmla="*/ 318102 w 1551854"/>
              <a:gd name="connsiteY0-2832" fmla="*/ 328669 h 1420653"/>
              <a:gd name="connsiteX1-2833" fmla="*/ 750397 w 1551854"/>
              <a:gd name="connsiteY1-2834" fmla="*/ 587431 h 1420653"/>
              <a:gd name="connsiteX2-2835" fmla="*/ 807147 w 1551854"/>
              <a:gd name="connsiteY2-2836" fmla="*/ 15 h 1420653"/>
              <a:gd name="connsiteX3-2837" fmla="*/ 916906 w 1551854"/>
              <a:gd name="connsiteY3-2838" fmla="*/ 587432 h 1420653"/>
              <a:gd name="connsiteX4-2839" fmla="*/ 1134938 w 1551854"/>
              <a:gd name="connsiteY4-2840" fmla="*/ 437792 h 1420653"/>
              <a:gd name="connsiteX5-2841" fmla="*/ 1057652 w 1551854"/>
              <a:gd name="connsiteY5-2842" fmla="*/ 712984 h 1420653"/>
              <a:gd name="connsiteX6-2843" fmla="*/ 1545755 w 1551854"/>
              <a:gd name="connsiteY6-2844" fmla="*/ 663079 h 1420653"/>
              <a:gd name="connsiteX7-2845" fmla="*/ 1066421 w 1551854"/>
              <a:gd name="connsiteY7-2846" fmla="*/ 909117 h 1420653"/>
              <a:gd name="connsiteX8-2847" fmla="*/ 1494976 w 1551854"/>
              <a:gd name="connsiteY8-2848" fmla="*/ 1171511 h 1420653"/>
              <a:gd name="connsiteX9-2849" fmla="*/ 916906 w 1551854"/>
              <a:gd name="connsiteY9-2850" fmla="*/ 1018766 h 1420653"/>
              <a:gd name="connsiteX10-2851" fmla="*/ 913166 w 1551854"/>
              <a:gd name="connsiteY10-2852" fmla="*/ 1420653 h 1420653"/>
              <a:gd name="connsiteX11-2853" fmla="*/ 742166 w 1551854"/>
              <a:gd name="connsiteY11-2854" fmla="*/ 1048356 h 1420653"/>
              <a:gd name="connsiteX12-2855" fmla="*/ 472329 w 1551854"/>
              <a:gd name="connsiteY12-2856" fmla="*/ 1193167 h 1420653"/>
              <a:gd name="connsiteX13-2857" fmla="*/ 643255 w 1551854"/>
              <a:gd name="connsiteY13-2858" fmla="*/ 930037 h 1420653"/>
              <a:gd name="connsiteX14-2859" fmla="*/ 50 w 1551854"/>
              <a:gd name="connsiteY14-2860" fmla="*/ 985980 h 1420653"/>
              <a:gd name="connsiteX15-2861" fmla="*/ 653891 w 1551854"/>
              <a:gd name="connsiteY15-2862" fmla="*/ 736838 h 1420653"/>
              <a:gd name="connsiteX16-2863" fmla="*/ 318102 w 1551854"/>
              <a:gd name="connsiteY16-2864" fmla="*/ 328669 h 1420653"/>
              <a:gd name="connsiteX0-2865" fmla="*/ 318102 w 1551854"/>
              <a:gd name="connsiteY0-2866" fmla="*/ 328669 h 1420653"/>
              <a:gd name="connsiteX1-2867" fmla="*/ 750397 w 1551854"/>
              <a:gd name="connsiteY1-2868" fmla="*/ 587431 h 1420653"/>
              <a:gd name="connsiteX2-2869" fmla="*/ 807147 w 1551854"/>
              <a:gd name="connsiteY2-2870" fmla="*/ 15 h 1420653"/>
              <a:gd name="connsiteX3-2871" fmla="*/ 916906 w 1551854"/>
              <a:gd name="connsiteY3-2872" fmla="*/ 587432 h 1420653"/>
              <a:gd name="connsiteX4-2873" fmla="*/ 1134938 w 1551854"/>
              <a:gd name="connsiteY4-2874" fmla="*/ 437792 h 1420653"/>
              <a:gd name="connsiteX5-2875" fmla="*/ 1057652 w 1551854"/>
              <a:gd name="connsiteY5-2876" fmla="*/ 712984 h 1420653"/>
              <a:gd name="connsiteX6-2877" fmla="*/ 1545755 w 1551854"/>
              <a:gd name="connsiteY6-2878" fmla="*/ 663079 h 1420653"/>
              <a:gd name="connsiteX7-2879" fmla="*/ 1066421 w 1551854"/>
              <a:gd name="connsiteY7-2880" fmla="*/ 909117 h 1420653"/>
              <a:gd name="connsiteX8-2881" fmla="*/ 1494976 w 1551854"/>
              <a:gd name="connsiteY8-2882" fmla="*/ 1171511 h 1420653"/>
              <a:gd name="connsiteX9-2883" fmla="*/ 916906 w 1551854"/>
              <a:gd name="connsiteY9-2884" fmla="*/ 1018766 h 1420653"/>
              <a:gd name="connsiteX10-2885" fmla="*/ 913166 w 1551854"/>
              <a:gd name="connsiteY10-2886" fmla="*/ 1420653 h 1420653"/>
              <a:gd name="connsiteX11-2887" fmla="*/ 742166 w 1551854"/>
              <a:gd name="connsiteY11-2888" fmla="*/ 1048356 h 1420653"/>
              <a:gd name="connsiteX12-2889" fmla="*/ 472329 w 1551854"/>
              <a:gd name="connsiteY12-2890" fmla="*/ 1193167 h 1420653"/>
              <a:gd name="connsiteX13-2891" fmla="*/ 643255 w 1551854"/>
              <a:gd name="connsiteY13-2892" fmla="*/ 930037 h 1420653"/>
              <a:gd name="connsiteX14-2893" fmla="*/ 50 w 1551854"/>
              <a:gd name="connsiteY14-2894" fmla="*/ 985980 h 1420653"/>
              <a:gd name="connsiteX15-2895" fmla="*/ 653891 w 1551854"/>
              <a:gd name="connsiteY15-2896" fmla="*/ 736838 h 1420653"/>
              <a:gd name="connsiteX16-2897" fmla="*/ 318102 w 1551854"/>
              <a:gd name="connsiteY16-2898" fmla="*/ 328669 h 1420653"/>
              <a:gd name="connsiteX0-2899" fmla="*/ 318102 w 1551854"/>
              <a:gd name="connsiteY0-2900" fmla="*/ 328669 h 1420653"/>
              <a:gd name="connsiteX1-2901" fmla="*/ 750397 w 1551854"/>
              <a:gd name="connsiteY1-2902" fmla="*/ 587431 h 1420653"/>
              <a:gd name="connsiteX2-2903" fmla="*/ 807147 w 1551854"/>
              <a:gd name="connsiteY2-2904" fmla="*/ 15 h 1420653"/>
              <a:gd name="connsiteX3-2905" fmla="*/ 916906 w 1551854"/>
              <a:gd name="connsiteY3-2906" fmla="*/ 587432 h 1420653"/>
              <a:gd name="connsiteX4-2907" fmla="*/ 1134938 w 1551854"/>
              <a:gd name="connsiteY4-2908" fmla="*/ 437792 h 1420653"/>
              <a:gd name="connsiteX5-2909" fmla="*/ 1057652 w 1551854"/>
              <a:gd name="connsiteY5-2910" fmla="*/ 712984 h 1420653"/>
              <a:gd name="connsiteX6-2911" fmla="*/ 1545755 w 1551854"/>
              <a:gd name="connsiteY6-2912" fmla="*/ 663079 h 1420653"/>
              <a:gd name="connsiteX7-2913" fmla="*/ 1066421 w 1551854"/>
              <a:gd name="connsiteY7-2914" fmla="*/ 909117 h 1420653"/>
              <a:gd name="connsiteX8-2915" fmla="*/ 1494976 w 1551854"/>
              <a:gd name="connsiteY8-2916" fmla="*/ 1171511 h 1420653"/>
              <a:gd name="connsiteX9-2917" fmla="*/ 916906 w 1551854"/>
              <a:gd name="connsiteY9-2918" fmla="*/ 1018766 h 1420653"/>
              <a:gd name="connsiteX10-2919" fmla="*/ 913166 w 1551854"/>
              <a:gd name="connsiteY10-2920" fmla="*/ 1420653 h 1420653"/>
              <a:gd name="connsiteX11-2921" fmla="*/ 742166 w 1551854"/>
              <a:gd name="connsiteY11-2922" fmla="*/ 1048356 h 1420653"/>
              <a:gd name="connsiteX12-2923" fmla="*/ 472329 w 1551854"/>
              <a:gd name="connsiteY12-2924" fmla="*/ 1193167 h 1420653"/>
              <a:gd name="connsiteX13-2925" fmla="*/ 643255 w 1551854"/>
              <a:gd name="connsiteY13-2926" fmla="*/ 930037 h 1420653"/>
              <a:gd name="connsiteX14-2927" fmla="*/ 50 w 1551854"/>
              <a:gd name="connsiteY14-2928" fmla="*/ 985980 h 1420653"/>
              <a:gd name="connsiteX15-2929" fmla="*/ 653891 w 1551854"/>
              <a:gd name="connsiteY15-2930" fmla="*/ 736838 h 1420653"/>
              <a:gd name="connsiteX16-2931" fmla="*/ 318102 w 1551854"/>
              <a:gd name="connsiteY16-2932" fmla="*/ 328669 h 14206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1171" y="connsiteY13-1172"/>
              </a:cxn>
              <a:cxn ang="0">
                <a:pos x="connsiteX14-1677" y="connsiteY14-1678"/>
              </a:cxn>
              <a:cxn ang="0">
                <a:pos x="connsiteX15-2099" y="connsiteY15-2100"/>
              </a:cxn>
              <a:cxn ang="0">
                <a:pos x="connsiteX16-2421" y="connsiteY16-2422"/>
              </a:cxn>
            </a:cxnLst>
            <a:rect l="l" t="t" r="r" b="b"/>
            <a:pathLst>
              <a:path w="1551854" h="1420653">
                <a:moveTo>
                  <a:pt x="318102" y="328669"/>
                </a:moveTo>
                <a:cubicBezTo>
                  <a:pt x="404774" y="194053"/>
                  <a:pt x="584212" y="629281"/>
                  <a:pt x="750397" y="587431"/>
                </a:cubicBezTo>
                <a:cubicBezTo>
                  <a:pt x="862079" y="497642"/>
                  <a:pt x="456925" y="23542"/>
                  <a:pt x="807147" y="15"/>
                </a:cubicBezTo>
                <a:cubicBezTo>
                  <a:pt x="1038097" y="-2962"/>
                  <a:pt x="871485" y="431383"/>
                  <a:pt x="916906" y="587432"/>
                </a:cubicBezTo>
                <a:cubicBezTo>
                  <a:pt x="1006876" y="768621"/>
                  <a:pt x="979696" y="396195"/>
                  <a:pt x="1134938" y="437792"/>
                </a:cubicBezTo>
                <a:cubicBezTo>
                  <a:pt x="1311776" y="523692"/>
                  <a:pt x="931756" y="651140"/>
                  <a:pt x="1057652" y="712984"/>
                </a:cubicBezTo>
                <a:cubicBezTo>
                  <a:pt x="1089573" y="730009"/>
                  <a:pt x="1497912" y="451485"/>
                  <a:pt x="1545755" y="663079"/>
                </a:cubicBezTo>
                <a:cubicBezTo>
                  <a:pt x="1620103" y="848168"/>
                  <a:pt x="988745" y="789039"/>
                  <a:pt x="1066421" y="909117"/>
                </a:cubicBezTo>
                <a:cubicBezTo>
                  <a:pt x="1059081" y="1076095"/>
                  <a:pt x="1449308" y="885264"/>
                  <a:pt x="1494976" y="1171511"/>
                </a:cubicBezTo>
                <a:cubicBezTo>
                  <a:pt x="1421555" y="1478405"/>
                  <a:pt x="1109596" y="1069681"/>
                  <a:pt x="916906" y="1018766"/>
                </a:cubicBezTo>
                <a:cubicBezTo>
                  <a:pt x="765468" y="1095302"/>
                  <a:pt x="1223631" y="1330866"/>
                  <a:pt x="913166" y="1420653"/>
                </a:cubicBezTo>
                <a:cubicBezTo>
                  <a:pt x="712842" y="1414473"/>
                  <a:pt x="888057" y="1093732"/>
                  <a:pt x="742166" y="1048356"/>
                </a:cubicBezTo>
                <a:cubicBezTo>
                  <a:pt x="669025" y="979230"/>
                  <a:pt x="666732" y="1268617"/>
                  <a:pt x="472329" y="1193167"/>
                </a:cubicBezTo>
                <a:cubicBezTo>
                  <a:pt x="264674" y="998448"/>
                  <a:pt x="683094" y="1082202"/>
                  <a:pt x="643255" y="930037"/>
                </a:cubicBezTo>
                <a:cubicBezTo>
                  <a:pt x="550664" y="758446"/>
                  <a:pt x="-6043" y="1231031"/>
                  <a:pt x="50" y="985980"/>
                </a:cubicBezTo>
                <a:cubicBezTo>
                  <a:pt x="19215" y="637889"/>
                  <a:pt x="541961" y="1071677"/>
                  <a:pt x="653891" y="736838"/>
                </a:cubicBezTo>
                <a:cubicBezTo>
                  <a:pt x="718657" y="614033"/>
                  <a:pt x="213579" y="597248"/>
                  <a:pt x="318102" y="328669"/>
                </a:cubicBezTo>
                <a:close/>
              </a:path>
            </a:pathLst>
          </a:custGeom>
          <a:gradFill>
            <a:gsLst>
              <a:gs pos="80000">
                <a:srgbClr val="FFF100"/>
              </a:gs>
              <a:gs pos="0">
                <a:srgbClr val="FFC000"/>
              </a:gs>
              <a:gs pos="100000">
                <a:srgbClr val="FFFF00"/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n-US">
              <a:solidFill>
                <a:srgbClr val="FFFFFF"/>
              </a:solidFill>
            </a:endParaRPr>
          </a:p>
        </p:txBody>
      </p:sp>
      <p:sp>
        <p:nvSpPr>
          <p:cNvPr id="44" name="Gwiazda 6-ramienna 1"/>
          <p:cNvSpPr/>
          <p:nvPr/>
        </p:nvSpPr>
        <p:spPr>
          <a:xfrm rot="19768748">
            <a:off x="5523750" y="6083704"/>
            <a:ext cx="651500" cy="680555"/>
          </a:xfrm>
          <a:custGeom>
            <a:avLst/>
            <a:gdLst>
              <a:gd name="connsiteX0" fmla="*/ 0 w 1296144"/>
              <a:gd name="connsiteY0" fmla="*/ 341908 h 1367631"/>
              <a:gd name="connsiteX1" fmla="*/ 511809 w 1296144"/>
              <a:gd name="connsiteY1" fmla="*/ 468148 h 1367631"/>
              <a:gd name="connsiteX2" fmla="*/ 648072 w 1296144"/>
              <a:gd name="connsiteY2" fmla="*/ 0 h 1367631"/>
              <a:gd name="connsiteX3" fmla="*/ 784335 w 1296144"/>
              <a:gd name="connsiteY3" fmla="*/ 468148 h 1367631"/>
              <a:gd name="connsiteX4" fmla="*/ 1296144 w 1296144"/>
              <a:gd name="connsiteY4" fmla="*/ 341908 h 1367631"/>
              <a:gd name="connsiteX5" fmla="*/ 920598 w 1296144"/>
              <a:gd name="connsiteY5" fmla="*/ 683816 h 1367631"/>
              <a:gd name="connsiteX6" fmla="*/ 1296144 w 1296144"/>
              <a:gd name="connsiteY6" fmla="*/ 1025723 h 1367631"/>
              <a:gd name="connsiteX7" fmla="*/ 784335 w 1296144"/>
              <a:gd name="connsiteY7" fmla="*/ 899483 h 1367631"/>
              <a:gd name="connsiteX8" fmla="*/ 648072 w 1296144"/>
              <a:gd name="connsiteY8" fmla="*/ 1367631 h 1367631"/>
              <a:gd name="connsiteX9" fmla="*/ 511809 w 1296144"/>
              <a:gd name="connsiteY9" fmla="*/ 899483 h 1367631"/>
              <a:gd name="connsiteX10" fmla="*/ 0 w 1296144"/>
              <a:gd name="connsiteY10" fmla="*/ 1025723 h 1367631"/>
              <a:gd name="connsiteX11" fmla="*/ 375546 w 1296144"/>
              <a:gd name="connsiteY11" fmla="*/ 683816 h 1367631"/>
              <a:gd name="connsiteX12" fmla="*/ 0 w 1296144"/>
              <a:gd name="connsiteY12" fmla="*/ 341908 h 1367631"/>
              <a:gd name="connsiteX0-1" fmla="*/ 0 w 1296144"/>
              <a:gd name="connsiteY0-2" fmla="*/ 341908 h 1367631"/>
              <a:gd name="connsiteX1-3" fmla="*/ 511809 w 1296144"/>
              <a:gd name="connsiteY1-4" fmla="*/ 468148 h 1367631"/>
              <a:gd name="connsiteX2-5" fmla="*/ 648072 w 1296144"/>
              <a:gd name="connsiteY2-6" fmla="*/ 0 h 1367631"/>
              <a:gd name="connsiteX3-7" fmla="*/ 784335 w 1296144"/>
              <a:gd name="connsiteY3-8" fmla="*/ 468148 h 1367631"/>
              <a:gd name="connsiteX4-9" fmla="*/ 1296144 w 1296144"/>
              <a:gd name="connsiteY4-10" fmla="*/ 341908 h 1367631"/>
              <a:gd name="connsiteX5-11" fmla="*/ 920598 w 1296144"/>
              <a:gd name="connsiteY5-12" fmla="*/ 683816 h 1367631"/>
              <a:gd name="connsiteX6-13" fmla="*/ 1296144 w 1296144"/>
              <a:gd name="connsiteY6-14" fmla="*/ 1025723 h 1367631"/>
              <a:gd name="connsiteX7-15" fmla="*/ 784335 w 1296144"/>
              <a:gd name="connsiteY7-16" fmla="*/ 899483 h 1367631"/>
              <a:gd name="connsiteX8-17" fmla="*/ 648072 w 1296144"/>
              <a:gd name="connsiteY8-18" fmla="*/ 1367631 h 1367631"/>
              <a:gd name="connsiteX9-19" fmla="*/ 511809 w 1296144"/>
              <a:gd name="connsiteY9-20" fmla="*/ 899483 h 1367631"/>
              <a:gd name="connsiteX10-21" fmla="*/ 0 w 1296144"/>
              <a:gd name="connsiteY10-22" fmla="*/ 1025723 h 1367631"/>
              <a:gd name="connsiteX11-23" fmla="*/ 375546 w 1296144"/>
              <a:gd name="connsiteY11-24" fmla="*/ 683816 h 1367631"/>
              <a:gd name="connsiteX12-25" fmla="*/ 0 w 1296144"/>
              <a:gd name="connsiteY12-26" fmla="*/ 341908 h 1367631"/>
              <a:gd name="connsiteX0-27" fmla="*/ 0 w 1296144"/>
              <a:gd name="connsiteY0-28" fmla="*/ 347649 h 1373372"/>
              <a:gd name="connsiteX1-29" fmla="*/ 511809 w 1296144"/>
              <a:gd name="connsiteY1-30" fmla="*/ 473889 h 1373372"/>
              <a:gd name="connsiteX2-31" fmla="*/ 648072 w 1296144"/>
              <a:gd name="connsiteY2-32" fmla="*/ 5741 h 1373372"/>
              <a:gd name="connsiteX3-33" fmla="*/ 784335 w 1296144"/>
              <a:gd name="connsiteY3-34" fmla="*/ 473889 h 1373372"/>
              <a:gd name="connsiteX4-35" fmla="*/ 1296144 w 1296144"/>
              <a:gd name="connsiteY4-36" fmla="*/ 347649 h 1373372"/>
              <a:gd name="connsiteX5-37" fmla="*/ 920598 w 1296144"/>
              <a:gd name="connsiteY5-38" fmla="*/ 689557 h 1373372"/>
              <a:gd name="connsiteX6-39" fmla="*/ 1296144 w 1296144"/>
              <a:gd name="connsiteY6-40" fmla="*/ 1031464 h 1373372"/>
              <a:gd name="connsiteX7-41" fmla="*/ 784335 w 1296144"/>
              <a:gd name="connsiteY7-42" fmla="*/ 905224 h 1373372"/>
              <a:gd name="connsiteX8-43" fmla="*/ 648072 w 1296144"/>
              <a:gd name="connsiteY8-44" fmla="*/ 1373372 h 1373372"/>
              <a:gd name="connsiteX9-45" fmla="*/ 511809 w 1296144"/>
              <a:gd name="connsiteY9-46" fmla="*/ 905224 h 1373372"/>
              <a:gd name="connsiteX10-47" fmla="*/ 0 w 1296144"/>
              <a:gd name="connsiteY10-48" fmla="*/ 1031464 h 1373372"/>
              <a:gd name="connsiteX11-49" fmla="*/ 375546 w 1296144"/>
              <a:gd name="connsiteY11-50" fmla="*/ 689557 h 1373372"/>
              <a:gd name="connsiteX12-51" fmla="*/ 0 w 1296144"/>
              <a:gd name="connsiteY12-52" fmla="*/ 347649 h 1373372"/>
              <a:gd name="connsiteX0-53" fmla="*/ 0 w 1296144"/>
              <a:gd name="connsiteY0-54" fmla="*/ 439361 h 1465084"/>
              <a:gd name="connsiteX1-55" fmla="*/ 511809 w 1296144"/>
              <a:gd name="connsiteY1-56" fmla="*/ 565601 h 1465084"/>
              <a:gd name="connsiteX2-57" fmla="*/ 608315 w 1296144"/>
              <a:gd name="connsiteY2-58" fmla="*/ 4688 h 1465084"/>
              <a:gd name="connsiteX3-59" fmla="*/ 784335 w 1296144"/>
              <a:gd name="connsiteY3-60" fmla="*/ 565601 h 1465084"/>
              <a:gd name="connsiteX4-61" fmla="*/ 1296144 w 1296144"/>
              <a:gd name="connsiteY4-62" fmla="*/ 439361 h 1465084"/>
              <a:gd name="connsiteX5-63" fmla="*/ 920598 w 1296144"/>
              <a:gd name="connsiteY5-64" fmla="*/ 781269 h 1465084"/>
              <a:gd name="connsiteX6-65" fmla="*/ 1296144 w 1296144"/>
              <a:gd name="connsiteY6-66" fmla="*/ 1123176 h 1465084"/>
              <a:gd name="connsiteX7-67" fmla="*/ 784335 w 1296144"/>
              <a:gd name="connsiteY7-68" fmla="*/ 996936 h 1465084"/>
              <a:gd name="connsiteX8-69" fmla="*/ 648072 w 1296144"/>
              <a:gd name="connsiteY8-70" fmla="*/ 1465084 h 1465084"/>
              <a:gd name="connsiteX9-71" fmla="*/ 511809 w 1296144"/>
              <a:gd name="connsiteY9-72" fmla="*/ 996936 h 1465084"/>
              <a:gd name="connsiteX10-73" fmla="*/ 0 w 1296144"/>
              <a:gd name="connsiteY10-74" fmla="*/ 1123176 h 1465084"/>
              <a:gd name="connsiteX11-75" fmla="*/ 375546 w 1296144"/>
              <a:gd name="connsiteY11-76" fmla="*/ 781269 h 1465084"/>
              <a:gd name="connsiteX12-77" fmla="*/ 0 w 1296144"/>
              <a:gd name="connsiteY12-78" fmla="*/ 439361 h 1465084"/>
              <a:gd name="connsiteX0-79" fmla="*/ 0 w 1296144"/>
              <a:gd name="connsiteY0-80" fmla="*/ 439361 h 1465084"/>
              <a:gd name="connsiteX1-81" fmla="*/ 551565 w 1296144"/>
              <a:gd name="connsiteY1-82" fmla="*/ 539096 h 1465084"/>
              <a:gd name="connsiteX2-83" fmla="*/ 608315 w 1296144"/>
              <a:gd name="connsiteY2-84" fmla="*/ 4688 h 1465084"/>
              <a:gd name="connsiteX3-85" fmla="*/ 784335 w 1296144"/>
              <a:gd name="connsiteY3-86" fmla="*/ 565601 h 1465084"/>
              <a:gd name="connsiteX4-87" fmla="*/ 1296144 w 1296144"/>
              <a:gd name="connsiteY4-88" fmla="*/ 439361 h 1465084"/>
              <a:gd name="connsiteX5-89" fmla="*/ 920598 w 1296144"/>
              <a:gd name="connsiteY5-90" fmla="*/ 781269 h 1465084"/>
              <a:gd name="connsiteX6-91" fmla="*/ 1296144 w 1296144"/>
              <a:gd name="connsiteY6-92" fmla="*/ 1123176 h 1465084"/>
              <a:gd name="connsiteX7-93" fmla="*/ 784335 w 1296144"/>
              <a:gd name="connsiteY7-94" fmla="*/ 996936 h 1465084"/>
              <a:gd name="connsiteX8-95" fmla="*/ 648072 w 1296144"/>
              <a:gd name="connsiteY8-96" fmla="*/ 1465084 h 1465084"/>
              <a:gd name="connsiteX9-97" fmla="*/ 511809 w 1296144"/>
              <a:gd name="connsiteY9-98" fmla="*/ 996936 h 1465084"/>
              <a:gd name="connsiteX10-99" fmla="*/ 0 w 1296144"/>
              <a:gd name="connsiteY10-100" fmla="*/ 1123176 h 1465084"/>
              <a:gd name="connsiteX11-101" fmla="*/ 375546 w 1296144"/>
              <a:gd name="connsiteY11-102" fmla="*/ 781269 h 1465084"/>
              <a:gd name="connsiteX12-103" fmla="*/ 0 w 1296144"/>
              <a:gd name="connsiteY12-104" fmla="*/ 439361 h 1465084"/>
              <a:gd name="connsiteX0-105" fmla="*/ 0 w 1296144"/>
              <a:gd name="connsiteY0-106" fmla="*/ 439620 h 1465343"/>
              <a:gd name="connsiteX1-107" fmla="*/ 551565 w 1296144"/>
              <a:gd name="connsiteY1-108" fmla="*/ 539355 h 1465343"/>
              <a:gd name="connsiteX2-109" fmla="*/ 608315 w 1296144"/>
              <a:gd name="connsiteY2-110" fmla="*/ 4947 h 1465343"/>
              <a:gd name="connsiteX3-111" fmla="*/ 718074 w 1296144"/>
              <a:gd name="connsiteY3-112" fmla="*/ 539356 h 1465343"/>
              <a:gd name="connsiteX4-113" fmla="*/ 1296144 w 1296144"/>
              <a:gd name="connsiteY4-114" fmla="*/ 439620 h 1465343"/>
              <a:gd name="connsiteX5-115" fmla="*/ 920598 w 1296144"/>
              <a:gd name="connsiteY5-116" fmla="*/ 781528 h 1465343"/>
              <a:gd name="connsiteX6-117" fmla="*/ 1296144 w 1296144"/>
              <a:gd name="connsiteY6-118" fmla="*/ 1123435 h 1465343"/>
              <a:gd name="connsiteX7-119" fmla="*/ 784335 w 1296144"/>
              <a:gd name="connsiteY7-120" fmla="*/ 997195 h 1465343"/>
              <a:gd name="connsiteX8-121" fmla="*/ 648072 w 1296144"/>
              <a:gd name="connsiteY8-122" fmla="*/ 1465343 h 1465343"/>
              <a:gd name="connsiteX9-123" fmla="*/ 511809 w 1296144"/>
              <a:gd name="connsiteY9-124" fmla="*/ 997195 h 1465343"/>
              <a:gd name="connsiteX10-125" fmla="*/ 0 w 1296144"/>
              <a:gd name="connsiteY10-126" fmla="*/ 1123435 h 1465343"/>
              <a:gd name="connsiteX11-127" fmla="*/ 375546 w 1296144"/>
              <a:gd name="connsiteY11-128" fmla="*/ 781528 h 1465343"/>
              <a:gd name="connsiteX12-129" fmla="*/ 0 w 1296144"/>
              <a:gd name="connsiteY12-130" fmla="*/ 439620 h 1465343"/>
              <a:gd name="connsiteX0-131" fmla="*/ 0 w 1296144"/>
              <a:gd name="connsiteY0-132" fmla="*/ 492135 h 1517858"/>
              <a:gd name="connsiteX1-133" fmla="*/ 551565 w 1296144"/>
              <a:gd name="connsiteY1-134" fmla="*/ 591870 h 1517858"/>
              <a:gd name="connsiteX2-135" fmla="*/ 608315 w 1296144"/>
              <a:gd name="connsiteY2-136" fmla="*/ 4454 h 1517858"/>
              <a:gd name="connsiteX3-137" fmla="*/ 718074 w 1296144"/>
              <a:gd name="connsiteY3-138" fmla="*/ 591871 h 1517858"/>
              <a:gd name="connsiteX4-139" fmla="*/ 1296144 w 1296144"/>
              <a:gd name="connsiteY4-140" fmla="*/ 492135 h 1517858"/>
              <a:gd name="connsiteX5-141" fmla="*/ 920598 w 1296144"/>
              <a:gd name="connsiteY5-142" fmla="*/ 834043 h 1517858"/>
              <a:gd name="connsiteX6-143" fmla="*/ 1296144 w 1296144"/>
              <a:gd name="connsiteY6-144" fmla="*/ 1175950 h 1517858"/>
              <a:gd name="connsiteX7-145" fmla="*/ 784335 w 1296144"/>
              <a:gd name="connsiteY7-146" fmla="*/ 1049710 h 1517858"/>
              <a:gd name="connsiteX8-147" fmla="*/ 648072 w 1296144"/>
              <a:gd name="connsiteY8-148" fmla="*/ 1517858 h 1517858"/>
              <a:gd name="connsiteX9-149" fmla="*/ 511809 w 1296144"/>
              <a:gd name="connsiteY9-150" fmla="*/ 1049710 h 1517858"/>
              <a:gd name="connsiteX10-151" fmla="*/ 0 w 1296144"/>
              <a:gd name="connsiteY10-152" fmla="*/ 1175950 h 1517858"/>
              <a:gd name="connsiteX11-153" fmla="*/ 375546 w 1296144"/>
              <a:gd name="connsiteY11-154" fmla="*/ 834043 h 1517858"/>
              <a:gd name="connsiteX12-155" fmla="*/ 0 w 1296144"/>
              <a:gd name="connsiteY12-156" fmla="*/ 492135 h 1517858"/>
              <a:gd name="connsiteX0-157" fmla="*/ 0 w 1296144"/>
              <a:gd name="connsiteY0-158" fmla="*/ 492135 h 1517858"/>
              <a:gd name="connsiteX1-159" fmla="*/ 551565 w 1296144"/>
              <a:gd name="connsiteY1-160" fmla="*/ 591870 h 1517858"/>
              <a:gd name="connsiteX2-161" fmla="*/ 608315 w 1296144"/>
              <a:gd name="connsiteY2-162" fmla="*/ 4454 h 1517858"/>
              <a:gd name="connsiteX3-163" fmla="*/ 718074 w 1296144"/>
              <a:gd name="connsiteY3-164" fmla="*/ 591871 h 1517858"/>
              <a:gd name="connsiteX4-165" fmla="*/ 1296144 w 1296144"/>
              <a:gd name="connsiteY4-166" fmla="*/ 492135 h 1517858"/>
              <a:gd name="connsiteX5-167" fmla="*/ 920598 w 1296144"/>
              <a:gd name="connsiteY5-168" fmla="*/ 834043 h 1517858"/>
              <a:gd name="connsiteX6-169" fmla="*/ 1296144 w 1296144"/>
              <a:gd name="connsiteY6-170" fmla="*/ 1175950 h 1517858"/>
              <a:gd name="connsiteX7-171" fmla="*/ 784335 w 1296144"/>
              <a:gd name="connsiteY7-172" fmla="*/ 1049710 h 1517858"/>
              <a:gd name="connsiteX8-173" fmla="*/ 648072 w 1296144"/>
              <a:gd name="connsiteY8-174" fmla="*/ 1517858 h 1517858"/>
              <a:gd name="connsiteX9-175" fmla="*/ 511809 w 1296144"/>
              <a:gd name="connsiteY9-176" fmla="*/ 1049710 h 1517858"/>
              <a:gd name="connsiteX10-177" fmla="*/ 0 w 1296144"/>
              <a:gd name="connsiteY10-178" fmla="*/ 1175950 h 1517858"/>
              <a:gd name="connsiteX11-179" fmla="*/ 375546 w 1296144"/>
              <a:gd name="connsiteY11-180" fmla="*/ 834043 h 1517858"/>
              <a:gd name="connsiteX12-181" fmla="*/ 0 w 1296144"/>
              <a:gd name="connsiteY12-182" fmla="*/ 492135 h 1517858"/>
              <a:gd name="connsiteX0-183" fmla="*/ 0 w 1296144"/>
              <a:gd name="connsiteY0-184" fmla="*/ 487681 h 1513404"/>
              <a:gd name="connsiteX1-185" fmla="*/ 551565 w 1296144"/>
              <a:gd name="connsiteY1-186" fmla="*/ 587416 h 1513404"/>
              <a:gd name="connsiteX2-187" fmla="*/ 608315 w 1296144"/>
              <a:gd name="connsiteY2-188" fmla="*/ 0 h 1513404"/>
              <a:gd name="connsiteX3-189" fmla="*/ 718074 w 1296144"/>
              <a:gd name="connsiteY3-190" fmla="*/ 587417 h 1513404"/>
              <a:gd name="connsiteX4-191" fmla="*/ 1296144 w 1296144"/>
              <a:gd name="connsiteY4-192" fmla="*/ 487681 h 1513404"/>
              <a:gd name="connsiteX5-193" fmla="*/ 920598 w 1296144"/>
              <a:gd name="connsiteY5-194" fmla="*/ 829589 h 1513404"/>
              <a:gd name="connsiteX6-195" fmla="*/ 1296144 w 1296144"/>
              <a:gd name="connsiteY6-196" fmla="*/ 1171496 h 1513404"/>
              <a:gd name="connsiteX7-197" fmla="*/ 784335 w 1296144"/>
              <a:gd name="connsiteY7-198" fmla="*/ 1045256 h 1513404"/>
              <a:gd name="connsiteX8-199" fmla="*/ 648072 w 1296144"/>
              <a:gd name="connsiteY8-200" fmla="*/ 1513404 h 1513404"/>
              <a:gd name="connsiteX9-201" fmla="*/ 511809 w 1296144"/>
              <a:gd name="connsiteY9-202" fmla="*/ 1045256 h 1513404"/>
              <a:gd name="connsiteX10-203" fmla="*/ 0 w 1296144"/>
              <a:gd name="connsiteY10-204" fmla="*/ 1171496 h 1513404"/>
              <a:gd name="connsiteX11-205" fmla="*/ 375546 w 1296144"/>
              <a:gd name="connsiteY11-206" fmla="*/ 829589 h 1513404"/>
              <a:gd name="connsiteX12-207" fmla="*/ 0 w 1296144"/>
              <a:gd name="connsiteY12-208" fmla="*/ 487681 h 1513404"/>
              <a:gd name="connsiteX0-209" fmla="*/ 0 w 1296144"/>
              <a:gd name="connsiteY0-210" fmla="*/ 487681 h 1513404"/>
              <a:gd name="connsiteX1-211" fmla="*/ 551565 w 1296144"/>
              <a:gd name="connsiteY1-212" fmla="*/ 587416 h 1513404"/>
              <a:gd name="connsiteX2-213" fmla="*/ 608315 w 1296144"/>
              <a:gd name="connsiteY2-214" fmla="*/ 0 h 1513404"/>
              <a:gd name="connsiteX3-215" fmla="*/ 718074 w 1296144"/>
              <a:gd name="connsiteY3-216" fmla="*/ 587417 h 1513404"/>
              <a:gd name="connsiteX4-217" fmla="*/ 1296144 w 1296144"/>
              <a:gd name="connsiteY4-218" fmla="*/ 487681 h 1513404"/>
              <a:gd name="connsiteX5-219" fmla="*/ 920598 w 1296144"/>
              <a:gd name="connsiteY5-220" fmla="*/ 829589 h 1513404"/>
              <a:gd name="connsiteX6-221" fmla="*/ 1296144 w 1296144"/>
              <a:gd name="connsiteY6-222" fmla="*/ 1171496 h 1513404"/>
              <a:gd name="connsiteX7-223" fmla="*/ 784335 w 1296144"/>
              <a:gd name="connsiteY7-224" fmla="*/ 1045256 h 1513404"/>
              <a:gd name="connsiteX8-225" fmla="*/ 648072 w 1296144"/>
              <a:gd name="connsiteY8-226" fmla="*/ 1513404 h 1513404"/>
              <a:gd name="connsiteX9-227" fmla="*/ 511809 w 1296144"/>
              <a:gd name="connsiteY9-228" fmla="*/ 1045256 h 1513404"/>
              <a:gd name="connsiteX10-229" fmla="*/ 0 w 1296144"/>
              <a:gd name="connsiteY10-230" fmla="*/ 1171496 h 1513404"/>
              <a:gd name="connsiteX11-231" fmla="*/ 375546 w 1296144"/>
              <a:gd name="connsiteY11-232" fmla="*/ 829589 h 1513404"/>
              <a:gd name="connsiteX12-233" fmla="*/ 0 w 1296144"/>
              <a:gd name="connsiteY12-234" fmla="*/ 487681 h 1513404"/>
              <a:gd name="connsiteX0-235" fmla="*/ 0 w 1296144"/>
              <a:gd name="connsiteY0-236" fmla="*/ 487696 h 1513419"/>
              <a:gd name="connsiteX1-237" fmla="*/ 551565 w 1296144"/>
              <a:gd name="connsiteY1-238" fmla="*/ 587431 h 1513419"/>
              <a:gd name="connsiteX2-239" fmla="*/ 608315 w 1296144"/>
              <a:gd name="connsiteY2-240" fmla="*/ 15 h 1513419"/>
              <a:gd name="connsiteX3-241" fmla="*/ 718074 w 1296144"/>
              <a:gd name="connsiteY3-242" fmla="*/ 587432 h 1513419"/>
              <a:gd name="connsiteX4-243" fmla="*/ 1296144 w 1296144"/>
              <a:gd name="connsiteY4-244" fmla="*/ 487696 h 1513419"/>
              <a:gd name="connsiteX5-245" fmla="*/ 920598 w 1296144"/>
              <a:gd name="connsiteY5-246" fmla="*/ 829604 h 1513419"/>
              <a:gd name="connsiteX6-247" fmla="*/ 1296144 w 1296144"/>
              <a:gd name="connsiteY6-248" fmla="*/ 1171511 h 1513419"/>
              <a:gd name="connsiteX7-249" fmla="*/ 784335 w 1296144"/>
              <a:gd name="connsiteY7-250" fmla="*/ 1045271 h 1513419"/>
              <a:gd name="connsiteX8-251" fmla="*/ 648072 w 1296144"/>
              <a:gd name="connsiteY8-252" fmla="*/ 1513419 h 1513419"/>
              <a:gd name="connsiteX9-253" fmla="*/ 511809 w 1296144"/>
              <a:gd name="connsiteY9-254" fmla="*/ 1045271 h 1513419"/>
              <a:gd name="connsiteX10-255" fmla="*/ 0 w 1296144"/>
              <a:gd name="connsiteY10-256" fmla="*/ 1171511 h 1513419"/>
              <a:gd name="connsiteX11-257" fmla="*/ 375546 w 1296144"/>
              <a:gd name="connsiteY11-258" fmla="*/ 829604 h 1513419"/>
              <a:gd name="connsiteX12-259" fmla="*/ 0 w 1296144"/>
              <a:gd name="connsiteY12-260" fmla="*/ 487696 h 1513419"/>
              <a:gd name="connsiteX0-261" fmla="*/ 0 w 1296144"/>
              <a:gd name="connsiteY0-262" fmla="*/ 487696 h 1513419"/>
              <a:gd name="connsiteX1-263" fmla="*/ 551565 w 1296144"/>
              <a:gd name="connsiteY1-264" fmla="*/ 587431 h 1513419"/>
              <a:gd name="connsiteX2-265" fmla="*/ 608315 w 1296144"/>
              <a:gd name="connsiteY2-266" fmla="*/ 15 h 1513419"/>
              <a:gd name="connsiteX3-267" fmla="*/ 718074 w 1296144"/>
              <a:gd name="connsiteY3-268" fmla="*/ 587432 h 1513419"/>
              <a:gd name="connsiteX4-269" fmla="*/ 1296144 w 1296144"/>
              <a:gd name="connsiteY4-270" fmla="*/ 487696 h 1513419"/>
              <a:gd name="connsiteX5-271" fmla="*/ 920598 w 1296144"/>
              <a:gd name="connsiteY5-272" fmla="*/ 829604 h 1513419"/>
              <a:gd name="connsiteX6-273" fmla="*/ 1296144 w 1296144"/>
              <a:gd name="connsiteY6-274" fmla="*/ 1171511 h 1513419"/>
              <a:gd name="connsiteX7-275" fmla="*/ 784335 w 1296144"/>
              <a:gd name="connsiteY7-276" fmla="*/ 1045271 h 1513419"/>
              <a:gd name="connsiteX8-277" fmla="*/ 648072 w 1296144"/>
              <a:gd name="connsiteY8-278" fmla="*/ 1513419 h 1513419"/>
              <a:gd name="connsiteX9-279" fmla="*/ 511809 w 1296144"/>
              <a:gd name="connsiteY9-280" fmla="*/ 1045271 h 1513419"/>
              <a:gd name="connsiteX10-281" fmla="*/ 0 w 1296144"/>
              <a:gd name="connsiteY10-282" fmla="*/ 1171511 h 1513419"/>
              <a:gd name="connsiteX11-283" fmla="*/ 415302 w 1296144"/>
              <a:gd name="connsiteY11-284" fmla="*/ 723586 h 1513419"/>
              <a:gd name="connsiteX12-285" fmla="*/ 0 w 1296144"/>
              <a:gd name="connsiteY12-286" fmla="*/ 487696 h 1513419"/>
              <a:gd name="connsiteX0-287" fmla="*/ 92765 w 1296144"/>
              <a:gd name="connsiteY0-288" fmla="*/ 394930 h 1513419"/>
              <a:gd name="connsiteX1-289" fmla="*/ 551565 w 1296144"/>
              <a:gd name="connsiteY1-290" fmla="*/ 587431 h 1513419"/>
              <a:gd name="connsiteX2-291" fmla="*/ 608315 w 1296144"/>
              <a:gd name="connsiteY2-292" fmla="*/ 15 h 1513419"/>
              <a:gd name="connsiteX3-293" fmla="*/ 718074 w 1296144"/>
              <a:gd name="connsiteY3-294" fmla="*/ 587432 h 1513419"/>
              <a:gd name="connsiteX4-295" fmla="*/ 1296144 w 1296144"/>
              <a:gd name="connsiteY4-296" fmla="*/ 487696 h 1513419"/>
              <a:gd name="connsiteX5-297" fmla="*/ 920598 w 1296144"/>
              <a:gd name="connsiteY5-298" fmla="*/ 829604 h 1513419"/>
              <a:gd name="connsiteX6-299" fmla="*/ 1296144 w 1296144"/>
              <a:gd name="connsiteY6-300" fmla="*/ 1171511 h 1513419"/>
              <a:gd name="connsiteX7-301" fmla="*/ 784335 w 1296144"/>
              <a:gd name="connsiteY7-302" fmla="*/ 1045271 h 1513419"/>
              <a:gd name="connsiteX8-303" fmla="*/ 648072 w 1296144"/>
              <a:gd name="connsiteY8-304" fmla="*/ 1513419 h 1513419"/>
              <a:gd name="connsiteX9-305" fmla="*/ 511809 w 1296144"/>
              <a:gd name="connsiteY9-306" fmla="*/ 1045271 h 1513419"/>
              <a:gd name="connsiteX10-307" fmla="*/ 0 w 1296144"/>
              <a:gd name="connsiteY10-308" fmla="*/ 1171511 h 1513419"/>
              <a:gd name="connsiteX11-309" fmla="*/ 415302 w 1296144"/>
              <a:gd name="connsiteY11-310" fmla="*/ 723586 h 1513419"/>
              <a:gd name="connsiteX12-311" fmla="*/ 92765 w 1296144"/>
              <a:gd name="connsiteY12-312" fmla="*/ 394930 h 1513419"/>
              <a:gd name="connsiteX0-313" fmla="*/ 92765 w 1296144"/>
              <a:gd name="connsiteY0-314" fmla="*/ 394930 h 1513419"/>
              <a:gd name="connsiteX1-315" fmla="*/ 551565 w 1296144"/>
              <a:gd name="connsiteY1-316" fmla="*/ 587431 h 1513419"/>
              <a:gd name="connsiteX2-317" fmla="*/ 608315 w 1296144"/>
              <a:gd name="connsiteY2-318" fmla="*/ 15 h 1513419"/>
              <a:gd name="connsiteX3-319" fmla="*/ 718074 w 1296144"/>
              <a:gd name="connsiteY3-320" fmla="*/ 587432 h 1513419"/>
              <a:gd name="connsiteX4-321" fmla="*/ 1296144 w 1296144"/>
              <a:gd name="connsiteY4-322" fmla="*/ 487696 h 1513419"/>
              <a:gd name="connsiteX5-323" fmla="*/ 920598 w 1296144"/>
              <a:gd name="connsiteY5-324" fmla="*/ 829604 h 1513419"/>
              <a:gd name="connsiteX6-325" fmla="*/ 1296144 w 1296144"/>
              <a:gd name="connsiteY6-326" fmla="*/ 1171511 h 1513419"/>
              <a:gd name="connsiteX7-327" fmla="*/ 784335 w 1296144"/>
              <a:gd name="connsiteY7-328" fmla="*/ 1045271 h 1513419"/>
              <a:gd name="connsiteX8-329" fmla="*/ 648072 w 1296144"/>
              <a:gd name="connsiteY8-330" fmla="*/ 1513419 h 1513419"/>
              <a:gd name="connsiteX9-331" fmla="*/ 511809 w 1296144"/>
              <a:gd name="connsiteY9-332" fmla="*/ 1045271 h 1513419"/>
              <a:gd name="connsiteX10-333" fmla="*/ 0 w 1296144"/>
              <a:gd name="connsiteY10-334" fmla="*/ 1171511 h 1513419"/>
              <a:gd name="connsiteX11-335" fmla="*/ 415302 w 1296144"/>
              <a:gd name="connsiteY11-336" fmla="*/ 723586 h 1513419"/>
              <a:gd name="connsiteX12-337" fmla="*/ 92765 w 1296144"/>
              <a:gd name="connsiteY12-338" fmla="*/ 394930 h 1513419"/>
              <a:gd name="connsiteX0-339" fmla="*/ 92765 w 1296144"/>
              <a:gd name="connsiteY0-340" fmla="*/ 394930 h 1513419"/>
              <a:gd name="connsiteX1-341" fmla="*/ 551565 w 1296144"/>
              <a:gd name="connsiteY1-342" fmla="*/ 587431 h 1513419"/>
              <a:gd name="connsiteX2-343" fmla="*/ 608315 w 1296144"/>
              <a:gd name="connsiteY2-344" fmla="*/ 15 h 1513419"/>
              <a:gd name="connsiteX3-345" fmla="*/ 718074 w 1296144"/>
              <a:gd name="connsiteY3-346" fmla="*/ 587432 h 1513419"/>
              <a:gd name="connsiteX4-347" fmla="*/ 1296144 w 1296144"/>
              <a:gd name="connsiteY4-348" fmla="*/ 487696 h 1513419"/>
              <a:gd name="connsiteX5-349" fmla="*/ 920598 w 1296144"/>
              <a:gd name="connsiteY5-350" fmla="*/ 829604 h 1513419"/>
              <a:gd name="connsiteX6-351" fmla="*/ 1296144 w 1296144"/>
              <a:gd name="connsiteY6-352" fmla="*/ 1171511 h 1513419"/>
              <a:gd name="connsiteX7-353" fmla="*/ 784335 w 1296144"/>
              <a:gd name="connsiteY7-354" fmla="*/ 1045271 h 1513419"/>
              <a:gd name="connsiteX8-355" fmla="*/ 648072 w 1296144"/>
              <a:gd name="connsiteY8-356" fmla="*/ 1513419 h 1513419"/>
              <a:gd name="connsiteX9-357" fmla="*/ 511809 w 1296144"/>
              <a:gd name="connsiteY9-358" fmla="*/ 1045271 h 1513419"/>
              <a:gd name="connsiteX10-359" fmla="*/ 0 w 1296144"/>
              <a:gd name="connsiteY10-360" fmla="*/ 1171511 h 1513419"/>
              <a:gd name="connsiteX11-361" fmla="*/ 415302 w 1296144"/>
              <a:gd name="connsiteY11-362" fmla="*/ 723586 h 1513419"/>
              <a:gd name="connsiteX12-363" fmla="*/ 92765 w 1296144"/>
              <a:gd name="connsiteY12-364" fmla="*/ 394930 h 1513419"/>
              <a:gd name="connsiteX0-365" fmla="*/ 92765 w 1296144"/>
              <a:gd name="connsiteY0-366" fmla="*/ 394930 h 1513419"/>
              <a:gd name="connsiteX1-367" fmla="*/ 551565 w 1296144"/>
              <a:gd name="connsiteY1-368" fmla="*/ 587431 h 1513419"/>
              <a:gd name="connsiteX2-369" fmla="*/ 608315 w 1296144"/>
              <a:gd name="connsiteY2-370" fmla="*/ 15 h 1513419"/>
              <a:gd name="connsiteX3-371" fmla="*/ 718074 w 1296144"/>
              <a:gd name="connsiteY3-372" fmla="*/ 587432 h 1513419"/>
              <a:gd name="connsiteX4-373" fmla="*/ 1296144 w 1296144"/>
              <a:gd name="connsiteY4-374" fmla="*/ 487696 h 1513419"/>
              <a:gd name="connsiteX5-375" fmla="*/ 920598 w 1296144"/>
              <a:gd name="connsiteY5-376" fmla="*/ 829604 h 1513419"/>
              <a:gd name="connsiteX6-377" fmla="*/ 1296144 w 1296144"/>
              <a:gd name="connsiteY6-378" fmla="*/ 1171511 h 1513419"/>
              <a:gd name="connsiteX7-379" fmla="*/ 784335 w 1296144"/>
              <a:gd name="connsiteY7-380" fmla="*/ 1045271 h 1513419"/>
              <a:gd name="connsiteX8-381" fmla="*/ 648072 w 1296144"/>
              <a:gd name="connsiteY8-382" fmla="*/ 1513419 h 1513419"/>
              <a:gd name="connsiteX9-383" fmla="*/ 511809 w 1296144"/>
              <a:gd name="connsiteY9-384" fmla="*/ 1045271 h 1513419"/>
              <a:gd name="connsiteX10-385" fmla="*/ 0 w 1296144"/>
              <a:gd name="connsiteY10-386" fmla="*/ 1171511 h 1513419"/>
              <a:gd name="connsiteX11-387" fmla="*/ 468311 w 1296144"/>
              <a:gd name="connsiteY11-388" fmla="*/ 697081 h 1513419"/>
              <a:gd name="connsiteX12-389" fmla="*/ 92765 w 1296144"/>
              <a:gd name="connsiteY12-390" fmla="*/ 394930 h 1513419"/>
              <a:gd name="connsiteX0-391" fmla="*/ 92765 w 1296144"/>
              <a:gd name="connsiteY0-392" fmla="*/ 394930 h 1513419"/>
              <a:gd name="connsiteX1-393" fmla="*/ 551565 w 1296144"/>
              <a:gd name="connsiteY1-394" fmla="*/ 587431 h 1513419"/>
              <a:gd name="connsiteX2-395" fmla="*/ 608315 w 1296144"/>
              <a:gd name="connsiteY2-396" fmla="*/ 15 h 1513419"/>
              <a:gd name="connsiteX3-397" fmla="*/ 718074 w 1296144"/>
              <a:gd name="connsiteY3-398" fmla="*/ 587432 h 1513419"/>
              <a:gd name="connsiteX4-399" fmla="*/ 1296144 w 1296144"/>
              <a:gd name="connsiteY4-400" fmla="*/ 487696 h 1513419"/>
              <a:gd name="connsiteX5-401" fmla="*/ 920598 w 1296144"/>
              <a:gd name="connsiteY5-402" fmla="*/ 829604 h 1513419"/>
              <a:gd name="connsiteX6-403" fmla="*/ 1296144 w 1296144"/>
              <a:gd name="connsiteY6-404" fmla="*/ 1171511 h 1513419"/>
              <a:gd name="connsiteX7-405" fmla="*/ 784335 w 1296144"/>
              <a:gd name="connsiteY7-406" fmla="*/ 1045271 h 1513419"/>
              <a:gd name="connsiteX8-407" fmla="*/ 648072 w 1296144"/>
              <a:gd name="connsiteY8-408" fmla="*/ 1513419 h 1513419"/>
              <a:gd name="connsiteX9-409" fmla="*/ 511809 w 1296144"/>
              <a:gd name="connsiteY9-410" fmla="*/ 1045271 h 1513419"/>
              <a:gd name="connsiteX10-411" fmla="*/ 0 w 1296144"/>
              <a:gd name="connsiteY10-412" fmla="*/ 1171511 h 1513419"/>
              <a:gd name="connsiteX11-413" fmla="*/ 468311 w 1296144"/>
              <a:gd name="connsiteY11-414" fmla="*/ 697081 h 1513419"/>
              <a:gd name="connsiteX12-415" fmla="*/ 92765 w 1296144"/>
              <a:gd name="connsiteY12-416" fmla="*/ 394930 h 1513419"/>
              <a:gd name="connsiteX0-417" fmla="*/ 92765 w 1296144"/>
              <a:gd name="connsiteY0-418" fmla="*/ 394930 h 1513419"/>
              <a:gd name="connsiteX1-419" fmla="*/ 551565 w 1296144"/>
              <a:gd name="connsiteY1-420" fmla="*/ 587431 h 1513419"/>
              <a:gd name="connsiteX2-421" fmla="*/ 608315 w 1296144"/>
              <a:gd name="connsiteY2-422" fmla="*/ 15 h 1513419"/>
              <a:gd name="connsiteX3-423" fmla="*/ 718074 w 1296144"/>
              <a:gd name="connsiteY3-424" fmla="*/ 587432 h 1513419"/>
              <a:gd name="connsiteX4-425" fmla="*/ 1296144 w 1296144"/>
              <a:gd name="connsiteY4-426" fmla="*/ 487696 h 1513419"/>
              <a:gd name="connsiteX5-427" fmla="*/ 920598 w 1296144"/>
              <a:gd name="connsiteY5-428" fmla="*/ 829604 h 1513419"/>
              <a:gd name="connsiteX6-429" fmla="*/ 1296144 w 1296144"/>
              <a:gd name="connsiteY6-430" fmla="*/ 1171511 h 1513419"/>
              <a:gd name="connsiteX7-431" fmla="*/ 784335 w 1296144"/>
              <a:gd name="connsiteY7-432" fmla="*/ 1045271 h 1513419"/>
              <a:gd name="connsiteX8-433" fmla="*/ 648072 w 1296144"/>
              <a:gd name="connsiteY8-434" fmla="*/ 1513419 h 1513419"/>
              <a:gd name="connsiteX9-435" fmla="*/ 511809 w 1296144"/>
              <a:gd name="connsiteY9-436" fmla="*/ 1045271 h 1513419"/>
              <a:gd name="connsiteX10-437" fmla="*/ 0 w 1296144"/>
              <a:gd name="connsiteY10-438" fmla="*/ 1171511 h 1513419"/>
              <a:gd name="connsiteX11-439" fmla="*/ 468311 w 1296144"/>
              <a:gd name="connsiteY11-440" fmla="*/ 697081 h 1513419"/>
              <a:gd name="connsiteX12-441" fmla="*/ 92765 w 1296144"/>
              <a:gd name="connsiteY12-442" fmla="*/ 394930 h 1513419"/>
              <a:gd name="connsiteX0-443" fmla="*/ 92765 w 1296144"/>
              <a:gd name="connsiteY0-444" fmla="*/ 394930 h 1513419"/>
              <a:gd name="connsiteX1-445" fmla="*/ 551565 w 1296144"/>
              <a:gd name="connsiteY1-446" fmla="*/ 587431 h 1513419"/>
              <a:gd name="connsiteX2-447" fmla="*/ 608315 w 1296144"/>
              <a:gd name="connsiteY2-448" fmla="*/ 15 h 1513419"/>
              <a:gd name="connsiteX3-449" fmla="*/ 718074 w 1296144"/>
              <a:gd name="connsiteY3-450" fmla="*/ 587432 h 1513419"/>
              <a:gd name="connsiteX4-451" fmla="*/ 1296144 w 1296144"/>
              <a:gd name="connsiteY4-452" fmla="*/ 487696 h 1513419"/>
              <a:gd name="connsiteX5-453" fmla="*/ 920598 w 1296144"/>
              <a:gd name="connsiteY5-454" fmla="*/ 829604 h 1513419"/>
              <a:gd name="connsiteX6-455" fmla="*/ 1296144 w 1296144"/>
              <a:gd name="connsiteY6-456" fmla="*/ 1171511 h 1513419"/>
              <a:gd name="connsiteX7-457" fmla="*/ 784335 w 1296144"/>
              <a:gd name="connsiteY7-458" fmla="*/ 1045271 h 1513419"/>
              <a:gd name="connsiteX8-459" fmla="*/ 648072 w 1296144"/>
              <a:gd name="connsiteY8-460" fmla="*/ 1513419 h 1513419"/>
              <a:gd name="connsiteX9-461" fmla="*/ 511809 w 1296144"/>
              <a:gd name="connsiteY9-462" fmla="*/ 1045271 h 1513419"/>
              <a:gd name="connsiteX10-463" fmla="*/ 0 w 1296144"/>
              <a:gd name="connsiteY10-464" fmla="*/ 1171511 h 1513419"/>
              <a:gd name="connsiteX11-465" fmla="*/ 468311 w 1296144"/>
              <a:gd name="connsiteY11-466" fmla="*/ 697081 h 1513419"/>
              <a:gd name="connsiteX12-467" fmla="*/ 92765 w 1296144"/>
              <a:gd name="connsiteY12-468" fmla="*/ 394930 h 1513419"/>
              <a:gd name="connsiteX0-469" fmla="*/ 477078 w 1680457"/>
              <a:gd name="connsiteY0-470" fmla="*/ 394930 h 1513419"/>
              <a:gd name="connsiteX1-471" fmla="*/ 935878 w 1680457"/>
              <a:gd name="connsiteY1-472" fmla="*/ 587431 h 1513419"/>
              <a:gd name="connsiteX2-473" fmla="*/ 992628 w 1680457"/>
              <a:gd name="connsiteY2-474" fmla="*/ 15 h 1513419"/>
              <a:gd name="connsiteX3-475" fmla="*/ 1102387 w 1680457"/>
              <a:gd name="connsiteY3-476" fmla="*/ 587432 h 1513419"/>
              <a:gd name="connsiteX4-477" fmla="*/ 1680457 w 1680457"/>
              <a:gd name="connsiteY4-478" fmla="*/ 487696 h 1513419"/>
              <a:gd name="connsiteX5-479" fmla="*/ 1304911 w 1680457"/>
              <a:gd name="connsiteY5-480" fmla="*/ 829604 h 1513419"/>
              <a:gd name="connsiteX6-481" fmla="*/ 1680457 w 1680457"/>
              <a:gd name="connsiteY6-482" fmla="*/ 1171511 h 1513419"/>
              <a:gd name="connsiteX7-483" fmla="*/ 1168648 w 1680457"/>
              <a:gd name="connsiteY7-484" fmla="*/ 1045271 h 1513419"/>
              <a:gd name="connsiteX8-485" fmla="*/ 1032385 w 1680457"/>
              <a:gd name="connsiteY8-486" fmla="*/ 1513419 h 1513419"/>
              <a:gd name="connsiteX9-487" fmla="*/ 896122 w 1680457"/>
              <a:gd name="connsiteY9-488" fmla="*/ 1045271 h 1513419"/>
              <a:gd name="connsiteX10-489" fmla="*/ 0 w 1680457"/>
              <a:gd name="connsiteY10-490" fmla="*/ 866711 h 1513419"/>
              <a:gd name="connsiteX11-491" fmla="*/ 852624 w 1680457"/>
              <a:gd name="connsiteY11-492" fmla="*/ 697081 h 1513419"/>
              <a:gd name="connsiteX12-493" fmla="*/ 477078 w 1680457"/>
              <a:gd name="connsiteY12-494" fmla="*/ 394930 h 1513419"/>
              <a:gd name="connsiteX0-495" fmla="*/ 498160 w 1701539"/>
              <a:gd name="connsiteY0-496" fmla="*/ 394930 h 1513419"/>
              <a:gd name="connsiteX1-497" fmla="*/ 956960 w 1701539"/>
              <a:gd name="connsiteY1-498" fmla="*/ 587431 h 1513419"/>
              <a:gd name="connsiteX2-499" fmla="*/ 1013710 w 1701539"/>
              <a:gd name="connsiteY2-500" fmla="*/ 15 h 1513419"/>
              <a:gd name="connsiteX3-501" fmla="*/ 1123469 w 1701539"/>
              <a:gd name="connsiteY3-502" fmla="*/ 587432 h 1513419"/>
              <a:gd name="connsiteX4-503" fmla="*/ 1701539 w 1701539"/>
              <a:gd name="connsiteY4-504" fmla="*/ 487696 h 1513419"/>
              <a:gd name="connsiteX5-505" fmla="*/ 1325993 w 1701539"/>
              <a:gd name="connsiteY5-506" fmla="*/ 829604 h 1513419"/>
              <a:gd name="connsiteX6-507" fmla="*/ 1701539 w 1701539"/>
              <a:gd name="connsiteY6-508" fmla="*/ 1171511 h 1513419"/>
              <a:gd name="connsiteX7-509" fmla="*/ 1189730 w 1701539"/>
              <a:gd name="connsiteY7-510" fmla="*/ 1045271 h 1513419"/>
              <a:gd name="connsiteX8-511" fmla="*/ 1053467 w 1701539"/>
              <a:gd name="connsiteY8-512" fmla="*/ 1513419 h 1513419"/>
              <a:gd name="connsiteX9-513" fmla="*/ 917204 w 1701539"/>
              <a:gd name="connsiteY9-514" fmla="*/ 1045271 h 1513419"/>
              <a:gd name="connsiteX10-515" fmla="*/ 21082 w 1701539"/>
              <a:gd name="connsiteY10-516" fmla="*/ 866711 h 1513419"/>
              <a:gd name="connsiteX11-517" fmla="*/ 873706 w 1701539"/>
              <a:gd name="connsiteY11-518" fmla="*/ 697081 h 1513419"/>
              <a:gd name="connsiteX12-519" fmla="*/ 498160 w 1701539"/>
              <a:gd name="connsiteY12-520" fmla="*/ 394930 h 1513419"/>
              <a:gd name="connsiteX0-521" fmla="*/ 498160 w 1701539"/>
              <a:gd name="connsiteY0-522" fmla="*/ 394930 h 1513419"/>
              <a:gd name="connsiteX1-523" fmla="*/ 956960 w 1701539"/>
              <a:gd name="connsiteY1-524" fmla="*/ 587431 h 1513419"/>
              <a:gd name="connsiteX2-525" fmla="*/ 1013710 w 1701539"/>
              <a:gd name="connsiteY2-526" fmla="*/ 15 h 1513419"/>
              <a:gd name="connsiteX3-527" fmla="*/ 1123469 w 1701539"/>
              <a:gd name="connsiteY3-528" fmla="*/ 587432 h 1513419"/>
              <a:gd name="connsiteX4-529" fmla="*/ 1701539 w 1701539"/>
              <a:gd name="connsiteY4-530" fmla="*/ 487696 h 1513419"/>
              <a:gd name="connsiteX5-531" fmla="*/ 1325993 w 1701539"/>
              <a:gd name="connsiteY5-532" fmla="*/ 829604 h 1513419"/>
              <a:gd name="connsiteX6-533" fmla="*/ 1701539 w 1701539"/>
              <a:gd name="connsiteY6-534" fmla="*/ 1171511 h 1513419"/>
              <a:gd name="connsiteX7-535" fmla="*/ 1189730 w 1701539"/>
              <a:gd name="connsiteY7-536" fmla="*/ 1045271 h 1513419"/>
              <a:gd name="connsiteX8-537" fmla="*/ 1053467 w 1701539"/>
              <a:gd name="connsiteY8-538" fmla="*/ 1513419 h 1513419"/>
              <a:gd name="connsiteX9-539" fmla="*/ 917204 w 1701539"/>
              <a:gd name="connsiteY9-540" fmla="*/ 1045271 h 1513419"/>
              <a:gd name="connsiteX10-541" fmla="*/ 21082 w 1701539"/>
              <a:gd name="connsiteY10-542" fmla="*/ 866711 h 1513419"/>
              <a:gd name="connsiteX11-543" fmla="*/ 873706 w 1701539"/>
              <a:gd name="connsiteY11-544" fmla="*/ 697081 h 1513419"/>
              <a:gd name="connsiteX12-545" fmla="*/ 498160 w 1701539"/>
              <a:gd name="connsiteY12-546" fmla="*/ 394930 h 1513419"/>
              <a:gd name="connsiteX0-547" fmla="*/ 477124 w 1680503"/>
              <a:gd name="connsiteY0-548" fmla="*/ 394930 h 1513419"/>
              <a:gd name="connsiteX1-549" fmla="*/ 935924 w 1680503"/>
              <a:gd name="connsiteY1-550" fmla="*/ 587431 h 1513419"/>
              <a:gd name="connsiteX2-551" fmla="*/ 992674 w 1680503"/>
              <a:gd name="connsiteY2-552" fmla="*/ 15 h 1513419"/>
              <a:gd name="connsiteX3-553" fmla="*/ 1102433 w 1680503"/>
              <a:gd name="connsiteY3-554" fmla="*/ 587432 h 1513419"/>
              <a:gd name="connsiteX4-555" fmla="*/ 1680503 w 1680503"/>
              <a:gd name="connsiteY4-556" fmla="*/ 487696 h 1513419"/>
              <a:gd name="connsiteX5-557" fmla="*/ 1304957 w 1680503"/>
              <a:gd name="connsiteY5-558" fmla="*/ 829604 h 1513419"/>
              <a:gd name="connsiteX6-559" fmla="*/ 1680503 w 1680503"/>
              <a:gd name="connsiteY6-560" fmla="*/ 1171511 h 1513419"/>
              <a:gd name="connsiteX7-561" fmla="*/ 1168694 w 1680503"/>
              <a:gd name="connsiteY7-562" fmla="*/ 1045271 h 1513419"/>
              <a:gd name="connsiteX8-563" fmla="*/ 1032431 w 1680503"/>
              <a:gd name="connsiteY8-564" fmla="*/ 1513419 h 1513419"/>
              <a:gd name="connsiteX9-565" fmla="*/ 896168 w 1680503"/>
              <a:gd name="connsiteY9-566" fmla="*/ 1045271 h 1513419"/>
              <a:gd name="connsiteX10-567" fmla="*/ 46 w 1680503"/>
              <a:gd name="connsiteY10-568" fmla="*/ 866711 h 1513419"/>
              <a:gd name="connsiteX11-569" fmla="*/ 852670 w 1680503"/>
              <a:gd name="connsiteY11-570" fmla="*/ 697081 h 1513419"/>
              <a:gd name="connsiteX12-571" fmla="*/ 477124 w 1680503"/>
              <a:gd name="connsiteY12-572" fmla="*/ 394930 h 1513419"/>
              <a:gd name="connsiteX0-573" fmla="*/ 477124 w 1680503"/>
              <a:gd name="connsiteY0-574" fmla="*/ 394930 h 1513419"/>
              <a:gd name="connsiteX1-575" fmla="*/ 935924 w 1680503"/>
              <a:gd name="connsiteY1-576" fmla="*/ 587431 h 1513419"/>
              <a:gd name="connsiteX2-577" fmla="*/ 992674 w 1680503"/>
              <a:gd name="connsiteY2-578" fmla="*/ 15 h 1513419"/>
              <a:gd name="connsiteX3-579" fmla="*/ 1102433 w 1680503"/>
              <a:gd name="connsiteY3-580" fmla="*/ 587432 h 1513419"/>
              <a:gd name="connsiteX4-581" fmla="*/ 1680503 w 1680503"/>
              <a:gd name="connsiteY4-582" fmla="*/ 487696 h 1513419"/>
              <a:gd name="connsiteX5-583" fmla="*/ 1304957 w 1680503"/>
              <a:gd name="connsiteY5-584" fmla="*/ 829604 h 1513419"/>
              <a:gd name="connsiteX6-585" fmla="*/ 1680503 w 1680503"/>
              <a:gd name="connsiteY6-586" fmla="*/ 1171511 h 1513419"/>
              <a:gd name="connsiteX7-587" fmla="*/ 1168694 w 1680503"/>
              <a:gd name="connsiteY7-588" fmla="*/ 1045271 h 1513419"/>
              <a:gd name="connsiteX8-589" fmla="*/ 1032431 w 1680503"/>
              <a:gd name="connsiteY8-590" fmla="*/ 1513419 h 1513419"/>
              <a:gd name="connsiteX9-591" fmla="*/ 896168 w 1680503"/>
              <a:gd name="connsiteY9-592" fmla="*/ 1045271 h 1513419"/>
              <a:gd name="connsiteX10-593" fmla="*/ 46 w 1680503"/>
              <a:gd name="connsiteY10-594" fmla="*/ 866711 h 1513419"/>
              <a:gd name="connsiteX11-595" fmla="*/ 852670 w 1680503"/>
              <a:gd name="connsiteY11-596" fmla="*/ 697081 h 1513419"/>
              <a:gd name="connsiteX12-597" fmla="*/ 477124 w 1680503"/>
              <a:gd name="connsiteY12-598" fmla="*/ 394930 h 1513419"/>
              <a:gd name="connsiteX0-599" fmla="*/ 477114 w 1680493"/>
              <a:gd name="connsiteY0-600" fmla="*/ 394930 h 1513419"/>
              <a:gd name="connsiteX1-601" fmla="*/ 935914 w 1680493"/>
              <a:gd name="connsiteY1-602" fmla="*/ 587431 h 1513419"/>
              <a:gd name="connsiteX2-603" fmla="*/ 992664 w 1680493"/>
              <a:gd name="connsiteY2-604" fmla="*/ 15 h 1513419"/>
              <a:gd name="connsiteX3-605" fmla="*/ 1102423 w 1680493"/>
              <a:gd name="connsiteY3-606" fmla="*/ 587432 h 1513419"/>
              <a:gd name="connsiteX4-607" fmla="*/ 1680493 w 1680493"/>
              <a:gd name="connsiteY4-608" fmla="*/ 487696 h 1513419"/>
              <a:gd name="connsiteX5-609" fmla="*/ 1304947 w 1680493"/>
              <a:gd name="connsiteY5-610" fmla="*/ 829604 h 1513419"/>
              <a:gd name="connsiteX6-611" fmla="*/ 1680493 w 1680493"/>
              <a:gd name="connsiteY6-612" fmla="*/ 1171511 h 1513419"/>
              <a:gd name="connsiteX7-613" fmla="*/ 1168684 w 1680493"/>
              <a:gd name="connsiteY7-614" fmla="*/ 1045271 h 1513419"/>
              <a:gd name="connsiteX8-615" fmla="*/ 1032421 w 1680493"/>
              <a:gd name="connsiteY8-616" fmla="*/ 1513419 h 1513419"/>
              <a:gd name="connsiteX9-617" fmla="*/ 896158 w 1680493"/>
              <a:gd name="connsiteY9-618" fmla="*/ 1045271 h 1513419"/>
              <a:gd name="connsiteX10-619" fmla="*/ 36 w 1680493"/>
              <a:gd name="connsiteY10-620" fmla="*/ 866711 h 1513419"/>
              <a:gd name="connsiteX11-621" fmla="*/ 852660 w 1680493"/>
              <a:gd name="connsiteY11-622" fmla="*/ 697081 h 1513419"/>
              <a:gd name="connsiteX12-623" fmla="*/ 477114 w 1680493"/>
              <a:gd name="connsiteY12-624" fmla="*/ 394930 h 1513419"/>
              <a:gd name="connsiteX0-625" fmla="*/ 291594 w 1494973"/>
              <a:gd name="connsiteY0-626" fmla="*/ 394930 h 1513419"/>
              <a:gd name="connsiteX1-627" fmla="*/ 750394 w 1494973"/>
              <a:gd name="connsiteY1-628" fmla="*/ 587431 h 1513419"/>
              <a:gd name="connsiteX2-629" fmla="*/ 807144 w 1494973"/>
              <a:gd name="connsiteY2-630" fmla="*/ 15 h 1513419"/>
              <a:gd name="connsiteX3-631" fmla="*/ 916903 w 1494973"/>
              <a:gd name="connsiteY3-632" fmla="*/ 587432 h 1513419"/>
              <a:gd name="connsiteX4-633" fmla="*/ 1494973 w 1494973"/>
              <a:gd name="connsiteY4-634" fmla="*/ 487696 h 1513419"/>
              <a:gd name="connsiteX5-635" fmla="*/ 1119427 w 1494973"/>
              <a:gd name="connsiteY5-636" fmla="*/ 829604 h 1513419"/>
              <a:gd name="connsiteX6-637" fmla="*/ 1494973 w 1494973"/>
              <a:gd name="connsiteY6-638" fmla="*/ 1171511 h 1513419"/>
              <a:gd name="connsiteX7-639" fmla="*/ 983164 w 1494973"/>
              <a:gd name="connsiteY7-640" fmla="*/ 1045271 h 1513419"/>
              <a:gd name="connsiteX8-641" fmla="*/ 846901 w 1494973"/>
              <a:gd name="connsiteY8-642" fmla="*/ 1513419 h 1513419"/>
              <a:gd name="connsiteX9-643" fmla="*/ 710638 w 1494973"/>
              <a:gd name="connsiteY9-644" fmla="*/ 1045271 h 1513419"/>
              <a:gd name="connsiteX10-645" fmla="*/ 47 w 1494973"/>
              <a:gd name="connsiteY10-646" fmla="*/ 985980 h 1513419"/>
              <a:gd name="connsiteX11-647" fmla="*/ 667140 w 1494973"/>
              <a:gd name="connsiteY11-648" fmla="*/ 697081 h 1513419"/>
              <a:gd name="connsiteX12-649" fmla="*/ 291594 w 1494973"/>
              <a:gd name="connsiteY12-650" fmla="*/ 394930 h 1513419"/>
              <a:gd name="connsiteX0-651" fmla="*/ 291594 w 1494973"/>
              <a:gd name="connsiteY0-652" fmla="*/ 394930 h 1354393"/>
              <a:gd name="connsiteX1-653" fmla="*/ 750394 w 1494973"/>
              <a:gd name="connsiteY1-654" fmla="*/ 587431 h 1354393"/>
              <a:gd name="connsiteX2-655" fmla="*/ 807144 w 1494973"/>
              <a:gd name="connsiteY2-656" fmla="*/ 15 h 1354393"/>
              <a:gd name="connsiteX3-657" fmla="*/ 916903 w 1494973"/>
              <a:gd name="connsiteY3-658" fmla="*/ 587432 h 1354393"/>
              <a:gd name="connsiteX4-659" fmla="*/ 1494973 w 1494973"/>
              <a:gd name="connsiteY4-660" fmla="*/ 487696 h 1354393"/>
              <a:gd name="connsiteX5-661" fmla="*/ 1119427 w 1494973"/>
              <a:gd name="connsiteY5-662" fmla="*/ 829604 h 1354393"/>
              <a:gd name="connsiteX6-663" fmla="*/ 1494973 w 1494973"/>
              <a:gd name="connsiteY6-664" fmla="*/ 1171511 h 1354393"/>
              <a:gd name="connsiteX7-665" fmla="*/ 983164 w 1494973"/>
              <a:gd name="connsiteY7-666" fmla="*/ 1045271 h 1354393"/>
              <a:gd name="connsiteX8-667" fmla="*/ 687875 w 1494973"/>
              <a:gd name="connsiteY8-668" fmla="*/ 1354393 h 1354393"/>
              <a:gd name="connsiteX9-669" fmla="*/ 710638 w 1494973"/>
              <a:gd name="connsiteY9-670" fmla="*/ 1045271 h 1354393"/>
              <a:gd name="connsiteX10-671" fmla="*/ 47 w 1494973"/>
              <a:gd name="connsiteY10-672" fmla="*/ 985980 h 1354393"/>
              <a:gd name="connsiteX11-673" fmla="*/ 667140 w 1494973"/>
              <a:gd name="connsiteY11-674" fmla="*/ 697081 h 1354393"/>
              <a:gd name="connsiteX12-675" fmla="*/ 291594 w 1494973"/>
              <a:gd name="connsiteY12-676" fmla="*/ 394930 h 1354393"/>
              <a:gd name="connsiteX0-677" fmla="*/ 291594 w 1494973"/>
              <a:gd name="connsiteY0-678" fmla="*/ 394930 h 1354393"/>
              <a:gd name="connsiteX1-679" fmla="*/ 750394 w 1494973"/>
              <a:gd name="connsiteY1-680" fmla="*/ 587431 h 1354393"/>
              <a:gd name="connsiteX2-681" fmla="*/ 807144 w 1494973"/>
              <a:gd name="connsiteY2-682" fmla="*/ 15 h 1354393"/>
              <a:gd name="connsiteX3-683" fmla="*/ 916903 w 1494973"/>
              <a:gd name="connsiteY3-684" fmla="*/ 587432 h 1354393"/>
              <a:gd name="connsiteX4-685" fmla="*/ 1494973 w 1494973"/>
              <a:gd name="connsiteY4-686" fmla="*/ 487696 h 1354393"/>
              <a:gd name="connsiteX5-687" fmla="*/ 1119427 w 1494973"/>
              <a:gd name="connsiteY5-688" fmla="*/ 829604 h 1354393"/>
              <a:gd name="connsiteX6-689" fmla="*/ 1494973 w 1494973"/>
              <a:gd name="connsiteY6-690" fmla="*/ 1171511 h 1354393"/>
              <a:gd name="connsiteX7-691" fmla="*/ 983164 w 1494973"/>
              <a:gd name="connsiteY7-692" fmla="*/ 1045271 h 1354393"/>
              <a:gd name="connsiteX8-693" fmla="*/ 687875 w 1494973"/>
              <a:gd name="connsiteY8-694" fmla="*/ 1354393 h 1354393"/>
              <a:gd name="connsiteX9-695" fmla="*/ 710638 w 1494973"/>
              <a:gd name="connsiteY9-696" fmla="*/ 1045271 h 1354393"/>
              <a:gd name="connsiteX10-697" fmla="*/ 47 w 1494973"/>
              <a:gd name="connsiteY10-698" fmla="*/ 985980 h 1354393"/>
              <a:gd name="connsiteX11-699" fmla="*/ 667140 w 1494973"/>
              <a:gd name="connsiteY11-700" fmla="*/ 697081 h 1354393"/>
              <a:gd name="connsiteX12-701" fmla="*/ 291594 w 1494973"/>
              <a:gd name="connsiteY12-702" fmla="*/ 394930 h 1354393"/>
              <a:gd name="connsiteX0-703" fmla="*/ 291594 w 1494973"/>
              <a:gd name="connsiteY0-704" fmla="*/ 394930 h 1365422"/>
              <a:gd name="connsiteX1-705" fmla="*/ 750394 w 1494973"/>
              <a:gd name="connsiteY1-706" fmla="*/ 587431 h 1365422"/>
              <a:gd name="connsiteX2-707" fmla="*/ 807144 w 1494973"/>
              <a:gd name="connsiteY2-708" fmla="*/ 15 h 1365422"/>
              <a:gd name="connsiteX3-709" fmla="*/ 916903 w 1494973"/>
              <a:gd name="connsiteY3-710" fmla="*/ 587432 h 1365422"/>
              <a:gd name="connsiteX4-711" fmla="*/ 1494973 w 1494973"/>
              <a:gd name="connsiteY4-712" fmla="*/ 487696 h 1365422"/>
              <a:gd name="connsiteX5-713" fmla="*/ 1119427 w 1494973"/>
              <a:gd name="connsiteY5-714" fmla="*/ 829604 h 1365422"/>
              <a:gd name="connsiteX6-715" fmla="*/ 1494973 w 1494973"/>
              <a:gd name="connsiteY6-716" fmla="*/ 1171511 h 1365422"/>
              <a:gd name="connsiteX7-717" fmla="*/ 983164 w 1494973"/>
              <a:gd name="connsiteY7-718" fmla="*/ 1045271 h 1365422"/>
              <a:gd name="connsiteX8-719" fmla="*/ 687875 w 1494973"/>
              <a:gd name="connsiteY8-720" fmla="*/ 1354393 h 1365422"/>
              <a:gd name="connsiteX9-721" fmla="*/ 710638 w 1494973"/>
              <a:gd name="connsiteY9-722" fmla="*/ 1045271 h 1365422"/>
              <a:gd name="connsiteX10-723" fmla="*/ 47 w 1494973"/>
              <a:gd name="connsiteY10-724" fmla="*/ 985980 h 1365422"/>
              <a:gd name="connsiteX11-725" fmla="*/ 667140 w 1494973"/>
              <a:gd name="connsiteY11-726" fmla="*/ 697081 h 1365422"/>
              <a:gd name="connsiteX12-727" fmla="*/ 291594 w 1494973"/>
              <a:gd name="connsiteY12-728" fmla="*/ 394930 h 1365422"/>
              <a:gd name="connsiteX0-729" fmla="*/ 291594 w 1494973"/>
              <a:gd name="connsiteY0-730" fmla="*/ 394930 h 1365422"/>
              <a:gd name="connsiteX1-731" fmla="*/ 750394 w 1494973"/>
              <a:gd name="connsiteY1-732" fmla="*/ 587431 h 1365422"/>
              <a:gd name="connsiteX2-733" fmla="*/ 807144 w 1494973"/>
              <a:gd name="connsiteY2-734" fmla="*/ 15 h 1365422"/>
              <a:gd name="connsiteX3-735" fmla="*/ 916903 w 1494973"/>
              <a:gd name="connsiteY3-736" fmla="*/ 587432 h 1365422"/>
              <a:gd name="connsiteX4-737" fmla="*/ 1494973 w 1494973"/>
              <a:gd name="connsiteY4-738" fmla="*/ 487696 h 1365422"/>
              <a:gd name="connsiteX5-739" fmla="*/ 1119427 w 1494973"/>
              <a:gd name="connsiteY5-740" fmla="*/ 829604 h 1365422"/>
              <a:gd name="connsiteX6-741" fmla="*/ 1494973 w 1494973"/>
              <a:gd name="connsiteY6-742" fmla="*/ 1171511 h 1365422"/>
              <a:gd name="connsiteX7-743" fmla="*/ 983164 w 1494973"/>
              <a:gd name="connsiteY7-744" fmla="*/ 1045271 h 1365422"/>
              <a:gd name="connsiteX8-745" fmla="*/ 687875 w 1494973"/>
              <a:gd name="connsiteY8-746" fmla="*/ 1354393 h 1365422"/>
              <a:gd name="connsiteX9-747" fmla="*/ 710638 w 1494973"/>
              <a:gd name="connsiteY9-748" fmla="*/ 1045271 h 1365422"/>
              <a:gd name="connsiteX10-749" fmla="*/ 47 w 1494973"/>
              <a:gd name="connsiteY10-750" fmla="*/ 985980 h 1365422"/>
              <a:gd name="connsiteX11-751" fmla="*/ 667140 w 1494973"/>
              <a:gd name="connsiteY11-752" fmla="*/ 697081 h 1365422"/>
              <a:gd name="connsiteX12-753" fmla="*/ 291594 w 1494973"/>
              <a:gd name="connsiteY12-754" fmla="*/ 394930 h 1365422"/>
              <a:gd name="connsiteX0-755" fmla="*/ 291594 w 1494973"/>
              <a:gd name="connsiteY0-756" fmla="*/ 394930 h 1364631"/>
              <a:gd name="connsiteX1-757" fmla="*/ 750394 w 1494973"/>
              <a:gd name="connsiteY1-758" fmla="*/ 587431 h 1364631"/>
              <a:gd name="connsiteX2-759" fmla="*/ 807144 w 1494973"/>
              <a:gd name="connsiteY2-760" fmla="*/ 15 h 1364631"/>
              <a:gd name="connsiteX3-761" fmla="*/ 916903 w 1494973"/>
              <a:gd name="connsiteY3-762" fmla="*/ 587432 h 1364631"/>
              <a:gd name="connsiteX4-763" fmla="*/ 1494973 w 1494973"/>
              <a:gd name="connsiteY4-764" fmla="*/ 487696 h 1364631"/>
              <a:gd name="connsiteX5-765" fmla="*/ 1119427 w 1494973"/>
              <a:gd name="connsiteY5-766" fmla="*/ 829604 h 1364631"/>
              <a:gd name="connsiteX6-767" fmla="*/ 1494973 w 1494973"/>
              <a:gd name="connsiteY6-768" fmla="*/ 1171511 h 1364631"/>
              <a:gd name="connsiteX7-769" fmla="*/ 983164 w 1494973"/>
              <a:gd name="connsiteY7-770" fmla="*/ 1045271 h 1364631"/>
              <a:gd name="connsiteX8-771" fmla="*/ 687875 w 1494973"/>
              <a:gd name="connsiteY8-772" fmla="*/ 1354393 h 1364631"/>
              <a:gd name="connsiteX9-773" fmla="*/ 710638 w 1494973"/>
              <a:gd name="connsiteY9-774" fmla="*/ 1045271 h 1364631"/>
              <a:gd name="connsiteX10-775" fmla="*/ 47 w 1494973"/>
              <a:gd name="connsiteY10-776" fmla="*/ 985980 h 1364631"/>
              <a:gd name="connsiteX11-777" fmla="*/ 667140 w 1494973"/>
              <a:gd name="connsiteY11-778" fmla="*/ 697081 h 1364631"/>
              <a:gd name="connsiteX12-779" fmla="*/ 291594 w 1494973"/>
              <a:gd name="connsiteY12-780" fmla="*/ 394930 h 1364631"/>
              <a:gd name="connsiteX0-781" fmla="*/ 291594 w 1494973"/>
              <a:gd name="connsiteY0-782" fmla="*/ 394930 h 1364631"/>
              <a:gd name="connsiteX1-783" fmla="*/ 750394 w 1494973"/>
              <a:gd name="connsiteY1-784" fmla="*/ 587431 h 1364631"/>
              <a:gd name="connsiteX2-785" fmla="*/ 807144 w 1494973"/>
              <a:gd name="connsiteY2-786" fmla="*/ 15 h 1364631"/>
              <a:gd name="connsiteX3-787" fmla="*/ 916903 w 1494973"/>
              <a:gd name="connsiteY3-788" fmla="*/ 587432 h 1364631"/>
              <a:gd name="connsiteX4-789" fmla="*/ 1494973 w 1494973"/>
              <a:gd name="connsiteY4-790" fmla="*/ 487696 h 1364631"/>
              <a:gd name="connsiteX5-791" fmla="*/ 1119427 w 1494973"/>
              <a:gd name="connsiteY5-792" fmla="*/ 829604 h 1364631"/>
              <a:gd name="connsiteX6-793" fmla="*/ 1494973 w 1494973"/>
              <a:gd name="connsiteY6-794" fmla="*/ 1171511 h 1364631"/>
              <a:gd name="connsiteX7-795" fmla="*/ 983164 w 1494973"/>
              <a:gd name="connsiteY7-796" fmla="*/ 1045271 h 1364631"/>
              <a:gd name="connsiteX8-797" fmla="*/ 740884 w 1494973"/>
              <a:gd name="connsiteY8-798" fmla="*/ 1354393 h 1364631"/>
              <a:gd name="connsiteX9-799" fmla="*/ 710638 w 1494973"/>
              <a:gd name="connsiteY9-800" fmla="*/ 1045271 h 1364631"/>
              <a:gd name="connsiteX10-801" fmla="*/ 47 w 1494973"/>
              <a:gd name="connsiteY10-802" fmla="*/ 985980 h 1364631"/>
              <a:gd name="connsiteX11-803" fmla="*/ 667140 w 1494973"/>
              <a:gd name="connsiteY11-804" fmla="*/ 697081 h 1364631"/>
              <a:gd name="connsiteX12-805" fmla="*/ 291594 w 1494973"/>
              <a:gd name="connsiteY12-806" fmla="*/ 394930 h 1364631"/>
              <a:gd name="connsiteX0-807" fmla="*/ 291594 w 1494973"/>
              <a:gd name="connsiteY0-808" fmla="*/ 394930 h 1364631"/>
              <a:gd name="connsiteX1-809" fmla="*/ 750394 w 1494973"/>
              <a:gd name="connsiteY1-810" fmla="*/ 587431 h 1364631"/>
              <a:gd name="connsiteX2-811" fmla="*/ 807144 w 1494973"/>
              <a:gd name="connsiteY2-812" fmla="*/ 15 h 1364631"/>
              <a:gd name="connsiteX3-813" fmla="*/ 916903 w 1494973"/>
              <a:gd name="connsiteY3-814" fmla="*/ 587432 h 1364631"/>
              <a:gd name="connsiteX4-815" fmla="*/ 1494973 w 1494973"/>
              <a:gd name="connsiteY4-816" fmla="*/ 487696 h 1364631"/>
              <a:gd name="connsiteX5-817" fmla="*/ 1119427 w 1494973"/>
              <a:gd name="connsiteY5-818" fmla="*/ 829604 h 1364631"/>
              <a:gd name="connsiteX6-819" fmla="*/ 1494973 w 1494973"/>
              <a:gd name="connsiteY6-820" fmla="*/ 1171511 h 1364631"/>
              <a:gd name="connsiteX7-821" fmla="*/ 983164 w 1494973"/>
              <a:gd name="connsiteY7-822" fmla="*/ 1045271 h 1364631"/>
              <a:gd name="connsiteX8-823" fmla="*/ 740884 w 1494973"/>
              <a:gd name="connsiteY8-824" fmla="*/ 1354393 h 1364631"/>
              <a:gd name="connsiteX9-825" fmla="*/ 710638 w 1494973"/>
              <a:gd name="connsiteY9-826" fmla="*/ 1045271 h 1364631"/>
              <a:gd name="connsiteX10-827" fmla="*/ 47 w 1494973"/>
              <a:gd name="connsiteY10-828" fmla="*/ 985980 h 1364631"/>
              <a:gd name="connsiteX11-829" fmla="*/ 667140 w 1494973"/>
              <a:gd name="connsiteY11-830" fmla="*/ 697081 h 1364631"/>
              <a:gd name="connsiteX12-831" fmla="*/ 291594 w 1494973"/>
              <a:gd name="connsiteY12-832" fmla="*/ 394930 h 1364631"/>
              <a:gd name="connsiteX0-833" fmla="*/ 291594 w 1494973"/>
              <a:gd name="connsiteY0-834" fmla="*/ 394930 h 1354420"/>
              <a:gd name="connsiteX1-835" fmla="*/ 750394 w 1494973"/>
              <a:gd name="connsiteY1-836" fmla="*/ 587431 h 1354420"/>
              <a:gd name="connsiteX2-837" fmla="*/ 807144 w 1494973"/>
              <a:gd name="connsiteY2-838" fmla="*/ 15 h 1354420"/>
              <a:gd name="connsiteX3-839" fmla="*/ 916903 w 1494973"/>
              <a:gd name="connsiteY3-840" fmla="*/ 587432 h 1354420"/>
              <a:gd name="connsiteX4-841" fmla="*/ 1494973 w 1494973"/>
              <a:gd name="connsiteY4-842" fmla="*/ 487696 h 1354420"/>
              <a:gd name="connsiteX5-843" fmla="*/ 1119427 w 1494973"/>
              <a:gd name="connsiteY5-844" fmla="*/ 829604 h 1354420"/>
              <a:gd name="connsiteX6-845" fmla="*/ 1494973 w 1494973"/>
              <a:gd name="connsiteY6-846" fmla="*/ 1171511 h 1354420"/>
              <a:gd name="connsiteX7-847" fmla="*/ 983164 w 1494973"/>
              <a:gd name="connsiteY7-848" fmla="*/ 1045271 h 1354420"/>
              <a:gd name="connsiteX8-849" fmla="*/ 740884 w 1494973"/>
              <a:gd name="connsiteY8-850" fmla="*/ 1354393 h 1354420"/>
              <a:gd name="connsiteX9-851" fmla="*/ 710638 w 1494973"/>
              <a:gd name="connsiteY9-852" fmla="*/ 1045271 h 1354420"/>
              <a:gd name="connsiteX10-853" fmla="*/ 47 w 1494973"/>
              <a:gd name="connsiteY10-854" fmla="*/ 985980 h 1354420"/>
              <a:gd name="connsiteX11-855" fmla="*/ 667140 w 1494973"/>
              <a:gd name="connsiteY11-856" fmla="*/ 697081 h 1354420"/>
              <a:gd name="connsiteX12-857" fmla="*/ 291594 w 1494973"/>
              <a:gd name="connsiteY12-858" fmla="*/ 394930 h 1354420"/>
              <a:gd name="connsiteX0-859" fmla="*/ 291594 w 1494973"/>
              <a:gd name="connsiteY0-860" fmla="*/ 394930 h 1354420"/>
              <a:gd name="connsiteX1-861" fmla="*/ 750394 w 1494973"/>
              <a:gd name="connsiteY1-862" fmla="*/ 587431 h 1354420"/>
              <a:gd name="connsiteX2-863" fmla="*/ 807144 w 1494973"/>
              <a:gd name="connsiteY2-864" fmla="*/ 15 h 1354420"/>
              <a:gd name="connsiteX3-865" fmla="*/ 916903 w 1494973"/>
              <a:gd name="connsiteY3-866" fmla="*/ 587432 h 1354420"/>
              <a:gd name="connsiteX4-867" fmla="*/ 1494973 w 1494973"/>
              <a:gd name="connsiteY4-868" fmla="*/ 487696 h 1354420"/>
              <a:gd name="connsiteX5-869" fmla="*/ 1119427 w 1494973"/>
              <a:gd name="connsiteY5-870" fmla="*/ 829604 h 1354420"/>
              <a:gd name="connsiteX6-871" fmla="*/ 1494973 w 1494973"/>
              <a:gd name="connsiteY6-872" fmla="*/ 1171511 h 1354420"/>
              <a:gd name="connsiteX7-873" fmla="*/ 983164 w 1494973"/>
              <a:gd name="connsiteY7-874" fmla="*/ 1045271 h 1354420"/>
              <a:gd name="connsiteX8-875" fmla="*/ 740884 w 1494973"/>
              <a:gd name="connsiteY8-876" fmla="*/ 1354393 h 1354420"/>
              <a:gd name="connsiteX9-877" fmla="*/ 710638 w 1494973"/>
              <a:gd name="connsiteY9-878" fmla="*/ 1045271 h 1354420"/>
              <a:gd name="connsiteX10-879" fmla="*/ 47 w 1494973"/>
              <a:gd name="connsiteY10-880" fmla="*/ 985980 h 1354420"/>
              <a:gd name="connsiteX11-881" fmla="*/ 667140 w 1494973"/>
              <a:gd name="connsiteY11-882" fmla="*/ 697081 h 1354420"/>
              <a:gd name="connsiteX12-883" fmla="*/ 291594 w 1494973"/>
              <a:gd name="connsiteY12-884" fmla="*/ 394930 h 1354420"/>
              <a:gd name="connsiteX0-885" fmla="*/ 291594 w 1494973"/>
              <a:gd name="connsiteY0-886" fmla="*/ 394930 h 1354418"/>
              <a:gd name="connsiteX1-887" fmla="*/ 750394 w 1494973"/>
              <a:gd name="connsiteY1-888" fmla="*/ 587431 h 1354418"/>
              <a:gd name="connsiteX2-889" fmla="*/ 807144 w 1494973"/>
              <a:gd name="connsiteY2-890" fmla="*/ 15 h 1354418"/>
              <a:gd name="connsiteX3-891" fmla="*/ 916903 w 1494973"/>
              <a:gd name="connsiteY3-892" fmla="*/ 587432 h 1354418"/>
              <a:gd name="connsiteX4-893" fmla="*/ 1494973 w 1494973"/>
              <a:gd name="connsiteY4-894" fmla="*/ 487696 h 1354418"/>
              <a:gd name="connsiteX5-895" fmla="*/ 1119427 w 1494973"/>
              <a:gd name="connsiteY5-896" fmla="*/ 829604 h 1354418"/>
              <a:gd name="connsiteX6-897" fmla="*/ 1494973 w 1494973"/>
              <a:gd name="connsiteY6-898" fmla="*/ 1171511 h 1354418"/>
              <a:gd name="connsiteX7-899" fmla="*/ 916903 w 1494973"/>
              <a:gd name="connsiteY7-900" fmla="*/ 1018766 h 1354418"/>
              <a:gd name="connsiteX8-901" fmla="*/ 740884 w 1494973"/>
              <a:gd name="connsiteY8-902" fmla="*/ 1354393 h 1354418"/>
              <a:gd name="connsiteX9-903" fmla="*/ 710638 w 1494973"/>
              <a:gd name="connsiteY9-904" fmla="*/ 1045271 h 1354418"/>
              <a:gd name="connsiteX10-905" fmla="*/ 47 w 1494973"/>
              <a:gd name="connsiteY10-906" fmla="*/ 985980 h 1354418"/>
              <a:gd name="connsiteX11-907" fmla="*/ 667140 w 1494973"/>
              <a:gd name="connsiteY11-908" fmla="*/ 697081 h 1354418"/>
              <a:gd name="connsiteX12-909" fmla="*/ 291594 w 1494973"/>
              <a:gd name="connsiteY12-910" fmla="*/ 394930 h 1354418"/>
              <a:gd name="connsiteX0-911" fmla="*/ 291594 w 1494973"/>
              <a:gd name="connsiteY0-912" fmla="*/ 394930 h 1354418"/>
              <a:gd name="connsiteX1-913" fmla="*/ 750394 w 1494973"/>
              <a:gd name="connsiteY1-914" fmla="*/ 587431 h 1354418"/>
              <a:gd name="connsiteX2-915" fmla="*/ 807144 w 1494973"/>
              <a:gd name="connsiteY2-916" fmla="*/ 15 h 1354418"/>
              <a:gd name="connsiteX3-917" fmla="*/ 916903 w 1494973"/>
              <a:gd name="connsiteY3-918" fmla="*/ 587432 h 1354418"/>
              <a:gd name="connsiteX4-919" fmla="*/ 1494973 w 1494973"/>
              <a:gd name="connsiteY4-920" fmla="*/ 487696 h 1354418"/>
              <a:gd name="connsiteX5-921" fmla="*/ 1119427 w 1494973"/>
              <a:gd name="connsiteY5-922" fmla="*/ 829604 h 1354418"/>
              <a:gd name="connsiteX6-923" fmla="*/ 1494973 w 1494973"/>
              <a:gd name="connsiteY6-924" fmla="*/ 1171511 h 1354418"/>
              <a:gd name="connsiteX7-925" fmla="*/ 916903 w 1494973"/>
              <a:gd name="connsiteY7-926" fmla="*/ 1018766 h 1354418"/>
              <a:gd name="connsiteX8-927" fmla="*/ 740884 w 1494973"/>
              <a:gd name="connsiteY8-928" fmla="*/ 1354393 h 1354418"/>
              <a:gd name="connsiteX9-929" fmla="*/ 710638 w 1494973"/>
              <a:gd name="connsiteY9-930" fmla="*/ 1045271 h 1354418"/>
              <a:gd name="connsiteX10-931" fmla="*/ 47 w 1494973"/>
              <a:gd name="connsiteY10-932" fmla="*/ 985980 h 1354418"/>
              <a:gd name="connsiteX11-933" fmla="*/ 667140 w 1494973"/>
              <a:gd name="connsiteY11-934" fmla="*/ 697081 h 1354418"/>
              <a:gd name="connsiteX12-935" fmla="*/ 291594 w 1494973"/>
              <a:gd name="connsiteY12-936" fmla="*/ 394930 h 1354418"/>
              <a:gd name="connsiteX0-937" fmla="*/ 318099 w 1494973"/>
              <a:gd name="connsiteY0-938" fmla="*/ 328669 h 1354418"/>
              <a:gd name="connsiteX1-939" fmla="*/ 750394 w 1494973"/>
              <a:gd name="connsiteY1-940" fmla="*/ 587431 h 1354418"/>
              <a:gd name="connsiteX2-941" fmla="*/ 807144 w 1494973"/>
              <a:gd name="connsiteY2-942" fmla="*/ 15 h 1354418"/>
              <a:gd name="connsiteX3-943" fmla="*/ 916903 w 1494973"/>
              <a:gd name="connsiteY3-944" fmla="*/ 587432 h 1354418"/>
              <a:gd name="connsiteX4-945" fmla="*/ 1494973 w 1494973"/>
              <a:gd name="connsiteY4-946" fmla="*/ 487696 h 1354418"/>
              <a:gd name="connsiteX5-947" fmla="*/ 1119427 w 1494973"/>
              <a:gd name="connsiteY5-948" fmla="*/ 829604 h 1354418"/>
              <a:gd name="connsiteX6-949" fmla="*/ 1494973 w 1494973"/>
              <a:gd name="connsiteY6-950" fmla="*/ 1171511 h 1354418"/>
              <a:gd name="connsiteX7-951" fmla="*/ 916903 w 1494973"/>
              <a:gd name="connsiteY7-952" fmla="*/ 1018766 h 1354418"/>
              <a:gd name="connsiteX8-953" fmla="*/ 740884 w 1494973"/>
              <a:gd name="connsiteY8-954" fmla="*/ 1354393 h 1354418"/>
              <a:gd name="connsiteX9-955" fmla="*/ 710638 w 1494973"/>
              <a:gd name="connsiteY9-956" fmla="*/ 1045271 h 1354418"/>
              <a:gd name="connsiteX10-957" fmla="*/ 47 w 1494973"/>
              <a:gd name="connsiteY10-958" fmla="*/ 985980 h 1354418"/>
              <a:gd name="connsiteX11-959" fmla="*/ 667140 w 1494973"/>
              <a:gd name="connsiteY11-960" fmla="*/ 697081 h 1354418"/>
              <a:gd name="connsiteX12-961" fmla="*/ 318099 w 1494973"/>
              <a:gd name="connsiteY12-962" fmla="*/ 328669 h 1354418"/>
              <a:gd name="connsiteX0-963" fmla="*/ 318099 w 1494973"/>
              <a:gd name="connsiteY0-964" fmla="*/ 328669 h 1354418"/>
              <a:gd name="connsiteX1-965" fmla="*/ 750394 w 1494973"/>
              <a:gd name="connsiteY1-966" fmla="*/ 587431 h 1354418"/>
              <a:gd name="connsiteX2-967" fmla="*/ 807144 w 1494973"/>
              <a:gd name="connsiteY2-968" fmla="*/ 15 h 1354418"/>
              <a:gd name="connsiteX3-969" fmla="*/ 916903 w 1494973"/>
              <a:gd name="connsiteY3-970" fmla="*/ 587432 h 1354418"/>
              <a:gd name="connsiteX4-971" fmla="*/ 1137164 w 1494973"/>
              <a:gd name="connsiteY4-972" fmla="*/ 620218 h 1354418"/>
              <a:gd name="connsiteX5-973" fmla="*/ 1119427 w 1494973"/>
              <a:gd name="connsiteY5-974" fmla="*/ 829604 h 1354418"/>
              <a:gd name="connsiteX6-975" fmla="*/ 1494973 w 1494973"/>
              <a:gd name="connsiteY6-976" fmla="*/ 1171511 h 1354418"/>
              <a:gd name="connsiteX7-977" fmla="*/ 916903 w 1494973"/>
              <a:gd name="connsiteY7-978" fmla="*/ 1018766 h 1354418"/>
              <a:gd name="connsiteX8-979" fmla="*/ 740884 w 1494973"/>
              <a:gd name="connsiteY8-980" fmla="*/ 1354393 h 1354418"/>
              <a:gd name="connsiteX9-981" fmla="*/ 710638 w 1494973"/>
              <a:gd name="connsiteY9-982" fmla="*/ 1045271 h 1354418"/>
              <a:gd name="connsiteX10-983" fmla="*/ 47 w 1494973"/>
              <a:gd name="connsiteY10-984" fmla="*/ 985980 h 1354418"/>
              <a:gd name="connsiteX11-985" fmla="*/ 667140 w 1494973"/>
              <a:gd name="connsiteY11-986" fmla="*/ 697081 h 1354418"/>
              <a:gd name="connsiteX12-987" fmla="*/ 318099 w 1494973"/>
              <a:gd name="connsiteY12-988" fmla="*/ 328669 h 1354418"/>
              <a:gd name="connsiteX0-989" fmla="*/ 318099 w 1494973"/>
              <a:gd name="connsiteY0-990" fmla="*/ 328669 h 1354418"/>
              <a:gd name="connsiteX1-991" fmla="*/ 750394 w 1494973"/>
              <a:gd name="connsiteY1-992" fmla="*/ 587431 h 1354418"/>
              <a:gd name="connsiteX2-993" fmla="*/ 807144 w 1494973"/>
              <a:gd name="connsiteY2-994" fmla="*/ 15 h 1354418"/>
              <a:gd name="connsiteX3-995" fmla="*/ 916903 w 1494973"/>
              <a:gd name="connsiteY3-996" fmla="*/ 587432 h 1354418"/>
              <a:gd name="connsiteX4-997" fmla="*/ 1097407 w 1494973"/>
              <a:gd name="connsiteY4-998" fmla="*/ 673227 h 1354418"/>
              <a:gd name="connsiteX5-999" fmla="*/ 1119427 w 1494973"/>
              <a:gd name="connsiteY5-1000" fmla="*/ 829604 h 1354418"/>
              <a:gd name="connsiteX6-1001" fmla="*/ 1494973 w 1494973"/>
              <a:gd name="connsiteY6-1002" fmla="*/ 1171511 h 1354418"/>
              <a:gd name="connsiteX7-1003" fmla="*/ 916903 w 1494973"/>
              <a:gd name="connsiteY7-1004" fmla="*/ 1018766 h 1354418"/>
              <a:gd name="connsiteX8-1005" fmla="*/ 740884 w 1494973"/>
              <a:gd name="connsiteY8-1006" fmla="*/ 1354393 h 1354418"/>
              <a:gd name="connsiteX9-1007" fmla="*/ 710638 w 1494973"/>
              <a:gd name="connsiteY9-1008" fmla="*/ 1045271 h 1354418"/>
              <a:gd name="connsiteX10-1009" fmla="*/ 47 w 1494973"/>
              <a:gd name="connsiteY10-1010" fmla="*/ 985980 h 1354418"/>
              <a:gd name="connsiteX11-1011" fmla="*/ 667140 w 1494973"/>
              <a:gd name="connsiteY11-1012" fmla="*/ 697081 h 1354418"/>
              <a:gd name="connsiteX12-1013" fmla="*/ 318099 w 1494973"/>
              <a:gd name="connsiteY12-1014" fmla="*/ 328669 h 1354418"/>
              <a:gd name="connsiteX0-1015" fmla="*/ 318099 w 1494973"/>
              <a:gd name="connsiteY0-1016" fmla="*/ 328669 h 1354418"/>
              <a:gd name="connsiteX1-1017" fmla="*/ 750394 w 1494973"/>
              <a:gd name="connsiteY1-1018" fmla="*/ 587431 h 1354418"/>
              <a:gd name="connsiteX2-1019" fmla="*/ 807144 w 1494973"/>
              <a:gd name="connsiteY2-1020" fmla="*/ 15 h 1354418"/>
              <a:gd name="connsiteX3-1021" fmla="*/ 916903 w 1494973"/>
              <a:gd name="connsiteY3-1022" fmla="*/ 587432 h 1354418"/>
              <a:gd name="connsiteX4-1023" fmla="*/ 1097407 w 1494973"/>
              <a:gd name="connsiteY4-1024" fmla="*/ 673227 h 1354418"/>
              <a:gd name="connsiteX5-1025" fmla="*/ 1119427 w 1494973"/>
              <a:gd name="connsiteY5-1026" fmla="*/ 829604 h 1354418"/>
              <a:gd name="connsiteX6-1027" fmla="*/ 1494973 w 1494973"/>
              <a:gd name="connsiteY6-1028" fmla="*/ 1171511 h 1354418"/>
              <a:gd name="connsiteX7-1029" fmla="*/ 916903 w 1494973"/>
              <a:gd name="connsiteY7-1030" fmla="*/ 1018766 h 1354418"/>
              <a:gd name="connsiteX8-1031" fmla="*/ 740884 w 1494973"/>
              <a:gd name="connsiteY8-1032" fmla="*/ 1354393 h 1354418"/>
              <a:gd name="connsiteX9-1033" fmla="*/ 710638 w 1494973"/>
              <a:gd name="connsiteY9-1034" fmla="*/ 1045271 h 1354418"/>
              <a:gd name="connsiteX10-1035" fmla="*/ 47 w 1494973"/>
              <a:gd name="connsiteY10-1036" fmla="*/ 985980 h 1354418"/>
              <a:gd name="connsiteX11-1037" fmla="*/ 667140 w 1494973"/>
              <a:gd name="connsiteY11-1038" fmla="*/ 697081 h 1354418"/>
              <a:gd name="connsiteX12-1039" fmla="*/ 318099 w 1494973"/>
              <a:gd name="connsiteY12-1040" fmla="*/ 328669 h 1354418"/>
              <a:gd name="connsiteX0-1041" fmla="*/ 318099 w 1494973"/>
              <a:gd name="connsiteY0-1042" fmla="*/ 328669 h 1354418"/>
              <a:gd name="connsiteX1-1043" fmla="*/ 750394 w 1494973"/>
              <a:gd name="connsiteY1-1044" fmla="*/ 587431 h 1354418"/>
              <a:gd name="connsiteX2-1045" fmla="*/ 807144 w 1494973"/>
              <a:gd name="connsiteY2-1046" fmla="*/ 15 h 1354418"/>
              <a:gd name="connsiteX3-1047" fmla="*/ 916903 w 1494973"/>
              <a:gd name="connsiteY3-1048" fmla="*/ 587432 h 1354418"/>
              <a:gd name="connsiteX4-1049" fmla="*/ 1097407 w 1494973"/>
              <a:gd name="connsiteY4-1050" fmla="*/ 673227 h 1354418"/>
              <a:gd name="connsiteX5-1051" fmla="*/ 1119427 w 1494973"/>
              <a:gd name="connsiteY5-1052" fmla="*/ 829604 h 1354418"/>
              <a:gd name="connsiteX6-1053" fmla="*/ 1494973 w 1494973"/>
              <a:gd name="connsiteY6-1054" fmla="*/ 1171511 h 1354418"/>
              <a:gd name="connsiteX7-1055" fmla="*/ 916903 w 1494973"/>
              <a:gd name="connsiteY7-1056" fmla="*/ 1018766 h 1354418"/>
              <a:gd name="connsiteX8-1057" fmla="*/ 740884 w 1494973"/>
              <a:gd name="connsiteY8-1058" fmla="*/ 1354393 h 1354418"/>
              <a:gd name="connsiteX9-1059" fmla="*/ 710638 w 1494973"/>
              <a:gd name="connsiteY9-1060" fmla="*/ 1045271 h 1354418"/>
              <a:gd name="connsiteX10-1061" fmla="*/ 47 w 1494973"/>
              <a:gd name="connsiteY10-1062" fmla="*/ 985980 h 1354418"/>
              <a:gd name="connsiteX11-1063" fmla="*/ 667140 w 1494973"/>
              <a:gd name="connsiteY11-1064" fmla="*/ 697081 h 1354418"/>
              <a:gd name="connsiteX12-1065" fmla="*/ 318099 w 1494973"/>
              <a:gd name="connsiteY12-1066" fmla="*/ 328669 h 1354418"/>
              <a:gd name="connsiteX0-1067" fmla="*/ 318099 w 1494973"/>
              <a:gd name="connsiteY0-1068" fmla="*/ 328669 h 1354418"/>
              <a:gd name="connsiteX1-1069" fmla="*/ 750394 w 1494973"/>
              <a:gd name="connsiteY1-1070" fmla="*/ 587431 h 1354418"/>
              <a:gd name="connsiteX2-1071" fmla="*/ 807144 w 1494973"/>
              <a:gd name="connsiteY2-1072" fmla="*/ 15 h 1354418"/>
              <a:gd name="connsiteX3-1073" fmla="*/ 916903 w 1494973"/>
              <a:gd name="connsiteY3-1074" fmla="*/ 587432 h 1354418"/>
              <a:gd name="connsiteX4-1075" fmla="*/ 1097407 w 1494973"/>
              <a:gd name="connsiteY4-1076" fmla="*/ 673227 h 1354418"/>
              <a:gd name="connsiteX5-1077" fmla="*/ 1119427 w 1494973"/>
              <a:gd name="connsiteY5-1078" fmla="*/ 829604 h 1354418"/>
              <a:gd name="connsiteX6-1079" fmla="*/ 1494973 w 1494973"/>
              <a:gd name="connsiteY6-1080" fmla="*/ 1171511 h 1354418"/>
              <a:gd name="connsiteX7-1081" fmla="*/ 916903 w 1494973"/>
              <a:gd name="connsiteY7-1082" fmla="*/ 1018766 h 1354418"/>
              <a:gd name="connsiteX8-1083" fmla="*/ 740884 w 1494973"/>
              <a:gd name="connsiteY8-1084" fmla="*/ 1354393 h 1354418"/>
              <a:gd name="connsiteX9-1085" fmla="*/ 710638 w 1494973"/>
              <a:gd name="connsiteY9-1086" fmla="*/ 1045271 h 1354418"/>
              <a:gd name="connsiteX10-1087" fmla="*/ 47 w 1494973"/>
              <a:gd name="connsiteY10-1088" fmla="*/ 985980 h 1354418"/>
              <a:gd name="connsiteX11-1089" fmla="*/ 667140 w 1494973"/>
              <a:gd name="connsiteY11-1090" fmla="*/ 697081 h 1354418"/>
              <a:gd name="connsiteX12-1091" fmla="*/ 318099 w 1494973"/>
              <a:gd name="connsiteY12-1092" fmla="*/ 328669 h 1354418"/>
              <a:gd name="connsiteX0-1093" fmla="*/ 318099 w 1494973"/>
              <a:gd name="connsiteY0-1094" fmla="*/ 328669 h 1354418"/>
              <a:gd name="connsiteX1-1095" fmla="*/ 750394 w 1494973"/>
              <a:gd name="connsiteY1-1096" fmla="*/ 587431 h 1354418"/>
              <a:gd name="connsiteX2-1097" fmla="*/ 807144 w 1494973"/>
              <a:gd name="connsiteY2-1098" fmla="*/ 15 h 1354418"/>
              <a:gd name="connsiteX3-1099" fmla="*/ 916903 w 1494973"/>
              <a:gd name="connsiteY3-1100" fmla="*/ 587432 h 1354418"/>
              <a:gd name="connsiteX4-1101" fmla="*/ 1070902 w 1494973"/>
              <a:gd name="connsiteY4-1102" fmla="*/ 593714 h 1354418"/>
              <a:gd name="connsiteX5-1103" fmla="*/ 1119427 w 1494973"/>
              <a:gd name="connsiteY5-1104" fmla="*/ 829604 h 1354418"/>
              <a:gd name="connsiteX6-1105" fmla="*/ 1494973 w 1494973"/>
              <a:gd name="connsiteY6-1106" fmla="*/ 1171511 h 1354418"/>
              <a:gd name="connsiteX7-1107" fmla="*/ 916903 w 1494973"/>
              <a:gd name="connsiteY7-1108" fmla="*/ 1018766 h 1354418"/>
              <a:gd name="connsiteX8-1109" fmla="*/ 740884 w 1494973"/>
              <a:gd name="connsiteY8-1110" fmla="*/ 1354393 h 1354418"/>
              <a:gd name="connsiteX9-1111" fmla="*/ 710638 w 1494973"/>
              <a:gd name="connsiteY9-1112" fmla="*/ 1045271 h 1354418"/>
              <a:gd name="connsiteX10-1113" fmla="*/ 47 w 1494973"/>
              <a:gd name="connsiteY10-1114" fmla="*/ 985980 h 1354418"/>
              <a:gd name="connsiteX11-1115" fmla="*/ 667140 w 1494973"/>
              <a:gd name="connsiteY11-1116" fmla="*/ 697081 h 1354418"/>
              <a:gd name="connsiteX12-1117" fmla="*/ 318099 w 1494973"/>
              <a:gd name="connsiteY12-1118" fmla="*/ 328669 h 1354418"/>
              <a:gd name="connsiteX0-1119" fmla="*/ 318099 w 1494973"/>
              <a:gd name="connsiteY0-1120" fmla="*/ 328669 h 1354418"/>
              <a:gd name="connsiteX1-1121" fmla="*/ 750394 w 1494973"/>
              <a:gd name="connsiteY1-1122" fmla="*/ 587431 h 1354418"/>
              <a:gd name="connsiteX2-1123" fmla="*/ 807144 w 1494973"/>
              <a:gd name="connsiteY2-1124" fmla="*/ 15 h 1354418"/>
              <a:gd name="connsiteX3-1125" fmla="*/ 916903 w 1494973"/>
              <a:gd name="connsiteY3-1126" fmla="*/ 587432 h 1354418"/>
              <a:gd name="connsiteX4-1127" fmla="*/ 1070902 w 1494973"/>
              <a:gd name="connsiteY4-1128" fmla="*/ 593714 h 1354418"/>
              <a:gd name="connsiteX5-1129" fmla="*/ 1479491 w 1494973"/>
              <a:gd name="connsiteY5-1130" fmla="*/ 530557 h 1354418"/>
              <a:gd name="connsiteX6-1131" fmla="*/ 1119427 w 1494973"/>
              <a:gd name="connsiteY6-1132" fmla="*/ 829604 h 1354418"/>
              <a:gd name="connsiteX7-1133" fmla="*/ 1494973 w 1494973"/>
              <a:gd name="connsiteY7-1134" fmla="*/ 1171511 h 1354418"/>
              <a:gd name="connsiteX8-1135" fmla="*/ 916903 w 1494973"/>
              <a:gd name="connsiteY8-1136" fmla="*/ 1018766 h 1354418"/>
              <a:gd name="connsiteX9-1137" fmla="*/ 740884 w 1494973"/>
              <a:gd name="connsiteY9-1138" fmla="*/ 1354393 h 1354418"/>
              <a:gd name="connsiteX10-1139" fmla="*/ 710638 w 1494973"/>
              <a:gd name="connsiteY10-1140" fmla="*/ 1045271 h 1354418"/>
              <a:gd name="connsiteX11-1141" fmla="*/ 47 w 1494973"/>
              <a:gd name="connsiteY11-1142" fmla="*/ 985980 h 1354418"/>
              <a:gd name="connsiteX12-1143" fmla="*/ 667140 w 1494973"/>
              <a:gd name="connsiteY12-1144" fmla="*/ 697081 h 1354418"/>
              <a:gd name="connsiteX13" fmla="*/ 318099 w 1494973"/>
              <a:gd name="connsiteY13" fmla="*/ 328669 h 1354418"/>
              <a:gd name="connsiteX0-1145" fmla="*/ 318099 w 1545849"/>
              <a:gd name="connsiteY0-1146" fmla="*/ 328669 h 1354418"/>
              <a:gd name="connsiteX1-1147" fmla="*/ 750394 w 1545849"/>
              <a:gd name="connsiteY1-1148" fmla="*/ 587431 h 1354418"/>
              <a:gd name="connsiteX2-1149" fmla="*/ 807144 w 1545849"/>
              <a:gd name="connsiteY2-1150" fmla="*/ 15 h 1354418"/>
              <a:gd name="connsiteX3-1151" fmla="*/ 916903 w 1545849"/>
              <a:gd name="connsiteY3-1152" fmla="*/ 587432 h 1354418"/>
              <a:gd name="connsiteX4-1153" fmla="*/ 1070902 w 1545849"/>
              <a:gd name="connsiteY4-1154" fmla="*/ 593714 h 1354418"/>
              <a:gd name="connsiteX5-1155" fmla="*/ 1545752 w 1545849"/>
              <a:gd name="connsiteY5-1156" fmla="*/ 371531 h 1354418"/>
              <a:gd name="connsiteX6-1157" fmla="*/ 1119427 w 1545849"/>
              <a:gd name="connsiteY6-1158" fmla="*/ 829604 h 1354418"/>
              <a:gd name="connsiteX7-1159" fmla="*/ 1494973 w 1545849"/>
              <a:gd name="connsiteY7-1160" fmla="*/ 1171511 h 1354418"/>
              <a:gd name="connsiteX8-1161" fmla="*/ 916903 w 1545849"/>
              <a:gd name="connsiteY8-1162" fmla="*/ 1018766 h 1354418"/>
              <a:gd name="connsiteX9-1163" fmla="*/ 740884 w 1545849"/>
              <a:gd name="connsiteY9-1164" fmla="*/ 1354393 h 1354418"/>
              <a:gd name="connsiteX10-1165" fmla="*/ 710638 w 1545849"/>
              <a:gd name="connsiteY10-1166" fmla="*/ 1045271 h 1354418"/>
              <a:gd name="connsiteX11-1167" fmla="*/ 47 w 1545849"/>
              <a:gd name="connsiteY11-1168" fmla="*/ 985980 h 1354418"/>
              <a:gd name="connsiteX12-1169" fmla="*/ 667140 w 1545849"/>
              <a:gd name="connsiteY12-1170" fmla="*/ 697081 h 1354418"/>
              <a:gd name="connsiteX13-1171" fmla="*/ 318099 w 1545849"/>
              <a:gd name="connsiteY13-1172" fmla="*/ 328669 h 1354418"/>
              <a:gd name="connsiteX0-1173" fmla="*/ 318099 w 1552509"/>
              <a:gd name="connsiteY0-1174" fmla="*/ 328669 h 1354418"/>
              <a:gd name="connsiteX1-1175" fmla="*/ 750394 w 1552509"/>
              <a:gd name="connsiteY1-1176" fmla="*/ 587431 h 1354418"/>
              <a:gd name="connsiteX2-1177" fmla="*/ 807144 w 1552509"/>
              <a:gd name="connsiteY2-1178" fmla="*/ 15 h 1354418"/>
              <a:gd name="connsiteX3-1179" fmla="*/ 916903 w 1552509"/>
              <a:gd name="connsiteY3-1180" fmla="*/ 587432 h 1354418"/>
              <a:gd name="connsiteX4-1181" fmla="*/ 1070902 w 1552509"/>
              <a:gd name="connsiteY4-1182" fmla="*/ 593714 h 1354418"/>
              <a:gd name="connsiteX5-1183" fmla="*/ 1545752 w 1552509"/>
              <a:gd name="connsiteY5-1184" fmla="*/ 371531 h 1354418"/>
              <a:gd name="connsiteX6-1185" fmla="*/ 1119427 w 1552509"/>
              <a:gd name="connsiteY6-1186" fmla="*/ 829604 h 1354418"/>
              <a:gd name="connsiteX7-1187" fmla="*/ 1494973 w 1552509"/>
              <a:gd name="connsiteY7-1188" fmla="*/ 1171511 h 1354418"/>
              <a:gd name="connsiteX8-1189" fmla="*/ 916903 w 1552509"/>
              <a:gd name="connsiteY8-1190" fmla="*/ 1018766 h 1354418"/>
              <a:gd name="connsiteX9-1191" fmla="*/ 740884 w 1552509"/>
              <a:gd name="connsiteY9-1192" fmla="*/ 1354393 h 1354418"/>
              <a:gd name="connsiteX10-1193" fmla="*/ 710638 w 1552509"/>
              <a:gd name="connsiteY10-1194" fmla="*/ 1045271 h 1354418"/>
              <a:gd name="connsiteX11-1195" fmla="*/ 47 w 1552509"/>
              <a:gd name="connsiteY11-1196" fmla="*/ 985980 h 1354418"/>
              <a:gd name="connsiteX12-1197" fmla="*/ 667140 w 1552509"/>
              <a:gd name="connsiteY12-1198" fmla="*/ 697081 h 1354418"/>
              <a:gd name="connsiteX13-1199" fmla="*/ 318099 w 1552509"/>
              <a:gd name="connsiteY13-1200" fmla="*/ 328669 h 1354418"/>
              <a:gd name="connsiteX0-1201" fmla="*/ 318099 w 1552509"/>
              <a:gd name="connsiteY0-1202" fmla="*/ 328669 h 1354418"/>
              <a:gd name="connsiteX1-1203" fmla="*/ 750394 w 1552509"/>
              <a:gd name="connsiteY1-1204" fmla="*/ 587431 h 1354418"/>
              <a:gd name="connsiteX2-1205" fmla="*/ 807144 w 1552509"/>
              <a:gd name="connsiteY2-1206" fmla="*/ 15 h 1354418"/>
              <a:gd name="connsiteX3-1207" fmla="*/ 916903 w 1552509"/>
              <a:gd name="connsiteY3-1208" fmla="*/ 587432 h 1354418"/>
              <a:gd name="connsiteX4-1209" fmla="*/ 1070902 w 1552509"/>
              <a:gd name="connsiteY4-1210" fmla="*/ 593714 h 1354418"/>
              <a:gd name="connsiteX5-1211" fmla="*/ 1545752 w 1552509"/>
              <a:gd name="connsiteY5-1212" fmla="*/ 371531 h 1354418"/>
              <a:gd name="connsiteX6-1213" fmla="*/ 1119427 w 1552509"/>
              <a:gd name="connsiteY6-1214" fmla="*/ 829604 h 1354418"/>
              <a:gd name="connsiteX7-1215" fmla="*/ 1494973 w 1552509"/>
              <a:gd name="connsiteY7-1216" fmla="*/ 1171511 h 1354418"/>
              <a:gd name="connsiteX8-1217" fmla="*/ 916903 w 1552509"/>
              <a:gd name="connsiteY8-1218" fmla="*/ 1018766 h 1354418"/>
              <a:gd name="connsiteX9-1219" fmla="*/ 740884 w 1552509"/>
              <a:gd name="connsiteY9-1220" fmla="*/ 1354393 h 1354418"/>
              <a:gd name="connsiteX10-1221" fmla="*/ 710638 w 1552509"/>
              <a:gd name="connsiteY10-1222" fmla="*/ 1045271 h 1354418"/>
              <a:gd name="connsiteX11-1223" fmla="*/ 47 w 1552509"/>
              <a:gd name="connsiteY11-1224" fmla="*/ 985980 h 1354418"/>
              <a:gd name="connsiteX12-1225" fmla="*/ 667140 w 1552509"/>
              <a:gd name="connsiteY12-1226" fmla="*/ 697081 h 1354418"/>
              <a:gd name="connsiteX13-1227" fmla="*/ 318099 w 1552509"/>
              <a:gd name="connsiteY13-1228" fmla="*/ 328669 h 1354418"/>
              <a:gd name="connsiteX0-1229" fmla="*/ 318099 w 1552509"/>
              <a:gd name="connsiteY0-1230" fmla="*/ 328669 h 1354418"/>
              <a:gd name="connsiteX1-1231" fmla="*/ 750394 w 1552509"/>
              <a:gd name="connsiteY1-1232" fmla="*/ 587431 h 1354418"/>
              <a:gd name="connsiteX2-1233" fmla="*/ 807144 w 1552509"/>
              <a:gd name="connsiteY2-1234" fmla="*/ 15 h 1354418"/>
              <a:gd name="connsiteX3-1235" fmla="*/ 916903 w 1552509"/>
              <a:gd name="connsiteY3-1236" fmla="*/ 587432 h 1354418"/>
              <a:gd name="connsiteX4-1237" fmla="*/ 1070902 w 1552509"/>
              <a:gd name="connsiteY4-1238" fmla="*/ 673227 h 1354418"/>
              <a:gd name="connsiteX5-1239" fmla="*/ 1545752 w 1552509"/>
              <a:gd name="connsiteY5-1240" fmla="*/ 371531 h 1354418"/>
              <a:gd name="connsiteX6-1241" fmla="*/ 1119427 w 1552509"/>
              <a:gd name="connsiteY6-1242" fmla="*/ 829604 h 1354418"/>
              <a:gd name="connsiteX7-1243" fmla="*/ 1494973 w 1552509"/>
              <a:gd name="connsiteY7-1244" fmla="*/ 1171511 h 1354418"/>
              <a:gd name="connsiteX8-1245" fmla="*/ 916903 w 1552509"/>
              <a:gd name="connsiteY8-1246" fmla="*/ 1018766 h 1354418"/>
              <a:gd name="connsiteX9-1247" fmla="*/ 740884 w 1552509"/>
              <a:gd name="connsiteY9-1248" fmla="*/ 1354393 h 1354418"/>
              <a:gd name="connsiteX10-1249" fmla="*/ 710638 w 1552509"/>
              <a:gd name="connsiteY10-1250" fmla="*/ 1045271 h 1354418"/>
              <a:gd name="connsiteX11-1251" fmla="*/ 47 w 1552509"/>
              <a:gd name="connsiteY11-1252" fmla="*/ 985980 h 1354418"/>
              <a:gd name="connsiteX12-1253" fmla="*/ 667140 w 1552509"/>
              <a:gd name="connsiteY12-1254" fmla="*/ 697081 h 1354418"/>
              <a:gd name="connsiteX13-1255" fmla="*/ 318099 w 1552509"/>
              <a:gd name="connsiteY13-1256" fmla="*/ 328669 h 1354418"/>
              <a:gd name="connsiteX0-1257" fmla="*/ 318099 w 1552509"/>
              <a:gd name="connsiteY0-1258" fmla="*/ 328669 h 1354418"/>
              <a:gd name="connsiteX1-1259" fmla="*/ 750394 w 1552509"/>
              <a:gd name="connsiteY1-1260" fmla="*/ 587431 h 1354418"/>
              <a:gd name="connsiteX2-1261" fmla="*/ 807144 w 1552509"/>
              <a:gd name="connsiteY2-1262" fmla="*/ 15 h 1354418"/>
              <a:gd name="connsiteX3-1263" fmla="*/ 916903 w 1552509"/>
              <a:gd name="connsiteY3-1264" fmla="*/ 587432 h 1354418"/>
              <a:gd name="connsiteX4-1265" fmla="*/ 1123910 w 1552509"/>
              <a:gd name="connsiteY4-1266" fmla="*/ 686479 h 1354418"/>
              <a:gd name="connsiteX5-1267" fmla="*/ 1545752 w 1552509"/>
              <a:gd name="connsiteY5-1268" fmla="*/ 371531 h 1354418"/>
              <a:gd name="connsiteX6-1269" fmla="*/ 1119427 w 1552509"/>
              <a:gd name="connsiteY6-1270" fmla="*/ 829604 h 1354418"/>
              <a:gd name="connsiteX7-1271" fmla="*/ 1494973 w 1552509"/>
              <a:gd name="connsiteY7-1272" fmla="*/ 1171511 h 1354418"/>
              <a:gd name="connsiteX8-1273" fmla="*/ 916903 w 1552509"/>
              <a:gd name="connsiteY8-1274" fmla="*/ 1018766 h 1354418"/>
              <a:gd name="connsiteX9-1275" fmla="*/ 740884 w 1552509"/>
              <a:gd name="connsiteY9-1276" fmla="*/ 1354393 h 1354418"/>
              <a:gd name="connsiteX10-1277" fmla="*/ 710638 w 1552509"/>
              <a:gd name="connsiteY10-1278" fmla="*/ 1045271 h 1354418"/>
              <a:gd name="connsiteX11-1279" fmla="*/ 47 w 1552509"/>
              <a:gd name="connsiteY11-1280" fmla="*/ 985980 h 1354418"/>
              <a:gd name="connsiteX12-1281" fmla="*/ 667140 w 1552509"/>
              <a:gd name="connsiteY12-1282" fmla="*/ 697081 h 1354418"/>
              <a:gd name="connsiteX13-1283" fmla="*/ 318099 w 1552509"/>
              <a:gd name="connsiteY13-1284" fmla="*/ 328669 h 1354418"/>
              <a:gd name="connsiteX0-1285" fmla="*/ 318099 w 1552509"/>
              <a:gd name="connsiteY0-1286" fmla="*/ 328669 h 1354418"/>
              <a:gd name="connsiteX1-1287" fmla="*/ 750394 w 1552509"/>
              <a:gd name="connsiteY1-1288" fmla="*/ 587431 h 1354418"/>
              <a:gd name="connsiteX2-1289" fmla="*/ 807144 w 1552509"/>
              <a:gd name="connsiteY2-1290" fmla="*/ 15 h 1354418"/>
              <a:gd name="connsiteX3-1291" fmla="*/ 916903 w 1552509"/>
              <a:gd name="connsiteY3-1292" fmla="*/ 587432 h 1354418"/>
              <a:gd name="connsiteX4-1293" fmla="*/ 1123910 w 1552509"/>
              <a:gd name="connsiteY4-1294" fmla="*/ 686479 h 1354418"/>
              <a:gd name="connsiteX5-1295" fmla="*/ 1545752 w 1552509"/>
              <a:gd name="connsiteY5-1296" fmla="*/ 371531 h 1354418"/>
              <a:gd name="connsiteX6-1297" fmla="*/ 1119427 w 1552509"/>
              <a:gd name="connsiteY6-1298" fmla="*/ 829604 h 1354418"/>
              <a:gd name="connsiteX7-1299" fmla="*/ 1494973 w 1552509"/>
              <a:gd name="connsiteY7-1300" fmla="*/ 1171511 h 1354418"/>
              <a:gd name="connsiteX8-1301" fmla="*/ 916903 w 1552509"/>
              <a:gd name="connsiteY8-1302" fmla="*/ 1018766 h 1354418"/>
              <a:gd name="connsiteX9-1303" fmla="*/ 740884 w 1552509"/>
              <a:gd name="connsiteY9-1304" fmla="*/ 1354393 h 1354418"/>
              <a:gd name="connsiteX10-1305" fmla="*/ 710638 w 1552509"/>
              <a:gd name="connsiteY10-1306" fmla="*/ 1045271 h 1354418"/>
              <a:gd name="connsiteX11-1307" fmla="*/ 47 w 1552509"/>
              <a:gd name="connsiteY11-1308" fmla="*/ 985980 h 1354418"/>
              <a:gd name="connsiteX12-1309" fmla="*/ 653888 w 1552509"/>
              <a:gd name="connsiteY12-1310" fmla="*/ 736838 h 1354418"/>
              <a:gd name="connsiteX13-1311" fmla="*/ 318099 w 1552509"/>
              <a:gd name="connsiteY13-1312" fmla="*/ 328669 h 1354418"/>
              <a:gd name="connsiteX0-1313" fmla="*/ 318099 w 1552509"/>
              <a:gd name="connsiteY0-1314" fmla="*/ 328669 h 1354418"/>
              <a:gd name="connsiteX1-1315" fmla="*/ 750394 w 1552509"/>
              <a:gd name="connsiteY1-1316" fmla="*/ 587431 h 1354418"/>
              <a:gd name="connsiteX2-1317" fmla="*/ 807144 w 1552509"/>
              <a:gd name="connsiteY2-1318" fmla="*/ 15 h 1354418"/>
              <a:gd name="connsiteX3-1319" fmla="*/ 916903 w 1552509"/>
              <a:gd name="connsiteY3-1320" fmla="*/ 587432 h 1354418"/>
              <a:gd name="connsiteX4-1321" fmla="*/ 1123910 w 1552509"/>
              <a:gd name="connsiteY4-1322" fmla="*/ 686479 h 1354418"/>
              <a:gd name="connsiteX5-1323" fmla="*/ 1545752 w 1552509"/>
              <a:gd name="connsiteY5-1324" fmla="*/ 371531 h 1354418"/>
              <a:gd name="connsiteX6-1325" fmla="*/ 1119427 w 1552509"/>
              <a:gd name="connsiteY6-1326" fmla="*/ 829604 h 1354418"/>
              <a:gd name="connsiteX7-1327" fmla="*/ 1494973 w 1552509"/>
              <a:gd name="connsiteY7-1328" fmla="*/ 1171511 h 1354418"/>
              <a:gd name="connsiteX8-1329" fmla="*/ 916903 w 1552509"/>
              <a:gd name="connsiteY8-1330" fmla="*/ 1018766 h 1354418"/>
              <a:gd name="connsiteX9-1331" fmla="*/ 740884 w 1552509"/>
              <a:gd name="connsiteY9-1332" fmla="*/ 1354393 h 1354418"/>
              <a:gd name="connsiteX10-1333" fmla="*/ 710638 w 1552509"/>
              <a:gd name="connsiteY10-1334" fmla="*/ 1045271 h 1354418"/>
              <a:gd name="connsiteX11-1335" fmla="*/ 47 w 1552509"/>
              <a:gd name="connsiteY11-1336" fmla="*/ 985980 h 1354418"/>
              <a:gd name="connsiteX12-1337" fmla="*/ 653888 w 1552509"/>
              <a:gd name="connsiteY12-1338" fmla="*/ 736838 h 1354418"/>
              <a:gd name="connsiteX13-1339" fmla="*/ 318099 w 1552509"/>
              <a:gd name="connsiteY13-1340" fmla="*/ 328669 h 1354418"/>
              <a:gd name="connsiteX0-1341" fmla="*/ 318099 w 1552509"/>
              <a:gd name="connsiteY0-1342" fmla="*/ 328669 h 1354418"/>
              <a:gd name="connsiteX1-1343" fmla="*/ 750394 w 1552509"/>
              <a:gd name="connsiteY1-1344" fmla="*/ 587431 h 1354418"/>
              <a:gd name="connsiteX2-1345" fmla="*/ 807144 w 1552509"/>
              <a:gd name="connsiteY2-1346" fmla="*/ 15 h 1354418"/>
              <a:gd name="connsiteX3-1347" fmla="*/ 916903 w 1552509"/>
              <a:gd name="connsiteY3-1348" fmla="*/ 587432 h 1354418"/>
              <a:gd name="connsiteX4-1349" fmla="*/ 1123910 w 1552509"/>
              <a:gd name="connsiteY4-1350" fmla="*/ 686479 h 1354418"/>
              <a:gd name="connsiteX5-1351" fmla="*/ 1545752 w 1552509"/>
              <a:gd name="connsiteY5-1352" fmla="*/ 371531 h 1354418"/>
              <a:gd name="connsiteX6-1353" fmla="*/ 1119427 w 1552509"/>
              <a:gd name="connsiteY6-1354" fmla="*/ 829604 h 1354418"/>
              <a:gd name="connsiteX7-1355" fmla="*/ 1494973 w 1552509"/>
              <a:gd name="connsiteY7-1356" fmla="*/ 1171511 h 1354418"/>
              <a:gd name="connsiteX8-1357" fmla="*/ 916903 w 1552509"/>
              <a:gd name="connsiteY8-1358" fmla="*/ 1018766 h 1354418"/>
              <a:gd name="connsiteX9-1359" fmla="*/ 740884 w 1552509"/>
              <a:gd name="connsiteY9-1360" fmla="*/ 1354393 h 1354418"/>
              <a:gd name="connsiteX10-1361" fmla="*/ 710638 w 1552509"/>
              <a:gd name="connsiteY10-1362" fmla="*/ 1045271 h 1354418"/>
              <a:gd name="connsiteX11-1363" fmla="*/ 47 w 1552509"/>
              <a:gd name="connsiteY11-1364" fmla="*/ 985980 h 1354418"/>
              <a:gd name="connsiteX12-1365" fmla="*/ 653888 w 1552509"/>
              <a:gd name="connsiteY12-1366" fmla="*/ 736838 h 1354418"/>
              <a:gd name="connsiteX13-1367" fmla="*/ 318099 w 1552509"/>
              <a:gd name="connsiteY13-1368" fmla="*/ 328669 h 1354418"/>
              <a:gd name="connsiteX0-1369" fmla="*/ 318099 w 1552368"/>
              <a:gd name="connsiteY0-1370" fmla="*/ 328669 h 1354418"/>
              <a:gd name="connsiteX1-1371" fmla="*/ 750394 w 1552368"/>
              <a:gd name="connsiteY1-1372" fmla="*/ 587431 h 1354418"/>
              <a:gd name="connsiteX2-1373" fmla="*/ 807144 w 1552368"/>
              <a:gd name="connsiteY2-1374" fmla="*/ 15 h 1354418"/>
              <a:gd name="connsiteX3-1375" fmla="*/ 916903 w 1552368"/>
              <a:gd name="connsiteY3-1376" fmla="*/ 587432 h 1354418"/>
              <a:gd name="connsiteX4-1377" fmla="*/ 1123910 w 1552368"/>
              <a:gd name="connsiteY4-1378" fmla="*/ 686479 h 1354418"/>
              <a:gd name="connsiteX5-1379" fmla="*/ 1545752 w 1552368"/>
              <a:gd name="connsiteY5-1380" fmla="*/ 371531 h 1354418"/>
              <a:gd name="connsiteX6-1381" fmla="*/ 1119427 w 1552368"/>
              <a:gd name="connsiteY6-1382" fmla="*/ 829604 h 1354418"/>
              <a:gd name="connsiteX7-1383" fmla="*/ 1494973 w 1552368"/>
              <a:gd name="connsiteY7-1384" fmla="*/ 1171511 h 1354418"/>
              <a:gd name="connsiteX8-1385" fmla="*/ 916903 w 1552368"/>
              <a:gd name="connsiteY8-1386" fmla="*/ 1018766 h 1354418"/>
              <a:gd name="connsiteX9-1387" fmla="*/ 740884 w 1552368"/>
              <a:gd name="connsiteY9-1388" fmla="*/ 1354393 h 1354418"/>
              <a:gd name="connsiteX10-1389" fmla="*/ 710638 w 1552368"/>
              <a:gd name="connsiteY10-1390" fmla="*/ 1045271 h 1354418"/>
              <a:gd name="connsiteX11-1391" fmla="*/ 47 w 1552368"/>
              <a:gd name="connsiteY11-1392" fmla="*/ 985980 h 1354418"/>
              <a:gd name="connsiteX12-1393" fmla="*/ 653888 w 1552368"/>
              <a:gd name="connsiteY12-1394" fmla="*/ 736838 h 1354418"/>
              <a:gd name="connsiteX13-1395" fmla="*/ 318099 w 1552368"/>
              <a:gd name="connsiteY13-1396" fmla="*/ 328669 h 1354418"/>
              <a:gd name="connsiteX0-1397" fmla="*/ 318099 w 1552368"/>
              <a:gd name="connsiteY0-1398" fmla="*/ 328669 h 1354418"/>
              <a:gd name="connsiteX1-1399" fmla="*/ 750394 w 1552368"/>
              <a:gd name="connsiteY1-1400" fmla="*/ 587431 h 1354418"/>
              <a:gd name="connsiteX2-1401" fmla="*/ 807144 w 1552368"/>
              <a:gd name="connsiteY2-1402" fmla="*/ 15 h 1354418"/>
              <a:gd name="connsiteX3-1403" fmla="*/ 916903 w 1552368"/>
              <a:gd name="connsiteY3-1404" fmla="*/ 587432 h 1354418"/>
              <a:gd name="connsiteX4-1405" fmla="*/ 1123910 w 1552368"/>
              <a:gd name="connsiteY4-1406" fmla="*/ 686479 h 1354418"/>
              <a:gd name="connsiteX5-1407" fmla="*/ 1545752 w 1552368"/>
              <a:gd name="connsiteY5-1408" fmla="*/ 371531 h 1354418"/>
              <a:gd name="connsiteX6-1409" fmla="*/ 1119427 w 1552368"/>
              <a:gd name="connsiteY6-1410" fmla="*/ 829604 h 1354418"/>
              <a:gd name="connsiteX7-1411" fmla="*/ 1494973 w 1552368"/>
              <a:gd name="connsiteY7-1412" fmla="*/ 1171511 h 1354418"/>
              <a:gd name="connsiteX8-1413" fmla="*/ 916903 w 1552368"/>
              <a:gd name="connsiteY8-1414" fmla="*/ 1018766 h 1354418"/>
              <a:gd name="connsiteX9-1415" fmla="*/ 740884 w 1552368"/>
              <a:gd name="connsiteY9-1416" fmla="*/ 1354393 h 1354418"/>
              <a:gd name="connsiteX10-1417" fmla="*/ 710638 w 1552368"/>
              <a:gd name="connsiteY10-1418" fmla="*/ 1045271 h 1354418"/>
              <a:gd name="connsiteX11-1419" fmla="*/ 47 w 1552368"/>
              <a:gd name="connsiteY11-1420" fmla="*/ 985980 h 1354418"/>
              <a:gd name="connsiteX12-1421" fmla="*/ 653888 w 1552368"/>
              <a:gd name="connsiteY12-1422" fmla="*/ 736838 h 1354418"/>
              <a:gd name="connsiteX13-1423" fmla="*/ 318099 w 1552368"/>
              <a:gd name="connsiteY13-1424" fmla="*/ 328669 h 1354418"/>
              <a:gd name="connsiteX0-1425" fmla="*/ 318099 w 1552368"/>
              <a:gd name="connsiteY0-1426" fmla="*/ 328669 h 1354418"/>
              <a:gd name="connsiteX1-1427" fmla="*/ 750394 w 1552368"/>
              <a:gd name="connsiteY1-1428" fmla="*/ 587431 h 1354418"/>
              <a:gd name="connsiteX2-1429" fmla="*/ 807144 w 1552368"/>
              <a:gd name="connsiteY2-1430" fmla="*/ 15 h 1354418"/>
              <a:gd name="connsiteX3-1431" fmla="*/ 916903 w 1552368"/>
              <a:gd name="connsiteY3-1432" fmla="*/ 587432 h 1354418"/>
              <a:gd name="connsiteX4-1433" fmla="*/ 1123910 w 1552368"/>
              <a:gd name="connsiteY4-1434" fmla="*/ 686479 h 1354418"/>
              <a:gd name="connsiteX5-1435" fmla="*/ 1545752 w 1552368"/>
              <a:gd name="connsiteY5-1436" fmla="*/ 371531 h 1354418"/>
              <a:gd name="connsiteX6-1437" fmla="*/ 1119427 w 1552368"/>
              <a:gd name="connsiteY6-1438" fmla="*/ 829604 h 1354418"/>
              <a:gd name="connsiteX7-1439" fmla="*/ 1494973 w 1552368"/>
              <a:gd name="connsiteY7-1440" fmla="*/ 1171511 h 1354418"/>
              <a:gd name="connsiteX8-1441" fmla="*/ 916903 w 1552368"/>
              <a:gd name="connsiteY8-1442" fmla="*/ 1018766 h 1354418"/>
              <a:gd name="connsiteX9-1443" fmla="*/ 740884 w 1552368"/>
              <a:gd name="connsiteY9-1444" fmla="*/ 1354393 h 1354418"/>
              <a:gd name="connsiteX10-1445" fmla="*/ 710638 w 1552368"/>
              <a:gd name="connsiteY10-1446" fmla="*/ 1045271 h 1354418"/>
              <a:gd name="connsiteX11-1447" fmla="*/ 47 w 1552368"/>
              <a:gd name="connsiteY11-1448" fmla="*/ 985980 h 1354418"/>
              <a:gd name="connsiteX12-1449" fmla="*/ 653888 w 1552368"/>
              <a:gd name="connsiteY12-1450" fmla="*/ 736838 h 1354418"/>
              <a:gd name="connsiteX13-1451" fmla="*/ 318099 w 1552368"/>
              <a:gd name="connsiteY13-1452" fmla="*/ 328669 h 1354418"/>
              <a:gd name="connsiteX0-1453" fmla="*/ 318099 w 1552368"/>
              <a:gd name="connsiteY0-1454" fmla="*/ 328669 h 1354418"/>
              <a:gd name="connsiteX1-1455" fmla="*/ 750394 w 1552368"/>
              <a:gd name="connsiteY1-1456" fmla="*/ 587431 h 1354418"/>
              <a:gd name="connsiteX2-1457" fmla="*/ 807144 w 1552368"/>
              <a:gd name="connsiteY2-1458" fmla="*/ 15 h 1354418"/>
              <a:gd name="connsiteX3-1459" fmla="*/ 916903 w 1552368"/>
              <a:gd name="connsiteY3-1460" fmla="*/ 587432 h 1354418"/>
              <a:gd name="connsiteX4-1461" fmla="*/ 1123910 w 1552368"/>
              <a:gd name="connsiteY4-1462" fmla="*/ 686479 h 1354418"/>
              <a:gd name="connsiteX5-1463" fmla="*/ 1545752 w 1552368"/>
              <a:gd name="connsiteY5-1464" fmla="*/ 371531 h 1354418"/>
              <a:gd name="connsiteX6-1465" fmla="*/ 1119427 w 1552368"/>
              <a:gd name="connsiteY6-1466" fmla="*/ 829604 h 1354418"/>
              <a:gd name="connsiteX7-1467" fmla="*/ 1494973 w 1552368"/>
              <a:gd name="connsiteY7-1468" fmla="*/ 1171511 h 1354418"/>
              <a:gd name="connsiteX8-1469" fmla="*/ 916903 w 1552368"/>
              <a:gd name="connsiteY8-1470" fmla="*/ 1018766 h 1354418"/>
              <a:gd name="connsiteX9-1471" fmla="*/ 740884 w 1552368"/>
              <a:gd name="connsiteY9-1472" fmla="*/ 1354393 h 1354418"/>
              <a:gd name="connsiteX10-1473" fmla="*/ 710638 w 1552368"/>
              <a:gd name="connsiteY10-1474" fmla="*/ 1045271 h 1354418"/>
              <a:gd name="connsiteX11-1475" fmla="*/ 47 w 1552368"/>
              <a:gd name="connsiteY11-1476" fmla="*/ 985980 h 1354418"/>
              <a:gd name="connsiteX12-1477" fmla="*/ 653888 w 1552368"/>
              <a:gd name="connsiteY12-1478" fmla="*/ 736838 h 1354418"/>
              <a:gd name="connsiteX13-1479" fmla="*/ 318099 w 1552368"/>
              <a:gd name="connsiteY13-1480" fmla="*/ 328669 h 1354418"/>
              <a:gd name="connsiteX0-1481" fmla="*/ 318099 w 1552368"/>
              <a:gd name="connsiteY0-1482" fmla="*/ 328669 h 1354418"/>
              <a:gd name="connsiteX1-1483" fmla="*/ 750394 w 1552368"/>
              <a:gd name="connsiteY1-1484" fmla="*/ 587431 h 1354418"/>
              <a:gd name="connsiteX2-1485" fmla="*/ 807144 w 1552368"/>
              <a:gd name="connsiteY2-1486" fmla="*/ 15 h 1354418"/>
              <a:gd name="connsiteX3-1487" fmla="*/ 916903 w 1552368"/>
              <a:gd name="connsiteY3-1488" fmla="*/ 587432 h 1354418"/>
              <a:gd name="connsiteX4-1489" fmla="*/ 1123910 w 1552368"/>
              <a:gd name="connsiteY4-1490" fmla="*/ 686479 h 1354418"/>
              <a:gd name="connsiteX5-1491" fmla="*/ 1545752 w 1552368"/>
              <a:gd name="connsiteY5-1492" fmla="*/ 371531 h 1354418"/>
              <a:gd name="connsiteX6-1493" fmla="*/ 1119427 w 1552368"/>
              <a:gd name="connsiteY6-1494" fmla="*/ 829604 h 1354418"/>
              <a:gd name="connsiteX7-1495" fmla="*/ 1494973 w 1552368"/>
              <a:gd name="connsiteY7-1496" fmla="*/ 1171511 h 1354418"/>
              <a:gd name="connsiteX8-1497" fmla="*/ 916903 w 1552368"/>
              <a:gd name="connsiteY8-1498" fmla="*/ 1018766 h 1354418"/>
              <a:gd name="connsiteX9-1499" fmla="*/ 740884 w 1552368"/>
              <a:gd name="connsiteY9-1500" fmla="*/ 1354393 h 1354418"/>
              <a:gd name="connsiteX10-1501" fmla="*/ 710638 w 1552368"/>
              <a:gd name="connsiteY10-1502" fmla="*/ 1045271 h 1354418"/>
              <a:gd name="connsiteX11-1503" fmla="*/ 47 w 1552368"/>
              <a:gd name="connsiteY11-1504" fmla="*/ 985980 h 1354418"/>
              <a:gd name="connsiteX12-1505" fmla="*/ 653888 w 1552368"/>
              <a:gd name="connsiteY12-1506" fmla="*/ 736838 h 1354418"/>
              <a:gd name="connsiteX13-1507" fmla="*/ 318099 w 1552368"/>
              <a:gd name="connsiteY13-1508" fmla="*/ 328669 h 1354418"/>
              <a:gd name="connsiteX0-1509" fmla="*/ 318099 w 1551851"/>
              <a:gd name="connsiteY0-1510" fmla="*/ 328669 h 1354418"/>
              <a:gd name="connsiteX1-1511" fmla="*/ 750394 w 1551851"/>
              <a:gd name="connsiteY1-1512" fmla="*/ 587431 h 1354418"/>
              <a:gd name="connsiteX2-1513" fmla="*/ 807144 w 1551851"/>
              <a:gd name="connsiteY2-1514" fmla="*/ 15 h 1354418"/>
              <a:gd name="connsiteX3-1515" fmla="*/ 916903 w 1551851"/>
              <a:gd name="connsiteY3-1516" fmla="*/ 587432 h 1354418"/>
              <a:gd name="connsiteX4-1517" fmla="*/ 1123910 w 1551851"/>
              <a:gd name="connsiteY4-1518" fmla="*/ 686479 h 1354418"/>
              <a:gd name="connsiteX5-1519" fmla="*/ 1545752 w 1551851"/>
              <a:gd name="connsiteY5-1520" fmla="*/ 371531 h 1354418"/>
              <a:gd name="connsiteX6-1521" fmla="*/ 1066418 w 1551851"/>
              <a:gd name="connsiteY6-1522" fmla="*/ 909117 h 1354418"/>
              <a:gd name="connsiteX7-1523" fmla="*/ 1494973 w 1551851"/>
              <a:gd name="connsiteY7-1524" fmla="*/ 1171511 h 1354418"/>
              <a:gd name="connsiteX8-1525" fmla="*/ 916903 w 1551851"/>
              <a:gd name="connsiteY8-1526" fmla="*/ 1018766 h 1354418"/>
              <a:gd name="connsiteX9-1527" fmla="*/ 740884 w 1551851"/>
              <a:gd name="connsiteY9-1528" fmla="*/ 1354393 h 1354418"/>
              <a:gd name="connsiteX10-1529" fmla="*/ 710638 w 1551851"/>
              <a:gd name="connsiteY10-1530" fmla="*/ 1045271 h 1354418"/>
              <a:gd name="connsiteX11-1531" fmla="*/ 47 w 1551851"/>
              <a:gd name="connsiteY11-1532" fmla="*/ 985980 h 1354418"/>
              <a:gd name="connsiteX12-1533" fmla="*/ 653888 w 1551851"/>
              <a:gd name="connsiteY12-1534" fmla="*/ 736838 h 1354418"/>
              <a:gd name="connsiteX13-1535" fmla="*/ 318099 w 1551851"/>
              <a:gd name="connsiteY13-1536" fmla="*/ 328669 h 1354418"/>
              <a:gd name="connsiteX0-1537" fmla="*/ 318099 w 1551851"/>
              <a:gd name="connsiteY0-1538" fmla="*/ 328669 h 1354418"/>
              <a:gd name="connsiteX1-1539" fmla="*/ 750394 w 1551851"/>
              <a:gd name="connsiteY1-1540" fmla="*/ 587431 h 1354418"/>
              <a:gd name="connsiteX2-1541" fmla="*/ 807144 w 1551851"/>
              <a:gd name="connsiteY2-1542" fmla="*/ 15 h 1354418"/>
              <a:gd name="connsiteX3-1543" fmla="*/ 916903 w 1551851"/>
              <a:gd name="connsiteY3-1544" fmla="*/ 587432 h 1354418"/>
              <a:gd name="connsiteX4-1545" fmla="*/ 1123910 w 1551851"/>
              <a:gd name="connsiteY4-1546" fmla="*/ 686479 h 1354418"/>
              <a:gd name="connsiteX5-1547" fmla="*/ 1545752 w 1551851"/>
              <a:gd name="connsiteY5-1548" fmla="*/ 663079 h 1354418"/>
              <a:gd name="connsiteX6-1549" fmla="*/ 1066418 w 1551851"/>
              <a:gd name="connsiteY6-1550" fmla="*/ 909117 h 1354418"/>
              <a:gd name="connsiteX7-1551" fmla="*/ 1494973 w 1551851"/>
              <a:gd name="connsiteY7-1552" fmla="*/ 1171511 h 1354418"/>
              <a:gd name="connsiteX8-1553" fmla="*/ 916903 w 1551851"/>
              <a:gd name="connsiteY8-1554" fmla="*/ 1018766 h 1354418"/>
              <a:gd name="connsiteX9-1555" fmla="*/ 740884 w 1551851"/>
              <a:gd name="connsiteY9-1556" fmla="*/ 1354393 h 1354418"/>
              <a:gd name="connsiteX10-1557" fmla="*/ 710638 w 1551851"/>
              <a:gd name="connsiteY10-1558" fmla="*/ 1045271 h 1354418"/>
              <a:gd name="connsiteX11-1559" fmla="*/ 47 w 1551851"/>
              <a:gd name="connsiteY11-1560" fmla="*/ 985980 h 1354418"/>
              <a:gd name="connsiteX12-1561" fmla="*/ 653888 w 1551851"/>
              <a:gd name="connsiteY12-1562" fmla="*/ 736838 h 1354418"/>
              <a:gd name="connsiteX13-1563" fmla="*/ 318099 w 1551851"/>
              <a:gd name="connsiteY13-1564" fmla="*/ 328669 h 1354418"/>
              <a:gd name="connsiteX0-1565" fmla="*/ 318099 w 1551851"/>
              <a:gd name="connsiteY0-1566" fmla="*/ 328669 h 1354418"/>
              <a:gd name="connsiteX1-1567" fmla="*/ 750394 w 1551851"/>
              <a:gd name="connsiteY1-1568" fmla="*/ 587431 h 1354418"/>
              <a:gd name="connsiteX2-1569" fmla="*/ 807144 w 1551851"/>
              <a:gd name="connsiteY2-1570" fmla="*/ 15 h 1354418"/>
              <a:gd name="connsiteX3-1571" fmla="*/ 916903 w 1551851"/>
              <a:gd name="connsiteY3-1572" fmla="*/ 587432 h 1354418"/>
              <a:gd name="connsiteX4-1573" fmla="*/ 1057649 w 1551851"/>
              <a:gd name="connsiteY4-1574" fmla="*/ 712984 h 1354418"/>
              <a:gd name="connsiteX5-1575" fmla="*/ 1545752 w 1551851"/>
              <a:gd name="connsiteY5-1576" fmla="*/ 663079 h 1354418"/>
              <a:gd name="connsiteX6-1577" fmla="*/ 1066418 w 1551851"/>
              <a:gd name="connsiteY6-1578" fmla="*/ 909117 h 1354418"/>
              <a:gd name="connsiteX7-1579" fmla="*/ 1494973 w 1551851"/>
              <a:gd name="connsiteY7-1580" fmla="*/ 1171511 h 1354418"/>
              <a:gd name="connsiteX8-1581" fmla="*/ 916903 w 1551851"/>
              <a:gd name="connsiteY8-1582" fmla="*/ 1018766 h 1354418"/>
              <a:gd name="connsiteX9-1583" fmla="*/ 740884 w 1551851"/>
              <a:gd name="connsiteY9-1584" fmla="*/ 1354393 h 1354418"/>
              <a:gd name="connsiteX10-1585" fmla="*/ 710638 w 1551851"/>
              <a:gd name="connsiteY10-1586" fmla="*/ 1045271 h 1354418"/>
              <a:gd name="connsiteX11-1587" fmla="*/ 47 w 1551851"/>
              <a:gd name="connsiteY11-1588" fmla="*/ 985980 h 1354418"/>
              <a:gd name="connsiteX12-1589" fmla="*/ 653888 w 1551851"/>
              <a:gd name="connsiteY12-1590" fmla="*/ 736838 h 1354418"/>
              <a:gd name="connsiteX13-1591" fmla="*/ 318099 w 1551851"/>
              <a:gd name="connsiteY13-1592" fmla="*/ 328669 h 1354418"/>
              <a:gd name="connsiteX0-1593" fmla="*/ 318099 w 1551851"/>
              <a:gd name="connsiteY0-1594" fmla="*/ 328669 h 1354418"/>
              <a:gd name="connsiteX1-1595" fmla="*/ 750394 w 1551851"/>
              <a:gd name="connsiteY1-1596" fmla="*/ 587431 h 1354418"/>
              <a:gd name="connsiteX2-1597" fmla="*/ 807144 w 1551851"/>
              <a:gd name="connsiteY2-1598" fmla="*/ 15 h 1354418"/>
              <a:gd name="connsiteX3-1599" fmla="*/ 916903 w 1551851"/>
              <a:gd name="connsiteY3-1600" fmla="*/ 587432 h 1354418"/>
              <a:gd name="connsiteX4-1601" fmla="*/ 1057649 w 1551851"/>
              <a:gd name="connsiteY4-1602" fmla="*/ 712984 h 1354418"/>
              <a:gd name="connsiteX5-1603" fmla="*/ 1545752 w 1551851"/>
              <a:gd name="connsiteY5-1604" fmla="*/ 663079 h 1354418"/>
              <a:gd name="connsiteX6-1605" fmla="*/ 1066418 w 1551851"/>
              <a:gd name="connsiteY6-1606" fmla="*/ 909117 h 1354418"/>
              <a:gd name="connsiteX7-1607" fmla="*/ 1494973 w 1551851"/>
              <a:gd name="connsiteY7-1608" fmla="*/ 1171511 h 1354418"/>
              <a:gd name="connsiteX8-1609" fmla="*/ 916903 w 1551851"/>
              <a:gd name="connsiteY8-1610" fmla="*/ 1018766 h 1354418"/>
              <a:gd name="connsiteX9-1611" fmla="*/ 740884 w 1551851"/>
              <a:gd name="connsiteY9-1612" fmla="*/ 1354393 h 1354418"/>
              <a:gd name="connsiteX10-1613" fmla="*/ 710638 w 1551851"/>
              <a:gd name="connsiteY10-1614" fmla="*/ 1045271 h 1354418"/>
              <a:gd name="connsiteX11-1615" fmla="*/ 47 w 1551851"/>
              <a:gd name="connsiteY11-1616" fmla="*/ 985980 h 1354418"/>
              <a:gd name="connsiteX12-1617" fmla="*/ 653888 w 1551851"/>
              <a:gd name="connsiteY12-1618" fmla="*/ 736838 h 1354418"/>
              <a:gd name="connsiteX13-1619" fmla="*/ 318099 w 1551851"/>
              <a:gd name="connsiteY13-1620" fmla="*/ 328669 h 1354418"/>
              <a:gd name="connsiteX0-1621" fmla="*/ 318099 w 1551851"/>
              <a:gd name="connsiteY0-1622" fmla="*/ 328669 h 1354418"/>
              <a:gd name="connsiteX1-1623" fmla="*/ 750394 w 1551851"/>
              <a:gd name="connsiteY1-1624" fmla="*/ 587431 h 1354418"/>
              <a:gd name="connsiteX2-1625" fmla="*/ 807144 w 1551851"/>
              <a:gd name="connsiteY2-1626" fmla="*/ 15 h 1354418"/>
              <a:gd name="connsiteX3-1627" fmla="*/ 916903 w 1551851"/>
              <a:gd name="connsiteY3-1628" fmla="*/ 587432 h 1354418"/>
              <a:gd name="connsiteX4-1629" fmla="*/ 1174692 w 1551851"/>
              <a:gd name="connsiteY4-1630" fmla="*/ 437792 h 1354418"/>
              <a:gd name="connsiteX5-1631" fmla="*/ 1057649 w 1551851"/>
              <a:gd name="connsiteY5-1632" fmla="*/ 712984 h 1354418"/>
              <a:gd name="connsiteX6-1633" fmla="*/ 1545752 w 1551851"/>
              <a:gd name="connsiteY6-1634" fmla="*/ 663079 h 1354418"/>
              <a:gd name="connsiteX7-1635" fmla="*/ 1066418 w 1551851"/>
              <a:gd name="connsiteY7-1636" fmla="*/ 909117 h 1354418"/>
              <a:gd name="connsiteX8-1637" fmla="*/ 1494973 w 1551851"/>
              <a:gd name="connsiteY8-1638" fmla="*/ 1171511 h 1354418"/>
              <a:gd name="connsiteX9-1639" fmla="*/ 916903 w 1551851"/>
              <a:gd name="connsiteY9-1640" fmla="*/ 1018766 h 1354418"/>
              <a:gd name="connsiteX10-1641" fmla="*/ 740884 w 1551851"/>
              <a:gd name="connsiteY10-1642" fmla="*/ 1354393 h 1354418"/>
              <a:gd name="connsiteX11-1643" fmla="*/ 710638 w 1551851"/>
              <a:gd name="connsiteY11-1644" fmla="*/ 1045271 h 1354418"/>
              <a:gd name="connsiteX12-1645" fmla="*/ 47 w 1551851"/>
              <a:gd name="connsiteY12-1646" fmla="*/ 985980 h 1354418"/>
              <a:gd name="connsiteX13-1647" fmla="*/ 653888 w 1551851"/>
              <a:gd name="connsiteY13-1648" fmla="*/ 736838 h 1354418"/>
              <a:gd name="connsiteX14" fmla="*/ 318099 w 1551851"/>
              <a:gd name="connsiteY14" fmla="*/ 328669 h 1354418"/>
              <a:gd name="connsiteX0-1649" fmla="*/ 318099 w 1551851"/>
              <a:gd name="connsiteY0-1650" fmla="*/ 328669 h 1354418"/>
              <a:gd name="connsiteX1-1651" fmla="*/ 750394 w 1551851"/>
              <a:gd name="connsiteY1-1652" fmla="*/ 587431 h 1354418"/>
              <a:gd name="connsiteX2-1653" fmla="*/ 807144 w 1551851"/>
              <a:gd name="connsiteY2-1654" fmla="*/ 15 h 1354418"/>
              <a:gd name="connsiteX3-1655" fmla="*/ 916903 w 1551851"/>
              <a:gd name="connsiteY3-1656" fmla="*/ 587432 h 1354418"/>
              <a:gd name="connsiteX4-1657" fmla="*/ 1174692 w 1551851"/>
              <a:gd name="connsiteY4-1658" fmla="*/ 437792 h 1354418"/>
              <a:gd name="connsiteX5-1659" fmla="*/ 1057649 w 1551851"/>
              <a:gd name="connsiteY5-1660" fmla="*/ 712984 h 1354418"/>
              <a:gd name="connsiteX6-1661" fmla="*/ 1545752 w 1551851"/>
              <a:gd name="connsiteY6-1662" fmla="*/ 663079 h 1354418"/>
              <a:gd name="connsiteX7-1663" fmla="*/ 1066418 w 1551851"/>
              <a:gd name="connsiteY7-1664" fmla="*/ 909117 h 1354418"/>
              <a:gd name="connsiteX8-1665" fmla="*/ 1494973 w 1551851"/>
              <a:gd name="connsiteY8-1666" fmla="*/ 1171511 h 1354418"/>
              <a:gd name="connsiteX9-1667" fmla="*/ 916903 w 1551851"/>
              <a:gd name="connsiteY9-1668" fmla="*/ 1018766 h 1354418"/>
              <a:gd name="connsiteX10-1669" fmla="*/ 740884 w 1551851"/>
              <a:gd name="connsiteY10-1670" fmla="*/ 1354393 h 1354418"/>
              <a:gd name="connsiteX11-1671" fmla="*/ 710638 w 1551851"/>
              <a:gd name="connsiteY11-1672" fmla="*/ 1045271 h 1354418"/>
              <a:gd name="connsiteX12-1673" fmla="*/ 47 w 1551851"/>
              <a:gd name="connsiteY12-1674" fmla="*/ 985980 h 1354418"/>
              <a:gd name="connsiteX13-1675" fmla="*/ 653888 w 1551851"/>
              <a:gd name="connsiteY13-1676" fmla="*/ 736838 h 1354418"/>
              <a:gd name="connsiteX14-1677" fmla="*/ 318099 w 1551851"/>
              <a:gd name="connsiteY14-1678" fmla="*/ 328669 h 1354418"/>
              <a:gd name="connsiteX0-1679" fmla="*/ 318099 w 1551851"/>
              <a:gd name="connsiteY0-1680" fmla="*/ 328669 h 1354418"/>
              <a:gd name="connsiteX1-1681" fmla="*/ 750394 w 1551851"/>
              <a:gd name="connsiteY1-1682" fmla="*/ 587431 h 1354418"/>
              <a:gd name="connsiteX2-1683" fmla="*/ 807144 w 1551851"/>
              <a:gd name="connsiteY2-1684" fmla="*/ 15 h 1354418"/>
              <a:gd name="connsiteX3-1685" fmla="*/ 916903 w 1551851"/>
              <a:gd name="connsiteY3-1686" fmla="*/ 587432 h 1354418"/>
              <a:gd name="connsiteX4-1687" fmla="*/ 1134935 w 1551851"/>
              <a:gd name="connsiteY4-1688" fmla="*/ 437792 h 1354418"/>
              <a:gd name="connsiteX5-1689" fmla="*/ 1057649 w 1551851"/>
              <a:gd name="connsiteY5-1690" fmla="*/ 712984 h 1354418"/>
              <a:gd name="connsiteX6-1691" fmla="*/ 1545752 w 1551851"/>
              <a:gd name="connsiteY6-1692" fmla="*/ 663079 h 1354418"/>
              <a:gd name="connsiteX7-1693" fmla="*/ 1066418 w 1551851"/>
              <a:gd name="connsiteY7-1694" fmla="*/ 909117 h 1354418"/>
              <a:gd name="connsiteX8-1695" fmla="*/ 1494973 w 1551851"/>
              <a:gd name="connsiteY8-1696" fmla="*/ 1171511 h 1354418"/>
              <a:gd name="connsiteX9-1697" fmla="*/ 916903 w 1551851"/>
              <a:gd name="connsiteY9-1698" fmla="*/ 1018766 h 1354418"/>
              <a:gd name="connsiteX10-1699" fmla="*/ 740884 w 1551851"/>
              <a:gd name="connsiteY10-1700" fmla="*/ 1354393 h 1354418"/>
              <a:gd name="connsiteX11-1701" fmla="*/ 710638 w 1551851"/>
              <a:gd name="connsiteY11-1702" fmla="*/ 1045271 h 1354418"/>
              <a:gd name="connsiteX12-1703" fmla="*/ 47 w 1551851"/>
              <a:gd name="connsiteY12-1704" fmla="*/ 985980 h 1354418"/>
              <a:gd name="connsiteX13-1705" fmla="*/ 653888 w 1551851"/>
              <a:gd name="connsiteY13-1706" fmla="*/ 736838 h 1354418"/>
              <a:gd name="connsiteX14-1707" fmla="*/ 318099 w 1551851"/>
              <a:gd name="connsiteY14-1708" fmla="*/ 328669 h 1354418"/>
              <a:gd name="connsiteX0-1709" fmla="*/ 318099 w 1551851"/>
              <a:gd name="connsiteY0-1710" fmla="*/ 328669 h 1354418"/>
              <a:gd name="connsiteX1-1711" fmla="*/ 750394 w 1551851"/>
              <a:gd name="connsiteY1-1712" fmla="*/ 587431 h 1354418"/>
              <a:gd name="connsiteX2-1713" fmla="*/ 807144 w 1551851"/>
              <a:gd name="connsiteY2-1714" fmla="*/ 15 h 1354418"/>
              <a:gd name="connsiteX3-1715" fmla="*/ 916903 w 1551851"/>
              <a:gd name="connsiteY3-1716" fmla="*/ 587432 h 1354418"/>
              <a:gd name="connsiteX4-1717" fmla="*/ 1134935 w 1551851"/>
              <a:gd name="connsiteY4-1718" fmla="*/ 437792 h 1354418"/>
              <a:gd name="connsiteX5-1719" fmla="*/ 1057649 w 1551851"/>
              <a:gd name="connsiteY5-1720" fmla="*/ 712984 h 1354418"/>
              <a:gd name="connsiteX6-1721" fmla="*/ 1545752 w 1551851"/>
              <a:gd name="connsiteY6-1722" fmla="*/ 663079 h 1354418"/>
              <a:gd name="connsiteX7-1723" fmla="*/ 1066418 w 1551851"/>
              <a:gd name="connsiteY7-1724" fmla="*/ 909117 h 1354418"/>
              <a:gd name="connsiteX8-1725" fmla="*/ 1494973 w 1551851"/>
              <a:gd name="connsiteY8-1726" fmla="*/ 1171511 h 1354418"/>
              <a:gd name="connsiteX9-1727" fmla="*/ 916903 w 1551851"/>
              <a:gd name="connsiteY9-1728" fmla="*/ 1018766 h 1354418"/>
              <a:gd name="connsiteX10-1729" fmla="*/ 740884 w 1551851"/>
              <a:gd name="connsiteY10-1730" fmla="*/ 1354393 h 1354418"/>
              <a:gd name="connsiteX11-1731" fmla="*/ 710638 w 1551851"/>
              <a:gd name="connsiteY11-1732" fmla="*/ 1045271 h 1354418"/>
              <a:gd name="connsiteX12-1733" fmla="*/ 47 w 1551851"/>
              <a:gd name="connsiteY12-1734" fmla="*/ 985980 h 1354418"/>
              <a:gd name="connsiteX13-1735" fmla="*/ 653888 w 1551851"/>
              <a:gd name="connsiteY13-1736" fmla="*/ 736838 h 1354418"/>
              <a:gd name="connsiteX14-1737" fmla="*/ 318099 w 1551851"/>
              <a:gd name="connsiteY14-1738" fmla="*/ 328669 h 1354418"/>
              <a:gd name="connsiteX0-1739" fmla="*/ 318099 w 1551851"/>
              <a:gd name="connsiteY0-1740" fmla="*/ 328669 h 1354418"/>
              <a:gd name="connsiteX1-1741" fmla="*/ 750394 w 1551851"/>
              <a:gd name="connsiteY1-1742" fmla="*/ 587431 h 1354418"/>
              <a:gd name="connsiteX2-1743" fmla="*/ 807144 w 1551851"/>
              <a:gd name="connsiteY2-1744" fmla="*/ 15 h 1354418"/>
              <a:gd name="connsiteX3-1745" fmla="*/ 916903 w 1551851"/>
              <a:gd name="connsiteY3-1746" fmla="*/ 587432 h 1354418"/>
              <a:gd name="connsiteX4-1747" fmla="*/ 1134935 w 1551851"/>
              <a:gd name="connsiteY4-1748" fmla="*/ 437792 h 1354418"/>
              <a:gd name="connsiteX5-1749" fmla="*/ 1057649 w 1551851"/>
              <a:gd name="connsiteY5-1750" fmla="*/ 712984 h 1354418"/>
              <a:gd name="connsiteX6-1751" fmla="*/ 1545752 w 1551851"/>
              <a:gd name="connsiteY6-1752" fmla="*/ 663079 h 1354418"/>
              <a:gd name="connsiteX7-1753" fmla="*/ 1066418 w 1551851"/>
              <a:gd name="connsiteY7-1754" fmla="*/ 909117 h 1354418"/>
              <a:gd name="connsiteX8-1755" fmla="*/ 1494973 w 1551851"/>
              <a:gd name="connsiteY8-1756" fmla="*/ 1171511 h 1354418"/>
              <a:gd name="connsiteX9-1757" fmla="*/ 916903 w 1551851"/>
              <a:gd name="connsiteY9-1758" fmla="*/ 1018766 h 1354418"/>
              <a:gd name="connsiteX10-1759" fmla="*/ 740884 w 1551851"/>
              <a:gd name="connsiteY10-1760" fmla="*/ 1354393 h 1354418"/>
              <a:gd name="connsiteX11-1761" fmla="*/ 710638 w 1551851"/>
              <a:gd name="connsiteY11-1762" fmla="*/ 1045271 h 1354418"/>
              <a:gd name="connsiteX12-1763" fmla="*/ 47 w 1551851"/>
              <a:gd name="connsiteY12-1764" fmla="*/ 985980 h 1354418"/>
              <a:gd name="connsiteX13-1765" fmla="*/ 653888 w 1551851"/>
              <a:gd name="connsiteY13-1766" fmla="*/ 736838 h 1354418"/>
              <a:gd name="connsiteX14-1767" fmla="*/ 318099 w 1551851"/>
              <a:gd name="connsiteY14-1768" fmla="*/ 328669 h 1354418"/>
              <a:gd name="connsiteX0-1769" fmla="*/ 318099 w 1551851"/>
              <a:gd name="connsiteY0-1770" fmla="*/ 328669 h 1354418"/>
              <a:gd name="connsiteX1-1771" fmla="*/ 750394 w 1551851"/>
              <a:gd name="connsiteY1-1772" fmla="*/ 587431 h 1354418"/>
              <a:gd name="connsiteX2-1773" fmla="*/ 807144 w 1551851"/>
              <a:gd name="connsiteY2-1774" fmla="*/ 15 h 1354418"/>
              <a:gd name="connsiteX3-1775" fmla="*/ 916903 w 1551851"/>
              <a:gd name="connsiteY3-1776" fmla="*/ 587432 h 1354418"/>
              <a:gd name="connsiteX4-1777" fmla="*/ 1134935 w 1551851"/>
              <a:gd name="connsiteY4-1778" fmla="*/ 437792 h 1354418"/>
              <a:gd name="connsiteX5-1779" fmla="*/ 1057649 w 1551851"/>
              <a:gd name="connsiteY5-1780" fmla="*/ 712984 h 1354418"/>
              <a:gd name="connsiteX6-1781" fmla="*/ 1545752 w 1551851"/>
              <a:gd name="connsiteY6-1782" fmla="*/ 663079 h 1354418"/>
              <a:gd name="connsiteX7-1783" fmla="*/ 1066418 w 1551851"/>
              <a:gd name="connsiteY7-1784" fmla="*/ 909117 h 1354418"/>
              <a:gd name="connsiteX8-1785" fmla="*/ 1494973 w 1551851"/>
              <a:gd name="connsiteY8-1786" fmla="*/ 1171511 h 1354418"/>
              <a:gd name="connsiteX9-1787" fmla="*/ 916903 w 1551851"/>
              <a:gd name="connsiteY9-1788" fmla="*/ 1018766 h 1354418"/>
              <a:gd name="connsiteX10-1789" fmla="*/ 740884 w 1551851"/>
              <a:gd name="connsiteY10-1790" fmla="*/ 1354393 h 1354418"/>
              <a:gd name="connsiteX11-1791" fmla="*/ 710638 w 1551851"/>
              <a:gd name="connsiteY11-1792" fmla="*/ 1045271 h 1354418"/>
              <a:gd name="connsiteX12-1793" fmla="*/ 47 w 1551851"/>
              <a:gd name="connsiteY12-1794" fmla="*/ 985980 h 1354418"/>
              <a:gd name="connsiteX13-1795" fmla="*/ 653888 w 1551851"/>
              <a:gd name="connsiteY13-1796" fmla="*/ 736838 h 1354418"/>
              <a:gd name="connsiteX14-1797" fmla="*/ 318099 w 1551851"/>
              <a:gd name="connsiteY14-1798" fmla="*/ 328669 h 1354418"/>
              <a:gd name="connsiteX0-1799" fmla="*/ 318099 w 1551851"/>
              <a:gd name="connsiteY0-1800" fmla="*/ 328669 h 1354418"/>
              <a:gd name="connsiteX1-1801" fmla="*/ 750394 w 1551851"/>
              <a:gd name="connsiteY1-1802" fmla="*/ 587431 h 1354418"/>
              <a:gd name="connsiteX2-1803" fmla="*/ 807144 w 1551851"/>
              <a:gd name="connsiteY2-1804" fmla="*/ 15 h 1354418"/>
              <a:gd name="connsiteX3-1805" fmla="*/ 916903 w 1551851"/>
              <a:gd name="connsiteY3-1806" fmla="*/ 587432 h 1354418"/>
              <a:gd name="connsiteX4-1807" fmla="*/ 1134935 w 1551851"/>
              <a:gd name="connsiteY4-1808" fmla="*/ 437792 h 1354418"/>
              <a:gd name="connsiteX5-1809" fmla="*/ 1057649 w 1551851"/>
              <a:gd name="connsiteY5-1810" fmla="*/ 712984 h 1354418"/>
              <a:gd name="connsiteX6-1811" fmla="*/ 1545752 w 1551851"/>
              <a:gd name="connsiteY6-1812" fmla="*/ 663079 h 1354418"/>
              <a:gd name="connsiteX7-1813" fmla="*/ 1066418 w 1551851"/>
              <a:gd name="connsiteY7-1814" fmla="*/ 909117 h 1354418"/>
              <a:gd name="connsiteX8-1815" fmla="*/ 1494973 w 1551851"/>
              <a:gd name="connsiteY8-1816" fmla="*/ 1171511 h 1354418"/>
              <a:gd name="connsiteX9-1817" fmla="*/ 916903 w 1551851"/>
              <a:gd name="connsiteY9-1818" fmla="*/ 1018766 h 1354418"/>
              <a:gd name="connsiteX10-1819" fmla="*/ 740884 w 1551851"/>
              <a:gd name="connsiteY10-1820" fmla="*/ 1354393 h 1354418"/>
              <a:gd name="connsiteX11-1821" fmla="*/ 710638 w 1551851"/>
              <a:gd name="connsiteY11-1822" fmla="*/ 1045271 h 1354418"/>
              <a:gd name="connsiteX12-1823" fmla="*/ 47 w 1551851"/>
              <a:gd name="connsiteY12-1824" fmla="*/ 985980 h 1354418"/>
              <a:gd name="connsiteX13-1825" fmla="*/ 653888 w 1551851"/>
              <a:gd name="connsiteY13-1826" fmla="*/ 736838 h 1354418"/>
              <a:gd name="connsiteX14-1827" fmla="*/ 318099 w 1551851"/>
              <a:gd name="connsiteY14-1828" fmla="*/ 328669 h 1354418"/>
              <a:gd name="connsiteX0-1829" fmla="*/ 318099 w 1551851"/>
              <a:gd name="connsiteY0-1830" fmla="*/ 328669 h 1354418"/>
              <a:gd name="connsiteX1-1831" fmla="*/ 750394 w 1551851"/>
              <a:gd name="connsiteY1-1832" fmla="*/ 587431 h 1354418"/>
              <a:gd name="connsiteX2-1833" fmla="*/ 807144 w 1551851"/>
              <a:gd name="connsiteY2-1834" fmla="*/ 15 h 1354418"/>
              <a:gd name="connsiteX3-1835" fmla="*/ 916903 w 1551851"/>
              <a:gd name="connsiteY3-1836" fmla="*/ 587432 h 1354418"/>
              <a:gd name="connsiteX4-1837" fmla="*/ 1134935 w 1551851"/>
              <a:gd name="connsiteY4-1838" fmla="*/ 437792 h 1354418"/>
              <a:gd name="connsiteX5-1839" fmla="*/ 1057649 w 1551851"/>
              <a:gd name="connsiteY5-1840" fmla="*/ 712984 h 1354418"/>
              <a:gd name="connsiteX6-1841" fmla="*/ 1545752 w 1551851"/>
              <a:gd name="connsiteY6-1842" fmla="*/ 663079 h 1354418"/>
              <a:gd name="connsiteX7-1843" fmla="*/ 1066418 w 1551851"/>
              <a:gd name="connsiteY7-1844" fmla="*/ 909117 h 1354418"/>
              <a:gd name="connsiteX8-1845" fmla="*/ 1494973 w 1551851"/>
              <a:gd name="connsiteY8-1846" fmla="*/ 1171511 h 1354418"/>
              <a:gd name="connsiteX9-1847" fmla="*/ 916903 w 1551851"/>
              <a:gd name="connsiteY9-1848" fmla="*/ 1018766 h 1354418"/>
              <a:gd name="connsiteX10-1849" fmla="*/ 740884 w 1551851"/>
              <a:gd name="connsiteY10-1850" fmla="*/ 1354393 h 1354418"/>
              <a:gd name="connsiteX11-1851" fmla="*/ 710638 w 1551851"/>
              <a:gd name="connsiteY11-1852" fmla="*/ 1045271 h 1354418"/>
              <a:gd name="connsiteX12-1853" fmla="*/ 47 w 1551851"/>
              <a:gd name="connsiteY12-1854" fmla="*/ 985980 h 1354418"/>
              <a:gd name="connsiteX13-1855" fmla="*/ 653888 w 1551851"/>
              <a:gd name="connsiteY13-1856" fmla="*/ 736838 h 1354418"/>
              <a:gd name="connsiteX14-1857" fmla="*/ 318099 w 1551851"/>
              <a:gd name="connsiteY14-1858" fmla="*/ 328669 h 1354418"/>
              <a:gd name="connsiteX0-1859" fmla="*/ 318099 w 1551851"/>
              <a:gd name="connsiteY0-1860" fmla="*/ 328669 h 1341167"/>
              <a:gd name="connsiteX1-1861" fmla="*/ 750394 w 1551851"/>
              <a:gd name="connsiteY1-1862" fmla="*/ 587431 h 1341167"/>
              <a:gd name="connsiteX2-1863" fmla="*/ 807144 w 1551851"/>
              <a:gd name="connsiteY2-1864" fmla="*/ 15 h 1341167"/>
              <a:gd name="connsiteX3-1865" fmla="*/ 916903 w 1551851"/>
              <a:gd name="connsiteY3-1866" fmla="*/ 587432 h 1341167"/>
              <a:gd name="connsiteX4-1867" fmla="*/ 1134935 w 1551851"/>
              <a:gd name="connsiteY4-1868" fmla="*/ 437792 h 1341167"/>
              <a:gd name="connsiteX5-1869" fmla="*/ 1057649 w 1551851"/>
              <a:gd name="connsiteY5-1870" fmla="*/ 712984 h 1341167"/>
              <a:gd name="connsiteX6-1871" fmla="*/ 1545752 w 1551851"/>
              <a:gd name="connsiteY6-1872" fmla="*/ 663079 h 1341167"/>
              <a:gd name="connsiteX7-1873" fmla="*/ 1066418 w 1551851"/>
              <a:gd name="connsiteY7-1874" fmla="*/ 909117 h 1341167"/>
              <a:gd name="connsiteX8-1875" fmla="*/ 1494973 w 1551851"/>
              <a:gd name="connsiteY8-1876" fmla="*/ 1171511 h 1341167"/>
              <a:gd name="connsiteX9-1877" fmla="*/ 916903 w 1551851"/>
              <a:gd name="connsiteY9-1878" fmla="*/ 1018766 h 1341167"/>
              <a:gd name="connsiteX10-1879" fmla="*/ 634867 w 1551851"/>
              <a:gd name="connsiteY10-1880" fmla="*/ 1341141 h 1341167"/>
              <a:gd name="connsiteX11-1881" fmla="*/ 710638 w 1551851"/>
              <a:gd name="connsiteY11-1882" fmla="*/ 1045271 h 1341167"/>
              <a:gd name="connsiteX12-1883" fmla="*/ 47 w 1551851"/>
              <a:gd name="connsiteY12-1884" fmla="*/ 985980 h 1341167"/>
              <a:gd name="connsiteX13-1885" fmla="*/ 653888 w 1551851"/>
              <a:gd name="connsiteY13-1886" fmla="*/ 736838 h 1341167"/>
              <a:gd name="connsiteX14-1887" fmla="*/ 318099 w 1551851"/>
              <a:gd name="connsiteY14-1888" fmla="*/ 328669 h 1341167"/>
              <a:gd name="connsiteX0-1889" fmla="*/ 318099 w 1551851"/>
              <a:gd name="connsiteY0-1890" fmla="*/ 328669 h 1354331"/>
              <a:gd name="connsiteX1-1891" fmla="*/ 750394 w 1551851"/>
              <a:gd name="connsiteY1-1892" fmla="*/ 587431 h 1354331"/>
              <a:gd name="connsiteX2-1893" fmla="*/ 807144 w 1551851"/>
              <a:gd name="connsiteY2-1894" fmla="*/ 15 h 1354331"/>
              <a:gd name="connsiteX3-1895" fmla="*/ 916903 w 1551851"/>
              <a:gd name="connsiteY3-1896" fmla="*/ 587432 h 1354331"/>
              <a:gd name="connsiteX4-1897" fmla="*/ 1134935 w 1551851"/>
              <a:gd name="connsiteY4-1898" fmla="*/ 437792 h 1354331"/>
              <a:gd name="connsiteX5-1899" fmla="*/ 1057649 w 1551851"/>
              <a:gd name="connsiteY5-1900" fmla="*/ 712984 h 1354331"/>
              <a:gd name="connsiteX6-1901" fmla="*/ 1545752 w 1551851"/>
              <a:gd name="connsiteY6-1902" fmla="*/ 663079 h 1354331"/>
              <a:gd name="connsiteX7-1903" fmla="*/ 1066418 w 1551851"/>
              <a:gd name="connsiteY7-1904" fmla="*/ 909117 h 1354331"/>
              <a:gd name="connsiteX8-1905" fmla="*/ 1494973 w 1551851"/>
              <a:gd name="connsiteY8-1906" fmla="*/ 1171511 h 1354331"/>
              <a:gd name="connsiteX9-1907" fmla="*/ 916903 w 1551851"/>
              <a:gd name="connsiteY9-1908" fmla="*/ 1018766 h 1354331"/>
              <a:gd name="connsiteX10-1909" fmla="*/ 634867 w 1551851"/>
              <a:gd name="connsiteY10-1910" fmla="*/ 1341141 h 1354331"/>
              <a:gd name="connsiteX11-1911" fmla="*/ 710638 w 1551851"/>
              <a:gd name="connsiteY11-1912" fmla="*/ 1045271 h 1354331"/>
              <a:gd name="connsiteX12-1913" fmla="*/ 47 w 1551851"/>
              <a:gd name="connsiteY12-1914" fmla="*/ 985980 h 1354331"/>
              <a:gd name="connsiteX13-1915" fmla="*/ 653888 w 1551851"/>
              <a:gd name="connsiteY13-1916" fmla="*/ 736838 h 1354331"/>
              <a:gd name="connsiteX14-1917" fmla="*/ 318099 w 1551851"/>
              <a:gd name="connsiteY14-1918" fmla="*/ 328669 h 1354331"/>
              <a:gd name="connsiteX0-1919" fmla="*/ 318099 w 1551851"/>
              <a:gd name="connsiteY0-1920" fmla="*/ 328669 h 1457529"/>
              <a:gd name="connsiteX1-1921" fmla="*/ 750394 w 1551851"/>
              <a:gd name="connsiteY1-1922" fmla="*/ 587431 h 1457529"/>
              <a:gd name="connsiteX2-1923" fmla="*/ 807144 w 1551851"/>
              <a:gd name="connsiteY2-1924" fmla="*/ 15 h 1457529"/>
              <a:gd name="connsiteX3-1925" fmla="*/ 916903 w 1551851"/>
              <a:gd name="connsiteY3-1926" fmla="*/ 587432 h 1457529"/>
              <a:gd name="connsiteX4-1927" fmla="*/ 1134935 w 1551851"/>
              <a:gd name="connsiteY4-1928" fmla="*/ 437792 h 1457529"/>
              <a:gd name="connsiteX5-1929" fmla="*/ 1057649 w 1551851"/>
              <a:gd name="connsiteY5-1930" fmla="*/ 712984 h 1457529"/>
              <a:gd name="connsiteX6-1931" fmla="*/ 1545752 w 1551851"/>
              <a:gd name="connsiteY6-1932" fmla="*/ 663079 h 1457529"/>
              <a:gd name="connsiteX7-1933" fmla="*/ 1066418 w 1551851"/>
              <a:gd name="connsiteY7-1934" fmla="*/ 909117 h 1457529"/>
              <a:gd name="connsiteX8-1935" fmla="*/ 1494973 w 1551851"/>
              <a:gd name="connsiteY8-1936" fmla="*/ 1171511 h 1457529"/>
              <a:gd name="connsiteX9-1937" fmla="*/ 916903 w 1551851"/>
              <a:gd name="connsiteY9-1938" fmla="*/ 1018766 h 1457529"/>
              <a:gd name="connsiteX10-1939" fmla="*/ 595111 w 1551851"/>
              <a:gd name="connsiteY10-1940" fmla="*/ 1447158 h 1457529"/>
              <a:gd name="connsiteX11-1941" fmla="*/ 710638 w 1551851"/>
              <a:gd name="connsiteY11-1942" fmla="*/ 1045271 h 1457529"/>
              <a:gd name="connsiteX12-1943" fmla="*/ 47 w 1551851"/>
              <a:gd name="connsiteY12-1944" fmla="*/ 985980 h 1457529"/>
              <a:gd name="connsiteX13-1945" fmla="*/ 653888 w 1551851"/>
              <a:gd name="connsiteY13-1946" fmla="*/ 736838 h 1457529"/>
              <a:gd name="connsiteX14-1947" fmla="*/ 318099 w 1551851"/>
              <a:gd name="connsiteY14-1948" fmla="*/ 328669 h 1457529"/>
              <a:gd name="connsiteX0-1949" fmla="*/ 318099 w 1551851"/>
              <a:gd name="connsiteY0-1950" fmla="*/ 328669 h 1457529"/>
              <a:gd name="connsiteX1-1951" fmla="*/ 750394 w 1551851"/>
              <a:gd name="connsiteY1-1952" fmla="*/ 587431 h 1457529"/>
              <a:gd name="connsiteX2-1953" fmla="*/ 807144 w 1551851"/>
              <a:gd name="connsiteY2-1954" fmla="*/ 15 h 1457529"/>
              <a:gd name="connsiteX3-1955" fmla="*/ 916903 w 1551851"/>
              <a:gd name="connsiteY3-1956" fmla="*/ 587432 h 1457529"/>
              <a:gd name="connsiteX4-1957" fmla="*/ 1134935 w 1551851"/>
              <a:gd name="connsiteY4-1958" fmla="*/ 437792 h 1457529"/>
              <a:gd name="connsiteX5-1959" fmla="*/ 1057649 w 1551851"/>
              <a:gd name="connsiteY5-1960" fmla="*/ 712984 h 1457529"/>
              <a:gd name="connsiteX6-1961" fmla="*/ 1545752 w 1551851"/>
              <a:gd name="connsiteY6-1962" fmla="*/ 663079 h 1457529"/>
              <a:gd name="connsiteX7-1963" fmla="*/ 1066418 w 1551851"/>
              <a:gd name="connsiteY7-1964" fmla="*/ 909117 h 1457529"/>
              <a:gd name="connsiteX8-1965" fmla="*/ 1494973 w 1551851"/>
              <a:gd name="connsiteY8-1966" fmla="*/ 1171511 h 1457529"/>
              <a:gd name="connsiteX9-1967" fmla="*/ 916903 w 1551851"/>
              <a:gd name="connsiteY9-1968" fmla="*/ 1018766 h 1457529"/>
              <a:gd name="connsiteX10-1969" fmla="*/ 595111 w 1551851"/>
              <a:gd name="connsiteY10-1970" fmla="*/ 1447158 h 1457529"/>
              <a:gd name="connsiteX11-1971" fmla="*/ 710638 w 1551851"/>
              <a:gd name="connsiteY11-1972" fmla="*/ 1045271 h 1457529"/>
              <a:gd name="connsiteX12-1973" fmla="*/ 47 w 1551851"/>
              <a:gd name="connsiteY12-1974" fmla="*/ 985980 h 1457529"/>
              <a:gd name="connsiteX13-1975" fmla="*/ 653888 w 1551851"/>
              <a:gd name="connsiteY13-1976" fmla="*/ 736838 h 1457529"/>
              <a:gd name="connsiteX14-1977" fmla="*/ 318099 w 1551851"/>
              <a:gd name="connsiteY14-1978" fmla="*/ 328669 h 1457529"/>
              <a:gd name="connsiteX0-1979" fmla="*/ 318099 w 1551851"/>
              <a:gd name="connsiteY0-1980" fmla="*/ 328669 h 1450384"/>
              <a:gd name="connsiteX1-1981" fmla="*/ 750394 w 1551851"/>
              <a:gd name="connsiteY1-1982" fmla="*/ 587431 h 1450384"/>
              <a:gd name="connsiteX2-1983" fmla="*/ 807144 w 1551851"/>
              <a:gd name="connsiteY2-1984" fmla="*/ 15 h 1450384"/>
              <a:gd name="connsiteX3-1985" fmla="*/ 916903 w 1551851"/>
              <a:gd name="connsiteY3-1986" fmla="*/ 587432 h 1450384"/>
              <a:gd name="connsiteX4-1987" fmla="*/ 1134935 w 1551851"/>
              <a:gd name="connsiteY4-1988" fmla="*/ 437792 h 1450384"/>
              <a:gd name="connsiteX5-1989" fmla="*/ 1057649 w 1551851"/>
              <a:gd name="connsiteY5-1990" fmla="*/ 712984 h 1450384"/>
              <a:gd name="connsiteX6-1991" fmla="*/ 1545752 w 1551851"/>
              <a:gd name="connsiteY6-1992" fmla="*/ 663079 h 1450384"/>
              <a:gd name="connsiteX7-1993" fmla="*/ 1066418 w 1551851"/>
              <a:gd name="connsiteY7-1994" fmla="*/ 909117 h 1450384"/>
              <a:gd name="connsiteX8-1995" fmla="*/ 1494973 w 1551851"/>
              <a:gd name="connsiteY8-1996" fmla="*/ 1171511 h 1450384"/>
              <a:gd name="connsiteX9-1997" fmla="*/ 916903 w 1551851"/>
              <a:gd name="connsiteY9-1998" fmla="*/ 1018766 h 1450384"/>
              <a:gd name="connsiteX10-1999" fmla="*/ 595111 w 1551851"/>
              <a:gd name="connsiteY10-2000" fmla="*/ 1447158 h 1450384"/>
              <a:gd name="connsiteX11-2001" fmla="*/ 710638 w 1551851"/>
              <a:gd name="connsiteY11-2002" fmla="*/ 1045271 h 1450384"/>
              <a:gd name="connsiteX12-2003" fmla="*/ 47 w 1551851"/>
              <a:gd name="connsiteY12-2004" fmla="*/ 985980 h 1450384"/>
              <a:gd name="connsiteX13-2005" fmla="*/ 653888 w 1551851"/>
              <a:gd name="connsiteY13-2006" fmla="*/ 736838 h 1450384"/>
              <a:gd name="connsiteX14-2007" fmla="*/ 318099 w 1551851"/>
              <a:gd name="connsiteY14-2008" fmla="*/ 328669 h 1450384"/>
              <a:gd name="connsiteX0-2009" fmla="*/ 318101 w 1551853"/>
              <a:gd name="connsiteY0-2010" fmla="*/ 328669 h 1450384"/>
              <a:gd name="connsiteX1-2011" fmla="*/ 750396 w 1551853"/>
              <a:gd name="connsiteY1-2012" fmla="*/ 587431 h 1450384"/>
              <a:gd name="connsiteX2-2013" fmla="*/ 807146 w 1551853"/>
              <a:gd name="connsiteY2-2014" fmla="*/ 15 h 1450384"/>
              <a:gd name="connsiteX3-2015" fmla="*/ 916905 w 1551853"/>
              <a:gd name="connsiteY3-2016" fmla="*/ 587432 h 1450384"/>
              <a:gd name="connsiteX4-2017" fmla="*/ 1134937 w 1551853"/>
              <a:gd name="connsiteY4-2018" fmla="*/ 437792 h 1450384"/>
              <a:gd name="connsiteX5-2019" fmla="*/ 1057651 w 1551853"/>
              <a:gd name="connsiteY5-2020" fmla="*/ 712984 h 1450384"/>
              <a:gd name="connsiteX6-2021" fmla="*/ 1545754 w 1551853"/>
              <a:gd name="connsiteY6-2022" fmla="*/ 663079 h 1450384"/>
              <a:gd name="connsiteX7-2023" fmla="*/ 1066420 w 1551853"/>
              <a:gd name="connsiteY7-2024" fmla="*/ 909117 h 1450384"/>
              <a:gd name="connsiteX8-2025" fmla="*/ 1494975 w 1551853"/>
              <a:gd name="connsiteY8-2026" fmla="*/ 1171511 h 1450384"/>
              <a:gd name="connsiteX9-2027" fmla="*/ 916905 w 1551853"/>
              <a:gd name="connsiteY9-2028" fmla="*/ 1018766 h 1450384"/>
              <a:gd name="connsiteX10-2029" fmla="*/ 595113 w 1551853"/>
              <a:gd name="connsiteY10-2030" fmla="*/ 1447158 h 1450384"/>
              <a:gd name="connsiteX11-2031" fmla="*/ 684136 w 1551853"/>
              <a:gd name="connsiteY11-2032" fmla="*/ 979010 h 1450384"/>
              <a:gd name="connsiteX12-2033" fmla="*/ 49 w 1551853"/>
              <a:gd name="connsiteY12-2034" fmla="*/ 985980 h 1450384"/>
              <a:gd name="connsiteX13-2035" fmla="*/ 653890 w 1551853"/>
              <a:gd name="connsiteY13-2036" fmla="*/ 736838 h 1450384"/>
              <a:gd name="connsiteX14-2037" fmla="*/ 318101 w 1551853"/>
              <a:gd name="connsiteY14-2038" fmla="*/ 328669 h 1450384"/>
              <a:gd name="connsiteX0-2039" fmla="*/ 318101 w 1551853"/>
              <a:gd name="connsiteY0-2040" fmla="*/ 328669 h 1450384"/>
              <a:gd name="connsiteX1-2041" fmla="*/ 750396 w 1551853"/>
              <a:gd name="connsiteY1-2042" fmla="*/ 587431 h 1450384"/>
              <a:gd name="connsiteX2-2043" fmla="*/ 807146 w 1551853"/>
              <a:gd name="connsiteY2-2044" fmla="*/ 15 h 1450384"/>
              <a:gd name="connsiteX3-2045" fmla="*/ 916905 w 1551853"/>
              <a:gd name="connsiteY3-2046" fmla="*/ 587432 h 1450384"/>
              <a:gd name="connsiteX4-2047" fmla="*/ 1134937 w 1551853"/>
              <a:gd name="connsiteY4-2048" fmla="*/ 437792 h 1450384"/>
              <a:gd name="connsiteX5-2049" fmla="*/ 1057651 w 1551853"/>
              <a:gd name="connsiteY5-2050" fmla="*/ 712984 h 1450384"/>
              <a:gd name="connsiteX6-2051" fmla="*/ 1545754 w 1551853"/>
              <a:gd name="connsiteY6-2052" fmla="*/ 663079 h 1450384"/>
              <a:gd name="connsiteX7-2053" fmla="*/ 1066420 w 1551853"/>
              <a:gd name="connsiteY7-2054" fmla="*/ 909117 h 1450384"/>
              <a:gd name="connsiteX8-2055" fmla="*/ 1494975 w 1551853"/>
              <a:gd name="connsiteY8-2056" fmla="*/ 1171511 h 1450384"/>
              <a:gd name="connsiteX9-2057" fmla="*/ 916905 w 1551853"/>
              <a:gd name="connsiteY9-2058" fmla="*/ 1018766 h 1450384"/>
              <a:gd name="connsiteX10-2059" fmla="*/ 595113 w 1551853"/>
              <a:gd name="connsiteY10-2060" fmla="*/ 1447158 h 1450384"/>
              <a:gd name="connsiteX11-2061" fmla="*/ 750624 w 1551853"/>
              <a:gd name="connsiteY11-2062" fmla="*/ 1113654 h 1450384"/>
              <a:gd name="connsiteX12-2063" fmla="*/ 684136 w 1551853"/>
              <a:gd name="connsiteY12-2064" fmla="*/ 979010 h 1450384"/>
              <a:gd name="connsiteX13-2065" fmla="*/ 49 w 1551853"/>
              <a:gd name="connsiteY13-2066" fmla="*/ 985980 h 1450384"/>
              <a:gd name="connsiteX14-2067" fmla="*/ 653890 w 1551853"/>
              <a:gd name="connsiteY14-2068" fmla="*/ 736838 h 1450384"/>
              <a:gd name="connsiteX15" fmla="*/ 318101 w 1551853"/>
              <a:gd name="connsiteY15" fmla="*/ 328669 h 1450384"/>
              <a:gd name="connsiteX0-2069" fmla="*/ 318101 w 1551853"/>
              <a:gd name="connsiteY0-2070" fmla="*/ 328669 h 1450384"/>
              <a:gd name="connsiteX1-2071" fmla="*/ 750396 w 1551853"/>
              <a:gd name="connsiteY1-2072" fmla="*/ 587431 h 1450384"/>
              <a:gd name="connsiteX2-2073" fmla="*/ 807146 w 1551853"/>
              <a:gd name="connsiteY2-2074" fmla="*/ 15 h 1450384"/>
              <a:gd name="connsiteX3-2075" fmla="*/ 916905 w 1551853"/>
              <a:gd name="connsiteY3-2076" fmla="*/ 587432 h 1450384"/>
              <a:gd name="connsiteX4-2077" fmla="*/ 1134937 w 1551853"/>
              <a:gd name="connsiteY4-2078" fmla="*/ 437792 h 1450384"/>
              <a:gd name="connsiteX5-2079" fmla="*/ 1057651 w 1551853"/>
              <a:gd name="connsiteY5-2080" fmla="*/ 712984 h 1450384"/>
              <a:gd name="connsiteX6-2081" fmla="*/ 1545754 w 1551853"/>
              <a:gd name="connsiteY6-2082" fmla="*/ 663079 h 1450384"/>
              <a:gd name="connsiteX7-2083" fmla="*/ 1066420 w 1551853"/>
              <a:gd name="connsiteY7-2084" fmla="*/ 909117 h 1450384"/>
              <a:gd name="connsiteX8-2085" fmla="*/ 1494975 w 1551853"/>
              <a:gd name="connsiteY8-2086" fmla="*/ 1171511 h 1450384"/>
              <a:gd name="connsiteX9-2087" fmla="*/ 916905 w 1551853"/>
              <a:gd name="connsiteY9-2088" fmla="*/ 1018766 h 1450384"/>
              <a:gd name="connsiteX10-2089" fmla="*/ 595113 w 1551853"/>
              <a:gd name="connsiteY10-2090" fmla="*/ 1447158 h 1450384"/>
              <a:gd name="connsiteX11-2091" fmla="*/ 750624 w 1551853"/>
              <a:gd name="connsiteY11-2092" fmla="*/ 1113654 h 1450384"/>
              <a:gd name="connsiteX12-2093" fmla="*/ 684136 w 1551853"/>
              <a:gd name="connsiteY12-2094" fmla="*/ 979010 h 1450384"/>
              <a:gd name="connsiteX13-2095" fmla="*/ 49 w 1551853"/>
              <a:gd name="connsiteY13-2096" fmla="*/ 985980 h 1450384"/>
              <a:gd name="connsiteX14-2097" fmla="*/ 653890 w 1551853"/>
              <a:gd name="connsiteY14-2098" fmla="*/ 736838 h 1450384"/>
              <a:gd name="connsiteX15-2099" fmla="*/ 318101 w 1551853"/>
              <a:gd name="connsiteY15-2100" fmla="*/ 328669 h 1450384"/>
              <a:gd name="connsiteX0-2101" fmla="*/ 318101 w 1551853"/>
              <a:gd name="connsiteY0-2102" fmla="*/ 328669 h 1450384"/>
              <a:gd name="connsiteX1-2103" fmla="*/ 750396 w 1551853"/>
              <a:gd name="connsiteY1-2104" fmla="*/ 587431 h 1450384"/>
              <a:gd name="connsiteX2-2105" fmla="*/ 807146 w 1551853"/>
              <a:gd name="connsiteY2-2106" fmla="*/ 15 h 1450384"/>
              <a:gd name="connsiteX3-2107" fmla="*/ 916905 w 1551853"/>
              <a:gd name="connsiteY3-2108" fmla="*/ 587432 h 1450384"/>
              <a:gd name="connsiteX4-2109" fmla="*/ 1134937 w 1551853"/>
              <a:gd name="connsiteY4-2110" fmla="*/ 437792 h 1450384"/>
              <a:gd name="connsiteX5-2111" fmla="*/ 1057651 w 1551853"/>
              <a:gd name="connsiteY5-2112" fmla="*/ 712984 h 1450384"/>
              <a:gd name="connsiteX6-2113" fmla="*/ 1545754 w 1551853"/>
              <a:gd name="connsiteY6-2114" fmla="*/ 663079 h 1450384"/>
              <a:gd name="connsiteX7-2115" fmla="*/ 1066420 w 1551853"/>
              <a:gd name="connsiteY7-2116" fmla="*/ 909117 h 1450384"/>
              <a:gd name="connsiteX8-2117" fmla="*/ 1494975 w 1551853"/>
              <a:gd name="connsiteY8-2118" fmla="*/ 1171511 h 1450384"/>
              <a:gd name="connsiteX9-2119" fmla="*/ 916905 w 1551853"/>
              <a:gd name="connsiteY9-2120" fmla="*/ 1018766 h 1450384"/>
              <a:gd name="connsiteX10-2121" fmla="*/ 595113 w 1551853"/>
              <a:gd name="connsiteY10-2122" fmla="*/ 1447158 h 1450384"/>
              <a:gd name="connsiteX11-2123" fmla="*/ 750624 w 1551853"/>
              <a:gd name="connsiteY11-2124" fmla="*/ 1113654 h 1450384"/>
              <a:gd name="connsiteX12-2125" fmla="*/ 684136 w 1551853"/>
              <a:gd name="connsiteY12-2126" fmla="*/ 979010 h 1450384"/>
              <a:gd name="connsiteX13-2127" fmla="*/ 49 w 1551853"/>
              <a:gd name="connsiteY13-2128" fmla="*/ 985980 h 1450384"/>
              <a:gd name="connsiteX14-2129" fmla="*/ 653890 w 1551853"/>
              <a:gd name="connsiteY14-2130" fmla="*/ 736838 h 1450384"/>
              <a:gd name="connsiteX15-2131" fmla="*/ 318101 w 1551853"/>
              <a:gd name="connsiteY15-2132" fmla="*/ 328669 h 1450384"/>
              <a:gd name="connsiteX0-2133" fmla="*/ 318101 w 1551853"/>
              <a:gd name="connsiteY0-2134" fmla="*/ 328669 h 1450384"/>
              <a:gd name="connsiteX1-2135" fmla="*/ 750396 w 1551853"/>
              <a:gd name="connsiteY1-2136" fmla="*/ 587431 h 1450384"/>
              <a:gd name="connsiteX2-2137" fmla="*/ 807146 w 1551853"/>
              <a:gd name="connsiteY2-2138" fmla="*/ 15 h 1450384"/>
              <a:gd name="connsiteX3-2139" fmla="*/ 916905 w 1551853"/>
              <a:gd name="connsiteY3-2140" fmla="*/ 587432 h 1450384"/>
              <a:gd name="connsiteX4-2141" fmla="*/ 1134937 w 1551853"/>
              <a:gd name="connsiteY4-2142" fmla="*/ 437792 h 1450384"/>
              <a:gd name="connsiteX5-2143" fmla="*/ 1057651 w 1551853"/>
              <a:gd name="connsiteY5-2144" fmla="*/ 712984 h 1450384"/>
              <a:gd name="connsiteX6-2145" fmla="*/ 1545754 w 1551853"/>
              <a:gd name="connsiteY6-2146" fmla="*/ 663079 h 1450384"/>
              <a:gd name="connsiteX7-2147" fmla="*/ 1066420 w 1551853"/>
              <a:gd name="connsiteY7-2148" fmla="*/ 909117 h 1450384"/>
              <a:gd name="connsiteX8-2149" fmla="*/ 1494975 w 1551853"/>
              <a:gd name="connsiteY8-2150" fmla="*/ 1171511 h 1450384"/>
              <a:gd name="connsiteX9-2151" fmla="*/ 916905 w 1551853"/>
              <a:gd name="connsiteY9-2152" fmla="*/ 1018766 h 1450384"/>
              <a:gd name="connsiteX10-2153" fmla="*/ 595113 w 1551853"/>
              <a:gd name="connsiteY10-2154" fmla="*/ 1447158 h 1450384"/>
              <a:gd name="connsiteX11-2155" fmla="*/ 750624 w 1551853"/>
              <a:gd name="connsiteY11-2156" fmla="*/ 1113654 h 1450384"/>
              <a:gd name="connsiteX12-2157" fmla="*/ 684136 w 1551853"/>
              <a:gd name="connsiteY12-2158" fmla="*/ 979010 h 1450384"/>
              <a:gd name="connsiteX13-2159" fmla="*/ 49 w 1551853"/>
              <a:gd name="connsiteY13-2160" fmla="*/ 985980 h 1450384"/>
              <a:gd name="connsiteX14-2161" fmla="*/ 653890 w 1551853"/>
              <a:gd name="connsiteY14-2162" fmla="*/ 736838 h 1450384"/>
              <a:gd name="connsiteX15-2163" fmla="*/ 318101 w 1551853"/>
              <a:gd name="connsiteY15-2164" fmla="*/ 328669 h 1450384"/>
              <a:gd name="connsiteX0-2165" fmla="*/ 318107 w 1551859"/>
              <a:gd name="connsiteY0-2166" fmla="*/ 328669 h 1450384"/>
              <a:gd name="connsiteX1-2167" fmla="*/ 750402 w 1551859"/>
              <a:gd name="connsiteY1-2168" fmla="*/ 587431 h 1450384"/>
              <a:gd name="connsiteX2-2169" fmla="*/ 807152 w 1551859"/>
              <a:gd name="connsiteY2-2170" fmla="*/ 15 h 1450384"/>
              <a:gd name="connsiteX3-2171" fmla="*/ 916911 w 1551859"/>
              <a:gd name="connsiteY3-2172" fmla="*/ 587432 h 1450384"/>
              <a:gd name="connsiteX4-2173" fmla="*/ 1134943 w 1551859"/>
              <a:gd name="connsiteY4-2174" fmla="*/ 437792 h 1450384"/>
              <a:gd name="connsiteX5-2175" fmla="*/ 1057657 w 1551859"/>
              <a:gd name="connsiteY5-2176" fmla="*/ 712984 h 1450384"/>
              <a:gd name="connsiteX6-2177" fmla="*/ 1545760 w 1551859"/>
              <a:gd name="connsiteY6-2178" fmla="*/ 663079 h 1450384"/>
              <a:gd name="connsiteX7-2179" fmla="*/ 1066426 w 1551859"/>
              <a:gd name="connsiteY7-2180" fmla="*/ 909117 h 1450384"/>
              <a:gd name="connsiteX8-2181" fmla="*/ 1494981 w 1551859"/>
              <a:gd name="connsiteY8-2182" fmla="*/ 1171511 h 1450384"/>
              <a:gd name="connsiteX9-2183" fmla="*/ 916911 w 1551859"/>
              <a:gd name="connsiteY9-2184" fmla="*/ 1018766 h 1450384"/>
              <a:gd name="connsiteX10-2185" fmla="*/ 595119 w 1551859"/>
              <a:gd name="connsiteY10-2186" fmla="*/ 1447158 h 1450384"/>
              <a:gd name="connsiteX11-2187" fmla="*/ 750630 w 1551859"/>
              <a:gd name="connsiteY11-2188" fmla="*/ 1113654 h 1450384"/>
              <a:gd name="connsiteX12-2189" fmla="*/ 617881 w 1551859"/>
              <a:gd name="connsiteY12-2190" fmla="*/ 979010 h 1450384"/>
              <a:gd name="connsiteX13-2191" fmla="*/ 55 w 1551859"/>
              <a:gd name="connsiteY13-2192" fmla="*/ 985980 h 1450384"/>
              <a:gd name="connsiteX14-2193" fmla="*/ 653896 w 1551859"/>
              <a:gd name="connsiteY14-2194" fmla="*/ 736838 h 1450384"/>
              <a:gd name="connsiteX15-2195" fmla="*/ 318107 w 1551859"/>
              <a:gd name="connsiteY15-2196" fmla="*/ 328669 h 1450384"/>
              <a:gd name="connsiteX0-2197" fmla="*/ 318107 w 1551859"/>
              <a:gd name="connsiteY0-2198" fmla="*/ 328669 h 1450384"/>
              <a:gd name="connsiteX1-2199" fmla="*/ 750402 w 1551859"/>
              <a:gd name="connsiteY1-2200" fmla="*/ 587431 h 1450384"/>
              <a:gd name="connsiteX2-2201" fmla="*/ 807152 w 1551859"/>
              <a:gd name="connsiteY2-2202" fmla="*/ 15 h 1450384"/>
              <a:gd name="connsiteX3-2203" fmla="*/ 916911 w 1551859"/>
              <a:gd name="connsiteY3-2204" fmla="*/ 587432 h 1450384"/>
              <a:gd name="connsiteX4-2205" fmla="*/ 1134943 w 1551859"/>
              <a:gd name="connsiteY4-2206" fmla="*/ 437792 h 1450384"/>
              <a:gd name="connsiteX5-2207" fmla="*/ 1057657 w 1551859"/>
              <a:gd name="connsiteY5-2208" fmla="*/ 712984 h 1450384"/>
              <a:gd name="connsiteX6-2209" fmla="*/ 1545760 w 1551859"/>
              <a:gd name="connsiteY6-2210" fmla="*/ 663079 h 1450384"/>
              <a:gd name="connsiteX7-2211" fmla="*/ 1066426 w 1551859"/>
              <a:gd name="connsiteY7-2212" fmla="*/ 909117 h 1450384"/>
              <a:gd name="connsiteX8-2213" fmla="*/ 1494981 w 1551859"/>
              <a:gd name="connsiteY8-2214" fmla="*/ 1171511 h 1450384"/>
              <a:gd name="connsiteX9-2215" fmla="*/ 916911 w 1551859"/>
              <a:gd name="connsiteY9-2216" fmla="*/ 1018766 h 1450384"/>
              <a:gd name="connsiteX10-2217" fmla="*/ 595119 w 1551859"/>
              <a:gd name="connsiteY10-2218" fmla="*/ 1447158 h 1450384"/>
              <a:gd name="connsiteX11-2219" fmla="*/ 750630 w 1551859"/>
              <a:gd name="connsiteY11-2220" fmla="*/ 1113654 h 1450384"/>
              <a:gd name="connsiteX12-2221" fmla="*/ 617881 w 1551859"/>
              <a:gd name="connsiteY12-2222" fmla="*/ 979010 h 1450384"/>
              <a:gd name="connsiteX13-2223" fmla="*/ 55 w 1551859"/>
              <a:gd name="connsiteY13-2224" fmla="*/ 985980 h 1450384"/>
              <a:gd name="connsiteX14-2225" fmla="*/ 653896 w 1551859"/>
              <a:gd name="connsiteY14-2226" fmla="*/ 736838 h 1450384"/>
              <a:gd name="connsiteX15-2227" fmla="*/ 318107 w 1551859"/>
              <a:gd name="connsiteY15-2228" fmla="*/ 328669 h 1450384"/>
              <a:gd name="connsiteX0-2229" fmla="*/ 318107 w 1551859"/>
              <a:gd name="connsiteY0-2230" fmla="*/ 328669 h 1450384"/>
              <a:gd name="connsiteX1-2231" fmla="*/ 750402 w 1551859"/>
              <a:gd name="connsiteY1-2232" fmla="*/ 587431 h 1450384"/>
              <a:gd name="connsiteX2-2233" fmla="*/ 807152 w 1551859"/>
              <a:gd name="connsiteY2-2234" fmla="*/ 15 h 1450384"/>
              <a:gd name="connsiteX3-2235" fmla="*/ 916911 w 1551859"/>
              <a:gd name="connsiteY3-2236" fmla="*/ 587432 h 1450384"/>
              <a:gd name="connsiteX4-2237" fmla="*/ 1134943 w 1551859"/>
              <a:gd name="connsiteY4-2238" fmla="*/ 437792 h 1450384"/>
              <a:gd name="connsiteX5-2239" fmla="*/ 1057657 w 1551859"/>
              <a:gd name="connsiteY5-2240" fmla="*/ 712984 h 1450384"/>
              <a:gd name="connsiteX6-2241" fmla="*/ 1545760 w 1551859"/>
              <a:gd name="connsiteY6-2242" fmla="*/ 663079 h 1450384"/>
              <a:gd name="connsiteX7-2243" fmla="*/ 1066426 w 1551859"/>
              <a:gd name="connsiteY7-2244" fmla="*/ 909117 h 1450384"/>
              <a:gd name="connsiteX8-2245" fmla="*/ 1494981 w 1551859"/>
              <a:gd name="connsiteY8-2246" fmla="*/ 1171511 h 1450384"/>
              <a:gd name="connsiteX9-2247" fmla="*/ 916911 w 1551859"/>
              <a:gd name="connsiteY9-2248" fmla="*/ 1018766 h 1450384"/>
              <a:gd name="connsiteX10-2249" fmla="*/ 595119 w 1551859"/>
              <a:gd name="connsiteY10-2250" fmla="*/ 1447158 h 1450384"/>
              <a:gd name="connsiteX11-2251" fmla="*/ 750630 w 1551859"/>
              <a:gd name="connsiteY11-2252" fmla="*/ 1113654 h 1450384"/>
              <a:gd name="connsiteX12-2253" fmla="*/ 617881 w 1551859"/>
              <a:gd name="connsiteY12-2254" fmla="*/ 979010 h 1450384"/>
              <a:gd name="connsiteX13-2255" fmla="*/ 55 w 1551859"/>
              <a:gd name="connsiteY13-2256" fmla="*/ 985980 h 1450384"/>
              <a:gd name="connsiteX14-2257" fmla="*/ 653896 w 1551859"/>
              <a:gd name="connsiteY14-2258" fmla="*/ 736838 h 1450384"/>
              <a:gd name="connsiteX15-2259" fmla="*/ 318107 w 1551859"/>
              <a:gd name="connsiteY15-2260" fmla="*/ 328669 h 1450384"/>
              <a:gd name="connsiteX0-2261" fmla="*/ 318107 w 1551859"/>
              <a:gd name="connsiteY0-2262" fmla="*/ 328669 h 1450384"/>
              <a:gd name="connsiteX1-2263" fmla="*/ 750402 w 1551859"/>
              <a:gd name="connsiteY1-2264" fmla="*/ 587431 h 1450384"/>
              <a:gd name="connsiteX2-2265" fmla="*/ 807152 w 1551859"/>
              <a:gd name="connsiteY2-2266" fmla="*/ 15 h 1450384"/>
              <a:gd name="connsiteX3-2267" fmla="*/ 916911 w 1551859"/>
              <a:gd name="connsiteY3-2268" fmla="*/ 587432 h 1450384"/>
              <a:gd name="connsiteX4-2269" fmla="*/ 1134943 w 1551859"/>
              <a:gd name="connsiteY4-2270" fmla="*/ 437792 h 1450384"/>
              <a:gd name="connsiteX5-2271" fmla="*/ 1057657 w 1551859"/>
              <a:gd name="connsiteY5-2272" fmla="*/ 712984 h 1450384"/>
              <a:gd name="connsiteX6-2273" fmla="*/ 1545760 w 1551859"/>
              <a:gd name="connsiteY6-2274" fmla="*/ 663079 h 1450384"/>
              <a:gd name="connsiteX7-2275" fmla="*/ 1066426 w 1551859"/>
              <a:gd name="connsiteY7-2276" fmla="*/ 909117 h 1450384"/>
              <a:gd name="connsiteX8-2277" fmla="*/ 1494981 w 1551859"/>
              <a:gd name="connsiteY8-2278" fmla="*/ 1171511 h 1450384"/>
              <a:gd name="connsiteX9-2279" fmla="*/ 916911 w 1551859"/>
              <a:gd name="connsiteY9-2280" fmla="*/ 1018766 h 1450384"/>
              <a:gd name="connsiteX10-2281" fmla="*/ 595119 w 1551859"/>
              <a:gd name="connsiteY10-2282" fmla="*/ 1447158 h 1450384"/>
              <a:gd name="connsiteX11-2283" fmla="*/ 750630 w 1551859"/>
              <a:gd name="connsiteY11-2284" fmla="*/ 1113654 h 1450384"/>
              <a:gd name="connsiteX12-2285" fmla="*/ 617881 w 1551859"/>
              <a:gd name="connsiteY12-2286" fmla="*/ 979010 h 1450384"/>
              <a:gd name="connsiteX13-2287" fmla="*/ 55 w 1551859"/>
              <a:gd name="connsiteY13-2288" fmla="*/ 985980 h 1450384"/>
              <a:gd name="connsiteX14-2289" fmla="*/ 653896 w 1551859"/>
              <a:gd name="connsiteY14-2290" fmla="*/ 736838 h 1450384"/>
              <a:gd name="connsiteX15-2291" fmla="*/ 318107 w 1551859"/>
              <a:gd name="connsiteY15-2292" fmla="*/ 328669 h 1450384"/>
              <a:gd name="connsiteX0-2293" fmla="*/ 318107 w 1551859"/>
              <a:gd name="connsiteY0-2294" fmla="*/ 328669 h 1424093"/>
              <a:gd name="connsiteX1-2295" fmla="*/ 750402 w 1551859"/>
              <a:gd name="connsiteY1-2296" fmla="*/ 587431 h 1424093"/>
              <a:gd name="connsiteX2-2297" fmla="*/ 807152 w 1551859"/>
              <a:gd name="connsiteY2-2298" fmla="*/ 15 h 1424093"/>
              <a:gd name="connsiteX3-2299" fmla="*/ 916911 w 1551859"/>
              <a:gd name="connsiteY3-2300" fmla="*/ 587432 h 1424093"/>
              <a:gd name="connsiteX4-2301" fmla="*/ 1134943 w 1551859"/>
              <a:gd name="connsiteY4-2302" fmla="*/ 437792 h 1424093"/>
              <a:gd name="connsiteX5-2303" fmla="*/ 1057657 w 1551859"/>
              <a:gd name="connsiteY5-2304" fmla="*/ 712984 h 1424093"/>
              <a:gd name="connsiteX6-2305" fmla="*/ 1545760 w 1551859"/>
              <a:gd name="connsiteY6-2306" fmla="*/ 663079 h 1424093"/>
              <a:gd name="connsiteX7-2307" fmla="*/ 1066426 w 1551859"/>
              <a:gd name="connsiteY7-2308" fmla="*/ 909117 h 1424093"/>
              <a:gd name="connsiteX8-2309" fmla="*/ 1494981 w 1551859"/>
              <a:gd name="connsiteY8-2310" fmla="*/ 1171511 h 1424093"/>
              <a:gd name="connsiteX9-2311" fmla="*/ 916911 w 1551859"/>
              <a:gd name="connsiteY9-2312" fmla="*/ 1018766 h 1424093"/>
              <a:gd name="connsiteX10-2313" fmla="*/ 913171 w 1551859"/>
              <a:gd name="connsiteY10-2314" fmla="*/ 1420653 h 1424093"/>
              <a:gd name="connsiteX11-2315" fmla="*/ 750630 w 1551859"/>
              <a:gd name="connsiteY11-2316" fmla="*/ 1113654 h 1424093"/>
              <a:gd name="connsiteX12-2317" fmla="*/ 617881 w 1551859"/>
              <a:gd name="connsiteY12-2318" fmla="*/ 979010 h 1424093"/>
              <a:gd name="connsiteX13-2319" fmla="*/ 55 w 1551859"/>
              <a:gd name="connsiteY13-2320" fmla="*/ 985980 h 1424093"/>
              <a:gd name="connsiteX14-2321" fmla="*/ 653896 w 1551859"/>
              <a:gd name="connsiteY14-2322" fmla="*/ 736838 h 1424093"/>
              <a:gd name="connsiteX15-2323" fmla="*/ 318107 w 1551859"/>
              <a:gd name="connsiteY15-2324" fmla="*/ 328669 h 1424093"/>
              <a:gd name="connsiteX0-2325" fmla="*/ 318107 w 1551859"/>
              <a:gd name="connsiteY0-2326" fmla="*/ 328669 h 1420653"/>
              <a:gd name="connsiteX1-2327" fmla="*/ 750402 w 1551859"/>
              <a:gd name="connsiteY1-2328" fmla="*/ 587431 h 1420653"/>
              <a:gd name="connsiteX2-2329" fmla="*/ 807152 w 1551859"/>
              <a:gd name="connsiteY2-2330" fmla="*/ 15 h 1420653"/>
              <a:gd name="connsiteX3-2331" fmla="*/ 916911 w 1551859"/>
              <a:gd name="connsiteY3-2332" fmla="*/ 587432 h 1420653"/>
              <a:gd name="connsiteX4-2333" fmla="*/ 1134943 w 1551859"/>
              <a:gd name="connsiteY4-2334" fmla="*/ 437792 h 1420653"/>
              <a:gd name="connsiteX5-2335" fmla="*/ 1057657 w 1551859"/>
              <a:gd name="connsiteY5-2336" fmla="*/ 712984 h 1420653"/>
              <a:gd name="connsiteX6-2337" fmla="*/ 1545760 w 1551859"/>
              <a:gd name="connsiteY6-2338" fmla="*/ 663079 h 1420653"/>
              <a:gd name="connsiteX7-2339" fmla="*/ 1066426 w 1551859"/>
              <a:gd name="connsiteY7-2340" fmla="*/ 909117 h 1420653"/>
              <a:gd name="connsiteX8-2341" fmla="*/ 1494981 w 1551859"/>
              <a:gd name="connsiteY8-2342" fmla="*/ 1171511 h 1420653"/>
              <a:gd name="connsiteX9-2343" fmla="*/ 916911 w 1551859"/>
              <a:gd name="connsiteY9-2344" fmla="*/ 1018766 h 1420653"/>
              <a:gd name="connsiteX10-2345" fmla="*/ 913171 w 1551859"/>
              <a:gd name="connsiteY10-2346" fmla="*/ 1420653 h 1420653"/>
              <a:gd name="connsiteX11-2347" fmla="*/ 750630 w 1551859"/>
              <a:gd name="connsiteY11-2348" fmla="*/ 1113654 h 1420653"/>
              <a:gd name="connsiteX12-2349" fmla="*/ 617881 w 1551859"/>
              <a:gd name="connsiteY12-2350" fmla="*/ 979010 h 1420653"/>
              <a:gd name="connsiteX13-2351" fmla="*/ 55 w 1551859"/>
              <a:gd name="connsiteY13-2352" fmla="*/ 985980 h 1420653"/>
              <a:gd name="connsiteX14-2353" fmla="*/ 653896 w 1551859"/>
              <a:gd name="connsiteY14-2354" fmla="*/ 736838 h 1420653"/>
              <a:gd name="connsiteX15-2355" fmla="*/ 318107 w 1551859"/>
              <a:gd name="connsiteY15-2356" fmla="*/ 328669 h 1420653"/>
              <a:gd name="connsiteX0-2357" fmla="*/ 318107 w 1551859"/>
              <a:gd name="connsiteY0-2358" fmla="*/ 328669 h 1420653"/>
              <a:gd name="connsiteX1-2359" fmla="*/ 750402 w 1551859"/>
              <a:gd name="connsiteY1-2360" fmla="*/ 587431 h 1420653"/>
              <a:gd name="connsiteX2-2361" fmla="*/ 807152 w 1551859"/>
              <a:gd name="connsiteY2-2362" fmla="*/ 15 h 1420653"/>
              <a:gd name="connsiteX3-2363" fmla="*/ 916911 w 1551859"/>
              <a:gd name="connsiteY3-2364" fmla="*/ 587432 h 1420653"/>
              <a:gd name="connsiteX4-2365" fmla="*/ 1134943 w 1551859"/>
              <a:gd name="connsiteY4-2366" fmla="*/ 437792 h 1420653"/>
              <a:gd name="connsiteX5-2367" fmla="*/ 1057657 w 1551859"/>
              <a:gd name="connsiteY5-2368" fmla="*/ 712984 h 1420653"/>
              <a:gd name="connsiteX6-2369" fmla="*/ 1545760 w 1551859"/>
              <a:gd name="connsiteY6-2370" fmla="*/ 663079 h 1420653"/>
              <a:gd name="connsiteX7-2371" fmla="*/ 1066426 w 1551859"/>
              <a:gd name="connsiteY7-2372" fmla="*/ 909117 h 1420653"/>
              <a:gd name="connsiteX8-2373" fmla="*/ 1494981 w 1551859"/>
              <a:gd name="connsiteY8-2374" fmla="*/ 1171511 h 1420653"/>
              <a:gd name="connsiteX9-2375" fmla="*/ 916911 w 1551859"/>
              <a:gd name="connsiteY9-2376" fmla="*/ 1018766 h 1420653"/>
              <a:gd name="connsiteX10-2377" fmla="*/ 913171 w 1551859"/>
              <a:gd name="connsiteY10-2378" fmla="*/ 1420653 h 1420653"/>
              <a:gd name="connsiteX11-2379" fmla="*/ 750630 w 1551859"/>
              <a:gd name="connsiteY11-2380" fmla="*/ 1113654 h 1420653"/>
              <a:gd name="connsiteX12-2381" fmla="*/ 538595 w 1551859"/>
              <a:gd name="connsiteY12-2382" fmla="*/ 1166663 h 1420653"/>
              <a:gd name="connsiteX13-2383" fmla="*/ 617881 w 1551859"/>
              <a:gd name="connsiteY13-2384" fmla="*/ 979010 h 1420653"/>
              <a:gd name="connsiteX14-2385" fmla="*/ 55 w 1551859"/>
              <a:gd name="connsiteY14-2386" fmla="*/ 985980 h 1420653"/>
              <a:gd name="connsiteX15-2387" fmla="*/ 653896 w 1551859"/>
              <a:gd name="connsiteY15-2388" fmla="*/ 736838 h 1420653"/>
              <a:gd name="connsiteX16" fmla="*/ 318107 w 1551859"/>
              <a:gd name="connsiteY16" fmla="*/ 328669 h 1420653"/>
              <a:gd name="connsiteX0-2389" fmla="*/ 318107 w 1551859"/>
              <a:gd name="connsiteY0-2390" fmla="*/ 328669 h 1420653"/>
              <a:gd name="connsiteX1-2391" fmla="*/ 750402 w 1551859"/>
              <a:gd name="connsiteY1-2392" fmla="*/ 587431 h 1420653"/>
              <a:gd name="connsiteX2-2393" fmla="*/ 807152 w 1551859"/>
              <a:gd name="connsiteY2-2394" fmla="*/ 15 h 1420653"/>
              <a:gd name="connsiteX3-2395" fmla="*/ 916911 w 1551859"/>
              <a:gd name="connsiteY3-2396" fmla="*/ 587432 h 1420653"/>
              <a:gd name="connsiteX4-2397" fmla="*/ 1134943 w 1551859"/>
              <a:gd name="connsiteY4-2398" fmla="*/ 437792 h 1420653"/>
              <a:gd name="connsiteX5-2399" fmla="*/ 1057657 w 1551859"/>
              <a:gd name="connsiteY5-2400" fmla="*/ 712984 h 1420653"/>
              <a:gd name="connsiteX6-2401" fmla="*/ 1545760 w 1551859"/>
              <a:gd name="connsiteY6-2402" fmla="*/ 663079 h 1420653"/>
              <a:gd name="connsiteX7-2403" fmla="*/ 1066426 w 1551859"/>
              <a:gd name="connsiteY7-2404" fmla="*/ 909117 h 1420653"/>
              <a:gd name="connsiteX8-2405" fmla="*/ 1494981 w 1551859"/>
              <a:gd name="connsiteY8-2406" fmla="*/ 1171511 h 1420653"/>
              <a:gd name="connsiteX9-2407" fmla="*/ 916911 w 1551859"/>
              <a:gd name="connsiteY9-2408" fmla="*/ 1018766 h 1420653"/>
              <a:gd name="connsiteX10-2409" fmla="*/ 913171 w 1551859"/>
              <a:gd name="connsiteY10-2410" fmla="*/ 1420653 h 1420653"/>
              <a:gd name="connsiteX11-2411" fmla="*/ 750630 w 1551859"/>
              <a:gd name="connsiteY11-2412" fmla="*/ 1113654 h 1420653"/>
              <a:gd name="connsiteX12-2413" fmla="*/ 538595 w 1551859"/>
              <a:gd name="connsiteY12-2414" fmla="*/ 1166663 h 1420653"/>
              <a:gd name="connsiteX13-2415" fmla="*/ 617881 w 1551859"/>
              <a:gd name="connsiteY13-2416" fmla="*/ 979010 h 1420653"/>
              <a:gd name="connsiteX14-2417" fmla="*/ 55 w 1551859"/>
              <a:gd name="connsiteY14-2418" fmla="*/ 985980 h 1420653"/>
              <a:gd name="connsiteX15-2419" fmla="*/ 653896 w 1551859"/>
              <a:gd name="connsiteY15-2420" fmla="*/ 736838 h 1420653"/>
              <a:gd name="connsiteX16-2421" fmla="*/ 318107 w 1551859"/>
              <a:gd name="connsiteY16-2422" fmla="*/ 328669 h 1420653"/>
              <a:gd name="connsiteX0-2423" fmla="*/ 318107 w 1551859"/>
              <a:gd name="connsiteY0-2424" fmla="*/ 328669 h 1420653"/>
              <a:gd name="connsiteX1-2425" fmla="*/ 750402 w 1551859"/>
              <a:gd name="connsiteY1-2426" fmla="*/ 587431 h 1420653"/>
              <a:gd name="connsiteX2-2427" fmla="*/ 807152 w 1551859"/>
              <a:gd name="connsiteY2-2428" fmla="*/ 15 h 1420653"/>
              <a:gd name="connsiteX3-2429" fmla="*/ 916911 w 1551859"/>
              <a:gd name="connsiteY3-2430" fmla="*/ 587432 h 1420653"/>
              <a:gd name="connsiteX4-2431" fmla="*/ 1134943 w 1551859"/>
              <a:gd name="connsiteY4-2432" fmla="*/ 437792 h 1420653"/>
              <a:gd name="connsiteX5-2433" fmla="*/ 1057657 w 1551859"/>
              <a:gd name="connsiteY5-2434" fmla="*/ 712984 h 1420653"/>
              <a:gd name="connsiteX6-2435" fmla="*/ 1545760 w 1551859"/>
              <a:gd name="connsiteY6-2436" fmla="*/ 663079 h 1420653"/>
              <a:gd name="connsiteX7-2437" fmla="*/ 1066426 w 1551859"/>
              <a:gd name="connsiteY7-2438" fmla="*/ 909117 h 1420653"/>
              <a:gd name="connsiteX8-2439" fmla="*/ 1494981 w 1551859"/>
              <a:gd name="connsiteY8-2440" fmla="*/ 1171511 h 1420653"/>
              <a:gd name="connsiteX9-2441" fmla="*/ 916911 w 1551859"/>
              <a:gd name="connsiteY9-2442" fmla="*/ 1018766 h 1420653"/>
              <a:gd name="connsiteX10-2443" fmla="*/ 913171 w 1551859"/>
              <a:gd name="connsiteY10-2444" fmla="*/ 1420653 h 1420653"/>
              <a:gd name="connsiteX11-2445" fmla="*/ 750630 w 1551859"/>
              <a:gd name="connsiteY11-2446" fmla="*/ 1113654 h 1420653"/>
              <a:gd name="connsiteX12-2447" fmla="*/ 538595 w 1551859"/>
              <a:gd name="connsiteY12-2448" fmla="*/ 1166663 h 1420653"/>
              <a:gd name="connsiteX13-2449" fmla="*/ 617881 w 1551859"/>
              <a:gd name="connsiteY13-2450" fmla="*/ 979010 h 1420653"/>
              <a:gd name="connsiteX14-2451" fmla="*/ 55 w 1551859"/>
              <a:gd name="connsiteY14-2452" fmla="*/ 985980 h 1420653"/>
              <a:gd name="connsiteX15-2453" fmla="*/ 653896 w 1551859"/>
              <a:gd name="connsiteY15-2454" fmla="*/ 736838 h 1420653"/>
              <a:gd name="connsiteX16-2455" fmla="*/ 318107 w 1551859"/>
              <a:gd name="connsiteY16-2456" fmla="*/ 328669 h 1420653"/>
              <a:gd name="connsiteX0-2457" fmla="*/ 318107 w 1551859"/>
              <a:gd name="connsiteY0-2458" fmla="*/ 328669 h 1420653"/>
              <a:gd name="connsiteX1-2459" fmla="*/ 750402 w 1551859"/>
              <a:gd name="connsiteY1-2460" fmla="*/ 587431 h 1420653"/>
              <a:gd name="connsiteX2-2461" fmla="*/ 807152 w 1551859"/>
              <a:gd name="connsiteY2-2462" fmla="*/ 15 h 1420653"/>
              <a:gd name="connsiteX3-2463" fmla="*/ 916911 w 1551859"/>
              <a:gd name="connsiteY3-2464" fmla="*/ 587432 h 1420653"/>
              <a:gd name="connsiteX4-2465" fmla="*/ 1134943 w 1551859"/>
              <a:gd name="connsiteY4-2466" fmla="*/ 437792 h 1420653"/>
              <a:gd name="connsiteX5-2467" fmla="*/ 1057657 w 1551859"/>
              <a:gd name="connsiteY5-2468" fmla="*/ 712984 h 1420653"/>
              <a:gd name="connsiteX6-2469" fmla="*/ 1545760 w 1551859"/>
              <a:gd name="connsiteY6-2470" fmla="*/ 663079 h 1420653"/>
              <a:gd name="connsiteX7-2471" fmla="*/ 1066426 w 1551859"/>
              <a:gd name="connsiteY7-2472" fmla="*/ 909117 h 1420653"/>
              <a:gd name="connsiteX8-2473" fmla="*/ 1494981 w 1551859"/>
              <a:gd name="connsiteY8-2474" fmla="*/ 1171511 h 1420653"/>
              <a:gd name="connsiteX9-2475" fmla="*/ 916911 w 1551859"/>
              <a:gd name="connsiteY9-2476" fmla="*/ 1018766 h 1420653"/>
              <a:gd name="connsiteX10-2477" fmla="*/ 913171 w 1551859"/>
              <a:gd name="connsiteY10-2478" fmla="*/ 1420653 h 1420653"/>
              <a:gd name="connsiteX11-2479" fmla="*/ 750630 w 1551859"/>
              <a:gd name="connsiteY11-2480" fmla="*/ 1113654 h 1420653"/>
              <a:gd name="connsiteX12-2481" fmla="*/ 538595 w 1551859"/>
              <a:gd name="connsiteY12-2482" fmla="*/ 1166663 h 1420653"/>
              <a:gd name="connsiteX13-2483" fmla="*/ 617881 w 1551859"/>
              <a:gd name="connsiteY13-2484" fmla="*/ 979010 h 1420653"/>
              <a:gd name="connsiteX14-2485" fmla="*/ 55 w 1551859"/>
              <a:gd name="connsiteY14-2486" fmla="*/ 985980 h 1420653"/>
              <a:gd name="connsiteX15-2487" fmla="*/ 653896 w 1551859"/>
              <a:gd name="connsiteY15-2488" fmla="*/ 736838 h 1420653"/>
              <a:gd name="connsiteX16-2489" fmla="*/ 318107 w 1551859"/>
              <a:gd name="connsiteY16-2490" fmla="*/ 328669 h 1420653"/>
              <a:gd name="connsiteX0-2491" fmla="*/ 318107 w 1551859"/>
              <a:gd name="connsiteY0-2492" fmla="*/ 328669 h 1420653"/>
              <a:gd name="connsiteX1-2493" fmla="*/ 750402 w 1551859"/>
              <a:gd name="connsiteY1-2494" fmla="*/ 587431 h 1420653"/>
              <a:gd name="connsiteX2-2495" fmla="*/ 807152 w 1551859"/>
              <a:gd name="connsiteY2-2496" fmla="*/ 15 h 1420653"/>
              <a:gd name="connsiteX3-2497" fmla="*/ 916911 w 1551859"/>
              <a:gd name="connsiteY3-2498" fmla="*/ 587432 h 1420653"/>
              <a:gd name="connsiteX4-2499" fmla="*/ 1134943 w 1551859"/>
              <a:gd name="connsiteY4-2500" fmla="*/ 437792 h 1420653"/>
              <a:gd name="connsiteX5-2501" fmla="*/ 1057657 w 1551859"/>
              <a:gd name="connsiteY5-2502" fmla="*/ 712984 h 1420653"/>
              <a:gd name="connsiteX6-2503" fmla="*/ 1545760 w 1551859"/>
              <a:gd name="connsiteY6-2504" fmla="*/ 663079 h 1420653"/>
              <a:gd name="connsiteX7-2505" fmla="*/ 1066426 w 1551859"/>
              <a:gd name="connsiteY7-2506" fmla="*/ 909117 h 1420653"/>
              <a:gd name="connsiteX8-2507" fmla="*/ 1494981 w 1551859"/>
              <a:gd name="connsiteY8-2508" fmla="*/ 1171511 h 1420653"/>
              <a:gd name="connsiteX9-2509" fmla="*/ 916911 w 1551859"/>
              <a:gd name="connsiteY9-2510" fmla="*/ 1018766 h 1420653"/>
              <a:gd name="connsiteX10-2511" fmla="*/ 913171 w 1551859"/>
              <a:gd name="connsiteY10-2512" fmla="*/ 1420653 h 1420653"/>
              <a:gd name="connsiteX11-2513" fmla="*/ 750630 w 1551859"/>
              <a:gd name="connsiteY11-2514" fmla="*/ 1113654 h 1420653"/>
              <a:gd name="connsiteX12-2515" fmla="*/ 538595 w 1551859"/>
              <a:gd name="connsiteY12-2516" fmla="*/ 1166663 h 1420653"/>
              <a:gd name="connsiteX13-2517" fmla="*/ 617881 w 1551859"/>
              <a:gd name="connsiteY13-2518" fmla="*/ 979010 h 1420653"/>
              <a:gd name="connsiteX14-2519" fmla="*/ 55 w 1551859"/>
              <a:gd name="connsiteY14-2520" fmla="*/ 985980 h 1420653"/>
              <a:gd name="connsiteX15-2521" fmla="*/ 653896 w 1551859"/>
              <a:gd name="connsiteY15-2522" fmla="*/ 736838 h 1420653"/>
              <a:gd name="connsiteX16-2523" fmla="*/ 318107 w 1551859"/>
              <a:gd name="connsiteY16-2524" fmla="*/ 328669 h 1420653"/>
              <a:gd name="connsiteX0-2525" fmla="*/ 318107 w 1551859"/>
              <a:gd name="connsiteY0-2526" fmla="*/ 328669 h 1420653"/>
              <a:gd name="connsiteX1-2527" fmla="*/ 750402 w 1551859"/>
              <a:gd name="connsiteY1-2528" fmla="*/ 587431 h 1420653"/>
              <a:gd name="connsiteX2-2529" fmla="*/ 807152 w 1551859"/>
              <a:gd name="connsiteY2-2530" fmla="*/ 15 h 1420653"/>
              <a:gd name="connsiteX3-2531" fmla="*/ 916911 w 1551859"/>
              <a:gd name="connsiteY3-2532" fmla="*/ 587432 h 1420653"/>
              <a:gd name="connsiteX4-2533" fmla="*/ 1134943 w 1551859"/>
              <a:gd name="connsiteY4-2534" fmla="*/ 437792 h 1420653"/>
              <a:gd name="connsiteX5-2535" fmla="*/ 1057657 w 1551859"/>
              <a:gd name="connsiteY5-2536" fmla="*/ 712984 h 1420653"/>
              <a:gd name="connsiteX6-2537" fmla="*/ 1545760 w 1551859"/>
              <a:gd name="connsiteY6-2538" fmla="*/ 663079 h 1420653"/>
              <a:gd name="connsiteX7-2539" fmla="*/ 1066426 w 1551859"/>
              <a:gd name="connsiteY7-2540" fmla="*/ 909117 h 1420653"/>
              <a:gd name="connsiteX8-2541" fmla="*/ 1494981 w 1551859"/>
              <a:gd name="connsiteY8-2542" fmla="*/ 1171511 h 1420653"/>
              <a:gd name="connsiteX9-2543" fmla="*/ 916911 w 1551859"/>
              <a:gd name="connsiteY9-2544" fmla="*/ 1018766 h 1420653"/>
              <a:gd name="connsiteX10-2545" fmla="*/ 913171 w 1551859"/>
              <a:gd name="connsiteY10-2546" fmla="*/ 1420653 h 1420653"/>
              <a:gd name="connsiteX11-2547" fmla="*/ 750630 w 1551859"/>
              <a:gd name="connsiteY11-2548" fmla="*/ 1113654 h 1420653"/>
              <a:gd name="connsiteX12-2549" fmla="*/ 472334 w 1551859"/>
              <a:gd name="connsiteY12-2550" fmla="*/ 1193167 h 1420653"/>
              <a:gd name="connsiteX13-2551" fmla="*/ 617881 w 1551859"/>
              <a:gd name="connsiteY13-2552" fmla="*/ 979010 h 1420653"/>
              <a:gd name="connsiteX14-2553" fmla="*/ 55 w 1551859"/>
              <a:gd name="connsiteY14-2554" fmla="*/ 985980 h 1420653"/>
              <a:gd name="connsiteX15-2555" fmla="*/ 653896 w 1551859"/>
              <a:gd name="connsiteY15-2556" fmla="*/ 736838 h 1420653"/>
              <a:gd name="connsiteX16-2557" fmla="*/ 318107 w 1551859"/>
              <a:gd name="connsiteY16-2558" fmla="*/ 328669 h 1420653"/>
              <a:gd name="connsiteX0-2559" fmla="*/ 318107 w 1551859"/>
              <a:gd name="connsiteY0-2560" fmla="*/ 328669 h 1420653"/>
              <a:gd name="connsiteX1-2561" fmla="*/ 750402 w 1551859"/>
              <a:gd name="connsiteY1-2562" fmla="*/ 587431 h 1420653"/>
              <a:gd name="connsiteX2-2563" fmla="*/ 807152 w 1551859"/>
              <a:gd name="connsiteY2-2564" fmla="*/ 15 h 1420653"/>
              <a:gd name="connsiteX3-2565" fmla="*/ 916911 w 1551859"/>
              <a:gd name="connsiteY3-2566" fmla="*/ 587432 h 1420653"/>
              <a:gd name="connsiteX4-2567" fmla="*/ 1134943 w 1551859"/>
              <a:gd name="connsiteY4-2568" fmla="*/ 437792 h 1420653"/>
              <a:gd name="connsiteX5-2569" fmla="*/ 1057657 w 1551859"/>
              <a:gd name="connsiteY5-2570" fmla="*/ 712984 h 1420653"/>
              <a:gd name="connsiteX6-2571" fmla="*/ 1545760 w 1551859"/>
              <a:gd name="connsiteY6-2572" fmla="*/ 663079 h 1420653"/>
              <a:gd name="connsiteX7-2573" fmla="*/ 1066426 w 1551859"/>
              <a:gd name="connsiteY7-2574" fmla="*/ 909117 h 1420653"/>
              <a:gd name="connsiteX8-2575" fmla="*/ 1494981 w 1551859"/>
              <a:gd name="connsiteY8-2576" fmla="*/ 1171511 h 1420653"/>
              <a:gd name="connsiteX9-2577" fmla="*/ 916911 w 1551859"/>
              <a:gd name="connsiteY9-2578" fmla="*/ 1018766 h 1420653"/>
              <a:gd name="connsiteX10-2579" fmla="*/ 913171 w 1551859"/>
              <a:gd name="connsiteY10-2580" fmla="*/ 1420653 h 1420653"/>
              <a:gd name="connsiteX11-2581" fmla="*/ 750630 w 1551859"/>
              <a:gd name="connsiteY11-2582" fmla="*/ 1113654 h 1420653"/>
              <a:gd name="connsiteX12-2583" fmla="*/ 472334 w 1551859"/>
              <a:gd name="connsiteY12-2584" fmla="*/ 1193167 h 1420653"/>
              <a:gd name="connsiteX13-2585" fmla="*/ 617881 w 1551859"/>
              <a:gd name="connsiteY13-2586" fmla="*/ 979010 h 1420653"/>
              <a:gd name="connsiteX14-2587" fmla="*/ 55 w 1551859"/>
              <a:gd name="connsiteY14-2588" fmla="*/ 985980 h 1420653"/>
              <a:gd name="connsiteX15-2589" fmla="*/ 653896 w 1551859"/>
              <a:gd name="connsiteY15-2590" fmla="*/ 736838 h 1420653"/>
              <a:gd name="connsiteX16-2591" fmla="*/ 318107 w 1551859"/>
              <a:gd name="connsiteY16-2592" fmla="*/ 328669 h 1420653"/>
              <a:gd name="connsiteX0-2593" fmla="*/ 318107 w 1551859"/>
              <a:gd name="connsiteY0-2594" fmla="*/ 328669 h 1420653"/>
              <a:gd name="connsiteX1-2595" fmla="*/ 750402 w 1551859"/>
              <a:gd name="connsiteY1-2596" fmla="*/ 587431 h 1420653"/>
              <a:gd name="connsiteX2-2597" fmla="*/ 807152 w 1551859"/>
              <a:gd name="connsiteY2-2598" fmla="*/ 15 h 1420653"/>
              <a:gd name="connsiteX3-2599" fmla="*/ 916911 w 1551859"/>
              <a:gd name="connsiteY3-2600" fmla="*/ 587432 h 1420653"/>
              <a:gd name="connsiteX4-2601" fmla="*/ 1134943 w 1551859"/>
              <a:gd name="connsiteY4-2602" fmla="*/ 437792 h 1420653"/>
              <a:gd name="connsiteX5-2603" fmla="*/ 1057657 w 1551859"/>
              <a:gd name="connsiteY5-2604" fmla="*/ 712984 h 1420653"/>
              <a:gd name="connsiteX6-2605" fmla="*/ 1545760 w 1551859"/>
              <a:gd name="connsiteY6-2606" fmla="*/ 663079 h 1420653"/>
              <a:gd name="connsiteX7-2607" fmla="*/ 1066426 w 1551859"/>
              <a:gd name="connsiteY7-2608" fmla="*/ 909117 h 1420653"/>
              <a:gd name="connsiteX8-2609" fmla="*/ 1494981 w 1551859"/>
              <a:gd name="connsiteY8-2610" fmla="*/ 1171511 h 1420653"/>
              <a:gd name="connsiteX9-2611" fmla="*/ 916911 w 1551859"/>
              <a:gd name="connsiteY9-2612" fmla="*/ 1018766 h 1420653"/>
              <a:gd name="connsiteX10-2613" fmla="*/ 913171 w 1551859"/>
              <a:gd name="connsiteY10-2614" fmla="*/ 1420653 h 1420653"/>
              <a:gd name="connsiteX11-2615" fmla="*/ 750630 w 1551859"/>
              <a:gd name="connsiteY11-2616" fmla="*/ 1113654 h 1420653"/>
              <a:gd name="connsiteX12-2617" fmla="*/ 472334 w 1551859"/>
              <a:gd name="connsiteY12-2618" fmla="*/ 1193167 h 1420653"/>
              <a:gd name="connsiteX13-2619" fmla="*/ 617881 w 1551859"/>
              <a:gd name="connsiteY13-2620" fmla="*/ 979010 h 1420653"/>
              <a:gd name="connsiteX14-2621" fmla="*/ 55 w 1551859"/>
              <a:gd name="connsiteY14-2622" fmla="*/ 985980 h 1420653"/>
              <a:gd name="connsiteX15-2623" fmla="*/ 653896 w 1551859"/>
              <a:gd name="connsiteY15-2624" fmla="*/ 736838 h 1420653"/>
              <a:gd name="connsiteX16-2625" fmla="*/ 318107 w 1551859"/>
              <a:gd name="connsiteY16-2626" fmla="*/ 328669 h 1420653"/>
              <a:gd name="connsiteX0-2627" fmla="*/ 318104 w 1551856"/>
              <a:gd name="connsiteY0-2628" fmla="*/ 328669 h 1420653"/>
              <a:gd name="connsiteX1-2629" fmla="*/ 750399 w 1551856"/>
              <a:gd name="connsiteY1-2630" fmla="*/ 587431 h 1420653"/>
              <a:gd name="connsiteX2-2631" fmla="*/ 807149 w 1551856"/>
              <a:gd name="connsiteY2-2632" fmla="*/ 15 h 1420653"/>
              <a:gd name="connsiteX3-2633" fmla="*/ 916908 w 1551856"/>
              <a:gd name="connsiteY3-2634" fmla="*/ 587432 h 1420653"/>
              <a:gd name="connsiteX4-2635" fmla="*/ 1134940 w 1551856"/>
              <a:gd name="connsiteY4-2636" fmla="*/ 437792 h 1420653"/>
              <a:gd name="connsiteX5-2637" fmla="*/ 1057654 w 1551856"/>
              <a:gd name="connsiteY5-2638" fmla="*/ 712984 h 1420653"/>
              <a:gd name="connsiteX6-2639" fmla="*/ 1545757 w 1551856"/>
              <a:gd name="connsiteY6-2640" fmla="*/ 663079 h 1420653"/>
              <a:gd name="connsiteX7-2641" fmla="*/ 1066423 w 1551856"/>
              <a:gd name="connsiteY7-2642" fmla="*/ 909117 h 1420653"/>
              <a:gd name="connsiteX8-2643" fmla="*/ 1494978 w 1551856"/>
              <a:gd name="connsiteY8-2644" fmla="*/ 1171511 h 1420653"/>
              <a:gd name="connsiteX9-2645" fmla="*/ 916908 w 1551856"/>
              <a:gd name="connsiteY9-2646" fmla="*/ 1018766 h 1420653"/>
              <a:gd name="connsiteX10-2647" fmla="*/ 913168 w 1551856"/>
              <a:gd name="connsiteY10-2648" fmla="*/ 1420653 h 1420653"/>
              <a:gd name="connsiteX11-2649" fmla="*/ 750627 w 1551856"/>
              <a:gd name="connsiteY11-2650" fmla="*/ 1113654 h 1420653"/>
              <a:gd name="connsiteX12-2651" fmla="*/ 472331 w 1551856"/>
              <a:gd name="connsiteY12-2652" fmla="*/ 1193167 h 1420653"/>
              <a:gd name="connsiteX13-2653" fmla="*/ 617878 w 1551856"/>
              <a:gd name="connsiteY13-2654" fmla="*/ 979010 h 1420653"/>
              <a:gd name="connsiteX14-2655" fmla="*/ 52 w 1551856"/>
              <a:gd name="connsiteY14-2656" fmla="*/ 985980 h 1420653"/>
              <a:gd name="connsiteX15-2657" fmla="*/ 653893 w 1551856"/>
              <a:gd name="connsiteY15-2658" fmla="*/ 736838 h 1420653"/>
              <a:gd name="connsiteX16-2659" fmla="*/ 318104 w 1551856"/>
              <a:gd name="connsiteY16-2660" fmla="*/ 328669 h 1420653"/>
              <a:gd name="connsiteX0-2661" fmla="*/ 318102 w 1551854"/>
              <a:gd name="connsiteY0-2662" fmla="*/ 328669 h 1420653"/>
              <a:gd name="connsiteX1-2663" fmla="*/ 750397 w 1551854"/>
              <a:gd name="connsiteY1-2664" fmla="*/ 587431 h 1420653"/>
              <a:gd name="connsiteX2-2665" fmla="*/ 807147 w 1551854"/>
              <a:gd name="connsiteY2-2666" fmla="*/ 15 h 1420653"/>
              <a:gd name="connsiteX3-2667" fmla="*/ 916906 w 1551854"/>
              <a:gd name="connsiteY3-2668" fmla="*/ 587432 h 1420653"/>
              <a:gd name="connsiteX4-2669" fmla="*/ 1134938 w 1551854"/>
              <a:gd name="connsiteY4-2670" fmla="*/ 437792 h 1420653"/>
              <a:gd name="connsiteX5-2671" fmla="*/ 1057652 w 1551854"/>
              <a:gd name="connsiteY5-2672" fmla="*/ 712984 h 1420653"/>
              <a:gd name="connsiteX6-2673" fmla="*/ 1545755 w 1551854"/>
              <a:gd name="connsiteY6-2674" fmla="*/ 663079 h 1420653"/>
              <a:gd name="connsiteX7-2675" fmla="*/ 1066421 w 1551854"/>
              <a:gd name="connsiteY7-2676" fmla="*/ 909117 h 1420653"/>
              <a:gd name="connsiteX8-2677" fmla="*/ 1494976 w 1551854"/>
              <a:gd name="connsiteY8-2678" fmla="*/ 1171511 h 1420653"/>
              <a:gd name="connsiteX9-2679" fmla="*/ 916906 w 1551854"/>
              <a:gd name="connsiteY9-2680" fmla="*/ 1018766 h 1420653"/>
              <a:gd name="connsiteX10-2681" fmla="*/ 913166 w 1551854"/>
              <a:gd name="connsiteY10-2682" fmla="*/ 1420653 h 1420653"/>
              <a:gd name="connsiteX11-2683" fmla="*/ 750625 w 1551854"/>
              <a:gd name="connsiteY11-2684" fmla="*/ 1113654 h 1420653"/>
              <a:gd name="connsiteX12-2685" fmla="*/ 472329 w 1551854"/>
              <a:gd name="connsiteY12-2686" fmla="*/ 1193167 h 1420653"/>
              <a:gd name="connsiteX13-2687" fmla="*/ 643255 w 1551854"/>
              <a:gd name="connsiteY13-2688" fmla="*/ 930037 h 1420653"/>
              <a:gd name="connsiteX14-2689" fmla="*/ 50 w 1551854"/>
              <a:gd name="connsiteY14-2690" fmla="*/ 985980 h 1420653"/>
              <a:gd name="connsiteX15-2691" fmla="*/ 653891 w 1551854"/>
              <a:gd name="connsiteY15-2692" fmla="*/ 736838 h 1420653"/>
              <a:gd name="connsiteX16-2693" fmla="*/ 318102 w 1551854"/>
              <a:gd name="connsiteY16-2694" fmla="*/ 328669 h 1420653"/>
              <a:gd name="connsiteX0-2695" fmla="*/ 318102 w 1551854"/>
              <a:gd name="connsiteY0-2696" fmla="*/ 328669 h 1420653"/>
              <a:gd name="connsiteX1-2697" fmla="*/ 750397 w 1551854"/>
              <a:gd name="connsiteY1-2698" fmla="*/ 587431 h 1420653"/>
              <a:gd name="connsiteX2-2699" fmla="*/ 807147 w 1551854"/>
              <a:gd name="connsiteY2-2700" fmla="*/ 15 h 1420653"/>
              <a:gd name="connsiteX3-2701" fmla="*/ 916906 w 1551854"/>
              <a:gd name="connsiteY3-2702" fmla="*/ 587432 h 1420653"/>
              <a:gd name="connsiteX4-2703" fmla="*/ 1134938 w 1551854"/>
              <a:gd name="connsiteY4-2704" fmla="*/ 437792 h 1420653"/>
              <a:gd name="connsiteX5-2705" fmla="*/ 1057652 w 1551854"/>
              <a:gd name="connsiteY5-2706" fmla="*/ 712984 h 1420653"/>
              <a:gd name="connsiteX6-2707" fmla="*/ 1545755 w 1551854"/>
              <a:gd name="connsiteY6-2708" fmla="*/ 663079 h 1420653"/>
              <a:gd name="connsiteX7-2709" fmla="*/ 1066421 w 1551854"/>
              <a:gd name="connsiteY7-2710" fmla="*/ 909117 h 1420653"/>
              <a:gd name="connsiteX8-2711" fmla="*/ 1494976 w 1551854"/>
              <a:gd name="connsiteY8-2712" fmla="*/ 1171511 h 1420653"/>
              <a:gd name="connsiteX9-2713" fmla="*/ 916906 w 1551854"/>
              <a:gd name="connsiteY9-2714" fmla="*/ 1018766 h 1420653"/>
              <a:gd name="connsiteX10-2715" fmla="*/ 913166 w 1551854"/>
              <a:gd name="connsiteY10-2716" fmla="*/ 1420653 h 1420653"/>
              <a:gd name="connsiteX11-2717" fmla="*/ 750625 w 1551854"/>
              <a:gd name="connsiteY11-2718" fmla="*/ 1113654 h 1420653"/>
              <a:gd name="connsiteX12-2719" fmla="*/ 472329 w 1551854"/>
              <a:gd name="connsiteY12-2720" fmla="*/ 1193167 h 1420653"/>
              <a:gd name="connsiteX13-2721" fmla="*/ 643255 w 1551854"/>
              <a:gd name="connsiteY13-2722" fmla="*/ 930037 h 1420653"/>
              <a:gd name="connsiteX14-2723" fmla="*/ 50 w 1551854"/>
              <a:gd name="connsiteY14-2724" fmla="*/ 985980 h 1420653"/>
              <a:gd name="connsiteX15-2725" fmla="*/ 653891 w 1551854"/>
              <a:gd name="connsiteY15-2726" fmla="*/ 736838 h 1420653"/>
              <a:gd name="connsiteX16-2727" fmla="*/ 318102 w 1551854"/>
              <a:gd name="connsiteY16-2728" fmla="*/ 328669 h 1420653"/>
              <a:gd name="connsiteX0-2729" fmla="*/ 318102 w 1551854"/>
              <a:gd name="connsiteY0-2730" fmla="*/ 328669 h 1420653"/>
              <a:gd name="connsiteX1-2731" fmla="*/ 750397 w 1551854"/>
              <a:gd name="connsiteY1-2732" fmla="*/ 587431 h 1420653"/>
              <a:gd name="connsiteX2-2733" fmla="*/ 807147 w 1551854"/>
              <a:gd name="connsiteY2-2734" fmla="*/ 15 h 1420653"/>
              <a:gd name="connsiteX3-2735" fmla="*/ 916906 w 1551854"/>
              <a:gd name="connsiteY3-2736" fmla="*/ 587432 h 1420653"/>
              <a:gd name="connsiteX4-2737" fmla="*/ 1134938 w 1551854"/>
              <a:gd name="connsiteY4-2738" fmla="*/ 437792 h 1420653"/>
              <a:gd name="connsiteX5-2739" fmla="*/ 1057652 w 1551854"/>
              <a:gd name="connsiteY5-2740" fmla="*/ 712984 h 1420653"/>
              <a:gd name="connsiteX6-2741" fmla="*/ 1545755 w 1551854"/>
              <a:gd name="connsiteY6-2742" fmla="*/ 663079 h 1420653"/>
              <a:gd name="connsiteX7-2743" fmla="*/ 1066421 w 1551854"/>
              <a:gd name="connsiteY7-2744" fmla="*/ 909117 h 1420653"/>
              <a:gd name="connsiteX8-2745" fmla="*/ 1494976 w 1551854"/>
              <a:gd name="connsiteY8-2746" fmla="*/ 1171511 h 1420653"/>
              <a:gd name="connsiteX9-2747" fmla="*/ 916906 w 1551854"/>
              <a:gd name="connsiteY9-2748" fmla="*/ 1018766 h 1420653"/>
              <a:gd name="connsiteX10-2749" fmla="*/ 913166 w 1551854"/>
              <a:gd name="connsiteY10-2750" fmla="*/ 1420653 h 1420653"/>
              <a:gd name="connsiteX11-2751" fmla="*/ 750625 w 1551854"/>
              <a:gd name="connsiteY11-2752" fmla="*/ 1113654 h 1420653"/>
              <a:gd name="connsiteX12-2753" fmla="*/ 472329 w 1551854"/>
              <a:gd name="connsiteY12-2754" fmla="*/ 1193167 h 1420653"/>
              <a:gd name="connsiteX13-2755" fmla="*/ 643255 w 1551854"/>
              <a:gd name="connsiteY13-2756" fmla="*/ 930037 h 1420653"/>
              <a:gd name="connsiteX14-2757" fmla="*/ 50 w 1551854"/>
              <a:gd name="connsiteY14-2758" fmla="*/ 985980 h 1420653"/>
              <a:gd name="connsiteX15-2759" fmla="*/ 653891 w 1551854"/>
              <a:gd name="connsiteY15-2760" fmla="*/ 736838 h 1420653"/>
              <a:gd name="connsiteX16-2761" fmla="*/ 318102 w 1551854"/>
              <a:gd name="connsiteY16-2762" fmla="*/ 328669 h 1420653"/>
              <a:gd name="connsiteX0-2763" fmla="*/ 318102 w 1551854"/>
              <a:gd name="connsiteY0-2764" fmla="*/ 328669 h 1420653"/>
              <a:gd name="connsiteX1-2765" fmla="*/ 750397 w 1551854"/>
              <a:gd name="connsiteY1-2766" fmla="*/ 587431 h 1420653"/>
              <a:gd name="connsiteX2-2767" fmla="*/ 807147 w 1551854"/>
              <a:gd name="connsiteY2-2768" fmla="*/ 15 h 1420653"/>
              <a:gd name="connsiteX3-2769" fmla="*/ 916906 w 1551854"/>
              <a:gd name="connsiteY3-2770" fmla="*/ 587432 h 1420653"/>
              <a:gd name="connsiteX4-2771" fmla="*/ 1134938 w 1551854"/>
              <a:gd name="connsiteY4-2772" fmla="*/ 437792 h 1420653"/>
              <a:gd name="connsiteX5-2773" fmla="*/ 1057652 w 1551854"/>
              <a:gd name="connsiteY5-2774" fmla="*/ 712984 h 1420653"/>
              <a:gd name="connsiteX6-2775" fmla="*/ 1545755 w 1551854"/>
              <a:gd name="connsiteY6-2776" fmla="*/ 663079 h 1420653"/>
              <a:gd name="connsiteX7-2777" fmla="*/ 1066421 w 1551854"/>
              <a:gd name="connsiteY7-2778" fmla="*/ 909117 h 1420653"/>
              <a:gd name="connsiteX8-2779" fmla="*/ 1494976 w 1551854"/>
              <a:gd name="connsiteY8-2780" fmla="*/ 1171511 h 1420653"/>
              <a:gd name="connsiteX9-2781" fmla="*/ 916906 w 1551854"/>
              <a:gd name="connsiteY9-2782" fmla="*/ 1018766 h 1420653"/>
              <a:gd name="connsiteX10-2783" fmla="*/ 913166 w 1551854"/>
              <a:gd name="connsiteY10-2784" fmla="*/ 1420653 h 1420653"/>
              <a:gd name="connsiteX11-2785" fmla="*/ 750625 w 1551854"/>
              <a:gd name="connsiteY11-2786" fmla="*/ 1113654 h 1420653"/>
              <a:gd name="connsiteX12-2787" fmla="*/ 472329 w 1551854"/>
              <a:gd name="connsiteY12-2788" fmla="*/ 1193167 h 1420653"/>
              <a:gd name="connsiteX13-2789" fmla="*/ 643255 w 1551854"/>
              <a:gd name="connsiteY13-2790" fmla="*/ 930037 h 1420653"/>
              <a:gd name="connsiteX14-2791" fmla="*/ 50 w 1551854"/>
              <a:gd name="connsiteY14-2792" fmla="*/ 985980 h 1420653"/>
              <a:gd name="connsiteX15-2793" fmla="*/ 653891 w 1551854"/>
              <a:gd name="connsiteY15-2794" fmla="*/ 736838 h 1420653"/>
              <a:gd name="connsiteX16-2795" fmla="*/ 318102 w 1551854"/>
              <a:gd name="connsiteY16-2796" fmla="*/ 328669 h 1420653"/>
              <a:gd name="connsiteX0-2797" fmla="*/ 318102 w 1551854"/>
              <a:gd name="connsiteY0-2798" fmla="*/ 328669 h 1420653"/>
              <a:gd name="connsiteX1-2799" fmla="*/ 750397 w 1551854"/>
              <a:gd name="connsiteY1-2800" fmla="*/ 587431 h 1420653"/>
              <a:gd name="connsiteX2-2801" fmla="*/ 807147 w 1551854"/>
              <a:gd name="connsiteY2-2802" fmla="*/ 15 h 1420653"/>
              <a:gd name="connsiteX3-2803" fmla="*/ 916906 w 1551854"/>
              <a:gd name="connsiteY3-2804" fmla="*/ 587432 h 1420653"/>
              <a:gd name="connsiteX4-2805" fmla="*/ 1134938 w 1551854"/>
              <a:gd name="connsiteY4-2806" fmla="*/ 437792 h 1420653"/>
              <a:gd name="connsiteX5-2807" fmla="*/ 1057652 w 1551854"/>
              <a:gd name="connsiteY5-2808" fmla="*/ 712984 h 1420653"/>
              <a:gd name="connsiteX6-2809" fmla="*/ 1545755 w 1551854"/>
              <a:gd name="connsiteY6-2810" fmla="*/ 663079 h 1420653"/>
              <a:gd name="connsiteX7-2811" fmla="*/ 1066421 w 1551854"/>
              <a:gd name="connsiteY7-2812" fmla="*/ 909117 h 1420653"/>
              <a:gd name="connsiteX8-2813" fmla="*/ 1494976 w 1551854"/>
              <a:gd name="connsiteY8-2814" fmla="*/ 1171511 h 1420653"/>
              <a:gd name="connsiteX9-2815" fmla="*/ 916906 w 1551854"/>
              <a:gd name="connsiteY9-2816" fmla="*/ 1018766 h 1420653"/>
              <a:gd name="connsiteX10-2817" fmla="*/ 913166 w 1551854"/>
              <a:gd name="connsiteY10-2818" fmla="*/ 1420653 h 1420653"/>
              <a:gd name="connsiteX11-2819" fmla="*/ 750625 w 1551854"/>
              <a:gd name="connsiteY11-2820" fmla="*/ 1113654 h 1420653"/>
              <a:gd name="connsiteX12-2821" fmla="*/ 472329 w 1551854"/>
              <a:gd name="connsiteY12-2822" fmla="*/ 1193167 h 1420653"/>
              <a:gd name="connsiteX13-2823" fmla="*/ 643255 w 1551854"/>
              <a:gd name="connsiteY13-2824" fmla="*/ 930037 h 1420653"/>
              <a:gd name="connsiteX14-2825" fmla="*/ 50 w 1551854"/>
              <a:gd name="connsiteY14-2826" fmla="*/ 985980 h 1420653"/>
              <a:gd name="connsiteX15-2827" fmla="*/ 653891 w 1551854"/>
              <a:gd name="connsiteY15-2828" fmla="*/ 736838 h 1420653"/>
              <a:gd name="connsiteX16-2829" fmla="*/ 318102 w 1551854"/>
              <a:gd name="connsiteY16-2830" fmla="*/ 328669 h 1420653"/>
              <a:gd name="connsiteX0-2831" fmla="*/ 318102 w 1551854"/>
              <a:gd name="connsiteY0-2832" fmla="*/ 328669 h 1420653"/>
              <a:gd name="connsiteX1-2833" fmla="*/ 750397 w 1551854"/>
              <a:gd name="connsiteY1-2834" fmla="*/ 587431 h 1420653"/>
              <a:gd name="connsiteX2-2835" fmla="*/ 807147 w 1551854"/>
              <a:gd name="connsiteY2-2836" fmla="*/ 15 h 1420653"/>
              <a:gd name="connsiteX3-2837" fmla="*/ 916906 w 1551854"/>
              <a:gd name="connsiteY3-2838" fmla="*/ 587432 h 1420653"/>
              <a:gd name="connsiteX4-2839" fmla="*/ 1134938 w 1551854"/>
              <a:gd name="connsiteY4-2840" fmla="*/ 437792 h 1420653"/>
              <a:gd name="connsiteX5-2841" fmla="*/ 1057652 w 1551854"/>
              <a:gd name="connsiteY5-2842" fmla="*/ 712984 h 1420653"/>
              <a:gd name="connsiteX6-2843" fmla="*/ 1545755 w 1551854"/>
              <a:gd name="connsiteY6-2844" fmla="*/ 663079 h 1420653"/>
              <a:gd name="connsiteX7-2845" fmla="*/ 1066421 w 1551854"/>
              <a:gd name="connsiteY7-2846" fmla="*/ 909117 h 1420653"/>
              <a:gd name="connsiteX8-2847" fmla="*/ 1494976 w 1551854"/>
              <a:gd name="connsiteY8-2848" fmla="*/ 1171511 h 1420653"/>
              <a:gd name="connsiteX9-2849" fmla="*/ 916906 w 1551854"/>
              <a:gd name="connsiteY9-2850" fmla="*/ 1018766 h 1420653"/>
              <a:gd name="connsiteX10-2851" fmla="*/ 913166 w 1551854"/>
              <a:gd name="connsiteY10-2852" fmla="*/ 1420653 h 1420653"/>
              <a:gd name="connsiteX11-2853" fmla="*/ 742166 w 1551854"/>
              <a:gd name="connsiteY11-2854" fmla="*/ 1048356 h 1420653"/>
              <a:gd name="connsiteX12-2855" fmla="*/ 472329 w 1551854"/>
              <a:gd name="connsiteY12-2856" fmla="*/ 1193167 h 1420653"/>
              <a:gd name="connsiteX13-2857" fmla="*/ 643255 w 1551854"/>
              <a:gd name="connsiteY13-2858" fmla="*/ 930037 h 1420653"/>
              <a:gd name="connsiteX14-2859" fmla="*/ 50 w 1551854"/>
              <a:gd name="connsiteY14-2860" fmla="*/ 985980 h 1420653"/>
              <a:gd name="connsiteX15-2861" fmla="*/ 653891 w 1551854"/>
              <a:gd name="connsiteY15-2862" fmla="*/ 736838 h 1420653"/>
              <a:gd name="connsiteX16-2863" fmla="*/ 318102 w 1551854"/>
              <a:gd name="connsiteY16-2864" fmla="*/ 328669 h 1420653"/>
              <a:gd name="connsiteX0-2865" fmla="*/ 318102 w 1551854"/>
              <a:gd name="connsiteY0-2866" fmla="*/ 328669 h 1420653"/>
              <a:gd name="connsiteX1-2867" fmla="*/ 750397 w 1551854"/>
              <a:gd name="connsiteY1-2868" fmla="*/ 587431 h 1420653"/>
              <a:gd name="connsiteX2-2869" fmla="*/ 807147 w 1551854"/>
              <a:gd name="connsiteY2-2870" fmla="*/ 15 h 1420653"/>
              <a:gd name="connsiteX3-2871" fmla="*/ 916906 w 1551854"/>
              <a:gd name="connsiteY3-2872" fmla="*/ 587432 h 1420653"/>
              <a:gd name="connsiteX4-2873" fmla="*/ 1134938 w 1551854"/>
              <a:gd name="connsiteY4-2874" fmla="*/ 437792 h 1420653"/>
              <a:gd name="connsiteX5-2875" fmla="*/ 1057652 w 1551854"/>
              <a:gd name="connsiteY5-2876" fmla="*/ 712984 h 1420653"/>
              <a:gd name="connsiteX6-2877" fmla="*/ 1545755 w 1551854"/>
              <a:gd name="connsiteY6-2878" fmla="*/ 663079 h 1420653"/>
              <a:gd name="connsiteX7-2879" fmla="*/ 1066421 w 1551854"/>
              <a:gd name="connsiteY7-2880" fmla="*/ 909117 h 1420653"/>
              <a:gd name="connsiteX8-2881" fmla="*/ 1494976 w 1551854"/>
              <a:gd name="connsiteY8-2882" fmla="*/ 1171511 h 1420653"/>
              <a:gd name="connsiteX9-2883" fmla="*/ 916906 w 1551854"/>
              <a:gd name="connsiteY9-2884" fmla="*/ 1018766 h 1420653"/>
              <a:gd name="connsiteX10-2885" fmla="*/ 913166 w 1551854"/>
              <a:gd name="connsiteY10-2886" fmla="*/ 1420653 h 1420653"/>
              <a:gd name="connsiteX11-2887" fmla="*/ 742166 w 1551854"/>
              <a:gd name="connsiteY11-2888" fmla="*/ 1048356 h 1420653"/>
              <a:gd name="connsiteX12-2889" fmla="*/ 472329 w 1551854"/>
              <a:gd name="connsiteY12-2890" fmla="*/ 1193167 h 1420653"/>
              <a:gd name="connsiteX13-2891" fmla="*/ 643255 w 1551854"/>
              <a:gd name="connsiteY13-2892" fmla="*/ 930037 h 1420653"/>
              <a:gd name="connsiteX14-2893" fmla="*/ 50 w 1551854"/>
              <a:gd name="connsiteY14-2894" fmla="*/ 985980 h 1420653"/>
              <a:gd name="connsiteX15-2895" fmla="*/ 653891 w 1551854"/>
              <a:gd name="connsiteY15-2896" fmla="*/ 736838 h 1420653"/>
              <a:gd name="connsiteX16-2897" fmla="*/ 318102 w 1551854"/>
              <a:gd name="connsiteY16-2898" fmla="*/ 328669 h 1420653"/>
              <a:gd name="connsiteX0-2899" fmla="*/ 318102 w 1551854"/>
              <a:gd name="connsiteY0-2900" fmla="*/ 328669 h 1420653"/>
              <a:gd name="connsiteX1-2901" fmla="*/ 750397 w 1551854"/>
              <a:gd name="connsiteY1-2902" fmla="*/ 587431 h 1420653"/>
              <a:gd name="connsiteX2-2903" fmla="*/ 807147 w 1551854"/>
              <a:gd name="connsiteY2-2904" fmla="*/ 15 h 1420653"/>
              <a:gd name="connsiteX3-2905" fmla="*/ 916906 w 1551854"/>
              <a:gd name="connsiteY3-2906" fmla="*/ 587432 h 1420653"/>
              <a:gd name="connsiteX4-2907" fmla="*/ 1134938 w 1551854"/>
              <a:gd name="connsiteY4-2908" fmla="*/ 437792 h 1420653"/>
              <a:gd name="connsiteX5-2909" fmla="*/ 1057652 w 1551854"/>
              <a:gd name="connsiteY5-2910" fmla="*/ 712984 h 1420653"/>
              <a:gd name="connsiteX6-2911" fmla="*/ 1545755 w 1551854"/>
              <a:gd name="connsiteY6-2912" fmla="*/ 663079 h 1420653"/>
              <a:gd name="connsiteX7-2913" fmla="*/ 1066421 w 1551854"/>
              <a:gd name="connsiteY7-2914" fmla="*/ 909117 h 1420653"/>
              <a:gd name="connsiteX8-2915" fmla="*/ 1494976 w 1551854"/>
              <a:gd name="connsiteY8-2916" fmla="*/ 1171511 h 1420653"/>
              <a:gd name="connsiteX9-2917" fmla="*/ 916906 w 1551854"/>
              <a:gd name="connsiteY9-2918" fmla="*/ 1018766 h 1420653"/>
              <a:gd name="connsiteX10-2919" fmla="*/ 913166 w 1551854"/>
              <a:gd name="connsiteY10-2920" fmla="*/ 1420653 h 1420653"/>
              <a:gd name="connsiteX11-2921" fmla="*/ 742166 w 1551854"/>
              <a:gd name="connsiteY11-2922" fmla="*/ 1048356 h 1420653"/>
              <a:gd name="connsiteX12-2923" fmla="*/ 472329 w 1551854"/>
              <a:gd name="connsiteY12-2924" fmla="*/ 1193167 h 1420653"/>
              <a:gd name="connsiteX13-2925" fmla="*/ 643255 w 1551854"/>
              <a:gd name="connsiteY13-2926" fmla="*/ 930037 h 1420653"/>
              <a:gd name="connsiteX14-2927" fmla="*/ 50 w 1551854"/>
              <a:gd name="connsiteY14-2928" fmla="*/ 985980 h 1420653"/>
              <a:gd name="connsiteX15-2929" fmla="*/ 653891 w 1551854"/>
              <a:gd name="connsiteY15-2930" fmla="*/ 736838 h 1420653"/>
              <a:gd name="connsiteX16-2931" fmla="*/ 318102 w 1551854"/>
              <a:gd name="connsiteY16-2932" fmla="*/ 328669 h 14206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1171" y="connsiteY13-1172"/>
              </a:cxn>
              <a:cxn ang="0">
                <a:pos x="connsiteX14-1677" y="connsiteY14-1678"/>
              </a:cxn>
              <a:cxn ang="0">
                <a:pos x="connsiteX15-2099" y="connsiteY15-2100"/>
              </a:cxn>
              <a:cxn ang="0">
                <a:pos x="connsiteX16-2421" y="connsiteY16-2422"/>
              </a:cxn>
            </a:cxnLst>
            <a:rect l="l" t="t" r="r" b="b"/>
            <a:pathLst>
              <a:path w="1551854" h="1420653">
                <a:moveTo>
                  <a:pt x="318102" y="328669"/>
                </a:moveTo>
                <a:cubicBezTo>
                  <a:pt x="404774" y="194053"/>
                  <a:pt x="584212" y="629281"/>
                  <a:pt x="750397" y="587431"/>
                </a:cubicBezTo>
                <a:cubicBezTo>
                  <a:pt x="862079" y="497642"/>
                  <a:pt x="456925" y="23542"/>
                  <a:pt x="807147" y="15"/>
                </a:cubicBezTo>
                <a:cubicBezTo>
                  <a:pt x="1038097" y="-2962"/>
                  <a:pt x="871485" y="431383"/>
                  <a:pt x="916906" y="587432"/>
                </a:cubicBezTo>
                <a:cubicBezTo>
                  <a:pt x="1006876" y="768621"/>
                  <a:pt x="979696" y="396195"/>
                  <a:pt x="1134938" y="437792"/>
                </a:cubicBezTo>
                <a:cubicBezTo>
                  <a:pt x="1311776" y="523692"/>
                  <a:pt x="931756" y="651140"/>
                  <a:pt x="1057652" y="712984"/>
                </a:cubicBezTo>
                <a:cubicBezTo>
                  <a:pt x="1089573" y="730009"/>
                  <a:pt x="1497912" y="451485"/>
                  <a:pt x="1545755" y="663079"/>
                </a:cubicBezTo>
                <a:cubicBezTo>
                  <a:pt x="1620103" y="848168"/>
                  <a:pt x="988745" y="789039"/>
                  <a:pt x="1066421" y="909117"/>
                </a:cubicBezTo>
                <a:cubicBezTo>
                  <a:pt x="1059081" y="1076095"/>
                  <a:pt x="1449308" y="885264"/>
                  <a:pt x="1494976" y="1171511"/>
                </a:cubicBezTo>
                <a:cubicBezTo>
                  <a:pt x="1421555" y="1478405"/>
                  <a:pt x="1109596" y="1069681"/>
                  <a:pt x="916906" y="1018766"/>
                </a:cubicBezTo>
                <a:cubicBezTo>
                  <a:pt x="765468" y="1095302"/>
                  <a:pt x="1223631" y="1330866"/>
                  <a:pt x="913166" y="1420653"/>
                </a:cubicBezTo>
                <a:cubicBezTo>
                  <a:pt x="712842" y="1414473"/>
                  <a:pt x="888057" y="1093732"/>
                  <a:pt x="742166" y="1048356"/>
                </a:cubicBezTo>
                <a:cubicBezTo>
                  <a:pt x="669025" y="979230"/>
                  <a:pt x="666732" y="1268617"/>
                  <a:pt x="472329" y="1193167"/>
                </a:cubicBezTo>
                <a:cubicBezTo>
                  <a:pt x="264674" y="998448"/>
                  <a:pt x="683094" y="1082202"/>
                  <a:pt x="643255" y="930037"/>
                </a:cubicBezTo>
                <a:cubicBezTo>
                  <a:pt x="550664" y="758446"/>
                  <a:pt x="-6043" y="1231031"/>
                  <a:pt x="50" y="985980"/>
                </a:cubicBezTo>
                <a:cubicBezTo>
                  <a:pt x="19215" y="637889"/>
                  <a:pt x="541961" y="1071677"/>
                  <a:pt x="653891" y="736838"/>
                </a:cubicBezTo>
                <a:cubicBezTo>
                  <a:pt x="718657" y="614033"/>
                  <a:pt x="213579" y="597248"/>
                  <a:pt x="318102" y="328669"/>
                </a:cubicBezTo>
                <a:close/>
              </a:path>
            </a:pathLst>
          </a:custGeom>
          <a:gradFill>
            <a:gsLst>
              <a:gs pos="80000">
                <a:srgbClr val="FF5B00"/>
              </a:gs>
              <a:gs pos="0">
                <a:srgbClr val="FF3300"/>
              </a:gs>
              <a:gs pos="100000">
                <a:srgbClr val="FF6600"/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n-US">
              <a:solidFill>
                <a:srgbClr val="FFFFFF"/>
              </a:solidFill>
            </a:endParaRPr>
          </a:p>
        </p:txBody>
      </p:sp>
      <p:sp>
        <p:nvSpPr>
          <p:cNvPr id="45" name="Gwiazda 6-ramienna 1"/>
          <p:cNvSpPr/>
          <p:nvPr/>
        </p:nvSpPr>
        <p:spPr>
          <a:xfrm rot="981500">
            <a:off x="59937" y="5474669"/>
            <a:ext cx="770277" cy="536330"/>
          </a:xfrm>
          <a:custGeom>
            <a:avLst/>
            <a:gdLst>
              <a:gd name="connsiteX0" fmla="*/ 0 w 1296144"/>
              <a:gd name="connsiteY0" fmla="*/ 341908 h 1367631"/>
              <a:gd name="connsiteX1" fmla="*/ 511809 w 1296144"/>
              <a:gd name="connsiteY1" fmla="*/ 468148 h 1367631"/>
              <a:gd name="connsiteX2" fmla="*/ 648072 w 1296144"/>
              <a:gd name="connsiteY2" fmla="*/ 0 h 1367631"/>
              <a:gd name="connsiteX3" fmla="*/ 784335 w 1296144"/>
              <a:gd name="connsiteY3" fmla="*/ 468148 h 1367631"/>
              <a:gd name="connsiteX4" fmla="*/ 1296144 w 1296144"/>
              <a:gd name="connsiteY4" fmla="*/ 341908 h 1367631"/>
              <a:gd name="connsiteX5" fmla="*/ 920598 w 1296144"/>
              <a:gd name="connsiteY5" fmla="*/ 683816 h 1367631"/>
              <a:gd name="connsiteX6" fmla="*/ 1296144 w 1296144"/>
              <a:gd name="connsiteY6" fmla="*/ 1025723 h 1367631"/>
              <a:gd name="connsiteX7" fmla="*/ 784335 w 1296144"/>
              <a:gd name="connsiteY7" fmla="*/ 899483 h 1367631"/>
              <a:gd name="connsiteX8" fmla="*/ 648072 w 1296144"/>
              <a:gd name="connsiteY8" fmla="*/ 1367631 h 1367631"/>
              <a:gd name="connsiteX9" fmla="*/ 511809 w 1296144"/>
              <a:gd name="connsiteY9" fmla="*/ 899483 h 1367631"/>
              <a:gd name="connsiteX10" fmla="*/ 0 w 1296144"/>
              <a:gd name="connsiteY10" fmla="*/ 1025723 h 1367631"/>
              <a:gd name="connsiteX11" fmla="*/ 375546 w 1296144"/>
              <a:gd name="connsiteY11" fmla="*/ 683816 h 1367631"/>
              <a:gd name="connsiteX12" fmla="*/ 0 w 1296144"/>
              <a:gd name="connsiteY12" fmla="*/ 341908 h 1367631"/>
              <a:gd name="connsiteX0-1" fmla="*/ 0 w 1296144"/>
              <a:gd name="connsiteY0-2" fmla="*/ 341908 h 1367631"/>
              <a:gd name="connsiteX1-3" fmla="*/ 511809 w 1296144"/>
              <a:gd name="connsiteY1-4" fmla="*/ 468148 h 1367631"/>
              <a:gd name="connsiteX2-5" fmla="*/ 648072 w 1296144"/>
              <a:gd name="connsiteY2-6" fmla="*/ 0 h 1367631"/>
              <a:gd name="connsiteX3-7" fmla="*/ 784335 w 1296144"/>
              <a:gd name="connsiteY3-8" fmla="*/ 468148 h 1367631"/>
              <a:gd name="connsiteX4-9" fmla="*/ 1296144 w 1296144"/>
              <a:gd name="connsiteY4-10" fmla="*/ 341908 h 1367631"/>
              <a:gd name="connsiteX5-11" fmla="*/ 920598 w 1296144"/>
              <a:gd name="connsiteY5-12" fmla="*/ 683816 h 1367631"/>
              <a:gd name="connsiteX6-13" fmla="*/ 1296144 w 1296144"/>
              <a:gd name="connsiteY6-14" fmla="*/ 1025723 h 1367631"/>
              <a:gd name="connsiteX7-15" fmla="*/ 784335 w 1296144"/>
              <a:gd name="connsiteY7-16" fmla="*/ 899483 h 1367631"/>
              <a:gd name="connsiteX8-17" fmla="*/ 648072 w 1296144"/>
              <a:gd name="connsiteY8-18" fmla="*/ 1367631 h 1367631"/>
              <a:gd name="connsiteX9-19" fmla="*/ 511809 w 1296144"/>
              <a:gd name="connsiteY9-20" fmla="*/ 899483 h 1367631"/>
              <a:gd name="connsiteX10-21" fmla="*/ 0 w 1296144"/>
              <a:gd name="connsiteY10-22" fmla="*/ 1025723 h 1367631"/>
              <a:gd name="connsiteX11-23" fmla="*/ 375546 w 1296144"/>
              <a:gd name="connsiteY11-24" fmla="*/ 683816 h 1367631"/>
              <a:gd name="connsiteX12-25" fmla="*/ 0 w 1296144"/>
              <a:gd name="connsiteY12-26" fmla="*/ 341908 h 1367631"/>
              <a:gd name="connsiteX0-27" fmla="*/ 0 w 1296144"/>
              <a:gd name="connsiteY0-28" fmla="*/ 347649 h 1373372"/>
              <a:gd name="connsiteX1-29" fmla="*/ 511809 w 1296144"/>
              <a:gd name="connsiteY1-30" fmla="*/ 473889 h 1373372"/>
              <a:gd name="connsiteX2-31" fmla="*/ 648072 w 1296144"/>
              <a:gd name="connsiteY2-32" fmla="*/ 5741 h 1373372"/>
              <a:gd name="connsiteX3-33" fmla="*/ 784335 w 1296144"/>
              <a:gd name="connsiteY3-34" fmla="*/ 473889 h 1373372"/>
              <a:gd name="connsiteX4-35" fmla="*/ 1296144 w 1296144"/>
              <a:gd name="connsiteY4-36" fmla="*/ 347649 h 1373372"/>
              <a:gd name="connsiteX5-37" fmla="*/ 920598 w 1296144"/>
              <a:gd name="connsiteY5-38" fmla="*/ 689557 h 1373372"/>
              <a:gd name="connsiteX6-39" fmla="*/ 1296144 w 1296144"/>
              <a:gd name="connsiteY6-40" fmla="*/ 1031464 h 1373372"/>
              <a:gd name="connsiteX7-41" fmla="*/ 784335 w 1296144"/>
              <a:gd name="connsiteY7-42" fmla="*/ 905224 h 1373372"/>
              <a:gd name="connsiteX8-43" fmla="*/ 648072 w 1296144"/>
              <a:gd name="connsiteY8-44" fmla="*/ 1373372 h 1373372"/>
              <a:gd name="connsiteX9-45" fmla="*/ 511809 w 1296144"/>
              <a:gd name="connsiteY9-46" fmla="*/ 905224 h 1373372"/>
              <a:gd name="connsiteX10-47" fmla="*/ 0 w 1296144"/>
              <a:gd name="connsiteY10-48" fmla="*/ 1031464 h 1373372"/>
              <a:gd name="connsiteX11-49" fmla="*/ 375546 w 1296144"/>
              <a:gd name="connsiteY11-50" fmla="*/ 689557 h 1373372"/>
              <a:gd name="connsiteX12-51" fmla="*/ 0 w 1296144"/>
              <a:gd name="connsiteY12-52" fmla="*/ 347649 h 1373372"/>
              <a:gd name="connsiteX0-53" fmla="*/ 0 w 1296144"/>
              <a:gd name="connsiteY0-54" fmla="*/ 439361 h 1465084"/>
              <a:gd name="connsiteX1-55" fmla="*/ 511809 w 1296144"/>
              <a:gd name="connsiteY1-56" fmla="*/ 565601 h 1465084"/>
              <a:gd name="connsiteX2-57" fmla="*/ 608315 w 1296144"/>
              <a:gd name="connsiteY2-58" fmla="*/ 4688 h 1465084"/>
              <a:gd name="connsiteX3-59" fmla="*/ 784335 w 1296144"/>
              <a:gd name="connsiteY3-60" fmla="*/ 565601 h 1465084"/>
              <a:gd name="connsiteX4-61" fmla="*/ 1296144 w 1296144"/>
              <a:gd name="connsiteY4-62" fmla="*/ 439361 h 1465084"/>
              <a:gd name="connsiteX5-63" fmla="*/ 920598 w 1296144"/>
              <a:gd name="connsiteY5-64" fmla="*/ 781269 h 1465084"/>
              <a:gd name="connsiteX6-65" fmla="*/ 1296144 w 1296144"/>
              <a:gd name="connsiteY6-66" fmla="*/ 1123176 h 1465084"/>
              <a:gd name="connsiteX7-67" fmla="*/ 784335 w 1296144"/>
              <a:gd name="connsiteY7-68" fmla="*/ 996936 h 1465084"/>
              <a:gd name="connsiteX8-69" fmla="*/ 648072 w 1296144"/>
              <a:gd name="connsiteY8-70" fmla="*/ 1465084 h 1465084"/>
              <a:gd name="connsiteX9-71" fmla="*/ 511809 w 1296144"/>
              <a:gd name="connsiteY9-72" fmla="*/ 996936 h 1465084"/>
              <a:gd name="connsiteX10-73" fmla="*/ 0 w 1296144"/>
              <a:gd name="connsiteY10-74" fmla="*/ 1123176 h 1465084"/>
              <a:gd name="connsiteX11-75" fmla="*/ 375546 w 1296144"/>
              <a:gd name="connsiteY11-76" fmla="*/ 781269 h 1465084"/>
              <a:gd name="connsiteX12-77" fmla="*/ 0 w 1296144"/>
              <a:gd name="connsiteY12-78" fmla="*/ 439361 h 1465084"/>
              <a:gd name="connsiteX0-79" fmla="*/ 0 w 1296144"/>
              <a:gd name="connsiteY0-80" fmla="*/ 439361 h 1465084"/>
              <a:gd name="connsiteX1-81" fmla="*/ 551565 w 1296144"/>
              <a:gd name="connsiteY1-82" fmla="*/ 539096 h 1465084"/>
              <a:gd name="connsiteX2-83" fmla="*/ 608315 w 1296144"/>
              <a:gd name="connsiteY2-84" fmla="*/ 4688 h 1465084"/>
              <a:gd name="connsiteX3-85" fmla="*/ 784335 w 1296144"/>
              <a:gd name="connsiteY3-86" fmla="*/ 565601 h 1465084"/>
              <a:gd name="connsiteX4-87" fmla="*/ 1296144 w 1296144"/>
              <a:gd name="connsiteY4-88" fmla="*/ 439361 h 1465084"/>
              <a:gd name="connsiteX5-89" fmla="*/ 920598 w 1296144"/>
              <a:gd name="connsiteY5-90" fmla="*/ 781269 h 1465084"/>
              <a:gd name="connsiteX6-91" fmla="*/ 1296144 w 1296144"/>
              <a:gd name="connsiteY6-92" fmla="*/ 1123176 h 1465084"/>
              <a:gd name="connsiteX7-93" fmla="*/ 784335 w 1296144"/>
              <a:gd name="connsiteY7-94" fmla="*/ 996936 h 1465084"/>
              <a:gd name="connsiteX8-95" fmla="*/ 648072 w 1296144"/>
              <a:gd name="connsiteY8-96" fmla="*/ 1465084 h 1465084"/>
              <a:gd name="connsiteX9-97" fmla="*/ 511809 w 1296144"/>
              <a:gd name="connsiteY9-98" fmla="*/ 996936 h 1465084"/>
              <a:gd name="connsiteX10-99" fmla="*/ 0 w 1296144"/>
              <a:gd name="connsiteY10-100" fmla="*/ 1123176 h 1465084"/>
              <a:gd name="connsiteX11-101" fmla="*/ 375546 w 1296144"/>
              <a:gd name="connsiteY11-102" fmla="*/ 781269 h 1465084"/>
              <a:gd name="connsiteX12-103" fmla="*/ 0 w 1296144"/>
              <a:gd name="connsiteY12-104" fmla="*/ 439361 h 1465084"/>
              <a:gd name="connsiteX0-105" fmla="*/ 0 w 1296144"/>
              <a:gd name="connsiteY0-106" fmla="*/ 439620 h 1465343"/>
              <a:gd name="connsiteX1-107" fmla="*/ 551565 w 1296144"/>
              <a:gd name="connsiteY1-108" fmla="*/ 539355 h 1465343"/>
              <a:gd name="connsiteX2-109" fmla="*/ 608315 w 1296144"/>
              <a:gd name="connsiteY2-110" fmla="*/ 4947 h 1465343"/>
              <a:gd name="connsiteX3-111" fmla="*/ 718074 w 1296144"/>
              <a:gd name="connsiteY3-112" fmla="*/ 539356 h 1465343"/>
              <a:gd name="connsiteX4-113" fmla="*/ 1296144 w 1296144"/>
              <a:gd name="connsiteY4-114" fmla="*/ 439620 h 1465343"/>
              <a:gd name="connsiteX5-115" fmla="*/ 920598 w 1296144"/>
              <a:gd name="connsiteY5-116" fmla="*/ 781528 h 1465343"/>
              <a:gd name="connsiteX6-117" fmla="*/ 1296144 w 1296144"/>
              <a:gd name="connsiteY6-118" fmla="*/ 1123435 h 1465343"/>
              <a:gd name="connsiteX7-119" fmla="*/ 784335 w 1296144"/>
              <a:gd name="connsiteY7-120" fmla="*/ 997195 h 1465343"/>
              <a:gd name="connsiteX8-121" fmla="*/ 648072 w 1296144"/>
              <a:gd name="connsiteY8-122" fmla="*/ 1465343 h 1465343"/>
              <a:gd name="connsiteX9-123" fmla="*/ 511809 w 1296144"/>
              <a:gd name="connsiteY9-124" fmla="*/ 997195 h 1465343"/>
              <a:gd name="connsiteX10-125" fmla="*/ 0 w 1296144"/>
              <a:gd name="connsiteY10-126" fmla="*/ 1123435 h 1465343"/>
              <a:gd name="connsiteX11-127" fmla="*/ 375546 w 1296144"/>
              <a:gd name="connsiteY11-128" fmla="*/ 781528 h 1465343"/>
              <a:gd name="connsiteX12-129" fmla="*/ 0 w 1296144"/>
              <a:gd name="connsiteY12-130" fmla="*/ 439620 h 1465343"/>
              <a:gd name="connsiteX0-131" fmla="*/ 0 w 1296144"/>
              <a:gd name="connsiteY0-132" fmla="*/ 492135 h 1517858"/>
              <a:gd name="connsiteX1-133" fmla="*/ 551565 w 1296144"/>
              <a:gd name="connsiteY1-134" fmla="*/ 591870 h 1517858"/>
              <a:gd name="connsiteX2-135" fmla="*/ 608315 w 1296144"/>
              <a:gd name="connsiteY2-136" fmla="*/ 4454 h 1517858"/>
              <a:gd name="connsiteX3-137" fmla="*/ 718074 w 1296144"/>
              <a:gd name="connsiteY3-138" fmla="*/ 591871 h 1517858"/>
              <a:gd name="connsiteX4-139" fmla="*/ 1296144 w 1296144"/>
              <a:gd name="connsiteY4-140" fmla="*/ 492135 h 1517858"/>
              <a:gd name="connsiteX5-141" fmla="*/ 920598 w 1296144"/>
              <a:gd name="connsiteY5-142" fmla="*/ 834043 h 1517858"/>
              <a:gd name="connsiteX6-143" fmla="*/ 1296144 w 1296144"/>
              <a:gd name="connsiteY6-144" fmla="*/ 1175950 h 1517858"/>
              <a:gd name="connsiteX7-145" fmla="*/ 784335 w 1296144"/>
              <a:gd name="connsiteY7-146" fmla="*/ 1049710 h 1517858"/>
              <a:gd name="connsiteX8-147" fmla="*/ 648072 w 1296144"/>
              <a:gd name="connsiteY8-148" fmla="*/ 1517858 h 1517858"/>
              <a:gd name="connsiteX9-149" fmla="*/ 511809 w 1296144"/>
              <a:gd name="connsiteY9-150" fmla="*/ 1049710 h 1517858"/>
              <a:gd name="connsiteX10-151" fmla="*/ 0 w 1296144"/>
              <a:gd name="connsiteY10-152" fmla="*/ 1175950 h 1517858"/>
              <a:gd name="connsiteX11-153" fmla="*/ 375546 w 1296144"/>
              <a:gd name="connsiteY11-154" fmla="*/ 834043 h 1517858"/>
              <a:gd name="connsiteX12-155" fmla="*/ 0 w 1296144"/>
              <a:gd name="connsiteY12-156" fmla="*/ 492135 h 1517858"/>
              <a:gd name="connsiteX0-157" fmla="*/ 0 w 1296144"/>
              <a:gd name="connsiteY0-158" fmla="*/ 492135 h 1517858"/>
              <a:gd name="connsiteX1-159" fmla="*/ 551565 w 1296144"/>
              <a:gd name="connsiteY1-160" fmla="*/ 591870 h 1517858"/>
              <a:gd name="connsiteX2-161" fmla="*/ 608315 w 1296144"/>
              <a:gd name="connsiteY2-162" fmla="*/ 4454 h 1517858"/>
              <a:gd name="connsiteX3-163" fmla="*/ 718074 w 1296144"/>
              <a:gd name="connsiteY3-164" fmla="*/ 591871 h 1517858"/>
              <a:gd name="connsiteX4-165" fmla="*/ 1296144 w 1296144"/>
              <a:gd name="connsiteY4-166" fmla="*/ 492135 h 1517858"/>
              <a:gd name="connsiteX5-167" fmla="*/ 920598 w 1296144"/>
              <a:gd name="connsiteY5-168" fmla="*/ 834043 h 1517858"/>
              <a:gd name="connsiteX6-169" fmla="*/ 1296144 w 1296144"/>
              <a:gd name="connsiteY6-170" fmla="*/ 1175950 h 1517858"/>
              <a:gd name="connsiteX7-171" fmla="*/ 784335 w 1296144"/>
              <a:gd name="connsiteY7-172" fmla="*/ 1049710 h 1517858"/>
              <a:gd name="connsiteX8-173" fmla="*/ 648072 w 1296144"/>
              <a:gd name="connsiteY8-174" fmla="*/ 1517858 h 1517858"/>
              <a:gd name="connsiteX9-175" fmla="*/ 511809 w 1296144"/>
              <a:gd name="connsiteY9-176" fmla="*/ 1049710 h 1517858"/>
              <a:gd name="connsiteX10-177" fmla="*/ 0 w 1296144"/>
              <a:gd name="connsiteY10-178" fmla="*/ 1175950 h 1517858"/>
              <a:gd name="connsiteX11-179" fmla="*/ 375546 w 1296144"/>
              <a:gd name="connsiteY11-180" fmla="*/ 834043 h 1517858"/>
              <a:gd name="connsiteX12-181" fmla="*/ 0 w 1296144"/>
              <a:gd name="connsiteY12-182" fmla="*/ 492135 h 1517858"/>
              <a:gd name="connsiteX0-183" fmla="*/ 0 w 1296144"/>
              <a:gd name="connsiteY0-184" fmla="*/ 487681 h 1513404"/>
              <a:gd name="connsiteX1-185" fmla="*/ 551565 w 1296144"/>
              <a:gd name="connsiteY1-186" fmla="*/ 587416 h 1513404"/>
              <a:gd name="connsiteX2-187" fmla="*/ 608315 w 1296144"/>
              <a:gd name="connsiteY2-188" fmla="*/ 0 h 1513404"/>
              <a:gd name="connsiteX3-189" fmla="*/ 718074 w 1296144"/>
              <a:gd name="connsiteY3-190" fmla="*/ 587417 h 1513404"/>
              <a:gd name="connsiteX4-191" fmla="*/ 1296144 w 1296144"/>
              <a:gd name="connsiteY4-192" fmla="*/ 487681 h 1513404"/>
              <a:gd name="connsiteX5-193" fmla="*/ 920598 w 1296144"/>
              <a:gd name="connsiteY5-194" fmla="*/ 829589 h 1513404"/>
              <a:gd name="connsiteX6-195" fmla="*/ 1296144 w 1296144"/>
              <a:gd name="connsiteY6-196" fmla="*/ 1171496 h 1513404"/>
              <a:gd name="connsiteX7-197" fmla="*/ 784335 w 1296144"/>
              <a:gd name="connsiteY7-198" fmla="*/ 1045256 h 1513404"/>
              <a:gd name="connsiteX8-199" fmla="*/ 648072 w 1296144"/>
              <a:gd name="connsiteY8-200" fmla="*/ 1513404 h 1513404"/>
              <a:gd name="connsiteX9-201" fmla="*/ 511809 w 1296144"/>
              <a:gd name="connsiteY9-202" fmla="*/ 1045256 h 1513404"/>
              <a:gd name="connsiteX10-203" fmla="*/ 0 w 1296144"/>
              <a:gd name="connsiteY10-204" fmla="*/ 1171496 h 1513404"/>
              <a:gd name="connsiteX11-205" fmla="*/ 375546 w 1296144"/>
              <a:gd name="connsiteY11-206" fmla="*/ 829589 h 1513404"/>
              <a:gd name="connsiteX12-207" fmla="*/ 0 w 1296144"/>
              <a:gd name="connsiteY12-208" fmla="*/ 487681 h 1513404"/>
              <a:gd name="connsiteX0-209" fmla="*/ 0 w 1296144"/>
              <a:gd name="connsiteY0-210" fmla="*/ 487681 h 1513404"/>
              <a:gd name="connsiteX1-211" fmla="*/ 551565 w 1296144"/>
              <a:gd name="connsiteY1-212" fmla="*/ 587416 h 1513404"/>
              <a:gd name="connsiteX2-213" fmla="*/ 608315 w 1296144"/>
              <a:gd name="connsiteY2-214" fmla="*/ 0 h 1513404"/>
              <a:gd name="connsiteX3-215" fmla="*/ 718074 w 1296144"/>
              <a:gd name="connsiteY3-216" fmla="*/ 587417 h 1513404"/>
              <a:gd name="connsiteX4-217" fmla="*/ 1296144 w 1296144"/>
              <a:gd name="connsiteY4-218" fmla="*/ 487681 h 1513404"/>
              <a:gd name="connsiteX5-219" fmla="*/ 920598 w 1296144"/>
              <a:gd name="connsiteY5-220" fmla="*/ 829589 h 1513404"/>
              <a:gd name="connsiteX6-221" fmla="*/ 1296144 w 1296144"/>
              <a:gd name="connsiteY6-222" fmla="*/ 1171496 h 1513404"/>
              <a:gd name="connsiteX7-223" fmla="*/ 784335 w 1296144"/>
              <a:gd name="connsiteY7-224" fmla="*/ 1045256 h 1513404"/>
              <a:gd name="connsiteX8-225" fmla="*/ 648072 w 1296144"/>
              <a:gd name="connsiteY8-226" fmla="*/ 1513404 h 1513404"/>
              <a:gd name="connsiteX9-227" fmla="*/ 511809 w 1296144"/>
              <a:gd name="connsiteY9-228" fmla="*/ 1045256 h 1513404"/>
              <a:gd name="connsiteX10-229" fmla="*/ 0 w 1296144"/>
              <a:gd name="connsiteY10-230" fmla="*/ 1171496 h 1513404"/>
              <a:gd name="connsiteX11-231" fmla="*/ 375546 w 1296144"/>
              <a:gd name="connsiteY11-232" fmla="*/ 829589 h 1513404"/>
              <a:gd name="connsiteX12-233" fmla="*/ 0 w 1296144"/>
              <a:gd name="connsiteY12-234" fmla="*/ 487681 h 1513404"/>
              <a:gd name="connsiteX0-235" fmla="*/ 0 w 1296144"/>
              <a:gd name="connsiteY0-236" fmla="*/ 487696 h 1513419"/>
              <a:gd name="connsiteX1-237" fmla="*/ 551565 w 1296144"/>
              <a:gd name="connsiteY1-238" fmla="*/ 587431 h 1513419"/>
              <a:gd name="connsiteX2-239" fmla="*/ 608315 w 1296144"/>
              <a:gd name="connsiteY2-240" fmla="*/ 15 h 1513419"/>
              <a:gd name="connsiteX3-241" fmla="*/ 718074 w 1296144"/>
              <a:gd name="connsiteY3-242" fmla="*/ 587432 h 1513419"/>
              <a:gd name="connsiteX4-243" fmla="*/ 1296144 w 1296144"/>
              <a:gd name="connsiteY4-244" fmla="*/ 487696 h 1513419"/>
              <a:gd name="connsiteX5-245" fmla="*/ 920598 w 1296144"/>
              <a:gd name="connsiteY5-246" fmla="*/ 829604 h 1513419"/>
              <a:gd name="connsiteX6-247" fmla="*/ 1296144 w 1296144"/>
              <a:gd name="connsiteY6-248" fmla="*/ 1171511 h 1513419"/>
              <a:gd name="connsiteX7-249" fmla="*/ 784335 w 1296144"/>
              <a:gd name="connsiteY7-250" fmla="*/ 1045271 h 1513419"/>
              <a:gd name="connsiteX8-251" fmla="*/ 648072 w 1296144"/>
              <a:gd name="connsiteY8-252" fmla="*/ 1513419 h 1513419"/>
              <a:gd name="connsiteX9-253" fmla="*/ 511809 w 1296144"/>
              <a:gd name="connsiteY9-254" fmla="*/ 1045271 h 1513419"/>
              <a:gd name="connsiteX10-255" fmla="*/ 0 w 1296144"/>
              <a:gd name="connsiteY10-256" fmla="*/ 1171511 h 1513419"/>
              <a:gd name="connsiteX11-257" fmla="*/ 375546 w 1296144"/>
              <a:gd name="connsiteY11-258" fmla="*/ 829604 h 1513419"/>
              <a:gd name="connsiteX12-259" fmla="*/ 0 w 1296144"/>
              <a:gd name="connsiteY12-260" fmla="*/ 487696 h 1513419"/>
              <a:gd name="connsiteX0-261" fmla="*/ 0 w 1296144"/>
              <a:gd name="connsiteY0-262" fmla="*/ 487696 h 1513419"/>
              <a:gd name="connsiteX1-263" fmla="*/ 551565 w 1296144"/>
              <a:gd name="connsiteY1-264" fmla="*/ 587431 h 1513419"/>
              <a:gd name="connsiteX2-265" fmla="*/ 608315 w 1296144"/>
              <a:gd name="connsiteY2-266" fmla="*/ 15 h 1513419"/>
              <a:gd name="connsiteX3-267" fmla="*/ 718074 w 1296144"/>
              <a:gd name="connsiteY3-268" fmla="*/ 587432 h 1513419"/>
              <a:gd name="connsiteX4-269" fmla="*/ 1296144 w 1296144"/>
              <a:gd name="connsiteY4-270" fmla="*/ 487696 h 1513419"/>
              <a:gd name="connsiteX5-271" fmla="*/ 920598 w 1296144"/>
              <a:gd name="connsiteY5-272" fmla="*/ 829604 h 1513419"/>
              <a:gd name="connsiteX6-273" fmla="*/ 1296144 w 1296144"/>
              <a:gd name="connsiteY6-274" fmla="*/ 1171511 h 1513419"/>
              <a:gd name="connsiteX7-275" fmla="*/ 784335 w 1296144"/>
              <a:gd name="connsiteY7-276" fmla="*/ 1045271 h 1513419"/>
              <a:gd name="connsiteX8-277" fmla="*/ 648072 w 1296144"/>
              <a:gd name="connsiteY8-278" fmla="*/ 1513419 h 1513419"/>
              <a:gd name="connsiteX9-279" fmla="*/ 511809 w 1296144"/>
              <a:gd name="connsiteY9-280" fmla="*/ 1045271 h 1513419"/>
              <a:gd name="connsiteX10-281" fmla="*/ 0 w 1296144"/>
              <a:gd name="connsiteY10-282" fmla="*/ 1171511 h 1513419"/>
              <a:gd name="connsiteX11-283" fmla="*/ 415302 w 1296144"/>
              <a:gd name="connsiteY11-284" fmla="*/ 723586 h 1513419"/>
              <a:gd name="connsiteX12-285" fmla="*/ 0 w 1296144"/>
              <a:gd name="connsiteY12-286" fmla="*/ 487696 h 1513419"/>
              <a:gd name="connsiteX0-287" fmla="*/ 92765 w 1296144"/>
              <a:gd name="connsiteY0-288" fmla="*/ 394930 h 1513419"/>
              <a:gd name="connsiteX1-289" fmla="*/ 551565 w 1296144"/>
              <a:gd name="connsiteY1-290" fmla="*/ 587431 h 1513419"/>
              <a:gd name="connsiteX2-291" fmla="*/ 608315 w 1296144"/>
              <a:gd name="connsiteY2-292" fmla="*/ 15 h 1513419"/>
              <a:gd name="connsiteX3-293" fmla="*/ 718074 w 1296144"/>
              <a:gd name="connsiteY3-294" fmla="*/ 587432 h 1513419"/>
              <a:gd name="connsiteX4-295" fmla="*/ 1296144 w 1296144"/>
              <a:gd name="connsiteY4-296" fmla="*/ 487696 h 1513419"/>
              <a:gd name="connsiteX5-297" fmla="*/ 920598 w 1296144"/>
              <a:gd name="connsiteY5-298" fmla="*/ 829604 h 1513419"/>
              <a:gd name="connsiteX6-299" fmla="*/ 1296144 w 1296144"/>
              <a:gd name="connsiteY6-300" fmla="*/ 1171511 h 1513419"/>
              <a:gd name="connsiteX7-301" fmla="*/ 784335 w 1296144"/>
              <a:gd name="connsiteY7-302" fmla="*/ 1045271 h 1513419"/>
              <a:gd name="connsiteX8-303" fmla="*/ 648072 w 1296144"/>
              <a:gd name="connsiteY8-304" fmla="*/ 1513419 h 1513419"/>
              <a:gd name="connsiteX9-305" fmla="*/ 511809 w 1296144"/>
              <a:gd name="connsiteY9-306" fmla="*/ 1045271 h 1513419"/>
              <a:gd name="connsiteX10-307" fmla="*/ 0 w 1296144"/>
              <a:gd name="connsiteY10-308" fmla="*/ 1171511 h 1513419"/>
              <a:gd name="connsiteX11-309" fmla="*/ 415302 w 1296144"/>
              <a:gd name="connsiteY11-310" fmla="*/ 723586 h 1513419"/>
              <a:gd name="connsiteX12-311" fmla="*/ 92765 w 1296144"/>
              <a:gd name="connsiteY12-312" fmla="*/ 394930 h 1513419"/>
              <a:gd name="connsiteX0-313" fmla="*/ 92765 w 1296144"/>
              <a:gd name="connsiteY0-314" fmla="*/ 394930 h 1513419"/>
              <a:gd name="connsiteX1-315" fmla="*/ 551565 w 1296144"/>
              <a:gd name="connsiteY1-316" fmla="*/ 587431 h 1513419"/>
              <a:gd name="connsiteX2-317" fmla="*/ 608315 w 1296144"/>
              <a:gd name="connsiteY2-318" fmla="*/ 15 h 1513419"/>
              <a:gd name="connsiteX3-319" fmla="*/ 718074 w 1296144"/>
              <a:gd name="connsiteY3-320" fmla="*/ 587432 h 1513419"/>
              <a:gd name="connsiteX4-321" fmla="*/ 1296144 w 1296144"/>
              <a:gd name="connsiteY4-322" fmla="*/ 487696 h 1513419"/>
              <a:gd name="connsiteX5-323" fmla="*/ 920598 w 1296144"/>
              <a:gd name="connsiteY5-324" fmla="*/ 829604 h 1513419"/>
              <a:gd name="connsiteX6-325" fmla="*/ 1296144 w 1296144"/>
              <a:gd name="connsiteY6-326" fmla="*/ 1171511 h 1513419"/>
              <a:gd name="connsiteX7-327" fmla="*/ 784335 w 1296144"/>
              <a:gd name="connsiteY7-328" fmla="*/ 1045271 h 1513419"/>
              <a:gd name="connsiteX8-329" fmla="*/ 648072 w 1296144"/>
              <a:gd name="connsiteY8-330" fmla="*/ 1513419 h 1513419"/>
              <a:gd name="connsiteX9-331" fmla="*/ 511809 w 1296144"/>
              <a:gd name="connsiteY9-332" fmla="*/ 1045271 h 1513419"/>
              <a:gd name="connsiteX10-333" fmla="*/ 0 w 1296144"/>
              <a:gd name="connsiteY10-334" fmla="*/ 1171511 h 1513419"/>
              <a:gd name="connsiteX11-335" fmla="*/ 415302 w 1296144"/>
              <a:gd name="connsiteY11-336" fmla="*/ 723586 h 1513419"/>
              <a:gd name="connsiteX12-337" fmla="*/ 92765 w 1296144"/>
              <a:gd name="connsiteY12-338" fmla="*/ 394930 h 1513419"/>
              <a:gd name="connsiteX0-339" fmla="*/ 92765 w 1296144"/>
              <a:gd name="connsiteY0-340" fmla="*/ 394930 h 1513419"/>
              <a:gd name="connsiteX1-341" fmla="*/ 551565 w 1296144"/>
              <a:gd name="connsiteY1-342" fmla="*/ 587431 h 1513419"/>
              <a:gd name="connsiteX2-343" fmla="*/ 608315 w 1296144"/>
              <a:gd name="connsiteY2-344" fmla="*/ 15 h 1513419"/>
              <a:gd name="connsiteX3-345" fmla="*/ 718074 w 1296144"/>
              <a:gd name="connsiteY3-346" fmla="*/ 587432 h 1513419"/>
              <a:gd name="connsiteX4-347" fmla="*/ 1296144 w 1296144"/>
              <a:gd name="connsiteY4-348" fmla="*/ 487696 h 1513419"/>
              <a:gd name="connsiteX5-349" fmla="*/ 920598 w 1296144"/>
              <a:gd name="connsiteY5-350" fmla="*/ 829604 h 1513419"/>
              <a:gd name="connsiteX6-351" fmla="*/ 1296144 w 1296144"/>
              <a:gd name="connsiteY6-352" fmla="*/ 1171511 h 1513419"/>
              <a:gd name="connsiteX7-353" fmla="*/ 784335 w 1296144"/>
              <a:gd name="connsiteY7-354" fmla="*/ 1045271 h 1513419"/>
              <a:gd name="connsiteX8-355" fmla="*/ 648072 w 1296144"/>
              <a:gd name="connsiteY8-356" fmla="*/ 1513419 h 1513419"/>
              <a:gd name="connsiteX9-357" fmla="*/ 511809 w 1296144"/>
              <a:gd name="connsiteY9-358" fmla="*/ 1045271 h 1513419"/>
              <a:gd name="connsiteX10-359" fmla="*/ 0 w 1296144"/>
              <a:gd name="connsiteY10-360" fmla="*/ 1171511 h 1513419"/>
              <a:gd name="connsiteX11-361" fmla="*/ 415302 w 1296144"/>
              <a:gd name="connsiteY11-362" fmla="*/ 723586 h 1513419"/>
              <a:gd name="connsiteX12-363" fmla="*/ 92765 w 1296144"/>
              <a:gd name="connsiteY12-364" fmla="*/ 394930 h 1513419"/>
              <a:gd name="connsiteX0-365" fmla="*/ 92765 w 1296144"/>
              <a:gd name="connsiteY0-366" fmla="*/ 394930 h 1513419"/>
              <a:gd name="connsiteX1-367" fmla="*/ 551565 w 1296144"/>
              <a:gd name="connsiteY1-368" fmla="*/ 587431 h 1513419"/>
              <a:gd name="connsiteX2-369" fmla="*/ 608315 w 1296144"/>
              <a:gd name="connsiteY2-370" fmla="*/ 15 h 1513419"/>
              <a:gd name="connsiteX3-371" fmla="*/ 718074 w 1296144"/>
              <a:gd name="connsiteY3-372" fmla="*/ 587432 h 1513419"/>
              <a:gd name="connsiteX4-373" fmla="*/ 1296144 w 1296144"/>
              <a:gd name="connsiteY4-374" fmla="*/ 487696 h 1513419"/>
              <a:gd name="connsiteX5-375" fmla="*/ 920598 w 1296144"/>
              <a:gd name="connsiteY5-376" fmla="*/ 829604 h 1513419"/>
              <a:gd name="connsiteX6-377" fmla="*/ 1296144 w 1296144"/>
              <a:gd name="connsiteY6-378" fmla="*/ 1171511 h 1513419"/>
              <a:gd name="connsiteX7-379" fmla="*/ 784335 w 1296144"/>
              <a:gd name="connsiteY7-380" fmla="*/ 1045271 h 1513419"/>
              <a:gd name="connsiteX8-381" fmla="*/ 648072 w 1296144"/>
              <a:gd name="connsiteY8-382" fmla="*/ 1513419 h 1513419"/>
              <a:gd name="connsiteX9-383" fmla="*/ 511809 w 1296144"/>
              <a:gd name="connsiteY9-384" fmla="*/ 1045271 h 1513419"/>
              <a:gd name="connsiteX10-385" fmla="*/ 0 w 1296144"/>
              <a:gd name="connsiteY10-386" fmla="*/ 1171511 h 1513419"/>
              <a:gd name="connsiteX11-387" fmla="*/ 468311 w 1296144"/>
              <a:gd name="connsiteY11-388" fmla="*/ 697081 h 1513419"/>
              <a:gd name="connsiteX12-389" fmla="*/ 92765 w 1296144"/>
              <a:gd name="connsiteY12-390" fmla="*/ 394930 h 1513419"/>
              <a:gd name="connsiteX0-391" fmla="*/ 92765 w 1296144"/>
              <a:gd name="connsiteY0-392" fmla="*/ 394930 h 1513419"/>
              <a:gd name="connsiteX1-393" fmla="*/ 551565 w 1296144"/>
              <a:gd name="connsiteY1-394" fmla="*/ 587431 h 1513419"/>
              <a:gd name="connsiteX2-395" fmla="*/ 608315 w 1296144"/>
              <a:gd name="connsiteY2-396" fmla="*/ 15 h 1513419"/>
              <a:gd name="connsiteX3-397" fmla="*/ 718074 w 1296144"/>
              <a:gd name="connsiteY3-398" fmla="*/ 587432 h 1513419"/>
              <a:gd name="connsiteX4-399" fmla="*/ 1296144 w 1296144"/>
              <a:gd name="connsiteY4-400" fmla="*/ 487696 h 1513419"/>
              <a:gd name="connsiteX5-401" fmla="*/ 920598 w 1296144"/>
              <a:gd name="connsiteY5-402" fmla="*/ 829604 h 1513419"/>
              <a:gd name="connsiteX6-403" fmla="*/ 1296144 w 1296144"/>
              <a:gd name="connsiteY6-404" fmla="*/ 1171511 h 1513419"/>
              <a:gd name="connsiteX7-405" fmla="*/ 784335 w 1296144"/>
              <a:gd name="connsiteY7-406" fmla="*/ 1045271 h 1513419"/>
              <a:gd name="connsiteX8-407" fmla="*/ 648072 w 1296144"/>
              <a:gd name="connsiteY8-408" fmla="*/ 1513419 h 1513419"/>
              <a:gd name="connsiteX9-409" fmla="*/ 511809 w 1296144"/>
              <a:gd name="connsiteY9-410" fmla="*/ 1045271 h 1513419"/>
              <a:gd name="connsiteX10-411" fmla="*/ 0 w 1296144"/>
              <a:gd name="connsiteY10-412" fmla="*/ 1171511 h 1513419"/>
              <a:gd name="connsiteX11-413" fmla="*/ 468311 w 1296144"/>
              <a:gd name="connsiteY11-414" fmla="*/ 697081 h 1513419"/>
              <a:gd name="connsiteX12-415" fmla="*/ 92765 w 1296144"/>
              <a:gd name="connsiteY12-416" fmla="*/ 394930 h 1513419"/>
              <a:gd name="connsiteX0-417" fmla="*/ 92765 w 1296144"/>
              <a:gd name="connsiteY0-418" fmla="*/ 394930 h 1513419"/>
              <a:gd name="connsiteX1-419" fmla="*/ 551565 w 1296144"/>
              <a:gd name="connsiteY1-420" fmla="*/ 587431 h 1513419"/>
              <a:gd name="connsiteX2-421" fmla="*/ 608315 w 1296144"/>
              <a:gd name="connsiteY2-422" fmla="*/ 15 h 1513419"/>
              <a:gd name="connsiteX3-423" fmla="*/ 718074 w 1296144"/>
              <a:gd name="connsiteY3-424" fmla="*/ 587432 h 1513419"/>
              <a:gd name="connsiteX4-425" fmla="*/ 1296144 w 1296144"/>
              <a:gd name="connsiteY4-426" fmla="*/ 487696 h 1513419"/>
              <a:gd name="connsiteX5-427" fmla="*/ 920598 w 1296144"/>
              <a:gd name="connsiteY5-428" fmla="*/ 829604 h 1513419"/>
              <a:gd name="connsiteX6-429" fmla="*/ 1296144 w 1296144"/>
              <a:gd name="connsiteY6-430" fmla="*/ 1171511 h 1513419"/>
              <a:gd name="connsiteX7-431" fmla="*/ 784335 w 1296144"/>
              <a:gd name="connsiteY7-432" fmla="*/ 1045271 h 1513419"/>
              <a:gd name="connsiteX8-433" fmla="*/ 648072 w 1296144"/>
              <a:gd name="connsiteY8-434" fmla="*/ 1513419 h 1513419"/>
              <a:gd name="connsiteX9-435" fmla="*/ 511809 w 1296144"/>
              <a:gd name="connsiteY9-436" fmla="*/ 1045271 h 1513419"/>
              <a:gd name="connsiteX10-437" fmla="*/ 0 w 1296144"/>
              <a:gd name="connsiteY10-438" fmla="*/ 1171511 h 1513419"/>
              <a:gd name="connsiteX11-439" fmla="*/ 468311 w 1296144"/>
              <a:gd name="connsiteY11-440" fmla="*/ 697081 h 1513419"/>
              <a:gd name="connsiteX12-441" fmla="*/ 92765 w 1296144"/>
              <a:gd name="connsiteY12-442" fmla="*/ 394930 h 1513419"/>
              <a:gd name="connsiteX0-443" fmla="*/ 92765 w 1296144"/>
              <a:gd name="connsiteY0-444" fmla="*/ 394930 h 1513419"/>
              <a:gd name="connsiteX1-445" fmla="*/ 551565 w 1296144"/>
              <a:gd name="connsiteY1-446" fmla="*/ 587431 h 1513419"/>
              <a:gd name="connsiteX2-447" fmla="*/ 608315 w 1296144"/>
              <a:gd name="connsiteY2-448" fmla="*/ 15 h 1513419"/>
              <a:gd name="connsiteX3-449" fmla="*/ 718074 w 1296144"/>
              <a:gd name="connsiteY3-450" fmla="*/ 587432 h 1513419"/>
              <a:gd name="connsiteX4-451" fmla="*/ 1296144 w 1296144"/>
              <a:gd name="connsiteY4-452" fmla="*/ 487696 h 1513419"/>
              <a:gd name="connsiteX5-453" fmla="*/ 920598 w 1296144"/>
              <a:gd name="connsiteY5-454" fmla="*/ 829604 h 1513419"/>
              <a:gd name="connsiteX6-455" fmla="*/ 1296144 w 1296144"/>
              <a:gd name="connsiteY6-456" fmla="*/ 1171511 h 1513419"/>
              <a:gd name="connsiteX7-457" fmla="*/ 784335 w 1296144"/>
              <a:gd name="connsiteY7-458" fmla="*/ 1045271 h 1513419"/>
              <a:gd name="connsiteX8-459" fmla="*/ 648072 w 1296144"/>
              <a:gd name="connsiteY8-460" fmla="*/ 1513419 h 1513419"/>
              <a:gd name="connsiteX9-461" fmla="*/ 511809 w 1296144"/>
              <a:gd name="connsiteY9-462" fmla="*/ 1045271 h 1513419"/>
              <a:gd name="connsiteX10-463" fmla="*/ 0 w 1296144"/>
              <a:gd name="connsiteY10-464" fmla="*/ 1171511 h 1513419"/>
              <a:gd name="connsiteX11-465" fmla="*/ 468311 w 1296144"/>
              <a:gd name="connsiteY11-466" fmla="*/ 697081 h 1513419"/>
              <a:gd name="connsiteX12-467" fmla="*/ 92765 w 1296144"/>
              <a:gd name="connsiteY12-468" fmla="*/ 394930 h 1513419"/>
              <a:gd name="connsiteX0-469" fmla="*/ 477078 w 1680457"/>
              <a:gd name="connsiteY0-470" fmla="*/ 394930 h 1513419"/>
              <a:gd name="connsiteX1-471" fmla="*/ 935878 w 1680457"/>
              <a:gd name="connsiteY1-472" fmla="*/ 587431 h 1513419"/>
              <a:gd name="connsiteX2-473" fmla="*/ 992628 w 1680457"/>
              <a:gd name="connsiteY2-474" fmla="*/ 15 h 1513419"/>
              <a:gd name="connsiteX3-475" fmla="*/ 1102387 w 1680457"/>
              <a:gd name="connsiteY3-476" fmla="*/ 587432 h 1513419"/>
              <a:gd name="connsiteX4-477" fmla="*/ 1680457 w 1680457"/>
              <a:gd name="connsiteY4-478" fmla="*/ 487696 h 1513419"/>
              <a:gd name="connsiteX5-479" fmla="*/ 1304911 w 1680457"/>
              <a:gd name="connsiteY5-480" fmla="*/ 829604 h 1513419"/>
              <a:gd name="connsiteX6-481" fmla="*/ 1680457 w 1680457"/>
              <a:gd name="connsiteY6-482" fmla="*/ 1171511 h 1513419"/>
              <a:gd name="connsiteX7-483" fmla="*/ 1168648 w 1680457"/>
              <a:gd name="connsiteY7-484" fmla="*/ 1045271 h 1513419"/>
              <a:gd name="connsiteX8-485" fmla="*/ 1032385 w 1680457"/>
              <a:gd name="connsiteY8-486" fmla="*/ 1513419 h 1513419"/>
              <a:gd name="connsiteX9-487" fmla="*/ 896122 w 1680457"/>
              <a:gd name="connsiteY9-488" fmla="*/ 1045271 h 1513419"/>
              <a:gd name="connsiteX10-489" fmla="*/ 0 w 1680457"/>
              <a:gd name="connsiteY10-490" fmla="*/ 866711 h 1513419"/>
              <a:gd name="connsiteX11-491" fmla="*/ 852624 w 1680457"/>
              <a:gd name="connsiteY11-492" fmla="*/ 697081 h 1513419"/>
              <a:gd name="connsiteX12-493" fmla="*/ 477078 w 1680457"/>
              <a:gd name="connsiteY12-494" fmla="*/ 394930 h 1513419"/>
              <a:gd name="connsiteX0-495" fmla="*/ 498160 w 1701539"/>
              <a:gd name="connsiteY0-496" fmla="*/ 394930 h 1513419"/>
              <a:gd name="connsiteX1-497" fmla="*/ 956960 w 1701539"/>
              <a:gd name="connsiteY1-498" fmla="*/ 587431 h 1513419"/>
              <a:gd name="connsiteX2-499" fmla="*/ 1013710 w 1701539"/>
              <a:gd name="connsiteY2-500" fmla="*/ 15 h 1513419"/>
              <a:gd name="connsiteX3-501" fmla="*/ 1123469 w 1701539"/>
              <a:gd name="connsiteY3-502" fmla="*/ 587432 h 1513419"/>
              <a:gd name="connsiteX4-503" fmla="*/ 1701539 w 1701539"/>
              <a:gd name="connsiteY4-504" fmla="*/ 487696 h 1513419"/>
              <a:gd name="connsiteX5-505" fmla="*/ 1325993 w 1701539"/>
              <a:gd name="connsiteY5-506" fmla="*/ 829604 h 1513419"/>
              <a:gd name="connsiteX6-507" fmla="*/ 1701539 w 1701539"/>
              <a:gd name="connsiteY6-508" fmla="*/ 1171511 h 1513419"/>
              <a:gd name="connsiteX7-509" fmla="*/ 1189730 w 1701539"/>
              <a:gd name="connsiteY7-510" fmla="*/ 1045271 h 1513419"/>
              <a:gd name="connsiteX8-511" fmla="*/ 1053467 w 1701539"/>
              <a:gd name="connsiteY8-512" fmla="*/ 1513419 h 1513419"/>
              <a:gd name="connsiteX9-513" fmla="*/ 917204 w 1701539"/>
              <a:gd name="connsiteY9-514" fmla="*/ 1045271 h 1513419"/>
              <a:gd name="connsiteX10-515" fmla="*/ 21082 w 1701539"/>
              <a:gd name="connsiteY10-516" fmla="*/ 866711 h 1513419"/>
              <a:gd name="connsiteX11-517" fmla="*/ 873706 w 1701539"/>
              <a:gd name="connsiteY11-518" fmla="*/ 697081 h 1513419"/>
              <a:gd name="connsiteX12-519" fmla="*/ 498160 w 1701539"/>
              <a:gd name="connsiteY12-520" fmla="*/ 394930 h 1513419"/>
              <a:gd name="connsiteX0-521" fmla="*/ 498160 w 1701539"/>
              <a:gd name="connsiteY0-522" fmla="*/ 394930 h 1513419"/>
              <a:gd name="connsiteX1-523" fmla="*/ 956960 w 1701539"/>
              <a:gd name="connsiteY1-524" fmla="*/ 587431 h 1513419"/>
              <a:gd name="connsiteX2-525" fmla="*/ 1013710 w 1701539"/>
              <a:gd name="connsiteY2-526" fmla="*/ 15 h 1513419"/>
              <a:gd name="connsiteX3-527" fmla="*/ 1123469 w 1701539"/>
              <a:gd name="connsiteY3-528" fmla="*/ 587432 h 1513419"/>
              <a:gd name="connsiteX4-529" fmla="*/ 1701539 w 1701539"/>
              <a:gd name="connsiteY4-530" fmla="*/ 487696 h 1513419"/>
              <a:gd name="connsiteX5-531" fmla="*/ 1325993 w 1701539"/>
              <a:gd name="connsiteY5-532" fmla="*/ 829604 h 1513419"/>
              <a:gd name="connsiteX6-533" fmla="*/ 1701539 w 1701539"/>
              <a:gd name="connsiteY6-534" fmla="*/ 1171511 h 1513419"/>
              <a:gd name="connsiteX7-535" fmla="*/ 1189730 w 1701539"/>
              <a:gd name="connsiteY7-536" fmla="*/ 1045271 h 1513419"/>
              <a:gd name="connsiteX8-537" fmla="*/ 1053467 w 1701539"/>
              <a:gd name="connsiteY8-538" fmla="*/ 1513419 h 1513419"/>
              <a:gd name="connsiteX9-539" fmla="*/ 917204 w 1701539"/>
              <a:gd name="connsiteY9-540" fmla="*/ 1045271 h 1513419"/>
              <a:gd name="connsiteX10-541" fmla="*/ 21082 w 1701539"/>
              <a:gd name="connsiteY10-542" fmla="*/ 866711 h 1513419"/>
              <a:gd name="connsiteX11-543" fmla="*/ 873706 w 1701539"/>
              <a:gd name="connsiteY11-544" fmla="*/ 697081 h 1513419"/>
              <a:gd name="connsiteX12-545" fmla="*/ 498160 w 1701539"/>
              <a:gd name="connsiteY12-546" fmla="*/ 394930 h 1513419"/>
              <a:gd name="connsiteX0-547" fmla="*/ 477124 w 1680503"/>
              <a:gd name="connsiteY0-548" fmla="*/ 394930 h 1513419"/>
              <a:gd name="connsiteX1-549" fmla="*/ 935924 w 1680503"/>
              <a:gd name="connsiteY1-550" fmla="*/ 587431 h 1513419"/>
              <a:gd name="connsiteX2-551" fmla="*/ 992674 w 1680503"/>
              <a:gd name="connsiteY2-552" fmla="*/ 15 h 1513419"/>
              <a:gd name="connsiteX3-553" fmla="*/ 1102433 w 1680503"/>
              <a:gd name="connsiteY3-554" fmla="*/ 587432 h 1513419"/>
              <a:gd name="connsiteX4-555" fmla="*/ 1680503 w 1680503"/>
              <a:gd name="connsiteY4-556" fmla="*/ 487696 h 1513419"/>
              <a:gd name="connsiteX5-557" fmla="*/ 1304957 w 1680503"/>
              <a:gd name="connsiteY5-558" fmla="*/ 829604 h 1513419"/>
              <a:gd name="connsiteX6-559" fmla="*/ 1680503 w 1680503"/>
              <a:gd name="connsiteY6-560" fmla="*/ 1171511 h 1513419"/>
              <a:gd name="connsiteX7-561" fmla="*/ 1168694 w 1680503"/>
              <a:gd name="connsiteY7-562" fmla="*/ 1045271 h 1513419"/>
              <a:gd name="connsiteX8-563" fmla="*/ 1032431 w 1680503"/>
              <a:gd name="connsiteY8-564" fmla="*/ 1513419 h 1513419"/>
              <a:gd name="connsiteX9-565" fmla="*/ 896168 w 1680503"/>
              <a:gd name="connsiteY9-566" fmla="*/ 1045271 h 1513419"/>
              <a:gd name="connsiteX10-567" fmla="*/ 46 w 1680503"/>
              <a:gd name="connsiteY10-568" fmla="*/ 866711 h 1513419"/>
              <a:gd name="connsiteX11-569" fmla="*/ 852670 w 1680503"/>
              <a:gd name="connsiteY11-570" fmla="*/ 697081 h 1513419"/>
              <a:gd name="connsiteX12-571" fmla="*/ 477124 w 1680503"/>
              <a:gd name="connsiteY12-572" fmla="*/ 394930 h 1513419"/>
              <a:gd name="connsiteX0-573" fmla="*/ 477124 w 1680503"/>
              <a:gd name="connsiteY0-574" fmla="*/ 394930 h 1513419"/>
              <a:gd name="connsiteX1-575" fmla="*/ 935924 w 1680503"/>
              <a:gd name="connsiteY1-576" fmla="*/ 587431 h 1513419"/>
              <a:gd name="connsiteX2-577" fmla="*/ 992674 w 1680503"/>
              <a:gd name="connsiteY2-578" fmla="*/ 15 h 1513419"/>
              <a:gd name="connsiteX3-579" fmla="*/ 1102433 w 1680503"/>
              <a:gd name="connsiteY3-580" fmla="*/ 587432 h 1513419"/>
              <a:gd name="connsiteX4-581" fmla="*/ 1680503 w 1680503"/>
              <a:gd name="connsiteY4-582" fmla="*/ 487696 h 1513419"/>
              <a:gd name="connsiteX5-583" fmla="*/ 1304957 w 1680503"/>
              <a:gd name="connsiteY5-584" fmla="*/ 829604 h 1513419"/>
              <a:gd name="connsiteX6-585" fmla="*/ 1680503 w 1680503"/>
              <a:gd name="connsiteY6-586" fmla="*/ 1171511 h 1513419"/>
              <a:gd name="connsiteX7-587" fmla="*/ 1168694 w 1680503"/>
              <a:gd name="connsiteY7-588" fmla="*/ 1045271 h 1513419"/>
              <a:gd name="connsiteX8-589" fmla="*/ 1032431 w 1680503"/>
              <a:gd name="connsiteY8-590" fmla="*/ 1513419 h 1513419"/>
              <a:gd name="connsiteX9-591" fmla="*/ 896168 w 1680503"/>
              <a:gd name="connsiteY9-592" fmla="*/ 1045271 h 1513419"/>
              <a:gd name="connsiteX10-593" fmla="*/ 46 w 1680503"/>
              <a:gd name="connsiteY10-594" fmla="*/ 866711 h 1513419"/>
              <a:gd name="connsiteX11-595" fmla="*/ 852670 w 1680503"/>
              <a:gd name="connsiteY11-596" fmla="*/ 697081 h 1513419"/>
              <a:gd name="connsiteX12-597" fmla="*/ 477124 w 1680503"/>
              <a:gd name="connsiteY12-598" fmla="*/ 394930 h 1513419"/>
              <a:gd name="connsiteX0-599" fmla="*/ 477114 w 1680493"/>
              <a:gd name="connsiteY0-600" fmla="*/ 394930 h 1513419"/>
              <a:gd name="connsiteX1-601" fmla="*/ 935914 w 1680493"/>
              <a:gd name="connsiteY1-602" fmla="*/ 587431 h 1513419"/>
              <a:gd name="connsiteX2-603" fmla="*/ 992664 w 1680493"/>
              <a:gd name="connsiteY2-604" fmla="*/ 15 h 1513419"/>
              <a:gd name="connsiteX3-605" fmla="*/ 1102423 w 1680493"/>
              <a:gd name="connsiteY3-606" fmla="*/ 587432 h 1513419"/>
              <a:gd name="connsiteX4-607" fmla="*/ 1680493 w 1680493"/>
              <a:gd name="connsiteY4-608" fmla="*/ 487696 h 1513419"/>
              <a:gd name="connsiteX5-609" fmla="*/ 1304947 w 1680493"/>
              <a:gd name="connsiteY5-610" fmla="*/ 829604 h 1513419"/>
              <a:gd name="connsiteX6-611" fmla="*/ 1680493 w 1680493"/>
              <a:gd name="connsiteY6-612" fmla="*/ 1171511 h 1513419"/>
              <a:gd name="connsiteX7-613" fmla="*/ 1168684 w 1680493"/>
              <a:gd name="connsiteY7-614" fmla="*/ 1045271 h 1513419"/>
              <a:gd name="connsiteX8-615" fmla="*/ 1032421 w 1680493"/>
              <a:gd name="connsiteY8-616" fmla="*/ 1513419 h 1513419"/>
              <a:gd name="connsiteX9-617" fmla="*/ 896158 w 1680493"/>
              <a:gd name="connsiteY9-618" fmla="*/ 1045271 h 1513419"/>
              <a:gd name="connsiteX10-619" fmla="*/ 36 w 1680493"/>
              <a:gd name="connsiteY10-620" fmla="*/ 866711 h 1513419"/>
              <a:gd name="connsiteX11-621" fmla="*/ 852660 w 1680493"/>
              <a:gd name="connsiteY11-622" fmla="*/ 697081 h 1513419"/>
              <a:gd name="connsiteX12-623" fmla="*/ 477114 w 1680493"/>
              <a:gd name="connsiteY12-624" fmla="*/ 394930 h 1513419"/>
              <a:gd name="connsiteX0-625" fmla="*/ 291594 w 1494973"/>
              <a:gd name="connsiteY0-626" fmla="*/ 394930 h 1513419"/>
              <a:gd name="connsiteX1-627" fmla="*/ 750394 w 1494973"/>
              <a:gd name="connsiteY1-628" fmla="*/ 587431 h 1513419"/>
              <a:gd name="connsiteX2-629" fmla="*/ 807144 w 1494973"/>
              <a:gd name="connsiteY2-630" fmla="*/ 15 h 1513419"/>
              <a:gd name="connsiteX3-631" fmla="*/ 916903 w 1494973"/>
              <a:gd name="connsiteY3-632" fmla="*/ 587432 h 1513419"/>
              <a:gd name="connsiteX4-633" fmla="*/ 1494973 w 1494973"/>
              <a:gd name="connsiteY4-634" fmla="*/ 487696 h 1513419"/>
              <a:gd name="connsiteX5-635" fmla="*/ 1119427 w 1494973"/>
              <a:gd name="connsiteY5-636" fmla="*/ 829604 h 1513419"/>
              <a:gd name="connsiteX6-637" fmla="*/ 1494973 w 1494973"/>
              <a:gd name="connsiteY6-638" fmla="*/ 1171511 h 1513419"/>
              <a:gd name="connsiteX7-639" fmla="*/ 983164 w 1494973"/>
              <a:gd name="connsiteY7-640" fmla="*/ 1045271 h 1513419"/>
              <a:gd name="connsiteX8-641" fmla="*/ 846901 w 1494973"/>
              <a:gd name="connsiteY8-642" fmla="*/ 1513419 h 1513419"/>
              <a:gd name="connsiteX9-643" fmla="*/ 710638 w 1494973"/>
              <a:gd name="connsiteY9-644" fmla="*/ 1045271 h 1513419"/>
              <a:gd name="connsiteX10-645" fmla="*/ 47 w 1494973"/>
              <a:gd name="connsiteY10-646" fmla="*/ 985980 h 1513419"/>
              <a:gd name="connsiteX11-647" fmla="*/ 667140 w 1494973"/>
              <a:gd name="connsiteY11-648" fmla="*/ 697081 h 1513419"/>
              <a:gd name="connsiteX12-649" fmla="*/ 291594 w 1494973"/>
              <a:gd name="connsiteY12-650" fmla="*/ 394930 h 1513419"/>
              <a:gd name="connsiteX0-651" fmla="*/ 291594 w 1494973"/>
              <a:gd name="connsiteY0-652" fmla="*/ 394930 h 1354393"/>
              <a:gd name="connsiteX1-653" fmla="*/ 750394 w 1494973"/>
              <a:gd name="connsiteY1-654" fmla="*/ 587431 h 1354393"/>
              <a:gd name="connsiteX2-655" fmla="*/ 807144 w 1494973"/>
              <a:gd name="connsiteY2-656" fmla="*/ 15 h 1354393"/>
              <a:gd name="connsiteX3-657" fmla="*/ 916903 w 1494973"/>
              <a:gd name="connsiteY3-658" fmla="*/ 587432 h 1354393"/>
              <a:gd name="connsiteX4-659" fmla="*/ 1494973 w 1494973"/>
              <a:gd name="connsiteY4-660" fmla="*/ 487696 h 1354393"/>
              <a:gd name="connsiteX5-661" fmla="*/ 1119427 w 1494973"/>
              <a:gd name="connsiteY5-662" fmla="*/ 829604 h 1354393"/>
              <a:gd name="connsiteX6-663" fmla="*/ 1494973 w 1494973"/>
              <a:gd name="connsiteY6-664" fmla="*/ 1171511 h 1354393"/>
              <a:gd name="connsiteX7-665" fmla="*/ 983164 w 1494973"/>
              <a:gd name="connsiteY7-666" fmla="*/ 1045271 h 1354393"/>
              <a:gd name="connsiteX8-667" fmla="*/ 687875 w 1494973"/>
              <a:gd name="connsiteY8-668" fmla="*/ 1354393 h 1354393"/>
              <a:gd name="connsiteX9-669" fmla="*/ 710638 w 1494973"/>
              <a:gd name="connsiteY9-670" fmla="*/ 1045271 h 1354393"/>
              <a:gd name="connsiteX10-671" fmla="*/ 47 w 1494973"/>
              <a:gd name="connsiteY10-672" fmla="*/ 985980 h 1354393"/>
              <a:gd name="connsiteX11-673" fmla="*/ 667140 w 1494973"/>
              <a:gd name="connsiteY11-674" fmla="*/ 697081 h 1354393"/>
              <a:gd name="connsiteX12-675" fmla="*/ 291594 w 1494973"/>
              <a:gd name="connsiteY12-676" fmla="*/ 394930 h 1354393"/>
              <a:gd name="connsiteX0-677" fmla="*/ 291594 w 1494973"/>
              <a:gd name="connsiteY0-678" fmla="*/ 394930 h 1354393"/>
              <a:gd name="connsiteX1-679" fmla="*/ 750394 w 1494973"/>
              <a:gd name="connsiteY1-680" fmla="*/ 587431 h 1354393"/>
              <a:gd name="connsiteX2-681" fmla="*/ 807144 w 1494973"/>
              <a:gd name="connsiteY2-682" fmla="*/ 15 h 1354393"/>
              <a:gd name="connsiteX3-683" fmla="*/ 916903 w 1494973"/>
              <a:gd name="connsiteY3-684" fmla="*/ 587432 h 1354393"/>
              <a:gd name="connsiteX4-685" fmla="*/ 1494973 w 1494973"/>
              <a:gd name="connsiteY4-686" fmla="*/ 487696 h 1354393"/>
              <a:gd name="connsiteX5-687" fmla="*/ 1119427 w 1494973"/>
              <a:gd name="connsiteY5-688" fmla="*/ 829604 h 1354393"/>
              <a:gd name="connsiteX6-689" fmla="*/ 1494973 w 1494973"/>
              <a:gd name="connsiteY6-690" fmla="*/ 1171511 h 1354393"/>
              <a:gd name="connsiteX7-691" fmla="*/ 983164 w 1494973"/>
              <a:gd name="connsiteY7-692" fmla="*/ 1045271 h 1354393"/>
              <a:gd name="connsiteX8-693" fmla="*/ 687875 w 1494973"/>
              <a:gd name="connsiteY8-694" fmla="*/ 1354393 h 1354393"/>
              <a:gd name="connsiteX9-695" fmla="*/ 710638 w 1494973"/>
              <a:gd name="connsiteY9-696" fmla="*/ 1045271 h 1354393"/>
              <a:gd name="connsiteX10-697" fmla="*/ 47 w 1494973"/>
              <a:gd name="connsiteY10-698" fmla="*/ 985980 h 1354393"/>
              <a:gd name="connsiteX11-699" fmla="*/ 667140 w 1494973"/>
              <a:gd name="connsiteY11-700" fmla="*/ 697081 h 1354393"/>
              <a:gd name="connsiteX12-701" fmla="*/ 291594 w 1494973"/>
              <a:gd name="connsiteY12-702" fmla="*/ 394930 h 1354393"/>
              <a:gd name="connsiteX0-703" fmla="*/ 291594 w 1494973"/>
              <a:gd name="connsiteY0-704" fmla="*/ 394930 h 1365422"/>
              <a:gd name="connsiteX1-705" fmla="*/ 750394 w 1494973"/>
              <a:gd name="connsiteY1-706" fmla="*/ 587431 h 1365422"/>
              <a:gd name="connsiteX2-707" fmla="*/ 807144 w 1494973"/>
              <a:gd name="connsiteY2-708" fmla="*/ 15 h 1365422"/>
              <a:gd name="connsiteX3-709" fmla="*/ 916903 w 1494973"/>
              <a:gd name="connsiteY3-710" fmla="*/ 587432 h 1365422"/>
              <a:gd name="connsiteX4-711" fmla="*/ 1494973 w 1494973"/>
              <a:gd name="connsiteY4-712" fmla="*/ 487696 h 1365422"/>
              <a:gd name="connsiteX5-713" fmla="*/ 1119427 w 1494973"/>
              <a:gd name="connsiteY5-714" fmla="*/ 829604 h 1365422"/>
              <a:gd name="connsiteX6-715" fmla="*/ 1494973 w 1494973"/>
              <a:gd name="connsiteY6-716" fmla="*/ 1171511 h 1365422"/>
              <a:gd name="connsiteX7-717" fmla="*/ 983164 w 1494973"/>
              <a:gd name="connsiteY7-718" fmla="*/ 1045271 h 1365422"/>
              <a:gd name="connsiteX8-719" fmla="*/ 687875 w 1494973"/>
              <a:gd name="connsiteY8-720" fmla="*/ 1354393 h 1365422"/>
              <a:gd name="connsiteX9-721" fmla="*/ 710638 w 1494973"/>
              <a:gd name="connsiteY9-722" fmla="*/ 1045271 h 1365422"/>
              <a:gd name="connsiteX10-723" fmla="*/ 47 w 1494973"/>
              <a:gd name="connsiteY10-724" fmla="*/ 985980 h 1365422"/>
              <a:gd name="connsiteX11-725" fmla="*/ 667140 w 1494973"/>
              <a:gd name="connsiteY11-726" fmla="*/ 697081 h 1365422"/>
              <a:gd name="connsiteX12-727" fmla="*/ 291594 w 1494973"/>
              <a:gd name="connsiteY12-728" fmla="*/ 394930 h 1365422"/>
              <a:gd name="connsiteX0-729" fmla="*/ 291594 w 1494973"/>
              <a:gd name="connsiteY0-730" fmla="*/ 394930 h 1365422"/>
              <a:gd name="connsiteX1-731" fmla="*/ 750394 w 1494973"/>
              <a:gd name="connsiteY1-732" fmla="*/ 587431 h 1365422"/>
              <a:gd name="connsiteX2-733" fmla="*/ 807144 w 1494973"/>
              <a:gd name="connsiteY2-734" fmla="*/ 15 h 1365422"/>
              <a:gd name="connsiteX3-735" fmla="*/ 916903 w 1494973"/>
              <a:gd name="connsiteY3-736" fmla="*/ 587432 h 1365422"/>
              <a:gd name="connsiteX4-737" fmla="*/ 1494973 w 1494973"/>
              <a:gd name="connsiteY4-738" fmla="*/ 487696 h 1365422"/>
              <a:gd name="connsiteX5-739" fmla="*/ 1119427 w 1494973"/>
              <a:gd name="connsiteY5-740" fmla="*/ 829604 h 1365422"/>
              <a:gd name="connsiteX6-741" fmla="*/ 1494973 w 1494973"/>
              <a:gd name="connsiteY6-742" fmla="*/ 1171511 h 1365422"/>
              <a:gd name="connsiteX7-743" fmla="*/ 983164 w 1494973"/>
              <a:gd name="connsiteY7-744" fmla="*/ 1045271 h 1365422"/>
              <a:gd name="connsiteX8-745" fmla="*/ 687875 w 1494973"/>
              <a:gd name="connsiteY8-746" fmla="*/ 1354393 h 1365422"/>
              <a:gd name="connsiteX9-747" fmla="*/ 710638 w 1494973"/>
              <a:gd name="connsiteY9-748" fmla="*/ 1045271 h 1365422"/>
              <a:gd name="connsiteX10-749" fmla="*/ 47 w 1494973"/>
              <a:gd name="connsiteY10-750" fmla="*/ 985980 h 1365422"/>
              <a:gd name="connsiteX11-751" fmla="*/ 667140 w 1494973"/>
              <a:gd name="connsiteY11-752" fmla="*/ 697081 h 1365422"/>
              <a:gd name="connsiteX12-753" fmla="*/ 291594 w 1494973"/>
              <a:gd name="connsiteY12-754" fmla="*/ 394930 h 1365422"/>
              <a:gd name="connsiteX0-755" fmla="*/ 291594 w 1494973"/>
              <a:gd name="connsiteY0-756" fmla="*/ 394930 h 1364631"/>
              <a:gd name="connsiteX1-757" fmla="*/ 750394 w 1494973"/>
              <a:gd name="connsiteY1-758" fmla="*/ 587431 h 1364631"/>
              <a:gd name="connsiteX2-759" fmla="*/ 807144 w 1494973"/>
              <a:gd name="connsiteY2-760" fmla="*/ 15 h 1364631"/>
              <a:gd name="connsiteX3-761" fmla="*/ 916903 w 1494973"/>
              <a:gd name="connsiteY3-762" fmla="*/ 587432 h 1364631"/>
              <a:gd name="connsiteX4-763" fmla="*/ 1494973 w 1494973"/>
              <a:gd name="connsiteY4-764" fmla="*/ 487696 h 1364631"/>
              <a:gd name="connsiteX5-765" fmla="*/ 1119427 w 1494973"/>
              <a:gd name="connsiteY5-766" fmla="*/ 829604 h 1364631"/>
              <a:gd name="connsiteX6-767" fmla="*/ 1494973 w 1494973"/>
              <a:gd name="connsiteY6-768" fmla="*/ 1171511 h 1364631"/>
              <a:gd name="connsiteX7-769" fmla="*/ 983164 w 1494973"/>
              <a:gd name="connsiteY7-770" fmla="*/ 1045271 h 1364631"/>
              <a:gd name="connsiteX8-771" fmla="*/ 687875 w 1494973"/>
              <a:gd name="connsiteY8-772" fmla="*/ 1354393 h 1364631"/>
              <a:gd name="connsiteX9-773" fmla="*/ 710638 w 1494973"/>
              <a:gd name="connsiteY9-774" fmla="*/ 1045271 h 1364631"/>
              <a:gd name="connsiteX10-775" fmla="*/ 47 w 1494973"/>
              <a:gd name="connsiteY10-776" fmla="*/ 985980 h 1364631"/>
              <a:gd name="connsiteX11-777" fmla="*/ 667140 w 1494973"/>
              <a:gd name="connsiteY11-778" fmla="*/ 697081 h 1364631"/>
              <a:gd name="connsiteX12-779" fmla="*/ 291594 w 1494973"/>
              <a:gd name="connsiteY12-780" fmla="*/ 394930 h 1364631"/>
              <a:gd name="connsiteX0-781" fmla="*/ 291594 w 1494973"/>
              <a:gd name="connsiteY0-782" fmla="*/ 394930 h 1364631"/>
              <a:gd name="connsiteX1-783" fmla="*/ 750394 w 1494973"/>
              <a:gd name="connsiteY1-784" fmla="*/ 587431 h 1364631"/>
              <a:gd name="connsiteX2-785" fmla="*/ 807144 w 1494973"/>
              <a:gd name="connsiteY2-786" fmla="*/ 15 h 1364631"/>
              <a:gd name="connsiteX3-787" fmla="*/ 916903 w 1494973"/>
              <a:gd name="connsiteY3-788" fmla="*/ 587432 h 1364631"/>
              <a:gd name="connsiteX4-789" fmla="*/ 1494973 w 1494973"/>
              <a:gd name="connsiteY4-790" fmla="*/ 487696 h 1364631"/>
              <a:gd name="connsiteX5-791" fmla="*/ 1119427 w 1494973"/>
              <a:gd name="connsiteY5-792" fmla="*/ 829604 h 1364631"/>
              <a:gd name="connsiteX6-793" fmla="*/ 1494973 w 1494973"/>
              <a:gd name="connsiteY6-794" fmla="*/ 1171511 h 1364631"/>
              <a:gd name="connsiteX7-795" fmla="*/ 983164 w 1494973"/>
              <a:gd name="connsiteY7-796" fmla="*/ 1045271 h 1364631"/>
              <a:gd name="connsiteX8-797" fmla="*/ 740884 w 1494973"/>
              <a:gd name="connsiteY8-798" fmla="*/ 1354393 h 1364631"/>
              <a:gd name="connsiteX9-799" fmla="*/ 710638 w 1494973"/>
              <a:gd name="connsiteY9-800" fmla="*/ 1045271 h 1364631"/>
              <a:gd name="connsiteX10-801" fmla="*/ 47 w 1494973"/>
              <a:gd name="connsiteY10-802" fmla="*/ 985980 h 1364631"/>
              <a:gd name="connsiteX11-803" fmla="*/ 667140 w 1494973"/>
              <a:gd name="connsiteY11-804" fmla="*/ 697081 h 1364631"/>
              <a:gd name="connsiteX12-805" fmla="*/ 291594 w 1494973"/>
              <a:gd name="connsiteY12-806" fmla="*/ 394930 h 1364631"/>
              <a:gd name="connsiteX0-807" fmla="*/ 291594 w 1494973"/>
              <a:gd name="connsiteY0-808" fmla="*/ 394930 h 1364631"/>
              <a:gd name="connsiteX1-809" fmla="*/ 750394 w 1494973"/>
              <a:gd name="connsiteY1-810" fmla="*/ 587431 h 1364631"/>
              <a:gd name="connsiteX2-811" fmla="*/ 807144 w 1494973"/>
              <a:gd name="connsiteY2-812" fmla="*/ 15 h 1364631"/>
              <a:gd name="connsiteX3-813" fmla="*/ 916903 w 1494973"/>
              <a:gd name="connsiteY3-814" fmla="*/ 587432 h 1364631"/>
              <a:gd name="connsiteX4-815" fmla="*/ 1494973 w 1494973"/>
              <a:gd name="connsiteY4-816" fmla="*/ 487696 h 1364631"/>
              <a:gd name="connsiteX5-817" fmla="*/ 1119427 w 1494973"/>
              <a:gd name="connsiteY5-818" fmla="*/ 829604 h 1364631"/>
              <a:gd name="connsiteX6-819" fmla="*/ 1494973 w 1494973"/>
              <a:gd name="connsiteY6-820" fmla="*/ 1171511 h 1364631"/>
              <a:gd name="connsiteX7-821" fmla="*/ 983164 w 1494973"/>
              <a:gd name="connsiteY7-822" fmla="*/ 1045271 h 1364631"/>
              <a:gd name="connsiteX8-823" fmla="*/ 740884 w 1494973"/>
              <a:gd name="connsiteY8-824" fmla="*/ 1354393 h 1364631"/>
              <a:gd name="connsiteX9-825" fmla="*/ 710638 w 1494973"/>
              <a:gd name="connsiteY9-826" fmla="*/ 1045271 h 1364631"/>
              <a:gd name="connsiteX10-827" fmla="*/ 47 w 1494973"/>
              <a:gd name="connsiteY10-828" fmla="*/ 985980 h 1364631"/>
              <a:gd name="connsiteX11-829" fmla="*/ 667140 w 1494973"/>
              <a:gd name="connsiteY11-830" fmla="*/ 697081 h 1364631"/>
              <a:gd name="connsiteX12-831" fmla="*/ 291594 w 1494973"/>
              <a:gd name="connsiteY12-832" fmla="*/ 394930 h 1364631"/>
              <a:gd name="connsiteX0-833" fmla="*/ 291594 w 1494973"/>
              <a:gd name="connsiteY0-834" fmla="*/ 394930 h 1354420"/>
              <a:gd name="connsiteX1-835" fmla="*/ 750394 w 1494973"/>
              <a:gd name="connsiteY1-836" fmla="*/ 587431 h 1354420"/>
              <a:gd name="connsiteX2-837" fmla="*/ 807144 w 1494973"/>
              <a:gd name="connsiteY2-838" fmla="*/ 15 h 1354420"/>
              <a:gd name="connsiteX3-839" fmla="*/ 916903 w 1494973"/>
              <a:gd name="connsiteY3-840" fmla="*/ 587432 h 1354420"/>
              <a:gd name="connsiteX4-841" fmla="*/ 1494973 w 1494973"/>
              <a:gd name="connsiteY4-842" fmla="*/ 487696 h 1354420"/>
              <a:gd name="connsiteX5-843" fmla="*/ 1119427 w 1494973"/>
              <a:gd name="connsiteY5-844" fmla="*/ 829604 h 1354420"/>
              <a:gd name="connsiteX6-845" fmla="*/ 1494973 w 1494973"/>
              <a:gd name="connsiteY6-846" fmla="*/ 1171511 h 1354420"/>
              <a:gd name="connsiteX7-847" fmla="*/ 983164 w 1494973"/>
              <a:gd name="connsiteY7-848" fmla="*/ 1045271 h 1354420"/>
              <a:gd name="connsiteX8-849" fmla="*/ 740884 w 1494973"/>
              <a:gd name="connsiteY8-850" fmla="*/ 1354393 h 1354420"/>
              <a:gd name="connsiteX9-851" fmla="*/ 710638 w 1494973"/>
              <a:gd name="connsiteY9-852" fmla="*/ 1045271 h 1354420"/>
              <a:gd name="connsiteX10-853" fmla="*/ 47 w 1494973"/>
              <a:gd name="connsiteY10-854" fmla="*/ 985980 h 1354420"/>
              <a:gd name="connsiteX11-855" fmla="*/ 667140 w 1494973"/>
              <a:gd name="connsiteY11-856" fmla="*/ 697081 h 1354420"/>
              <a:gd name="connsiteX12-857" fmla="*/ 291594 w 1494973"/>
              <a:gd name="connsiteY12-858" fmla="*/ 394930 h 1354420"/>
              <a:gd name="connsiteX0-859" fmla="*/ 291594 w 1494973"/>
              <a:gd name="connsiteY0-860" fmla="*/ 394930 h 1354420"/>
              <a:gd name="connsiteX1-861" fmla="*/ 750394 w 1494973"/>
              <a:gd name="connsiteY1-862" fmla="*/ 587431 h 1354420"/>
              <a:gd name="connsiteX2-863" fmla="*/ 807144 w 1494973"/>
              <a:gd name="connsiteY2-864" fmla="*/ 15 h 1354420"/>
              <a:gd name="connsiteX3-865" fmla="*/ 916903 w 1494973"/>
              <a:gd name="connsiteY3-866" fmla="*/ 587432 h 1354420"/>
              <a:gd name="connsiteX4-867" fmla="*/ 1494973 w 1494973"/>
              <a:gd name="connsiteY4-868" fmla="*/ 487696 h 1354420"/>
              <a:gd name="connsiteX5-869" fmla="*/ 1119427 w 1494973"/>
              <a:gd name="connsiteY5-870" fmla="*/ 829604 h 1354420"/>
              <a:gd name="connsiteX6-871" fmla="*/ 1494973 w 1494973"/>
              <a:gd name="connsiteY6-872" fmla="*/ 1171511 h 1354420"/>
              <a:gd name="connsiteX7-873" fmla="*/ 983164 w 1494973"/>
              <a:gd name="connsiteY7-874" fmla="*/ 1045271 h 1354420"/>
              <a:gd name="connsiteX8-875" fmla="*/ 740884 w 1494973"/>
              <a:gd name="connsiteY8-876" fmla="*/ 1354393 h 1354420"/>
              <a:gd name="connsiteX9-877" fmla="*/ 710638 w 1494973"/>
              <a:gd name="connsiteY9-878" fmla="*/ 1045271 h 1354420"/>
              <a:gd name="connsiteX10-879" fmla="*/ 47 w 1494973"/>
              <a:gd name="connsiteY10-880" fmla="*/ 985980 h 1354420"/>
              <a:gd name="connsiteX11-881" fmla="*/ 667140 w 1494973"/>
              <a:gd name="connsiteY11-882" fmla="*/ 697081 h 1354420"/>
              <a:gd name="connsiteX12-883" fmla="*/ 291594 w 1494973"/>
              <a:gd name="connsiteY12-884" fmla="*/ 394930 h 1354420"/>
              <a:gd name="connsiteX0-885" fmla="*/ 291594 w 1494973"/>
              <a:gd name="connsiteY0-886" fmla="*/ 394930 h 1354418"/>
              <a:gd name="connsiteX1-887" fmla="*/ 750394 w 1494973"/>
              <a:gd name="connsiteY1-888" fmla="*/ 587431 h 1354418"/>
              <a:gd name="connsiteX2-889" fmla="*/ 807144 w 1494973"/>
              <a:gd name="connsiteY2-890" fmla="*/ 15 h 1354418"/>
              <a:gd name="connsiteX3-891" fmla="*/ 916903 w 1494973"/>
              <a:gd name="connsiteY3-892" fmla="*/ 587432 h 1354418"/>
              <a:gd name="connsiteX4-893" fmla="*/ 1494973 w 1494973"/>
              <a:gd name="connsiteY4-894" fmla="*/ 487696 h 1354418"/>
              <a:gd name="connsiteX5-895" fmla="*/ 1119427 w 1494973"/>
              <a:gd name="connsiteY5-896" fmla="*/ 829604 h 1354418"/>
              <a:gd name="connsiteX6-897" fmla="*/ 1494973 w 1494973"/>
              <a:gd name="connsiteY6-898" fmla="*/ 1171511 h 1354418"/>
              <a:gd name="connsiteX7-899" fmla="*/ 916903 w 1494973"/>
              <a:gd name="connsiteY7-900" fmla="*/ 1018766 h 1354418"/>
              <a:gd name="connsiteX8-901" fmla="*/ 740884 w 1494973"/>
              <a:gd name="connsiteY8-902" fmla="*/ 1354393 h 1354418"/>
              <a:gd name="connsiteX9-903" fmla="*/ 710638 w 1494973"/>
              <a:gd name="connsiteY9-904" fmla="*/ 1045271 h 1354418"/>
              <a:gd name="connsiteX10-905" fmla="*/ 47 w 1494973"/>
              <a:gd name="connsiteY10-906" fmla="*/ 985980 h 1354418"/>
              <a:gd name="connsiteX11-907" fmla="*/ 667140 w 1494973"/>
              <a:gd name="connsiteY11-908" fmla="*/ 697081 h 1354418"/>
              <a:gd name="connsiteX12-909" fmla="*/ 291594 w 1494973"/>
              <a:gd name="connsiteY12-910" fmla="*/ 394930 h 1354418"/>
              <a:gd name="connsiteX0-911" fmla="*/ 291594 w 1494973"/>
              <a:gd name="connsiteY0-912" fmla="*/ 394930 h 1354418"/>
              <a:gd name="connsiteX1-913" fmla="*/ 750394 w 1494973"/>
              <a:gd name="connsiteY1-914" fmla="*/ 587431 h 1354418"/>
              <a:gd name="connsiteX2-915" fmla="*/ 807144 w 1494973"/>
              <a:gd name="connsiteY2-916" fmla="*/ 15 h 1354418"/>
              <a:gd name="connsiteX3-917" fmla="*/ 916903 w 1494973"/>
              <a:gd name="connsiteY3-918" fmla="*/ 587432 h 1354418"/>
              <a:gd name="connsiteX4-919" fmla="*/ 1494973 w 1494973"/>
              <a:gd name="connsiteY4-920" fmla="*/ 487696 h 1354418"/>
              <a:gd name="connsiteX5-921" fmla="*/ 1119427 w 1494973"/>
              <a:gd name="connsiteY5-922" fmla="*/ 829604 h 1354418"/>
              <a:gd name="connsiteX6-923" fmla="*/ 1494973 w 1494973"/>
              <a:gd name="connsiteY6-924" fmla="*/ 1171511 h 1354418"/>
              <a:gd name="connsiteX7-925" fmla="*/ 916903 w 1494973"/>
              <a:gd name="connsiteY7-926" fmla="*/ 1018766 h 1354418"/>
              <a:gd name="connsiteX8-927" fmla="*/ 740884 w 1494973"/>
              <a:gd name="connsiteY8-928" fmla="*/ 1354393 h 1354418"/>
              <a:gd name="connsiteX9-929" fmla="*/ 710638 w 1494973"/>
              <a:gd name="connsiteY9-930" fmla="*/ 1045271 h 1354418"/>
              <a:gd name="connsiteX10-931" fmla="*/ 47 w 1494973"/>
              <a:gd name="connsiteY10-932" fmla="*/ 985980 h 1354418"/>
              <a:gd name="connsiteX11-933" fmla="*/ 667140 w 1494973"/>
              <a:gd name="connsiteY11-934" fmla="*/ 697081 h 1354418"/>
              <a:gd name="connsiteX12-935" fmla="*/ 291594 w 1494973"/>
              <a:gd name="connsiteY12-936" fmla="*/ 394930 h 1354418"/>
              <a:gd name="connsiteX0-937" fmla="*/ 318099 w 1494973"/>
              <a:gd name="connsiteY0-938" fmla="*/ 328669 h 1354418"/>
              <a:gd name="connsiteX1-939" fmla="*/ 750394 w 1494973"/>
              <a:gd name="connsiteY1-940" fmla="*/ 587431 h 1354418"/>
              <a:gd name="connsiteX2-941" fmla="*/ 807144 w 1494973"/>
              <a:gd name="connsiteY2-942" fmla="*/ 15 h 1354418"/>
              <a:gd name="connsiteX3-943" fmla="*/ 916903 w 1494973"/>
              <a:gd name="connsiteY3-944" fmla="*/ 587432 h 1354418"/>
              <a:gd name="connsiteX4-945" fmla="*/ 1494973 w 1494973"/>
              <a:gd name="connsiteY4-946" fmla="*/ 487696 h 1354418"/>
              <a:gd name="connsiteX5-947" fmla="*/ 1119427 w 1494973"/>
              <a:gd name="connsiteY5-948" fmla="*/ 829604 h 1354418"/>
              <a:gd name="connsiteX6-949" fmla="*/ 1494973 w 1494973"/>
              <a:gd name="connsiteY6-950" fmla="*/ 1171511 h 1354418"/>
              <a:gd name="connsiteX7-951" fmla="*/ 916903 w 1494973"/>
              <a:gd name="connsiteY7-952" fmla="*/ 1018766 h 1354418"/>
              <a:gd name="connsiteX8-953" fmla="*/ 740884 w 1494973"/>
              <a:gd name="connsiteY8-954" fmla="*/ 1354393 h 1354418"/>
              <a:gd name="connsiteX9-955" fmla="*/ 710638 w 1494973"/>
              <a:gd name="connsiteY9-956" fmla="*/ 1045271 h 1354418"/>
              <a:gd name="connsiteX10-957" fmla="*/ 47 w 1494973"/>
              <a:gd name="connsiteY10-958" fmla="*/ 985980 h 1354418"/>
              <a:gd name="connsiteX11-959" fmla="*/ 667140 w 1494973"/>
              <a:gd name="connsiteY11-960" fmla="*/ 697081 h 1354418"/>
              <a:gd name="connsiteX12-961" fmla="*/ 318099 w 1494973"/>
              <a:gd name="connsiteY12-962" fmla="*/ 328669 h 1354418"/>
              <a:gd name="connsiteX0-963" fmla="*/ 318099 w 1494973"/>
              <a:gd name="connsiteY0-964" fmla="*/ 328669 h 1354418"/>
              <a:gd name="connsiteX1-965" fmla="*/ 750394 w 1494973"/>
              <a:gd name="connsiteY1-966" fmla="*/ 587431 h 1354418"/>
              <a:gd name="connsiteX2-967" fmla="*/ 807144 w 1494973"/>
              <a:gd name="connsiteY2-968" fmla="*/ 15 h 1354418"/>
              <a:gd name="connsiteX3-969" fmla="*/ 916903 w 1494973"/>
              <a:gd name="connsiteY3-970" fmla="*/ 587432 h 1354418"/>
              <a:gd name="connsiteX4-971" fmla="*/ 1137164 w 1494973"/>
              <a:gd name="connsiteY4-972" fmla="*/ 620218 h 1354418"/>
              <a:gd name="connsiteX5-973" fmla="*/ 1119427 w 1494973"/>
              <a:gd name="connsiteY5-974" fmla="*/ 829604 h 1354418"/>
              <a:gd name="connsiteX6-975" fmla="*/ 1494973 w 1494973"/>
              <a:gd name="connsiteY6-976" fmla="*/ 1171511 h 1354418"/>
              <a:gd name="connsiteX7-977" fmla="*/ 916903 w 1494973"/>
              <a:gd name="connsiteY7-978" fmla="*/ 1018766 h 1354418"/>
              <a:gd name="connsiteX8-979" fmla="*/ 740884 w 1494973"/>
              <a:gd name="connsiteY8-980" fmla="*/ 1354393 h 1354418"/>
              <a:gd name="connsiteX9-981" fmla="*/ 710638 w 1494973"/>
              <a:gd name="connsiteY9-982" fmla="*/ 1045271 h 1354418"/>
              <a:gd name="connsiteX10-983" fmla="*/ 47 w 1494973"/>
              <a:gd name="connsiteY10-984" fmla="*/ 985980 h 1354418"/>
              <a:gd name="connsiteX11-985" fmla="*/ 667140 w 1494973"/>
              <a:gd name="connsiteY11-986" fmla="*/ 697081 h 1354418"/>
              <a:gd name="connsiteX12-987" fmla="*/ 318099 w 1494973"/>
              <a:gd name="connsiteY12-988" fmla="*/ 328669 h 1354418"/>
              <a:gd name="connsiteX0-989" fmla="*/ 318099 w 1494973"/>
              <a:gd name="connsiteY0-990" fmla="*/ 328669 h 1354418"/>
              <a:gd name="connsiteX1-991" fmla="*/ 750394 w 1494973"/>
              <a:gd name="connsiteY1-992" fmla="*/ 587431 h 1354418"/>
              <a:gd name="connsiteX2-993" fmla="*/ 807144 w 1494973"/>
              <a:gd name="connsiteY2-994" fmla="*/ 15 h 1354418"/>
              <a:gd name="connsiteX3-995" fmla="*/ 916903 w 1494973"/>
              <a:gd name="connsiteY3-996" fmla="*/ 587432 h 1354418"/>
              <a:gd name="connsiteX4-997" fmla="*/ 1097407 w 1494973"/>
              <a:gd name="connsiteY4-998" fmla="*/ 673227 h 1354418"/>
              <a:gd name="connsiteX5-999" fmla="*/ 1119427 w 1494973"/>
              <a:gd name="connsiteY5-1000" fmla="*/ 829604 h 1354418"/>
              <a:gd name="connsiteX6-1001" fmla="*/ 1494973 w 1494973"/>
              <a:gd name="connsiteY6-1002" fmla="*/ 1171511 h 1354418"/>
              <a:gd name="connsiteX7-1003" fmla="*/ 916903 w 1494973"/>
              <a:gd name="connsiteY7-1004" fmla="*/ 1018766 h 1354418"/>
              <a:gd name="connsiteX8-1005" fmla="*/ 740884 w 1494973"/>
              <a:gd name="connsiteY8-1006" fmla="*/ 1354393 h 1354418"/>
              <a:gd name="connsiteX9-1007" fmla="*/ 710638 w 1494973"/>
              <a:gd name="connsiteY9-1008" fmla="*/ 1045271 h 1354418"/>
              <a:gd name="connsiteX10-1009" fmla="*/ 47 w 1494973"/>
              <a:gd name="connsiteY10-1010" fmla="*/ 985980 h 1354418"/>
              <a:gd name="connsiteX11-1011" fmla="*/ 667140 w 1494973"/>
              <a:gd name="connsiteY11-1012" fmla="*/ 697081 h 1354418"/>
              <a:gd name="connsiteX12-1013" fmla="*/ 318099 w 1494973"/>
              <a:gd name="connsiteY12-1014" fmla="*/ 328669 h 1354418"/>
              <a:gd name="connsiteX0-1015" fmla="*/ 318099 w 1494973"/>
              <a:gd name="connsiteY0-1016" fmla="*/ 328669 h 1354418"/>
              <a:gd name="connsiteX1-1017" fmla="*/ 750394 w 1494973"/>
              <a:gd name="connsiteY1-1018" fmla="*/ 587431 h 1354418"/>
              <a:gd name="connsiteX2-1019" fmla="*/ 807144 w 1494973"/>
              <a:gd name="connsiteY2-1020" fmla="*/ 15 h 1354418"/>
              <a:gd name="connsiteX3-1021" fmla="*/ 916903 w 1494973"/>
              <a:gd name="connsiteY3-1022" fmla="*/ 587432 h 1354418"/>
              <a:gd name="connsiteX4-1023" fmla="*/ 1097407 w 1494973"/>
              <a:gd name="connsiteY4-1024" fmla="*/ 673227 h 1354418"/>
              <a:gd name="connsiteX5-1025" fmla="*/ 1119427 w 1494973"/>
              <a:gd name="connsiteY5-1026" fmla="*/ 829604 h 1354418"/>
              <a:gd name="connsiteX6-1027" fmla="*/ 1494973 w 1494973"/>
              <a:gd name="connsiteY6-1028" fmla="*/ 1171511 h 1354418"/>
              <a:gd name="connsiteX7-1029" fmla="*/ 916903 w 1494973"/>
              <a:gd name="connsiteY7-1030" fmla="*/ 1018766 h 1354418"/>
              <a:gd name="connsiteX8-1031" fmla="*/ 740884 w 1494973"/>
              <a:gd name="connsiteY8-1032" fmla="*/ 1354393 h 1354418"/>
              <a:gd name="connsiteX9-1033" fmla="*/ 710638 w 1494973"/>
              <a:gd name="connsiteY9-1034" fmla="*/ 1045271 h 1354418"/>
              <a:gd name="connsiteX10-1035" fmla="*/ 47 w 1494973"/>
              <a:gd name="connsiteY10-1036" fmla="*/ 985980 h 1354418"/>
              <a:gd name="connsiteX11-1037" fmla="*/ 667140 w 1494973"/>
              <a:gd name="connsiteY11-1038" fmla="*/ 697081 h 1354418"/>
              <a:gd name="connsiteX12-1039" fmla="*/ 318099 w 1494973"/>
              <a:gd name="connsiteY12-1040" fmla="*/ 328669 h 1354418"/>
              <a:gd name="connsiteX0-1041" fmla="*/ 318099 w 1494973"/>
              <a:gd name="connsiteY0-1042" fmla="*/ 328669 h 1354418"/>
              <a:gd name="connsiteX1-1043" fmla="*/ 750394 w 1494973"/>
              <a:gd name="connsiteY1-1044" fmla="*/ 587431 h 1354418"/>
              <a:gd name="connsiteX2-1045" fmla="*/ 807144 w 1494973"/>
              <a:gd name="connsiteY2-1046" fmla="*/ 15 h 1354418"/>
              <a:gd name="connsiteX3-1047" fmla="*/ 916903 w 1494973"/>
              <a:gd name="connsiteY3-1048" fmla="*/ 587432 h 1354418"/>
              <a:gd name="connsiteX4-1049" fmla="*/ 1097407 w 1494973"/>
              <a:gd name="connsiteY4-1050" fmla="*/ 673227 h 1354418"/>
              <a:gd name="connsiteX5-1051" fmla="*/ 1119427 w 1494973"/>
              <a:gd name="connsiteY5-1052" fmla="*/ 829604 h 1354418"/>
              <a:gd name="connsiteX6-1053" fmla="*/ 1494973 w 1494973"/>
              <a:gd name="connsiteY6-1054" fmla="*/ 1171511 h 1354418"/>
              <a:gd name="connsiteX7-1055" fmla="*/ 916903 w 1494973"/>
              <a:gd name="connsiteY7-1056" fmla="*/ 1018766 h 1354418"/>
              <a:gd name="connsiteX8-1057" fmla="*/ 740884 w 1494973"/>
              <a:gd name="connsiteY8-1058" fmla="*/ 1354393 h 1354418"/>
              <a:gd name="connsiteX9-1059" fmla="*/ 710638 w 1494973"/>
              <a:gd name="connsiteY9-1060" fmla="*/ 1045271 h 1354418"/>
              <a:gd name="connsiteX10-1061" fmla="*/ 47 w 1494973"/>
              <a:gd name="connsiteY10-1062" fmla="*/ 985980 h 1354418"/>
              <a:gd name="connsiteX11-1063" fmla="*/ 667140 w 1494973"/>
              <a:gd name="connsiteY11-1064" fmla="*/ 697081 h 1354418"/>
              <a:gd name="connsiteX12-1065" fmla="*/ 318099 w 1494973"/>
              <a:gd name="connsiteY12-1066" fmla="*/ 328669 h 1354418"/>
              <a:gd name="connsiteX0-1067" fmla="*/ 318099 w 1494973"/>
              <a:gd name="connsiteY0-1068" fmla="*/ 328669 h 1354418"/>
              <a:gd name="connsiteX1-1069" fmla="*/ 750394 w 1494973"/>
              <a:gd name="connsiteY1-1070" fmla="*/ 587431 h 1354418"/>
              <a:gd name="connsiteX2-1071" fmla="*/ 807144 w 1494973"/>
              <a:gd name="connsiteY2-1072" fmla="*/ 15 h 1354418"/>
              <a:gd name="connsiteX3-1073" fmla="*/ 916903 w 1494973"/>
              <a:gd name="connsiteY3-1074" fmla="*/ 587432 h 1354418"/>
              <a:gd name="connsiteX4-1075" fmla="*/ 1097407 w 1494973"/>
              <a:gd name="connsiteY4-1076" fmla="*/ 673227 h 1354418"/>
              <a:gd name="connsiteX5-1077" fmla="*/ 1119427 w 1494973"/>
              <a:gd name="connsiteY5-1078" fmla="*/ 829604 h 1354418"/>
              <a:gd name="connsiteX6-1079" fmla="*/ 1494973 w 1494973"/>
              <a:gd name="connsiteY6-1080" fmla="*/ 1171511 h 1354418"/>
              <a:gd name="connsiteX7-1081" fmla="*/ 916903 w 1494973"/>
              <a:gd name="connsiteY7-1082" fmla="*/ 1018766 h 1354418"/>
              <a:gd name="connsiteX8-1083" fmla="*/ 740884 w 1494973"/>
              <a:gd name="connsiteY8-1084" fmla="*/ 1354393 h 1354418"/>
              <a:gd name="connsiteX9-1085" fmla="*/ 710638 w 1494973"/>
              <a:gd name="connsiteY9-1086" fmla="*/ 1045271 h 1354418"/>
              <a:gd name="connsiteX10-1087" fmla="*/ 47 w 1494973"/>
              <a:gd name="connsiteY10-1088" fmla="*/ 985980 h 1354418"/>
              <a:gd name="connsiteX11-1089" fmla="*/ 667140 w 1494973"/>
              <a:gd name="connsiteY11-1090" fmla="*/ 697081 h 1354418"/>
              <a:gd name="connsiteX12-1091" fmla="*/ 318099 w 1494973"/>
              <a:gd name="connsiteY12-1092" fmla="*/ 328669 h 1354418"/>
              <a:gd name="connsiteX0-1093" fmla="*/ 318099 w 1494973"/>
              <a:gd name="connsiteY0-1094" fmla="*/ 328669 h 1354418"/>
              <a:gd name="connsiteX1-1095" fmla="*/ 750394 w 1494973"/>
              <a:gd name="connsiteY1-1096" fmla="*/ 587431 h 1354418"/>
              <a:gd name="connsiteX2-1097" fmla="*/ 807144 w 1494973"/>
              <a:gd name="connsiteY2-1098" fmla="*/ 15 h 1354418"/>
              <a:gd name="connsiteX3-1099" fmla="*/ 916903 w 1494973"/>
              <a:gd name="connsiteY3-1100" fmla="*/ 587432 h 1354418"/>
              <a:gd name="connsiteX4-1101" fmla="*/ 1070902 w 1494973"/>
              <a:gd name="connsiteY4-1102" fmla="*/ 593714 h 1354418"/>
              <a:gd name="connsiteX5-1103" fmla="*/ 1119427 w 1494973"/>
              <a:gd name="connsiteY5-1104" fmla="*/ 829604 h 1354418"/>
              <a:gd name="connsiteX6-1105" fmla="*/ 1494973 w 1494973"/>
              <a:gd name="connsiteY6-1106" fmla="*/ 1171511 h 1354418"/>
              <a:gd name="connsiteX7-1107" fmla="*/ 916903 w 1494973"/>
              <a:gd name="connsiteY7-1108" fmla="*/ 1018766 h 1354418"/>
              <a:gd name="connsiteX8-1109" fmla="*/ 740884 w 1494973"/>
              <a:gd name="connsiteY8-1110" fmla="*/ 1354393 h 1354418"/>
              <a:gd name="connsiteX9-1111" fmla="*/ 710638 w 1494973"/>
              <a:gd name="connsiteY9-1112" fmla="*/ 1045271 h 1354418"/>
              <a:gd name="connsiteX10-1113" fmla="*/ 47 w 1494973"/>
              <a:gd name="connsiteY10-1114" fmla="*/ 985980 h 1354418"/>
              <a:gd name="connsiteX11-1115" fmla="*/ 667140 w 1494973"/>
              <a:gd name="connsiteY11-1116" fmla="*/ 697081 h 1354418"/>
              <a:gd name="connsiteX12-1117" fmla="*/ 318099 w 1494973"/>
              <a:gd name="connsiteY12-1118" fmla="*/ 328669 h 1354418"/>
              <a:gd name="connsiteX0-1119" fmla="*/ 318099 w 1494973"/>
              <a:gd name="connsiteY0-1120" fmla="*/ 328669 h 1354418"/>
              <a:gd name="connsiteX1-1121" fmla="*/ 750394 w 1494973"/>
              <a:gd name="connsiteY1-1122" fmla="*/ 587431 h 1354418"/>
              <a:gd name="connsiteX2-1123" fmla="*/ 807144 w 1494973"/>
              <a:gd name="connsiteY2-1124" fmla="*/ 15 h 1354418"/>
              <a:gd name="connsiteX3-1125" fmla="*/ 916903 w 1494973"/>
              <a:gd name="connsiteY3-1126" fmla="*/ 587432 h 1354418"/>
              <a:gd name="connsiteX4-1127" fmla="*/ 1070902 w 1494973"/>
              <a:gd name="connsiteY4-1128" fmla="*/ 593714 h 1354418"/>
              <a:gd name="connsiteX5-1129" fmla="*/ 1479491 w 1494973"/>
              <a:gd name="connsiteY5-1130" fmla="*/ 530557 h 1354418"/>
              <a:gd name="connsiteX6-1131" fmla="*/ 1119427 w 1494973"/>
              <a:gd name="connsiteY6-1132" fmla="*/ 829604 h 1354418"/>
              <a:gd name="connsiteX7-1133" fmla="*/ 1494973 w 1494973"/>
              <a:gd name="connsiteY7-1134" fmla="*/ 1171511 h 1354418"/>
              <a:gd name="connsiteX8-1135" fmla="*/ 916903 w 1494973"/>
              <a:gd name="connsiteY8-1136" fmla="*/ 1018766 h 1354418"/>
              <a:gd name="connsiteX9-1137" fmla="*/ 740884 w 1494973"/>
              <a:gd name="connsiteY9-1138" fmla="*/ 1354393 h 1354418"/>
              <a:gd name="connsiteX10-1139" fmla="*/ 710638 w 1494973"/>
              <a:gd name="connsiteY10-1140" fmla="*/ 1045271 h 1354418"/>
              <a:gd name="connsiteX11-1141" fmla="*/ 47 w 1494973"/>
              <a:gd name="connsiteY11-1142" fmla="*/ 985980 h 1354418"/>
              <a:gd name="connsiteX12-1143" fmla="*/ 667140 w 1494973"/>
              <a:gd name="connsiteY12-1144" fmla="*/ 697081 h 1354418"/>
              <a:gd name="connsiteX13" fmla="*/ 318099 w 1494973"/>
              <a:gd name="connsiteY13" fmla="*/ 328669 h 1354418"/>
              <a:gd name="connsiteX0-1145" fmla="*/ 318099 w 1545849"/>
              <a:gd name="connsiteY0-1146" fmla="*/ 328669 h 1354418"/>
              <a:gd name="connsiteX1-1147" fmla="*/ 750394 w 1545849"/>
              <a:gd name="connsiteY1-1148" fmla="*/ 587431 h 1354418"/>
              <a:gd name="connsiteX2-1149" fmla="*/ 807144 w 1545849"/>
              <a:gd name="connsiteY2-1150" fmla="*/ 15 h 1354418"/>
              <a:gd name="connsiteX3-1151" fmla="*/ 916903 w 1545849"/>
              <a:gd name="connsiteY3-1152" fmla="*/ 587432 h 1354418"/>
              <a:gd name="connsiteX4-1153" fmla="*/ 1070902 w 1545849"/>
              <a:gd name="connsiteY4-1154" fmla="*/ 593714 h 1354418"/>
              <a:gd name="connsiteX5-1155" fmla="*/ 1545752 w 1545849"/>
              <a:gd name="connsiteY5-1156" fmla="*/ 371531 h 1354418"/>
              <a:gd name="connsiteX6-1157" fmla="*/ 1119427 w 1545849"/>
              <a:gd name="connsiteY6-1158" fmla="*/ 829604 h 1354418"/>
              <a:gd name="connsiteX7-1159" fmla="*/ 1494973 w 1545849"/>
              <a:gd name="connsiteY7-1160" fmla="*/ 1171511 h 1354418"/>
              <a:gd name="connsiteX8-1161" fmla="*/ 916903 w 1545849"/>
              <a:gd name="connsiteY8-1162" fmla="*/ 1018766 h 1354418"/>
              <a:gd name="connsiteX9-1163" fmla="*/ 740884 w 1545849"/>
              <a:gd name="connsiteY9-1164" fmla="*/ 1354393 h 1354418"/>
              <a:gd name="connsiteX10-1165" fmla="*/ 710638 w 1545849"/>
              <a:gd name="connsiteY10-1166" fmla="*/ 1045271 h 1354418"/>
              <a:gd name="connsiteX11-1167" fmla="*/ 47 w 1545849"/>
              <a:gd name="connsiteY11-1168" fmla="*/ 985980 h 1354418"/>
              <a:gd name="connsiteX12-1169" fmla="*/ 667140 w 1545849"/>
              <a:gd name="connsiteY12-1170" fmla="*/ 697081 h 1354418"/>
              <a:gd name="connsiteX13-1171" fmla="*/ 318099 w 1545849"/>
              <a:gd name="connsiteY13-1172" fmla="*/ 328669 h 1354418"/>
              <a:gd name="connsiteX0-1173" fmla="*/ 318099 w 1552509"/>
              <a:gd name="connsiteY0-1174" fmla="*/ 328669 h 1354418"/>
              <a:gd name="connsiteX1-1175" fmla="*/ 750394 w 1552509"/>
              <a:gd name="connsiteY1-1176" fmla="*/ 587431 h 1354418"/>
              <a:gd name="connsiteX2-1177" fmla="*/ 807144 w 1552509"/>
              <a:gd name="connsiteY2-1178" fmla="*/ 15 h 1354418"/>
              <a:gd name="connsiteX3-1179" fmla="*/ 916903 w 1552509"/>
              <a:gd name="connsiteY3-1180" fmla="*/ 587432 h 1354418"/>
              <a:gd name="connsiteX4-1181" fmla="*/ 1070902 w 1552509"/>
              <a:gd name="connsiteY4-1182" fmla="*/ 593714 h 1354418"/>
              <a:gd name="connsiteX5-1183" fmla="*/ 1545752 w 1552509"/>
              <a:gd name="connsiteY5-1184" fmla="*/ 371531 h 1354418"/>
              <a:gd name="connsiteX6-1185" fmla="*/ 1119427 w 1552509"/>
              <a:gd name="connsiteY6-1186" fmla="*/ 829604 h 1354418"/>
              <a:gd name="connsiteX7-1187" fmla="*/ 1494973 w 1552509"/>
              <a:gd name="connsiteY7-1188" fmla="*/ 1171511 h 1354418"/>
              <a:gd name="connsiteX8-1189" fmla="*/ 916903 w 1552509"/>
              <a:gd name="connsiteY8-1190" fmla="*/ 1018766 h 1354418"/>
              <a:gd name="connsiteX9-1191" fmla="*/ 740884 w 1552509"/>
              <a:gd name="connsiteY9-1192" fmla="*/ 1354393 h 1354418"/>
              <a:gd name="connsiteX10-1193" fmla="*/ 710638 w 1552509"/>
              <a:gd name="connsiteY10-1194" fmla="*/ 1045271 h 1354418"/>
              <a:gd name="connsiteX11-1195" fmla="*/ 47 w 1552509"/>
              <a:gd name="connsiteY11-1196" fmla="*/ 985980 h 1354418"/>
              <a:gd name="connsiteX12-1197" fmla="*/ 667140 w 1552509"/>
              <a:gd name="connsiteY12-1198" fmla="*/ 697081 h 1354418"/>
              <a:gd name="connsiteX13-1199" fmla="*/ 318099 w 1552509"/>
              <a:gd name="connsiteY13-1200" fmla="*/ 328669 h 1354418"/>
              <a:gd name="connsiteX0-1201" fmla="*/ 318099 w 1552509"/>
              <a:gd name="connsiteY0-1202" fmla="*/ 328669 h 1354418"/>
              <a:gd name="connsiteX1-1203" fmla="*/ 750394 w 1552509"/>
              <a:gd name="connsiteY1-1204" fmla="*/ 587431 h 1354418"/>
              <a:gd name="connsiteX2-1205" fmla="*/ 807144 w 1552509"/>
              <a:gd name="connsiteY2-1206" fmla="*/ 15 h 1354418"/>
              <a:gd name="connsiteX3-1207" fmla="*/ 916903 w 1552509"/>
              <a:gd name="connsiteY3-1208" fmla="*/ 587432 h 1354418"/>
              <a:gd name="connsiteX4-1209" fmla="*/ 1070902 w 1552509"/>
              <a:gd name="connsiteY4-1210" fmla="*/ 593714 h 1354418"/>
              <a:gd name="connsiteX5-1211" fmla="*/ 1545752 w 1552509"/>
              <a:gd name="connsiteY5-1212" fmla="*/ 371531 h 1354418"/>
              <a:gd name="connsiteX6-1213" fmla="*/ 1119427 w 1552509"/>
              <a:gd name="connsiteY6-1214" fmla="*/ 829604 h 1354418"/>
              <a:gd name="connsiteX7-1215" fmla="*/ 1494973 w 1552509"/>
              <a:gd name="connsiteY7-1216" fmla="*/ 1171511 h 1354418"/>
              <a:gd name="connsiteX8-1217" fmla="*/ 916903 w 1552509"/>
              <a:gd name="connsiteY8-1218" fmla="*/ 1018766 h 1354418"/>
              <a:gd name="connsiteX9-1219" fmla="*/ 740884 w 1552509"/>
              <a:gd name="connsiteY9-1220" fmla="*/ 1354393 h 1354418"/>
              <a:gd name="connsiteX10-1221" fmla="*/ 710638 w 1552509"/>
              <a:gd name="connsiteY10-1222" fmla="*/ 1045271 h 1354418"/>
              <a:gd name="connsiteX11-1223" fmla="*/ 47 w 1552509"/>
              <a:gd name="connsiteY11-1224" fmla="*/ 985980 h 1354418"/>
              <a:gd name="connsiteX12-1225" fmla="*/ 667140 w 1552509"/>
              <a:gd name="connsiteY12-1226" fmla="*/ 697081 h 1354418"/>
              <a:gd name="connsiteX13-1227" fmla="*/ 318099 w 1552509"/>
              <a:gd name="connsiteY13-1228" fmla="*/ 328669 h 1354418"/>
              <a:gd name="connsiteX0-1229" fmla="*/ 318099 w 1552509"/>
              <a:gd name="connsiteY0-1230" fmla="*/ 328669 h 1354418"/>
              <a:gd name="connsiteX1-1231" fmla="*/ 750394 w 1552509"/>
              <a:gd name="connsiteY1-1232" fmla="*/ 587431 h 1354418"/>
              <a:gd name="connsiteX2-1233" fmla="*/ 807144 w 1552509"/>
              <a:gd name="connsiteY2-1234" fmla="*/ 15 h 1354418"/>
              <a:gd name="connsiteX3-1235" fmla="*/ 916903 w 1552509"/>
              <a:gd name="connsiteY3-1236" fmla="*/ 587432 h 1354418"/>
              <a:gd name="connsiteX4-1237" fmla="*/ 1070902 w 1552509"/>
              <a:gd name="connsiteY4-1238" fmla="*/ 673227 h 1354418"/>
              <a:gd name="connsiteX5-1239" fmla="*/ 1545752 w 1552509"/>
              <a:gd name="connsiteY5-1240" fmla="*/ 371531 h 1354418"/>
              <a:gd name="connsiteX6-1241" fmla="*/ 1119427 w 1552509"/>
              <a:gd name="connsiteY6-1242" fmla="*/ 829604 h 1354418"/>
              <a:gd name="connsiteX7-1243" fmla="*/ 1494973 w 1552509"/>
              <a:gd name="connsiteY7-1244" fmla="*/ 1171511 h 1354418"/>
              <a:gd name="connsiteX8-1245" fmla="*/ 916903 w 1552509"/>
              <a:gd name="connsiteY8-1246" fmla="*/ 1018766 h 1354418"/>
              <a:gd name="connsiteX9-1247" fmla="*/ 740884 w 1552509"/>
              <a:gd name="connsiteY9-1248" fmla="*/ 1354393 h 1354418"/>
              <a:gd name="connsiteX10-1249" fmla="*/ 710638 w 1552509"/>
              <a:gd name="connsiteY10-1250" fmla="*/ 1045271 h 1354418"/>
              <a:gd name="connsiteX11-1251" fmla="*/ 47 w 1552509"/>
              <a:gd name="connsiteY11-1252" fmla="*/ 985980 h 1354418"/>
              <a:gd name="connsiteX12-1253" fmla="*/ 667140 w 1552509"/>
              <a:gd name="connsiteY12-1254" fmla="*/ 697081 h 1354418"/>
              <a:gd name="connsiteX13-1255" fmla="*/ 318099 w 1552509"/>
              <a:gd name="connsiteY13-1256" fmla="*/ 328669 h 1354418"/>
              <a:gd name="connsiteX0-1257" fmla="*/ 318099 w 1552509"/>
              <a:gd name="connsiteY0-1258" fmla="*/ 328669 h 1354418"/>
              <a:gd name="connsiteX1-1259" fmla="*/ 750394 w 1552509"/>
              <a:gd name="connsiteY1-1260" fmla="*/ 587431 h 1354418"/>
              <a:gd name="connsiteX2-1261" fmla="*/ 807144 w 1552509"/>
              <a:gd name="connsiteY2-1262" fmla="*/ 15 h 1354418"/>
              <a:gd name="connsiteX3-1263" fmla="*/ 916903 w 1552509"/>
              <a:gd name="connsiteY3-1264" fmla="*/ 587432 h 1354418"/>
              <a:gd name="connsiteX4-1265" fmla="*/ 1123910 w 1552509"/>
              <a:gd name="connsiteY4-1266" fmla="*/ 686479 h 1354418"/>
              <a:gd name="connsiteX5-1267" fmla="*/ 1545752 w 1552509"/>
              <a:gd name="connsiteY5-1268" fmla="*/ 371531 h 1354418"/>
              <a:gd name="connsiteX6-1269" fmla="*/ 1119427 w 1552509"/>
              <a:gd name="connsiteY6-1270" fmla="*/ 829604 h 1354418"/>
              <a:gd name="connsiteX7-1271" fmla="*/ 1494973 w 1552509"/>
              <a:gd name="connsiteY7-1272" fmla="*/ 1171511 h 1354418"/>
              <a:gd name="connsiteX8-1273" fmla="*/ 916903 w 1552509"/>
              <a:gd name="connsiteY8-1274" fmla="*/ 1018766 h 1354418"/>
              <a:gd name="connsiteX9-1275" fmla="*/ 740884 w 1552509"/>
              <a:gd name="connsiteY9-1276" fmla="*/ 1354393 h 1354418"/>
              <a:gd name="connsiteX10-1277" fmla="*/ 710638 w 1552509"/>
              <a:gd name="connsiteY10-1278" fmla="*/ 1045271 h 1354418"/>
              <a:gd name="connsiteX11-1279" fmla="*/ 47 w 1552509"/>
              <a:gd name="connsiteY11-1280" fmla="*/ 985980 h 1354418"/>
              <a:gd name="connsiteX12-1281" fmla="*/ 667140 w 1552509"/>
              <a:gd name="connsiteY12-1282" fmla="*/ 697081 h 1354418"/>
              <a:gd name="connsiteX13-1283" fmla="*/ 318099 w 1552509"/>
              <a:gd name="connsiteY13-1284" fmla="*/ 328669 h 1354418"/>
              <a:gd name="connsiteX0-1285" fmla="*/ 318099 w 1552509"/>
              <a:gd name="connsiteY0-1286" fmla="*/ 328669 h 1354418"/>
              <a:gd name="connsiteX1-1287" fmla="*/ 750394 w 1552509"/>
              <a:gd name="connsiteY1-1288" fmla="*/ 587431 h 1354418"/>
              <a:gd name="connsiteX2-1289" fmla="*/ 807144 w 1552509"/>
              <a:gd name="connsiteY2-1290" fmla="*/ 15 h 1354418"/>
              <a:gd name="connsiteX3-1291" fmla="*/ 916903 w 1552509"/>
              <a:gd name="connsiteY3-1292" fmla="*/ 587432 h 1354418"/>
              <a:gd name="connsiteX4-1293" fmla="*/ 1123910 w 1552509"/>
              <a:gd name="connsiteY4-1294" fmla="*/ 686479 h 1354418"/>
              <a:gd name="connsiteX5-1295" fmla="*/ 1545752 w 1552509"/>
              <a:gd name="connsiteY5-1296" fmla="*/ 371531 h 1354418"/>
              <a:gd name="connsiteX6-1297" fmla="*/ 1119427 w 1552509"/>
              <a:gd name="connsiteY6-1298" fmla="*/ 829604 h 1354418"/>
              <a:gd name="connsiteX7-1299" fmla="*/ 1494973 w 1552509"/>
              <a:gd name="connsiteY7-1300" fmla="*/ 1171511 h 1354418"/>
              <a:gd name="connsiteX8-1301" fmla="*/ 916903 w 1552509"/>
              <a:gd name="connsiteY8-1302" fmla="*/ 1018766 h 1354418"/>
              <a:gd name="connsiteX9-1303" fmla="*/ 740884 w 1552509"/>
              <a:gd name="connsiteY9-1304" fmla="*/ 1354393 h 1354418"/>
              <a:gd name="connsiteX10-1305" fmla="*/ 710638 w 1552509"/>
              <a:gd name="connsiteY10-1306" fmla="*/ 1045271 h 1354418"/>
              <a:gd name="connsiteX11-1307" fmla="*/ 47 w 1552509"/>
              <a:gd name="connsiteY11-1308" fmla="*/ 985980 h 1354418"/>
              <a:gd name="connsiteX12-1309" fmla="*/ 653888 w 1552509"/>
              <a:gd name="connsiteY12-1310" fmla="*/ 736838 h 1354418"/>
              <a:gd name="connsiteX13-1311" fmla="*/ 318099 w 1552509"/>
              <a:gd name="connsiteY13-1312" fmla="*/ 328669 h 1354418"/>
              <a:gd name="connsiteX0-1313" fmla="*/ 318099 w 1552509"/>
              <a:gd name="connsiteY0-1314" fmla="*/ 328669 h 1354418"/>
              <a:gd name="connsiteX1-1315" fmla="*/ 750394 w 1552509"/>
              <a:gd name="connsiteY1-1316" fmla="*/ 587431 h 1354418"/>
              <a:gd name="connsiteX2-1317" fmla="*/ 807144 w 1552509"/>
              <a:gd name="connsiteY2-1318" fmla="*/ 15 h 1354418"/>
              <a:gd name="connsiteX3-1319" fmla="*/ 916903 w 1552509"/>
              <a:gd name="connsiteY3-1320" fmla="*/ 587432 h 1354418"/>
              <a:gd name="connsiteX4-1321" fmla="*/ 1123910 w 1552509"/>
              <a:gd name="connsiteY4-1322" fmla="*/ 686479 h 1354418"/>
              <a:gd name="connsiteX5-1323" fmla="*/ 1545752 w 1552509"/>
              <a:gd name="connsiteY5-1324" fmla="*/ 371531 h 1354418"/>
              <a:gd name="connsiteX6-1325" fmla="*/ 1119427 w 1552509"/>
              <a:gd name="connsiteY6-1326" fmla="*/ 829604 h 1354418"/>
              <a:gd name="connsiteX7-1327" fmla="*/ 1494973 w 1552509"/>
              <a:gd name="connsiteY7-1328" fmla="*/ 1171511 h 1354418"/>
              <a:gd name="connsiteX8-1329" fmla="*/ 916903 w 1552509"/>
              <a:gd name="connsiteY8-1330" fmla="*/ 1018766 h 1354418"/>
              <a:gd name="connsiteX9-1331" fmla="*/ 740884 w 1552509"/>
              <a:gd name="connsiteY9-1332" fmla="*/ 1354393 h 1354418"/>
              <a:gd name="connsiteX10-1333" fmla="*/ 710638 w 1552509"/>
              <a:gd name="connsiteY10-1334" fmla="*/ 1045271 h 1354418"/>
              <a:gd name="connsiteX11-1335" fmla="*/ 47 w 1552509"/>
              <a:gd name="connsiteY11-1336" fmla="*/ 985980 h 1354418"/>
              <a:gd name="connsiteX12-1337" fmla="*/ 653888 w 1552509"/>
              <a:gd name="connsiteY12-1338" fmla="*/ 736838 h 1354418"/>
              <a:gd name="connsiteX13-1339" fmla="*/ 318099 w 1552509"/>
              <a:gd name="connsiteY13-1340" fmla="*/ 328669 h 1354418"/>
              <a:gd name="connsiteX0-1341" fmla="*/ 318099 w 1552509"/>
              <a:gd name="connsiteY0-1342" fmla="*/ 328669 h 1354418"/>
              <a:gd name="connsiteX1-1343" fmla="*/ 750394 w 1552509"/>
              <a:gd name="connsiteY1-1344" fmla="*/ 587431 h 1354418"/>
              <a:gd name="connsiteX2-1345" fmla="*/ 807144 w 1552509"/>
              <a:gd name="connsiteY2-1346" fmla="*/ 15 h 1354418"/>
              <a:gd name="connsiteX3-1347" fmla="*/ 916903 w 1552509"/>
              <a:gd name="connsiteY3-1348" fmla="*/ 587432 h 1354418"/>
              <a:gd name="connsiteX4-1349" fmla="*/ 1123910 w 1552509"/>
              <a:gd name="connsiteY4-1350" fmla="*/ 686479 h 1354418"/>
              <a:gd name="connsiteX5-1351" fmla="*/ 1545752 w 1552509"/>
              <a:gd name="connsiteY5-1352" fmla="*/ 371531 h 1354418"/>
              <a:gd name="connsiteX6-1353" fmla="*/ 1119427 w 1552509"/>
              <a:gd name="connsiteY6-1354" fmla="*/ 829604 h 1354418"/>
              <a:gd name="connsiteX7-1355" fmla="*/ 1494973 w 1552509"/>
              <a:gd name="connsiteY7-1356" fmla="*/ 1171511 h 1354418"/>
              <a:gd name="connsiteX8-1357" fmla="*/ 916903 w 1552509"/>
              <a:gd name="connsiteY8-1358" fmla="*/ 1018766 h 1354418"/>
              <a:gd name="connsiteX9-1359" fmla="*/ 740884 w 1552509"/>
              <a:gd name="connsiteY9-1360" fmla="*/ 1354393 h 1354418"/>
              <a:gd name="connsiteX10-1361" fmla="*/ 710638 w 1552509"/>
              <a:gd name="connsiteY10-1362" fmla="*/ 1045271 h 1354418"/>
              <a:gd name="connsiteX11-1363" fmla="*/ 47 w 1552509"/>
              <a:gd name="connsiteY11-1364" fmla="*/ 985980 h 1354418"/>
              <a:gd name="connsiteX12-1365" fmla="*/ 653888 w 1552509"/>
              <a:gd name="connsiteY12-1366" fmla="*/ 736838 h 1354418"/>
              <a:gd name="connsiteX13-1367" fmla="*/ 318099 w 1552509"/>
              <a:gd name="connsiteY13-1368" fmla="*/ 328669 h 1354418"/>
              <a:gd name="connsiteX0-1369" fmla="*/ 318099 w 1552368"/>
              <a:gd name="connsiteY0-1370" fmla="*/ 328669 h 1354418"/>
              <a:gd name="connsiteX1-1371" fmla="*/ 750394 w 1552368"/>
              <a:gd name="connsiteY1-1372" fmla="*/ 587431 h 1354418"/>
              <a:gd name="connsiteX2-1373" fmla="*/ 807144 w 1552368"/>
              <a:gd name="connsiteY2-1374" fmla="*/ 15 h 1354418"/>
              <a:gd name="connsiteX3-1375" fmla="*/ 916903 w 1552368"/>
              <a:gd name="connsiteY3-1376" fmla="*/ 587432 h 1354418"/>
              <a:gd name="connsiteX4-1377" fmla="*/ 1123910 w 1552368"/>
              <a:gd name="connsiteY4-1378" fmla="*/ 686479 h 1354418"/>
              <a:gd name="connsiteX5-1379" fmla="*/ 1545752 w 1552368"/>
              <a:gd name="connsiteY5-1380" fmla="*/ 371531 h 1354418"/>
              <a:gd name="connsiteX6-1381" fmla="*/ 1119427 w 1552368"/>
              <a:gd name="connsiteY6-1382" fmla="*/ 829604 h 1354418"/>
              <a:gd name="connsiteX7-1383" fmla="*/ 1494973 w 1552368"/>
              <a:gd name="connsiteY7-1384" fmla="*/ 1171511 h 1354418"/>
              <a:gd name="connsiteX8-1385" fmla="*/ 916903 w 1552368"/>
              <a:gd name="connsiteY8-1386" fmla="*/ 1018766 h 1354418"/>
              <a:gd name="connsiteX9-1387" fmla="*/ 740884 w 1552368"/>
              <a:gd name="connsiteY9-1388" fmla="*/ 1354393 h 1354418"/>
              <a:gd name="connsiteX10-1389" fmla="*/ 710638 w 1552368"/>
              <a:gd name="connsiteY10-1390" fmla="*/ 1045271 h 1354418"/>
              <a:gd name="connsiteX11-1391" fmla="*/ 47 w 1552368"/>
              <a:gd name="connsiteY11-1392" fmla="*/ 985980 h 1354418"/>
              <a:gd name="connsiteX12-1393" fmla="*/ 653888 w 1552368"/>
              <a:gd name="connsiteY12-1394" fmla="*/ 736838 h 1354418"/>
              <a:gd name="connsiteX13-1395" fmla="*/ 318099 w 1552368"/>
              <a:gd name="connsiteY13-1396" fmla="*/ 328669 h 1354418"/>
              <a:gd name="connsiteX0-1397" fmla="*/ 318099 w 1552368"/>
              <a:gd name="connsiteY0-1398" fmla="*/ 328669 h 1354418"/>
              <a:gd name="connsiteX1-1399" fmla="*/ 750394 w 1552368"/>
              <a:gd name="connsiteY1-1400" fmla="*/ 587431 h 1354418"/>
              <a:gd name="connsiteX2-1401" fmla="*/ 807144 w 1552368"/>
              <a:gd name="connsiteY2-1402" fmla="*/ 15 h 1354418"/>
              <a:gd name="connsiteX3-1403" fmla="*/ 916903 w 1552368"/>
              <a:gd name="connsiteY3-1404" fmla="*/ 587432 h 1354418"/>
              <a:gd name="connsiteX4-1405" fmla="*/ 1123910 w 1552368"/>
              <a:gd name="connsiteY4-1406" fmla="*/ 686479 h 1354418"/>
              <a:gd name="connsiteX5-1407" fmla="*/ 1545752 w 1552368"/>
              <a:gd name="connsiteY5-1408" fmla="*/ 371531 h 1354418"/>
              <a:gd name="connsiteX6-1409" fmla="*/ 1119427 w 1552368"/>
              <a:gd name="connsiteY6-1410" fmla="*/ 829604 h 1354418"/>
              <a:gd name="connsiteX7-1411" fmla="*/ 1494973 w 1552368"/>
              <a:gd name="connsiteY7-1412" fmla="*/ 1171511 h 1354418"/>
              <a:gd name="connsiteX8-1413" fmla="*/ 916903 w 1552368"/>
              <a:gd name="connsiteY8-1414" fmla="*/ 1018766 h 1354418"/>
              <a:gd name="connsiteX9-1415" fmla="*/ 740884 w 1552368"/>
              <a:gd name="connsiteY9-1416" fmla="*/ 1354393 h 1354418"/>
              <a:gd name="connsiteX10-1417" fmla="*/ 710638 w 1552368"/>
              <a:gd name="connsiteY10-1418" fmla="*/ 1045271 h 1354418"/>
              <a:gd name="connsiteX11-1419" fmla="*/ 47 w 1552368"/>
              <a:gd name="connsiteY11-1420" fmla="*/ 985980 h 1354418"/>
              <a:gd name="connsiteX12-1421" fmla="*/ 653888 w 1552368"/>
              <a:gd name="connsiteY12-1422" fmla="*/ 736838 h 1354418"/>
              <a:gd name="connsiteX13-1423" fmla="*/ 318099 w 1552368"/>
              <a:gd name="connsiteY13-1424" fmla="*/ 328669 h 1354418"/>
              <a:gd name="connsiteX0-1425" fmla="*/ 318099 w 1552368"/>
              <a:gd name="connsiteY0-1426" fmla="*/ 328669 h 1354418"/>
              <a:gd name="connsiteX1-1427" fmla="*/ 750394 w 1552368"/>
              <a:gd name="connsiteY1-1428" fmla="*/ 587431 h 1354418"/>
              <a:gd name="connsiteX2-1429" fmla="*/ 807144 w 1552368"/>
              <a:gd name="connsiteY2-1430" fmla="*/ 15 h 1354418"/>
              <a:gd name="connsiteX3-1431" fmla="*/ 916903 w 1552368"/>
              <a:gd name="connsiteY3-1432" fmla="*/ 587432 h 1354418"/>
              <a:gd name="connsiteX4-1433" fmla="*/ 1123910 w 1552368"/>
              <a:gd name="connsiteY4-1434" fmla="*/ 686479 h 1354418"/>
              <a:gd name="connsiteX5-1435" fmla="*/ 1545752 w 1552368"/>
              <a:gd name="connsiteY5-1436" fmla="*/ 371531 h 1354418"/>
              <a:gd name="connsiteX6-1437" fmla="*/ 1119427 w 1552368"/>
              <a:gd name="connsiteY6-1438" fmla="*/ 829604 h 1354418"/>
              <a:gd name="connsiteX7-1439" fmla="*/ 1494973 w 1552368"/>
              <a:gd name="connsiteY7-1440" fmla="*/ 1171511 h 1354418"/>
              <a:gd name="connsiteX8-1441" fmla="*/ 916903 w 1552368"/>
              <a:gd name="connsiteY8-1442" fmla="*/ 1018766 h 1354418"/>
              <a:gd name="connsiteX9-1443" fmla="*/ 740884 w 1552368"/>
              <a:gd name="connsiteY9-1444" fmla="*/ 1354393 h 1354418"/>
              <a:gd name="connsiteX10-1445" fmla="*/ 710638 w 1552368"/>
              <a:gd name="connsiteY10-1446" fmla="*/ 1045271 h 1354418"/>
              <a:gd name="connsiteX11-1447" fmla="*/ 47 w 1552368"/>
              <a:gd name="connsiteY11-1448" fmla="*/ 985980 h 1354418"/>
              <a:gd name="connsiteX12-1449" fmla="*/ 653888 w 1552368"/>
              <a:gd name="connsiteY12-1450" fmla="*/ 736838 h 1354418"/>
              <a:gd name="connsiteX13-1451" fmla="*/ 318099 w 1552368"/>
              <a:gd name="connsiteY13-1452" fmla="*/ 328669 h 1354418"/>
              <a:gd name="connsiteX0-1453" fmla="*/ 318099 w 1552368"/>
              <a:gd name="connsiteY0-1454" fmla="*/ 328669 h 1354418"/>
              <a:gd name="connsiteX1-1455" fmla="*/ 750394 w 1552368"/>
              <a:gd name="connsiteY1-1456" fmla="*/ 587431 h 1354418"/>
              <a:gd name="connsiteX2-1457" fmla="*/ 807144 w 1552368"/>
              <a:gd name="connsiteY2-1458" fmla="*/ 15 h 1354418"/>
              <a:gd name="connsiteX3-1459" fmla="*/ 916903 w 1552368"/>
              <a:gd name="connsiteY3-1460" fmla="*/ 587432 h 1354418"/>
              <a:gd name="connsiteX4-1461" fmla="*/ 1123910 w 1552368"/>
              <a:gd name="connsiteY4-1462" fmla="*/ 686479 h 1354418"/>
              <a:gd name="connsiteX5-1463" fmla="*/ 1545752 w 1552368"/>
              <a:gd name="connsiteY5-1464" fmla="*/ 371531 h 1354418"/>
              <a:gd name="connsiteX6-1465" fmla="*/ 1119427 w 1552368"/>
              <a:gd name="connsiteY6-1466" fmla="*/ 829604 h 1354418"/>
              <a:gd name="connsiteX7-1467" fmla="*/ 1494973 w 1552368"/>
              <a:gd name="connsiteY7-1468" fmla="*/ 1171511 h 1354418"/>
              <a:gd name="connsiteX8-1469" fmla="*/ 916903 w 1552368"/>
              <a:gd name="connsiteY8-1470" fmla="*/ 1018766 h 1354418"/>
              <a:gd name="connsiteX9-1471" fmla="*/ 740884 w 1552368"/>
              <a:gd name="connsiteY9-1472" fmla="*/ 1354393 h 1354418"/>
              <a:gd name="connsiteX10-1473" fmla="*/ 710638 w 1552368"/>
              <a:gd name="connsiteY10-1474" fmla="*/ 1045271 h 1354418"/>
              <a:gd name="connsiteX11-1475" fmla="*/ 47 w 1552368"/>
              <a:gd name="connsiteY11-1476" fmla="*/ 985980 h 1354418"/>
              <a:gd name="connsiteX12-1477" fmla="*/ 653888 w 1552368"/>
              <a:gd name="connsiteY12-1478" fmla="*/ 736838 h 1354418"/>
              <a:gd name="connsiteX13-1479" fmla="*/ 318099 w 1552368"/>
              <a:gd name="connsiteY13-1480" fmla="*/ 328669 h 1354418"/>
              <a:gd name="connsiteX0-1481" fmla="*/ 318099 w 1552368"/>
              <a:gd name="connsiteY0-1482" fmla="*/ 328669 h 1354418"/>
              <a:gd name="connsiteX1-1483" fmla="*/ 750394 w 1552368"/>
              <a:gd name="connsiteY1-1484" fmla="*/ 587431 h 1354418"/>
              <a:gd name="connsiteX2-1485" fmla="*/ 807144 w 1552368"/>
              <a:gd name="connsiteY2-1486" fmla="*/ 15 h 1354418"/>
              <a:gd name="connsiteX3-1487" fmla="*/ 916903 w 1552368"/>
              <a:gd name="connsiteY3-1488" fmla="*/ 587432 h 1354418"/>
              <a:gd name="connsiteX4-1489" fmla="*/ 1123910 w 1552368"/>
              <a:gd name="connsiteY4-1490" fmla="*/ 686479 h 1354418"/>
              <a:gd name="connsiteX5-1491" fmla="*/ 1545752 w 1552368"/>
              <a:gd name="connsiteY5-1492" fmla="*/ 371531 h 1354418"/>
              <a:gd name="connsiteX6-1493" fmla="*/ 1119427 w 1552368"/>
              <a:gd name="connsiteY6-1494" fmla="*/ 829604 h 1354418"/>
              <a:gd name="connsiteX7-1495" fmla="*/ 1494973 w 1552368"/>
              <a:gd name="connsiteY7-1496" fmla="*/ 1171511 h 1354418"/>
              <a:gd name="connsiteX8-1497" fmla="*/ 916903 w 1552368"/>
              <a:gd name="connsiteY8-1498" fmla="*/ 1018766 h 1354418"/>
              <a:gd name="connsiteX9-1499" fmla="*/ 740884 w 1552368"/>
              <a:gd name="connsiteY9-1500" fmla="*/ 1354393 h 1354418"/>
              <a:gd name="connsiteX10-1501" fmla="*/ 710638 w 1552368"/>
              <a:gd name="connsiteY10-1502" fmla="*/ 1045271 h 1354418"/>
              <a:gd name="connsiteX11-1503" fmla="*/ 47 w 1552368"/>
              <a:gd name="connsiteY11-1504" fmla="*/ 985980 h 1354418"/>
              <a:gd name="connsiteX12-1505" fmla="*/ 653888 w 1552368"/>
              <a:gd name="connsiteY12-1506" fmla="*/ 736838 h 1354418"/>
              <a:gd name="connsiteX13-1507" fmla="*/ 318099 w 1552368"/>
              <a:gd name="connsiteY13-1508" fmla="*/ 328669 h 1354418"/>
              <a:gd name="connsiteX0-1509" fmla="*/ 318099 w 1551851"/>
              <a:gd name="connsiteY0-1510" fmla="*/ 328669 h 1354418"/>
              <a:gd name="connsiteX1-1511" fmla="*/ 750394 w 1551851"/>
              <a:gd name="connsiteY1-1512" fmla="*/ 587431 h 1354418"/>
              <a:gd name="connsiteX2-1513" fmla="*/ 807144 w 1551851"/>
              <a:gd name="connsiteY2-1514" fmla="*/ 15 h 1354418"/>
              <a:gd name="connsiteX3-1515" fmla="*/ 916903 w 1551851"/>
              <a:gd name="connsiteY3-1516" fmla="*/ 587432 h 1354418"/>
              <a:gd name="connsiteX4-1517" fmla="*/ 1123910 w 1551851"/>
              <a:gd name="connsiteY4-1518" fmla="*/ 686479 h 1354418"/>
              <a:gd name="connsiteX5-1519" fmla="*/ 1545752 w 1551851"/>
              <a:gd name="connsiteY5-1520" fmla="*/ 371531 h 1354418"/>
              <a:gd name="connsiteX6-1521" fmla="*/ 1066418 w 1551851"/>
              <a:gd name="connsiteY6-1522" fmla="*/ 909117 h 1354418"/>
              <a:gd name="connsiteX7-1523" fmla="*/ 1494973 w 1551851"/>
              <a:gd name="connsiteY7-1524" fmla="*/ 1171511 h 1354418"/>
              <a:gd name="connsiteX8-1525" fmla="*/ 916903 w 1551851"/>
              <a:gd name="connsiteY8-1526" fmla="*/ 1018766 h 1354418"/>
              <a:gd name="connsiteX9-1527" fmla="*/ 740884 w 1551851"/>
              <a:gd name="connsiteY9-1528" fmla="*/ 1354393 h 1354418"/>
              <a:gd name="connsiteX10-1529" fmla="*/ 710638 w 1551851"/>
              <a:gd name="connsiteY10-1530" fmla="*/ 1045271 h 1354418"/>
              <a:gd name="connsiteX11-1531" fmla="*/ 47 w 1551851"/>
              <a:gd name="connsiteY11-1532" fmla="*/ 985980 h 1354418"/>
              <a:gd name="connsiteX12-1533" fmla="*/ 653888 w 1551851"/>
              <a:gd name="connsiteY12-1534" fmla="*/ 736838 h 1354418"/>
              <a:gd name="connsiteX13-1535" fmla="*/ 318099 w 1551851"/>
              <a:gd name="connsiteY13-1536" fmla="*/ 328669 h 1354418"/>
              <a:gd name="connsiteX0-1537" fmla="*/ 318099 w 1551851"/>
              <a:gd name="connsiteY0-1538" fmla="*/ 328669 h 1354418"/>
              <a:gd name="connsiteX1-1539" fmla="*/ 750394 w 1551851"/>
              <a:gd name="connsiteY1-1540" fmla="*/ 587431 h 1354418"/>
              <a:gd name="connsiteX2-1541" fmla="*/ 807144 w 1551851"/>
              <a:gd name="connsiteY2-1542" fmla="*/ 15 h 1354418"/>
              <a:gd name="connsiteX3-1543" fmla="*/ 916903 w 1551851"/>
              <a:gd name="connsiteY3-1544" fmla="*/ 587432 h 1354418"/>
              <a:gd name="connsiteX4-1545" fmla="*/ 1123910 w 1551851"/>
              <a:gd name="connsiteY4-1546" fmla="*/ 686479 h 1354418"/>
              <a:gd name="connsiteX5-1547" fmla="*/ 1545752 w 1551851"/>
              <a:gd name="connsiteY5-1548" fmla="*/ 663079 h 1354418"/>
              <a:gd name="connsiteX6-1549" fmla="*/ 1066418 w 1551851"/>
              <a:gd name="connsiteY6-1550" fmla="*/ 909117 h 1354418"/>
              <a:gd name="connsiteX7-1551" fmla="*/ 1494973 w 1551851"/>
              <a:gd name="connsiteY7-1552" fmla="*/ 1171511 h 1354418"/>
              <a:gd name="connsiteX8-1553" fmla="*/ 916903 w 1551851"/>
              <a:gd name="connsiteY8-1554" fmla="*/ 1018766 h 1354418"/>
              <a:gd name="connsiteX9-1555" fmla="*/ 740884 w 1551851"/>
              <a:gd name="connsiteY9-1556" fmla="*/ 1354393 h 1354418"/>
              <a:gd name="connsiteX10-1557" fmla="*/ 710638 w 1551851"/>
              <a:gd name="connsiteY10-1558" fmla="*/ 1045271 h 1354418"/>
              <a:gd name="connsiteX11-1559" fmla="*/ 47 w 1551851"/>
              <a:gd name="connsiteY11-1560" fmla="*/ 985980 h 1354418"/>
              <a:gd name="connsiteX12-1561" fmla="*/ 653888 w 1551851"/>
              <a:gd name="connsiteY12-1562" fmla="*/ 736838 h 1354418"/>
              <a:gd name="connsiteX13-1563" fmla="*/ 318099 w 1551851"/>
              <a:gd name="connsiteY13-1564" fmla="*/ 328669 h 1354418"/>
              <a:gd name="connsiteX0-1565" fmla="*/ 318099 w 1551851"/>
              <a:gd name="connsiteY0-1566" fmla="*/ 328669 h 1354418"/>
              <a:gd name="connsiteX1-1567" fmla="*/ 750394 w 1551851"/>
              <a:gd name="connsiteY1-1568" fmla="*/ 587431 h 1354418"/>
              <a:gd name="connsiteX2-1569" fmla="*/ 807144 w 1551851"/>
              <a:gd name="connsiteY2-1570" fmla="*/ 15 h 1354418"/>
              <a:gd name="connsiteX3-1571" fmla="*/ 916903 w 1551851"/>
              <a:gd name="connsiteY3-1572" fmla="*/ 587432 h 1354418"/>
              <a:gd name="connsiteX4-1573" fmla="*/ 1057649 w 1551851"/>
              <a:gd name="connsiteY4-1574" fmla="*/ 712984 h 1354418"/>
              <a:gd name="connsiteX5-1575" fmla="*/ 1545752 w 1551851"/>
              <a:gd name="connsiteY5-1576" fmla="*/ 663079 h 1354418"/>
              <a:gd name="connsiteX6-1577" fmla="*/ 1066418 w 1551851"/>
              <a:gd name="connsiteY6-1578" fmla="*/ 909117 h 1354418"/>
              <a:gd name="connsiteX7-1579" fmla="*/ 1494973 w 1551851"/>
              <a:gd name="connsiteY7-1580" fmla="*/ 1171511 h 1354418"/>
              <a:gd name="connsiteX8-1581" fmla="*/ 916903 w 1551851"/>
              <a:gd name="connsiteY8-1582" fmla="*/ 1018766 h 1354418"/>
              <a:gd name="connsiteX9-1583" fmla="*/ 740884 w 1551851"/>
              <a:gd name="connsiteY9-1584" fmla="*/ 1354393 h 1354418"/>
              <a:gd name="connsiteX10-1585" fmla="*/ 710638 w 1551851"/>
              <a:gd name="connsiteY10-1586" fmla="*/ 1045271 h 1354418"/>
              <a:gd name="connsiteX11-1587" fmla="*/ 47 w 1551851"/>
              <a:gd name="connsiteY11-1588" fmla="*/ 985980 h 1354418"/>
              <a:gd name="connsiteX12-1589" fmla="*/ 653888 w 1551851"/>
              <a:gd name="connsiteY12-1590" fmla="*/ 736838 h 1354418"/>
              <a:gd name="connsiteX13-1591" fmla="*/ 318099 w 1551851"/>
              <a:gd name="connsiteY13-1592" fmla="*/ 328669 h 1354418"/>
              <a:gd name="connsiteX0-1593" fmla="*/ 318099 w 1551851"/>
              <a:gd name="connsiteY0-1594" fmla="*/ 328669 h 1354418"/>
              <a:gd name="connsiteX1-1595" fmla="*/ 750394 w 1551851"/>
              <a:gd name="connsiteY1-1596" fmla="*/ 587431 h 1354418"/>
              <a:gd name="connsiteX2-1597" fmla="*/ 807144 w 1551851"/>
              <a:gd name="connsiteY2-1598" fmla="*/ 15 h 1354418"/>
              <a:gd name="connsiteX3-1599" fmla="*/ 916903 w 1551851"/>
              <a:gd name="connsiteY3-1600" fmla="*/ 587432 h 1354418"/>
              <a:gd name="connsiteX4-1601" fmla="*/ 1057649 w 1551851"/>
              <a:gd name="connsiteY4-1602" fmla="*/ 712984 h 1354418"/>
              <a:gd name="connsiteX5-1603" fmla="*/ 1545752 w 1551851"/>
              <a:gd name="connsiteY5-1604" fmla="*/ 663079 h 1354418"/>
              <a:gd name="connsiteX6-1605" fmla="*/ 1066418 w 1551851"/>
              <a:gd name="connsiteY6-1606" fmla="*/ 909117 h 1354418"/>
              <a:gd name="connsiteX7-1607" fmla="*/ 1494973 w 1551851"/>
              <a:gd name="connsiteY7-1608" fmla="*/ 1171511 h 1354418"/>
              <a:gd name="connsiteX8-1609" fmla="*/ 916903 w 1551851"/>
              <a:gd name="connsiteY8-1610" fmla="*/ 1018766 h 1354418"/>
              <a:gd name="connsiteX9-1611" fmla="*/ 740884 w 1551851"/>
              <a:gd name="connsiteY9-1612" fmla="*/ 1354393 h 1354418"/>
              <a:gd name="connsiteX10-1613" fmla="*/ 710638 w 1551851"/>
              <a:gd name="connsiteY10-1614" fmla="*/ 1045271 h 1354418"/>
              <a:gd name="connsiteX11-1615" fmla="*/ 47 w 1551851"/>
              <a:gd name="connsiteY11-1616" fmla="*/ 985980 h 1354418"/>
              <a:gd name="connsiteX12-1617" fmla="*/ 653888 w 1551851"/>
              <a:gd name="connsiteY12-1618" fmla="*/ 736838 h 1354418"/>
              <a:gd name="connsiteX13-1619" fmla="*/ 318099 w 1551851"/>
              <a:gd name="connsiteY13-1620" fmla="*/ 328669 h 1354418"/>
              <a:gd name="connsiteX0-1621" fmla="*/ 318099 w 1551851"/>
              <a:gd name="connsiteY0-1622" fmla="*/ 328669 h 1354418"/>
              <a:gd name="connsiteX1-1623" fmla="*/ 750394 w 1551851"/>
              <a:gd name="connsiteY1-1624" fmla="*/ 587431 h 1354418"/>
              <a:gd name="connsiteX2-1625" fmla="*/ 807144 w 1551851"/>
              <a:gd name="connsiteY2-1626" fmla="*/ 15 h 1354418"/>
              <a:gd name="connsiteX3-1627" fmla="*/ 916903 w 1551851"/>
              <a:gd name="connsiteY3-1628" fmla="*/ 587432 h 1354418"/>
              <a:gd name="connsiteX4-1629" fmla="*/ 1174692 w 1551851"/>
              <a:gd name="connsiteY4-1630" fmla="*/ 437792 h 1354418"/>
              <a:gd name="connsiteX5-1631" fmla="*/ 1057649 w 1551851"/>
              <a:gd name="connsiteY5-1632" fmla="*/ 712984 h 1354418"/>
              <a:gd name="connsiteX6-1633" fmla="*/ 1545752 w 1551851"/>
              <a:gd name="connsiteY6-1634" fmla="*/ 663079 h 1354418"/>
              <a:gd name="connsiteX7-1635" fmla="*/ 1066418 w 1551851"/>
              <a:gd name="connsiteY7-1636" fmla="*/ 909117 h 1354418"/>
              <a:gd name="connsiteX8-1637" fmla="*/ 1494973 w 1551851"/>
              <a:gd name="connsiteY8-1638" fmla="*/ 1171511 h 1354418"/>
              <a:gd name="connsiteX9-1639" fmla="*/ 916903 w 1551851"/>
              <a:gd name="connsiteY9-1640" fmla="*/ 1018766 h 1354418"/>
              <a:gd name="connsiteX10-1641" fmla="*/ 740884 w 1551851"/>
              <a:gd name="connsiteY10-1642" fmla="*/ 1354393 h 1354418"/>
              <a:gd name="connsiteX11-1643" fmla="*/ 710638 w 1551851"/>
              <a:gd name="connsiteY11-1644" fmla="*/ 1045271 h 1354418"/>
              <a:gd name="connsiteX12-1645" fmla="*/ 47 w 1551851"/>
              <a:gd name="connsiteY12-1646" fmla="*/ 985980 h 1354418"/>
              <a:gd name="connsiteX13-1647" fmla="*/ 653888 w 1551851"/>
              <a:gd name="connsiteY13-1648" fmla="*/ 736838 h 1354418"/>
              <a:gd name="connsiteX14" fmla="*/ 318099 w 1551851"/>
              <a:gd name="connsiteY14" fmla="*/ 328669 h 1354418"/>
              <a:gd name="connsiteX0-1649" fmla="*/ 318099 w 1551851"/>
              <a:gd name="connsiteY0-1650" fmla="*/ 328669 h 1354418"/>
              <a:gd name="connsiteX1-1651" fmla="*/ 750394 w 1551851"/>
              <a:gd name="connsiteY1-1652" fmla="*/ 587431 h 1354418"/>
              <a:gd name="connsiteX2-1653" fmla="*/ 807144 w 1551851"/>
              <a:gd name="connsiteY2-1654" fmla="*/ 15 h 1354418"/>
              <a:gd name="connsiteX3-1655" fmla="*/ 916903 w 1551851"/>
              <a:gd name="connsiteY3-1656" fmla="*/ 587432 h 1354418"/>
              <a:gd name="connsiteX4-1657" fmla="*/ 1174692 w 1551851"/>
              <a:gd name="connsiteY4-1658" fmla="*/ 437792 h 1354418"/>
              <a:gd name="connsiteX5-1659" fmla="*/ 1057649 w 1551851"/>
              <a:gd name="connsiteY5-1660" fmla="*/ 712984 h 1354418"/>
              <a:gd name="connsiteX6-1661" fmla="*/ 1545752 w 1551851"/>
              <a:gd name="connsiteY6-1662" fmla="*/ 663079 h 1354418"/>
              <a:gd name="connsiteX7-1663" fmla="*/ 1066418 w 1551851"/>
              <a:gd name="connsiteY7-1664" fmla="*/ 909117 h 1354418"/>
              <a:gd name="connsiteX8-1665" fmla="*/ 1494973 w 1551851"/>
              <a:gd name="connsiteY8-1666" fmla="*/ 1171511 h 1354418"/>
              <a:gd name="connsiteX9-1667" fmla="*/ 916903 w 1551851"/>
              <a:gd name="connsiteY9-1668" fmla="*/ 1018766 h 1354418"/>
              <a:gd name="connsiteX10-1669" fmla="*/ 740884 w 1551851"/>
              <a:gd name="connsiteY10-1670" fmla="*/ 1354393 h 1354418"/>
              <a:gd name="connsiteX11-1671" fmla="*/ 710638 w 1551851"/>
              <a:gd name="connsiteY11-1672" fmla="*/ 1045271 h 1354418"/>
              <a:gd name="connsiteX12-1673" fmla="*/ 47 w 1551851"/>
              <a:gd name="connsiteY12-1674" fmla="*/ 985980 h 1354418"/>
              <a:gd name="connsiteX13-1675" fmla="*/ 653888 w 1551851"/>
              <a:gd name="connsiteY13-1676" fmla="*/ 736838 h 1354418"/>
              <a:gd name="connsiteX14-1677" fmla="*/ 318099 w 1551851"/>
              <a:gd name="connsiteY14-1678" fmla="*/ 328669 h 1354418"/>
              <a:gd name="connsiteX0-1679" fmla="*/ 318099 w 1551851"/>
              <a:gd name="connsiteY0-1680" fmla="*/ 328669 h 1354418"/>
              <a:gd name="connsiteX1-1681" fmla="*/ 750394 w 1551851"/>
              <a:gd name="connsiteY1-1682" fmla="*/ 587431 h 1354418"/>
              <a:gd name="connsiteX2-1683" fmla="*/ 807144 w 1551851"/>
              <a:gd name="connsiteY2-1684" fmla="*/ 15 h 1354418"/>
              <a:gd name="connsiteX3-1685" fmla="*/ 916903 w 1551851"/>
              <a:gd name="connsiteY3-1686" fmla="*/ 587432 h 1354418"/>
              <a:gd name="connsiteX4-1687" fmla="*/ 1134935 w 1551851"/>
              <a:gd name="connsiteY4-1688" fmla="*/ 437792 h 1354418"/>
              <a:gd name="connsiteX5-1689" fmla="*/ 1057649 w 1551851"/>
              <a:gd name="connsiteY5-1690" fmla="*/ 712984 h 1354418"/>
              <a:gd name="connsiteX6-1691" fmla="*/ 1545752 w 1551851"/>
              <a:gd name="connsiteY6-1692" fmla="*/ 663079 h 1354418"/>
              <a:gd name="connsiteX7-1693" fmla="*/ 1066418 w 1551851"/>
              <a:gd name="connsiteY7-1694" fmla="*/ 909117 h 1354418"/>
              <a:gd name="connsiteX8-1695" fmla="*/ 1494973 w 1551851"/>
              <a:gd name="connsiteY8-1696" fmla="*/ 1171511 h 1354418"/>
              <a:gd name="connsiteX9-1697" fmla="*/ 916903 w 1551851"/>
              <a:gd name="connsiteY9-1698" fmla="*/ 1018766 h 1354418"/>
              <a:gd name="connsiteX10-1699" fmla="*/ 740884 w 1551851"/>
              <a:gd name="connsiteY10-1700" fmla="*/ 1354393 h 1354418"/>
              <a:gd name="connsiteX11-1701" fmla="*/ 710638 w 1551851"/>
              <a:gd name="connsiteY11-1702" fmla="*/ 1045271 h 1354418"/>
              <a:gd name="connsiteX12-1703" fmla="*/ 47 w 1551851"/>
              <a:gd name="connsiteY12-1704" fmla="*/ 985980 h 1354418"/>
              <a:gd name="connsiteX13-1705" fmla="*/ 653888 w 1551851"/>
              <a:gd name="connsiteY13-1706" fmla="*/ 736838 h 1354418"/>
              <a:gd name="connsiteX14-1707" fmla="*/ 318099 w 1551851"/>
              <a:gd name="connsiteY14-1708" fmla="*/ 328669 h 1354418"/>
              <a:gd name="connsiteX0-1709" fmla="*/ 318099 w 1551851"/>
              <a:gd name="connsiteY0-1710" fmla="*/ 328669 h 1354418"/>
              <a:gd name="connsiteX1-1711" fmla="*/ 750394 w 1551851"/>
              <a:gd name="connsiteY1-1712" fmla="*/ 587431 h 1354418"/>
              <a:gd name="connsiteX2-1713" fmla="*/ 807144 w 1551851"/>
              <a:gd name="connsiteY2-1714" fmla="*/ 15 h 1354418"/>
              <a:gd name="connsiteX3-1715" fmla="*/ 916903 w 1551851"/>
              <a:gd name="connsiteY3-1716" fmla="*/ 587432 h 1354418"/>
              <a:gd name="connsiteX4-1717" fmla="*/ 1134935 w 1551851"/>
              <a:gd name="connsiteY4-1718" fmla="*/ 437792 h 1354418"/>
              <a:gd name="connsiteX5-1719" fmla="*/ 1057649 w 1551851"/>
              <a:gd name="connsiteY5-1720" fmla="*/ 712984 h 1354418"/>
              <a:gd name="connsiteX6-1721" fmla="*/ 1545752 w 1551851"/>
              <a:gd name="connsiteY6-1722" fmla="*/ 663079 h 1354418"/>
              <a:gd name="connsiteX7-1723" fmla="*/ 1066418 w 1551851"/>
              <a:gd name="connsiteY7-1724" fmla="*/ 909117 h 1354418"/>
              <a:gd name="connsiteX8-1725" fmla="*/ 1494973 w 1551851"/>
              <a:gd name="connsiteY8-1726" fmla="*/ 1171511 h 1354418"/>
              <a:gd name="connsiteX9-1727" fmla="*/ 916903 w 1551851"/>
              <a:gd name="connsiteY9-1728" fmla="*/ 1018766 h 1354418"/>
              <a:gd name="connsiteX10-1729" fmla="*/ 740884 w 1551851"/>
              <a:gd name="connsiteY10-1730" fmla="*/ 1354393 h 1354418"/>
              <a:gd name="connsiteX11-1731" fmla="*/ 710638 w 1551851"/>
              <a:gd name="connsiteY11-1732" fmla="*/ 1045271 h 1354418"/>
              <a:gd name="connsiteX12-1733" fmla="*/ 47 w 1551851"/>
              <a:gd name="connsiteY12-1734" fmla="*/ 985980 h 1354418"/>
              <a:gd name="connsiteX13-1735" fmla="*/ 653888 w 1551851"/>
              <a:gd name="connsiteY13-1736" fmla="*/ 736838 h 1354418"/>
              <a:gd name="connsiteX14-1737" fmla="*/ 318099 w 1551851"/>
              <a:gd name="connsiteY14-1738" fmla="*/ 328669 h 1354418"/>
              <a:gd name="connsiteX0-1739" fmla="*/ 318099 w 1551851"/>
              <a:gd name="connsiteY0-1740" fmla="*/ 328669 h 1354418"/>
              <a:gd name="connsiteX1-1741" fmla="*/ 750394 w 1551851"/>
              <a:gd name="connsiteY1-1742" fmla="*/ 587431 h 1354418"/>
              <a:gd name="connsiteX2-1743" fmla="*/ 807144 w 1551851"/>
              <a:gd name="connsiteY2-1744" fmla="*/ 15 h 1354418"/>
              <a:gd name="connsiteX3-1745" fmla="*/ 916903 w 1551851"/>
              <a:gd name="connsiteY3-1746" fmla="*/ 587432 h 1354418"/>
              <a:gd name="connsiteX4-1747" fmla="*/ 1134935 w 1551851"/>
              <a:gd name="connsiteY4-1748" fmla="*/ 437792 h 1354418"/>
              <a:gd name="connsiteX5-1749" fmla="*/ 1057649 w 1551851"/>
              <a:gd name="connsiteY5-1750" fmla="*/ 712984 h 1354418"/>
              <a:gd name="connsiteX6-1751" fmla="*/ 1545752 w 1551851"/>
              <a:gd name="connsiteY6-1752" fmla="*/ 663079 h 1354418"/>
              <a:gd name="connsiteX7-1753" fmla="*/ 1066418 w 1551851"/>
              <a:gd name="connsiteY7-1754" fmla="*/ 909117 h 1354418"/>
              <a:gd name="connsiteX8-1755" fmla="*/ 1494973 w 1551851"/>
              <a:gd name="connsiteY8-1756" fmla="*/ 1171511 h 1354418"/>
              <a:gd name="connsiteX9-1757" fmla="*/ 916903 w 1551851"/>
              <a:gd name="connsiteY9-1758" fmla="*/ 1018766 h 1354418"/>
              <a:gd name="connsiteX10-1759" fmla="*/ 740884 w 1551851"/>
              <a:gd name="connsiteY10-1760" fmla="*/ 1354393 h 1354418"/>
              <a:gd name="connsiteX11-1761" fmla="*/ 710638 w 1551851"/>
              <a:gd name="connsiteY11-1762" fmla="*/ 1045271 h 1354418"/>
              <a:gd name="connsiteX12-1763" fmla="*/ 47 w 1551851"/>
              <a:gd name="connsiteY12-1764" fmla="*/ 985980 h 1354418"/>
              <a:gd name="connsiteX13-1765" fmla="*/ 653888 w 1551851"/>
              <a:gd name="connsiteY13-1766" fmla="*/ 736838 h 1354418"/>
              <a:gd name="connsiteX14-1767" fmla="*/ 318099 w 1551851"/>
              <a:gd name="connsiteY14-1768" fmla="*/ 328669 h 1354418"/>
              <a:gd name="connsiteX0-1769" fmla="*/ 318099 w 1551851"/>
              <a:gd name="connsiteY0-1770" fmla="*/ 328669 h 1354418"/>
              <a:gd name="connsiteX1-1771" fmla="*/ 750394 w 1551851"/>
              <a:gd name="connsiteY1-1772" fmla="*/ 587431 h 1354418"/>
              <a:gd name="connsiteX2-1773" fmla="*/ 807144 w 1551851"/>
              <a:gd name="connsiteY2-1774" fmla="*/ 15 h 1354418"/>
              <a:gd name="connsiteX3-1775" fmla="*/ 916903 w 1551851"/>
              <a:gd name="connsiteY3-1776" fmla="*/ 587432 h 1354418"/>
              <a:gd name="connsiteX4-1777" fmla="*/ 1134935 w 1551851"/>
              <a:gd name="connsiteY4-1778" fmla="*/ 437792 h 1354418"/>
              <a:gd name="connsiteX5-1779" fmla="*/ 1057649 w 1551851"/>
              <a:gd name="connsiteY5-1780" fmla="*/ 712984 h 1354418"/>
              <a:gd name="connsiteX6-1781" fmla="*/ 1545752 w 1551851"/>
              <a:gd name="connsiteY6-1782" fmla="*/ 663079 h 1354418"/>
              <a:gd name="connsiteX7-1783" fmla="*/ 1066418 w 1551851"/>
              <a:gd name="connsiteY7-1784" fmla="*/ 909117 h 1354418"/>
              <a:gd name="connsiteX8-1785" fmla="*/ 1494973 w 1551851"/>
              <a:gd name="connsiteY8-1786" fmla="*/ 1171511 h 1354418"/>
              <a:gd name="connsiteX9-1787" fmla="*/ 916903 w 1551851"/>
              <a:gd name="connsiteY9-1788" fmla="*/ 1018766 h 1354418"/>
              <a:gd name="connsiteX10-1789" fmla="*/ 740884 w 1551851"/>
              <a:gd name="connsiteY10-1790" fmla="*/ 1354393 h 1354418"/>
              <a:gd name="connsiteX11-1791" fmla="*/ 710638 w 1551851"/>
              <a:gd name="connsiteY11-1792" fmla="*/ 1045271 h 1354418"/>
              <a:gd name="connsiteX12-1793" fmla="*/ 47 w 1551851"/>
              <a:gd name="connsiteY12-1794" fmla="*/ 985980 h 1354418"/>
              <a:gd name="connsiteX13-1795" fmla="*/ 653888 w 1551851"/>
              <a:gd name="connsiteY13-1796" fmla="*/ 736838 h 1354418"/>
              <a:gd name="connsiteX14-1797" fmla="*/ 318099 w 1551851"/>
              <a:gd name="connsiteY14-1798" fmla="*/ 328669 h 1354418"/>
              <a:gd name="connsiteX0-1799" fmla="*/ 318099 w 1551851"/>
              <a:gd name="connsiteY0-1800" fmla="*/ 328669 h 1354418"/>
              <a:gd name="connsiteX1-1801" fmla="*/ 750394 w 1551851"/>
              <a:gd name="connsiteY1-1802" fmla="*/ 587431 h 1354418"/>
              <a:gd name="connsiteX2-1803" fmla="*/ 807144 w 1551851"/>
              <a:gd name="connsiteY2-1804" fmla="*/ 15 h 1354418"/>
              <a:gd name="connsiteX3-1805" fmla="*/ 916903 w 1551851"/>
              <a:gd name="connsiteY3-1806" fmla="*/ 587432 h 1354418"/>
              <a:gd name="connsiteX4-1807" fmla="*/ 1134935 w 1551851"/>
              <a:gd name="connsiteY4-1808" fmla="*/ 437792 h 1354418"/>
              <a:gd name="connsiteX5-1809" fmla="*/ 1057649 w 1551851"/>
              <a:gd name="connsiteY5-1810" fmla="*/ 712984 h 1354418"/>
              <a:gd name="connsiteX6-1811" fmla="*/ 1545752 w 1551851"/>
              <a:gd name="connsiteY6-1812" fmla="*/ 663079 h 1354418"/>
              <a:gd name="connsiteX7-1813" fmla="*/ 1066418 w 1551851"/>
              <a:gd name="connsiteY7-1814" fmla="*/ 909117 h 1354418"/>
              <a:gd name="connsiteX8-1815" fmla="*/ 1494973 w 1551851"/>
              <a:gd name="connsiteY8-1816" fmla="*/ 1171511 h 1354418"/>
              <a:gd name="connsiteX9-1817" fmla="*/ 916903 w 1551851"/>
              <a:gd name="connsiteY9-1818" fmla="*/ 1018766 h 1354418"/>
              <a:gd name="connsiteX10-1819" fmla="*/ 740884 w 1551851"/>
              <a:gd name="connsiteY10-1820" fmla="*/ 1354393 h 1354418"/>
              <a:gd name="connsiteX11-1821" fmla="*/ 710638 w 1551851"/>
              <a:gd name="connsiteY11-1822" fmla="*/ 1045271 h 1354418"/>
              <a:gd name="connsiteX12-1823" fmla="*/ 47 w 1551851"/>
              <a:gd name="connsiteY12-1824" fmla="*/ 985980 h 1354418"/>
              <a:gd name="connsiteX13-1825" fmla="*/ 653888 w 1551851"/>
              <a:gd name="connsiteY13-1826" fmla="*/ 736838 h 1354418"/>
              <a:gd name="connsiteX14-1827" fmla="*/ 318099 w 1551851"/>
              <a:gd name="connsiteY14-1828" fmla="*/ 328669 h 1354418"/>
              <a:gd name="connsiteX0-1829" fmla="*/ 318099 w 1551851"/>
              <a:gd name="connsiteY0-1830" fmla="*/ 328669 h 1354418"/>
              <a:gd name="connsiteX1-1831" fmla="*/ 750394 w 1551851"/>
              <a:gd name="connsiteY1-1832" fmla="*/ 587431 h 1354418"/>
              <a:gd name="connsiteX2-1833" fmla="*/ 807144 w 1551851"/>
              <a:gd name="connsiteY2-1834" fmla="*/ 15 h 1354418"/>
              <a:gd name="connsiteX3-1835" fmla="*/ 916903 w 1551851"/>
              <a:gd name="connsiteY3-1836" fmla="*/ 587432 h 1354418"/>
              <a:gd name="connsiteX4-1837" fmla="*/ 1134935 w 1551851"/>
              <a:gd name="connsiteY4-1838" fmla="*/ 437792 h 1354418"/>
              <a:gd name="connsiteX5-1839" fmla="*/ 1057649 w 1551851"/>
              <a:gd name="connsiteY5-1840" fmla="*/ 712984 h 1354418"/>
              <a:gd name="connsiteX6-1841" fmla="*/ 1545752 w 1551851"/>
              <a:gd name="connsiteY6-1842" fmla="*/ 663079 h 1354418"/>
              <a:gd name="connsiteX7-1843" fmla="*/ 1066418 w 1551851"/>
              <a:gd name="connsiteY7-1844" fmla="*/ 909117 h 1354418"/>
              <a:gd name="connsiteX8-1845" fmla="*/ 1494973 w 1551851"/>
              <a:gd name="connsiteY8-1846" fmla="*/ 1171511 h 1354418"/>
              <a:gd name="connsiteX9-1847" fmla="*/ 916903 w 1551851"/>
              <a:gd name="connsiteY9-1848" fmla="*/ 1018766 h 1354418"/>
              <a:gd name="connsiteX10-1849" fmla="*/ 740884 w 1551851"/>
              <a:gd name="connsiteY10-1850" fmla="*/ 1354393 h 1354418"/>
              <a:gd name="connsiteX11-1851" fmla="*/ 710638 w 1551851"/>
              <a:gd name="connsiteY11-1852" fmla="*/ 1045271 h 1354418"/>
              <a:gd name="connsiteX12-1853" fmla="*/ 47 w 1551851"/>
              <a:gd name="connsiteY12-1854" fmla="*/ 985980 h 1354418"/>
              <a:gd name="connsiteX13-1855" fmla="*/ 653888 w 1551851"/>
              <a:gd name="connsiteY13-1856" fmla="*/ 736838 h 1354418"/>
              <a:gd name="connsiteX14-1857" fmla="*/ 318099 w 1551851"/>
              <a:gd name="connsiteY14-1858" fmla="*/ 328669 h 1354418"/>
              <a:gd name="connsiteX0-1859" fmla="*/ 318099 w 1551851"/>
              <a:gd name="connsiteY0-1860" fmla="*/ 328669 h 1341167"/>
              <a:gd name="connsiteX1-1861" fmla="*/ 750394 w 1551851"/>
              <a:gd name="connsiteY1-1862" fmla="*/ 587431 h 1341167"/>
              <a:gd name="connsiteX2-1863" fmla="*/ 807144 w 1551851"/>
              <a:gd name="connsiteY2-1864" fmla="*/ 15 h 1341167"/>
              <a:gd name="connsiteX3-1865" fmla="*/ 916903 w 1551851"/>
              <a:gd name="connsiteY3-1866" fmla="*/ 587432 h 1341167"/>
              <a:gd name="connsiteX4-1867" fmla="*/ 1134935 w 1551851"/>
              <a:gd name="connsiteY4-1868" fmla="*/ 437792 h 1341167"/>
              <a:gd name="connsiteX5-1869" fmla="*/ 1057649 w 1551851"/>
              <a:gd name="connsiteY5-1870" fmla="*/ 712984 h 1341167"/>
              <a:gd name="connsiteX6-1871" fmla="*/ 1545752 w 1551851"/>
              <a:gd name="connsiteY6-1872" fmla="*/ 663079 h 1341167"/>
              <a:gd name="connsiteX7-1873" fmla="*/ 1066418 w 1551851"/>
              <a:gd name="connsiteY7-1874" fmla="*/ 909117 h 1341167"/>
              <a:gd name="connsiteX8-1875" fmla="*/ 1494973 w 1551851"/>
              <a:gd name="connsiteY8-1876" fmla="*/ 1171511 h 1341167"/>
              <a:gd name="connsiteX9-1877" fmla="*/ 916903 w 1551851"/>
              <a:gd name="connsiteY9-1878" fmla="*/ 1018766 h 1341167"/>
              <a:gd name="connsiteX10-1879" fmla="*/ 634867 w 1551851"/>
              <a:gd name="connsiteY10-1880" fmla="*/ 1341141 h 1341167"/>
              <a:gd name="connsiteX11-1881" fmla="*/ 710638 w 1551851"/>
              <a:gd name="connsiteY11-1882" fmla="*/ 1045271 h 1341167"/>
              <a:gd name="connsiteX12-1883" fmla="*/ 47 w 1551851"/>
              <a:gd name="connsiteY12-1884" fmla="*/ 985980 h 1341167"/>
              <a:gd name="connsiteX13-1885" fmla="*/ 653888 w 1551851"/>
              <a:gd name="connsiteY13-1886" fmla="*/ 736838 h 1341167"/>
              <a:gd name="connsiteX14-1887" fmla="*/ 318099 w 1551851"/>
              <a:gd name="connsiteY14-1888" fmla="*/ 328669 h 1341167"/>
              <a:gd name="connsiteX0-1889" fmla="*/ 318099 w 1551851"/>
              <a:gd name="connsiteY0-1890" fmla="*/ 328669 h 1354331"/>
              <a:gd name="connsiteX1-1891" fmla="*/ 750394 w 1551851"/>
              <a:gd name="connsiteY1-1892" fmla="*/ 587431 h 1354331"/>
              <a:gd name="connsiteX2-1893" fmla="*/ 807144 w 1551851"/>
              <a:gd name="connsiteY2-1894" fmla="*/ 15 h 1354331"/>
              <a:gd name="connsiteX3-1895" fmla="*/ 916903 w 1551851"/>
              <a:gd name="connsiteY3-1896" fmla="*/ 587432 h 1354331"/>
              <a:gd name="connsiteX4-1897" fmla="*/ 1134935 w 1551851"/>
              <a:gd name="connsiteY4-1898" fmla="*/ 437792 h 1354331"/>
              <a:gd name="connsiteX5-1899" fmla="*/ 1057649 w 1551851"/>
              <a:gd name="connsiteY5-1900" fmla="*/ 712984 h 1354331"/>
              <a:gd name="connsiteX6-1901" fmla="*/ 1545752 w 1551851"/>
              <a:gd name="connsiteY6-1902" fmla="*/ 663079 h 1354331"/>
              <a:gd name="connsiteX7-1903" fmla="*/ 1066418 w 1551851"/>
              <a:gd name="connsiteY7-1904" fmla="*/ 909117 h 1354331"/>
              <a:gd name="connsiteX8-1905" fmla="*/ 1494973 w 1551851"/>
              <a:gd name="connsiteY8-1906" fmla="*/ 1171511 h 1354331"/>
              <a:gd name="connsiteX9-1907" fmla="*/ 916903 w 1551851"/>
              <a:gd name="connsiteY9-1908" fmla="*/ 1018766 h 1354331"/>
              <a:gd name="connsiteX10-1909" fmla="*/ 634867 w 1551851"/>
              <a:gd name="connsiteY10-1910" fmla="*/ 1341141 h 1354331"/>
              <a:gd name="connsiteX11-1911" fmla="*/ 710638 w 1551851"/>
              <a:gd name="connsiteY11-1912" fmla="*/ 1045271 h 1354331"/>
              <a:gd name="connsiteX12-1913" fmla="*/ 47 w 1551851"/>
              <a:gd name="connsiteY12-1914" fmla="*/ 985980 h 1354331"/>
              <a:gd name="connsiteX13-1915" fmla="*/ 653888 w 1551851"/>
              <a:gd name="connsiteY13-1916" fmla="*/ 736838 h 1354331"/>
              <a:gd name="connsiteX14-1917" fmla="*/ 318099 w 1551851"/>
              <a:gd name="connsiteY14-1918" fmla="*/ 328669 h 1354331"/>
              <a:gd name="connsiteX0-1919" fmla="*/ 318099 w 1551851"/>
              <a:gd name="connsiteY0-1920" fmla="*/ 328669 h 1457529"/>
              <a:gd name="connsiteX1-1921" fmla="*/ 750394 w 1551851"/>
              <a:gd name="connsiteY1-1922" fmla="*/ 587431 h 1457529"/>
              <a:gd name="connsiteX2-1923" fmla="*/ 807144 w 1551851"/>
              <a:gd name="connsiteY2-1924" fmla="*/ 15 h 1457529"/>
              <a:gd name="connsiteX3-1925" fmla="*/ 916903 w 1551851"/>
              <a:gd name="connsiteY3-1926" fmla="*/ 587432 h 1457529"/>
              <a:gd name="connsiteX4-1927" fmla="*/ 1134935 w 1551851"/>
              <a:gd name="connsiteY4-1928" fmla="*/ 437792 h 1457529"/>
              <a:gd name="connsiteX5-1929" fmla="*/ 1057649 w 1551851"/>
              <a:gd name="connsiteY5-1930" fmla="*/ 712984 h 1457529"/>
              <a:gd name="connsiteX6-1931" fmla="*/ 1545752 w 1551851"/>
              <a:gd name="connsiteY6-1932" fmla="*/ 663079 h 1457529"/>
              <a:gd name="connsiteX7-1933" fmla="*/ 1066418 w 1551851"/>
              <a:gd name="connsiteY7-1934" fmla="*/ 909117 h 1457529"/>
              <a:gd name="connsiteX8-1935" fmla="*/ 1494973 w 1551851"/>
              <a:gd name="connsiteY8-1936" fmla="*/ 1171511 h 1457529"/>
              <a:gd name="connsiteX9-1937" fmla="*/ 916903 w 1551851"/>
              <a:gd name="connsiteY9-1938" fmla="*/ 1018766 h 1457529"/>
              <a:gd name="connsiteX10-1939" fmla="*/ 595111 w 1551851"/>
              <a:gd name="connsiteY10-1940" fmla="*/ 1447158 h 1457529"/>
              <a:gd name="connsiteX11-1941" fmla="*/ 710638 w 1551851"/>
              <a:gd name="connsiteY11-1942" fmla="*/ 1045271 h 1457529"/>
              <a:gd name="connsiteX12-1943" fmla="*/ 47 w 1551851"/>
              <a:gd name="connsiteY12-1944" fmla="*/ 985980 h 1457529"/>
              <a:gd name="connsiteX13-1945" fmla="*/ 653888 w 1551851"/>
              <a:gd name="connsiteY13-1946" fmla="*/ 736838 h 1457529"/>
              <a:gd name="connsiteX14-1947" fmla="*/ 318099 w 1551851"/>
              <a:gd name="connsiteY14-1948" fmla="*/ 328669 h 1457529"/>
              <a:gd name="connsiteX0-1949" fmla="*/ 318099 w 1551851"/>
              <a:gd name="connsiteY0-1950" fmla="*/ 328669 h 1457529"/>
              <a:gd name="connsiteX1-1951" fmla="*/ 750394 w 1551851"/>
              <a:gd name="connsiteY1-1952" fmla="*/ 587431 h 1457529"/>
              <a:gd name="connsiteX2-1953" fmla="*/ 807144 w 1551851"/>
              <a:gd name="connsiteY2-1954" fmla="*/ 15 h 1457529"/>
              <a:gd name="connsiteX3-1955" fmla="*/ 916903 w 1551851"/>
              <a:gd name="connsiteY3-1956" fmla="*/ 587432 h 1457529"/>
              <a:gd name="connsiteX4-1957" fmla="*/ 1134935 w 1551851"/>
              <a:gd name="connsiteY4-1958" fmla="*/ 437792 h 1457529"/>
              <a:gd name="connsiteX5-1959" fmla="*/ 1057649 w 1551851"/>
              <a:gd name="connsiteY5-1960" fmla="*/ 712984 h 1457529"/>
              <a:gd name="connsiteX6-1961" fmla="*/ 1545752 w 1551851"/>
              <a:gd name="connsiteY6-1962" fmla="*/ 663079 h 1457529"/>
              <a:gd name="connsiteX7-1963" fmla="*/ 1066418 w 1551851"/>
              <a:gd name="connsiteY7-1964" fmla="*/ 909117 h 1457529"/>
              <a:gd name="connsiteX8-1965" fmla="*/ 1494973 w 1551851"/>
              <a:gd name="connsiteY8-1966" fmla="*/ 1171511 h 1457529"/>
              <a:gd name="connsiteX9-1967" fmla="*/ 916903 w 1551851"/>
              <a:gd name="connsiteY9-1968" fmla="*/ 1018766 h 1457529"/>
              <a:gd name="connsiteX10-1969" fmla="*/ 595111 w 1551851"/>
              <a:gd name="connsiteY10-1970" fmla="*/ 1447158 h 1457529"/>
              <a:gd name="connsiteX11-1971" fmla="*/ 710638 w 1551851"/>
              <a:gd name="connsiteY11-1972" fmla="*/ 1045271 h 1457529"/>
              <a:gd name="connsiteX12-1973" fmla="*/ 47 w 1551851"/>
              <a:gd name="connsiteY12-1974" fmla="*/ 985980 h 1457529"/>
              <a:gd name="connsiteX13-1975" fmla="*/ 653888 w 1551851"/>
              <a:gd name="connsiteY13-1976" fmla="*/ 736838 h 1457529"/>
              <a:gd name="connsiteX14-1977" fmla="*/ 318099 w 1551851"/>
              <a:gd name="connsiteY14-1978" fmla="*/ 328669 h 1457529"/>
              <a:gd name="connsiteX0-1979" fmla="*/ 318099 w 1551851"/>
              <a:gd name="connsiteY0-1980" fmla="*/ 328669 h 1450384"/>
              <a:gd name="connsiteX1-1981" fmla="*/ 750394 w 1551851"/>
              <a:gd name="connsiteY1-1982" fmla="*/ 587431 h 1450384"/>
              <a:gd name="connsiteX2-1983" fmla="*/ 807144 w 1551851"/>
              <a:gd name="connsiteY2-1984" fmla="*/ 15 h 1450384"/>
              <a:gd name="connsiteX3-1985" fmla="*/ 916903 w 1551851"/>
              <a:gd name="connsiteY3-1986" fmla="*/ 587432 h 1450384"/>
              <a:gd name="connsiteX4-1987" fmla="*/ 1134935 w 1551851"/>
              <a:gd name="connsiteY4-1988" fmla="*/ 437792 h 1450384"/>
              <a:gd name="connsiteX5-1989" fmla="*/ 1057649 w 1551851"/>
              <a:gd name="connsiteY5-1990" fmla="*/ 712984 h 1450384"/>
              <a:gd name="connsiteX6-1991" fmla="*/ 1545752 w 1551851"/>
              <a:gd name="connsiteY6-1992" fmla="*/ 663079 h 1450384"/>
              <a:gd name="connsiteX7-1993" fmla="*/ 1066418 w 1551851"/>
              <a:gd name="connsiteY7-1994" fmla="*/ 909117 h 1450384"/>
              <a:gd name="connsiteX8-1995" fmla="*/ 1494973 w 1551851"/>
              <a:gd name="connsiteY8-1996" fmla="*/ 1171511 h 1450384"/>
              <a:gd name="connsiteX9-1997" fmla="*/ 916903 w 1551851"/>
              <a:gd name="connsiteY9-1998" fmla="*/ 1018766 h 1450384"/>
              <a:gd name="connsiteX10-1999" fmla="*/ 595111 w 1551851"/>
              <a:gd name="connsiteY10-2000" fmla="*/ 1447158 h 1450384"/>
              <a:gd name="connsiteX11-2001" fmla="*/ 710638 w 1551851"/>
              <a:gd name="connsiteY11-2002" fmla="*/ 1045271 h 1450384"/>
              <a:gd name="connsiteX12-2003" fmla="*/ 47 w 1551851"/>
              <a:gd name="connsiteY12-2004" fmla="*/ 985980 h 1450384"/>
              <a:gd name="connsiteX13-2005" fmla="*/ 653888 w 1551851"/>
              <a:gd name="connsiteY13-2006" fmla="*/ 736838 h 1450384"/>
              <a:gd name="connsiteX14-2007" fmla="*/ 318099 w 1551851"/>
              <a:gd name="connsiteY14-2008" fmla="*/ 328669 h 1450384"/>
              <a:gd name="connsiteX0-2009" fmla="*/ 318101 w 1551853"/>
              <a:gd name="connsiteY0-2010" fmla="*/ 328669 h 1450384"/>
              <a:gd name="connsiteX1-2011" fmla="*/ 750396 w 1551853"/>
              <a:gd name="connsiteY1-2012" fmla="*/ 587431 h 1450384"/>
              <a:gd name="connsiteX2-2013" fmla="*/ 807146 w 1551853"/>
              <a:gd name="connsiteY2-2014" fmla="*/ 15 h 1450384"/>
              <a:gd name="connsiteX3-2015" fmla="*/ 916905 w 1551853"/>
              <a:gd name="connsiteY3-2016" fmla="*/ 587432 h 1450384"/>
              <a:gd name="connsiteX4-2017" fmla="*/ 1134937 w 1551853"/>
              <a:gd name="connsiteY4-2018" fmla="*/ 437792 h 1450384"/>
              <a:gd name="connsiteX5-2019" fmla="*/ 1057651 w 1551853"/>
              <a:gd name="connsiteY5-2020" fmla="*/ 712984 h 1450384"/>
              <a:gd name="connsiteX6-2021" fmla="*/ 1545754 w 1551853"/>
              <a:gd name="connsiteY6-2022" fmla="*/ 663079 h 1450384"/>
              <a:gd name="connsiteX7-2023" fmla="*/ 1066420 w 1551853"/>
              <a:gd name="connsiteY7-2024" fmla="*/ 909117 h 1450384"/>
              <a:gd name="connsiteX8-2025" fmla="*/ 1494975 w 1551853"/>
              <a:gd name="connsiteY8-2026" fmla="*/ 1171511 h 1450384"/>
              <a:gd name="connsiteX9-2027" fmla="*/ 916905 w 1551853"/>
              <a:gd name="connsiteY9-2028" fmla="*/ 1018766 h 1450384"/>
              <a:gd name="connsiteX10-2029" fmla="*/ 595113 w 1551853"/>
              <a:gd name="connsiteY10-2030" fmla="*/ 1447158 h 1450384"/>
              <a:gd name="connsiteX11-2031" fmla="*/ 684136 w 1551853"/>
              <a:gd name="connsiteY11-2032" fmla="*/ 979010 h 1450384"/>
              <a:gd name="connsiteX12-2033" fmla="*/ 49 w 1551853"/>
              <a:gd name="connsiteY12-2034" fmla="*/ 985980 h 1450384"/>
              <a:gd name="connsiteX13-2035" fmla="*/ 653890 w 1551853"/>
              <a:gd name="connsiteY13-2036" fmla="*/ 736838 h 1450384"/>
              <a:gd name="connsiteX14-2037" fmla="*/ 318101 w 1551853"/>
              <a:gd name="connsiteY14-2038" fmla="*/ 328669 h 1450384"/>
              <a:gd name="connsiteX0-2039" fmla="*/ 318101 w 1551853"/>
              <a:gd name="connsiteY0-2040" fmla="*/ 328669 h 1450384"/>
              <a:gd name="connsiteX1-2041" fmla="*/ 750396 w 1551853"/>
              <a:gd name="connsiteY1-2042" fmla="*/ 587431 h 1450384"/>
              <a:gd name="connsiteX2-2043" fmla="*/ 807146 w 1551853"/>
              <a:gd name="connsiteY2-2044" fmla="*/ 15 h 1450384"/>
              <a:gd name="connsiteX3-2045" fmla="*/ 916905 w 1551853"/>
              <a:gd name="connsiteY3-2046" fmla="*/ 587432 h 1450384"/>
              <a:gd name="connsiteX4-2047" fmla="*/ 1134937 w 1551853"/>
              <a:gd name="connsiteY4-2048" fmla="*/ 437792 h 1450384"/>
              <a:gd name="connsiteX5-2049" fmla="*/ 1057651 w 1551853"/>
              <a:gd name="connsiteY5-2050" fmla="*/ 712984 h 1450384"/>
              <a:gd name="connsiteX6-2051" fmla="*/ 1545754 w 1551853"/>
              <a:gd name="connsiteY6-2052" fmla="*/ 663079 h 1450384"/>
              <a:gd name="connsiteX7-2053" fmla="*/ 1066420 w 1551853"/>
              <a:gd name="connsiteY7-2054" fmla="*/ 909117 h 1450384"/>
              <a:gd name="connsiteX8-2055" fmla="*/ 1494975 w 1551853"/>
              <a:gd name="connsiteY8-2056" fmla="*/ 1171511 h 1450384"/>
              <a:gd name="connsiteX9-2057" fmla="*/ 916905 w 1551853"/>
              <a:gd name="connsiteY9-2058" fmla="*/ 1018766 h 1450384"/>
              <a:gd name="connsiteX10-2059" fmla="*/ 595113 w 1551853"/>
              <a:gd name="connsiteY10-2060" fmla="*/ 1447158 h 1450384"/>
              <a:gd name="connsiteX11-2061" fmla="*/ 750624 w 1551853"/>
              <a:gd name="connsiteY11-2062" fmla="*/ 1113654 h 1450384"/>
              <a:gd name="connsiteX12-2063" fmla="*/ 684136 w 1551853"/>
              <a:gd name="connsiteY12-2064" fmla="*/ 979010 h 1450384"/>
              <a:gd name="connsiteX13-2065" fmla="*/ 49 w 1551853"/>
              <a:gd name="connsiteY13-2066" fmla="*/ 985980 h 1450384"/>
              <a:gd name="connsiteX14-2067" fmla="*/ 653890 w 1551853"/>
              <a:gd name="connsiteY14-2068" fmla="*/ 736838 h 1450384"/>
              <a:gd name="connsiteX15" fmla="*/ 318101 w 1551853"/>
              <a:gd name="connsiteY15" fmla="*/ 328669 h 1450384"/>
              <a:gd name="connsiteX0-2069" fmla="*/ 318101 w 1551853"/>
              <a:gd name="connsiteY0-2070" fmla="*/ 328669 h 1450384"/>
              <a:gd name="connsiteX1-2071" fmla="*/ 750396 w 1551853"/>
              <a:gd name="connsiteY1-2072" fmla="*/ 587431 h 1450384"/>
              <a:gd name="connsiteX2-2073" fmla="*/ 807146 w 1551853"/>
              <a:gd name="connsiteY2-2074" fmla="*/ 15 h 1450384"/>
              <a:gd name="connsiteX3-2075" fmla="*/ 916905 w 1551853"/>
              <a:gd name="connsiteY3-2076" fmla="*/ 587432 h 1450384"/>
              <a:gd name="connsiteX4-2077" fmla="*/ 1134937 w 1551853"/>
              <a:gd name="connsiteY4-2078" fmla="*/ 437792 h 1450384"/>
              <a:gd name="connsiteX5-2079" fmla="*/ 1057651 w 1551853"/>
              <a:gd name="connsiteY5-2080" fmla="*/ 712984 h 1450384"/>
              <a:gd name="connsiteX6-2081" fmla="*/ 1545754 w 1551853"/>
              <a:gd name="connsiteY6-2082" fmla="*/ 663079 h 1450384"/>
              <a:gd name="connsiteX7-2083" fmla="*/ 1066420 w 1551853"/>
              <a:gd name="connsiteY7-2084" fmla="*/ 909117 h 1450384"/>
              <a:gd name="connsiteX8-2085" fmla="*/ 1494975 w 1551853"/>
              <a:gd name="connsiteY8-2086" fmla="*/ 1171511 h 1450384"/>
              <a:gd name="connsiteX9-2087" fmla="*/ 916905 w 1551853"/>
              <a:gd name="connsiteY9-2088" fmla="*/ 1018766 h 1450384"/>
              <a:gd name="connsiteX10-2089" fmla="*/ 595113 w 1551853"/>
              <a:gd name="connsiteY10-2090" fmla="*/ 1447158 h 1450384"/>
              <a:gd name="connsiteX11-2091" fmla="*/ 750624 w 1551853"/>
              <a:gd name="connsiteY11-2092" fmla="*/ 1113654 h 1450384"/>
              <a:gd name="connsiteX12-2093" fmla="*/ 684136 w 1551853"/>
              <a:gd name="connsiteY12-2094" fmla="*/ 979010 h 1450384"/>
              <a:gd name="connsiteX13-2095" fmla="*/ 49 w 1551853"/>
              <a:gd name="connsiteY13-2096" fmla="*/ 985980 h 1450384"/>
              <a:gd name="connsiteX14-2097" fmla="*/ 653890 w 1551853"/>
              <a:gd name="connsiteY14-2098" fmla="*/ 736838 h 1450384"/>
              <a:gd name="connsiteX15-2099" fmla="*/ 318101 w 1551853"/>
              <a:gd name="connsiteY15-2100" fmla="*/ 328669 h 1450384"/>
              <a:gd name="connsiteX0-2101" fmla="*/ 318101 w 1551853"/>
              <a:gd name="connsiteY0-2102" fmla="*/ 328669 h 1450384"/>
              <a:gd name="connsiteX1-2103" fmla="*/ 750396 w 1551853"/>
              <a:gd name="connsiteY1-2104" fmla="*/ 587431 h 1450384"/>
              <a:gd name="connsiteX2-2105" fmla="*/ 807146 w 1551853"/>
              <a:gd name="connsiteY2-2106" fmla="*/ 15 h 1450384"/>
              <a:gd name="connsiteX3-2107" fmla="*/ 916905 w 1551853"/>
              <a:gd name="connsiteY3-2108" fmla="*/ 587432 h 1450384"/>
              <a:gd name="connsiteX4-2109" fmla="*/ 1134937 w 1551853"/>
              <a:gd name="connsiteY4-2110" fmla="*/ 437792 h 1450384"/>
              <a:gd name="connsiteX5-2111" fmla="*/ 1057651 w 1551853"/>
              <a:gd name="connsiteY5-2112" fmla="*/ 712984 h 1450384"/>
              <a:gd name="connsiteX6-2113" fmla="*/ 1545754 w 1551853"/>
              <a:gd name="connsiteY6-2114" fmla="*/ 663079 h 1450384"/>
              <a:gd name="connsiteX7-2115" fmla="*/ 1066420 w 1551853"/>
              <a:gd name="connsiteY7-2116" fmla="*/ 909117 h 1450384"/>
              <a:gd name="connsiteX8-2117" fmla="*/ 1494975 w 1551853"/>
              <a:gd name="connsiteY8-2118" fmla="*/ 1171511 h 1450384"/>
              <a:gd name="connsiteX9-2119" fmla="*/ 916905 w 1551853"/>
              <a:gd name="connsiteY9-2120" fmla="*/ 1018766 h 1450384"/>
              <a:gd name="connsiteX10-2121" fmla="*/ 595113 w 1551853"/>
              <a:gd name="connsiteY10-2122" fmla="*/ 1447158 h 1450384"/>
              <a:gd name="connsiteX11-2123" fmla="*/ 750624 w 1551853"/>
              <a:gd name="connsiteY11-2124" fmla="*/ 1113654 h 1450384"/>
              <a:gd name="connsiteX12-2125" fmla="*/ 684136 w 1551853"/>
              <a:gd name="connsiteY12-2126" fmla="*/ 979010 h 1450384"/>
              <a:gd name="connsiteX13-2127" fmla="*/ 49 w 1551853"/>
              <a:gd name="connsiteY13-2128" fmla="*/ 985980 h 1450384"/>
              <a:gd name="connsiteX14-2129" fmla="*/ 653890 w 1551853"/>
              <a:gd name="connsiteY14-2130" fmla="*/ 736838 h 1450384"/>
              <a:gd name="connsiteX15-2131" fmla="*/ 318101 w 1551853"/>
              <a:gd name="connsiteY15-2132" fmla="*/ 328669 h 1450384"/>
              <a:gd name="connsiteX0-2133" fmla="*/ 318101 w 1551853"/>
              <a:gd name="connsiteY0-2134" fmla="*/ 328669 h 1450384"/>
              <a:gd name="connsiteX1-2135" fmla="*/ 750396 w 1551853"/>
              <a:gd name="connsiteY1-2136" fmla="*/ 587431 h 1450384"/>
              <a:gd name="connsiteX2-2137" fmla="*/ 807146 w 1551853"/>
              <a:gd name="connsiteY2-2138" fmla="*/ 15 h 1450384"/>
              <a:gd name="connsiteX3-2139" fmla="*/ 916905 w 1551853"/>
              <a:gd name="connsiteY3-2140" fmla="*/ 587432 h 1450384"/>
              <a:gd name="connsiteX4-2141" fmla="*/ 1134937 w 1551853"/>
              <a:gd name="connsiteY4-2142" fmla="*/ 437792 h 1450384"/>
              <a:gd name="connsiteX5-2143" fmla="*/ 1057651 w 1551853"/>
              <a:gd name="connsiteY5-2144" fmla="*/ 712984 h 1450384"/>
              <a:gd name="connsiteX6-2145" fmla="*/ 1545754 w 1551853"/>
              <a:gd name="connsiteY6-2146" fmla="*/ 663079 h 1450384"/>
              <a:gd name="connsiteX7-2147" fmla="*/ 1066420 w 1551853"/>
              <a:gd name="connsiteY7-2148" fmla="*/ 909117 h 1450384"/>
              <a:gd name="connsiteX8-2149" fmla="*/ 1494975 w 1551853"/>
              <a:gd name="connsiteY8-2150" fmla="*/ 1171511 h 1450384"/>
              <a:gd name="connsiteX9-2151" fmla="*/ 916905 w 1551853"/>
              <a:gd name="connsiteY9-2152" fmla="*/ 1018766 h 1450384"/>
              <a:gd name="connsiteX10-2153" fmla="*/ 595113 w 1551853"/>
              <a:gd name="connsiteY10-2154" fmla="*/ 1447158 h 1450384"/>
              <a:gd name="connsiteX11-2155" fmla="*/ 750624 w 1551853"/>
              <a:gd name="connsiteY11-2156" fmla="*/ 1113654 h 1450384"/>
              <a:gd name="connsiteX12-2157" fmla="*/ 684136 w 1551853"/>
              <a:gd name="connsiteY12-2158" fmla="*/ 979010 h 1450384"/>
              <a:gd name="connsiteX13-2159" fmla="*/ 49 w 1551853"/>
              <a:gd name="connsiteY13-2160" fmla="*/ 985980 h 1450384"/>
              <a:gd name="connsiteX14-2161" fmla="*/ 653890 w 1551853"/>
              <a:gd name="connsiteY14-2162" fmla="*/ 736838 h 1450384"/>
              <a:gd name="connsiteX15-2163" fmla="*/ 318101 w 1551853"/>
              <a:gd name="connsiteY15-2164" fmla="*/ 328669 h 1450384"/>
              <a:gd name="connsiteX0-2165" fmla="*/ 318107 w 1551859"/>
              <a:gd name="connsiteY0-2166" fmla="*/ 328669 h 1450384"/>
              <a:gd name="connsiteX1-2167" fmla="*/ 750402 w 1551859"/>
              <a:gd name="connsiteY1-2168" fmla="*/ 587431 h 1450384"/>
              <a:gd name="connsiteX2-2169" fmla="*/ 807152 w 1551859"/>
              <a:gd name="connsiteY2-2170" fmla="*/ 15 h 1450384"/>
              <a:gd name="connsiteX3-2171" fmla="*/ 916911 w 1551859"/>
              <a:gd name="connsiteY3-2172" fmla="*/ 587432 h 1450384"/>
              <a:gd name="connsiteX4-2173" fmla="*/ 1134943 w 1551859"/>
              <a:gd name="connsiteY4-2174" fmla="*/ 437792 h 1450384"/>
              <a:gd name="connsiteX5-2175" fmla="*/ 1057657 w 1551859"/>
              <a:gd name="connsiteY5-2176" fmla="*/ 712984 h 1450384"/>
              <a:gd name="connsiteX6-2177" fmla="*/ 1545760 w 1551859"/>
              <a:gd name="connsiteY6-2178" fmla="*/ 663079 h 1450384"/>
              <a:gd name="connsiteX7-2179" fmla="*/ 1066426 w 1551859"/>
              <a:gd name="connsiteY7-2180" fmla="*/ 909117 h 1450384"/>
              <a:gd name="connsiteX8-2181" fmla="*/ 1494981 w 1551859"/>
              <a:gd name="connsiteY8-2182" fmla="*/ 1171511 h 1450384"/>
              <a:gd name="connsiteX9-2183" fmla="*/ 916911 w 1551859"/>
              <a:gd name="connsiteY9-2184" fmla="*/ 1018766 h 1450384"/>
              <a:gd name="connsiteX10-2185" fmla="*/ 595119 w 1551859"/>
              <a:gd name="connsiteY10-2186" fmla="*/ 1447158 h 1450384"/>
              <a:gd name="connsiteX11-2187" fmla="*/ 750630 w 1551859"/>
              <a:gd name="connsiteY11-2188" fmla="*/ 1113654 h 1450384"/>
              <a:gd name="connsiteX12-2189" fmla="*/ 617881 w 1551859"/>
              <a:gd name="connsiteY12-2190" fmla="*/ 979010 h 1450384"/>
              <a:gd name="connsiteX13-2191" fmla="*/ 55 w 1551859"/>
              <a:gd name="connsiteY13-2192" fmla="*/ 985980 h 1450384"/>
              <a:gd name="connsiteX14-2193" fmla="*/ 653896 w 1551859"/>
              <a:gd name="connsiteY14-2194" fmla="*/ 736838 h 1450384"/>
              <a:gd name="connsiteX15-2195" fmla="*/ 318107 w 1551859"/>
              <a:gd name="connsiteY15-2196" fmla="*/ 328669 h 1450384"/>
              <a:gd name="connsiteX0-2197" fmla="*/ 318107 w 1551859"/>
              <a:gd name="connsiteY0-2198" fmla="*/ 328669 h 1450384"/>
              <a:gd name="connsiteX1-2199" fmla="*/ 750402 w 1551859"/>
              <a:gd name="connsiteY1-2200" fmla="*/ 587431 h 1450384"/>
              <a:gd name="connsiteX2-2201" fmla="*/ 807152 w 1551859"/>
              <a:gd name="connsiteY2-2202" fmla="*/ 15 h 1450384"/>
              <a:gd name="connsiteX3-2203" fmla="*/ 916911 w 1551859"/>
              <a:gd name="connsiteY3-2204" fmla="*/ 587432 h 1450384"/>
              <a:gd name="connsiteX4-2205" fmla="*/ 1134943 w 1551859"/>
              <a:gd name="connsiteY4-2206" fmla="*/ 437792 h 1450384"/>
              <a:gd name="connsiteX5-2207" fmla="*/ 1057657 w 1551859"/>
              <a:gd name="connsiteY5-2208" fmla="*/ 712984 h 1450384"/>
              <a:gd name="connsiteX6-2209" fmla="*/ 1545760 w 1551859"/>
              <a:gd name="connsiteY6-2210" fmla="*/ 663079 h 1450384"/>
              <a:gd name="connsiteX7-2211" fmla="*/ 1066426 w 1551859"/>
              <a:gd name="connsiteY7-2212" fmla="*/ 909117 h 1450384"/>
              <a:gd name="connsiteX8-2213" fmla="*/ 1494981 w 1551859"/>
              <a:gd name="connsiteY8-2214" fmla="*/ 1171511 h 1450384"/>
              <a:gd name="connsiteX9-2215" fmla="*/ 916911 w 1551859"/>
              <a:gd name="connsiteY9-2216" fmla="*/ 1018766 h 1450384"/>
              <a:gd name="connsiteX10-2217" fmla="*/ 595119 w 1551859"/>
              <a:gd name="connsiteY10-2218" fmla="*/ 1447158 h 1450384"/>
              <a:gd name="connsiteX11-2219" fmla="*/ 750630 w 1551859"/>
              <a:gd name="connsiteY11-2220" fmla="*/ 1113654 h 1450384"/>
              <a:gd name="connsiteX12-2221" fmla="*/ 617881 w 1551859"/>
              <a:gd name="connsiteY12-2222" fmla="*/ 979010 h 1450384"/>
              <a:gd name="connsiteX13-2223" fmla="*/ 55 w 1551859"/>
              <a:gd name="connsiteY13-2224" fmla="*/ 985980 h 1450384"/>
              <a:gd name="connsiteX14-2225" fmla="*/ 653896 w 1551859"/>
              <a:gd name="connsiteY14-2226" fmla="*/ 736838 h 1450384"/>
              <a:gd name="connsiteX15-2227" fmla="*/ 318107 w 1551859"/>
              <a:gd name="connsiteY15-2228" fmla="*/ 328669 h 1450384"/>
              <a:gd name="connsiteX0-2229" fmla="*/ 318107 w 1551859"/>
              <a:gd name="connsiteY0-2230" fmla="*/ 328669 h 1450384"/>
              <a:gd name="connsiteX1-2231" fmla="*/ 750402 w 1551859"/>
              <a:gd name="connsiteY1-2232" fmla="*/ 587431 h 1450384"/>
              <a:gd name="connsiteX2-2233" fmla="*/ 807152 w 1551859"/>
              <a:gd name="connsiteY2-2234" fmla="*/ 15 h 1450384"/>
              <a:gd name="connsiteX3-2235" fmla="*/ 916911 w 1551859"/>
              <a:gd name="connsiteY3-2236" fmla="*/ 587432 h 1450384"/>
              <a:gd name="connsiteX4-2237" fmla="*/ 1134943 w 1551859"/>
              <a:gd name="connsiteY4-2238" fmla="*/ 437792 h 1450384"/>
              <a:gd name="connsiteX5-2239" fmla="*/ 1057657 w 1551859"/>
              <a:gd name="connsiteY5-2240" fmla="*/ 712984 h 1450384"/>
              <a:gd name="connsiteX6-2241" fmla="*/ 1545760 w 1551859"/>
              <a:gd name="connsiteY6-2242" fmla="*/ 663079 h 1450384"/>
              <a:gd name="connsiteX7-2243" fmla="*/ 1066426 w 1551859"/>
              <a:gd name="connsiteY7-2244" fmla="*/ 909117 h 1450384"/>
              <a:gd name="connsiteX8-2245" fmla="*/ 1494981 w 1551859"/>
              <a:gd name="connsiteY8-2246" fmla="*/ 1171511 h 1450384"/>
              <a:gd name="connsiteX9-2247" fmla="*/ 916911 w 1551859"/>
              <a:gd name="connsiteY9-2248" fmla="*/ 1018766 h 1450384"/>
              <a:gd name="connsiteX10-2249" fmla="*/ 595119 w 1551859"/>
              <a:gd name="connsiteY10-2250" fmla="*/ 1447158 h 1450384"/>
              <a:gd name="connsiteX11-2251" fmla="*/ 750630 w 1551859"/>
              <a:gd name="connsiteY11-2252" fmla="*/ 1113654 h 1450384"/>
              <a:gd name="connsiteX12-2253" fmla="*/ 617881 w 1551859"/>
              <a:gd name="connsiteY12-2254" fmla="*/ 979010 h 1450384"/>
              <a:gd name="connsiteX13-2255" fmla="*/ 55 w 1551859"/>
              <a:gd name="connsiteY13-2256" fmla="*/ 985980 h 1450384"/>
              <a:gd name="connsiteX14-2257" fmla="*/ 653896 w 1551859"/>
              <a:gd name="connsiteY14-2258" fmla="*/ 736838 h 1450384"/>
              <a:gd name="connsiteX15-2259" fmla="*/ 318107 w 1551859"/>
              <a:gd name="connsiteY15-2260" fmla="*/ 328669 h 1450384"/>
              <a:gd name="connsiteX0-2261" fmla="*/ 318107 w 1551859"/>
              <a:gd name="connsiteY0-2262" fmla="*/ 328669 h 1450384"/>
              <a:gd name="connsiteX1-2263" fmla="*/ 750402 w 1551859"/>
              <a:gd name="connsiteY1-2264" fmla="*/ 587431 h 1450384"/>
              <a:gd name="connsiteX2-2265" fmla="*/ 807152 w 1551859"/>
              <a:gd name="connsiteY2-2266" fmla="*/ 15 h 1450384"/>
              <a:gd name="connsiteX3-2267" fmla="*/ 916911 w 1551859"/>
              <a:gd name="connsiteY3-2268" fmla="*/ 587432 h 1450384"/>
              <a:gd name="connsiteX4-2269" fmla="*/ 1134943 w 1551859"/>
              <a:gd name="connsiteY4-2270" fmla="*/ 437792 h 1450384"/>
              <a:gd name="connsiteX5-2271" fmla="*/ 1057657 w 1551859"/>
              <a:gd name="connsiteY5-2272" fmla="*/ 712984 h 1450384"/>
              <a:gd name="connsiteX6-2273" fmla="*/ 1545760 w 1551859"/>
              <a:gd name="connsiteY6-2274" fmla="*/ 663079 h 1450384"/>
              <a:gd name="connsiteX7-2275" fmla="*/ 1066426 w 1551859"/>
              <a:gd name="connsiteY7-2276" fmla="*/ 909117 h 1450384"/>
              <a:gd name="connsiteX8-2277" fmla="*/ 1494981 w 1551859"/>
              <a:gd name="connsiteY8-2278" fmla="*/ 1171511 h 1450384"/>
              <a:gd name="connsiteX9-2279" fmla="*/ 916911 w 1551859"/>
              <a:gd name="connsiteY9-2280" fmla="*/ 1018766 h 1450384"/>
              <a:gd name="connsiteX10-2281" fmla="*/ 595119 w 1551859"/>
              <a:gd name="connsiteY10-2282" fmla="*/ 1447158 h 1450384"/>
              <a:gd name="connsiteX11-2283" fmla="*/ 750630 w 1551859"/>
              <a:gd name="connsiteY11-2284" fmla="*/ 1113654 h 1450384"/>
              <a:gd name="connsiteX12-2285" fmla="*/ 617881 w 1551859"/>
              <a:gd name="connsiteY12-2286" fmla="*/ 979010 h 1450384"/>
              <a:gd name="connsiteX13-2287" fmla="*/ 55 w 1551859"/>
              <a:gd name="connsiteY13-2288" fmla="*/ 985980 h 1450384"/>
              <a:gd name="connsiteX14-2289" fmla="*/ 653896 w 1551859"/>
              <a:gd name="connsiteY14-2290" fmla="*/ 736838 h 1450384"/>
              <a:gd name="connsiteX15-2291" fmla="*/ 318107 w 1551859"/>
              <a:gd name="connsiteY15-2292" fmla="*/ 328669 h 1450384"/>
              <a:gd name="connsiteX0-2293" fmla="*/ 318107 w 1551859"/>
              <a:gd name="connsiteY0-2294" fmla="*/ 328669 h 1424093"/>
              <a:gd name="connsiteX1-2295" fmla="*/ 750402 w 1551859"/>
              <a:gd name="connsiteY1-2296" fmla="*/ 587431 h 1424093"/>
              <a:gd name="connsiteX2-2297" fmla="*/ 807152 w 1551859"/>
              <a:gd name="connsiteY2-2298" fmla="*/ 15 h 1424093"/>
              <a:gd name="connsiteX3-2299" fmla="*/ 916911 w 1551859"/>
              <a:gd name="connsiteY3-2300" fmla="*/ 587432 h 1424093"/>
              <a:gd name="connsiteX4-2301" fmla="*/ 1134943 w 1551859"/>
              <a:gd name="connsiteY4-2302" fmla="*/ 437792 h 1424093"/>
              <a:gd name="connsiteX5-2303" fmla="*/ 1057657 w 1551859"/>
              <a:gd name="connsiteY5-2304" fmla="*/ 712984 h 1424093"/>
              <a:gd name="connsiteX6-2305" fmla="*/ 1545760 w 1551859"/>
              <a:gd name="connsiteY6-2306" fmla="*/ 663079 h 1424093"/>
              <a:gd name="connsiteX7-2307" fmla="*/ 1066426 w 1551859"/>
              <a:gd name="connsiteY7-2308" fmla="*/ 909117 h 1424093"/>
              <a:gd name="connsiteX8-2309" fmla="*/ 1494981 w 1551859"/>
              <a:gd name="connsiteY8-2310" fmla="*/ 1171511 h 1424093"/>
              <a:gd name="connsiteX9-2311" fmla="*/ 916911 w 1551859"/>
              <a:gd name="connsiteY9-2312" fmla="*/ 1018766 h 1424093"/>
              <a:gd name="connsiteX10-2313" fmla="*/ 913171 w 1551859"/>
              <a:gd name="connsiteY10-2314" fmla="*/ 1420653 h 1424093"/>
              <a:gd name="connsiteX11-2315" fmla="*/ 750630 w 1551859"/>
              <a:gd name="connsiteY11-2316" fmla="*/ 1113654 h 1424093"/>
              <a:gd name="connsiteX12-2317" fmla="*/ 617881 w 1551859"/>
              <a:gd name="connsiteY12-2318" fmla="*/ 979010 h 1424093"/>
              <a:gd name="connsiteX13-2319" fmla="*/ 55 w 1551859"/>
              <a:gd name="connsiteY13-2320" fmla="*/ 985980 h 1424093"/>
              <a:gd name="connsiteX14-2321" fmla="*/ 653896 w 1551859"/>
              <a:gd name="connsiteY14-2322" fmla="*/ 736838 h 1424093"/>
              <a:gd name="connsiteX15-2323" fmla="*/ 318107 w 1551859"/>
              <a:gd name="connsiteY15-2324" fmla="*/ 328669 h 1424093"/>
              <a:gd name="connsiteX0-2325" fmla="*/ 318107 w 1551859"/>
              <a:gd name="connsiteY0-2326" fmla="*/ 328669 h 1420653"/>
              <a:gd name="connsiteX1-2327" fmla="*/ 750402 w 1551859"/>
              <a:gd name="connsiteY1-2328" fmla="*/ 587431 h 1420653"/>
              <a:gd name="connsiteX2-2329" fmla="*/ 807152 w 1551859"/>
              <a:gd name="connsiteY2-2330" fmla="*/ 15 h 1420653"/>
              <a:gd name="connsiteX3-2331" fmla="*/ 916911 w 1551859"/>
              <a:gd name="connsiteY3-2332" fmla="*/ 587432 h 1420653"/>
              <a:gd name="connsiteX4-2333" fmla="*/ 1134943 w 1551859"/>
              <a:gd name="connsiteY4-2334" fmla="*/ 437792 h 1420653"/>
              <a:gd name="connsiteX5-2335" fmla="*/ 1057657 w 1551859"/>
              <a:gd name="connsiteY5-2336" fmla="*/ 712984 h 1420653"/>
              <a:gd name="connsiteX6-2337" fmla="*/ 1545760 w 1551859"/>
              <a:gd name="connsiteY6-2338" fmla="*/ 663079 h 1420653"/>
              <a:gd name="connsiteX7-2339" fmla="*/ 1066426 w 1551859"/>
              <a:gd name="connsiteY7-2340" fmla="*/ 909117 h 1420653"/>
              <a:gd name="connsiteX8-2341" fmla="*/ 1494981 w 1551859"/>
              <a:gd name="connsiteY8-2342" fmla="*/ 1171511 h 1420653"/>
              <a:gd name="connsiteX9-2343" fmla="*/ 916911 w 1551859"/>
              <a:gd name="connsiteY9-2344" fmla="*/ 1018766 h 1420653"/>
              <a:gd name="connsiteX10-2345" fmla="*/ 913171 w 1551859"/>
              <a:gd name="connsiteY10-2346" fmla="*/ 1420653 h 1420653"/>
              <a:gd name="connsiteX11-2347" fmla="*/ 750630 w 1551859"/>
              <a:gd name="connsiteY11-2348" fmla="*/ 1113654 h 1420653"/>
              <a:gd name="connsiteX12-2349" fmla="*/ 617881 w 1551859"/>
              <a:gd name="connsiteY12-2350" fmla="*/ 979010 h 1420653"/>
              <a:gd name="connsiteX13-2351" fmla="*/ 55 w 1551859"/>
              <a:gd name="connsiteY13-2352" fmla="*/ 985980 h 1420653"/>
              <a:gd name="connsiteX14-2353" fmla="*/ 653896 w 1551859"/>
              <a:gd name="connsiteY14-2354" fmla="*/ 736838 h 1420653"/>
              <a:gd name="connsiteX15-2355" fmla="*/ 318107 w 1551859"/>
              <a:gd name="connsiteY15-2356" fmla="*/ 328669 h 1420653"/>
              <a:gd name="connsiteX0-2357" fmla="*/ 318107 w 1551859"/>
              <a:gd name="connsiteY0-2358" fmla="*/ 328669 h 1420653"/>
              <a:gd name="connsiteX1-2359" fmla="*/ 750402 w 1551859"/>
              <a:gd name="connsiteY1-2360" fmla="*/ 587431 h 1420653"/>
              <a:gd name="connsiteX2-2361" fmla="*/ 807152 w 1551859"/>
              <a:gd name="connsiteY2-2362" fmla="*/ 15 h 1420653"/>
              <a:gd name="connsiteX3-2363" fmla="*/ 916911 w 1551859"/>
              <a:gd name="connsiteY3-2364" fmla="*/ 587432 h 1420653"/>
              <a:gd name="connsiteX4-2365" fmla="*/ 1134943 w 1551859"/>
              <a:gd name="connsiteY4-2366" fmla="*/ 437792 h 1420653"/>
              <a:gd name="connsiteX5-2367" fmla="*/ 1057657 w 1551859"/>
              <a:gd name="connsiteY5-2368" fmla="*/ 712984 h 1420653"/>
              <a:gd name="connsiteX6-2369" fmla="*/ 1545760 w 1551859"/>
              <a:gd name="connsiteY6-2370" fmla="*/ 663079 h 1420653"/>
              <a:gd name="connsiteX7-2371" fmla="*/ 1066426 w 1551859"/>
              <a:gd name="connsiteY7-2372" fmla="*/ 909117 h 1420653"/>
              <a:gd name="connsiteX8-2373" fmla="*/ 1494981 w 1551859"/>
              <a:gd name="connsiteY8-2374" fmla="*/ 1171511 h 1420653"/>
              <a:gd name="connsiteX9-2375" fmla="*/ 916911 w 1551859"/>
              <a:gd name="connsiteY9-2376" fmla="*/ 1018766 h 1420653"/>
              <a:gd name="connsiteX10-2377" fmla="*/ 913171 w 1551859"/>
              <a:gd name="connsiteY10-2378" fmla="*/ 1420653 h 1420653"/>
              <a:gd name="connsiteX11-2379" fmla="*/ 750630 w 1551859"/>
              <a:gd name="connsiteY11-2380" fmla="*/ 1113654 h 1420653"/>
              <a:gd name="connsiteX12-2381" fmla="*/ 538595 w 1551859"/>
              <a:gd name="connsiteY12-2382" fmla="*/ 1166663 h 1420653"/>
              <a:gd name="connsiteX13-2383" fmla="*/ 617881 w 1551859"/>
              <a:gd name="connsiteY13-2384" fmla="*/ 979010 h 1420653"/>
              <a:gd name="connsiteX14-2385" fmla="*/ 55 w 1551859"/>
              <a:gd name="connsiteY14-2386" fmla="*/ 985980 h 1420653"/>
              <a:gd name="connsiteX15-2387" fmla="*/ 653896 w 1551859"/>
              <a:gd name="connsiteY15-2388" fmla="*/ 736838 h 1420653"/>
              <a:gd name="connsiteX16" fmla="*/ 318107 w 1551859"/>
              <a:gd name="connsiteY16" fmla="*/ 328669 h 1420653"/>
              <a:gd name="connsiteX0-2389" fmla="*/ 318107 w 1551859"/>
              <a:gd name="connsiteY0-2390" fmla="*/ 328669 h 1420653"/>
              <a:gd name="connsiteX1-2391" fmla="*/ 750402 w 1551859"/>
              <a:gd name="connsiteY1-2392" fmla="*/ 587431 h 1420653"/>
              <a:gd name="connsiteX2-2393" fmla="*/ 807152 w 1551859"/>
              <a:gd name="connsiteY2-2394" fmla="*/ 15 h 1420653"/>
              <a:gd name="connsiteX3-2395" fmla="*/ 916911 w 1551859"/>
              <a:gd name="connsiteY3-2396" fmla="*/ 587432 h 1420653"/>
              <a:gd name="connsiteX4-2397" fmla="*/ 1134943 w 1551859"/>
              <a:gd name="connsiteY4-2398" fmla="*/ 437792 h 1420653"/>
              <a:gd name="connsiteX5-2399" fmla="*/ 1057657 w 1551859"/>
              <a:gd name="connsiteY5-2400" fmla="*/ 712984 h 1420653"/>
              <a:gd name="connsiteX6-2401" fmla="*/ 1545760 w 1551859"/>
              <a:gd name="connsiteY6-2402" fmla="*/ 663079 h 1420653"/>
              <a:gd name="connsiteX7-2403" fmla="*/ 1066426 w 1551859"/>
              <a:gd name="connsiteY7-2404" fmla="*/ 909117 h 1420653"/>
              <a:gd name="connsiteX8-2405" fmla="*/ 1494981 w 1551859"/>
              <a:gd name="connsiteY8-2406" fmla="*/ 1171511 h 1420653"/>
              <a:gd name="connsiteX9-2407" fmla="*/ 916911 w 1551859"/>
              <a:gd name="connsiteY9-2408" fmla="*/ 1018766 h 1420653"/>
              <a:gd name="connsiteX10-2409" fmla="*/ 913171 w 1551859"/>
              <a:gd name="connsiteY10-2410" fmla="*/ 1420653 h 1420653"/>
              <a:gd name="connsiteX11-2411" fmla="*/ 750630 w 1551859"/>
              <a:gd name="connsiteY11-2412" fmla="*/ 1113654 h 1420653"/>
              <a:gd name="connsiteX12-2413" fmla="*/ 538595 w 1551859"/>
              <a:gd name="connsiteY12-2414" fmla="*/ 1166663 h 1420653"/>
              <a:gd name="connsiteX13-2415" fmla="*/ 617881 w 1551859"/>
              <a:gd name="connsiteY13-2416" fmla="*/ 979010 h 1420653"/>
              <a:gd name="connsiteX14-2417" fmla="*/ 55 w 1551859"/>
              <a:gd name="connsiteY14-2418" fmla="*/ 985980 h 1420653"/>
              <a:gd name="connsiteX15-2419" fmla="*/ 653896 w 1551859"/>
              <a:gd name="connsiteY15-2420" fmla="*/ 736838 h 1420653"/>
              <a:gd name="connsiteX16-2421" fmla="*/ 318107 w 1551859"/>
              <a:gd name="connsiteY16-2422" fmla="*/ 328669 h 1420653"/>
              <a:gd name="connsiteX0-2423" fmla="*/ 318107 w 1551859"/>
              <a:gd name="connsiteY0-2424" fmla="*/ 328669 h 1420653"/>
              <a:gd name="connsiteX1-2425" fmla="*/ 750402 w 1551859"/>
              <a:gd name="connsiteY1-2426" fmla="*/ 587431 h 1420653"/>
              <a:gd name="connsiteX2-2427" fmla="*/ 807152 w 1551859"/>
              <a:gd name="connsiteY2-2428" fmla="*/ 15 h 1420653"/>
              <a:gd name="connsiteX3-2429" fmla="*/ 916911 w 1551859"/>
              <a:gd name="connsiteY3-2430" fmla="*/ 587432 h 1420653"/>
              <a:gd name="connsiteX4-2431" fmla="*/ 1134943 w 1551859"/>
              <a:gd name="connsiteY4-2432" fmla="*/ 437792 h 1420653"/>
              <a:gd name="connsiteX5-2433" fmla="*/ 1057657 w 1551859"/>
              <a:gd name="connsiteY5-2434" fmla="*/ 712984 h 1420653"/>
              <a:gd name="connsiteX6-2435" fmla="*/ 1545760 w 1551859"/>
              <a:gd name="connsiteY6-2436" fmla="*/ 663079 h 1420653"/>
              <a:gd name="connsiteX7-2437" fmla="*/ 1066426 w 1551859"/>
              <a:gd name="connsiteY7-2438" fmla="*/ 909117 h 1420653"/>
              <a:gd name="connsiteX8-2439" fmla="*/ 1494981 w 1551859"/>
              <a:gd name="connsiteY8-2440" fmla="*/ 1171511 h 1420653"/>
              <a:gd name="connsiteX9-2441" fmla="*/ 916911 w 1551859"/>
              <a:gd name="connsiteY9-2442" fmla="*/ 1018766 h 1420653"/>
              <a:gd name="connsiteX10-2443" fmla="*/ 913171 w 1551859"/>
              <a:gd name="connsiteY10-2444" fmla="*/ 1420653 h 1420653"/>
              <a:gd name="connsiteX11-2445" fmla="*/ 750630 w 1551859"/>
              <a:gd name="connsiteY11-2446" fmla="*/ 1113654 h 1420653"/>
              <a:gd name="connsiteX12-2447" fmla="*/ 538595 w 1551859"/>
              <a:gd name="connsiteY12-2448" fmla="*/ 1166663 h 1420653"/>
              <a:gd name="connsiteX13-2449" fmla="*/ 617881 w 1551859"/>
              <a:gd name="connsiteY13-2450" fmla="*/ 979010 h 1420653"/>
              <a:gd name="connsiteX14-2451" fmla="*/ 55 w 1551859"/>
              <a:gd name="connsiteY14-2452" fmla="*/ 985980 h 1420653"/>
              <a:gd name="connsiteX15-2453" fmla="*/ 653896 w 1551859"/>
              <a:gd name="connsiteY15-2454" fmla="*/ 736838 h 1420653"/>
              <a:gd name="connsiteX16-2455" fmla="*/ 318107 w 1551859"/>
              <a:gd name="connsiteY16-2456" fmla="*/ 328669 h 1420653"/>
              <a:gd name="connsiteX0-2457" fmla="*/ 318107 w 1551859"/>
              <a:gd name="connsiteY0-2458" fmla="*/ 328669 h 1420653"/>
              <a:gd name="connsiteX1-2459" fmla="*/ 750402 w 1551859"/>
              <a:gd name="connsiteY1-2460" fmla="*/ 587431 h 1420653"/>
              <a:gd name="connsiteX2-2461" fmla="*/ 807152 w 1551859"/>
              <a:gd name="connsiteY2-2462" fmla="*/ 15 h 1420653"/>
              <a:gd name="connsiteX3-2463" fmla="*/ 916911 w 1551859"/>
              <a:gd name="connsiteY3-2464" fmla="*/ 587432 h 1420653"/>
              <a:gd name="connsiteX4-2465" fmla="*/ 1134943 w 1551859"/>
              <a:gd name="connsiteY4-2466" fmla="*/ 437792 h 1420653"/>
              <a:gd name="connsiteX5-2467" fmla="*/ 1057657 w 1551859"/>
              <a:gd name="connsiteY5-2468" fmla="*/ 712984 h 1420653"/>
              <a:gd name="connsiteX6-2469" fmla="*/ 1545760 w 1551859"/>
              <a:gd name="connsiteY6-2470" fmla="*/ 663079 h 1420653"/>
              <a:gd name="connsiteX7-2471" fmla="*/ 1066426 w 1551859"/>
              <a:gd name="connsiteY7-2472" fmla="*/ 909117 h 1420653"/>
              <a:gd name="connsiteX8-2473" fmla="*/ 1494981 w 1551859"/>
              <a:gd name="connsiteY8-2474" fmla="*/ 1171511 h 1420653"/>
              <a:gd name="connsiteX9-2475" fmla="*/ 916911 w 1551859"/>
              <a:gd name="connsiteY9-2476" fmla="*/ 1018766 h 1420653"/>
              <a:gd name="connsiteX10-2477" fmla="*/ 913171 w 1551859"/>
              <a:gd name="connsiteY10-2478" fmla="*/ 1420653 h 1420653"/>
              <a:gd name="connsiteX11-2479" fmla="*/ 750630 w 1551859"/>
              <a:gd name="connsiteY11-2480" fmla="*/ 1113654 h 1420653"/>
              <a:gd name="connsiteX12-2481" fmla="*/ 538595 w 1551859"/>
              <a:gd name="connsiteY12-2482" fmla="*/ 1166663 h 1420653"/>
              <a:gd name="connsiteX13-2483" fmla="*/ 617881 w 1551859"/>
              <a:gd name="connsiteY13-2484" fmla="*/ 979010 h 1420653"/>
              <a:gd name="connsiteX14-2485" fmla="*/ 55 w 1551859"/>
              <a:gd name="connsiteY14-2486" fmla="*/ 985980 h 1420653"/>
              <a:gd name="connsiteX15-2487" fmla="*/ 653896 w 1551859"/>
              <a:gd name="connsiteY15-2488" fmla="*/ 736838 h 1420653"/>
              <a:gd name="connsiteX16-2489" fmla="*/ 318107 w 1551859"/>
              <a:gd name="connsiteY16-2490" fmla="*/ 328669 h 1420653"/>
              <a:gd name="connsiteX0-2491" fmla="*/ 318107 w 1551859"/>
              <a:gd name="connsiteY0-2492" fmla="*/ 328669 h 1420653"/>
              <a:gd name="connsiteX1-2493" fmla="*/ 750402 w 1551859"/>
              <a:gd name="connsiteY1-2494" fmla="*/ 587431 h 1420653"/>
              <a:gd name="connsiteX2-2495" fmla="*/ 807152 w 1551859"/>
              <a:gd name="connsiteY2-2496" fmla="*/ 15 h 1420653"/>
              <a:gd name="connsiteX3-2497" fmla="*/ 916911 w 1551859"/>
              <a:gd name="connsiteY3-2498" fmla="*/ 587432 h 1420653"/>
              <a:gd name="connsiteX4-2499" fmla="*/ 1134943 w 1551859"/>
              <a:gd name="connsiteY4-2500" fmla="*/ 437792 h 1420653"/>
              <a:gd name="connsiteX5-2501" fmla="*/ 1057657 w 1551859"/>
              <a:gd name="connsiteY5-2502" fmla="*/ 712984 h 1420653"/>
              <a:gd name="connsiteX6-2503" fmla="*/ 1545760 w 1551859"/>
              <a:gd name="connsiteY6-2504" fmla="*/ 663079 h 1420653"/>
              <a:gd name="connsiteX7-2505" fmla="*/ 1066426 w 1551859"/>
              <a:gd name="connsiteY7-2506" fmla="*/ 909117 h 1420653"/>
              <a:gd name="connsiteX8-2507" fmla="*/ 1494981 w 1551859"/>
              <a:gd name="connsiteY8-2508" fmla="*/ 1171511 h 1420653"/>
              <a:gd name="connsiteX9-2509" fmla="*/ 916911 w 1551859"/>
              <a:gd name="connsiteY9-2510" fmla="*/ 1018766 h 1420653"/>
              <a:gd name="connsiteX10-2511" fmla="*/ 913171 w 1551859"/>
              <a:gd name="connsiteY10-2512" fmla="*/ 1420653 h 1420653"/>
              <a:gd name="connsiteX11-2513" fmla="*/ 750630 w 1551859"/>
              <a:gd name="connsiteY11-2514" fmla="*/ 1113654 h 1420653"/>
              <a:gd name="connsiteX12-2515" fmla="*/ 538595 w 1551859"/>
              <a:gd name="connsiteY12-2516" fmla="*/ 1166663 h 1420653"/>
              <a:gd name="connsiteX13-2517" fmla="*/ 617881 w 1551859"/>
              <a:gd name="connsiteY13-2518" fmla="*/ 979010 h 1420653"/>
              <a:gd name="connsiteX14-2519" fmla="*/ 55 w 1551859"/>
              <a:gd name="connsiteY14-2520" fmla="*/ 985980 h 1420653"/>
              <a:gd name="connsiteX15-2521" fmla="*/ 653896 w 1551859"/>
              <a:gd name="connsiteY15-2522" fmla="*/ 736838 h 1420653"/>
              <a:gd name="connsiteX16-2523" fmla="*/ 318107 w 1551859"/>
              <a:gd name="connsiteY16-2524" fmla="*/ 328669 h 1420653"/>
              <a:gd name="connsiteX0-2525" fmla="*/ 318107 w 1551859"/>
              <a:gd name="connsiteY0-2526" fmla="*/ 328669 h 1420653"/>
              <a:gd name="connsiteX1-2527" fmla="*/ 750402 w 1551859"/>
              <a:gd name="connsiteY1-2528" fmla="*/ 587431 h 1420653"/>
              <a:gd name="connsiteX2-2529" fmla="*/ 807152 w 1551859"/>
              <a:gd name="connsiteY2-2530" fmla="*/ 15 h 1420653"/>
              <a:gd name="connsiteX3-2531" fmla="*/ 916911 w 1551859"/>
              <a:gd name="connsiteY3-2532" fmla="*/ 587432 h 1420653"/>
              <a:gd name="connsiteX4-2533" fmla="*/ 1134943 w 1551859"/>
              <a:gd name="connsiteY4-2534" fmla="*/ 437792 h 1420653"/>
              <a:gd name="connsiteX5-2535" fmla="*/ 1057657 w 1551859"/>
              <a:gd name="connsiteY5-2536" fmla="*/ 712984 h 1420653"/>
              <a:gd name="connsiteX6-2537" fmla="*/ 1545760 w 1551859"/>
              <a:gd name="connsiteY6-2538" fmla="*/ 663079 h 1420653"/>
              <a:gd name="connsiteX7-2539" fmla="*/ 1066426 w 1551859"/>
              <a:gd name="connsiteY7-2540" fmla="*/ 909117 h 1420653"/>
              <a:gd name="connsiteX8-2541" fmla="*/ 1494981 w 1551859"/>
              <a:gd name="connsiteY8-2542" fmla="*/ 1171511 h 1420653"/>
              <a:gd name="connsiteX9-2543" fmla="*/ 916911 w 1551859"/>
              <a:gd name="connsiteY9-2544" fmla="*/ 1018766 h 1420653"/>
              <a:gd name="connsiteX10-2545" fmla="*/ 913171 w 1551859"/>
              <a:gd name="connsiteY10-2546" fmla="*/ 1420653 h 1420653"/>
              <a:gd name="connsiteX11-2547" fmla="*/ 750630 w 1551859"/>
              <a:gd name="connsiteY11-2548" fmla="*/ 1113654 h 1420653"/>
              <a:gd name="connsiteX12-2549" fmla="*/ 472334 w 1551859"/>
              <a:gd name="connsiteY12-2550" fmla="*/ 1193167 h 1420653"/>
              <a:gd name="connsiteX13-2551" fmla="*/ 617881 w 1551859"/>
              <a:gd name="connsiteY13-2552" fmla="*/ 979010 h 1420653"/>
              <a:gd name="connsiteX14-2553" fmla="*/ 55 w 1551859"/>
              <a:gd name="connsiteY14-2554" fmla="*/ 985980 h 1420653"/>
              <a:gd name="connsiteX15-2555" fmla="*/ 653896 w 1551859"/>
              <a:gd name="connsiteY15-2556" fmla="*/ 736838 h 1420653"/>
              <a:gd name="connsiteX16-2557" fmla="*/ 318107 w 1551859"/>
              <a:gd name="connsiteY16-2558" fmla="*/ 328669 h 1420653"/>
              <a:gd name="connsiteX0-2559" fmla="*/ 318107 w 1551859"/>
              <a:gd name="connsiteY0-2560" fmla="*/ 328669 h 1420653"/>
              <a:gd name="connsiteX1-2561" fmla="*/ 750402 w 1551859"/>
              <a:gd name="connsiteY1-2562" fmla="*/ 587431 h 1420653"/>
              <a:gd name="connsiteX2-2563" fmla="*/ 807152 w 1551859"/>
              <a:gd name="connsiteY2-2564" fmla="*/ 15 h 1420653"/>
              <a:gd name="connsiteX3-2565" fmla="*/ 916911 w 1551859"/>
              <a:gd name="connsiteY3-2566" fmla="*/ 587432 h 1420653"/>
              <a:gd name="connsiteX4-2567" fmla="*/ 1134943 w 1551859"/>
              <a:gd name="connsiteY4-2568" fmla="*/ 437792 h 1420653"/>
              <a:gd name="connsiteX5-2569" fmla="*/ 1057657 w 1551859"/>
              <a:gd name="connsiteY5-2570" fmla="*/ 712984 h 1420653"/>
              <a:gd name="connsiteX6-2571" fmla="*/ 1545760 w 1551859"/>
              <a:gd name="connsiteY6-2572" fmla="*/ 663079 h 1420653"/>
              <a:gd name="connsiteX7-2573" fmla="*/ 1066426 w 1551859"/>
              <a:gd name="connsiteY7-2574" fmla="*/ 909117 h 1420653"/>
              <a:gd name="connsiteX8-2575" fmla="*/ 1494981 w 1551859"/>
              <a:gd name="connsiteY8-2576" fmla="*/ 1171511 h 1420653"/>
              <a:gd name="connsiteX9-2577" fmla="*/ 916911 w 1551859"/>
              <a:gd name="connsiteY9-2578" fmla="*/ 1018766 h 1420653"/>
              <a:gd name="connsiteX10-2579" fmla="*/ 913171 w 1551859"/>
              <a:gd name="connsiteY10-2580" fmla="*/ 1420653 h 1420653"/>
              <a:gd name="connsiteX11-2581" fmla="*/ 750630 w 1551859"/>
              <a:gd name="connsiteY11-2582" fmla="*/ 1113654 h 1420653"/>
              <a:gd name="connsiteX12-2583" fmla="*/ 472334 w 1551859"/>
              <a:gd name="connsiteY12-2584" fmla="*/ 1193167 h 1420653"/>
              <a:gd name="connsiteX13-2585" fmla="*/ 617881 w 1551859"/>
              <a:gd name="connsiteY13-2586" fmla="*/ 979010 h 1420653"/>
              <a:gd name="connsiteX14-2587" fmla="*/ 55 w 1551859"/>
              <a:gd name="connsiteY14-2588" fmla="*/ 985980 h 1420653"/>
              <a:gd name="connsiteX15-2589" fmla="*/ 653896 w 1551859"/>
              <a:gd name="connsiteY15-2590" fmla="*/ 736838 h 1420653"/>
              <a:gd name="connsiteX16-2591" fmla="*/ 318107 w 1551859"/>
              <a:gd name="connsiteY16-2592" fmla="*/ 328669 h 1420653"/>
              <a:gd name="connsiteX0-2593" fmla="*/ 318107 w 1551859"/>
              <a:gd name="connsiteY0-2594" fmla="*/ 328669 h 1420653"/>
              <a:gd name="connsiteX1-2595" fmla="*/ 750402 w 1551859"/>
              <a:gd name="connsiteY1-2596" fmla="*/ 587431 h 1420653"/>
              <a:gd name="connsiteX2-2597" fmla="*/ 807152 w 1551859"/>
              <a:gd name="connsiteY2-2598" fmla="*/ 15 h 1420653"/>
              <a:gd name="connsiteX3-2599" fmla="*/ 916911 w 1551859"/>
              <a:gd name="connsiteY3-2600" fmla="*/ 587432 h 1420653"/>
              <a:gd name="connsiteX4-2601" fmla="*/ 1134943 w 1551859"/>
              <a:gd name="connsiteY4-2602" fmla="*/ 437792 h 1420653"/>
              <a:gd name="connsiteX5-2603" fmla="*/ 1057657 w 1551859"/>
              <a:gd name="connsiteY5-2604" fmla="*/ 712984 h 1420653"/>
              <a:gd name="connsiteX6-2605" fmla="*/ 1545760 w 1551859"/>
              <a:gd name="connsiteY6-2606" fmla="*/ 663079 h 1420653"/>
              <a:gd name="connsiteX7-2607" fmla="*/ 1066426 w 1551859"/>
              <a:gd name="connsiteY7-2608" fmla="*/ 909117 h 1420653"/>
              <a:gd name="connsiteX8-2609" fmla="*/ 1494981 w 1551859"/>
              <a:gd name="connsiteY8-2610" fmla="*/ 1171511 h 1420653"/>
              <a:gd name="connsiteX9-2611" fmla="*/ 916911 w 1551859"/>
              <a:gd name="connsiteY9-2612" fmla="*/ 1018766 h 1420653"/>
              <a:gd name="connsiteX10-2613" fmla="*/ 913171 w 1551859"/>
              <a:gd name="connsiteY10-2614" fmla="*/ 1420653 h 1420653"/>
              <a:gd name="connsiteX11-2615" fmla="*/ 750630 w 1551859"/>
              <a:gd name="connsiteY11-2616" fmla="*/ 1113654 h 1420653"/>
              <a:gd name="connsiteX12-2617" fmla="*/ 472334 w 1551859"/>
              <a:gd name="connsiteY12-2618" fmla="*/ 1193167 h 1420653"/>
              <a:gd name="connsiteX13-2619" fmla="*/ 617881 w 1551859"/>
              <a:gd name="connsiteY13-2620" fmla="*/ 979010 h 1420653"/>
              <a:gd name="connsiteX14-2621" fmla="*/ 55 w 1551859"/>
              <a:gd name="connsiteY14-2622" fmla="*/ 985980 h 1420653"/>
              <a:gd name="connsiteX15-2623" fmla="*/ 653896 w 1551859"/>
              <a:gd name="connsiteY15-2624" fmla="*/ 736838 h 1420653"/>
              <a:gd name="connsiteX16-2625" fmla="*/ 318107 w 1551859"/>
              <a:gd name="connsiteY16-2626" fmla="*/ 328669 h 1420653"/>
              <a:gd name="connsiteX0-2627" fmla="*/ 318104 w 1551856"/>
              <a:gd name="connsiteY0-2628" fmla="*/ 328669 h 1420653"/>
              <a:gd name="connsiteX1-2629" fmla="*/ 750399 w 1551856"/>
              <a:gd name="connsiteY1-2630" fmla="*/ 587431 h 1420653"/>
              <a:gd name="connsiteX2-2631" fmla="*/ 807149 w 1551856"/>
              <a:gd name="connsiteY2-2632" fmla="*/ 15 h 1420653"/>
              <a:gd name="connsiteX3-2633" fmla="*/ 916908 w 1551856"/>
              <a:gd name="connsiteY3-2634" fmla="*/ 587432 h 1420653"/>
              <a:gd name="connsiteX4-2635" fmla="*/ 1134940 w 1551856"/>
              <a:gd name="connsiteY4-2636" fmla="*/ 437792 h 1420653"/>
              <a:gd name="connsiteX5-2637" fmla="*/ 1057654 w 1551856"/>
              <a:gd name="connsiteY5-2638" fmla="*/ 712984 h 1420653"/>
              <a:gd name="connsiteX6-2639" fmla="*/ 1545757 w 1551856"/>
              <a:gd name="connsiteY6-2640" fmla="*/ 663079 h 1420653"/>
              <a:gd name="connsiteX7-2641" fmla="*/ 1066423 w 1551856"/>
              <a:gd name="connsiteY7-2642" fmla="*/ 909117 h 1420653"/>
              <a:gd name="connsiteX8-2643" fmla="*/ 1494978 w 1551856"/>
              <a:gd name="connsiteY8-2644" fmla="*/ 1171511 h 1420653"/>
              <a:gd name="connsiteX9-2645" fmla="*/ 916908 w 1551856"/>
              <a:gd name="connsiteY9-2646" fmla="*/ 1018766 h 1420653"/>
              <a:gd name="connsiteX10-2647" fmla="*/ 913168 w 1551856"/>
              <a:gd name="connsiteY10-2648" fmla="*/ 1420653 h 1420653"/>
              <a:gd name="connsiteX11-2649" fmla="*/ 750627 w 1551856"/>
              <a:gd name="connsiteY11-2650" fmla="*/ 1113654 h 1420653"/>
              <a:gd name="connsiteX12-2651" fmla="*/ 472331 w 1551856"/>
              <a:gd name="connsiteY12-2652" fmla="*/ 1193167 h 1420653"/>
              <a:gd name="connsiteX13-2653" fmla="*/ 617878 w 1551856"/>
              <a:gd name="connsiteY13-2654" fmla="*/ 979010 h 1420653"/>
              <a:gd name="connsiteX14-2655" fmla="*/ 52 w 1551856"/>
              <a:gd name="connsiteY14-2656" fmla="*/ 985980 h 1420653"/>
              <a:gd name="connsiteX15-2657" fmla="*/ 653893 w 1551856"/>
              <a:gd name="connsiteY15-2658" fmla="*/ 736838 h 1420653"/>
              <a:gd name="connsiteX16-2659" fmla="*/ 318104 w 1551856"/>
              <a:gd name="connsiteY16-2660" fmla="*/ 328669 h 1420653"/>
              <a:gd name="connsiteX0-2661" fmla="*/ 318102 w 1551854"/>
              <a:gd name="connsiteY0-2662" fmla="*/ 328669 h 1420653"/>
              <a:gd name="connsiteX1-2663" fmla="*/ 750397 w 1551854"/>
              <a:gd name="connsiteY1-2664" fmla="*/ 587431 h 1420653"/>
              <a:gd name="connsiteX2-2665" fmla="*/ 807147 w 1551854"/>
              <a:gd name="connsiteY2-2666" fmla="*/ 15 h 1420653"/>
              <a:gd name="connsiteX3-2667" fmla="*/ 916906 w 1551854"/>
              <a:gd name="connsiteY3-2668" fmla="*/ 587432 h 1420653"/>
              <a:gd name="connsiteX4-2669" fmla="*/ 1134938 w 1551854"/>
              <a:gd name="connsiteY4-2670" fmla="*/ 437792 h 1420653"/>
              <a:gd name="connsiteX5-2671" fmla="*/ 1057652 w 1551854"/>
              <a:gd name="connsiteY5-2672" fmla="*/ 712984 h 1420653"/>
              <a:gd name="connsiteX6-2673" fmla="*/ 1545755 w 1551854"/>
              <a:gd name="connsiteY6-2674" fmla="*/ 663079 h 1420653"/>
              <a:gd name="connsiteX7-2675" fmla="*/ 1066421 w 1551854"/>
              <a:gd name="connsiteY7-2676" fmla="*/ 909117 h 1420653"/>
              <a:gd name="connsiteX8-2677" fmla="*/ 1494976 w 1551854"/>
              <a:gd name="connsiteY8-2678" fmla="*/ 1171511 h 1420653"/>
              <a:gd name="connsiteX9-2679" fmla="*/ 916906 w 1551854"/>
              <a:gd name="connsiteY9-2680" fmla="*/ 1018766 h 1420653"/>
              <a:gd name="connsiteX10-2681" fmla="*/ 913166 w 1551854"/>
              <a:gd name="connsiteY10-2682" fmla="*/ 1420653 h 1420653"/>
              <a:gd name="connsiteX11-2683" fmla="*/ 750625 w 1551854"/>
              <a:gd name="connsiteY11-2684" fmla="*/ 1113654 h 1420653"/>
              <a:gd name="connsiteX12-2685" fmla="*/ 472329 w 1551854"/>
              <a:gd name="connsiteY12-2686" fmla="*/ 1193167 h 1420653"/>
              <a:gd name="connsiteX13-2687" fmla="*/ 643255 w 1551854"/>
              <a:gd name="connsiteY13-2688" fmla="*/ 930037 h 1420653"/>
              <a:gd name="connsiteX14-2689" fmla="*/ 50 w 1551854"/>
              <a:gd name="connsiteY14-2690" fmla="*/ 985980 h 1420653"/>
              <a:gd name="connsiteX15-2691" fmla="*/ 653891 w 1551854"/>
              <a:gd name="connsiteY15-2692" fmla="*/ 736838 h 1420653"/>
              <a:gd name="connsiteX16-2693" fmla="*/ 318102 w 1551854"/>
              <a:gd name="connsiteY16-2694" fmla="*/ 328669 h 1420653"/>
              <a:gd name="connsiteX0-2695" fmla="*/ 318102 w 1551854"/>
              <a:gd name="connsiteY0-2696" fmla="*/ 328669 h 1420653"/>
              <a:gd name="connsiteX1-2697" fmla="*/ 750397 w 1551854"/>
              <a:gd name="connsiteY1-2698" fmla="*/ 587431 h 1420653"/>
              <a:gd name="connsiteX2-2699" fmla="*/ 807147 w 1551854"/>
              <a:gd name="connsiteY2-2700" fmla="*/ 15 h 1420653"/>
              <a:gd name="connsiteX3-2701" fmla="*/ 916906 w 1551854"/>
              <a:gd name="connsiteY3-2702" fmla="*/ 587432 h 1420653"/>
              <a:gd name="connsiteX4-2703" fmla="*/ 1134938 w 1551854"/>
              <a:gd name="connsiteY4-2704" fmla="*/ 437792 h 1420653"/>
              <a:gd name="connsiteX5-2705" fmla="*/ 1057652 w 1551854"/>
              <a:gd name="connsiteY5-2706" fmla="*/ 712984 h 1420653"/>
              <a:gd name="connsiteX6-2707" fmla="*/ 1545755 w 1551854"/>
              <a:gd name="connsiteY6-2708" fmla="*/ 663079 h 1420653"/>
              <a:gd name="connsiteX7-2709" fmla="*/ 1066421 w 1551854"/>
              <a:gd name="connsiteY7-2710" fmla="*/ 909117 h 1420653"/>
              <a:gd name="connsiteX8-2711" fmla="*/ 1494976 w 1551854"/>
              <a:gd name="connsiteY8-2712" fmla="*/ 1171511 h 1420653"/>
              <a:gd name="connsiteX9-2713" fmla="*/ 916906 w 1551854"/>
              <a:gd name="connsiteY9-2714" fmla="*/ 1018766 h 1420653"/>
              <a:gd name="connsiteX10-2715" fmla="*/ 913166 w 1551854"/>
              <a:gd name="connsiteY10-2716" fmla="*/ 1420653 h 1420653"/>
              <a:gd name="connsiteX11-2717" fmla="*/ 750625 w 1551854"/>
              <a:gd name="connsiteY11-2718" fmla="*/ 1113654 h 1420653"/>
              <a:gd name="connsiteX12-2719" fmla="*/ 472329 w 1551854"/>
              <a:gd name="connsiteY12-2720" fmla="*/ 1193167 h 1420653"/>
              <a:gd name="connsiteX13-2721" fmla="*/ 643255 w 1551854"/>
              <a:gd name="connsiteY13-2722" fmla="*/ 930037 h 1420653"/>
              <a:gd name="connsiteX14-2723" fmla="*/ 50 w 1551854"/>
              <a:gd name="connsiteY14-2724" fmla="*/ 985980 h 1420653"/>
              <a:gd name="connsiteX15-2725" fmla="*/ 653891 w 1551854"/>
              <a:gd name="connsiteY15-2726" fmla="*/ 736838 h 1420653"/>
              <a:gd name="connsiteX16-2727" fmla="*/ 318102 w 1551854"/>
              <a:gd name="connsiteY16-2728" fmla="*/ 328669 h 1420653"/>
              <a:gd name="connsiteX0-2729" fmla="*/ 318102 w 1551854"/>
              <a:gd name="connsiteY0-2730" fmla="*/ 328669 h 1420653"/>
              <a:gd name="connsiteX1-2731" fmla="*/ 750397 w 1551854"/>
              <a:gd name="connsiteY1-2732" fmla="*/ 587431 h 1420653"/>
              <a:gd name="connsiteX2-2733" fmla="*/ 807147 w 1551854"/>
              <a:gd name="connsiteY2-2734" fmla="*/ 15 h 1420653"/>
              <a:gd name="connsiteX3-2735" fmla="*/ 916906 w 1551854"/>
              <a:gd name="connsiteY3-2736" fmla="*/ 587432 h 1420653"/>
              <a:gd name="connsiteX4-2737" fmla="*/ 1134938 w 1551854"/>
              <a:gd name="connsiteY4-2738" fmla="*/ 437792 h 1420653"/>
              <a:gd name="connsiteX5-2739" fmla="*/ 1057652 w 1551854"/>
              <a:gd name="connsiteY5-2740" fmla="*/ 712984 h 1420653"/>
              <a:gd name="connsiteX6-2741" fmla="*/ 1545755 w 1551854"/>
              <a:gd name="connsiteY6-2742" fmla="*/ 663079 h 1420653"/>
              <a:gd name="connsiteX7-2743" fmla="*/ 1066421 w 1551854"/>
              <a:gd name="connsiteY7-2744" fmla="*/ 909117 h 1420653"/>
              <a:gd name="connsiteX8-2745" fmla="*/ 1494976 w 1551854"/>
              <a:gd name="connsiteY8-2746" fmla="*/ 1171511 h 1420653"/>
              <a:gd name="connsiteX9-2747" fmla="*/ 916906 w 1551854"/>
              <a:gd name="connsiteY9-2748" fmla="*/ 1018766 h 1420653"/>
              <a:gd name="connsiteX10-2749" fmla="*/ 913166 w 1551854"/>
              <a:gd name="connsiteY10-2750" fmla="*/ 1420653 h 1420653"/>
              <a:gd name="connsiteX11-2751" fmla="*/ 750625 w 1551854"/>
              <a:gd name="connsiteY11-2752" fmla="*/ 1113654 h 1420653"/>
              <a:gd name="connsiteX12-2753" fmla="*/ 472329 w 1551854"/>
              <a:gd name="connsiteY12-2754" fmla="*/ 1193167 h 1420653"/>
              <a:gd name="connsiteX13-2755" fmla="*/ 643255 w 1551854"/>
              <a:gd name="connsiteY13-2756" fmla="*/ 930037 h 1420653"/>
              <a:gd name="connsiteX14-2757" fmla="*/ 50 w 1551854"/>
              <a:gd name="connsiteY14-2758" fmla="*/ 985980 h 1420653"/>
              <a:gd name="connsiteX15-2759" fmla="*/ 653891 w 1551854"/>
              <a:gd name="connsiteY15-2760" fmla="*/ 736838 h 1420653"/>
              <a:gd name="connsiteX16-2761" fmla="*/ 318102 w 1551854"/>
              <a:gd name="connsiteY16-2762" fmla="*/ 328669 h 1420653"/>
              <a:gd name="connsiteX0-2763" fmla="*/ 318102 w 1551854"/>
              <a:gd name="connsiteY0-2764" fmla="*/ 328669 h 1420653"/>
              <a:gd name="connsiteX1-2765" fmla="*/ 750397 w 1551854"/>
              <a:gd name="connsiteY1-2766" fmla="*/ 587431 h 1420653"/>
              <a:gd name="connsiteX2-2767" fmla="*/ 807147 w 1551854"/>
              <a:gd name="connsiteY2-2768" fmla="*/ 15 h 1420653"/>
              <a:gd name="connsiteX3-2769" fmla="*/ 916906 w 1551854"/>
              <a:gd name="connsiteY3-2770" fmla="*/ 587432 h 1420653"/>
              <a:gd name="connsiteX4-2771" fmla="*/ 1134938 w 1551854"/>
              <a:gd name="connsiteY4-2772" fmla="*/ 437792 h 1420653"/>
              <a:gd name="connsiteX5-2773" fmla="*/ 1057652 w 1551854"/>
              <a:gd name="connsiteY5-2774" fmla="*/ 712984 h 1420653"/>
              <a:gd name="connsiteX6-2775" fmla="*/ 1545755 w 1551854"/>
              <a:gd name="connsiteY6-2776" fmla="*/ 663079 h 1420653"/>
              <a:gd name="connsiteX7-2777" fmla="*/ 1066421 w 1551854"/>
              <a:gd name="connsiteY7-2778" fmla="*/ 909117 h 1420653"/>
              <a:gd name="connsiteX8-2779" fmla="*/ 1494976 w 1551854"/>
              <a:gd name="connsiteY8-2780" fmla="*/ 1171511 h 1420653"/>
              <a:gd name="connsiteX9-2781" fmla="*/ 916906 w 1551854"/>
              <a:gd name="connsiteY9-2782" fmla="*/ 1018766 h 1420653"/>
              <a:gd name="connsiteX10-2783" fmla="*/ 913166 w 1551854"/>
              <a:gd name="connsiteY10-2784" fmla="*/ 1420653 h 1420653"/>
              <a:gd name="connsiteX11-2785" fmla="*/ 750625 w 1551854"/>
              <a:gd name="connsiteY11-2786" fmla="*/ 1113654 h 1420653"/>
              <a:gd name="connsiteX12-2787" fmla="*/ 472329 w 1551854"/>
              <a:gd name="connsiteY12-2788" fmla="*/ 1193167 h 1420653"/>
              <a:gd name="connsiteX13-2789" fmla="*/ 643255 w 1551854"/>
              <a:gd name="connsiteY13-2790" fmla="*/ 930037 h 1420653"/>
              <a:gd name="connsiteX14-2791" fmla="*/ 50 w 1551854"/>
              <a:gd name="connsiteY14-2792" fmla="*/ 985980 h 1420653"/>
              <a:gd name="connsiteX15-2793" fmla="*/ 653891 w 1551854"/>
              <a:gd name="connsiteY15-2794" fmla="*/ 736838 h 1420653"/>
              <a:gd name="connsiteX16-2795" fmla="*/ 318102 w 1551854"/>
              <a:gd name="connsiteY16-2796" fmla="*/ 328669 h 1420653"/>
              <a:gd name="connsiteX0-2797" fmla="*/ 318102 w 1551854"/>
              <a:gd name="connsiteY0-2798" fmla="*/ 328669 h 1420653"/>
              <a:gd name="connsiteX1-2799" fmla="*/ 750397 w 1551854"/>
              <a:gd name="connsiteY1-2800" fmla="*/ 587431 h 1420653"/>
              <a:gd name="connsiteX2-2801" fmla="*/ 807147 w 1551854"/>
              <a:gd name="connsiteY2-2802" fmla="*/ 15 h 1420653"/>
              <a:gd name="connsiteX3-2803" fmla="*/ 916906 w 1551854"/>
              <a:gd name="connsiteY3-2804" fmla="*/ 587432 h 1420653"/>
              <a:gd name="connsiteX4-2805" fmla="*/ 1134938 w 1551854"/>
              <a:gd name="connsiteY4-2806" fmla="*/ 437792 h 1420653"/>
              <a:gd name="connsiteX5-2807" fmla="*/ 1057652 w 1551854"/>
              <a:gd name="connsiteY5-2808" fmla="*/ 712984 h 1420653"/>
              <a:gd name="connsiteX6-2809" fmla="*/ 1545755 w 1551854"/>
              <a:gd name="connsiteY6-2810" fmla="*/ 663079 h 1420653"/>
              <a:gd name="connsiteX7-2811" fmla="*/ 1066421 w 1551854"/>
              <a:gd name="connsiteY7-2812" fmla="*/ 909117 h 1420653"/>
              <a:gd name="connsiteX8-2813" fmla="*/ 1494976 w 1551854"/>
              <a:gd name="connsiteY8-2814" fmla="*/ 1171511 h 1420653"/>
              <a:gd name="connsiteX9-2815" fmla="*/ 916906 w 1551854"/>
              <a:gd name="connsiteY9-2816" fmla="*/ 1018766 h 1420653"/>
              <a:gd name="connsiteX10-2817" fmla="*/ 913166 w 1551854"/>
              <a:gd name="connsiteY10-2818" fmla="*/ 1420653 h 1420653"/>
              <a:gd name="connsiteX11-2819" fmla="*/ 750625 w 1551854"/>
              <a:gd name="connsiteY11-2820" fmla="*/ 1113654 h 1420653"/>
              <a:gd name="connsiteX12-2821" fmla="*/ 472329 w 1551854"/>
              <a:gd name="connsiteY12-2822" fmla="*/ 1193167 h 1420653"/>
              <a:gd name="connsiteX13-2823" fmla="*/ 643255 w 1551854"/>
              <a:gd name="connsiteY13-2824" fmla="*/ 930037 h 1420653"/>
              <a:gd name="connsiteX14-2825" fmla="*/ 50 w 1551854"/>
              <a:gd name="connsiteY14-2826" fmla="*/ 985980 h 1420653"/>
              <a:gd name="connsiteX15-2827" fmla="*/ 653891 w 1551854"/>
              <a:gd name="connsiteY15-2828" fmla="*/ 736838 h 1420653"/>
              <a:gd name="connsiteX16-2829" fmla="*/ 318102 w 1551854"/>
              <a:gd name="connsiteY16-2830" fmla="*/ 328669 h 1420653"/>
              <a:gd name="connsiteX0-2831" fmla="*/ 318102 w 1551854"/>
              <a:gd name="connsiteY0-2832" fmla="*/ 328669 h 1420653"/>
              <a:gd name="connsiteX1-2833" fmla="*/ 750397 w 1551854"/>
              <a:gd name="connsiteY1-2834" fmla="*/ 587431 h 1420653"/>
              <a:gd name="connsiteX2-2835" fmla="*/ 807147 w 1551854"/>
              <a:gd name="connsiteY2-2836" fmla="*/ 15 h 1420653"/>
              <a:gd name="connsiteX3-2837" fmla="*/ 916906 w 1551854"/>
              <a:gd name="connsiteY3-2838" fmla="*/ 587432 h 1420653"/>
              <a:gd name="connsiteX4-2839" fmla="*/ 1134938 w 1551854"/>
              <a:gd name="connsiteY4-2840" fmla="*/ 437792 h 1420653"/>
              <a:gd name="connsiteX5-2841" fmla="*/ 1057652 w 1551854"/>
              <a:gd name="connsiteY5-2842" fmla="*/ 712984 h 1420653"/>
              <a:gd name="connsiteX6-2843" fmla="*/ 1545755 w 1551854"/>
              <a:gd name="connsiteY6-2844" fmla="*/ 663079 h 1420653"/>
              <a:gd name="connsiteX7-2845" fmla="*/ 1066421 w 1551854"/>
              <a:gd name="connsiteY7-2846" fmla="*/ 909117 h 1420653"/>
              <a:gd name="connsiteX8-2847" fmla="*/ 1494976 w 1551854"/>
              <a:gd name="connsiteY8-2848" fmla="*/ 1171511 h 1420653"/>
              <a:gd name="connsiteX9-2849" fmla="*/ 916906 w 1551854"/>
              <a:gd name="connsiteY9-2850" fmla="*/ 1018766 h 1420653"/>
              <a:gd name="connsiteX10-2851" fmla="*/ 913166 w 1551854"/>
              <a:gd name="connsiteY10-2852" fmla="*/ 1420653 h 1420653"/>
              <a:gd name="connsiteX11-2853" fmla="*/ 742166 w 1551854"/>
              <a:gd name="connsiteY11-2854" fmla="*/ 1048356 h 1420653"/>
              <a:gd name="connsiteX12-2855" fmla="*/ 472329 w 1551854"/>
              <a:gd name="connsiteY12-2856" fmla="*/ 1193167 h 1420653"/>
              <a:gd name="connsiteX13-2857" fmla="*/ 643255 w 1551854"/>
              <a:gd name="connsiteY13-2858" fmla="*/ 930037 h 1420653"/>
              <a:gd name="connsiteX14-2859" fmla="*/ 50 w 1551854"/>
              <a:gd name="connsiteY14-2860" fmla="*/ 985980 h 1420653"/>
              <a:gd name="connsiteX15-2861" fmla="*/ 653891 w 1551854"/>
              <a:gd name="connsiteY15-2862" fmla="*/ 736838 h 1420653"/>
              <a:gd name="connsiteX16-2863" fmla="*/ 318102 w 1551854"/>
              <a:gd name="connsiteY16-2864" fmla="*/ 328669 h 1420653"/>
              <a:gd name="connsiteX0-2865" fmla="*/ 318102 w 1551854"/>
              <a:gd name="connsiteY0-2866" fmla="*/ 328669 h 1420653"/>
              <a:gd name="connsiteX1-2867" fmla="*/ 750397 w 1551854"/>
              <a:gd name="connsiteY1-2868" fmla="*/ 587431 h 1420653"/>
              <a:gd name="connsiteX2-2869" fmla="*/ 807147 w 1551854"/>
              <a:gd name="connsiteY2-2870" fmla="*/ 15 h 1420653"/>
              <a:gd name="connsiteX3-2871" fmla="*/ 916906 w 1551854"/>
              <a:gd name="connsiteY3-2872" fmla="*/ 587432 h 1420653"/>
              <a:gd name="connsiteX4-2873" fmla="*/ 1134938 w 1551854"/>
              <a:gd name="connsiteY4-2874" fmla="*/ 437792 h 1420653"/>
              <a:gd name="connsiteX5-2875" fmla="*/ 1057652 w 1551854"/>
              <a:gd name="connsiteY5-2876" fmla="*/ 712984 h 1420653"/>
              <a:gd name="connsiteX6-2877" fmla="*/ 1545755 w 1551854"/>
              <a:gd name="connsiteY6-2878" fmla="*/ 663079 h 1420653"/>
              <a:gd name="connsiteX7-2879" fmla="*/ 1066421 w 1551854"/>
              <a:gd name="connsiteY7-2880" fmla="*/ 909117 h 1420653"/>
              <a:gd name="connsiteX8-2881" fmla="*/ 1494976 w 1551854"/>
              <a:gd name="connsiteY8-2882" fmla="*/ 1171511 h 1420653"/>
              <a:gd name="connsiteX9-2883" fmla="*/ 916906 w 1551854"/>
              <a:gd name="connsiteY9-2884" fmla="*/ 1018766 h 1420653"/>
              <a:gd name="connsiteX10-2885" fmla="*/ 913166 w 1551854"/>
              <a:gd name="connsiteY10-2886" fmla="*/ 1420653 h 1420653"/>
              <a:gd name="connsiteX11-2887" fmla="*/ 742166 w 1551854"/>
              <a:gd name="connsiteY11-2888" fmla="*/ 1048356 h 1420653"/>
              <a:gd name="connsiteX12-2889" fmla="*/ 472329 w 1551854"/>
              <a:gd name="connsiteY12-2890" fmla="*/ 1193167 h 1420653"/>
              <a:gd name="connsiteX13-2891" fmla="*/ 643255 w 1551854"/>
              <a:gd name="connsiteY13-2892" fmla="*/ 930037 h 1420653"/>
              <a:gd name="connsiteX14-2893" fmla="*/ 50 w 1551854"/>
              <a:gd name="connsiteY14-2894" fmla="*/ 985980 h 1420653"/>
              <a:gd name="connsiteX15-2895" fmla="*/ 653891 w 1551854"/>
              <a:gd name="connsiteY15-2896" fmla="*/ 736838 h 1420653"/>
              <a:gd name="connsiteX16-2897" fmla="*/ 318102 w 1551854"/>
              <a:gd name="connsiteY16-2898" fmla="*/ 328669 h 1420653"/>
              <a:gd name="connsiteX0-2899" fmla="*/ 318102 w 1551854"/>
              <a:gd name="connsiteY0-2900" fmla="*/ 328669 h 1420653"/>
              <a:gd name="connsiteX1-2901" fmla="*/ 750397 w 1551854"/>
              <a:gd name="connsiteY1-2902" fmla="*/ 587431 h 1420653"/>
              <a:gd name="connsiteX2-2903" fmla="*/ 807147 w 1551854"/>
              <a:gd name="connsiteY2-2904" fmla="*/ 15 h 1420653"/>
              <a:gd name="connsiteX3-2905" fmla="*/ 916906 w 1551854"/>
              <a:gd name="connsiteY3-2906" fmla="*/ 587432 h 1420653"/>
              <a:gd name="connsiteX4-2907" fmla="*/ 1134938 w 1551854"/>
              <a:gd name="connsiteY4-2908" fmla="*/ 437792 h 1420653"/>
              <a:gd name="connsiteX5-2909" fmla="*/ 1057652 w 1551854"/>
              <a:gd name="connsiteY5-2910" fmla="*/ 712984 h 1420653"/>
              <a:gd name="connsiteX6-2911" fmla="*/ 1545755 w 1551854"/>
              <a:gd name="connsiteY6-2912" fmla="*/ 663079 h 1420653"/>
              <a:gd name="connsiteX7-2913" fmla="*/ 1066421 w 1551854"/>
              <a:gd name="connsiteY7-2914" fmla="*/ 909117 h 1420653"/>
              <a:gd name="connsiteX8-2915" fmla="*/ 1494976 w 1551854"/>
              <a:gd name="connsiteY8-2916" fmla="*/ 1171511 h 1420653"/>
              <a:gd name="connsiteX9-2917" fmla="*/ 916906 w 1551854"/>
              <a:gd name="connsiteY9-2918" fmla="*/ 1018766 h 1420653"/>
              <a:gd name="connsiteX10-2919" fmla="*/ 913166 w 1551854"/>
              <a:gd name="connsiteY10-2920" fmla="*/ 1420653 h 1420653"/>
              <a:gd name="connsiteX11-2921" fmla="*/ 742166 w 1551854"/>
              <a:gd name="connsiteY11-2922" fmla="*/ 1048356 h 1420653"/>
              <a:gd name="connsiteX12-2923" fmla="*/ 472329 w 1551854"/>
              <a:gd name="connsiteY12-2924" fmla="*/ 1193167 h 1420653"/>
              <a:gd name="connsiteX13-2925" fmla="*/ 643255 w 1551854"/>
              <a:gd name="connsiteY13-2926" fmla="*/ 930037 h 1420653"/>
              <a:gd name="connsiteX14-2927" fmla="*/ 50 w 1551854"/>
              <a:gd name="connsiteY14-2928" fmla="*/ 985980 h 1420653"/>
              <a:gd name="connsiteX15-2929" fmla="*/ 653891 w 1551854"/>
              <a:gd name="connsiteY15-2930" fmla="*/ 736838 h 1420653"/>
              <a:gd name="connsiteX16-2931" fmla="*/ 318102 w 1551854"/>
              <a:gd name="connsiteY16-2932" fmla="*/ 328669 h 14206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1171" y="connsiteY13-1172"/>
              </a:cxn>
              <a:cxn ang="0">
                <a:pos x="connsiteX14-1677" y="connsiteY14-1678"/>
              </a:cxn>
              <a:cxn ang="0">
                <a:pos x="connsiteX15-2099" y="connsiteY15-2100"/>
              </a:cxn>
              <a:cxn ang="0">
                <a:pos x="connsiteX16-2421" y="connsiteY16-2422"/>
              </a:cxn>
            </a:cxnLst>
            <a:rect l="l" t="t" r="r" b="b"/>
            <a:pathLst>
              <a:path w="1551854" h="1420653">
                <a:moveTo>
                  <a:pt x="318102" y="328669"/>
                </a:moveTo>
                <a:cubicBezTo>
                  <a:pt x="404774" y="194053"/>
                  <a:pt x="584212" y="629281"/>
                  <a:pt x="750397" y="587431"/>
                </a:cubicBezTo>
                <a:cubicBezTo>
                  <a:pt x="862079" y="497642"/>
                  <a:pt x="456925" y="23542"/>
                  <a:pt x="807147" y="15"/>
                </a:cubicBezTo>
                <a:cubicBezTo>
                  <a:pt x="1038097" y="-2962"/>
                  <a:pt x="871485" y="431383"/>
                  <a:pt x="916906" y="587432"/>
                </a:cubicBezTo>
                <a:cubicBezTo>
                  <a:pt x="1006876" y="768621"/>
                  <a:pt x="979696" y="396195"/>
                  <a:pt x="1134938" y="437792"/>
                </a:cubicBezTo>
                <a:cubicBezTo>
                  <a:pt x="1311776" y="523692"/>
                  <a:pt x="931756" y="651140"/>
                  <a:pt x="1057652" y="712984"/>
                </a:cubicBezTo>
                <a:cubicBezTo>
                  <a:pt x="1089573" y="730009"/>
                  <a:pt x="1497912" y="451485"/>
                  <a:pt x="1545755" y="663079"/>
                </a:cubicBezTo>
                <a:cubicBezTo>
                  <a:pt x="1620103" y="848168"/>
                  <a:pt x="988745" y="789039"/>
                  <a:pt x="1066421" y="909117"/>
                </a:cubicBezTo>
                <a:cubicBezTo>
                  <a:pt x="1059081" y="1076095"/>
                  <a:pt x="1449308" y="885264"/>
                  <a:pt x="1494976" y="1171511"/>
                </a:cubicBezTo>
                <a:cubicBezTo>
                  <a:pt x="1421555" y="1478405"/>
                  <a:pt x="1109596" y="1069681"/>
                  <a:pt x="916906" y="1018766"/>
                </a:cubicBezTo>
                <a:cubicBezTo>
                  <a:pt x="765468" y="1095302"/>
                  <a:pt x="1223631" y="1330866"/>
                  <a:pt x="913166" y="1420653"/>
                </a:cubicBezTo>
                <a:cubicBezTo>
                  <a:pt x="712842" y="1414473"/>
                  <a:pt x="888057" y="1093732"/>
                  <a:pt x="742166" y="1048356"/>
                </a:cubicBezTo>
                <a:cubicBezTo>
                  <a:pt x="669025" y="979230"/>
                  <a:pt x="666732" y="1268617"/>
                  <a:pt x="472329" y="1193167"/>
                </a:cubicBezTo>
                <a:cubicBezTo>
                  <a:pt x="264674" y="998448"/>
                  <a:pt x="683094" y="1082202"/>
                  <a:pt x="643255" y="930037"/>
                </a:cubicBezTo>
                <a:cubicBezTo>
                  <a:pt x="550664" y="758446"/>
                  <a:pt x="-6043" y="1231031"/>
                  <a:pt x="50" y="985980"/>
                </a:cubicBezTo>
                <a:cubicBezTo>
                  <a:pt x="19215" y="637889"/>
                  <a:pt x="541961" y="1071677"/>
                  <a:pt x="653891" y="736838"/>
                </a:cubicBezTo>
                <a:cubicBezTo>
                  <a:pt x="718657" y="614033"/>
                  <a:pt x="213579" y="597248"/>
                  <a:pt x="318102" y="328669"/>
                </a:cubicBezTo>
                <a:close/>
              </a:path>
            </a:pathLst>
          </a:custGeom>
          <a:gradFill>
            <a:gsLst>
              <a:gs pos="80000">
                <a:srgbClr val="F00000"/>
              </a:gs>
              <a:gs pos="0">
                <a:srgbClr val="C00000"/>
              </a:gs>
              <a:gs pos="100000">
                <a:srgbClr val="FF0000"/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n-US">
              <a:solidFill>
                <a:srgbClr val="FFFFFF"/>
              </a:solidFill>
            </a:endParaRPr>
          </a:p>
        </p:txBody>
      </p:sp>
      <p:sp>
        <p:nvSpPr>
          <p:cNvPr id="46" name="Gwiazda 6-ramienna 1"/>
          <p:cNvSpPr/>
          <p:nvPr/>
        </p:nvSpPr>
        <p:spPr>
          <a:xfrm rot="20718581">
            <a:off x="6710530" y="5422049"/>
            <a:ext cx="671747" cy="638989"/>
          </a:xfrm>
          <a:custGeom>
            <a:avLst/>
            <a:gdLst>
              <a:gd name="connsiteX0" fmla="*/ 0 w 1296144"/>
              <a:gd name="connsiteY0" fmla="*/ 341908 h 1367631"/>
              <a:gd name="connsiteX1" fmla="*/ 511809 w 1296144"/>
              <a:gd name="connsiteY1" fmla="*/ 468148 h 1367631"/>
              <a:gd name="connsiteX2" fmla="*/ 648072 w 1296144"/>
              <a:gd name="connsiteY2" fmla="*/ 0 h 1367631"/>
              <a:gd name="connsiteX3" fmla="*/ 784335 w 1296144"/>
              <a:gd name="connsiteY3" fmla="*/ 468148 h 1367631"/>
              <a:gd name="connsiteX4" fmla="*/ 1296144 w 1296144"/>
              <a:gd name="connsiteY4" fmla="*/ 341908 h 1367631"/>
              <a:gd name="connsiteX5" fmla="*/ 920598 w 1296144"/>
              <a:gd name="connsiteY5" fmla="*/ 683816 h 1367631"/>
              <a:gd name="connsiteX6" fmla="*/ 1296144 w 1296144"/>
              <a:gd name="connsiteY6" fmla="*/ 1025723 h 1367631"/>
              <a:gd name="connsiteX7" fmla="*/ 784335 w 1296144"/>
              <a:gd name="connsiteY7" fmla="*/ 899483 h 1367631"/>
              <a:gd name="connsiteX8" fmla="*/ 648072 w 1296144"/>
              <a:gd name="connsiteY8" fmla="*/ 1367631 h 1367631"/>
              <a:gd name="connsiteX9" fmla="*/ 511809 w 1296144"/>
              <a:gd name="connsiteY9" fmla="*/ 899483 h 1367631"/>
              <a:gd name="connsiteX10" fmla="*/ 0 w 1296144"/>
              <a:gd name="connsiteY10" fmla="*/ 1025723 h 1367631"/>
              <a:gd name="connsiteX11" fmla="*/ 375546 w 1296144"/>
              <a:gd name="connsiteY11" fmla="*/ 683816 h 1367631"/>
              <a:gd name="connsiteX12" fmla="*/ 0 w 1296144"/>
              <a:gd name="connsiteY12" fmla="*/ 341908 h 1367631"/>
              <a:gd name="connsiteX0-1" fmla="*/ 0 w 1296144"/>
              <a:gd name="connsiteY0-2" fmla="*/ 341908 h 1367631"/>
              <a:gd name="connsiteX1-3" fmla="*/ 511809 w 1296144"/>
              <a:gd name="connsiteY1-4" fmla="*/ 468148 h 1367631"/>
              <a:gd name="connsiteX2-5" fmla="*/ 648072 w 1296144"/>
              <a:gd name="connsiteY2-6" fmla="*/ 0 h 1367631"/>
              <a:gd name="connsiteX3-7" fmla="*/ 784335 w 1296144"/>
              <a:gd name="connsiteY3-8" fmla="*/ 468148 h 1367631"/>
              <a:gd name="connsiteX4-9" fmla="*/ 1296144 w 1296144"/>
              <a:gd name="connsiteY4-10" fmla="*/ 341908 h 1367631"/>
              <a:gd name="connsiteX5-11" fmla="*/ 920598 w 1296144"/>
              <a:gd name="connsiteY5-12" fmla="*/ 683816 h 1367631"/>
              <a:gd name="connsiteX6-13" fmla="*/ 1296144 w 1296144"/>
              <a:gd name="connsiteY6-14" fmla="*/ 1025723 h 1367631"/>
              <a:gd name="connsiteX7-15" fmla="*/ 784335 w 1296144"/>
              <a:gd name="connsiteY7-16" fmla="*/ 899483 h 1367631"/>
              <a:gd name="connsiteX8-17" fmla="*/ 648072 w 1296144"/>
              <a:gd name="connsiteY8-18" fmla="*/ 1367631 h 1367631"/>
              <a:gd name="connsiteX9-19" fmla="*/ 511809 w 1296144"/>
              <a:gd name="connsiteY9-20" fmla="*/ 899483 h 1367631"/>
              <a:gd name="connsiteX10-21" fmla="*/ 0 w 1296144"/>
              <a:gd name="connsiteY10-22" fmla="*/ 1025723 h 1367631"/>
              <a:gd name="connsiteX11-23" fmla="*/ 375546 w 1296144"/>
              <a:gd name="connsiteY11-24" fmla="*/ 683816 h 1367631"/>
              <a:gd name="connsiteX12-25" fmla="*/ 0 w 1296144"/>
              <a:gd name="connsiteY12-26" fmla="*/ 341908 h 1367631"/>
              <a:gd name="connsiteX0-27" fmla="*/ 0 w 1296144"/>
              <a:gd name="connsiteY0-28" fmla="*/ 347649 h 1373372"/>
              <a:gd name="connsiteX1-29" fmla="*/ 511809 w 1296144"/>
              <a:gd name="connsiteY1-30" fmla="*/ 473889 h 1373372"/>
              <a:gd name="connsiteX2-31" fmla="*/ 648072 w 1296144"/>
              <a:gd name="connsiteY2-32" fmla="*/ 5741 h 1373372"/>
              <a:gd name="connsiteX3-33" fmla="*/ 784335 w 1296144"/>
              <a:gd name="connsiteY3-34" fmla="*/ 473889 h 1373372"/>
              <a:gd name="connsiteX4-35" fmla="*/ 1296144 w 1296144"/>
              <a:gd name="connsiteY4-36" fmla="*/ 347649 h 1373372"/>
              <a:gd name="connsiteX5-37" fmla="*/ 920598 w 1296144"/>
              <a:gd name="connsiteY5-38" fmla="*/ 689557 h 1373372"/>
              <a:gd name="connsiteX6-39" fmla="*/ 1296144 w 1296144"/>
              <a:gd name="connsiteY6-40" fmla="*/ 1031464 h 1373372"/>
              <a:gd name="connsiteX7-41" fmla="*/ 784335 w 1296144"/>
              <a:gd name="connsiteY7-42" fmla="*/ 905224 h 1373372"/>
              <a:gd name="connsiteX8-43" fmla="*/ 648072 w 1296144"/>
              <a:gd name="connsiteY8-44" fmla="*/ 1373372 h 1373372"/>
              <a:gd name="connsiteX9-45" fmla="*/ 511809 w 1296144"/>
              <a:gd name="connsiteY9-46" fmla="*/ 905224 h 1373372"/>
              <a:gd name="connsiteX10-47" fmla="*/ 0 w 1296144"/>
              <a:gd name="connsiteY10-48" fmla="*/ 1031464 h 1373372"/>
              <a:gd name="connsiteX11-49" fmla="*/ 375546 w 1296144"/>
              <a:gd name="connsiteY11-50" fmla="*/ 689557 h 1373372"/>
              <a:gd name="connsiteX12-51" fmla="*/ 0 w 1296144"/>
              <a:gd name="connsiteY12-52" fmla="*/ 347649 h 1373372"/>
              <a:gd name="connsiteX0-53" fmla="*/ 0 w 1296144"/>
              <a:gd name="connsiteY0-54" fmla="*/ 439361 h 1465084"/>
              <a:gd name="connsiteX1-55" fmla="*/ 511809 w 1296144"/>
              <a:gd name="connsiteY1-56" fmla="*/ 565601 h 1465084"/>
              <a:gd name="connsiteX2-57" fmla="*/ 608315 w 1296144"/>
              <a:gd name="connsiteY2-58" fmla="*/ 4688 h 1465084"/>
              <a:gd name="connsiteX3-59" fmla="*/ 784335 w 1296144"/>
              <a:gd name="connsiteY3-60" fmla="*/ 565601 h 1465084"/>
              <a:gd name="connsiteX4-61" fmla="*/ 1296144 w 1296144"/>
              <a:gd name="connsiteY4-62" fmla="*/ 439361 h 1465084"/>
              <a:gd name="connsiteX5-63" fmla="*/ 920598 w 1296144"/>
              <a:gd name="connsiteY5-64" fmla="*/ 781269 h 1465084"/>
              <a:gd name="connsiteX6-65" fmla="*/ 1296144 w 1296144"/>
              <a:gd name="connsiteY6-66" fmla="*/ 1123176 h 1465084"/>
              <a:gd name="connsiteX7-67" fmla="*/ 784335 w 1296144"/>
              <a:gd name="connsiteY7-68" fmla="*/ 996936 h 1465084"/>
              <a:gd name="connsiteX8-69" fmla="*/ 648072 w 1296144"/>
              <a:gd name="connsiteY8-70" fmla="*/ 1465084 h 1465084"/>
              <a:gd name="connsiteX9-71" fmla="*/ 511809 w 1296144"/>
              <a:gd name="connsiteY9-72" fmla="*/ 996936 h 1465084"/>
              <a:gd name="connsiteX10-73" fmla="*/ 0 w 1296144"/>
              <a:gd name="connsiteY10-74" fmla="*/ 1123176 h 1465084"/>
              <a:gd name="connsiteX11-75" fmla="*/ 375546 w 1296144"/>
              <a:gd name="connsiteY11-76" fmla="*/ 781269 h 1465084"/>
              <a:gd name="connsiteX12-77" fmla="*/ 0 w 1296144"/>
              <a:gd name="connsiteY12-78" fmla="*/ 439361 h 1465084"/>
              <a:gd name="connsiteX0-79" fmla="*/ 0 w 1296144"/>
              <a:gd name="connsiteY0-80" fmla="*/ 439361 h 1465084"/>
              <a:gd name="connsiteX1-81" fmla="*/ 551565 w 1296144"/>
              <a:gd name="connsiteY1-82" fmla="*/ 539096 h 1465084"/>
              <a:gd name="connsiteX2-83" fmla="*/ 608315 w 1296144"/>
              <a:gd name="connsiteY2-84" fmla="*/ 4688 h 1465084"/>
              <a:gd name="connsiteX3-85" fmla="*/ 784335 w 1296144"/>
              <a:gd name="connsiteY3-86" fmla="*/ 565601 h 1465084"/>
              <a:gd name="connsiteX4-87" fmla="*/ 1296144 w 1296144"/>
              <a:gd name="connsiteY4-88" fmla="*/ 439361 h 1465084"/>
              <a:gd name="connsiteX5-89" fmla="*/ 920598 w 1296144"/>
              <a:gd name="connsiteY5-90" fmla="*/ 781269 h 1465084"/>
              <a:gd name="connsiteX6-91" fmla="*/ 1296144 w 1296144"/>
              <a:gd name="connsiteY6-92" fmla="*/ 1123176 h 1465084"/>
              <a:gd name="connsiteX7-93" fmla="*/ 784335 w 1296144"/>
              <a:gd name="connsiteY7-94" fmla="*/ 996936 h 1465084"/>
              <a:gd name="connsiteX8-95" fmla="*/ 648072 w 1296144"/>
              <a:gd name="connsiteY8-96" fmla="*/ 1465084 h 1465084"/>
              <a:gd name="connsiteX9-97" fmla="*/ 511809 w 1296144"/>
              <a:gd name="connsiteY9-98" fmla="*/ 996936 h 1465084"/>
              <a:gd name="connsiteX10-99" fmla="*/ 0 w 1296144"/>
              <a:gd name="connsiteY10-100" fmla="*/ 1123176 h 1465084"/>
              <a:gd name="connsiteX11-101" fmla="*/ 375546 w 1296144"/>
              <a:gd name="connsiteY11-102" fmla="*/ 781269 h 1465084"/>
              <a:gd name="connsiteX12-103" fmla="*/ 0 w 1296144"/>
              <a:gd name="connsiteY12-104" fmla="*/ 439361 h 1465084"/>
              <a:gd name="connsiteX0-105" fmla="*/ 0 w 1296144"/>
              <a:gd name="connsiteY0-106" fmla="*/ 439620 h 1465343"/>
              <a:gd name="connsiteX1-107" fmla="*/ 551565 w 1296144"/>
              <a:gd name="connsiteY1-108" fmla="*/ 539355 h 1465343"/>
              <a:gd name="connsiteX2-109" fmla="*/ 608315 w 1296144"/>
              <a:gd name="connsiteY2-110" fmla="*/ 4947 h 1465343"/>
              <a:gd name="connsiteX3-111" fmla="*/ 718074 w 1296144"/>
              <a:gd name="connsiteY3-112" fmla="*/ 539356 h 1465343"/>
              <a:gd name="connsiteX4-113" fmla="*/ 1296144 w 1296144"/>
              <a:gd name="connsiteY4-114" fmla="*/ 439620 h 1465343"/>
              <a:gd name="connsiteX5-115" fmla="*/ 920598 w 1296144"/>
              <a:gd name="connsiteY5-116" fmla="*/ 781528 h 1465343"/>
              <a:gd name="connsiteX6-117" fmla="*/ 1296144 w 1296144"/>
              <a:gd name="connsiteY6-118" fmla="*/ 1123435 h 1465343"/>
              <a:gd name="connsiteX7-119" fmla="*/ 784335 w 1296144"/>
              <a:gd name="connsiteY7-120" fmla="*/ 997195 h 1465343"/>
              <a:gd name="connsiteX8-121" fmla="*/ 648072 w 1296144"/>
              <a:gd name="connsiteY8-122" fmla="*/ 1465343 h 1465343"/>
              <a:gd name="connsiteX9-123" fmla="*/ 511809 w 1296144"/>
              <a:gd name="connsiteY9-124" fmla="*/ 997195 h 1465343"/>
              <a:gd name="connsiteX10-125" fmla="*/ 0 w 1296144"/>
              <a:gd name="connsiteY10-126" fmla="*/ 1123435 h 1465343"/>
              <a:gd name="connsiteX11-127" fmla="*/ 375546 w 1296144"/>
              <a:gd name="connsiteY11-128" fmla="*/ 781528 h 1465343"/>
              <a:gd name="connsiteX12-129" fmla="*/ 0 w 1296144"/>
              <a:gd name="connsiteY12-130" fmla="*/ 439620 h 1465343"/>
              <a:gd name="connsiteX0-131" fmla="*/ 0 w 1296144"/>
              <a:gd name="connsiteY0-132" fmla="*/ 492135 h 1517858"/>
              <a:gd name="connsiteX1-133" fmla="*/ 551565 w 1296144"/>
              <a:gd name="connsiteY1-134" fmla="*/ 591870 h 1517858"/>
              <a:gd name="connsiteX2-135" fmla="*/ 608315 w 1296144"/>
              <a:gd name="connsiteY2-136" fmla="*/ 4454 h 1517858"/>
              <a:gd name="connsiteX3-137" fmla="*/ 718074 w 1296144"/>
              <a:gd name="connsiteY3-138" fmla="*/ 591871 h 1517858"/>
              <a:gd name="connsiteX4-139" fmla="*/ 1296144 w 1296144"/>
              <a:gd name="connsiteY4-140" fmla="*/ 492135 h 1517858"/>
              <a:gd name="connsiteX5-141" fmla="*/ 920598 w 1296144"/>
              <a:gd name="connsiteY5-142" fmla="*/ 834043 h 1517858"/>
              <a:gd name="connsiteX6-143" fmla="*/ 1296144 w 1296144"/>
              <a:gd name="connsiteY6-144" fmla="*/ 1175950 h 1517858"/>
              <a:gd name="connsiteX7-145" fmla="*/ 784335 w 1296144"/>
              <a:gd name="connsiteY7-146" fmla="*/ 1049710 h 1517858"/>
              <a:gd name="connsiteX8-147" fmla="*/ 648072 w 1296144"/>
              <a:gd name="connsiteY8-148" fmla="*/ 1517858 h 1517858"/>
              <a:gd name="connsiteX9-149" fmla="*/ 511809 w 1296144"/>
              <a:gd name="connsiteY9-150" fmla="*/ 1049710 h 1517858"/>
              <a:gd name="connsiteX10-151" fmla="*/ 0 w 1296144"/>
              <a:gd name="connsiteY10-152" fmla="*/ 1175950 h 1517858"/>
              <a:gd name="connsiteX11-153" fmla="*/ 375546 w 1296144"/>
              <a:gd name="connsiteY11-154" fmla="*/ 834043 h 1517858"/>
              <a:gd name="connsiteX12-155" fmla="*/ 0 w 1296144"/>
              <a:gd name="connsiteY12-156" fmla="*/ 492135 h 1517858"/>
              <a:gd name="connsiteX0-157" fmla="*/ 0 w 1296144"/>
              <a:gd name="connsiteY0-158" fmla="*/ 492135 h 1517858"/>
              <a:gd name="connsiteX1-159" fmla="*/ 551565 w 1296144"/>
              <a:gd name="connsiteY1-160" fmla="*/ 591870 h 1517858"/>
              <a:gd name="connsiteX2-161" fmla="*/ 608315 w 1296144"/>
              <a:gd name="connsiteY2-162" fmla="*/ 4454 h 1517858"/>
              <a:gd name="connsiteX3-163" fmla="*/ 718074 w 1296144"/>
              <a:gd name="connsiteY3-164" fmla="*/ 591871 h 1517858"/>
              <a:gd name="connsiteX4-165" fmla="*/ 1296144 w 1296144"/>
              <a:gd name="connsiteY4-166" fmla="*/ 492135 h 1517858"/>
              <a:gd name="connsiteX5-167" fmla="*/ 920598 w 1296144"/>
              <a:gd name="connsiteY5-168" fmla="*/ 834043 h 1517858"/>
              <a:gd name="connsiteX6-169" fmla="*/ 1296144 w 1296144"/>
              <a:gd name="connsiteY6-170" fmla="*/ 1175950 h 1517858"/>
              <a:gd name="connsiteX7-171" fmla="*/ 784335 w 1296144"/>
              <a:gd name="connsiteY7-172" fmla="*/ 1049710 h 1517858"/>
              <a:gd name="connsiteX8-173" fmla="*/ 648072 w 1296144"/>
              <a:gd name="connsiteY8-174" fmla="*/ 1517858 h 1517858"/>
              <a:gd name="connsiteX9-175" fmla="*/ 511809 w 1296144"/>
              <a:gd name="connsiteY9-176" fmla="*/ 1049710 h 1517858"/>
              <a:gd name="connsiteX10-177" fmla="*/ 0 w 1296144"/>
              <a:gd name="connsiteY10-178" fmla="*/ 1175950 h 1517858"/>
              <a:gd name="connsiteX11-179" fmla="*/ 375546 w 1296144"/>
              <a:gd name="connsiteY11-180" fmla="*/ 834043 h 1517858"/>
              <a:gd name="connsiteX12-181" fmla="*/ 0 w 1296144"/>
              <a:gd name="connsiteY12-182" fmla="*/ 492135 h 1517858"/>
              <a:gd name="connsiteX0-183" fmla="*/ 0 w 1296144"/>
              <a:gd name="connsiteY0-184" fmla="*/ 487681 h 1513404"/>
              <a:gd name="connsiteX1-185" fmla="*/ 551565 w 1296144"/>
              <a:gd name="connsiteY1-186" fmla="*/ 587416 h 1513404"/>
              <a:gd name="connsiteX2-187" fmla="*/ 608315 w 1296144"/>
              <a:gd name="connsiteY2-188" fmla="*/ 0 h 1513404"/>
              <a:gd name="connsiteX3-189" fmla="*/ 718074 w 1296144"/>
              <a:gd name="connsiteY3-190" fmla="*/ 587417 h 1513404"/>
              <a:gd name="connsiteX4-191" fmla="*/ 1296144 w 1296144"/>
              <a:gd name="connsiteY4-192" fmla="*/ 487681 h 1513404"/>
              <a:gd name="connsiteX5-193" fmla="*/ 920598 w 1296144"/>
              <a:gd name="connsiteY5-194" fmla="*/ 829589 h 1513404"/>
              <a:gd name="connsiteX6-195" fmla="*/ 1296144 w 1296144"/>
              <a:gd name="connsiteY6-196" fmla="*/ 1171496 h 1513404"/>
              <a:gd name="connsiteX7-197" fmla="*/ 784335 w 1296144"/>
              <a:gd name="connsiteY7-198" fmla="*/ 1045256 h 1513404"/>
              <a:gd name="connsiteX8-199" fmla="*/ 648072 w 1296144"/>
              <a:gd name="connsiteY8-200" fmla="*/ 1513404 h 1513404"/>
              <a:gd name="connsiteX9-201" fmla="*/ 511809 w 1296144"/>
              <a:gd name="connsiteY9-202" fmla="*/ 1045256 h 1513404"/>
              <a:gd name="connsiteX10-203" fmla="*/ 0 w 1296144"/>
              <a:gd name="connsiteY10-204" fmla="*/ 1171496 h 1513404"/>
              <a:gd name="connsiteX11-205" fmla="*/ 375546 w 1296144"/>
              <a:gd name="connsiteY11-206" fmla="*/ 829589 h 1513404"/>
              <a:gd name="connsiteX12-207" fmla="*/ 0 w 1296144"/>
              <a:gd name="connsiteY12-208" fmla="*/ 487681 h 1513404"/>
              <a:gd name="connsiteX0-209" fmla="*/ 0 w 1296144"/>
              <a:gd name="connsiteY0-210" fmla="*/ 487681 h 1513404"/>
              <a:gd name="connsiteX1-211" fmla="*/ 551565 w 1296144"/>
              <a:gd name="connsiteY1-212" fmla="*/ 587416 h 1513404"/>
              <a:gd name="connsiteX2-213" fmla="*/ 608315 w 1296144"/>
              <a:gd name="connsiteY2-214" fmla="*/ 0 h 1513404"/>
              <a:gd name="connsiteX3-215" fmla="*/ 718074 w 1296144"/>
              <a:gd name="connsiteY3-216" fmla="*/ 587417 h 1513404"/>
              <a:gd name="connsiteX4-217" fmla="*/ 1296144 w 1296144"/>
              <a:gd name="connsiteY4-218" fmla="*/ 487681 h 1513404"/>
              <a:gd name="connsiteX5-219" fmla="*/ 920598 w 1296144"/>
              <a:gd name="connsiteY5-220" fmla="*/ 829589 h 1513404"/>
              <a:gd name="connsiteX6-221" fmla="*/ 1296144 w 1296144"/>
              <a:gd name="connsiteY6-222" fmla="*/ 1171496 h 1513404"/>
              <a:gd name="connsiteX7-223" fmla="*/ 784335 w 1296144"/>
              <a:gd name="connsiteY7-224" fmla="*/ 1045256 h 1513404"/>
              <a:gd name="connsiteX8-225" fmla="*/ 648072 w 1296144"/>
              <a:gd name="connsiteY8-226" fmla="*/ 1513404 h 1513404"/>
              <a:gd name="connsiteX9-227" fmla="*/ 511809 w 1296144"/>
              <a:gd name="connsiteY9-228" fmla="*/ 1045256 h 1513404"/>
              <a:gd name="connsiteX10-229" fmla="*/ 0 w 1296144"/>
              <a:gd name="connsiteY10-230" fmla="*/ 1171496 h 1513404"/>
              <a:gd name="connsiteX11-231" fmla="*/ 375546 w 1296144"/>
              <a:gd name="connsiteY11-232" fmla="*/ 829589 h 1513404"/>
              <a:gd name="connsiteX12-233" fmla="*/ 0 w 1296144"/>
              <a:gd name="connsiteY12-234" fmla="*/ 487681 h 1513404"/>
              <a:gd name="connsiteX0-235" fmla="*/ 0 w 1296144"/>
              <a:gd name="connsiteY0-236" fmla="*/ 487696 h 1513419"/>
              <a:gd name="connsiteX1-237" fmla="*/ 551565 w 1296144"/>
              <a:gd name="connsiteY1-238" fmla="*/ 587431 h 1513419"/>
              <a:gd name="connsiteX2-239" fmla="*/ 608315 w 1296144"/>
              <a:gd name="connsiteY2-240" fmla="*/ 15 h 1513419"/>
              <a:gd name="connsiteX3-241" fmla="*/ 718074 w 1296144"/>
              <a:gd name="connsiteY3-242" fmla="*/ 587432 h 1513419"/>
              <a:gd name="connsiteX4-243" fmla="*/ 1296144 w 1296144"/>
              <a:gd name="connsiteY4-244" fmla="*/ 487696 h 1513419"/>
              <a:gd name="connsiteX5-245" fmla="*/ 920598 w 1296144"/>
              <a:gd name="connsiteY5-246" fmla="*/ 829604 h 1513419"/>
              <a:gd name="connsiteX6-247" fmla="*/ 1296144 w 1296144"/>
              <a:gd name="connsiteY6-248" fmla="*/ 1171511 h 1513419"/>
              <a:gd name="connsiteX7-249" fmla="*/ 784335 w 1296144"/>
              <a:gd name="connsiteY7-250" fmla="*/ 1045271 h 1513419"/>
              <a:gd name="connsiteX8-251" fmla="*/ 648072 w 1296144"/>
              <a:gd name="connsiteY8-252" fmla="*/ 1513419 h 1513419"/>
              <a:gd name="connsiteX9-253" fmla="*/ 511809 w 1296144"/>
              <a:gd name="connsiteY9-254" fmla="*/ 1045271 h 1513419"/>
              <a:gd name="connsiteX10-255" fmla="*/ 0 w 1296144"/>
              <a:gd name="connsiteY10-256" fmla="*/ 1171511 h 1513419"/>
              <a:gd name="connsiteX11-257" fmla="*/ 375546 w 1296144"/>
              <a:gd name="connsiteY11-258" fmla="*/ 829604 h 1513419"/>
              <a:gd name="connsiteX12-259" fmla="*/ 0 w 1296144"/>
              <a:gd name="connsiteY12-260" fmla="*/ 487696 h 1513419"/>
              <a:gd name="connsiteX0-261" fmla="*/ 0 w 1296144"/>
              <a:gd name="connsiteY0-262" fmla="*/ 487696 h 1513419"/>
              <a:gd name="connsiteX1-263" fmla="*/ 551565 w 1296144"/>
              <a:gd name="connsiteY1-264" fmla="*/ 587431 h 1513419"/>
              <a:gd name="connsiteX2-265" fmla="*/ 608315 w 1296144"/>
              <a:gd name="connsiteY2-266" fmla="*/ 15 h 1513419"/>
              <a:gd name="connsiteX3-267" fmla="*/ 718074 w 1296144"/>
              <a:gd name="connsiteY3-268" fmla="*/ 587432 h 1513419"/>
              <a:gd name="connsiteX4-269" fmla="*/ 1296144 w 1296144"/>
              <a:gd name="connsiteY4-270" fmla="*/ 487696 h 1513419"/>
              <a:gd name="connsiteX5-271" fmla="*/ 920598 w 1296144"/>
              <a:gd name="connsiteY5-272" fmla="*/ 829604 h 1513419"/>
              <a:gd name="connsiteX6-273" fmla="*/ 1296144 w 1296144"/>
              <a:gd name="connsiteY6-274" fmla="*/ 1171511 h 1513419"/>
              <a:gd name="connsiteX7-275" fmla="*/ 784335 w 1296144"/>
              <a:gd name="connsiteY7-276" fmla="*/ 1045271 h 1513419"/>
              <a:gd name="connsiteX8-277" fmla="*/ 648072 w 1296144"/>
              <a:gd name="connsiteY8-278" fmla="*/ 1513419 h 1513419"/>
              <a:gd name="connsiteX9-279" fmla="*/ 511809 w 1296144"/>
              <a:gd name="connsiteY9-280" fmla="*/ 1045271 h 1513419"/>
              <a:gd name="connsiteX10-281" fmla="*/ 0 w 1296144"/>
              <a:gd name="connsiteY10-282" fmla="*/ 1171511 h 1513419"/>
              <a:gd name="connsiteX11-283" fmla="*/ 415302 w 1296144"/>
              <a:gd name="connsiteY11-284" fmla="*/ 723586 h 1513419"/>
              <a:gd name="connsiteX12-285" fmla="*/ 0 w 1296144"/>
              <a:gd name="connsiteY12-286" fmla="*/ 487696 h 1513419"/>
              <a:gd name="connsiteX0-287" fmla="*/ 92765 w 1296144"/>
              <a:gd name="connsiteY0-288" fmla="*/ 394930 h 1513419"/>
              <a:gd name="connsiteX1-289" fmla="*/ 551565 w 1296144"/>
              <a:gd name="connsiteY1-290" fmla="*/ 587431 h 1513419"/>
              <a:gd name="connsiteX2-291" fmla="*/ 608315 w 1296144"/>
              <a:gd name="connsiteY2-292" fmla="*/ 15 h 1513419"/>
              <a:gd name="connsiteX3-293" fmla="*/ 718074 w 1296144"/>
              <a:gd name="connsiteY3-294" fmla="*/ 587432 h 1513419"/>
              <a:gd name="connsiteX4-295" fmla="*/ 1296144 w 1296144"/>
              <a:gd name="connsiteY4-296" fmla="*/ 487696 h 1513419"/>
              <a:gd name="connsiteX5-297" fmla="*/ 920598 w 1296144"/>
              <a:gd name="connsiteY5-298" fmla="*/ 829604 h 1513419"/>
              <a:gd name="connsiteX6-299" fmla="*/ 1296144 w 1296144"/>
              <a:gd name="connsiteY6-300" fmla="*/ 1171511 h 1513419"/>
              <a:gd name="connsiteX7-301" fmla="*/ 784335 w 1296144"/>
              <a:gd name="connsiteY7-302" fmla="*/ 1045271 h 1513419"/>
              <a:gd name="connsiteX8-303" fmla="*/ 648072 w 1296144"/>
              <a:gd name="connsiteY8-304" fmla="*/ 1513419 h 1513419"/>
              <a:gd name="connsiteX9-305" fmla="*/ 511809 w 1296144"/>
              <a:gd name="connsiteY9-306" fmla="*/ 1045271 h 1513419"/>
              <a:gd name="connsiteX10-307" fmla="*/ 0 w 1296144"/>
              <a:gd name="connsiteY10-308" fmla="*/ 1171511 h 1513419"/>
              <a:gd name="connsiteX11-309" fmla="*/ 415302 w 1296144"/>
              <a:gd name="connsiteY11-310" fmla="*/ 723586 h 1513419"/>
              <a:gd name="connsiteX12-311" fmla="*/ 92765 w 1296144"/>
              <a:gd name="connsiteY12-312" fmla="*/ 394930 h 1513419"/>
              <a:gd name="connsiteX0-313" fmla="*/ 92765 w 1296144"/>
              <a:gd name="connsiteY0-314" fmla="*/ 394930 h 1513419"/>
              <a:gd name="connsiteX1-315" fmla="*/ 551565 w 1296144"/>
              <a:gd name="connsiteY1-316" fmla="*/ 587431 h 1513419"/>
              <a:gd name="connsiteX2-317" fmla="*/ 608315 w 1296144"/>
              <a:gd name="connsiteY2-318" fmla="*/ 15 h 1513419"/>
              <a:gd name="connsiteX3-319" fmla="*/ 718074 w 1296144"/>
              <a:gd name="connsiteY3-320" fmla="*/ 587432 h 1513419"/>
              <a:gd name="connsiteX4-321" fmla="*/ 1296144 w 1296144"/>
              <a:gd name="connsiteY4-322" fmla="*/ 487696 h 1513419"/>
              <a:gd name="connsiteX5-323" fmla="*/ 920598 w 1296144"/>
              <a:gd name="connsiteY5-324" fmla="*/ 829604 h 1513419"/>
              <a:gd name="connsiteX6-325" fmla="*/ 1296144 w 1296144"/>
              <a:gd name="connsiteY6-326" fmla="*/ 1171511 h 1513419"/>
              <a:gd name="connsiteX7-327" fmla="*/ 784335 w 1296144"/>
              <a:gd name="connsiteY7-328" fmla="*/ 1045271 h 1513419"/>
              <a:gd name="connsiteX8-329" fmla="*/ 648072 w 1296144"/>
              <a:gd name="connsiteY8-330" fmla="*/ 1513419 h 1513419"/>
              <a:gd name="connsiteX9-331" fmla="*/ 511809 w 1296144"/>
              <a:gd name="connsiteY9-332" fmla="*/ 1045271 h 1513419"/>
              <a:gd name="connsiteX10-333" fmla="*/ 0 w 1296144"/>
              <a:gd name="connsiteY10-334" fmla="*/ 1171511 h 1513419"/>
              <a:gd name="connsiteX11-335" fmla="*/ 415302 w 1296144"/>
              <a:gd name="connsiteY11-336" fmla="*/ 723586 h 1513419"/>
              <a:gd name="connsiteX12-337" fmla="*/ 92765 w 1296144"/>
              <a:gd name="connsiteY12-338" fmla="*/ 394930 h 1513419"/>
              <a:gd name="connsiteX0-339" fmla="*/ 92765 w 1296144"/>
              <a:gd name="connsiteY0-340" fmla="*/ 394930 h 1513419"/>
              <a:gd name="connsiteX1-341" fmla="*/ 551565 w 1296144"/>
              <a:gd name="connsiteY1-342" fmla="*/ 587431 h 1513419"/>
              <a:gd name="connsiteX2-343" fmla="*/ 608315 w 1296144"/>
              <a:gd name="connsiteY2-344" fmla="*/ 15 h 1513419"/>
              <a:gd name="connsiteX3-345" fmla="*/ 718074 w 1296144"/>
              <a:gd name="connsiteY3-346" fmla="*/ 587432 h 1513419"/>
              <a:gd name="connsiteX4-347" fmla="*/ 1296144 w 1296144"/>
              <a:gd name="connsiteY4-348" fmla="*/ 487696 h 1513419"/>
              <a:gd name="connsiteX5-349" fmla="*/ 920598 w 1296144"/>
              <a:gd name="connsiteY5-350" fmla="*/ 829604 h 1513419"/>
              <a:gd name="connsiteX6-351" fmla="*/ 1296144 w 1296144"/>
              <a:gd name="connsiteY6-352" fmla="*/ 1171511 h 1513419"/>
              <a:gd name="connsiteX7-353" fmla="*/ 784335 w 1296144"/>
              <a:gd name="connsiteY7-354" fmla="*/ 1045271 h 1513419"/>
              <a:gd name="connsiteX8-355" fmla="*/ 648072 w 1296144"/>
              <a:gd name="connsiteY8-356" fmla="*/ 1513419 h 1513419"/>
              <a:gd name="connsiteX9-357" fmla="*/ 511809 w 1296144"/>
              <a:gd name="connsiteY9-358" fmla="*/ 1045271 h 1513419"/>
              <a:gd name="connsiteX10-359" fmla="*/ 0 w 1296144"/>
              <a:gd name="connsiteY10-360" fmla="*/ 1171511 h 1513419"/>
              <a:gd name="connsiteX11-361" fmla="*/ 415302 w 1296144"/>
              <a:gd name="connsiteY11-362" fmla="*/ 723586 h 1513419"/>
              <a:gd name="connsiteX12-363" fmla="*/ 92765 w 1296144"/>
              <a:gd name="connsiteY12-364" fmla="*/ 394930 h 1513419"/>
              <a:gd name="connsiteX0-365" fmla="*/ 92765 w 1296144"/>
              <a:gd name="connsiteY0-366" fmla="*/ 394930 h 1513419"/>
              <a:gd name="connsiteX1-367" fmla="*/ 551565 w 1296144"/>
              <a:gd name="connsiteY1-368" fmla="*/ 587431 h 1513419"/>
              <a:gd name="connsiteX2-369" fmla="*/ 608315 w 1296144"/>
              <a:gd name="connsiteY2-370" fmla="*/ 15 h 1513419"/>
              <a:gd name="connsiteX3-371" fmla="*/ 718074 w 1296144"/>
              <a:gd name="connsiteY3-372" fmla="*/ 587432 h 1513419"/>
              <a:gd name="connsiteX4-373" fmla="*/ 1296144 w 1296144"/>
              <a:gd name="connsiteY4-374" fmla="*/ 487696 h 1513419"/>
              <a:gd name="connsiteX5-375" fmla="*/ 920598 w 1296144"/>
              <a:gd name="connsiteY5-376" fmla="*/ 829604 h 1513419"/>
              <a:gd name="connsiteX6-377" fmla="*/ 1296144 w 1296144"/>
              <a:gd name="connsiteY6-378" fmla="*/ 1171511 h 1513419"/>
              <a:gd name="connsiteX7-379" fmla="*/ 784335 w 1296144"/>
              <a:gd name="connsiteY7-380" fmla="*/ 1045271 h 1513419"/>
              <a:gd name="connsiteX8-381" fmla="*/ 648072 w 1296144"/>
              <a:gd name="connsiteY8-382" fmla="*/ 1513419 h 1513419"/>
              <a:gd name="connsiteX9-383" fmla="*/ 511809 w 1296144"/>
              <a:gd name="connsiteY9-384" fmla="*/ 1045271 h 1513419"/>
              <a:gd name="connsiteX10-385" fmla="*/ 0 w 1296144"/>
              <a:gd name="connsiteY10-386" fmla="*/ 1171511 h 1513419"/>
              <a:gd name="connsiteX11-387" fmla="*/ 468311 w 1296144"/>
              <a:gd name="connsiteY11-388" fmla="*/ 697081 h 1513419"/>
              <a:gd name="connsiteX12-389" fmla="*/ 92765 w 1296144"/>
              <a:gd name="connsiteY12-390" fmla="*/ 394930 h 1513419"/>
              <a:gd name="connsiteX0-391" fmla="*/ 92765 w 1296144"/>
              <a:gd name="connsiteY0-392" fmla="*/ 394930 h 1513419"/>
              <a:gd name="connsiteX1-393" fmla="*/ 551565 w 1296144"/>
              <a:gd name="connsiteY1-394" fmla="*/ 587431 h 1513419"/>
              <a:gd name="connsiteX2-395" fmla="*/ 608315 w 1296144"/>
              <a:gd name="connsiteY2-396" fmla="*/ 15 h 1513419"/>
              <a:gd name="connsiteX3-397" fmla="*/ 718074 w 1296144"/>
              <a:gd name="connsiteY3-398" fmla="*/ 587432 h 1513419"/>
              <a:gd name="connsiteX4-399" fmla="*/ 1296144 w 1296144"/>
              <a:gd name="connsiteY4-400" fmla="*/ 487696 h 1513419"/>
              <a:gd name="connsiteX5-401" fmla="*/ 920598 w 1296144"/>
              <a:gd name="connsiteY5-402" fmla="*/ 829604 h 1513419"/>
              <a:gd name="connsiteX6-403" fmla="*/ 1296144 w 1296144"/>
              <a:gd name="connsiteY6-404" fmla="*/ 1171511 h 1513419"/>
              <a:gd name="connsiteX7-405" fmla="*/ 784335 w 1296144"/>
              <a:gd name="connsiteY7-406" fmla="*/ 1045271 h 1513419"/>
              <a:gd name="connsiteX8-407" fmla="*/ 648072 w 1296144"/>
              <a:gd name="connsiteY8-408" fmla="*/ 1513419 h 1513419"/>
              <a:gd name="connsiteX9-409" fmla="*/ 511809 w 1296144"/>
              <a:gd name="connsiteY9-410" fmla="*/ 1045271 h 1513419"/>
              <a:gd name="connsiteX10-411" fmla="*/ 0 w 1296144"/>
              <a:gd name="connsiteY10-412" fmla="*/ 1171511 h 1513419"/>
              <a:gd name="connsiteX11-413" fmla="*/ 468311 w 1296144"/>
              <a:gd name="connsiteY11-414" fmla="*/ 697081 h 1513419"/>
              <a:gd name="connsiteX12-415" fmla="*/ 92765 w 1296144"/>
              <a:gd name="connsiteY12-416" fmla="*/ 394930 h 1513419"/>
              <a:gd name="connsiteX0-417" fmla="*/ 92765 w 1296144"/>
              <a:gd name="connsiteY0-418" fmla="*/ 394930 h 1513419"/>
              <a:gd name="connsiteX1-419" fmla="*/ 551565 w 1296144"/>
              <a:gd name="connsiteY1-420" fmla="*/ 587431 h 1513419"/>
              <a:gd name="connsiteX2-421" fmla="*/ 608315 w 1296144"/>
              <a:gd name="connsiteY2-422" fmla="*/ 15 h 1513419"/>
              <a:gd name="connsiteX3-423" fmla="*/ 718074 w 1296144"/>
              <a:gd name="connsiteY3-424" fmla="*/ 587432 h 1513419"/>
              <a:gd name="connsiteX4-425" fmla="*/ 1296144 w 1296144"/>
              <a:gd name="connsiteY4-426" fmla="*/ 487696 h 1513419"/>
              <a:gd name="connsiteX5-427" fmla="*/ 920598 w 1296144"/>
              <a:gd name="connsiteY5-428" fmla="*/ 829604 h 1513419"/>
              <a:gd name="connsiteX6-429" fmla="*/ 1296144 w 1296144"/>
              <a:gd name="connsiteY6-430" fmla="*/ 1171511 h 1513419"/>
              <a:gd name="connsiteX7-431" fmla="*/ 784335 w 1296144"/>
              <a:gd name="connsiteY7-432" fmla="*/ 1045271 h 1513419"/>
              <a:gd name="connsiteX8-433" fmla="*/ 648072 w 1296144"/>
              <a:gd name="connsiteY8-434" fmla="*/ 1513419 h 1513419"/>
              <a:gd name="connsiteX9-435" fmla="*/ 511809 w 1296144"/>
              <a:gd name="connsiteY9-436" fmla="*/ 1045271 h 1513419"/>
              <a:gd name="connsiteX10-437" fmla="*/ 0 w 1296144"/>
              <a:gd name="connsiteY10-438" fmla="*/ 1171511 h 1513419"/>
              <a:gd name="connsiteX11-439" fmla="*/ 468311 w 1296144"/>
              <a:gd name="connsiteY11-440" fmla="*/ 697081 h 1513419"/>
              <a:gd name="connsiteX12-441" fmla="*/ 92765 w 1296144"/>
              <a:gd name="connsiteY12-442" fmla="*/ 394930 h 1513419"/>
              <a:gd name="connsiteX0-443" fmla="*/ 92765 w 1296144"/>
              <a:gd name="connsiteY0-444" fmla="*/ 394930 h 1513419"/>
              <a:gd name="connsiteX1-445" fmla="*/ 551565 w 1296144"/>
              <a:gd name="connsiteY1-446" fmla="*/ 587431 h 1513419"/>
              <a:gd name="connsiteX2-447" fmla="*/ 608315 w 1296144"/>
              <a:gd name="connsiteY2-448" fmla="*/ 15 h 1513419"/>
              <a:gd name="connsiteX3-449" fmla="*/ 718074 w 1296144"/>
              <a:gd name="connsiteY3-450" fmla="*/ 587432 h 1513419"/>
              <a:gd name="connsiteX4-451" fmla="*/ 1296144 w 1296144"/>
              <a:gd name="connsiteY4-452" fmla="*/ 487696 h 1513419"/>
              <a:gd name="connsiteX5-453" fmla="*/ 920598 w 1296144"/>
              <a:gd name="connsiteY5-454" fmla="*/ 829604 h 1513419"/>
              <a:gd name="connsiteX6-455" fmla="*/ 1296144 w 1296144"/>
              <a:gd name="connsiteY6-456" fmla="*/ 1171511 h 1513419"/>
              <a:gd name="connsiteX7-457" fmla="*/ 784335 w 1296144"/>
              <a:gd name="connsiteY7-458" fmla="*/ 1045271 h 1513419"/>
              <a:gd name="connsiteX8-459" fmla="*/ 648072 w 1296144"/>
              <a:gd name="connsiteY8-460" fmla="*/ 1513419 h 1513419"/>
              <a:gd name="connsiteX9-461" fmla="*/ 511809 w 1296144"/>
              <a:gd name="connsiteY9-462" fmla="*/ 1045271 h 1513419"/>
              <a:gd name="connsiteX10-463" fmla="*/ 0 w 1296144"/>
              <a:gd name="connsiteY10-464" fmla="*/ 1171511 h 1513419"/>
              <a:gd name="connsiteX11-465" fmla="*/ 468311 w 1296144"/>
              <a:gd name="connsiteY11-466" fmla="*/ 697081 h 1513419"/>
              <a:gd name="connsiteX12-467" fmla="*/ 92765 w 1296144"/>
              <a:gd name="connsiteY12-468" fmla="*/ 394930 h 1513419"/>
              <a:gd name="connsiteX0-469" fmla="*/ 477078 w 1680457"/>
              <a:gd name="connsiteY0-470" fmla="*/ 394930 h 1513419"/>
              <a:gd name="connsiteX1-471" fmla="*/ 935878 w 1680457"/>
              <a:gd name="connsiteY1-472" fmla="*/ 587431 h 1513419"/>
              <a:gd name="connsiteX2-473" fmla="*/ 992628 w 1680457"/>
              <a:gd name="connsiteY2-474" fmla="*/ 15 h 1513419"/>
              <a:gd name="connsiteX3-475" fmla="*/ 1102387 w 1680457"/>
              <a:gd name="connsiteY3-476" fmla="*/ 587432 h 1513419"/>
              <a:gd name="connsiteX4-477" fmla="*/ 1680457 w 1680457"/>
              <a:gd name="connsiteY4-478" fmla="*/ 487696 h 1513419"/>
              <a:gd name="connsiteX5-479" fmla="*/ 1304911 w 1680457"/>
              <a:gd name="connsiteY5-480" fmla="*/ 829604 h 1513419"/>
              <a:gd name="connsiteX6-481" fmla="*/ 1680457 w 1680457"/>
              <a:gd name="connsiteY6-482" fmla="*/ 1171511 h 1513419"/>
              <a:gd name="connsiteX7-483" fmla="*/ 1168648 w 1680457"/>
              <a:gd name="connsiteY7-484" fmla="*/ 1045271 h 1513419"/>
              <a:gd name="connsiteX8-485" fmla="*/ 1032385 w 1680457"/>
              <a:gd name="connsiteY8-486" fmla="*/ 1513419 h 1513419"/>
              <a:gd name="connsiteX9-487" fmla="*/ 896122 w 1680457"/>
              <a:gd name="connsiteY9-488" fmla="*/ 1045271 h 1513419"/>
              <a:gd name="connsiteX10-489" fmla="*/ 0 w 1680457"/>
              <a:gd name="connsiteY10-490" fmla="*/ 866711 h 1513419"/>
              <a:gd name="connsiteX11-491" fmla="*/ 852624 w 1680457"/>
              <a:gd name="connsiteY11-492" fmla="*/ 697081 h 1513419"/>
              <a:gd name="connsiteX12-493" fmla="*/ 477078 w 1680457"/>
              <a:gd name="connsiteY12-494" fmla="*/ 394930 h 1513419"/>
              <a:gd name="connsiteX0-495" fmla="*/ 498160 w 1701539"/>
              <a:gd name="connsiteY0-496" fmla="*/ 394930 h 1513419"/>
              <a:gd name="connsiteX1-497" fmla="*/ 956960 w 1701539"/>
              <a:gd name="connsiteY1-498" fmla="*/ 587431 h 1513419"/>
              <a:gd name="connsiteX2-499" fmla="*/ 1013710 w 1701539"/>
              <a:gd name="connsiteY2-500" fmla="*/ 15 h 1513419"/>
              <a:gd name="connsiteX3-501" fmla="*/ 1123469 w 1701539"/>
              <a:gd name="connsiteY3-502" fmla="*/ 587432 h 1513419"/>
              <a:gd name="connsiteX4-503" fmla="*/ 1701539 w 1701539"/>
              <a:gd name="connsiteY4-504" fmla="*/ 487696 h 1513419"/>
              <a:gd name="connsiteX5-505" fmla="*/ 1325993 w 1701539"/>
              <a:gd name="connsiteY5-506" fmla="*/ 829604 h 1513419"/>
              <a:gd name="connsiteX6-507" fmla="*/ 1701539 w 1701539"/>
              <a:gd name="connsiteY6-508" fmla="*/ 1171511 h 1513419"/>
              <a:gd name="connsiteX7-509" fmla="*/ 1189730 w 1701539"/>
              <a:gd name="connsiteY7-510" fmla="*/ 1045271 h 1513419"/>
              <a:gd name="connsiteX8-511" fmla="*/ 1053467 w 1701539"/>
              <a:gd name="connsiteY8-512" fmla="*/ 1513419 h 1513419"/>
              <a:gd name="connsiteX9-513" fmla="*/ 917204 w 1701539"/>
              <a:gd name="connsiteY9-514" fmla="*/ 1045271 h 1513419"/>
              <a:gd name="connsiteX10-515" fmla="*/ 21082 w 1701539"/>
              <a:gd name="connsiteY10-516" fmla="*/ 866711 h 1513419"/>
              <a:gd name="connsiteX11-517" fmla="*/ 873706 w 1701539"/>
              <a:gd name="connsiteY11-518" fmla="*/ 697081 h 1513419"/>
              <a:gd name="connsiteX12-519" fmla="*/ 498160 w 1701539"/>
              <a:gd name="connsiteY12-520" fmla="*/ 394930 h 1513419"/>
              <a:gd name="connsiteX0-521" fmla="*/ 498160 w 1701539"/>
              <a:gd name="connsiteY0-522" fmla="*/ 394930 h 1513419"/>
              <a:gd name="connsiteX1-523" fmla="*/ 956960 w 1701539"/>
              <a:gd name="connsiteY1-524" fmla="*/ 587431 h 1513419"/>
              <a:gd name="connsiteX2-525" fmla="*/ 1013710 w 1701539"/>
              <a:gd name="connsiteY2-526" fmla="*/ 15 h 1513419"/>
              <a:gd name="connsiteX3-527" fmla="*/ 1123469 w 1701539"/>
              <a:gd name="connsiteY3-528" fmla="*/ 587432 h 1513419"/>
              <a:gd name="connsiteX4-529" fmla="*/ 1701539 w 1701539"/>
              <a:gd name="connsiteY4-530" fmla="*/ 487696 h 1513419"/>
              <a:gd name="connsiteX5-531" fmla="*/ 1325993 w 1701539"/>
              <a:gd name="connsiteY5-532" fmla="*/ 829604 h 1513419"/>
              <a:gd name="connsiteX6-533" fmla="*/ 1701539 w 1701539"/>
              <a:gd name="connsiteY6-534" fmla="*/ 1171511 h 1513419"/>
              <a:gd name="connsiteX7-535" fmla="*/ 1189730 w 1701539"/>
              <a:gd name="connsiteY7-536" fmla="*/ 1045271 h 1513419"/>
              <a:gd name="connsiteX8-537" fmla="*/ 1053467 w 1701539"/>
              <a:gd name="connsiteY8-538" fmla="*/ 1513419 h 1513419"/>
              <a:gd name="connsiteX9-539" fmla="*/ 917204 w 1701539"/>
              <a:gd name="connsiteY9-540" fmla="*/ 1045271 h 1513419"/>
              <a:gd name="connsiteX10-541" fmla="*/ 21082 w 1701539"/>
              <a:gd name="connsiteY10-542" fmla="*/ 866711 h 1513419"/>
              <a:gd name="connsiteX11-543" fmla="*/ 873706 w 1701539"/>
              <a:gd name="connsiteY11-544" fmla="*/ 697081 h 1513419"/>
              <a:gd name="connsiteX12-545" fmla="*/ 498160 w 1701539"/>
              <a:gd name="connsiteY12-546" fmla="*/ 394930 h 1513419"/>
              <a:gd name="connsiteX0-547" fmla="*/ 477124 w 1680503"/>
              <a:gd name="connsiteY0-548" fmla="*/ 394930 h 1513419"/>
              <a:gd name="connsiteX1-549" fmla="*/ 935924 w 1680503"/>
              <a:gd name="connsiteY1-550" fmla="*/ 587431 h 1513419"/>
              <a:gd name="connsiteX2-551" fmla="*/ 992674 w 1680503"/>
              <a:gd name="connsiteY2-552" fmla="*/ 15 h 1513419"/>
              <a:gd name="connsiteX3-553" fmla="*/ 1102433 w 1680503"/>
              <a:gd name="connsiteY3-554" fmla="*/ 587432 h 1513419"/>
              <a:gd name="connsiteX4-555" fmla="*/ 1680503 w 1680503"/>
              <a:gd name="connsiteY4-556" fmla="*/ 487696 h 1513419"/>
              <a:gd name="connsiteX5-557" fmla="*/ 1304957 w 1680503"/>
              <a:gd name="connsiteY5-558" fmla="*/ 829604 h 1513419"/>
              <a:gd name="connsiteX6-559" fmla="*/ 1680503 w 1680503"/>
              <a:gd name="connsiteY6-560" fmla="*/ 1171511 h 1513419"/>
              <a:gd name="connsiteX7-561" fmla="*/ 1168694 w 1680503"/>
              <a:gd name="connsiteY7-562" fmla="*/ 1045271 h 1513419"/>
              <a:gd name="connsiteX8-563" fmla="*/ 1032431 w 1680503"/>
              <a:gd name="connsiteY8-564" fmla="*/ 1513419 h 1513419"/>
              <a:gd name="connsiteX9-565" fmla="*/ 896168 w 1680503"/>
              <a:gd name="connsiteY9-566" fmla="*/ 1045271 h 1513419"/>
              <a:gd name="connsiteX10-567" fmla="*/ 46 w 1680503"/>
              <a:gd name="connsiteY10-568" fmla="*/ 866711 h 1513419"/>
              <a:gd name="connsiteX11-569" fmla="*/ 852670 w 1680503"/>
              <a:gd name="connsiteY11-570" fmla="*/ 697081 h 1513419"/>
              <a:gd name="connsiteX12-571" fmla="*/ 477124 w 1680503"/>
              <a:gd name="connsiteY12-572" fmla="*/ 394930 h 1513419"/>
              <a:gd name="connsiteX0-573" fmla="*/ 477124 w 1680503"/>
              <a:gd name="connsiteY0-574" fmla="*/ 394930 h 1513419"/>
              <a:gd name="connsiteX1-575" fmla="*/ 935924 w 1680503"/>
              <a:gd name="connsiteY1-576" fmla="*/ 587431 h 1513419"/>
              <a:gd name="connsiteX2-577" fmla="*/ 992674 w 1680503"/>
              <a:gd name="connsiteY2-578" fmla="*/ 15 h 1513419"/>
              <a:gd name="connsiteX3-579" fmla="*/ 1102433 w 1680503"/>
              <a:gd name="connsiteY3-580" fmla="*/ 587432 h 1513419"/>
              <a:gd name="connsiteX4-581" fmla="*/ 1680503 w 1680503"/>
              <a:gd name="connsiteY4-582" fmla="*/ 487696 h 1513419"/>
              <a:gd name="connsiteX5-583" fmla="*/ 1304957 w 1680503"/>
              <a:gd name="connsiteY5-584" fmla="*/ 829604 h 1513419"/>
              <a:gd name="connsiteX6-585" fmla="*/ 1680503 w 1680503"/>
              <a:gd name="connsiteY6-586" fmla="*/ 1171511 h 1513419"/>
              <a:gd name="connsiteX7-587" fmla="*/ 1168694 w 1680503"/>
              <a:gd name="connsiteY7-588" fmla="*/ 1045271 h 1513419"/>
              <a:gd name="connsiteX8-589" fmla="*/ 1032431 w 1680503"/>
              <a:gd name="connsiteY8-590" fmla="*/ 1513419 h 1513419"/>
              <a:gd name="connsiteX9-591" fmla="*/ 896168 w 1680503"/>
              <a:gd name="connsiteY9-592" fmla="*/ 1045271 h 1513419"/>
              <a:gd name="connsiteX10-593" fmla="*/ 46 w 1680503"/>
              <a:gd name="connsiteY10-594" fmla="*/ 866711 h 1513419"/>
              <a:gd name="connsiteX11-595" fmla="*/ 852670 w 1680503"/>
              <a:gd name="connsiteY11-596" fmla="*/ 697081 h 1513419"/>
              <a:gd name="connsiteX12-597" fmla="*/ 477124 w 1680503"/>
              <a:gd name="connsiteY12-598" fmla="*/ 394930 h 1513419"/>
              <a:gd name="connsiteX0-599" fmla="*/ 477114 w 1680493"/>
              <a:gd name="connsiteY0-600" fmla="*/ 394930 h 1513419"/>
              <a:gd name="connsiteX1-601" fmla="*/ 935914 w 1680493"/>
              <a:gd name="connsiteY1-602" fmla="*/ 587431 h 1513419"/>
              <a:gd name="connsiteX2-603" fmla="*/ 992664 w 1680493"/>
              <a:gd name="connsiteY2-604" fmla="*/ 15 h 1513419"/>
              <a:gd name="connsiteX3-605" fmla="*/ 1102423 w 1680493"/>
              <a:gd name="connsiteY3-606" fmla="*/ 587432 h 1513419"/>
              <a:gd name="connsiteX4-607" fmla="*/ 1680493 w 1680493"/>
              <a:gd name="connsiteY4-608" fmla="*/ 487696 h 1513419"/>
              <a:gd name="connsiteX5-609" fmla="*/ 1304947 w 1680493"/>
              <a:gd name="connsiteY5-610" fmla="*/ 829604 h 1513419"/>
              <a:gd name="connsiteX6-611" fmla="*/ 1680493 w 1680493"/>
              <a:gd name="connsiteY6-612" fmla="*/ 1171511 h 1513419"/>
              <a:gd name="connsiteX7-613" fmla="*/ 1168684 w 1680493"/>
              <a:gd name="connsiteY7-614" fmla="*/ 1045271 h 1513419"/>
              <a:gd name="connsiteX8-615" fmla="*/ 1032421 w 1680493"/>
              <a:gd name="connsiteY8-616" fmla="*/ 1513419 h 1513419"/>
              <a:gd name="connsiteX9-617" fmla="*/ 896158 w 1680493"/>
              <a:gd name="connsiteY9-618" fmla="*/ 1045271 h 1513419"/>
              <a:gd name="connsiteX10-619" fmla="*/ 36 w 1680493"/>
              <a:gd name="connsiteY10-620" fmla="*/ 866711 h 1513419"/>
              <a:gd name="connsiteX11-621" fmla="*/ 852660 w 1680493"/>
              <a:gd name="connsiteY11-622" fmla="*/ 697081 h 1513419"/>
              <a:gd name="connsiteX12-623" fmla="*/ 477114 w 1680493"/>
              <a:gd name="connsiteY12-624" fmla="*/ 394930 h 1513419"/>
              <a:gd name="connsiteX0-625" fmla="*/ 291594 w 1494973"/>
              <a:gd name="connsiteY0-626" fmla="*/ 394930 h 1513419"/>
              <a:gd name="connsiteX1-627" fmla="*/ 750394 w 1494973"/>
              <a:gd name="connsiteY1-628" fmla="*/ 587431 h 1513419"/>
              <a:gd name="connsiteX2-629" fmla="*/ 807144 w 1494973"/>
              <a:gd name="connsiteY2-630" fmla="*/ 15 h 1513419"/>
              <a:gd name="connsiteX3-631" fmla="*/ 916903 w 1494973"/>
              <a:gd name="connsiteY3-632" fmla="*/ 587432 h 1513419"/>
              <a:gd name="connsiteX4-633" fmla="*/ 1494973 w 1494973"/>
              <a:gd name="connsiteY4-634" fmla="*/ 487696 h 1513419"/>
              <a:gd name="connsiteX5-635" fmla="*/ 1119427 w 1494973"/>
              <a:gd name="connsiteY5-636" fmla="*/ 829604 h 1513419"/>
              <a:gd name="connsiteX6-637" fmla="*/ 1494973 w 1494973"/>
              <a:gd name="connsiteY6-638" fmla="*/ 1171511 h 1513419"/>
              <a:gd name="connsiteX7-639" fmla="*/ 983164 w 1494973"/>
              <a:gd name="connsiteY7-640" fmla="*/ 1045271 h 1513419"/>
              <a:gd name="connsiteX8-641" fmla="*/ 846901 w 1494973"/>
              <a:gd name="connsiteY8-642" fmla="*/ 1513419 h 1513419"/>
              <a:gd name="connsiteX9-643" fmla="*/ 710638 w 1494973"/>
              <a:gd name="connsiteY9-644" fmla="*/ 1045271 h 1513419"/>
              <a:gd name="connsiteX10-645" fmla="*/ 47 w 1494973"/>
              <a:gd name="connsiteY10-646" fmla="*/ 985980 h 1513419"/>
              <a:gd name="connsiteX11-647" fmla="*/ 667140 w 1494973"/>
              <a:gd name="connsiteY11-648" fmla="*/ 697081 h 1513419"/>
              <a:gd name="connsiteX12-649" fmla="*/ 291594 w 1494973"/>
              <a:gd name="connsiteY12-650" fmla="*/ 394930 h 1513419"/>
              <a:gd name="connsiteX0-651" fmla="*/ 291594 w 1494973"/>
              <a:gd name="connsiteY0-652" fmla="*/ 394930 h 1354393"/>
              <a:gd name="connsiteX1-653" fmla="*/ 750394 w 1494973"/>
              <a:gd name="connsiteY1-654" fmla="*/ 587431 h 1354393"/>
              <a:gd name="connsiteX2-655" fmla="*/ 807144 w 1494973"/>
              <a:gd name="connsiteY2-656" fmla="*/ 15 h 1354393"/>
              <a:gd name="connsiteX3-657" fmla="*/ 916903 w 1494973"/>
              <a:gd name="connsiteY3-658" fmla="*/ 587432 h 1354393"/>
              <a:gd name="connsiteX4-659" fmla="*/ 1494973 w 1494973"/>
              <a:gd name="connsiteY4-660" fmla="*/ 487696 h 1354393"/>
              <a:gd name="connsiteX5-661" fmla="*/ 1119427 w 1494973"/>
              <a:gd name="connsiteY5-662" fmla="*/ 829604 h 1354393"/>
              <a:gd name="connsiteX6-663" fmla="*/ 1494973 w 1494973"/>
              <a:gd name="connsiteY6-664" fmla="*/ 1171511 h 1354393"/>
              <a:gd name="connsiteX7-665" fmla="*/ 983164 w 1494973"/>
              <a:gd name="connsiteY7-666" fmla="*/ 1045271 h 1354393"/>
              <a:gd name="connsiteX8-667" fmla="*/ 687875 w 1494973"/>
              <a:gd name="connsiteY8-668" fmla="*/ 1354393 h 1354393"/>
              <a:gd name="connsiteX9-669" fmla="*/ 710638 w 1494973"/>
              <a:gd name="connsiteY9-670" fmla="*/ 1045271 h 1354393"/>
              <a:gd name="connsiteX10-671" fmla="*/ 47 w 1494973"/>
              <a:gd name="connsiteY10-672" fmla="*/ 985980 h 1354393"/>
              <a:gd name="connsiteX11-673" fmla="*/ 667140 w 1494973"/>
              <a:gd name="connsiteY11-674" fmla="*/ 697081 h 1354393"/>
              <a:gd name="connsiteX12-675" fmla="*/ 291594 w 1494973"/>
              <a:gd name="connsiteY12-676" fmla="*/ 394930 h 1354393"/>
              <a:gd name="connsiteX0-677" fmla="*/ 291594 w 1494973"/>
              <a:gd name="connsiteY0-678" fmla="*/ 394930 h 1354393"/>
              <a:gd name="connsiteX1-679" fmla="*/ 750394 w 1494973"/>
              <a:gd name="connsiteY1-680" fmla="*/ 587431 h 1354393"/>
              <a:gd name="connsiteX2-681" fmla="*/ 807144 w 1494973"/>
              <a:gd name="connsiteY2-682" fmla="*/ 15 h 1354393"/>
              <a:gd name="connsiteX3-683" fmla="*/ 916903 w 1494973"/>
              <a:gd name="connsiteY3-684" fmla="*/ 587432 h 1354393"/>
              <a:gd name="connsiteX4-685" fmla="*/ 1494973 w 1494973"/>
              <a:gd name="connsiteY4-686" fmla="*/ 487696 h 1354393"/>
              <a:gd name="connsiteX5-687" fmla="*/ 1119427 w 1494973"/>
              <a:gd name="connsiteY5-688" fmla="*/ 829604 h 1354393"/>
              <a:gd name="connsiteX6-689" fmla="*/ 1494973 w 1494973"/>
              <a:gd name="connsiteY6-690" fmla="*/ 1171511 h 1354393"/>
              <a:gd name="connsiteX7-691" fmla="*/ 983164 w 1494973"/>
              <a:gd name="connsiteY7-692" fmla="*/ 1045271 h 1354393"/>
              <a:gd name="connsiteX8-693" fmla="*/ 687875 w 1494973"/>
              <a:gd name="connsiteY8-694" fmla="*/ 1354393 h 1354393"/>
              <a:gd name="connsiteX9-695" fmla="*/ 710638 w 1494973"/>
              <a:gd name="connsiteY9-696" fmla="*/ 1045271 h 1354393"/>
              <a:gd name="connsiteX10-697" fmla="*/ 47 w 1494973"/>
              <a:gd name="connsiteY10-698" fmla="*/ 985980 h 1354393"/>
              <a:gd name="connsiteX11-699" fmla="*/ 667140 w 1494973"/>
              <a:gd name="connsiteY11-700" fmla="*/ 697081 h 1354393"/>
              <a:gd name="connsiteX12-701" fmla="*/ 291594 w 1494973"/>
              <a:gd name="connsiteY12-702" fmla="*/ 394930 h 1354393"/>
              <a:gd name="connsiteX0-703" fmla="*/ 291594 w 1494973"/>
              <a:gd name="connsiteY0-704" fmla="*/ 394930 h 1365422"/>
              <a:gd name="connsiteX1-705" fmla="*/ 750394 w 1494973"/>
              <a:gd name="connsiteY1-706" fmla="*/ 587431 h 1365422"/>
              <a:gd name="connsiteX2-707" fmla="*/ 807144 w 1494973"/>
              <a:gd name="connsiteY2-708" fmla="*/ 15 h 1365422"/>
              <a:gd name="connsiteX3-709" fmla="*/ 916903 w 1494973"/>
              <a:gd name="connsiteY3-710" fmla="*/ 587432 h 1365422"/>
              <a:gd name="connsiteX4-711" fmla="*/ 1494973 w 1494973"/>
              <a:gd name="connsiteY4-712" fmla="*/ 487696 h 1365422"/>
              <a:gd name="connsiteX5-713" fmla="*/ 1119427 w 1494973"/>
              <a:gd name="connsiteY5-714" fmla="*/ 829604 h 1365422"/>
              <a:gd name="connsiteX6-715" fmla="*/ 1494973 w 1494973"/>
              <a:gd name="connsiteY6-716" fmla="*/ 1171511 h 1365422"/>
              <a:gd name="connsiteX7-717" fmla="*/ 983164 w 1494973"/>
              <a:gd name="connsiteY7-718" fmla="*/ 1045271 h 1365422"/>
              <a:gd name="connsiteX8-719" fmla="*/ 687875 w 1494973"/>
              <a:gd name="connsiteY8-720" fmla="*/ 1354393 h 1365422"/>
              <a:gd name="connsiteX9-721" fmla="*/ 710638 w 1494973"/>
              <a:gd name="connsiteY9-722" fmla="*/ 1045271 h 1365422"/>
              <a:gd name="connsiteX10-723" fmla="*/ 47 w 1494973"/>
              <a:gd name="connsiteY10-724" fmla="*/ 985980 h 1365422"/>
              <a:gd name="connsiteX11-725" fmla="*/ 667140 w 1494973"/>
              <a:gd name="connsiteY11-726" fmla="*/ 697081 h 1365422"/>
              <a:gd name="connsiteX12-727" fmla="*/ 291594 w 1494973"/>
              <a:gd name="connsiteY12-728" fmla="*/ 394930 h 1365422"/>
              <a:gd name="connsiteX0-729" fmla="*/ 291594 w 1494973"/>
              <a:gd name="connsiteY0-730" fmla="*/ 394930 h 1365422"/>
              <a:gd name="connsiteX1-731" fmla="*/ 750394 w 1494973"/>
              <a:gd name="connsiteY1-732" fmla="*/ 587431 h 1365422"/>
              <a:gd name="connsiteX2-733" fmla="*/ 807144 w 1494973"/>
              <a:gd name="connsiteY2-734" fmla="*/ 15 h 1365422"/>
              <a:gd name="connsiteX3-735" fmla="*/ 916903 w 1494973"/>
              <a:gd name="connsiteY3-736" fmla="*/ 587432 h 1365422"/>
              <a:gd name="connsiteX4-737" fmla="*/ 1494973 w 1494973"/>
              <a:gd name="connsiteY4-738" fmla="*/ 487696 h 1365422"/>
              <a:gd name="connsiteX5-739" fmla="*/ 1119427 w 1494973"/>
              <a:gd name="connsiteY5-740" fmla="*/ 829604 h 1365422"/>
              <a:gd name="connsiteX6-741" fmla="*/ 1494973 w 1494973"/>
              <a:gd name="connsiteY6-742" fmla="*/ 1171511 h 1365422"/>
              <a:gd name="connsiteX7-743" fmla="*/ 983164 w 1494973"/>
              <a:gd name="connsiteY7-744" fmla="*/ 1045271 h 1365422"/>
              <a:gd name="connsiteX8-745" fmla="*/ 687875 w 1494973"/>
              <a:gd name="connsiteY8-746" fmla="*/ 1354393 h 1365422"/>
              <a:gd name="connsiteX9-747" fmla="*/ 710638 w 1494973"/>
              <a:gd name="connsiteY9-748" fmla="*/ 1045271 h 1365422"/>
              <a:gd name="connsiteX10-749" fmla="*/ 47 w 1494973"/>
              <a:gd name="connsiteY10-750" fmla="*/ 985980 h 1365422"/>
              <a:gd name="connsiteX11-751" fmla="*/ 667140 w 1494973"/>
              <a:gd name="connsiteY11-752" fmla="*/ 697081 h 1365422"/>
              <a:gd name="connsiteX12-753" fmla="*/ 291594 w 1494973"/>
              <a:gd name="connsiteY12-754" fmla="*/ 394930 h 1365422"/>
              <a:gd name="connsiteX0-755" fmla="*/ 291594 w 1494973"/>
              <a:gd name="connsiteY0-756" fmla="*/ 394930 h 1364631"/>
              <a:gd name="connsiteX1-757" fmla="*/ 750394 w 1494973"/>
              <a:gd name="connsiteY1-758" fmla="*/ 587431 h 1364631"/>
              <a:gd name="connsiteX2-759" fmla="*/ 807144 w 1494973"/>
              <a:gd name="connsiteY2-760" fmla="*/ 15 h 1364631"/>
              <a:gd name="connsiteX3-761" fmla="*/ 916903 w 1494973"/>
              <a:gd name="connsiteY3-762" fmla="*/ 587432 h 1364631"/>
              <a:gd name="connsiteX4-763" fmla="*/ 1494973 w 1494973"/>
              <a:gd name="connsiteY4-764" fmla="*/ 487696 h 1364631"/>
              <a:gd name="connsiteX5-765" fmla="*/ 1119427 w 1494973"/>
              <a:gd name="connsiteY5-766" fmla="*/ 829604 h 1364631"/>
              <a:gd name="connsiteX6-767" fmla="*/ 1494973 w 1494973"/>
              <a:gd name="connsiteY6-768" fmla="*/ 1171511 h 1364631"/>
              <a:gd name="connsiteX7-769" fmla="*/ 983164 w 1494973"/>
              <a:gd name="connsiteY7-770" fmla="*/ 1045271 h 1364631"/>
              <a:gd name="connsiteX8-771" fmla="*/ 687875 w 1494973"/>
              <a:gd name="connsiteY8-772" fmla="*/ 1354393 h 1364631"/>
              <a:gd name="connsiteX9-773" fmla="*/ 710638 w 1494973"/>
              <a:gd name="connsiteY9-774" fmla="*/ 1045271 h 1364631"/>
              <a:gd name="connsiteX10-775" fmla="*/ 47 w 1494973"/>
              <a:gd name="connsiteY10-776" fmla="*/ 985980 h 1364631"/>
              <a:gd name="connsiteX11-777" fmla="*/ 667140 w 1494973"/>
              <a:gd name="connsiteY11-778" fmla="*/ 697081 h 1364631"/>
              <a:gd name="connsiteX12-779" fmla="*/ 291594 w 1494973"/>
              <a:gd name="connsiteY12-780" fmla="*/ 394930 h 1364631"/>
              <a:gd name="connsiteX0-781" fmla="*/ 291594 w 1494973"/>
              <a:gd name="connsiteY0-782" fmla="*/ 394930 h 1364631"/>
              <a:gd name="connsiteX1-783" fmla="*/ 750394 w 1494973"/>
              <a:gd name="connsiteY1-784" fmla="*/ 587431 h 1364631"/>
              <a:gd name="connsiteX2-785" fmla="*/ 807144 w 1494973"/>
              <a:gd name="connsiteY2-786" fmla="*/ 15 h 1364631"/>
              <a:gd name="connsiteX3-787" fmla="*/ 916903 w 1494973"/>
              <a:gd name="connsiteY3-788" fmla="*/ 587432 h 1364631"/>
              <a:gd name="connsiteX4-789" fmla="*/ 1494973 w 1494973"/>
              <a:gd name="connsiteY4-790" fmla="*/ 487696 h 1364631"/>
              <a:gd name="connsiteX5-791" fmla="*/ 1119427 w 1494973"/>
              <a:gd name="connsiteY5-792" fmla="*/ 829604 h 1364631"/>
              <a:gd name="connsiteX6-793" fmla="*/ 1494973 w 1494973"/>
              <a:gd name="connsiteY6-794" fmla="*/ 1171511 h 1364631"/>
              <a:gd name="connsiteX7-795" fmla="*/ 983164 w 1494973"/>
              <a:gd name="connsiteY7-796" fmla="*/ 1045271 h 1364631"/>
              <a:gd name="connsiteX8-797" fmla="*/ 740884 w 1494973"/>
              <a:gd name="connsiteY8-798" fmla="*/ 1354393 h 1364631"/>
              <a:gd name="connsiteX9-799" fmla="*/ 710638 w 1494973"/>
              <a:gd name="connsiteY9-800" fmla="*/ 1045271 h 1364631"/>
              <a:gd name="connsiteX10-801" fmla="*/ 47 w 1494973"/>
              <a:gd name="connsiteY10-802" fmla="*/ 985980 h 1364631"/>
              <a:gd name="connsiteX11-803" fmla="*/ 667140 w 1494973"/>
              <a:gd name="connsiteY11-804" fmla="*/ 697081 h 1364631"/>
              <a:gd name="connsiteX12-805" fmla="*/ 291594 w 1494973"/>
              <a:gd name="connsiteY12-806" fmla="*/ 394930 h 1364631"/>
              <a:gd name="connsiteX0-807" fmla="*/ 291594 w 1494973"/>
              <a:gd name="connsiteY0-808" fmla="*/ 394930 h 1364631"/>
              <a:gd name="connsiteX1-809" fmla="*/ 750394 w 1494973"/>
              <a:gd name="connsiteY1-810" fmla="*/ 587431 h 1364631"/>
              <a:gd name="connsiteX2-811" fmla="*/ 807144 w 1494973"/>
              <a:gd name="connsiteY2-812" fmla="*/ 15 h 1364631"/>
              <a:gd name="connsiteX3-813" fmla="*/ 916903 w 1494973"/>
              <a:gd name="connsiteY3-814" fmla="*/ 587432 h 1364631"/>
              <a:gd name="connsiteX4-815" fmla="*/ 1494973 w 1494973"/>
              <a:gd name="connsiteY4-816" fmla="*/ 487696 h 1364631"/>
              <a:gd name="connsiteX5-817" fmla="*/ 1119427 w 1494973"/>
              <a:gd name="connsiteY5-818" fmla="*/ 829604 h 1364631"/>
              <a:gd name="connsiteX6-819" fmla="*/ 1494973 w 1494973"/>
              <a:gd name="connsiteY6-820" fmla="*/ 1171511 h 1364631"/>
              <a:gd name="connsiteX7-821" fmla="*/ 983164 w 1494973"/>
              <a:gd name="connsiteY7-822" fmla="*/ 1045271 h 1364631"/>
              <a:gd name="connsiteX8-823" fmla="*/ 740884 w 1494973"/>
              <a:gd name="connsiteY8-824" fmla="*/ 1354393 h 1364631"/>
              <a:gd name="connsiteX9-825" fmla="*/ 710638 w 1494973"/>
              <a:gd name="connsiteY9-826" fmla="*/ 1045271 h 1364631"/>
              <a:gd name="connsiteX10-827" fmla="*/ 47 w 1494973"/>
              <a:gd name="connsiteY10-828" fmla="*/ 985980 h 1364631"/>
              <a:gd name="connsiteX11-829" fmla="*/ 667140 w 1494973"/>
              <a:gd name="connsiteY11-830" fmla="*/ 697081 h 1364631"/>
              <a:gd name="connsiteX12-831" fmla="*/ 291594 w 1494973"/>
              <a:gd name="connsiteY12-832" fmla="*/ 394930 h 1364631"/>
              <a:gd name="connsiteX0-833" fmla="*/ 291594 w 1494973"/>
              <a:gd name="connsiteY0-834" fmla="*/ 394930 h 1354420"/>
              <a:gd name="connsiteX1-835" fmla="*/ 750394 w 1494973"/>
              <a:gd name="connsiteY1-836" fmla="*/ 587431 h 1354420"/>
              <a:gd name="connsiteX2-837" fmla="*/ 807144 w 1494973"/>
              <a:gd name="connsiteY2-838" fmla="*/ 15 h 1354420"/>
              <a:gd name="connsiteX3-839" fmla="*/ 916903 w 1494973"/>
              <a:gd name="connsiteY3-840" fmla="*/ 587432 h 1354420"/>
              <a:gd name="connsiteX4-841" fmla="*/ 1494973 w 1494973"/>
              <a:gd name="connsiteY4-842" fmla="*/ 487696 h 1354420"/>
              <a:gd name="connsiteX5-843" fmla="*/ 1119427 w 1494973"/>
              <a:gd name="connsiteY5-844" fmla="*/ 829604 h 1354420"/>
              <a:gd name="connsiteX6-845" fmla="*/ 1494973 w 1494973"/>
              <a:gd name="connsiteY6-846" fmla="*/ 1171511 h 1354420"/>
              <a:gd name="connsiteX7-847" fmla="*/ 983164 w 1494973"/>
              <a:gd name="connsiteY7-848" fmla="*/ 1045271 h 1354420"/>
              <a:gd name="connsiteX8-849" fmla="*/ 740884 w 1494973"/>
              <a:gd name="connsiteY8-850" fmla="*/ 1354393 h 1354420"/>
              <a:gd name="connsiteX9-851" fmla="*/ 710638 w 1494973"/>
              <a:gd name="connsiteY9-852" fmla="*/ 1045271 h 1354420"/>
              <a:gd name="connsiteX10-853" fmla="*/ 47 w 1494973"/>
              <a:gd name="connsiteY10-854" fmla="*/ 985980 h 1354420"/>
              <a:gd name="connsiteX11-855" fmla="*/ 667140 w 1494973"/>
              <a:gd name="connsiteY11-856" fmla="*/ 697081 h 1354420"/>
              <a:gd name="connsiteX12-857" fmla="*/ 291594 w 1494973"/>
              <a:gd name="connsiteY12-858" fmla="*/ 394930 h 1354420"/>
              <a:gd name="connsiteX0-859" fmla="*/ 291594 w 1494973"/>
              <a:gd name="connsiteY0-860" fmla="*/ 394930 h 1354420"/>
              <a:gd name="connsiteX1-861" fmla="*/ 750394 w 1494973"/>
              <a:gd name="connsiteY1-862" fmla="*/ 587431 h 1354420"/>
              <a:gd name="connsiteX2-863" fmla="*/ 807144 w 1494973"/>
              <a:gd name="connsiteY2-864" fmla="*/ 15 h 1354420"/>
              <a:gd name="connsiteX3-865" fmla="*/ 916903 w 1494973"/>
              <a:gd name="connsiteY3-866" fmla="*/ 587432 h 1354420"/>
              <a:gd name="connsiteX4-867" fmla="*/ 1494973 w 1494973"/>
              <a:gd name="connsiteY4-868" fmla="*/ 487696 h 1354420"/>
              <a:gd name="connsiteX5-869" fmla="*/ 1119427 w 1494973"/>
              <a:gd name="connsiteY5-870" fmla="*/ 829604 h 1354420"/>
              <a:gd name="connsiteX6-871" fmla="*/ 1494973 w 1494973"/>
              <a:gd name="connsiteY6-872" fmla="*/ 1171511 h 1354420"/>
              <a:gd name="connsiteX7-873" fmla="*/ 983164 w 1494973"/>
              <a:gd name="connsiteY7-874" fmla="*/ 1045271 h 1354420"/>
              <a:gd name="connsiteX8-875" fmla="*/ 740884 w 1494973"/>
              <a:gd name="connsiteY8-876" fmla="*/ 1354393 h 1354420"/>
              <a:gd name="connsiteX9-877" fmla="*/ 710638 w 1494973"/>
              <a:gd name="connsiteY9-878" fmla="*/ 1045271 h 1354420"/>
              <a:gd name="connsiteX10-879" fmla="*/ 47 w 1494973"/>
              <a:gd name="connsiteY10-880" fmla="*/ 985980 h 1354420"/>
              <a:gd name="connsiteX11-881" fmla="*/ 667140 w 1494973"/>
              <a:gd name="connsiteY11-882" fmla="*/ 697081 h 1354420"/>
              <a:gd name="connsiteX12-883" fmla="*/ 291594 w 1494973"/>
              <a:gd name="connsiteY12-884" fmla="*/ 394930 h 1354420"/>
              <a:gd name="connsiteX0-885" fmla="*/ 291594 w 1494973"/>
              <a:gd name="connsiteY0-886" fmla="*/ 394930 h 1354418"/>
              <a:gd name="connsiteX1-887" fmla="*/ 750394 w 1494973"/>
              <a:gd name="connsiteY1-888" fmla="*/ 587431 h 1354418"/>
              <a:gd name="connsiteX2-889" fmla="*/ 807144 w 1494973"/>
              <a:gd name="connsiteY2-890" fmla="*/ 15 h 1354418"/>
              <a:gd name="connsiteX3-891" fmla="*/ 916903 w 1494973"/>
              <a:gd name="connsiteY3-892" fmla="*/ 587432 h 1354418"/>
              <a:gd name="connsiteX4-893" fmla="*/ 1494973 w 1494973"/>
              <a:gd name="connsiteY4-894" fmla="*/ 487696 h 1354418"/>
              <a:gd name="connsiteX5-895" fmla="*/ 1119427 w 1494973"/>
              <a:gd name="connsiteY5-896" fmla="*/ 829604 h 1354418"/>
              <a:gd name="connsiteX6-897" fmla="*/ 1494973 w 1494973"/>
              <a:gd name="connsiteY6-898" fmla="*/ 1171511 h 1354418"/>
              <a:gd name="connsiteX7-899" fmla="*/ 916903 w 1494973"/>
              <a:gd name="connsiteY7-900" fmla="*/ 1018766 h 1354418"/>
              <a:gd name="connsiteX8-901" fmla="*/ 740884 w 1494973"/>
              <a:gd name="connsiteY8-902" fmla="*/ 1354393 h 1354418"/>
              <a:gd name="connsiteX9-903" fmla="*/ 710638 w 1494973"/>
              <a:gd name="connsiteY9-904" fmla="*/ 1045271 h 1354418"/>
              <a:gd name="connsiteX10-905" fmla="*/ 47 w 1494973"/>
              <a:gd name="connsiteY10-906" fmla="*/ 985980 h 1354418"/>
              <a:gd name="connsiteX11-907" fmla="*/ 667140 w 1494973"/>
              <a:gd name="connsiteY11-908" fmla="*/ 697081 h 1354418"/>
              <a:gd name="connsiteX12-909" fmla="*/ 291594 w 1494973"/>
              <a:gd name="connsiteY12-910" fmla="*/ 394930 h 1354418"/>
              <a:gd name="connsiteX0-911" fmla="*/ 291594 w 1494973"/>
              <a:gd name="connsiteY0-912" fmla="*/ 394930 h 1354418"/>
              <a:gd name="connsiteX1-913" fmla="*/ 750394 w 1494973"/>
              <a:gd name="connsiteY1-914" fmla="*/ 587431 h 1354418"/>
              <a:gd name="connsiteX2-915" fmla="*/ 807144 w 1494973"/>
              <a:gd name="connsiteY2-916" fmla="*/ 15 h 1354418"/>
              <a:gd name="connsiteX3-917" fmla="*/ 916903 w 1494973"/>
              <a:gd name="connsiteY3-918" fmla="*/ 587432 h 1354418"/>
              <a:gd name="connsiteX4-919" fmla="*/ 1494973 w 1494973"/>
              <a:gd name="connsiteY4-920" fmla="*/ 487696 h 1354418"/>
              <a:gd name="connsiteX5-921" fmla="*/ 1119427 w 1494973"/>
              <a:gd name="connsiteY5-922" fmla="*/ 829604 h 1354418"/>
              <a:gd name="connsiteX6-923" fmla="*/ 1494973 w 1494973"/>
              <a:gd name="connsiteY6-924" fmla="*/ 1171511 h 1354418"/>
              <a:gd name="connsiteX7-925" fmla="*/ 916903 w 1494973"/>
              <a:gd name="connsiteY7-926" fmla="*/ 1018766 h 1354418"/>
              <a:gd name="connsiteX8-927" fmla="*/ 740884 w 1494973"/>
              <a:gd name="connsiteY8-928" fmla="*/ 1354393 h 1354418"/>
              <a:gd name="connsiteX9-929" fmla="*/ 710638 w 1494973"/>
              <a:gd name="connsiteY9-930" fmla="*/ 1045271 h 1354418"/>
              <a:gd name="connsiteX10-931" fmla="*/ 47 w 1494973"/>
              <a:gd name="connsiteY10-932" fmla="*/ 985980 h 1354418"/>
              <a:gd name="connsiteX11-933" fmla="*/ 667140 w 1494973"/>
              <a:gd name="connsiteY11-934" fmla="*/ 697081 h 1354418"/>
              <a:gd name="connsiteX12-935" fmla="*/ 291594 w 1494973"/>
              <a:gd name="connsiteY12-936" fmla="*/ 394930 h 1354418"/>
              <a:gd name="connsiteX0-937" fmla="*/ 318099 w 1494973"/>
              <a:gd name="connsiteY0-938" fmla="*/ 328669 h 1354418"/>
              <a:gd name="connsiteX1-939" fmla="*/ 750394 w 1494973"/>
              <a:gd name="connsiteY1-940" fmla="*/ 587431 h 1354418"/>
              <a:gd name="connsiteX2-941" fmla="*/ 807144 w 1494973"/>
              <a:gd name="connsiteY2-942" fmla="*/ 15 h 1354418"/>
              <a:gd name="connsiteX3-943" fmla="*/ 916903 w 1494973"/>
              <a:gd name="connsiteY3-944" fmla="*/ 587432 h 1354418"/>
              <a:gd name="connsiteX4-945" fmla="*/ 1494973 w 1494973"/>
              <a:gd name="connsiteY4-946" fmla="*/ 487696 h 1354418"/>
              <a:gd name="connsiteX5-947" fmla="*/ 1119427 w 1494973"/>
              <a:gd name="connsiteY5-948" fmla="*/ 829604 h 1354418"/>
              <a:gd name="connsiteX6-949" fmla="*/ 1494973 w 1494973"/>
              <a:gd name="connsiteY6-950" fmla="*/ 1171511 h 1354418"/>
              <a:gd name="connsiteX7-951" fmla="*/ 916903 w 1494973"/>
              <a:gd name="connsiteY7-952" fmla="*/ 1018766 h 1354418"/>
              <a:gd name="connsiteX8-953" fmla="*/ 740884 w 1494973"/>
              <a:gd name="connsiteY8-954" fmla="*/ 1354393 h 1354418"/>
              <a:gd name="connsiteX9-955" fmla="*/ 710638 w 1494973"/>
              <a:gd name="connsiteY9-956" fmla="*/ 1045271 h 1354418"/>
              <a:gd name="connsiteX10-957" fmla="*/ 47 w 1494973"/>
              <a:gd name="connsiteY10-958" fmla="*/ 985980 h 1354418"/>
              <a:gd name="connsiteX11-959" fmla="*/ 667140 w 1494973"/>
              <a:gd name="connsiteY11-960" fmla="*/ 697081 h 1354418"/>
              <a:gd name="connsiteX12-961" fmla="*/ 318099 w 1494973"/>
              <a:gd name="connsiteY12-962" fmla="*/ 328669 h 1354418"/>
              <a:gd name="connsiteX0-963" fmla="*/ 318099 w 1494973"/>
              <a:gd name="connsiteY0-964" fmla="*/ 328669 h 1354418"/>
              <a:gd name="connsiteX1-965" fmla="*/ 750394 w 1494973"/>
              <a:gd name="connsiteY1-966" fmla="*/ 587431 h 1354418"/>
              <a:gd name="connsiteX2-967" fmla="*/ 807144 w 1494973"/>
              <a:gd name="connsiteY2-968" fmla="*/ 15 h 1354418"/>
              <a:gd name="connsiteX3-969" fmla="*/ 916903 w 1494973"/>
              <a:gd name="connsiteY3-970" fmla="*/ 587432 h 1354418"/>
              <a:gd name="connsiteX4-971" fmla="*/ 1137164 w 1494973"/>
              <a:gd name="connsiteY4-972" fmla="*/ 620218 h 1354418"/>
              <a:gd name="connsiteX5-973" fmla="*/ 1119427 w 1494973"/>
              <a:gd name="connsiteY5-974" fmla="*/ 829604 h 1354418"/>
              <a:gd name="connsiteX6-975" fmla="*/ 1494973 w 1494973"/>
              <a:gd name="connsiteY6-976" fmla="*/ 1171511 h 1354418"/>
              <a:gd name="connsiteX7-977" fmla="*/ 916903 w 1494973"/>
              <a:gd name="connsiteY7-978" fmla="*/ 1018766 h 1354418"/>
              <a:gd name="connsiteX8-979" fmla="*/ 740884 w 1494973"/>
              <a:gd name="connsiteY8-980" fmla="*/ 1354393 h 1354418"/>
              <a:gd name="connsiteX9-981" fmla="*/ 710638 w 1494973"/>
              <a:gd name="connsiteY9-982" fmla="*/ 1045271 h 1354418"/>
              <a:gd name="connsiteX10-983" fmla="*/ 47 w 1494973"/>
              <a:gd name="connsiteY10-984" fmla="*/ 985980 h 1354418"/>
              <a:gd name="connsiteX11-985" fmla="*/ 667140 w 1494973"/>
              <a:gd name="connsiteY11-986" fmla="*/ 697081 h 1354418"/>
              <a:gd name="connsiteX12-987" fmla="*/ 318099 w 1494973"/>
              <a:gd name="connsiteY12-988" fmla="*/ 328669 h 1354418"/>
              <a:gd name="connsiteX0-989" fmla="*/ 318099 w 1494973"/>
              <a:gd name="connsiteY0-990" fmla="*/ 328669 h 1354418"/>
              <a:gd name="connsiteX1-991" fmla="*/ 750394 w 1494973"/>
              <a:gd name="connsiteY1-992" fmla="*/ 587431 h 1354418"/>
              <a:gd name="connsiteX2-993" fmla="*/ 807144 w 1494973"/>
              <a:gd name="connsiteY2-994" fmla="*/ 15 h 1354418"/>
              <a:gd name="connsiteX3-995" fmla="*/ 916903 w 1494973"/>
              <a:gd name="connsiteY3-996" fmla="*/ 587432 h 1354418"/>
              <a:gd name="connsiteX4-997" fmla="*/ 1097407 w 1494973"/>
              <a:gd name="connsiteY4-998" fmla="*/ 673227 h 1354418"/>
              <a:gd name="connsiteX5-999" fmla="*/ 1119427 w 1494973"/>
              <a:gd name="connsiteY5-1000" fmla="*/ 829604 h 1354418"/>
              <a:gd name="connsiteX6-1001" fmla="*/ 1494973 w 1494973"/>
              <a:gd name="connsiteY6-1002" fmla="*/ 1171511 h 1354418"/>
              <a:gd name="connsiteX7-1003" fmla="*/ 916903 w 1494973"/>
              <a:gd name="connsiteY7-1004" fmla="*/ 1018766 h 1354418"/>
              <a:gd name="connsiteX8-1005" fmla="*/ 740884 w 1494973"/>
              <a:gd name="connsiteY8-1006" fmla="*/ 1354393 h 1354418"/>
              <a:gd name="connsiteX9-1007" fmla="*/ 710638 w 1494973"/>
              <a:gd name="connsiteY9-1008" fmla="*/ 1045271 h 1354418"/>
              <a:gd name="connsiteX10-1009" fmla="*/ 47 w 1494973"/>
              <a:gd name="connsiteY10-1010" fmla="*/ 985980 h 1354418"/>
              <a:gd name="connsiteX11-1011" fmla="*/ 667140 w 1494973"/>
              <a:gd name="connsiteY11-1012" fmla="*/ 697081 h 1354418"/>
              <a:gd name="connsiteX12-1013" fmla="*/ 318099 w 1494973"/>
              <a:gd name="connsiteY12-1014" fmla="*/ 328669 h 1354418"/>
              <a:gd name="connsiteX0-1015" fmla="*/ 318099 w 1494973"/>
              <a:gd name="connsiteY0-1016" fmla="*/ 328669 h 1354418"/>
              <a:gd name="connsiteX1-1017" fmla="*/ 750394 w 1494973"/>
              <a:gd name="connsiteY1-1018" fmla="*/ 587431 h 1354418"/>
              <a:gd name="connsiteX2-1019" fmla="*/ 807144 w 1494973"/>
              <a:gd name="connsiteY2-1020" fmla="*/ 15 h 1354418"/>
              <a:gd name="connsiteX3-1021" fmla="*/ 916903 w 1494973"/>
              <a:gd name="connsiteY3-1022" fmla="*/ 587432 h 1354418"/>
              <a:gd name="connsiteX4-1023" fmla="*/ 1097407 w 1494973"/>
              <a:gd name="connsiteY4-1024" fmla="*/ 673227 h 1354418"/>
              <a:gd name="connsiteX5-1025" fmla="*/ 1119427 w 1494973"/>
              <a:gd name="connsiteY5-1026" fmla="*/ 829604 h 1354418"/>
              <a:gd name="connsiteX6-1027" fmla="*/ 1494973 w 1494973"/>
              <a:gd name="connsiteY6-1028" fmla="*/ 1171511 h 1354418"/>
              <a:gd name="connsiteX7-1029" fmla="*/ 916903 w 1494973"/>
              <a:gd name="connsiteY7-1030" fmla="*/ 1018766 h 1354418"/>
              <a:gd name="connsiteX8-1031" fmla="*/ 740884 w 1494973"/>
              <a:gd name="connsiteY8-1032" fmla="*/ 1354393 h 1354418"/>
              <a:gd name="connsiteX9-1033" fmla="*/ 710638 w 1494973"/>
              <a:gd name="connsiteY9-1034" fmla="*/ 1045271 h 1354418"/>
              <a:gd name="connsiteX10-1035" fmla="*/ 47 w 1494973"/>
              <a:gd name="connsiteY10-1036" fmla="*/ 985980 h 1354418"/>
              <a:gd name="connsiteX11-1037" fmla="*/ 667140 w 1494973"/>
              <a:gd name="connsiteY11-1038" fmla="*/ 697081 h 1354418"/>
              <a:gd name="connsiteX12-1039" fmla="*/ 318099 w 1494973"/>
              <a:gd name="connsiteY12-1040" fmla="*/ 328669 h 1354418"/>
              <a:gd name="connsiteX0-1041" fmla="*/ 318099 w 1494973"/>
              <a:gd name="connsiteY0-1042" fmla="*/ 328669 h 1354418"/>
              <a:gd name="connsiteX1-1043" fmla="*/ 750394 w 1494973"/>
              <a:gd name="connsiteY1-1044" fmla="*/ 587431 h 1354418"/>
              <a:gd name="connsiteX2-1045" fmla="*/ 807144 w 1494973"/>
              <a:gd name="connsiteY2-1046" fmla="*/ 15 h 1354418"/>
              <a:gd name="connsiteX3-1047" fmla="*/ 916903 w 1494973"/>
              <a:gd name="connsiteY3-1048" fmla="*/ 587432 h 1354418"/>
              <a:gd name="connsiteX4-1049" fmla="*/ 1097407 w 1494973"/>
              <a:gd name="connsiteY4-1050" fmla="*/ 673227 h 1354418"/>
              <a:gd name="connsiteX5-1051" fmla="*/ 1119427 w 1494973"/>
              <a:gd name="connsiteY5-1052" fmla="*/ 829604 h 1354418"/>
              <a:gd name="connsiteX6-1053" fmla="*/ 1494973 w 1494973"/>
              <a:gd name="connsiteY6-1054" fmla="*/ 1171511 h 1354418"/>
              <a:gd name="connsiteX7-1055" fmla="*/ 916903 w 1494973"/>
              <a:gd name="connsiteY7-1056" fmla="*/ 1018766 h 1354418"/>
              <a:gd name="connsiteX8-1057" fmla="*/ 740884 w 1494973"/>
              <a:gd name="connsiteY8-1058" fmla="*/ 1354393 h 1354418"/>
              <a:gd name="connsiteX9-1059" fmla="*/ 710638 w 1494973"/>
              <a:gd name="connsiteY9-1060" fmla="*/ 1045271 h 1354418"/>
              <a:gd name="connsiteX10-1061" fmla="*/ 47 w 1494973"/>
              <a:gd name="connsiteY10-1062" fmla="*/ 985980 h 1354418"/>
              <a:gd name="connsiteX11-1063" fmla="*/ 667140 w 1494973"/>
              <a:gd name="connsiteY11-1064" fmla="*/ 697081 h 1354418"/>
              <a:gd name="connsiteX12-1065" fmla="*/ 318099 w 1494973"/>
              <a:gd name="connsiteY12-1066" fmla="*/ 328669 h 1354418"/>
              <a:gd name="connsiteX0-1067" fmla="*/ 318099 w 1494973"/>
              <a:gd name="connsiteY0-1068" fmla="*/ 328669 h 1354418"/>
              <a:gd name="connsiteX1-1069" fmla="*/ 750394 w 1494973"/>
              <a:gd name="connsiteY1-1070" fmla="*/ 587431 h 1354418"/>
              <a:gd name="connsiteX2-1071" fmla="*/ 807144 w 1494973"/>
              <a:gd name="connsiteY2-1072" fmla="*/ 15 h 1354418"/>
              <a:gd name="connsiteX3-1073" fmla="*/ 916903 w 1494973"/>
              <a:gd name="connsiteY3-1074" fmla="*/ 587432 h 1354418"/>
              <a:gd name="connsiteX4-1075" fmla="*/ 1097407 w 1494973"/>
              <a:gd name="connsiteY4-1076" fmla="*/ 673227 h 1354418"/>
              <a:gd name="connsiteX5-1077" fmla="*/ 1119427 w 1494973"/>
              <a:gd name="connsiteY5-1078" fmla="*/ 829604 h 1354418"/>
              <a:gd name="connsiteX6-1079" fmla="*/ 1494973 w 1494973"/>
              <a:gd name="connsiteY6-1080" fmla="*/ 1171511 h 1354418"/>
              <a:gd name="connsiteX7-1081" fmla="*/ 916903 w 1494973"/>
              <a:gd name="connsiteY7-1082" fmla="*/ 1018766 h 1354418"/>
              <a:gd name="connsiteX8-1083" fmla="*/ 740884 w 1494973"/>
              <a:gd name="connsiteY8-1084" fmla="*/ 1354393 h 1354418"/>
              <a:gd name="connsiteX9-1085" fmla="*/ 710638 w 1494973"/>
              <a:gd name="connsiteY9-1086" fmla="*/ 1045271 h 1354418"/>
              <a:gd name="connsiteX10-1087" fmla="*/ 47 w 1494973"/>
              <a:gd name="connsiteY10-1088" fmla="*/ 985980 h 1354418"/>
              <a:gd name="connsiteX11-1089" fmla="*/ 667140 w 1494973"/>
              <a:gd name="connsiteY11-1090" fmla="*/ 697081 h 1354418"/>
              <a:gd name="connsiteX12-1091" fmla="*/ 318099 w 1494973"/>
              <a:gd name="connsiteY12-1092" fmla="*/ 328669 h 1354418"/>
              <a:gd name="connsiteX0-1093" fmla="*/ 318099 w 1494973"/>
              <a:gd name="connsiteY0-1094" fmla="*/ 328669 h 1354418"/>
              <a:gd name="connsiteX1-1095" fmla="*/ 750394 w 1494973"/>
              <a:gd name="connsiteY1-1096" fmla="*/ 587431 h 1354418"/>
              <a:gd name="connsiteX2-1097" fmla="*/ 807144 w 1494973"/>
              <a:gd name="connsiteY2-1098" fmla="*/ 15 h 1354418"/>
              <a:gd name="connsiteX3-1099" fmla="*/ 916903 w 1494973"/>
              <a:gd name="connsiteY3-1100" fmla="*/ 587432 h 1354418"/>
              <a:gd name="connsiteX4-1101" fmla="*/ 1070902 w 1494973"/>
              <a:gd name="connsiteY4-1102" fmla="*/ 593714 h 1354418"/>
              <a:gd name="connsiteX5-1103" fmla="*/ 1119427 w 1494973"/>
              <a:gd name="connsiteY5-1104" fmla="*/ 829604 h 1354418"/>
              <a:gd name="connsiteX6-1105" fmla="*/ 1494973 w 1494973"/>
              <a:gd name="connsiteY6-1106" fmla="*/ 1171511 h 1354418"/>
              <a:gd name="connsiteX7-1107" fmla="*/ 916903 w 1494973"/>
              <a:gd name="connsiteY7-1108" fmla="*/ 1018766 h 1354418"/>
              <a:gd name="connsiteX8-1109" fmla="*/ 740884 w 1494973"/>
              <a:gd name="connsiteY8-1110" fmla="*/ 1354393 h 1354418"/>
              <a:gd name="connsiteX9-1111" fmla="*/ 710638 w 1494973"/>
              <a:gd name="connsiteY9-1112" fmla="*/ 1045271 h 1354418"/>
              <a:gd name="connsiteX10-1113" fmla="*/ 47 w 1494973"/>
              <a:gd name="connsiteY10-1114" fmla="*/ 985980 h 1354418"/>
              <a:gd name="connsiteX11-1115" fmla="*/ 667140 w 1494973"/>
              <a:gd name="connsiteY11-1116" fmla="*/ 697081 h 1354418"/>
              <a:gd name="connsiteX12-1117" fmla="*/ 318099 w 1494973"/>
              <a:gd name="connsiteY12-1118" fmla="*/ 328669 h 1354418"/>
              <a:gd name="connsiteX0-1119" fmla="*/ 318099 w 1494973"/>
              <a:gd name="connsiteY0-1120" fmla="*/ 328669 h 1354418"/>
              <a:gd name="connsiteX1-1121" fmla="*/ 750394 w 1494973"/>
              <a:gd name="connsiteY1-1122" fmla="*/ 587431 h 1354418"/>
              <a:gd name="connsiteX2-1123" fmla="*/ 807144 w 1494973"/>
              <a:gd name="connsiteY2-1124" fmla="*/ 15 h 1354418"/>
              <a:gd name="connsiteX3-1125" fmla="*/ 916903 w 1494973"/>
              <a:gd name="connsiteY3-1126" fmla="*/ 587432 h 1354418"/>
              <a:gd name="connsiteX4-1127" fmla="*/ 1070902 w 1494973"/>
              <a:gd name="connsiteY4-1128" fmla="*/ 593714 h 1354418"/>
              <a:gd name="connsiteX5-1129" fmla="*/ 1479491 w 1494973"/>
              <a:gd name="connsiteY5-1130" fmla="*/ 530557 h 1354418"/>
              <a:gd name="connsiteX6-1131" fmla="*/ 1119427 w 1494973"/>
              <a:gd name="connsiteY6-1132" fmla="*/ 829604 h 1354418"/>
              <a:gd name="connsiteX7-1133" fmla="*/ 1494973 w 1494973"/>
              <a:gd name="connsiteY7-1134" fmla="*/ 1171511 h 1354418"/>
              <a:gd name="connsiteX8-1135" fmla="*/ 916903 w 1494973"/>
              <a:gd name="connsiteY8-1136" fmla="*/ 1018766 h 1354418"/>
              <a:gd name="connsiteX9-1137" fmla="*/ 740884 w 1494973"/>
              <a:gd name="connsiteY9-1138" fmla="*/ 1354393 h 1354418"/>
              <a:gd name="connsiteX10-1139" fmla="*/ 710638 w 1494973"/>
              <a:gd name="connsiteY10-1140" fmla="*/ 1045271 h 1354418"/>
              <a:gd name="connsiteX11-1141" fmla="*/ 47 w 1494973"/>
              <a:gd name="connsiteY11-1142" fmla="*/ 985980 h 1354418"/>
              <a:gd name="connsiteX12-1143" fmla="*/ 667140 w 1494973"/>
              <a:gd name="connsiteY12-1144" fmla="*/ 697081 h 1354418"/>
              <a:gd name="connsiteX13" fmla="*/ 318099 w 1494973"/>
              <a:gd name="connsiteY13" fmla="*/ 328669 h 1354418"/>
              <a:gd name="connsiteX0-1145" fmla="*/ 318099 w 1545849"/>
              <a:gd name="connsiteY0-1146" fmla="*/ 328669 h 1354418"/>
              <a:gd name="connsiteX1-1147" fmla="*/ 750394 w 1545849"/>
              <a:gd name="connsiteY1-1148" fmla="*/ 587431 h 1354418"/>
              <a:gd name="connsiteX2-1149" fmla="*/ 807144 w 1545849"/>
              <a:gd name="connsiteY2-1150" fmla="*/ 15 h 1354418"/>
              <a:gd name="connsiteX3-1151" fmla="*/ 916903 w 1545849"/>
              <a:gd name="connsiteY3-1152" fmla="*/ 587432 h 1354418"/>
              <a:gd name="connsiteX4-1153" fmla="*/ 1070902 w 1545849"/>
              <a:gd name="connsiteY4-1154" fmla="*/ 593714 h 1354418"/>
              <a:gd name="connsiteX5-1155" fmla="*/ 1545752 w 1545849"/>
              <a:gd name="connsiteY5-1156" fmla="*/ 371531 h 1354418"/>
              <a:gd name="connsiteX6-1157" fmla="*/ 1119427 w 1545849"/>
              <a:gd name="connsiteY6-1158" fmla="*/ 829604 h 1354418"/>
              <a:gd name="connsiteX7-1159" fmla="*/ 1494973 w 1545849"/>
              <a:gd name="connsiteY7-1160" fmla="*/ 1171511 h 1354418"/>
              <a:gd name="connsiteX8-1161" fmla="*/ 916903 w 1545849"/>
              <a:gd name="connsiteY8-1162" fmla="*/ 1018766 h 1354418"/>
              <a:gd name="connsiteX9-1163" fmla="*/ 740884 w 1545849"/>
              <a:gd name="connsiteY9-1164" fmla="*/ 1354393 h 1354418"/>
              <a:gd name="connsiteX10-1165" fmla="*/ 710638 w 1545849"/>
              <a:gd name="connsiteY10-1166" fmla="*/ 1045271 h 1354418"/>
              <a:gd name="connsiteX11-1167" fmla="*/ 47 w 1545849"/>
              <a:gd name="connsiteY11-1168" fmla="*/ 985980 h 1354418"/>
              <a:gd name="connsiteX12-1169" fmla="*/ 667140 w 1545849"/>
              <a:gd name="connsiteY12-1170" fmla="*/ 697081 h 1354418"/>
              <a:gd name="connsiteX13-1171" fmla="*/ 318099 w 1545849"/>
              <a:gd name="connsiteY13-1172" fmla="*/ 328669 h 1354418"/>
              <a:gd name="connsiteX0-1173" fmla="*/ 318099 w 1552509"/>
              <a:gd name="connsiteY0-1174" fmla="*/ 328669 h 1354418"/>
              <a:gd name="connsiteX1-1175" fmla="*/ 750394 w 1552509"/>
              <a:gd name="connsiteY1-1176" fmla="*/ 587431 h 1354418"/>
              <a:gd name="connsiteX2-1177" fmla="*/ 807144 w 1552509"/>
              <a:gd name="connsiteY2-1178" fmla="*/ 15 h 1354418"/>
              <a:gd name="connsiteX3-1179" fmla="*/ 916903 w 1552509"/>
              <a:gd name="connsiteY3-1180" fmla="*/ 587432 h 1354418"/>
              <a:gd name="connsiteX4-1181" fmla="*/ 1070902 w 1552509"/>
              <a:gd name="connsiteY4-1182" fmla="*/ 593714 h 1354418"/>
              <a:gd name="connsiteX5-1183" fmla="*/ 1545752 w 1552509"/>
              <a:gd name="connsiteY5-1184" fmla="*/ 371531 h 1354418"/>
              <a:gd name="connsiteX6-1185" fmla="*/ 1119427 w 1552509"/>
              <a:gd name="connsiteY6-1186" fmla="*/ 829604 h 1354418"/>
              <a:gd name="connsiteX7-1187" fmla="*/ 1494973 w 1552509"/>
              <a:gd name="connsiteY7-1188" fmla="*/ 1171511 h 1354418"/>
              <a:gd name="connsiteX8-1189" fmla="*/ 916903 w 1552509"/>
              <a:gd name="connsiteY8-1190" fmla="*/ 1018766 h 1354418"/>
              <a:gd name="connsiteX9-1191" fmla="*/ 740884 w 1552509"/>
              <a:gd name="connsiteY9-1192" fmla="*/ 1354393 h 1354418"/>
              <a:gd name="connsiteX10-1193" fmla="*/ 710638 w 1552509"/>
              <a:gd name="connsiteY10-1194" fmla="*/ 1045271 h 1354418"/>
              <a:gd name="connsiteX11-1195" fmla="*/ 47 w 1552509"/>
              <a:gd name="connsiteY11-1196" fmla="*/ 985980 h 1354418"/>
              <a:gd name="connsiteX12-1197" fmla="*/ 667140 w 1552509"/>
              <a:gd name="connsiteY12-1198" fmla="*/ 697081 h 1354418"/>
              <a:gd name="connsiteX13-1199" fmla="*/ 318099 w 1552509"/>
              <a:gd name="connsiteY13-1200" fmla="*/ 328669 h 1354418"/>
              <a:gd name="connsiteX0-1201" fmla="*/ 318099 w 1552509"/>
              <a:gd name="connsiteY0-1202" fmla="*/ 328669 h 1354418"/>
              <a:gd name="connsiteX1-1203" fmla="*/ 750394 w 1552509"/>
              <a:gd name="connsiteY1-1204" fmla="*/ 587431 h 1354418"/>
              <a:gd name="connsiteX2-1205" fmla="*/ 807144 w 1552509"/>
              <a:gd name="connsiteY2-1206" fmla="*/ 15 h 1354418"/>
              <a:gd name="connsiteX3-1207" fmla="*/ 916903 w 1552509"/>
              <a:gd name="connsiteY3-1208" fmla="*/ 587432 h 1354418"/>
              <a:gd name="connsiteX4-1209" fmla="*/ 1070902 w 1552509"/>
              <a:gd name="connsiteY4-1210" fmla="*/ 593714 h 1354418"/>
              <a:gd name="connsiteX5-1211" fmla="*/ 1545752 w 1552509"/>
              <a:gd name="connsiteY5-1212" fmla="*/ 371531 h 1354418"/>
              <a:gd name="connsiteX6-1213" fmla="*/ 1119427 w 1552509"/>
              <a:gd name="connsiteY6-1214" fmla="*/ 829604 h 1354418"/>
              <a:gd name="connsiteX7-1215" fmla="*/ 1494973 w 1552509"/>
              <a:gd name="connsiteY7-1216" fmla="*/ 1171511 h 1354418"/>
              <a:gd name="connsiteX8-1217" fmla="*/ 916903 w 1552509"/>
              <a:gd name="connsiteY8-1218" fmla="*/ 1018766 h 1354418"/>
              <a:gd name="connsiteX9-1219" fmla="*/ 740884 w 1552509"/>
              <a:gd name="connsiteY9-1220" fmla="*/ 1354393 h 1354418"/>
              <a:gd name="connsiteX10-1221" fmla="*/ 710638 w 1552509"/>
              <a:gd name="connsiteY10-1222" fmla="*/ 1045271 h 1354418"/>
              <a:gd name="connsiteX11-1223" fmla="*/ 47 w 1552509"/>
              <a:gd name="connsiteY11-1224" fmla="*/ 985980 h 1354418"/>
              <a:gd name="connsiteX12-1225" fmla="*/ 667140 w 1552509"/>
              <a:gd name="connsiteY12-1226" fmla="*/ 697081 h 1354418"/>
              <a:gd name="connsiteX13-1227" fmla="*/ 318099 w 1552509"/>
              <a:gd name="connsiteY13-1228" fmla="*/ 328669 h 1354418"/>
              <a:gd name="connsiteX0-1229" fmla="*/ 318099 w 1552509"/>
              <a:gd name="connsiteY0-1230" fmla="*/ 328669 h 1354418"/>
              <a:gd name="connsiteX1-1231" fmla="*/ 750394 w 1552509"/>
              <a:gd name="connsiteY1-1232" fmla="*/ 587431 h 1354418"/>
              <a:gd name="connsiteX2-1233" fmla="*/ 807144 w 1552509"/>
              <a:gd name="connsiteY2-1234" fmla="*/ 15 h 1354418"/>
              <a:gd name="connsiteX3-1235" fmla="*/ 916903 w 1552509"/>
              <a:gd name="connsiteY3-1236" fmla="*/ 587432 h 1354418"/>
              <a:gd name="connsiteX4-1237" fmla="*/ 1070902 w 1552509"/>
              <a:gd name="connsiteY4-1238" fmla="*/ 673227 h 1354418"/>
              <a:gd name="connsiteX5-1239" fmla="*/ 1545752 w 1552509"/>
              <a:gd name="connsiteY5-1240" fmla="*/ 371531 h 1354418"/>
              <a:gd name="connsiteX6-1241" fmla="*/ 1119427 w 1552509"/>
              <a:gd name="connsiteY6-1242" fmla="*/ 829604 h 1354418"/>
              <a:gd name="connsiteX7-1243" fmla="*/ 1494973 w 1552509"/>
              <a:gd name="connsiteY7-1244" fmla="*/ 1171511 h 1354418"/>
              <a:gd name="connsiteX8-1245" fmla="*/ 916903 w 1552509"/>
              <a:gd name="connsiteY8-1246" fmla="*/ 1018766 h 1354418"/>
              <a:gd name="connsiteX9-1247" fmla="*/ 740884 w 1552509"/>
              <a:gd name="connsiteY9-1248" fmla="*/ 1354393 h 1354418"/>
              <a:gd name="connsiteX10-1249" fmla="*/ 710638 w 1552509"/>
              <a:gd name="connsiteY10-1250" fmla="*/ 1045271 h 1354418"/>
              <a:gd name="connsiteX11-1251" fmla="*/ 47 w 1552509"/>
              <a:gd name="connsiteY11-1252" fmla="*/ 985980 h 1354418"/>
              <a:gd name="connsiteX12-1253" fmla="*/ 667140 w 1552509"/>
              <a:gd name="connsiteY12-1254" fmla="*/ 697081 h 1354418"/>
              <a:gd name="connsiteX13-1255" fmla="*/ 318099 w 1552509"/>
              <a:gd name="connsiteY13-1256" fmla="*/ 328669 h 1354418"/>
              <a:gd name="connsiteX0-1257" fmla="*/ 318099 w 1552509"/>
              <a:gd name="connsiteY0-1258" fmla="*/ 328669 h 1354418"/>
              <a:gd name="connsiteX1-1259" fmla="*/ 750394 w 1552509"/>
              <a:gd name="connsiteY1-1260" fmla="*/ 587431 h 1354418"/>
              <a:gd name="connsiteX2-1261" fmla="*/ 807144 w 1552509"/>
              <a:gd name="connsiteY2-1262" fmla="*/ 15 h 1354418"/>
              <a:gd name="connsiteX3-1263" fmla="*/ 916903 w 1552509"/>
              <a:gd name="connsiteY3-1264" fmla="*/ 587432 h 1354418"/>
              <a:gd name="connsiteX4-1265" fmla="*/ 1123910 w 1552509"/>
              <a:gd name="connsiteY4-1266" fmla="*/ 686479 h 1354418"/>
              <a:gd name="connsiteX5-1267" fmla="*/ 1545752 w 1552509"/>
              <a:gd name="connsiteY5-1268" fmla="*/ 371531 h 1354418"/>
              <a:gd name="connsiteX6-1269" fmla="*/ 1119427 w 1552509"/>
              <a:gd name="connsiteY6-1270" fmla="*/ 829604 h 1354418"/>
              <a:gd name="connsiteX7-1271" fmla="*/ 1494973 w 1552509"/>
              <a:gd name="connsiteY7-1272" fmla="*/ 1171511 h 1354418"/>
              <a:gd name="connsiteX8-1273" fmla="*/ 916903 w 1552509"/>
              <a:gd name="connsiteY8-1274" fmla="*/ 1018766 h 1354418"/>
              <a:gd name="connsiteX9-1275" fmla="*/ 740884 w 1552509"/>
              <a:gd name="connsiteY9-1276" fmla="*/ 1354393 h 1354418"/>
              <a:gd name="connsiteX10-1277" fmla="*/ 710638 w 1552509"/>
              <a:gd name="connsiteY10-1278" fmla="*/ 1045271 h 1354418"/>
              <a:gd name="connsiteX11-1279" fmla="*/ 47 w 1552509"/>
              <a:gd name="connsiteY11-1280" fmla="*/ 985980 h 1354418"/>
              <a:gd name="connsiteX12-1281" fmla="*/ 667140 w 1552509"/>
              <a:gd name="connsiteY12-1282" fmla="*/ 697081 h 1354418"/>
              <a:gd name="connsiteX13-1283" fmla="*/ 318099 w 1552509"/>
              <a:gd name="connsiteY13-1284" fmla="*/ 328669 h 1354418"/>
              <a:gd name="connsiteX0-1285" fmla="*/ 318099 w 1552509"/>
              <a:gd name="connsiteY0-1286" fmla="*/ 328669 h 1354418"/>
              <a:gd name="connsiteX1-1287" fmla="*/ 750394 w 1552509"/>
              <a:gd name="connsiteY1-1288" fmla="*/ 587431 h 1354418"/>
              <a:gd name="connsiteX2-1289" fmla="*/ 807144 w 1552509"/>
              <a:gd name="connsiteY2-1290" fmla="*/ 15 h 1354418"/>
              <a:gd name="connsiteX3-1291" fmla="*/ 916903 w 1552509"/>
              <a:gd name="connsiteY3-1292" fmla="*/ 587432 h 1354418"/>
              <a:gd name="connsiteX4-1293" fmla="*/ 1123910 w 1552509"/>
              <a:gd name="connsiteY4-1294" fmla="*/ 686479 h 1354418"/>
              <a:gd name="connsiteX5-1295" fmla="*/ 1545752 w 1552509"/>
              <a:gd name="connsiteY5-1296" fmla="*/ 371531 h 1354418"/>
              <a:gd name="connsiteX6-1297" fmla="*/ 1119427 w 1552509"/>
              <a:gd name="connsiteY6-1298" fmla="*/ 829604 h 1354418"/>
              <a:gd name="connsiteX7-1299" fmla="*/ 1494973 w 1552509"/>
              <a:gd name="connsiteY7-1300" fmla="*/ 1171511 h 1354418"/>
              <a:gd name="connsiteX8-1301" fmla="*/ 916903 w 1552509"/>
              <a:gd name="connsiteY8-1302" fmla="*/ 1018766 h 1354418"/>
              <a:gd name="connsiteX9-1303" fmla="*/ 740884 w 1552509"/>
              <a:gd name="connsiteY9-1304" fmla="*/ 1354393 h 1354418"/>
              <a:gd name="connsiteX10-1305" fmla="*/ 710638 w 1552509"/>
              <a:gd name="connsiteY10-1306" fmla="*/ 1045271 h 1354418"/>
              <a:gd name="connsiteX11-1307" fmla="*/ 47 w 1552509"/>
              <a:gd name="connsiteY11-1308" fmla="*/ 985980 h 1354418"/>
              <a:gd name="connsiteX12-1309" fmla="*/ 653888 w 1552509"/>
              <a:gd name="connsiteY12-1310" fmla="*/ 736838 h 1354418"/>
              <a:gd name="connsiteX13-1311" fmla="*/ 318099 w 1552509"/>
              <a:gd name="connsiteY13-1312" fmla="*/ 328669 h 1354418"/>
              <a:gd name="connsiteX0-1313" fmla="*/ 318099 w 1552509"/>
              <a:gd name="connsiteY0-1314" fmla="*/ 328669 h 1354418"/>
              <a:gd name="connsiteX1-1315" fmla="*/ 750394 w 1552509"/>
              <a:gd name="connsiteY1-1316" fmla="*/ 587431 h 1354418"/>
              <a:gd name="connsiteX2-1317" fmla="*/ 807144 w 1552509"/>
              <a:gd name="connsiteY2-1318" fmla="*/ 15 h 1354418"/>
              <a:gd name="connsiteX3-1319" fmla="*/ 916903 w 1552509"/>
              <a:gd name="connsiteY3-1320" fmla="*/ 587432 h 1354418"/>
              <a:gd name="connsiteX4-1321" fmla="*/ 1123910 w 1552509"/>
              <a:gd name="connsiteY4-1322" fmla="*/ 686479 h 1354418"/>
              <a:gd name="connsiteX5-1323" fmla="*/ 1545752 w 1552509"/>
              <a:gd name="connsiteY5-1324" fmla="*/ 371531 h 1354418"/>
              <a:gd name="connsiteX6-1325" fmla="*/ 1119427 w 1552509"/>
              <a:gd name="connsiteY6-1326" fmla="*/ 829604 h 1354418"/>
              <a:gd name="connsiteX7-1327" fmla="*/ 1494973 w 1552509"/>
              <a:gd name="connsiteY7-1328" fmla="*/ 1171511 h 1354418"/>
              <a:gd name="connsiteX8-1329" fmla="*/ 916903 w 1552509"/>
              <a:gd name="connsiteY8-1330" fmla="*/ 1018766 h 1354418"/>
              <a:gd name="connsiteX9-1331" fmla="*/ 740884 w 1552509"/>
              <a:gd name="connsiteY9-1332" fmla="*/ 1354393 h 1354418"/>
              <a:gd name="connsiteX10-1333" fmla="*/ 710638 w 1552509"/>
              <a:gd name="connsiteY10-1334" fmla="*/ 1045271 h 1354418"/>
              <a:gd name="connsiteX11-1335" fmla="*/ 47 w 1552509"/>
              <a:gd name="connsiteY11-1336" fmla="*/ 985980 h 1354418"/>
              <a:gd name="connsiteX12-1337" fmla="*/ 653888 w 1552509"/>
              <a:gd name="connsiteY12-1338" fmla="*/ 736838 h 1354418"/>
              <a:gd name="connsiteX13-1339" fmla="*/ 318099 w 1552509"/>
              <a:gd name="connsiteY13-1340" fmla="*/ 328669 h 1354418"/>
              <a:gd name="connsiteX0-1341" fmla="*/ 318099 w 1552509"/>
              <a:gd name="connsiteY0-1342" fmla="*/ 328669 h 1354418"/>
              <a:gd name="connsiteX1-1343" fmla="*/ 750394 w 1552509"/>
              <a:gd name="connsiteY1-1344" fmla="*/ 587431 h 1354418"/>
              <a:gd name="connsiteX2-1345" fmla="*/ 807144 w 1552509"/>
              <a:gd name="connsiteY2-1346" fmla="*/ 15 h 1354418"/>
              <a:gd name="connsiteX3-1347" fmla="*/ 916903 w 1552509"/>
              <a:gd name="connsiteY3-1348" fmla="*/ 587432 h 1354418"/>
              <a:gd name="connsiteX4-1349" fmla="*/ 1123910 w 1552509"/>
              <a:gd name="connsiteY4-1350" fmla="*/ 686479 h 1354418"/>
              <a:gd name="connsiteX5-1351" fmla="*/ 1545752 w 1552509"/>
              <a:gd name="connsiteY5-1352" fmla="*/ 371531 h 1354418"/>
              <a:gd name="connsiteX6-1353" fmla="*/ 1119427 w 1552509"/>
              <a:gd name="connsiteY6-1354" fmla="*/ 829604 h 1354418"/>
              <a:gd name="connsiteX7-1355" fmla="*/ 1494973 w 1552509"/>
              <a:gd name="connsiteY7-1356" fmla="*/ 1171511 h 1354418"/>
              <a:gd name="connsiteX8-1357" fmla="*/ 916903 w 1552509"/>
              <a:gd name="connsiteY8-1358" fmla="*/ 1018766 h 1354418"/>
              <a:gd name="connsiteX9-1359" fmla="*/ 740884 w 1552509"/>
              <a:gd name="connsiteY9-1360" fmla="*/ 1354393 h 1354418"/>
              <a:gd name="connsiteX10-1361" fmla="*/ 710638 w 1552509"/>
              <a:gd name="connsiteY10-1362" fmla="*/ 1045271 h 1354418"/>
              <a:gd name="connsiteX11-1363" fmla="*/ 47 w 1552509"/>
              <a:gd name="connsiteY11-1364" fmla="*/ 985980 h 1354418"/>
              <a:gd name="connsiteX12-1365" fmla="*/ 653888 w 1552509"/>
              <a:gd name="connsiteY12-1366" fmla="*/ 736838 h 1354418"/>
              <a:gd name="connsiteX13-1367" fmla="*/ 318099 w 1552509"/>
              <a:gd name="connsiteY13-1368" fmla="*/ 328669 h 1354418"/>
              <a:gd name="connsiteX0-1369" fmla="*/ 318099 w 1552368"/>
              <a:gd name="connsiteY0-1370" fmla="*/ 328669 h 1354418"/>
              <a:gd name="connsiteX1-1371" fmla="*/ 750394 w 1552368"/>
              <a:gd name="connsiteY1-1372" fmla="*/ 587431 h 1354418"/>
              <a:gd name="connsiteX2-1373" fmla="*/ 807144 w 1552368"/>
              <a:gd name="connsiteY2-1374" fmla="*/ 15 h 1354418"/>
              <a:gd name="connsiteX3-1375" fmla="*/ 916903 w 1552368"/>
              <a:gd name="connsiteY3-1376" fmla="*/ 587432 h 1354418"/>
              <a:gd name="connsiteX4-1377" fmla="*/ 1123910 w 1552368"/>
              <a:gd name="connsiteY4-1378" fmla="*/ 686479 h 1354418"/>
              <a:gd name="connsiteX5-1379" fmla="*/ 1545752 w 1552368"/>
              <a:gd name="connsiteY5-1380" fmla="*/ 371531 h 1354418"/>
              <a:gd name="connsiteX6-1381" fmla="*/ 1119427 w 1552368"/>
              <a:gd name="connsiteY6-1382" fmla="*/ 829604 h 1354418"/>
              <a:gd name="connsiteX7-1383" fmla="*/ 1494973 w 1552368"/>
              <a:gd name="connsiteY7-1384" fmla="*/ 1171511 h 1354418"/>
              <a:gd name="connsiteX8-1385" fmla="*/ 916903 w 1552368"/>
              <a:gd name="connsiteY8-1386" fmla="*/ 1018766 h 1354418"/>
              <a:gd name="connsiteX9-1387" fmla="*/ 740884 w 1552368"/>
              <a:gd name="connsiteY9-1388" fmla="*/ 1354393 h 1354418"/>
              <a:gd name="connsiteX10-1389" fmla="*/ 710638 w 1552368"/>
              <a:gd name="connsiteY10-1390" fmla="*/ 1045271 h 1354418"/>
              <a:gd name="connsiteX11-1391" fmla="*/ 47 w 1552368"/>
              <a:gd name="connsiteY11-1392" fmla="*/ 985980 h 1354418"/>
              <a:gd name="connsiteX12-1393" fmla="*/ 653888 w 1552368"/>
              <a:gd name="connsiteY12-1394" fmla="*/ 736838 h 1354418"/>
              <a:gd name="connsiteX13-1395" fmla="*/ 318099 w 1552368"/>
              <a:gd name="connsiteY13-1396" fmla="*/ 328669 h 1354418"/>
              <a:gd name="connsiteX0-1397" fmla="*/ 318099 w 1552368"/>
              <a:gd name="connsiteY0-1398" fmla="*/ 328669 h 1354418"/>
              <a:gd name="connsiteX1-1399" fmla="*/ 750394 w 1552368"/>
              <a:gd name="connsiteY1-1400" fmla="*/ 587431 h 1354418"/>
              <a:gd name="connsiteX2-1401" fmla="*/ 807144 w 1552368"/>
              <a:gd name="connsiteY2-1402" fmla="*/ 15 h 1354418"/>
              <a:gd name="connsiteX3-1403" fmla="*/ 916903 w 1552368"/>
              <a:gd name="connsiteY3-1404" fmla="*/ 587432 h 1354418"/>
              <a:gd name="connsiteX4-1405" fmla="*/ 1123910 w 1552368"/>
              <a:gd name="connsiteY4-1406" fmla="*/ 686479 h 1354418"/>
              <a:gd name="connsiteX5-1407" fmla="*/ 1545752 w 1552368"/>
              <a:gd name="connsiteY5-1408" fmla="*/ 371531 h 1354418"/>
              <a:gd name="connsiteX6-1409" fmla="*/ 1119427 w 1552368"/>
              <a:gd name="connsiteY6-1410" fmla="*/ 829604 h 1354418"/>
              <a:gd name="connsiteX7-1411" fmla="*/ 1494973 w 1552368"/>
              <a:gd name="connsiteY7-1412" fmla="*/ 1171511 h 1354418"/>
              <a:gd name="connsiteX8-1413" fmla="*/ 916903 w 1552368"/>
              <a:gd name="connsiteY8-1414" fmla="*/ 1018766 h 1354418"/>
              <a:gd name="connsiteX9-1415" fmla="*/ 740884 w 1552368"/>
              <a:gd name="connsiteY9-1416" fmla="*/ 1354393 h 1354418"/>
              <a:gd name="connsiteX10-1417" fmla="*/ 710638 w 1552368"/>
              <a:gd name="connsiteY10-1418" fmla="*/ 1045271 h 1354418"/>
              <a:gd name="connsiteX11-1419" fmla="*/ 47 w 1552368"/>
              <a:gd name="connsiteY11-1420" fmla="*/ 985980 h 1354418"/>
              <a:gd name="connsiteX12-1421" fmla="*/ 653888 w 1552368"/>
              <a:gd name="connsiteY12-1422" fmla="*/ 736838 h 1354418"/>
              <a:gd name="connsiteX13-1423" fmla="*/ 318099 w 1552368"/>
              <a:gd name="connsiteY13-1424" fmla="*/ 328669 h 1354418"/>
              <a:gd name="connsiteX0-1425" fmla="*/ 318099 w 1552368"/>
              <a:gd name="connsiteY0-1426" fmla="*/ 328669 h 1354418"/>
              <a:gd name="connsiteX1-1427" fmla="*/ 750394 w 1552368"/>
              <a:gd name="connsiteY1-1428" fmla="*/ 587431 h 1354418"/>
              <a:gd name="connsiteX2-1429" fmla="*/ 807144 w 1552368"/>
              <a:gd name="connsiteY2-1430" fmla="*/ 15 h 1354418"/>
              <a:gd name="connsiteX3-1431" fmla="*/ 916903 w 1552368"/>
              <a:gd name="connsiteY3-1432" fmla="*/ 587432 h 1354418"/>
              <a:gd name="connsiteX4-1433" fmla="*/ 1123910 w 1552368"/>
              <a:gd name="connsiteY4-1434" fmla="*/ 686479 h 1354418"/>
              <a:gd name="connsiteX5-1435" fmla="*/ 1545752 w 1552368"/>
              <a:gd name="connsiteY5-1436" fmla="*/ 371531 h 1354418"/>
              <a:gd name="connsiteX6-1437" fmla="*/ 1119427 w 1552368"/>
              <a:gd name="connsiteY6-1438" fmla="*/ 829604 h 1354418"/>
              <a:gd name="connsiteX7-1439" fmla="*/ 1494973 w 1552368"/>
              <a:gd name="connsiteY7-1440" fmla="*/ 1171511 h 1354418"/>
              <a:gd name="connsiteX8-1441" fmla="*/ 916903 w 1552368"/>
              <a:gd name="connsiteY8-1442" fmla="*/ 1018766 h 1354418"/>
              <a:gd name="connsiteX9-1443" fmla="*/ 740884 w 1552368"/>
              <a:gd name="connsiteY9-1444" fmla="*/ 1354393 h 1354418"/>
              <a:gd name="connsiteX10-1445" fmla="*/ 710638 w 1552368"/>
              <a:gd name="connsiteY10-1446" fmla="*/ 1045271 h 1354418"/>
              <a:gd name="connsiteX11-1447" fmla="*/ 47 w 1552368"/>
              <a:gd name="connsiteY11-1448" fmla="*/ 985980 h 1354418"/>
              <a:gd name="connsiteX12-1449" fmla="*/ 653888 w 1552368"/>
              <a:gd name="connsiteY12-1450" fmla="*/ 736838 h 1354418"/>
              <a:gd name="connsiteX13-1451" fmla="*/ 318099 w 1552368"/>
              <a:gd name="connsiteY13-1452" fmla="*/ 328669 h 1354418"/>
              <a:gd name="connsiteX0-1453" fmla="*/ 318099 w 1552368"/>
              <a:gd name="connsiteY0-1454" fmla="*/ 328669 h 1354418"/>
              <a:gd name="connsiteX1-1455" fmla="*/ 750394 w 1552368"/>
              <a:gd name="connsiteY1-1456" fmla="*/ 587431 h 1354418"/>
              <a:gd name="connsiteX2-1457" fmla="*/ 807144 w 1552368"/>
              <a:gd name="connsiteY2-1458" fmla="*/ 15 h 1354418"/>
              <a:gd name="connsiteX3-1459" fmla="*/ 916903 w 1552368"/>
              <a:gd name="connsiteY3-1460" fmla="*/ 587432 h 1354418"/>
              <a:gd name="connsiteX4-1461" fmla="*/ 1123910 w 1552368"/>
              <a:gd name="connsiteY4-1462" fmla="*/ 686479 h 1354418"/>
              <a:gd name="connsiteX5-1463" fmla="*/ 1545752 w 1552368"/>
              <a:gd name="connsiteY5-1464" fmla="*/ 371531 h 1354418"/>
              <a:gd name="connsiteX6-1465" fmla="*/ 1119427 w 1552368"/>
              <a:gd name="connsiteY6-1466" fmla="*/ 829604 h 1354418"/>
              <a:gd name="connsiteX7-1467" fmla="*/ 1494973 w 1552368"/>
              <a:gd name="connsiteY7-1468" fmla="*/ 1171511 h 1354418"/>
              <a:gd name="connsiteX8-1469" fmla="*/ 916903 w 1552368"/>
              <a:gd name="connsiteY8-1470" fmla="*/ 1018766 h 1354418"/>
              <a:gd name="connsiteX9-1471" fmla="*/ 740884 w 1552368"/>
              <a:gd name="connsiteY9-1472" fmla="*/ 1354393 h 1354418"/>
              <a:gd name="connsiteX10-1473" fmla="*/ 710638 w 1552368"/>
              <a:gd name="connsiteY10-1474" fmla="*/ 1045271 h 1354418"/>
              <a:gd name="connsiteX11-1475" fmla="*/ 47 w 1552368"/>
              <a:gd name="connsiteY11-1476" fmla="*/ 985980 h 1354418"/>
              <a:gd name="connsiteX12-1477" fmla="*/ 653888 w 1552368"/>
              <a:gd name="connsiteY12-1478" fmla="*/ 736838 h 1354418"/>
              <a:gd name="connsiteX13-1479" fmla="*/ 318099 w 1552368"/>
              <a:gd name="connsiteY13-1480" fmla="*/ 328669 h 1354418"/>
              <a:gd name="connsiteX0-1481" fmla="*/ 318099 w 1552368"/>
              <a:gd name="connsiteY0-1482" fmla="*/ 328669 h 1354418"/>
              <a:gd name="connsiteX1-1483" fmla="*/ 750394 w 1552368"/>
              <a:gd name="connsiteY1-1484" fmla="*/ 587431 h 1354418"/>
              <a:gd name="connsiteX2-1485" fmla="*/ 807144 w 1552368"/>
              <a:gd name="connsiteY2-1486" fmla="*/ 15 h 1354418"/>
              <a:gd name="connsiteX3-1487" fmla="*/ 916903 w 1552368"/>
              <a:gd name="connsiteY3-1488" fmla="*/ 587432 h 1354418"/>
              <a:gd name="connsiteX4-1489" fmla="*/ 1123910 w 1552368"/>
              <a:gd name="connsiteY4-1490" fmla="*/ 686479 h 1354418"/>
              <a:gd name="connsiteX5-1491" fmla="*/ 1545752 w 1552368"/>
              <a:gd name="connsiteY5-1492" fmla="*/ 371531 h 1354418"/>
              <a:gd name="connsiteX6-1493" fmla="*/ 1119427 w 1552368"/>
              <a:gd name="connsiteY6-1494" fmla="*/ 829604 h 1354418"/>
              <a:gd name="connsiteX7-1495" fmla="*/ 1494973 w 1552368"/>
              <a:gd name="connsiteY7-1496" fmla="*/ 1171511 h 1354418"/>
              <a:gd name="connsiteX8-1497" fmla="*/ 916903 w 1552368"/>
              <a:gd name="connsiteY8-1498" fmla="*/ 1018766 h 1354418"/>
              <a:gd name="connsiteX9-1499" fmla="*/ 740884 w 1552368"/>
              <a:gd name="connsiteY9-1500" fmla="*/ 1354393 h 1354418"/>
              <a:gd name="connsiteX10-1501" fmla="*/ 710638 w 1552368"/>
              <a:gd name="connsiteY10-1502" fmla="*/ 1045271 h 1354418"/>
              <a:gd name="connsiteX11-1503" fmla="*/ 47 w 1552368"/>
              <a:gd name="connsiteY11-1504" fmla="*/ 985980 h 1354418"/>
              <a:gd name="connsiteX12-1505" fmla="*/ 653888 w 1552368"/>
              <a:gd name="connsiteY12-1506" fmla="*/ 736838 h 1354418"/>
              <a:gd name="connsiteX13-1507" fmla="*/ 318099 w 1552368"/>
              <a:gd name="connsiteY13-1508" fmla="*/ 328669 h 1354418"/>
              <a:gd name="connsiteX0-1509" fmla="*/ 318099 w 1551851"/>
              <a:gd name="connsiteY0-1510" fmla="*/ 328669 h 1354418"/>
              <a:gd name="connsiteX1-1511" fmla="*/ 750394 w 1551851"/>
              <a:gd name="connsiteY1-1512" fmla="*/ 587431 h 1354418"/>
              <a:gd name="connsiteX2-1513" fmla="*/ 807144 w 1551851"/>
              <a:gd name="connsiteY2-1514" fmla="*/ 15 h 1354418"/>
              <a:gd name="connsiteX3-1515" fmla="*/ 916903 w 1551851"/>
              <a:gd name="connsiteY3-1516" fmla="*/ 587432 h 1354418"/>
              <a:gd name="connsiteX4-1517" fmla="*/ 1123910 w 1551851"/>
              <a:gd name="connsiteY4-1518" fmla="*/ 686479 h 1354418"/>
              <a:gd name="connsiteX5-1519" fmla="*/ 1545752 w 1551851"/>
              <a:gd name="connsiteY5-1520" fmla="*/ 371531 h 1354418"/>
              <a:gd name="connsiteX6-1521" fmla="*/ 1066418 w 1551851"/>
              <a:gd name="connsiteY6-1522" fmla="*/ 909117 h 1354418"/>
              <a:gd name="connsiteX7-1523" fmla="*/ 1494973 w 1551851"/>
              <a:gd name="connsiteY7-1524" fmla="*/ 1171511 h 1354418"/>
              <a:gd name="connsiteX8-1525" fmla="*/ 916903 w 1551851"/>
              <a:gd name="connsiteY8-1526" fmla="*/ 1018766 h 1354418"/>
              <a:gd name="connsiteX9-1527" fmla="*/ 740884 w 1551851"/>
              <a:gd name="connsiteY9-1528" fmla="*/ 1354393 h 1354418"/>
              <a:gd name="connsiteX10-1529" fmla="*/ 710638 w 1551851"/>
              <a:gd name="connsiteY10-1530" fmla="*/ 1045271 h 1354418"/>
              <a:gd name="connsiteX11-1531" fmla="*/ 47 w 1551851"/>
              <a:gd name="connsiteY11-1532" fmla="*/ 985980 h 1354418"/>
              <a:gd name="connsiteX12-1533" fmla="*/ 653888 w 1551851"/>
              <a:gd name="connsiteY12-1534" fmla="*/ 736838 h 1354418"/>
              <a:gd name="connsiteX13-1535" fmla="*/ 318099 w 1551851"/>
              <a:gd name="connsiteY13-1536" fmla="*/ 328669 h 1354418"/>
              <a:gd name="connsiteX0-1537" fmla="*/ 318099 w 1551851"/>
              <a:gd name="connsiteY0-1538" fmla="*/ 328669 h 1354418"/>
              <a:gd name="connsiteX1-1539" fmla="*/ 750394 w 1551851"/>
              <a:gd name="connsiteY1-1540" fmla="*/ 587431 h 1354418"/>
              <a:gd name="connsiteX2-1541" fmla="*/ 807144 w 1551851"/>
              <a:gd name="connsiteY2-1542" fmla="*/ 15 h 1354418"/>
              <a:gd name="connsiteX3-1543" fmla="*/ 916903 w 1551851"/>
              <a:gd name="connsiteY3-1544" fmla="*/ 587432 h 1354418"/>
              <a:gd name="connsiteX4-1545" fmla="*/ 1123910 w 1551851"/>
              <a:gd name="connsiteY4-1546" fmla="*/ 686479 h 1354418"/>
              <a:gd name="connsiteX5-1547" fmla="*/ 1545752 w 1551851"/>
              <a:gd name="connsiteY5-1548" fmla="*/ 663079 h 1354418"/>
              <a:gd name="connsiteX6-1549" fmla="*/ 1066418 w 1551851"/>
              <a:gd name="connsiteY6-1550" fmla="*/ 909117 h 1354418"/>
              <a:gd name="connsiteX7-1551" fmla="*/ 1494973 w 1551851"/>
              <a:gd name="connsiteY7-1552" fmla="*/ 1171511 h 1354418"/>
              <a:gd name="connsiteX8-1553" fmla="*/ 916903 w 1551851"/>
              <a:gd name="connsiteY8-1554" fmla="*/ 1018766 h 1354418"/>
              <a:gd name="connsiteX9-1555" fmla="*/ 740884 w 1551851"/>
              <a:gd name="connsiteY9-1556" fmla="*/ 1354393 h 1354418"/>
              <a:gd name="connsiteX10-1557" fmla="*/ 710638 w 1551851"/>
              <a:gd name="connsiteY10-1558" fmla="*/ 1045271 h 1354418"/>
              <a:gd name="connsiteX11-1559" fmla="*/ 47 w 1551851"/>
              <a:gd name="connsiteY11-1560" fmla="*/ 985980 h 1354418"/>
              <a:gd name="connsiteX12-1561" fmla="*/ 653888 w 1551851"/>
              <a:gd name="connsiteY12-1562" fmla="*/ 736838 h 1354418"/>
              <a:gd name="connsiteX13-1563" fmla="*/ 318099 w 1551851"/>
              <a:gd name="connsiteY13-1564" fmla="*/ 328669 h 1354418"/>
              <a:gd name="connsiteX0-1565" fmla="*/ 318099 w 1551851"/>
              <a:gd name="connsiteY0-1566" fmla="*/ 328669 h 1354418"/>
              <a:gd name="connsiteX1-1567" fmla="*/ 750394 w 1551851"/>
              <a:gd name="connsiteY1-1568" fmla="*/ 587431 h 1354418"/>
              <a:gd name="connsiteX2-1569" fmla="*/ 807144 w 1551851"/>
              <a:gd name="connsiteY2-1570" fmla="*/ 15 h 1354418"/>
              <a:gd name="connsiteX3-1571" fmla="*/ 916903 w 1551851"/>
              <a:gd name="connsiteY3-1572" fmla="*/ 587432 h 1354418"/>
              <a:gd name="connsiteX4-1573" fmla="*/ 1057649 w 1551851"/>
              <a:gd name="connsiteY4-1574" fmla="*/ 712984 h 1354418"/>
              <a:gd name="connsiteX5-1575" fmla="*/ 1545752 w 1551851"/>
              <a:gd name="connsiteY5-1576" fmla="*/ 663079 h 1354418"/>
              <a:gd name="connsiteX6-1577" fmla="*/ 1066418 w 1551851"/>
              <a:gd name="connsiteY6-1578" fmla="*/ 909117 h 1354418"/>
              <a:gd name="connsiteX7-1579" fmla="*/ 1494973 w 1551851"/>
              <a:gd name="connsiteY7-1580" fmla="*/ 1171511 h 1354418"/>
              <a:gd name="connsiteX8-1581" fmla="*/ 916903 w 1551851"/>
              <a:gd name="connsiteY8-1582" fmla="*/ 1018766 h 1354418"/>
              <a:gd name="connsiteX9-1583" fmla="*/ 740884 w 1551851"/>
              <a:gd name="connsiteY9-1584" fmla="*/ 1354393 h 1354418"/>
              <a:gd name="connsiteX10-1585" fmla="*/ 710638 w 1551851"/>
              <a:gd name="connsiteY10-1586" fmla="*/ 1045271 h 1354418"/>
              <a:gd name="connsiteX11-1587" fmla="*/ 47 w 1551851"/>
              <a:gd name="connsiteY11-1588" fmla="*/ 985980 h 1354418"/>
              <a:gd name="connsiteX12-1589" fmla="*/ 653888 w 1551851"/>
              <a:gd name="connsiteY12-1590" fmla="*/ 736838 h 1354418"/>
              <a:gd name="connsiteX13-1591" fmla="*/ 318099 w 1551851"/>
              <a:gd name="connsiteY13-1592" fmla="*/ 328669 h 1354418"/>
              <a:gd name="connsiteX0-1593" fmla="*/ 318099 w 1551851"/>
              <a:gd name="connsiteY0-1594" fmla="*/ 328669 h 1354418"/>
              <a:gd name="connsiteX1-1595" fmla="*/ 750394 w 1551851"/>
              <a:gd name="connsiteY1-1596" fmla="*/ 587431 h 1354418"/>
              <a:gd name="connsiteX2-1597" fmla="*/ 807144 w 1551851"/>
              <a:gd name="connsiteY2-1598" fmla="*/ 15 h 1354418"/>
              <a:gd name="connsiteX3-1599" fmla="*/ 916903 w 1551851"/>
              <a:gd name="connsiteY3-1600" fmla="*/ 587432 h 1354418"/>
              <a:gd name="connsiteX4-1601" fmla="*/ 1057649 w 1551851"/>
              <a:gd name="connsiteY4-1602" fmla="*/ 712984 h 1354418"/>
              <a:gd name="connsiteX5-1603" fmla="*/ 1545752 w 1551851"/>
              <a:gd name="connsiteY5-1604" fmla="*/ 663079 h 1354418"/>
              <a:gd name="connsiteX6-1605" fmla="*/ 1066418 w 1551851"/>
              <a:gd name="connsiteY6-1606" fmla="*/ 909117 h 1354418"/>
              <a:gd name="connsiteX7-1607" fmla="*/ 1494973 w 1551851"/>
              <a:gd name="connsiteY7-1608" fmla="*/ 1171511 h 1354418"/>
              <a:gd name="connsiteX8-1609" fmla="*/ 916903 w 1551851"/>
              <a:gd name="connsiteY8-1610" fmla="*/ 1018766 h 1354418"/>
              <a:gd name="connsiteX9-1611" fmla="*/ 740884 w 1551851"/>
              <a:gd name="connsiteY9-1612" fmla="*/ 1354393 h 1354418"/>
              <a:gd name="connsiteX10-1613" fmla="*/ 710638 w 1551851"/>
              <a:gd name="connsiteY10-1614" fmla="*/ 1045271 h 1354418"/>
              <a:gd name="connsiteX11-1615" fmla="*/ 47 w 1551851"/>
              <a:gd name="connsiteY11-1616" fmla="*/ 985980 h 1354418"/>
              <a:gd name="connsiteX12-1617" fmla="*/ 653888 w 1551851"/>
              <a:gd name="connsiteY12-1618" fmla="*/ 736838 h 1354418"/>
              <a:gd name="connsiteX13-1619" fmla="*/ 318099 w 1551851"/>
              <a:gd name="connsiteY13-1620" fmla="*/ 328669 h 1354418"/>
              <a:gd name="connsiteX0-1621" fmla="*/ 318099 w 1551851"/>
              <a:gd name="connsiteY0-1622" fmla="*/ 328669 h 1354418"/>
              <a:gd name="connsiteX1-1623" fmla="*/ 750394 w 1551851"/>
              <a:gd name="connsiteY1-1624" fmla="*/ 587431 h 1354418"/>
              <a:gd name="connsiteX2-1625" fmla="*/ 807144 w 1551851"/>
              <a:gd name="connsiteY2-1626" fmla="*/ 15 h 1354418"/>
              <a:gd name="connsiteX3-1627" fmla="*/ 916903 w 1551851"/>
              <a:gd name="connsiteY3-1628" fmla="*/ 587432 h 1354418"/>
              <a:gd name="connsiteX4-1629" fmla="*/ 1174692 w 1551851"/>
              <a:gd name="connsiteY4-1630" fmla="*/ 437792 h 1354418"/>
              <a:gd name="connsiteX5-1631" fmla="*/ 1057649 w 1551851"/>
              <a:gd name="connsiteY5-1632" fmla="*/ 712984 h 1354418"/>
              <a:gd name="connsiteX6-1633" fmla="*/ 1545752 w 1551851"/>
              <a:gd name="connsiteY6-1634" fmla="*/ 663079 h 1354418"/>
              <a:gd name="connsiteX7-1635" fmla="*/ 1066418 w 1551851"/>
              <a:gd name="connsiteY7-1636" fmla="*/ 909117 h 1354418"/>
              <a:gd name="connsiteX8-1637" fmla="*/ 1494973 w 1551851"/>
              <a:gd name="connsiteY8-1638" fmla="*/ 1171511 h 1354418"/>
              <a:gd name="connsiteX9-1639" fmla="*/ 916903 w 1551851"/>
              <a:gd name="connsiteY9-1640" fmla="*/ 1018766 h 1354418"/>
              <a:gd name="connsiteX10-1641" fmla="*/ 740884 w 1551851"/>
              <a:gd name="connsiteY10-1642" fmla="*/ 1354393 h 1354418"/>
              <a:gd name="connsiteX11-1643" fmla="*/ 710638 w 1551851"/>
              <a:gd name="connsiteY11-1644" fmla="*/ 1045271 h 1354418"/>
              <a:gd name="connsiteX12-1645" fmla="*/ 47 w 1551851"/>
              <a:gd name="connsiteY12-1646" fmla="*/ 985980 h 1354418"/>
              <a:gd name="connsiteX13-1647" fmla="*/ 653888 w 1551851"/>
              <a:gd name="connsiteY13-1648" fmla="*/ 736838 h 1354418"/>
              <a:gd name="connsiteX14" fmla="*/ 318099 w 1551851"/>
              <a:gd name="connsiteY14" fmla="*/ 328669 h 1354418"/>
              <a:gd name="connsiteX0-1649" fmla="*/ 318099 w 1551851"/>
              <a:gd name="connsiteY0-1650" fmla="*/ 328669 h 1354418"/>
              <a:gd name="connsiteX1-1651" fmla="*/ 750394 w 1551851"/>
              <a:gd name="connsiteY1-1652" fmla="*/ 587431 h 1354418"/>
              <a:gd name="connsiteX2-1653" fmla="*/ 807144 w 1551851"/>
              <a:gd name="connsiteY2-1654" fmla="*/ 15 h 1354418"/>
              <a:gd name="connsiteX3-1655" fmla="*/ 916903 w 1551851"/>
              <a:gd name="connsiteY3-1656" fmla="*/ 587432 h 1354418"/>
              <a:gd name="connsiteX4-1657" fmla="*/ 1174692 w 1551851"/>
              <a:gd name="connsiteY4-1658" fmla="*/ 437792 h 1354418"/>
              <a:gd name="connsiteX5-1659" fmla="*/ 1057649 w 1551851"/>
              <a:gd name="connsiteY5-1660" fmla="*/ 712984 h 1354418"/>
              <a:gd name="connsiteX6-1661" fmla="*/ 1545752 w 1551851"/>
              <a:gd name="connsiteY6-1662" fmla="*/ 663079 h 1354418"/>
              <a:gd name="connsiteX7-1663" fmla="*/ 1066418 w 1551851"/>
              <a:gd name="connsiteY7-1664" fmla="*/ 909117 h 1354418"/>
              <a:gd name="connsiteX8-1665" fmla="*/ 1494973 w 1551851"/>
              <a:gd name="connsiteY8-1666" fmla="*/ 1171511 h 1354418"/>
              <a:gd name="connsiteX9-1667" fmla="*/ 916903 w 1551851"/>
              <a:gd name="connsiteY9-1668" fmla="*/ 1018766 h 1354418"/>
              <a:gd name="connsiteX10-1669" fmla="*/ 740884 w 1551851"/>
              <a:gd name="connsiteY10-1670" fmla="*/ 1354393 h 1354418"/>
              <a:gd name="connsiteX11-1671" fmla="*/ 710638 w 1551851"/>
              <a:gd name="connsiteY11-1672" fmla="*/ 1045271 h 1354418"/>
              <a:gd name="connsiteX12-1673" fmla="*/ 47 w 1551851"/>
              <a:gd name="connsiteY12-1674" fmla="*/ 985980 h 1354418"/>
              <a:gd name="connsiteX13-1675" fmla="*/ 653888 w 1551851"/>
              <a:gd name="connsiteY13-1676" fmla="*/ 736838 h 1354418"/>
              <a:gd name="connsiteX14-1677" fmla="*/ 318099 w 1551851"/>
              <a:gd name="connsiteY14-1678" fmla="*/ 328669 h 1354418"/>
              <a:gd name="connsiteX0-1679" fmla="*/ 318099 w 1551851"/>
              <a:gd name="connsiteY0-1680" fmla="*/ 328669 h 1354418"/>
              <a:gd name="connsiteX1-1681" fmla="*/ 750394 w 1551851"/>
              <a:gd name="connsiteY1-1682" fmla="*/ 587431 h 1354418"/>
              <a:gd name="connsiteX2-1683" fmla="*/ 807144 w 1551851"/>
              <a:gd name="connsiteY2-1684" fmla="*/ 15 h 1354418"/>
              <a:gd name="connsiteX3-1685" fmla="*/ 916903 w 1551851"/>
              <a:gd name="connsiteY3-1686" fmla="*/ 587432 h 1354418"/>
              <a:gd name="connsiteX4-1687" fmla="*/ 1134935 w 1551851"/>
              <a:gd name="connsiteY4-1688" fmla="*/ 437792 h 1354418"/>
              <a:gd name="connsiteX5-1689" fmla="*/ 1057649 w 1551851"/>
              <a:gd name="connsiteY5-1690" fmla="*/ 712984 h 1354418"/>
              <a:gd name="connsiteX6-1691" fmla="*/ 1545752 w 1551851"/>
              <a:gd name="connsiteY6-1692" fmla="*/ 663079 h 1354418"/>
              <a:gd name="connsiteX7-1693" fmla="*/ 1066418 w 1551851"/>
              <a:gd name="connsiteY7-1694" fmla="*/ 909117 h 1354418"/>
              <a:gd name="connsiteX8-1695" fmla="*/ 1494973 w 1551851"/>
              <a:gd name="connsiteY8-1696" fmla="*/ 1171511 h 1354418"/>
              <a:gd name="connsiteX9-1697" fmla="*/ 916903 w 1551851"/>
              <a:gd name="connsiteY9-1698" fmla="*/ 1018766 h 1354418"/>
              <a:gd name="connsiteX10-1699" fmla="*/ 740884 w 1551851"/>
              <a:gd name="connsiteY10-1700" fmla="*/ 1354393 h 1354418"/>
              <a:gd name="connsiteX11-1701" fmla="*/ 710638 w 1551851"/>
              <a:gd name="connsiteY11-1702" fmla="*/ 1045271 h 1354418"/>
              <a:gd name="connsiteX12-1703" fmla="*/ 47 w 1551851"/>
              <a:gd name="connsiteY12-1704" fmla="*/ 985980 h 1354418"/>
              <a:gd name="connsiteX13-1705" fmla="*/ 653888 w 1551851"/>
              <a:gd name="connsiteY13-1706" fmla="*/ 736838 h 1354418"/>
              <a:gd name="connsiteX14-1707" fmla="*/ 318099 w 1551851"/>
              <a:gd name="connsiteY14-1708" fmla="*/ 328669 h 1354418"/>
              <a:gd name="connsiteX0-1709" fmla="*/ 318099 w 1551851"/>
              <a:gd name="connsiteY0-1710" fmla="*/ 328669 h 1354418"/>
              <a:gd name="connsiteX1-1711" fmla="*/ 750394 w 1551851"/>
              <a:gd name="connsiteY1-1712" fmla="*/ 587431 h 1354418"/>
              <a:gd name="connsiteX2-1713" fmla="*/ 807144 w 1551851"/>
              <a:gd name="connsiteY2-1714" fmla="*/ 15 h 1354418"/>
              <a:gd name="connsiteX3-1715" fmla="*/ 916903 w 1551851"/>
              <a:gd name="connsiteY3-1716" fmla="*/ 587432 h 1354418"/>
              <a:gd name="connsiteX4-1717" fmla="*/ 1134935 w 1551851"/>
              <a:gd name="connsiteY4-1718" fmla="*/ 437792 h 1354418"/>
              <a:gd name="connsiteX5-1719" fmla="*/ 1057649 w 1551851"/>
              <a:gd name="connsiteY5-1720" fmla="*/ 712984 h 1354418"/>
              <a:gd name="connsiteX6-1721" fmla="*/ 1545752 w 1551851"/>
              <a:gd name="connsiteY6-1722" fmla="*/ 663079 h 1354418"/>
              <a:gd name="connsiteX7-1723" fmla="*/ 1066418 w 1551851"/>
              <a:gd name="connsiteY7-1724" fmla="*/ 909117 h 1354418"/>
              <a:gd name="connsiteX8-1725" fmla="*/ 1494973 w 1551851"/>
              <a:gd name="connsiteY8-1726" fmla="*/ 1171511 h 1354418"/>
              <a:gd name="connsiteX9-1727" fmla="*/ 916903 w 1551851"/>
              <a:gd name="connsiteY9-1728" fmla="*/ 1018766 h 1354418"/>
              <a:gd name="connsiteX10-1729" fmla="*/ 740884 w 1551851"/>
              <a:gd name="connsiteY10-1730" fmla="*/ 1354393 h 1354418"/>
              <a:gd name="connsiteX11-1731" fmla="*/ 710638 w 1551851"/>
              <a:gd name="connsiteY11-1732" fmla="*/ 1045271 h 1354418"/>
              <a:gd name="connsiteX12-1733" fmla="*/ 47 w 1551851"/>
              <a:gd name="connsiteY12-1734" fmla="*/ 985980 h 1354418"/>
              <a:gd name="connsiteX13-1735" fmla="*/ 653888 w 1551851"/>
              <a:gd name="connsiteY13-1736" fmla="*/ 736838 h 1354418"/>
              <a:gd name="connsiteX14-1737" fmla="*/ 318099 w 1551851"/>
              <a:gd name="connsiteY14-1738" fmla="*/ 328669 h 1354418"/>
              <a:gd name="connsiteX0-1739" fmla="*/ 318099 w 1551851"/>
              <a:gd name="connsiteY0-1740" fmla="*/ 328669 h 1354418"/>
              <a:gd name="connsiteX1-1741" fmla="*/ 750394 w 1551851"/>
              <a:gd name="connsiteY1-1742" fmla="*/ 587431 h 1354418"/>
              <a:gd name="connsiteX2-1743" fmla="*/ 807144 w 1551851"/>
              <a:gd name="connsiteY2-1744" fmla="*/ 15 h 1354418"/>
              <a:gd name="connsiteX3-1745" fmla="*/ 916903 w 1551851"/>
              <a:gd name="connsiteY3-1746" fmla="*/ 587432 h 1354418"/>
              <a:gd name="connsiteX4-1747" fmla="*/ 1134935 w 1551851"/>
              <a:gd name="connsiteY4-1748" fmla="*/ 437792 h 1354418"/>
              <a:gd name="connsiteX5-1749" fmla="*/ 1057649 w 1551851"/>
              <a:gd name="connsiteY5-1750" fmla="*/ 712984 h 1354418"/>
              <a:gd name="connsiteX6-1751" fmla="*/ 1545752 w 1551851"/>
              <a:gd name="connsiteY6-1752" fmla="*/ 663079 h 1354418"/>
              <a:gd name="connsiteX7-1753" fmla="*/ 1066418 w 1551851"/>
              <a:gd name="connsiteY7-1754" fmla="*/ 909117 h 1354418"/>
              <a:gd name="connsiteX8-1755" fmla="*/ 1494973 w 1551851"/>
              <a:gd name="connsiteY8-1756" fmla="*/ 1171511 h 1354418"/>
              <a:gd name="connsiteX9-1757" fmla="*/ 916903 w 1551851"/>
              <a:gd name="connsiteY9-1758" fmla="*/ 1018766 h 1354418"/>
              <a:gd name="connsiteX10-1759" fmla="*/ 740884 w 1551851"/>
              <a:gd name="connsiteY10-1760" fmla="*/ 1354393 h 1354418"/>
              <a:gd name="connsiteX11-1761" fmla="*/ 710638 w 1551851"/>
              <a:gd name="connsiteY11-1762" fmla="*/ 1045271 h 1354418"/>
              <a:gd name="connsiteX12-1763" fmla="*/ 47 w 1551851"/>
              <a:gd name="connsiteY12-1764" fmla="*/ 985980 h 1354418"/>
              <a:gd name="connsiteX13-1765" fmla="*/ 653888 w 1551851"/>
              <a:gd name="connsiteY13-1766" fmla="*/ 736838 h 1354418"/>
              <a:gd name="connsiteX14-1767" fmla="*/ 318099 w 1551851"/>
              <a:gd name="connsiteY14-1768" fmla="*/ 328669 h 1354418"/>
              <a:gd name="connsiteX0-1769" fmla="*/ 318099 w 1551851"/>
              <a:gd name="connsiteY0-1770" fmla="*/ 328669 h 1354418"/>
              <a:gd name="connsiteX1-1771" fmla="*/ 750394 w 1551851"/>
              <a:gd name="connsiteY1-1772" fmla="*/ 587431 h 1354418"/>
              <a:gd name="connsiteX2-1773" fmla="*/ 807144 w 1551851"/>
              <a:gd name="connsiteY2-1774" fmla="*/ 15 h 1354418"/>
              <a:gd name="connsiteX3-1775" fmla="*/ 916903 w 1551851"/>
              <a:gd name="connsiteY3-1776" fmla="*/ 587432 h 1354418"/>
              <a:gd name="connsiteX4-1777" fmla="*/ 1134935 w 1551851"/>
              <a:gd name="connsiteY4-1778" fmla="*/ 437792 h 1354418"/>
              <a:gd name="connsiteX5-1779" fmla="*/ 1057649 w 1551851"/>
              <a:gd name="connsiteY5-1780" fmla="*/ 712984 h 1354418"/>
              <a:gd name="connsiteX6-1781" fmla="*/ 1545752 w 1551851"/>
              <a:gd name="connsiteY6-1782" fmla="*/ 663079 h 1354418"/>
              <a:gd name="connsiteX7-1783" fmla="*/ 1066418 w 1551851"/>
              <a:gd name="connsiteY7-1784" fmla="*/ 909117 h 1354418"/>
              <a:gd name="connsiteX8-1785" fmla="*/ 1494973 w 1551851"/>
              <a:gd name="connsiteY8-1786" fmla="*/ 1171511 h 1354418"/>
              <a:gd name="connsiteX9-1787" fmla="*/ 916903 w 1551851"/>
              <a:gd name="connsiteY9-1788" fmla="*/ 1018766 h 1354418"/>
              <a:gd name="connsiteX10-1789" fmla="*/ 740884 w 1551851"/>
              <a:gd name="connsiteY10-1790" fmla="*/ 1354393 h 1354418"/>
              <a:gd name="connsiteX11-1791" fmla="*/ 710638 w 1551851"/>
              <a:gd name="connsiteY11-1792" fmla="*/ 1045271 h 1354418"/>
              <a:gd name="connsiteX12-1793" fmla="*/ 47 w 1551851"/>
              <a:gd name="connsiteY12-1794" fmla="*/ 985980 h 1354418"/>
              <a:gd name="connsiteX13-1795" fmla="*/ 653888 w 1551851"/>
              <a:gd name="connsiteY13-1796" fmla="*/ 736838 h 1354418"/>
              <a:gd name="connsiteX14-1797" fmla="*/ 318099 w 1551851"/>
              <a:gd name="connsiteY14-1798" fmla="*/ 328669 h 1354418"/>
              <a:gd name="connsiteX0-1799" fmla="*/ 318099 w 1551851"/>
              <a:gd name="connsiteY0-1800" fmla="*/ 328669 h 1354418"/>
              <a:gd name="connsiteX1-1801" fmla="*/ 750394 w 1551851"/>
              <a:gd name="connsiteY1-1802" fmla="*/ 587431 h 1354418"/>
              <a:gd name="connsiteX2-1803" fmla="*/ 807144 w 1551851"/>
              <a:gd name="connsiteY2-1804" fmla="*/ 15 h 1354418"/>
              <a:gd name="connsiteX3-1805" fmla="*/ 916903 w 1551851"/>
              <a:gd name="connsiteY3-1806" fmla="*/ 587432 h 1354418"/>
              <a:gd name="connsiteX4-1807" fmla="*/ 1134935 w 1551851"/>
              <a:gd name="connsiteY4-1808" fmla="*/ 437792 h 1354418"/>
              <a:gd name="connsiteX5-1809" fmla="*/ 1057649 w 1551851"/>
              <a:gd name="connsiteY5-1810" fmla="*/ 712984 h 1354418"/>
              <a:gd name="connsiteX6-1811" fmla="*/ 1545752 w 1551851"/>
              <a:gd name="connsiteY6-1812" fmla="*/ 663079 h 1354418"/>
              <a:gd name="connsiteX7-1813" fmla="*/ 1066418 w 1551851"/>
              <a:gd name="connsiteY7-1814" fmla="*/ 909117 h 1354418"/>
              <a:gd name="connsiteX8-1815" fmla="*/ 1494973 w 1551851"/>
              <a:gd name="connsiteY8-1816" fmla="*/ 1171511 h 1354418"/>
              <a:gd name="connsiteX9-1817" fmla="*/ 916903 w 1551851"/>
              <a:gd name="connsiteY9-1818" fmla="*/ 1018766 h 1354418"/>
              <a:gd name="connsiteX10-1819" fmla="*/ 740884 w 1551851"/>
              <a:gd name="connsiteY10-1820" fmla="*/ 1354393 h 1354418"/>
              <a:gd name="connsiteX11-1821" fmla="*/ 710638 w 1551851"/>
              <a:gd name="connsiteY11-1822" fmla="*/ 1045271 h 1354418"/>
              <a:gd name="connsiteX12-1823" fmla="*/ 47 w 1551851"/>
              <a:gd name="connsiteY12-1824" fmla="*/ 985980 h 1354418"/>
              <a:gd name="connsiteX13-1825" fmla="*/ 653888 w 1551851"/>
              <a:gd name="connsiteY13-1826" fmla="*/ 736838 h 1354418"/>
              <a:gd name="connsiteX14-1827" fmla="*/ 318099 w 1551851"/>
              <a:gd name="connsiteY14-1828" fmla="*/ 328669 h 1354418"/>
              <a:gd name="connsiteX0-1829" fmla="*/ 318099 w 1551851"/>
              <a:gd name="connsiteY0-1830" fmla="*/ 328669 h 1354418"/>
              <a:gd name="connsiteX1-1831" fmla="*/ 750394 w 1551851"/>
              <a:gd name="connsiteY1-1832" fmla="*/ 587431 h 1354418"/>
              <a:gd name="connsiteX2-1833" fmla="*/ 807144 w 1551851"/>
              <a:gd name="connsiteY2-1834" fmla="*/ 15 h 1354418"/>
              <a:gd name="connsiteX3-1835" fmla="*/ 916903 w 1551851"/>
              <a:gd name="connsiteY3-1836" fmla="*/ 587432 h 1354418"/>
              <a:gd name="connsiteX4-1837" fmla="*/ 1134935 w 1551851"/>
              <a:gd name="connsiteY4-1838" fmla="*/ 437792 h 1354418"/>
              <a:gd name="connsiteX5-1839" fmla="*/ 1057649 w 1551851"/>
              <a:gd name="connsiteY5-1840" fmla="*/ 712984 h 1354418"/>
              <a:gd name="connsiteX6-1841" fmla="*/ 1545752 w 1551851"/>
              <a:gd name="connsiteY6-1842" fmla="*/ 663079 h 1354418"/>
              <a:gd name="connsiteX7-1843" fmla="*/ 1066418 w 1551851"/>
              <a:gd name="connsiteY7-1844" fmla="*/ 909117 h 1354418"/>
              <a:gd name="connsiteX8-1845" fmla="*/ 1494973 w 1551851"/>
              <a:gd name="connsiteY8-1846" fmla="*/ 1171511 h 1354418"/>
              <a:gd name="connsiteX9-1847" fmla="*/ 916903 w 1551851"/>
              <a:gd name="connsiteY9-1848" fmla="*/ 1018766 h 1354418"/>
              <a:gd name="connsiteX10-1849" fmla="*/ 740884 w 1551851"/>
              <a:gd name="connsiteY10-1850" fmla="*/ 1354393 h 1354418"/>
              <a:gd name="connsiteX11-1851" fmla="*/ 710638 w 1551851"/>
              <a:gd name="connsiteY11-1852" fmla="*/ 1045271 h 1354418"/>
              <a:gd name="connsiteX12-1853" fmla="*/ 47 w 1551851"/>
              <a:gd name="connsiteY12-1854" fmla="*/ 985980 h 1354418"/>
              <a:gd name="connsiteX13-1855" fmla="*/ 653888 w 1551851"/>
              <a:gd name="connsiteY13-1856" fmla="*/ 736838 h 1354418"/>
              <a:gd name="connsiteX14-1857" fmla="*/ 318099 w 1551851"/>
              <a:gd name="connsiteY14-1858" fmla="*/ 328669 h 1354418"/>
              <a:gd name="connsiteX0-1859" fmla="*/ 318099 w 1551851"/>
              <a:gd name="connsiteY0-1860" fmla="*/ 328669 h 1341167"/>
              <a:gd name="connsiteX1-1861" fmla="*/ 750394 w 1551851"/>
              <a:gd name="connsiteY1-1862" fmla="*/ 587431 h 1341167"/>
              <a:gd name="connsiteX2-1863" fmla="*/ 807144 w 1551851"/>
              <a:gd name="connsiteY2-1864" fmla="*/ 15 h 1341167"/>
              <a:gd name="connsiteX3-1865" fmla="*/ 916903 w 1551851"/>
              <a:gd name="connsiteY3-1866" fmla="*/ 587432 h 1341167"/>
              <a:gd name="connsiteX4-1867" fmla="*/ 1134935 w 1551851"/>
              <a:gd name="connsiteY4-1868" fmla="*/ 437792 h 1341167"/>
              <a:gd name="connsiteX5-1869" fmla="*/ 1057649 w 1551851"/>
              <a:gd name="connsiteY5-1870" fmla="*/ 712984 h 1341167"/>
              <a:gd name="connsiteX6-1871" fmla="*/ 1545752 w 1551851"/>
              <a:gd name="connsiteY6-1872" fmla="*/ 663079 h 1341167"/>
              <a:gd name="connsiteX7-1873" fmla="*/ 1066418 w 1551851"/>
              <a:gd name="connsiteY7-1874" fmla="*/ 909117 h 1341167"/>
              <a:gd name="connsiteX8-1875" fmla="*/ 1494973 w 1551851"/>
              <a:gd name="connsiteY8-1876" fmla="*/ 1171511 h 1341167"/>
              <a:gd name="connsiteX9-1877" fmla="*/ 916903 w 1551851"/>
              <a:gd name="connsiteY9-1878" fmla="*/ 1018766 h 1341167"/>
              <a:gd name="connsiteX10-1879" fmla="*/ 634867 w 1551851"/>
              <a:gd name="connsiteY10-1880" fmla="*/ 1341141 h 1341167"/>
              <a:gd name="connsiteX11-1881" fmla="*/ 710638 w 1551851"/>
              <a:gd name="connsiteY11-1882" fmla="*/ 1045271 h 1341167"/>
              <a:gd name="connsiteX12-1883" fmla="*/ 47 w 1551851"/>
              <a:gd name="connsiteY12-1884" fmla="*/ 985980 h 1341167"/>
              <a:gd name="connsiteX13-1885" fmla="*/ 653888 w 1551851"/>
              <a:gd name="connsiteY13-1886" fmla="*/ 736838 h 1341167"/>
              <a:gd name="connsiteX14-1887" fmla="*/ 318099 w 1551851"/>
              <a:gd name="connsiteY14-1888" fmla="*/ 328669 h 1341167"/>
              <a:gd name="connsiteX0-1889" fmla="*/ 318099 w 1551851"/>
              <a:gd name="connsiteY0-1890" fmla="*/ 328669 h 1354331"/>
              <a:gd name="connsiteX1-1891" fmla="*/ 750394 w 1551851"/>
              <a:gd name="connsiteY1-1892" fmla="*/ 587431 h 1354331"/>
              <a:gd name="connsiteX2-1893" fmla="*/ 807144 w 1551851"/>
              <a:gd name="connsiteY2-1894" fmla="*/ 15 h 1354331"/>
              <a:gd name="connsiteX3-1895" fmla="*/ 916903 w 1551851"/>
              <a:gd name="connsiteY3-1896" fmla="*/ 587432 h 1354331"/>
              <a:gd name="connsiteX4-1897" fmla="*/ 1134935 w 1551851"/>
              <a:gd name="connsiteY4-1898" fmla="*/ 437792 h 1354331"/>
              <a:gd name="connsiteX5-1899" fmla="*/ 1057649 w 1551851"/>
              <a:gd name="connsiteY5-1900" fmla="*/ 712984 h 1354331"/>
              <a:gd name="connsiteX6-1901" fmla="*/ 1545752 w 1551851"/>
              <a:gd name="connsiteY6-1902" fmla="*/ 663079 h 1354331"/>
              <a:gd name="connsiteX7-1903" fmla="*/ 1066418 w 1551851"/>
              <a:gd name="connsiteY7-1904" fmla="*/ 909117 h 1354331"/>
              <a:gd name="connsiteX8-1905" fmla="*/ 1494973 w 1551851"/>
              <a:gd name="connsiteY8-1906" fmla="*/ 1171511 h 1354331"/>
              <a:gd name="connsiteX9-1907" fmla="*/ 916903 w 1551851"/>
              <a:gd name="connsiteY9-1908" fmla="*/ 1018766 h 1354331"/>
              <a:gd name="connsiteX10-1909" fmla="*/ 634867 w 1551851"/>
              <a:gd name="connsiteY10-1910" fmla="*/ 1341141 h 1354331"/>
              <a:gd name="connsiteX11-1911" fmla="*/ 710638 w 1551851"/>
              <a:gd name="connsiteY11-1912" fmla="*/ 1045271 h 1354331"/>
              <a:gd name="connsiteX12-1913" fmla="*/ 47 w 1551851"/>
              <a:gd name="connsiteY12-1914" fmla="*/ 985980 h 1354331"/>
              <a:gd name="connsiteX13-1915" fmla="*/ 653888 w 1551851"/>
              <a:gd name="connsiteY13-1916" fmla="*/ 736838 h 1354331"/>
              <a:gd name="connsiteX14-1917" fmla="*/ 318099 w 1551851"/>
              <a:gd name="connsiteY14-1918" fmla="*/ 328669 h 1354331"/>
              <a:gd name="connsiteX0-1919" fmla="*/ 318099 w 1551851"/>
              <a:gd name="connsiteY0-1920" fmla="*/ 328669 h 1457529"/>
              <a:gd name="connsiteX1-1921" fmla="*/ 750394 w 1551851"/>
              <a:gd name="connsiteY1-1922" fmla="*/ 587431 h 1457529"/>
              <a:gd name="connsiteX2-1923" fmla="*/ 807144 w 1551851"/>
              <a:gd name="connsiteY2-1924" fmla="*/ 15 h 1457529"/>
              <a:gd name="connsiteX3-1925" fmla="*/ 916903 w 1551851"/>
              <a:gd name="connsiteY3-1926" fmla="*/ 587432 h 1457529"/>
              <a:gd name="connsiteX4-1927" fmla="*/ 1134935 w 1551851"/>
              <a:gd name="connsiteY4-1928" fmla="*/ 437792 h 1457529"/>
              <a:gd name="connsiteX5-1929" fmla="*/ 1057649 w 1551851"/>
              <a:gd name="connsiteY5-1930" fmla="*/ 712984 h 1457529"/>
              <a:gd name="connsiteX6-1931" fmla="*/ 1545752 w 1551851"/>
              <a:gd name="connsiteY6-1932" fmla="*/ 663079 h 1457529"/>
              <a:gd name="connsiteX7-1933" fmla="*/ 1066418 w 1551851"/>
              <a:gd name="connsiteY7-1934" fmla="*/ 909117 h 1457529"/>
              <a:gd name="connsiteX8-1935" fmla="*/ 1494973 w 1551851"/>
              <a:gd name="connsiteY8-1936" fmla="*/ 1171511 h 1457529"/>
              <a:gd name="connsiteX9-1937" fmla="*/ 916903 w 1551851"/>
              <a:gd name="connsiteY9-1938" fmla="*/ 1018766 h 1457529"/>
              <a:gd name="connsiteX10-1939" fmla="*/ 595111 w 1551851"/>
              <a:gd name="connsiteY10-1940" fmla="*/ 1447158 h 1457529"/>
              <a:gd name="connsiteX11-1941" fmla="*/ 710638 w 1551851"/>
              <a:gd name="connsiteY11-1942" fmla="*/ 1045271 h 1457529"/>
              <a:gd name="connsiteX12-1943" fmla="*/ 47 w 1551851"/>
              <a:gd name="connsiteY12-1944" fmla="*/ 985980 h 1457529"/>
              <a:gd name="connsiteX13-1945" fmla="*/ 653888 w 1551851"/>
              <a:gd name="connsiteY13-1946" fmla="*/ 736838 h 1457529"/>
              <a:gd name="connsiteX14-1947" fmla="*/ 318099 w 1551851"/>
              <a:gd name="connsiteY14-1948" fmla="*/ 328669 h 1457529"/>
              <a:gd name="connsiteX0-1949" fmla="*/ 318099 w 1551851"/>
              <a:gd name="connsiteY0-1950" fmla="*/ 328669 h 1457529"/>
              <a:gd name="connsiteX1-1951" fmla="*/ 750394 w 1551851"/>
              <a:gd name="connsiteY1-1952" fmla="*/ 587431 h 1457529"/>
              <a:gd name="connsiteX2-1953" fmla="*/ 807144 w 1551851"/>
              <a:gd name="connsiteY2-1954" fmla="*/ 15 h 1457529"/>
              <a:gd name="connsiteX3-1955" fmla="*/ 916903 w 1551851"/>
              <a:gd name="connsiteY3-1956" fmla="*/ 587432 h 1457529"/>
              <a:gd name="connsiteX4-1957" fmla="*/ 1134935 w 1551851"/>
              <a:gd name="connsiteY4-1958" fmla="*/ 437792 h 1457529"/>
              <a:gd name="connsiteX5-1959" fmla="*/ 1057649 w 1551851"/>
              <a:gd name="connsiteY5-1960" fmla="*/ 712984 h 1457529"/>
              <a:gd name="connsiteX6-1961" fmla="*/ 1545752 w 1551851"/>
              <a:gd name="connsiteY6-1962" fmla="*/ 663079 h 1457529"/>
              <a:gd name="connsiteX7-1963" fmla="*/ 1066418 w 1551851"/>
              <a:gd name="connsiteY7-1964" fmla="*/ 909117 h 1457529"/>
              <a:gd name="connsiteX8-1965" fmla="*/ 1494973 w 1551851"/>
              <a:gd name="connsiteY8-1966" fmla="*/ 1171511 h 1457529"/>
              <a:gd name="connsiteX9-1967" fmla="*/ 916903 w 1551851"/>
              <a:gd name="connsiteY9-1968" fmla="*/ 1018766 h 1457529"/>
              <a:gd name="connsiteX10-1969" fmla="*/ 595111 w 1551851"/>
              <a:gd name="connsiteY10-1970" fmla="*/ 1447158 h 1457529"/>
              <a:gd name="connsiteX11-1971" fmla="*/ 710638 w 1551851"/>
              <a:gd name="connsiteY11-1972" fmla="*/ 1045271 h 1457529"/>
              <a:gd name="connsiteX12-1973" fmla="*/ 47 w 1551851"/>
              <a:gd name="connsiteY12-1974" fmla="*/ 985980 h 1457529"/>
              <a:gd name="connsiteX13-1975" fmla="*/ 653888 w 1551851"/>
              <a:gd name="connsiteY13-1976" fmla="*/ 736838 h 1457529"/>
              <a:gd name="connsiteX14-1977" fmla="*/ 318099 w 1551851"/>
              <a:gd name="connsiteY14-1978" fmla="*/ 328669 h 1457529"/>
              <a:gd name="connsiteX0-1979" fmla="*/ 318099 w 1551851"/>
              <a:gd name="connsiteY0-1980" fmla="*/ 328669 h 1450384"/>
              <a:gd name="connsiteX1-1981" fmla="*/ 750394 w 1551851"/>
              <a:gd name="connsiteY1-1982" fmla="*/ 587431 h 1450384"/>
              <a:gd name="connsiteX2-1983" fmla="*/ 807144 w 1551851"/>
              <a:gd name="connsiteY2-1984" fmla="*/ 15 h 1450384"/>
              <a:gd name="connsiteX3-1985" fmla="*/ 916903 w 1551851"/>
              <a:gd name="connsiteY3-1986" fmla="*/ 587432 h 1450384"/>
              <a:gd name="connsiteX4-1987" fmla="*/ 1134935 w 1551851"/>
              <a:gd name="connsiteY4-1988" fmla="*/ 437792 h 1450384"/>
              <a:gd name="connsiteX5-1989" fmla="*/ 1057649 w 1551851"/>
              <a:gd name="connsiteY5-1990" fmla="*/ 712984 h 1450384"/>
              <a:gd name="connsiteX6-1991" fmla="*/ 1545752 w 1551851"/>
              <a:gd name="connsiteY6-1992" fmla="*/ 663079 h 1450384"/>
              <a:gd name="connsiteX7-1993" fmla="*/ 1066418 w 1551851"/>
              <a:gd name="connsiteY7-1994" fmla="*/ 909117 h 1450384"/>
              <a:gd name="connsiteX8-1995" fmla="*/ 1494973 w 1551851"/>
              <a:gd name="connsiteY8-1996" fmla="*/ 1171511 h 1450384"/>
              <a:gd name="connsiteX9-1997" fmla="*/ 916903 w 1551851"/>
              <a:gd name="connsiteY9-1998" fmla="*/ 1018766 h 1450384"/>
              <a:gd name="connsiteX10-1999" fmla="*/ 595111 w 1551851"/>
              <a:gd name="connsiteY10-2000" fmla="*/ 1447158 h 1450384"/>
              <a:gd name="connsiteX11-2001" fmla="*/ 710638 w 1551851"/>
              <a:gd name="connsiteY11-2002" fmla="*/ 1045271 h 1450384"/>
              <a:gd name="connsiteX12-2003" fmla="*/ 47 w 1551851"/>
              <a:gd name="connsiteY12-2004" fmla="*/ 985980 h 1450384"/>
              <a:gd name="connsiteX13-2005" fmla="*/ 653888 w 1551851"/>
              <a:gd name="connsiteY13-2006" fmla="*/ 736838 h 1450384"/>
              <a:gd name="connsiteX14-2007" fmla="*/ 318099 w 1551851"/>
              <a:gd name="connsiteY14-2008" fmla="*/ 328669 h 1450384"/>
              <a:gd name="connsiteX0-2009" fmla="*/ 318101 w 1551853"/>
              <a:gd name="connsiteY0-2010" fmla="*/ 328669 h 1450384"/>
              <a:gd name="connsiteX1-2011" fmla="*/ 750396 w 1551853"/>
              <a:gd name="connsiteY1-2012" fmla="*/ 587431 h 1450384"/>
              <a:gd name="connsiteX2-2013" fmla="*/ 807146 w 1551853"/>
              <a:gd name="connsiteY2-2014" fmla="*/ 15 h 1450384"/>
              <a:gd name="connsiteX3-2015" fmla="*/ 916905 w 1551853"/>
              <a:gd name="connsiteY3-2016" fmla="*/ 587432 h 1450384"/>
              <a:gd name="connsiteX4-2017" fmla="*/ 1134937 w 1551853"/>
              <a:gd name="connsiteY4-2018" fmla="*/ 437792 h 1450384"/>
              <a:gd name="connsiteX5-2019" fmla="*/ 1057651 w 1551853"/>
              <a:gd name="connsiteY5-2020" fmla="*/ 712984 h 1450384"/>
              <a:gd name="connsiteX6-2021" fmla="*/ 1545754 w 1551853"/>
              <a:gd name="connsiteY6-2022" fmla="*/ 663079 h 1450384"/>
              <a:gd name="connsiteX7-2023" fmla="*/ 1066420 w 1551853"/>
              <a:gd name="connsiteY7-2024" fmla="*/ 909117 h 1450384"/>
              <a:gd name="connsiteX8-2025" fmla="*/ 1494975 w 1551853"/>
              <a:gd name="connsiteY8-2026" fmla="*/ 1171511 h 1450384"/>
              <a:gd name="connsiteX9-2027" fmla="*/ 916905 w 1551853"/>
              <a:gd name="connsiteY9-2028" fmla="*/ 1018766 h 1450384"/>
              <a:gd name="connsiteX10-2029" fmla="*/ 595113 w 1551853"/>
              <a:gd name="connsiteY10-2030" fmla="*/ 1447158 h 1450384"/>
              <a:gd name="connsiteX11-2031" fmla="*/ 684136 w 1551853"/>
              <a:gd name="connsiteY11-2032" fmla="*/ 979010 h 1450384"/>
              <a:gd name="connsiteX12-2033" fmla="*/ 49 w 1551853"/>
              <a:gd name="connsiteY12-2034" fmla="*/ 985980 h 1450384"/>
              <a:gd name="connsiteX13-2035" fmla="*/ 653890 w 1551853"/>
              <a:gd name="connsiteY13-2036" fmla="*/ 736838 h 1450384"/>
              <a:gd name="connsiteX14-2037" fmla="*/ 318101 w 1551853"/>
              <a:gd name="connsiteY14-2038" fmla="*/ 328669 h 1450384"/>
              <a:gd name="connsiteX0-2039" fmla="*/ 318101 w 1551853"/>
              <a:gd name="connsiteY0-2040" fmla="*/ 328669 h 1450384"/>
              <a:gd name="connsiteX1-2041" fmla="*/ 750396 w 1551853"/>
              <a:gd name="connsiteY1-2042" fmla="*/ 587431 h 1450384"/>
              <a:gd name="connsiteX2-2043" fmla="*/ 807146 w 1551853"/>
              <a:gd name="connsiteY2-2044" fmla="*/ 15 h 1450384"/>
              <a:gd name="connsiteX3-2045" fmla="*/ 916905 w 1551853"/>
              <a:gd name="connsiteY3-2046" fmla="*/ 587432 h 1450384"/>
              <a:gd name="connsiteX4-2047" fmla="*/ 1134937 w 1551853"/>
              <a:gd name="connsiteY4-2048" fmla="*/ 437792 h 1450384"/>
              <a:gd name="connsiteX5-2049" fmla="*/ 1057651 w 1551853"/>
              <a:gd name="connsiteY5-2050" fmla="*/ 712984 h 1450384"/>
              <a:gd name="connsiteX6-2051" fmla="*/ 1545754 w 1551853"/>
              <a:gd name="connsiteY6-2052" fmla="*/ 663079 h 1450384"/>
              <a:gd name="connsiteX7-2053" fmla="*/ 1066420 w 1551853"/>
              <a:gd name="connsiteY7-2054" fmla="*/ 909117 h 1450384"/>
              <a:gd name="connsiteX8-2055" fmla="*/ 1494975 w 1551853"/>
              <a:gd name="connsiteY8-2056" fmla="*/ 1171511 h 1450384"/>
              <a:gd name="connsiteX9-2057" fmla="*/ 916905 w 1551853"/>
              <a:gd name="connsiteY9-2058" fmla="*/ 1018766 h 1450384"/>
              <a:gd name="connsiteX10-2059" fmla="*/ 595113 w 1551853"/>
              <a:gd name="connsiteY10-2060" fmla="*/ 1447158 h 1450384"/>
              <a:gd name="connsiteX11-2061" fmla="*/ 750624 w 1551853"/>
              <a:gd name="connsiteY11-2062" fmla="*/ 1113654 h 1450384"/>
              <a:gd name="connsiteX12-2063" fmla="*/ 684136 w 1551853"/>
              <a:gd name="connsiteY12-2064" fmla="*/ 979010 h 1450384"/>
              <a:gd name="connsiteX13-2065" fmla="*/ 49 w 1551853"/>
              <a:gd name="connsiteY13-2066" fmla="*/ 985980 h 1450384"/>
              <a:gd name="connsiteX14-2067" fmla="*/ 653890 w 1551853"/>
              <a:gd name="connsiteY14-2068" fmla="*/ 736838 h 1450384"/>
              <a:gd name="connsiteX15" fmla="*/ 318101 w 1551853"/>
              <a:gd name="connsiteY15" fmla="*/ 328669 h 1450384"/>
              <a:gd name="connsiteX0-2069" fmla="*/ 318101 w 1551853"/>
              <a:gd name="connsiteY0-2070" fmla="*/ 328669 h 1450384"/>
              <a:gd name="connsiteX1-2071" fmla="*/ 750396 w 1551853"/>
              <a:gd name="connsiteY1-2072" fmla="*/ 587431 h 1450384"/>
              <a:gd name="connsiteX2-2073" fmla="*/ 807146 w 1551853"/>
              <a:gd name="connsiteY2-2074" fmla="*/ 15 h 1450384"/>
              <a:gd name="connsiteX3-2075" fmla="*/ 916905 w 1551853"/>
              <a:gd name="connsiteY3-2076" fmla="*/ 587432 h 1450384"/>
              <a:gd name="connsiteX4-2077" fmla="*/ 1134937 w 1551853"/>
              <a:gd name="connsiteY4-2078" fmla="*/ 437792 h 1450384"/>
              <a:gd name="connsiteX5-2079" fmla="*/ 1057651 w 1551853"/>
              <a:gd name="connsiteY5-2080" fmla="*/ 712984 h 1450384"/>
              <a:gd name="connsiteX6-2081" fmla="*/ 1545754 w 1551853"/>
              <a:gd name="connsiteY6-2082" fmla="*/ 663079 h 1450384"/>
              <a:gd name="connsiteX7-2083" fmla="*/ 1066420 w 1551853"/>
              <a:gd name="connsiteY7-2084" fmla="*/ 909117 h 1450384"/>
              <a:gd name="connsiteX8-2085" fmla="*/ 1494975 w 1551853"/>
              <a:gd name="connsiteY8-2086" fmla="*/ 1171511 h 1450384"/>
              <a:gd name="connsiteX9-2087" fmla="*/ 916905 w 1551853"/>
              <a:gd name="connsiteY9-2088" fmla="*/ 1018766 h 1450384"/>
              <a:gd name="connsiteX10-2089" fmla="*/ 595113 w 1551853"/>
              <a:gd name="connsiteY10-2090" fmla="*/ 1447158 h 1450384"/>
              <a:gd name="connsiteX11-2091" fmla="*/ 750624 w 1551853"/>
              <a:gd name="connsiteY11-2092" fmla="*/ 1113654 h 1450384"/>
              <a:gd name="connsiteX12-2093" fmla="*/ 684136 w 1551853"/>
              <a:gd name="connsiteY12-2094" fmla="*/ 979010 h 1450384"/>
              <a:gd name="connsiteX13-2095" fmla="*/ 49 w 1551853"/>
              <a:gd name="connsiteY13-2096" fmla="*/ 985980 h 1450384"/>
              <a:gd name="connsiteX14-2097" fmla="*/ 653890 w 1551853"/>
              <a:gd name="connsiteY14-2098" fmla="*/ 736838 h 1450384"/>
              <a:gd name="connsiteX15-2099" fmla="*/ 318101 w 1551853"/>
              <a:gd name="connsiteY15-2100" fmla="*/ 328669 h 1450384"/>
              <a:gd name="connsiteX0-2101" fmla="*/ 318101 w 1551853"/>
              <a:gd name="connsiteY0-2102" fmla="*/ 328669 h 1450384"/>
              <a:gd name="connsiteX1-2103" fmla="*/ 750396 w 1551853"/>
              <a:gd name="connsiteY1-2104" fmla="*/ 587431 h 1450384"/>
              <a:gd name="connsiteX2-2105" fmla="*/ 807146 w 1551853"/>
              <a:gd name="connsiteY2-2106" fmla="*/ 15 h 1450384"/>
              <a:gd name="connsiteX3-2107" fmla="*/ 916905 w 1551853"/>
              <a:gd name="connsiteY3-2108" fmla="*/ 587432 h 1450384"/>
              <a:gd name="connsiteX4-2109" fmla="*/ 1134937 w 1551853"/>
              <a:gd name="connsiteY4-2110" fmla="*/ 437792 h 1450384"/>
              <a:gd name="connsiteX5-2111" fmla="*/ 1057651 w 1551853"/>
              <a:gd name="connsiteY5-2112" fmla="*/ 712984 h 1450384"/>
              <a:gd name="connsiteX6-2113" fmla="*/ 1545754 w 1551853"/>
              <a:gd name="connsiteY6-2114" fmla="*/ 663079 h 1450384"/>
              <a:gd name="connsiteX7-2115" fmla="*/ 1066420 w 1551853"/>
              <a:gd name="connsiteY7-2116" fmla="*/ 909117 h 1450384"/>
              <a:gd name="connsiteX8-2117" fmla="*/ 1494975 w 1551853"/>
              <a:gd name="connsiteY8-2118" fmla="*/ 1171511 h 1450384"/>
              <a:gd name="connsiteX9-2119" fmla="*/ 916905 w 1551853"/>
              <a:gd name="connsiteY9-2120" fmla="*/ 1018766 h 1450384"/>
              <a:gd name="connsiteX10-2121" fmla="*/ 595113 w 1551853"/>
              <a:gd name="connsiteY10-2122" fmla="*/ 1447158 h 1450384"/>
              <a:gd name="connsiteX11-2123" fmla="*/ 750624 w 1551853"/>
              <a:gd name="connsiteY11-2124" fmla="*/ 1113654 h 1450384"/>
              <a:gd name="connsiteX12-2125" fmla="*/ 684136 w 1551853"/>
              <a:gd name="connsiteY12-2126" fmla="*/ 979010 h 1450384"/>
              <a:gd name="connsiteX13-2127" fmla="*/ 49 w 1551853"/>
              <a:gd name="connsiteY13-2128" fmla="*/ 985980 h 1450384"/>
              <a:gd name="connsiteX14-2129" fmla="*/ 653890 w 1551853"/>
              <a:gd name="connsiteY14-2130" fmla="*/ 736838 h 1450384"/>
              <a:gd name="connsiteX15-2131" fmla="*/ 318101 w 1551853"/>
              <a:gd name="connsiteY15-2132" fmla="*/ 328669 h 1450384"/>
              <a:gd name="connsiteX0-2133" fmla="*/ 318101 w 1551853"/>
              <a:gd name="connsiteY0-2134" fmla="*/ 328669 h 1450384"/>
              <a:gd name="connsiteX1-2135" fmla="*/ 750396 w 1551853"/>
              <a:gd name="connsiteY1-2136" fmla="*/ 587431 h 1450384"/>
              <a:gd name="connsiteX2-2137" fmla="*/ 807146 w 1551853"/>
              <a:gd name="connsiteY2-2138" fmla="*/ 15 h 1450384"/>
              <a:gd name="connsiteX3-2139" fmla="*/ 916905 w 1551853"/>
              <a:gd name="connsiteY3-2140" fmla="*/ 587432 h 1450384"/>
              <a:gd name="connsiteX4-2141" fmla="*/ 1134937 w 1551853"/>
              <a:gd name="connsiteY4-2142" fmla="*/ 437792 h 1450384"/>
              <a:gd name="connsiteX5-2143" fmla="*/ 1057651 w 1551853"/>
              <a:gd name="connsiteY5-2144" fmla="*/ 712984 h 1450384"/>
              <a:gd name="connsiteX6-2145" fmla="*/ 1545754 w 1551853"/>
              <a:gd name="connsiteY6-2146" fmla="*/ 663079 h 1450384"/>
              <a:gd name="connsiteX7-2147" fmla="*/ 1066420 w 1551853"/>
              <a:gd name="connsiteY7-2148" fmla="*/ 909117 h 1450384"/>
              <a:gd name="connsiteX8-2149" fmla="*/ 1494975 w 1551853"/>
              <a:gd name="connsiteY8-2150" fmla="*/ 1171511 h 1450384"/>
              <a:gd name="connsiteX9-2151" fmla="*/ 916905 w 1551853"/>
              <a:gd name="connsiteY9-2152" fmla="*/ 1018766 h 1450384"/>
              <a:gd name="connsiteX10-2153" fmla="*/ 595113 w 1551853"/>
              <a:gd name="connsiteY10-2154" fmla="*/ 1447158 h 1450384"/>
              <a:gd name="connsiteX11-2155" fmla="*/ 750624 w 1551853"/>
              <a:gd name="connsiteY11-2156" fmla="*/ 1113654 h 1450384"/>
              <a:gd name="connsiteX12-2157" fmla="*/ 684136 w 1551853"/>
              <a:gd name="connsiteY12-2158" fmla="*/ 979010 h 1450384"/>
              <a:gd name="connsiteX13-2159" fmla="*/ 49 w 1551853"/>
              <a:gd name="connsiteY13-2160" fmla="*/ 985980 h 1450384"/>
              <a:gd name="connsiteX14-2161" fmla="*/ 653890 w 1551853"/>
              <a:gd name="connsiteY14-2162" fmla="*/ 736838 h 1450384"/>
              <a:gd name="connsiteX15-2163" fmla="*/ 318101 w 1551853"/>
              <a:gd name="connsiteY15-2164" fmla="*/ 328669 h 1450384"/>
              <a:gd name="connsiteX0-2165" fmla="*/ 318107 w 1551859"/>
              <a:gd name="connsiteY0-2166" fmla="*/ 328669 h 1450384"/>
              <a:gd name="connsiteX1-2167" fmla="*/ 750402 w 1551859"/>
              <a:gd name="connsiteY1-2168" fmla="*/ 587431 h 1450384"/>
              <a:gd name="connsiteX2-2169" fmla="*/ 807152 w 1551859"/>
              <a:gd name="connsiteY2-2170" fmla="*/ 15 h 1450384"/>
              <a:gd name="connsiteX3-2171" fmla="*/ 916911 w 1551859"/>
              <a:gd name="connsiteY3-2172" fmla="*/ 587432 h 1450384"/>
              <a:gd name="connsiteX4-2173" fmla="*/ 1134943 w 1551859"/>
              <a:gd name="connsiteY4-2174" fmla="*/ 437792 h 1450384"/>
              <a:gd name="connsiteX5-2175" fmla="*/ 1057657 w 1551859"/>
              <a:gd name="connsiteY5-2176" fmla="*/ 712984 h 1450384"/>
              <a:gd name="connsiteX6-2177" fmla="*/ 1545760 w 1551859"/>
              <a:gd name="connsiteY6-2178" fmla="*/ 663079 h 1450384"/>
              <a:gd name="connsiteX7-2179" fmla="*/ 1066426 w 1551859"/>
              <a:gd name="connsiteY7-2180" fmla="*/ 909117 h 1450384"/>
              <a:gd name="connsiteX8-2181" fmla="*/ 1494981 w 1551859"/>
              <a:gd name="connsiteY8-2182" fmla="*/ 1171511 h 1450384"/>
              <a:gd name="connsiteX9-2183" fmla="*/ 916911 w 1551859"/>
              <a:gd name="connsiteY9-2184" fmla="*/ 1018766 h 1450384"/>
              <a:gd name="connsiteX10-2185" fmla="*/ 595119 w 1551859"/>
              <a:gd name="connsiteY10-2186" fmla="*/ 1447158 h 1450384"/>
              <a:gd name="connsiteX11-2187" fmla="*/ 750630 w 1551859"/>
              <a:gd name="connsiteY11-2188" fmla="*/ 1113654 h 1450384"/>
              <a:gd name="connsiteX12-2189" fmla="*/ 617881 w 1551859"/>
              <a:gd name="connsiteY12-2190" fmla="*/ 979010 h 1450384"/>
              <a:gd name="connsiteX13-2191" fmla="*/ 55 w 1551859"/>
              <a:gd name="connsiteY13-2192" fmla="*/ 985980 h 1450384"/>
              <a:gd name="connsiteX14-2193" fmla="*/ 653896 w 1551859"/>
              <a:gd name="connsiteY14-2194" fmla="*/ 736838 h 1450384"/>
              <a:gd name="connsiteX15-2195" fmla="*/ 318107 w 1551859"/>
              <a:gd name="connsiteY15-2196" fmla="*/ 328669 h 1450384"/>
              <a:gd name="connsiteX0-2197" fmla="*/ 318107 w 1551859"/>
              <a:gd name="connsiteY0-2198" fmla="*/ 328669 h 1450384"/>
              <a:gd name="connsiteX1-2199" fmla="*/ 750402 w 1551859"/>
              <a:gd name="connsiteY1-2200" fmla="*/ 587431 h 1450384"/>
              <a:gd name="connsiteX2-2201" fmla="*/ 807152 w 1551859"/>
              <a:gd name="connsiteY2-2202" fmla="*/ 15 h 1450384"/>
              <a:gd name="connsiteX3-2203" fmla="*/ 916911 w 1551859"/>
              <a:gd name="connsiteY3-2204" fmla="*/ 587432 h 1450384"/>
              <a:gd name="connsiteX4-2205" fmla="*/ 1134943 w 1551859"/>
              <a:gd name="connsiteY4-2206" fmla="*/ 437792 h 1450384"/>
              <a:gd name="connsiteX5-2207" fmla="*/ 1057657 w 1551859"/>
              <a:gd name="connsiteY5-2208" fmla="*/ 712984 h 1450384"/>
              <a:gd name="connsiteX6-2209" fmla="*/ 1545760 w 1551859"/>
              <a:gd name="connsiteY6-2210" fmla="*/ 663079 h 1450384"/>
              <a:gd name="connsiteX7-2211" fmla="*/ 1066426 w 1551859"/>
              <a:gd name="connsiteY7-2212" fmla="*/ 909117 h 1450384"/>
              <a:gd name="connsiteX8-2213" fmla="*/ 1494981 w 1551859"/>
              <a:gd name="connsiteY8-2214" fmla="*/ 1171511 h 1450384"/>
              <a:gd name="connsiteX9-2215" fmla="*/ 916911 w 1551859"/>
              <a:gd name="connsiteY9-2216" fmla="*/ 1018766 h 1450384"/>
              <a:gd name="connsiteX10-2217" fmla="*/ 595119 w 1551859"/>
              <a:gd name="connsiteY10-2218" fmla="*/ 1447158 h 1450384"/>
              <a:gd name="connsiteX11-2219" fmla="*/ 750630 w 1551859"/>
              <a:gd name="connsiteY11-2220" fmla="*/ 1113654 h 1450384"/>
              <a:gd name="connsiteX12-2221" fmla="*/ 617881 w 1551859"/>
              <a:gd name="connsiteY12-2222" fmla="*/ 979010 h 1450384"/>
              <a:gd name="connsiteX13-2223" fmla="*/ 55 w 1551859"/>
              <a:gd name="connsiteY13-2224" fmla="*/ 985980 h 1450384"/>
              <a:gd name="connsiteX14-2225" fmla="*/ 653896 w 1551859"/>
              <a:gd name="connsiteY14-2226" fmla="*/ 736838 h 1450384"/>
              <a:gd name="connsiteX15-2227" fmla="*/ 318107 w 1551859"/>
              <a:gd name="connsiteY15-2228" fmla="*/ 328669 h 1450384"/>
              <a:gd name="connsiteX0-2229" fmla="*/ 318107 w 1551859"/>
              <a:gd name="connsiteY0-2230" fmla="*/ 328669 h 1450384"/>
              <a:gd name="connsiteX1-2231" fmla="*/ 750402 w 1551859"/>
              <a:gd name="connsiteY1-2232" fmla="*/ 587431 h 1450384"/>
              <a:gd name="connsiteX2-2233" fmla="*/ 807152 w 1551859"/>
              <a:gd name="connsiteY2-2234" fmla="*/ 15 h 1450384"/>
              <a:gd name="connsiteX3-2235" fmla="*/ 916911 w 1551859"/>
              <a:gd name="connsiteY3-2236" fmla="*/ 587432 h 1450384"/>
              <a:gd name="connsiteX4-2237" fmla="*/ 1134943 w 1551859"/>
              <a:gd name="connsiteY4-2238" fmla="*/ 437792 h 1450384"/>
              <a:gd name="connsiteX5-2239" fmla="*/ 1057657 w 1551859"/>
              <a:gd name="connsiteY5-2240" fmla="*/ 712984 h 1450384"/>
              <a:gd name="connsiteX6-2241" fmla="*/ 1545760 w 1551859"/>
              <a:gd name="connsiteY6-2242" fmla="*/ 663079 h 1450384"/>
              <a:gd name="connsiteX7-2243" fmla="*/ 1066426 w 1551859"/>
              <a:gd name="connsiteY7-2244" fmla="*/ 909117 h 1450384"/>
              <a:gd name="connsiteX8-2245" fmla="*/ 1494981 w 1551859"/>
              <a:gd name="connsiteY8-2246" fmla="*/ 1171511 h 1450384"/>
              <a:gd name="connsiteX9-2247" fmla="*/ 916911 w 1551859"/>
              <a:gd name="connsiteY9-2248" fmla="*/ 1018766 h 1450384"/>
              <a:gd name="connsiteX10-2249" fmla="*/ 595119 w 1551859"/>
              <a:gd name="connsiteY10-2250" fmla="*/ 1447158 h 1450384"/>
              <a:gd name="connsiteX11-2251" fmla="*/ 750630 w 1551859"/>
              <a:gd name="connsiteY11-2252" fmla="*/ 1113654 h 1450384"/>
              <a:gd name="connsiteX12-2253" fmla="*/ 617881 w 1551859"/>
              <a:gd name="connsiteY12-2254" fmla="*/ 979010 h 1450384"/>
              <a:gd name="connsiteX13-2255" fmla="*/ 55 w 1551859"/>
              <a:gd name="connsiteY13-2256" fmla="*/ 985980 h 1450384"/>
              <a:gd name="connsiteX14-2257" fmla="*/ 653896 w 1551859"/>
              <a:gd name="connsiteY14-2258" fmla="*/ 736838 h 1450384"/>
              <a:gd name="connsiteX15-2259" fmla="*/ 318107 w 1551859"/>
              <a:gd name="connsiteY15-2260" fmla="*/ 328669 h 1450384"/>
              <a:gd name="connsiteX0-2261" fmla="*/ 318107 w 1551859"/>
              <a:gd name="connsiteY0-2262" fmla="*/ 328669 h 1450384"/>
              <a:gd name="connsiteX1-2263" fmla="*/ 750402 w 1551859"/>
              <a:gd name="connsiteY1-2264" fmla="*/ 587431 h 1450384"/>
              <a:gd name="connsiteX2-2265" fmla="*/ 807152 w 1551859"/>
              <a:gd name="connsiteY2-2266" fmla="*/ 15 h 1450384"/>
              <a:gd name="connsiteX3-2267" fmla="*/ 916911 w 1551859"/>
              <a:gd name="connsiteY3-2268" fmla="*/ 587432 h 1450384"/>
              <a:gd name="connsiteX4-2269" fmla="*/ 1134943 w 1551859"/>
              <a:gd name="connsiteY4-2270" fmla="*/ 437792 h 1450384"/>
              <a:gd name="connsiteX5-2271" fmla="*/ 1057657 w 1551859"/>
              <a:gd name="connsiteY5-2272" fmla="*/ 712984 h 1450384"/>
              <a:gd name="connsiteX6-2273" fmla="*/ 1545760 w 1551859"/>
              <a:gd name="connsiteY6-2274" fmla="*/ 663079 h 1450384"/>
              <a:gd name="connsiteX7-2275" fmla="*/ 1066426 w 1551859"/>
              <a:gd name="connsiteY7-2276" fmla="*/ 909117 h 1450384"/>
              <a:gd name="connsiteX8-2277" fmla="*/ 1494981 w 1551859"/>
              <a:gd name="connsiteY8-2278" fmla="*/ 1171511 h 1450384"/>
              <a:gd name="connsiteX9-2279" fmla="*/ 916911 w 1551859"/>
              <a:gd name="connsiteY9-2280" fmla="*/ 1018766 h 1450384"/>
              <a:gd name="connsiteX10-2281" fmla="*/ 595119 w 1551859"/>
              <a:gd name="connsiteY10-2282" fmla="*/ 1447158 h 1450384"/>
              <a:gd name="connsiteX11-2283" fmla="*/ 750630 w 1551859"/>
              <a:gd name="connsiteY11-2284" fmla="*/ 1113654 h 1450384"/>
              <a:gd name="connsiteX12-2285" fmla="*/ 617881 w 1551859"/>
              <a:gd name="connsiteY12-2286" fmla="*/ 979010 h 1450384"/>
              <a:gd name="connsiteX13-2287" fmla="*/ 55 w 1551859"/>
              <a:gd name="connsiteY13-2288" fmla="*/ 985980 h 1450384"/>
              <a:gd name="connsiteX14-2289" fmla="*/ 653896 w 1551859"/>
              <a:gd name="connsiteY14-2290" fmla="*/ 736838 h 1450384"/>
              <a:gd name="connsiteX15-2291" fmla="*/ 318107 w 1551859"/>
              <a:gd name="connsiteY15-2292" fmla="*/ 328669 h 1450384"/>
              <a:gd name="connsiteX0-2293" fmla="*/ 318107 w 1551859"/>
              <a:gd name="connsiteY0-2294" fmla="*/ 328669 h 1424093"/>
              <a:gd name="connsiteX1-2295" fmla="*/ 750402 w 1551859"/>
              <a:gd name="connsiteY1-2296" fmla="*/ 587431 h 1424093"/>
              <a:gd name="connsiteX2-2297" fmla="*/ 807152 w 1551859"/>
              <a:gd name="connsiteY2-2298" fmla="*/ 15 h 1424093"/>
              <a:gd name="connsiteX3-2299" fmla="*/ 916911 w 1551859"/>
              <a:gd name="connsiteY3-2300" fmla="*/ 587432 h 1424093"/>
              <a:gd name="connsiteX4-2301" fmla="*/ 1134943 w 1551859"/>
              <a:gd name="connsiteY4-2302" fmla="*/ 437792 h 1424093"/>
              <a:gd name="connsiteX5-2303" fmla="*/ 1057657 w 1551859"/>
              <a:gd name="connsiteY5-2304" fmla="*/ 712984 h 1424093"/>
              <a:gd name="connsiteX6-2305" fmla="*/ 1545760 w 1551859"/>
              <a:gd name="connsiteY6-2306" fmla="*/ 663079 h 1424093"/>
              <a:gd name="connsiteX7-2307" fmla="*/ 1066426 w 1551859"/>
              <a:gd name="connsiteY7-2308" fmla="*/ 909117 h 1424093"/>
              <a:gd name="connsiteX8-2309" fmla="*/ 1494981 w 1551859"/>
              <a:gd name="connsiteY8-2310" fmla="*/ 1171511 h 1424093"/>
              <a:gd name="connsiteX9-2311" fmla="*/ 916911 w 1551859"/>
              <a:gd name="connsiteY9-2312" fmla="*/ 1018766 h 1424093"/>
              <a:gd name="connsiteX10-2313" fmla="*/ 913171 w 1551859"/>
              <a:gd name="connsiteY10-2314" fmla="*/ 1420653 h 1424093"/>
              <a:gd name="connsiteX11-2315" fmla="*/ 750630 w 1551859"/>
              <a:gd name="connsiteY11-2316" fmla="*/ 1113654 h 1424093"/>
              <a:gd name="connsiteX12-2317" fmla="*/ 617881 w 1551859"/>
              <a:gd name="connsiteY12-2318" fmla="*/ 979010 h 1424093"/>
              <a:gd name="connsiteX13-2319" fmla="*/ 55 w 1551859"/>
              <a:gd name="connsiteY13-2320" fmla="*/ 985980 h 1424093"/>
              <a:gd name="connsiteX14-2321" fmla="*/ 653896 w 1551859"/>
              <a:gd name="connsiteY14-2322" fmla="*/ 736838 h 1424093"/>
              <a:gd name="connsiteX15-2323" fmla="*/ 318107 w 1551859"/>
              <a:gd name="connsiteY15-2324" fmla="*/ 328669 h 1424093"/>
              <a:gd name="connsiteX0-2325" fmla="*/ 318107 w 1551859"/>
              <a:gd name="connsiteY0-2326" fmla="*/ 328669 h 1420653"/>
              <a:gd name="connsiteX1-2327" fmla="*/ 750402 w 1551859"/>
              <a:gd name="connsiteY1-2328" fmla="*/ 587431 h 1420653"/>
              <a:gd name="connsiteX2-2329" fmla="*/ 807152 w 1551859"/>
              <a:gd name="connsiteY2-2330" fmla="*/ 15 h 1420653"/>
              <a:gd name="connsiteX3-2331" fmla="*/ 916911 w 1551859"/>
              <a:gd name="connsiteY3-2332" fmla="*/ 587432 h 1420653"/>
              <a:gd name="connsiteX4-2333" fmla="*/ 1134943 w 1551859"/>
              <a:gd name="connsiteY4-2334" fmla="*/ 437792 h 1420653"/>
              <a:gd name="connsiteX5-2335" fmla="*/ 1057657 w 1551859"/>
              <a:gd name="connsiteY5-2336" fmla="*/ 712984 h 1420653"/>
              <a:gd name="connsiteX6-2337" fmla="*/ 1545760 w 1551859"/>
              <a:gd name="connsiteY6-2338" fmla="*/ 663079 h 1420653"/>
              <a:gd name="connsiteX7-2339" fmla="*/ 1066426 w 1551859"/>
              <a:gd name="connsiteY7-2340" fmla="*/ 909117 h 1420653"/>
              <a:gd name="connsiteX8-2341" fmla="*/ 1494981 w 1551859"/>
              <a:gd name="connsiteY8-2342" fmla="*/ 1171511 h 1420653"/>
              <a:gd name="connsiteX9-2343" fmla="*/ 916911 w 1551859"/>
              <a:gd name="connsiteY9-2344" fmla="*/ 1018766 h 1420653"/>
              <a:gd name="connsiteX10-2345" fmla="*/ 913171 w 1551859"/>
              <a:gd name="connsiteY10-2346" fmla="*/ 1420653 h 1420653"/>
              <a:gd name="connsiteX11-2347" fmla="*/ 750630 w 1551859"/>
              <a:gd name="connsiteY11-2348" fmla="*/ 1113654 h 1420653"/>
              <a:gd name="connsiteX12-2349" fmla="*/ 617881 w 1551859"/>
              <a:gd name="connsiteY12-2350" fmla="*/ 979010 h 1420653"/>
              <a:gd name="connsiteX13-2351" fmla="*/ 55 w 1551859"/>
              <a:gd name="connsiteY13-2352" fmla="*/ 985980 h 1420653"/>
              <a:gd name="connsiteX14-2353" fmla="*/ 653896 w 1551859"/>
              <a:gd name="connsiteY14-2354" fmla="*/ 736838 h 1420653"/>
              <a:gd name="connsiteX15-2355" fmla="*/ 318107 w 1551859"/>
              <a:gd name="connsiteY15-2356" fmla="*/ 328669 h 1420653"/>
              <a:gd name="connsiteX0-2357" fmla="*/ 318107 w 1551859"/>
              <a:gd name="connsiteY0-2358" fmla="*/ 328669 h 1420653"/>
              <a:gd name="connsiteX1-2359" fmla="*/ 750402 w 1551859"/>
              <a:gd name="connsiteY1-2360" fmla="*/ 587431 h 1420653"/>
              <a:gd name="connsiteX2-2361" fmla="*/ 807152 w 1551859"/>
              <a:gd name="connsiteY2-2362" fmla="*/ 15 h 1420653"/>
              <a:gd name="connsiteX3-2363" fmla="*/ 916911 w 1551859"/>
              <a:gd name="connsiteY3-2364" fmla="*/ 587432 h 1420653"/>
              <a:gd name="connsiteX4-2365" fmla="*/ 1134943 w 1551859"/>
              <a:gd name="connsiteY4-2366" fmla="*/ 437792 h 1420653"/>
              <a:gd name="connsiteX5-2367" fmla="*/ 1057657 w 1551859"/>
              <a:gd name="connsiteY5-2368" fmla="*/ 712984 h 1420653"/>
              <a:gd name="connsiteX6-2369" fmla="*/ 1545760 w 1551859"/>
              <a:gd name="connsiteY6-2370" fmla="*/ 663079 h 1420653"/>
              <a:gd name="connsiteX7-2371" fmla="*/ 1066426 w 1551859"/>
              <a:gd name="connsiteY7-2372" fmla="*/ 909117 h 1420653"/>
              <a:gd name="connsiteX8-2373" fmla="*/ 1494981 w 1551859"/>
              <a:gd name="connsiteY8-2374" fmla="*/ 1171511 h 1420653"/>
              <a:gd name="connsiteX9-2375" fmla="*/ 916911 w 1551859"/>
              <a:gd name="connsiteY9-2376" fmla="*/ 1018766 h 1420653"/>
              <a:gd name="connsiteX10-2377" fmla="*/ 913171 w 1551859"/>
              <a:gd name="connsiteY10-2378" fmla="*/ 1420653 h 1420653"/>
              <a:gd name="connsiteX11-2379" fmla="*/ 750630 w 1551859"/>
              <a:gd name="connsiteY11-2380" fmla="*/ 1113654 h 1420653"/>
              <a:gd name="connsiteX12-2381" fmla="*/ 538595 w 1551859"/>
              <a:gd name="connsiteY12-2382" fmla="*/ 1166663 h 1420653"/>
              <a:gd name="connsiteX13-2383" fmla="*/ 617881 w 1551859"/>
              <a:gd name="connsiteY13-2384" fmla="*/ 979010 h 1420653"/>
              <a:gd name="connsiteX14-2385" fmla="*/ 55 w 1551859"/>
              <a:gd name="connsiteY14-2386" fmla="*/ 985980 h 1420653"/>
              <a:gd name="connsiteX15-2387" fmla="*/ 653896 w 1551859"/>
              <a:gd name="connsiteY15-2388" fmla="*/ 736838 h 1420653"/>
              <a:gd name="connsiteX16" fmla="*/ 318107 w 1551859"/>
              <a:gd name="connsiteY16" fmla="*/ 328669 h 1420653"/>
              <a:gd name="connsiteX0-2389" fmla="*/ 318107 w 1551859"/>
              <a:gd name="connsiteY0-2390" fmla="*/ 328669 h 1420653"/>
              <a:gd name="connsiteX1-2391" fmla="*/ 750402 w 1551859"/>
              <a:gd name="connsiteY1-2392" fmla="*/ 587431 h 1420653"/>
              <a:gd name="connsiteX2-2393" fmla="*/ 807152 w 1551859"/>
              <a:gd name="connsiteY2-2394" fmla="*/ 15 h 1420653"/>
              <a:gd name="connsiteX3-2395" fmla="*/ 916911 w 1551859"/>
              <a:gd name="connsiteY3-2396" fmla="*/ 587432 h 1420653"/>
              <a:gd name="connsiteX4-2397" fmla="*/ 1134943 w 1551859"/>
              <a:gd name="connsiteY4-2398" fmla="*/ 437792 h 1420653"/>
              <a:gd name="connsiteX5-2399" fmla="*/ 1057657 w 1551859"/>
              <a:gd name="connsiteY5-2400" fmla="*/ 712984 h 1420653"/>
              <a:gd name="connsiteX6-2401" fmla="*/ 1545760 w 1551859"/>
              <a:gd name="connsiteY6-2402" fmla="*/ 663079 h 1420653"/>
              <a:gd name="connsiteX7-2403" fmla="*/ 1066426 w 1551859"/>
              <a:gd name="connsiteY7-2404" fmla="*/ 909117 h 1420653"/>
              <a:gd name="connsiteX8-2405" fmla="*/ 1494981 w 1551859"/>
              <a:gd name="connsiteY8-2406" fmla="*/ 1171511 h 1420653"/>
              <a:gd name="connsiteX9-2407" fmla="*/ 916911 w 1551859"/>
              <a:gd name="connsiteY9-2408" fmla="*/ 1018766 h 1420653"/>
              <a:gd name="connsiteX10-2409" fmla="*/ 913171 w 1551859"/>
              <a:gd name="connsiteY10-2410" fmla="*/ 1420653 h 1420653"/>
              <a:gd name="connsiteX11-2411" fmla="*/ 750630 w 1551859"/>
              <a:gd name="connsiteY11-2412" fmla="*/ 1113654 h 1420653"/>
              <a:gd name="connsiteX12-2413" fmla="*/ 538595 w 1551859"/>
              <a:gd name="connsiteY12-2414" fmla="*/ 1166663 h 1420653"/>
              <a:gd name="connsiteX13-2415" fmla="*/ 617881 w 1551859"/>
              <a:gd name="connsiteY13-2416" fmla="*/ 979010 h 1420653"/>
              <a:gd name="connsiteX14-2417" fmla="*/ 55 w 1551859"/>
              <a:gd name="connsiteY14-2418" fmla="*/ 985980 h 1420653"/>
              <a:gd name="connsiteX15-2419" fmla="*/ 653896 w 1551859"/>
              <a:gd name="connsiteY15-2420" fmla="*/ 736838 h 1420653"/>
              <a:gd name="connsiteX16-2421" fmla="*/ 318107 w 1551859"/>
              <a:gd name="connsiteY16-2422" fmla="*/ 328669 h 1420653"/>
              <a:gd name="connsiteX0-2423" fmla="*/ 318107 w 1551859"/>
              <a:gd name="connsiteY0-2424" fmla="*/ 328669 h 1420653"/>
              <a:gd name="connsiteX1-2425" fmla="*/ 750402 w 1551859"/>
              <a:gd name="connsiteY1-2426" fmla="*/ 587431 h 1420653"/>
              <a:gd name="connsiteX2-2427" fmla="*/ 807152 w 1551859"/>
              <a:gd name="connsiteY2-2428" fmla="*/ 15 h 1420653"/>
              <a:gd name="connsiteX3-2429" fmla="*/ 916911 w 1551859"/>
              <a:gd name="connsiteY3-2430" fmla="*/ 587432 h 1420653"/>
              <a:gd name="connsiteX4-2431" fmla="*/ 1134943 w 1551859"/>
              <a:gd name="connsiteY4-2432" fmla="*/ 437792 h 1420653"/>
              <a:gd name="connsiteX5-2433" fmla="*/ 1057657 w 1551859"/>
              <a:gd name="connsiteY5-2434" fmla="*/ 712984 h 1420653"/>
              <a:gd name="connsiteX6-2435" fmla="*/ 1545760 w 1551859"/>
              <a:gd name="connsiteY6-2436" fmla="*/ 663079 h 1420653"/>
              <a:gd name="connsiteX7-2437" fmla="*/ 1066426 w 1551859"/>
              <a:gd name="connsiteY7-2438" fmla="*/ 909117 h 1420653"/>
              <a:gd name="connsiteX8-2439" fmla="*/ 1494981 w 1551859"/>
              <a:gd name="connsiteY8-2440" fmla="*/ 1171511 h 1420653"/>
              <a:gd name="connsiteX9-2441" fmla="*/ 916911 w 1551859"/>
              <a:gd name="connsiteY9-2442" fmla="*/ 1018766 h 1420653"/>
              <a:gd name="connsiteX10-2443" fmla="*/ 913171 w 1551859"/>
              <a:gd name="connsiteY10-2444" fmla="*/ 1420653 h 1420653"/>
              <a:gd name="connsiteX11-2445" fmla="*/ 750630 w 1551859"/>
              <a:gd name="connsiteY11-2446" fmla="*/ 1113654 h 1420653"/>
              <a:gd name="connsiteX12-2447" fmla="*/ 538595 w 1551859"/>
              <a:gd name="connsiteY12-2448" fmla="*/ 1166663 h 1420653"/>
              <a:gd name="connsiteX13-2449" fmla="*/ 617881 w 1551859"/>
              <a:gd name="connsiteY13-2450" fmla="*/ 979010 h 1420653"/>
              <a:gd name="connsiteX14-2451" fmla="*/ 55 w 1551859"/>
              <a:gd name="connsiteY14-2452" fmla="*/ 985980 h 1420653"/>
              <a:gd name="connsiteX15-2453" fmla="*/ 653896 w 1551859"/>
              <a:gd name="connsiteY15-2454" fmla="*/ 736838 h 1420653"/>
              <a:gd name="connsiteX16-2455" fmla="*/ 318107 w 1551859"/>
              <a:gd name="connsiteY16-2456" fmla="*/ 328669 h 1420653"/>
              <a:gd name="connsiteX0-2457" fmla="*/ 318107 w 1551859"/>
              <a:gd name="connsiteY0-2458" fmla="*/ 328669 h 1420653"/>
              <a:gd name="connsiteX1-2459" fmla="*/ 750402 w 1551859"/>
              <a:gd name="connsiteY1-2460" fmla="*/ 587431 h 1420653"/>
              <a:gd name="connsiteX2-2461" fmla="*/ 807152 w 1551859"/>
              <a:gd name="connsiteY2-2462" fmla="*/ 15 h 1420653"/>
              <a:gd name="connsiteX3-2463" fmla="*/ 916911 w 1551859"/>
              <a:gd name="connsiteY3-2464" fmla="*/ 587432 h 1420653"/>
              <a:gd name="connsiteX4-2465" fmla="*/ 1134943 w 1551859"/>
              <a:gd name="connsiteY4-2466" fmla="*/ 437792 h 1420653"/>
              <a:gd name="connsiteX5-2467" fmla="*/ 1057657 w 1551859"/>
              <a:gd name="connsiteY5-2468" fmla="*/ 712984 h 1420653"/>
              <a:gd name="connsiteX6-2469" fmla="*/ 1545760 w 1551859"/>
              <a:gd name="connsiteY6-2470" fmla="*/ 663079 h 1420653"/>
              <a:gd name="connsiteX7-2471" fmla="*/ 1066426 w 1551859"/>
              <a:gd name="connsiteY7-2472" fmla="*/ 909117 h 1420653"/>
              <a:gd name="connsiteX8-2473" fmla="*/ 1494981 w 1551859"/>
              <a:gd name="connsiteY8-2474" fmla="*/ 1171511 h 1420653"/>
              <a:gd name="connsiteX9-2475" fmla="*/ 916911 w 1551859"/>
              <a:gd name="connsiteY9-2476" fmla="*/ 1018766 h 1420653"/>
              <a:gd name="connsiteX10-2477" fmla="*/ 913171 w 1551859"/>
              <a:gd name="connsiteY10-2478" fmla="*/ 1420653 h 1420653"/>
              <a:gd name="connsiteX11-2479" fmla="*/ 750630 w 1551859"/>
              <a:gd name="connsiteY11-2480" fmla="*/ 1113654 h 1420653"/>
              <a:gd name="connsiteX12-2481" fmla="*/ 538595 w 1551859"/>
              <a:gd name="connsiteY12-2482" fmla="*/ 1166663 h 1420653"/>
              <a:gd name="connsiteX13-2483" fmla="*/ 617881 w 1551859"/>
              <a:gd name="connsiteY13-2484" fmla="*/ 979010 h 1420653"/>
              <a:gd name="connsiteX14-2485" fmla="*/ 55 w 1551859"/>
              <a:gd name="connsiteY14-2486" fmla="*/ 985980 h 1420653"/>
              <a:gd name="connsiteX15-2487" fmla="*/ 653896 w 1551859"/>
              <a:gd name="connsiteY15-2488" fmla="*/ 736838 h 1420653"/>
              <a:gd name="connsiteX16-2489" fmla="*/ 318107 w 1551859"/>
              <a:gd name="connsiteY16-2490" fmla="*/ 328669 h 1420653"/>
              <a:gd name="connsiteX0-2491" fmla="*/ 318107 w 1551859"/>
              <a:gd name="connsiteY0-2492" fmla="*/ 328669 h 1420653"/>
              <a:gd name="connsiteX1-2493" fmla="*/ 750402 w 1551859"/>
              <a:gd name="connsiteY1-2494" fmla="*/ 587431 h 1420653"/>
              <a:gd name="connsiteX2-2495" fmla="*/ 807152 w 1551859"/>
              <a:gd name="connsiteY2-2496" fmla="*/ 15 h 1420653"/>
              <a:gd name="connsiteX3-2497" fmla="*/ 916911 w 1551859"/>
              <a:gd name="connsiteY3-2498" fmla="*/ 587432 h 1420653"/>
              <a:gd name="connsiteX4-2499" fmla="*/ 1134943 w 1551859"/>
              <a:gd name="connsiteY4-2500" fmla="*/ 437792 h 1420653"/>
              <a:gd name="connsiteX5-2501" fmla="*/ 1057657 w 1551859"/>
              <a:gd name="connsiteY5-2502" fmla="*/ 712984 h 1420653"/>
              <a:gd name="connsiteX6-2503" fmla="*/ 1545760 w 1551859"/>
              <a:gd name="connsiteY6-2504" fmla="*/ 663079 h 1420653"/>
              <a:gd name="connsiteX7-2505" fmla="*/ 1066426 w 1551859"/>
              <a:gd name="connsiteY7-2506" fmla="*/ 909117 h 1420653"/>
              <a:gd name="connsiteX8-2507" fmla="*/ 1494981 w 1551859"/>
              <a:gd name="connsiteY8-2508" fmla="*/ 1171511 h 1420653"/>
              <a:gd name="connsiteX9-2509" fmla="*/ 916911 w 1551859"/>
              <a:gd name="connsiteY9-2510" fmla="*/ 1018766 h 1420653"/>
              <a:gd name="connsiteX10-2511" fmla="*/ 913171 w 1551859"/>
              <a:gd name="connsiteY10-2512" fmla="*/ 1420653 h 1420653"/>
              <a:gd name="connsiteX11-2513" fmla="*/ 750630 w 1551859"/>
              <a:gd name="connsiteY11-2514" fmla="*/ 1113654 h 1420653"/>
              <a:gd name="connsiteX12-2515" fmla="*/ 538595 w 1551859"/>
              <a:gd name="connsiteY12-2516" fmla="*/ 1166663 h 1420653"/>
              <a:gd name="connsiteX13-2517" fmla="*/ 617881 w 1551859"/>
              <a:gd name="connsiteY13-2518" fmla="*/ 979010 h 1420653"/>
              <a:gd name="connsiteX14-2519" fmla="*/ 55 w 1551859"/>
              <a:gd name="connsiteY14-2520" fmla="*/ 985980 h 1420653"/>
              <a:gd name="connsiteX15-2521" fmla="*/ 653896 w 1551859"/>
              <a:gd name="connsiteY15-2522" fmla="*/ 736838 h 1420653"/>
              <a:gd name="connsiteX16-2523" fmla="*/ 318107 w 1551859"/>
              <a:gd name="connsiteY16-2524" fmla="*/ 328669 h 1420653"/>
              <a:gd name="connsiteX0-2525" fmla="*/ 318107 w 1551859"/>
              <a:gd name="connsiteY0-2526" fmla="*/ 328669 h 1420653"/>
              <a:gd name="connsiteX1-2527" fmla="*/ 750402 w 1551859"/>
              <a:gd name="connsiteY1-2528" fmla="*/ 587431 h 1420653"/>
              <a:gd name="connsiteX2-2529" fmla="*/ 807152 w 1551859"/>
              <a:gd name="connsiteY2-2530" fmla="*/ 15 h 1420653"/>
              <a:gd name="connsiteX3-2531" fmla="*/ 916911 w 1551859"/>
              <a:gd name="connsiteY3-2532" fmla="*/ 587432 h 1420653"/>
              <a:gd name="connsiteX4-2533" fmla="*/ 1134943 w 1551859"/>
              <a:gd name="connsiteY4-2534" fmla="*/ 437792 h 1420653"/>
              <a:gd name="connsiteX5-2535" fmla="*/ 1057657 w 1551859"/>
              <a:gd name="connsiteY5-2536" fmla="*/ 712984 h 1420653"/>
              <a:gd name="connsiteX6-2537" fmla="*/ 1545760 w 1551859"/>
              <a:gd name="connsiteY6-2538" fmla="*/ 663079 h 1420653"/>
              <a:gd name="connsiteX7-2539" fmla="*/ 1066426 w 1551859"/>
              <a:gd name="connsiteY7-2540" fmla="*/ 909117 h 1420653"/>
              <a:gd name="connsiteX8-2541" fmla="*/ 1494981 w 1551859"/>
              <a:gd name="connsiteY8-2542" fmla="*/ 1171511 h 1420653"/>
              <a:gd name="connsiteX9-2543" fmla="*/ 916911 w 1551859"/>
              <a:gd name="connsiteY9-2544" fmla="*/ 1018766 h 1420653"/>
              <a:gd name="connsiteX10-2545" fmla="*/ 913171 w 1551859"/>
              <a:gd name="connsiteY10-2546" fmla="*/ 1420653 h 1420653"/>
              <a:gd name="connsiteX11-2547" fmla="*/ 750630 w 1551859"/>
              <a:gd name="connsiteY11-2548" fmla="*/ 1113654 h 1420653"/>
              <a:gd name="connsiteX12-2549" fmla="*/ 472334 w 1551859"/>
              <a:gd name="connsiteY12-2550" fmla="*/ 1193167 h 1420653"/>
              <a:gd name="connsiteX13-2551" fmla="*/ 617881 w 1551859"/>
              <a:gd name="connsiteY13-2552" fmla="*/ 979010 h 1420653"/>
              <a:gd name="connsiteX14-2553" fmla="*/ 55 w 1551859"/>
              <a:gd name="connsiteY14-2554" fmla="*/ 985980 h 1420653"/>
              <a:gd name="connsiteX15-2555" fmla="*/ 653896 w 1551859"/>
              <a:gd name="connsiteY15-2556" fmla="*/ 736838 h 1420653"/>
              <a:gd name="connsiteX16-2557" fmla="*/ 318107 w 1551859"/>
              <a:gd name="connsiteY16-2558" fmla="*/ 328669 h 1420653"/>
              <a:gd name="connsiteX0-2559" fmla="*/ 318107 w 1551859"/>
              <a:gd name="connsiteY0-2560" fmla="*/ 328669 h 1420653"/>
              <a:gd name="connsiteX1-2561" fmla="*/ 750402 w 1551859"/>
              <a:gd name="connsiteY1-2562" fmla="*/ 587431 h 1420653"/>
              <a:gd name="connsiteX2-2563" fmla="*/ 807152 w 1551859"/>
              <a:gd name="connsiteY2-2564" fmla="*/ 15 h 1420653"/>
              <a:gd name="connsiteX3-2565" fmla="*/ 916911 w 1551859"/>
              <a:gd name="connsiteY3-2566" fmla="*/ 587432 h 1420653"/>
              <a:gd name="connsiteX4-2567" fmla="*/ 1134943 w 1551859"/>
              <a:gd name="connsiteY4-2568" fmla="*/ 437792 h 1420653"/>
              <a:gd name="connsiteX5-2569" fmla="*/ 1057657 w 1551859"/>
              <a:gd name="connsiteY5-2570" fmla="*/ 712984 h 1420653"/>
              <a:gd name="connsiteX6-2571" fmla="*/ 1545760 w 1551859"/>
              <a:gd name="connsiteY6-2572" fmla="*/ 663079 h 1420653"/>
              <a:gd name="connsiteX7-2573" fmla="*/ 1066426 w 1551859"/>
              <a:gd name="connsiteY7-2574" fmla="*/ 909117 h 1420653"/>
              <a:gd name="connsiteX8-2575" fmla="*/ 1494981 w 1551859"/>
              <a:gd name="connsiteY8-2576" fmla="*/ 1171511 h 1420653"/>
              <a:gd name="connsiteX9-2577" fmla="*/ 916911 w 1551859"/>
              <a:gd name="connsiteY9-2578" fmla="*/ 1018766 h 1420653"/>
              <a:gd name="connsiteX10-2579" fmla="*/ 913171 w 1551859"/>
              <a:gd name="connsiteY10-2580" fmla="*/ 1420653 h 1420653"/>
              <a:gd name="connsiteX11-2581" fmla="*/ 750630 w 1551859"/>
              <a:gd name="connsiteY11-2582" fmla="*/ 1113654 h 1420653"/>
              <a:gd name="connsiteX12-2583" fmla="*/ 472334 w 1551859"/>
              <a:gd name="connsiteY12-2584" fmla="*/ 1193167 h 1420653"/>
              <a:gd name="connsiteX13-2585" fmla="*/ 617881 w 1551859"/>
              <a:gd name="connsiteY13-2586" fmla="*/ 979010 h 1420653"/>
              <a:gd name="connsiteX14-2587" fmla="*/ 55 w 1551859"/>
              <a:gd name="connsiteY14-2588" fmla="*/ 985980 h 1420653"/>
              <a:gd name="connsiteX15-2589" fmla="*/ 653896 w 1551859"/>
              <a:gd name="connsiteY15-2590" fmla="*/ 736838 h 1420653"/>
              <a:gd name="connsiteX16-2591" fmla="*/ 318107 w 1551859"/>
              <a:gd name="connsiteY16-2592" fmla="*/ 328669 h 1420653"/>
              <a:gd name="connsiteX0-2593" fmla="*/ 318107 w 1551859"/>
              <a:gd name="connsiteY0-2594" fmla="*/ 328669 h 1420653"/>
              <a:gd name="connsiteX1-2595" fmla="*/ 750402 w 1551859"/>
              <a:gd name="connsiteY1-2596" fmla="*/ 587431 h 1420653"/>
              <a:gd name="connsiteX2-2597" fmla="*/ 807152 w 1551859"/>
              <a:gd name="connsiteY2-2598" fmla="*/ 15 h 1420653"/>
              <a:gd name="connsiteX3-2599" fmla="*/ 916911 w 1551859"/>
              <a:gd name="connsiteY3-2600" fmla="*/ 587432 h 1420653"/>
              <a:gd name="connsiteX4-2601" fmla="*/ 1134943 w 1551859"/>
              <a:gd name="connsiteY4-2602" fmla="*/ 437792 h 1420653"/>
              <a:gd name="connsiteX5-2603" fmla="*/ 1057657 w 1551859"/>
              <a:gd name="connsiteY5-2604" fmla="*/ 712984 h 1420653"/>
              <a:gd name="connsiteX6-2605" fmla="*/ 1545760 w 1551859"/>
              <a:gd name="connsiteY6-2606" fmla="*/ 663079 h 1420653"/>
              <a:gd name="connsiteX7-2607" fmla="*/ 1066426 w 1551859"/>
              <a:gd name="connsiteY7-2608" fmla="*/ 909117 h 1420653"/>
              <a:gd name="connsiteX8-2609" fmla="*/ 1494981 w 1551859"/>
              <a:gd name="connsiteY8-2610" fmla="*/ 1171511 h 1420653"/>
              <a:gd name="connsiteX9-2611" fmla="*/ 916911 w 1551859"/>
              <a:gd name="connsiteY9-2612" fmla="*/ 1018766 h 1420653"/>
              <a:gd name="connsiteX10-2613" fmla="*/ 913171 w 1551859"/>
              <a:gd name="connsiteY10-2614" fmla="*/ 1420653 h 1420653"/>
              <a:gd name="connsiteX11-2615" fmla="*/ 750630 w 1551859"/>
              <a:gd name="connsiteY11-2616" fmla="*/ 1113654 h 1420653"/>
              <a:gd name="connsiteX12-2617" fmla="*/ 472334 w 1551859"/>
              <a:gd name="connsiteY12-2618" fmla="*/ 1193167 h 1420653"/>
              <a:gd name="connsiteX13-2619" fmla="*/ 617881 w 1551859"/>
              <a:gd name="connsiteY13-2620" fmla="*/ 979010 h 1420653"/>
              <a:gd name="connsiteX14-2621" fmla="*/ 55 w 1551859"/>
              <a:gd name="connsiteY14-2622" fmla="*/ 985980 h 1420653"/>
              <a:gd name="connsiteX15-2623" fmla="*/ 653896 w 1551859"/>
              <a:gd name="connsiteY15-2624" fmla="*/ 736838 h 1420653"/>
              <a:gd name="connsiteX16-2625" fmla="*/ 318107 w 1551859"/>
              <a:gd name="connsiteY16-2626" fmla="*/ 328669 h 1420653"/>
              <a:gd name="connsiteX0-2627" fmla="*/ 318104 w 1551856"/>
              <a:gd name="connsiteY0-2628" fmla="*/ 328669 h 1420653"/>
              <a:gd name="connsiteX1-2629" fmla="*/ 750399 w 1551856"/>
              <a:gd name="connsiteY1-2630" fmla="*/ 587431 h 1420653"/>
              <a:gd name="connsiteX2-2631" fmla="*/ 807149 w 1551856"/>
              <a:gd name="connsiteY2-2632" fmla="*/ 15 h 1420653"/>
              <a:gd name="connsiteX3-2633" fmla="*/ 916908 w 1551856"/>
              <a:gd name="connsiteY3-2634" fmla="*/ 587432 h 1420653"/>
              <a:gd name="connsiteX4-2635" fmla="*/ 1134940 w 1551856"/>
              <a:gd name="connsiteY4-2636" fmla="*/ 437792 h 1420653"/>
              <a:gd name="connsiteX5-2637" fmla="*/ 1057654 w 1551856"/>
              <a:gd name="connsiteY5-2638" fmla="*/ 712984 h 1420653"/>
              <a:gd name="connsiteX6-2639" fmla="*/ 1545757 w 1551856"/>
              <a:gd name="connsiteY6-2640" fmla="*/ 663079 h 1420653"/>
              <a:gd name="connsiteX7-2641" fmla="*/ 1066423 w 1551856"/>
              <a:gd name="connsiteY7-2642" fmla="*/ 909117 h 1420653"/>
              <a:gd name="connsiteX8-2643" fmla="*/ 1494978 w 1551856"/>
              <a:gd name="connsiteY8-2644" fmla="*/ 1171511 h 1420653"/>
              <a:gd name="connsiteX9-2645" fmla="*/ 916908 w 1551856"/>
              <a:gd name="connsiteY9-2646" fmla="*/ 1018766 h 1420653"/>
              <a:gd name="connsiteX10-2647" fmla="*/ 913168 w 1551856"/>
              <a:gd name="connsiteY10-2648" fmla="*/ 1420653 h 1420653"/>
              <a:gd name="connsiteX11-2649" fmla="*/ 750627 w 1551856"/>
              <a:gd name="connsiteY11-2650" fmla="*/ 1113654 h 1420653"/>
              <a:gd name="connsiteX12-2651" fmla="*/ 472331 w 1551856"/>
              <a:gd name="connsiteY12-2652" fmla="*/ 1193167 h 1420653"/>
              <a:gd name="connsiteX13-2653" fmla="*/ 617878 w 1551856"/>
              <a:gd name="connsiteY13-2654" fmla="*/ 979010 h 1420653"/>
              <a:gd name="connsiteX14-2655" fmla="*/ 52 w 1551856"/>
              <a:gd name="connsiteY14-2656" fmla="*/ 985980 h 1420653"/>
              <a:gd name="connsiteX15-2657" fmla="*/ 653893 w 1551856"/>
              <a:gd name="connsiteY15-2658" fmla="*/ 736838 h 1420653"/>
              <a:gd name="connsiteX16-2659" fmla="*/ 318104 w 1551856"/>
              <a:gd name="connsiteY16-2660" fmla="*/ 328669 h 1420653"/>
              <a:gd name="connsiteX0-2661" fmla="*/ 318102 w 1551854"/>
              <a:gd name="connsiteY0-2662" fmla="*/ 328669 h 1420653"/>
              <a:gd name="connsiteX1-2663" fmla="*/ 750397 w 1551854"/>
              <a:gd name="connsiteY1-2664" fmla="*/ 587431 h 1420653"/>
              <a:gd name="connsiteX2-2665" fmla="*/ 807147 w 1551854"/>
              <a:gd name="connsiteY2-2666" fmla="*/ 15 h 1420653"/>
              <a:gd name="connsiteX3-2667" fmla="*/ 916906 w 1551854"/>
              <a:gd name="connsiteY3-2668" fmla="*/ 587432 h 1420653"/>
              <a:gd name="connsiteX4-2669" fmla="*/ 1134938 w 1551854"/>
              <a:gd name="connsiteY4-2670" fmla="*/ 437792 h 1420653"/>
              <a:gd name="connsiteX5-2671" fmla="*/ 1057652 w 1551854"/>
              <a:gd name="connsiteY5-2672" fmla="*/ 712984 h 1420653"/>
              <a:gd name="connsiteX6-2673" fmla="*/ 1545755 w 1551854"/>
              <a:gd name="connsiteY6-2674" fmla="*/ 663079 h 1420653"/>
              <a:gd name="connsiteX7-2675" fmla="*/ 1066421 w 1551854"/>
              <a:gd name="connsiteY7-2676" fmla="*/ 909117 h 1420653"/>
              <a:gd name="connsiteX8-2677" fmla="*/ 1494976 w 1551854"/>
              <a:gd name="connsiteY8-2678" fmla="*/ 1171511 h 1420653"/>
              <a:gd name="connsiteX9-2679" fmla="*/ 916906 w 1551854"/>
              <a:gd name="connsiteY9-2680" fmla="*/ 1018766 h 1420653"/>
              <a:gd name="connsiteX10-2681" fmla="*/ 913166 w 1551854"/>
              <a:gd name="connsiteY10-2682" fmla="*/ 1420653 h 1420653"/>
              <a:gd name="connsiteX11-2683" fmla="*/ 750625 w 1551854"/>
              <a:gd name="connsiteY11-2684" fmla="*/ 1113654 h 1420653"/>
              <a:gd name="connsiteX12-2685" fmla="*/ 472329 w 1551854"/>
              <a:gd name="connsiteY12-2686" fmla="*/ 1193167 h 1420653"/>
              <a:gd name="connsiteX13-2687" fmla="*/ 643255 w 1551854"/>
              <a:gd name="connsiteY13-2688" fmla="*/ 930037 h 1420653"/>
              <a:gd name="connsiteX14-2689" fmla="*/ 50 w 1551854"/>
              <a:gd name="connsiteY14-2690" fmla="*/ 985980 h 1420653"/>
              <a:gd name="connsiteX15-2691" fmla="*/ 653891 w 1551854"/>
              <a:gd name="connsiteY15-2692" fmla="*/ 736838 h 1420653"/>
              <a:gd name="connsiteX16-2693" fmla="*/ 318102 w 1551854"/>
              <a:gd name="connsiteY16-2694" fmla="*/ 328669 h 1420653"/>
              <a:gd name="connsiteX0-2695" fmla="*/ 318102 w 1551854"/>
              <a:gd name="connsiteY0-2696" fmla="*/ 328669 h 1420653"/>
              <a:gd name="connsiteX1-2697" fmla="*/ 750397 w 1551854"/>
              <a:gd name="connsiteY1-2698" fmla="*/ 587431 h 1420653"/>
              <a:gd name="connsiteX2-2699" fmla="*/ 807147 w 1551854"/>
              <a:gd name="connsiteY2-2700" fmla="*/ 15 h 1420653"/>
              <a:gd name="connsiteX3-2701" fmla="*/ 916906 w 1551854"/>
              <a:gd name="connsiteY3-2702" fmla="*/ 587432 h 1420653"/>
              <a:gd name="connsiteX4-2703" fmla="*/ 1134938 w 1551854"/>
              <a:gd name="connsiteY4-2704" fmla="*/ 437792 h 1420653"/>
              <a:gd name="connsiteX5-2705" fmla="*/ 1057652 w 1551854"/>
              <a:gd name="connsiteY5-2706" fmla="*/ 712984 h 1420653"/>
              <a:gd name="connsiteX6-2707" fmla="*/ 1545755 w 1551854"/>
              <a:gd name="connsiteY6-2708" fmla="*/ 663079 h 1420653"/>
              <a:gd name="connsiteX7-2709" fmla="*/ 1066421 w 1551854"/>
              <a:gd name="connsiteY7-2710" fmla="*/ 909117 h 1420653"/>
              <a:gd name="connsiteX8-2711" fmla="*/ 1494976 w 1551854"/>
              <a:gd name="connsiteY8-2712" fmla="*/ 1171511 h 1420653"/>
              <a:gd name="connsiteX9-2713" fmla="*/ 916906 w 1551854"/>
              <a:gd name="connsiteY9-2714" fmla="*/ 1018766 h 1420653"/>
              <a:gd name="connsiteX10-2715" fmla="*/ 913166 w 1551854"/>
              <a:gd name="connsiteY10-2716" fmla="*/ 1420653 h 1420653"/>
              <a:gd name="connsiteX11-2717" fmla="*/ 750625 w 1551854"/>
              <a:gd name="connsiteY11-2718" fmla="*/ 1113654 h 1420653"/>
              <a:gd name="connsiteX12-2719" fmla="*/ 472329 w 1551854"/>
              <a:gd name="connsiteY12-2720" fmla="*/ 1193167 h 1420653"/>
              <a:gd name="connsiteX13-2721" fmla="*/ 643255 w 1551854"/>
              <a:gd name="connsiteY13-2722" fmla="*/ 930037 h 1420653"/>
              <a:gd name="connsiteX14-2723" fmla="*/ 50 w 1551854"/>
              <a:gd name="connsiteY14-2724" fmla="*/ 985980 h 1420653"/>
              <a:gd name="connsiteX15-2725" fmla="*/ 653891 w 1551854"/>
              <a:gd name="connsiteY15-2726" fmla="*/ 736838 h 1420653"/>
              <a:gd name="connsiteX16-2727" fmla="*/ 318102 w 1551854"/>
              <a:gd name="connsiteY16-2728" fmla="*/ 328669 h 1420653"/>
              <a:gd name="connsiteX0-2729" fmla="*/ 318102 w 1551854"/>
              <a:gd name="connsiteY0-2730" fmla="*/ 328669 h 1420653"/>
              <a:gd name="connsiteX1-2731" fmla="*/ 750397 w 1551854"/>
              <a:gd name="connsiteY1-2732" fmla="*/ 587431 h 1420653"/>
              <a:gd name="connsiteX2-2733" fmla="*/ 807147 w 1551854"/>
              <a:gd name="connsiteY2-2734" fmla="*/ 15 h 1420653"/>
              <a:gd name="connsiteX3-2735" fmla="*/ 916906 w 1551854"/>
              <a:gd name="connsiteY3-2736" fmla="*/ 587432 h 1420653"/>
              <a:gd name="connsiteX4-2737" fmla="*/ 1134938 w 1551854"/>
              <a:gd name="connsiteY4-2738" fmla="*/ 437792 h 1420653"/>
              <a:gd name="connsiteX5-2739" fmla="*/ 1057652 w 1551854"/>
              <a:gd name="connsiteY5-2740" fmla="*/ 712984 h 1420653"/>
              <a:gd name="connsiteX6-2741" fmla="*/ 1545755 w 1551854"/>
              <a:gd name="connsiteY6-2742" fmla="*/ 663079 h 1420653"/>
              <a:gd name="connsiteX7-2743" fmla="*/ 1066421 w 1551854"/>
              <a:gd name="connsiteY7-2744" fmla="*/ 909117 h 1420653"/>
              <a:gd name="connsiteX8-2745" fmla="*/ 1494976 w 1551854"/>
              <a:gd name="connsiteY8-2746" fmla="*/ 1171511 h 1420653"/>
              <a:gd name="connsiteX9-2747" fmla="*/ 916906 w 1551854"/>
              <a:gd name="connsiteY9-2748" fmla="*/ 1018766 h 1420653"/>
              <a:gd name="connsiteX10-2749" fmla="*/ 913166 w 1551854"/>
              <a:gd name="connsiteY10-2750" fmla="*/ 1420653 h 1420653"/>
              <a:gd name="connsiteX11-2751" fmla="*/ 750625 w 1551854"/>
              <a:gd name="connsiteY11-2752" fmla="*/ 1113654 h 1420653"/>
              <a:gd name="connsiteX12-2753" fmla="*/ 472329 w 1551854"/>
              <a:gd name="connsiteY12-2754" fmla="*/ 1193167 h 1420653"/>
              <a:gd name="connsiteX13-2755" fmla="*/ 643255 w 1551854"/>
              <a:gd name="connsiteY13-2756" fmla="*/ 930037 h 1420653"/>
              <a:gd name="connsiteX14-2757" fmla="*/ 50 w 1551854"/>
              <a:gd name="connsiteY14-2758" fmla="*/ 985980 h 1420653"/>
              <a:gd name="connsiteX15-2759" fmla="*/ 653891 w 1551854"/>
              <a:gd name="connsiteY15-2760" fmla="*/ 736838 h 1420653"/>
              <a:gd name="connsiteX16-2761" fmla="*/ 318102 w 1551854"/>
              <a:gd name="connsiteY16-2762" fmla="*/ 328669 h 1420653"/>
              <a:gd name="connsiteX0-2763" fmla="*/ 318102 w 1551854"/>
              <a:gd name="connsiteY0-2764" fmla="*/ 328669 h 1420653"/>
              <a:gd name="connsiteX1-2765" fmla="*/ 750397 w 1551854"/>
              <a:gd name="connsiteY1-2766" fmla="*/ 587431 h 1420653"/>
              <a:gd name="connsiteX2-2767" fmla="*/ 807147 w 1551854"/>
              <a:gd name="connsiteY2-2768" fmla="*/ 15 h 1420653"/>
              <a:gd name="connsiteX3-2769" fmla="*/ 916906 w 1551854"/>
              <a:gd name="connsiteY3-2770" fmla="*/ 587432 h 1420653"/>
              <a:gd name="connsiteX4-2771" fmla="*/ 1134938 w 1551854"/>
              <a:gd name="connsiteY4-2772" fmla="*/ 437792 h 1420653"/>
              <a:gd name="connsiteX5-2773" fmla="*/ 1057652 w 1551854"/>
              <a:gd name="connsiteY5-2774" fmla="*/ 712984 h 1420653"/>
              <a:gd name="connsiteX6-2775" fmla="*/ 1545755 w 1551854"/>
              <a:gd name="connsiteY6-2776" fmla="*/ 663079 h 1420653"/>
              <a:gd name="connsiteX7-2777" fmla="*/ 1066421 w 1551854"/>
              <a:gd name="connsiteY7-2778" fmla="*/ 909117 h 1420653"/>
              <a:gd name="connsiteX8-2779" fmla="*/ 1494976 w 1551854"/>
              <a:gd name="connsiteY8-2780" fmla="*/ 1171511 h 1420653"/>
              <a:gd name="connsiteX9-2781" fmla="*/ 916906 w 1551854"/>
              <a:gd name="connsiteY9-2782" fmla="*/ 1018766 h 1420653"/>
              <a:gd name="connsiteX10-2783" fmla="*/ 913166 w 1551854"/>
              <a:gd name="connsiteY10-2784" fmla="*/ 1420653 h 1420653"/>
              <a:gd name="connsiteX11-2785" fmla="*/ 750625 w 1551854"/>
              <a:gd name="connsiteY11-2786" fmla="*/ 1113654 h 1420653"/>
              <a:gd name="connsiteX12-2787" fmla="*/ 472329 w 1551854"/>
              <a:gd name="connsiteY12-2788" fmla="*/ 1193167 h 1420653"/>
              <a:gd name="connsiteX13-2789" fmla="*/ 643255 w 1551854"/>
              <a:gd name="connsiteY13-2790" fmla="*/ 930037 h 1420653"/>
              <a:gd name="connsiteX14-2791" fmla="*/ 50 w 1551854"/>
              <a:gd name="connsiteY14-2792" fmla="*/ 985980 h 1420653"/>
              <a:gd name="connsiteX15-2793" fmla="*/ 653891 w 1551854"/>
              <a:gd name="connsiteY15-2794" fmla="*/ 736838 h 1420653"/>
              <a:gd name="connsiteX16-2795" fmla="*/ 318102 w 1551854"/>
              <a:gd name="connsiteY16-2796" fmla="*/ 328669 h 1420653"/>
              <a:gd name="connsiteX0-2797" fmla="*/ 318102 w 1551854"/>
              <a:gd name="connsiteY0-2798" fmla="*/ 328669 h 1420653"/>
              <a:gd name="connsiteX1-2799" fmla="*/ 750397 w 1551854"/>
              <a:gd name="connsiteY1-2800" fmla="*/ 587431 h 1420653"/>
              <a:gd name="connsiteX2-2801" fmla="*/ 807147 w 1551854"/>
              <a:gd name="connsiteY2-2802" fmla="*/ 15 h 1420653"/>
              <a:gd name="connsiteX3-2803" fmla="*/ 916906 w 1551854"/>
              <a:gd name="connsiteY3-2804" fmla="*/ 587432 h 1420653"/>
              <a:gd name="connsiteX4-2805" fmla="*/ 1134938 w 1551854"/>
              <a:gd name="connsiteY4-2806" fmla="*/ 437792 h 1420653"/>
              <a:gd name="connsiteX5-2807" fmla="*/ 1057652 w 1551854"/>
              <a:gd name="connsiteY5-2808" fmla="*/ 712984 h 1420653"/>
              <a:gd name="connsiteX6-2809" fmla="*/ 1545755 w 1551854"/>
              <a:gd name="connsiteY6-2810" fmla="*/ 663079 h 1420653"/>
              <a:gd name="connsiteX7-2811" fmla="*/ 1066421 w 1551854"/>
              <a:gd name="connsiteY7-2812" fmla="*/ 909117 h 1420653"/>
              <a:gd name="connsiteX8-2813" fmla="*/ 1494976 w 1551854"/>
              <a:gd name="connsiteY8-2814" fmla="*/ 1171511 h 1420653"/>
              <a:gd name="connsiteX9-2815" fmla="*/ 916906 w 1551854"/>
              <a:gd name="connsiteY9-2816" fmla="*/ 1018766 h 1420653"/>
              <a:gd name="connsiteX10-2817" fmla="*/ 913166 w 1551854"/>
              <a:gd name="connsiteY10-2818" fmla="*/ 1420653 h 1420653"/>
              <a:gd name="connsiteX11-2819" fmla="*/ 750625 w 1551854"/>
              <a:gd name="connsiteY11-2820" fmla="*/ 1113654 h 1420653"/>
              <a:gd name="connsiteX12-2821" fmla="*/ 472329 w 1551854"/>
              <a:gd name="connsiteY12-2822" fmla="*/ 1193167 h 1420653"/>
              <a:gd name="connsiteX13-2823" fmla="*/ 643255 w 1551854"/>
              <a:gd name="connsiteY13-2824" fmla="*/ 930037 h 1420653"/>
              <a:gd name="connsiteX14-2825" fmla="*/ 50 w 1551854"/>
              <a:gd name="connsiteY14-2826" fmla="*/ 985980 h 1420653"/>
              <a:gd name="connsiteX15-2827" fmla="*/ 653891 w 1551854"/>
              <a:gd name="connsiteY15-2828" fmla="*/ 736838 h 1420653"/>
              <a:gd name="connsiteX16-2829" fmla="*/ 318102 w 1551854"/>
              <a:gd name="connsiteY16-2830" fmla="*/ 328669 h 1420653"/>
              <a:gd name="connsiteX0-2831" fmla="*/ 318102 w 1551854"/>
              <a:gd name="connsiteY0-2832" fmla="*/ 328669 h 1420653"/>
              <a:gd name="connsiteX1-2833" fmla="*/ 750397 w 1551854"/>
              <a:gd name="connsiteY1-2834" fmla="*/ 587431 h 1420653"/>
              <a:gd name="connsiteX2-2835" fmla="*/ 807147 w 1551854"/>
              <a:gd name="connsiteY2-2836" fmla="*/ 15 h 1420653"/>
              <a:gd name="connsiteX3-2837" fmla="*/ 916906 w 1551854"/>
              <a:gd name="connsiteY3-2838" fmla="*/ 587432 h 1420653"/>
              <a:gd name="connsiteX4-2839" fmla="*/ 1134938 w 1551854"/>
              <a:gd name="connsiteY4-2840" fmla="*/ 437792 h 1420653"/>
              <a:gd name="connsiteX5-2841" fmla="*/ 1057652 w 1551854"/>
              <a:gd name="connsiteY5-2842" fmla="*/ 712984 h 1420653"/>
              <a:gd name="connsiteX6-2843" fmla="*/ 1545755 w 1551854"/>
              <a:gd name="connsiteY6-2844" fmla="*/ 663079 h 1420653"/>
              <a:gd name="connsiteX7-2845" fmla="*/ 1066421 w 1551854"/>
              <a:gd name="connsiteY7-2846" fmla="*/ 909117 h 1420653"/>
              <a:gd name="connsiteX8-2847" fmla="*/ 1494976 w 1551854"/>
              <a:gd name="connsiteY8-2848" fmla="*/ 1171511 h 1420653"/>
              <a:gd name="connsiteX9-2849" fmla="*/ 916906 w 1551854"/>
              <a:gd name="connsiteY9-2850" fmla="*/ 1018766 h 1420653"/>
              <a:gd name="connsiteX10-2851" fmla="*/ 913166 w 1551854"/>
              <a:gd name="connsiteY10-2852" fmla="*/ 1420653 h 1420653"/>
              <a:gd name="connsiteX11-2853" fmla="*/ 742166 w 1551854"/>
              <a:gd name="connsiteY11-2854" fmla="*/ 1048356 h 1420653"/>
              <a:gd name="connsiteX12-2855" fmla="*/ 472329 w 1551854"/>
              <a:gd name="connsiteY12-2856" fmla="*/ 1193167 h 1420653"/>
              <a:gd name="connsiteX13-2857" fmla="*/ 643255 w 1551854"/>
              <a:gd name="connsiteY13-2858" fmla="*/ 930037 h 1420653"/>
              <a:gd name="connsiteX14-2859" fmla="*/ 50 w 1551854"/>
              <a:gd name="connsiteY14-2860" fmla="*/ 985980 h 1420653"/>
              <a:gd name="connsiteX15-2861" fmla="*/ 653891 w 1551854"/>
              <a:gd name="connsiteY15-2862" fmla="*/ 736838 h 1420653"/>
              <a:gd name="connsiteX16-2863" fmla="*/ 318102 w 1551854"/>
              <a:gd name="connsiteY16-2864" fmla="*/ 328669 h 1420653"/>
              <a:gd name="connsiteX0-2865" fmla="*/ 318102 w 1551854"/>
              <a:gd name="connsiteY0-2866" fmla="*/ 328669 h 1420653"/>
              <a:gd name="connsiteX1-2867" fmla="*/ 750397 w 1551854"/>
              <a:gd name="connsiteY1-2868" fmla="*/ 587431 h 1420653"/>
              <a:gd name="connsiteX2-2869" fmla="*/ 807147 w 1551854"/>
              <a:gd name="connsiteY2-2870" fmla="*/ 15 h 1420653"/>
              <a:gd name="connsiteX3-2871" fmla="*/ 916906 w 1551854"/>
              <a:gd name="connsiteY3-2872" fmla="*/ 587432 h 1420653"/>
              <a:gd name="connsiteX4-2873" fmla="*/ 1134938 w 1551854"/>
              <a:gd name="connsiteY4-2874" fmla="*/ 437792 h 1420653"/>
              <a:gd name="connsiteX5-2875" fmla="*/ 1057652 w 1551854"/>
              <a:gd name="connsiteY5-2876" fmla="*/ 712984 h 1420653"/>
              <a:gd name="connsiteX6-2877" fmla="*/ 1545755 w 1551854"/>
              <a:gd name="connsiteY6-2878" fmla="*/ 663079 h 1420653"/>
              <a:gd name="connsiteX7-2879" fmla="*/ 1066421 w 1551854"/>
              <a:gd name="connsiteY7-2880" fmla="*/ 909117 h 1420653"/>
              <a:gd name="connsiteX8-2881" fmla="*/ 1494976 w 1551854"/>
              <a:gd name="connsiteY8-2882" fmla="*/ 1171511 h 1420653"/>
              <a:gd name="connsiteX9-2883" fmla="*/ 916906 w 1551854"/>
              <a:gd name="connsiteY9-2884" fmla="*/ 1018766 h 1420653"/>
              <a:gd name="connsiteX10-2885" fmla="*/ 913166 w 1551854"/>
              <a:gd name="connsiteY10-2886" fmla="*/ 1420653 h 1420653"/>
              <a:gd name="connsiteX11-2887" fmla="*/ 742166 w 1551854"/>
              <a:gd name="connsiteY11-2888" fmla="*/ 1048356 h 1420653"/>
              <a:gd name="connsiteX12-2889" fmla="*/ 472329 w 1551854"/>
              <a:gd name="connsiteY12-2890" fmla="*/ 1193167 h 1420653"/>
              <a:gd name="connsiteX13-2891" fmla="*/ 643255 w 1551854"/>
              <a:gd name="connsiteY13-2892" fmla="*/ 930037 h 1420653"/>
              <a:gd name="connsiteX14-2893" fmla="*/ 50 w 1551854"/>
              <a:gd name="connsiteY14-2894" fmla="*/ 985980 h 1420653"/>
              <a:gd name="connsiteX15-2895" fmla="*/ 653891 w 1551854"/>
              <a:gd name="connsiteY15-2896" fmla="*/ 736838 h 1420653"/>
              <a:gd name="connsiteX16-2897" fmla="*/ 318102 w 1551854"/>
              <a:gd name="connsiteY16-2898" fmla="*/ 328669 h 1420653"/>
              <a:gd name="connsiteX0-2899" fmla="*/ 318102 w 1551854"/>
              <a:gd name="connsiteY0-2900" fmla="*/ 328669 h 1420653"/>
              <a:gd name="connsiteX1-2901" fmla="*/ 750397 w 1551854"/>
              <a:gd name="connsiteY1-2902" fmla="*/ 587431 h 1420653"/>
              <a:gd name="connsiteX2-2903" fmla="*/ 807147 w 1551854"/>
              <a:gd name="connsiteY2-2904" fmla="*/ 15 h 1420653"/>
              <a:gd name="connsiteX3-2905" fmla="*/ 916906 w 1551854"/>
              <a:gd name="connsiteY3-2906" fmla="*/ 587432 h 1420653"/>
              <a:gd name="connsiteX4-2907" fmla="*/ 1134938 w 1551854"/>
              <a:gd name="connsiteY4-2908" fmla="*/ 437792 h 1420653"/>
              <a:gd name="connsiteX5-2909" fmla="*/ 1057652 w 1551854"/>
              <a:gd name="connsiteY5-2910" fmla="*/ 712984 h 1420653"/>
              <a:gd name="connsiteX6-2911" fmla="*/ 1545755 w 1551854"/>
              <a:gd name="connsiteY6-2912" fmla="*/ 663079 h 1420653"/>
              <a:gd name="connsiteX7-2913" fmla="*/ 1066421 w 1551854"/>
              <a:gd name="connsiteY7-2914" fmla="*/ 909117 h 1420653"/>
              <a:gd name="connsiteX8-2915" fmla="*/ 1494976 w 1551854"/>
              <a:gd name="connsiteY8-2916" fmla="*/ 1171511 h 1420653"/>
              <a:gd name="connsiteX9-2917" fmla="*/ 916906 w 1551854"/>
              <a:gd name="connsiteY9-2918" fmla="*/ 1018766 h 1420653"/>
              <a:gd name="connsiteX10-2919" fmla="*/ 913166 w 1551854"/>
              <a:gd name="connsiteY10-2920" fmla="*/ 1420653 h 1420653"/>
              <a:gd name="connsiteX11-2921" fmla="*/ 742166 w 1551854"/>
              <a:gd name="connsiteY11-2922" fmla="*/ 1048356 h 1420653"/>
              <a:gd name="connsiteX12-2923" fmla="*/ 472329 w 1551854"/>
              <a:gd name="connsiteY12-2924" fmla="*/ 1193167 h 1420653"/>
              <a:gd name="connsiteX13-2925" fmla="*/ 643255 w 1551854"/>
              <a:gd name="connsiteY13-2926" fmla="*/ 930037 h 1420653"/>
              <a:gd name="connsiteX14-2927" fmla="*/ 50 w 1551854"/>
              <a:gd name="connsiteY14-2928" fmla="*/ 985980 h 1420653"/>
              <a:gd name="connsiteX15-2929" fmla="*/ 653891 w 1551854"/>
              <a:gd name="connsiteY15-2930" fmla="*/ 736838 h 1420653"/>
              <a:gd name="connsiteX16-2931" fmla="*/ 318102 w 1551854"/>
              <a:gd name="connsiteY16-2932" fmla="*/ 328669 h 14206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1171" y="connsiteY13-1172"/>
              </a:cxn>
              <a:cxn ang="0">
                <a:pos x="connsiteX14-1677" y="connsiteY14-1678"/>
              </a:cxn>
              <a:cxn ang="0">
                <a:pos x="connsiteX15-2099" y="connsiteY15-2100"/>
              </a:cxn>
              <a:cxn ang="0">
                <a:pos x="connsiteX16-2421" y="connsiteY16-2422"/>
              </a:cxn>
            </a:cxnLst>
            <a:rect l="l" t="t" r="r" b="b"/>
            <a:pathLst>
              <a:path w="1551854" h="1420653">
                <a:moveTo>
                  <a:pt x="318102" y="328669"/>
                </a:moveTo>
                <a:cubicBezTo>
                  <a:pt x="404774" y="194053"/>
                  <a:pt x="584212" y="629281"/>
                  <a:pt x="750397" y="587431"/>
                </a:cubicBezTo>
                <a:cubicBezTo>
                  <a:pt x="862079" y="497642"/>
                  <a:pt x="456925" y="23542"/>
                  <a:pt x="807147" y="15"/>
                </a:cubicBezTo>
                <a:cubicBezTo>
                  <a:pt x="1038097" y="-2962"/>
                  <a:pt x="871485" y="431383"/>
                  <a:pt x="916906" y="587432"/>
                </a:cubicBezTo>
                <a:cubicBezTo>
                  <a:pt x="1006876" y="768621"/>
                  <a:pt x="979696" y="396195"/>
                  <a:pt x="1134938" y="437792"/>
                </a:cubicBezTo>
                <a:cubicBezTo>
                  <a:pt x="1311776" y="523692"/>
                  <a:pt x="931756" y="651140"/>
                  <a:pt x="1057652" y="712984"/>
                </a:cubicBezTo>
                <a:cubicBezTo>
                  <a:pt x="1089573" y="730009"/>
                  <a:pt x="1497912" y="451485"/>
                  <a:pt x="1545755" y="663079"/>
                </a:cubicBezTo>
                <a:cubicBezTo>
                  <a:pt x="1620103" y="848168"/>
                  <a:pt x="988745" y="789039"/>
                  <a:pt x="1066421" y="909117"/>
                </a:cubicBezTo>
                <a:cubicBezTo>
                  <a:pt x="1059081" y="1076095"/>
                  <a:pt x="1449308" y="885264"/>
                  <a:pt x="1494976" y="1171511"/>
                </a:cubicBezTo>
                <a:cubicBezTo>
                  <a:pt x="1421555" y="1478405"/>
                  <a:pt x="1109596" y="1069681"/>
                  <a:pt x="916906" y="1018766"/>
                </a:cubicBezTo>
                <a:cubicBezTo>
                  <a:pt x="765468" y="1095302"/>
                  <a:pt x="1223631" y="1330866"/>
                  <a:pt x="913166" y="1420653"/>
                </a:cubicBezTo>
                <a:cubicBezTo>
                  <a:pt x="712842" y="1414473"/>
                  <a:pt x="888057" y="1093732"/>
                  <a:pt x="742166" y="1048356"/>
                </a:cubicBezTo>
                <a:cubicBezTo>
                  <a:pt x="669025" y="979230"/>
                  <a:pt x="666732" y="1268617"/>
                  <a:pt x="472329" y="1193167"/>
                </a:cubicBezTo>
                <a:cubicBezTo>
                  <a:pt x="264674" y="998448"/>
                  <a:pt x="683094" y="1082202"/>
                  <a:pt x="643255" y="930037"/>
                </a:cubicBezTo>
                <a:cubicBezTo>
                  <a:pt x="550664" y="758446"/>
                  <a:pt x="-6043" y="1231031"/>
                  <a:pt x="50" y="985980"/>
                </a:cubicBezTo>
                <a:cubicBezTo>
                  <a:pt x="19215" y="637889"/>
                  <a:pt x="541961" y="1071677"/>
                  <a:pt x="653891" y="736838"/>
                </a:cubicBezTo>
                <a:cubicBezTo>
                  <a:pt x="718657" y="614033"/>
                  <a:pt x="213579" y="597248"/>
                  <a:pt x="318102" y="328669"/>
                </a:cubicBezTo>
                <a:close/>
              </a:path>
            </a:pathLst>
          </a:custGeom>
          <a:gradFill>
            <a:gsLst>
              <a:gs pos="80000">
                <a:srgbClr val="FF528F"/>
              </a:gs>
              <a:gs pos="0">
                <a:srgbClr val="FF0066"/>
              </a:gs>
              <a:gs pos="100000">
                <a:srgbClr val="FF0066"/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n-US">
              <a:solidFill>
                <a:srgbClr val="FFFFFF"/>
              </a:solidFill>
            </a:endParaRPr>
          </a:p>
        </p:txBody>
      </p:sp>
      <p:sp>
        <p:nvSpPr>
          <p:cNvPr id="47" name="Gwiazda 6-ramienna 1"/>
          <p:cNvSpPr/>
          <p:nvPr/>
        </p:nvSpPr>
        <p:spPr>
          <a:xfrm rot="20733524">
            <a:off x="1088460" y="6100508"/>
            <a:ext cx="901902" cy="509376"/>
          </a:xfrm>
          <a:custGeom>
            <a:avLst/>
            <a:gdLst>
              <a:gd name="connsiteX0" fmla="*/ 0 w 1296144"/>
              <a:gd name="connsiteY0" fmla="*/ 341908 h 1367631"/>
              <a:gd name="connsiteX1" fmla="*/ 511809 w 1296144"/>
              <a:gd name="connsiteY1" fmla="*/ 468148 h 1367631"/>
              <a:gd name="connsiteX2" fmla="*/ 648072 w 1296144"/>
              <a:gd name="connsiteY2" fmla="*/ 0 h 1367631"/>
              <a:gd name="connsiteX3" fmla="*/ 784335 w 1296144"/>
              <a:gd name="connsiteY3" fmla="*/ 468148 h 1367631"/>
              <a:gd name="connsiteX4" fmla="*/ 1296144 w 1296144"/>
              <a:gd name="connsiteY4" fmla="*/ 341908 h 1367631"/>
              <a:gd name="connsiteX5" fmla="*/ 920598 w 1296144"/>
              <a:gd name="connsiteY5" fmla="*/ 683816 h 1367631"/>
              <a:gd name="connsiteX6" fmla="*/ 1296144 w 1296144"/>
              <a:gd name="connsiteY6" fmla="*/ 1025723 h 1367631"/>
              <a:gd name="connsiteX7" fmla="*/ 784335 w 1296144"/>
              <a:gd name="connsiteY7" fmla="*/ 899483 h 1367631"/>
              <a:gd name="connsiteX8" fmla="*/ 648072 w 1296144"/>
              <a:gd name="connsiteY8" fmla="*/ 1367631 h 1367631"/>
              <a:gd name="connsiteX9" fmla="*/ 511809 w 1296144"/>
              <a:gd name="connsiteY9" fmla="*/ 899483 h 1367631"/>
              <a:gd name="connsiteX10" fmla="*/ 0 w 1296144"/>
              <a:gd name="connsiteY10" fmla="*/ 1025723 h 1367631"/>
              <a:gd name="connsiteX11" fmla="*/ 375546 w 1296144"/>
              <a:gd name="connsiteY11" fmla="*/ 683816 h 1367631"/>
              <a:gd name="connsiteX12" fmla="*/ 0 w 1296144"/>
              <a:gd name="connsiteY12" fmla="*/ 341908 h 1367631"/>
              <a:gd name="connsiteX0-1" fmla="*/ 0 w 1296144"/>
              <a:gd name="connsiteY0-2" fmla="*/ 341908 h 1367631"/>
              <a:gd name="connsiteX1-3" fmla="*/ 511809 w 1296144"/>
              <a:gd name="connsiteY1-4" fmla="*/ 468148 h 1367631"/>
              <a:gd name="connsiteX2-5" fmla="*/ 648072 w 1296144"/>
              <a:gd name="connsiteY2-6" fmla="*/ 0 h 1367631"/>
              <a:gd name="connsiteX3-7" fmla="*/ 784335 w 1296144"/>
              <a:gd name="connsiteY3-8" fmla="*/ 468148 h 1367631"/>
              <a:gd name="connsiteX4-9" fmla="*/ 1296144 w 1296144"/>
              <a:gd name="connsiteY4-10" fmla="*/ 341908 h 1367631"/>
              <a:gd name="connsiteX5-11" fmla="*/ 920598 w 1296144"/>
              <a:gd name="connsiteY5-12" fmla="*/ 683816 h 1367631"/>
              <a:gd name="connsiteX6-13" fmla="*/ 1296144 w 1296144"/>
              <a:gd name="connsiteY6-14" fmla="*/ 1025723 h 1367631"/>
              <a:gd name="connsiteX7-15" fmla="*/ 784335 w 1296144"/>
              <a:gd name="connsiteY7-16" fmla="*/ 899483 h 1367631"/>
              <a:gd name="connsiteX8-17" fmla="*/ 648072 w 1296144"/>
              <a:gd name="connsiteY8-18" fmla="*/ 1367631 h 1367631"/>
              <a:gd name="connsiteX9-19" fmla="*/ 511809 w 1296144"/>
              <a:gd name="connsiteY9-20" fmla="*/ 899483 h 1367631"/>
              <a:gd name="connsiteX10-21" fmla="*/ 0 w 1296144"/>
              <a:gd name="connsiteY10-22" fmla="*/ 1025723 h 1367631"/>
              <a:gd name="connsiteX11-23" fmla="*/ 375546 w 1296144"/>
              <a:gd name="connsiteY11-24" fmla="*/ 683816 h 1367631"/>
              <a:gd name="connsiteX12-25" fmla="*/ 0 w 1296144"/>
              <a:gd name="connsiteY12-26" fmla="*/ 341908 h 1367631"/>
              <a:gd name="connsiteX0-27" fmla="*/ 0 w 1296144"/>
              <a:gd name="connsiteY0-28" fmla="*/ 347649 h 1373372"/>
              <a:gd name="connsiteX1-29" fmla="*/ 511809 w 1296144"/>
              <a:gd name="connsiteY1-30" fmla="*/ 473889 h 1373372"/>
              <a:gd name="connsiteX2-31" fmla="*/ 648072 w 1296144"/>
              <a:gd name="connsiteY2-32" fmla="*/ 5741 h 1373372"/>
              <a:gd name="connsiteX3-33" fmla="*/ 784335 w 1296144"/>
              <a:gd name="connsiteY3-34" fmla="*/ 473889 h 1373372"/>
              <a:gd name="connsiteX4-35" fmla="*/ 1296144 w 1296144"/>
              <a:gd name="connsiteY4-36" fmla="*/ 347649 h 1373372"/>
              <a:gd name="connsiteX5-37" fmla="*/ 920598 w 1296144"/>
              <a:gd name="connsiteY5-38" fmla="*/ 689557 h 1373372"/>
              <a:gd name="connsiteX6-39" fmla="*/ 1296144 w 1296144"/>
              <a:gd name="connsiteY6-40" fmla="*/ 1031464 h 1373372"/>
              <a:gd name="connsiteX7-41" fmla="*/ 784335 w 1296144"/>
              <a:gd name="connsiteY7-42" fmla="*/ 905224 h 1373372"/>
              <a:gd name="connsiteX8-43" fmla="*/ 648072 w 1296144"/>
              <a:gd name="connsiteY8-44" fmla="*/ 1373372 h 1373372"/>
              <a:gd name="connsiteX9-45" fmla="*/ 511809 w 1296144"/>
              <a:gd name="connsiteY9-46" fmla="*/ 905224 h 1373372"/>
              <a:gd name="connsiteX10-47" fmla="*/ 0 w 1296144"/>
              <a:gd name="connsiteY10-48" fmla="*/ 1031464 h 1373372"/>
              <a:gd name="connsiteX11-49" fmla="*/ 375546 w 1296144"/>
              <a:gd name="connsiteY11-50" fmla="*/ 689557 h 1373372"/>
              <a:gd name="connsiteX12-51" fmla="*/ 0 w 1296144"/>
              <a:gd name="connsiteY12-52" fmla="*/ 347649 h 1373372"/>
              <a:gd name="connsiteX0-53" fmla="*/ 0 w 1296144"/>
              <a:gd name="connsiteY0-54" fmla="*/ 439361 h 1465084"/>
              <a:gd name="connsiteX1-55" fmla="*/ 511809 w 1296144"/>
              <a:gd name="connsiteY1-56" fmla="*/ 565601 h 1465084"/>
              <a:gd name="connsiteX2-57" fmla="*/ 608315 w 1296144"/>
              <a:gd name="connsiteY2-58" fmla="*/ 4688 h 1465084"/>
              <a:gd name="connsiteX3-59" fmla="*/ 784335 w 1296144"/>
              <a:gd name="connsiteY3-60" fmla="*/ 565601 h 1465084"/>
              <a:gd name="connsiteX4-61" fmla="*/ 1296144 w 1296144"/>
              <a:gd name="connsiteY4-62" fmla="*/ 439361 h 1465084"/>
              <a:gd name="connsiteX5-63" fmla="*/ 920598 w 1296144"/>
              <a:gd name="connsiteY5-64" fmla="*/ 781269 h 1465084"/>
              <a:gd name="connsiteX6-65" fmla="*/ 1296144 w 1296144"/>
              <a:gd name="connsiteY6-66" fmla="*/ 1123176 h 1465084"/>
              <a:gd name="connsiteX7-67" fmla="*/ 784335 w 1296144"/>
              <a:gd name="connsiteY7-68" fmla="*/ 996936 h 1465084"/>
              <a:gd name="connsiteX8-69" fmla="*/ 648072 w 1296144"/>
              <a:gd name="connsiteY8-70" fmla="*/ 1465084 h 1465084"/>
              <a:gd name="connsiteX9-71" fmla="*/ 511809 w 1296144"/>
              <a:gd name="connsiteY9-72" fmla="*/ 996936 h 1465084"/>
              <a:gd name="connsiteX10-73" fmla="*/ 0 w 1296144"/>
              <a:gd name="connsiteY10-74" fmla="*/ 1123176 h 1465084"/>
              <a:gd name="connsiteX11-75" fmla="*/ 375546 w 1296144"/>
              <a:gd name="connsiteY11-76" fmla="*/ 781269 h 1465084"/>
              <a:gd name="connsiteX12-77" fmla="*/ 0 w 1296144"/>
              <a:gd name="connsiteY12-78" fmla="*/ 439361 h 1465084"/>
              <a:gd name="connsiteX0-79" fmla="*/ 0 w 1296144"/>
              <a:gd name="connsiteY0-80" fmla="*/ 439361 h 1465084"/>
              <a:gd name="connsiteX1-81" fmla="*/ 551565 w 1296144"/>
              <a:gd name="connsiteY1-82" fmla="*/ 539096 h 1465084"/>
              <a:gd name="connsiteX2-83" fmla="*/ 608315 w 1296144"/>
              <a:gd name="connsiteY2-84" fmla="*/ 4688 h 1465084"/>
              <a:gd name="connsiteX3-85" fmla="*/ 784335 w 1296144"/>
              <a:gd name="connsiteY3-86" fmla="*/ 565601 h 1465084"/>
              <a:gd name="connsiteX4-87" fmla="*/ 1296144 w 1296144"/>
              <a:gd name="connsiteY4-88" fmla="*/ 439361 h 1465084"/>
              <a:gd name="connsiteX5-89" fmla="*/ 920598 w 1296144"/>
              <a:gd name="connsiteY5-90" fmla="*/ 781269 h 1465084"/>
              <a:gd name="connsiteX6-91" fmla="*/ 1296144 w 1296144"/>
              <a:gd name="connsiteY6-92" fmla="*/ 1123176 h 1465084"/>
              <a:gd name="connsiteX7-93" fmla="*/ 784335 w 1296144"/>
              <a:gd name="connsiteY7-94" fmla="*/ 996936 h 1465084"/>
              <a:gd name="connsiteX8-95" fmla="*/ 648072 w 1296144"/>
              <a:gd name="connsiteY8-96" fmla="*/ 1465084 h 1465084"/>
              <a:gd name="connsiteX9-97" fmla="*/ 511809 w 1296144"/>
              <a:gd name="connsiteY9-98" fmla="*/ 996936 h 1465084"/>
              <a:gd name="connsiteX10-99" fmla="*/ 0 w 1296144"/>
              <a:gd name="connsiteY10-100" fmla="*/ 1123176 h 1465084"/>
              <a:gd name="connsiteX11-101" fmla="*/ 375546 w 1296144"/>
              <a:gd name="connsiteY11-102" fmla="*/ 781269 h 1465084"/>
              <a:gd name="connsiteX12-103" fmla="*/ 0 w 1296144"/>
              <a:gd name="connsiteY12-104" fmla="*/ 439361 h 1465084"/>
              <a:gd name="connsiteX0-105" fmla="*/ 0 w 1296144"/>
              <a:gd name="connsiteY0-106" fmla="*/ 439620 h 1465343"/>
              <a:gd name="connsiteX1-107" fmla="*/ 551565 w 1296144"/>
              <a:gd name="connsiteY1-108" fmla="*/ 539355 h 1465343"/>
              <a:gd name="connsiteX2-109" fmla="*/ 608315 w 1296144"/>
              <a:gd name="connsiteY2-110" fmla="*/ 4947 h 1465343"/>
              <a:gd name="connsiteX3-111" fmla="*/ 718074 w 1296144"/>
              <a:gd name="connsiteY3-112" fmla="*/ 539356 h 1465343"/>
              <a:gd name="connsiteX4-113" fmla="*/ 1296144 w 1296144"/>
              <a:gd name="connsiteY4-114" fmla="*/ 439620 h 1465343"/>
              <a:gd name="connsiteX5-115" fmla="*/ 920598 w 1296144"/>
              <a:gd name="connsiteY5-116" fmla="*/ 781528 h 1465343"/>
              <a:gd name="connsiteX6-117" fmla="*/ 1296144 w 1296144"/>
              <a:gd name="connsiteY6-118" fmla="*/ 1123435 h 1465343"/>
              <a:gd name="connsiteX7-119" fmla="*/ 784335 w 1296144"/>
              <a:gd name="connsiteY7-120" fmla="*/ 997195 h 1465343"/>
              <a:gd name="connsiteX8-121" fmla="*/ 648072 w 1296144"/>
              <a:gd name="connsiteY8-122" fmla="*/ 1465343 h 1465343"/>
              <a:gd name="connsiteX9-123" fmla="*/ 511809 w 1296144"/>
              <a:gd name="connsiteY9-124" fmla="*/ 997195 h 1465343"/>
              <a:gd name="connsiteX10-125" fmla="*/ 0 w 1296144"/>
              <a:gd name="connsiteY10-126" fmla="*/ 1123435 h 1465343"/>
              <a:gd name="connsiteX11-127" fmla="*/ 375546 w 1296144"/>
              <a:gd name="connsiteY11-128" fmla="*/ 781528 h 1465343"/>
              <a:gd name="connsiteX12-129" fmla="*/ 0 w 1296144"/>
              <a:gd name="connsiteY12-130" fmla="*/ 439620 h 1465343"/>
              <a:gd name="connsiteX0-131" fmla="*/ 0 w 1296144"/>
              <a:gd name="connsiteY0-132" fmla="*/ 492135 h 1517858"/>
              <a:gd name="connsiteX1-133" fmla="*/ 551565 w 1296144"/>
              <a:gd name="connsiteY1-134" fmla="*/ 591870 h 1517858"/>
              <a:gd name="connsiteX2-135" fmla="*/ 608315 w 1296144"/>
              <a:gd name="connsiteY2-136" fmla="*/ 4454 h 1517858"/>
              <a:gd name="connsiteX3-137" fmla="*/ 718074 w 1296144"/>
              <a:gd name="connsiteY3-138" fmla="*/ 591871 h 1517858"/>
              <a:gd name="connsiteX4-139" fmla="*/ 1296144 w 1296144"/>
              <a:gd name="connsiteY4-140" fmla="*/ 492135 h 1517858"/>
              <a:gd name="connsiteX5-141" fmla="*/ 920598 w 1296144"/>
              <a:gd name="connsiteY5-142" fmla="*/ 834043 h 1517858"/>
              <a:gd name="connsiteX6-143" fmla="*/ 1296144 w 1296144"/>
              <a:gd name="connsiteY6-144" fmla="*/ 1175950 h 1517858"/>
              <a:gd name="connsiteX7-145" fmla="*/ 784335 w 1296144"/>
              <a:gd name="connsiteY7-146" fmla="*/ 1049710 h 1517858"/>
              <a:gd name="connsiteX8-147" fmla="*/ 648072 w 1296144"/>
              <a:gd name="connsiteY8-148" fmla="*/ 1517858 h 1517858"/>
              <a:gd name="connsiteX9-149" fmla="*/ 511809 w 1296144"/>
              <a:gd name="connsiteY9-150" fmla="*/ 1049710 h 1517858"/>
              <a:gd name="connsiteX10-151" fmla="*/ 0 w 1296144"/>
              <a:gd name="connsiteY10-152" fmla="*/ 1175950 h 1517858"/>
              <a:gd name="connsiteX11-153" fmla="*/ 375546 w 1296144"/>
              <a:gd name="connsiteY11-154" fmla="*/ 834043 h 1517858"/>
              <a:gd name="connsiteX12-155" fmla="*/ 0 w 1296144"/>
              <a:gd name="connsiteY12-156" fmla="*/ 492135 h 1517858"/>
              <a:gd name="connsiteX0-157" fmla="*/ 0 w 1296144"/>
              <a:gd name="connsiteY0-158" fmla="*/ 492135 h 1517858"/>
              <a:gd name="connsiteX1-159" fmla="*/ 551565 w 1296144"/>
              <a:gd name="connsiteY1-160" fmla="*/ 591870 h 1517858"/>
              <a:gd name="connsiteX2-161" fmla="*/ 608315 w 1296144"/>
              <a:gd name="connsiteY2-162" fmla="*/ 4454 h 1517858"/>
              <a:gd name="connsiteX3-163" fmla="*/ 718074 w 1296144"/>
              <a:gd name="connsiteY3-164" fmla="*/ 591871 h 1517858"/>
              <a:gd name="connsiteX4-165" fmla="*/ 1296144 w 1296144"/>
              <a:gd name="connsiteY4-166" fmla="*/ 492135 h 1517858"/>
              <a:gd name="connsiteX5-167" fmla="*/ 920598 w 1296144"/>
              <a:gd name="connsiteY5-168" fmla="*/ 834043 h 1517858"/>
              <a:gd name="connsiteX6-169" fmla="*/ 1296144 w 1296144"/>
              <a:gd name="connsiteY6-170" fmla="*/ 1175950 h 1517858"/>
              <a:gd name="connsiteX7-171" fmla="*/ 784335 w 1296144"/>
              <a:gd name="connsiteY7-172" fmla="*/ 1049710 h 1517858"/>
              <a:gd name="connsiteX8-173" fmla="*/ 648072 w 1296144"/>
              <a:gd name="connsiteY8-174" fmla="*/ 1517858 h 1517858"/>
              <a:gd name="connsiteX9-175" fmla="*/ 511809 w 1296144"/>
              <a:gd name="connsiteY9-176" fmla="*/ 1049710 h 1517858"/>
              <a:gd name="connsiteX10-177" fmla="*/ 0 w 1296144"/>
              <a:gd name="connsiteY10-178" fmla="*/ 1175950 h 1517858"/>
              <a:gd name="connsiteX11-179" fmla="*/ 375546 w 1296144"/>
              <a:gd name="connsiteY11-180" fmla="*/ 834043 h 1517858"/>
              <a:gd name="connsiteX12-181" fmla="*/ 0 w 1296144"/>
              <a:gd name="connsiteY12-182" fmla="*/ 492135 h 1517858"/>
              <a:gd name="connsiteX0-183" fmla="*/ 0 w 1296144"/>
              <a:gd name="connsiteY0-184" fmla="*/ 487681 h 1513404"/>
              <a:gd name="connsiteX1-185" fmla="*/ 551565 w 1296144"/>
              <a:gd name="connsiteY1-186" fmla="*/ 587416 h 1513404"/>
              <a:gd name="connsiteX2-187" fmla="*/ 608315 w 1296144"/>
              <a:gd name="connsiteY2-188" fmla="*/ 0 h 1513404"/>
              <a:gd name="connsiteX3-189" fmla="*/ 718074 w 1296144"/>
              <a:gd name="connsiteY3-190" fmla="*/ 587417 h 1513404"/>
              <a:gd name="connsiteX4-191" fmla="*/ 1296144 w 1296144"/>
              <a:gd name="connsiteY4-192" fmla="*/ 487681 h 1513404"/>
              <a:gd name="connsiteX5-193" fmla="*/ 920598 w 1296144"/>
              <a:gd name="connsiteY5-194" fmla="*/ 829589 h 1513404"/>
              <a:gd name="connsiteX6-195" fmla="*/ 1296144 w 1296144"/>
              <a:gd name="connsiteY6-196" fmla="*/ 1171496 h 1513404"/>
              <a:gd name="connsiteX7-197" fmla="*/ 784335 w 1296144"/>
              <a:gd name="connsiteY7-198" fmla="*/ 1045256 h 1513404"/>
              <a:gd name="connsiteX8-199" fmla="*/ 648072 w 1296144"/>
              <a:gd name="connsiteY8-200" fmla="*/ 1513404 h 1513404"/>
              <a:gd name="connsiteX9-201" fmla="*/ 511809 w 1296144"/>
              <a:gd name="connsiteY9-202" fmla="*/ 1045256 h 1513404"/>
              <a:gd name="connsiteX10-203" fmla="*/ 0 w 1296144"/>
              <a:gd name="connsiteY10-204" fmla="*/ 1171496 h 1513404"/>
              <a:gd name="connsiteX11-205" fmla="*/ 375546 w 1296144"/>
              <a:gd name="connsiteY11-206" fmla="*/ 829589 h 1513404"/>
              <a:gd name="connsiteX12-207" fmla="*/ 0 w 1296144"/>
              <a:gd name="connsiteY12-208" fmla="*/ 487681 h 1513404"/>
              <a:gd name="connsiteX0-209" fmla="*/ 0 w 1296144"/>
              <a:gd name="connsiteY0-210" fmla="*/ 487681 h 1513404"/>
              <a:gd name="connsiteX1-211" fmla="*/ 551565 w 1296144"/>
              <a:gd name="connsiteY1-212" fmla="*/ 587416 h 1513404"/>
              <a:gd name="connsiteX2-213" fmla="*/ 608315 w 1296144"/>
              <a:gd name="connsiteY2-214" fmla="*/ 0 h 1513404"/>
              <a:gd name="connsiteX3-215" fmla="*/ 718074 w 1296144"/>
              <a:gd name="connsiteY3-216" fmla="*/ 587417 h 1513404"/>
              <a:gd name="connsiteX4-217" fmla="*/ 1296144 w 1296144"/>
              <a:gd name="connsiteY4-218" fmla="*/ 487681 h 1513404"/>
              <a:gd name="connsiteX5-219" fmla="*/ 920598 w 1296144"/>
              <a:gd name="connsiteY5-220" fmla="*/ 829589 h 1513404"/>
              <a:gd name="connsiteX6-221" fmla="*/ 1296144 w 1296144"/>
              <a:gd name="connsiteY6-222" fmla="*/ 1171496 h 1513404"/>
              <a:gd name="connsiteX7-223" fmla="*/ 784335 w 1296144"/>
              <a:gd name="connsiteY7-224" fmla="*/ 1045256 h 1513404"/>
              <a:gd name="connsiteX8-225" fmla="*/ 648072 w 1296144"/>
              <a:gd name="connsiteY8-226" fmla="*/ 1513404 h 1513404"/>
              <a:gd name="connsiteX9-227" fmla="*/ 511809 w 1296144"/>
              <a:gd name="connsiteY9-228" fmla="*/ 1045256 h 1513404"/>
              <a:gd name="connsiteX10-229" fmla="*/ 0 w 1296144"/>
              <a:gd name="connsiteY10-230" fmla="*/ 1171496 h 1513404"/>
              <a:gd name="connsiteX11-231" fmla="*/ 375546 w 1296144"/>
              <a:gd name="connsiteY11-232" fmla="*/ 829589 h 1513404"/>
              <a:gd name="connsiteX12-233" fmla="*/ 0 w 1296144"/>
              <a:gd name="connsiteY12-234" fmla="*/ 487681 h 1513404"/>
              <a:gd name="connsiteX0-235" fmla="*/ 0 w 1296144"/>
              <a:gd name="connsiteY0-236" fmla="*/ 487696 h 1513419"/>
              <a:gd name="connsiteX1-237" fmla="*/ 551565 w 1296144"/>
              <a:gd name="connsiteY1-238" fmla="*/ 587431 h 1513419"/>
              <a:gd name="connsiteX2-239" fmla="*/ 608315 w 1296144"/>
              <a:gd name="connsiteY2-240" fmla="*/ 15 h 1513419"/>
              <a:gd name="connsiteX3-241" fmla="*/ 718074 w 1296144"/>
              <a:gd name="connsiteY3-242" fmla="*/ 587432 h 1513419"/>
              <a:gd name="connsiteX4-243" fmla="*/ 1296144 w 1296144"/>
              <a:gd name="connsiteY4-244" fmla="*/ 487696 h 1513419"/>
              <a:gd name="connsiteX5-245" fmla="*/ 920598 w 1296144"/>
              <a:gd name="connsiteY5-246" fmla="*/ 829604 h 1513419"/>
              <a:gd name="connsiteX6-247" fmla="*/ 1296144 w 1296144"/>
              <a:gd name="connsiteY6-248" fmla="*/ 1171511 h 1513419"/>
              <a:gd name="connsiteX7-249" fmla="*/ 784335 w 1296144"/>
              <a:gd name="connsiteY7-250" fmla="*/ 1045271 h 1513419"/>
              <a:gd name="connsiteX8-251" fmla="*/ 648072 w 1296144"/>
              <a:gd name="connsiteY8-252" fmla="*/ 1513419 h 1513419"/>
              <a:gd name="connsiteX9-253" fmla="*/ 511809 w 1296144"/>
              <a:gd name="connsiteY9-254" fmla="*/ 1045271 h 1513419"/>
              <a:gd name="connsiteX10-255" fmla="*/ 0 w 1296144"/>
              <a:gd name="connsiteY10-256" fmla="*/ 1171511 h 1513419"/>
              <a:gd name="connsiteX11-257" fmla="*/ 375546 w 1296144"/>
              <a:gd name="connsiteY11-258" fmla="*/ 829604 h 1513419"/>
              <a:gd name="connsiteX12-259" fmla="*/ 0 w 1296144"/>
              <a:gd name="connsiteY12-260" fmla="*/ 487696 h 1513419"/>
              <a:gd name="connsiteX0-261" fmla="*/ 0 w 1296144"/>
              <a:gd name="connsiteY0-262" fmla="*/ 487696 h 1513419"/>
              <a:gd name="connsiteX1-263" fmla="*/ 551565 w 1296144"/>
              <a:gd name="connsiteY1-264" fmla="*/ 587431 h 1513419"/>
              <a:gd name="connsiteX2-265" fmla="*/ 608315 w 1296144"/>
              <a:gd name="connsiteY2-266" fmla="*/ 15 h 1513419"/>
              <a:gd name="connsiteX3-267" fmla="*/ 718074 w 1296144"/>
              <a:gd name="connsiteY3-268" fmla="*/ 587432 h 1513419"/>
              <a:gd name="connsiteX4-269" fmla="*/ 1296144 w 1296144"/>
              <a:gd name="connsiteY4-270" fmla="*/ 487696 h 1513419"/>
              <a:gd name="connsiteX5-271" fmla="*/ 920598 w 1296144"/>
              <a:gd name="connsiteY5-272" fmla="*/ 829604 h 1513419"/>
              <a:gd name="connsiteX6-273" fmla="*/ 1296144 w 1296144"/>
              <a:gd name="connsiteY6-274" fmla="*/ 1171511 h 1513419"/>
              <a:gd name="connsiteX7-275" fmla="*/ 784335 w 1296144"/>
              <a:gd name="connsiteY7-276" fmla="*/ 1045271 h 1513419"/>
              <a:gd name="connsiteX8-277" fmla="*/ 648072 w 1296144"/>
              <a:gd name="connsiteY8-278" fmla="*/ 1513419 h 1513419"/>
              <a:gd name="connsiteX9-279" fmla="*/ 511809 w 1296144"/>
              <a:gd name="connsiteY9-280" fmla="*/ 1045271 h 1513419"/>
              <a:gd name="connsiteX10-281" fmla="*/ 0 w 1296144"/>
              <a:gd name="connsiteY10-282" fmla="*/ 1171511 h 1513419"/>
              <a:gd name="connsiteX11-283" fmla="*/ 415302 w 1296144"/>
              <a:gd name="connsiteY11-284" fmla="*/ 723586 h 1513419"/>
              <a:gd name="connsiteX12-285" fmla="*/ 0 w 1296144"/>
              <a:gd name="connsiteY12-286" fmla="*/ 487696 h 1513419"/>
              <a:gd name="connsiteX0-287" fmla="*/ 92765 w 1296144"/>
              <a:gd name="connsiteY0-288" fmla="*/ 394930 h 1513419"/>
              <a:gd name="connsiteX1-289" fmla="*/ 551565 w 1296144"/>
              <a:gd name="connsiteY1-290" fmla="*/ 587431 h 1513419"/>
              <a:gd name="connsiteX2-291" fmla="*/ 608315 w 1296144"/>
              <a:gd name="connsiteY2-292" fmla="*/ 15 h 1513419"/>
              <a:gd name="connsiteX3-293" fmla="*/ 718074 w 1296144"/>
              <a:gd name="connsiteY3-294" fmla="*/ 587432 h 1513419"/>
              <a:gd name="connsiteX4-295" fmla="*/ 1296144 w 1296144"/>
              <a:gd name="connsiteY4-296" fmla="*/ 487696 h 1513419"/>
              <a:gd name="connsiteX5-297" fmla="*/ 920598 w 1296144"/>
              <a:gd name="connsiteY5-298" fmla="*/ 829604 h 1513419"/>
              <a:gd name="connsiteX6-299" fmla="*/ 1296144 w 1296144"/>
              <a:gd name="connsiteY6-300" fmla="*/ 1171511 h 1513419"/>
              <a:gd name="connsiteX7-301" fmla="*/ 784335 w 1296144"/>
              <a:gd name="connsiteY7-302" fmla="*/ 1045271 h 1513419"/>
              <a:gd name="connsiteX8-303" fmla="*/ 648072 w 1296144"/>
              <a:gd name="connsiteY8-304" fmla="*/ 1513419 h 1513419"/>
              <a:gd name="connsiteX9-305" fmla="*/ 511809 w 1296144"/>
              <a:gd name="connsiteY9-306" fmla="*/ 1045271 h 1513419"/>
              <a:gd name="connsiteX10-307" fmla="*/ 0 w 1296144"/>
              <a:gd name="connsiteY10-308" fmla="*/ 1171511 h 1513419"/>
              <a:gd name="connsiteX11-309" fmla="*/ 415302 w 1296144"/>
              <a:gd name="connsiteY11-310" fmla="*/ 723586 h 1513419"/>
              <a:gd name="connsiteX12-311" fmla="*/ 92765 w 1296144"/>
              <a:gd name="connsiteY12-312" fmla="*/ 394930 h 1513419"/>
              <a:gd name="connsiteX0-313" fmla="*/ 92765 w 1296144"/>
              <a:gd name="connsiteY0-314" fmla="*/ 394930 h 1513419"/>
              <a:gd name="connsiteX1-315" fmla="*/ 551565 w 1296144"/>
              <a:gd name="connsiteY1-316" fmla="*/ 587431 h 1513419"/>
              <a:gd name="connsiteX2-317" fmla="*/ 608315 w 1296144"/>
              <a:gd name="connsiteY2-318" fmla="*/ 15 h 1513419"/>
              <a:gd name="connsiteX3-319" fmla="*/ 718074 w 1296144"/>
              <a:gd name="connsiteY3-320" fmla="*/ 587432 h 1513419"/>
              <a:gd name="connsiteX4-321" fmla="*/ 1296144 w 1296144"/>
              <a:gd name="connsiteY4-322" fmla="*/ 487696 h 1513419"/>
              <a:gd name="connsiteX5-323" fmla="*/ 920598 w 1296144"/>
              <a:gd name="connsiteY5-324" fmla="*/ 829604 h 1513419"/>
              <a:gd name="connsiteX6-325" fmla="*/ 1296144 w 1296144"/>
              <a:gd name="connsiteY6-326" fmla="*/ 1171511 h 1513419"/>
              <a:gd name="connsiteX7-327" fmla="*/ 784335 w 1296144"/>
              <a:gd name="connsiteY7-328" fmla="*/ 1045271 h 1513419"/>
              <a:gd name="connsiteX8-329" fmla="*/ 648072 w 1296144"/>
              <a:gd name="connsiteY8-330" fmla="*/ 1513419 h 1513419"/>
              <a:gd name="connsiteX9-331" fmla="*/ 511809 w 1296144"/>
              <a:gd name="connsiteY9-332" fmla="*/ 1045271 h 1513419"/>
              <a:gd name="connsiteX10-333" fmla="*/ 0 w 1296144"/>
              <a:gd name="connsiteY10-334" fmla="*/ 1171511 h 1513419"/>
              <a:gd name="connsiteX11-335" fmla="*/ 415302 w 1296144"/>
              <a:gd name="connsiteY11-336" fmla="*/ 723586 h 1513419"/>
              <a:gd name="connsiteX12-337" fmla="*/ 92765 w 1296144"/>
              <a:gd name="connsiteY12-338" fmla="*/ 394930 h 1513419"/>
              <a:gd name="connsiteX0-339" fmla="*/ 92765 w 1296144"/>
              <a:gd name="connsiteY0-340" fmla="*/ 394930 h 1513419"/>
              <a:gd name="connsiteX1-341" fmla="*/ 551565 w 1296144"/>
              <a:gd name="connsiteY1-342" fmla="*/ 587431 h 1513419"/>
              <a:gd name="connsiteX2-343" fmla="*/ 608315 w 1296144"/>
              <a:gd name="connsiteY2-344" fmla="*/ 15 h 1513419"/>
              <a:gd name="connsiteX3-345" fmla="*/ 718074 w 1296144"/>
              <a:gd name="connsiteY3-346" fmla="*/ 587432 h 1513419"/>
              <a:gd name="connsiteX4-347" fmla="*/ 1296144 w 1296144"/>
              <a:gd name="connsiteY4-348" fmla="*/ 487696 h 1513419"/>
              <a:gd name="connsiteX5-349" fmla="*/ 920598 w 1296144"/>
              <a:gd name="connsiteY5-350" fmla="*/ 829604 h 1513419"/>
              <a:gd name="connsiteX6-351" fmla="*/ 1296144 w 1296144"/>
              <a:gd name="connsiteY6-352" fmla="*/ 1171511 h 1513419"/>
              <a:gd name="connsiteX7-353" fmla="*/ 784335 w 1296144"/>
              <a:gd name="connsiteY7-354" fmla="*/ 1045271 h 1513419"/>
              <a:gd name="connsiteX8-355" fmla="*/ 648072 w 1296144"/>
              <a:gd name="connsiteY8-356" fmla="*/ 1513419 h 1513419"/>
              <a:gd name="connsiteX9-357" fmla="*/ 511809 w 1296144"/>
              <a:gd name="connsiteY9-358" fmla="*/ 1045271 h 1513419"/>
              <a:gd name="connsiteX10-359" fmla="*/ 0 w 1296144"/>
              <a:gd name="connsiteY10-360" fmla="*/ 1171511 h 1513419"/>
              <a:gd name="connsiteX11-361" fmla="*/ 415302 w 1296144"/>
              <a:gd name="connsiteY11-362" fmla="*/ 723586 h 1513419"/>
              <a:gd name="connsiteX12-363" fmla="*/ 92765 w 1296144"/>
              <a:gd name="connsiteY12-364" fmla="*/ 394930 h 1513419"/>
              <a:gd name="connsiteX0-365" fmla="*/ 92765 w 1296144"/>
              <a:gd name="connsiteY0-366" fmla="*/ 394930 h 1513419"/>
              <a:gd name="connsiteX1-367" fmla="*/ 551565 w 1296144"/>
              <a:gd name="connsiteY1-368" fmla="*/ 587431 h 1513419"/>
              <a:gd name="connsiteX2-369" fmla="*/ 608315 w 1296144"/>
              <a:gd name="connsiteY2-370" fmla="*/ 15 h 1513419"/>
              <a:gd name="connsiteX3-371" fmla="*/ 718074 w 1296144"/>
              <a:gd name="connsiteY3-372" fmla="*/ 587432 h 1513419"/>
              <a:gd name="connsiteX4-373" fmla="*/ 1296144 w 1296144"/>
              <a:gd name="connsiteY4-374" fmla="*/ 487696 h 1513419"/>
              <a:gd name="connsiteX5-375" fmla="*/ 920598 w 1296144"/>
              <a:gd name="connsiteY5-376" fmla="*/ 829604 h 1513419"/>
              <a:gd name="connsiteX6-377" fmla="*/ 1296144 w 1296144"/>
              <a:gd name="connsiteY6-378" fmla="*/ 1171511 h 1513419"/>
              <a:gd name="connsiteX7-379" fmla="*/ 784335 w 1296144"/>
              <a:gd name="connsiteY7-380" fmla="*/ 1045271 h 1513419"/>
              <a:gd name="connsiteX8-381" fmla="*/ 648072 w 1296144"/>
              <a:gd name="connsiteY8-382" fmla="*/ 1513419 h 1513419"/>
              <a:gd name="connsiteX9-383" fmla="*/ 511809 w 1296144"/>
              <a:gd name="connsiteY9-384" fmla="*/ 1045271 h 1513419"/>
              <a:gd name="connsiteX10-385" fmla="*/ 0 w 1296144"/>
              <a:gd name="connsiteY10-386" fmla="*/ 1171511 h 1513419"/>
              <a:gd name="connsiteX11-387" fmla="*/ 468311 w 1296144"/>
              <a:gd name="connsiteY11-388" fmla="*/ 697081 h 1513419"/>
              <a:gd name="connsiteX12-389" fmla="*/ 92765 w 1296144"/>
              <a:gd name="connsiteY12-390" fmla="*/ 394930 h 1513419"/>
              <a:gd name="connsiteX0-391" fmla="*/ 92765 w 1296144"/>
              <a:gd name="connsiteY0-392" fmla="*/ 394930 h 1513419"/>
              <a:gd name="connsiteX1-393" fmla="*/ 551565 w 1296144"/>
              <a:gd name="connsiteY1-394" fmla="*/ 587431 h 1513419"/>
              <a:gd name="connsiteX2-395" fmla="*/ 608315 w 1296144"/>
              <a:gd name="connsiteY2-396" fmla="*/ 15 h 1513419"/>
              <a:gd name="connsiteX3-397" fmla="*/ 718074 w 1296144"/>
              <a:gd name="connsiteY3-398" fmla="*/ 587432 h 1513419"/>
              <a:gd name="connsiteX4-399" fmla="*/ 1296144 w 1296144"/>
              <a:gd name="connsiteY4-400" fmla="*/ 487696 h 1513419"/>
              <a:gd name="connsiteX5-401" fmla="*/ 920598 w 1296144"/>
              <a:gd name="connsiteY5-402" fmla="*/ 829604 h 1513419"/>
              <a:gd name="connsiteX6-403" fmla="*/ 1296144 w 1296144"/>
              <a:gd name="connsiteY6-404" fmla="*/ 1171511 h 1513419"/>
              <a:gd name="connsiteX7-405" fmla="*/ 784335 w 1296144"/>
              <a:gd name="connsiteY7-406" fmla="*/ 1045271 h 1513419"/>
              <a:gd name="connsiteX8-407" fmla="*/ 648072 w 1296144"/>
              <a:gd name="connsiteY8-408" fmla="*/ 1513419 h 1513419"/>
              <a:gd name="connsiteX9-409" fmla="*/ 511809 w 1296144"/>
              <a:gd name="connsiteY9-410" fmla="*/ 1045271 h 1513419"/>
              <a:gd name="connsiteX10-411" fmla="*/ 0 w 1296144"/>
              <a:gd name="connsiteY10-412" fmla="*/ 1171511 h 1513419"/>
              <a:gd name="connsiteX11-413" fmla="*/ 468311 w 1296144"/>
              <a:gd name="connsiteY11-414" fmla="*/ 697081 h 1513419"/>
              <a:gd name="connsiteX12-415" fmla="*/ 92765 w 1296144"/>
              <a:gd name="connsiteY12-416" fmla="*/ 394930 h 1513419"/>
              <a:gd name="connsiteX0-417" fmla="*/ 92765 w 1296144"/>
              <a:gd name="connsiteY0-418" fmla="*/ 394930 h 1513419"/>
              <a:gd name="connsiteX1-419" fmla="*/ 551565 w 1296144"/>
              <a:gd name="connsiteY1-420" fmla="*/ 587431 h 1513419"/>
              <a:gd name="connsiteX2-421" fmla="*/ 608315 w 1296144"/>
              <a:gd name="connsiteY2-422" fmla="*/ 15 h 1513419"/>
              <a:gd name="connsiteX3-423" fmla="*/ 718074 w 1296144"/>
              <a:gd name="connsiteY3-424" fmla="*/ 587432 h 1513419"/>
              <a:gd name="connsiteX4-425" fmla="*/ 1296144 w 1296144"/>
              <a:gd name="connsiteY4-426" fmla="*/ 487696 h 1513419"/>
              <a:gd name="connsiteX5-427" fmla="*/ 920598 w 1296144"/>
              <a:gd name="connsiteY5-428" fmla="*/ 829604 h 1513419"/>
              <a:gd name="connsiteX6-429" fmla="*/ 1296144 w 1296144"/>
              <a:gd name="connsiteY6-430" fmla="*/ 1171511 h 1513419"/>
              <a:gd name="connsiteX7-431" fmla="*/ 784335 w 1296144"/>
              <a:gd name="connsiteY7-432" fmla="*/ 1045271 h 1513419"/>
              <a:gd name="connsiteX8-433" fmla="*/ 648072 w 1296144"/>
              <a:gd name="connsiteY8-434" fmla="*/ 1513419 h 1513419"/>
              <a:gd name="connsiteX9-435" fmla="*/ 511809 w 1296144"/>
              <a:gd name="connsiteY9-436" fmla="*/ 1045271 h 1513419"/>
              <a:gd name="connsiteX10-437" fmla="*/ 0 w 1296144"/>
              <a:gd name="connsiteY10-438" fmla="*/ 1171511 h 1513419"/>
              <a:gd name="connsiteX11-439" fmla="*/ 468311 w 1296144"/>
              <a:gd name="connsiteY11-440" fmla="*/ 697081 h 1513419"/>
              <a:gd name="connsiteX12-441" fmla="*/ 92765 w 1296144"/>
              <a:gd name="connsiteY12-442" fmla="*/ 394930 h 1513419"/>
              <a:gd name="connsiteX0-443" fmla="*/ 92765 w 1296144"/>
              <a:gd name="connsiteY0-444" fmla="*/ 394930 h 1513419"/>
              <a:gd name="connsiteX1-445" fmla="*/ 551565 w 1296144"/>
              <a:gd name="connsiteY1-446" fmla="*/ 587431 h 1513419"/>
              <a:gd name="connsiteX2-447" fmla="*/ 608315 w 1296144"/>
              <a:gd name="connsiteY2-448" fmla="*/ 15 h 1513419"/>
              <a:gd name="connsiteX3-449" fmla="*/ 718074 w 1296144"/>
              <a:gd name="connsiteY3-450" fmla="*/ 587432 h 1513419"/>
              <a:gd name="connsiteX4-451" fmla="*/ 1296144 w 1296144"/>
              <a:gd name="connsiteY4-452" fmla="*/ 487696 h 1513419"/>
              <a:gd name="connsiteX5-453" fmla="*/ 920598 w 1296144"/>
              <a:gd name="connsiteY5-454" fmla="*/ 829604 h 1513419"/>
              <a:gd name="connsiteX6-455" fmla="*/ 1296144 w 1296144"/>
              <a:gd name="connsiteY6-456" fmla="*/ 1171511 h 1513419"/>
              <a:gd name="connsiteX7-457" fmla="*/ 784335 w 1296144"/>
              <a:gd name="connsiteY7-458" fmla="*/ 1045271 h 1513419"/>
              <a:gd name="connsiteX8-459" fmla="*/ 648072 w 1296144"/>
              <a:gd name="connsiteY8-460" fmla="*/ 1513419 h 1513419"/>
              <a:gd name="connsiteX9-461" fmla="*/ 511809 w 1296144"/>
              <a:gd name="connsiteY9-462" fmla="*/ 1045271 h 1513419"/>
              <a:gd name="connsiteX10-463" fmla="*/ 0 w 1296144"/>
              <a:gd name="connsiteY10-464" fmla="*/ 1171511 h 1513419"/>
              <a:gd name="connsiteX11-465" fmla="*/ 468311 w 1296144"/>
              <a:gd name="connsiteY11-466" fmla="*/ 697081 h 1513419"/>
              <a:gd name="connsiteX12-467" fmla="*/ 92765 w 1296144"/>
              <a:gd name="connsiteY12-468" fmla="*/ 394930 h 1513419"/>
              <a:gd name="connsiteX0-469" fmla="*/ 477078 w 1680457"/>
              <a:gd name="connsiteY0-470" fmla="*/ 394930 h 1513419"/>
              <a:gd name="connsiteX1-471" fmla="*/ 935878 w 1680457"/>
              <a:gd name="connsiteY1-472" fmla="*/ 587431 h 1513419"/>
              <a:gd name="connsiteX2-473" fmla="*/ 992628 w 1680457"/>
              <a:gd name="connsiteY2-474" fmla="*/ 15 h 1513419"/>
              <a:gd name="connsiteX3-475" fmla="*/ 1102387 w 1680457"/>
              <a:gd name="connsiteY3-476" fmla="*/ 587432 h 1513419"/>
              <a:gd name="connsiteX4-477" fmla="*/ 1680457 w 1680457"/>
              <a:gd name="connsiteY4-478" fmla="*/ 487696 h 1513419"/>
              <a:gd name="connsiteX5-479" fmla="*/ 1304911 w 1680457"/>
              <a:gd name="connsiteY5-480" fmla="*/ 829604 h 1513419"/>
              <a:gd name="connsiteX6-481" fmla="*/ 1680457 w 1680457"/>
              <a:gd name="connsiteY6-482" fmla="*/ 1171511 h 1513419"/>
              <a:gd name="connsiteX7-483" fmla="*/ 1168648 w 1680457"/>
              <a:gd name="connsiteY7-484" fmla="*/ 1045271 h 1513419"/>
              <a:gd name="connsiteX8-485" fmla="*/ 1032385 w 1680457"/>
              <a:gd name="connsiteY8-486" fmla="*/ 1513419 h 1513419"/>
              <a:gd name="connsiteX9-487" fmla="*/ 896122 w 1680457"/>
              <a:gd name="connsiteY9-488" fmla="*/ 1045271 h 1513419"/>
              <a:gd name="connsiteX10-489" fmla="*/ 0 w 1680457"/>
              <a:gd name="connsiteY10-490" fmla="*/ 866711 h 1513419"/>
              <a:gd name="connsiteX11-491" fmla="*/ 852624 w 1680457"/>
              <a:gd name="connsiteY11-492" fmla="*/ 697081 h 1513419"/>
              <a:gd name="connsiteX12-493" fmla="*/ 477078 w 1680457"/>
              <a:gd name="connsiteY12-494" fmla="*/ 394930 h 1513419"/>
              <a:gd name="connsiteX0-495" fmla="*/ 498160 w 1701539"/>
              <a:gd name="connsiteY0-496" fmla="*/ 394930 h 1513419"/>
              <a:gd name="connsiteX1-497" fmla="*/ 956960 w 1701539"/>
              <a:gd name="connsiteY1-498" fmla="*/ 587431 h 1513419"/>
              <a:gd name="connsiteX2-499" fmla="*/ 1013710 w 1701539"/>
              <a:gd name="connsiteY2-500" fmla="*/ 15 h 1513419"/>
              <a:gd name="connsiteX3-501" fmla="*/ 1123469 w 1701539"/>
              <a:gd name="connsiteY3-502" fmla="*/ 587432 h 1513419"/>
              <a:gd name="connsiteX4-503" fmla="*/ 1701539 w 1701539"/>
              <a:gd name="connsiteY4-504" fmla="*/ 487696 h 1513419"/>
              <a:gd name="connsiteX5-505" fmla="*/ 1325993 w 1701539"/>
              <a:gd name="connsiteY5-506" fmla="*/ 829604 h 1513419"/>
              <a:gd name="connsiteX6-507" fmla="*/ 1701539 w 1701539"/>
              <a:gd name="connsiteY6-508" fmla="*/ 1171511 h 1513419"/>
              <a:gd name="connsiteX7-509" fmla="*/ 1189730 w 1701539"/>
              <a:gd name="connsiteY7-510" fmla="*/ 1045271 h 1513419"/>
              <a:gd name="connsiteX8-511" fmla="*/ 1053467 w 1701539"/>
              <a:gd name="connsiteY8-512" fmla="*/ 1513419 h 1513419"/>
              <a:gd name="connsiteX9-513" fmla="*/ 917204 w 1701539"/>
              <a:gd name="connsiteY9-514" fmla="*/ 1045271 h 1513419"/>
              <a:gd name="connsiteX10-515" fmla="*/ 21082 w 1701539"/>
              <a:gd name="connsiteY10-516" fmla="*/ 866711 h 1513419"/>
              <a:gd name="connsiteX11-517" fmla="*/ 873706 w 1701539"/>
              <a:gd name="connsiteY11-518" fmla="*/ 697081 h 1513419"/>
              <a:gd name="connsiteX12-519" fmla="*/ 498160 w 1701539"/>
              <a:gd name="connsiteY12-520" fmla="*/ 394930 h 1513419"/>
              <a:gd name="connsiteX0-521" fmla="*/ 498160 w 1701539"/>
              <a:gd name="connsiteY0-522" fmla="*/ 394930 h 1513419"/>
              <a:gd name="connsiteX1-523" fmla="*/ 956960 w 1701539"/>
              <a:gd name="connsiteY1-524" fmla="*/ 587431 h 1513419"/>
              <a:gd name="connsiteX2-525" fmla="*/ 1013710 w 1701539"/>
              <a:gd name="connsiteY2-526" fmla="*/ 15 h 1513419"/>
              <a:gd name="connsiteX3-527" fmla="*/ 1123469 w 1701539"/>
              <a:gd name="connsiteY3-528" fmla="*/ 587432 h 1513419"/>
              <a:gd name="connsiteX4-529" fmla="*/ 1701539 w 1701539"/>
              <a:gd name="connsiteY4-530" fmla="*/ 487696 h 1513419"/>
              <a:gd name="connsiteX5-531" fmla="*/ 1325993 w 1701539"/>
              <a:gd name="connsiteY5-532" fmla="*/ 829604 h 1513419"/>
              <a:gd name="connsiteX6-533" fmla="*/ 1701539 w 1701539"/>
              <a:gd name="connsiteY6-534" fmla="*/ 1171511 h 1513419"/>
              <a:gd name="connsiteX7-535" fmla="*/ 1189730 w 1701539"/>
              <a:gd name="connsiteY7-536" fmla="*/ 1045271 h 1513419"/>
              <a:gd name="connsiteX8-537" fmla="*/ 1053467 w 1701539"/>
              <a:gd name="connsiteY8-538" fmla="*/ 1513419 h 1513419"/>
              <a:gd name="connsiteX9-539" fmla="*/ 917204 w 1701539"/>
              <a:gd name="connsiteY9-540" fmla="*/ 1045271 h 1513419"/>
              <a:gd name="connsiteX10-541" fmla="*/ 21082 w 1701539"/>
              <a:gd name="connsiteY10-542" fmla="*/ 866711 h 1513419"/>
              <a:gd name="connsiteX11-543" fmla="*/ 873706 w 1701539"/>
              <a:gd name="connsiteY11-544" fmla="*/ 697081 h 1513419"/>
              <a:gd name="connsiteX12-545" fmla="*/ 498160 w 1701539"/>
              <a:gd name="connsiteY12-546" fmla="*/ 394930 h 1513419"/>
              <a:gd name="connsiteX0-547" fmla="*/ 477124 w 1680503"/>
              <a:gd name="connsiteY0-548" fmla="*/ 394930 h 1513419"/>
              <a:gd name="connsiteX1-549" fmla="*/ 935924 w 1680503"/>
              <a:gd name="connsiteY1-550" fmla="*/ 587431 h 1513419"/>
              <a:gd name="connsiteX2-551" fmla="*/ 992674 w 1680503"/>
              <a:gd name="connsiteY2-552" fmla="*/ 15 h 1513419"/>
              <a:gd name="connsiteX3-553" fmla="*/ 1102433 w 1680503"/>
              <a:gd name="connsiteY3-554" fmla="*/ 587432 h 1513419"/>
              <a:gd name="connsiteX4-555" fmla="*/ 1680503 w 1680503"/>
              <a:gd name="connsiteY4-556" fmla="*/ 487696 h 1513419"/>
              <a:gd name="connsiteX5-557" fmla="*/ 1304957 w 1680503"/>
              <a:gd name="connsiteY5-558" fmla="*/ 829604 h 1513419"/>
              <a:gd name="connsiteX6-559" fmla="*/ 1680503 w 1680503"/>
              <a:gd name="connsiteY6-560" fmla="*/ 1171511 h 1513419"/>
              <a:gd name="connsiteX7-561" fmla="*/ 1168694 w 1680503"/>
              <a:gd name="connsiteY7-562" fmla="*/ 1045271 h 1513419"/>
              <a:gd name="connsiteX8-563" fmla="*/ 1032431 w 1680503"/>
              <a:gd name="connsiteY8-564" fmla="*/ 1513419 h 1513419"/>
              <a:gd name="connsiteX9-565" fmla="*/ 896168 w 1680503"/>
              <a:gd name="connsiteY9-566" fmla="*/ 1045271 h 1513419"/>
              <a:gd name="connsiteX10-567" fmla="*/ 46 w 1680503"/>
              <a:gd name="connsiteY10-568" fmla="*/ 866711 h 1513419"/>
              <a:gd name="connsiteX11-569" fmla="*/ 852670 w 1680503"/>
              <a:gd name="connsiteY11-570" fmla="*/ 697081 h 1513419"/>
              <a:gd name="connsiteX12-571" fmla="*/ 477124 w 1680503"/>
              <a:gd name="connsiteY12-572" fmla="*/ 394930 h 1513419"/>
              <a:gd name="connsiteX0-573" fmla="*/ 477124 w 1680503"/>
              <a:gd name="connsiteY0-574" fmla="*/ 394930 h 1513419"/>
              <a:gd name="connsiteX1-575" fmla="*/ 935924 w 1680503"/>
              <a:gd name="connsiteY1-576" fmla="*/ 587431 h 1513419"/>
              <a:gd name="connsiteX2-577" fmla="*/ 992674 w 1680503"/>
              <a:gd name="connsiteY2-578" fmla="*/ 15 h 1513419"/>
              <a:gd name="connsiteX3-579" fmla="*/ 1102433 w 1680503"/>
              <a:gd name="connsiteY3-580" fmla="*/ 587432 h 1513419"/>
              <a:gd name="connsiteX4-581" fmla="*/ 1680503 w 1680503"/>
              <a:gd name="connsiteY4-582" fmla="*/ 487696 h 1513419"/>
              <a:gd name="connsiteX5-583" fmla="*/ 1304957 w 1680503"/>
              <a:gd name="connsiteY5-584" fmla="*/ 829604 h 1513419"/>
              <a:gd name="connsiteX6-585" fmla="*/ 1680503 w 1680503"/>
              <a:gd name="connsiteY6-586" fmla="*/ 1171511 h 1513419"/>
              <a:gd name="connsiteX7-587" fmla="*/ 1168694 w 1680503"/>
              <a:gd name="connsiteY7-588" fmla="*/ 1045271 h 1513419"/>
              <a:gd name="connsiteX8-589" fmla="*/ 1032431 w 1680503"/>
              <a:gd name="connsiteY8-590" fmla="*/ 1513419 h 1513419"/>
              <a:gd name="connsiteX9-591" fmla="*/ 896168 w 1680503"/>
              <a:gd name="connsiteY9-592" fmla="*/ 1045271 h 1513419"/>
              <a:gd name="connsiteX10-593" fmla="*/ 46 w 1680503"/>
              <a:gd name="connsiteY10-594" fmla="*/ 866711 h 1513419"/>
              <a:gd name="connsiteX11-595" fmla="*/ 852670 w 1680503"/>
              <a:gd name="connsiteY11-596" fmla="*/ 697081 h 1513419"/>
              <a:gd name="connsiteX12-597" fmla="*/ 477124 w 1680503"/>
              <a:gd name="connsiteY12-598" fmla="*/ 394930 h 1513419"/>
              <a:gd name="connsiteX0-599" fmla="*/ 477114 w 1680493"/>
              <a:gd name="connsiteY0-600" fmla="*/ 394930 h 1513419"/>
              <a:gd name="connsiteX1-601" fmla="*/ 935914 w 1680493"/>
              <a:gd name="connsiteY1-602" fmla="*/ 587431 h 1513419"/>
              <a:gd name="connsiteX2-603" fmla="*/ 992664 w 1680493"/>
              <a:gd name="connsiteY2-604" fmla="*/ 15 h 1513419"/>
              <a:gd name="connsiteX3-605" fmla="*/ 1102423 w 1680493"/>
              <a:gd name="connsiteY3-606" fmla="*/ 587432 h 1513419"/>
              <a:gd name="connsiteX4-607" fmla="*/ 1680493 w 1680493"/>
              <a:gd name="connsiteY4-608" fmla="*/ 487696 h 1513419"/>
              <a:gd name="connsiteX5-609" fmla="*/ 1304947 w 1680493"/>
              <a:gd name="connsiteY5-610" fmla="*/ 829604 h 1513419"/>
              <a:gd name="connsiteX6-611" fmla="*/ 1680493 w 1680493"/>
              <a:gd name="connsiteY6-612" fmla="*/ 1171511 h 1513419"/>
              <a:gd name="connsiteX7-613" fmla="*/ 1168684 w 1680493"/>
              <a:gd name="connsiteY7-614" fmla="*/ 1045271 h 1513419"/>
              <a:gd name="connsiteX8-615" fmla="*/ 1032421 w 1680493"/>
              <a:gd name="connsiteY8-616" fmla="*/ 1513419 h 1513419"/>
              <a:gd name="connsiteX9-617" fmla="*/ 896158 w 1680493"/>
              <a:gd name="connsiteY9-618" fmla="*/ 1045271 h 1513419"/>
              <a:gd name="connsiteX10-619" fmla="*/ 36 w 1680493"/>
              <a:gd name="connsiteY10-620" fmla="*/ 866711 h 1513419"/>
              <a:gd name="connsiteX11-621" fmla="*/ 852660 w 1680493"/>
              <a:gd name="connsiteY11-622" fmla="*/ 697081 h 1513419"/>
              <a:gd name="connsiteX12-623" fmla="*/ 477114 w 1680493"/>
              <a:gd name="connsiteY12-624" fmla="*/ 394930 h 1513419"/>
              <a:gd name="connsiteX0-625" fmla="*/ 291594 w 1494973"/>
              <a:gd name="connsiteY0-626" fmla="*/ 394930 h 1513419"/>
              <a:gd name="connsiteX1-627" fmla="*/ 750394 w 1494973"/>
              <a:gd name="connsiteY1-628" fmla="*/ 587431 h 1513419"/>
              <a:gd name="connsiteX2-629" fmla="*/ 807144 w 1494973"/>
              <a:gd name="connsiteY2-630" fmla="*/ 15 h 1513419"/>
              <a:gd name="connsiteX3-631" fmla="*/ 916903 w 1494973"/>
              <a:gd name="connsiteY3-632" fmla="*/ 587432 h 1513419"/>
              <a:gd name="connsiteX4-633" fmla="*/ 1494973 w 1494973"/>
              <a:gd name="connsiteY4-634" fmla="*/ 487696 h 1513419"/>
              <a:gd name="connsiteX5-635" fmla="*/ 1119427 w 1494973"/>
              <a:gd name="connsiteY5-636" fmla="*/ 829604 h 1513419"/>
              <a:gd name="connsiteX6-637" fmla="*/ 1494973 w 1494973"/>
              <a:gd name="connsiteY6-638" fmla="*/ 1171511 h 1513419"/>
              <a:gd name="connsiteX7-639" fmla="*/ 983164 w 1494973"/>
              <a:gd name="connsiteY7-640" fmla="*/ 1045271 h 1513419"/>
              <a:gd name="connsiteX8-641" fmla="*/ 846901 w 1494973"/>
              <a:gd name="connsiteY8-642" fmla="*/ 1513419 h 1513419"/>
              <a:gd name="connsiteX9-643" fmla="*/ 710638 w 1494973"/>
              <a:gd name="connsiteY9-644" fmla="*/ 1045271 h 1513419"/>
              <a:gd name="connsiteX10-645" fmla="*/ 47 w 1494973"/>
              <a:gd name="connsiteY10-646" fmla="*/ 985980 h 1513419"/>
              <a:gd name="connsiteX11-647" fmla="*/ 667140 w 1494973"/>
              <a:gd name="connsiteY11-648" fmla="*/ 697081 h 1513419"/>
              <a:gd name="connsiteX12-649" fmla="*/ 291594 w 1494973"/>
              <a:gd name="connsiteY12-650" fmla="*/ 394930 h 1513419"/>
              <a:gd name="connsiteX0-651" fmla="*/ 291594 w 1494973"/>
              <a:gd name="connsiteY0-652" fmla="*/ 394930 h 1354393"/>
              <a:gd name="connsiteX1-653" fmla="*/ 750394 w 1494973"/>
              <a:gd name="connsiteY1-654" fmla="*/ 587431 h 1354393"/>
              <a:gd name="connsiteX2-655" fmla="*/ 807144 w 1494973"/>
              <a:gd name="connsiteY2-656" fmla="*/ 15 h 1354393"/>
              <a:gd name="connsiteX3-657" fmla="*/ 916903 w 1494973"/>
              <a:gd name="connsiteY3-658" fmla="*/ 587432 h 1354393"/>
              <a:gd name="connsiteX4-659" fmla="*/ 1494973 w 1494973"/>
              <a:gd name="connsiteY4-660" fmla="*/ 487696 h 1354393"/>
              <a:gd name="connsiteX5-661" fmla="*/ 1119427 w 1494973"/>
              <a:gd name="connsiteY5-662" fmla="*/ 829604 h 1354393"/>
              <a:gd name="connsiteX6-663" fmla="*/ 1494973 w 1494973"/>
              <a:gd name="connsiteY6-664" fmla="*/ 1171511 h 1354393"/>
              <a:gd name="connsiteX7-665" fmla="*/ 983164 w 1494973"/>
              <a:gd name="connsiteY7-666" fmla="*/ 1045271 h 1354393"/>
              <a:gd name="connsiteX8-667" fmla="*/ 687875 w 1494973"/>
              <a:gd name="connsiteY8-668" fmla="*/ 1354393 h 1354393"/>
              <a:gd name="connsiteX9-669" fmla="*/ 710638 w 1494973"/>
              <a:gd name="connsiteY9-670" fmla="*/ 1045271 h 1354393"/>
              <a:gd name="connsiteX10-671" fmla="*/ 47 w 1494973"/>
              <a:gd name="connsiteY10-672" fmla="*/ 985980 h 1354393"/>
              <a:gd name="connsiteX11-673" fmla="*/ 667140 w 1494973"/>
              <a:gd name="connsiteY11-674" fmla="*/ 697081 h 1354393"/>
              <a:gd name="connsiteX12-675" fmla="*/ 291594 w 1494973"/>
              <a:gd name="connsiteY12-676" fmla="*/ 394930 h 1354393"/>
              <a:gd name="connsiteX0-677" fmla="*/ 291594 w 1494973"/>
              <a:gd name="connsiteY0-678" fmla="*/ 394930 h 1354393"/>
              <a:gd name="connsiteX1-679" fmla="*/ 750394 w 1494973"/>
              <a:gd name="connsiteY1-680" fmla="*/ 587431 h 1354393"/>
              <a:gd name="connsiteX2-681" fmla="*/ 807144 w 1494973"/>
              <a:gd name="connsiteY2-682" fmla="*/ 15 h 1354393"/>
              <a:gd name="connsiteX3-683" fmla="*/ 916903 w 1494973"/>
              <a:gd name="connsiteY3-684" fmla="*/ 587432 h 1354393"/>
              <a:gd name="connsiteX4-685" fmla="*/ 1494973 w 1494973"/>
              <a:gd name="connsiteY4-686" fmla="*/ 487696 h 1354393"/>
              <a:gd name="connsiteX5-687" fmla="*/ 1119427 w 1494973"/>
              <a:gd name="connsiteY5-688" fmla="*/ 829604 h 1354393"/>
              <a:gd name="connsiteX6-689" fmla="*/ 1494973 w 1494973"/>
              <a:gd name="connsiteY6-690" fmla="*/ 1171511 h 1354393"/>
              <a:gd name="connsiteX7-691" fmla="*/ 983164 w 1494973"/>
              <a:gd name="connsiteY7-692" fmla="*/ 1045271 h 1354393"/>
              <a:gd name="connsiteX8-693" fmla="*/ 687875 w 1494973"/>
              <a:gd name="connsiteY8-694" fmla="*/ 1354393 h 1354393"/>
              <a:gd name="connsiteX9-695" fmla="*/ 710638 w 1494973"/>
              <a:gd name="connsiteY9-696" fmla="*/ 1045271 h 1354393"/>
              <a:gd name="connsiteX10-697" fmla="*/ 47 w 1494973"/>
              <a:gd name="connsiteY10-698" fmla="*/ 985980 h 1354393"/>
              <a:gd name="connsiteX11-699" fmla="*/ 667140 w 1494973"/>
              <a:gd name="connsiteY11-700" fmla="*/ 697081 h 1354393"/>
              <a:gd name="connsiteX12-701" fmla="*/ 291594 w 1494973"/>
              <a:gd name="connsiteY12-702" fmla="*/ 394930 h 1354393"/>
              <a:gd name="connsiteX0-703" fmla="*/ 291594 w 1494973"/>
              <a:gd name="connsiteY0-704" fmla="*/ 394930 h 1365422"/>
              <a:gd name="connsiteX1-705" fmla="*/ 750394 w 1494973"/>
              <a:gd name="connsiteY1-706" fmla="*/ 587431 h 1365422"/>
              <a:gd name="connsiteX2-707" fmla="*/ 807144 w 1494973"/>
              <a:gd name="connsiteY2-708" fmla="*/ 15 h 1365422"/>
              <a:gd name="connsiteX3-709" fmla="*/ 916903 w 1494973"/>
              <a:gd name="connsiteY3-710" fmla="*/ 587432 h 1365422"/>
              <a:gd name="connsiteX4-711" fmla="*/ 1494973 w 1494973"/>
              <a:gd name="connsiteY4-712" fmla="*/ 487696 h 1365422"/>
              <a:gd name="connsiteX5-713" fmla="*/ 1119427 w 1494973"/>
              <a:gd name="connsiteY5-714" fmla="*/ 829604 h 1365422"/>
              <a:gd name="connsiteX6-715" fmla="*/ 1494973 w 1494973"/>
              <a:gd name="connsiteY6-716" fmla="*/ 1171511 h 1365422"/>
              <a:gd name="connsiteX7-717" fmla="*/ 983164 w 1494973"/>
              <a:gd name="connsiteY7-718" fmla="*/ 1045271 h 1365422"/>
              <a:gd name="connsiteX8-719" fmla="*/ 687875 w 1494973"/>
              <a:gd name="connsiteY8-720" fmla="*/ 1354393 h 1365422"/>
              <a:gd name="connsiteX9-721" fmla="*/ 710638 w 1494973"/>
              <a:gd name="connsiteY9-722" fmla="*/ 1045271 h 1365422"/>
              <a:gd name="connsiteX10-723" fmla="*/ 47 w 1494973"/>
              <a:gd name="connsiteY10-724" fmla="*/ 985980 h 1365422"/>
              <a:gd name="connsiteX11-725" fmla="*/ 667140 w 1494973"/>
              <a:gd name="connsiteY11-726" fmla="*/ 697081 h 1365422"/>
              <a:gd name="connsiteX12-727" fmla="*/ 291594 w 1494973"/>
              <a:gd name="connsiteY12-728" fmla="*/ 394930 h 1365422"/>
              <a:gd name="connsiteX0-729" fmla="*/ 291594 w 1494973"/>
              <a:gd name="connsiteY0-730" fmla="*/ 394930 h 1365422"/>
              <a:gd name="connsiteX1-731" fmla="*/ 750394 w 1494973"/>
              <a:gd name="connsiteY1-732" fmla="*/ 587431 h 1365422"/>
              <a:gd name="connsiteX2-733" fmla="*/ 807144 w 1494973"/>
              <a:gd name="connsiteY2-734" fmla="*/ 15 h 1365422"/>
              <a:gd name="connsiteX3-735" fmla="*/ 916903 w 1494973"/>
              <a:gd name="connsiteY3-736" fmla="*/ 587432 h 1365422"/>
              <a:gd name="connsiteX4-737" fmla="*/ 1494973 w 1494973"/>
              <a:gd name="connsiteY4-738" fmla="*/ 487696 h 1365422"/>
              <a:gd name="connsiteX5-739" fmla="*/ 1119427 w 1494973"/>
              <a:gd name="connsiteY5-740" fmla="*/ 829604 h 1365422"/>
              <a:gd name="connsiteX6-741" fmla="*/ 1494973 w 1494973"/>
              <a:gd name="connsiteY6-742" fmla="*/ 1171511 h 1365422"/>
              <a:gd name="connsiteX7-743" fmla="*/ 983164 w 1494973"/>
              <a:gd name="connsiteY7-744" fmla="*/ 1045271 h 1365422"/>
              <a:gd name="connsiteX8-745" fmla="*/ 687875 w 1494973"/>
              <a:gd name="connsiteY8-746" fmla="*/ 1354393 h 1365422"/>
              <a:gd name="connsiteX9-747" fmla="*/ 710638 w 1494973"/>
              <a:gd name="connsiteY9-748" fmla="*/ 1045271 h 1365422"/>
              <a:gd name="connsiteX10-749" fmla="*/ 47 w 1494973"/>
              <a:gd name="connsiteY10-750" fmla="*/ 985980 h 1365422"/>
              <a:gd name="connsiteX11-751" fmla="*/ 667140 w 1494973"/>
              <a:gd name="connsiteY11-752" fmla="*/ 697081 h 1365422"/>
              <a:gd name="connsiteX12-753" fmla="*/ 291594 w 1494973"/>
              <a:gd name="connsiteY12-754" fmla="*/ 394930 h 1365422"/>
              <a:gd name="connsiteX0-755" fmla="*/ 291594 w 1494973"/>
              <a:gd name="connsiteY0-756" fmla="*/ 394930 h 1364631"/>
              <a:gd name="connsiteX1-757" fmla="*/ 750394 w 1494973"/>
              <a:gd name="connsiteY1-758" fmla="*/ 587431 h 1364631"/>
              <a:gd name="connsiteX2-759" fmla="*/ 807144 w 1494973"/>
              <a:gd name="connsiteY2-760" fmla="*/ 15 h 1364631"/>
              <a:gd name="connsiteX3-761" fmla="*/ 916903 w 1494973"/>
              <a:gd name="connsiteY3-762" fmla="*/ 587432 h 1364631"/>
              <a:gd name="connsiteX4-763" fmla="*/ 1494973 w 1494973"/>
              <a:gd name="connsiteY4-764" fmla="*/ 487696 h 1364631"/>
              <a:gd name="connsiteX5-765" fmla="*/ 1119427 w 1494973"/>
              <a:gd name="connsiteY5-766" fmla="*/ 829604 h 1364631"/>
              <a:gd name="connsiteX6-767" fmla="*/ 1494973 w 1494973"/>
              <a:gd name="connsiteY6-768" fmla="*/ 1171511 h 1364631"/>
              <a:gd name="connsiteX7-769" fmla="*/ 983164 w 1494973"/>
              <a:gd name="connsiteY7-770" fmla="*/ 1045271 h 1364631"/>
              <a:gd name="connsiteX8-771" fmla="*/ 687875 w 1494973"/>
              <a:gd name="connsiteY8-772" fmla="*/ 1354393 h 1364631"/>
              <a:gd name="connsiteX9-773" fmla="*/ 710638 w 1494973"/>
              <a:gd name="connsiteY9-774" fmla="*/ 1045271 h 1364631"/>
              <a:gd name="connsiteX10-775" fmla="*/ 47 w 1494973"/>
              <a:gd name="connsiteY10-776" fmla="*/ 985980 h 1364631"/>
              <a:gd name="connsiteX11-777" fmla="*/ 667140 w 1494973"/>
              <a:gd name="connsiteY11-778" fmla="*/ 697081 h 1364631"/>
              <a:gd name="connsiteX12-779" fmla="*/ 291594 w 1494973"/>
              <a:gd name="connsiteY12-780" fmla="*/ 394930 h 1364631"/>
              <a:gd name="connsiteX0-781" fmla="*/ 291594 w 1494973"/>
              <a:gd name="connsiteY0-782" fmla="*/ 394930 h 1364631"/>
              <a:gd name="connsiteX1-783" fmla="*/ 750394 w 1494973"/>
              <a:gd name="connsiteY1-784" fmla="*/ 587431 h 1364631"/>
              <a:gd name="connsiteX2-785" fmla="*/ 807144 w 1494973"/>
              <a:gd name="connsiteY2-786" fmla="*/ 15 h 1364631"/>
              <a:gd name="connsiteX3-787" fmla="*/ 916903 w 1494973"/>
              <a:gd name="connsiteY3-788" fmla="*/ 587432 h 1364631"/>
              <a:gd name="connsiteX4-789" fmla="*/ 1494973 w 1494973"/>
              <a:gd name="connsiteY4-790" fmla="*/ 487696 h 1364631"/>
              <a:gd name="connsiteX5-791" fmla="*/ 1119427 w 1494973"/>
              <a:gd name="connsiteY5-792" fmla="*/ 829604 h 1364631"/>
              <a:gd name="connsiteX6-793" fmla="*/ 1494973 w 1494973"/>
              <a:gd name="connsiteY6-794" fmla="*/ 1171511 h 1364631"/>
              <a:gd name="connsiteX7-795" fmla="*/ 983164 w 1494973"/>
              <a:gd name="connsiteY7-796" fmla="*/ 1045271 h 1364631"/>
              <a:gd name="connsiteX8-797" fmla="*/ 740884 w 1494973"/>
              <a:gd name="connsiteY8-798" fmla="*/ 1354393 h 1364631"/>
              <a:gd name="connsiteX9-799" fmla="*/ 710638 w 1494973"/>
              <a:gd name="connsiteY9-800" fmla="*/ 1045271 h 1364631"/>
              <a:gd name="connsiteX10-801" fmla="*/ 47 w 1494973"/>
              <a:gd name="connsiteY10-802" fmla="*/ 985980 h 1364631"/>
              <a:gd name="connsiteX11-803" fmla="*/ 667140 w 1494973"/>
              <a:gd name="connsiteY11-804" fmla="*/ 697081 h 1364631"/>
              <a:gd name="connsiteX12-805" fmla="*/ 291594 w 1494973"/>
              <a:gd name="connsiteY12-806" fmla="*/ 394930 h 1364631"/>
              <a:gd name="connsiteX0-807" fmla="*/ 291594 w 1494973"/>
              <a:gd name="connsiteY0-808" fmla="*/ 394930 h 1364631"/>
              <a:gd name="connsiteX1-809" fmla="*/ 750394 w 1494973"/>
              <a:gd name="connsiteY1-810" fmla="*/ 587431 h 1364631"/>
              <a:gd name="connsiteX2-811" fmla="*/ 807144 w 1494973"/>
              <a:gd name="connsiteY2-812" fmla="*/ 15 h 1364631"/>
              <a:gd name="connsiteX3-813" fmla="*/ 916903 w 1494973"/>
              <a:gd name="connsiteY3-814" fmla="*/ 587432 h 1364631"/>
              <a:gd name="connsiteX4-815" fmla="*/ 1494973 w 1494973"/>
              <a:gd name="connsiteY4-816" fmla="*/ 487696 h 1364631"/>
              <a:gd name="connsiteX5-817" fmla="*/ 1119427 w 1494973"/>
              <a:gd name="connsiteY5-818" fmla="*/ 829604 h 1364631"/>
              <a:gd name="connsiteX6-819" fmla="*/ 1494973 w 1494973"/>
              <a:gd name="connsiteY6-820" fmla="*/ 1171511 h 1364631"/>
              <a:gd name="connsiteX7-821" fmla="*/ 983164 w 1494973"/>
              <a:gd name="connsiteY7-822" fmla="*/ 1045271 h 1364631"/>
              <a:gd name="connsiteX8-823" fmla="*/ 740884 w 1494973"/>
              <a:gd name="connsiteY8-824" fmla="*/ 1354393 h 1364631"/>
              <a:gd name="connsiteX9-825" fmla="*/ 710638 w 1494973"/>
              <a:gd name="connsiteY9-826" fmla="*/ 1045271 h 1364631"/>
              <a:gd name="connsiteX10-827" fmla="*/ 47 w 1494973"/>
              <a:gd name="connsiteY10-828" fmla="*/ 985980 h 1364631"/>
              <a:gd name="connsiteX11-829" fmla="*/ 667140 w 1494973"/>
              <a:gd name="connsiteY11-830" fmla="*/ 697081 h 1364631"/>
              <a:gd name="connsiteX12-831" fmla="*/ 291594 w 1494973"/>
              <a:gd name="connsiteY12-832" fmla="*/ 394930 h 1364631"/>
              <a:gd name="connsiteX0-833" fmla="*/ 291594 w 1494973"/>
              <a:gd name="connsiteY0-834" fmla="*/ 394930 h 1354420"/>
              <a:gd name="connsiteX1-835" fmla="*/ 750394 w 1494973"/>
              <a:gd name="connsiteY1-836" fmla="*/ 587431 h 1354420"/>
              <a:gd name="connsiteX2-837" fmla="*/ 807144 w 1494973"/>
              <a:gd name="connsiteY2-838" fmla="*/ 15 h 1354420"/>
              <a:gd name="connsiteX3-839" fmla="*/ 916903 w 1494973"/>
              <a:gd name="connsiteY3-840" fmla="*/ 587432 h 1354420"/>
              <a:gd name="connsiteX4-841" fmla="*/ 1494973 w 1494973"/>
              <a:gd name="connsiteY4-842" fmla="*/ 487696 h 1354420"/>
              <a:gd name="connsiteX5-843" fmla="*/ 1119427 w 1494973"/>
              <a:gd name="connsiteY5-844" fmla="*/ 829604 h 1354420"/>
              <a:gd name="connsiteX6-845" fmla="*/ 1494973 w 1494973"/>
              <a:gd name="connsiteY6-846" fmla="*/ 1171511 h 1354420"/>
              <a:gd name="connsiteX7-847" fmla="*/ 983164 w 1494973"/>
              <a:gd name="connsiteY7-848" fmla="*/ 1045271 h 1354420"/>
              <a:gd name="connsiteX8-849" fmla="*/ 740884 w 1494973"/>
              <a:gd name="connsiteY8-850" fmla="*/ 1354393 h 1354420"/>
              <a:gd name="connsiteX9-851" fmla="*/ 710638 w 1494973"/>
              <a:gd name="connsiteY9-852" fmla="*/ 1045271 h 1354420"/>
              <a:gd name="connsiteX10-853" fmla="*/ 47 w 1494973"/>
              <a:gd name="connsiteY10-854" fmla="*/ 985980 h 1354420"/>
              <a:gd name="connsiteX11-855" fmla="*/ 667140 w 1494973"/>
              <a:gd name="connsiteY11-856" fmla="*/ 697081 h 1354420"/>
              <a:gd name="connsiteX12-857" fmla="*/ 291594 w 1494973"/>
              <a:gd name="connsiteY12-858" fmla="*/ 394930 h 1354420"/>
              <a:gd name="connsiteX0-859" fmla="*/ 291594 w 1494973"/>
              <a:gd name="connsiteY0-860" fmla="*/ 394930 h 1354420"/>
              <a:gd name="connsiteX1-861" fmla="*/ 750394 w 1494973"/>
              <a:gd name="connsiteY1-862" fmla="*/ 587431 h 1354420"/>
              <a:gd name="connsiteX2-863" fmla="*/ 807144 w 1494973"/>
              <a:gd name="connsiteY2-864" fmla="*/ 15 h 1354420"/>
              <a:gd name="connsiteX3-865" fmla="*/ 916903 w 1494973"/>
              <a:gd name="connsiteY3-866" fmla="*/ 587432 h 1354420"/>
              <a:gd name="connsiteX4-867" fmla="*/ 1494973 w 1494973"/>
              <a:gd name="connsiteY4-868" fmla="*/ 487696 h 1354420"/>
              <a:gd name="connsiteX5-869" fmla="*/ 1119427 w 1494973"/>
              <a:gd name="connsiteY5-870" fmla="*/ 829604 h 1354420"/>
              <a:gd name="connsiteX6-871" fmla="*/ 1494973 w 1494973"/>
              <a:gd name="connsiteY6-872" fmla="*/ 1171511 h 1354420"/>
              <a:gd name="connsiteX7-873" fmla="*/ 983164 w 1494973"/>
              <a:gd name="connsiteY7-874" fmla="*/ 1045271 h 1354420"/>
              <a:gd name="connsiteX8-875" fmla="*/ 740884 w 1494973"/>
              <a:gd name="connsiteY8-876" fmla="*/ 1354393 h 1354420"/>
              <a:gd name="connsiteX9-877" fmla="*/ 710638 w 1494973"/>
              <a:gd name="connsiteY9-878" fmla="*/ 1045271 h 1354420"/>
              <a:gd name="connsiteX10-879" fmla="*/ 47 w 1494973"/>
              <a:gd name="connsiteY10-880" fmla="*/ 985980 h 1354420"/>
              <a:gd name="connsiteX11-881" fmla="*/ 667140 w 1494973"/>
              <a:gd name="connsiteY11-882" fmla="*/ 697081 h 1354420"/>
              <a:gd name="connsiteX12-883" fmla="*/ 291594 w 1494973"/>
              <a:gd name="connsiteY12-884" fmla="*/ 394930 h 1354420"/>
              <a:gd name="connsiteX0-885" fmla="*/ 291594 w 1494973"/>
              <a:gd name="connsiteY0-886" fmla="*/ 394930 h 1354418"/>
              <a:gd name="connsiteX1-887" fmla="*/ 750394 w 1494973"/>
              <a:gd name="connsiteY1-888" fmla="*/ 587431 h 1354418"/>
              <a:gd name="connsiteX2-889" fmla="*/ 807144 w 1494973"/>
              <a:gd name="connsiteY2-890" fmla="*/ 15 h 1354418"/>
              <a:gd name="connsiteX3-891" fmla="*/ 916903 w 1494973"/>
              <a:gd name="connsiteY3-892" fmla="*/ 587432 h 1354418"/>
              <a:gd name="connsiteX4-893" fmla="*/ 1494973 w 1494973"/>
              <a:gd name="connsiteY4-894" fmla="*/ 487696 h 1354418"/>
              <a:gd name="connsiteX5-895" fmla="*/ 1119427 w 1494973"/>
              <a:gd name="connsiteY5-896" fmla="*/ 829604 h 1354418"/>
              <a:gd name="connsiteX6-897" fmla="*/ 1494973 w 1494973"/>
              <a:gd name="connsiteY6-898" fmla="*/ 1171511 h 1354418"/>
              <a:gd name="connsiteX7-899" fmla="*/ 916903 w 1494973"/>
              <a:gd name="connsiteY7-900" fmla="*/ 1018766 h 1354418"/>
              <a:gd name="connsiteX8-901" fmla="*/ 740884 w 1494973"/>
              <a:gd name="connsiteY8-902" fmla="*/ 1354393 h 1354418"/>
              <a:gd name="connsiteX9-903" fmla="*/ 710638 w 1494973"/>
              <a:gd name="connsiteY9-904" fmla="*/ 1045271 h 1354418"/>
              <a:gd name="connsiteX10-905" fmla="*/ 47 w 1494973"/>
              <a:gd name="connsiteY10-906" fmla="*/ 985980 h 1354418"/>
              <a:gd name="connsiteX11-907" fmla="*/ 667140 w 1494973"/>
              <a:gd name="connsiteY11-908" fmla="*/ 697081 h 1354418"/>
              <a:gd name="connsiteX12-909" fmla="*/ 291594 w 1494973"/>
              <a:gd name="connsiteY12-910" fmla="*/ 394930 h 1354418"/>
              <a:gd name="connsiteX0-911" fmla="*/ 291594 w 1494973"/>
              <a:gd name="connsiteY0-912" fmla="*/ 394930 h 1354418"/>
              <a:gd name="connsiteX1-913" fmla="*/ 750394 w 1494973"/>
              <a:gd name="connsiteY1-914" fmla="*/ 587431 h 1354418"/>
              <a:gd name="connsiteX2-915" fmla="*/ 807144 w 1494973"/>
              <a:gd name="connsiteY2-916" fmla="*/ 15 h 1354418"/>
              <a:gd name="connsiteX3-917" fmla="*/ 916903 w 1494973"/>
              <a:gd name="connsiteY3-918" fmla="*/ 587432 h 1354418"/>
              <a:gd name="connsiteX4-919" fmla="*/ 1494973 w 1494973"/>
              <a:gd name="connsiteY4-920" fmla="*/ 487696 h 1354418"/>
              <a:gd name="connsiteX5-921" fmla="*/ 1119427 w 1494973"/>
              <a:gd name="connsiteY5-922" fmla="*/ 829604 h 1354418"/>
              <a:gd name="connsiteX6-923" fmla="*/ 1494973 w 1494973"/>
              <a:gd name="connsiteY6-924" fmla="*/ 1171511 h 1354418"/>
              <a:gd name="connsiteX7-925" fmla="*/ 916903 w 1494973"/>
              <a:gd name="connsiteY7-926" fmla="*/ 1018766 h 1354418"/>
              <a:gd name="connsiteX8-927" fmla="*/ 740884 w 1494973"/>
              <a:gd name="connsiteY8-928" fmla="*/ 1354393 h 1354418"/>
              <a:gd name="connsiteX9-929" fmla="*/ 710638 w 1494973"/>
              <a:gd name="connsiteY9-930" fmla="*/ 1045271 h 1354418"/>
              <a:gd name="connsiteX10-931" fmla="*/ 47 w 1494973"/>
              <a:gd name="connsiteY10-932" fmla="*/ 985980 h 1354418"/>
              <a:gd name="connsiteX11-933" fmla="*/ 667140 w 1494973"/>
              <a:gd name="connsiteY11-934" fmla="*/ 697081 h 1354418"/>
              <a:gd name="connsiteX12-935" fmla="*/ 291594 w 1494973"/>
              <a:gd name="connsiteY12-936" fmla="*/ 394930 h 1354418"/>
              <a:gd name="connsiteX0-937" fmla="*/ 318099 w 1494973"/>
              <a:gd name="connsiteY0-938" fmla="*/ 328669 h 1354418"/>
              <a:gd name="connsiteX1-939" fmla="*/ 750394 w 1494973"/>
              <a:gd name="connsiteY1-940" fmla="*/ 587431 h 1354418"/>
              <a:gd name="connsiteX2-941" fmla="*/ 807144 w 1494973"/>
              <a:gd name="connsiteY2-942" fmla="*/ 15 h 1354418"/>
              <a:gd name="connsiteX3-943" fmla="*/ 916903 w 1494973"/>
              <a:gd name="connsiteY3-944" fmla="*/ 587432 h 1354418"/>
              <a:gd name="connsiteX4-945" fmla="*/ 1494973 w 1494973"/>
              <a:gd name="connsiteY4-946" fmla="*/ 487696 h 1354418"/>
              <a:gd name="connsiteX5-947" fmla="*/ 1119427 w 1494973"/>
              <a:gd name="connsiteY5-948" fmla="*/ 829604 h 1354418"/>
              <a:gd name="connsiteX6-949" fmla="*/ 1494973 w 1494973"/>
              <a:gd name="connsiteY6-950" fmla="*/ 1171511 h 1354418"/>
              <a:gd name="connsiteX7-951" fmla="*/ 916903 w 1494973"/>
              <a:gd name="connsiteY7-952" fmla="*/ 1018766 h 1354418"/>
              <a:gd name="connsiteX8-953" fmla="*/ 740884 w 1494973"/>
              <a:gd name="connsiteY8-954" fmla="*/ 1354393 h 1354418"/>
              <a:gd name="connsiteX9-955" fmla="*/ 710638 w 1494973"/>
              <a:gd name="connsiteY9-956" fmla="*/ 1045271 h 1354418"/>
              <a:gd name="connsiteX10-957" fmla="*/ 47 w 1494973"/>
              <a:gd name="connsiteY10-958" fmla="*/ 985980 h 1354418"/>
              <a:gd name="connsiteX11-959" fmla="*/ 667140 w 1494973"/>
              <a:gd name="connsiteY11-960" fmla="*/ 697081 h 1354418"/>
              <a:gd name="connsiteX12-961" fmla="*/ 318099 w 1494973"/>
              <a:gd name="connsiteY12-962" fmla="*/ 328669 h 1354418"/>
              <a:gd name="connsiteX0-963" fmla="*/ 318099 w 1494973"/>
              <a:gd name="connsiteY0-964" fmla="*/ 328669 h 1354418"/>
              <a:gd name="connsiteX1-965" fmla="*/ 750394 w 1494973"/>
              <a:gd name="connsiteY1-966" fmla="*/ 587431 h 1354418"/>
              <a:gd name="connsiteX2-967" fmla="*/ 807144 w 1494973"/>
              <a:gd name="connsiteY2-968" fmla="*/ 15 h 1354418"/>
              <a:gd name="connsiteX3-969" fmla="*/ 916903 w 1494973"/>
              <a:gd name="connsiteY3-970" fmla="*/ 587432 h 1354418"/>
              <a:gd name="connsiteX4-971" fmla="*/ 1137164 w 1494973"/>
              <a:gd name="connsiteY4-972" fmla="*/ 620218 h 1354418"/>
              <a:gd name="connsiteX5-973" fmla="*/ 1119427 w 1494973"/>
              <a:gd name="connsiteY5-974" fmla="*/ 829604 h 1354418"/>
              <a:gd name="connsiteX6-975" fmla="*/ 1494973 w 1494973"/>
              <a:gd name="connsiteY6-976" fmla="*/ 1171511 h 1354418"/>
              <a:gd name="connsiteX7-977" fmla="*/ 916903 w 1494973"/>
              <a:gd name="connsiteY7-978" fmla="*/ 1018766 h 1354418"/>
              <a:gd name="connsiteX8-979" fmla="*/ 740884 w 1494973"/>
              <a:gd name="connsiteY8-980" fmla="*/ 1354393 h 1354418"/>
              <a:gd name="connsiteX9-981" fmla="*/ 710638 w 1494973"/>
              <a:gd name="connsiteY9-982" fmla="*/ 1045271 h 1354418"/>
              <a:gd name="connsiteX10-983" fmla="*/ 47 w 1494973"/>
              <a:gd name="connsiteY10-984" fmla="*/ 985980 h 1354418"/>
              <a:gd name="connsiteX11-985" fmla="*/ 667140 w 1494973"/>
              <a:gd name="connsiteY11-986" fmla="*/ 697081 h 1354418"/>
              <a:gd name="connsiteX12-987" fmla="*/ 318099 w 1494973"/>
              <a:gd name="connsiteY12-988" fmla="*/ 328669 h 1354418"/>
              <a:gd name="connsiteX0-989" fmla="*/ 318099 w 1494973"/>
              <a:gd name="connsiteY0-990" fmla="*/ 328669 h 1354418"/>
              <a:gd name="connsiteX1-991" fmla="*/ 750394 w 1494973"/>
              <a:gd name="connsiteY1-992" fmla="*/ 587431 h 1354418"/>
              <a:gd name="connsiteX2-993" fmla="*/ 807144 w 1494973"/>
              <a:gd name="connsiteY2-994" fmla="*/ 15 h 1354418"/>
              <a:gd name="connsiteX3-995" fmla="*/ 916903 w 1494973"/>
              <a:gd name="connsiteY3-996" fmla="*/ 587432 h 1354418"/>
              <a:gd name="connsiteX4-997" fmla="*/ 1097407 w 1494973"/>
              <a:gd name="connsiteY4-998" fmla="*/ 673227 h 1354418"/>
              <a:gd name="connsiteX5-999" fmla="*/ 1119427 w 1494973"/>
              <a:gd name="connsiteY5-1000" fmla="*/ 829604 h 1354418"/>
              <a:gd name="connsiteX6-1001" fmla="*/ 1494973 w 1494973"/>
              <a:gd name="connsiteY6-1002" fmla="*/ 1171511 h 1354418"/>
              <a:gd name="connsiteX7-1003" fmla="*/ 916903 w 1494973"/>
              <a:gd name="connsiteY7-1004" fmla="*/ 1018766 h 1354418"/>
              <a:gd name="connsiteX8-1005" fmla="*/ 740884 w 1494973"/>
              <a:gd name="connsiteY8-1006" fmla="*/ 1354393 h 1354418"/>
              <a:gd name="connsiteX9-1007" fmla="*/ 710638 w 1494973"/>
              <a:gd name="connsiteY9-1008" fmla="*/ 1045271 h 1354418"/>
              <a:gd name="connsiteX10-1009" fmla="*/ 47 w 1494973"/>
              <a:gd name="connsiteY10-1010" fmla="*/ 985980 h 1354418"/>
              <a:gd name="connsiteX11-1011" fmla="*/ 667140 w 1494973"/>
              <a:gd name="connsiteY11-1012" fmla="*/ 697081 h 1354418"/>
              <a:gd name="connsiteX12-1013" fmla="*/ 318099 w 1494973"/>
              <a:gd name="connsiteY12-1014" fmla="*/ 328669 h 1354418"/>
              <a:gd name="connsiteX0-1015" fmla="*/ 318099 w 1494973"/>
              <a:gd name="connsiteY0-1016" fmla="*/ 328669 h 1354418"/>
              <a:gd name="connsiteX1-1017" fmla="*/ 750394 w 1494973"/>
              <a:gd name="connsiteY1-1018" fmla="*/ 587431 h 1354418"/>
              <a:gd name="connsiteX2-1019" fmla="*/ 807144 w 1494973"/>
              <a:gd name="connsiteY2-1020" fmla="*/ 15 h 1354418"/>
              <a:gd name="connsiteX3-1021" fmla="*/ 916903 w 1494973"/>
              <a:gd name="connsiteY3-1022" fmla="*/ 587432 h 1354418"/>
              <a:gd name="connsiteX4-1023" fmla="*/ 1097407 w 1494973"/>
              <a:gd name="connsiteY4-1024" fmla="*/ 673227 h 1354418"/>
              <a:gd name="connsiteX5-1025" fmla="*/ 1119427 w 1494973"/>
              <a:gd name="connsiteY5-1026" fmla="*/ 829604 h 1354418"/>
              <a:gd name="connsiteX6-1027" fmla="*/ 1494973 w 1494973"/>
              <a:gd name="connsiteY6-1028" fmla="*/ 1171511 h 1354418"/>
              <a:gd name="connsiteX7-1029" fmla="*/ 916903 w 1494973"/>
              <a:gd name="connsiteY7-1030" fmla="*/ 1018766 h 1354418"/>
              <a:gd name="connsiteX8-1031" fmla="*/ 740884 w 1494973"/>
              <a:gd name="connsiteY8-1032" fmla="*/ 1354393 h 1354418"/>
              <a:gd name="connsiteX9-1033" fmla="*/ 710638 w 1494973"/>
              <a:gd name="connsiteY9-1034" fmla="*/ 1045271 h 1354418"/>
              <a:gd name="connsiteX10-1035" fmla="*/ 47 w 1494973"/>
              <a:gd name="connsiteY10-1036" fmla="*/ 985980 h 1354418"/>
              <a:gd name="connsiteX11-1037" fmla="*/ 667140 w 1494973"/>
              <a:gd name="connsiteY11-1038" fmla="*/ 697081 h 1354418"/>
              <a:gd name="connsiteX12-1039" fmla="*/ 318099 w 1494973"/>
              <a:gd name="connsiteY12-1040" fmla="*/ 328669 h 1354418"/>
              <a:gd name="connsiteX0-1041" fmla="*/ 318099 w 1494973"/>
              <a:gd name="connsiteY0-1042" fmla="*/ 328669 h 1354418"/>
              <a:gd name="connsiteX1-1043" fmla="*/ 750394 w 1494973"/>
              <a:gd name="connsiteY1-1044" fmla="*/ 587431 h 1354418"/>
              <a:gd name="connsiteX2-1045" fmla="*/ 807144 w 1494973"/>
              <a:gd name="connsiteY2-1046" fmla="*/ 15 h 1354418"/>
              <a:gd name="connsiteX3-1047" fmla="*/ 916903 w 1494973"/>
              <a:gd name="connsiteY3-1048" fmla="*/ 587432 h 1354418"/>
              <a:gd name="connsiteX4-1049" fmla="*/ 1097407 w 1494973"/>
              <a:gd name="connsiteY4-1050" fmla="*/ 673227 h 1354418"/>
              <a:gd name="connsiteX5-1051" fmla="*/ 1119427 w 1494973"/>
              <a:gd name="connsiteY5-1052" fmla="*/ 829604 h 1354418"/>
              <a:gd name="connsiteX6-1053" fmla="*/ 1494973 w 1494973"/>
              <a:gd name="connsiteY6-1054" fmla="*/ 1171511 h 1354418"/>
              <a:gd name="connsiteX7-1055" fmla="*/ 916903 w 1494973"/>
              <a:gd name="connsiteY7-1056" fmla="*/ 1018766 h 1354418"/>
              <a:gd name="connsiteX8-1057" fmla="*/ 740884 w 1494973"/>
              <a:gd name="connsiteY8-1058" fmla="*/ 1354393 h 1354418"/>
              <a:gd name="connsiteX9-1059" fmla="*/ 710638 w 1494973"/>
              <a:gd name="connsiteY9-1060" fmla="*/ 1045271 h 1354418"/>
              <a:gd name="connsiteX10-1061" fmla="*/ 47 w 1494973"/>
              <a:gd name="connsiteY10-1062" fmla="*/ 985980 h 1354418"/>
              <a:gd name="connsiteX11-1063" fmla="*/ 667140 w 1494973"/>
              <a:gd name="connsiteY11-1064" fmla="*/ 697081 h 1354418"/>
              <a:gd name="connsiteX12-1065" fmla="*/ 318099 w 1494973"/>
              <a:gd name="connsiteY12-1066" fmla="*/ 328669 h 1354418"/>
              <a:gd name="connsiteX0-1067" fmla="*/ 318099 w 1494973"/>
              <a:gd name="connsiteY0-1068" fmla="*/ 328669 h 1354418"/>
              <a:gd name="connsiteX1-1069" fmla="*/ 750394 w 1494973"/>
              <a:gd name="connsiteY1-1070" fmla="*/ 587431 h 1354418"/>
              <a:gd name="connsiteX2-1071" fmla="*/ 807144 w 1494973"/>
              <a:gd name="connsiteY2-1072" fmla="*/ 15 h 1354418"/>
              <a:gd name="connsiteX3-1073" fmla="*/ 916903 w 1494973"/>
              <a:gd name="connsiteY3-1074" fmla="*/ 587432 h 1354418"/>
              <a:gd name="connsiteX4-1075" fmla="*/ 1097407 w 1494973"/>
              <a:gd name="connsiteY4-1076" fmla="*/ 673227 h 1354418"/>
              <a:gd name="connsiteX5-1077" fmla="*/ 1119427 w 1494973"/>
              <a:gd name="connsiteY5-1078" fmla="*/ 829604 h 1354418"/>
              <a:gd name="connsiteX6-1079" fmla="*/ 1494973 w 1494973"/>
              <a:gd name="connsiteY6-1080" fmla="*/ 1171511 h 1354418"/>
              <a:gd name="connsiteX7-1081" fmla="*/ 916903 w 1494973"/>
              <a:gd name="connsiteY7-1082" fmla="*/ 1018766 h 1354418"/>
              <a:gd name="connsiteX8-1083" fmla="*/ 740884 w 1494973"/>
              <a:gd name="connsiteY8-1084" fmla="*/ 1354393 h 1354418"/>
              <a:gd name="connsiteX9-1085" fmla="*/ 710638 w 1494973"/>
              <a:gd name="connsiteY9-1086" fmla="*/ 1045271 h 1354418"/>
              <a:gd name="connsiteX10-1087" fmla="*/ 47 w 1494973"/>
              <a:gd name="connsiteY10-1088" fmla="*/ 985980 h 1354418"/>
              <a:gd name="connsiteX11-1089" fmla="*/ 667140 w 1494973"/>
              <a:gd name="connsiteY11-1090" fmla="*/ 697081 h 1354418"/>
              <a:gd name="connsiteX12-1091" fmla="*/ 318099 w 1494973"/>
              <a:gd name="connsiteY12-1092" fmla="*/ 328669 h 1354418"/>
              <a:gd name="connsiteX0-1093" fmla="*/ 318099 w 1494973"/>
              <a:gd name="connsiteY0-1094" fmla="*/ 328669 h 1354418"/>
              <a:gd name="connsiteX1-1095" fmla="*/ 750394 w 1494973"/>
              <a:gd name="connsiteY1-1096" fmla="*/ 587431 h 1354418"/>
              <a:gd name="connsiteX2-1097" fmla="*/ 807144 w 1494973"/>
              <a:gd name="connsiteY2-1098" fmla="*/ 15 h 1354418"/>
              <a:gd name="connsiteX3-1099" fmla="*/ 916903 w 1494973"/>
              <a:gd name="connsiteY3-1100" fmla="*/ 587432 h 1354418"/>
              <a:gd name="connsiteX4-1101" fmla="*/ 1070902 w 1494973"/>
              <a:gd name="connsiteY4-1102" fmla="*/ 593714 h 1354418"/>
              <a:gd name="connsiteX5-1103" fmla="*/ 1119427 w 1494973"/>
              <a:gd name="connsiteY5-1104" fmla="*/ 829604 h 1354418"/>
              <a:gd name="connsiteX6-1105" fmla="*/ 1494973 w 1494973"/>
              <a:gd name="connsiteY6-1106" fmla="*/ 1171511 h 1354418"/>
              <a:gd name="connsiteX7-1107" fmla="*/ 916903 w 1494973"/>
              <a:gd name="connsiteY7-1108" fmla="*/ 1018766 h 1354418"/>
              <a:gd name="connsiteX8-1109" fmla="*/ 740884 w 1494973"/>
              <a:gd name="connsiteY8-1110" fmla="*/ 1354393 h 1354418"/>
              <a:gd name="connsiteX9-1111" fmla="*/ 710638 w 1494973"/>
              <a:gd name="connsiteY9-1112" fmla="*/ 1045271 h 1354418"/>
              <a:gd name="connsiteX10-1113" fmla="*/ 47 w 1494973"/>
              <a:gd name="connsiteY10-1114" fmla="*/ 985980 h 1354418"/>
              <a:gd name="connsiteX11-1115" fmla="*/ 667140 w 1494973"/>
              <a:gd name="connsiteY11-1116" fmla="*/ 697081 h 1354418"/>
              <a:gd name="connsiteX12-1117" fmla="*/ 318099 w 1494973"/>
              <a:gd name="connsiteY12-1118" fmla="*/ 328669 h 1354418"/>
              <a:gd name="connsiteX0-1119" fmla="*/ 318099 w 1494973"/>
              <a:gd name="connsiteY0-1120" fmla="*/ 328669 h 1354418"/>
              <a:gd name="connsiteX1-1121" fmla="*/ 750394 w 1494973"/>
              <a:gd name="connsiteY1-1122" fmla="*/ 587431 h 1354418"/>
              <a:gd name="connsiteX2-1123" fmla="*/ 807144 w 1494973"/>
              <a:gd name="connsiteY2-1124" fmla="*/ 15 h 1354418"/>
              <a:gd name="connsiteX3-1125" fmla="*/ 916903 w 1494973"/>
              <a:gd name="connsiteY3-1126" fmla="*/ 587432 h 1354418"/>
              <a:gd name="connsiteX4-1127" fmla="*/ 1070902 w 1494973"/>
              <a:gd name="connsiteY4-1128" fmla="*/ 593714 h 1354418"/>
              <a:gd name="connsiteX5-1129" fmla="*/ 1479491 w 1494973"/>
              <a:gd name="connsiteY5-1130" fmla="*/ 530557 h 1354418"/>
              <a:gd name="connsiteX6-1131" fmla="*/ 1119427 w 1494973"/>
              <a:gd name="connsiteY6-1132" fmla="*/ 829604 h 1354418"/>
              <a:gd name="connsiteX7-1133" fmla="*/ 1494973 w 1494973"/>
              <a:gd name="connsiteY7-1134" fmla="*/ 1171511 h 1354418"/>
              <a:gd name="connsiteX8-1135" fmla="*/ 916903 w 1494973"/>
              <a:gd name="connsiteY8-1136" fmla="*/ 1018766 h 1354418"/>
              <a:gd name="connsiteX9-1137" fmla="*/ 740884 w 1494973"/>
              <a:gd name="connsiteY9-1138" fmla="*/ 1354393 h 1354418"/>
              <a:gd name="connsiteX10-1139" fmla="*/ 710638 w 1494973"/>
              <a:gd name="connsiteY10-1140" fmla="*/ 1045271 h 1354418"/>
              <a:gd name="connsiteX11-1141" fmla="*/ 47 w 1494973"/>
              <a:gd name="connsiteY11-1142" fmla="*/ 985980 h 1354418"/>
              <a:gd name="connsiteX12-1143" fmla="*/ 667140 w 1494973"/>
              <a:gd name="connsiteY12-1144" fmla="*/ 697081 h 1354418"/>
              <a:gd name="connsiteX13" fmla="*/ 318099 w 1494973"/>
              <a:gd name="connsiteY13" fmla="*/ 328669 h 1354418"/>
              <a:gd name="connsiteX0-1145" fmla="*/ 318099 w 1545849"/>
              <a:gd name="connsiteY0-1146" fmla="*/ 328669 h 1354418"/>
              <a:gd name="connsiteX1-1147" fmla="*/ 750394 w 1545849"/>
              <a:gd name="connsiteY1-1148" fmla="*/ 587431 h 1354418"/>
              <a:gd name="connsiteX2-1149" fmla="*/ 807144 w 1545849"/>
              <a:gd name="connsiteY2-1150" fmla="*/ 15 h 1354418"/>
              <a:gd name="connsiteX3-1151" fmla="*/ 916903 w 1545849"/>
              <a:gd name="connsiteY3-1152" fmla="*/ 587432 h 1354418"/>
              <a:gd name="connsiteX4-1153" fmla="*/ 1070902 w 1545849"/>
              <a:gd name="connsiteY4-1154" fmla="*/ 593714 h 1354418"/>
              <a:gd name="connsiteX5-1155" fmla="*/ 1545752 w 1545849"/>
              <a:gd name="connsiteY5-1156" fmla="*/ 371531 h 1354418"/>
              <a:gd name="connsiteX6-1157" fmla="*/ 1119427 w 1545849"/>
              <a:gd name="connsiteY6-1158" fmla="*/ 829604 h 1354418"/>
              <a:gd name="connsiteX7-1159" fmla="*/ 1494973 w 1545849"/>
              <a:gd name="connsiteY7-1160" fmla="*/ 1171511 h 1354418"/>
              <a:gd name="connsiteX8-1161" fmla="*/ 916903 w 1545849"/>
              <a:gd name="connsiteY8-1162" fmla="*/ 1018766 h 1354418"/>
              <a:gd name="connsiteX9-1163" fmla="*/ 740884 w 1545849"/>
              <a:gd name="connsiteY9-1164" fmla="*/ 1354393 h 1354418"/>
              <a:gd name="connsiteX10-1165" fmla="*/ 710638 w 1545849"/>
              <a:gd name="connsiteY10-1166" fmla="*/ 1045271 h 1354418"/>
              <a:gd name="connsiteX11-1167" fmla="*/ 47 w 1545849"/>
              <a:gd name="connsiteY11-1168" fmla="*/ 985980 h 1354418"/>
              <a:gd name="connsiteX12-1169" fmla="*/ 667140 w 1545849"/>
              <a:gd name="connsiteY12-1170" fmla="*/ 697081 h 1354418"/>
              <a:gd name="connsiteX13-1171" fmla="*/ 318099 w 1545849"/>
              <a:gd name="connsiteY13-1172" fmla="*/ 328669 h 1354418"/>
              <a:gd name="connsiteX0-1173" fmla="*/ 318099 w 1552509"/>
              <a:gd name="connsiteY0-1174" fmla="*/ 328669 h 1354418"/>
              <a:gd name="connsiteX1-1175" fmla="*/ 750394 w 1552509"/>
              <a:gd name="connsiteY1-1176" fmla="*/ 587431 h 1354418"/>
              <a:gd name="connsiteX2-1177" fmla="*/ 807144 w 1552509"/>
              <a:gd name="connsiteY2-1178" fmla="*/ 15 h 1354418"/>
              <a:gd name="connsiteX3-1179" fmla="*/ 916903 w 1552509"/>
              <a:gd name="connsiteY3-1180" fmla="*/ 587432 h 1354418"/>
              <a:gd name="connsiteX4-1181" fmla="*/ 1070902 w 1552509"/>
              <a:gd name="connsiteY4-1182" fmla="*/ 593714 h 1354418"/>
              <a:gd name="connsiteX5-1183" fmla="*/ 1545752 w 1552509"/>
              <a:gd name="connsiteY5-1184" fmla="*/ 371531 h 1354418"/>
              <a:gd name="connsiteX6-1185" fmla="*/ 1119427 w 1552509"/>
              <a:gd name="connsiteY6-1186" fmla="*/ 829604 h 1354418"/>
              <a:gd name="connsiteX7-1187" fmla="*/ 1494973 w 1552509"/>
              <a:gd name="connsiteY7-1188" fmla="*/ 1171511 h 1354418"/>
              <a:gd name="connsiteX8-1189" fmla="*/ 916903 w 1552509"/>
              <a:gd name="connsiteY8-1190" fmla="*/ 1018766 h 1354418"/>
              <a:gd name="connsiteX9-1191" fmla="*/ 740884 w 1552509"/>
              <a:gd name="connsiteY9-1192" fmla="*/ 1354393 h 1354418"/>
              <a:gd name="connsiteX10-1193" fmla="*/ 710638 w 1552509"/>
              <a:gd name="connsiteY10-1194" fmla="*/ 1045271 h 1354418"/>
              <a:gd name="connsiteX11-1195" fmla="*/ 47 w 1552509"/>
              <a:gd name="connsiteY11-1196" fmla="*/ 985980 h 1354418"/>
              <a:gd name="connsiteX12-1197" fmla="*/ 667140 w 1552509"/>
              <a:gd name="connsiteY12-1198" fmla="*/ 697081 h 1354418"/>
              <a:gd name="connsiteX13-1199" fmla="*/ 318099 w 1552509"/>
              <a:gd name="connsiteY13-1200" fmla="*/ 328669 h 1354418"/>
              <a:gd name="connsiteX0-1201" fmla="*/ 318099 w 1552509"/>
              <a:gd name="connsiteY0-1202" fmla="*/ 328669 h 1354418"/>
              <a:gd name="connsiteX1-1203" fmla="*/ 750394 w 1552509"/>
              <a:gd name="connsiteY1-1204" fmla="*/ 587431 h 1354418"/>
              <a:gd name="connsiteX2-1205" fmla="*/ 807144 w 1552509"/>
              <a:gd name="connsiteY2-1206" fmla="*/ 15 h 1354418"/>
              <a:gd name="connsiteX3-1207" fmla="*/ 916903 w 1552509"/>
              <a:gd name="connsiteY3-1208" fmla="*/ 587432 h 1354418"/>
              <a:gd name="connsiteX4-1209" fmla="*/ 1070902 w 1552509"/>
              <a:gd name="connsiteY4-1210" fmla="*/ 593714 h 1354418"/>
              <a:gd name="connsiteX5-1211" fmla="*/ 1545752 w 1552509"/>
              <a:gd name="connsiteY5-1212" fmla="*/ 371531 h 1354418"/>
              <a:gd name="connsiteX6-1213" fmla="*/ 1119427 w 1552509"/>
              <a:gd name="connsiteY6-1214" fmla="*/ 829604 h 1354418"/>
              <a:gd name="connsiteX7-1215" fmla="*/ 1494973 w 1552509"/>
              <a:gd name="connsiteY7-1216" fmla="*/ 1171511 h 1354418"/>
              <a:gd name="connsiteX8-1217" fmla="*/ 916903 w 1552509"/>
              <a:gd name="connsiteY8-1218" fmla="*/ 1018766 h 1354418"/>
              <a:gd name="connsiteX9-1219" fmla="*/ 740884 w 1552509"/>
              <a:gd name="connsiteY9-1220" fmla="*/ 1354393 h 1354418"/>
              <a:gd name="connsiteX10-1221" fmla="*/ 710638 w 1552509"/>
              <a:gd name="connsiteY10-1222" fmla="*/ 1045271 h 1354418"/>
              <a:gd name="connsiteX11-1223" fmla="*/ 47 w 1552509"/>
              <a:gd name="connsiteY11-1224" fmla="*/ 985980 h 1354418"/>
              <a:gd name="connsiteX12-1225" fmla="*/ 667140 w 1552509"/>
              <a:gd name="connsiteY12-1226" fmla="*/ 697081 h 1354418"/>
              <a:gd name="connsiteX13-1227" fmla="*/ 318099 w 1552509"/>
              <a:gd name="connsiteY13-1228" fmla="*/ 328669 h 1354418"/>
              <a:gd name="connsiteX0-1229" fmla="*/ 318099 w 1552509"/>
              <a:gd name="connsiteY0-1230" fmla="*/ 328669 h 1354418"/>
              <a:gd name="connsiteX1-1231" fmla="*/ 750394 w 1552509"/>
              <a:gd name="connsiteY1-1232" fmla="*/ 587431 h 1354418"/>
              <a:gd name="connsiteX2-1233" fmla="*/ 807144 w 1552509"/>
              <a:gd name="connsiteY2-1234" fmla="*/ 15 h 1354418"/>
              <a:gd name="connsiteX3-1235" fmla="*/ 916903 w 1552509"/>
              <a:gd name="connsiteY3-1236" fmla="*/ 587432 h 1354418"/>
              <a:gd name="connsiteX4-1237" fmla="*/ 1070902 w 1552509"/>
              <a:gd name="connsiteY4-1238" fmla="*/ 673227 h 1354418"/>
              <a:gd name="connsiteX5-1239" fmla="*/ 1545752 w 1552509"/>
              <a:gd name="connsiteY5-1240" fmla="*/ 371531 h 1354418"/>
              <a:gd name="connsiteX6-1241" fmla="*/ 1119427 w 1552509"/>
              <a:gd name="connsiteY6-1242" fmla="*/ 829604 h 1354418"/>
              <a:gd name="connsiteX7-1243" fmla="*/ 1494973 w 1552509"/>
              <a:gd name="connsiteY7-1244" fmla="*/ 1171511 h 1354418"/>
              <a:gd name="connsiteX8-1245" fmla="*/ 916903 w 1552509"/>
              <a:gd name="connsiteY8-1246" fmla="*/ 1018766 h 1354418"/>
              <a:gd name="connsiteX9-1247" fmla="*/ 740884 w 1552509"/>
              <a:gd name="connsiteY9-1248" fmla="*/ 1354393 h 1354418"/>
              <a:gd name="connsiteX10-1249" fmla="*/ 710638 w 1552509"/>
              <a:gd name="connsiteY10-1250" fmla="*/ 1045271 h 1354418"/>
              <a:gd name="connsiteX11-1251" fmla="*/ 47 w 1552509"/>
              <a:gd name="connsiteY11-1252" fmla="*/ 985980 h 1354418"/>
              <a:gd name="connsiteX12-1253" fmla="*/ 667140 w 1552509"/>
              <a:gd name="connsiteY12-1254" fmla="*/ 697081 h 1354418"/>
              <a:gd name="connsiteX13-1255" fmla="*/ 318099 w 1552509"/>
              <a:gd name="connsiteY13-1256" fmla="*/ 328669 h 1354418"/>
              <a:gd name="connsiteX0-1257" fmla="*/ 318099 w 1552509"/>
              <a:gd name="connsiteY0-1258" fmla="*/ 328669 h 1354418"/>
              <a:gd name="connsiteX1-1259" fmla="*/ 750394 w 1552509"/>
              <a:gd name="connsiteY1-1260" fmla="*/ 587431 h 1354418"/>
              <a:gd name="connsiteX2-1261" fmla="*/ 807144 w 1552509"/>
              <a:gd name="connsiteY2-1262" fmla="*/ 15 h 1354418"/>
              <a:gd name="connsiteX3-1263" fmla="*/ 916903 w 1552509"/>
              <a:gd name="connsiteY3-1264" fmla="*/ 587432 h 1354418"/>
              <a:gd name="connsiteX4-1265" fmla="*/ 1123910 w 1552509"/>
              <a:gd name="connsiteY4-1266" fmla="*/ 686479 h 1354418"/>
              <a:gd name="connsiteX5-1267" fmla="*/ 1545752 w 1552509"/>
              <a:gd name="connsiteY5-1268" fmla="*/ 371531 h 1354418"/>
              <a:gd name="connsiteX6-1269" fmla="*/ 1119427 w 1552509"/>
              <a:gd name="connsiteY6-1270" fmla="*/ 829604 h 1354418"/>
              <a:gd name="connsiteX7-1271" fmla="*/ 1494973 w 1552509"/>
              <a:gd name="connsiteY7-1272" fmla="*/ 1171511 h 1354418"/>
              <a:gd name="connsiteX8-1273" fmla="*/ 916903 w 1552509"/>
              <a:gd name="connsiteY8-1274" fmla="*/ 1018766 h 1354418"/>
              <a:gd name="connsiteX9-1275" fmla="*/ 740884 w 1552509"/>
              <a:gd name="connsiteY9-1276" fmla="*/ 1354393 h 1354418"/>
              <a:gd name="connsiteX10-1277" fmla="*/ 710638 w 1552509"/>
              <a:gd name="connsiteY10-1278" fmla="*/ 1045271 h 1354418"/>
              <a:gd name="connsiteX11-1279" fmla="*/ 47 w 1552509"/>
              <a:gd name="connsiteY11-1280" fmla="*/ 985980 h 1354418"/>
              <a:gd name="connsiteX12-1281" fmla="*/ 667140 w 1552509"/>
              <a:gd name="connsiteY12-1282" fmla="*/ 697081 h 1354418"/>
              <a:gd name="connsiteX13-1283" fmla="*/ 318099 w 1552509"/>
              <a:gd name="connsiteY13-1284" fmla="*/ 328669 h 1354418"/>
              <a:gd name="connsiteX0-1285" fmla="*/ 318099 w 1552509"/>
              <a:gd name="connsiteY0-1286" fmla="*/ 328669 h 1354418"/>
              <a:gd name="connsiteX1-1287" fmla="*/ 750394 w 1552509"/>
              <a:gd name="connsiteY1-1288" fmla="*/ 587431 h 1354418"/>
              <a:gd name="connsiteX2-1289" fmla="*/ 807144 w 1552509"/>
              <a:gd name="connsiteY2-1290" fmla="*/ 15 h 1354418"/>
              <a:gd name="connsiteX3-1291" fmla="*/ 916903 w 1552509"/>
              <a:gd name="connsiteY3-1292" fmla="*/ 587432 h 1354418"/>
              <a:gd name="connsiteX4-1293" fmla="*/ 1123910 w 1552509"/>
              <a:gd name="connsiteY4-1294" fmla="*/ 686479 h 1354418"/>
              <a:gd name="connsiteX5-1295" fmla="*/ 1545752 w 1552509"/>
              <a:gd name="connsiteY5-1296" fmla="*/ 371531 h 1354418"/>
              <a:gd name="connsiteX6-1297" fmla="*/ 1119427 w 1552509"/>
              <a:gd name="connsiteY6-1298" fmla="*/ 829604 h 1354418"/>
              <a:gd name="connsiteX7-1299" fmla="*/ 1494973 w 1552509"/>
              <a:gd name="connsiteY7-1300" fmla="*/ 1171511 h 1354418"/>
              <a:gd name="connsiteX8-1301" fmla="*/ 916903 w 1552509"/>
              <a:gd name="connsiteY8-1302" fmla="*/ 1018766 h 1354418"/>
              <a:gd name="connsiteX9-1303" fmla="*/ 740884 w 1552509"/>
              <a:gd name="connsiteY9-1304" fmla="*/ 1354393 h 1354418"/>
              <a:gd name="connsiteX10-1305" fmla="*/ 710638 w 1552509"/>
              <a:gd name="connsiteY10-1306" fmla="*/ 1045271 h 1354418"/>
              <a:gd name="connsiteX11-1307" fmla="*/ 47 w 1552509"/>
              <a:gd name="connsiteY11-1308" fmla="*/ 985980 h 1354418"/>
              <a:gd name="connsiteX12-1309" fmla="*/ 653888 w 1552509"/>
              <a:gd name="connsiteY12-1310" fmla="*/ 736838 h 1354418"/>
              <a:gd name="connsiteX13-1311" fmla="*/ 318099 w 1552509"/>
              <a:gd name="connsiteY13-1312" fmla="*/ 328669 h 1354418"/>
              <a:gd name="connsiteX0-1313" fmla="*/ 318099 w 1552509"/>
              <a:gd name="connsiteY0-1314" fmla="*/ 328669 h 1354418"/>
              <a:gd name="connsiteX1-1315" fmla="*/ 750394 w 1552509"/>
              <a:gd name="connsiteY1-1316" fmla="*/ 587431 h 1354418"/>
              <a:gd name="connsiteX2-1317" fmla="*/ 807144 w 1552509"/>
              <a:gd name="connsiteY2-1318" fmla="*/ 15 h 1354418"/>
              <a:gd name="connsiteX3-1319" fmla="*/ 916903 w 1552509"/>
              <a:gd name="connsiteY3-1320" fmla="*/ 587432 h 1354418"/>
              <a:gd name="connsiteX4-1321" fmla="*/ 1123910 w 1552509"/>
              <a:gd name="connsiteY4-1322" fmla="*/ 686479 h 1354418"/>
              <a:gd name="connsiteX5-1323" fmla="*/ 1545752 w 1552509"/>
              <a:gd name="connsiteY5-1324" fmla="*/ 371531 h 1354418"/>
              <a:gd name="connsiteX6-1325" fmla="*/ 1119427 w 1552509"/>
              <a:gd name="connsiteY6-1326" fmla="*/ 829604 h 1354418"/>
              <a:gd name="connsiteX7-1327" fmla="*/ 1494973 w 1552509"/>
              <a:gd name="connsiteY7-1328" fmla="*/ 1171511 h 1354418"/>
              <a:gd name="connsiteX8-1329" fmla="*/ 916903 w 1552509"/>
              <a:gd name="connsiteY8-1330" fmla="*/ 1018766 h 1354418"/>
              <a:gd name="connsiteX9-1331" fmla="*/ 740884 w 1552509"/>
              <a:gd name="connsiteY9-1332" fmla="*/ 1354393 h 1354418"/>
              <a:gd name="connsiteX10-1333" fmla="*/ 710638 w 1552509"/>
              <a:gd name="connsiteY10-1334" fmla="*/ 1045271 h 1354418"/>
              <a:gd name="connsiteX11-1335" fmla="*/ 47 w 1552509"/>
              <a:gd name="connsiteY11-1336" fmla="*/ 985980 h 1354418"/>
              <a:gd name="connsiteX12-1337" fmla="*/ 653888 w 1552509"/>
              <a:gd name="connsiteY12-1338" fmla="*/ 736838 h 1354418"/>
              <a:gd name="connsiteX13-1339" fmla="*/ 318099 w 1552509"/>
              <a:gd name="connsiteY13-1340" fmla="*/ 328669 h 1354418"/>
              <a:gd name="connsiteX0-1341" fmla="*/ 318099 w 1552509"/>
              <a:gd name="connsiteY0-1342" fmla="*/ 328669 h 1354418"/>
              <a:gd name="connsiteX1-1343" fmla="*/ 750394 w 1552509"/>
              <a:gd name="connsiteY1-1344" fmla="*/ 587431 h 1354418"/>
              <a:gd name="connsiteX2-1345" fmla="*/ 807144 w 1552509"/>
              <a:gd name="connsiteY2-1346" fmla="*/ 15 h 1354418"/>
              <a:gd name="connsiteX3-1347" fmla="*/ 916903 w 1552509"/>
              <a:gd name="connsiteY3-1348" fmla="*/ 587432 h 1354418"/>
              <a:gd name="connsiteX4-1349" fmla="*/ 1123910 w 1552509"/>
              <a:gd name="connsiteY4-1350" fmla="*/ 686479 h 1354418"/>
              <a:gd name="connsiteX5-1351" fmla="*/ 1545752 w 1552509"/>
              <a:gd name="connsiteY5-1352" fmla="*/ 371531 h 1354418"/>
              <a:gd name="connsiteX6-1353" fmla="*/ 1119427 w 1552509"/>
              <a:gd name="connsiteY6-1354" fmla="*/ 829604 h 1354418"/>
              <a:gd name="connsiteX7-1355" fmla="*/ 1494973 w 1552509"/>
              <a:gd name="connsiteY7-1356" fmla="*/ 1171511 h 1354418"/>
              <a:gd name="connsiteX8-1357" fmla="*/ 916903 w 1552509"/>
              <a:gd name="connsiteY8-1358" fmla="*/ 1018766 h 1354418"/>
              <a:gd name="connsiteX9-1359" fmla="*/ 740884 w 1552509"/>
              <a:gd name="connsiteY9-1360" fmla="*/ 1354393 h 1354418"/>
              <a:gd name="connsiteX10-1361" fmla="*/ 710638 w 1552509"/>
              <a:gd name="connsiteY10-1362" fmla="*/ 1045271 h 1354418"/>
              <a:gd name="connsiteX11-1363" fmla="*/ 47 w 1552509"/>
              <a:gd name="connsiteY11-1364" fmla="*/ 985980 h 1354418"/>
              <a:gd name="connsiteX12-1365" fmla="*/ 653888 w 1552509"/>
              <a:gd name="connsiteY12-1366" fmla="*/ 736838 h 1354418"/>
              <a:gd name="connsiteX13-1367" fmla="*/ 318099 w 1552509"/>
              <a:gd name="connsiteY13-1368" fmla="*/ 328669 h 1354418"/>
              <a:gd name="connsiteX0-1369" fmla="*/ 318099 w 1552368"/>
              <a:gd name="connsiteY0-1370" fmla="*/ 328669 h 1354418"/>
              <a:gd name="connsiteX1-1371" fmla="*/ 750394 w 1552368"/>
              <a:gd name="connsiteY1-1372" fmla="*/ 587431 h 1354418"/>
              <a:gd name="connsiteX2-1373" fmla="*/ 807144 w 1552368"/>
              <a:gd name="connsiteY2-1374" fmla="*/ 15 h 1354418"/>
              <a:gd name="connsiteX3-1375" fmla="*/ 916903 w 1552368"/>
              <a:gd name="connsiteY3-1376" fmla="*/ 587432 h 1354418"/>
              <a:gd name="connsiteX4-1377" fmla="*/ 1123910 w 1552368"/>
              <a:gd name="connsiteY4-1378" fmla="*/ 686479 h 1354418"/>
              <a:gd name="connsiteX5-1379" fmla="*/ 1545752 w 1552368"/>
              <a:gd name="connsiteY5-1380" fmla="*/ 371531 h 1354418"/>
              <a:gd name="connsiteX6-1381" fmla="*/ 1119427 w 1552368"/>
              <a:gd name="connsiteY6-1382" fmla="*/ 829604 h 1354418"/>
              <a:gd name="connsiteX7-1383" fmla="*/ 1494973 w 1552368"/>
              <a:gd name="connsiteY7-1384" fmla="*/ 1171511 h 1354418"/>
              <a:gd name="connsiteX8-1385" fmla="*/ 916903 w 1552368"/>
              <a:gd name="connsiteY8-1386" fmla="*/ 1018766 h 1354418"/>
              <a:gd name="connsiteX9-1387" fmla="*/ 740884 w 1552368"/>
              <a:gd name="connsiteY9-1388" fmla="*/ 1354393 h 1354418"/>
              <a:gd name="connsiteX10-1389" fmla="*/ 710638 w 1552368"/>
              <a:gd name="connsiteY10-1390" fmla="*/ 1045271 h 1354418"/>
              <a:gd name="connsiteX11-1391" fmla="*/ 47 w 1552368"/>
              <a:gd name="connsiteY11-1392" fmla="*/ 985980 h 1354418"/>
              <a:gd name="connsiteX12-1393" fmla="*/ 653888 w 1552368"/>
              <a:gd name="connsiteY12-1394" fmla="*/ 736838 h 1354418"/>
              <a:gd name="connsiteX13-1395" fmla="*/ 318099 w 1552368"/>
              <a:gd name="connsiteY13-1396" fmla="*/ 328669 h 1354418"/>
              <a:gd name="connsiteX0-1397" fmla="*/ 318099 w 1552368"/>
              <a:gd name="connsiteY0-1398" fmla="*/ 328669 h 1354418"/>
              <a:gd name="connsiteX1-1399" fmla="*/ 750394 w 1552368"/>
              <a:gd name="connsiteY1-1400" fmla="*/ 587431 h 1354418"/>
              <a:gd name="connsiteX2-1401" fmla="*/ 807144 w 1552368"/>
              <a:gd name="connsiteY2-1402" fmla="*/ 15 h 1354418"/>
              <a:gd name="connsiteX3-1403" fmla="*/ 916903 w 1552368"/>
              <a:gd name="connsiteY3-1404" fmla="*/ 587432 h 1354418"/>
              <a:gd name="connsiteX4-1405" fmla="*/ 1123910 w 1552368"/>
              <a:gd name="connsiteY4-1406" fmla="*/ 686479 h 1354418"/>
              <a:gd name="connsiteX5-1407" fmla="*/ 1545752 w 1552368"/>
              <a:gd name="connsiteY5-1408" fmla="*/ 371531 h 1354418"/>
              <a:gd name="connsiteX6-1409" fmla="*/ 1119427 w 1552368"/>
              <a:gd name="connsiteY6-1410" fmla="*/ 829604 h 1354418"/>
              <a:gd name="connsiteX7-1411" fmla="*/ 1494973 w 1552368"/>
              <a:gd name="connsiteY7-1412" fmla="*/ 1171511 h 1354418"/>
              <a:gd name="connsiteX8-1413" fmla="*/ 916903 w 1552368"/>
              <a:gd name="connsiteY8-1414" fmla="*/ 1018766 h 1354418"/>
              <a:gd name="connsiteX9-1415" fmla="*/ 740884 w 1552368"/>
              <a:gd name="connsiteY9-1416" fmla="*/ 1354393 h 1354418"/>
              <a:gd name="connsiteX10-1417" fmla="*/ 710638 w 1552368"/>
              <a:gd name="connsiteY10-1418" fmla="*/ 1045271 h 1354418"/>
              <a:gd name="connsiteX11-1419" fmla="*/ 47 w 1552368"/>
              <a:gd name="connsiteY11-1420" fmla="*/ 985980 h 1354418"/>
              <a:gd name="connsiteX12-1421" fmla="*/ 653888 w 1552368"/>
              <a:gd name="connsiteY12-1422" fmla="*/ 736838 h 1354418"/>
              <a:gd name="connsiteX13-1423" fmla="*/ 318099 w 1552368"/>
              <a:gd name="connsiteY13-1424" fmla="*/ 328669 h 1354418"/>
              <a:gd name="connsiteX0-1425" fmla="*/ 318099 w 1552368"/>
              <a:gd name="connsiteY0-1426" fmla="*/ 328669 h 1354418"/>
              <a:gd name="connsiteX1-1427" fmla="*/ 750394 w 1552368"/>
              <a:gd name="connsiteY1-1428" fmla="*/ 587431 h 1354418"/>
              <a:gd name="connsiteX2-1429" fmla="*/ 807144 w 1552368"/>
              <a:gd name="connsiteY2-1430" fmla="*/ 15 h 1354418"/>
              <a:gd name="connsiteX3-1431" fmla="*/ 916903 w 1552368"/>
              <a:gd name="connsiteY3-1432" fmla="*/ 587432 h 1354418"/>
              <a:gd name="connsiteX4-1433" fmla="*/ 1123910 w 1552368"/>
              <a:gd name="connsiteY4-1434" fmla="*/ 686479 h 1354418"/>
              <a:gd name="connsiteX5-1435" fmla="*/ 1545752 w 1552368"/>
              <a:gd name="connsiteY5-1436" fmla="*/ 371531 h 1354418"/>
              <a:gd name="connsiteX6-1437" fmla="*/ 1119427 w 1552368"/>
              <a:gd name="connsiteY6-1438" fmla="*/ 829604 h 1354418"/>
              <a:gd name="connsiteX7-1439" fmla="*/ 1494973 w 1552368"/>
              <a:gd name="connsiteY7-1440" fmla="*/ 1171511 h 1354418"/>
              <a:gd name="connsiteX8-1441" fmla="*/ 916903 w 1552368"/>
              <a:gd name="connsiteY8-1442" fmla="*/ 1018766 h 1354418"/>
              <a:gd name="connsiteX9-1443" fmla="*/ 740884 w 1552368"/>
              <a:gd name="connsiteY9-1444" fmla="*/ 1354393 h 1354418"/>
              <a:gd name="connsiteX10-1445" fmla="*/ 710638 w 1552368"/>
              <a:gd name="connsiteY10-1446" fmla="*/ 1045271 h 1354418"/>
              <a:gd name="connsiteX11-1447" fmla="*/ 47 w 1552368"/>
              <a:gd name="connsiteY11-1448" fmla="*/ 985980 h 1354418"/>
              <a:gd name="connsiteX12-1449" fmla="*/ 653888 w 1552368"/>
              <a:gd name="connsiteY12-1450" fmla="*/ 736838 h 1354418"/>
              <a:gd name="connsiteX13-1451" fmla="*/ 318099 w 1552368"/>
              <a:gd name="connsiteY13-1452" fmla="*/ 328669 h 1354418"/>
              <a:gd name="connsiteX0-1453" fmla="*/ 318099 w 1552368"/>
              <a:gd name="connsiteY0-1454" fmla="*/ 328669 h 1354418"/>
              <a:gd name="connsiteX1-1455" fmla="*/ 750394 w 1552368"/>
              <a:gd name="connsiteY1-1456" fmla="*/ 587431 h 1354418"/>
              <a:gd name="connsiteX2-1457" fmla="*/ 807144 w 1552368"/>
              <a:gd name="connsiteY2-1458" fmla="*/ 15 h 1354418"/>
              <a:gd name="connsiteX3-1459" fmla="*/ 916903 w 1552368"/>
              <a:gd name="connsiteY3-1460" fmla="*/ 587432 h 1354418"/>
              <a:gd name="connsiteX4-1461" fmla="*/ 1123910 w 1552368"/>
              <a:gd name="connsiteY4-1462" fmla="*/ 686479 h 1354418"/>
              <a:gd name="connsiteX5-1463" fmla="*/ 1545752 w 1552368"/>
              <a:gd name="connsiteY5-1464" fmla="*/ 371531 h 1354418"/>
              <a:gd name="connsiteX6-1465" fmla="*/ 1119427 w 1552368"/>
              <a:gd name="connsiteY6-1466" fmla="*/ 829604 h 1354418"/>
              <a:gd name="connsiteX7-1467" fmla="*/ 1494973 w 1552368"/>
              <a:gd name="connsiteY7-1468" fmla="*/ 1171511 h 1354418"/>
              <a:gd name="connsiteX8-1469" fmla="*/ 916903 w 1552368"/>
              <a:gd name="connsiteY8-1470" fmla="*/ 1018766 h 1354418"/>
              <a:gd name="connsiteX9-1471" fmla="*/ 740884 w 1552368"/>
              <a:gd name="connsiteY9-1472" fmla="*/ 1354393 h 1354418"/>
              <a:gd name="connsiteX10-1473" fmla="*/ 710638 w 1552368"/>
              <a:gd name="connsiteY10-1474" fmla="*/ 1045271 h 1354418"/>
              <a:gd name="connsiteX11-1475" fmla="*/ 47 w 1552368"/>
              <a:gd name="connsiteY11-1476" fmla="*/ 985980 h 1354418"/>
              <a:gd name="connsiteX12-1477" fmla="*/ 653888 w 1552368"/>
              <a:gd name="connsiteY12-1478" fmla="*/ 736838 h 1354418"/>
              <a:gd name="connsiteX13-1479" fmla="*/ 318099 w 1552368"/>
              <a:gd name="connsiteY13-1480" fmla="*/ 328669 h 1354418"/>
              <a:gd name="connsiteX0-1481" fmla="*/ 318099 w 1552368"/>
              <a:gd name="connsiteY0-1482" fmla="*/ 328669 h 1354418"/>
              <a:gd name="connsiteX1-1483" fmla="*/ 750394 w 1552368"/>
              <a:gd name="connsiteY1-1484" fmla="*/ 587431 h 1354418"/>
              <a:gd name="connsiteX2-1485" fmla="*/ 807144 w 1552368"/>
              <a:gd name="connsiteY2-1486" fmla="*/ 15 h 1354418"/>
              <a:gd name="connsiteX3-1487" fmla="*/ 916903 w 1552368"/>
              <a:gd name="connsiteY3-1488" fmla="*/ 587432 h 1354418"/>
              <a:gd name="connsiteX4-1489" fmla="*/ 1123910 w 1552368"/>
              <a:gd name="connsiteY4-1490" fmla="*/ 686479 h 1354418"/>
              <a:gd name="connsiteX5-1491" fmla="*/ 1545752 w 1552368"/>
              <a:gd name="connsiteY5-1492" fmla="*/ 371531 h 1354418"/>
              <a:gd name="connsiteX6-1493" fmla="*/ 1119427 w 1552368"/>
              <a:gd name="connsiteY6-1494" fmla="*/ 829604 h 1354418"/>
              <a:gd name="connsiteX7-1495" fmla="*/ 1494973 w 1552368"/>
              <a:gd name="connsiteY7-1496" fmla="*/ 1171511 h 1354418"/>
              <a:gd name="connsiteX8-1497" fmla="*/ 916903 w 1552368"/>
              <a:gd name="connsiteY8-1498" fmla="*/ 1018766 h 1354418"/>
              <a:gd name="connsiteX9-1499" fmla="*/ 740884 w 1552368"/>
              <a:gd name="connsiteY9-1500" fmla="*/ 1354393 h 1354418"/>
              <a:gd name="connsiteX10-1501" fmla="*/ 710638 w 1552368"/>
              <a:gd name="connsiteY10-1502" fmla="*/ 1045271 h 1354418"/>
              <a:gd name="connsiteX11-1503" fmla="*/ 47 w 1552368"/>
              <a:gd name="connsiteY11-1504" fmla="*/ 985980 h 1354418"/>
              <a:gd name="connsiteX12-1505" fmla="*/ 653888 w 1552368"/>
              <a:gd name="connsiteY12-1506" fmla="*/ 736838 h 1354418"/>
              <a:gd name="connsiteX13-1507" fmla="*/ 318099 w 1552368"/>
              <a:gd name="connsiteY13-1508" fmla="*/ 328669 h 1354418"/>
              <a:gd name="connsiteX0-1509" fmla="*/ 318099 w 1551851"/>
              <a:gd name="connsiteY0-1510" fmla="*/ 328669 h 1354418"/>
              <a:gd name="connsiteX1-1511" fmla="*/ 750394 w 1551851"/>
              <a:gd name="connsiteY1-1512" fmla="*/ 587431 h 1354418"/>
              <a:gd name="connsiteX2-1513" fmla="*/ 807144 w 1551851"/>
              <a:gd name="connsiteY2-1514" fmla="*/ 15 h 1354418"/>
              <a:gd name="connsiteX3-1515" fmla="*/ 916903 w 1551851"/>
              <a:gd name="connsiteY3-1516" fmla="*/ 587432 h 1354418"/>
              <a:gd name="connsiteX4-1517" fmla="*/ 1123910 w 1551851"/>
              <a:gd name="connsiteY4-1518" fmla="*/ 686479 h 1354418"/>
              <a:gd name="connsiteX5-1519" fmla="*/ 1545752 w 1551851"/>
              <a:gd name="connsiteY5-1520" fmla="*/ 371531 h 1354418"/>
              <a:gd name="connsiteX6-1521" fmla="*/ 1066418 w 1551851"/>
              <a:gd name="connsiteY6-1522" fmla="*/ 909117 h 1354418"/>
              <a:gd name="connsiteX7-1523" fmla="*/ 1494973 w 1551851"/>
              <a:gd name="connsiteY7-1524" fmla="*/ 1171511 h 1354418"/>
              <a:gd name="connsiteX8-1525" fmla="*/ 916903 w 1551851"/>
              <a:gd name="connsiteY8-1526" fmla="*/ 1018766 h 1354418"/>
              <a:gd name="connsiteX9-1527" fmla="*/ 740884 w 1551851"/>
              <a:gd name="connsiteY9-1528" fmla="*/ 1354393 h 1354418"/>
              <a:gd name="connsiteX10-1529" fmla="*/ 710638 w 1551851"/>
              <a:gd name="connsiteY10-1530" fmla="*/ 1045271 h 1354418"/>
              <a:gd name="connsiteX11-1531" fmla="*/ 47 w 1551851"/>
              <a:gd name="connsiteY11-1532" fmla="*/ 985980 h 1354418"/>
              <a:gd name="connsiteX12-1533" fmla="*/ 653888 w 1551851"/>
              <a:gd name="connsiteY12-1534" fmla="*/ 736838 h 1354418"/>
              <a:gd name="connsiteX13-1535" fmla="*/ 318099 w 1551851"/>
              <a:gd name="connsiteY13-1536" fmla="*/ 328669 h 1354418"/>
              <a:gd name="connsiteX0-1537" fmla="*/ 318099 w 1551851"/>
              <a:gd name="connsiteY0-1538" fmla="*/ 328669 h 1354418"/>
              <a:gd name="connsiteX1-1539" fmla="*/ 750394 w 1551851"/>
              <a:gd name="connsiteY1-1540" fmla="*/ 587431 h 1354418"/>
              <a:gd name="connsiteX2-1541" fmla="*/ 807144 w 1551851"/>
              <a:gd name="connsiteY2-1542" fmla="*/ 15 h 1354418"/>
              <a:gd name="connsiteX3-1543" fmla="*/ 916903 w 1551851"/>
              <a:gd name="connsiteY3-1544" fmla="*/ 587432 h 1354418"/>
              <a:gd name="connsiteX4-1545" fmla="*/ 1123910 w 1551851"/>
              <a:gd name="connsiteY4-1546" fmla="*/ 686479 h 1354418"/>
              <a:gd name="connsiteX5-1547" fmla="*/ 1545752 w 1551851"/>
              <a:gd name="connsiteY5-1548" fmla="*/ 663079 h 1354418"/>
              <a:gd name="connsiteX6-1549" fmla="*/ 1066418 w 1551851"/>
              <a:gd name="connsiteY6-1550" fmla="*/ 909117 h 1354418"/>
              <a:gd name="connsiteX7-1551" fmla="*/ 1494973 w 1551851"/>
              <a:gd name="connsiteY7-1552" fmla="*/ 1171511 h 1354418"/>
              <a:gd name="connsiteX8-1553" fmla="*/ 916903 w 1551851"/>
              <a:gd name="connsiteY8-1554" fmla="*/ 1018766 h 1354418"/>
              <a:gd name="connsiteX9-1555" fmla="*/ 740884 w 1551851"/>
              <a:gd name="connsiteY9-1556" fmla="*/ 1354393 h 1354418"/>
              <a:gd name="connsiteX10-1557" fmla="*/ 710638 w 1551851"/>
              <a:gd name="connsiteY10-1558" fmla="*/ 1045271 h 1354418"/>
              <a:gd name="connsiteX11-1559" fmla="*/ 47 w 1551851"/>
              <a:gd name="connsiteY11-1560" fmla="*/ 985980 h 1354418"/>
              <a:gd name="connsiteX12-1561" fmla="*/ 653888 w 1551851"/>
              <a:gd name="connsiteY12-1562" fmla="*/ 736838 h 1354418"/>
              <a:gd name="connsiteX13-1563" fmla="*/ 318099 w 1551851"/>
              <a:gd name="connsiteY13-1564" fmla="*/ 328669 h 1354418"/>
              <a:gd name="connsiteX0-1565" fmla="*/ 318099 w 1551851"/>
              <a:gd name="connsiteY0-1566" fmla="*/ 328669 h 1354418"/>
              <a:gd name="connsiteX1-1567" fmla="*/ 750394 w 1551851"/>
              <a:gd name="connsiteY1-1568" fmla="*/ 587431 h 1354418"/>
              <a:gd name="connsiteX2-1569" fmla="*/ 807144 w 1551851"/>
              <a:gd name="connsiteY2-1570" fmla="*/ 15 h 1354418"/>
              <a:gd name="connsiteX3-1571" fmla="*/ 916903 w 1551851"/>
              <a:gd name="connsiteY3-1572" fmla="*/ 587432 h 1354418"/>
              <a:gd name="connsiteX4-1573" fmla="*/ 1057649 w 1551851"/>
              <a:gd name="connsiteY4-1574" fmla="*/ 712984 h 1354418"/>
              <a:gd name="connsiteX5-1575" fmla="*/ 1545752 w 1551851"/>
              <a:gd name="connsiteY5-1576" fmla="*/ 663079 h 1354418"/>
              <a:gd name="connsiteX6-1577" fmla="*/ 1066418 w 1551851"/>
              <a:gd name="connsiteY6-1578" fmla="*/ 909117 h 1354418"/>
              <a:gd name="connsiteX7-1579" fmla="*/ 1494973 w 1551851"/>
              <a:gd name="connsiteY7-1580" fmla="*/ 1171511 h 1354418"/>
              <a:gd name="connsiteX8-1581" fmla="*/ 916903 w 1551851"/>
              <a:gd name="connsiteY8-1582" fmla="*/ 1018766 h 1354418"/>
              <a:gd name="connsiteX9-1583" fmla="*/ 740884 w 1551851"/>
              <a:gd name="connsiteY9-1584" fmla="*/ 1354393 h 1354418"/>
              <a:gd name="connsiteX10-1585" fmla="*/ 710638 w 1551851"/>
              <a:gd name="connsiteY10-1586" fmla="*/ 1045271 h 1354418"/>
              <a:gd name="connsiteX11-1587" fmla="*/ 47 w 1551851"/>
              <a:gd name="connsiteY11-1588" fmla="*/ 985980 h 1354418"/>
              <a:gd name="connsiteX12-1589" fmla="*/ 653888 w 1551851"/>
              <a:gd name="connsiteY12-1590" fmla="*/ 736838 h 1354418"/>
              <a:gd name="connsiteX13-1591" fmla="*/ 318099 w 1551851"/>
              <a:gd name="connsiteY13-1592" fmla="*/ 328669 h 1354418"/>
              <a:gd name="connsiteX0-1593" fmla="*/ 318099 w 1551851"/>
              <a:gd name="connsiteY0-1594" fmla="*/ 328669 h 1354418"/>
              <a:gd name="connsiteX1-1595" fmla="*/ 750394 w 1551851"/>
              <a:gd name="connsiteY1-1596" fmla="*/ 587431 h 1354418"/>
              <a:gd name="connsiteX2-1597" fmla="*/ 807144 w 1551851"/>
              <a:gd name="connsiteY2-1598" fmla="*/ 15 h 1354418"/>
              <a:gd name="connsiteX3-1599" fmla="*/ 916903 w 1551851"/>
              <a:gd name="connsiteY3-1600" fmla="*/ 587432 h 1354418"/>
              <a:gd name="connsiteX4-1601" fmla="*/ 1057649 w 1551851"/>
              <a:gd name="connsiteY4-1602" fmla="*/ 712984 h 1354418"/>
              <a:gd name="connsiteX5-1603" fmla="*/ 1545752 w 1551851"/>
              <a:gd name="connsiteY5-1604" fmla="*/ 663079 h 1354418"/>
              <a:gd name="connsiteX6-1605" fmla="*/ 1066418 w 1551851"/>
              <a:gd name="connsiteY6-1606" fmla="*/ 909117 h 1354418"/>
              <a:gd name="connsiteX7-1607" fmla="*/ 1494973 w 1551851"/>
              <a:gd name="connsiteY7-1608" fmla="*/ 1171511 h 1354418"/>
              <a:gd name="connsiteX8-1609" fmla="*/ 916903 w 1551851"/>
              <a:gd name="connsiteY8-1610" fmla="*/ 1018766 h 1354418"/>
              <a:gd name="connsiteX9-1611" fmla="*/ 740884 w 1551851"/>
              <a:gd name="connsiteY9-1612" fmla="*/ 1354393 h 1354418"/>
              <a:gd name="connsiteX10-1613" fmla="*/ 710638 w 1551851"/>
              <a:gd name="connsiteY10-1614" fmla="*/ 1045271 h 1354418"/>
              <a:gd name="connsiteX11-1615" fmla="*/ 47 w 1551851"/>
              <a:gd name="connsiteY11-1616" fmla="*/ 985980 h 1354418"/>
              <a:gd name="connsiteX12-1617" fmla="*/ 653888 w 1551851"/>
              <a:gd name="connsiteY12-1618" fmla="*/ 736838 h 1354418"/>
              <a:gd name="connsiteX13-1619" fmla="*/ 318099 w 1551851"/>
              <a:gd name="connsiteY13-1620" fmla="*/ 328669 h 1354418"/>
              <a:gd name="connsiteX0-1621" fmla="*/ 318099 w 1551851"/>
              <a:gd name="connsiteY0-1622" fmla="*/ 328669 h 1354418"/>
              <a:gd name="connsiteX1-1623" fmla="*/ 750394 w 1551851"/>
              <a:gd name="connsiteY1-1624" fmla="*/ 587431 h 1354418"/>
              <a:gd name="connsiteX2-1625" fmla="*/ 807144 w 1551851"/>
              <a:gd name="connsiteY2-1626" fmla="*/ 15 h 1354418"/>
              <a:gd name="connsiteX3-1627" fmla="*/ 916903 w 1551851"/>
              <a:gd name="connsiteY3-1628" fmla="*/ 587432 h 1354418"/>
              <a:gd name="connsiteX4-1629" fmla="*/ 1174692 w 1551851"/>
              <a:gd name="connsiteY4-1630" fmla="*/ 437792 h 1354418"/>
              <a:gd name="connsiteX5-1631" fmla="*/ 1057649 w 1551851"/>
              <a:gd name="connsiteY5-1632" fmla="*/ 712984 h 1354418"/>
              <a:gd name="connsiteX6-1633" fmla="*/ 1545752 w 1551851"/>
              <a:gd name="connsiteY6-1634" fmla="*/ 663079 h 1354418"/>
              <a:gd name="connsiteX7-1635" fmla="*/ 1066418 w 1551851"/>
              <a:gd name="connsiteY7-1636" fmla="*/ 909117 h 1354418"/>
              <a:gd name="connsiteX8-1637" fmla="*/ 1494973 w 1551851"/>
              <a:gd name="connsiteY8-1638" fmla="*/ 1171511 h 1354418"/>
              <a:gd name="connsiteX9-1639" fmla="*/ 916903 w 1551851"/>
              <a:gd name="connsiteY9-1640" fmla="*/ 1018766 h 1354418"/>
              <a:gd name="connsiteX10-1641" fmla="*/ 740884 w 1551851"/>
              <a:gd name="connsiteY10-1642" fmla="*/ 1354393 h 1354418"/>
              <a:gd name="connsiteX11-1643" fmla="*/ 710638 w 1551851"/>
              <a:gd name="connsiteY11-1644" fmla="*/ 1045271 h 1354418"/>
              <a:gd name="connsiteX12-1645" fmla="*/ 47 w 1551851"/>
              <a:gd name="connsiteY12-1646" fmla="*/ 985980 h 1354418"/>
              <a:gd name="connsiteX13-1647" fmla="*/ 653888 w 1551851"/>
              <a:gd name="connsiteY13-1648" fmla="*/ 736838 h 1354418"/>
              <a:gd name="connsiteX14" fmla="*/ 318099 w 1551851"/>
              <a:gd name="connsiteY14" fmla="*/ 328669 h 1354418"/>
              <a:gd name="connsiteX0-1649" fmla="*/ 318099 w 1551851"/>
              <a:gd name="connsiteY0-1650" fmla="*/ 328669 h 1354418"/>
              <a:gd name="connsiteX1-1651" fmla="*/ 750394 w 1551851"/>
              <a:gd name="connsiteY1-1652" fmla="*/ 587431 h 1354418"/>
              <a:gd name="connsiteX2-1653" fmla="*/ 807144 w 1551851"/>
              <a:gd name="connsiteY2-1654" fmla="*/ 15 h 1354418"/>
              <a:gd name="connsiteX3-1655" fmla="*/ 916903 w 1551851"/>
              <a:gd name="connsiteY3-1656" fmla="*/ 587432 h 1354418"/>
              <a:gd name="connsiteX4-1657" fmla="*/ 1174692 w 1551851"/>
              <a:gd name="connsiteY4-1658" fmla="*/ 437792 h 1354418"/>
              <a:gd name="connsiteX5-1659" fmla="*/ 1057649 w 1551851"/>
              <a:gd name="connsiteY5-1660" fmla="*/ 712984 h 1354418"/>
              <a:gd name="connsiteX6-1661" fmla="*/ 1545752 w 1551851"/>
              <a:gd name="connsiteY6-1662" fmla="*/ 663079 h 1354418"/>
              <a:gd name="connsiteX7-1663" fmla="*/ 1066418 w 1551851"/>
              <a:gd name="connsiteY7-1664" fmla="*/ 909117 h 1354418"/>
              <a:gd name="connsiteX8-1665" fmla="*/ 1494973 w 1551851"/>
              <a:gd name="connsiteY8-1666" fmla="*/ 1171511 h 1354418"/>
              <a:gd name="connsiteX9-1667" fmla="*/ 916903 w 1551851"/>
              <a:gd name="connsiteY9-1668" fmla="*/ 1018766 h 1354418"/>
              <a:gd name="connsiteX10-1669" fmla="*/ 740884 w 1551851"/>
              <a:gd name="connsiteY10-1670" fmla="*/ 1354393 h 1354418"/>
              <a:gd name="connsiteX11-1671" fmla="*/ 710638 w 1551851"/>
              <a:gd name="connsiteY11-1672" fmla="*/ 1045271 h 1354418"/>
              <a:gd name="connsiteX12-1673" fmla="*/ 47 w 1551851"/>
              <a:gd name="connsiteY12-1674" fmla="*/ 985980 h 1354418"/>
              <a:gd name="connsiteX13-1675" fmla="*/ 653888 w 1551851"/>
              <a:gd name="connsiteY13-1676" fmla="*/ 736838 h 1354418"/>
              <a:gd name="connsiteX14-1677" fmla="*/ 318099 w 1551851"/>
              <a:gd name="connsiteY14-1678" fmla="*/ 328669 h 1354418"/>
              <a:gd name="connsiteX0-1679" fmla="*/ 318099 w 1551851"/>
              <a:gd name="connsiteY0-1680" fmla="*/ 328669 h 1354418"/>
              <a:gd name="connsiteX1-1681" fmla="*/ 750394 w 1551851"/>
              <a:gd name="connsiteY1-1682" fmla="*/ 587431 h 1354418"/>
              <a:gd name="connsiteX2-1683" fmla="*/ 807144 w 1551851"/>
              <a:gd name="connsiteY2-1684" fmla="*/ 15 h 1354418"/>
              <a:gd name="connsiteX3-1685" fmla="*/ 916903 w 1551851"/>
              <a:gd name="connsiteY3-1686" fmla="*/ 587432 h 1354418"/>
              <a:gd name="connsiteX4-1687" fmla="*/ 1134935 w 1551851"/>
              <a:gd name="connsiteY4-1688" fmla="*/ 437792 h 1354418"/>
              <a:gd name="connsiteX5-1689" fmla="*/ 1057649 w 1551851"/>
              <a:gd name="connsiteY5-1690" fmla="*/ 712984 h 1354418"/>
              <a:gd name="connsiteX6-1691" fmla="*/ 1545752 w 1551851"/>
              <a:gd name="connsiteY6-1692" fmla="*/ 663079 h 1354418"/>
              <a:gd name="connsiteX7-1693" fmla="*/ 1066418 w 1551851"/>
              <a:gd name="connsiteY7-1694" fmla="*/ 909117 h 1354418"/>
              <a:gd name="connsiteX8-1695" fmla="*/ 1494973 w 1551851"/>
              <a:gd name="connsiteY8-1696" fmla="*/ 1171511 h 1354418"/>
              <a:gd name="connsiteX9-1697" fmla="*/ 916903 w 1551851"/>
              <a:gd name="connsiteY9-1698" fmla="*/ 1018766 h 1354418"/>
              <a:gd name="connsiteX10-1699" fmla="*/ 740884 w 1551851"/>
              <a:gd name="connsiteY10-1700" fmla="*/ 1354393 h 1354418"/>
              <a:gd name="connsiteX11-1701" fmla="*/ 710638 w 1551851"/>
              <a:gd name="connsiteY11-1702" fmla="*/ 1045271 h 1354418"/>
              <a:gd name="connsiteX12-1703" fmla="*/ 47 w 1551851"/>
              <a:gd name="connsiteY12-1704" fmla="*/ 985980 h 1354418"/>
              <a:gd name="connsiteX13-1705" fmla="*/ 653888 w 1551851"/>
              <a:gd name="connsiteY13-1706" fmla="*/ 736838 h 1354418"/>
              <a:gd name="connsiteX14-1707" fmla="*/ 318099 w 1551851"/>
              <a:gd name="connsiteY14-1708" fmla="*/ 328669 h 1354418"/>
              <a:gd name="connsiteX0-1709" fmla="*/ 318099 w 1551851"/>
              <a:gd name="connsiteY0-1710" fmla="*/ 328669 h 1354418"/>
              <a:gd name="connsiteX1-1711" fmla="*/ 750394 w 1551851"/>
              <a:gd name="connsiteY1-1712" fmla="*/ 587431 h 1354418"/>
              <a:gd name="connsiteX2-1713" fmla="*/ 807144 w 1551851"/>
              <a:gd name="connsiteY2-1714" fmla="*/ 15 h 1354418"/>
              <a:gd name="connsiteX3-1715" fmla="*/ 916903 w 1551851"/>
              <a:gd name="connsiteY3-1716" fmla="*/ 587432 h 1354418"/>
              <a:gd name="connsiteX4-1717" fmla="*/ 1134935 w 1551851"/>
              <a:gd name="connsiteY4-1718" fmla="*/ 437792 h 1354418"/>
              <a:gd name="connsiteX5-1719" fmla="*/ 1057649 w 1551851"/>
              <a:gd name="connsiteY5-1720" fmla="*/ 712984 h 1354418"/>
              <a:gd name="connsiteX6-1721" fmla="*/ 1545752 w 1551851"/>
              <a:gd name="connsiteY6-1722" fmla="*/ 663079 h 1354418"/>
              <a:gd name="connsiteX7-1723" fmla="*/ 1066418 w 1551851"/>
              <a:gd name="connsiteY7-1724" fmla="*/ 909117 h 1354418"/>
              <a:gd name="connsiteX8-1725" fmla="*/ 1494973 w 1551851"/>
              <a:gd name="connsiteY8-1726" fmla="*/ 1171511 h 1354418"/>
              <a:gd name="connsiteX9-1727" fmla="*/ 916903 w 1551851"/>
              <a:gd name="connsiteY9-1728" fmla="*/ 1018766 h 1354418"/>
              <a:gd name="connsiteX10-1729" fmla="*/ 740884 w 1551851"/>
              <a:gd name="connsiteY10-1730" fmla="*/ 1354393 h 1354418"/>
              <a:gd name="connsiteX11-1731" fmla="*/ 710638 w 1551851"/>
              <a:gd name="connsiteY11-1732" fmla="*/ 1045271 h 1354418"/>
              <a:gd name="connsiteX12-1733" fmla="*/ 47 w 1551851"/>
              <a:gd name="connsiteY12-1734" fmla="*/ 985980 h 1354418"/>
              <a:gd name="connsiteX13-1735" fmla="*/ 653888 w 1551851"/>
              <a:gd name="connsiteY13-1736" fmla="*/ 736838 h 1354418"/>
              <a:gd name="connsiteX14-1737" fmla="*/ 318099 w 1551851"/>
              <a:gd name="connsiteY14-1738" fmla="*/ 328669 h 1354418"/>
              <a:gd name="connsiteX0-1739" fmla="*/ 318099 w 1551851"/>
              <a:gd name="connsiteY0-1740" fmla="*/ 328669 h 1354418"/>
              <a:gd name="connsiteX1-1741" fmla="*/ 750394 w 1551851"/>
              <a:gd name="connsiteY1-1742" fmla="*/ 587431 h 1354418"/>
              <a:gd name="connsiteX2-1743" fmla="*/ 807144 w 1551851"/>
              <a:gd name="connsiteY2-1744" fmla="*/ 15 h 1354418"/>
              <a:gd name="connsiteX3-1745" fmla="*/ 916903 w 1551851"/>
              <a:gd name="connsiteY3-1746" fmla="*/ 587432 h 1354418"/>
              <a:gd name="connsiteX4-1747" fmla="*/ 1134935 w 1551851"/>
              <a:gd name="connsiteY4-1748" fmla="*/ 437792 h 1354418"/>
              <a:gd name="connsiteX5-1749" fmla="*/ 1057649 w 1551851"/>
              <a:gd name="connsiteY5-1750" fmla="*/ 712984 h 1354418"/>
              <a:gd name="connsiteX6-1751" fmla="*/ 1545752 w 1551851"/>
              <a:gd name="connsiteY6-1752" fmla="*/ 663079 h 1354418"/>
              <a:gd name="connsiteX7-1753" fmla="*/ 1066418 w 1551851"/>
              <a:gd name="connsiteY7-1754" fmla="*/ 909117 h 1354418"/>
              <a:gd name="connsiteX8-1755" fmla="*/ 1494973 w 1551851"/>
              <a:gd name="connsiteY8-1756" fmla="*/ 1171511 h 1354418"/>
              <a:gd name="connsiteX9-1757" fmla="*/ 916903 w 1551851"/>
              <a:gd name="connsiteY9-1758" fmla="*/ 1018766 h 1354418"/>
              <a:gd name="connsiteX10-1759" fmla="*/ 740884 w 1551851"/>
              <a:gd name="connsiteY10-1760" fmla="*/ 1354393 h 1354418"/>
              <a:gd name="connsiteX11-1761" fmla="*/ 710638 w 1551851"/>
              <a:gd name="connsiteY11-1762" fmla="*/ 1045271 h 1354418"/>
              <a:gd name="connsiteX12-1763" fmla="*/ 47 w 1551851"/>
              <a:gd name="connsiteY12-1764" fmla="*/ 985980 h 1354418"/>
              <a:gd name="connsiteX13-1765" fmla="*/ 653888 w 1551851"/>
              <a:gd name="connsiteY13-1766" fmla="*/ 736838 h 1354418"/>
              <a:gd name="connsiteX14-1767" fmla="*/ 318099 w 1551851"/>
              <a:gd name="connsiteY14-1768" fmla="*/ 328669 h 1354418"/>
              <a:gd name="connsiteX0-1769" fmla="*/ 318099 w 1551851"/>
              <a:gd name="connsiteY0-1770" fmla="*/ 328669 h 1354418"/>
              <a:gd name="connsiteX1-1771" fmla="*/ 750394 w 1551851"/>
              <a:gd name="connsiteY1-1772" fmla="*/ 587431 h 1354418"/>
              <a:gd name="connsiteX2-1773" fmla="*/ 807144 w 1551851"/>
              <a:gd name="connsiteY2-1774" fmla="*/ 15 h 1354418"/>
              <a:gd name="connsiteX3-1775" fmla="*/ 916903 w 1551851"/>
              <a:gd name="connsiteY3-1776" fmla="*/ 587432 h 1354418"/>
              <a:gd name="connsiteX4-1777" fmla="*/ 1134935 w 1551851"/>
              <a:gd name="connsiteY4-1778" fmla="*/ 437792 h 1354418"/>
              <a:gd name="connsiteX5-1779" fmla="*/ 1057649 w 1551851"/>
              <a:gd name="connsiteY5-1780" fmla="*/ 712984 h 1354418"/>
              <a:gd name="connsiteX6-1781" fmla="*/ 1545752 w 1551851"/>
              <a:gd name="connsiteY6-1782" fmla="*/ 663079 h 1354418"/>
              <a:gd name="connsiteX7-1783" fmla="*/ 1066418 w 1551851"/>
              <a:gd name="connsiteY7-1784" fmla="*/ 909117 h 1354418"/>
              <a:gd name="connsiteX8-1785" fmla="*/ 1494973 w 1551851"/>
              <a:gd name="connsiteY8-1786" fmla="*/ 1171511 h 1354418"/>
              <a:gd name="connsiteX9-1787" fmla="*/ 916903 w 1551851"/>
              <a:gd name="connsiteY9-1788" fmla="*/ 1018766 h 1354418"/>
              <a:gd name="connsiteX10-1789" fmla="*/ 740884 w 1551851"/>
              <a:gd name="connsiteY10-1790" fmla="*/ 1354393 h 1354418"/>
              <a:gd name="connsiteX11-1791" fmla="*/ 710638 w 1551851"/>
              <a:gd name="connsiteY11-1792" fmla="*/ 1045271 h 1354418"/>
              <a:gd name="connsiteX12-1793" fmla="*/ 47 w 1551851"/>
              <a:gd name="connsiteY12-1794" fmla="*/ 985980 h 1354418"/>
              <a:gd name="connsiteX13-1795" fmla="*/ 653888 w 1551851"/>
              <a:gd name="connsiteY13-1796" fmla="*/ 736838 h 1354418"/>
              <a:gd name="connsiteX14-1797" fmla="*/ 318099 w 1551851"/>
              <a:gd name="connsiteY14-1798" fmla="*/ 328669 h 1354418"/>
              <a:gd name="connsiteX0-1799" fmla="*/ 318099 w 1551851"/>
              <a:gd name="connsiteY0-1800" fmla="*/ 328669 h 1354418"/>
              <a:gd name="connsiteX1-1801" fmla="*/ 750394 w 1551851"/>
              <a:gd name="connsiteY1-1802" fmla="*/ 587431 h 1354418"/>
              <a:gd name="connsiteX2-1803" fmla="*/ 807144 w 1551851"/>
              <a:gd name="connsiteY2-1804" fmla="*/ 15 h 1354418"/>
              <a:gd name="connsiteX3-1805" fmla="*/ 916903 w 1551851"/>
              <a:gd name="connsiteY3-1806" fmla="*/ 587432 h 1354418"/>
              <a:gd name="connsiteX4-1807" fmla="*/ 1134935 w 1551851"/>
              <a:gd name="connsiteY4-1808" fmla="*/ 437792 h 1354418"/>
              <a:gd name="connsiteX5-1809" fmla="*/ 1057649 w 1551851"/>
              <a:gd name="connsiteY5-1810" fmla="*/ 712984 h 1354418"/>
              <a:gd name="connsiteX6-1811" fmla="*/ 1545752 w 1551851"/>
              <a:gd name="connsiteY6-1812" fmla="*/ 663079 h 1354418"/>
              <a:gd name="connsiteX7-1813" fmla="*/ 1066418 w 1551851"/>
              <a:gd name="connsiteY7-1814" fmla="*/ 909117 h 1354418"/>
              <a:gd name="connsiteX8-1815" fmla="*/ 1494973 w 1551851"/>
              <a:gd name="connsiteY8-1816" fmla="*/ 1171511 h 1354418"/>
              <a:gd name="connsiteX9-1817" fmla="*/ 916903 w 1551851"/>
              <a:gd name="connsiteY9-1818" fmla="*/ 1018766 h 1354418"/>
              <a:gd name="connsiteX10-1819" fmla="*/ 740884 w 1551851"/>
              <a:gd name="connsiteY10-1820" fmla="*/ 1354393 h 1354418"/>
              <a:gd name="connsiteX11-1821" fmla="*/ 710638 w 1551851"/>
              <a:gd name="connsiteY11-1822" fmla="*/ 1045271 h 1354418"/>
              <a:gd name="connsiteX12-1823" fmla="*/ 47 w 1551851"/>
              <a:gd name="connsiteY12-1824" fmla="*/ 985980 h 1354418"/>
              <a:gd name="connsiteX13-1825" fmla="*/ 653888 w 1551851"/>
              <a:gd name="connsiteY13-1826" fmla="*/ 736838 h 1354418"/>
              <a:gd name="connsiteX14-1827" fmla="*/ 318099 w 1551851"/>
              <a:gd name="connsiteY14-1828" fmla="*/ 328669 h 1354418"/>
              <a:gd name="connsiteX0-1829" fmla="*/ 318099 w 1551851"/>
              <a:gd name="connsiteY0-1830" fmla="*/ 328669 h 1354418"/>
              <a:gd name="connsiteX1-1831" fmla="*/ 750394 w 1551851"/>
              <a:gd name="connsiteY1-1832" fmla="*/ 587431 h 1354418"/>
              <a:gd name="connsiteX2-1833" fmla="*/ 807144 w 1551851"/>
              <a:gd name="connsiteY2-1834" fmla="*/ 15 h 1354418"/>
              <a:gd name="connsiteX3-1835" fmla="*/ 916903 w 1551851"/>
              <a:gd name="connsiteY3-1836" fmla="*/ 587432 h 1354418"/>
              <a:gd name="connsiteX4-1837" fmla="*/ 1134935 w 1551851"/>
              <a:gd name="connsiteY4-1838" fmla="*/ 437792 h 1354418"/>
              <a:gd name="connsiteX5-1839" fmla="*/ 1057649 w 1551851"/>
              <a:gd name="connsiteY5-1840" fmla="*/ 712984 h 1354418"/>
              <a:gd name="connsiteX6-1841" fmla="*/ 1545752 w 1551851"/>
              <a:gd name="connsiteY6-1842" fmla="*/ 663079 h 1354418"/>
              <a:gd name="connsiteX7-1843" fmla="*/ 1066418 w 1551851"/>
              <a:gd name="connsiteY7-1844" fmla="*/ 909117 h 1354418"/>
              <a:gd name="connsiteX8-1845" fmla="*/ 1494973 w 1551851"/>
              <a:gd name="connsiteY8-1846" fmla="*/ 1171511 h 1354418"/>
              <a:gd name="connsiteX9-1847" fmla="*/ 916903 w 1551851"/>
              <a:gd name="connsiteY9-1848" fmla="*/ 1018766 h 1354418"/>
              <a:gd name="connsiteX10-1849" fmla="*/ 740884 w 1551851"/>
              <a:gd name="connsiteY10-1850" fmla="*/ 1354393 h 1354418"/>
              <a:gd name="connsiteX11-1851" fmla="*/ 710638 w 1551851"/>
              <a:gd name="connsiteY11-1852" fmla="*/ 1045271 h 1354418"/>
              <a:gd name="connsiteX12-1853" fmla="*/ 47 w 1551851"/>
              <a:gd name="connsiteY12-1854" fmla="*/ 985980 h 1354418"/>
              <a:gd name="connsiteX13-1855" fmla="*/ 653888 w 1551851"/>
              <a:gd name="connsiteY13-1856" fmla="*/ 736838 h 1354418"/>
              <a:gd name="connsiteX14-1857" fmla="*/ 318099 w 1551851"/>
              <a:gd name="connsiteY14-1858" fmla="*/ 328669 h 1354418"/>
              <a:gd name="connsiteX0-1859" fmla="*/ 318099 w 1551851"/>
              <a:gd name="connsiteY0-1860" fmla="*/ 328669 h 1341167"/>
              <a:gd name="connsiteX1-1861" fmla="*/ 750394 w 1551851"/>
              <a:gd name="connsiteY1-1862" fmla="*/ 587431 h 1341167"/>
              <a:gd name="connsiteX2-1863" fmla="*/ 807144 w 1551851"/>
              <a:gd name="connsiteY2-1864" fmla="*/ 15 h 1341167"/>
              <a:gd name="connsiteX3-1865" fmla="*/ 916903 w 1551851"/>
              <a:gd name="connsiteY3-1866" fmla="*/ 587432 h 1341167"/>
              <a:gd name="connsiteX4-1867" fmla="*/ 1134935 w 1551851"/>
              <a:gd name="connsiteY4-1868" fmla="*/ 437792 h 1341167"/>
              <a:gd name="connsiteX5-1869" fmla="*/ 1057649 w 1551851"/>
              <a:gd name="connsiteY5-1870" fmla="*/ 712984 h 1341167"/>
              <a:gd name="connsiteX6-1871" fmla="*/ 1545752 w 1551851"/>
              <a:gd name="connsiteY6-1872" fmla="*/ 663079 h 1341167"/>
              <a:gd name="connsiteX7-1873" fmla="*/ 1066418 w 1551851"/>
              <a:gd name="connsiteY7-1874" fmla="*/ 909117 h 1341167"/>
              <a:gd name="connsiteX8-1875" fmla="*/ 1494973 w 1551851"/>
              <a:gd name="connsiteY8-1876" fmla="*/ 1171511 h 1341167"/>
              <a:gd name="connsiteX9-1877" fmla="*/ 916903 w 1551851"/>
              <a:gd name="connsiteY9-1878" fmla="*/ 1018766 h 1341167"/>
              <a:gd name="connsiteX10-1879" fmla="*/ 634867 w 1551851"/>
              <a:gd name="connsiteY10-1880" fmla="*/ 1341141 h 1341167"/>
              <a:gd name="connsiteX11-1881" fmla="*/ 710638 w 1551851"/>
              <a:gd name="connsiteY11-1882" fmla="*/ 1045271 h 1341167"/>
              <a:gd name="connsiteX12-1883" fmla="*/ 47 w 1551851"/>
              <a:gd name="connsiteY12-1884" fmla="*/ 985980 h 1341167"/>
              <a:gd name="connsiteX13-1885" fmla="*/ 653888 w 1551851"/>
              <a:gd name="connsiteY13-1886" fmla="*/ 736838 h 1341167"/>
              <a:gd name="connsiteX14-1887" fmla="*/ 318099 w 1551851"/>
              <a:gd name="connsiteY14-1888" fmla="*/ 328669 h 1341167"/>
              <a:gd name="connsiteX0-1889" fmla="*/ 318099 w 1551851"/>
              <a:gd name="connsiteY0-1890" fmla="*/ 328669 h 1354331"/>
              <a:gd name="connsiteX1-1891" fmla="*/ 750394 w 1551851"/>
              <a:gd name="connsiteY1-1892" fmla="*/ 587431 h 1354331"/>
              <a:gd name="connsiteX2-1893" fmla="*/ 807144 w 1551851"/>
              <a:gd name="connsiteY2-1894" fmla="*/ 15 h 1354331"/>
              <a:gd name="connsiteX3-1895" fmla="*/ 916903 w 1551851"/>
              <a:gd name="connsiteY3-1896" fmla="*/ 587432 h 1354331"/>
              <a:gd name="connsiteX4-1897" fmla="*/ 1134935 w 1551851"/>
              <a:gd name="connsiteY4-1898" fmla="*/ 437792 h 1354331"/>
              <a:gd name="connsiteX5-1899" fmla="*/ 1057649 w 1551851"/>
              <a:gd name="connsiteY5-1900" fmla="*/ 712984 h 1354331"/>
              <a:gd name="connsiteX6-1901" fmla="*/ 1545752 w 1551851"/>
              <a:gd name="connsiteY6-1902" fmla="*/ 663079 h 1354331"/>
              <a:gd name="connsiteX7-1903" fmla="*/ 1066418 w 1551851"/>
              <a:gd name="connsiteY7-1904" fmla="*/ 909117 h 1354331"/>
              <a:gd name="connsiteX8-1905" fmla="*/ 1494973 w 1551851"/>
              <a:gd name="connsiteY8-1906" fmla="*/ 1171511 h 1354331"/>
              <a:gd name="connsiteX9-1907" fmla="*/ 916903 w 1551851"/>
              <a:gd name="connsiteY9-1908" fmla="*/ 1018766 h 1354331"/>
              <a:gd name="connsiteX10-1909" fmla="*/ 634867 w 1551851"/>
              <a:gd name="connsiteY10-1910" fmla="*/ 1341141 h 1354331"/>
              <a:gd name="connsiteX11-1911" fmla="*/ 710638 w 1551851"/>
              <a:gd name="connsiteY11-1912" fmla="*/ 1045271 h 1354331"/>
              <a:gd name="connsiteX12-1913" fmla="*/ 47 w 1551851"/>
              <a:gd name="connsiteY12-1914" fmla="*/ 985980 h 1354331"/>
              <a:gd name="connsiteX13-1915" fmla="*/ 653888 w 1551851"/>
              <a:gd name="connsiteY13-1916" fmla="*/ 736838 h 1354331"/>
              <a:gd name="connsiteX14-1917" fmla="*/ 318099 w 1551851"/>
              <a:gd name="connsiteY14-1918" fmla="*/ 328669 h 1354331"/>
              <a:gd name="connsiteX0-1919" fmla="*/ 318099 w 1551851"/>
              <a:gd name="connsiteY0-1920" fmla="*/ 328669 h 1457529"/>
              <a:gd name="connsiteX1-1921" fmla="*/ 750394 w 1551851"/>
              <a:gd name="connsiteY1-1922" fmla="*/ 587431 h 1457529"/>
              <a:gd name="connsiteX2-1923" fmla="*/ 807144 w 1551851"/>
              <a:gd name="connsiteY2-1924" fmla="*/ 15 h 1457529"/>
              <a:gd name="connsiteX3-1925" fmla="*/ 916903 w 1551851"/>
              <a:gd name="connsiteY3-1926" fmla="*/ 587432 h 1457529"/>
              <a:gd name="connsiteX4-1927" fmla="*/ 1134935 w 1551851"/>
              <a:gd name="connsiteY4-1928" fmla="*/ 437792 h 1457529"/>
              <a:gd name="connsiteX5-1929" fmla="*/ 1057649 w 1551851"/>
              <a:gd name="connsiteY5-1930" fmla="*/ 712984 h 1457529"/>
              <a:gd name="connsiteX6-1931" fmla="*/ 1545752 w 1551851"/>
              <a:gd name="connsiteY6-1932" fmla="*/ 663079 h 1457529"/>
              <a:gd name="connsiteX7-1933" fmla="*/ 1066418 w 1551851"/>
              <a:gd name="connsiteY7-1934" fmla="*/ 909117 h 1457529"/>
              <a:gd name="connsiteX8-1935" fmla="*/ 1494973 w 1551851"/>
              <a:gd name="connsiteY8-1936" fmla="*/ 1171511 h 1457529"/>
              <a:gd name="connsiteX9-1937" fmla="*/ 916903 w 1551851"/>
              <a:gd name="connsiteY9-1938" fmla="*/ 1018766 h 1457529"/>
              <a:gd name="connsiteX10-1939" fmla="*/ 595111 w 1551851"/>
              <a:gd name="connsiteY10-1940" fmla="*/ 1447158 h 1457529"/>
              <a:gd name="connsiteX11-1941" fmla="*/ 710638 w 1551851"/>
              <a:gd name="connsiteY11-1942" fmla="*/ 1045271 h 1457529"/>
              <a:gd name="connsiteX12-1943" fmla="*/ 47 w 1551851"/>
              <a:gd name="connsiteY12-1944" fmla="*/ 985980 h 1457529"/>
              <a:gd name="connsiteX13-1945" fmla="*/ 653888 w 1551851"/>
              <a:gd name="connsiteY13-1946" fmla="*/ 736838 h 1457529"/>
              <a:gd name="connsiteX14-1947" fmla="*/ 318099 w 1551851"/>
              <a:gd name="connsiteY14-1948" fmla="*/ 328669 h 1457529"/>
              <a:gd name="connsiteX0-1949" fmla="*/ 318099 w 1551851"/>
              <a:gd name="connsiteY0-1950" fmla="*/ 328669 h 1457529"/>
              <a:gd name="connsiteX1-1951" fmla="*/ 750394 w 1551851"/>
              <a:gd name="connsiteY1-1952" fmla="*/ 587431 h 1457529"/>
              <a:gd name="connsiteX2-1953" fmla="*/ 807144 w 1551851"/>
              <a:gd name="connsiteY2-1954" fmla="*/ 15 h 1457529"/>
              <a:gd name="connsiteX3-1955" fmla="*/ 916903 w 1551851"/>
              <a:gd name="connsiteY3-1956" fmla="*/ 587432 h 1457529"/>
              <a:gd name="connsiteX4-1957" fmla="*/ 1134935 w 1551851"/>
              <a:gd name="connsiteY4-1958" fmla="*/ 437792 h 1457529"/>
              <a:gd name="connsiteX5-1959" fmla="*/ 1057649 w 1551851"/>
              <a:gd name="connsiteY5-1960" fmla="*/ 712984 h 1457529"/>
              <a:gd name="connsiteX6-1961" fmla="*/ 1545752 w 1551851"/>
              <a:gd name="connsiteY6-1962" fmla="*/ 663079 h 1457529"/>
              <a:gd name="connsiteX7-1963" fmla="*/ 1066418 w 1551851"/>
              <a:gd name="connsiteY7-1964" fmla="*/ 909117 h 1457529"/>
              <a:gd name="connsiteX8-1965" fmla="*/ 1494973 w 1551851"/>
              <a:gd name="connsiteY8-1966" fmla="*/ 1171511 h 1457529"/>
              <a:gd name="connsiteX9-1967" fmla="*/ 916903 w 1551851"/>
              <a:gd name="connsiteY9-1968" fmla="*/ 1018766 h 1457529"/>
              <a:gd name="connsiteX10-1969" fmla="*/ 595111 w 1551851"/>
              <a:gd name="connsiteY10-1970" fmla="*/ 1447158 h 1457529"/>
              <a:gd name="connsiteX11-1971" fmla="*/ 710638 w 1551851"/>
              <a:gd name="connsiteY11-1972" fmla="*/ 1045271 h 1457529"/>
              <a:gd name="connsiteX12-1973" fmla="*/ 47 w 1551851"/>
              <a:gd name="connsiteY12-1974" fmla="*/ 985980 h 1457529"/>
              <a:gd name="connsiteX13-1975" fmla="*/ 653888 w 1551851"/>
              <a:gd name="connsiteY13-1976" fmla="*/ 736838 h 1457529"/>
              <a:gd name="connsiteX14-1977" fmla="*/ 318099 w 1551851"/>
              <a:gd name="connsiteY14-1978" fmla="*/ 328669 h 1457529"/>
              <a:gd name="connsiteX0-1979" fmla="*/ 318099 w 1551851"/>
              <a:gd name="connsiteY0-1980" fmla="*/ 328669 h 1450384"/>
              <a:gd name="connsiteX1-1981" fmla="*/ 750394 w 1551851"/>
              <a:gd name="connsiteY1-1982" fmla="*/ 587431 h 1450384"/>
              <a:gd name="connsiteX2-1983" fmla="*/ 807144 w 1551851"/>
              <a:gd name="connsiteY2-1984" fmla="*/ 15 h 1450384"/>
              <a:gd name="connsiteX3-1985" fmla="*/ 916903 w 1551851"/>
              <a:gd name="connsiteY3-1986" fmla="*/ 587432 h 1450384"/>
              <a:gd name="connsiteX4-1987" fmla="*/ 1134935 w 1551851"/>
              <a:gd name="connsiteY4-1988" fmla="*/ 437792 h 1450384"/>
              <a:gd name="connsiteX5-1989" fmla="*/ 1057649 w 1551851"/>
              <a:gd name="connsiteY5-1990" fmla="*/ 712984 h 1450384"/>
              <a:gd name="connsiteX6-1991" fmla="*/ 1545752 w 1551851"/>
              <a:gd name="connsiteY6-1992" fmla="*/ 663079 h 1450384"/>
              <a:gd name="connsiteX7-1993" fmla="*/ 1066418 w 1551851"/>
              <a:gd name="connsiteY7-1994" fmla="*/ 909117 h 1450384"/>
              <a:gd name="connsiteX8-1995" fmla="*/ 1494973 w 1551851"/>
              <a:gd name="connsiteY8-1996" fmla="*/ 1171511 h 1450384"/>
              <a:gd name="connsiteX9-1997" fmla="*/ 916903 w 1551851"/>
              <a:gd name="connsiteY9-1998" fmla="*/ 1018766 h 1450384"/>
              <a:gd name="connsiteX10-1999" fmla="*/ 595111 w 1551851"/>
              <a:gd name="connsiteY10-2000" fmla="*/ 1447158 h 1450384"/>
              <a:gd name="connsiteX11-2001" fmla="*/ 710638 w 1551851"/>
              <a:gd name="connsiteY11-2002" fmla="*/ 1045271 h 1450384"/>
              <a:gd name="connsiteX12-2003" fmla="*/ 47 w 1551851"/>
              <a:gd name="connsiteY12-2004" fmla="*/ 985980 h 1450384"/>
              <a:gd name="connsiteX13-2005" fmla="*/ 653888 w 1551851"/>
              <a:gd name="connsiteY13-2006" fmla="*/ 736838 h 1450384"/>
              <a:gd name="connsiteX14-2007" fmla="*/ 318099 w 1551851"/>
              <a:gd name="connsiteY14-2008" fmla="*/ 328669 h 1450384"/>
              <a:gd name="connsiteX0-2009" fmla="*/ 318101 w 1551853"/>
              <a:gd name="connsiteY0-2010" fmla="*/ 328669 h 1450384"/>
              <a:gd name="connsiteX1-2011" fmla="*/ 750396 w 1551853"/>
              <a:gd name="connsiteY1-2012" fmla="*/ 587431 h 1450384"/>
              <a:gd name="connsiteX2-2013" fmla="*/ 807146 w 1551853"/>
              <a:gd name="connsiteY2-2014" fmla="*/ 15 h 1450384"/>
              <a:gd name="connsiteX3-2015" fmla="*/ 916905 w 1551853"/>
              <a:gd name="connsiteY3-2016" fmla="*/ 587432 h 1450384"/>
              <a:gd name="connsiteX4-2017" fmla="*/ 1134937 w 1551853"/>
              <a:gd name="connsiteY4-2018" fmla="*/ 437792 h 1450384"/>
              <a:gd name="connsiteX5-2019" fmla="*/ 1057651 w 1551853"/>
              <a:gd name="connsiteY5-2020" fmla="*/ 712984 h 1450384"/>
              <a:gd name="connsiteX6-2021" fmla="*/ 1545754 w 1551853"/>
              <a:gd name="connsiteY6-2022" fmla="*/ 663079 h 1450384"/>
              <a:gd name="connsiteX7-2023" fmla="*/ 1066420 w 1551853"/>
              <a:gd name="connsiteY7-2024" fmla="*/ 909117 h 1450384"/>
              <a:gd name="connsiteX8-2025" fmla="*/ 1494975 w 1551853"/>
              <a:gd name="connsiteY8-2026" fmla="*/ 1171511 h 1450384"/>
              <a:gd name="connsiteX9-2027" fmla="*/ 916905 w 1551853"/>
              <a:gd name="connsiteY9-2028" fmla="*/ 1018766 h 1450384"/>
              <a:gd name="connsiteX10-2029" fmla="*/ 595113 w 1551853"/>
              <a:gd name="connsiteY10-2030" fmla="*/ 1447158 h 1450384"/>
              <a:gd name="connsiteX11-2031" fmla="*/ 684136 w 1551853"/>
              <a:gd name="connsiteY11-2032" fmla="*/ 979010 h 1450384"/>
              <a:gd name="connsiteX12-2033" fmla="*/ 49 w 1551853"/>
              <a:gd name="connsiteY12-2034" fmla="*/ 985980 h 1450384"/>
              <a:gd name="connsiteX13-2035" fmla="*/ 653890 w 1551853"/>
              <a:gd name="connsiteY13-2036" fmla="*/ 736838 h 1450384"/>
              <a:gd name="connsiteX14-2037" fmla="*/ 318101 w 1551853"/>
              <a:gd name="connsiteY14-2038" fmla="*/ 328669 h 1450384"/>
              <a:gd name="connsiteX0-2039" fmla="*/ 318101 w 1551853"/>
              <a:gd name="connsiteY0-2040" fmla="*/ 328669 h 1450384"/>
              <a:gd name="connsiteX1-2041" fmla="*/ 750396 w 1551853"/>
              <a:gd name="connsiteY1-2042" fmla="*/ 587431 h 1450384"/>
              <a:gd name="connsiteX2-2043" fmla="*/ 807146 w 1551853"/>
              <a:gd name="connsiteY2-2044" fmla="*/ 15 h 1450384"/>
              <a:gd name="connsiteX3-2045" fmla="*/ 916905 w 1551853"/>
              <a:gd name="connsiteY3-2046" fmla="*/ 587432 h 1450384"/>
              <a:gd name="connsiteX4-2047" fmla="*/ 1134937 w 1551853"/>
              <a:gd name="connsiteY4-2048" fmla="*/ 437792 h 1450384"/>
              <a:gd name="connsiteX5-2049" fmla="*/ 1057651 w 1551853"/>
              <a:gd name="connsiteY5-2050" fmla="*/ 712984 h 1450384"/>
              <a:gd name="connsiteX6-2051" fmla="*/ 1545754 w 1551853"/>
              <a:gd name="connsiteY6-2052" fmla="*/ 663079 h 1450384"/>
              <a:gd name="connsiteX7-2053" fmla="*/ 1066420 w 1551853"/>
              <a:gd name="connsiteY7-2054" fmla="*/ 909117 h 1450384"/>
              <a:gd name="connsiteX8-2055" fmla="*/ 1494975 w 1551853"/>
              <a:gd name="connsiteY8-2056" fmla="*/ 1171511 h 1450384"/>
              <a:gd name="connsiteX9-2057" fmla="*/ 916905 w 1551853"/>
              <a:gd name="connsiteY9-2058" fmla="*/ 1018766 h 1450384"/>
              <a:gd name="connsiteX10-2059" fmla="*/ 595113 w 1551853"/>
              <a:gd name="connsiteY10-2060" fmla="*/ 1447158 h 1450384"/>
              <a:gd name="connsiteX11-2061" fmla="*/ 750624 w 1551853"/>
              <a:gd name="connsiteY11-2062" fmla="*/ 1113654 h 1450384"/>
              <a:gd name="connsiteX12-2063" fmla="*/ 684136 w 1551853"/>
              <a:gd name="connsiteY12-2064" fmla="*/ 979010 h 1450384"/>
              <a:gd name="connsiteX13-2065" fmla="*/ 49 w 1551853"/>
              <a:gd name="connsiteY13-2066" fmla="*/ 985980 h 1450384"/>
              <a:gd name="connsiteX14-2067" fmla="*/ 653890 w 1551853"/>
              <a:gd name="connsiteY14-2068" fmla="*/ 736838 h 1450384"/>
              <a:gd name="connsiteX15" fmla="*/ 318101 w 1551853"/>
              <a:gd name="connsiteY15" fmla="*/ 328669 h 1450384"/>
              <a:gd name="connsiteX0-2069" fmla="*/ 318101 w 1551853"/>
              <a:gd name="connsiteY0-2070" fmla="*/ 328669 h 1450384"/>
              <a:gd name="connsiteX1-2071" fmla="*/ 750396 w 1551853"/>
              <a:gd name="connsiteY1-2072" fmla="*/ 587431 h 1450384"/>
              <a:gd name="connsiteX2-2073" fmla="*/ 807146 w 1551853"/>
              <a:gd name="connsiteY2-2074" fmla="*/ 15 h 1450384"/>
              <a:gd name="connsiteX3-2075" fmla="*/ 916905 w 1551853"/>
              <a:gd name="connsiteY3-2076" fmla="*/ 587432 h 1450384"/>
              <a:gd name="connsiteX4-2077" fmla="*/ 1134937 w 1551853"/>
              <a:gd name="connsiteY4-2078" fmla="*/ 437792 h 1450384"/>
              <a:gd name="connsiteX5-2079" fmla="*/ 1057651 w 1551853"/>
              <a:gd name="connsiteY5-2080" fmla="*/ 712984 h 1450384"/>
              <a:gd name="connsiteX6-2081" fmla="*/ 1545754 w 1551853"/>
              <a:gd name="connsiteY6-2082" fmla="*/ 663079 h 1450384"/>
              <a:gd name="connsiteX7-2083" fmla="*/ 1066420 w 1551853"/>
              <a:gd name="connsiteY7-2084" fmla="*/ 909117 h 1450384"/>
              <a:gd name="connsiteX8-2085" fmla="*/ 1494975 w 1551853"/>
              <a:gd name="connsiteY8-2086" fmla="*/ 1171511 h 1450384"/>
              <a:gd name="connsiteX9-2087" fmla="*/ 916905 w 1551853"/>
              <a:gd name="connsiteY9-2088" fmla="*/ 1018766 h 1450384"/>
              <a:gd name="connsiteX10-2089" fmla="*/ 595113 w 1551853"/>
              <a:gd name="connsiteY10-2090" fmla="*/ 1447158 h 1450384"/>
              <a:gd name="connsiteX11-2091" fmla="*/ 750624 w 1551853"/>
              <a:gd name="connsiteY11-2092" fmla="*/ 1113654 h 1450384"/>
              <a:gd name="connsiteX12-2093" fmla="*/ 684136 w 1551853"/>
              <a:gd name="connsiteY12-2094" fmla="*/ 979010 h 1450384"/>
              <a:gd name="connsiteX13-2095" fmla="*/ 49 w 1551853"/>
              <a:gd name="connsiteY13-2096" fmla="*/ 985980 h 1450384"/>
              <a:gd name="connsiteX14-2097" fmla="*/ 653890 w 1551853"/>
              <a:gd name="connsiteY14-2098" fmla="*/ 736838 h 1450384"/>
              <a:gd name="connsiteX15-2099" fmla="*/ 318101 w 1551853"/>
              <a:gd name="connsiteY15-2100" fmla="*/ 328669 h 1450384"/>
              <a:gd name="connsiteX0-2101" fmla="*/ 318101 w 1551853"/>
              <a:gd name="connsiteY0-2102" fmla="*/ 328669 h 1450384"/>
              <a:gd name="connsiteX1-2103" fmla="*/ 750396 w 1551853"/>
              <a:gd name="connsiteY1-2104" fmla="*/ 587431 h 1450384"/>
              <a:gd name="connsiteX2-2105" fmla="*/ 807146 w 1551853"/>
              <a:gd name="connsiteY2-2106" fmla="*/ 15 h 1450384"/>
              <a:gd name="connsiteX3-2107" fmla="*/ 916905 w 1551853"/>
              <a:gd name="connsiteY3-2108" fmla="*/ 587432 h 1450384"/>
              <a:gd name="connsiteX4-2109" fmla="*/ 1134937 w 1551853"/>
              <a:gd name="connsiteY4-2110" fmla="*/ 437792 h 1450384"/>
              <a:gd name="connsiteX5-2111" fmla="*/ 1057651 w 1551853"/>
              <a:gd name="connsiteY5-2112" fmla="*/ 712984 h 1450384"/>
              <a:gd name="connsiteX6-2113" fmla="*/ 1545754 w 1551853"/>
              <a:gd name="connsiteY6-2114" fmla="*/ 663079 h 1450384"/>
              <a:gd name="connsiteX7-2115" fmla="*/ 1066420 w 1551853"/>
              <a:gd name="connsiteY7-2116" fmla="*/ 909117 h 1450384"/>
              <a:gd name="connsiteX8-2117" fmla="*/ 1494975 w 1551853"/>
              <a:gd name="connsiteY8-2118" fmla="*/ 1171511 h 1450384"/>
              <a:gd name="connsiteX9-2119" fmla="*/ 916905 w 1551853"/>
              <a:gd name="connsiteY9-2120" fmla="*/ 1018766 h 1450384"/>
              <a:gd name="connsiteX10-2121" fmla="*/ 595113 w 1551853"/>
              <a:gd name="connsiteY10-2122" fmla="*/ 1447158 h 1450384"/>
              <a:gd name="connsiteX11-2123" fmla="*/ 750624 w 1551853"/>
              <a:gd name="connsiteY11-2124" fmla="*/ 1113654 h 1450384"/>
              <a:gd name="connsiteX12-2125" fmla="*/ 684136 w 1551853"/>
              <a:gd name="connsiteY12-2126" fmla="*/ 979010 h 1450384"/>
              <a:gd name="connsiteX13-2127" fmla="*/ 49 w 1551853"/>
              <a:gd name="connsiteY13-2128" fmla="*/ 985980 h 1450384"/>
              <a:gd name="connsiteX14-2129" fmla="*/ 653890 w 1551853"/>
              <a:gd name="connsiteY14-2130" fmla="*/ 736838 h 1450384"/>
              <a:gd name="connsiteX15-2131" fmla="*/ 318101 w 1551853"/>
              <a:gd name="connsiteY15-2132" fmla="*/ 328669 h 1450384"/>
              <a:gd name="connsiteX0-2133" fmla="*/ 318101 w 1551853"/>
              <a:gd name="connsiteY0-2134" fmla="*/ 328669 h 1450384"/>
              <a:gd name="connsiteX1-2135" fmla="*/ 750396 w 1551853"/>
              <a:gd name="connsiteY1-2136" fmla="*/ 587431 h 1450384"/>
              <a:gd name="connsiteX2-2137" fmla="*/ 807146 w 1551853"/>
              <a:gd name="connsiteY2-2138" fmla="*/ 15 h 1450384"/>
              <a:gd name="connsiteX3-2139" fmla="*/ 916905 w 1551853"/>
              <a:gd name="connsiteY3-2140" fmla="*/ 587432 h 1450384"/>
              <a:gd name="connsiteX4-2141" fmla="*/ 1134937 w 1551853"/>
              <a:gd name="connsiteY4-2142" fmla="*/ 437792 h 1450384"/>
              <a:gd name="connsiteX5-2143" fmla="*/ 1057651 w 1551853"/>
              <a:gd name="connsiteY5-2144" fmla="*/ 712984 h 1450384"/>
              <a:gd name="connsiteX6-2145" fmla="*/ 1545754 w 1551853"/>
              <a:gd name="connsiteY6-2146" fmla="*/ 663079 h 1450384"/>
              <a:gd name="connsiteX7-2147" fmla="*/ 1066420 w 1551853"/>
              <a:gd name="connsiteY7-2148" fmla="*/ 909117 h 1450384"/>
              <a:gd name="connsiteX8-2149" fmla="*/ 1494975 w 1551853"/>
              <a:gd name="connsiteY8-2150" fmla="*/ 1171511 h 1450384"/>
              <a:gd name="connsiteX9-2151" fmla="*/ 916905 w 1551853"/>
              <a:gd name="connsiteY9-2152" fmla="*/ 1018766 h 1450384"/>
              <a:gd name="connsiteX10-2153" fmla="*/ 595113 w 1551853"/>
              <a:gd name="connsiteY10-2154" fmla="*/ 1447158 h 1450384"/>
              <a:gd name="connsiteX11-2155" fmla="*/ 750624 w 1551853"/>
              <a:gd name="connsiteY11-2156" fmla="*/ 1113654 h 1450384"/>
              <a:gd name="connsiteX12-2157" fmla="*/ 684136 w 1551853"/>
              <a:gd name="connsiteY12-2158" fmla="*/ 979010 h 1450384"/>
              <a:gd name="connsiteX13-2159" fmla="*/ 49 w 1551853"/>
              <a:gd name="connsiteY13-2160" fmla="*/ 985980 h 1450384"/>
              <a:gd name="connsiteX14-2161" fmla="*/ 653890 w 1551853"/>
              <a:gd name="connsiteY14-2162" fmla="*/ 736838 h 1450384"/>
              <a:gd name="connsiteX15-2163" fmla="*/ 318101 w 1551853"/>
              <a:gd name="connsiteY15-2164" fmla="*/ 328669 h 1450384"/>
              <a:gd name="connsiteX0-2165" fmla="*/ 318107 w 1551859"/>
              <a:gd name="connsiteY0-2166" fmla="*/ 328669 h 1450384"/>
              <a:gd name="connsiteX1-2167" fmla="*/ 750402 w 1551859"/>
              <a:gd name="connsiteY1-2168" fmla="*/ 587431 h 1450384"/>
              <a:gd name="connsiteX2-2169" fmla="*/ 807152 w 1551859"/>
              <a:gd name="connsiteY2-2170" fmla="*/ 15 h 1450384"/>
              <a:gd name="connsiteX3-2171" fmla="*/ 916911 w 1551859"/>
              <a:gd name="connsiteY3-2172" fmla="*/ 587432 h 1450384"/>
              <a:gd name="connsiteX4-2173" fmla="*/ 1134943 w 1551859"/>
              <a:gd name="connsiteY4-2174" fmla="*/ 437792 h 1450384"/>
              <a:gd name="connsiteX5-2175" fmla="*/ 1057657 w 1551859"/>
              <a:gd name="connsiteY5-2176" fmla="*/ 712984 h 1450384"/>
              <a:gd name="connsiteX6-2177" fmla="*/ 1545760 w 1551859"/>
              <a:gd name="connsiteY6-2178" fmla="*/ 663079 h 1450384"/>
              <a:gd name="connsiteX7-2179" fmla="*/ 1066426 w 1551859"/>
              <a:gd name="connsiteY7-2180" fmla="*/ 909117 h 1450384"/>
              <a:gd name="connsiteX8-2181" fmla="*/ 1494981 w 1551859"/>
              <a:gd name="connsiteY8-2182" fmla="*/ 1171511 h 1450384"/>
              <a:gd name="connsiteX9-2183" fmla="*/ 916911 w 1551859"/>
              <a:gd name="connsiteY9-2184" fmla="*/ 1018766 h 1450384"/>
              <a:gd name="connsiteX10-2185" fmla="*/ 595119 w 1551859"/>
              <a:gd name="connsiteY10-2186" fmla="*/ 1447158 h 1450384"/>
              <a:gd name="connsiteX11-2187" fmla="*/ 750630 w 1551859"/>
              <a:gd name="connsiteY11-2188" fmla="*/ 1113654 h 1450384"/>
              <a:gd name="connsiteX12-2189" fmla="*/ 617881 w 1551859"/>
              <a:gd name="connsiteY12-2190" fmla="*/ 979010 h 1450384"/>
              <a:gd name="connsiteX13-2191" fmla="*/ 55 w 1551859"/>
              <a:gd name="connsiteY13-2192" fmla="*/ 985980 h 1450384"/>
              <a:gd name="connsiteX14-2193" fmla="*/ 653896 w 1551859"/>
              <a:gd name="connsiteY14-2194" fmla="*/ 736838 h 1450384"/>
              <a:gd name="connsiteX15-2195" fmla="*/ 318107 w 1551859"/>
              <a:gd name="connsiteY15-2196" fmla="*/ 328669 h 1450384"/>
              <a:gd name="connsiteX0-2197" fmla="*/ 318107 w 1551859"/>
              <a:gd name="connsiteY0-2198" fmla="*/ 328669 h 1450384"/>
              <a:gd name="connsiteX1-2199" fmla="*/ 750402 w 1551859"/>
              <a:gd name="connsiteY1-2200" fmla="*/ 587431 h 1450384"/>
              <a:gd name="connsiteX2-2201" fmla="*/ 807152 w 1551859"/>
              <a:gd name="connsiteY2-2202" fmla="*/ 15 h 1450384"/>
              <a:gd name="connsiteX3-2203" fmla="*/ 916911 w 1551859"/>
              <a:gd name="connsiteY3-2204" fmla="*/ 587432 h 1450384"/>
              <a:gd name="connsiteX4-2205" fmla="*/ 1134943 w 1551859"/>
              <a:gd name="connsiteY4-2206" fmla="*/ 437792 h 1450384"/>
              <a:gd name="connsiteX5-2207" fmla="*/ 1057657 w 1551859"/>
              <a:gd name="connsiteY5-2208" fmla="*/ 712984 h 1450384"/>
              <a:gd name="connsiteX6-2209" fmla="*/ 1545760 w 1551859"/>
              <a:gd name="connsiteY6-2210" fmla="*/ 663079 h 1450384"/>
              <a:gd name="connsiteX7-2211" fmla="*/ 1066426 w 1551859"/>
              <a:gd name="connsiteY7-2212" fmla="*/ 909117 h 1450384"/>
              <a:gd name="connsiteX8-2213" fmla="*/ 1494981 w 1551859"/>
              <a:gd name="connsiteY8-2214" fmla="*/ 1171511 h 1450384"/>
              <a:gd name="connsiteX9-2215" fmla="*/ 916911 w 1551859"/>
              <a:gd name="connsiteY9-2216" fmla="*/ 1018766 h 1450384"/>
              <a:gd name="connsiteX10-2217" fmla="*/ 595119 w 1551859"/>
              <a:gd name="connsiteY10-2218" fmla="*/ 1447158 h 1450384"/>
              <a:gd name="connsiteX11-2219" fmla="*/ 750630 w 1551859"/>
              <a:gd name="connsiteY11-2220" fmla="*/ 1113654 h 1450384"/>
              <a:gd name="connsiteX12-2221" fmla="*/ 617881 w 1551859"/>
              <a:gd name="connsiteY12-2222" fmla="*/ 979010 h 1450384"/>
              <a:gd name="connsiteX13-2223" fmla="*/ 55 w 1551859"/>
              <a:gd name="connsiteY13-2224" fmla="*/ 985980 h 1450384"/>
              <a:gd name="connsiteX14-2225" fmla="*/ 653896 w 1551859"/>
              <a:gd name="connsiteY14-2226" fmla="*/ 736838 h 1450384"/>
              <a:gd name="connsiteX15-2227" fmla="*/ 318107 w 1551859"/>
              <a:gd name="connsiteY15-2228" fmla="*/ 328669 h 1450384"/>
              <a:gd name="connsiteX0-2229" fmla="*/ 318107 w 1551859"/>
              <a:gd name="connsiteY0-2230" fmla="*/ 328669 h 1450384"/>
              <a:gd name="connsiteX1-2231" fmla="*/ 750402 w 1551859"/>
              <a:gd name="connsiteY1-2232" fmla="*/ 587431 h 1450384"/>
              <a:gd name="connsiteX2-2233" fmla="*/ 807152 w 1551859"/>
              <a:gd name="connsiteY2-2234" fmla="*/ 15 h 1450384"/>
              <a:gd name="connsiteX3-2235" fmla="*/ 916911 w 1551859"/>
              <a:gd name="connsiteY3-2236" fmla="*/ 587432 h 1450384"/>
              <a:gd name="connsiteX4-2237" fmla="*/ 1134943 w 1551859"/>
              <a:gd name="connsiteY4-2238" fmla="*/ 437792 h 1450384"/>
              <a:gd name="connsiteX5-2239" fmla="*/ 1057657 w 1551859"/>
              <a:gd name="connsiteY5-2240" fmla="*/ 712984 h 1450384"/>
              <a:gd name="connsiteX6-2241" fmla="*/ 1545760 w 1551859"/>
              <a:gd name="connsiteY6-2242" fmla="*/ 663079 h 1450384"/>
              <a:gd name="connsiteX7-2243" fmla="*/ 1066426 w 1551859"/>
              <a:gd name="connsiteY7-2244" fmla="*/ 909117 h 1450384"/>
              <a:gd name="connsiteX8-2245" fmla="*/ 1494981 w 1551859"/>
              <a:gd name="connsiteY8-2246" fmla="*/ 1171511 h 1450384"/>
              <a:gd name="connsiteX9-2247" fmla="*/ 916911 w 1551859"/>
              <a:gd name="connsiteY9-2248" fmla="*/ 1018766 h 1450384"/>
              <a:gd name="connsiteX10-2249" fmla="*/ 595119 w 1551859"/>
              <a:gd name="connsiteY10-2250" fmla="*/ 1447158 h 1450384"/>
              <a:gd name="connsiteX11-2251" fmla="*/ 750630 w 1551859"/>
              <a:gd name="connsiteY11-2252" fmla="*/ 1113654 h 1450384"/>
              <a:gd name="connsiteX12-2253" fmla="*/ 617881 w 1551859"/>
              <a:gd name="connsiteY12-2254" fmla="*/ 979010 h 1450384"/>
              <a:gd name="connsiteX13-2255" fmla="*/ 55 w 1551859"/>
              <a:gd name="connsiteY13-2256" fmla="*/ 985980 h 1450384"/>
              <a:gd name="connsiteX14-2257" fmla="*/ 653896 w 1551859"/>
              <a:gd name="connsiteY14-2258" fmla="*/ 736838 h 1450384"/>
              <a:gd name="connsiteX15-2259" fmla="*/ 318107 w 1551859"/>
              <a:gd name="connsiteY15-2260" fmla="*/ 328669 h 1450384"/>
              <a:gd name="connsiteX0-2261" fmla="*/ 318107 w 1551859"/>
              <a:gd name="connsiteY0-2262" fmla="*/ 328669 h 1450384"/>
              <a:gd name="connsiteX1-2263" fmla="*/ 750402 w 1551859"/>
              <a:gd name="connsiteY1-2264" fmla="*/ 587431 h 1450384"/>
              <a:gd name="connsiteX2-2265" fmla="*/ 807152 w 1551859"/>
              <a:gd name="connsiteY2-2266" fmla="*/ 15 h 1450384"/>
              <a:gd name="connsiteX3-2267" fmla="*/ 916911 w 1551859"/>
              <a:gd name="connsiteY3-2268" fmla="*/ 587432 h 1450384"/>
              <a:gd name="connsiteX4-2269" fmla="*/ 1134943 w 1551859"/>
              <a:gd name="connsiteY4-2270" fmla="*/ 437792 h 1450384"/>
              <a:gd name="connsiteX5-2271" fmla="*/ 1057657 w 1551859"/>
              <a:gd name="connsiteY5-2272" fmla="*/ 712984 h 1450384"/>
              <a:gd name="connsiteX6-2273" fmla="*/ 1545760 w 1551859"/>
              <a:gd name="connsiteY6-2274" fmla="*/ 663079 h 1450384"/>
              <a:gd name="connsiteX7-2275" fmla="*/ 1066426 w 1551859"/>
              <a:gd name="connsiteY7-2276" fmla="*/ 909117 h 1450384"/>
              <a:gd name="connsiteX8-2277" fmla="*/ 1494981 w 1551859"/>
              <a:gd name="connsiteY8-2278" fmla="*/ 1171511 h 1450384"/>
              <a:gd name="connsiteX9-2279" fmla="*/ 916911 w 1551859"/>
              <a:gd name="connsiteY9-2280" fmla="*/ 1018766 h 1450384"/>
              <a:gd name="connsiteX10-2281" fmla="*/ 595119 w 1551859"/>
              <a:gd name="connsiteY10-2282" fmla="*/ 1447158 h 1450384"/>
              <a:gd name="connsiteX11-2283" fmla="*/ 750630 w 1551859"/>
              <a:gd name="connsiteY11-2284" fmla="*/ 1113654 h 1450384"/>
              <a:gd name="connsiteX12-2285" fmla="*/ 617881 w 1551859"/>
              <a:gd name="connsiteY12-2286" fmla="*/ 979010 h 1450384"/>
              <a:gd name="connsiteX13-2287" fmla="*/ 55 w 1551859"/>
              <a:gd name="connsiteY13-2288" fmla="*/ 985980 h 1450384"/>
              <a:gd name="connsiteX14-2289" fmla="*/ 653896 w 1551859"/>
              <a:gd name="connsiteY14-2290" fmla="*/ 736838 h 1450384"/>
              <a:gd name="connsiteX15-2291" fmla="*/ 318107 w 1551859"/>
              <a:gd name="connsiteY15-2292" fmla="*/ 328669 h 1450384"/>
              <a:gd name="connsiteX0-2293" fmla="*/ 318107 w 1551859"/>
              <a:gd name="connsiteY0-2294" fmla="*/ 328669 h 1424093"/>
              <a:gd name="connsiteX1-2295" fmla="*/ 750402 w 1551859"/>
              <a:gd name="connsiteY1-2296" fmla="*/ 587431 h 1424093"/>
              <a:gd name="connsiteX2-2297" fmla="*/ 807152 w 1551859"/>
              <a:gd name="connsiteY2-2298" fmla="*/ 15 h 1424093"/>
              <a:gd name="connsiteX3-2299" fmla="*/ 916911 w 1551859"/>
              <a:gd name="connsiteY3-2300" fmla="*/ 587432 h 1424093"/>
              <a:gd name="connsiteX4-2301" fmla="*/ 1134943 w 1551859"/>
              <a:gd name="connsiteY4-2302" fmla="*/ 437792 h 1424093"/>
              <a:gd name="connsiteX5-2303" fmla="*/ 1057657 w 1551859"/>
              <a:gd name="connsiteY5-2304" fmla="*/ 712984 h 1424093"/>
              <a:gd name="connsiteX6-2305" fmla="*/ 1545760 w 1551859"/>
              <a:gd name="connsiteY6-2306" fmla="*/ 663079 h 1424093"/>
              <a:gd name="connsiteX7-2307" fmla="*/ 1066426 w 1551859"/>
              <a:gd name="connsiteY7-2308" fmla="*/ 909117 h 1424093"/>
              <a:gd name="connsiteX8-2309" fmla="*/ 1494981 w 1551859"/>
              <a:gd name="connsiteY8-2310" fmla="*/ 1171511 h 1424093"/>
              <a:gd name="connsiteX9-2311" fmla="*/ 916911 w 1551859"/>
              <a:gd name="connsiteY9-2312" fmla="*/ 1018766 h 1424093"/>
              <a:gd name="connsiteX10-2313" fmla="*/ 913171 w 1551859"/>
              <a:gd name="connsiteY10-2314" fmla="*/ 1420653 h 1424093"/>
              <a:gd name="connsiteX11-2315" fmla="*/ 750630 w 1551859"/>
              <a:gd name="connsiteY11-2316" fmla="*/ 1113654 h 1424093"/>
              <a:gd name="connsiteX12-2317" fmla="*/ 617881 w 1551859"/>
              <a:gd name="connsiteY12-2318" fmla="*/ 979010 h 1424093"/>
              <a:gd name="connsiteX13-2319" fmla="*/ 55 w 1551859"/>
              <a:gd name="connsiteY13-2320" fmla="*/ 985980 h 1424093"/>
              <a:gd name="connsiteX14-2321" fmla="*/ 653896 w 1551859"/>
              <a:gd name="connsiteY14-2322" fmla="*/ 736838 h 1424093"/>
              <a:gd name="connsiteX15-2323" fmla="*/ 318107 w 1551859"/>
              <a:gd name="connsiteY15-2324" fmla="*/ 328669 h 1424093"/>
              <a:gd name="connsiteX0-2325" fmla="*/ 318107 w 1551859"/>
              <a:gd name="connsiteY0-2326" fmla="*/ 328669 h 1420653"/>
              <a:gd name="connsiteX1-2327" fmla="*/ 750402 w 1551859"/>
              <a:gd name="connsiteY1-2328" fmla="*/ 587431 h 1420653"/>
              <a:gd name="connsiteX2-2329" fmla="*/ 807152 w 1551859"/>
              <a:gd name="connsiteY2-2330" fmla="*/ 15 h 1420653"/>
              <a:gd name="connsiteX3-2331" fmla="*/ 916911 w 1551859"/>
              <a:gd name="connsiteY3-2332" fmla="*/ 587432 h 1420653"/>
              <a:gd name="connsiteX4-2333" fmla="*/ 1134943 w 1551859"/>
              <a:gd name="connsiteY4-2334" fmla="*/ 437792 h 1420653"/>
              <a:gd name="connsiteX5-2335" fmla="*/ 1057657 w 1551859"/>
              <a:gd name="connsiteY5-2336" fmla="*/ 712984 h 1420653"/>
              <a:gd name="connsiteX6-2337" fmla="*/ 1545760 w 1551859"/>
              <a:gd name="connsiteY6-2338" fmla="*/ 663079 h 1420653"/>
              <a:gd name="connsiteX7-2339" fmla="*/ 1066426 w 1551859"/>
              <a:gd name="connsiteY7-2340" fmla="*/ 909117 h 1420653"/>
              <a:gd name="connsiteX8-2341" fmla="*/ 1494981 w 1551859"/>
              <a:gd name="connsiteY8-2342" fmla="*/ 1171511 h 1420653"/>
              <a:gd name="connsiteX9-2343" fmla="*/ 916911 w 1551859"/>
              <a:gd name="connsiteY9-2344" fmla="*/ 1018766 h 1420653"/>
              <a:gd name="connsiteX10-2345" fmla="*/ 913171 w 1551859"/>
              <a:gd name="connsiteY10-2346" fmla="*/ 1420653 h 1420653"/>
              <a:gd name="connsiteX11-2347" fmla="*/ 750630 w 1551859"/>
              <a:gd name="connsiteY11-2348" fmla="*/ 1113654 h 1420653"/>
              <a:gd name="connsiteX12-2349" fmla="*/ 617881 w 1551859"/>
              <a:gd name="connsiteY12-2350" fmla="*/ 979010 h 1420653"/>
              <a:gd name="connsiteX13-2351" fmla="*/ 55 w 1551859"/>
              <a:gd name="connsiteY13-2352" fmla="*/ 985980 h 1420653"/>
              <a:gd name="connsiteX14-2353" fmla="*/ 653896 w 1551859"/>
              <a:gd name="connsiteY14-2354" fmla="*/ 736838 h 1420653"/>
              <a:gd name="connsiteX15-2355" fmla="*/ 318107 w 1551859"/>
              <a:gd name="connsiteY15-2356" fmla="*/ 328669 h 1420653"/>
              <a:gd name="connsiteX0-2357" fmla="*/ 318107 w 1551859"/>
              <a:gd name="connsiteY0-2358" fmla="*/ 328669 h 1420653"/>
              <a:gd name="connsiteX1-2359" fmla="*/ 750402 w 1551859"/>
              <a:gd name="connsiteY1-2360" fmla="*/ 587431 h 1420653"/>
              <a:gd name="connsiteX2-2361" fmla="*/ 807152 w 1551859"/>
              <a:gd name="connsiteY2-2362" fmla="*/ 15 h 1420653"/>
              <a:gd name="connsiteX3-2363" fmla="*/ 916911 w 1551859"/>
              <a:gd name="connsiteY3-2364" fmla="*/ 587432 h 1420653"/>
              <a:gd name="connsiteX4-2365" fmla="*/ 1134943 w 1551859"/>
              <a:gd name="connsiteY4-2366" fmla="*/ 437792 h 1420653"/>
              <a:gd name="connsiteX5-2367" fmla="*/ 1057657 w 1551859"/>
              <a:gd name="connsiteY5-2368" fmla="*/ 712984 h 1420653"/>
              <a:gd name="connsiteX6-2369" fmla="*/ 1545760 w 1551859"/>
              <a:gd name="connsiteY6-2370" fmla="*/ 663079 h 1420653"/>
              <a:gd name="connsiteX7-2371" fmla="*/ 1066426 w 1551859"/>
              <a:gd name="connsiteY7-2372" fmla="*/ 909117 h 1420653"/>
              <a:gd name="connsiteX8-2373" fmla="*/ 1494981 w 1551859"/>
              <a:gd name="connsiteY8-2374" fmla="*/ 1171511 h 1420653"/>
              <a:gd name="connsiteX9-2375" fmla="*/ 916911 w 1551859"/>
              <a:gd name="connsiteY9-2376" fmla="*/ 1018766 h 1420653"/>
              <a:gd name="connsiteX10-2377" fmla="*/ 913171 w 1551859"/>
              <a:gd name="connsiteY10-2378" fmla="*/ 1420653 h 1420653"/>
              <a:gd name="connsiteX11-2379" fmla="*/ 750630 w 1551859"/>
              <a:gd name="connsiteY11-2380" fmla="*/ 1113654 h 1420653"/>
              <a:gd name="connsiteX12-2381" fmla="*/ 538595 w 1551859"/>
              <a:gd name="connsiteY12-2382" fmla="*/ 1166663 h 1420653"/>
              <a:gd name="connsiteX13-2383" fmla="*/ 617881 w 1551859"/>
              <a:gd name="connsiteY13-2384" fmla="*/ 979010 h 1420653"/>
              <a:gd name="connsiteX14-2385" fmla="*/ 55 w 1551859"/>
              <a:gd name="connsiteY14-2386" fmla="*/ 985980 h 1420653"/>
              <a:gd name="connsiteX15-2387" fmla="*/ 653896 w 1551859"/>
              <a:gd name="connsiteY15-2388" fmla="*/ 736838 h 1420653"/>
              <a:gd name="connsiteX16" fmla="*/ 318107 w 1551859"/>
              <a:gd name="connsiteY16" fmla="*/ 328669 h 1420653"/>
              <a:gd name="connsiteX0-2389" fmla="*/ 318107 w 1551859"/>
              <a:gd name="connsiteY0-2390" fmla="*/ 328669 h 1420653"/>
              <a:gd name="connsiteX1-2391" fmla="*/ 750402 w 1551859"/>
              <a:gd name="connsiteY1-2392" fmla="*/ 587431 h 1420653"/>
              <a:gd name="connsiteX2-2393" fmla="*/ 807152 w 1551859"/>
              <a:gd name="connsiteY2-2394" fmla="*/ 15 h 1420653"/>
              <a:gd name="connsiteX3-2395" fmla="*/ 916911 w 1551859"/>
              <a:gd name="connsiteY3-2396" fmla="*/ 587432 h 1420653"/>
              <a:gd name="connsiteX4-2397" fmla="*/ 1134943 w 1551859"/>
              <a:gd name="connsiteY4-2398" fmla="*/ 437792 h 1420653"/>
              <a:gd name="connsiteX5-2399" fmla="*/ 1057657 w 1551859"/>
              <a:gd name="connsiteY5-2400" fmla="*/ 712984 h 1420653"/>
              <a:gd name="connsiteX6-2401" fmla="*/ 1545760 w 1551859"/>
              <a:gd name="connsiteY6-2402" fmla="*/ 663079 h 1420653"/>
              <a:gd name="connsiteX7-2403" fmla="*/ 1066426 w 1551859"/>
              <a:gd name="connsiteY7-2404" fmla="*/ 909117 h 1420653"/>
              <a:gd name="connsiteX8-2405" fmla="*/ 1494981 w 1551859"/>
              <a:gd name="connsiteY8-2406" fmla="*/ 1171511 h 1420653"/>
              <a:gd name="connsiteX9-2407" fmla="*/ 916911 w 1551859"/>
              <a:gd name="connsiteY9-2408" fmla="*/ 1018766 h 1420653"/>
              <a:gd name="connsiteX10-2409" fmla="*/ 913171 w 1551859"/>
              <a:gd name="connsiteY10-2410" fmla="*/ 1420653 h 1420653"/>
              <a:gd name="connsiteX11-2411" fmla="*/ 750630 w 1551859"/>
              <a:gd name="connsiteY11-2412" fmla="*/ 1113654 h 1420653"/>
              <a:gd name="connsiteX12-2413" fmla="*/ 538595 w 1551859"/>
              <a:gd name="connsiteY12-2414" fmla="*/ 1166663 h 1420653"/>
              <a:gd name="connsiteX13-2415" fmla="*/ 617881 w 1551859"/>
              <a:gd name="connsiteY13-2416" fmla="*/ 979010 h 1420653"/>
              <a:gd name="connsiteX14-2417" fmla="*/ 55 w 1551859"/>
              <a:gd name="connsiteY14-2418" fmla="*/ 985980 h 1420653"/>
              <a:gd name="connsiteX15-2419" fmla="*/ 653896 w 1551859"/>
              <a:gd name="connsiteY15-2420" fmla="*/ 736838 h 1420653"/>
              <a:gd name="connsiteX16-2421" fmla="*/ 318107 w 1551859"/>
              <a:gd name="connsiteY16-2422" fmla="*/ 328669 h 1420653"/>
              <a:gd name="connsiteX0-2423" fmla="*/ 318107 w 1551859"/>
              <a:gd name="connsiteY0-2424" fmla="*/ 328669 h 1420653"/>
              <a:gd name="connsiteX1-2425" fmla="*/ 750402 w 1551859"/>
              <a:gd name="connsiteY1-2426" fmla="*/ 587431 h 1420653"/>
              <a:gd name="connsiteX2-2427" fmla="*/ 807152 w 1551859"/>
              <a:gd name="connsiteY2-2428" fmla="*/ 15 h 1420653"/>
              <a:gd name="connsiteX3-2429" fmla="*/ 916911 w 1551859"/>
              <a:gd name="connsiteY3-2430" fmla="*/ 587432 h 1420653"/>
              <a:gd name="connsiteX4-2431" fmla="*/ 1134943 w 1551859"/>
              <a:gd name="connsiteY4-2432" fmla="*/ 437792 h 1420653"/>
              <a:gd name="connsiteX5-2433" fmla="*/ 1057657 w 1551859"/>
              <a:gd name="connsiteY5-2434" fmla="*/ 712984 h 1420653"/>
              <a:gd name="connsiteX6-2435" fmla="*/ 1545760 w 1551859"/>
              <a:gd name="connsiteY6-2436" fmla="*/ 663079 h 1420653"/>
              <a:gd name="connsiteX7-2437" fmla="*/ 1066426 w 1551859"/>
              <a:gd name="connsiteY7-2438" fmla="*/ 909117 h 1420653"/>
              <a:gd name="connsiteX8-2439" fmla="*/ 1494981 w 1551859"/>
              <a:gd name="connsiteY8-2440" fmla="*/ 1171511 h 1420653"/>
              <a:gd name="connsiteX9-2441" fmla="*/ 916911 w 1551859"/>
              <a:gd name="connsiteY9-2442" fmla="*/ 1018766 h 1420653"/>
              <a:gd name="connsiteX10-2443" fmla="*/ 913171 w 1551859"/>
              <a:gd name="connsiteY10-2444" fmla="*/ 1420653 h 1420653"/>
              <a:gd name="connsiteX11-2445" fmla="*/ 750630 w 1551859"/>
              <a:gd name="connsiteY11-2446" fmla="*/ 1113654 h 1420653"/>
              <a:gd name="connsiteX12-2447" fmla="*/ 538595 w 1551859"/>
              <a:gd name="connsiteY12-2448" fmla="*/ 1166663 h 1420653"/>
              <a:gd name="connsiteX13-2449" fmla="*/ 617881 w 1551859"/>
              <a:gd name="connsiteY13-2450" fmla="*/ 979010 h 1420653"/>
              <a:gd name="connsiteX14-2451" fmla="*/ 55 w 1551859"/>
              <a:gd name="connsiteY14-2452" fmla="*/ 985980 h 1420653"/>
              <a:gd name="connsiteX15-2453" fmla="*/ 653896 w 1551859"/>
              <a:gd name="connsiteY15-2454" fmla="*/ 736838 h 1420653"/>
              <a:gd name="connsiteX16-2455" fmla="*/ 318107 w 1551859"/>
              <a:gd name="connsiteY16-2456" fmla="*/ 328669 h 1420653"/>
              <a:gd name="connsiteX0-2457" fmla="*/ 318107 w 1551859"/>
              <a:gd name="connsiteY0-2458" fmla="*/ 328669 h 1420653"/>
              <a:gd name="connsiteX1-2459" fmla="*/ 750402 w 1551859"/>
              <a:gd name="connsiteY1-2460" fmla="*/ 587431 h 1420653"/>
              <a:gd name="connsiteX2-2461" fmla="*/ 807152 w 1551859"/>
              <a:gd name="connsiteY2-2462" fmla="*/ 15 h 1420653"/>
              <a:gd name="connsiteX3-2463" fmla="*/ 916911 w 1551859"/>
              <a:gd name="connsiteY3-2464" fmla="*/ 587432 h 1420653"/>
              <a:gd name="connsiteX4-2465" fmla="*/ 1134943 w 1551859"/>
              <a:gd name="connsiteY4-2466" fmla="*/ 437792 h 1420653"/>
              <a:gd name="connsiteX5-2467" fmla="*/ 1057657 w 1551859"/>
              <a:gd name="connsiteY5-2468" fmla="*/ 712984 h 1420653"/>
              <a:gd name="connsiteX6-2469" fmla="*/ 1545760 w 1551859"/>
              <a:gd name="connsiteY6-2470" fmla="*/ 663079 h 1420653"/>
              <a:gd name="connsiteX7-2471" fmla="*/ 1066426 w 1551859"/>
              <a:gd name="connsiteY7-2472" fmla="*/ 909117 h 1420653"/>
              <a:gd name="connsiteX8-2473" fmla="*/ 1494981 w 1551859"/>
              <a:gd name="connsiteY8-2474" fmla="*/ 1171511 h 1420653"/>
              <a:gd name="connsiteX9-2475" fmla="*/ 916911 w 1551859"/>
              <a:gd name="connsiteY9-2476" fmla="*/ 1018766 h 1420653"/>
              <a:gd name="connsiteX10-2477" fmla="*/ 913171 w 1551859"/>
              <a:gd name="connsiteY10-2478" fmla="*/ 1420653 h 1420653"/>
              <a:gd name="connsiteX11-2479" fmla="*/ 750630 w 1551859"/>
              <a:gd name="connsiteY11-2480" fmla="*/ 1113654 h 1420653"/>
              <a:gd name="connsiteX12-2481" fmla="*/ 538595 w 1551859"/>
              <a:gd name="connsiteY12-2482" fmla="*/ 1166663 h 1420653"/>
              <a:gd name="connsiteX13-2483" fmla="*/ 617881 w 1551859"/>
              <a:gd name="connsiteY13-2484" fmla="*/ 979010 h 1420653"/>
              <a:gd name="connsiteX14-2485" fmla="*/ 55 w 1551859"/>
              <a:gd name="connsiteY14-2486" fmla="*/ 985980 h 1420653"/>
              <a:gd name="connsiteX15-2487" fmla="*/ 653896 w 1551859"/>
              <a:gd name="connsiteY15-2488" fmla="*/ 736838 h 1420653"/>
              <a:gd name="connsiteX16-2489" fmla="*/ 318107 w 1551859"/>
              <a:gd name="connsiteY16-2490" fmla="*/ 328669 h 1420653"/>
              <a:gd name="connsiteX0-2491" fmla="*/ 318107 w 1551859"/>
              <a:gd name="connsiteY0-2492" fmla="*/ 328669 h 1420653"/>
              <a:gd name="connsiteX1-2493" fmla="*/ 750402 w 1551859"/>
              <a:gd name="connsiteY1-2494" fmla="*/ 587431 h 1420653"/>
              <a:gd name="connsiteX2-2495" fmla="*/ 807152 w 1551859"/>
              <a:gd name="connsiteY2-2496" fmla="*/ 15 h 1420653"/>
              <a:gd name="connsiteX3-2497" fmla="*/ 916911 w 1551859"/>
              <a:gd name="connsiteY3-2498" fmla="*/ 587432 h 1420653"/>
              <a:gd name="connsiteX4-2499" fmla="*/ 1134943 w 1551859"/>
              <a:gd name="connsiteY4-2500" fmla="*/ 437792 h 1420653"/>
              <a:gd name="connsiteX5-2501" fmla="*/ 1057657 w 1551859"/>
              <a:gd name="connsiteY5-2502" fmla="*/ 712984 h 1420653"/>
              <a:gd name="connsiteX6-2503" fmla="*/ 1545760 w 1551859"/>
              <a:gd name="connsiteY6-2504" fmla="*/ 663079 h 1420653"/>
              <a:gd name="connsiteX7-2505" fmla="*/ 1066426 w 1551859"/>
              <a:gd name="connsiteY7-2506" fmla="*/ 909117 h 1420653"/>
              <a:gd name="connsiteX8-2507" fmla="*/ 1494981 w 1551859"/>
              <a:gd name="connsiteY8-2508" fmla="*/ 1171511 h 1420653"/>
              <a:gd name="connsiteX9-2509" fmla="*/ 916911 w 1551859"/>
              <a:gd name="connsiteY9-2510" fmla="*/ 1018766 h 1420653"/>
              <a:gd name="connsiteX10-2511" fmla="*/ 913171 w 1551859"/>
              <a:gd name="connsiteY10-2512" fmla="*/ 1420653 h 1420653"/>
              <a:gd name="connsiteX11-2513" fmla="*/ 750630 w 1551859"/>
              <a:gd name="connsiteY11-2514" fmla="*/ 1113654 h 1420653"/>
              <a:gd name="connsiteX12-2515" fmla="*/ 538595 w 1551859"/>
              <a:gd name="connsiteY12-2516" fmla="*/ 1166663 h 1420653"/>
              <a:gd name="connsiteX13-2517" fmla="*/ 617881 w 1551859"/>
              <a:gd name="connsiteY13-2518" fmla="*/ 979010 h 1420653"/>
              <a:gd name="connsiteX14-2519" fmla="*/ 55 w 1551859"/>
              <a:gd name="connsiteY14-2520" fmla="*/ 985980 h 1420653"/>
              <a:gd name="connsiteX15-2521" fmla="*/ 653896 w 1551859"/>
              <a:gd name="connsiteY15-2522" fmla="*/ 736838 h 1420653"/>
              <a:gd name="connsiteX16-2523" fmla="*/ 318107 w 1551859"/>
              <a:gd name="connsiteY16-2524" fmla="*/ 328669 h 1420653"/>
              <a:gd name="connsiteX0-2525" fmla="*/ 318107 w 1551859"/>
              <a:gd name="connsiteY0-2526" fmla="*/ 328669 h 1420653"/>
              <a:gd name="connsiteX1-2527" fmla="*/ 750402 w 1551859"/>
              <a:gd name="connsiteY1-2528" fmla="*/ 587431 h 1420653"/>
              <a:gd name="connsiteX2-2529" fmla="*/ 807152 w 1551859"/>
              <a:gd name="connsiteY2-2530" fmla="*/ 15 h 1420653"/>
              <a:gd name="connsiteX3-2531" fmla="*/ 916911 w 1551859"/>
              <a:gd name="connsiteY3-2532" fmla="*/ 587432 h 1420653"/>
              <a:gd name="connsiteX4-2533" fmla="*/ 1134943 w 1551859"/>
              <a:gd name="connsiteY4-2534" fmla="*/ 437792 h 1420653"/>
              <a:gd name="connsiteX5-2535" fmla="*/ 1057657 w 1551859"/>
              <a:gd name="connsiteY5-2536" fmla="*/ 712984 h 1420653"/>
              <a:gd name="connsiteX6-2537" fmla="*/ 1545760 w 1551859"/>
              <a:gd name="connsiteY6-2538" fmla="*/ 663079 h 1420653"/>
              <a:gd name="connsiteX7-2539" fmla="*/ 1066426 w 1551859"/>
              <a:gd name="connsiteY7-2540" fmla="*/ 909117 h 1420653"/>
              <a:gd name="connsiteX8-2541" fmla="*/ 1494981 w 1551859"/>
              <a:gd name="connsiteY8-2542" fmla="*/ 1171511 h 1420653"/>
              <a:gd name="connsiteX9-2543" fmla="*/ 916911 w 1551859"/>
              <a:gd name="connsiteY9-2544" fmla="*/ 1018766 h 1420653"/>
              <a:gd name="connsiteX10-2545" fmla="*/ 913171 w 1551859"/>
              <a:gd name="connsiteY10-2546" fmla="*/ 1420653 h 1420653"/>
              <a:gd name="connsiteX11-2547" fmla="*/ 750630 w 1551859"/>
              <a:gd name="connsiteY11-2548" fmla="*/ 1113654 h 1420653"/>
              <a:gd name="connsiteX12-2549" fmla="*/ 472334 w 1551859"/>
              <a:gd name="connsiteY12-2550" fmla="*/ 1193167 h 1420653"/>
              <a:gd name="connsiteX13-2551" fmla="*/ 617881 w 1551859"/>
              <a:gd name="connsiteY13-2552" fmla="*/ 979010 h 1420653"/>
              <a:gd name="connsiteX14-2553" fmla="*/ 55 w 1551859"/>
              <a:gd name="connsiteY14-2554" fmla="*/ 985980 h 1420653"/>
              <a:gd name="connsiteX15-2555" fmla="*/ 653896 w 1551859"/>
              <a:gd name="connsiteY15-2556" fmla="*/ 736838 h 1420653"/>
              <a:gd name="connsiteX16-2557" fmla="*/ 318107 w 1551859"/>
              <a:gd name="connsiteY16-2558" fmla="*/ 328669 h 1420653"/>
              <a:gd name="connsiteX0-2559" fmla="*/ 318107 w 1551859"/>
              <a:gd name="connsiteY0-2560" fmla="*/ 328669 h 1420653"/>
              <a:gd name="connsiteX1-2561" fmla="*/ 750402 w 1551859"/>
              <a:gd name="connsiteY1-2562" fmla="*/ 587431 h 1420653"/>
              <a:gd name="connsiteX2-2563" fmla="*/ 807152 w 1551859"/>
              <a:gd name="connsiteY2-2564" fmla="*/ 15 h 1420653"/>
              <a:gd name="connsiteX3-2565" fmla="*/ 916911 w 1551859"/>
              <a:gd name="connsiteY3-2566" fmla="*/ 587432 h 1420653"/>
              <a:gd name="connsiteX4-2567" fmla="*/ 1134943 w 1551859"/>
              <a:gd name="connsiteY4-2568" fmla="*/ 437792 h 1420653"/>
              <a:gd name="connsiteX5-2569" fmla="*/ 1057657 w 1551859"/>
              <a:gd name="connsiteY5-2570" fmla="*/ 712984 h 1420653"/>
              <a:gd name="connsiteX6-2571" fmla="*/ 1545760 w 1551859"/>
              <a:gd name="connsiteY6-2572" fmla="*/ 663079 h 1420653"/>
              <a:gd name="connsiteX7-2573" fmla="*/ 1066426 w 1551859"/>
              <a:gd name="connsiteY7-2574" fmla="*/ 909117 h 1420653"/>
              <a:gd name="connsiteX8-2575" fmla="*/ 1494981 w 1551859"/>
              <a:gd name="connsiteY8-2576" fmla="*/ 1171511 h 1420653"/>
              <a:gd name="connsiteX9-2577" fmla="*/ 916911 w 1551859"/>
              <a:gd name="connsiteY9-2578" fmla="*/ 1018766 h 1420653"/>
              <a:gd name="connsiteX10-2579" fmla="*/ 913171 w 1551859"/>
              <a:gd name="connsiteY10-2580" fmla="*/ 1420653 h 1420653"/>
              <a:gd name="connsiteX11-2581" fmla="*/ 750630 w 1551859"/>
              <a:gd name="connsiteY11-2582" fmla="*/ 1113654 h 1420653"/>
              <a:gd name="connsiteX12-2583" fmla="*/ 472334 w 1551859"/>
              <a:gd name="connsiteY12-2584" fmla="*/ 1193167 h 1420653"/>
              <a:gd name="connsiteX13-2585" fmla="*/ 617881 w 1551859"/>
              <a:gd name="connsiteY13-2586" fmla="*/ 979010 h 1420653"/>
              <a:gd name="connsiteX14-2587" fmla="*/ 55 w 1551859"/>
              <a:gd name="connsiteY14-2588" fmla="*/ 985980 h 1420653"/>
              <a:gd name="connsiteX15-2589" fmla="*/ 653896 w 1551859"/>
              <a:gd name="connsiteY15-2590" fmla="*/ 736838 h 1420653"/>
              <a:gd name="connsiteX16-2591" fmla="*/ 318107 w 1551859"/>
              <a:gd name="connsiteY16-2592" fmla="*/ 328669 h 1420653"/>
              <a:gd name="connsiteX0-2593" fmla="*/ 318107 w 1551859"/>
              <a:gd name="connsiteY0-2594" fmla="*/ 328669 h 1420653"/>
              <a:gd name="connsiteX1-2595" fmla="*/ 750402 w 1551859"/>
              <a:gd name="connsiteY1-2596" fmla="*/ 587431 h 1420653"/>
              <a:gd name="connsiteX2-2597" fmla="*/ 807152 w 1551859"/>
              <a:gd name="connsiteY2-2598" fmla="*/ 15 h 1420653"/>
              <a:gd name="connsiteX3-2599" fmla="*/ 916911 w 1551859"/>
              <a:gd name="connsiteY3-2600" fmla="*/ 587432 h 1420653"/>
              <a:gd name="connsiteX4-2601" fmla="*/ 1134943 w 1551859"/>
              <a:gd name="connsiteY4-2602" fmla="*/ 437792 h 1420653"/>
              <a:gd name="connsiteX5-2603" fmla="*/ 1057657 w 1551859"/>
              <a:gd name="connsiteY5-2604" fmla="*/ 712984 h 1420653"/>
              <a:gd name="connsiteX6-2605" fmla="*/ 1545760 w 1551859"/>
              <a:gd name="connsiteY6-2606" fmla="*/ 663079 h 1420653"/>
              <a:gd name="connsiteX7-2607" fmla="*/ 1066426 w 1551859"/>
              <a:gd name="connsiteY7-2608" fmla="*/ 909117 h 1420653"/>
              <a:gd name="connsiteX8-2609" fmla="*/ 1494981 w 1551859"/>
              <a:gd name="connsiteY8-2610" fmla="*/ 1171511 h 1420653"/>
              <a:gd name="connsiteX9-2611" fmla="*/ 916911 w 1551859"/>
              <a:gd name="connsiteY9-2612" fmla="*/ 1018766 h 1420653"/>
              <a:gd name="connsiteX10-2613" fmla="*/ 913171 w 1551859"/>
              <a:gd name="connsiteY10-2614" fmla="*/ 1420653 h 1420653"/>
              <a:gd name="connsiteX11-2615" fmla="*/ 750630 w 1551859"/>
              <a:gd name="connsiteY11-2616" fmla="*/ 1113654 h 1420653"/>
              <a:gd name="connsiteX12-2617" fmla="*/ 472334 w 1551859"/>
              <a:gd name="connsiteY12-2618" fmla="*/ 1193167 h 1420653"/>
              <a:gd name="connsiteX13-2619" fmla="*/ 617881 w 1551859"/>
              <a:gd name="connsiteY13-2620" fmla="*/ 979010 h 1420653"/>
              <a:gd name="connsiteX14-2621" fmla="*/ 55 w 1551859"/>
              <a:gd name="connsiteY14-2622" fmla="*/ 985980 h 1420653"/>
              <a:gd name="connsiteX15-2623" fmla="*/ 653896 w 1551859"/>
              <a:gd name="connsiteY15-2624" fmla="*/ 736838 h 1420653"/>
              <a:gd name="connsiteX16-2625" fmla="*/ 318107 w 1551859"/>
              <a:gd name="connsiteY16-2626" fmla="*/ 328669 h 1420653"/>
              <a:gd name="connsiteX0-2627" fmla="*/ 318104 w 1551856"/>
              <a:gd name="connsiteY0-2628" fmla="*/ 328669 h 1420653"/>
              <a:gd name="connsiteX1-2629" fmla="*/ 750399 w 1551856"/>
              <a:gd name="connsiteY1-2630" fmla="*/ 587431 h 1420653"/>
              <a:gd name="connsiteX2-2631" fmla="*/ 807149 w 1551856"/>
              <a:gd name="connsiteY2-2632" fmla="*/ 15 h 1420653"/>
              <a:gd name="connsiteX3-2633" fmla="*/ 916908 w 1551856"/>
              <a:gd name="connsiteY3-2634" fmla="*/ 587432 h 1420653"/>
              <a:gd name="connsiteX4-2635" fmla="*/ 1134940 w 1551856"/>
              <a:gd name="connsiteY4-2636" fmla="*/ 437792 h 1420653"/>
              <a:gd name="connsiteX5-2637" fmla="*/ 1057654 w 1551856"/>
              <a:gd name="connsiteY5-2638" fmla="*/ 712984 h 1420653"/>
              <a:gd name="connsiteX6-2639" fmla="*/ 1545757 w 1551856"/>
              <a:gd name="connsiteY6-2640" fmla="*/ 663079 h 1420653"/>
              <a:gd name="connsiteX7-2641" fmla="*/ 1066423 w 1551856"/>
              <a:gd name="connsiteY7-2642" fmla="*/ 909117 h 1420653"/>
              <a:gd name="connsiteX8-2643" fmla="*/ 1494978 w 1551856"/>
              <a:gd name="connsiteY8-2644" fmla="*/ 1171511 h 1420653"/>
              <a:gd name="connsiteX9-2645" fmla="*/ 916908 w 1551856"/>
              <a:gd name="connsiteY9-2646" fmla="*/ 1018766 h 1420653"/>
              <a:gd name="connsiteX10-2647" fmla="*/ 913168 w 1551856"/>
              <a:gd name="connsiteY10-2648" fmla="*/ 1420653 h 1420653"/>
              <a:gd name="connsiteX11-2649" fmla="*/ 750627 w 1551856"/>
              <a:gd name="connsiteY11-2650" fmla="*/ 1113654 h 1420653"/>
              <a:gd name="connsiteX12-2651" fmla="*/ 472331 w 1551856"/>
              <a:gd name="connsiteY12-2652" fmla="*/ 1193167 h 1420653"/>
              <a:gd name="connsiteX13-2653" fmla="*/ 617878 w 1551856"/>
              <a:gd name="connsiteY13-2654" fmla="*/ 979010 h 1420653"/>
              <a:gd name="connsiteX14-2655" fmla="*/ 52 w 1551856"/>
              <a:gd name="connsiteY14-2656" fmla="*/ 985980 h 1420653"/>
              <a:gd name="connsiteX15-2657" fmla="*/ 653893 w 1551856"/>
              <a:gd name="connsiteY15-2658" fmla="*/ 736838 h 1420653"/>
              <a:gd name="connsiteX16-2659" fmla="*/ 318104 w 1551856"/>
              <a:gd name="connsiteY16-2660" fmla="*/ 328669 h 1420653"/>
              <a:gd name="connsiteX0-2661" fmla="*/ 318102 w 1551854"/>
              <a:gd name="connsiteY0-2662" fmla="*/ 328669 h 1420653"/>
              <a:gd name="connsiteX1-2663" fmla="*/ 750397 w 1551854"/>
              <a:gd name="connsiteY1-2664" fmla="*/ 587431 h 1420653"/>
              <a:gd name="connsiteX2-2665" fmla="*/ 807147 w 1551854"/>
              <a:gd name="connsiteY2-2666" fmla="*/ 15 h 1420653"/>
              <a:gd name="connsiteX3-2667" fmla="*/ 916906 w 1551854"/>
              <a:gd name="connsiteY3-2668" fmla="*/ 587432 h 1420653"/>
              <a:gd name="connsiteX4-2669" fmla="*/ 1134938 w 1551854"/>
              <a:gd name="connsiteY4-2670" fmla="*/ 437792 h 1420653"/>
              <a:gd name="connsiteX5-2671" fmla="*/ 1057652 w 1551854"/>
              <a:gd name="connsiteY5-2672" fmla="*/ 712984 h 1420653"/>
              <a:gd name="connsiteX6-2673" fmla="*/ 1545755 w 1551854"/>
              <a:gd name="connsiteY6-2674" fmla="*/ 663079 h 1420653"/>
              <a:gd name="connsiteX7-2675" fmla="*/ 1066421 w 1551854"/>
              <a:gd name="connsiteY7-2676" fmla="*/ 909117 h 1420653"/>
              <a:gd name="connsiteX8-2677" fmla="*/ 1494976 w 1551854"/>
              <a:gd name="connsiteY8-2678" fmla="*/ 1171511 h 1420653"/>
              <a:gd name="connsiteX9-2679" fmla="*/ 916906 w 1551854"/>
              <a:gd name="connsiteY9-2680" fmla="*/ 1018766 h 1420653"/>
              <a:gd name="connsiteX10-2681" fmla="*/ 913166 w 1551854"/>
              <a:gd name="connsiteY10-2682" fmla="*/ 1420653 h 1420653"/>
              <a:gd name="connsiteX11-2683" fmla="*/ 750625 w 1551854"/>
              <a:gd name="connsiteY11-2684" fmla="*/ 1113654 h 1420653"/>
              <a:gd name="connsiteX12-2685" fmla="*/ 472329 w 1551854"/>
              <a:gd name="connsiteY12-2686" fmla="*/ 1193167 h 1420653"/>
              <a:gd name="connsiteX13-2687" fmla="*/ 643255 w 1551854"/>
              <a:gd name="connsiteY13-2688" fmla="*/ 930037 h 1420653"/>
              <a:gd name="connsiteX14-2689" fmla="*/ 50 w 1551854"/>
              <a:gd name="connsiteY14-2690" fmla="*/ 985980 h 1420653"/>
              <a:gd name="connsiteX15-2691" fmla="*/ 653891 w 1551854"/>
              <a:gd name="connsiteY15-2692" fmla="*/ 736838 h 1420653"/>
              <a:gd name="connsiteX16-2693" fmla="*/ 318102 w 1551854"/>
              <a:gd name="connsiteY16-2694" fmla="*/ 328669 h 1420653"/>
              <a:gd name="connsiteX0-2695" fmla="*/ 318102 w 1551854"/>
              <a:gd name="connsiteY0-2696" fmla="*/ 328669 h 1420653"/>
              <a:gd name="connsiteX1-2697" fmla="*/ 750397 w 1551854"/>
              <a:gd name="connsiteY1-2698" fmla="*/ 587431 h 1420653"/>
              <a:gd name="connsiteX2-2699" fmla="*/ 807147 w 1551854"/>
              <a:gd name="connsiteY2-2700" fmla="*/ 15 h 1420653"/>
              <a:gd name="connsiteX3-2701" fmla="*/ 916906 w 1551854"/>
              <a:gd name="connsiteY3-2702" fmla="*/ 587432 h 1420653"/>
              <a:gd name="connsiteX4-2703" fmla="*/ 1134938 w 1551854"/>
              <a:gd name="connsiteY4-2704" fmla="*/ 437792 h 1420653"/>
              <a:gd name="connsiteX5-2705" fmla="*/ 1057652 w 1551854"/>
              <a:gd name="connsiteY5-2706" fmla="*/ 712984 h 1420653"/>
              <a:gd name="connsiteX6-2707" fmla="*/ 1545755 w 1551854"/>
              <a:gd name="connsiteY6-2708" fmla="*/ 663079 h 1420653"/>
              <a:gd name="connsiteX7-2709" fmla="*/ 1066421 w 1551854"/>
              <a:gd name="connsiteY7-2710" fmla="*/ 909117 h 1420653"/>
              <a:gd name="connsiteX8-2711" fmla="*/ 1494976 w 1551854"/>
              <a:gd name="connsiteY8-2712" fmla="*/ 1171511 h 1420653"/>
              <a:gd name="connsiteX9-2713" fmla="*/ 916906 w 1551854"/>
              <a:gd name="connsiteY9-2714" fmla="*/ 1018766 h 1420653"/>
              <a:gd name="connsiteX10-2715" fmla="*/ 913166 w 1551854"/>
              <a:gd name="connsiteY10-2716" fmla="*/ 1420653 h 1420653"/>
              <a:gd name="connsiteX11-2717" fmla="*/ 750625 w 1551854"/>
              <a:gd name="connsiteY11-2718" fmla="*/ 1113654 h 1420653"/>
              <a:gd name="connsiteX12-2719" fmla="*/ 472329 w 1551854"/>
              <a:gd name="connsiteY12-2720" fmla="*/ 1193167 h 1420653"/>
              <a:gd name="connsiteX13-2721" fmla="*/ 643255 w 1551854"/>
              <a:gd name="connsiteY13-2722" fmla="*/ 930037 h 1420653"/>
              <a:gd name="connsiteX14-2723" fmla="*/ 50 w 1551854"/>
              <a:gd name="connsiteY14-2724" fmla="*/ 985980 h 1420653"/>
              <a:gd name="connsiteX15-2725" fmla="*/ 653891 w 1551854"/>
              <a:gd name="connsiteY15-2726" fmla="*/ 736838 h 1420653"/>
              <a:gd name="connsiteX16-2727" fmla="*/ 318102 w 1551854"/>
              <a:gd name="connsiteY16-2728" fmla="*/ 328669 h 1420653"/>
              <a:gd name="connsiteX0-2729" fmla="*/ 318102 w 1551854"/>
              <a:gd name="connsiteY0-2730" fmla="*/ 328669 h 1420653"/>
              <a:gd name="connsiteX1-2731" fmla="*/ 750397 w 1551854"/>
              <a:gd name="connsiteY1-2732" fmla="*/ 587431 h 1420653"/>
              <a:gd name="connsiteX2-2733" fmla="*/ 807147 w 1551854"/>
              <a:gd name="connsiteY2-2734" fmla="*/ 15 h 1420653"/>
              <a:gd name="connsiteX3-2735" fmla="*/ 916906 w 1551854"/>
              <a:gd name="connsiteY3-2736" fmla="*/ 587432 h 1420653"/>
              <a:gd name="connsiteX4-2737" fmla="*/ 1134938 w 1551854"/>
              <a:gd name="connsiteY4-2738" fmla="*/ 437792 h 1420653"/>
              <a:gd name="connsiteX5-2739" fmla="*/ 1057652 w 1551854"/>
              <a:gd name="connsiteY5-2740" fmla="*/ 712984 h 1420653"/>
              <a:gd name="connsiteX6-2741" fmla="*/ 1545755 w 1551854"/>
              <a:gd name="connsiteY6-2742" fmla="*/ 663079 h 1420653"/>
              <a:gd name="connsiteX7-2743" fmla="*/ 1066421 w 1551854"/>
              <a:gd name="connsiteY7-2744" fmla="*/ 909117 h 1420653"/>
              <a:gd name="connsiteX8-2745" fmla="*/ 1494976 w 1551854"/>
              <a:gd name="connsiteY8-2746" fmla="*/ 1171511 h 1420653"/>
              <a:gd name="connsiteX9-2747" fmla="*/ 916906 w 1551854"/>
              <a:gd name="connsiteY9-2748" fmla="*/ 1018766 h 1420653"/>
              <a:gd name="connsiteX10-2749" fmla="*/ 913166 w 1551854"/>
              <a:gd name="connsiteY10-2750" fmla="*/ 1420653 h 1420653"/>
              <a:gd name="connsiteX11-2751" fmla="*/ 750625 w 1551854"/>
              <a:gd name="connsiteY11-2752" fmla="*/ 1113654 h 1420653"/>
              <a:gd name="connsiteX12-2753" fmla="*/ 472329 w 1551854"/>
              <a:gd name="connsiteY12-2754" fmla="*/ 1193167 h 1420653"/>
              <a:gd name="connsiteX13-2755" fmla="*/ 643255 w 1551854"/>
              <a:gd name="connsiteY13-2756" fmla="*/ 930037 h 1420653"/>
              <a:gd name="connsiteX14-2757" fmla="*/ 50 w 1551854"/>
              <a:gd name="connsiteY14-2758" fmla="*/ 985980 h 1420653"/>
              <a:gd name="connsiteX15-2759" fmla="*/ 653891 w 1551854"/>
              <a:gd name="connsiteY15-2760" fmla="*/ 736838 h 1420653"/>
              <a:gd name="connsiteX16-2761" fmla="*/ 318102 w 1551854"/>
              <a:gd name="connsiteY16-2762" fmla="*/ 328669 h 1420653"/>
              <a:gd name="connsiteX0-2763" fmla="*/ 318102 w 1551854"/>
              <a:gd name="connsiteY0-2764" fmla="*/ 328669 h 1420653"/>
              <a:gd name="connsiteX1-2765" fmla="*/ 750397 w 1551854"/>
              <a:gd name="connsiteY1-2766" fmla="*/ 587431 h 1420653"/>
              <a:gd name="connsiteX2-2767" fmla="*/ 807147 w 1551854"/>
              <a:gd name="connsiteY2-2768" fmla="*/ 15 h 1420653"/>
              <a:gd name="connsiteX3-2769" fmla="*/ 916906 w 1551854"/>
              <a:gd name="connsiteY3-2770" fmla="*/ 587432 h 1420653"/>
              <a:gd name="connsiteX4-2771" fmla="*/ 1134938 w 1551854"/>
              <a:gd name="connsiteY4-2772" fmla="*/ 437792 h 1420653"/>
              <a:gd name="connsiteX5-2773" fmla="*/ 1057652 w 1551854"/>
              <a:gd name="connsiteY5-2774" fmla="*/ 712984 h 1420653"/>
              <a:gd name="connsiteX6-2775" fmla="*/ 1545755 w 1551854"/>
              <a:gd name="connsiteY6-2776" fmla="*/ 663079 h 1420653"/>
              <a:gd name="connsiteX7-2777" fmla="*/ 1066421 w 1551854"/>
              <a:gd name="connsiteY7-2778" fmla="*/ 909117 h 1420653"/>
              <a:gd name="connsiteX8-2779" fmla="*/ 1494976 w 1551854"/>
              <a:gd name="connsiteY8-2780" fmla="*/ 1171511 h 1420653"/>
              <a:gd name="connsiteX9-2781" fmla="*/ 916906 w 1551854"/>
              <a:gd name="connsiteY9-2782" fmla="*/ 1018766 h 1420653"/>
              <a:gd name="connsiteX10-2783" fmla="*/ 913166 w 1551854"/>
              <a:gd name="connsiteY10-2784" fmla="*/ 1420653 h 1420653"/>
              <a:gd name="connsiteX11-2785" fmla="*/ 750625 w 1551854"/>
              <a:gd name="connsiteY11-2786" fmla="*/ 1113654 h 1420653"/>
              <a:gd name="connsiteX12-2787" fmla="*/ 472329 w 1551854"/>
              <a:gd name="connsiteY12-2788" fmla="*/ 1193167 h 1420653"/>
              <a:gd name="connsiteX13-2789" fmla="*/ 643255 w 1551854"/>
              <a:gd name="connsiteY13-2790" fmla="*/ 930037 h 1420653"/>
              <a:gd name="connsiteX14-2791" fmla="*/ 50 w 1551854"/>
              <a:gd name="connsiteY14-2792" fmla="*/ 985980 h 1420653"/>
              <a:gd name="connsiteX15-2793" fmla="*/ 653891 w 1551854"/>
              <a:gd name="connsiteY15-2794" fmla="*/ 736838 h 1420653"/>
              <a:gd name="connsiteX16-2795" fmla="*/ 318102 w 1551854"/>
              <a:gd name="connsiteY16-2796" fmla="*/ 328669 h 1420653"/>
              <a:gd name="connsiteX0-2797" fmla="*/ 318102 w 1551854"/>
              <a:gd name="connsiteY0-2798" fmla="*/ 328669 h 1420653"/>
              <a:gd name="connsiteX1-2799" fmla="*/ 750397 w 1551854"/>
              <a:gd name="connsiteY1-2800" fmla="*/ 587431 h 1420653"/>
              <a:gd name="connsiteX2-2801" fmla="*/ 807147 w 1551854"/>
              <a:gd name="connsiteY2-2802" fmla="*/ 15 h 1420653"/>
              <a:gd name="connsiteX3-2803" fmla="*/ 916906 w 1551854"/>
              <a:gd name="connsiteY3-2804" fmla="*/ 587432 h 1420653"/>
              <a:gd name="connsiteX4-2805" fmla="*/ 1134938 w 1551854"/>
              <a:gd name="connsiteY4-2806" fmla="*/ 437792 h 1420653"/>
              <a:gd name="connsiteX5-2807" fmla="*/ 1057652 w 1551854"/>
              <a:gd name="connsiteY5-2808" fmla="*/ 712984 h 1420653"/>
              <a:gd name="connsiteX6-2809" fmla="*/ 1545755 w 1551854"/>
              <a:gd name="connsiteY6-2810" fmla="*/ 663079 h 1420653"/>
              <a:gd name="connsiteX7-2811" fmla="*/ 1066421 w 1551854"/>
              <a:gd name="connsiteY7-2812" fmla="*/ 909117 h 1420653"/>
              <a:gd name="connsiteX8-2813" fmla="*/ 1494976 w 1551854"/>
              <a:gd name="connsiteY8-2814" fmla="*/ 1171511 h 1420653"/>
              <a:gd name="connsiteX9-2815" fmla="*/ 916906 w 1551854"/>
              <a:gd name="connsiteY9-2816" fmla="*/ 1018766 h 1420653"/>
              <a:gd name="connsiteX10-2817" fmla="*/ 913166 w 1551854"/>
              <a:gd name="connsiteY10-2818" fmla="*/ 1420653 h 1420653"/>
              <a:gd name="connsiteX11-2819" fmla="*/ 750625 w 1551854"/>
              <a:gd name="connsiteY11-2820" fmla="*/ 1113654 h 1420653"/>
              <a:gd name="connsiteX12-2821" fmla="*/ 472329 w 1551854"/>
              <a:gd name="connsiteY12-2822" fmla="*/ 1193167 h 1420653"/>
              <a:gd name="connsiteX13-2823" fmla="*/ 643255 w 1551854"/>
              <a:gd name="connsiteY13-2824" fmla="*/ 930037 h 1420653"/>
              <a:gd name="connsiteX14-2825" fmla="*/ 50 w 1551854"/>
              <a:gd name="connsiteY14-2826" fmla="*/ 985980 h 1420653"/>
              <a:gd name="connsiteX15-2827" fmla="*/ 653891 w 1551854"/>
              <a:gd name="connsiteY15-2828" fmla="*/ 736838 h 1420653"/>
              <a:gd name="connsiteX16-2829" fmla="*/ 318102 w 1551854"/>
              <a:gd name="connsiteY16-2830" fmla="*/ 328669 h 1420653"/>
              <a:gd name="connsiteX0-2831" fmla="*/ 318102 w 1551854"/>
              <a:gd name="connsiteY0-2832" fmla="*/ 328669 h 1420653"/>
              <a:gd name="connsiteX1-2833" fmla="*/ 750397 w 1551854"/>
              <a:gd name="connsiteY1-2834" fmla="*/ 587431 h 1420653"/>
              <a:gd name="connsiteX2-2835" fmla="*/ 807147 w 1551854"/>
              <a:gd name="connsiteY2-2836" fmla="*/ 15 h 1420653"/>
              <a:gd name="connsiteX3-2837" fmla="*/ 916906 w 1551854"/>
              <a:gd name="connsiteY3-2838" fmla="*/ 587432 h 1420653"/>
              <a:gd name="connsiteX4-2839" fmla="*/ 1134938 w 1551854"/>
              <a:gd name="connsiteY4-2840" fmla="*/ 437792 h 1420653"/>
              <a:gd name="connsiteX5-2841" fmla="*/ 1057652 w 1551854"/>
              <a:gd name="connsiteY5-2842" fmla="*/ 712984 h 1420653"/>
              <a:gd name="connsiteX6-2843" fmla="*/ 1545755 w 1551854"/>
              <a:gd name="connsiteY6-2844" fmla="*/ 663079 h 1420653"/>
              <a:gd name="connsiteX7-2845" fmla="*/ 1066421 w 1551854"/>
              <a:gd name="connsiteY7-2846" fmla="*/ 909117 h 1420653"/>
              <a:gd name="connsiteX8-2847" fmla="*/ 1494976 w 1551854"/>
              <a:gd name="connsiteY8-2848" fmla="*/ 1171511 h 1420653"/>
              <a:gd name="connsiteX9-2849" fmla="*/ 916906 w 1551854"/>
              <a:gd name="connsiteY9-2850" fmla="*/ 1018766 h 1420653"/>
              <a:gd name="connsiteX10-2851" fmla="*/ 913166 w 1551854"/>
              <a:gd name="connsiteY10-2852" fmla="*/ 1420653 h 1420653"/>
              <a:gd name="connsiteX11-2853" fmla="*/ 742166 w 1551854"/>
              <a:gd name="connsiteY11-2854" fmla="*/ 1048356 h 1420653"/>
              <a:gd name="connsiteX12-2855" fmla="*/ 472329 w 1551854"/>
              <a:gd name="connsiteY12-2856" fmla="*/ 1193167 h 1420653"/>
              <a:gd name="connsiteX13-2857" fmla="*/ 643255 w 1551854"/>
              <a:gd name="connsiteY13-2858" fmla="*/ 930037 h 1420653"/>
              <a:gd name="connsiteX14-2859" fmla="*/ 50 w 1551854"/>
              <a:gd name="connsiteY14-2860" fmla="*/ 985980 h 1420653"/>
              <a:gd name="connsiteX15-2861" fmla="*/ 653891 w 1551854"/>
              <a:gd name="connsiteY15-2862" fmla="*/ 736838 h 1420653"/>
              <a:gd name="connsiteX16-2863" fmla="*/ 318102 w 1551854"/>
              <a:gd name="connsiteY16-2864" fmla="*/ 328669 h 1420653"/>
              <a:gd name="connsiteX0-2865" fmla="*/ 318102 w 1551854"/>
              <a:gd name="connsiteY0-2866" fmla="*/ 328669 h 1420653"/>
              <a:gd name="connsiteX1-2867" fmla="*/ 750397 w 1551854"/>
              <a:gd name="connsiteY1-2868" fmla="*/ 587431 h 1420653"/>
              <a:gd name="connsiteX2-2869" fmla="*/ 807147 w 1551854"/>
              <a:gd name="connsiteY2-2870" fmla="*/ 15 h 1420653"/>
              <a:gd name="connsiteX3-2871" fmla="*/ 916906 w 1551854"/>
              <a:gd name="connsiteY3-2872" fmla="*/ 587432 h 1420653"/>
              <a:gd name="connsiteX4-2873" fmla="*/ 1134938 w 1551854"/>
              <a:gd name="connsiteY4-2874" fmla="*/ 437792 h 1420653"/>
              <a:gd name="connsiteX5-2875" fmla="*/ 1057652 w 1551854"/>
              <a:gd name="connsiteY5-2876" fmla="*/ 712984 h 1420653"/>
              <a:gd name="connsiteX6-2877" fmla="*/ 1545755 w 1551854"/>
              <a:gd name="connsiteY6-2878" fmla="*/ 663079 h 1420653"/>
              <a:gd name="connsiteX7-2879" fmla="*/ 1066421 w 1551854"/>
              <a:gd name="connsiteY7-2880" fmla="*/ 909117 h 1420653"/>
              <a:gd name="connsiteX8-2881" fmla="*/ 1494976 w 1551854"/>
              <a:gd name="connsiteY8-2882" fmla="*/ 1171511 h 1420653"/>
              <a:gd name="connsiteX9-2883" fmla="*/ 916906 w 1551854"/>
              <a:gd name="connsiteY9-2884" fmla="*/ 1018766 h 1420653"/>
              <a:gd name="connsiteX10-2885" fmla="*/ 913166 w 1551854"/>
              <a:gd name="connsiteY10-2886" fmla="*/ 1420653 h 1420653"/>
              <a:gd name="connsiteX11-2887" fmla="*/ 742166 w 1551854"/>
              <a:gd name="connsiteY11-2888" fmla="*/ 1048356 h 1420653"/>
              <a:gd name="connsiteX12-2889" fmla="*/ 472329 w 1551854"/>
              <a:gd name="connsiteY12-2890" fmla="*/ 1193167 h 1420653"/>
              <a:gd name="connsiteX13-2891" fmla="*/ 643255 w 1551854"/>
              <a:gd name="connsiteY13-2892" fmla="*/ 930037 h 1420653"/>
              <a:gd name="connsiteX14-2893" fmla="*/ 50 w 1551854"/>
              <a:gd name="connsiteY14-2894" fmla="*/ 985980 h 1420653"/>
              <a:gd name="connsiteX15-2895" fmla="*/ 653891 w 1551854"/>
              <a:gd name="connsiteY15-2896" fmla="*/ 736838 h 1420653"/>
              <a:gd name="connsiteX16-2897" fmla="*/ 318102 w 1551854"/>
              <a:gd name="connsiteY16-2898" fmla="*/ 328669 h 1420653"/>
              <a:gd name="connsiteX0-2899" fmla="*/ 318102 w 1551854"/>
              <a:gd name="connsiteY0-2900" fmla="*/ 328669 h 1420653"/>
              <a:gd name="connsiteX1-2901" fmla="*/ 750397 w 1551854"/>
              <a:gd name="connsiteY1-2902" fmla="*/ 587431 h 1420653"/>
              <a:gd name="connsiteX2-2903" fmla="*/ 807147 w 1551854"/>
              <a:gd name="connsiteY2-2904" fmla="*/ 15 h 1420653"/>
              <a:gd name="connsiteX3-2905" fmla="*/ 916906 w 1551854"/>
              <a:gd name="connsiteY3-2906" fmla="*/ 587432 h 1420653"/>
              <a:gd name="connsiteX4-2907" fmla="*/ 1134938 w 1551854"/>
              <a:gd name="connsiteY4-2908" fmla="*/ 437792 h 1420653"/>
              <a:gd name="connsiteX5-2909" fmla="*/ 1057652 w 1551854"/>
              <a:gd name="connsiteY5-2910" fmla="*/ 712984 h 1420653"/>
              <a:gd name="connsiteX6-2911" fmla="*/ 1545755 w 1551854"/>
              <a:gd name="connsiteY6-2912" fmla="*/ 663079 h 1420653"/>
              <a:gd name="connsiteX7-2913" fmla="*/ 1066421 w 1551854"/>
              <a:gd name="connsiteY7-2914" fmla="*/ 909117 h 1420653"/>
              <a:gd name="connsiteX8-2915" fmla="*/ 1494976 w 1551854"/>
              <a:gd name="connsiteY8-2916" fmla="*/ 1171511 h 1420653"/>
              <a:gd name="connsiteX9-2917" fmla="*/ 916906 w 1551854"/>
              <a:gd name="connsiteY9-2918" fmla="*/ 1018766 h 1420653"/>
              <a:gd name="connsiteX10-2919" fmla="*/ 913166 w 1551854"/>
              <a:gd name="connsiteY10-2920" fmla="*/ 1420653 h 1420653"/>
              <a:gd name="connsiteX11-2921" fmla="*/ 742166 w 1551854"/>
              <a:gd name="connsiteY11-2922" fmla="*/ 1048356 h 1420653"/>
              <a:gd name="connsiteX12-2923" fmla="*/ 472329 w 1551854"/>
              <a:gd name="connsiteY12-2924" fmla="*/ 1193167 h 1420653"/>
              <a:gd name="connsiteX13-2925" fmla="*/ 643255 w 1551854"/>
              <a:gd name="connsiteY13-2926" fmla="*/ 930037 h 1420653"/>
              <a:gd name="connsiteX14-2927" fmla="*/ 50 w 1551854"/>
              <a:gd name="connsiteY14-2928" fmla="*/ 985980 h 1420653"/>
              <a:gd name="connsiteX15-2929" fmla="*/ 653891 w 1551854"/>
              <a:gd name="connsiteY15-2930" fmla="*/ 736838 h 1420653"/>
              <a:gd name="connsiteX16-2931" fmla="*/ 318102 w 1551854"/>
              <a:gd name="connsiteY16-2932" fmla="*/ 328669 h 14206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1171" y="connsiteY13-1172"/>
              </a:cxn>
              <a:cxn ang="0">
                <a:pos x="connsiteX14-1677" y="connsiteY14-1678"/>
              </a:cxn>
              <a:cxn ang="0">
                <a:pos x="connsiteX15-2099" y="connsiteY15-2100"/>
              </a:cxn>
              <a:cxn ang="0">
                <a:pos x="connsiteX16-2421" y="connsiteY16-2422"/>
              </a:cxn>
            </a:cxnLst>
            <a:rect l="l" t="t" r="r" b="b"/>
            <a:pathLst>
              <a:path w="1551854" h="1420653">
                <a:moveTo>
                  <a:pt x="318102" y="328669"/>
                </a:moveTo>
                <a:cubicBezTo>
                  <a:pt x="404774" y="194053"/>
                  <a:pt x="584212" y="629281"/>
                  <a:pt x="750397" y="587431"/>
                </a:cubicBezTo>
                <a:cubicBezTo>
                  <a:pt x="862079" y="497642"/>
                  <a:pt x="456925" y="23542"/>
                  <a:pt x="807147" y="15"/>
                </a:cubicBezTo>
                <a:cubicBezTo>
                  <a:pt x="1038097" y="-2962"/>
                  <a:pt x="871485" y="431383"/>
                  <a:pt x="916906" y="587432"/>
                </a:cubicBezTo>
                <a:cubicBezTo>
                  <a:pt x="1006876" y="768621"/>
                  <a:pt x="979696" y="396195"/>
                  <a:pt x="1134938" y="437792"/>
                </a:cubicBezTo>
                <a:cubicBezTo>
                  <a:pt x="1311776" y="523692"/>
                  <a:pt x="931756" y="651140"/>
                  <a:pt x="1057652" y="712984"/>
                </a:cubicBezTo>
                <a:cubicBezTo>
                  <a:pt x="1089573" y="730009"/>
                  <a:pt x="1497912" y="451485"/>
                  <a:pt x="1545755" y="663079"/>
                </a:cubicBezTo>
                <a:cubicBezTo>
                  <a:pt x="1620103" y="848168"/>
                  <a:pt x="988745" y="789039"/>
                  <a:pt x="1066421" y="909117"/>
                </a:cubicBezTo>
                <a:cubicBezTo>
                  <a:pt x="1059081" y="1076095"/>
                  <a:pt x="1449308" y="885264"/>
                  <a:pt x="1494976" y="1171511"/>
                </a:cubicBezTo>
                <a:cubicBezTo>
                  <a:pt x="1421555" y="1478405"/>
                  <a:pt x="1109596" y="1069681"/>
                  <a:pt x="916906" y="1018766"/>
                </a:cubicBezTo>
                <a:cubicBezTo>
                  <a:pt x="765468" y="1095302"/>
                  <a:pt x="1223631" y="1330866"/>
                  <a:pt x="913166" y="1420653"/>
                </a:cubicBezTo>
                <a:cubicBezTo>
                  <a:pt x="712842" y="1414473"/>
                  <a:pt x="888057" y="1093732"/>
                  <a:pt x="742166" y="1048356"/>
                </a:cubicBezTo>
                <a:cubicBezTo>
                  <a:pt x="669025" y="979230"/>
                  <a:pt x="666732" y="1268617"/>
                  <a:pt x="472329" y="1193167"/>
                </a:cubicBezTo>
                <a:cubicBezTo>
                  <a:pt x="264674" y="998448"/>
                  <a:pt x="683094" y="1082202"/>
                  <a:pt x="643255" y="930037"/>
                </a:cubicBezTo>
                <a:cubicBezTo>
                  <a:pt x="550664" y="758446"/>
                  <a:pt x="-6043" y="1231031"/>
                  <a:pt x="50" y="985980"/>
                </a:cubicBezTo>
                <a:cubicBezTo>
                  <a:pt x="19215" y="637889"/>
                  <a:pt x="541961" y="1071677"/>
                  <a:pt x="653891" y="736838"/>
                </a:cubicBezTo>
                <a:cubicBezTo>
                  <a:pt x="718657" y="614033"/>
                  <a:pt x="213579" y="597248"/>
                  <a:pt x="318102" y="328669"/>
                </a:cubicBezTo>
                <a:close/>
              </a:path>
            </a:pathLst>
          </a:custGeom>
          <a:gradFill>
            <a:gsLst>
              <a:gs pos="79600">
                <a:srgbClr val="00BC00"/>
              </a:gs>
              <a:gs pos="0">
                <a:srgbClr val="008000"/>
              </a:gs>
              <a:gs pos="100000">
                <a:srgbClr val="00CC00"/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n-US">
              <a:solidFill>
                <a:srgbClr val="FFFFFF"/>
              </a:solidFill>
            </a:endParaRPr>
          </a:p>
        </p:txBody>
      </p:sp>
      <p:sp>
        <p:nvSpPr>
          <p:cNvPr id="48" name="Gwiazda 6-ramienna 1"/>
          <p:cNvSpPr/>
          <p:nvPr/>
        </p:nvSpPr>
        <p:spPr>
          <a:xfrm rot="11902445">
            <a:off x="8026318" y="6172358"/>
            <a:ext cx="648299" cy="573389"/>
          </a:xfrm>
          <a:custGeom>
            <a:avLst/>
            <a:gdLst>
              <a:gd name="connsiteX0" fmla="*/ 0 w 1296144"/>
              <a:gd name="connsiteY0" fmla="*/ 341908 h 1367631"/>
              <a:gd name="connsiteX1" fmla="*/ 511809 w 1296144"/>
              <a:gd name="connsiteY1" fmla="*/ 468148 h 1367631"/>
              <a:gd name="connsiteX2" fmla="*/ 648072 w 1296144"/>
              <a:gd name="connsiteY2" fmla="*/ 0 h 1367631"/>
              <a:gd name="connsiteX3" fmla="*/ 784335 w 1296144"/>
              <a:gd name="connsiteY3" fmla="*/ 468148 h 1367631"/>
              <a:gd name="connsiteX4" fmla="*/ 1296144 w 1296144"/>
              <a:gd name="connsiteY4" fmla="*/ 341908 h 1367631"/>
              <a:gd name="connsiteX5" fmla="*/ 920598 w 1296144"/>
              <a:gd name="connsiteY5" fmla="*/ 683816 h 1367631"/>
              <a:gd name="connsiteX6" fmla="*/ 1296144 w 1296144"/>
              <a:gd name="connsiteY6" fmla="*/ 1025723 h 1367631"/>
              <a:gd name="connsiteX7" fmla="*/ 784335 w 1296144"/>
              <a:gd name="connsiteY7" fmla="*/ 899483 h 1367631"/>
              <a:gd name="connsiteX8" fmla="*/ 648072 w 1296144"/>
              <a:gd name="connsiteY8" fmla="*/ 1367631 h 1367631"/>
              <a:gd name="connsiteX9" fmla="*/ 511809 w 1296144"/>
              <a:gd name="connsiteY9" fmla="*/ 899483 h 1367631"/>
              <a:gd name="connsiteX10" fmla="*/ 0 w 1296144"/>
              <a:gd name="connsiteY10" fmla="*/ 1025723 h 1367631"/>
              <a:gd name="connsiteX11" fmla="*/ 375546 w 1296144"/>
              <a:gd name="connsiteY11" fmla="*/ 683816 h 1367631"/>
              <a:gd name="connsiteX12" fmla="*/ 0 w 1296144"/>
              <a:gd name="connsiteY12" fmla="*/ 341908 h 1367631"/>
              <a:gd name="connsiteX0-1" fmla="*/ 0 w 1296144"/>
              <a:gd name="connsiteY0-2" fmla="*/ 341908 h 1367631"/>
              <a:gd name="connsiteX1-3" fmla="*/ 511809 w 1296144"/>
              <a:gd name="connsiteY1-4" fmla="*/ 468148 h 1367631"/>
              <a:gd name="connsiteX2-5" fmla="*/ 648072 w 1296144"/>
              <a:gd name="connsiteY2-6" fmla="*/ 0 h 1367631"/>
              <a:gd name="connsiteX3-7" fmla="*/ 784335 w 1296144"/>
              <a:gd name="connsiteY3-8" fmla="*/ 468148 h 1367631"/>
              <a:gd name="connsiteX4-9" fmla="*/ 1296144 w 1296144"/>
              <a:gd name="connsiteY4-10" fmla="*/ 341908 h 1367631"/>
              <a:gd name="connsiteX5-11" fmla="*/ 920598 w 1296144"/>
              <a:gd name="connsiteY5-12" fmla="*/ 683816 h 1367631"/>
              <a:gd name="connsiteX6-13" fmla="*/ 1296144 w 1296144"/>
              <a:gd name="connsiteY6-14" fmla="*/ 1025723 h 1367631"/>
              <a:gd name="connsiteX7-15" fmla="*/ 784335 w 1296144"/>
              <a:gd name="connsiteY7-16" fmla="*/ 899483 h 1367631"/>
              <a:gd name="connsiteX8-17" fmla="*/ 648072 w 1296144"/>
              <a:gd name="connsiteY8-18" fmla="*/ 1367631 h 1367631"/>
              <a:gd name="connsiteX9-19" fmla="*/ 511809 w 1296144"/>
              <a:gd name="connsiteY9-20" fmla="*/ 899483 h 1367631"/>
              <a:gd name="connsiteX10-21" fmla="*/ 0 w 1296144"/>
              <a:gd name="connsiteY10-22" fmla="*/ 1025723 h 1367631"/>
              <a:gd name="connsiteX11-23" fmla="*/ 375546 w 1296144"/>
              <a:gd name="connsiteY11-24" fmla="*/ 683816 h 1367631"/>
              <a:gd name="connsiteX12-25" fmla="*/ 0 w 1296144"/>
              <a:gd name="connsiteY12-26" fmla="*/ 341908 h 1367631"/>
              <a:gd name="connsiteX0-27" fmla="*/ 0 w 1296144"/>
              <a:gd name="connsiteY0-28" fmla="*/ 347649 h 1373372"/>
              <a:gd name="connsiteX1-29" fmla="*/ 511809 w 1296144"/>
              <a:gd name="connsiteY1-30" fmla="*/ 473889 h 1373372"/>
              <a:gd name="connsiteX2-31" fmla="*/ 648072 w 1296144"/>
              <a:gd name="connsiteY2-32" fmla="*/ 5741 h 1373372"/>
              <a:gd name="connsiteX3-33" fmla="*/ 784335 w 1296144"/>
              <a:gd name="connsiteY3-34" fmla="*/ 473889 h 1373372"/>
              <a:gd name="connsiteX4-35" fmla="*/ 1296144 w 1296144"/>
              <a:gd name="connsiteY4-36" fmla="*/ 347649 h 1373372"/>
              <a:gd name="connsiteX5-37" fmla="*/ 920598 w 1296144"/>
              <a:gd name="connsiteY5-38" fmla="*/ 689557 h 1373372"/>
              <a:gd name="connsiteX6-39" fmla="*/ 1296144 w 1296144"/>
              <a:gd name="connsiteY6-40" fmla="*/ 1031464 h 1373372"/>
              <a:gd name="connsiteX7-41" fmla="*/ 784335 w 1296144"/>
              <a:gd name="connsiteY7-42" fmla="*/ 905224 h 1373372"/>
              <a:gd name="connsiteX8-43" fmla="*/ 648072 w 1296144"/>
              <a:gd name="connsiteY8-44" fmla="*/ 1373372 h 1373372"/>
              <a:gd name="connsiteX9-45" fmla="*/ 511809 w 1296144"/>
              <a:gd name="connsiteY9-46" fmla="*/ 905224 h 1373372"/>
              <a:gd name="connsiteX10-47" fmla="*/ 0 w 1296144"/>
              <a:gd name="connsiteY10-48" fmla="*/ 1031464 h 1373372"/>
              <a:gd name="connsiteX11-49" fmla="*/ 375546 w 1296144"/>
              <a:gd name="connsiteY11-50" fmla="*/ 689557 h 1373372"/>
              <a:gd name="connsiteX12-51" fmla="*/ 0 w 1296144"/>
              <a:gd name="connsiteY12-52" fmla="*/ 347649 h 1373372"/>
              <a:gd name="connsiteX0-53" fmla="*/ 0 w 1296144"/>
              <a:gd name="connsiteY0-54" fmla="*/ 439361 h 1465084"/>
              <a:gd name="connsiteX1-55" fmla="*/ 511809 w 1296144"/>
              <a:gd name="connsiteY1-56" fmla="*/ 565601 h 1465084"/>
              <a:gd name="connsiteX2-57" fmla="*/ 608315 w 1296144"/>
              <a:gd name="connsiteY2-58" fmla="*/ 4688 h 1465084"/>
              <a:gd name="connsiteX3-59" fmla="*/ 784335 w 1296144"/>
              <a:gd name="connsiteY3-60" fmla="*/ 565601 h 1465084"/>
              <a:gd name="connsiteX4-61" fmla="*/ 1296144 w 1296144"/>
              <a:gd name="connsiteY4-62" fmla="*/ 439361 h 1465084"/>
              <a:gd name="connsiteX5-63" fmla="*/ 920598 w 1296144"/>
              <a:gd name="connsiteY5-64" fmla="*/ 781269 h 1465084"/>
              <a:gd name="connsiteX6-65" fmla="*/ 1296144 w 1296144"/>
              <a:gd name="connsiteY6-66" fmla="*/ 1123176 h 1465084"/>
              <a:gd name="connsiteX7-67" fmla="*/ 784335 w 1296144"/>
              <a:gd name="connsiteY7-68" fmla="*/ 996936 h 1465084"/>
              <a:gd name="connsiteX8-69" fmla="*/ 648072 w 1296144"/>
              <a:gd name="connsiteY8-70" fmla="*/ 1465084 h 1465084"/>
              <a:gd name="connsiteX9-71" fmla="*/ 511809 w 1296144"/>
              <a:gd name="connsiteY9-72" fmla="*/ 996936 h 1465084"/>
              <a:gd name="connsiteX10-73" fmla="*/ 0 w 1296144"/>
              <a:gd name="connsiteY10-74" fmla="*/ 1123176 h 1465084"/>
              <a:gd name="connsiteX11-75" fmla="*/ 375546 w 1296144"/>
              <a:gd name="connsiteY11-76" fmla="*/ 781269 h 1465084"/>
              <a:gd name="connsiteX12-77" fmla="*/ 0 w 1296144"/>
              <a:gd name="connsiteY12-78" fmla="*/ 439361 h 1465084"/>
              <a:gd name="connsiteX0-79" fmla="*/ 0 w 1296144"/>
              <a:gd name="connsiteY0-80" fmla="*/ 439361 h 1465084"/>
              <a:gd name="connsiteX1-81" fmla="*/ 551565 w 1296144"/>
              <a:gd name="connsiteY1-82" fmla="*/ 539096 h 1465084"/>
              <a:gd name="connsiteX2-83" fmla="*/ 608315 w 1296144"/>
              <a:gd name="connsiteY2-84" fmla="*/ 4688 h 1465084"/>
              <a:gd name="connsiteX3-85" fmla="*/ 784335 w 1296144"/>
              <a:gd name="connsiteY3-86" fmla="*/ 565601 h 1465084"/>
              <a:gd name="connsiteX4-87" fmla="*/ 1296144 w 1296144"/>
              <a:gd name="connsiteY4-88" fmla="*/ 439361 h 1465084"/>
              <a:gd name="connsiteX5-89" fmla="*/ 920598 w 1296144"/>
              <a:gd name="connsiteY5-90" fmla="*/ 781269 h 1465084"/>
              <a:gd name="connsiteX6-91" fmla="*/ 1296144 w 1296144"/>
              <a:gd name="connsiteY6-92" fmla="*/ 1123176 h 1465084"/>
              <a:gd name="connsiteX7-93" fmla="*/ 784335 w 1296144"/>
              <a:gd name="connsiteY7-94" fmla="*/ 996936 h 1465084"/>
              <a:gd name="connsiteX8-95" fmla="*/ 648072 w 1296144"/>
              <a:gd name="connsiteY8-96" fmla="*/ 1465084 h 1465084"/>
              <a:gd name="connsiteX9-97" fmla="*/ 511809 w 1296144"/>
              <a:gd name="connsiteY9-98" fmla="*/ 996936 h 1465084"/>
              <a:gd name="connsiteX10-99" fmla="*/ 0 w 1296144"/>
              <a:gd name="connsiteY10-100" fmla="*/ 1123176 h 1465084"/>
              <a:gd name="connsiteX11-101" fmla="*/ 375546 w 1296144"/>
              <a:gd name="connsiteY11-102" fmla="*/ 781269 h 1465084"/>
              <a:gd name="connsiteX12-103" fmla="*/ 0 w 1296144"/>
              <a:gd name="connsiteY12-104" fmla="*/ 439361 h 1465084"/>
              <a:gd name="connsiteX0-105" fmla="*/ 0 w 1296144"/>
              <a:gd name="connsiteY0-106" fmla="*/ 439620 h 1465343"/>
              <a:gd name="connsiteX1-107" fmla="*/ 551565 w 1296144"/>
              <a:gd name="connsiteY1-108" fmla="*/ 539355 h 1465343"/>
              <a:gd name="connsiteX2-109" fmla="*/ 608315 w 1296144"/>
              <a:gd name="connsiteY2-110" fmla="*/ 4947 h 1465343"/>
              <a:gd name="connsiteX3-111" fmla="*/ 718074 w 1296144"/>
              <a:gd name="connsiteY3-112" fmla="*/ 539356 h 1465343"/>
              <a:gd name="connsiteX4-113" fmla="*/ 1296144 w 1296144"/>
              <a:gd name="connsiteY4-114" fmla="*/ 439620 h 1465343"/>
              <a:gd name="connsiteX5-115" fmla="*/ 920598 w 1296144"/>
              <a:gd name="connsiteY5-116" fmla="*/ 781528 h 1465343"/>
              <a:gd name="connsiteX6-117" fmla="*/ 1296144 w 1296144"/>
              <a:gd name="connsiteY6-118" fmla="*/ 1123435 h 1465343"/>
              <a:gd name="connsiteX7-119" fmla="*/ 784335 w 1296144"/>
              <a:gd name="connsiteY7-120" fmla="*/ 997195 h 1465343"/>
              <a:gd name="connsiteX8-121" fmla="*/ 648072 w 1296144"/>
              <a:gd name="connsiteY8-122" fmla="*/ 1465343 h 1465343"/>
              <a:gd name="connsiteX9-123" fmla="*/ 511809 w 1296144"/>
              <a:gd name="connsiteY9-124" fmla="*/ 997195 h 1465343"/>
              <a:gd name="connsiteX10-125" fmla="*/ 0 w 1296144"/>
              <a:gd name="connsiteY10-126" fmla="*/ 1123435 h 1465343"/>
              <a:gd name="connsiteX11-127" fmla="*/ 375546 w 1296144"/>
              <a:gd name="connsiteY11-128" fmla="*/ 781528 h 1465343"/>
              <a:gd name="connsiteX12-129" fmla="*/ 0 w 1296144"/>
              <a:gd name="connsiteY12-130" fmla="*/ 439620 h 1465343"/>
              <a:gd name="connsiteX0-131" fmla="*/ 0 w 1296144"/>
              <a:gd name="connsiteY0-132" fmla="*/ 492135 h 1517858"/>
              <a:gd name="connsiteX1-133" fmla="*/ 551565 w 1296144"/>
              <a:gd name="connsiteY1-134" fmla="*/ 591870 h 1517858"/>
              <a:gd name="connsiteX2-135" fmla="*/ 608315 w 1296144"/>
              <a:gd name="connsiteY2-136" fmla="*/ 4454 h 1517858"/>
              <a:gd name="connsiteX3-137" fmla="*/ 718074 w 1296144"/>
              <a:gd name="connsiteY3-138" fmla="*/ 591871 h 1517858"/>
              <a:gd name="connsiteX4-139" fmla="*/ 1296144 w 1296144"/>
              <a:gd name="connsiteY4-140" fmla="*/ 492135 h 1517858"/>
              <a:gd name="connsiteX5-141" fmla="*/ 920598 w 1296144"/>
              <a:gd name="connsiteY5-142" fmla="*/ 834043 h 1517858"/>
              <a:gd name="connsiteX6-143" fmla="*/ 1296144 w 1296144"/>
              <a:gd name="connsiteY6-144" fmla="*/ 1175950 h 1517858"/>
              <a:gd name="connsiteX7-145" fmla="*/ 784335 w 1296144"/>
              <a:gd name="connsiteY7-146" fmla="*/ 1049710 h 1517858"/>
              <a:gd name="connsiteX8-147" fmla="*/ 648072 w 1296144"/>
              <a:gd name="connsiteY8-148" fmla="*/ 1517858 h 1517858"/>
              <a:gd name="connsiteX9-149" fmla="*/ 511809 w 1296144"/>
              <a:gd name="connsiteY9-150" fmla="*/ 1049710 h 1517858"/>
              <a:gd name="connsiteX10-151" fmla="*/ 0 w 1296144"/>
              <a:gd name="connsiteY10-152" fmla="*/ 1175950 h 1517858"/>
              <a:gd name="connsiteX11-153" fmla="*/ 375546 w 1296144"/>
              <a:gd name="connsiteY11-154" fmla="*/ 834043 h 1517858"/>
              <a:gd name="connsiteX12-155" fmla="*/ 0 w 1296144"/>
              <a:gd name="connsiteY12-156" fmla="*/ 492135 h 1517858"/>
              <a:gd name="connsiteX0-157" fmla="*/ 0 w 1296144"/>
              <a:gd name="connsiteY0-158" fmla="*/ 492135 h 1517858"/>
              <a:gd name="connsiteX1-159" fmla="*/ 551565 w 1296144"/>
              <a:gd name="connsiteY1-160" fmla="*/ 591870 h 1517858"/>
              <a:gd name="connsiteX2-161" fmla="*/ 608315 w 1296144"/>
              <a:gd name="connsiteY2-162" fmla="*/ 4454 h 1517858"/>
              <a:gd name="connsiteX3-163" fmla="*/ 718074 w 1296144"/>
              <a:gd name="connsiteY3-164" fmla="*/ 591871 h 1517858"/>
              <a:gd name="connsiteX4-165" fmla="*/ 1296144 w 1296144"/>
              <a:gd name="connsiteY4-166" fmla="*/ 492135 h 1517858"/>
              <a:gd name="connsiteX5-167" fmla="*/ 920598 w 1296144"/>
              <a:gd name="connsiteY5-168" fmla="*/ 834043 h 1517858"/>
              <a:gd name="connsiteX6-169" fmla="*/ 1296144 w 1296144"/>
              <a:gd name="connsiteY6-170" fmla="*/ 1175950 h 1517858"/>
              <a:gd name="connsiteX7-171" fmla="*/ 784335 w 1296144"/>
              <a:gd name="connsiteY7-172" fmla="*/ 1049710 h 1517858"/>
              <a:gd name="connsiteX8-173" fmla="*/ 648072 w 1296144"/>
              <a:gd name="connsiteY8-174" fmla="*/ 1517858 h 1517858"/>
              <a:gd name="connsiteX9-175" fmla="*/ 511809 w 1296144"/>
              <a:gd name="connsiteY9-176" fmla="*/ 1049710 h 1517858"/>
              <a:gd name="connsiteX10-177" fmla="*/ 0 w 1296144"/>
              <a:gd name="connsiteY10-178" fmla="*/ 1175950 h 1517858"/>
              <a:gd name="connsiteX11-179" fmla="*/ 375546 w 1296144"/>
              <a:gd name="connsiteY11-180" fmla="*/ 834043 h 1517858"/>
              <a:gd name="connsiteX12-181" fmla="*/ 0 w 1296144"/>
              <a:gd name="connsiteY12-182" fmla="*/ 492135 h 1517858"/>
              <a:gd name="connsiteX0-183" fmla="*/ 0 w 1296144"/>
              <a:gd name="connsiteY0-184" fmla="*/ 487681 h 1513404"/>
              <a:gd name="connsiteX1-185" fmla="*/ 551565 w 1296144"/>
              <a:gd name="connsiteY1-186" fmla="*/ 587416 h 1513404"/>
              <a:gd name="connsiteX2-187" fmla="*/ 608315 w 1296144"/>
              <a:gd name="connsiteY2-188" fmla="*/ 0 h 1513404"/>
              <a:gd name="connsiteX3-189" fmla="*/ 718074 w 1296144"/>
              <a:gd name="connsiteY3-190" fmla="*/ 587417 h 1513404"/>
              <a:gd name="connsiteX4-191" fmla="*/ 1296144 w 1296144"/>
              <a:gd name="connsiteY4-192" fmla="*/ 487681 h 1513404"/>
              <a:gd name="connsiteX5-193" fmla="*/ 920598 w 1296144"/>
              <a:gd name="connsiteY5-194" fmla="*/ 829589 h 1513404"/>
              <a:gd name="connsiteX6-195" fmla="*/ 1296144 w 1296144"/>
              <a:gd name="connsiteY6-196" fmla="*/ 1171496 h 1513404"/>
              <a:gd name="connsiteX7-197" fmla="*/ 784335 w 1296144"/>
              <a:gd name="connsiteY7-198" fmla="*/ 1045256 h 1513404"/>
              <a:gd name="connsiteX8-199" fmla="*/ 648072 w 1296144"/>
              <a:gd name="connsiteY8-200" fmla="*/ 1513404 h 1513404"/>
              <a:gd name="connsiteX9-201" fmla="*/ 511809 w 1296144"/>
              <a:gd name="connsiteY9-202" fmla="*/ 1045256 h 1513404"/>
              <a:gd name="connsiteX10-203" fmla="*/ 0 w 1296144"/>
              <a:gd name="connsiteY10-204" fmla="*/ 1171496 h 1513404"/>
              <a:gd name="connsiteX11-205" fmla="*/ 375546 w 1296144"/>
              <a:gd name="connsiteY11-206" fmla="*/ 829589 h 1513404"/>
              <a:gd name="connsiteX12-207" fmla="*/ 0 w 1296144"/>
              <a:gd name="connsiteY12-208" fmla="*/ 487681 h 1513404"/>
              <a:gd name="connsiteX0-209" fmla="*/ 0 w 1296144"/>
              <a:gd name="connsiteY0-210" fmla="*/ 487681 h 1513404"/>
              <a:gd name="connsiteX1-211" fmla="*/ 551565 w 1296144"/>
              <a:gd name="connsiteY1-212" fmla="*/ 587416 h 1513404"/>
              <a:gd name="connsiteX2-213" fmla="*/ 608315 w 1296144"/>
              <a:gd name="connsiteY2-214" fmla="*/ 0 h 1513404"/>
              <a:gd name="connsiteX3-215" fmla="*/ 718074 w 1296144"/>
              <a:gd name="connsiteY3-216" fmla="*/ 587417 h 1513404"/>
              <a:gd name="connsiteX4-217" fmla="*/ 1296144 w 1296144"/>
              <a:gd name="connsiteY4-218" fmla="*/ 487681 h 1513404"/>
              <a:gd name="connsiteX5-219" fmla="*/ 920598 w 1296144"/>
              <a:gd name="connsiteY5-220" fmla="*/ 829589 h 1513404"/>
              <a:gd name="connsiteX6-221" fmla="*/ 1296144 w 1296144"/>
              <a:gd name="connsiteY6-222" fmla="*/ 1171496 h 1513404"/>
              <a:gd name="connsiteX7-223" fmla="*/ 784335 w 1296144"/>
              <a:gd name="connsiteY7-224" fmla="*/ 1045256 h 1513404"/>
              <a:gd name="connsiteX8-225" fmla="*/ 648072 w 1296144"/>
              <a:gd name="connsiteY8-226" fmla="*/ 1513404 h 1513404"/>
              <a:gd name="connsiteX9-227" fmla="*/ 511809 w 1296144"/>
              <a:gd name="connsiteY9-228" fmla="*/ 1045256 h 1513404"/>
              <a:gd name="connsiteX10-229" fmla="*/ 0 w 1296144"/>
              <a:gd name="connsiteY10-230" fmla="*/ 1171496 h 1513404"/>
              <a:gd name="connsiteX11-231" fmla="*/ 375546 w 1296144"/>
              <a:gd name="connsiteY11-232" fmla="*/ 829589 h 1513404"/>
              <a:gd name="connsiteX12-233" fmla="*/ 0 w 1296144"/>
              <a:gd name="connsiteY12-234" fmla="*/ 487681 h 1513404"/>
              <a:gd name="connsiteX0-235" fmla="*/ 0 w 1296144"/>
              <a:gd name="connsiteY0-236" fmla="*/ 487696 h 1513419"/>
              <a:gd name="connsiteX1-237" fmla="*/ 551565 w 1296144"/>
              <a:gd name="connsiteY1-238" fmla="*/ 587431 h 1513419"/>
              <a:gd name="connsiteX2-239" fmla="*/ 608315 w 1296144"/>
              <a:gd name="connsiteY2-240" fmla="*/ 15 h 1513419"/>
              <a:gd name="connsiteX3-241" fmla="*/ 718074 w 1296144"/>
              <a:gd name="connsiteY3-242" fmla="*/ 587432 h 1513419"/>
              <a:gd name="connsiteX4-243" fmla="*/ 1296144 w 1296144"/>
              <a:gd name="connsiteY4-244" fmla="*/ 487696 h 1513419"/>
              <a:gd name="connsiteX5-245" fmla="*/ 920598 w 1296144"/>
              <a:gd name="connsiteY5-246" fmla="*/ 829604 h 1513419"/>
              <a:gd name="connsiteX6-247" fmla="*/ 1296144 w 1296144"/>
              <a:gd name="connsiteY6-248" fmla="*/ 1171511 h 1513419"/>
              <a:gd name="connsiteX7-249" fmla="*/ 784335 w 1296144"/>
              <a:gd name="connsiteY7-250" fmla="*/ 1045271 h 1513419"/>
              <a:gd name="connsiteX8-251" fmla="*/ 648072 w 1296144"/>
              <a:gd name="connsiteY8-252" fmla="*/ 1513419 h 1513419"/>
              <a:gd name="connsiteX9-253" fmla="*/ 511809 w 1296144"/>
              <a:gd name="connsiteY9-254" fmla="*/ 1045271 h 1513419"/>
              <a:gd name="connsiteX10-255" fmla="*/ 0 w 1296144"/>
              <a:gd name="connsiteY10-256" fmla="*/ 1171511 h 1513419"/>
              <a:gd name="connsiteX11-257" fmla="*/ 375546 w 1296144"/>
              <a:gd name="connsiteY11-258" fmla="*/ 829604 h 1513419"/>
              <a:gd name="connsiteX12-259" fmla="*/ 0 w 1296144"/>
              <a:gd name="connsiteY12-260" fmla="*/ 487696 h 1513419"/>
              <a:gd name="connsiteX0-261" fmla="*/ 0 w 1296144"/>
              <a:gd name="connsiteY0-262" fmla="*/ 487696 h 1513419"/>
              <a:gd name="connsiteX1-263" fmla="*/ 551565 w 1296144"/>
              <a:gd name="connsiteY1-264" fmla="*/ 587431 h 1513419"/>
              <a:gd name="connsiteX2-265" fmla="*/ 608315 w 1296144"/>
              <a:gd name="connsiteY2-266" fmla="*/ 15 h 1513419"/>
              <a:gd name="connsiteX3-267" fmla="*/ 718074 w 1296144"/>
              <a:gd name="connsiteY3-268" fmla="*/ 587432 h 1513419"/>
              <a:gd name="connsiteX4-269" fmla="*/ 1296144 w 1296144"/>
              <a:gd name="connsiteY4-270" fmla="*/ 487696 h 1513419"/>
              <a:gd name="connsiteX5-271" fmla="*/ 920598 w 1296144"/>
              <a:gd name="connsiteY5-272" fmla="*/ 829604 h 1513419"/>
              <a:gd name="connsiteX6-273" fmla="*/ 1296144 w 1296144"/>
              <a:gd name="connsiteY6-274" fmla="*/ 1171511 h 1513419"/>
              <a:gd name="connsiteX7-275" fmla="*/ 784335 w 1296144"/>
              <a:gd name="connsiteY7-276" fmla="*/ 1045271 h 1513419"/>
              <a:gd name="connsiteX8-277" fmla="*/ 648072 w 1296144"/>
              <a:gd name="connsiteY8-278" fmla="*/ 1513419 h 1513419"/>
              <a:gd name="connsiteX9-279" fmla="*/ 511809 w 1296144"/>
              <a:gd name="connsiteY9-280" fmla="*/ 1045271 h 1513419"/>
              <a:gd name="connsiteX10-281" fmla="*/ 0 w 1296144"/>
              <a:gd name="connsiteY10-282" fmla="*/ 1171511 h 1513419"/>
              <a:gd name="connsiteX11-283" fmla="*/ 415302 w 1296144"/>
              <a:gd name="connsiteY11-284" fmla="*/ 723586 h 1513419"/>
              <a:gd name="connsiteX12-285" fmla="*/ 0 w 1296144"/>
              <a:gd name="connsiteY12-286" fmla="*/ 487696 h 1513419"/>
              <a:gd name="connsiteX0-287" fmla="*/ 92765 w 1296144"/>
              <a:gd name="connsiteY0-288" fmla="*/ 394930 h 1513419"/>
              <a:gd name="connsiteX1-289" fmla="*/ 551565 w 1296144"/>
              <a:gd name="connsiteY1-290" fmla="*/ 587431 h 1513419"/>
              <a:gd name="connsiteX2-291" fmla="*/ 608315 w 1296144"/>
              <a:gd name="connsiteY2-292" fmla="*/ 15 h 1513419"/>
              <a:gd name="connsiteX3-293" fmla="*/ 718074 w 1296144"/>
              <a:gd name="connsiteY3-294" fmla="*/ 587432 h 1513419"/>
              <a:gd name="connsiteX4-295" fmla="*/ 1296144 w 1296144"/>
              <a:gd name="connsiteY4-296" fmla="*/ 487696 h 1513419"/>
              <a:gd name="connsiteX5-297" fmla="*/ 920598 w 1296144"/>
              <a:gd name="connsiteY5-298" fmla="*/ 829604 h 1513419"/>
              <a:gd name="connsiteX6-299" fmla="*/ 1296144 w 1296144"/>
              <a:gd name="connsiteY6-300" fmla="*/ 1171511 h 1513419"/>
              <a:gd name="connsiteX7-301" fmla="*/ 784335 w 1296144"/>
              <a:gd name="connsiteY7-302" fmla="*/ 1045271 h 1513419"/>
              <a:gd name="connsiteX8-303" fmla="*/ 648072 w 1296144"/>
              <a:gd name="connsiteY8-304" fmla="*/ 1513419 h 1513419"/>
              <a:gd name="connsiteX9-305" fmla="*/ 511809 w 1296144"/>
              <a:gd name="connsiteY9-306" fmla="*/ 1045271 h 1513419"/>
              <a:gd name="connsiteX10-307" fmla="*/ 0 w 1296144"/>
              <a:gd name="connsiteY10-308" fmla="*/ 1171511 h 1513419"/>
              <a:gd name="connsiteX11-309" fmla="*/ 415302 w 1296144"/>
              <a:gd name="connsiteY11-310" fmla="*/ 723586 h 1513419"/>
              <a:gd name="connsiteX12-311" fmla="*/ 92765 w 1296144"/>
              <a:gd name="connsiteY12-312" fmla="*/ 394930 h 1513419"/>
              <a:gd name="connsiteX0-313" fmla="*/ 92765 w 1296144"/>
              <a:gd name="connsiteY0-314" fmla="*/ 394930 h 1513419"/>
              <a:gd name="connsiteX1-315" fmla="*/ 551565 w 1296144"/>
              <a:gd name="connsiteY1-316" fmla="*/ 587431 h 1513419"/>
              <a:gd name="connsiteX2-317" fmla="*/ 608315 w 1296144"/>
              <a:gd name="connsiteY2-318" fmla="*/ 15 h 1513419"/>
              <a:gd name="connsiteX3-319" fmla="*/ 718074 w 1296144"/>
              <a:gd name="connsiteY3-320" fmla="*/ 587432 h 1513419"/>
              <a:gd name="connsiteX4-321" fmla="*/ 1296144 w 1296144"/>
              <a:gd name="connsiteY4-322" fmla="*/ 487696 h 1513419"/>
              <a:gd name="connsiteX5-323" fmla="*/ 920598 w 1296144"/>
              <a:gd name="connsiteY5-324" fmla="*/ 829604 h 1513419"/>
              <a:gd name="connsiteX6-325" fmla="*/ 1296144 w 1296144"/>
              <a:gd name="connsiteY6-326" fmla="*/ 1171511 h 1513419"/>
              <a:gd name="connsiteX7-327" fmla="*/ 784335 w 1296144"/>
              <a:gd name="connsiteY7-328" fmla="*/ 1045271 h 1513419"/>
              <a:gd name="connsiteX8-329" fmla="*/ 648072 w 1296144"/>
              <a:gd name="connsiteY8-330" fmla="*/ 1513419 h 1513419"/>
              <a:gd name="connsiteX9-331" fmla="*/ 511809 w 1296144"/>
              <a:gd name="connsiteY9-332" fmla="*/ 1045271 h 1513419"/>
              <a:gd name="connsiteX10-333" fmla="*/ 0 w 1296144"/>
              <a:gd name="connsiteY10-334" fmla="*/ 1171511 h 1513419"/>
              <a:gd name="connsiteX11-335" fmla="*/ 415302 w 1296144"/>
              <a:gd name="connsiteY11-336" fmla="*/ 723586 h 1513419"/>
              <a:gd name="connsiteX12-337" fmla="*/ 92765 w 1296144"/>
              <a:gd name="connsiteY12-338" fmla="*/ 394930 h 1513419"/>
              <a:gd name="connsiteX0-339" fmla="*/ 92765 w 1296144"/>
              <a:gd name="connsiteY0-340" fmla="*/ 394930 h 1513419"/>
              <a:gd name="connsiteX1-341" fmla="*/ 551565 w 1296144"/>
              <a:gd name="connsiteY1-342" fmla="*/ 587431 h 1513419"/>
              <a:gd name="connsiteX2-343" fmla="*/ 608315 w 1296144"/>
              <a:gd name="connsiteY2-344" fmla="*/ 15 h 1513419"/>
              <a:gd name="connsiteX3-345" fmla="*/ 718074 w 1296144"/>
              <a:gd name="connsiteY3-346" fmla="*/ 587432 h 1513419"/>
              <a:gd name="connsiteX4-347" fmla="*/ 1296144 w 1296144"/>
              <a:gd name="connsiteY4-348" fmla="*/ 487696 h 1513419"/>
              <a:gd name="connsiteX5-349" fmla="*/ 920598 w 1296144"/>
              <a:gd name="connsiteY5-350" fmla="*/ 829604 h 1513419"/>
              <a:gd name="connsiteX6-351" fmla="*/ 1296144 w 1296144"/>
              <a:gd name="connsiteY6-352" fmla="*/ 1171511 h 1513419"/>
              <a:gd name="connsiteX7-353" fmla="*/ 784335 w 1296144"/>
              <a:gd name="connsiteY7-354" fmla="*/ 1045271 h 1513419"/>
              <a:gd name="connsiteX8-355" fmla="*/ 648072 w 1296144"/>
              <a:gd name="connsiteY8-356" fmla="*/ 1513419 h 1513419"/>
              <a:gd name="connsiteX9-357" fmla="*/ 511809 w 1296144"/>
              <a:gd name="connsiteY9-358" fmla="*/ 1045271 h 1513419"/>
              <a:gd name="connsiteX10-359" fmla="*/ 0 w 1296144"/>
              <a:gd name="connsiteY10-360" fmla="*/ 1171511 h 1513419"/>
              <a:gd name="connsiteX11-361" fmla="*/ 415302 w 1296144"/>
              <a:gd name="connsiteY11-362" fmla="*/ 723586 h 1513419"/>
              <a:gd name="connsiteX12-363" fmla="*/ 92765 w 1296144"/>
              <a:gd name="connsiteY12-364" fmla="*/ 394930 h 1513419"/>
              <a:gd name="connsiteX0-365" fmla="*/ 92765 w 1296144"/>
              <a:gd name="connsiteY0-366" fmla="*/ 394930 h 1513419"/>
              <a:gd name="connsiteX1-367" fmla="*/ 551565 w 1296144"/>
              <a:gd name="connsiteY1-368" fmla="*/ 587431 h 1513419"/>
              <a:gd name="connsiteX2-369" fmla="*/ 608315 w 1296144"/>
              <a:gd name="connsiteY2-370" fmla="*/ 15 h 1513419"/>
              <a:gd name="connsiteX3-371" fmla="*/ 718074 w 1296144"/>
              <a:gd name="connsiteY3-372" fmla="*/ 587432 h 1513419"/>
              <a:gd name="connsiteX4-373" fmla="*/ 1296144 w 1296144"/>
              <a:gd name="connsiteY4-374" fmla="*/ 487696 h 1513419"/>
              <a:gd name="connsiteX5-375" fmla="*/ 920598 w 1296144"/>
              <a:gd name="connsiteY5-376" fmla="*/ 829604 h 1513419"/>
              <a:gd name="connsiteX6-377" fmla="*/ 1296144 w 1296144"/>
              <a:gd name="connsiteY6-378" fmla="*/ 1171511 h 1513419"/>
              <a:gd name="connsiteX7-379" fmla="*/ 784335 w 1296144"/>
              <a:gd name="connsiteY7-380" fmla="*/ 1045271 h 1513419"/>
              <a:gd name="connsiteX8-381" fmla="*/ 648072 w 1296144"/>
              <a:gd name="connsiteY8-382" fmla="*/ 1513419 h 1513419"/>
              <a:gd name="connsiteX9-383" fmla="*/ 511809 w 1296144"/>
              <a:gd name="connsiteY9-384" fmla="*/ 1045271 h 1513419"/>
              <a:gd name="connsiteX10-385" fmla="*/ 0 w 1296144"/>
              <a:gd name="connsiteY10-386" fmla="*/ 1171511 h 1513419"/>
              <a:gd name="connsiteX11-387" fmla="*/ 468311 w 1296144"/>
              <a:gd name="connsiteY11-388" fmla="*/ 697081 h 1513419"/>
              <a:gd name="connsiteX12-389" fmla="*/ 92765 w 1296144"/>
              <a:gd name="connsiteY12-390" fmla="*/ 394930 h 1513419"/>
              <a:gd name="connsiteX0-391" fmla="*/ 92765 w 1296144"/>
              <a:gd name="connsiteY0-392" fmla="*/ 394930 h 1513419"/>
              <a:gd name="connsiteX1-393" fmla="*/ 551565 w 1296144"/>
              <a:gd name="connsiteY1-394" fmla="*/ 587431 h 1513419"/>
              <a:gd name="connsiteX2-395" fmla="*/ 608315 w 1296144"/>
              <a:gd name="connsiteY2-396" fmla="*/ 15 h 1513419"/>
              <a:gd name="connsiteX3-397" fmla="*/ 718074 w 1296144"/>
              <a:gd name="connsiteY3-398" fmla="*/ 587432 h 1513419"/>
              <a:gd name="connsiteX4-399" fmla="*/ 1296144 w 1296144"/>
              <a:gd name="connsiteY4-400" fmla="*/ 487696 h 1513419"/>
              <a:gd name="connsiteX5-401" fmla="*/ 920598 w 1296144"/>
              <a:gd name="connsiteY5-402" fmla="*/ 829604 h 1513419"/>
              <a:gd name="connsiteX6-403" fmla="*/ 1296144 w 1296144"/>
              <a:gd name="connsiteY6-404" fmla="*/ 1171511 h 1513419"/>
              <a:gd name="connsiteX7-405" fmla="*/ 784335 w 1296144"/>
              <a:gd name="connsiteY7-406" fmla="*/ 1045271 h 1513419"/>
              <a:gd name="connsiteX8-407" fmla="*/ 648072 w 1296144"/>
              <a:gd name="connsiteY8-408" fmla="*/ 1513419 h 1513419"/>
              <a:gd name="connsiteX9-409" fmla="*/ 511809 w 1296144"/>
              <a:gd name="connsiteY9-410" fmla="*/ 1045271 h 1513419"/>
              <a:gd name="connsiteX10-411" fmla="*/ 0 w 1296144"/>
              <a:gd name="connsiteY10-412" fmla="*/ 1171511 h 1513419"/>
              <a:gd name="connsiteX11-413" fmla="*/ 468311 w 1296144"/>
              <a:gd name="connsiteY11-414" fmla="*/ 697081 h 1513419"/>
              <a:gd name="connsiteX12-415" fmla="*/ 92765 w 1296144"/>
              <a:gd name="connsiteY12-416" fmla="*/ 394930 h 1513419"/>
              <a:gd name="connsiteX0-417" fmla="*/ 92765 w 1296144"/>
              <a:gd name="connsiteY0-418" fmla="*/ 394930 h 1513419"/>
              <a:gd name="connsiteX1-419" fmla="*/ 551565 w 1296144"/>
              <a:gd name="connsiteY1-420" fmla="*/ 587431 h 1513419"/>
              <a:gd name="connsiteX2-421" fmla="*/ 608315 w 1296144"/>
              <a:gd name="connsiteY2-422" fmla="*/ 15 h 1513419"/>
              <a:gd name="connsiteX3-423" fmla="*/ 718074 w 1296144"/>
              <a:gd name="connsiteY3-424" fmla="*/ 587432 h 1513419"/>
              <a:gd name="connsiteX4-425" fmla="*/ 1296144 w 1296144"/>
              <a:gd name="connsiteY4-426" fmla="*/ 487696 h 1513419"/>
              <a:gd name="connsiteX5-427" fmla="*/ 920598 w 1296144"/>
              <a:gd name="connsiteY5-428" fmla="*/ 829604 h 1513419"/>
              <a:gd name="connsiteX6-429" fmla="*/ 1296144 w 1296144"/>
              <a:gd name="connsiteY6-430" fmla="*/ 1171511 h 1513419"/>
              <a:gd name="connsiteX7-431" fmla="*/ 784335 w 1296144"/>
              <a:gd name="connsiteY7-432" fmla="*/ 1045271 h 1513419"/>
              <a:gd name="connsiteX8-433" fmla="*/ 648072 w 1296144"/>
              <a:gd name="connsiteY8-434" fmla="*/ 1513419 h 1513419"/>
              <a:gd name="connsiteX9-435" fmla="*/ 511809 w 1296144"/>
              <a:gd name="connsiteY9-436" fmla="*/ 1045271 h 1513419"/>
              <a:gd name="connsiteX10-437" fmla="*/ 0 w 1296144"/>
              <a:gd name="connsiteY10-438" fmla="*/ 1171511 h 1513419"/>
              <a:gd name="connsiteX11-439" fmla="*/ 468311 w 1296144"/>
              <a:gd name="connsiteY11-440" fmla="*/ 697081 h 1513419"/>
              <a:gd name="connsiteX12-441" fmla="*/ 92765 w 1296144"/>
              <a:gd name="connsiteY12-442" fmla="*/ 394930 h 1513419"/>
              <a:gd name="connsiteX0-443" fmla="*/ 92765 w 1296144"/>
              <a:gd name="connsiteY0-444" fmla="*/ 394930 h 1513419"/>
              <a:gd name="connsiteX1-445" fmla="*/ 551565 w 1296144"/>
              <a:gd name="connsiteY1-446" fmla="*/ 587431 h 1513419"/>
              <a:gd name="connsiteX2-447" fmla="*/ 608315 w 1296144"/>
              <a:gd name="connsiteY2-448" fmla="*/ 15 h 1513419"/>
              <a:gd name="connsiteX3-449" fmla="*/ 718074 w 1296144"/>
              <a:gd name="connsiteY3-450" fmla="*/ 587432 h 1513419"/>
              <a:gd name="connsiteX4-451" fmla="*/ 1296144 w 1296144"/>
              <a:gd name="connsiteY4-452" fmla="*/ 487696 h 1513419"/>
              <a:gd name="connsiteX5-453" fmla="*/ 920598 w 1296144"/>
              <a:gd name="connsiteY5-454" fmla="*/ 829604 h 1513419"/>
              <a:gd name="connsiteX6-455" fmla="*/ 1296144 w 1296144"/>
              <a:gd name="connsiteY6-456" fmla="*/ 1171511 h 1513419"/>
              <a:gd name="connsiteX7-457" fmla="*/ 784335 w 1296144"/>
              <a:gd name="connsiteY7-458" fmla="*/ 1045271 h 1513419"/>
              <a:gd name="connsiteX8-459" fmla="*/ 648072 w 1296144"/>
              <a:gd name="connsiteY8-460" fmla="*/ 1513419 h 1513419"/>
              <a:gd name="connsiteX9-461" fmla="*/ 511809 w 1296144"/>
              <a:gd name="connsiteY9-462" fmla="*/ 1045271 h 1513419"/>
              <a:gd name="connsiteX10-463" fmla="*/ 0 w 1296144"/>
              <a:gd name="connsiteY10-464" fmla="*/ 1171511 h 1513419"/>
              <a:gd name="connsiteX11-465" fmla="*/ 468311 w 1296144"/>
              <a:gd name="connsiteY11-466" fmla="*/ 697081 h 1513419"/>
              <a:gd name="connsiteX12-467" fmla="*/ 92765 w 1296144"/>
              <a:gd name="connsiteY12-468" fmla="*/ 394930 h 1513419"/>
              <a:gd name="connsiteX0-469" fmla="*/ 477078 w 1680457"/>
              <a:gd name="connsiteY0-470" fmla="*/ 394930 h 1513419"/>
              <a:gd name="connsiteX1-471" fmla="*/ 935878 w 1680457"/>
              <a:gd name="connsiteY1-472" fmla="*/ 587431 h 1513419"/>
              <a:gd name="connsiteX2-473" fmla="*/ 992628 w 1680457"/>
              <a:gd name="connsiteY2-474" fmla="*/ 15 h 1513419"/>
              <a:gd name="connsiteX3-475" fmla="*/ 1102387 w 1680457"/>
              <a:gd name="connsiteY3-476" fmla="*/ 587432 h 1513419"/>
              <a:gd name="connsiteX4-477" fmla="*/ 1680457 w 1680457"/>
              <a:gd name="connsiteY4-478" fmla="*/ 487696 h 1513419"/>
              <a:gd name="connsiteX5-479" fmla="*/ 1304911 w 1680457"/>
              <a:gd name="connsiteY5-480" fmla="*/ 829604 h 1513419"/>
              <a:gd name="connsiteX6-481" fmla="*/ 1680457 w 1680457"/>
              <a:gd name="connsiteY6-482" fmla="*/ 1171511 h 1513419"/>
              <a:gd name="connsiteX7-483" fmla="*/ 1168648 w 1680457"/>
              <a:gd name="connsiteY7-484" fmla="*/ 1045271 h 1513419"/>
              <a:gd name="connsiteX8-485" fmla="*/ 1032385 w 1680457"/>
              <a:gd name="connsiteY8-486" fmla="*/ 1513419 h 1513419"/>
              <a:gd name="connsiteX9-487" fmla="*/ 896122 w 1680457"/>
              <a:gd name="connsiteY9-488" fmla="*/ 1045271 h 1513419"/>
              <a:gd name="connsiteX10-489" fmla="*/ 0 w 1680457"/>
              <a:gd name="connsiteY10-490" fmla="*/ 866711 h 1513419"/>
              <a:gd name="connsiteX11-491" fmla="*/ 852624 w 1680457"/>
              <a:gd name="connsiteY11-492" fmla="*/ 697081 h 1513419"/>
              <a:gd name="connsiteX12-493" fmla="*/ 477078 w 1680457"/>
              <a:gd name="connsiteY12-494" fmla="*/ 394930 h 1513419"/>
              <a:gd name="connsiteX0-495" fmla="*/ 498160 w 1701539"/>
              <a:gd name="connsiteY0-496" fmla="*/ 394930 h 1513419"/>
              <a:gd name="connsiteX1-497" fmla="*/ 956960 w 1701539"/>
              <a:gd name="connsiteY1-498" fmla="*/ 587431 h 1513419"/>
              <a:gd name="connsiteX2-499" fmla="*/ 1013710 w 1701539"/>
              <a:gd name="connsiteY2-500" fmla="*/ 15 h 1513419"/>
              <a:gd name="connsiteX3-501" fmla="*/ 1123469 w 1701539"/>
              <a:gd name="connsiteY3-502" fmla="*/ 587432 h 1513419"/>
              <a:gd name="connsiteX4-503" fmla="*/ 1701539 w 1701539"/>
              <a:gd name="connsiteY4-504" fmla="*/ 487696 h 1513419"/>
              <a:gd name="connsiteX5-505" fmla="*/ 1325993 w 1701539"/>
              <a:gd name="connsiteY5-506" fmla="*/ 829604 h 1513419"/>
              <a:gd name="connsiteX6-507" fmla="*/ 1701539 w 1701539"/>
              <a:gd name="connsiteY6-508" fmla="*/ 1171511 h 1513419"/>
              <a:gd name="connsiteX7-509" fmla="*/ 1189730 w 1701539"/>
              <a:gd name="connsiteY7-510" fmla="*/ 1045271 h 1513419"/>
              <a:gd name="connsiteX8-511" fmla="*/ 1053467 w 1701539"/>
              <a:gd name="connsiteY8-512" fmla="*/ 1513419 h 1513419"/>
              <a:gd name="connsiteX9-513" fmla="*/ 917204 w 1701539"/>
              <a:gd name="connsiteY9-514" fmla="*/ 1045271 h 1513419"/>
              <a:gd name="connsiteX10-515" fmla="*/ 21082 w 1701539"/>
              <a:gd name="connsiteY10-516" fmla="*/ 866711 h 1513419"/>
              <a:gd name="connsiteX11-517" fmla="*/ 873706 w 1701539"/>
              <a:gd name="connsiteY11-518" fmla="*/ 697081 h 1513419"/>
              <a:gd name="connsiteX12-519" fmla="*/ 498160 w 1701539"/>
              <a:gd name="connsiteY12-520" fmla="*/ 394930 h 1513419"/>
              <a:gd name="connsiteX0-521" fmla="*/ 498160 w 1701539"/>
              <a:gd name="connsiteY0-522" fmla="*/ 394930 h 1513419"/>
              <a:gd name="connsiteX1-523" fmla="*/ 956960 w 1701539"/>
              <a:gd name="connsiteY1-524" fmla="*/ 587431 h 1513419"/>
              <a:gd name="connsiteX2-525" fmla="*/ 1013710 w 1701539"/>
              <a:gd name="connsiteY2-526" fmla="*/ 15 h 1513419"/>
              <a:gd name="connsiteX3-527" fmla="*/ 1123469 w 1701539"/>
              <a:gd name="connsiteY3-528" fmla="*/ 587432 h 1513419"/>
              <a:gd name="connsiteX4-529" fmla="*/ 1701539 w 1701539"/>
              <a:gd name="connsiteY4-530" fmla="*/ 487696 h 1513419"/>
              <a:gd name="connsiteX5-531" fmla="*/ 1325993 w 1701539"/>
              <a:gd name="connsiteY5-532" fmla="*/ 829604 h 1513419"/>
              <a:gd name="connsiteX6-533" fmla="*/ 1701539 w 1701539"/>
              <a:gd name="connsiteY6-534" fmla="*/ 1171511 h 1513419"/>
              <a:gd name="connsiteX7-535" fmla="*/ 1189730 w 1701539"/>
              <a:gd name="connsiteY7-536" fmla="*/ 1045271 h 1513419"/>
              <a:gd name="connsiteX8-537" fmla="*/ 1053467 w 1701539"/>
              <a:gd name="connsiteY8-538" fmla="*/ 1513419 h 1513419"/>
              <a:gd name="connsiteX9-539" fmla="*/ 917204 w 1701539"/>
              <a:gd name="connsiteY9-540" fmla="*/ 1045271 h 1513419"/>
              <a:gd name="connsiteX10-541" fmla="*/ 21082 w 1701539"/>
              <a:gd name="connsiteY10-542" fmla="*/ 866711 h 1513419"/>
              <a:gd name="connsiteX11-543" fmla="*/ 873706 w 1701539"/>
              <a:gd name="connsiteY11-544" fmla="*/ 697081 h 1513419"/>
              <a:gd name="connsiteX12-545" fmla="*/ 498160 w 1701539"/>
              <a:gd name="connsiteY12-546" fmla="*/ 394930 h 1513419"/>
              <a:gd name="connsiteX0-547" fmla="*/ 477124 w 1680503"/>
              <a:gd name="connsiteY0-548" fmla="*/ 394930 h 1513419"/>
              <a:gd name="connsiteX1-549" fmla="*/ 935924 w 1680503"/>
              <a:gd name="connsiteY1-550" fmla="*/ 587431 h 1513419"/>
              <a:gd name="connsiteX2-551" fmla="*/ 992674 w 1680503"/>
              <a:gd name="connsiteY2-552" fmla="*/ 15 h 1513419"/>
              <a:gd name="connsiteX3-553" fmla="*/ 1102433 w 1680503"/>
              <a:gd name="connsiteY3-554" fmla="*/ 587432 h 1513419"/>
              <a:gd name="connsiteX4-555" fmla="*/ 1680503 w 1680503"/>
              <a:gd name="connsiteY4-556" fmla="*/ 487696 h 1513419"/>
              <a:gd name="connsiteX5-557" fmla="*/ 1304957 w 1680503"/>
              <a:gd name="connsiteY5-558" fmla="*/ 829604 h 1513419"/>
              <a:gd name="connsiteX6-559" fmla="*/ 1680503 w 1680503"/>
              <a:gd name="connsiteY6-560" fmla="*/ 1171511 h 1513419"/>
              <a:gd name="connsiteX7-561" fmla="*/ 1168694 w 1680503"/>
              <a:gd name="connsiteY7-562" fmla="*/ 1045271 h 1513419"/>
              <a:gd name="connsiteX8-563" fmla="*/ 1032431 w 1680503"/>
              <a:gd name="connsiteY8-564" fmla="*/ 1513419 h 1513419"/>
              <a:gd name="connsiteX9-565" fmla="*/ 896168 w 1680503"/>
              <a:gd name="connsiteY9-566" fmla="*/ 1045271 h 1513419"/>
              <a:gd name="connsiteX10-567" fmla="*/ 46 w 1680503"/>
              <a:gd name="connsiteY10-568" fmla="*/ 866711 h 1513419"/>
              <a:gd name="connsiteX11-569" fmla="*/ 852670 w 1680503"/>
              <a:gd name="connsiteY11-570" fmla="*/ 697081 h 1513419"/>
              <a:gd name="connsiteX12-571" fmla="*/ 477124 w 1680503"/>
              <a:gd name="connsiteY12-572" fmla="*/ 394930 h 1513419"/>
              <a:gd name="connsiteX0-573" fmla="*/ 477124 w 1680503"/>
              <a:gd name="connsiteY0-574" fmla="*/ 394930 h 1513419"/>
              <a:gd name="connsiteX1-575" fmla="*/ 935924 w 1680503"/>
              <a:gd name="connsiteY1-576" fmla="*/ 587431 h 1513419"/>
              <a:gd name="connsiteX2-577" fmla="*/ 992674 w 1680503"/>
              <a:gd name="connsiteY2-578" fmla="*/ 15 h 1513419"/>
              <a:gd name="connsiteX3-579" fmla="*/ 1102433 w 1680503"/>
              <a:gd name="connsiteY3-580" fmla="*/ 587432 h 1513419"/>
              <a:gd name="connsiteX4-581" fmla="*/ 1680503 w 1680503"/>
              <a:gd name="connsiteY4-582" fmla="*/ 487696 h 1513419"/>
              <a:gd name="connsiteX5-583" fmla="*/ 1304957 w 1680503"/>
              <a:gd name="connsiteY5-584" fmla="*/ 829604 h 1513419"/>
              <a:gd name="connsiteX6-585" fmla="*/ 1680503 w 1680503"/>
              <a:gd name="connsiteY6-586" fmla="*/ 1171511 h 1513419"/>
              <a:gd name="connsiteX7-587" fmla="*/ 1168694 w 1680503"/>
              <a:gd name="connsiteY7-588" fmla="*/ 1045271 h 1513419"/>
              <a:gd name="connsiteX8-589" fmla="*/ 1032431 w 1680503"/>
              <a:gd name="connsiteY8-590" fmla="*/ 1513419 h 1513419"/>
              <a:gd name="connsiteX9-591" fmla="*/ 896168 w 1680503"/>
              <a:gd name="connsiteY9-592" fmla="*/ 1045271 h 1513419"/>
              <a:gd name="connsiteX10-593" fmla="*/ 46 w 1680503"/>
              <a:gd name="connsiteY10-594" fmla="*/ 866711 h 1513419"/>
              <a:gd name="connsiteX11-595" fmla="*/ 852670 w 1680503"/>
              <a:gd name="connsiteY11-596" fmla="*/ 697081 h 1513419"/>
              <a:gd name="connsiteX12-597" fmla="*/ 477124 w 1680503"/>
              <a:gd name="connsiteY12-598" fmla="*/ 394930 h 1513419"/>
              <a:gd name="connsiteX0-599" fmla="*/ 477114 w 1680493"/>
              <a:gd name="connsiteY0-600" fmla="*/ 394930 h 1513419"/>
              <a:gd name="connsiteX1-601" fmla="*/ 935914 w 1680493"/>
              <a:gd name="connsiteY1-602" fmla="*/ 587431 h 1513419"/>
              <a:gd name="connsiteX2-603" fmla="*/ 992664 w 1680493"/>
              <a:gd name="connsiteY2-604" fmla="*/ 15 h 1513419"/>
              <a:gd name="connsiteX3-605" fmla="*/ 1102423 w 1680493"/>
              <a:gd name="connsiteY3-606" fmla="*/ 587432 h 1513419"/>
              <a:gd name="connsiteX4-607" fmla="*/ 1680493 w 1680493"/>
              <a:gd name="connsiteY4-608" fmla="*/ 487696 h 1513419"/>
              <a:gd name="connsiteX5-609" fmla="*/ 1304947 w 1680493"/>
              <a:gd name="connsiteY5-610" fmla="*/ 829604 h 1513419"/>
              <a:gd name="connsiteX6-611" fmla="*/ 1680493 w 1680493"/>
              <a:gd name="connsiteY6-612" fmla="*/ 1171511 h 1513419"/>
              <a:gd name="connsiteX7-613" fmla="*/ 1168684 w 1680493"/>
              <a:gd name="connsiteY7-614" fmla="*/ 1045271 h 1513419"/>
              <a:gd name="connsiteX8-615" fmla="*/ 1032421 w 1680493"/>
              <a:gd name="connsiteY8-616" fmla="*/ 1513419 h 1513419"/>
              <a:gd name="connsiteX9-617" fmla="*/ 896158 w 1680493"/>
              <a:gd name="connsiteY9-618" fmla="*/ 1045271 h 1513419"/>
              <a:gd name="connsiteX10-619" fmla="*/ 36 w 1680493"/>
              <a:gd name="connsiteY10-620" fmla="*/ 866711 h 1513419"/>
              <a:gd name="connsiteX11-621" fmla="*/ 852660 w 1680493"/>
              <a:gd name="connsiteY11-622" fmla="*/ 697081 h 1513419"/>
              <a:gd name="connsiteX12-623" fmla="*/ 477114 w 1680493"/>
              <a:gd name="connsiteY12-624" fmla="*/ 394930 h 1513419"/>
              <a:gd name="connsiteX0-625" fmla="*/ 291594 w 1494973"/>
              <a:gd name="connsiteY0-626" fmla="*/ 394930 h 1513419"/>
              <a:gd name="connsiteX1-627" fmla="*/ 750394 w 1494973"/>
              <a:gd name="connsiteY1-628" fmla="*/ 587431 h 1513419"/>
              <a:gd name="connsiteX2-629" fmla="*/ 807144 w 1494973"/>
              <a:gd name="connsiteY2-630" fmla="*/ 15 h 1513419"/>
              <a:gd name="connsiteX3-631" fmla="*/ 916903 w 1494973"/>
              <a:gd name="connsiteY3-632" fmla="*/ 587432 h 1513419"/>
              <a:gd name="connsiteX4-633" fmla="*/ 1494973 w 1494973"/>
              <a:gd name="connsiteY4-634" fmla="*/ 487696 h 1513419"/>
              <a:gd name="connsiteX5-635" fmla="*/ 1119427 w 1494973"/>
              <a:gd name="connsiteY5-636" fmla="*/ 829604 h 1513419"/>
              <a:gd name="connsiteX6-637" fmla="*/ 1494973 w 1494973"/>
              <a:gd name="connsiteY6-638" fmla="*/ 1171511 h 1513419"/>
              <a:gd name="connsiteX7-639" fmla="*/ 983164 w 1494973"/>
              <a:gd name="connsiteY7-640" fmla="*/ 1045271 h 1513419"/>
              <a:gd name="connsiteX8-641" fmla="*/ 846901 w 1494973"/>
              <a:gd name="connsiteY8-642" fmla="*/ 1513419 h 1513419"/>
              <a:gd name="connsiteX9-643" fmla="*/ 710638 w 1494973"/>
              <a:gd name="connsiteY9-644" fmla="*/ 1045271 h 1513419"/>
              <a:gd name="connsiteX10-645" fmla="*/ 47 w 1494973"/>
              <a:gd name="connsiteY10-646" fmla="*/ 985980 h 1513419"/>
              <a:gd name="connsiteX11-647" fmla="*/ 667140 w 1494973"/>
              <a:gd name="connsiteY11-648" fmla="*/ 697081 h 1513419"/>
              <a:gd name="connsiteX12-649" fmla="*/ 291594 w 1494973"/>
              <a:gd name="connsiteY12-650" fmla="*/ 394930 h 1513419"/>
              <a:gd name="connsiteX0-651" fmla="*/ 291594 w 1494973"/>
              <a:gd name="connsiteY0-652" fmla="*/ 394930 h 1354393"/>
              <a:gd name="connsiteX1-653" fmla="*/ 750394 w 1494973"/>
              <a:gd name="connsiteY1-654" fmla="*/ 587431 h 1354393"/>
              <a:gd name="connsiteX2-655" fmla="*/ 807144 w 1494973"/>
              <a:gd name="connsiteY2-656" fmla="*/ 15 h 1354393"/>
              <a:gd name="connsiteX3-657" fmla="*/ 916903 w 1494973"/>
              <a:gd name="connsiteY3-658" fmla="*/ 587432 h 1354393"/>
              <a:gd name="connsiteX4-659" fmla="*/ 1494973 w 1494973"/>
              <a:gd name="connsiteY4-660" fmla="*/ 487696 h 1354393"/>
              <a:gd name="connsiteX5-661" fmla="*/ 1119427 w 1494973"/>
              <a:gd name="connsiteY5-662" fmla="*/ 829604 h 1354393"/>
              <a:gd name="connsiteX6-663" fmla="*/ 1494973 w 1494973"/>
              <a:gd name="connsiteY6-664" fmla="*/ 1171511 h 1354393"/>
              <a:gd name="connsiteX7-665" fmla="*/ 983164 w 1494973"/>
              <a:gd name="connsiteY7-666" fmla="*/ 1045271 h 1354393"/>
              <a:gd name="connsiteX8-667" fmla="*/ 687875 w 1494973"/>
              <a:gd name="connsiteY8-668" fmla="*/ 1354393 h 1354393"/>
              <a:gd name="connsiteX9-669" fmla="*/ 710638 w 1494973"/>
              <a:gd name="connsiteY9-670" fmla="*/ 1045271 h 1354393"/>
              <a:gd name="connsiteX10-671" fmla="*/ 47 w 1494973"/>
              <a:gd name="connsiteY10-672" fmla="*/ 985980 h 1354393"/>
              <a:gd name="connsiteX11-673" fmla="*/ 667140 w 1494973"/>
              <a:gd name="connsiteY11-674" fmla="*/ 697081 h 1354393"/>
              <a:gd name="connsiteX12-675" fmla="*/ 291594 w 1494973"/>
              <a:gd name="connsiteY12-676" fmla="*/ 394930 h 1354393"/>
              <a:gd name="connsiteX0-677" fmla="*/ 291594 w 1494973"/>
              <a:gd name="connsiteY0-678" fmla="*/ 394930 h 1354393"/>
              <a:gd name="connsiteX1-679" fmla="*/ 750394 w 1494973"/>
              <a:gd name="connsiteY1-680" fmla="*/ 587431 h 1354393"/>
              <a:gd name="connsiteX2-681" fmla="*/ 807144 w 1494973"/>
              <a:gd name="connsiteY2-682" fmla="*/ 15 h 1354393"/>
              <a:gd name="connsiteX3-683" fmla="*/ 916903 w 1494973"/>
              <a:gd name="connsiteY3-684" fmla="*/ 587432 h 1354393"/>
              <a:gd name="connsiteX4-685" fmla="*/ 1494973 w 1494973"/>
              <a:gd name="connsiteY4-686" fmla="*/ 487696 h 1354393"/>
              <a:gd name="connsiteX5-687" fmla="*/ 1119427 w 1494973"/>
              <a:gd name="connsiteY5-688" fmla="*/ 829604 h 1354393"/>
              <a:gd name="connsiteX6-689" fmla="*/ 1494973 w 1494973"/>
              <a:gd name="connsiteY6-690" fmla="*/ 1171511 h 1354393"/>
              <a:gd name="connsiteX7-691" fmla="*/ 983164 w 1494973"/>
              <a:gd name="connsiteY7-692" fmla="*/ 1045271 h 1354393"/>
              <a:gd name="connsiteX8-693" fmla="*/ 687875 w 1494973"/>
              <a:gd name="connsiteY8-694" fmla="*/ 1354393 h 1354393"/>
              <a:gd name="connsiteX9-695" fmla="*/ 710638 w 1494973"/>
              <a:gd name="connsiteY9-696" fmla="*/ 1045271 h 1354393"/>
              <a:gd name="connsiteX10-697" fmla="*/ 47 w 1494973"/>
              <a:gd name="connsiteY10-698" fmla="*/ 985980 h 1354393"/>
              <a:gd name="connsiteX11-699" fmla="*/ 667140 w 1494973"/>
              <a:gd name="connsiteY11-700" fmla="*/ 697081 h 1354393"/>
              <a:gd name="connsiteX12-701" fmla="*/ 291594 w 1494973"/>
              <a:gd name="connsiteY12-702" fmla="*/ 394930 h 1354393"/>
              <a:gd name="connsiteX0-703" fmla="*/ 291594 w 1494973"/>
              <a:gd name="connsiteY0-704" fmla="*/ 394930 h 1365422"/>
              <a:gd name="connsiteX1-705" fmla="*/ 750394 w 1494973"/>
              <a:gd name="connsiteY1-706" fmla="*/ 587431 h 1365422"/>
              <a:gd name="connsiteX2-707" fmla="*/ 807144 w 1494973"/>
              <a:gd name="connsiteY2-708" fmla="*/ 15 h 1365422"/>
              <a:gd name="connsiteX3-709" fmla="*/ 916903 w 1494973"/>
              <a:gd name="connsiteY3-710" fmla="*/ 587432 h 1365422"/>
              <a:gd name="connsiteX4-711" fmla="*/ 1494973 w 1494973"/>
              <a:gd name="connsiteY4-712" fmla="*/ 487696 h 1365422"/>
              <a:gd name="connsiteX5-713" fmla="*/ 1119427 w 1494973"/>
              <a:gd name="connsiteY5-714" fmla="*/ 829604 h 1365422"/>
              <a:gd name="connsiteX6-715" fmla="*/ 1494973 w 1494973"/>
              <a:gd name="connsiteY6-716" fmla="*/ 1171511 h 1365422"/>
              <a:gd name="connsiteX7-717" fmla="*/ 983164 w 1494973"/>
              <a:gd name="connsiteY7-718" fmla="*/ 1045271 h 1365422"/>
              <a:gd name="connsiteX8-719" fmla="*/ 687875 w 1494973"/>
              <a:gd name="connsiteY8-720" fmla="*/ 1354393 h 1365422"/>
              <a:gd name="connsiteX9-721" fmla="*/ 710638 w 1494973"/>
              <a:gd name="connsiteY9-722" fmla="*/ 1045271 h 1365422"/>
              <a:gd name="connsiteX10-723" fmla="*/ 47 w 1494973"/>
              <a:gd name="connsiteY10-724" fmla="*/ 985980 h 1365422"/>
              <a:gd name="connsiteX11-725" fmla="*/ 667140 w 1494973"/>
              <a:gd name="connsiteY11-726" fmla="*/ 697081 h 1365422"/>
              <a:gd name="connsiteX12-727" fmla="*/ 291594 w 1494973"/>
              <a:gd name="connsiteY12-728" fmla="*/ 394930 h 1365422"/>
              <a:gd name="connsiteX0-729" fmla="*/ 291594 w 1494973"/>
              <a:gd name="connsiteY0-730" fmla="*/ 394930 h 1365422"/>
              <a:gd name="connsiteX1-731" fmla="*/ 750394 w 1494973"/>
              <a:gd name="connsiteY1-732" fmla="*/ 587431 h 1365422"/>
              <a:gd name="connsiteX2-733" fmla="*/ 807144 w 1494973"/>
              <a:gd name="connsiteY2-734" fmla="*/ 15 h 1365422"/>
              <a:gd name="connsiteX3-735" fmla="*/ 916903 w 1494973"/>
              <a:gd name="connsiteY3-736" fmla="*/ 587432 h 1365422"/>
              <a:gd name="connsiteX4-737" fmla="*/ 1494973 w 1494973"/>
              <a:gd name="connsiteY4-738" fmla="*/ 487696 h 1365422"/>
              <a:gd name="connsiteX5-739" fmla="*/ 1119427 w 1494973"/>
              <a:gd name="connsiteY5-740" fmla="*/ 829604 h 1365422"/>
              <a:gd name="connsiteX6-741" fmla="*/ 1494973 w 1494973"/>
              <a:gd name="connsiteY6-742" fmla="*/ 1171511 h 1365422"/>
              <a:gd name="connsiteX7-743" fmla="*/ 983164 w 1494973"/>
              <a:gd name="connsiteY7-744" fmla="*/ 1045271 h 1365422"/>
              <a:gd name="connsiteX8-745" fmla="*/ 687875 w 1494973"/>
              <a:gd name="connsiteY8-746" fmla="*/ 1354393 h 1365422"/>
              <a:gd name="connsiteX9-747" fmla="*/ 710638 w 1494973"/>
              <a:gd name="connsiteY9-748" fmla="*/ 1045271 h 1365422"/>
              <a:gd name="connsiteX10-749" fmla="*/ 47 w 1494973"/>
              <a:gd name="connsiteY10-750" fmla="*/ 985980 h 1365422"/>
              <a:gd name="connsiteX11-751" fmla="*/ 667140 w 1494973"/>
              <a:gd name="connsiteY11-752" fmla="*/ 697081 h 1365422"/>
              <a:gd name="connsiteX12-753" fmla="*/ 291594 w 1494973"/>
              <a:gd name="connsiteY12-754" fmla="*/ 394930 h 1365422"/>
              <a:gd name="connsiteX0-755" fmla="*/ 291594 w 1494973"/>
              <a:gd name="connsiteY0-756" fmla="*/ 394930 h 1364631"/>
              <a:gd name="connsiteX1-757" fmla="*/ 750394 w 1494973"/>
              <a:gd name="connsiteY1-758" fmla="*/ 587431 h 1364631"/>
              <a:gd name="connsiteX2-759" fmla="*/ 807144 w 1494973"/>
              <a:gd name="connsiteY2-760" fmla="*/ 15 h 1364631"/>
              <a:gd name="connsiteX3-761" fmla="*/ 916903 w 1494973"/>
              <a:gd name="connsiteY3-762" fmla="*/ 587432 h 1364631"/>
              <a:gd name="connsiteX4-763" fmla="*/ 1494973 w 1494973"/>
              <a:gd name="connsiteY4-764" fmla="*/ 487696 h 1364631"/>
              <a:gd name="connsiteX5-765" fmla="*/ 1119427 w 1494973"/>
              <a:gd name="connsiteY5-766" fmla="*/ 829604 h 1364631"/>
              <a:gd name="connsiteX6-767" fmla="*/ 1494973 w 1494973"/>
              <a:gd name="connsiteY6-768" fmla="*/ 1171511 h 1364631"/>
              <a:gd name="connsiteX7-769" fmla="*/ 983164 w 1494973"/>
              <a:gd name="connsiteY7-770" fmla="*/ 1045271 h 1364631"/>
              <a:gd name="connsiteX8-771" fmla="*/ 687875 w 1494973"/>
              <a:gd name="connsiteY8-772" fmla="*/ 1354393 h 1364631"/>
              <a:gd name="connsiteX9-773" fmla="*/ 710638 w 1494973"/>
              <a:gd name="connsiteY9-774" fmla="*/ 1045271 h 1364631"/>
              <a:gd name="connsiteX10-775" fmla="*/ 47 w 1494973"/>
              <a:gd name="connsiteY10-776" fmla="*/ 985980 h 1364631"/>
              <a:gd name="connsiteX11-777" fmla="*/ 667140 w 1494973"/>
              <a:gd name="connsiteY11-778" fmla="*/ 697081 h 1364631"/>
              <a:gd name="connsiteX12-779" fmla="*/ 291594 w 1494973"/>
              <a:gd name="connsiteY12-780" fmla="*/ 394930 h 1364631"/>
              <a:gd name="connsiteX0-781" fmla="*/ 291594 w 1494973"/>
              <a:gd name="connsiteY0-782" fmla="*/ 394930 h 1364631"/>
              <a:gd name="connsiteX1-783" fmla="*/ 750394 w 1494973"/>
              <a:gd name="connsiteY1-784" fmla="*/ 587431 h 1364631"/>
              <a:gd name="connsiteX2-785" fmla="*/ 807144 w 1494973"/>
              <a:gd name="connsiteY2-786" fmla="*/ 15 h 1364631"/>
              <a:gd name="connsiteX3-787" fmla="*/ 916903 w 1494973"/>
              <a:gd name="connsiteY3-788" fmla="*/ 587432 h 1364631"/>
              <a:gd name="connsiteX4-789" fmla="*/ 1494973 w 1494973"/>
              <a:gd name="connsiteY4-790" fmla="*/ 487696 h 1364631"/>
              <a:gd name="connsiteX5-791" fmla="*/ 1119427 w 1494973"/>
              <a:gd name="connsiteY5-792" fmla="*/ 829604 h 1364631"/>
              <a:gd name="connsiteX6-793" fmla="*/ 1494973 w 1494973"/>
              <a:gd name="connsiteY6-794" fmla="*/ 1171511 h 1364631"/>
              <a:gd name="connsiteX7-795" fmla="*/ 983164 w 1494973"/>
              <a:gd name="connsiteY7-796" fmla="*/ 1045271 h 1364631"/>
              <a:gd name="connsiteX8-797" fmla="*/ 740884 w 1494973"/>
              <a:gd name="connsiteY8-798" fmla="*/ 1354393 h 1364631"/>
              <a:gd name="connsiteX9-799" fmla="*/ 710638 w 1494973"/>
              <a:gd name="connsiteY9-800" fmla="*/ 1045271 h 1364631"/>
              <a:gd name="connsiteX10-801" fmla="*/ 47 w 1494973"/>
              <a:gd name="connsiteY10-802" fmla="*/ 985980 h 1364631"/>
              <a:gd name="connsiteX11-803" fmla="*/ 667140 w 1494973"/>
              <a:gd name="connsiteY11-804" fmla="*/ 697081 h 1364631"/>
              <a:gd name="connsiteX12-805" fmla="*/ 291594 w 1494973"/>
              <a:gd name="connsiteY12-806" fmla="*/ 394930 h 1364631"/>
              <a:gd name="connsiteX0-807" fmla="*/ 291594 w 1494973"/>
              <a:gd name="connsiteY0-808" fmla="*/ 394930 h 1364631"/>
              <a:gd name="connsiteX1-809" fmla="*/ 750394 w 1494973"/>
              <a:gd name="connsiteY1-810" fmla="*/ 587431 h 1364631"/>
              <a:gd name="connsiteX2-811" fmla="*/ 807144 w 1494973"/>
              <a:gd name="connsiteY2-812" fmla="*/ 15 h 1364631"/>
              <a:gd name="connsiteX3-813" fmla="*/ 916903 w 1494973"/>
              <a:gd name="connsiteY3-814" fmla="*/ 587432 h 1364631"/>
              <a:gd name="connsiteX4-815" fmla="*/ 1494973 w 1494973"/>
              <a:gd name="connsiteY4-816" fmla="*/ 487696 h 1364631"/>
              <a:gd name="connsiteX5-817" fmla="*/ 1119427 w 1494973"/>
              <a:gd name="connsiteY5-818" fmla="*/ 829604 h 1364631"/>
              <a:gd name="connsiteX6-819" fmla="*/ 1494973 w 1494973"/>
              <a:gd name="connsiteY6-820" fmla="*/ 1171511 h 1364631"/>
              <a:gd name="connsiteX7-821" fmla="*/ 983164 w 1494973"/>
              <a:gd name="connsiteY7-822" fmla="*/ 1045271 h 1364631"/>
              <a:gd name="connsiteX8-823" fmla="*/ 740884 w 1494973"/>
              <a:gd name="connsiteY8-824" fmla="*/ 1354393 h 1364631"/>
              <a:gd name="connsiteX9-825" fmla="*/ 710638 w 1494973"/>
              <a:gd name="connsiteY9-826" fmla="*/ 1045271 h 1364631"/>
              <a:gd name="connsiteX10-827" fmla="*/ 47 w 1494973"/>
              <a:gd name="connsiteY10-828" fmla="*/ 985980 h 1364631"/>
              <a:gd name="connsiteX11-829" fmla="*/ 667140 w 1494973"/>
              <a:gd name="connsiteY11-830" fmla="*/ 697081 h 1364631"/>
              <a:gd name="connsiteX12-831" fmla="*/ 291594 w 1494973"/>
              <a:gd name="connsiteY12-832" fmla="*/ 394930 h 1364631"/>
              <a:gd name="connsiteX0-833" fmla="*/ 291594 w 1494973"/>
              <a:gd name="connsiteY0-834" fmla="*/ 394930 h 1354420"/>
              <a:gd name="connsiteX1-835" fmla="*/ 750394 w 1494973"/>
              <a:gd name="connsiteY1-836" fmla="*/ 587431 h 1354420"/>
              <a:gd name="connsiteX2-837" fmla="*/ 807144 w 1494973"/>
              <a:gd name="connsiteY2-838" fmla="*/ 15 h 1354420"/>
              <a:gd name="connsiteX3-839" fmla="*/ 916903 w 1494973"/>
              <a:gd name="connsiteY3-840" fmla="*/ 587432 h 1354420"/>
              <a:gd name="connsiteX4-841" fmla="*/ 1494973 w 1494973"/>
              <a:gd name="connsiteY4-842" fmla="*/ 487696 h 1354420"/>
              <a:gd name="connsiteX5-843" fmla="*/ 1119427 w 1494973"/>
              <a:gd name="connsiteY5-844" fmla="*/ 829604 h 1354420"/>
              <a:gd name="connsiteX6-845" fmla="*/ 1494973 w 1494973"/>
              <a:gd name="connsiteY6-846" fmla="*/ 1171511 h 1354420"/>
              <a:gd name="connsiteX7-847" fmla="*/ 983164 w 1494973"/>
              <a:gd name="connsiteY7-848" fmla="*/ 1045271 h 1354420"/>
              <a:gd name="connsiteX8-849" fmla="*/ 740884 w 1494973"/>
              <a:gd name="connsiteY8-850" fmla="*/ 1354393 h 1354420"/>
              <a:gd name="connsiteX9-851" fmla="*/ 710638 w 1494973"/>
              <a:gd name="connsiteY9-852" fmla="*/ 1045271 h 1354420"/>
              <a:gd name="connsiteX10-853" fmla="*/ 47 w 1494973"/>
              <a:gd name="connsiteY10-854" fmla="*/ 985980 h 1354420"/>
              <a:gd name="connsiteX11-855" fmla="*/ 667140 w 1494973"/>
              <a:gd name="connsiteY11-856" fmla="*/ 697081 h 1354420"/>
              <a:gd name="connsiteX12-857" fmla="*/ 291594 w 1494973"/>
              <a:gd name="connsiteY12-858" fmla="*/ 394930 h 1354420"/>
              <a:gd name="connsiteX0-859" fmla="*/ 291594 w 1494973"/>
              <a:gd name="connsiteY0-860" fmla="*/ 394930 h 1354420"/>
              <a:gd name="connsiteX1-861" fmla="*/ 750394 w 1494973"/>
              <a:gd name="connsiteY1-862" fmla="*/ 587431 h 1354420"/>
              <a:gd name="connsiteX2-863" fmla="*/ 807144 w 1494973"/>
              <a:gd name="connsiteY2-864" fmla="*/ 15 h 1354420"/>
              <a:gd name="connsiteX3-865" fmla="*/ 916903 w 1494973"/>
              <a:gd name="connsiteY3-866" fmla="*/ 587432 h 1354420"/>
              <a:gd name="connsiteX4-867" fmla="*/ 1494973 w 1494973"/>
              <a:gd name="connsiteY4-868" fmla="*/ 487696 h 1354420"/>
              <a:gd name="connsiteX5-869" fmla="*/ 1119427 w 1494973"/>
              <a:gd name="connsiteY5-870" fmla="*/ 829604 h 1354420"/>
              <a:gd name="connsiteX6-871" fmla="*/ 1494973 w 1494973"/>
              <a:gd name="connsiteY6-872" fmla="*/ 1171511 h 1354420"/>
              <a:gd name="connsiteX7-873" fmla="*/ 983164 w 1494973"/>
              <a:gd name="connsiteY7-874" fmla="*/ 1045271 h 1354420"/>
              <a:gd name="connsiteX8-875" fmla="*/ 740884 w 1494973"/>
              <a:gd name="connsiteY8-876" fmla="*/ 1354393 h 1354420"/>
              <a:gd name="connsiteX9-877" fmla="*/ 710638 w 1494973"/>
              <a:gd name="connsiteY9-878" fmla="*/ 1045271 h 1354420"/>
              <a:gd name="connsiteX10-879" fmla="*/ 47 w 1494973"/>
              <a:gd name="connsiteY10-880" fmla="*/ 985980 h 1354420"/>
              <a:gd name="connsiteX11-881" fmla="*/ 667140 w 1494973"/>
              <a:gd name="connsiteY11-882" fmla="*/ 697081 h 1354420"/>
              <a:gd name="connsiteX12-883" fmla="*/ 291594 w 1494973"/>
              <a:gd name="connsiteY12-884" fmla="*/ 394930 h 1354420"/>
              <a:gd name="connsiteX0-885" fmla="*/ 291594 w 1494973"/>
              <a:gd name="connsiteY0-886" fmla="*/ 394930 h 1354418"/>
              <a:gd name="connsiteX1-887" fmla="*/ 750394 w 1494973"/>
              <a:gd name="connsiteY1-888" fmla="*/ 587431 h 1354418"/>
              <a:gd name="connsiteX2-889" fmla="*/ 807144 w 1494973"/>
              <a:gd name="connsiteY2-890" fmla="*/ 15 h 1354418"/>
              <a:gd name="connsiteX3-891" fmla="*/ 916903 w 1494973"/>
              <a:gd name="connsiteY3-892" fmla="*/ 587432 h 1354418"/>
              <a:gd name="connsiteX4-893" fmla="*/ 1494973 w 1494973"/>
              <a:gd name="connsiteY4-894" fmla="*/ 487696 h 1354418"/>
              <a:gd name="connsiteX5-895" fmla="*/ 1119427 w 1494973"/>
              <a:gd name="connsiteY5-896" fmla="*/ 829604 h 1354418"/>
              <a:gd name="connsiteX6-897" fmla="*/ 1494973 w 1494973"/>
              <a:gd name="connsiteY6-898" fmla="*/ 1171511 h 1354418"/>
              <a:gd name="connsiteX7-899" fmla="*/ 916903 w 1494973"/>
              <a:gd name="connsiteY7-900" fmla="*/ 1018766 h 1354418"/>
              <a:gd name="connsiteX8-901" fmla="*/ 740884 w 1494973"/>
              <a:gd name="connsiteY8-902" fmla="*/ 1354393 h 1354418"/>
              <a:gd name="connsiteX9-903" fmla="*/ 710638 w 1494973"/>
              <a:gd name="connsiteY9-904" fmla="*/ 1045271 h 1354418"/>
              <a:gd name="connsiteX10-905" fmla="*/ 47 w 1494973"/>
              <a:gd name="connsiteY10-906" fmla="*/ 985980 h 1354418"/>
              <a:gd name="connsiteX11-907" fmla="*/ 667140 w 1494973"/>
              <a:gd name="connsiteY11-908" fmla="*/ 697081 h 1354418"/>
              <a:gd name="connsiteX12-909" fmla="*/ 291594 w 1494973"/>
              <a:gd name="connsiteY12-910" fmla="*/ 394930 h 1354418"/>
              <a:gd name="connsiteX0-911" fmla="*/ 291594 w 1494973"/>
              <a:gd name="connsiteY0-912" fmla="*/ 394930 h 1354418"/>
              <a:gd name="connsiteX1-913" fmla="*/ 750394 w 1494973"/>
              <a:gd name="connsiteY1-914" fmla="*/ 587431 h 1354418"/>
              <a:gd name="connsiteX2-915" fmla="*/ 807144 w 1494973"/>
              <a:gd name="connsiteY2-916" fmla="*/ 15 h 1354418"/>
              <a:gd name="connsiteX3-917" fmla="*/ 916903 w 1494973"/>
              <a:gd name="connsiteY3-918" fmla="*/ 587432 h 1354418"/>
              <a:gd name="connsiteX4-919" fmla="*/ 1494973 w 1494973"/>
              <a:gd name="connsiteY4-920" fmla="*/ 487696 h 1354418"/>
              <a:gd name="connsiteX5-921" fmla="*/ 1119427 w 1494973"/>
              <a:gd name="connsiteY5-922" fmla="*/ 829604 h 1354418"/>
              <a:gd name="connsiteX6-923" fmla="*/ 1494973 w 1494973"/>
              <a:gd name="connsiteY6-924" fmla="*/ 1171511 h 1354418"/>
              <a:gd name="connsiteX7-925" fmla="*/ 916903 w 1494973"/>
              <a:gd name="connsiteY7-926" fmla="*/ 1018766 h 1354418"/>
              <a:gd name="connsiteX8-927" fmla="*/ 740884 w 1494973"/>
              <a:gd name="connsiteY8-928" fmla="*/ 1354393 h 1354418"/>
              <a:gd name="connsiteX9-929" fmla="*/ 710638 w 1494973"/>
              <a:gd name="connsiteY9-930" fmla="*/ 1045271 h 1354418"/>
              <a:gd name="connsiteX10-931" fmla="*/ 47 w 1494973"/>
              <a:gd name="connsiteY10-932" fmla="*/ 985980 h 1354418"/>
              <a:gd name="connsiteX11-933" fmla="*/ 667140 w 1494973"/>
              <a:gd name="connsiteY11-934" fmla="*/ 697081 h 1354418"/>
              <a:gd name="connsiteX12-935" fmla="*/ 291594 w 1494973"/>
              <a:gd name="connsiteY12-936" fmla="*/ 394930 h 1354418"/>
              <a:gd name="connsiteX0-937" fmla="*/ 318099 w 1494973"/>
              <a:gd name="connsiteY0-938" fmla="*/ 328669 h 1354418"/>
              <a:gd name="connsiteX1-939" fmla="*/ 750394 w 1494973"/>
              <a:gd name="connsiteY1-940" fmla="*/ 587431 h 1354418"/>
              <a:gd name="connsiteX2-941" fmla="*/ 807144 w 1494973"/>
              <a:gd name="connsiteY2-942" fmla="*/ 15 h 1354418"/>
              <a:gd name="connsiteX3-943" fmla="*/ 916903 w 1494973"/>
              <a:gd name="connsiteY3-944" fmla="*/ 587432 h 1354418"/>
              <a:gd name="connsiteX4-945" fmla="*/ 1494973 w 1494973"/>
              <a:gd name="connsiteY4-946" fmla="*/ 487696 h 1354418"/>
              <a:gd name="connsiteX5-947" fmla="*/ 1119427 w 1494973"/>
              <a:gd name="connsiteY5-948" fmla="*/ 829604 h 1354418"/>
              <a:gd name="connsiteX6-949" fmla="*/ 1494973 w 1494973"/>
              <a:gd name="connsiteY6-950" fmla="*/ 1171511 h 1354418"/>
              <a:gd name="connsiteX7-951" fmla="*/ 916903 w 1494973"/>
              <a:gd name="connsiteY7-952" fmla="*/ 1018766 h 1354418"/>
              <a:gd name="connsiteX8-953" fmla="*/ 740884 w 1494973"/>
              <a:gd name="connsiteY8-954" fmla="*/ 1354393 h 1354418"/>
              <a:gd name="connsiteX9-955" fmla="*/ 710638 w 1494973"/>
              <a:gd name="connsiteY9-956" fmla="*/ 1045271 h 1354418"/>
              <a:gd name="connsiteX10-957" fmla="*/ 47 w 1494973"/>
              <a:gd name="connsiteY10-958" fmla="*/ 985980 h 1354418"/>
              <a:gd name="connsiteX11-959" fmla="*/ 667140 w 1494973"/>
              <a:gd name="connsiteY11-960" fmla="*/ 697081 h 1354418"/>
              <a:gd name="connsiteX12-961" fmla="*/ 318099 w 1494973"/>
              <a:gd name="connsiteY12-962" fmla="*/ 328669 h 1354418"/>
              <a:gd name="connsiteX0-963" fmla="*/ 318099 w 1494973"/>
              <a:gd name="connsiteY0-964" fmla="*/ 328669 h 1354418"/>
              <a:gd name="connsiteX1-965" fmla="*/ 750394 w 1494973"/>
              <a:gd name="connsiteY1-966" fmla="*/ 587431 h 1354418"/>
              <a:gd name="connsiteX2-967" fmla="*/ 807144 w 1494973"/>
              <a:gd name="connsiteY2-968" fmla="*/ 15 h 1354418"/>
              <a:gd name="connsiteX3-969" fmla="*/ 916903 w 1494973"/>
              <a:gd name="connsiteY3-970" fmla="*/ 587432 h 1354418"/>
              <a:gd name="connsiteX4-971" fmla="*/ 1137164 w 1494973"/>
              <a:gd name="connsiteY4-972" fmla="*/ 620218 h 1354418"/>
              <a:gd name="connsiteX5-973" fmla="*/ 1119427 w 1494973"/>
              <a:gd name="connsiteY5-974" fmla="*/ 829604 h 1354418"/>
              <a:gd name="connsiteX6-975" fmla="*/ 1494973 w 1494973"/>
              <a:gd name="connsiteY6-976" fmla="*/ 1171511 h 1354418"/>
              <a:gd name="connsiteX7-977" fmla="*/ 916903 w 1494973"/>
              <a:gd name="connsiteY7-978" fmla="*/ 1018766 h 1354418"/>
              <a:gd name="connsiteX8-979" fmla="*/ 740884 w 1494973"/>
              <a:gd name="connsiteY8-980" fmla="*/ 1354393 h 1354418"/>
              <a:gd name="connsiteX9-981" fmla="*/ 710638 w 1494973"/>
              <a:gd name="connsiteY9-982" fmla="*/ 1045271 h 1354418"/>
              <a:gd name="connsiteX10-983" fmla="*/ 47 w 1494973"/>
              <a:gd name="connsiteY10-984" fmla="*/ 985980 h 1354418"/>
              <a:gd name="connsiteX11-985" fmla="*/ 667140 w 1494973"/>
              <a:gd name="connsiteY11-986" fmla="*/ 697081 h 1354418"/>
              <a:gd name="connsiteX12-987" fmla="*/ 318099 w 1494973"/>
              <a:gd name="connsiteY12-988" fmla="*/ 328669 h 1354418"/>
              <a:gd name="connsiteX0-989" fmla="*/ 318099 w 1494973"/>
              <a:gd name="connsiteY0-990" fmla="*/ 328669 h 1354418"/>
              <a:gd name="connsiteX1-991" fmla="*/ 750394 w 1494973"/>
              <a:gd name="connsiteY1-992" fmla="*/ 587431 h 1354418"/>
              <a:gd name="connsiteX2-993" fmla="*/ 807144 w 1494973"/>
              <a:gd name="connsiteY2-994" fmla="*/ 15 h 1354418"/>
              <a:gd name="connsiteX3-995" fmla="*/ 916903 w 1494973"/>
              <a:gd name="connsiteY3-996" fmla="*/ 587432 h 1354418"/>
              <a:gd name="connsiteX4-997" fmla="*/ 1097407 w 1494973"/>
              <a:gd name="connsiteY4-998" fmla="*/ 673227 h 1354418"/>
              <a:gd name="connsiteX5-999" fmla="*/ 1119427 w 1494973"/>
              <a:gd name="connsiteY5-1000" fmla="*/ 829604 h 1354418"/>
              <a:gd name="connsiteX6-1001" fmla="*/ 1494973 w 1494973"/>
              <a:gd name="connsiteY6-1002" fmla="*/ 1171511 h 1354418"/>
              <a:gd name="connsiteX7-1003" fmla="*/ 916903 w 1494973"/>
              <a:gd name="connsiteY7-1004" fmla="*/ 1018766 h 1354418"/>
              <a:gd name="connsiteX8-1005" fmla="*/ 740884 w 1494973"/>
              <a:gd name="connsiteY8-1006" fmla="*/ 1354393 h 1354418"/>
              <a:gd name="connsiteX9-1007" fmla="*/ 710638 w 1494973"/>
              <a:gd name="connsiteY9-1008" fmla="*/ 1045271 h 1354418"/>
              <a:gd name="connsiteX10-1009" fmla="*/ 47 w 1494973"/>
              <a:gd name="connsiteY10-1010" fmla="*/ 985980 h 1354418"/>
              <a:gd name="connsiteX11-1011" fmla="*/ 667140 w 1494973"/>
              <a:gd name="connsiteY11-1012" fmla="*/ 697081 h 1354418"/>
              <a:gd name="connsiteX12-1013" fmla="*/ 318099 w 1494973"/>
              <a:gd name="connsiteY12-1014" fmla="*/ 328669 h 1354418"/>
              <a:gd name="connsiteX0-1015" fmla="*/ 318099 w 1494973"/>
              <a:gd name="connsiteY0-1016" fmla="*/ 328669 h 1354418"/>
              <a:gd name="connsiteX1-1017" fmla="*/ 750394 w 1494973"/>
              <a:gd name="connsiteY1-1018" fmla="*/ 587431 h 1354418"/>
              <a:gd name="connsiteX2-1019" fmla="*/ 807144 w 1494973"/>
              <a:gd name="connsiteY2-1020" fmla="*/ 15 h 1354418"/>
              <a:gd name="connsiteX3-1021" fmla="*/ 916903 w 1494973"/>
              <a:gd name="connsiteY3-1022" fmla="*/ 587432 h 1354418"/>
              <a:gd name="connsiteX4-1023" fmla="*/ 1097407 w 1494973"/>
              <a:gd name="connsiteY4-1024" fmla="*/ 673227 h 1354418"/>
              <a:gd name="connsiteX5-1025" fmla="*/ 1119427 w 1494973"/>
              <a:gd name="connsiteY5-1026" fmla="*/ 829604 h 1354418"/>
              <a:gd name="connsiteX6-1027" fmla="*/ 1494973 w 1494973"/>
              <a:gd name="connsiteY6-1028" fmla="*/ 1171511 h 1354418"/>
              <a:gd name="connsiteX7-1029" fmla="*/ 916903 w 1494973"/>
              <a:gd name="connsiteY7-1030" fmla="*/ 1018766 h 1354418"/>
              <a:gd name="connsiteX8-1031" fmla="*/ 740884 w 1494973"/>
              <a:gd name="connsiteY8-1032" fmla="*/ 1354393 h 1354418"/>
              <a:gd name="connsiteX9-1033" fmla="*/ 710638 w 1494973"/>
              <a:gd name="connsiteY9-1034" fmla="*/ 1045271 h 1354418"/>
              <a:gd name="connsiteX10-1035" fmla="*/ 47 w 1494973"/>
              <a:gd name="connsiteY10-1036" fmla="*/ 985980 h 1354418"/>
              <a:gd name="connsiteX11-1037" fmla="*/ 667140 w 1494973"/>
              <a:gd name="connsiteY11-1038" fmla="*/ 697081 h 1354418"/>
              <a:gd name="connsiteX12-1039" fmla="*/ 318099 w 1494973"/>
              <a:gd name="connsiteY12-1040" fmla="*/ 328669 h 1354418"/>
              <a:gd name="connsiteX0-1041" fmla="*/ 318099 w 1494973"/>
              <a:gd name="connsiteY0-1042" fmla="*/ 328669 h 1354418"/>
              <a:gd name="connsiteX1-1043" fmla="*/ 750394 w 1494973"/>
              <a:gd name="connsiteY1-1044" fmla="*/ 587431 h 1354418"/>
              <a:gd name="connsiteX2-1045" fmla="*/ 807144 w 1494973"/>
              <a:gd name="connsiteY2-1046" fmla="*/ 15 h 1354418"/>
              <a:gd name="connsiteX3-1047" fmla="*/ 916903 w 1494973"/>
              <a:gd name="connsiteY3-1048" fmla="*/ 587432 h 1354418"/>
              <a:gd name="connsiteX4-1049" fmla="*/ 1097407 w 1494973"/>
              <a:gd name="connsiteY4-1050" fmla="*/ 673227 h 1354418"/>
              <a:gd name="connsiteX5-1051" fmla="*/ 1119427 w 1494973"/>
              <a:gd name="connsiteY5-1052" fmla="*/ 829604 h 1354418"/>
              <a:gd name="connsiteX6-1053" fmla="*/ 1494973 w 1494973"/>
              <a:gd name="connsiteY6-1054" fmla="*/ 1171511 h 1354418"/>
              <a:gd name="connsiteX7-1055" fmla="*/ 916903 w 1494973"/>
              <a:gd name="connsiteY7-1056" fmla="*/ 1018766 h 1354418"/>
              <a:gd name="connsiteX8-1057" fmla="*/ 740884 w 1494973"/>
              <a:gd name="connsiteY8-1058" fmla="*/ 1354393 h 1354418"/>
              <a:gd name="connsiteX9-1059" fmla="*/ 710638 w 1494973"/>
              <a:gd name="connsiteY9-1060" fmla="*/ 1045271 h 1354418"/>
              <a:gd name="connsiteX10-1061" fmla="*/ 47 w 1494973"/>
              <a:gd name="connsiteY10-1062" fmla="*/ 985980 h 1354418"/>
              <a:gd name="connsiteX11-1063" fmla="*/ 667140 w 1494973"/>
              <a:gd name="connsiteY11-1064" fmla="*/ 697081 h 1354418"/>
              <a:gd name="connsiteX12-1065" fmla="*/ 318099 w 1494973"/>
              <a:gd name="connsiteY12-1066" fmla="*/ 328669 h 1354418"/>
              <a:gd name="connsiteX0-1067" fmla="*/ 318099 w 1494973"/>
              <a:gd name="connsiteY0-1068" fmla="*/ 328669 h 1354418"/>
              <a:gd name="connsiteX1-1069" fmla="*/ 750394 w 1494973"/>
              <a:gd name="connsiteY1-1070" fmla="*/ 587431 h 1354418"/>
              <a:gd name="connsiteX2-1071" fmla="*/ 807144 w 1494973"/>
              <a:gd name="connsiteY2-1072" fmla="*/ 15 h 1354418"/>
              <a:gd name="connsiteX3-1073" fmla="*/ 916903 w 1494973"/>
              <a:gd name="connsiteY3-1074" fmla="*/ 587432 h 1354418"/>
              <a:gd name="connsiteX4-1075" fmla="*/ 1097407 w 1494973"/>
              <a:gd name="connsiteY4-1076" fmla="*/ 673227 h 1354418"/>
              <a:gd name="connsiteX5-1077" fmla="*/ 1119427 w 1494973"/>
              <a:gd name="connsiteY5-1078" fmla="*/ 829604 h 1354418"/>
              <a:gd name="connsiteX6-1079" fmla="*/ 1494973 w 1494973"/>
              <a:gd name="connsiteY6-1080" fmla="*/ 1171511 h 1354418"/>
              <a:gd name="connsiteX7-1081" fmla="*/ 916903 w 1494973"/>
              <a:gd name="connsiteY7-1082" fmla="*/ 1018766 h 1354418"/>
              <a:gd name="connsiteX8-1083" fmla="*/ 740884 w 1494973"/>
              <a:gd name="connsiteY8-1084" fmla="*/ 1354393 h 1354418"/>
              <a:gd name="connsiteX9-1085" fmla="*/ 710638 w 1494973"/>
              <a:gd name="connsiteY9-1086" fmla="*/ 1045271 h 1354418"/>
              <a:gd name="connsiteX10-1087" fmla="*/ 47 w 1494973"/>
              <a:gd name="connsiteY10-1088" fmla="*/ 985980 h 1354418"/>
              <a:gd name="connsiteX11-1089" fmla="*/ 667140 w 1494973"/>
              <a:gd name="connsiteY11-1090" fmla="*/ 697081 h 1354418"/>
              <a:gd name="connsiteX12-1091" fmla="*/ 318099 w 1494973"/>
              <a:gd name="connsiteY12-1092" fmla="*/ 328669 h 1354418"/>
              <a:gd name="connsiteX0-1093" fmla="*/ 318099 w 1494973"/>
              <a:gd name="connsiteY0-1094" fmla="*/ 328669 h 1354418"/>
              <a:gd name="connsiteX1-1095" fmla="*/ 750394 w 1494973"/>
              <a:gd name="connsiteY1-1096" fmla="*/ 587431 h 1354418"/>
              <a:gd name="connsiteX2-1097" fmla="*/ 807144 w 1494973"/>
              <a:gd name="connsiteY2-1098" fmla="*/ 15 h 1354418"/>
              <a:gd name="connsiteX3-1099" fmla="*/ 916903 w 1494973"/>
              <a:gd name="connsiteY3-1100" fmla="*/ 587432 h 1354418"/>
              <a:gd name="connsiteX4-1101" fmla="*/ 1070902 w 1494973"/>
              <a:gd name="connsiteY4-1102" fmla="*/ 593714 h 1354418"/>
              <a:gd name="connsiteX5-1103" fmla="*/ 1119427 w 1494973"/>
              <a:gd name="connsiteY5-1104" fmla="*/ 829604 h 1354418"/>
              <a:gd name="connsiteX6-1105" fmla="*/ 1494973 w 1494973"/>
              <a:gd name="connsiteY6-1106" fmla="*/ 1171511 h 1354418"/>
              <a:gd name="connsiteX7-1107" fmla="*/ 916903 w 1494973"/>
              <a:gd name="connsiteY7-1108" fmla="*/ 1018766 h 1354418"/>
              <a:gd name="connsiteX8-1109" fmla="*/ 740884 w 1494973"/>
              <a:gd name="connsiteY8-1110" fmla="*/ 1354393 h 1354418"/>
              <a:gd name="connsiteX9-1111" fmla="*/ 710638 w 1494973"/>
              <a:gd name="connsiteY9-1112" fmla="*/ 1045271 h 1354418"/>
              <a:gd name="connsiteX10-1113" fmla="*/ 47 w 1494973"/>
              <a:gd name="connsiteY10-1114" fmla="*/ 985980 h 1354418"/>
              <a:gd name="connsiteX11-1115" fmla="*/ 667140 w 1494973"/>
              <a:gd name="connsiteY11-1116" fmla="*/ 697081 h 1354418"/>
              <a:gd name="connsiteX12-1117" fmla="*/ 318099 w 1494973"/>
              <a:gd name="connsiteY12-1118" fmla="*/ 328669 h 1354418"/>
              <a:gd name="connsiteX0-1119" fmla="*/ 318099 w 1494973"/>
              <a:gd name="connsiteY0-1120" fmla="*/ 328669 h 1354418"/>
              <a:gd name="connsiteX1-1121" fmla="*/ 750394 w 1494973"/>
              <a:gd name="connsiteY1-1122" fmla="*/ 587431 h 1354418"/>
              <a:gd name="connsiteX2-1123" fmla="*/ 807144 w 1494973"/>
              <a:gd name="connsiteY2-1124" fmla="*/ 15 h 1354418"/>
              <a:gd name="connsiteX3-1125" fmla="*/ 916903 w 1494973"/>
              <a:gd name="connsiteY3-1126" fmla="*/ 587432 h 1354418"/>
              <a:gd name="connsiteX4-1127" fmla="*/ 1070902 w 1494973"/>
              <a:gd name="connsiteY4-1128" fmla="*/ 593714 h 1354418"/>
              <a:gd name="connsiteX5-1129" fmla="*/ 1479491 w 1494973"/>
              <a:gd name="connsiteY5-1130" fmla="*/ 530557 h 1354418"/>
              <a:gd name="connsiteX6-1131" fmla="*/ 1119427 w 1494973"/>
              <a:gd name="connsiteY6-1132" fmla="*/ 829604 h 1354418"/>
              <a:gd name="connsiteX7-1133" fmla="*/ 1494973 w 1494973"/>
              <a:gd name="connsiteY7-1134" fmla="*/ 1171511 h 1354418"/>
              <a:gd name="connsiteX8-1135" fmla="*/ 916903 w 1494973"/>
              <a:gd name="connsiteY8-1136" fmla="*/ 1018766 h 1354418"/>
              <a:gd name="connsiteX9-1137" fmla="*/ 740884 w 1494973"/>
              <a:gd name="connsiteY9-1138" fmla="*/ 1354393 h 1354418"/>
              <a:gd name="connsiteX10-1139" fmla="*/ 710638 w 1494973"/>
              <a:gd name="connsiteY10-1140" fmla="*/ 1045271 h 1354418"/>
              <a:gd name="connsiteX11-1141" fmla="*/ 47 w 1494973"/>
              <a:gd name="connsiteY11-1142" fmla="*/ 985980 h 1354418"/>
              <a:gd name="connsiteX12-1143" fmla="*/ 667140 w 1494973"/>
              <a:gd name="connsiteY12-1144" fmla="*/ 697081 h 1354418"/>
              <a:gd name="connsiteX13" fmla="*/ 318099 w 1494973"/>
              <a:gd name="connsiteY13" fmla="*/ 328669 h 1354418"/>
              <a:gd name="connsiteX0-1145" fmla="*/ 318099 w 1545849"/>
              <a:gd name="connsiteY0-1146" fmla="*/ 328669 h 1354418"/>
              <a:gd name="connsiteX1-1147" fmla="*/ 750394 w 1545849"/>
              <a:gd name="connsiteY1-1148" fmla="*/ 587431 h 1354418"/>
              <a:gd name="connsiteX2-1149" fmla="*/ 807144 w 1545849"/>
              <a:gd name="connsiteY2-1150" fmla="*/ 15 h 1354418"/>
              <a:gd name="connsiteX3-1151" fmla="*/ 916903 w 1545849"/>
              <a:gd name="connsiteY3-1152" fmla="*/ 587432 h 1354418"/>
              <a:gd name="connsiteX4-1153" fmla="*/ 1070902 w 1545849"/>
              <a:gd name="connsiteY4-1154" fmla="*/ 593714 h 1354418"/>
              <a:gd name="connsiteX5-1155" fmla="*/ 1545752 w 1545849"/>
              <a:gd name="connsiteY5-1156" fmla="*/ 371531 h 1354418"/>
              <a:gd name="connsiteX6-1157" fmla="*/ 1119427 w 1545849"/>
              <a:gd name="connsiteY6-1158" fmla="*/ 829604 h 1354418"/>
              <a:gd name="connsiteX7-1159" fmla="*/ 1494973 w 1545849"/>
              <a:gd name="connsiteY7-1160" fmla="*/ 1171511 h 1354418"/>
              <a:gd name="connsiteX8-1161" fmla="*/ 916903 w 1545849"/>
              <a:gd name="connsiteY8-1162" fmla="*/ 1018766 h 1354418"/>
              <a:gd name="connsiteX9-1163" fmla="*/ 740884 w 1545849"/>
              <a:gd name="connsiteY9-1164" fmla="*/ 1354393 h 1354418"/>
              <a:gd name="connsiteX10-1165" fmla="*/ 710638 w 1545849"/>
              <a:gd name="connsiteY10-1166" fmla="*/ 1045271 h 1354418"/>
              <a:gd name="connsiteX11-1167" fmla="*/ 47 w 1545849"/>
              <a:gd name="connsiteY11-1168" fmla="*/ 985980 h 1354418"/>
              <a:gd name="connsiteX12-1169" fmla="*/ 667140 w 1545849"/>
              <a:gd name="connsiteY12-1170" fmla="*/ 697081 h 1354418"/>
              <a:gd name="connsiteX13-1171" fmla="*/ 318099 w 1545849"/>
              <a:gd name="connsiteY13-1172" fmla="*/ 328669 h 1354418"/>
              <a:gd name="connsiteX0-1173" fmla="*/ 318099 w 1552509"/>
              <a:gd name="connsiteY0-1174" fmla="*/ 328669 h 1354418"/>
              <a:gd name="connsiteX1-1175" fmla="*/ 750394 w 1552509"/>
              <a:gd name="connsiteY1-1176" fmla="*/ 587431 h 1354418"/>
              <a:gd name="connsiteX2-1177" fmla="*/ 807144 w 1552509"/>
              <a:gd name="connsiteY2-1178" fmla="*/ 15 h 1354418"/>
              <a:gd name="connsiteX3-1179" fmla="*/ 916903 w 1552509"/>
              <a:gd name="connsiteY3-1180" fmla="*/ 587432 h 1354418"/>
              <a:gd name="connsiteX4-1181" fmla="*/ 1070902 w 1552509"/>
              <a:gd name="connsiteY4-1182" fmla="*/ 593714 h 1354418"/>
              <a:gd name="connsiteX5-1183" fmla="*/ 1545752 w 1552509"/>
              <a:gd name="connsiteY5-1184" fmla="*/ 371531 h 1354418"/>
              <a:gd name="connsiteX6-1185" fmla="*/ 1119427 w 1552509"/>
              <a:gd name="connsiteY6-1186" fmla="*/ 829604 h 1354418"/>
              <a:gd name="connsiteX7-1187" fmla="*/ 1494973 w 1552509"/>
              <a:gd name="connsiteY7-1188" fmla="*/ 1171511 h 1354418"/>
              <a:gd name="connsiteX8-1189" fmla="*/ 916903 w 1552509"/>
              <a:gd name="connsiteY8-1190" fmla="*/ 1018766 h 1354418"/>
              <a:gd name="connsiteX9-1191" fmla="*/ 740884 w 1552509"/>
              <a:gd name="connsiteY9-1192" fmla="*/ 1354393 h 1354418"/>
              <a:gd name="connsiteX10-1193" fmla="*/ 710638 w 1552509"/>
              <a:gd name="connsiteY10-1194" fmla="*/ 1045271 h 1354418"/>
              <a:gd name="connsiteX11-1195" fmla="*/ 47 w 1552509"/>
              <a:gd name="connsiteY11-1196" fmla="*/ 985980 h 1354418"/>
              <a:gd name="connsiteX12-1197" fmla="*/ 667140 w 1552509"/>
              <a:gd name="connsiteY12-1198" fmla="*/ 697081 h 1354418"/>
              <a:gd name="connsiteX13-1199" fmla="*/ 318099 w 1552509"/>
              <a:gd name="connsiteY13-1200" fmla="*/ 328669 h 1354418"/>
              <a:gd name="connsiteX0-1201" fmla="*/ 318099 w 1552509"/>
              <a:gd name="connsiteY0-1202" fmla="*/ 328669 h 1354418"/>
              <a:gd name="connsiteX1-1203" fmla="*/ 750394 w 1552509"/>
              <a:gd name="connsiteY1-1204" fmla="*/ 587431 h 1354418"/>
              <a:gd name="connsiteX2-1205" fmla="*/ 807144 w 1552509"/>
              <a:gd name="connsiteY2-1206" fmla="*/ 15 h 1354418"/>
              <a:gd name="connsiteX3-1207" fmla="*/ 916903 w 1552509"/>
              <a:gd name="connsiteY3-1208" fmla="*/ 587432 h 1354418"/>
              <a:gd name="connsiteX4-1209" fmla="*/ 1070902 w 1552509"/>
              <a:gd name="connsiteY4-1210" fmla="*/ 593714 h 1354418"/>
              <a:gd name="connsiteX5-1211" fmla="*/ 1545752 w 1552509"/>
              <a:gd name="connsiteY5-1212" fmla="*/ 371531 h 1354418"/>
              <a:gd name="connsiteX6-1213" fmla="*/ 1119427 w 1552509"/>
              <a:gd name="connsiteY6-1214" fmla="*/ 829604 h 1354418"/>
              <a:gd name="connsiteX7-1215" fmla="*/ 1494973 w 1552509"/>
              <a:gd name="connsiteY7-1216" fmla="*/ 1171511 h 1354418"/>
              <a:gd name="connsiteX8-1217" fmla="*/ 916903 w 1552509"/>
              <a:gd name="connsiteY8-1218" fmla="*/ 1018766 h 1354418"/>
              <a:gd name="connsiteX9-1219" fmla="*/ 740884 w 1552509"/>
              <a:gd name="connsiteY9-1220" fmla="*/ 1354393 h 1354418"/>
              <a:gd name="connsiteX10-1221" fmla="*/ 710638 w 1552509"/>
              <a:gd name="connsiteY10-1222" fmla="*/ 1045271 h 1354418"/>
              <a:gd name="connsiteX11-1223" fmla="*/ 47 w 1552509"/>
              <a:gd name="connsiteY11-1224" fmla="*/ 985980 h 1354418"/>
              <a:gd name="connsiteX12-1225" fmla="*/ 667140 w 1552509"/>
              <a:gd name="connsiteY12-1226" fmla="*/ 697081 h 1354418"/>
              <a:gd name="connsiteX13-1227" fmla="*/ 318099 w 1552509"/>
              <a:gd name="connsiteY13-1228" fmla="*/ 328669 h 1354418"/>
              <a:gd name="connsiteX0-1229" fmla="*/ 318099 w 1552509"/>
              <a:gd name="connsiteY0-1230" fmla="*/ 328669 h 1354418"/>
              <a:gd name="connsiteX1-1231" fmla="*/ 750394 w 1552509"/>
              <a:gd name="connsiteY1-1232" fmla="*/ 587431 h 1354418"/>
              <a:gd name="connsiteX2-1233" fmla="*/ 807144 w 1552509"/>
              <a:gd name="connsiteY2-1234" fmla="*/ 15 h 1354418"/>
              <a:gd name="connsiteX3-1235" fmla="*/ 916903 w 1552509"/>
              <a:gd name="connsiteY3-1236" fmla="*/ 587432 h 1354418"/>
              <a:gd name="connsiteX4-1237" fmla="*/ 1070902 w 1552509"/>
              <a:gd name="connsiteY4-1238" fmla="*/ 673227 h 1354418"/>
              <a:gd name="connsiteX5-1239" fmla="*/ 1545752 w 1552509"/>
              <a:gd name="connsiteY5-1240" fmla="*/ 371531 h 1354418"/>
              <a:gd name="connsiteX6-1241" fmla="*/ 1119427 w 1552509"/>
              <a:gd name="connsiteY6-1242" fmla="*/ 829604 h 1354418"/>
              <a:gd name="connsiteX7-1243" fmla="*/ 1494973 w 1552509"/>
              <a:gd name="connsiteY7-1244" fmla="*/ 1171511 h 1354418"/>
              <a:gd name="connsiteX8-1245" fmla="*/ 916903 w 1552509"/>
              <a:gd name="connsiteY8-1246" fmla="*/ 1018766 h 1354418"/>
              <a:gd name="connsiteX9-1247" fmla="*/ 740884 w 1552509"/>
              <a:gd name="connsiteY9-1248" fmla="*/ 1354393 h 1354418"/>
              <a:gd name="connsiteX10-1249" fmla="*/ 710638 w 1552509"/>
              <a:gd name="connsiteY10-1250" fmla="*/ 1045271 h 1354418"/>
              <a:gd name="connsiteX11-1251" fmla="*/ 47 w 1552509"/>
              <a:gd name="connsiteY11-1252" fmla="*/ 985980 h 1354418"/>
              <a:gd name="connsiteX12-1253" fmla="*/ 667140 w 1552509"/>
              <a:gd name="connsiteY12-1254" fmla="*/ 697081 h 1354418"/>
              <a:gd name="connsiteX13-1255" fmla="*/ 318099 w 1552509"/>
              <a:gd name="connsiteY13-1256" fmla="*/ 328669 h 1354418"/>
              <a:gd name="connsiteX0-1257" fmla="*/ 318099 w 1552509"/>
              <a:gd name="connsiteY0-1258" fmla="*/ 328669 h 1354418"/>
              <a:gd name="connsiteX1-1259" fmla="*/ 750394 w 1552509"/>
              <a:gd name="connsiteY1-1260" fmla="*/ 587431 h 1354418"/>
              <a:gd name="connsiteX2-1261" fmla="*/ 807144 w 1552509"/>
              <a:gd name="connsiteY2-1262" fmla="*/ 15 h 1354418"/>
              <a:gd name="connsiteX3-1263" fmla="*/ 916903 w 1552509"/>
              <a:gd name="connsiteY3-1264" fmla="*/ 587432 h 1354418"/>
              <a:gd name="connsiteX4-1265" fmla="*/ 1123910 w 1552509"/>
              <a:gd name="connsiteY4-1266" fmla="*/ 686479 h 1354418"/>
              <a:gd name="connsiteX5-1267" fmla="*/ 1545752 w 1552509"/>
              <a:gd name="connsiteY5-1268" fmla="*/ 371531 h 1354418"/>
              <a:gd name="connsiteX6-1269" fmla="*/ 1119427 w 1552509"/>
              <a:gd name="connsiteY6-1270" fmla="*/ 829604 h 1354418"/>
              <a:gd name="connsiteX7-1271" fmla="*/ 1494973 w 1552509"/>
              <a:gd name="connsiteY7-1272" fmla="*/ 1171511 h 1354418"/>
              <a:gd name="connsiteX8-1273" fmla="*/ 916903 w 1552509"/>
              <a:gd name="connsiteY8-1274" fmla="*/ 1018766 h 1354418"/>
              <a:gd name="connsiteX9-1275" fmla="*/ 740884 w 1552509"/>
              <a:gd name="connsiteY9-1276" fmla="*/ 1354393 h 1354418"/>
              <a:gd name="connsiteX10-1277" fmla="*/ 710638 w 1552509"/>
              <a:gd name="connsiteY10-1278" fmla="*/ 1045271 h 1354418"/>
              <a:gd name="connsiteX11-1279" fmla="*/ 47 w 1552509"/>
              <a:gd name="connsiteY11-1280" fmla="*/ 985980 h 1354418"/>
              <a:gd name="connsiteX12-1281" fmla="*/ 667140 w 1552509"/>
              <a:gd name="connsiteY12-1282" fmla="*/ 697081 h 1354418"/>
              <a:gd name="connsiteX13-1283" fmla="*/ 318099 w 1552509"/>
              <a:gd name="connsiteY13-1284" fmla="*/ 328669 h 1354418"/>
              <a:gd name="connsiteX0-1285" fmla="*/ 318099 w 1552509"/>
              <a:gd name="connsiteY0-1286" fmla="*/ 328669 h 1354418"/>
              <a:gd name="connsiteX1-1287" fmla="*/ 750394 w 1552509"/>
              <a:gd name="connsiteY1-1288" fmla="*/ 587431 h 1354418"/>
              <a:gd name="connsiteX2-1289" fmla="*/ 807144 w 1552509"/>
              <a:gd name="connsiteY2-1290" fmla="*/ 15 h 1354418"/>
              <a:gd name="connsiteX3-1291" fmla="*/ 916903 w 1552509"/>
              <a:gd name="connsiteY3-1292" fmla="*/ 587432 h 1354418"/>
              <a:gd name="connsiteX4-1293" fmla="*/ 1123910 w 1552509"/>
              <a:gd name="connsiteY4-1294" fmla="*/ 686479 h 1354418"/>
              <a:gd name="connsiteX5-1295" fmla="*/ 1545752 w 1552509"/>
              <a:gd name="connsiteY5-1296" fmla="*/ 371531 h 1354418"/>
              <a:gd name="connsiteX6-1297" fmla="*/ 1119427 w 1552509"/>
              <a:gd name="connsiteY6-1298" fmla="*/ 829604 h 1354418"/>
              <a:gd name="connsiteX7-1299" fmla="*/ 1494973 w 1552509"/>
              <a:gd name="connsiteY7-1300" fmla="*/ 1171511 h 1354418"/>
              <a:gd name="connsiteX8-1301" fmla="*/ 916903 w 1552509"/>
              <a:gd name="connsiteY8-1302" fmla="*/ 1018766 h 1354418"/>
              <a:gd name="connsiteX9-1303" fmla="*/ 740884 w 1552509"/>
              <a:gd name="connsiteY9-1304" fmla="*/ 1354393 h 1354418"/>
              <a:gd name="connsiteX10-1305" fmla="*/ 710638 w 1552509"/>
              <a:gd name="connsiteY10-1306" fmla="*/ 1045271 h 1354418"/>
              <a:gd name="connsiteX11-1307" fmla="*/ 47 w 1552509"/>
              <a:gd name="connsiteY11-1308" fmla="*/ 985980 h 1354418"/>
              <a:gd name="connsiteX12-1309" fmla="*/ 653888 w 1552509"/>
              <a:gd name="connsiteY12-1310" fmla="*/ 736838 h 1354418"/>
              <a:gd name="connsiteX13-1311" fmla="*/ 318099 w 1552509"/>
              <a:gd name="connsiteY13-1312" fmla="*/ 328669 h 1354418"/>
              <a:gd name="connsiteX0-1313" fmla="*/ 318099 w 1552509"/>
              <a:gd name="connsiteY0-1314" fmla="*/ 328669 h 1354418"/>
              <a:gd name="connsiteX1-1315" fmla="*/ 750394 w 1552509"/>
              <a:gd name="connsiteY1-1316" fmla="*/ 587431 h 1354418"/>
              <a:gd name="connsiteX2-1317" fmla="*/ 807144 w 1552509"/>
              <a:gd name="connsiteY2-1318" fmla="*/ 15 h 1354418"/>
              <a:gd name="connsiteX3-1319" fmla="*/ 916903 w 1552509"/>
              <a:gd name="connsiteY3-1320" fmla="*/ 587432 h 1354418"/>
              <a:gd name="connsiteX4-1321" fmla="*/ 1123910 w 1552509"/>
              <a:gd name="connsiteY4-1322" fmla="*/ 686479 h 1354418"/>
              <a:gd name="connsiteX5-1323" fmla="*/ 1545752 w 1552509"/>
              <a:gd name="connsiteY5-1324" fmla="*/ 371531 h 1354418"/>
              <a:gd name="connsiteX6-1325" fmla="*/ 1119427 w 1552509"/>
              <a:gd name="connsiteY6-1326" fmla="*/ 829604 h 1354418"/>
              <a:gd name="connsiteX7-1327" fmla="*/ 1494973 w 1552509"/>
              <a:gd name="connsiteY7-1328" fmla="*/ 1171511 h 1354418"/>
              <a:gd name="connsiteX8-1329" fmla="*/ 916903 w 1552509"/>
              <a:gd name="connsiteY8-1330" fmla="*/ 1018766 h 1354418"/>
              <a:gd name="connsiteX9-1331" fmla="*/ 740884 w 1552509"/>
              <a:gd name="connsiteY9-1332" fmla="*/ 1354393 h 1354418"/>
              <a:gd name="connsiteX10-1333" fmla="*/ 710638 w 1552509"/>
              <a:gd name="connsiteY10-1334" fmla="*/ 1045271 h 1354418"/>
              <a:gd name="connsiteX11-1335" fmla="*/ 47 w 1552509"/>
              <a:gd name="connsiteY11-1336" fmla="*/ 985980 h 1354418"/>
              <a:gd name="connsiteX12-1337" fmla="*/ 653888 w 1552509"/>
              <a:gd name="connsiteY12-1338" fmla="*/ 736838 h 1354418"/>
              <a:gd name="connsiteX13-1339" fmla="*/ 318099 w 1552509"/>
              <a:gd name="connsiteY13-1340" fmla="*/ 328669 h 1354418"/>
              <a:gd name="connsiteX0-1341" fmla="*/ 318099 w 1552509"/>
              <a:gd name="connsiteY0-1342" fmla="*/ 328669 h 1354418"/>
              <a:gd name="connsiteX1-1343" fmla="*/ 750394 w 1552509"/>
              <a:gd name="connsiteY1-1344" fmla="*/ 587431 h 1354418"/>
              <a:gd name="connsiteX2-1345" fmla="*/ 807144 w 1552509"/>
              <a:gd name="connsiteY2-1346" fmla="*/ 15 h 1354418"/>
              <a:gd name="connsiteX3-1347" fmla="*/ 916903 w 1552509"/>
              <a:gd name="connsiteY3-1348" fmla="*/ 587432 h 1354418"/>
              <a:gd name="connsiteX4-1349" fmla="*/ 1123910 w 1552509"/>
              <a:gd name="connsiteY4-1350" fmla="*/ 686479 h 1354418"/>
              <a:gd name="connsiteX5-1351" fmla="*/ 1545752 w 1552509"/>
              <a:gd name="connsiteY5-1352" fmla="*/ 371531 h 1354418"/>
              <a:gd name="connsiteX6-1353" fmla="*/ 1119427 w 1552509"/>
              <a:gd name="connsiteY6-1354" fmla="*/ 829604 h 1354418"/>
              <a:gd name="connsiteX7-1355" fmla="*/ 1494973 w 1552509"/>
              <a:gd name="connsiteY7-1356" fmla="*/ 1171511 h 1354418"/>
              <a:gd name="connsiteX8-1357" fmla="*/ 916903 w 1552509"/>
              <a:gd name="connsiteY8-1358" fmla="*/ 1018766 h 1354418"/>
              <a:gd name="connsiteX9-1359" fmla="*/ 740884 w 1552509"/>
              <a:gd name="connsiteY9-1360" fmla="*/ 1354393 h 1354418"/>
              <a:gd name="connsiteX10-1361" fmla="*/ 710638 w 1552509"/>
              <a:gd name="connsiteY10-1362" fmla="*/ 1045271 h 1354418"/>
              <a:gd name="connsiteX11-1363" fmla="*/ 47 w 1552509"/>
              <a:gd name="connsiteY11-1364" fmla="*/ 985980 h 1354418"/>
              <a:gd name="connsiteX12-1365" fmla="*/ 653888 w 1552509"/>
              <a:gd name="connsiteY12-1366" fmla="*/ 736838 h 1354418"/>
              <a:gd name="connsiteX13-1367" fmla="*/ 318099 w 1552509"/>
              <a:gd name="connsiteY13-1368" fmla="*/ 328669 h 1354418"/>
              <a:gd name="connsiteX0-1369" fmla="*/ 318099 w 1552368"/>
              <a:gd name="connsiteY0-1370" fmla="*/ 328669 h 1354418"/>
              <a:gd name="connsiteX1-1371" fmla="*/ 750394 w 1552368"/>
              <a:gd name="connsiteY1-1372" fmla="*/ 587431 h 1354418"/>
              <a:gd name="connsiteX2-1373" fmla="*/ 807144 w 1552368"/>
              <a:gd name="connsiteY2-1374" fmla="*/ 15 h 1354418"/>
              <a:gd name="connsiteX3-1375" fmla="*/ 916903 w 1552368"/>
              <a:gd name="connsiteY3-1376" fmla="*/ 587432 h 1354418"/>
              <a:gd name="connsiteX4-1377" fmla="*/ 1123910 w 1552368"/>
              <a:gd name="connsiteY4-1378" fmla="*/ 686479 h 1354418"/>
              <a:gd name="connsiteX5-1379" fmla="*/ 1545752 w 1552368"/>
              <a:gd name="connsiteY5-1380" fmla="*/ 371531 h 1354418"/>
              <a:gd name="connsiteX6-1381" fmla="*/ 1119427 w 1552368"/>
              <a:gd name="connsiteY6-1382" fmla="*/ 829604 h 1354418"/>
              <a:gd name="connsiteX7-1383" fmla="*/ 1494973 w 1552368"/>
              <a:gd name="connsiteY7-1384" fmla="*/ 1171511 h 1354418"/>
              <a:gd name="connsiteX8-1385" fmla="*/ 916903 w 1552368"/>
              <a:gd name="connsiteY8-1386" fmla="*/ 1018766 h 1354418"/>
              <a:gd name="connsiteX9-1387" fmla="*/ 740884 w 1552368"/>
              <a:gd name="connsiteY9-1388" fmla="*/ 1354393 h 1354418"/>
              <a:gd name="connsiteX10-1389" fmla="*/ 710638 w 1552368"/>
              <a:gd name="connsiteY10-1390" fmla="*/ 1045271 h 1354418"/>
              <a:gd name="connsiteX11-1391" fmla="*/ 47 w 1552368"/>
              <a:gd name="connsiteY11-1392" fmla="*/ 985980 h 1354418"/>
              <a:gd name="connsiteX12-1393" fmla="*/ 653888 w 1552368"/>
              <a:gd name="connsiteY12-1394" fmla="*/ 736838 h 1354418"/>
              <a:gd name="connsiteX13-1395" fmla="*/ 318099 w 1552368"/>
              <a:gd name="connsiteY13-1396" fmla="*/ 328669 h 1354418"/>
              <a:gd name="connsiteX0-1397" fmla="*/ 318099 w 1552368"/>
              <a:gd name="connsiteY0-1398" fmla="*/ 328669 h 1354418"/>
              <a:gd name="connsiteX1-1399" fmla="*/ 750394 w 1552368"/>
              <a:gd name="connsiteY1-1400" fmla="*/ 587431 h 1354418"/>
              <a:gd name="connsiteX2-1401" fmla="*/ 807144 w 1552368"/>
              <a:gd name="connsiteY2-1402" fmla="*/ 15 h 1354418"/>
              <a:gd name="connsiteX3-1403" fmla="*/ 916903 w 1552368"/>
              <a:gd name="connsiteY3-1404" fmla="*/ 587432 h 1354418"/>
              <a:gd name="connsiteX4-1405" fmla="*/ 1123910 w 1552368"/>
              <a:gd name="connsiteY4-1406" fmla="*/ 686479 h 1354418"/>
              <a:gd name="connsiteX5-1407" fmla="*/ 1545752 w 1552368"/>
              <a:gd name="connsiteY5-1408" fmla="*/ 371531 h 1354418"/>
              <a:gd name="connsiteX6-1409" fmla="*/ 1119427 w 1552368"/>
              <a:gd name="connsiteY6-1410" fmla="*/ 829604 h 1354418"/>
              <a:gd name="connsiteX7-1411" fmla="*/ 1494973 w 1552368"/>
              <a:gd name="connsiteY7-1412" fmla="*/ 1171511 h 1354418"/>
              <a:gd name="connsiteX8-1413" fmla="*/ 916903 w 1552368"/>
              <a:gd name="connsiteY8-1414" fmla="*/ 1018766 h 1354418"/>
              <a:gd name="connsiteX9-1415" fmla="*/ 740884 w 1552368"/>
              <a:gd name="connsiteY9-1416" fmla="*/ 1354393 h 1354418"/>
              <a:gd name="connsiteX10-1417" fmla="*/ 710638 w 1552368"/>
              <a:gd name="connsiteY10-1418" fmla="*/ 1045271 h 1354418"/>
              <a:gd name="connsiteX11-1419" fmla="*/ 47 w 1552368"/>
              <a:gd name="connsiteY11-1420" fmla="*/ 985980 h 1354418"/>
              <a:gd name="connsiteX12-1421" fmla="*/ 653888 w 1552368"/>
              <a:gd name="connsiteY12-1422" fmla="*/ 736838 h 1354418"/>
              <a:gd name="connsiteX13-1423" fmla="*/ 318099 w 1552368"/>
              <a:gd name="connsiteY13-1424" fmla="*/ 328669 h 1354418"/>
              <a:gd name="connsiteX0-1425" fmla="*/ 318099 w 1552368"/>
              <a:gd name="connsiteY0-1426" fmla="*/ 328669 h 1354418"/>
              <a:gd name="connsiteX1-1427" fmla="*/ 750394 w 1552368"/>
              <a:gd name="connsiteY1-1428" fmla="*/ 587431 h 1354418"/>
              <a:gd name="connsiteX2-1429" fmla="*/ 807144 w 1552368"/>
              <a:gd name="connsiteY2-1430" fmla="*/ 15 h 1354418"/>
              <a:gd name="connsiteX3-1431" fmla="*/ 916903 w 1552368"/>
              <a:gd name="connsiteY3-1432" fmla="*/ 587432 h 1354418"/>
              <a:gd name="connsiteX4-1433" fmla="*/ 1123910 w 1552368"/>
              <a:gd name="connsiteY4-1434" fmla="*/ 686479 h 1354418"/>
              <a:gd name="connsiteX5-1435" fmla="*/ 1545752 w 1552368"/>
              <a:gd name="connsiteY5-1436" fmla="*/ 371531 h 1354418"/>
              <a:gd name="connsiteX6-1437" fmla="*/ 1119427 w 1552368"/>
              <a:gd name="connsiteY6-1438" fmla="*/ 829604 h 1354418"/>
              <a:gd name="connsiteX7-1439" fmla="*/ 1494973 w 1552368"/>
              <a:gd name="connsiteY7-1440" fmla="*/ 1171511 h 1354418"/>
              <a:gd name="connsiteX8-1441" fmla="*/ 916903 w 1552368"/>
              <a:gd name="connsiteY8-1442" fmla="*/ 1018766 h 1354418"/>
              <a:gd name="connsiteX9-1443" fmla="*/ 740884 w 1552368"/>
              <a:gd name="connsiteY9-1444" fmla="*/ 1354393 h 1354418"/>
              <a:gd name="connsiteX10-1445" fmla="*/ 710638 w 1552368"/>
              <a:gd name="connsiteY10-1446" fmla="*/ 1045271 h 1354418"/>
              <a:gd name="connsiteX11-1447" fmla="*/ 47 w 1552368"/>
              <a:gd name="connsiteY11-1448" fmla="*/ 985980 h 1354418"/>
              <a:gd name="connsiteX12-1449" fmla="*/ 653888 w 1552368"/>
              <a:gd name="connsiteY12-1450" fmla="*/ 736838 h 1354418"/>
              <a:gd name="connsiteX13-1451" fmla="*/ 318099 w 1552368"/>
              <a:gd name="connsiteY13-1452" fmla="*/ 328669 h 1354418"/>
              <a:gd name="connsiteX0-1453" fmla="*/ 318099 w 1552368"/>
              <a:gd name="connsiteY0-1454" fmla="*/ 328669 h 1354418"/>
              <a:gd name="connsiteX1-1455" fmla="*/ 750394 w 1552368"/>
              <a:gd name="connsiteY1-1456" fmla="*/ 587431 h 1354418"/>
              <a:gd name="connsiteX2-1457" fmla="*/ 807144 w 1552368"/>
              <a:gd name="connsiteY2-1458" fmla="*/ 15 h 1354418"/>
              <a:gd name="connsiteX3-1459" fmla="*/ 916903 w 1552368"/>
              <a:gd name="connsiteY3-1460" fmla="*/ 587432 h 1354418"/>
              <a:gd name="connsiteX4-1461" fmla="*/ 1123910 w 1552368"/>
              <a:gd name="connsiteY4-1462" fmla="*/ 686479 h 1354418"/>
              <a:gd name="connsiteX5-1463" fmla="*/ 1545752 w 1552368"/>
              <a:gd name="connsiteY5-1464" fmla="*/ 371531 h 1354418"/>
              <a:gd name="connsiteX6-1465" fmla="*/ 1119427 w 1552368"/>
              <a:gd name="connsiteY6-1466" fmla="*/ 829604 h 1354418"/>
              <a:gd name="connsiteX7-1467" fmla="*/ 1494973 w 1552368"/>
              <a:gd name="connsiteY7-1468" fmla="*/ 1171511 h 1354418"/>
              <a:gd name="connsiteX8-1469" fmla="*/ 916903 w 1552368"/>
              <a:gd name="connsiteY8-1470" fmla="*/ 1018766 h 1354418"/>
              <a:gd name="connsiteX9-1471" fmla="*/ 740884 w 1552368"/>
              <a:gd name="connsiteY9-1472" fmla="*/ 1354393 h 1354418"/>
              <a:gd name="connsiteX10-1473" fmla="*/ 710638 w 1552368"/>
              <a:gd name="connsiteY10-1474" fmla="*/ 1045271 h 1354418"/>
              <a:gd name="connsiteX11-1475" fmla="*/ 47 w 1552368"/>
              <a:gd name="connsiteY11-1476" fmla="*/ 985980 h 1354418"/>
              <a:gd name="connsiteX12-1477" fmla="*/ 653888 w 1552368"/>
              <a:gd name="connsiteY12-1478" fmla="*/ 736838 h 1354418"/>
              <a:gd name="connsiteX13-1479" fmla="*/ 318099 w 1552368"/>
              <a:gd name="connsiteY13-1480" fmla="*/ 328669 h 1354418"/>
              <a:gd name="connsiteX0-1481" fmla="*/ 318099 w 1552368"/>
              <a:gd name="connsiteY0-1482" fmla="*/ 328669 h 1354418"/>
              <a:gd name="connsiteX1-1483" fmla="*/ 750394 w 1552368"/>
              <a:gd name="connsiteY1-1484" fmla="*/ 587431 h 1354418"/>
              <a:gd name="connsiteX2-1485" fmla="*/ 807144 w 1552368"/>
              <a:gd name="connsiteY2-1486" fmla="*/ 15 h 1354418"/>
              <a:gd name="connsiteX3-1487" fmla="*/ 916903 w 1552368"/>
              <a:gd name="connsiteY3-1488" fmla="*/ 587432 h 1354418"/>
              <a:gd name="connsiteX4-1489" fmla="*/ 1123910 w 1552368"/>
              <a:gd name="connsiteY4-1490" fmla="*/ 686479 h 1354418"/>
              <a:gd name="connsiteX5-1491" fmla="*/ 1545752 w 1552368"/>
              <a:gd name="connsiteY5-1492" fmla="*/ 371531 h 1354418"/>
              <a:gd name="connsiteX6-1493" fmla="*/ 1119427 w 1552368"/>
              <a:gd name="connsiteY6-1494" fmla="*/ 829604 h 1354418"/>
              <a:gd name="connsiteX7-1495" fmla="*/ 1494973 w 1552368"/>
              <a:gd name="connsiteY7-1496" fmla="*/ 1171511 h 1354418"/>
              <a:gd name="connsiteX8-1497" fmla="*/ 916903 w 1552368"/>
              <a:gd name="connsiteY8-1498" fmla="*/ 1018766 h 1354418"/>
              <a:gd name="connsiteX9-1499" fmla="*/ 740884 w 1552368"/>
              <a:gd name="connsiteY9-1500" fmla="*/ 1354393 h 1354418"/>
              <a:gd name="connsiteX10-1501" fmla="*/ 710638 w 1552368"/>
              <a:gd name="connsiteY10-1502" fmla="*/ 1045271 h 1354418"/>
              <a:gd name="connsiteX11-1503" fmla="*/ 47 w 1552368"/>
              <a:gd name="connsiteY11-1504" fmla="*/ 985980 h 1354418"/>
              <a:gd name="connsiteX12-1505" fmla="*/ 653888 w 1552368"/>
              <a:gd name="connsiteY12-1506" fmla="*/ 736838 h 1354418"/>
              <a:gd name="connsiteX13-1507" fmla="*/ 318099 w 1552368"/>
              <a:gd name="connsiteY13-1508" fmla="*/ 328669 h 1354418"/>
              <a:gd name="connsiteX0-1509" fmla="*/ 318099 w 1551851"/>
              <a:gd name="connsiteY0-1510" fmla="*/ 328669 h 1354418"/>
              <a:gd name="connsiteX1-1511" fmla="*/ 750394 w 1551851"/>
              <a:gd name="connsiteY1-1512" fmla="*/ 587431 h 1354418"/>
              <a:gd name="connsiteX2-1513" fmla="*/ 807144 w 1551851"/>
              <a:gd name="connsiteY2-1514" fmla="*/ 15 h 1354418"/>
              <a:gd name="connsiteX3-1515" fmla="*/ 916903 w 1551851"/>
              <a:gd name="connsiteY3-1516" fmla="*/ 587432 h 1354418"/>
              <a:gd name="connsiteX4-1517" fmla="*/ 1123910 w 1551851"/>
              <a:gd name="connsiteY4-1518" fmla="*/ 686479 h 1354418"/>
              <a:gd name="connsiteX5-1519" fmla="*/ 1545752 w 1551851"/>
              <a:gd name="connsiteY5-1520" fmla="*/ 371531 h 1354418"/>
              <a:gd name="connsiteX6-1521" fmla="*/ 1066418 w 1551851"/>
              <a:gd name="connsiteY6-1522" fmla="*/ 909117 h 1354418"/>
              <a:gd name="connsiteX7-1523" fmla="*/ 1494973 w 1551851"/>
              <a:gd name="connsiteY7-1524" fmla="*/ 1171511 h 1354418"/>
              <a:gd name="connsiteX8-1525" fmla="*/ 916903 w 1551851"/>
              <a:gd name="connsiteY8-1526" fmla="*/ 1018766 h 1354418"/>
              <a:gd name="connsiteX9-1527" fmla="*/ 740884 w 1551851"/>
              <a:gd name="connsiteY9-1528" fmla="*/ 1354393 h 1354418"/>
              <a:gd name="connsiteX10-1529" fmla="*/ 710638 w 1551851"/>
              <a:gd name="connsiteY10-1530" fmla="*/ 1045271 h 1354418"/>
              <a:gd name="connsiteX11-1531" fmla="*/ 47 w 1551851"/>
              <a:gd name="connsiteY11-1532" fmla="*/ 985980 h 1354418"/>
              <a:gd name="connsiteX12-1533" fmla="*/ 653888 w 1551851"/>
              <a:gd name="connsiteY12-1534" fmla="*/ 736838 h 1354418"/>
              <a:gd name="connsiteX13-1535" fmla="*/ 318099 w 1551851"/>
              <a:gd name="connsiteY13-1536" fmla="*/ 328669 h 1354418"/>
              <a:gd name="connsiteX0-1537" fmla="*/ 318099 w 1551851"/>
              <a:gd name="connsiteY0-1538" fmla="*/ 328669 h 1354418"/>
              <a:gd name="connsiteX1-1539" fmla="*/ 750394 w 1551851"/>
              <a:gd name="connsiteY1-1540" fmla="*/ 587431 h 1354418"/>
              <a:gd name="connsiteX2-1541" fmla="*/ 807144 w 1551851"/>
              <a:gd name="connsiteY2-1542" fmla="*/ 15 h 1354418"/>
              <a:gd name="connsiteX3-1543" fmla="*/ 916903 w 1551851"/>
              <a:gd name="connsiteY3-1544" fmla="*/ 587432 h 1354418"/>
              <a:gd name="connsiteX4-1545" fmla="*/ 1123910 w 1551851"/>
              <a:gd name="connsiteY4-1546" fmla="*/ 686479 h 1354418"/>
              <a:gd name="connsiteX5-1547" fmla="*/ 1545752 w 1551851"/>
              <a:gd name="connsiteY5-1548" fmla="*/ 663079 h 1354418"/>
              <a:gd name="connsiteX6-1549" fmla="*/ 1066418 w 1551851"/>
              <a:gd name="connsiteY6-1550" fmla="*/ 909117 h 1354418"/>
              <a:gd name="connsiteX7-1551" fmla="*/ 1494973 w 1551851"/>
              <a:gd name="connsiteY7-1552" fmla="*/ 1171511 h 1354418"/>
              <a:gd name="connsiteX8-1553" fmla="*/ 916903 w 1551851"/>
              <a:gd name="connsiteY8-1554" fmla="*/ 1018766 h 1354418"/>
              <a:gd name="connsiteX9-1555" fmla="*/ 740884 w 1551851"/>
              <a:gd name="connsiteY9-1556" fmla="*/ 1354393 h 1354418"/>
              <a:gd name="connsiteX10-1557" fmla="*/ 710638 w 1551851"/>
              <a:gd name="connsiteY10-1558" fmla="*/ 1045271 h 1354418"/>
              <a:gd name="connsiteX11-1559" fmla="*/ 47 w 1551851"/>
              <a:gd name="connsiteY11-1560" fmla="*/ 985980 h 1354418"/>
              <a:gd name="connsiteX12-1561" fmla="*/ 653888 w 1551851"/>
              <a:gd name="connsiteY12-1562" fmla="*/ 736838 h 1354418"/>
              <a:gd name="connsiteX13-1563" fmla="*/ 318099 w 1551851"/>
              <a:gd name="connsiteY13-1564" fmla="*/ 328669 h 1354418"/>
              <a:gd name="connsiteX0-1565" fmla="*/ 318099 w 1551851"/>
              <a:gd name="connsiteY0-1566" fmla="*/ 328669 h 1354418"/>
              <a:gd name="connsiteX1-1567" fmla="*/ 750394 w 1551851"/>
              <a:gd name="connsiteY1-1568" fmla="*/ 587431 h 1354418"/>
              <a:gd name="connsiteX2-1569" fmla="*/ 807144 w 1551851"/>
              <a:gd name="connsiteY2-1570" fmla="*/ 15 h 1354418"/>
              <a:gd name="connsiteX3-1571" fmla="*/ 916903 w 1551851"/>
              <a:gd name="connsiteY3-1572" fmla="*/ 587432 h 1354418"/>
              <a:gd name="connsiteX4-1573" fmla="*/ 1057649 w 1551851"/>
              <a:gd name="connsiteY4-1574" fmla="*/ 712984 h 1354418"/>
              <a:gd name="connsiteX5-1575" fmla="*/ 1545752 w 1551851"/>
              <a:gd name="connsiteY5-1576" fmla="*/ 663079 h 1354418"/>
              <a:gd name="connsiteX6-1577" fmla="*/ 1066418 w 1551851"/>
              <a:gd name="connsiteY6-1578" fmla="*/ 909117 h 1354418"/>
              <a:gd name="connsiteX7-1579" fmla="*/ 1494973 w 1551851"/>
              <a:gd name="connsiteY7-1580" fmla="*/ 1171511 h 1354418"/>
              <a:gd name="connsiteX8-1581" fmla="*/ 916903 w 1551851"/>
              <a:gd name="connsiteY8-1582" fmla="*/ 1018766 h 1354418"/>
              <a:gd name="connsiteX9-1583" fmla="*/ 740884 w 1551851"/>
              <a:gd name="connsiteY9-1584" fmla="*/ 1354393 h 1354418"/>
              <a:gd name="connsiteX10-1585" fmla="*/ 710638 w 1551851"/>
              <a:gd name="connsiteY10-1586" fmla="*/ 1045271 h 1354418"/>
              <a:gd name="connsiteX11-1587" fmla="*/ 47 w 1551851"/>
              <a:gd name="connsiteY11-1588" fmla="*/ 985980 h 1354418"/>
              <a:gd name="connsiteX12-1589" fmla="*/ 653888 w 1551851"/>
              <a:gd name="connsiteY12-1590" fmla="*/ 736838 h 1354418"/>
              <a:gd name="connsiteX13-1591" fmla="*/ 318099 w 1551851"/>
              <a:gd name="connsiteY13-1592" fmla="*/ 328669 h 1354418"/>
              <a:gd name="connsiteX0-1593" fmla="*/ 318099 w 1551851"/>
              <a:gd name="connsiteY0-1594" fmla="*/ 328669 h 1354418"/>
              <a:gd name="connsiteX1-1595" fmla="*/ 750394 w 1551851"/>
              <a:gd name="connsiteY1-1596" fmla="*/ 587431 h 1354418"/>
              <a:gd name="connsiteX2-1597" fmla="*/ 807144 w 1551851"/>
              <a:gd name="connsiteY2-1598" fmla="*/ 15 h 1354418"/>
              <a:gd name="connsiteX3-1599" fmla="*/ 916903 w 1551851"/>
              <a:gd name="connsiteY3-1600" fmla="*/ 587432 h 1354418"/>
              <a:gd name="connsiteX4-1601" fmla="*/ 1057649 w 1551851"/>
              <a:gd name="connsiteY4-1602" fmla="*/ 712984 h 1354418"/>
              <a:gd name="connsiteX5-1603" fmla="*/ 1545752 w 1551851"/>
              <a:gd name="connsiteY5-1604" fmla="*/ 663079 h 1354418"/>
              <a:gd name="connsiteX6-1605" fmla="*/ 1066418 w 1551851"/>
              <a:gd name="connsiteY6-1606" fmla="*/ 909117 h 1354418"/>
              <a:gd name="connsiteX7-1607" fmla="*/ 1494973 w 1551851"/>
              <a:gd name="connsiteY7-1608" fmla="*/ 1171511 h 1354418"/>
              <a:gd name="connsiteX8-1609" fmla="*/ 916903 w 1551851"/>
              <a:gd name="connsiteY8-1610" fmla="*/ 1018766 h 1354418"/>
              <a:gd name="connsiteX9-1611" fmla="*/ 740884 w 1551851"/>
              <a:gd name="connsiteY9-1612" fmla="*/ 1354393 h 1354418"/>
              <a:gd name="connsiteX10-1613" fmla="*/ 710638 w 1551851"/>
              <a:gd name="connsiteY10-1614" fmla="*/ 1045271 h 1354418"/>
              <a:gd name="connsiteX11-1615" fmla="*/ 47 w 1551851"/>
              <a:gd name="connsiteY11-1616" fmla="*/ 985980 h 1354418"/>
              <a:gd name="connsiteX12-1617" fmla="*/ 653888 w 1551851"/>
              <a:gd name="connsiteY12-1618" fmla="*/ 736838 h 1354418"/>
              <a:gd name="connsiteX13-1619" fmla="*/ 318099 w 1551851"/>
              <a:gd name="connsiteY13-1620" fmla="*/ 328669 h 1354418"/>
              <a:gd name="connsiteX0-1621" fmla="*/ 318099 w 1551851"/>
              <a:gd name="connsiteY0-1622" fmla="*/ 328669 h 1354418"/>
              <a:gd name="connsiteX1-1623" fmla="*/ 750394 w 1551851"/>
              <a:gd name="connsiteY1-1624" fmla="*/ 587431 h 1354418"/>
              <a:gd name="connsiteX2-1625" fmla="*/ 807144 w 1551851"/>
              <a:gd name="connsiteY2-1626" fmla="*/ 15 h 1354418"/>
              <a:gd name="connsiteX3-1627" fmla="*/ 916903 w 1551851"/>
              <a:gd name="connsiteY3-1628" fmla="*/ 587432 h 1354418"/>
              <a:gd name="connsiteX4-1629" fmla="*/ 1174692 w 1551851"/>
              <a:gd name="connsiteY4-1630" fmla="*/ 437792 h 1354418"/>
              <a:gd name="connsiteX5-1631" fmla="*/ 1057649 w 1551851"/>
              <a:gd name="connsiteY5-1632" fmla="*/ 712984 h 1354418"/>
              <a:gd name="connsiteX6-1633" fmla="*/ 1545752 w 1551851"/>
              <a:gd name="connsiteY6-1634" fmla="*/ 663079 h 1354418"/>
              <a:gd name="connsiteX7-1635" fmla="*/ 1066418 w 1551851"/>
              <a:gd name="connsiteY7-1636" fmla="*/ 909117 h 1354418"/>
              <a:gd name="connsiteX8-1637" fmla="*/ 1494973 w 1551851"/>
              <a:gd name="connsiteY8-1638" fmla="*/ 1171511 h 1354418"/>
              <a:gd name="connsiteX9-1639" fmla="*/ 916903 w 1551851"/>
              <a:gd name="connsiteY9-1640" fmla="*/ 1018766 h 1354418"/>
              <a:gd name="connsiteX10-1641" fmla="*/ 740884 w 1551851"/>
              <a:gd name="connsiteY10-1642" fmla="*/ 1354393 h 1354418"/>
              <a:gd name="connsiteX11-1643" fmla="*/ 710638 w 1551851"/>
              <a:gd name="connsiteY11-1644" fmla="*/ 1045271 h 1354418"/>
              <a:gd name="connsiteX12-1645" fmla="*/ 47 w 1551851"/>
              <a:gd name="connsiteY12-1646" fmla="*/ 985980 h 1354418"/>
              <a:gd name="connsiteX13-1647" fmla="*/ 653888 w 1551851"/>
              <a:gd name="connsiteY13-1648" fmla="*/ 736838 h 1354418"/>
              <a:gd name="connsiteX14" fmla="*/ 318099 w 1551851"/>
              <a:gd name="connsiteY14" fmla="*/ 328669 h 1354418"/>
              <a:gd name="connsiteX0-1649" fmla="*/ 318099 w 1551851"/>
              <a:gd name="connsiteY0-1650" fmla="*/ 328669 h 1354418"/>
              <a:gd name="connsiteX1-1651" fmla="*/ 750394 w 1551851"/>
              <a:gd name="connsiteY1-1652" fmla="*/ 587431 h 1354418"/>
              <a:gd name="connsiteX2-1653" fmla="*/ 807144 w 1551851"/>
              <a:gd name="connsiteY2-1654" fmla="*/ 15 h 1354418"/>
              <a:gd name="connsiteX3-1655" fmla="*/ 916903 w 1551851"/>
              <a:gd name="connsiteY3-1656" fmla="*/ 587432 h 1354418"/>
              <a:gd name="connsiteX4-1657" fmla="*/ 1174692 w 1551851"/>
              <a:gd name="connsiteY4-1658" fmla="*/ 437792 h 1354418"/>
              <a:gd name="connsiteX5-1659" fmla="*/ 1057649 w 1551851"/>
              <a:gd name="connsiteY5-1660" fmla="*/ 712984 h 1354418"/>
              <a:gd name="connsiteX6-1661" fmla="*/ 1545752 w 1551851"/>
              <a:gd name="connsiteY6-1662" fmla="*/ 663079 h 1354418"/>
              <a:gd name="connsiteX7-1663" fmla="*/ 1066418 w 1551851"/>
              <a:gd name="connsiteY7-1664" fmla="*/ 909117 h 1354418"/>
              <a:gd name="connsiteX8-1665" fmla="*/ 1494973 w 1551851"/>
              <a:gd name="connsiteY8-1666" fmla="*/ 1171511 h 1354418"/>
              <a:gd name="connsiteX9-1667" fmla="*/ 916903 w 1551851"/>
              <a:gd name="connsiteY9-1668" fmla="*/ 1018766 h 1354418"/>
              <a:gd name="connsiteX10-1669" fmla="*/ 740884 w 1551851"/>
              <a:gd name="connsiteY10-1670" fmla="*/ 1354393 h 1354418"/>
              <a:gd name="connsiteX11-1671" fmla="*/ 710638 w 1551851"/>
              <a:gd name="connsiteY11-1672" fmla="*/ 1045271 h 1354418"/>
              <a:gd name="connsiteX12-1673" fmla="*/ 47 w 1551851"/>
              <a:gd name="connsiteY12-1674" fmla="*/ 985980 h 1354418"/>
              <a:gd name="connsiteX13-1675" fmla="*/ 653888 w 1551851"/>
              <a:gd name="connsiteY13-1676" fmla="*/ 736838 h 1354418"/>
              <a:gd name="connsiteX14-1677" fmla="*/ 318099 w 1551851"/>
              <a:gd name="connsiteY14-1678" fmla="*/ 328669 h 1354418"/>
              <a:gd name="connsiteX0-1679" fmla="*/ 318099 w 1551851"/>
              <a:gd name="connsiteY0-1680" fmla="*/ 328669 h 1354418"/>
              <a:gd name="connsiteX1-1681" fmla="*/ 750394 w 1551851"/>
              <a:gd name="connsiteY1-1682" fmla="*/ 587431 h 1354418"/>
              <a:gd name="connsiteX2-1683" fmla="*/ 807144 w 1551851"/>
              <a:gd name="connsiteY2-1684" fmla="*/ 15 h 1354418"/>
              <a:gd name="connsiteX3-1685" fmla="*/ 916903 w 1551851"/>
              <a:gd name="connsiteY3-1686" fmla="*/ 587432 h 1354418"/>
              <a:gd name="connsiteX4-1687" fmla="*/ 1134935 w 1551851"/>
              <a:gd name="connsiteY4-1688" fmla="*/ 437792 h 1354418"/>
              <a:gd name="connsiteX5-1689" fmla="*/ 1057649 w 1551851"/>
              <a:gd name="connsiteY5-1690" fmla="*/ 712984 h 1354418"/>
              <a:gd name="connsiteX6-1691" fmla="*/ 1545752 w 1551851"/>
              <a:gd name="connsiteY6-1692" fmla="*/ 663079 h 1354418"/>
              <a:gd name="connsiteX7-1693" fmla="*/ 1066418 w 1551851"/>
              <a:gd name="connsiteY7-1694" fmla="*/ 909117 h 1354418"/>
              <a:gd name="connsiteX8-1695" fmla="*/ 1494973 w 1551851"/>
              <a:gd name="connsiteY8-1696" fmla="*/ 1171511 h 1354418"/>
              <a:gd name="connsiteX9-1697" fmla="*/ 916903 w 1551851"/>
              <a:gd name="connsiteY9-1698" fmla="*/ 1018766 h 1354418"/>
              <a:gd name="connsiteX10-1699" fmla="*/ 740884 w 1551851"/>
              <a:gd name="connsiteY10-1700" fmla="*/ 1354393 h 1354418"/>
              <a:gd name="connsiteX11-1701" fmla="*/ 710638 w 1551851"/>
              <a:gd name="connsiteY11-1702" fmla="*/ 1045271 h 1354418"/>
              <a:gd name="connsiteX12-1703" fmla="*/ 47 w 1551851"/>
              <a:gd name="connsiteY12-1704" fmla="*/ 985980 h 1354418"/>
              <a:gd name="connsiteX13-1705" fmla="*/ 653888 w 1551851"/>
              <a:gd name="connsiteY13-1706" fmla="*/ 736838 h 1354418"/>
              <a:gd name="connsiteX14-1707" fmla="*/ 318099 w 1551851"/>
              <a:gd name="connsiteY14-1708" fmla="*/ 328669 h 1354418"/>
              <a:gd name="connsiteX0-1709" fmla="*/ 318099 w 1551851"/>
              <a:gd name="connsiteY0-1710" fmla="*/ 328669 h 1354418"/>
              <a:gd name="connsiteX1-1711" fmla="*/ 750394 w 1551851"/>
              <a:gd name="connsiteY1-1712" fmla="*/ 587431 h 1354418"/>
              <a:gd name="connsiteX2-1713" fmla="*/ 807144 w 1551851"/>
              <a:gd name="connsiteY2-1714" fmla="*/ 15 h 1354418"/>
              <a:gd name="connsiteX3-1715" fmla="*/ 916903 w 1551851"/>
              <a:gd name="connsiteY3-1716" fmla="*/ 587432 h 1354418"/>
              <a:gd name="connsiteX4-1717" fmla="*/ 1134935 w 1551851"/>
              <a:gd name="connsiteY4-1718" fmla="*/ 437792 h 1354418"/>
              <a:gd name="connsiteX5-1719" fmla="*/ 1057649 w 1551851"/>
              <a:gd name="connsiteY5-1720" fmla="*/ 712984 h 1354418"/>
              <a:gd name="connsiteX6-1721" fmla="*/ 1545752 w 1551851"/>
              <a:gd name="connsiteY6-1722" fmla="*/ 663079 h 1354418"/>
              <a:gd name="connsiteX7-1723" fmla="*/ 1066418 w 1551851"/>
              <a:gd name="connsiteY7-1724" fmla="*/ 909117 h 1354418"/>
              <a:gd name="connsiteX8-1725" fmla="*/ 1494973 w 1551851"/>
              <a:gd name="connsiteY8-1726" fmla="*/ 1171511 h 1354418"/>
              <a:gd name="connsiteX9-1727" fmla="*/ 916903 w 1551851"/>
              <a:gd name="connsiteY9-1728" fmla="*/ 1018766 h 1354418"/>
              <a:gd name="connsiteX10-1729" fmla="*/ 740884 w 1551851"/>
              <a:gd name="connsiteY10-1730" fmla="*/ 1354393 h 1354418"/>
              <a:gd name="connsiteX11-1731" fmla="*/ 710638 w 1551851"/>
              <a:gd name="connsiteY11-1732" fmla="*/ 1045271 h 1354418"/>
              <a:gd name="connsiteX12-1733" fmla="*/ 47 w 1551851"/>
              <a:gd name="connsiteY12-1734" fmla="*/ 985980 h 1354418"/>
              <a:gd name="connsiteX13-1735" fmla="*/ 653888 w 1551851"/>
              <a:gd name="connsiteY13-1736" fmla="*/ 736838 h 1354418"/>
              <a:gd name="connsiteX14-1737" fmla="*/ 318099 w 1551851"/>
              <a:gd name="connsiteY14-1738" fmla="*/ 328669 h 1354418"/>
              <a:gd name="connsiteX0-1739" fmla="*/ 318099 w 1551851"/>
              <a:gd name="connsiteY0-1740" fmla="*/ 328669 h 1354418"/>
              <a:gd name="connsiteX1-1741" fmla="*/ 750394 w 1551851"/>
              <a:gd name="connsiteY1-1742" fmla="*/ 587431 h 1354418"/>
              <a:gd name="connsiteX2-1743" fmla="*/ 807144 w 1551851"/>
              <a:gd name="connsiteY2-1744" fmla="*/ 15 h 1354418"/>
              <a:gd name="connsiteX3-1745" fmla="*/ 916903 w 1551851"/>
              <a:gd name="connsiteY3-1746" fmla="*/ 587432 h 1354418"/>
              <a:gd name="connsiteX4-1747" fmla="*/ 1134935 w 1551851"/>
              <a:gd name="connsiteY4-1748" fmla="*/ 437792 h 1354418"/>
              <a:gd name="connsiteX5-1749" fmla="*/ 1057649 w 1551851"/>
              <a:gd name="connsiteY5-1750" fmla="*/ 712984 h 1354418"/>
              <a:gd name="connsiteX6-1751" fmla="*/ 1545752 w 1551851"/>
              <a:gd name="connsiteY6-1752" fmla="*/ 663079 h 1354418"/>
              <a:gd name="connsiteX7-1753" fmla="*/ 1066418 w 1551851"/>
              <a:gd name="connsiteY7-1754" fmla="*/ 909117 h 1354418"/>
              <a:gd name="connsiteX8-1755" fmla="*/ 1494973 w 1551851"/>
              <a:gd name="connsiteY8-1756" fmla="*/ 1171511 h 1354418"/>
              <a:gd name="connsiteX9-1757" fmla="*/ 916903 w 1551851"/>
              <a:gd name="connsiteY9-1758" fmla="*/ 1018766 h 1354418"/>
              <a:gd name="connsiteX10-1759" fmla="*/ 740884 w 1551851"/>
              <a:gd name="connsiteY10-1760" fmla="*/ 1354393 h 1354418"/>
              <a:gd name="connsiteX11-1761" fmla="*/ 710638 w 1551851"/>
              <a:gd name="connsiteY11-1762" fmla="*/ 1045271 h 1354418"/>
              <a:gd name="connsiteX12-1763" fmla="*/ 47 w 1551851"/>
              <a:gd name="connsiteY12-1764" fmla="*/ 985980 h 1354418"/>
              <a:gd name="connsiteX13-1765" fmla="*/ 653888 w 1551851"/>
              <a:gd name="connsiteY13-1766" fmla="*/ 736838 h 1354418"/>
              <a:gd name="connsiteX14-1767" fmla="*/ 318099 w 1551851"/>
              <a:gd name="connsiteY14-1768" fmla="*/ 328669 h 1354418"/>
              <a:gd name="connsiteX0-1769" fmla="*/ 318099 w 1551851"/>
              <a:gd name="connsiteY0-1770" fmla="*/ 328669 h 1354418"/>
              <a:gd name="connsiteX1-1771" fmla="*/ 750394 w 1551851"/>
              <a:gd name="connsiteY1-1772" fmla="*/ 587431 h 1354418"/>
              <a:gd name="connsiteX2-1773" fmla="*/ 807144 w 1551851"/>
              <a:gd name="connsiteY2-1774" fmla="*/ 15 h 1354418"/>
              <a:gd name="connsiteX3-1775" fmla="*/ 916903 w 1551851"/>
              <a:gd name="connsiteY3-1776" fmla="*/ 587432 h 1354418"/>
              <a:gd name="connsiteX4-1777" fmla="*/ 1134935 w 1551851"/>
              <a:gd name="connsiteY4-1778" fmla="*/ 437792 h 1354418"/>
              <a:gd name="connsiteX5-1779" fmla="*/ 1057649 w 1551851"/>
              <a:gd name="connsiteY5-1780" fmla="*/ 712984 h 1354418"/>
              <a:gd name="connsiteX6-1781" fmla="*/ 1545752 w 1551851"/>
              <a:gd name="connsiteY6-1782" fmla="*/ 663079 h 1354418"/>
              <a:gd name="connsiteX7-1783" fmla="*/ 1066418 w 1551851"/>
              <a:gd name="connsiteY7-1784" fmla="*/ 909117 h 1354418"/>
              <a:gd name="connsiteX8-1785" fmla="*/ 1494973 w 1551851"/>
              <a:gd name="connsiteY8-1786" fmla="*/ 1171511 h 1354418"/>
              <a:gd name="connsiteX9-1787" fmla="*/ 916903 w 1551851"/>
              <a:gd name="connsiteY9-1788" fmla="*/ 1018766 h 1354418"/>
              <a:gd name="connsiteX10-1789" fmla="*/ 740884 w 1551851"/>
              <a:gd name="connsiteY10-1790" fmla="*/ 1354393 h 1354418"/>
              <a:gd name="connsiteX11-1791" fmla="*/ 710638 w 1551851"/>
              <a:gd name="connsiteY11-1792" fmla="*/ 1045271 h 1354418"/>
              <a:gd name="connsiteX12-1793" fmla="*/ 47 w 1551851"/>
              <a:gd name="connsiteY12-1794" fmla="*/ 985980 h 1354418"/>
              <a:gd name="connsiteX13-1795" fmla="*/ 653888 w 1551851"/>
              <a:gd name="connsiteY13-1796" fmla="*/ 736838 h 1354418"/>
              <a:gd name="connsiteX14-1797" fmla="*/ 318099 w 1551851"/>
              <a:gd name="connsiteY14-1798" fmla="*/ 328669 h 1354418"/>
              <a:gd name="connsiteX0-1799" fmla="*/ 318099 w 1551851"/>
              <a:gd name="connsiteY0-1800" fmla="*/ 328669 h 1354418"/>
              <a:gd name="connsiteX1-1801" fmla="*/ 750394 w 1551851"/>
              <a:gd name="connsiteY1-1802" fmla="*/ 587431 h 1354418"/>
              <a:gd name="connsiteX2-1803" fmla="*/ 807144 w 1551851"/>
              <a:gd name="connsiteY2-1804" fmla="*/ 15 h 1354418"/>
              <a:gd name="connsiteX3-1805" fmla="*/ 916903 w 1551851"/>
              <a:gd name="connsiteY3-1806" fmla="*/ 587432 h 1354418"/>
              <a:gd name="connsiteX4-1807" fmla="*/ 1134935 w 1551851"/>
              <a:gd name="connsiteY4-1808" fmla="*/ 437792 h 1354418"/>
              <a:gd name="connsiteX5-1809" fmla="*/ 1057649 w 1551851"/>
              <a:gd name="connsiteY5-1810" fmla="*/ 712984 h 1354418"/>
              <a:gd name="connsiteX6-1811" fmla="*/ 1545752 w 1551851"/>
              <a:gd name="connsiteY6-1812" fmla="*/ 663079 h 1354418"/>
              <a:gd name="connsiteX7-1813" fmla="*/ 1066418 w 1551851"/>
              <a:gd name="connsiteY7-1814" fmla="*/ 909117 h 1354418"/>
              <a:gd name="connsiteX8-1815" fmla="*/ 1494973 w 1551851"/>
              <a:gd name="connsiteY8-1816" fmla="*/ 1171511 h 1354418"/>
              <a:gd name="connsiteX9-1817" fmla="*/ 916903 w 1551851"/>
              <a:gd name="connsiteY9-1818" fmla="*/ 1018766 h 1354418"/>
              <a:gd name="connsiteX10-1819" fmla="*/ 740884 w 1551851"/>
              <a:gd name="connsiteY10-1820" fmla="*/ 1354393 h 1354418"/>
              <a:gd name="connsiteX11-1821" fmla="*/ 710638 w 1551851"/>
              <a:gd name="connsiteY11-1822" fmla="*/ 1045271 h 1354418"/>
              <a:gd name="connsiteX12-1823" fmla="*/ 47 w 1551851"/>
              <a:gd name="connsiteY12-1824" fmla="*/ 985980 h 1354418"/>
              <a:gd name="connsiteX13-1825" fmla="*/ 653888 w 1551851"/>
              <a:gd name="connsiteY13-1826" fmla="*/ 736838 h 1354418"/>
              <a:gd name="connsiteX14-1827" fmla="*/ 318099 w 1551851"/>
              <a:gd name="connsiteY14-1828" fmla="*/ 328669 h 1354418"/>
              <a:gd name="connsiteX0-1829" fmla="*/ 318099 w 1551851"/>
              <a:gd name="connsiteY0-1830" fmla="*/ 328669 h 1354418"/>
              <a:gd name="connsiteX1-1831" fmla="*/ 750394 w 1551851"/>
              <a:gd name="connsiteY1-1832" fmla="*/ 587431 h 1354418"/>
              <a:gd name="connsiteX2-1833" fmla="*/ 807144 w 1551851"/>
              <a:gd name="connsiteY2-1834" fmla="*/ 15 h 1354418"/>
              <a:gd name="connsiteX3-1835" fmla="*/ 916903 w 1551851"/>
              <a:gd name="connsiteY3-1836" fmla="*/ 587432 h 1354418"/>
              <a:gd name="connsiteX4-1837" fmla="*/ 1134935 w 1551851"/>
              <a:gd name="connsiteY4-1838" fmla="*/ 437792 h 1354418"/>
              <a:gd name="connsiteX5-1839" fmla="*/ 1057649 w 1551851"/>
              <a:gd name="connsiteY5-1840" fmla="*/ 712984 h 1354418"/>
              <a:gd name="connsiteX6-1841" fmla="*/ 1545752 w 1551851"/>
              <a:gd name="connsiteY6-1842" fmla="*/ 663079 h 1354418"/>
              <a:gd name="connsiteX7-1843" fmla="*/ 1066418 w 1551851"/>
              <a:gd name="connsiteY7-1844" fmla="*/ 909117 h 1354418"/>
              <a:gd name="connsiteX8-1845" fmla="*/ 1494973 w 1551851"/>
              <a:gd name="connsiteY8-1846" fmla="*/ 1171511 h 1354418"/>
              <a:gd name="connsiteX9-1847" fmla="*/ 916903 w 1551851"/>
              <a:gd name="connsiteY9-1848" fmla="*/ 1018766 h 1354418"/>
              <a:gd name="connsiteX10-1849" fmla="*/ 740884 w 1551851"/>
              <a:gd name="connsiteY10-1850" fmla="*/ 1354393 h 1354418"/>
              <a:gd name="connsiteX11-1851" fmla="*/ 710638 w 1551851"/>
              <a:gd name="connsiteY11-1852" fmla="*/ 1045271 h 1354418"/>
              <a:gd name="connsiteX12-1853" fmla="*/ 47 w 1551851"/>
              <a:gd name="connsiteY12-1854" fmla="*/ 985980 h 1354418"/>
              <a:gd name="connsiteX13-1855" fmla="*/ 653888 w 1551851"/>
              <a:gd name="connsiteY13-1856" fmla="*/ 736838 h 1354418"/>
              <a:gd name="connsiteX14-1857" fmla="*/ 318099 w 1551851"/>
              <a:gd name="connsiteY14-1858" fmla="*/ 328669 h 1354418"/>
              <a:gd name="connsiteX0-1859" fmla="*/ 318099 w 1551851"/>
              <a:gd name="connsiteY0-1860" fmla="*/ 328669 h 1341167"/>
              <a:gd name="connsiteX1-1861" fmla="*/ 750394 w 1551851"/>
              <a:gd name="connsiteY1-1862" fmla="*/ 587431 h 1341167"/>
              <a:gd name="connsiteX2-1863" fmla="*/ 807144 w 1551851"/>
              <a:gd name="connsiteY2-1864" fmla="*/ 15 h 1341167"/>
              <a:gd name="connsiteX3-1865" fmla="*/ 916903 w 1551851"/>
              <a:gd name="connsiteY3-1866" fmla="*/ 587432 h 1341167"/>
              <a:gd name="connsiteX4-1867" fmla="*/ 1134935 w 1551851"/>
              <a:gd name="connsiteY4-1868" fmla="*/ 437792 h 1341167"/>
              <a:gd name="connsiteX5-1869" fmla="*/ 1057649 w 1551851"/>
              <a:gd name="connsiteY5-1870" fmla="*/ 712984 h 1341167"/>
              <a:gd name="connsiteX6-1871" fmla="*/ 1545752 w 1551851"/>
              <a:gd name="connsiteY6-1872" fmla="*/ 663079 h 1341167"/>
              <a:gd name="connsiteX7-1873" fmla="*/ 1066418 w 1551851"/>
              <a:gd name="connsiteY7-1874" fmla="*/ 909117 h 1341167"/>
              <a:gd name="connsiteX8-1875" fmla="*/ 1494973 w 1551851"/>
              <a:gd name="connsiteY8-1876" fmla="*/ 1171511 h 1341167"/>
              <a:gd name="connsiteX9-1877" fmla="*/ 916903 w 1551851"/>
              <a:gd name="connsiteY9-1878" fmla="*/ 1018766 h 1341167"/>
              <a:gd name="connsiteX10-1879" fmla="*/ 634867 w 1551851"/>
              <a:gd name="connsiteY10-1880" fmla="*/ 1341141 h 1341167"/>
              <a:gd name="connsiteX11-1881" fmla="*/ 710638 w 1551851"/>
              <a:gd name="connsiteY11-1882" fmla="*/ 1045271 h 1341167"/>
              <a:gd name="connsiteX12-1883" fmla="*/ 47 w 1551851"/>
              <a:gd name="connsiteY12-1884" fmla="*/ 985980 h 1341167"/>
              <a:gd name="connsiteX13-1885" fmla="*/ 653888 w 1551851"/>
              <a:gd name="connsiteY13-1886" fmla="*/ 736838 h 1341167"/>
              <a:gd name="connsiteX14-1887" fmla="*/ 318099 w 1551851"/>
              <a:gd name="connsiteY14-1888" fmla="*/ 328669 h 1341167"/>
              <a:gd name="connsiteX0-1889" fmla="*/ 318099 w 1551851"/>
              <a:gd name="connsiteY0-1890" fmla="*/ 328669 h 1354331"/>
              <a:gd name="connsiteX1-1891" fmla="*/ 750394 w 1551851"/>
              <a:gd name="connsiteY1-1892" fmla="*/ 587431 h 1354331"/>
              <a:gd name="connsiteX2-1893" fmla="*/ 807144 w 1551851"/>
              <a:gd name="connsiteY2-1894" fmla="*/ 15 h 1354331"/>
              <a:gd name="connsiteX3-1895" fmla="*/ 916903 w 1551851"/>
              <a:gd name="connsiteY3-1896" fmla="*/ 587432 h 1354331"/>
              <a:gd name="connsiteX4-1897" fmla="*/ 1134935 w 1551851"/>
              <a:gd name="connsiteY4-1898" fmla="*/ 437792 h 1354331"/>
              <a:gd name="connsiteX5-1899" fmla="*/ 1057649 w 1551851"/>
              <a:gd name="connsiteY5-1900" fmla="*/ 712984 h 1354331"/>
              <a:gd name="connsiteX6-1901" fmla="*/ 1545752 w 1551851"/>
              <a:gd name="connsiteY6-1902" fmla="*/ 663079 h 1354331"/>
              <a:gd name="connsiteX7-1903" fmla="*/ 1066418 w 1551851"/>
              <a:gd name="connsiteY7-1904" fmla="*/ 909117 h 1354331"/>
              <a:gd name="connsiteX8-1905" fmla="*/ 1494973 w 1551851"/>
              <a:gd name="connsiteY8-1906" fmla="*/ 1171511 h 1354331"/>
              <a:gd name="connsiteX9-1907" fmla="*/ 916903 w 1551851"/>
              <a:gd name="connsiteY9-1908" fmla="*/ 1018766 h 1354331"/>
              <a:gd name="connsiteX10-1909" fmla="*/ 634867 w 1551851"/>
              <a:gd name="connsiteY10-1910" fmla="*/ 1341141 h 1354331"/>
              <a:gd name="connsiteX11-1911" fmla="*/ 710638 w 1551851"/>
              <a:gd name="connsiteY11-1912" fmla="*/ 1045271 h 1354331"/>
              <a:gd name="connsiteX12-1913" fmla="*/ 47 w 1551851"/>
              <a:gd name="connsiteY12-1914" fmla="*/ 985980 h 1354331"/>
              <a:gd name="connsiteX13-1915" fmla="*/ 653888 w 1551851"/>
              <a:gd name="connsiteY13-1916" fmla="*/ 736838 h 1354331"/>
              <a:gd name="connsiteX14-1917" fmla="*/ 318099 w 1551851"/>
              <a:gd name="connsiteY14-1918" fmla="*/ 328669 h 1354331"/>
              <a:gd name="connsiteX0-1919" fmla="*/ 318099 w 1551851"/>
              <a:gd name="connsiteY0-1920" fmla="*/ 328669 h 1457529"/>
              <a:gd name="connsiteX1-1921" fmla="*/ 750394 w 1551851"/>
              <a:gd name="connsiteY1-1922" fmla="*/ 587431 h 1457529"/>
              <a:gd name="connsiteX2-1923" fmla="*/ 807144 w 1551851"/>
              <a:gd name="connsiteY2-1924" fmla="*/ 15 h 1457529"/>
              <a:gd name="connsiteX3-1925" fmla="*/ 916903 w 1551851"/>
              <a:gd name="connsiteY3-1926" fmla="*/ 587432 h 1457529"/>
              <a:gd name="connsiteX4-1927" fmla="*/ 1134935 w 1551851"/>
              <a:gd name="connsiteY4-1928" fmla="*/ 437792 h 1457529"/>
              <a:gd name="connsiteX5-1929" fmla="*/ 1057649 w 1551851"/>
              <a:gd name="connsiteY5-1930" fmla="*/ 712984 h 1457529"/>
              <a:gd name="connsiteX6-1931" fmla="*/ 1545752 w 1551851"/>
              <a:gd name="connsiteY6-1932" fmla="*/ 663079 h 1457529"/>
              <a:gd name="connsiteX7-1933" fmla="*/ 1066418 w 1551851"/>
              <a:gd name="connsiteY7-1934" fmla="*/ 909117 h 1457529"/>
              <a:gd name="connsiteX8-1935" fmla="*/ 1494973 w 1551851"/>
              <a:gd name="connsiteY8-1936" fmla="*/ 1171511 h 1457529"/>
              <a:gd name="connsiteX9-1937" fmla="*/ 916903 w 1551851"/>
              <a:gd name="connsiteY9-1938" fmla="*/ 1018766 h 1457529"/>
              <a:gd name="connsiteX10-1939" fmla="*/ 595111 w 1551851"/>
              <a:gd name="connsiteY10-1940" fmla="*/ 1447158 h 1457529"/>
              <a:gd name="connsiteX11-1941" fmla="*/ 710638 w 1551851"/>
              <a:gd name="connsiteY11-1942" fmla="*/ 1045271 h 1457529"/>
              <a:gd name="connsiteX12-1943" fmla="*/ 47 w 1551851"/>
              <a:gd name="connsiteY12-1944" fmla="*/ 985980 h 1457529"/>
              <a:gd name="connsiteX13-1945" fmla="*/ 653888 w 1551851"/>
              <a:gd name="connsiteY13-1946" fmla="*/ 736838 h 1457529"/>
              <a:gd name="connsiteX14-1947" fmla="*/ 318099 w 1551851"/>
              <a:gd name="connsiteY14-1948" fmla="*/ 328669 h 1457529"/>
              <a:gd name="connsiteX0-1949" fmla="*/ 318099 w 1551851"/>
              <a:gd name="connsiteY0-1950" fmla="*/ 328669 h 1457529"/>
              <a:gd name="connsiteX1-1951" fmla="*/ 750394 w 1551851"/>
              <a:gd name="connsiteY1-1952" fmla="*/ 587431 h 1457529"/>
              <a:gd name="connsiteX2-1953" fmla="*/ 807144 w 1551851"/>
              <a:gd name="connsiteY2-1954" fmla="*/ 15 h 1457529"/>
              <a:gd name="connsiteX3-1955" fmla="*/ 916903 w 1551851"/>
              <a:gd name="connsiteY3-1956" fmla="*/ 587432 h 1457529"/>
              <a:gd name="connsiteX4-1957" fmla="*/ 1134935 w 1551851"/>
              <a:gd name="connsiteY4-1958" fmla="*/ 437792 h 1457529"/>
              <a:gd name="connsiteX5-1959" fmla="*/ 1057649 w 1551851"/>
              <a:gd name="connsiteY5-1960" fmla="*/ 712984 h 1457529"/>
              <a:gd name="connsiteX6-1961" fmla="*/ 1545752 w 1551851"/>
              <a:gd name="connsiteY6-1962" fmla="*/ 663079 h 1457529"/>
              <a:gd name="connsiteX7-1963" fmla="*/ 1066418 w 1551851"/>
              <a:gd name="connsiteY7-1964" fmla="*/ 909117 h 1457529"/>
              <a:gd name="connsiteX8-1965" fmla="*/ 1494973 w 1551851"/>
              <a:gd name="connsiteY8-1966" fmla="*/ 1171511 h 1457529"/>
              <a:gd name="connsiteX9-1967" fmla="*/ 916903 w 1551851"/>
              <a:gd name="connsiteY9-1968" fmla="*/ 1018766 h 1457529"/>
              <a:gd name="connsiteX10-1969" fmla="*/ 595111 w 1551851"/>
              <a:gd name="connsiteY10-1970" fmla="*/ 1447158 h 1457529"/>
              <a:gd name="connsiteX11-1971" fmla="*/ 710638 w 1551851"/>
              <a:gd name="connsiteY11-1972" fmla="*/ 1045271 h 1457529"/>
              <a:gd name="connsiteX12-1973" fmla="*/ 47 w 1551851"/>
              <a:gd name="connsiteY12-1974" fmla="*/ 985980 h 1457529"/>
              <a:gd name="connsiteX13-1975" fmla="*/ 653888 w 1551851"/>
              <a:gd name="connsiteY13-1976" fmla="*/ 736838 h 1457529"/>
              <a:gd name="connsiteX14-1977" fmla="*/ 318099 w 1551851"/>
              <a:gd name="connsiteY14-1978" fmla="*/ 328669 h 1457529"/>
              <a:gd name="connsiteX0-1979" fmla="*/ 318099 w 1551851"/>
              <a:gd name="connsiteY0-1980" fmla="*/ 328669 h 1450384"/>
              <a:gd name="connsiteX1-1981" fmla="*/ 750394 w 1551851"/>
              <a:gd name="connsiteY1-1982" fmla="*/ 587431 h 1450384"/>
              <a:gd name="connsiteX2-1983" fmla="*/ 807144 w 1551851"/>
              <a:gd name="connsiteY2-1984" fmla="*/ 15 h 1450384"/>
              <a:gd name="connsiteX3-1985" fmla="*/ 916903 w 1551851"/>
              <a:gd name="connsiteY3-1986" fmla="*/ 587432 h 1450384"/>
              <a:gd name="connsiteX4-1987" fmla="*/ 1134935 w 1551851"/>
              <a:gd name="connsiteY4-1988" fmla="*/ 437792 h 1450384"/>
              <a:gd name="connsiteX5-1989" fmla="*/ 1057649 w 1551851"/>
              <a:gd name="connsiteY5-1990" fmla="*/ 712984 h 1450384"/>
              <a:gd name="connsiteX6-1991" fmla="*/ 1545752 w 1551851"/>
              <a:gd name="connsiteY6-1992" fmla="*/ 663079 h 1450384"/>
              <a:gd name="connsiteX7-1993" fmla="*/ 1066418 w 1551851"/>
              <a:gd name="connsiteY7-1994" fmla="*/ 909117 h 1450384"/>
              <a:gd name="connsiteX8-1995" fmla="*/ 1494973 w 1551851"/>
              <a:gd name="connsiteY8-1996" fmla="*/ 1171511 h 1450384"/>
              <a:gd name="connsiteX9-1997" fmla="*/ 916903 w 1551851"/>
              <a:gd name="connsiteY9-1998" fmla="*/ 1018766 h 1450384"/>
              <a:gd name="connsiteX10-1999" fmla="*/ 595111 w 1551851"/>
              <a:gd name="connsiteY10-2000" fmla="*/ 1447158 h 1450384"/>
              <a:gd name="connsiteX11-2001" fmla="*/ 710638 w 1551851"/>
              <a:gd name="connsiteY11-2002" fmla="*/ 1045271 h 1450384"/>
              <a:gd name="connsiteX12-2003" fmla="*/ 47 w 1551851"/>
              <a:gd name="connsiteY12-2004" fmla="*/ 985980 h 1450384"/>
              <a:gd name="connsiteX13-2005" fmla="*/ 653888 w 1551851"/>
              <a:gd name="connsiteY13-2006" fmla="*/ 736838 h 1450384"/>
              <a:gd name="connsiteX14-2007" fmla="*/ 318099 w 1551851"/>
              <a:gd name="connsiteY14-2008" fmla="*/ 328669 h 1450384"/>
              <a:gd name="connsiteX0-2009" fmla="*/ 318101 w 1551853"/>
              <a:gd name="connsiteY0-2010" fmla="*/ 328669 h 1450384"/>
              <a:gd name="connsiteX1-2011" fmla="*/ 750396 w 1551853"/>
              <a:gd name="connsiteY1-2012" fmla="*/ 587431 h 1450384"/>
              <a:gd name="connsiteX2-2013" fmla="*/ 807146 w 1551853"/>
              <a:gd name="connsiteY2-2014" fmla="*/ 15 h 1450384"/>
              <a:gd name="connsiteX3-2015" fmla="*/ 916905 w 1551853"/>
              <a:gd name="connsiteY3-2016" fmla="*/ 587432 h 1450384"/>
              <a:gd name="connsiteX4-2017" fmla="*/ 1134937 w 1551853"/>
              <a:gd name="connsiteY4-2018" fmla="*/ 437792 h 1450384"/>
              <a:gd name="connsiteX5-2019" fmla="*/ 1057651 w 1551853"/>
              <a:gd name="connsiteY5-2020" fmla="*/ 712984 h 1450384"/>
              <a:gd name="connsiteX6-2021" fmla="*/ 1545754 w 1551853"/>
              <a:gd name="connsiteY6-2022" fmla="*/ 663079 h 1450384"/>
              <a:gd name="connsiteX7-2023" fmla="*/ 1066420 w 1551853"/>
              <a:gd name="connsiteY7-2024" fmla="*/ 909117 h 1450384"/>
              <a:gd name="connsiteX8-2025" fmla="*/ 1494975 w 1551853"/>
              <a:gd name="connsiteY8-2026" fmla="*/ 1171511 h 1450384"/>
              <a:gd name="connsiteX9-2027" fmla="*/ 916905 w 1551853"/>
              <a:gd name="connsiteY9-2028" fmla="*/ 1018766 h 1450384"/>
              <a:gd name="connsiteX10-2029" fmla="*/ 595113 w 1551853"/>
              <a:gd name="connsiteY10-2030" fmla="*/ 1447158 h 1450384"/>
              <a:gd name="connsiteX11-2031" fmla="*/ 684136 w 1551853"/>
              <a:gd name="connsiteY11-2032" fmla="*/ 979010 h 1450384"/>
              <a:gd name="connsiteX12-2033" fmla="*/ 49 w 1551853"/>
              <a:gd name="connsiteY12-2034" fmla="*/ 985980 h 1450384"/>
              <a:gd name="connsiteX13-2035" fmla="*/ 653890 w 1551853"/>
              <a:gd name="connsiteY13-2036" fmla="*/ 736838 h 1450384"/>
              <a:gd name="connsiteX14-2037" fmla="*/ 318101 w 1551853"/>
              <a:gd name="connsiteY14-2038" fmla="*/ 328669 h 1450384"/>
              <a:gd name="connsiteX0-2039" fmla="*/ 318101 w 1551853"/>
              <a:gd name="connsiteY0-2040" fmla="*/ 328669 h 1450384"/>
              <a:gd name="connsiteX1-2041" fmla="*/ 750396 w 1551853"/>
              <a:gd name="connsiteY1-2042" fmla="*/ 587431 h 1450384"/>
              <a:gd name="connsiteX2-2043" fmla="*/ 807146 w 1551853"/>
              <a:gd name="connsiteY2-2044" fmla="*/ 15 h 1450384"/>
              <a:gd name="connsiteX3-2045" fmla="*/ 916905 w 1551853"/>
              <a:gd name="connsiteY3-2046" fmla="*/ 587432 h 1450384"/>
              <a:gd name="connsiteX4-2047" fmla="*/ 1134937 w 1551853"/>
              <a:gd name="connsiteY4-2048" fmla="*/ 437792 h 1450384"/>
              <a:gd name="connsiteX5-2049" fmla="*/ 1057651 w 1551853"/>
              <a:gd name="connsiteY5-2050" fmla="*/ 712984 h 1450384"/>
              <a:gd name="connsiteX6-2051" fmla="*/ 1545754 w 1551853"/>
              <a:gd name="connsiteY6-2052" fmla="*/ 663079 h 1450384"/>
              <a:gd name="connsiteX7-2053" fmla="*/ 1066420 w 1551853"/>
              <a:gd name="connsiteY7-2054" fmla="*/ 909117 h 1450384"/>
              <a:gd name="connsiteX8-2055" fmla="*/ 1494975 w 1551853"/>
              <a:gd name="connsiteY8-2056" fmla="*/ 1171511 h 1450384"/>
              <a:gd name="connsiteX9-2057" fmla="*/ 916905 w 1551853"/>
              <a:gd name="connsiteY9-2058" fmla="*/ 1018766 h 1450384"/>
              <a:gd name="connsiteX10-2059" fmla="*/ 595113 w 1551853"/>
              <a:gd name="connsiteY10-2060" fmla="*/ 1447158 h 1450384"/>
              <a:gd name="connsiteX11-2061" fmla="*/ 750624 w 1551853"/>
              <a:gd name="connsiteY11-2062" fmla="*/ 1113654 h 1450384"/>
              <a:gd name="connsiteX12-2063" fmla="*/ 684136 w 1551853"/>
              <a:gd name="connsiteY12-2064" fmla="*/ 979010 h 1450384"/>
              <a:gd name="connsiteX13-2065" fmla="*/ 49 w 1551853"/>
              <a:gd name="connsiteY13-2066" fmla="*/ 985980 h 1450384"/>
              <a:gd name="connsiteX14-2067" fmla="*/ 653890 w 1551853"/>
              <a:gd name="connsiteY14-2068" fmla="*/ 736838 h 1450384"/>
              <a:gd name="connsiteX15" fmla="*/ 318101 w 1551853"/>
              <a:gd name="connsiteY15" fmla="*/ 328669 h 1450384"/>
              <a:gd name="connsiteX0-2069" fmla="*/ 318101 w 1551853"/>
              <a:gd name="connsiteY0-2070" fmla="*/ 328669 h 1450384"/>
              <a:gd name="connsiteX1-2071" fmla="*/ 750396 w 1551853"/>
              <a:gd name="connsiteY1-2072" fmla="*/ 587431 h 1450384"/>
              <a:gd name="connsiteX2-2073" fmla="*/ 807146 w 1551853"/>
              <a:gd name="connsiteY2-2074" fmla="*/ 15 h 1450384"/>
              <a:gd name="connsiteX3-2075" fmla="*/ 916905 w 1551853"/>
              <a:gd name="connsiteY3-2076" fmla="*/ 587432 h 1450384"/>
              <a:gd name="connsiteX4-2077" fmla="*/ 1134937 w 1551853"/>
              <a:gd name="connsiteY4-2078" fmla="*/ 437792 h 1450384"/>
              <a:gd name="connsiteX5-2079" fmla="*/ 1057651 w 1551853"/>
              <a:gd name="connsiteY5-2080" fmla="*/ 712984 h 1450384"/>
              <a:gd name="connsiteX6-2081" fmla="*/ 1545754 w 1551853"/>
              <a:gd name="connsiteY6-2082" fmla="*/ 663079 h 1450384"/>
              <a:gd name="connsiteX7-2083" fmla="*/ 1066420 w 1551853"/>
              <a:gd name="connsiteY7-2084" fmla="*/ 909117 h 1450384"/>
              <a:gd name="connsiteX8-2085" fmla="*/ 1494975 w 1551853"/>
              <a:gd name="connsiteY8-2086" fmla="*/ 1171511 h 1450384"/>
              <a:gd name="connsiteX9-2087" fmla="*/ 916905 w 1551853"/>
              <a:gd name="connsiteY9-2088" fmla="*/ 1018766 h 1450384"/>
              <a:gd name="connsiteX10-2089" fmla="*/ 595113 w 1551853"/>
              <a:gd name="connsiteY10-2090" fmla="*/ 1447158 h 1450384"/>
              <a:gd name="connsiteX11-2091" fmla="*/ 750624 w 1551853"/>
              <a:gd name="connsiteY11-2092" fmla="*/ 1113654 h 1450384"/>
              <a:gd name="connsiteX12-2093" fmla="*/ 684136 w 1551853"/>
              <a:gd name="connsiteY12-2094" fmla="*/ 979010 h 1450384"/>
              <a:gd name="connsiteX13-2095" fmla="*/ 49 w 1551853"/>
              <a:gd name="connsiteY13-2096" fmla="*/ 985980 h 1450384"/>
              <a:gd name="connsiteX14-2097" fmla="*/ 653890 w 1551853"/>
              <a:gd name="connsiteY14-2098" fmla="*/ 736838 h 1450384"/>
              <a:gd name="connsiteX15-2099" fmla="*/ 318101 w 1551853"/>
              <a:gd name="connsiteY15-2100" fmla="*/ 328669 h 1450384"/>
              <a:gd name="connsiteX0-2101" fmla="*/ 318101 w 1551853"/>
              <a:gd name="connsiteY0-2102" fmla="*/ 328669 h 1450384"/>
              <a:gd name="connsiteX1-2103" fmla="*/ 750396 w 1551853"/>
              <a:gd name="connsiteY1-2104" fmla="*/ 587431 h 1450384"/>
              <a:gd name="connsiteX2-2105" fmla="*/ 807146 w 1551853"/>
              <a:gd name="connsiteY2-2106" fmla="*/ 15 h 1450384"/>
              <a:gd name="connsiteX3-2107" fmla="*/ 916905 w 1551853"/>
              <a:gd name="connsiteY3-2108" fmla="*/ 587432 h 1450384"/>
              <a:gd name="connsiteX4-2109" fmla="*/ 1134937 w 1551853"/>
              <a:gd name="connsiteY4-2110" fmla="*/ 437792 h 1450384"/>
              <a:gd name="connsiteX5-2111" fmla="*/ 1057651 w 1551853"/>
              <a:gd name="connsiteY5-2112" fmla="*/ 712984 h 1450384"/>
              <a:gd name="connsiteX6-2113" fmla="*/ 1545754 w 1551853"/>
              <a:gd name="connsiteY6-2114" fmla="*/ 663079 h 1450384"/>
              <a:gd name="connsiteX7-2115" fmla="*/ 1066420 w 1551853"/>
              <a:gd name="connsiteY7-2116" fmla="*/ 909117 h 1450384"/>
              <a:gd name="connsiteX8-2117" fmla="*/ 1494975 w 1551853"/>
              <a:gd name="connsiteY8-2118" fmla="*/ 1171511 h 1450384"/>
              <a:gd name="connsiteX9-2119" fmla="*/ 916905 w 1551853"/>
              <a:gd name="connsiteY9-2120" fmla="*/ 1018766 h 1450384"/>
              <a:gd name="connsiteX10-2121" fmla="*/ 595113 w 1551853"/>
              <a:gd name="connsiteY10-2122" fmla="*/ 1447158 h 1450384"/>
              <a:gd name="connsiteX11-2123" fmla="*/ 750624 w 1551853"/>
              <a:gd name="connsiteY11-2124" fmla="*/ 1113654 h 1450384"/>
              <a:gd name="connsiteX12-2125" fmla="*/ 684136 w 1551853"/>
              <a:gd name="connsiteY12-2126" fmla="*/ 979010 h 1450384"/>
              <a:gd name="connsiteX13-2127" fmla="*/ 49 w 1551853"/>
              <a:gd name="connsiteY13-2128" fmla="*/ 985980 h 1450384"/>
              <a:gd name="connsiteX14-2129" fmla="*/ 653890 w 1551853"/>
              <a:gd name="connsiteY14-2130" fmla="*/ 736838 h 1450384"/>
              <a:gd name="connsiteX15-2131" fmla="*/ 318101 w 1551853"/>
              <a:gd name="connsiteY15-2132" fmla="*/ 328669 h 1450384"/>
              <a:gd name="connsiteX0-2133" fmla="*/ 318101 w 1551853"/>
              <a:gd name="connsiteY0-2134" fmla="*/ 328669 h 1450384"/>
              <a:gd name="connsiteX1-2135" fmla="*/ 750396 w 1551853"/>
              <a:gd name="connsiteY1-2136" fmla="*/ 587431 h 1450384"/>
              <a:gd name="connsiteX2-2137" fmla="*/ 807146 w 1551853"/>
              <a:gd name="connsiteY2-2138" fmla="*/ 15 h 1450384"/>
              <a:gd name="connsiteX3-2139" fmla="*/ 916905 w 1551853"/>
              <a:gd name="connsiteY3-2140" fmla="*/ 587432 h 1450384"/>
              <a:gd name="connsiteX4-2141" fmla="*/ 1134937 w 1551853"/>
              <a:gd name="connsiteY4-2142" fmla="*/ 437792 h 1450384"/>
              <a:gd name="connsiteX5-2143" fmla="*/ 1057651 w 1551853"/>
              <a:gd name="connsiteY5-2144" fmla="*/ 712984 h 1450384"/>
              <a:gd name="connsiteX6-2145" fmla="*/ 1545754 w 1551853"/>
              <a:gd name="connsiteY6-2146" fmla="*/ 663079 h 1450384"/>
              <a:gd name="connsiteX7-2147" fmla="*/ 1066420 w 1551853"/>
              <a:gd name="connsiteY7-2148" fmla="*/ 909117 h 1450384"/>
              <a:gd name="connsiteX8-2149" fmla="*/ 1494975 w 1551853"/>
              <a:gd name="connsiteY8-2150" fmla="*/ 1171511 h 1450384"/>
              <a:gd name="connsiteX9-2151" fmla="*/ 916905 w 1551853"/>
              <a:gd name="connsiteY9-2152" fmla="*/ 1018766 h 1450384"/>
              <a:gd name="connsiteX10-2153" fmla="*/ 595113 w 1551853"/>
              <a:gd name="connsiteY10-2154" fmla="*/ 1447158 h 1450384"/>
              <a:gd name="connsiteX11-2155" fmla="*/ 750624 w 1551853"/>
              <a:gd name="connsiteY11-2156" fmla="*/ 1113654 h 1450384"/>
              <a:gd name="connsiteX12-2157" fmla="*/ 684136 w 1551853"/>
              <a:gd name="connsiteY12-2158" fmla="*/ 979010 h 1450384"/>
              <a:gd name="connsiteX13-2159" fmla="*/ 49 w 1551853"/>
              <a:gd name="connsiteY13-2160" fmla="*/ 985980 h 1450384"/>
              <a:gd name="connsiteX14-2161" fmla="*/ 653890 w 1551853"/>
              <a:gd name="connsiteY14-2162" fmla="*/ 736838 h 1450384"/>
              <a:gd name="connsiteX15-2163" fmla="*/ 318101 w 1551853"/>
              <a:gd name="connsiteY15-2164" fmla="*/ 328669 h 1450384"/>
              <a:gd name="connsiteX0-2165" fmla="*/ 318107 w 1551859"/>
              <a:gd name="connsiteY0-2166" fmla="*/ 328669 h 1450384"/>
              <a:gd name="connsiteX1-2167" fmla="*/ 750402 w 1551859"/>
              <a:gd name="connsiteY1-2168" fmla="*/ 587431 h 1450384"/>
              <a:gd name="connsiteX2-2169" fmla="*/ 807152 w 1551859"/>
              <a:gd name="connsiteY2-2170" fmla="*/ 15 h 1450384"/>
              <a:gd name="connsiteX3-2171" fmla="*/ 916911 w 1551859"/>
              <a:gd name="connsiteY3-2172" fmla="*/ 587432 h 1450384"/>
              <a:gd name="connsiteX4-2173" fmla="*/ 1134943 w 1551859"/>
              <a:gd name="connsiteY4-2174" fmla="*/ 437792 h 1450384"/>
              <a:gd name="connsiteX5-2175" fmla="*/ 1057657 w 1551859"/>
              <a:gd name="connsiteY5-2176" fmla="*/ 712984 h 1450384"/>
              <a:gd name="connsiteX6-2177" fmla="*/ 1545760 w 1551859"/>
              <a:gd name="connsiteY6-2178" fmla="*/ 663079 h 1450384"/>
              <a:gd name="connsiteX7-2179" fmla="*/ 1066426 w 1551859"/>
              <a:gd name="connsiteY7-2180" fmla="*/ 909117 h 1450384"/>
              <a:gd name="connsiteX8-2181" fmla="*/ 1494981 w 1551859"/>
              <a:gd name="connsiteY8-2182" fmla="*/ 1171511 h 1450384"/>
              <a:gd name="connsiteX9-2183" fmla="*/ 916911 w 1551859"/>
              <a:gd name="connsiteY9-2184" fmla="*/ 1018766 h 1450384"/>
              <a:gd name="connsiteX10-2185" fmla="*/ 595119 w 1551859"/>
              <a:gd name="connsiteY10-2186" fmla="*/ 1447158 h 1450384"/>
              <a:gd name="connsiteX11-2187" fmla="*/ 750630 w 1551859"/>
              <a:gd name="connsiteY11-2188" fmla="*/ 1113654 h 1450384"/>
              <a:gd name="connsiteX12-2189" fmla="*/ 617881 w 1551859"/>
              <a:gd name="connsiteY12-2190" fmla="*/ 979010 h 1450384"/>
              <a:gd name="connsiteX13-2191" fmla="*/ 55 w 1551859"/>
              <a:gd name="connsiteY13-2192" fmla="*/ 985980 h 1450384"/>
              <a:gd name="connsiteX14-2193" fmla="*/ 653896 w 1551859"/>
              <a:gd name="connsiteY14-2194" fmla="*/ 736838 h 1450384"/>
              <a:gd name="connsiteX15-2195" fmla="*/ 318107 w 1551859"/>
              <a:gd name="connsiteY15-2196" fmla="*/ 328669 h 1450384"/>
              <a:gd name="connsiteX0-2197" fmla="*/ 318107 w 1551859"/>
              <a:gd name="connsiteY0-2198" fmla="*/ 328669 h 1450384"/>
              <a:gd name="connsiteX1-2199" fmla="*/ 750402 w 1551859"/>
              <a:gd name="connsiteY1-2200" fmla="*/ 587431 h 1450384"/>
              <a:gd name="connsiteX2-2201" fmla="*/ 807152 w 1551859"/>
              <a:gd name="connsiteY2-2202" fmla="*/ 15 h 1450384"/>
              <a:gd name="connsiteX3-2203" fmla="*/ 916911 w 1551859"/>
              <a:gd name="connsiteY3-2204" fmla="*/ 587432 h 1450384"/>
              <a:gd name="connsiteX4-2205" fmla="*/ 1134943 w 1551859"/>
              <a:gd name="connsiteY4-2206" fmla="*/ 437792 h 1450384"/>
              <a:gd name="connsiteX5-2207" fmla="*/ 1057657 w 1551859"/>
              <a:gd name="connsiteY5-2208" fmla="*/ 712984 h 1450384"/>
              <a:gd name="connsiteX6-2209" fmla="*/ 1545760 w 1551859"/>
              <a:gd name="connsiteY6-2210" fmla="*/ 663079 h 1450384"/>
              <a:gd name="connsiteX7-2211" fmla="*/ 1066426 w 1551859"/>
              <a:gd name="connsiteY7-2212" fmla="*/ 909117 h 1450384"/>
              <a:gd name="connsiteX8-2213" fmla="*/ 1494981 w 1551859"/>
              <a:gd name="connsiteY8-2214" fmla="*/ 1171511 h 1450384"/>
              <a:gd name="connsiteX9-2215" fmla="*/ 916911 w 1551859"/>
              <a:gd name="connsiteY9-2216" fmla="*/ 1018766 h 1450384"/>
              <a:gd name="connsiteX10-2217" fmla="*/ 595119 w 1551859"/>
              <a:gd name="connsiteY10-2218" fmla="*/ 1447158 h 1450384"/>
              <a:gd name="connsiteX11-2219" fmla="*/ 750630 w 1551859"/>
              <a:gd name="connsiteY11-2220" fmla="*/ 1113654 h 1450384"/>
              <a:gd name="connsiteX12-2221" fmla="*/ 617881 w 1551859"/>
              <a:gd name="connsiteY12-2222" fmla="*/ 979010 h 1450384"/>
              <a:gd name="connsiteX13-2223" fmla="*/ 55 w 1551859"/>
              <a:gd name="connsiteY13-2224" fmla="*/ 985980 h 1450384"/>
              <a:gd name="connsiteX14-2225" fmla="*/ 653896 w 1551859"/>
              <a:gd name="connsiteY14-2226" fmla="*/ 736838 h 1450384"/>
              <a:gd name="connsiteX15-2227" fmla="*/ 318107 w 1551859"/>
              <a:gd name="connsiteY15-2228" fmla="*/ 328669 h 1450384"/>
              <a:gd name="connsiteX0-2229" fmla="*/ 318107 w 1551859"/>
              <a:gd name="connsiteY0-2230" fmla="*/ 328669 h 1450384"/>
              <a:gd name="connsiteX1-2231" fmla="*/ 750402 w 1551859"/>
              <a:gd name="connsiteY1-2232" fmla="*/ 587431 h 1450384"/>
              <a:gd name="connsiteX2-2233" fmla="*/ 807152 w 1551859"/>
              <a:gd name="connsiteY2-2234" fmla="*/ 15 h 1450384"/>
              <a:gd name="connsiteX3-2235" fmla="*/ 916911 w 1551859"/>
              <a:gd name="connsiteY3-2236" fmla="*/ 587432 h 1450384"/>
              <a:gd name="connsiteX4-2237" fmla="*/ 1134943 w 1551859"/>
              <a:gd name="connsiteY4-2238" fmla="*/ 437792 h 1450384"/>
              <a:gd name="connsiteX5-2239" fmla="*/ 1057657 w 1551859"/>
              <a:gd name="connsiteY5-2240" fmla="*/ 712984 h 1450384"/>
              <a:gd name="connsiteX6-2241" fmla="*/ 1545760 w 1551859"/>
              <a:gd name="connsiteY6-2242" fmla="*/ 663079 h 1450384"/>
              <a:gd name="connsiteX7-2243" fmla="*/ 1066426 w 1551859"/>
              <a:gd name="connsiteY7-2244" fmla="*/ 909117 h 1450384"/>
              <a:gd name="connsiteX8-2245" fmla="*/ 1494981 w 1551859"/>
              <a:gd name="connsiteY8-2246" fmla="*/ 1171511 h 1450384"/>
              <a:gd name="connsiteX9-2247" fmla="*/ 916911 w 1551859"/>
              <a:gd name="connsiteY9-2248" fmla="*/ 1018766 h 1450384"/>
              <a:gd name="connsiteX10-2249" fmla="*/ 595119 w 1551859"/>
              <a:gd name="connsiteY10-2250" fmla="*/ 1447158 h 1450384"/>
              <a:gd name="connsiteX11-2251" fmla="*/ 750630 w 1551859"/>
              <a:gd name="connsiteY11-2252" fmla="*/ 1113654 h 1450384"/>
              <a:gd name="connsiteX12-2253" fmla="*/ 617881 w 1551859"/>
              <a:gd name="connsiteY12-2254" fmla="*/ 979010 h 1450384"/>
              <a:gd name="connsiteX13-2255" fmla="*/ 55 w 1551859"/>
              <a:gd name="connsiteY13-2256" fmla="*/ 985980 h 1450384"/>
              <a:gd name="connsiteX14-2257" fmla="*/ 653896 w 1551859"/>
              <a:gd name="connsiteY14-2258" fmla="*/ 736838 h 1450384"/>
              <a:gd name="connsiteX15-2259" fmla="*/ 318107 w 1551859"/>
              <a:gd name="connsiteY15-2260" fmla="*/ 328669 h 1450384"/>
              <a:gd name="connsiteX0-2261" fmla="*/ 318107 w 1551859"/>
              <a:gd name="connsiteY0-2262" fmla="*/ 328669 h 1450384"/>
              <a:gd name="connsiteX1-2263" fmla="*/ 750402 w 1551859"/>
              <a:gd name="connsiteY1-2264" fmla="*/ 587431 h 1450384"/>
              <a:gd name="connsiteX2-2265" fmla="*/ 807152 w 1551859"/>
              <a:gd name="connsiteY2-2266" fmla="*/ 15 h 1450384"/>
              <a:gd name="connsiteX3-2267" fmla="*/ 916911 w 1551859"/>
              <a:gd name="connsiteY3-2268" fmla="*/ 587432 h 1450384"/>
              <a:gd name="connsiteX4-2269" fmla="*/ 1134943 w 1551859"/>
              <a:gd name="connsiteY4-2270" fmla="*/ 437792 h 1450384"/>
              <a:gd name="connsiteX5-2271" fmla="*/ 1057657 w 1551859"/>
              <a:gd name="connsiteY5-2272" fmla="*/ 712984 h 1450384"/>
              <a:gd name="connsiteX6-2273" fmla="*/ 1545760 w 1551859"/>
              <a:gd name="connsiteY6-2274" fmla="*/ 663079 h 1450384"/>
              <a:gd name="connsiteX7-2275" fmla="*/ 1066426 w 1551859"/>
              <a:gd name="connsiteY7-2276" fmla="*/ 909117 h 1450384"/>
              <a:gd name="connsiteX8-2277" fmla="*/ 1494981 w 1551859"/>
              <a:gd name="connsiteY8-2278" fmla="*/ 1171511 h 1450384"/>
              <a:gd name="connsiteX9-2279" fmla="*/ 916911 w 1551859"/>
              <a:gd name="connsiteY9-2280" fmla="*/ 1018766 h 1450384"/>
              <a:gd name="connsiteX10-2281" fmla="*/ 595119 w 1551859"/>
              <a:gd name="connsiteY10-2282" fmla="*/ 1447158 h 1450384"/>
              <a:gd name="connsiteX11-2283" fmla="*/ 750630 w 1551859"/>
              <a:gd name="connsiteY11-2284" fmla="*/ 1113654 h 1450384"/>
              <a:gd name="connsiteX12-2285" fmla="*/ 617881 w 1551859"/>
              <a:gd name="connsiteY12-2286" fmla="*/ 979010 h 1450384"/>
              <a:gd name="connsiteX13-2287" fmla="*/ 55 w 1551859"/>
              <a:gd name="connsiteY13-2288" fmla="*/ 985980 h 1450384"/>
              <a:gd name="connsiteX14-2289" fmla="*/ 653896 w 1551859"/>
              <a:gd name="connsiteY14-2290" fmla="*/ 736838 h 1450384"/>
              <a:gd name="connsiteX15-2291" fmla="*/ 318107 w 1551859"/>
              <a:gd name="connsiteY15-2292" fmla="*/ 328669 h 1450384"/>
              <a:gd name="connsiteX0-2293" fmla="*/ 318107 w 1551859"/>
              <a:gd name="connsiteY0-2294" fmla="*/ 328669 h 1424093"/>
              <a:gd name="connsiteX1-2295" fmla="*/ 750402 w 1551859"/>
              <a:gd name="connsiteY1-2296" fmla="*/ 587431 h 1424093"/>
              <a:gd name="connsiteX2-2297" fmla="*/ 807152 w 1551859"/>
              <a:gd name="connsiteY2-2298" fmla="*/ 15 h 1424093"/>
              <a:gd name="connsiteX3-2299" fmla="*/ 916911 w 1551859"/>
              <a:gd name="connsiteY3-2300" fmla="*/ 587432 h 1424093"/>
              <a:gd name="connsiteX4-2301" fmla="*/ 1134943 w 1551859"/>
              <a:gd name="connsiteY4-2302" fmla="*/ 437792 h 1424093"/>
              <a:gd name="connsiteX5-2303" fmla="*/ 1057657 w 1551859"/>
              <a:gd name="connsiteY5-2304" fmla="*/ 712984 h 1424093"/>
              <a:gd name="connsiteX6-2305" fmla="*/ 1545760 w 1551859"/>
              <a:gd name="connsiteY6-2306" fmla="*/ 663079 h 1424093"/>
              <a:gd name="connsiteX7-2307" fmla="*/ 1066426 w 1551859"/>
              <a:gd name="connsiteY7-2308" fmla="*/ 909117 h 1424093"/>
              <a:gd name="connsiteX8-2309" fmla="*/ 1494981 w 1551859"/>
              <a:gd name="connsiteY8-2310" fmla="*/ 1171511 h 1424093"/>
              <a:gd name="connsiteX9-2311" fmla="*/ 916911 w 1551859"/>
              <a:gd name="connsiteY9-2312" fmla="*/ 1018766 h 1424093"/>
              <a:gd name="connsiteX10-2313" fmla="*/ 913171 w 1551859"/>
              <a:gd name="connsiteY10-2314" fmla="*/ 1420653 h 1424093"/>
              <a:gd name="connsiteX11-2315" fmla="*/ 750630 w 1551859"/>
              <a:gd name="connsiteY11-2316" fmla="*/ 1113654 h 1424093"/>
              <a:gd name="connsiteX12-2317" fmla="*/ 617881 w 1551859"/>
              <a:gd name="connsiteY12-2318" fmla="*/ 979010 h 1424093"/>
              <a:gd name="connsiteX13-2319" fmla="*/ 55 w 1551859"/>
              <a:gd name="connsiteY13-2320" fmla="*/ 985980 h 1424093"/>
              <a:gd name="connsiteX14-2321" fmla="*/ 653896 w 1551859"/>
              <a:gd name="connsiteY14-2322" fmla="*/ 736838 h 1424093"/>
              <a:gd name="connsiteX15-2323" fmla="*/ 318107 w 1551859"/>
              <a:gd name="connsiteY15-2324" fmla="*/ 328669 h 1424093"/>
              <a:gd name="connsiteX0-2325" fmla="*/ 318107 w 1551859"/>
              <a:gd name="connsiteY0-2326" fmla="*/ 328669 h 1420653"/>
              <a:gd name="connsiteX1-2327" fmla="*/ 750402 w 1551859"/>
              <a:gd name="connsiteY1-2328" fmla="*/ 587431 h 1420653"/>
              <a:gd name="connsiteX2-2329" fmla="*/ 807152 w 1551859"/>
              <a:gd name="connsiteY2-2330" fmla="*/ 15 h 1420653"/>
              <a:gd name="connsiteX3-2331" fmla="*/ 916911 w 1551859"/>
              <a:gd name="connsiteY3-2332" fmla="*/ 587432 h 1420653"/>
              <a:gd name="connsiteX4-2333" fmla="*/ 1134943 w 1551859"/>
              <a:gd name="connsiteY4-2334" fmla="*/ 437792 h 1420653"/>
              <a:gd name="connsiteX5-2335" fmla="*/ 1057657 w 1551859"/>
              <a:gd name="connsiteY5-2336" fmla="*/ 712984 h 1420653"/>
              <a:gd name="connsiteX6-2337" fmla="*/ 1545760 w 1551859"/>
              <a:gd name="connsiteY6-2338" fmla="*/ 663079 h 1420653"/>
              <a:gd name="connsiteX7-2339" fmla="*/ 1066426 w 1551859"/>
              <a:gd name="connsiteY7-2340" fmla="*/ 909117 h 1420653"/>
              <a:gd name="connsiteX8-2341" fmla="*/ 1494981 w 1551859"/>
              <a:gd name="connsiteY8-2342" fmla="*/ 1171511 h 1420653"/>
              <a:gd name="connsiteX9-2343" fmla="*/ 916911 w 1551859"/>
              <a:gd name="connsiteY9-2344" fmla="*/ 1018766 h 1420653"/>
              <a:gd name="connsiteX10-2345" fmla="*/ 913171 w 1551859"/>
              <a:gd name="connsiteY10-2346" fmla="*/ 1420653 h 1420653"/>
              <a:gd name="connsiteX11-2347" fmla="*/ 750630 w 1551859"/>
              <a:gd name="connsiteY11-2348" fmla="*/ 1113654 h 1420653"/>
              <a:gd name="connsiteX12-2349" fmla="*/ 617881 w 1551859"/>
              <a:gd name="connsiteY12-2350" fmla="*/ 979010 h 1420653"/>
              <a:gd name="connsiteX13-2351" fmla="*/ 55 w 1551859"/>
              <a:gd name="connsiteY13-2352" fmla="*/ 985980 h 1420653"/>
              <a:gd name="connsiteX14-2353" fmla="*/ 653896 w 1551859"/>
              <a:gd name="connsiteY14-2354" fmla="*/ 736838 h 1420653"/>
              <a:gd name="connsiteX15-2355" fmla="*/ 318107 w 1551859"/>
              <a:gd name="connsiteY15-2356" fmla="*/ 328669 h 1420653"/>
              <a:gd name="connsiteX0-2357" fmla="*/ 318107 w 1551859"/>
              <a:gd name="connsiteY0-2358" fmla="*/ 328669 h 1420653"/>
              <a:gd name="connsiteX1-2359" fmla="*/ 750402 w 1551859"/>
              <a:gd name="connsiteY1-2360" fmla="*/ 587431 h 1420653"/>
              <a:gd name="connsiteX2-2361" fmla="*/ 807152 w 1551859"/>
              <a:gd name="connsiteY2-2362" fmla="*/ 15 h 1420653"/>
              <a:gd name="connsiteX3-2363" fmla="*/ 916911 w 1551859"/>
              <a:gd name="connsiteY3-2364" fmla="*/ 587432 h 1420653"/>
              <a:gd name="connsiteX4-2365" fmla="*/ 1134943 w 1551859"/>
              <a:gd name="connsiteY4-2366" fmla="*/ 437792 h 1420653"/>
              <a:gd name="connsiteX5-2367" fmla="*/ 1057657 w 1551859"/>
              <a:gd name="connsiteY5-2368" fmla="*/ 712984 h 1420653"/>
              <a:gd name="connsiteX6-2369" fmla="*/ 1545760 w 1551859"/>
              <a:gd name="connsiteY6-2370" fmla="*/ 663079 h 1420653"/>
              <a:gd name="connsiteX7-2371" fmla="*/ 1066426 w 1551859"/>
              <a:gd name="connsiteY7-2372" fmla="*/ 909117 h 1420653"/>
              <a:gd name="connsiteX8-2373" fmla="*/ 1494981 w 1551859"/>
              <a:gd name="connsiteY8-2374" fmla="*/ 1171511 h 1420653"/>
              <a:gd name="connsiteX9-2375" fmla="*/ 916911 w 1551859"/>
              <a:gd name="connsiteY9-2376" fmla="*/ 1018766 h 1420653"/>
              <a:gd name="connsiteX10-2377" fmla="*/ 913171 w 1551859"/>
              <a:gd name="connsiteY10-2378" fmla="*/ 1420653 h 1420653"/>
              <a:gd name="connsiteX11-2379" fmla="*/ 750630 w 1551859"/>
              <a:gd name="connsiteY11-2380" fmla="*/ 1113654 h 1420653"/>
              <a:gd name="connsiteX12-2381" fmla="*/ 538595 w 1551859"/>
              <a:gd name="connsiteY12-2382" fmla="*/ 1166663 h 1420653"/>
              <a:gd name="connsiteX13-2383" fmla="*/ 617881 w 1551859"/>
              <a:gd name="connsiteY13-2384" fmla="*/ 979010 h 1420653"/>
              <a:gd name="connsiteX14-2385" fmla="*/ 55 w 1551859"/>
              <a:gd name="connsiteY14-2386" fmla="*/ 985980 h 1420653"/>
              <a:gd name="connsiteX15-2387" fmla="*/ 653896 w 1551859"/>
              <a:gd name="connsiteY15-2388" fmla="*/ 736838 h 1420653"/>
              <a:gd name="connsiteX16" fmla="*/ 318107 w 1551859"/>
              <a:gd name="connsiteY16" fmla="*/ 328669 h 1420653"/>
              <a:gd name="connsiteX0-2389" fmla="*/ 318107 w 1551859"/>
              <a:gd name="connsiteY0-2390" fmla="*/ 328669 h 1420653"/>
              <a:gd name="connsiteX1-2391" fmla="*/ 750402 w 1551859"/>
              <a:gd name="connsiteY1-2392" fmla="*/ 587431 h 1420653"/>
              <a:gd name="connsiteX2-2393" fmla="*/ 807152 w 1551859"/>
              <a:gd name="connsiteY2-2394" fmla="*/ 15 h 1420653"/>
              <a:gd name="connsiteX3-2395" fmla="*/ 916911 w 1551859"/>
              <a:gd name="connsiteY3-2396" fmla="*/ 587432 h 1420653"/>
              <a:gd name="connsiteX4-2397" fmla="*/ 1134943 w 1551859"/>
              <a:gd name="connsiteY4-2398" fmla="*/ 437792 h 1420653"/>
              <a:gd name="connsiteX5-2399" fmla="*/ 1057657 w 1551859"/>
              <a:gd name="connsiteY5-2400" fmla="*/ 712984 h 1420653"/>
              <a:gd name="connsiteX6-2401" fmla="*/ 1545760 w 1551859"/>
              <a:gd name="connsiteY6-2402" fmla="*/ 663079 h 1420653"/>
              <a:gd name="connsiteX7-2403" fmla="*/ 1066426 w 1551859"/>
              <a:gd name="connsiteY7-2404" fmla="*/ 909117 h 1420653"/>
              <a:gd name="connsiteX8-2405" fmla="*/ 1494981 w 1551859"/>
              <a:gd name="connsiteY8-2406" fmla="*/ 1171511 h 1420653"/>
              <a:gd name="connsiteX9-2407" fmla="*/ 916911 w 1551859"/>
              <a:gd name="connsiteY9-2408" fmla="*/ 1018766 h 1420653"/>
              <a:gd name="connsiteX10-2409" fmla="*/ 913171 w 1551859"/>
              <a:gd name="connsiteY10-2410" fmla="*/ 1420653 h 1420653"/>
              <a:gd name="connsiteX11-2411" fmla="*/ 750630 w 1551859"/>
              <a:gd name="connsiteY11-2412" fmla="*/ 1113654 h 1420653"/>
              <a:gd name="connsiteX12-2413" fmla="*/ 538595 w 1551859"/>
              <a:gd name="connsiteY12-2414" fmla="*/ 1166663 h 1420653"/>
              <a:gd name="connsiteX13-2415" fmla="*/ 617881 w 1551859"/>
              <a:gd name="connsiteY13-2416" fmla="*/ 979010 h 1420653"/>
              <a:gd name="connsiteX14-2417" fmla="*/ 55 w 1551859"/>
              <a:gd name="connsiteY14-2418" fmla="*/ 985980 h 1420653"/>
              <a:gd name="connsiteX15-2419" fmla="*/ 653896 w 1551859"/>
              <a:gd name="connsiteY15-2420" fmla="*/ 736838 h 1420653"/>
              <a:gd name="connsiteX16-2421" fmla="*/ 318107 w 1551859"/>
              <a:gd name="connsiteY16-2422" fmla="*/ 328669 h 1420653"/>
              <a:gd name="connsiteX0-2423" fmla="*/ 318107 w 1551859"/>
              <a:gd name="connsiteY0-2424" fmla="*/ 328669 h 1420653"/>
              <a:gd name="connsiteX1-2425" fmla="*/ 750402 w 1551859"/>
              <a:gd name="connsiteY1-2426" fmla="*/ 587431 h 1420653"/>
              <a:gd name="connsiteX2-2427" fmla="*/ 807152 w 1551859"/>
              <a:gd name="connsiteY2-2428" fmla="*/ 15 h 1420653"/>
              <a:gd name="connsiteX3-2429" fmla="*/ 916911 w 1551859"/>
              <a:gd name="connsiteY3-2430" fmla="*/ 587432 h 1420653"/>
              <a:gd name="connsiteX4-2431" fmla="*/ 1134943 w 1551859"/>
              <a:gd name="connsiteY4-2432" fmla="*/ 437792 h 1420653"/>
              <a:gd name="connsiteX5-2433" fmla="*/ 1057657 w 1551859"/>
              <a:gd name="connsiteY5-2434" fmla="*/ 712984 h 1420653"/>
              <a:gd name="connsiteX6-2435" fmla="*/ 1545760 w 1551859"/>
              <a:gd name="connsiteY6-2436" fmla="*/ 663079 h 1420653"/>
              <a:gd name="connsiteX7-2437" fmla="*/ 1066426 w 1551859"/>
              <a:gd name="connsiteY7-2438" fmla="*/ 909117 h 1420653"/>
              <a:gd name="connsiteX8-2439" fmla="*/ 1494981 w 1551859"/>
              <a:gd name="connsiteY8-2440" fmla="*/ 1171511 h 1420653"/>
              <a:gd name="connsiteX9-2441" fmla="*/ 916911 w 1551859"/>
              <a:gd name="connsiteY9-2442" fmla="*/ 1018766 h 1420653"/>
              <a:gd name="connsiteX10-2443" fmla="*/ 913171 w 1551859"/>
              <a:gd name="connsiteY10-2444" fmla="*/ 1420653 h 1420653"/>
              <a:gd name="connsiteX11-2445" fmla="*/ 750630 w 1551859"/>
              <a:gd name="connsiteY11-2446" fmla="*/ 1113654 h 1420653"/>
              <a:gd name="connsiteX12-2447" fmla="*/ 538595 w 1551859"/>
              <a:gd name="connsiteY12-2448" fmla="*/ 1166663 h 1420653"/>
              <a:gd name="connsiteX13-2449" fmla="*/ 617881 w 1551859"/>
              <a:gd name="connsiteY13-2450" fmla="*/ 979010 h 1420653"/>
              <a:gd name="connsiteX14-2451" fmla="*/ 55 w 1551859"/>
              <a:gd name="connsiteY14-2452" fmla="*/ 985980 h 1420653"/>
              <a:gd name="connsiteX15-2453" fmla="*/ 653896 w 1551859"/>
              <a:gd name="connsiteY15-2454" fmla="*/ 736838 h 1420653"/>
              <a:gd name="connsiteX16-2455" fmla="*/ 318107 w 1551859"/>
              <a:gd name="connsiteY16-2456" fmla="*/ 328669 h 1420653"/>
              <a:gd name="connsiteX0-2457" fmla="*/ 318107 w 1551859"/>
              <a:gd name="connsiteY0-2458" fmla="*/ 328669 h 1420653"/>
              <a:gd name="connsiteX1-2459" fmla="*/ 750402 w 1551859"/>
              <a:gd name="connsiteY1-2460" fmla="*/ 587431 h 1420653"/>
              <a:gd name="connsiteX2-2461" fmla="*/ 807152 w 1551859"/>
              <a:gd name="connsiteY2-2462" fmla="*/ 15 h 1420653"/>
              <a:gd name="connsiteX3-2463" fmla="*/ 916911 w 1551859"/>
              <a:gd name="connsiteY3-2464" fmla="*/ 587432 h 1420653"/>
              <a:gd name="connsiteX4-2465" fmla="*/ 1134943 w 1551859"/>
              <a:gd name="connsiteY4-2466" fmla="*/ 437792 h 1420653"/>
              <a:gd name="connsiteX5-2467" fmla="*/ 1057657 w 1551859"/>
              <a:gd name="connsiteY5-2468" fmla="*/ 712984 h 1420653"/>
              <a:gd name="connsiteX6-2469" fmla="*/ 1545760 w 1551859"/>
              <a:gd name="connsiteY6-2470" fmla="*/ 663079 h 1420653"/>
              <a:gd name="connsiteX7-2471" fmla="*/ 1066426 w 1551859"/>
              <a:gd name="connsiteY7-2472" fmla="*/ 909117 h 1420653"/>
              <a:gd name="connsiteX8-2473" fmla="*/ 1494981 w 1551859"/>
              <a:gd name="connsiteY8-2474" fmla="*/ 1171511 h 1420653"/>
              <a:gd name="connsiteX9-2475" fmla="*/ 916911 w 1551859"/>
              <a:gd name="connsiteY9-2476" fmla="*/ 1018766 h 1420653"/>
              <a:gd name="connsiteX10-2477" fmla="*/ 913171 w 1551859"/>
              <a:gd name="connsiteY10-2478" fmla="*/ 1420653 h 1420653"/>
              <a:gd name="connsiteX11-2479" fmla="*/ 750630 w 1551859"/>
              <a:gd name="connsiteY11-2480" fmla="*/ 1113654 h 1420653"/>
              <a:gd name="connsiteX12-2481" fmla="*/ 538595 w 1551859"/>
              <a:gd name="connsiteY12-2482" fmla="*/ 1166663 h 1420653"/>
              <a:gd name="connsiteX13-2483" fmla="*/ 617881 w 1551859"/>
              <a:gd name="connsiteY13-2484" fmla="*/ 979010 h 1420653"/>
              <a:gd name="connsiteX14-2485" fmla="*/ 55 w 1551859"/>
              <a:gd name="connsiteY14-2486" fmla="*/ 985980 h 1420653"/>
              <a:gd name="connsiteX15-2487" fmla="*/ 653896 w 1551859"/>
              <a:gd name="connsiteY15-2488" fmla="*/ 736838 h 1420653"/>
              <a:gd name="connsiteX16-2489" fmla="*/ 318107 w 1551859"/>
              <a:gd name="connsiteY16-2490" fmla="*/ 328669 h 1420653"/>
              <a:gd name="connsiteX0-2491" fmla="*/ 318107 w 1551859"/>
              <a:gd name="connsiteY0-2492" fmla="*/ 328669 h 1420653"/>
              <a:gd name="connsiteX1-2493" fmla="*/ 750402 w 1551859"/>
              <a:gd name="connsiteY1-2494" fmla="*/ 587431 h 1420653"/>
              <a:gd name="connsiteX2-2495" fmla="*/ 807152 w 1551859"/>
              <a:gd name="connsiteY2-2496" fmla="*/ 15 h 1420653"/>
              <a:gd name="connsiteX3-2497" fmla="*/ 916911 w 1551859"/>
              <a:gd name="connsiteY3-2498" fmla="*/ 587432 h 1420653"/>
              <a:gd name="connsiteX4-2499" fmla="*/ 1134943 w 1551859"/>
              <a:gd name="connsiteY4-2500" fmla="*/ 437792 h 1420653"/>
              <a:gd name="connsiteX5-2501" fmla="*/ 1057657 w 1551859"/>
              <a:gd name="connsiteY5-2502" fmla="*/ 712984 h 1420653"/>
              <a:gd name="connsiteX6-2503" fmla="*/ 1545760 w 1551859"/>
              <a:gd name="connsiteY6-2504" fmla="*/ 663079 h 1420653"/>
              <a:gd name="connsiteX7-2505" fmla="*/ 1066426 w 1551859"/>
              <a:gd name="connsiteY7-2506" fmla="*/ 909117 h 1420653"/>
              <a:gd name="connsiteX8-2507" fmla="*/ 1494981 w 1551859"/>
              <a:gd name="connsiteY8-2508" fmla="*/ 1171511 h 1420653"/>
              <a:gd name="connsiteX9-2509" fmla="*/ 916911 w 1551859"/>
              <a:gd name="connsiteY9-2510" fmla="*/ 1018766 h 1420653"/>
              <a:gd name="connsiteX10-2511" fmla="*/ 913171 w 1551859"/>
              <a:gd name="connsiteY10-2512" fmla="*/ 1420653 h 1420653"/>
              <a:gd name="connsiteX11-2513" fmla="*/ 750630 w 1551859"/>
              <a:gd name="connsiteY11-2514" fmla="*/ 1113654 h 1420653"/>
              <a:gd name="connsiteX12-2515" fmla="*/ 538595 w 1551859"/>
              <a:gd name="connsiteY12-2516" fmla="*/ 1166663 h 1420653"/>
              <a:gd name="connsiteX13-2517" fmla="*/ 617881 w 1551859"/>
              <a:gd name="connsiteY13-2518" fmla="*/ 979010 h 1420653"/>
              <a:gd name="connsiteX14-2519" fmla="*/ 55 w 1551859"/>
              <a:gd name="connsiteY14-2520" fmla="*/ 985980 h 1420653"/>
              <a:gd name="connsiteX15-2521" fmla="*/ 653896 w 1551859"/>
              <a:gd name="connsiteY15-2522" fmla="*/ 736838 h 1420653"/>
              <a:gd name="connsiteX16-2523" fmla="*/ 318107 w 1551859"/>
              <a:gd name="connsiteY16-2524" fmla="*/ 328669 h 1420653"/>
              <a:gd name="connsiteX0-2525" fmla="*/ 318107 w 1551859"/>
              <a:gd name="connsiteY0-2526" fmla="*/ 328669 h 1420653"/>
              <a:gd name="connsiteX1-2527" fmla="*/ 750402 w 1551859"/>
              <a:gd name="connsiteY1-2528" fmla="*/ 587431 h 1420653"/>
              <a:gd name="connsiteX2-2529" fmla="*/ 807152 w 1551859"/>
              <a:gd name="connsiteY2-2530" fmla="*/ 15 h 1420653"/>
              <a:gd name="connsiteX3-2531" fmla="*/ 916911 w 1551859"/>
              <a:gd name="connsiteY3-2532" fmla="*/ 587432 h 1420653"/>
              <a:gd name="connsiteX4-2533" fmla="*/ 1134943 w 1551859"/>
              <a:gd name="connsiteY4-2534" fmla="*/ 437792 h 1420653"/>
              <a:gd name="connsiteX5-2535" fmla="*/ 1057657 w 1551859"/>
              <a:gd name="connsiteY5-2536" fmla="*/ 712984 h 1420653"/>
              <a:gd name="connsiteX6-2537" fmla="*/ 1545760 w 1551859"/>
              <a:gd name="connsiteY6-2538" fmla="*/ 663079 h 1420653"/>
              <a:gd name="connsiteX7-2539" fmla="*/ 1066426 w 1551859"/>
              <a:gd name="connsiteY7-2540" fmla="*/ 909117 h 1420653"/>
              <a:gd name="connsiteX8-2541" fmla="*/ 1494981 w 1551859"/>
              <a:gd name="connsiteY8-2542" fmla="*/ 1171511 h 1420653"/>
              <a:gd name="connsiteX9-2543" fmla="*/ 916911 w 1551859"/>
              <a:gd name="connsiteY9-2544" fmla="*/ 1018766 h 1420653"/>
              <a:gd name="connsiteX10-2545" fmla="*/ 913171 w 1551859"/>
              <a:gd name="connsiteY10-2546" fmla="*/ 1420653 h 1420653"/>
              <a:gd name="connsiteX11-2547" fmla="*/ 750630 w 1551859"/>
              <a:gd name="connsiteY11-2548" fmla="*/ 1113654 h 1420653"/>
              <a:gd name="connsiteX12-2549" fmla="*/ 472334 w 1551859"/>
              <a:gd name="connsiteY12-2550" fmla="*/ 1193167 h 1420653"/>
              <a:gd name="connsiteX13-2551" fmla="*/ 617881 w 1551859"/>
              <a:gd name="connsiteY13-2552" fmla="*/ 979010 h 1420653"/>
              <a:gd name="connsiteX14-2553" fmla="*/ 55 w 1551859"/>
              <a:gd name="connsiteY14-2554" fmla="*/ 985980 h 1420653"/>
              <a:gd name="connsiteX15-2555" fmla="*/ 653896 w 1551859"/>
              <a:gd name="connsiteY15-2556" fmla="*/ 736838 h 1420653"/>
              <a:gd name="connsiteX16-2557" fmla="*/ 318107 w 1551859"/>
              <a:gd name="connsiteY16-2558" fmla="*/ 328669 h 1420653"/>
              <a:gd name="connsiteX0-2559" fmla="*/ 318107 w 1551859"/>
              <a:gd name="connsiteY0-2560" fmla="*/ 328669 h 1420653"/>
              <a:gd name="connsiteX1-2561" fmla="*/ 750402 w 1551859"/>
              <a:gd name="connsiteY1-2562" fmla="*/ 587431 h 1420653"/>
              <a:gd name="connsiteX2-2563" fmla="*/ 807152 w 1551859"/>
              <a:gd name="connsiteY2-2564" fmla="*/ 15 h 1420653"/>
              <a:gd name="connsiteX3-2565" fmla="*/ 916911 w 1551859"/>
              <a:gd name="connsiteY3-2566" fmla="*/ 587432 h 1420653"/>
              <a:gd name="connsiteX4-2567" fmla="*/ 1134943 w 1551859"/>
              <a:gd name="connsiteY4-2568" fmla="*/ 437792 h 1420653"/>
              <a:gd name="connsiteX5-2569" fmla="*/ 1057657 w 1551859"/>
              <a:gd name="connsiteY5-2570" fmla="*/ 712984 h 1420653"/>
              <a:gd name="connsiteX6-2571" fmla="*/ 1545760 w 1551859"/>
              <a:gd name="connsiteY6-2572" fmla="*/ 663079 h 1420653"/>
              <a:gd name="connsiteX7-2573" fmla="*/ 1066426 w 1551859"/>
              <a:gd name="connsiteY7-2574" fmla="*/ 909117 h 1420653"/>
              <a:gd name="connsiteX8-2575" fmla="*/ 1494981 w 1551859"/>
              <a:gd name="connsiteY8-2576" fmla="*/ 1171511 h 1420653"/>
              <a:gd name="connsiteX9-2577" fmla="*/ 916911 w 1551859"/>
              <a:gd name="connsiteY9-2578" fmla="*/ 1018766 h 1420653"/>
              <a:gd name="connsiteX10-2579" fmla="*/ 913171 w 1551859"/>
              <a:gd name="connsiteY10-2580" fmla="*/ 1420653 h 1420653"/>
              <a:gd name="connsiteX11-2581" fmla="*/ 750630 w 1551859"/>
              <a:gd name="connsiteY11-2582" fmla="*/ 1113654 h 1420653"/>
              <a:gd name="connsiteX12-2583" fmla="*/ 472334 w 1551859"/>
              <a:gd name="connsiteY12-2584" fmla="*/ 1193167 h 1420653"/>
              <a:gd name="connsiteX13-2585" fmla="*/ 617881 w 1551859"/>
              <a:gd name="connsiteY13-2586" fmla="*/ 979010 h 1420653"/>
              <a:gd name="connsiteX14-2587" fmla="*/ 55 w 1551859"/>
              <a:gd name="connsiteY14-2588" fmla="*/ 985980 h 1420653"/>
              <a:gd name="connsiteX15-2589" fmla="*/ 653896 w 1551859"/>
              <a:gd name="connsiteY15-2590" fmla="*/ 736838 h 1420653"/>
              <a:gd name="connsiteX16-2591" fmla="*/ 318107 w 1551859"/>
              <a:gd name="connsiteY16-2592" fmla="*/ 328669 h 1420653"/>
              <a:gd name="connsiteX0-2593" fmla="*/ 318107 w 1551859"/>
              <a:gd name="connsiteY0-2594" fmla="*/ 328669 h 1420653"/>
              <a:gd name="connsiteX1-2595" fmla="*/ 750402 w 1551859"/>
              <a:gd name="connsiteY1-2596" fmla="*/ 587431 h 1420653"/>
              <a:gd name="connsiteX2-2597" fmla="*/ 807152 w 1551859"/>
              <a:gd name="connsiteY2-2598" fmla="*/ 15 h 1420653"/>
              <a:gd name="connsiteX3-2599" fmla="*/ 916911 w 1551859"/>
              <a:gd name="connsiteY3-2600" fmla="*/ 587432 h 1420653"/>
              <a:gd name="connsiteX4-2601" fmla="*/ 1134943 w 1551859"/>
              <a:gd name="connsiteY4-2602" fmla="*/ 437792 h 1420653"/>
              <a:gd name="connsiteX5-2603" fmla="*/ 1057657 w 1551859"/>
              <a:gd name="connsiteY5-2604" fmla="*/ 712984 h 1420653"/>
              <a:gd name="connsiteX6-2605" fmla="*/ 1545760 w 1551859"/>
              <a:gd name="connsiteY6-2606" fmla="*/ 663079 h 1420653"/>
              <a:gd name="connsiteX7-2607" fmla="*/ 1066426 w 1551859"/>
              <a:gd name="connsiteY7-2608" fmla="*/ 909117 h 1420653"/>
              <a:gd name="connsiteX8-2609" fmla="*/ 1494981 w 1551859"/>
              <a:gd name="connsiteY8-2610" fmla="*/ 1171511 h 1420653"/>
              <a:gd name="connsiteX9-2611" fmla="*/ 916911 w 1551859"/>
              <a:gd name="connsiteY9-2612" fmla="*/ 1018766 h 1420653"/>
              <a:gd name="connsiteX10-2613" fmla="*/ 913171 w 1551859"/>
              <a:gd name="connsiteY10-2614" fmla="*/ 1420653 h 1420653"/>
              <a:gd name="connsiteX11-2615" fmla="*/ 750630 w 1551859"/>
              <a:gd name="connsiteY11-2616" fmla="*/ 1113654 h 1420653"/>
              <a:gd name="connsiteX12-2617" fmla="*/ 472334 w 1551859"/>
              <a:gd name="connsiteY12-2618" fmla="*/ 1193167 h 1420653"/>
              <a:gd name="connsiteX13-2619" fmla="*/ 617881 w 1551859"/>
              <a:gd name="connsiteY13-2620" fmla="*/ 979010 h 1420653"/>
              <a:gd name="connsiteX14-2621" fmla="*/ 55 w 1551859"/>
              <a:gd name="connsiteY14-2622" fmla="*/ 985980 h 1420653"/>
              <a:gd name="connsiteX15-2623" fmla="*/ 653896 w 1551859"/>
              <a:gd name="connsiteY15-2624" fmla="*/ 736838 h 1420653"/>
              <a:gd name="connsiteX16-2625" fmla="*/ 318107 w 1551859"/>
              <a:gd name="connsiteY16-2626" fmla="*/ 328669 h 1420653"/>
              <a:gd name="connsiteX0-2627" fmla="*/ 318104 w 1551856"/>
              <a:gd name="connsiteY0-2628" fmla="*/ 328669 h 1420653"/>
              <a:gd name="connsiteX1-2629" fmla="*/ 750399 w 1551856"/>
              <a:gd name="connsiteY1-2630" fmla="*/ 587431 h 1420653"/>
              <a:gd name="connsiteX2-2631" fmla="*/ 807149 w 1551856"/>
              <a:gd name="connsiteY2-2632" fmla="*/ 15 h 1420653"/>
              <a:gd name="connsiteX3-2633" fmla="*/ 916908 w 1551856"/>
              <a:gd name="connsiteY3-2634" fmla="*/ 587432 h 1420653"/>
              <a:gd name="connsiteX4-2635" fmla="*/ 1134940 w 1551856"/>
              <a:gd name="connsiteY4-2636" fmla="*/ 437792 h 1420653"/>
              <a:gd name="connsiteX5-2637" fmla="*/ 1057654 w 1551856"/>
              <a:gd name="connsiteY5-2638" fmla="*/ 712984 h 1420653"/>
              <a:gd name="connsiteX6-2639" fmla="*/ 1545757 w 1551856"/>
              <a:gd name="connsiteY6-2640" fmla="*/ 663079 h 1420653"/>
              <a:gd name="connsiteX7-2641" fmla="*/ 1066423 w 1551856"/>
              <a:gd name="connsiteY7-2642" fmla="*/ 909117 h 1420653"/>
              <a:gd name="connsiteX8-2643" fmla="*/ 1494978 w 1551856"/>
              <a:gd name="connsiteY8-2644" fmla="*/ 1171511 h 1420653"/>
              <a:gd name="connsiteX9-2645" fmla="*/ 916908 w 1551856"/>
              <a:gd name="connsiteY9-2646" fmla="*/ 1018766 h 1420653"/>
              <a:gd name="connsiteX10-2647" fmla="*/ 913168 w 1551856"/>
              <a:gd name="connsiteY10-2648" fmla="*/ 1420653 h 1420653"/>
              <a:gd name="connsiteX11-2649" fmla="*/ 750627 w 1551856"/>
              <a:gd name="connsiteY11-2650" fmla="*/ 1113654 h 1420653"/>
              <a:gd name="connsiteX12-2651" fmla="*/ 472331 w 1551856"/>
              <a:gd name="connsiteY12-2652" fmla="*/ 1193167 h 1420653"/>
              <a:gd name="connsiteX13-2653" fmla="*/ 617878 w 1551856"/>
              <a:gd name="connsiteY13-2654" fmla="*/ 979010 h 1420653"/>
              <a:gd name="connsiteX14-2655" fmla="*/ 52 w 1551856"/>
              <a:gd name="connsiteY14-2656" fmla="*/ 985980 h 1420653"/>
              <a:gd name="connsiteX15-2657" fmla="*/ 653893 w 1551856"/>
              <a:gd name="connsiteY15-2658" fmla="*/ 736838 h 1420653"/>
              <a:gd name="connsiteX16-2659" fmla="*/ 318104 w 1551856"/>
              <a:gd name="connsiteY16-2660" fmla="*/ 328669 h 1420653"/>
              <a:gd name="connsiteX0-2661" fmla="*/ 318102 w 1551854"/>
              <a:gd name="connsiteY0-2662" fmla="*/ 328669 h 1420653"/>
              <a:gd name="connsiteX1-2663" fmla="*/ 750397 w 1551854"/>
              <a:gd name="connsiteY1-2664" fmla="*/ 587431 h 1420653"/>
              <a:gd name="connsiteX2-2665" fmla="*/ 807147 w 1551854"/>
              <a:gd name="connsiteY2-2666" fmla="*/ 15 h 1420653"/>
              <a:gd name="connsiteX3-2667" fmla="*/ 916906 w 1551854"/>
              <a:gd name="connsiteY3-2668" fmla="*/ 587432 h 1420653"/>
              <a:gd name="connsiteX4-2669" fmla="*/ 1134938 w 1551854"/>
              <a:gd name="connsiteY4-2670" fmla="*/ 437792 h 1420653"/>
              <a:gd name="connsiteX5-2671" fmla="*/ 1057652 w 1551854"/>
              <a:gd name="connsiteY5-2672" fmla="*/ 712984 h 1420653"/>
              <a:gd name="connsiteX6-2673" fmla="*/ 1545755 w 1551854"/>
              <a:gd name="connsiteY6-2674" fmla="*/ 663079 h 1420653"/>
              <a:gd name="connsiteX7-2675" fmla="*/ 1066421 w 1551854"/>
              <a:gd name="connsiteY7-2676" fmla="*/ 909117 h 1420653"/>
              <a:gd name="connsiteX8-2677" fmla="*/ 1494976 w 1551854"/>
              <a:gd name="connsiteY8-2678" fmla="*/ 1171511 h 1420653"/>
              <a:gd name="connsiteX9-2679" fmla="*/ 916906 w 1551854"/>
              <a:gd name="connsiteY9-2680" fmla="*/ 1018766 h 1420653"/>
              <a:gd name="connsiteX10-2681" fmla="*/ 913166 w 1551854"/>
              <a:gd name="connsiteY10-2682" fmla="*/ 1420653 h 1420653"/>
              <a:gd name="connsiteX11-2683" fmla="*/ 750625 w 1551854"/>
              <a:gd name="connsiteY11-2684" fmla="*/ 1113654 h 1420653"/>
              <a:gd name="connsiteX12-2685" fmla="*/ 472329 w 1551854"/>
              <a:gd name="connsiteY12-2686" fmla="*/ 1193167 h 1420653"/>
              <a:gd name="connsiteX13-2687" fmla="*/ 643255 w 1551854"/>
              <a:gd name="connsiteY13-2688" fmla="*/ 930037 h 1420653"/>
              <a:gd name="connsiteX14-2689" fmla="*/ 50 w 1551854"/>
              <a:gd name="connsiteY14-2690" fmla="*/ 985980 h 1420653"/>
              <a:gd name="connsiteX15-2691" fmla="*/ 653891 w 1551854"/>
              <a:gd name="connsiteY15-2692" fmla="*/ 736838 h 1420653"/>
              <a:gd name="connsiteX16-2693" fmla="*/ 318102 w 1551854"/>
              <a:gd name="connsiteY16-2694" fmla="*/ 328669 h 1420653"/>
              <a:gd name="connsiteX0-2695" fmla="*/ 318102 w 1551854"/>
              <a:gd name="connsiteY0-2696" fmla="*/ 328669 h 1420653"/>
              <a:gd name="connsiteX1-2697" fmla="*/ 750397 w 1551854"/>
              <a:gd name="connsiteY1-2698" fmla="*/ 587431 h 1420653"/>
              <a:gd name="connsiteX2-2699" fmla="*/ 807147 w 1551854"/>
              <a:gd name="connsiteY2-2700" fmla="*/ 15 h 1420653"/>
              <a:gd name="connsiteX3-2701" fmla="*/ 916906 w 1551854"/>
              <a:gd name="connsiteY3-2702" fmla="*/ 587432 h 1420653"/>
              <a:gd name="connsiteX4-2703" fmla="*/ 1134938 w 1551854"/>
              <a:gd name="connsiteY4-2704" fmla="*/ 437792 h 1420653"/>
              <a:gd name="connsiteX5-2705" fmla="*/ 1057652 w 1551854"/>
              <a:gd name="connsiteY5-2706" fmla="*/ 712984 h 1420653"/>
              <a:gd name="connsiteX6-2707" fmla="*/ 1545755 w 1551854"/>
              <a:gd name="connsiteY6-2708" fmla="*/ 663079 h 1420653"/>
              <a:gd name="connsiteX7-2709" fmla="*/ 1066421 w 1551854"/>
              <a:gd name="connsiteY7-2710" fmla="*/ 909117 h 1420653"/>
              <a:gd name="connsiteX8-2711" fmla="*/ 1494976 w 1551854"/>
              <a:gd name="connsiteY8-2712" fmla="*/ 1171511 h 1420653"/>
              <a:gd name="connsiteX9-2713" fmla="*/ 916906 w 1551854"/>
              <a:gd name="connsiteY9-2714" fmla="*/ 1018766 h 1420653"/>
              <a:gd name="connsiteX10-2715" fmla="*/ 913166 w 1551854"/>
              <a:gd name="connsiteY10-2716" fmla="*/ 1420653 h 1420653"/>
              <a:gd name="connsiteX11-2717" fmla="*/ 750625 w 1551854"/>
              <a:gd name="connsiteY11-2718" fmla="*/ 1113654 h 1420653"/>
              <a:gd name="connsiteX12-2719" fmla="*/ 472329 w 1551854"/>
              <a:gd name="connsiteY12-2720" fmla="*/ 1193167 h 1420653"/>
              <a:gd name="connsiteX13-2721" fmla="*/ 643255 w 1551854"/>
              <a:gd name="connsiteY13-2722" fmla="*/ 930037 h 1420653"/>
              <a:gd name="connsiteX14-2723" fmla="*/ 50 w 1551854"/>
              <a:gd name="connsiteY14-2724" fmla="*/ 985980 h 1420653"/>
              <a:gd name="connsiteX15-2725" fmla="*/ 653891 w 1551854"/>
              <a:gd name="connsiteY15-2726" fmla="*/ 736838 h 1420653"/>
              <a:gd name="connsiteX16-2727" fmla="*/ 318102 w 1551854"/>
              <a:gd name="connsiteY16-2728" fmla="*/ 328669 h 1420653"/>
              <a:gd name="connsiteX0-2729" fmla="*/ 318102 w 1551854"/>
              <a:gd name="connsiteY0-2730" fmla="*/ 328669 h 1420653"/>
              <a:gd name="connsiteX1-2731" fmla="*/ 750397 w 1551854"/>
              <a:gd name="connsiteY1-2732" fmla="*/ 587431 h 1420653"/>
              <a:gd name="connsiteX2-2733" fmla="*/ 807147 w 1551854"/>
              <a:gd name="connsiteY2-2734" fmla="*/ 15 h 1420653"/>
              <a:gd name="connsiteX3-2735" fmla="*/ 916906 w 1551854"/>
              <a:gd name="connsiteY3-2736" fmla="*/ 587432 h 1420653"/>
              <a:gd name="connsiteX4-2737" fmla="*/ 1134938 w 1551854"/>
              <a:gd name="connsiteY4-2738" fmla="*/ 437792 h 1420653"/>
              <a:gd name="connsiteX5-2739" fmla="*/ 1057652 w 1551854"/>
              <a:gd name="connsiteY5-2740" fmla="*/ 712984 h 1420653"/>
              <a:gd name="connsiteX6-2741" fmla="*/ 1545755 w 1551854"/>
              <a:gd name="connsiteY6-2742" fmla="*/ 663079 h 1420653"/>
              <a:gd name="connsiteX7-2743" fmla="*/ 1066421 w 1551854"/>
              <a:gd name="connsiteY7-2744" fmla="*/ 909117 h 1420653"/>
              <a:gd name="connsiteX8-2745" fmla="*/ 1494976 w 1551854"/>
              <a:gd name="connsiteY8-2746" fmla="*/ 1171511 h 1420653"/>
              <a:gd name="connsiteX9-2747" fmla="*/ 916906 w 1551854"/>
              <a:gd name="connsiteY9-2748" fmla="*/ 1018766 h 1420653"/>
              <a:gd name="connsiteX10-2749" fmla="*/ 913166 w 1551854"/>
              <a:gd name="connsiteY10-2750" fmla="*/ 1420653 h 1420653"/>
              <a:gd name="connsiteX11-2751" fmla="*/ 750625 w 1551854"/>
              <a:gd name="connsiteY11-2752" fmla="*/ 1113654 h 1420653"/>
              <a:gd name="connsiteX12-2753" fmla="*/ 472329 w 1551854"/>
              <a:gd name="connsiteY12-2754" fmla="*/ 1193167 h 1420653"/>
              <a:gd name="connsiteX13-2755" fmla="*/ 643255 w 1551854"/>
              <a:gd name="connsiteY13-2756" fmla="*/ 930037 h 1420653"/>
              <a:gd name="connsiteX14-2757" fmla="*/ 50 w 1551854"/>
              <a:gd name="connsiteY14-2758" fmla="*/ 985980 h 1420653"/>
              <a:gd name="connsiteX15-2759" fmla="*/ 653891 w 1551854"/>
              <a:gd name="connsiteY15-2760" fmla="*/ 736838 h 1420653"/>
              <a:gd name="connsiteX16-2761" fmla="*/ 318102 w 1551854"/>
              <a:gd name="connsiteY16-2762" fmla="*/ 328669 h 1420653"/>
              <a:gd name="connsiteX0-2763" fmla="*/ 318102 w 1551854"/>
              <a:gd name="connsiteY0-2764" fmla="*/ 328669 h 1420653"/>
              <a:gd name="connsiteX1-2765" fmla="*/ 750397 w 1551854"/>
              <a:gd name="connsiteY1-2766" fmla="*/ 587431 h 1420653"/>
              <a:gd name="connsiteX2-2767" fmla="*/ 807147 w 1551854"/>
              <a:gd name="connsiteY2-2768" fmla="*/ 15 h 1420653"/>
              <a:gd name="connsiteX3-2769" fmla="*/ 916906 w 1551854"/>
              <a:gd name="connsiteY3-2770" fmla="*/ 587432 h 1420653"/>
              <a:gd name="connsiteX4-2771" fmla="*/ 1134938 w 1551854"/>
              <a:gd name="connsiteY4-2772" fmla="*/ 437792 h 1420653"/>
              <a:gd name="connsiteX5-2773" fmla="*/ 1057652 w 1551854"/>
              <a:gd name="connsiteY5-2774" fmla="*/ 712984 h 1420653"/>
              <a:gd name="connsiteX6-2775" fmla="*/ 1545755 w 1551854"/>
              <a:gd name="connsiteY6-2776" fmla="*/ 663079 h 1420653"/>
              <a:gd name="connsiteX7-2777" fmla="*/ 1066421 w 1551854"/>
              <a:gd name="connsiteY7-2778" fmla="*/ 909117 h 1420653"/>
              <a:gd name="connsiteX8-2779" fmla="*/ 1494976 w 1551854"/>
              <a:gd name="connsiteY8-2780" fmla="*/ 1171511 h 1420653"/>
              <a:gd name="connsiteX9-2781" fmla="*/ 916906 w 1551854"/>
              <a:gd name="connsiteY9-2782" fmla="*/ 1018766 h 1420653"/>
              <a:gd name="connsiteX10-2783" fmla="*/ 913166 w 1551854"/>
              <a:gd name="connsiteY10-2784" fmla="*/ 1420653 h 1420653"/>
              <a:gd name="connsiteX11-2785" fmla="*/ 750625 w 1551854"/>
              <a:gd name="connsiteY11-2786" fmla="*/ 1113654 h 1420653"/>
              <a:gd name="connsiteX12-2787" fmla="*/ 472329 w 1551854"/>
              <a:gd name="connsiteY12-2788" fmla="*/ 1193167 h 1420653"/>
              <a:gd name="connsiteX13-2789" fmla="*/ 643255 w 1551854"/>
              <a:gd name="connsiteY13-2790" fmla="*/ 930037 h 1420653"/>
              <a:gd name="connsiteX14-2791" fmla="*/ 50 w 1551854"/>
              <a:gd name="connsiteY14-2792" fmla="*/ 985980 h 1420653"/>
              <a:gd name="connsiteX15-2793" fmla="*/ 653891 w 1551854"/>
              <a:gd name="connsiteY15-2794" fmla="*/ 736838 h 1420653"/>
              <a:gd name="connsiteX16-2795" fmla="*/ 318102 w 1551854"/>
              <a:gd name="connsiteY16-2796" fmla="*/ 328669 h 1420653"/>
              <a:gd name="connsiteX0-2797" fmla="*/ 318102 w 1551854"/>
              <a:gd name="connsiteY0-2798" fmla="*/ 328669 h 1420653"/>
              <a:gd name="connsiteX1-2799" fmla="*/ 750397 w 1551854"/>
              <a:gd name="connsiteY1-2800" fmla="*/ 587431 h 1420653"/>
              <a:gd name="connsiteX2-2801" fmla="*/ 807147 w 1551854"/>
              <a:gd name="connsiteY2-2802" fmla="*/ 15 h 1420653"/>
              <a:gd name="connsiteX3-2803" fmla="*/ 916906 w 1551854"/>
              <a:gd name="connsiteY3-2804" fmla="*/ 587432 h 1420653"/>
              <a:gd name="connsiteX4-2805" fmla="*/ 1134938 w 1551854"/>
              <a:gd name="connsiteY4-2806" fmla="*/ 437792 h 1420653"/>
              <a:gd name="connsiteX5-2807" fmla="*/ 1057652 w 1551854"/>
              <a:gd name="connsiteY5-2808" fmla="*/ 712984 h 1420653"/>
              <a:gd name="connsiteX6-2809" fmla="*/ 1545755 w 1551854"/>
              <a:gd name="connsiteY6-2810" fmla="*/ 663079 h 1420653"/>
              <a:gd name="connsiteX7-2811" fmla="*/ 1066421 w 1551854"/>
              <a:gd name="connsiteY7-2812" fmla="*/ 909117 h 1420653"/>
              <a:gd name="connsiteX8-2813" fmla="*/ 1494976 w 1551854"/>
              <a:gd name="connsiteY8-2814" fmla="*/ 1171511 h 1420653"/>
              <a:gd name="connsiteX9-2815" fmla="*/ 916906 w 1551854"/>
              <a:gd name="connsiteY9-2816" fmla="*/ 1018766 h 1420653"/>
              <a:gd name="connsiteX10-2817" fmla="*/ 913166 w 1551854"/>
              <a:gd name="connsiteY10-2818" fmla="*/ 1420653 h 1420653"/>
              <a:gd name="connsiteX11-2819" fmla="*/ 750625 w 1551854"/>
              <a:gd name="connsiteY11-2820" fmla="*/ 1113654 h 1420653"/>
              <a:gd name="connsiteX12-2821" fmla="*/ 472329 w 1551854"/>
              <a:gd name="connsiteY12-2822" fmla="*/ 1193167 h 1420653"/>
              <a:gd name="connsiteX13-2823" fmla="*/ 643255 w 1551854"/>
              <a:gd name="connsiteY13-2824" fmla="*/ 930037 h 1420653"/>
              <a:gd name="connsiteX14-2825" fmla="*/ 50 w 1551854"/>
              <a:gd name="connsiteY14-2826" fmla="*/ 985980 h 1420653"/>
              <a:gd name="connsiteX15-2827" fmla="*/ 653891 w 1551854"/>
              <a:gd name="connsiteY15-2828" fmla="*/ 736838 h 1420653"/>
              <a:gd name="connsiteX16-2829" fmla="*/ 318102 w 1551854"/>
              <a:gd name="connsiteY16-2830" fmla="*/ 328669 h 1420653"/>
              <a:gd name="connsiteX0-2831" fmla="*/ 318102 w 1551854"/>
              <a:gd name="connsiteY0-2832" fmla="*/ 328669 h 1420653"/>
              <a:gd name="connsiteX1-2833" fmla="*/ 750397 w 1551854"/>
              <a:gd name="connsiteY1-2834" fmla="*/ 587431 h 1420653"/>
              <a:gd name="connsiteX2-2835" fmla="*/ 807147 w 1551854"/>
              <a:gd name="connsiteY2-2836" fmla="*/ 15 h 1420653"/>
              <a:gd name="connsiteX3-2837" fmla="*/ 916906 w 1551854"/>
              <a:gd name="connsiteY3-2838" fmla="*/ 587432 h 1420653"/>
              <a:gd name="connsiteX4-2839" fmla="*/ 1134938 w 1551854"/>
              <a:gd name="connsiteY4-2840" fmla="*/ 437792 h 1420653"/>
              <a:gd name="connsiteX5-2841" fmla="*/ 1057652 w 1551854"/>
              <a:gd name="connsiteY5-2842" fmla="*/ 712984 h 1420653"/>
              <a:gd name="connsiteX6-2843" fmla="*/ 1545755 w 1551854"/>
              <a:gd name="connsiteY6-2844" fmla="*/ 663079 h 1420653"/>
              <a:gd name="connsiteX7-2845" fmla="*/ 1066421 w 1551854"/>
              <a:gd name="connsiteY7-2846" fmla="*/ 909117 h 1420653"/>
              <a:gd name="connsiteX8-2847" fmla="*/ 1494976 w 1551854"/>
              <a:gd name="connsiteY8-2848" fmla="*/ 1171511 h 1420653"/>
              <a:gd name="connsiteX9-2849" fmla="*/ 916906 w 1551854"/>
              <a:gd name="connsiteY9-2850" fmla="*/ 1018766 h 1420653"/>
              <a:gd name="connsiteX10-2851" fmla="*/ 913166 w 1551854"/>
              <a:gd name="connsiteY10-2852" fmla="*/ 1420653 h 1420653"/>
              <a:gd name="connsiteX11-2853" fmla="*/ 742166 w 1551854"/>
              <a:gd name="connsiteY11-2854" fmla="*/ 1048356 h 1420653"/>
              <a:gd name="connsiteX12-2855" fmla="*/ 472329 w 1551854"/>
              <a:gd name="connsiteY12-2856" fmla="*/ 1193167 h 1420653"/>
              <a:gd name="connsiteX13-2857" fmla="*/ 643255 w 1551854"/>
              <a:gd name="connsiteY13-2858" fmla="*/ 930037 h 1420653"/>
              <a:gd name="connsiteX14-2859" fmla="*/ 50 w 1551854"/>
              <a:gd name="connsiteY14-2860" fmla="*/ 985980 h 1420653"/>
              <a:gd name="connsiteX15-2861" fmla="*/ 653891 w 1551854"/>
              <a:gd name="connsiteY15-2862" fmla="*/ 736838 h 1420653"/>
              <a:gd name="connsiteX16-2863" fmla="*/ 318102 w 1551854"/>
              <a:gd name="connsiteY16-2864" fmla="*/ 328669 h 1420653"/>
              <a:gd name="connsiteX0-2865" fmla="*/ 318102 w 1551854"/>
              <a:gd name="connsiteY0-2866" fmla="*/ 328669 h 1420653"/>
              <a:gd name="connsiteX1-2867" fmla="*/ 750397 w 1551854"/>
              <a:gd name="connsiteY1-2868" fmla="*/ 587431 h 1420653"/>
              <a:gd name="connsiteX2-2869" fmla="*/ 807147 w 1551854"/>
              <a:gd name="connsiteY2-2870" fmla="*/ 15 h 1420653"/>
              <a:gd name="connsiteX3-2871" fmla="*/ 916906 w 1551854"/>
              <a:gd name="connsiteY3-2872" fmla="*/ 587432 h 1420653"/>
              <a:gd name="connsiteX4-2873" fmla="*/ 1134938 w 1551854"/>
              <a:gd name="connsiteY4-2874" fmla="*/ 437792 h 1420653"/>
              <a:gd name="connsiteX5-2875" fmla="*/ 1057652 w 1551854"/>
              <a:gd name="connsiteY5-2876" fmla="*/ 712984 h 1420653"/>
              <a:gd name="connsiteX6-2877" fmla="*/ 1545755 w 1551854"/>
              <a:gd name="connsiteY6-2878" fmla="*/ 663079 h 1420653"/>
              <a:gd name="connsiteX7-2879" fmla="*/ 1066421 w 1551854"/>
              <a:gd name="connsiteY7-2880" fmla="*/ 909117 h 1420653"/>
              <a:gd name="connsiteX8-2881" fmla="*/ 1494976 w 1551854"/>
              <a:gd name="connsiteY8-2882" fmla="*/ 1171511 h 1420653"/>
              <a:gd name="connsiteX9-2883" fmla="*/ 916906 w 1551854"/>
              <a:gd name="connsiteY9-2884" fmla="*/ 1018766 h 1420653"/>
              <a:gd name="connsiteX10-2885" fmla="*/ 913166 w 1551854"/>
              <a:gd name="connsiteY10-2886" fmla="*/ 1420653 h 1420653"/>
              <a:gd name="connsiteX11-2887" fmla="*/ 742166 w 1551854"/>
              <a:gd name="connsiteY11-2888" fmla="*/ 1048356 h 1420653"/>
              <a:gd name="connsiteX12-2889" fmla="*/ 472329 w 1551854"/>
              <a:gd name="connsiteY12-2890" fmla="*/ 1193167 h 1420653"/>
              <a:gd name="connsiteX13-2891" fmla="*/ 643255 w 1551854"/>
              <a:gd name="connsiteY13-2892" fmla="*/ 930037 h 1420653"/>
              <a:gd name="connsiteX14-2893" fmla="*/ 50 w 1551854"/>
              <a:gd name="connsiteY14-2894" fmla="*/ 985980 h 1420653"/>
              <a:gd name="connsiteX15-2895" fmla="*/ 653891 w 1551854"/>
              <a:gd name="connsiteY15-2896" fmla="*/ 736838 h 1420653"/>
              <a:gd name="connsiteX16-2897" fmla="*/ 318102 w 1551854"/>
              <a:gd name="connsiteY16-2898" fmla="*/ 328669 h 1420653"/>
              <a:gd name="connsiteX0-2899" fmla="*/ 318102 w 1551854"/>
              <a:gd name="connsiteY0-2900" fmla="*/ 328669 h 1420653"/>
              <a:gd name="connsiteX1-2901" fmla="*/ 750397 w 1551854"/>
              <a:gd name="connsiteY1-2902" fmla="*/ 587431 h 1420653"/>
              <a:gd name="connsiteX2-2903" fmla="*/ 807147 w 1551854"/>
              <a:gd name="connsiteY2-2904" fmla="*/ 15 h 1420653"/>
              <a:gd name="connsiteX3-2905" fmla="*/ 916906 w 1551854"/>
              <a:gd name="connsiteY3-2906" fmla="*/ 587432 h 1420653"/>
              <a:gd name="connsiteX4-2907" fmla="*/ 1134938 w 1551854"/>
              <a:gd name="connsiteY4-2908" fmla="*/ 437792 h 1420653"/>
              <a:gd name="connsiteX5-2909" fmla="*/ 1057652 w 1551854"/>
              <a:gd name="connsiteY5-2910" fmla="*/ 712984 h 1420653"/>
              <a:gd name="connsiteX6-2911" fmla="*/ 1545755 w 1551854"/>
              <a:gd name="connsiteY6-2912" fmla="*/ 663079 h 1420653"/>
              <a:gd name="connsiteX7-2913" fmla="*/ 1066421 w 1551854"/>
              <a:gd name="connsiteY7-2914" fmla="*/ 909117 h 1420653"/>
              <a:gd name="connsiteX8-2915" fmla="*/ 1494976 w 1551854"/>
              <a:gd name="connsiteY8-2916" fmla="*/ 1171511 h 1420653"/>
              <a:gd name="connsiteX9-2917" fmla="*/ 916906 w 1551854"/>
              <a:gd name="connsiteY9-2918" fmla="*/ 1018766 h 1420653"/>
              <a:gd name="connsiteX10-2919" fmla="*/ 913166 w 1551854"/>
              <a:gd name="connsiteY10-2920" fmla="*/ 1420653 h 1420653"/>
              <a:gd name="connsiteX11-2921" fmla="*/ 742166 w 1551854"/>
              <a:gd name="connsiteY11-2922" fmla="*/ 1048356 h 1420653"/>
              <a:gd name="connsiteX12-2923" fmla="*/ 472329 w 1551854"/>
              <a:gd name="connsiteY12-2924" fmla="*/ 1193167 h 1420653"/>
              <a:gd name="connsiteX13-2925" fmla="*/ 643255 w 1551854"/>
              <a:gd name="connsiteY13-2926" fmla="*/ 930037 h 1420653"/>
              <a:gd name="connsiteX14-2927" fmla="*/ 50 w 1551854"/>
              <a:gd name="connsiteY14-2928" fmla="*/ 985980 h 1420653"/>
              <a:gd name="connsiteX15-2929" fmla="*/ 653891 w 1551854"/>
              <a:gd name="connsiteY15-2930" fmla="*/ 736838 h 1420653"/>
              <a:gd name="connsiteX16-2931" fmla="*/ 318102 w 1551854"/>
              <a:gd name="connsiteY16-2932" fmla="*/ 328669 h 14206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1171" y="connsiteY13-1172"/>
              </a:cxn>
              <a:cxn ang="0">
                <a:pos x="connsiteX14-1677" y="connsiteY14-1678"/>
              </a:cxn>
              <a:cxn ang="0">
                <a:pos x="connsiteX15-2099" y="connsiteY15-2100"/>
              </a:cxn>
              <a:cxn ang="0">
                <a:pos x="connsiteX16-2421" y="connsiteY16-2422"/>
              </a:cxn>
            </a:cxnLst>
            <a:rect l="l" t="t" r="r" b="b"/>
            <a:pathLst>
              <a:path w="1551854" h="1420653">
                <a:moveTo>
                  <a:pt x="318102" y="328669"/>
                </a:moveTo>
                <a:cubicBezTo>
                  <a:pt x="404774" y="194053"/>
                  <a:pt x="584212" y="629281"/>
                  <a:pt x="750397" y="587431"/>
                </a:cubicBezTo>
                <a:cubicBezTo>
                  <a:pt x="862079" y="497642"/>
                  <a:pt x="456925" y="23542"/>
                  <a:pt x="807147" y="15"/>
                </a:cubicBezTo>
                <a:cubicBezTo>
                  <a:pt x="1038097" y="-2962"/>
                  <a:pt x="871485" y="431383"/>
                  <a:pt x="916906" y="587432"/>
                </a:cubicBezTo>
                <a:cubicBezTo>
                  <a:pt x="1006876" y="768621"/>
                  <a:pt x="979696" y="396195"/>
                  <a:pt x="1134938" y="437792"/>
                </a:cubicBezTo>
                <a:cubicBezTo>
                  <a:pt x="1311776" y="523692"/>
                  <a:pt x="931756" y="651140"/>
                  <a:pt x="1057652" y="712984"/>
                </a:cubicBezTo>
                <a:cubicBezTo>
                  <a:pt x="1089573" y="730009"/>
                  <a:pt x="1497912" y="451485"/>
                  <a:pt x="1545755" y="663079"/>
                </a:cubicBezTo>
                <a:cubicBezTo>
                  <a:pt x="1620103" y="848168"/>
                  <a:pt x="988745" y="789039"/>
                  <a:pt x="1066421" y="909117"/>
                </a:cubicBezTo>
                <a:cubicBezTo>
                  <a:pt x="1059081" y="1076095"/>
                  <a:pt x="1449308" y="885264"/>
                  <a:pt x="1494976" y="1171511"/>
                </a:cubicBezTo>
                <a:cubicBezTo>
                  <a:pt x="1421555" y="1478405"/>
                  <a:pt x="1109596" y="1069681"/>
                  <a:pt x="916906" y="1018766"/>
                </a:cubicBezTo>
                <a:cubicBezTo>
                  <a:pt x="765468" y="1095302"/>
                  <a:pt x="1223631" y="1330866"/>
                  <a:pt x="913166" y="1420653"/>
                </a:cubicBezTo>
                <a:cubicBezTo>
                  <a:pt x="712842" y="1414473"/>
                  <a:pt x="888057" y="1093732"/>
                  <a:pt x="742166" y="1048356"/>
                </a:cubicBezTo>
                <a:cubicBezTo>
                  <a:pt x="669025" y="979230"/>
                  <a:pt x="666732" y="1268617"/>
                  <a:pt x="472329" y="1193167"/>
                </a:cubicBezTo>
                <a:cubicBezTo>
                  <a:pt x="264674" y="998448"/>
                  <a:pt x="683094" y="1082202"/>
                  <a:pt x="643255" y="930037"/>
                </a:cubicBezTo>
                <a:cubicBezTo>
                  <a:pt x="550664" y="758446"/>
                  <a:pt x="-6043" y="1231031"/>
                  <a:pt x="50" y="985980"/>
                </a:cubicBezTo>
                <a:cubicBezTo>
                  <a:pt x="19215" y="637889"/>
                  <a:pt x="541961" y="1071677"/>
                  <a:pt x="653891" y="736838"/>
                </a:cubicBezTo>
                <a:cubicBezTo>
                  <a:pt x="718657" y="614033"/>
                  <a:pt x="213579" y="597248"/>
                  <a:pt x="318102" y="328669"/>
                </a:cubicBezTo>
                <a:close/>
              </a:path>
            </a:pathLst>
          </a:cu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n-US">
              <a:solidFill>
                <a:srgbClr val="FFFFFF"/>
              </a:solidFill>
            </a:endParaRPr>
          </a:p>
        </p:txBody>
      </p:sp>
      <p:sp>
        <p:nvSpPr>
          <p:cNvPr id="49" name="Gwiazda 6-ramienna 1"/>
          <p:cNvSpPr/>
          <p:nvPr/>
        </p:nvSpPr>
        <p:spPr>
          <a:xfrm rot="20364912">
            <a:off x="4066897" y="6086724"/>
            <a:ext cx="733976" cy="536944"/>
          </a:xfrm>
          <a:custGeom>
            <a:avLst/>
            <a:gdLst>
              <a:gd name="connsiteX0" fmla="*/ 0 w 1296144"/>
              <a:gd name="connsiteY0" fmla="*/ 341908 h 1367631"/>
              <a:gd name="connsiteX1" fmla="*/ 511809 w 1296144"/>
              <a:gd name="connsiteY1" fmla="*/ 468148 h 1367631"/>
              <a:gd name="connsiteX2" fmla="*/ 648072 w 1296144"/>
              <a:gd name="connsiteY2" fmla="*/ 0 h 1367631"/>
              <a:gd name="connsiteX3" fmla="*/ 784335 w 1296144"/>
              <a:gd name="connsiteY3" fmla="*/ 468148 h 1367631"/>
              <a:gd name="connsiteX4" fmla="*/ 1296144 w 1296144"/>
              <a:gd name="connsiteY4" fmla="*/ 341908 h 1367631"/>
              <a:gd name="connsiteX5" fmla="*/ 920598 w 1296144"/>
              <a:gd name="connsiteY5" fmla="*/ 683816 h 1367631"/>
              <a:gd name="connsiteX6" fmla="*/ 1296144 w 1296144"/>
              <a:gd name="connsiteY6" fmla="*/ 1025723 h 1367631"/>
              <a:gd name="connsiteX7" fmla="*/ 784335 w 1296144"/>
              <a:gd name="connsiteY7" fmla="*/ 899483 h 1367631"/>
              <a:gd name="connsiteX8" fmla="*/ 648072 w 1296144"/>
              <a:gd name="connsiteY8" fmla="*/ 1367631 h 1367631"/>
              <a:gd name="connsiteX9" fmla="*/ 511809 w 1296144"/>
              <a:gd name="connsiteY9" fmla="*/ 899483 h 1367631"/>
              <a:gd name="connsiteX10" fmla="*/ 0 w 1296144"/>
              <a:gd name="connsiteY10" fmla="*/ 1025723 h 1367631"/>
              <a:gd name="connsiteX11" fmla="*/ 375546 w 1296144"/>
              <a:gd name="connsiteY11" fmla="*/ 683816 h 1367631"/>
              <a:gd name="connsiteX12" fmla="*/ 0 w 1296144"/>
              <a:gd name="connsiteY12" fmla="*/ 341908 h 1367631"/>
              <a:gd name="connsiteX0-1" fmla="*/ 0 w 1296144"/>
              <a:gd name="connsiteY0-2" fmla="*/ 341908 h 1367631"/>
              <a:gd name="connsiteX1-3" fmla="*/ 511809 w 1296144"/>
              <a:gd name="connsiteY1-4" fmla="*/ 468148 h 1367631"/>
              <a:gd name="connsiteX2-5" fmla="*/ 648072 w 1296144"/>
              <a:gd name="connsiteY2-6" fmla="*/ 0 h 1367631"/>
              <a:gd name="connsiteX3-7" fmla="*/ 784335 w 1296144"/>
              <a:gd name="connsiteY3-8" fmla="*/ 468148 h 1367631"/>
              <a:gd name="connsiteX4-9" fmla="*/ 1296144 w 1296144"/>
              <a:gd name="connsiteY4-10" fmla="*/ 341908 h 1367631"/>
              <a:gd name="connsiteX5-11" fmla="*/ 920598 w 1296144"/>
              <a:gd name="connsiteY5-12" fmla="*/ 683816 h 1367631"/>
              <a:gd name="connsiteX6-13" fmla="*/ 1296144 w 1296144"/>
              <a:gd name="connsiteY6-14" fmla="*/ 1025723 h 1367631"/>
              <a:gd name="connsiteX7-15" fmla="*/ 784335 w 1296144"/>
              <a:gd name="connsiteY7-16" fmla="*/ 899483 h 1367631"/>
              <a:gd name="connsiteX8-17" fmla="*/ 648072 w 1296144"/>
              <a:gd name="connsiteY8-18" fmla="*/ 1367631 h 1367631"/>
              <a:gd name="connsiteX9-19" fmla="*/ 511809 w 1296144"/>
              <a:gd name="connsiteY9-20" fmla="*/ 899483 h 1367631"/>
              <a:gd name="connsiteX10-21" fmla="*/ 0 w 1296144"/>
              <a:gd name="connsiteY10-22" fmla="*/ 1025723 h 1367631"/>
              <a:gd name="connsiteX11-23" fmla="*/ 375546 w 1296144"/>
              <a:gd name="connsiteY11-24" fmla="*/ 683816 h 1367631"/>
              <a:gd name="connsiteX12-25" fmla="*/ 0 w 1296144"/>
              <a:gd name="connsiteY12-26" fmla="*/ 341908 h 1367631"/>
              <a:gd name="connsiteX0-27" fmla="*/ 0 w 1296144"/>
              <a:gd name="connsiteY0-28" fmla="*/ 347649 h 1373372"/>
              <a:gd name="connsiteX1-29" fmla="*/ 511809 w 1296144"/>
              <a:gd name="connsiteY1-30" fmla="*/ 473889 h 1373372"/>
              <a:gd name="connsiteX2-31" fmla="*/ 648072 w 1296144"/>
              <a:gd name="connsiteY2-32" fmla="*/ 5741 h 1373372"/>
              <a:gd name="connsiteX3-33" fmla="*/ 784335 w 1296144"/>
              <a:gd name="connsiteY3-34" fmla="*/ 473889 h 1373372"/>
              <a:gd name="connsiteX4-35" fmla="*/ 1296144 w 1296144"/>
              <a:gd name="connsiteY4-36" fmla="*/ 347649 h 1373372"/>
              <a:gd name="connsiteX5-37" fmla="*/ 920598 w 1296144"/>
              <a:gd name="connsiteY5-38" fmla="*/ 689557 h 1373372"/>
              <a:gd name="connsiteX6-39" fmla="*/ 1296144 w 1296144"/>
              <a:gd name="connsiteY6-40" fmla="*/ 1031464 h 1373372"/>
              <a:gd name="connsiteX7-41" fmla="*/ 784335 w 1296144"/>
              <a:gd name="connsiteY7-42" fmla="*/ 905224 h 1373372"/>
              <a:gd name="connsiteX8-43" fmla="*/ 648072 w 1296144"/>
              <a:gd name="connsiteY8-44" fmla="*/ 1373372 h 1373372"/>
              <a:gd name="connsiteX9-45" fmla="*/ 511809 w 1296144"/>
              <a:gd name="connsiteY9-46" fmla="*/ 905224 h 1373372"/>
              <a:gd name="connsiteX10-47" fmla="*/ 0 w 1296144"/>
              <a:gd name="connsiteY10-48" fmla="*/ 1031464 h 1373372"/>
              <a:gd name="connsiteX11-49" fmla="*/ 375546 w 1296144"/>
              <a:gd name="connsiteY11-50" fmla="*/ 689557 h 1373372"/>
              <a:gd name="connsiteX12-51" fmla="*/ 0 w 1296144"/>
              <a:gd name="connsiteY12-52" fmla="*/ 347649 h 1373372"/>
              <a:gd name="connsiteX0-53" fmla="*/ 0 w 1296144"/>
              <a:gd name="connsiteY0-54" fmla="*/ 439361 h 1465084"/>
              <a:gd name="connsiteX1-55" fmla="*/ 511809 w 1296144"/>
              <a:gd name="connsiteY1-56" fmla="*/ 565601 h 1465084"/>
              <a:gd name="connsiteX2-57" fmla="*/ 608315 w 1296144"/>
              <a:gd name="connsiteY2-58" fmla="*/ 4688 h 1465084"/>
              <a:gd name="connsiteX3-59" fmla="*/ 784335 w 1296144"/>
              <a:gd name="connsiteY3-60" fmla="*/ 565601 h 1465084"/>
              <a:gd name="connsiteX4-61" fmla="*/ 1296144 w 1296144"/>
              <a:gd name="connsiteY4-62" fmla="*/ 439361 h 1465084"/>
              <a:gd name="connsiteX5-63" fmla="*/ 920598 w 1296144"/>
              <a:gd name="connsiteY5-64" fmla="*/ 781269 h 1465084"/>
              <a:gd name="connsiteX6-65" fmla="*/ 1296144 w 1296144"/>
              <a:gd name="connsiteY6-66" fmla="*/ 1123176 h 1465084"/>
              <a:gd name="connsiteX7-67" fmla="*/ 784335 w 1296144"/>
              <a:gd name="connsiteY7-68" fmla="*/ 996936 h 1465084"/>
              <a:gd name="connsiteX8-69" fmla="*/ 648072 w 1296144"/>
              <a:gd name="connsiteY8-70" fmla="*/ 1465084 h 1465084"/>
              <a:gd name="connsiteX9-71" fmla="*/ 511809 w 1296144"/>
              <a:gd name="connsiteY9-72" fmla="*/ 996936 h 1465084"/>
              <a:gd name="connsiteX10-73" fmla="*/ 0 w 1296144"/>
              <a:gd name="connsiteY10-74" fmla="*/ 1123176 h 1465084"/>
              <a:gd name="connsiteX11-75" fmla="*/ 375546 w 1296144"/>
              <a:gd name="connsiteY11-76" fmla="*/ 781269 h 1465084"/>
              <a:gd name="connsiteX12-77" fmla="*/ 0 w 1296144"/>
              <a:gd name="connsiteY12-78" fmla="*/ 439361 h 1465084"/>
              <a:gd name="connsiteX0-79" fmla="*/ 0 w 1296144"/>
              <a:gd name="connsiteY0-80" fmla="*/ 439361 h 1465084"/>
              <a:gd name="connsiteX1-81" fmla="*/ 551565 w 1296144"/>
              <a:gd name="connsiteY1-82" fmla="*/ 539096 h 1465084"/>
              <a:gd name="connsiteX2-83" fmla="*/ 608315 w 1296144"/>
              <a:gd name="connsiteY2-84" fmla="*/ 4688 h 1465084"/>
              <a:gd name="connsiteX3-85" fmla="*/ 784335 w 1296144"/>
              <a:gd name="connsiteY3-86" fmla="*/ 565601 h 1465084"/>
              <a:gd name="connsiteX4-87" fmla="*/ 1296144 w 1296144"/>
              <a:gd name="connsiteY4-88" fmla="*/ 439361 h 1465084"/>
              <a:gd name="connsiteX5-89" fmla="*/ 920598 w 1296144"/>
              <a:gd name="connsiteY5-90" fmla="*/ 781269 h 1465084"/>
              <a:gd name="connsiteX6-91" fmla="*/ 1296144 w 1296144"/>
              <a:gd name="connsiteY6-92" fmla="*/ 1123176 h 1465084"/>
              <a:gd name="connsiteX7-93" fmla="*/ 784335 w 1296144"/>
              <a:gd name="connsiteY7-94" fmla="*/ 996936 h 1465084"/>
              <a:gd name="connsiteX8-95" fmla="*/ 648072 w 1296144"/>
              <a:gd name="connsiteY8-96" fmla="*/ 1465084 h 1465084"/>
              <a:gd name="connsiteX9-97" fmla="*/ 511809 w 1296144"/>
              <a:gd name="connsiteY9-98" fmla="*/ 996936 h 1465084"/>
              <a:gd name="connsiteX10-99" fmla="*/ 0 w 1296144"/>
              <a:gd name="connsiteY10-100" fmla="*/ 1123176 h 1465084"/>
              <a:gd name="connsiteX11-101" fmla="*/ 375546 w 1296144"/>
              <a:gd name="connsiteY11-102" fmla="*/ 781269 h 1465084"/>
              <a:gd name="connsiteX12-103" fmla="*/ 0 w 1296144"/>
              <a:gd name="connsiteY12-104" fmla="*/ 439361 h 1465084"/>
              <a:gd name="connsiteX0-105" fmla="*/ 0 w 1296144"/>
              <a:gd name="connsiteY0-106" fmla="*/ 439620 h 1465343"/>
              <a:gd name="connsiteX1-107" fmla="*/ 551565 w 1296144"/>
              <a:gd name="connsiteY1-108" fmla="*/ 539355 h 1465343"/>
              <a:gd name="connsiteX2-109" fmla="*/ 608315 w 1296144"/>
              <a:gd name="connsiteY2-110" fmla="*/ 4947 h 1465343"/>
              <a:gd name="connsiteX3-111" fmla="*/ 718074 w 1296144"/>
              <a:gd name="connsiteY3-112" fmla="*/ 539356 h 1465343"/>
              <a:gd name="connsiteX4-113" fmla="*/ 1296144 w 1296144"/>
              <a:gd name="connsiteY4-114" fmla="*/ 439620 h 1465343"/>
              <a:gd name="connsiteX5-115" fmla="*/ 920598 w 1296144"/>
              <a:gd name="connsiteY5-116" fmla="*/ 781528 h 1465343"/>
              <a:gd name="connsiteX6-117" fmla="*/ 1296144 w 1296144"/>
              <a:gd name="connsiteY6-118" fmla="*/ 1123435 h 1465343"/>
              <a:gd name="connsiteX7-119" fmla="*/ 784335 w 1296144"/>
              <a:gd name="connsiteY7-120" fmla="*/ 997195 h 1465343"/>
              <a:gd name="connsiteX8-121" fmla="*/ 648072 w 1296144"/>
              <a:gd name="connsiteY8-122" fmla="*/ 1465343 h 1465343"/>
              <a:gd name="connsiteX9-123" fmla="*/ 511809 w 1296144"/>
              <a:gd name="connsiteY9-124" fmla="*/ 997195 h 1465343"/>
              <a:gd name="connsiteX10-125" fmla="*/ 0 w 1296144"/>
              <a:gd name="connsiteY10-126" fmla="*/ 1123435 h 1465343"/>
              <a:gd name="connsiteX11-127" fmla="*/ 375546 w 1296144"/>
              <a:gd name="connsiteY11-128" fmla="*/ 781528 h 1465343"/>
              <a:gd name="connsiteX12-129" fmla="*/ 0 w 1296144"/>
              <a:gd name="connsiteY12-130" fmla="*/ 439620 h 1465343"/>
              <a:gd name="connsiteX0-131" fmla="*/ 0 w 1296144"/>
              <a:gd name="connsiteY0-132" fmla="*/ 492135 h 1517858"/>
              <a:gd name="connsiteX1-133" fmla="*/ 551565 w 1296144"/>
              <a:gd name="connsiteY1-134" fmla="*/ 591870 h 1517858"/>
              <a:gd name="connsiteX2-135" fmla="*/ 608315 w 1296144"/>
              <a:gd name="connsiteY2-136" fmla="*/ 4454 h 1517858"/>
              <a:gd name="connsiteX3-137" fmla="*/ 718074 w 1296144"/>
              <a:gd name="connsiteY3-138" fmla="*/ 591871 h 1517858"/>
              <a:gd name="connsiteX4-139" fmla="*/ 1296144 w 1296144"/>
              <a:gd name="connsiteY4-140" fmla="*/ 492135 h 1517858"/>
              <a:gd name="connsiteX5-141" fmla="*/ 920598 w 1296144"/>
              <a:gd name="connsiteY5-142" fmla="*/ 834043 h 1517858"/>
              <a:gd name="connsiteX6-143" fmla="*/ 1296144 w 1296144"/>
              <a:gd name="connsiteY6-144" fmla="*/ 1175950 h 1517858"/>
              <a:gd name="connsiteX7-145" fmla="*/ 784335 w 1296144"/>
              <a:gd name="connsiteY7-146" fmla="*/ 1049710 h 1517858"/>
              <a:gd name="connsiteX8-147" fmla="*/ 648072 w 1296144"/>
              <a:gd name="connsiteY8-148" fmla="*/ 1517858 h 1517858"/>
              <a:gd name="connsiteX9-149" fmla="*/ 511809 w 1296144"/>
              <a:gd name="connsiteY9-150" fmla="*/ 1049710 h 1517858"/>
              <a:gd name="connsiteX10-151" fmla="*/ 0 w 1296144"/>
              <a:gd name="connsiteY10-152" fmla="*/ 1175950 h 1517858"/>
              <a:gd name="connsiteX11-153" fmla="*/ 375546 w 1296144"/>
              <a:gd name="connsiteY11-154" fmla="*/ 834043 h 1517858"/>
              <a:gd name="connsiteX12-155" fmla="*/ 0 w 1296144"/>
              <a:gd name="connsiteY12-156" fmla="*/ 492135 h 1517858"/>
              <a:gd name="connsiteX0-157" fmla="*/ 0 w 1296144"/>
              <a:gd name="connsiteY0-158" fmla="*/ 492135 h 1517858"/>
              <a:gd name="connsiteX1-159" fmla="*/ 551565 w 1296144"/>
              <a:gd name="connsiteY1-160" fmla="*/ 591870 h 1517858"/>
              <a:gd name="connsiteX2-161" fmla="*/ 608315 w 1296144"/>
              <a:gd name="connsiteY2-162" fmla="*/ 4454 h 1517858"/>
              <a:gd name="connsiteX3-163" fmla="*/ 718074 w 1296144"/>
              <a:gd name="connsiteY3-164" fmla="*/ 591871 h 1517858"/>
              <a:gd name="connsiteX4-165" fmla="*/ 1296144 w 1296144"/>
              <a:gd name="connsiteY4-166" fmla="*/ 492135 h 1517858"/>
              <a:gd name="connsiteX5-167" fmla="*/ 920598 w 1296144"/>
              <a:gd name="connsiteY5-168" fmla="*/ 834043 h 1517858"/>
              <a:gd name="connsiteX6-169" fmla="*/ 1296144 w 1296144"/>
              <a:gd name="connsiteY6-170" fmla="*/ 1175950 h 1517858"/>
              <a:gd name="connsiteX7-171" fmla="*/ 784335 w 1296144"/>
              <a:gd name="connsiteY7-172" fmla="*/ 1049710 h 1517858"/>
              <a:gd name="connsiteX8-173" fmla="*/ 648072 w 1296144"/>
              <a:gd name="connsiteY8-174" fmla="*/ 1517858 h 1517858"/>
              <a:gd name="connsiteX9-175" fmla="*/ 511809 w 1296144"/>
              <a:gd name="connsiteY9-176" fmla="*/ 1049710 h 1517858"/>
              <a:gd name="connsiteX10-177" fmla="*/ 0 w 1296144"/>
              <a:gd name="connsiteY10-178" fmla="*/ 1175950 h 1517858"/>
              <a:gd name="connsiteX11-179" fmla="*/ 375546 w 1296144"/>
              <a:gd name="connsiteY11-180" fmla="*/ 834043 h 1517858"/>
              <a:gd name="connsiteX12-181" fmla="*/ 0 w 1296144"/>
              <a:gd name="connsiteY12-182" fmla="*/ 492135 h 1517858"/>
              <a:gd name="connsiteX0-183" fmla="*/ 0 w 1296144"/>
              <a:gd name="connsiteY0-184" fmla="*/ 487681 h 1513404"/>
              <a:gd name="connsiteX1-185" fmla="*/ 551565 w 1296144"/>
              <a:gd name="connsiteY1-186" fmla="*/ 587416 h 1513404"/>
              <a:gd name="connsiteX2-187" fmla="*/ 608315 w 1296144"/>
              <a:gd name="connsiteY2-188" fmla="*/ 0 h 1513404"/>
              <a:gd name="connsiteX3-189" fmla="*/ 718074 w 1296144"/>
              <a:gd name="connsiteY3-190" fmla="*/ 587417 h 1513404"/>
              <a:gd name="connsiteX4-191" fmla="*/ 1296144 w 1296144"/>
              <a:gd name="connsiteY4-192" fmla="*/ 487681 h 1513404"/>
              <a:gd name="connsiteX5-193" fmla="*/ 920598 w 1296144"/>
              <a:gd name="connsiteY5-194" fmla="*/ 829589 h 1513404"/>
              <a:gd name="connsiteX6-195" fmla="*/ 1296144 w 1296144"/>
              <a:gd name="connsiteY6-196" fmla="*/ 1171496 h 1513404"/>
              <a:gd name="connsiteX7-197" fmla="*/ 784335 w 1296144"/>
              <a:gd name="connsiteY7-198" fmla="*/ 1045256 h 1513404"/>
              <a:gd name="connsiteX8-199" fmla="*/ 648072 w 1296144"/>
              <a:gd name="connsiteY8-200" fmla="*/ 1513404 h 1513404"/>
              <a:gd name="connsiteX9-201" fmla="*/ 511809 w 1296144"/>
              <a:gd name="connsiteY9-202" fmla="*/ 1045256 h 1513404"/>
              <a:gd name="connsiteX10-203" fmla="*/ 0 w 1296144"/>
              <a:gd name="connsiteY10-204" fmla="*/ 1171496 h 1513404"/>
              <a:gd name="connsiteX11-205" fmla="*/ 375546 w 1296144"/>
              <a:gd name="connsiteY11-206" fmla="*/ 829589 h 1513404"/>
              <a:gd name="connsiteX12-207" fmla="*/ 0 w 1296144"/>
              <a:gd name="connsiteY12-208" fmla="*/ 487681 h 1513404"/>
              <a:gd name="connsiteX0-209" fmla="*/ 0 w 1296144"/>
              <a:gd name="connsiteY0-210" fmla="*/ 487681 h 1513404"/>
              <a:gd name="connsiteX1-211" fmla="*/ 551565 w 1296144"/>
              <a:gd name="connsiteY1-212" fmla="*/ 587416 h 1513404"/>
              <a:gd name="connsiteX2-213" fmla="*/ 608315 w 1296144"/>
              <a:gd name="connsiteY2-214" fmla="*/ 0 h 1513404"/>
              <a:gd name="connsiteX3-215" fmla="*/ 718074 w 1296144"/>
              <a:gd name="connsiteY3-216" fmla="*/ 587417 h 1513404"/>
              <a:gd name="connsiteX4-217" fmla="*/ 1296144 w 1296144"/>
              <a:gd name="connsiteY4-218" fmla="*/ 487681 h 1513404"/>
              <a:gd name="connsiteX5-219" fmla="*/ 920598 w 1296144"/>
              <a:gd name="connsiteY5-220" fmla="*/ 829589 h 1513404"/>
              <a:gd name="connsiteX6-221" fmla="*/ 1296144 w 1296144"/>
              <a:gd name="connsiteY6-222" fmla="*/ 1171496 h 1513404"/>
              <a:gd name="connsiteX7-223" fmla="*/ 784335 w 1296144"/>
              <a:gd name="connsiteY7-224" fmla="*/ 1045256 h 1513404"/>
              <a:gd name="connsiteX8-225" fmla="*/ 648072 w 1296144"/>
              <a:gd name="connsiteY8-226" fmla="*/ 1513404 h 1513404"/>
              <a:gd name="connsiteX9-227" fmla="*/ 511809 w 1296144"/>
              <a:gd name="connsiteY9-228" fmla="*/ 1045256 h 1513404"/>
              <a:gd name="connsiteX10-229" fmla="*/ 0 w 1296144"/>
              <a:gd name="connsiteY10-230" fmla="*/ 1171496 h 1513404"/>
              <a:gd name="connsiteX11-231" fmla="*/ 375546 w 1296144"/>
              <a:gd name="connsiteY11-232" fmla="*/ 829589 h 1513404"/>
              <a:gd name="connsiteX12-233" fmla="*/ 0 w 1296144"/>
              <a:gd name="connsiteY12-234" fmla="*/ 487681 h 1513404"/>
              <a:gd name="connsiteX0-235" fmla="*/ 0 w 1296144"/>
              <a:gd name="connsiteY0-236" fmla="*/ 487696 h 1513419"/>
              <a:gd name="connsiteX1-237" fmla="*/ 551565 w 1296144"/>
              <a:gd name="connsiteY1-238" fmla="*/ 587431 h 1513419"/>
              <a:gd name="connsiteX2-239" fmla="*/ 608315 w 1296144"/>
              <a:gd name="connsiteY2-240" fmla="*/ 15 h 1513419"/>
              <a:gd name="connsiteX3-241" fmla="*/ 718074 w 1296144"/>
              <a:gd name="connsiteY3-242" fmla="*/ 587432 h 1513419"/>
              <a:gd name="connsiteX4-243" fmla="*/ 1296144 w 1296144"/>
              <a:gd name="connsiteY4-244" fmla="*/ 487696 h 1513419"/>
              <a:gd name="connsiteX5-245" fmla="*/ 920598 w 1296144"/>
              <a:gd name="connsiteY5-246" fmla="*/ 829604 h 1513419"/>
              <a:gd name="connsiteX6-247" fmla="*/ 1296144 w 1296144"/>
              <a:gd name="connsiteY6-248" fmla="*/ 1171511 h 1513419"/>
              <a:gd name="connsiteX7-249" fmla="*/ 784335 w 1296144"/>
              <a:gd name="connsiteY7-250" fmla="*/ 1045271 h 1513419"/>
              <a:gd name="connsiteX8-251" fmla="*/ 648072 w 1296144"/>
              <a:gd name="connsiteY8-252" fmla="*/ 1513419 h 1513419"/>
              <a:gd name="connsiteX9-253" fmla="*/ 511809 w 1296144"/>
              <a:gd name="connsiteY9-254" fmla="*/ 1045271 h 1513419"/>
              <a:gd name="connsiteX10-255" fmla="*/ 0 w 1296144"/>
              <a:gd name="connsiteY10-256" fmla="*/ 1171511 h 1513419"/>
              <a:gd name="connsiteX11-257" fmla="*/ 375546 w 1296144"/>
              <a:gd name="connsiteY11-258" fmla="*/ 829604 h 1513419"/>
              <a:gd name="connsiteX12-259" fmla="*/ 0 w 1296144"/>
              <a:gd name="connsiteY12-260" fmla="*/ 487696 h 1513419"/>
              <a:gd name="connsiteX0-261" fmla="*/ 0 w 1296144"/>
              <a:gd name="connsiteY0-262" fmla="*/ 487696 h 1513419"/>
              <a:gd name="connsiteX1-263" fmla="*/ 551565 w 1296144"/>
              <a:gd name="connsiteY1-264" fmla="*/ 587431 h 1513419"/>
              <a:gd name="connsiteX2-265" fmla="*/ 608315 w 1296144"/>
              <a:gd name="connsiteY2-266" fmla="*/ 15 h 1513419"/>
              <a:gd name="connsiteX3-267" fmla="*/ 718074 w 1296144"/>
              <a:gd name="connsiteY3-268" fmla="*/ 587432 h 1513419"/>
              <a:gd name="connsiteX4-269" fmla="*/ 1296144 w 1296144"/>
              <a:gd name="connsiteY4-270" fmla="*/ 487696 h 1513419"/>
              <a:gd name="connsiteX5-271" fmla="*/ 920598 w 1296144"/>
              <a:gd name="connsiteY5-272" fmla="*/ 829604 h 1513419"/>
              <a:gd name="connsiteX6-273" fmla="*/ 1296144 w 1296144"/>
              <a:gd name="connsiteY6-274" fmla="*/ 1171511 h 1513419"/>
              <a:gd name="connsiteX7-275" fmla="*/ 784335 w 1296144"/>
              <a:gd name="connsiteY7-276" fmla="*/ 1045271 h 1513419"/>
              <a:gd name="connsiteX8-277" fmla="*/ 648072 w 1296144"/>
              <a:gd name="connsiteY8-278" fmla="*/ 1513419 h 1513419"/>
              <a:gd name="connsiteX9-279" fmla="*/ 511809 w 1296144"/>
              <a:gd name="connsiteY9-280" fmla="*/ 1045271 h 1513419"/>
              <a:gd name="connsiteX10-281" fmla="*/ 0 w 1296144"/>
              <a:gd name="connsiteY10-282" fmla="*/ 1171511 h 1513419"/>
              <a:gd name="connsiteX11-283" fmla="*/ 415302 w 1296144"/>
              <a:gd name="connsiteY11-284" fmla="*/ 723586 h 1513419"/>
              <a:gd name="connsiteX12-285" fmla="*/ 0 w 1296144"/>
              <a:gd name="connsiteY12-286" fmla="*/ 487696 h 1513419"/>
              <a:gd name="connsiteX0-287" fmla="*/ 92765 w 1296144"/>
              <a:gd name="connsiteY0-288" fmla="*/ 394930 h 1513419"/>
              <a:gd name="connsiteX1-289" fmla="*/ 551565 w 1296144"/>
              <a:gd name="connsiteY1-290" fmla="*/ 587431 h 1513419"/>
              <a:gd name="connsiteX2-291" fmla="*/ 608315 w 1296144"/>
              <a:gd name="connsiteY2-292" fmla="*/ 15 h 1513419"/>
              <a:gd name="connsiteX3-293" fmla="*/ 718074 w 1296144"/>
              <a:gd name="connsiteY3-294" fmla="*/ 587432 h 1513419"/>
              <a:gd name="connsiteX4-295" fmla="*/ 1296144 w 1296144"/>
              <a:gd name="connsiteY4-296" fmla="*/ 487696 h 1513419"/>
              <a:gd name="connsiteX5-297" fmla="*/ 920598 w 1296144"/>
              <a:gd name="connsiteY5-298" fmla="*/ 829604 h 1513419"/>
              <a:gd name="connsiteX6-299" fmla="*/ 1296144 w 1296144"/>
              <a:gd name="connsiteY6-300" fmla="*/ 1171511 h 1513419"/>
              <a:gd name="connsiteX7-301" fmla="*/ 784335 w 1296144"/>
              <a:gd name="connsiteY7-302" fmla="*/ 1045271 h 1513419"/>
              <a:gd name="connsiteX8-303" fmla="*/ 648072 w 1296144"/>
              <a:gd name="connsiteY8-304" fmla="*/ 1513419 h 1513419"/>
              <a:gd name="connsiteX9-305" fmla="*/ 511809 w 1296144"/>
              <a:gd name="connsiteY9-306" fmla="*/ 1045271 h 1513419"/>
              <a:gd name="connsiteX10-307" fmla="*/ 0 w 1296144"/>
              <a:gd name="connsiteY10-308" fmla="*/ 1171511 h 1513419"/>
              <a:gd name="connsiteX11-309" fmla="*/ 415302 w 1296144"/>
              <a:gd name="connsiteY11-310" fmla="*/ 723586 h 1513419"/>
              <a:gd name="connsiteX12-311" fmla="*/ 92765 w 1296144"/>
              <a:gd name="connsiteY12-312" fmla="*/ 394930 h 1513419"/>
              <a:gd name="connsiteX0-313" fmla="*/ 92765 w 1296144"/>
              <a:gd name="connsiteY0-314" fmla="*/ 394930 h 1513419"/>
              <a:gd name="connsiteX1-315" fmla="*/ 551565 w 1296144"/>
              <a:gd name="connsiteY1-316" fmla="*/ 587431 h 1513419"/>
              <a:gd name="connsiteX2-317" fmla="*/ 608315 w 1296144"/>
              <a:gd name="connsiteY2-318" fmla="*/ 15 h 1513419"/>
              <a:gd name="connsiteX3-319" fmla="*/ 718074 w 1296144"/>
              <a:gd name="connsiteY3-320" fmla="*/ 587432 h 1513419"/>
              <a:gd name="connsiteX4-321" fmla="*/ 1296144 w 1296144"/>
              <a:gd name="connsiteY4-322" fmla="*/ 487696 h 1513419"/>
              <a:gd name="connsiteX5-323" fmla="*/ 920598 w 1296144"/>
              <a:gd name="connsiteY5-324" fmla="*/ 829604 h 1513419"/>
              <a:gd name="connsiteX6-325" fmla="*/ 1296144 w 1296144"/>
              <a:gd name="connsiteY6-326" fmla="*/ 1171511 h 1513419"/>
              <a:gd name="connsiteX7-327" fmla="*/ 784335 w 1296144"/>
              <a:gd name="connsiteY7-328" fmla="*/ 1045271 h 1513419"/>
              <a:gd name="connsiteX8-329" fmla="*/ 648072 w 1296144"/>
              <a:gd name="connsiteY8-330" fmla="*/ 1513419 h 1513419"/>
              <a:gd name="connsiteX9-331" fmla="*/ 511809 w 1296144"/>
              <a:gd name="connsiteY9-332" fmla="*/ 1045271 h 1513419"/>
              <a:gd name="connsiteX10-333" fmla="*/ 0 w 1296144"/>
              <a:gd name="connsiteY10-334" fmla="*/ 1171511 h 1513419"/>
              <a:gd name="connsiteX11-335" fmla="*/ 415302 w 1296144"/>
              <a:gd name="connsiteY11-336" fmla="*/ 723586 h 1513419"/>
              <a:gd name="connsiteX12-337" fmla="*/ 92765 w 1296144"/>
              <a:gd name="connsiteY12-338" fmla="*/ 394930 h 1513419"/>
              <a:gd name="connsiteX0-339" fmla="*/ 92765 w 1296144"/>
              <a:gd name="connsiteY0-340" fmla="*/ 394930 h 1513419"/>
              <a:gd name="connsiteX1-341" fmla="*/ 551565 w 1296144"/>
              <a:gd name="connsiteY1-342" fmla="*/ 587431 h 1513419"/>
              <a:gd name="connsiteX2-343" fmla="*/ 608315 w 1296144"/>
              <a:gd name="connsiteY2-344" fmla="*/ 15 h 1513419"/>
              <a:gd name="connsiteX3-345" fmla="*/ 718074 w 1296144"/>
              <a:gd name="connsiteY3-346" fmla="*/ 587432 h 1513419"/>
              <a:gd name="connsiteX4-347" fmla="*/ 1296144 w 1296144"/>
              <a:gd name="connsiteY4-348" fmla="*/ 487696 h 1513419"/>
              <a:gd name="connsiteX5-349" fmla="*/ 920598 w 1296144"/>
              <a:gd name="connsiteY5-350" fmla="*/ 829604 h 1513419"/>
              <a:gd name="connsiteX6-351" fmla="*/ 1296144 w 1296144"/>
              <a:gd name="connsiteY6-352" fmla="*/ 1171511 h 1513419"/>
              <a:gd name="connsiteX7-353" fmla="*/ 784335 w 1296144"/>
              <a:gd name="connsiteY7-354" fmla="*/ 1045271 h 1513419"/>
              <a:gd name="connsiteX8-355" fmla="*/ 648072 w 1296144"/>
              <a:gd name="connsiteY8-356" fmla="*/ 1513419 h 1513419"/>
              <a:gd name="connsiteX9-357" fmla="*/ 511809 w 1296144"/>
              <a:gd name="connsiteY9-358" fmla="*/ 1045271 h 1513419"/>
              <a:gd name="connsiteX10-359" fmla="*/ 0 w 1296144"/>
              <a:gd name="connsiteY10-360" fmla="*/ 1171511 h 1513419"/>
              <a:gd name="connsiteX11-361" fmla="*/ 415302 w 1296144"/>
              <a:gd name="connsiteY11-362" fmla="*/ 723586 h 1513419"/>
              <a:gd name="connsiteX12-363" fmla="*/ 92765 w 1296144"/>
              <a:gd name="connsiteY12-364" fmla="*/ 394930 h 1513419"/>
              <a:gd name="connsiteX0-365" fmla="*/ 92765 w 1296144"/>
              <a:gd name="connsiteY0-366" fmla="*/ 394930 h 1513419"/>
              <a:gd name="connsiteX1-367" fmla="*/ 551565 w 1296144"/>
              <a:gd name="connsiteY1-368" fmla="*/ 587431 h 1513419"/>
              <a:gd name="connsiteX2-369" fmla="*/ 608315 w 1296144"/>
              <a:gd name="connsiteY2-370" fmla="*/ 15 h 1513419"/>
              <a:gd name="connsiteX3-371" fmla="*/ 718074 w 1296144"/>
              <a:gd name="connsiteY3-372" fmla="*/ 587432 h 1513419"/>
              <a:gd name="connsiteX4-373" fmla="*/ 1296144 w 1296144"/>
              <a:gd name="connsiteY4-374" fmla="*/ 487696 h 1513419"/>
              <a:gd name="connsiteX5-375" fmla="*/ 920598 w 1296144"/>
              <a:gd name="connsiteY5-376" fmla="*/ 829604 h 1513419"/>
              <a:gd name="connsiteX6-377" fmla="*/ 1296144 w 1296144"/>
              <a:gd name="connsiteY6-378" fmla="*/ 1171511 h 1513419"/>
              <a:gd name="connsiteX7-379" fmla="*/ 784335 w 1296144"/>
              <a:gd name="connsiteY7-380" fmla="*/ 1045271 h 1513419"/>
              <a:gd name="connsiteX8-381" fmla="*/ 648072 w 1296144"/>
              <a:gd name="connsiteY8-382" fmla="*/ 1513419 h 1513419"/>
              <a:gd name="connsiteX9-383" fmla="*/ 511809 w 1296144"/>
              <a:gd name="connsiteY9-384" fmla="*/ 1045271 h 1513419"/>
              <a:gd name="connsiteX10-385" fmla="*/ 0 w 1296144"/>
              <a:gd name="connsiteY10-386" fmla="*/ 1171511 h 1513419"/>
              <a:gd name="connsiteX11-387" fmla="*/ 468311 w 1296144"/>
              <a:gd name="connsiteY11-388" fmla="*/ 697081 h 1513419"/>
              <a:gd name="connsiteX12-389" fmla="*/ 92765 w 1296144"/>
              <a:gd name="connsiteY12-390" fmla="*/ 394930 h 1513419"/>
              <a:gd name="connsiteX0-391" fmla="*/ 92765 w 1296144"/>
              <a:gd name="connsiteY0-392" fmla="*/ 394930 h 1513419"/>
              <a:gd name="connsiteX1-393" fmla="*/ 551565 w 1296144"/>
              <a:gd name="connsiteY1-394" fmla="*/ 587431 h 1513419"/>
              <a:gd name="connsiteX2-395" fmla="*/ 608315 w 1296144"/>
              <a:gd name="connsiteY2-396" fmla="*/ 15 h 1513419"/>
              <a:gd name="connsiteX3-397" fmla="*/ 718074 w 1296144"/>
              <a:gd name="connsiteY3-398" fmla="*/ 587432 h 1513419"/>
              <a:gd name="connsiteX4-399" fmla="*/ 1296144 w 1296144"/>
              <a:gd name="connsiteY4-400" fmla="*/ 487696 h 1513419"/>
              <a:gd name="connsiteX5-401" fmla="*/ 920598 w 1296144"/>
              <a:gd name="connsiteY5-402" fmla="*/ 829604 h 1513419"/>
              <a:gd name="connsiteX6-403" fmla="*/ 1296144 w 1296144"/>
              <a:gd name="connsiteY6-404" fmla="*/ 1171511 h 1513419"/>
              <a:gd name="connsiteX7-405" fmla="*/ 784335 w 1296144"/>
              <a:gd name="connsiteY7-406" fmla="*/ 1045271 h 1513419"/>
              <a:gd name="connsiteX8-407" fmla="*/ 648072 w 1296144"/>
              <a:gd name="connsiteY8-408" fmla="*/ 1513419 h 1513419"/>
              <a:gd name="connsiteX9-409" fmla="*/ 511809 w 1296144"/>
              <a:gd name="connsiteY9-410" fmla="*/ 1045271 h 1513419"/>
              <a:gd name="connsiteX10-411" fmla="*/ 0 w 1296144"/>
              <a:gd name="connsiteY10-412" fmla="*/ 1171511 h 1513419"/>
              <a:gd name="connsiteX11-413" fmla="*/ 468311 w 1296144"/>
              <a:gd name="connsiteY11-414" fmla="*/ 697081 h 1513419"/>
              <a:gd name="connsiteX12-415" fmla="*/ 92765 w 1296144"/>
              <a:gd name="connsiteY12-416" fmla="*/ 394930 h 1513419"/>
              <a:gd name="connsiteX0-417" fmla="*/ 92765 w 1296144"/>
              <a:gd name="connsiteY0-418" fmla="*/ 394930 h 1513419"/>
              <a:gd name="connsiteX1-419" fmla="*/ 551565 w 1296144"/>
              <a:gd name="connsiteY1-420" fmla="*/ 587431 h 1513419"/>
              <a:gd name="connsiteX2-421" fmla="*/ 608315 w 1296144"/>
              <a:gd name="connsiteY2-422" fmla="*/ 15 h 1513419"/>
              <a:gd name="connsiteX3-423" fmla="*/ 718074 w 1296144"/>
              <a:gd name="connsiteY3-424" fmla="*/ 587432 h 1513419"/>
              <a:gd name="connsiteX4-425" fmla="*/ 1296144 w 1296144"/>
              <a:gd name="connsiteY4-426" fmla="*/ 487696 h 1513419"/>
              <a:gd name="connsiteX5-427" fmla="*/ 920598 w 1296144"/>
              <a:gd name="connsiteY5-428" fmla="*/ 829604 h 1513419"/>
              <a:gd name="connsiteX6-429" fmla="*/ 1296144 w 1296144"/>
              <a:gd name="connsiteY6-430" fmla="*/ 1171511 h 1513419"/>
              <a:gd name="connsiteX7-431" fmla="*/ 784335 w 1296144"/>
              <a:gd name="connsiteY7-432" fmla="*/ 1045271 h 1513419"/>
              <a:gd name="connsiteX8-433" fmla="*/ 648072 w 1296144"/>
              <a:gd name="connsiteY8-434" fmla="*/ 1513419 h 1513419"/>
              <a:gd name="connsiteX9-435" fmla="*/ 511809 w 1296144"/>
              <a:gd name="connsiteY9-436" fmla="*/ 1045271 h 1513419"/>
              <a:gd name="connsiteX10-437" fmla="*/ 0 w 1296144"/>
              <a:gd name="connsiteY10-438" fmla="*/ 1171511 h 1513419"/>
              <a:gd name="connsiteX11-439" fmla="*/ 468311 w 1296144"/>
              <a:gd name="connsiteY11-440" fmla="*/ 697081 h 1513419"/>
              <a:gd name="connsiteX12-441" fmla="*/ 92765 w 1296144"/>
              <a:gd name="connsiteY12-442" fmla="*/ 394930 h 1513419"/>
              <a:gd name="connsiteX0-443" fmla="*/ 92765 w 1296144"/>
              <a:gd name="connsiteY0-444" fmla="*/ 394930 h 1513419"/>
              <a:gd name="connsiteX1-445" fmla="*/ 551565 w 1296144"/>
              <a:gd name="connsiteY1-446" fmla="*/ 587431 h 1513419"/>
              <a:gd name="connsiteX2-447" fmla="*/ 608315 w 1296144"/>
              <a:gd name="connsiteY2-448" fmla="*/ 15 h 1513419"/>
              <a:gd name="connsiteX3-449" fmla="*/ 718074 w 1296144"/>
              <a:gd name="connsiteY3-450" fmla="*/ 587432 h 1513419"/>
              <a:gd name="connsiteX4-451" fmla="*/ 1296144 w 1296144"/>
              <a:gd name="connsiteY4-452" fmla="*/ 487696 h 1513419"/>
              <a:gd name="connsiteX5-453" fmla="*/ 920598 w 1296144"/>
              <a:gd name="connsiteY5-454" fmla="*/ 829604 h 1513419"/>
              <a:gd name="connsiteX6-455" fmla="*/ 1296144 w 1296144"/>
              <a:gd name="connsiteY6-456" fmla="*/ 1171511 h 1513419"/>
              <a:gd name="connsiteX7-457" fmla="*/ 784335 w 1296144"/>
              <a:gd name="connsiteY7-458" fmla="*/ 1045271 h 1513419"/>
              <a:gd name="connsiteX8-459" fmla="*/ 648072 w 1296144"/>
              <a:gd name="connsiteY8-460" fmla="*/ 1513419 h 1513419"/>
              <a:gd name="connsiteX9-461" fmla="*/ 511809 w 1296144"/>
              <a:gd name="connsiteY9-462" fmla="*/ 1045271 h 1513419"/>
              <a:gd name="connsiteX10-463" fmla="*/ 0 w 1296144"/>
              <a:gd name="connsiteY10-464" fmla="*/ 1171511 h 1513419"/>
              <a:gd name="connsiteX11-465" fmla="*/ 468311 w 1296144"/>
              <a:gd name="connsiteY11-466" fmla="*/ 697081 h 1513419"/>
              <a:gd name="connsiteX12-467" fmla="*/ 92765 w 1296144"/>
              <a:gd name="connsiteY12-468" fmla="*/ 394930 h 1513419"/>
              <a:gd name="connsiteX0-469" fmla="*/ 477078 w 1680457"/>
              <a:gd name="connsiteY0-470" fmla="*/ 394930 h 1513419"/>
              <a:gd name="connsiteX1-471" fmla="*/ 935878 w 1680457"/>
              <a:gd name="connsiteY1-472" fmla="*/ 587431 h 1513419"/>
              <a:gd name="connsiteX2-473" fmla="*/ 992628 w 1680457"/>
              <a:gd name="connsiteY2-474" fmla="*/ 15 h 1513419"/>
              <a:gd name="connsiteX3-475" fmla="*/ 1102387 w 1680457"/>
              <a:gd name="connsiteY3-476" fmla="*/ 587432 h 1513419"/>
              <a:gd name="connsiteX4-477" fmla="*/ 1680457 w 1680457"/>
              <a:gd name="connsiteY4-478" fmla="*/ 487696 h 1513419"/>
              <a:gd name="connsiteX5-479" fmla="*/ 1304911 w 1680457"/>
              <a:gd name="connsiteY5-480" fmla="*/ 829604 h 1513419"/>
              <a:gd name="connsiteX6-481" fmla="*/ 1680457 w 1680457"/>
              <a:gd name="connsiteY6-482" fmla="*/ 1171511 h 1513419"/>
              <a:gd name="connsiteX7-483" fmla="*/ 1168648 w 1680457"/>
              <a:gd name="connsiteY7-484" fmla="*/ 1045271 h 1513419"/>
              <a:gd name="connsiteX8-485" fmla="*/ 1032385 w 1680457"/>
              <a:gd name="connsiteY8-486" fmla="*/ 1513419 h 1513419"/>
              <a:gd name="connsiteX9-487" fmla="*/ 896122 w 1680457"/>
              <a:gd name="connsiteY9-488" fmla="*/ 1045271 h 1513419"/>
              <a:gd name="connsiteX10-489" fmla="*/ 0 w 1680457"/>
              <a:gd name="connsiteY10-490" fmla="*/ 866711 h 1513419"/>
              <a:gd name="connsiteX11-491" fmla="*/ 852624 w 1680457"/>
              <a:gd name="connsiteY11-492" fmla="*/ 697081 h 1513419"/>
              <a:gd name="connsiteX12-493" fmla="*/ 477078 w 1680457"/>
              <a:gd name="connsiteY12-494" fmla="*/ 394930 h 1513419"/>
              <a:gd name="connsiteX0-495" fmla="*/ 498160 w 1701539"/>
              <a:gd name="connsiteY0-496" fmla="*/ 394930 h 1513419"/>
              <a:gd name="connsiteX1-497" fmla="*/ 956960 w 1701539"/>
              <a:gd name="connsiteY1-498" fmla="*/ 587431 h 1513419"/>
              <a:gd name="connsiteX2-499" fmla="*/ 1013710 w 1701539"/>
              <a:gd name="connsiteY2-500" fmla="*/ 15 h 1513419"/>
              <a:gd name="connsiteX3-501" fmla="*/ 1123469 w 1701539"/>
              <a:gd name="connsiteY3-502" fmla="*/ 587432 h 1513419"/>
              <a:gd name="connsiteX4-503" fmla="*/ 1701539 w 1701539"/>
              <a:gd name="connsiteY4-504" fmla="*/ 487696 h 1513419"/>
              <a:gd name="connsiteX5-505" fmla="*/ 1325993 w 1701539"/>
              <a:gd name="connsiteY5-506" fmla="*/ 829604 h 1513419"/>
              <a:gd name="connsiteX6-507" fmla="*/ 1701539 w 1701539"/>
              <a:gd name="connsiteY6-508" fmla="*/ 1171511 h 1513419"/>
              <a:gd name="connsiteX7-509" fmla="*/ 1189730 w 1701539"/>
              <a:gd name="connsiteY7-510" fmla="*/ 1045271 h 1513419"/>
              <a:gd name="connsiteX8-511" fmla="*/ 1053467 w 1701539"/>
              <a:gd name="connsiteY8-512" fmla="*/ 1513419 h 1513419"/>
              <a:gd name="connsiteX9-513" fmla="*/ 917204 w 1701539"/>
              <a:gd name="connsiteY9-514" fmla="*/ 1045271 h 1513419"/>
              <a:gd name="connsiteX10-515" fmla="*/ 21082 w 1701539"/>
              <a:gd name="connsiteY10-516" fmla="*/ 866711 h 1513419"/>
              <a:gd name="connsiteX11-517" fmla="*/ 873706 w 1701539"/>
              <a:gd name="connsiteY11-518" fmla="*/ 697081 h 1513419"/>
              <a:gd name="connsiteX12-519" fmla="*/ 498160 w 1701539"/>
              <a:gd name="connsiteY12-520" fmla="*/ 394930 h 1513419"/>
              <a:gd name="connsiteX0-521" fmla="*/ 498160 w 1701539"/>
              <a:gd name="connsiteY0-522" fmla="*/ 394930 h 1513419"/>
              <a:gd name="connsiteX1-523" fmla="*/ 956960 w 1701539"/>
              <a:gd name="connsiteY1-524" fmla="*/ 587431 h 1513419"/>
              <a:gd name="connsiteX2-525" fmla="*/ 1013710 w 1701539"/>
              <a:gd name="connsiteY2-526" fmla="*/ 15 h 1513419"/>
              <a:gd name="connsiteX3-527" fmla="*/ 1123469 w 1701539"/>
              <a:gd name="connsiteY3-528" fmla="*/ 587432 h 1513419"/>
              <a:gd name="connsiteX4-529" fmla="*/ 1701539 w 1701539"/>
              <a:gd name="connsiteY4-530" fmla="*/ 487696 h 1513419"/>
              <a:gd name="connsiteX5-531" fmla="*/ 1325993 w 1701539"/>
              <a:gd name="connsiteY5-532" fmla="*/ 829604 h 1513419"/>
              <a:gd name="connsiteX6-533" fmla="*/ 1701539 w 1701539"/>
              <a:gd name="connsiteY6-534" fmla="*/ 1171511 h 1513419"/>
              <a:gd name="connsiteX7-535" fmla="*/ 1189730 w 1701539"/>
              <a:gd name="connsiteY7-536" fmla="*/ 1045271 h 1513419"/>
              <a:gd name="connsiteX8-537" fmla="*/ 1053467 w 1701539"/>
              <a:gd name="connsiteY8-538" fmla="*/ 1513419 h 1513419"/>
              <a:gd name="connsiteX9-539" fmla="*/ 917204 w 1701539"/>
              <a:gd name="connsiteY9-540" fmla="*/ 1045271 h 1513419"/>
              <a:gd name="connsiteX10-541" fmla="*/ 21082 w 1701539"/>
              <a:gd name="connsiteY10-542" fmla="*/ 866711 h 1513419"/>
              <a:gd name="connsiteX11-543" fmla="*/ 873706 w 1701539"/>
              <a:gd name="connsiteY11-544" fmla="*/ 697081 h 1513419"/>
              <a:gd name="connsiteX12-545" fmla="*/ 498160 w 1701539"/>
              <a:gd name="connsiteY12-546" fmla="*/ 394930 h 1513419"/>
              <a:gd name="connsiteX0-547" fmla="*/ 477124 w 1680503"/>
              <a:gd name="connsiteY0-548" fmla="*/ 394930 h 1513419"/>
              <a:gd name="connsiteX1-549" fmla="*/ 935924 w 1680503"/>
              <a:gd name="connsiteY1-550" fmla="*/ 587431 h 1513419"/>
              <a:gd name="connsiteX2-551" fmla="*/ 992674 w 1680503"/>
              <a:gd name="connsiteY2-552" fmla="*/ 15 h 1513419"/>
              <a:gd name="connsiteX3-553" fmla="*/ 1102433 w 1680503"/>
              <a:gd name="connsiteY3-554" fmla="*/ 587432 h 1513419"/>
              <a:gd name="connsiteX4-555" fmla="*/ 1680503 w 1680503"/>
              <a:gd name="connsiteY4-556" fmla="*/ 487696 h 1513419"/>
              <a:gd name="connsiteX5-557" fmla="*/ 1304957 w 1680503"/>
              <a:gd name="connsiteY5-558" fmla="*/ 829604 h 1513419"/>
              <a:gd name="connsiteX6-559" fmla="*/ 1680503 w 1680503"/>
              <a:gd name="connsiteY6-560" fmla="*/ 1171511 h 1513419"/>
              <a:gd name="connsiteX7-561" fmla="*/ 1168694 w 1680503"/>
              <a:gd name="connsiteY7-562" fmla="*/ 1045271 h 1513419"/>
              <a:gd name="connsiteX8-563" fmla="*/ 1032431 w 1680503"/>
              <a:gd name="connsiteY8-564" fmla="*/ 1513419 h 1513419"/>
              <a:gd name="connsiteX9-565" fmla="*/ 896168 w 1680503"/>
              <a:gd name="connsiteY9-566" fmla="*/ 1045271 h 1513419"/>
              <a:gd name="connsiteX10-567" fmla="*/ 46 w 1680503"/>
              <a:gd name="connsiteY10-568" fmla="*/ 866711 h 1513419"/>
              <a:gd name="connsiteX11-569" fmla="*/ 852670 w 1680503"/>
              <a:gd name="connsiteY11-570" fmla="*/ 697081 h 1513419"/>
              <a:gd name="connsiteX12-571" fmla="*/ 477124 w 1680503"/>
              <a:gd name="connsiteY12-572" fmla="*/ 394930 h 1513419"/>
              <a:gd name="connsiteX0-573" fmla="*/ 477124 w 1680503"/>
              <a:gd name="connsiteY0-574" fmla="*/ 394930 h 1513419"/>
              <a:gd name="connsiteX1-575" fmla="*/ 935924 w 1680503"/>
              <a:gd name="connsiteY1-576" fmla="*/ 587431 h 1513419"/>
              <a:gd name="connsiteX2-577" fmla="*/ 992674 w 1680503"/>
              <a:gd name="connsiteY2-578" fmla="*/ 15 h 1513419"/>
              <a:gd name="connsiteX3-579" fmla="*/ 1102433 w 1680503"/>
              <a:gd name="connsiteY3-580" fmla="*/ 587432 h 1513419"/>
              <a:gd name="connsiteX4-581" fmla="*/ 1680503 w 1680503"/>
              <a:gd name="connsiteY4-582" fmla="*/ 487696 h 1513419"/>
              <a:gd name="connsiteX5-583" fmla="*/ 1304957 w 1680503"/>
              <a:gd name="connsiteY5-584" fmla="*/ 829604 h 1513419"/>
              <a:gd name="connsiteX6-585" fmla="*/ 1680503 w 1680503"/>
              <a:gd name="connsiteY6-586" fmla="*/ 1171511 h 1513419"/>
              <a:gd name="connsiteX7-587" fmla="*/ 1168694 w 1680503"/>
              <a:gd name="connsiteY7-588" fmla="*/ 1045271 h 1513419"/>
              <a:gd name="connsiteX8-589" fmla="*/ 1032431 w 1680503"/>
              <a:gd name="connsiteY8-590" fmla="*/ 1513419 h 1513419"/>
              <a:gd name="connsiteX9-591" fmla="*/ 896168 w 1680503"/>
              <a:gd name="connsiteY9-592" fmla="*/ 1045271 h 1513419"/>
              <a:gd name="connsiteX10-593" fmla="*/ 46 w 1680503"/>
              <a:gd name="connsiteY10-594" fmla="*/ 866711 h 1513419"/>
              <a:gd name="connsiteX11-595" fmla="*/ 852670 w 1680503"/>
              <a:gd name="connsiteY11-596" fmla="*/ 697081 h 1513419"/>
              <a:gd name="connsiteX12-597" fmla="*/ 477124 w 1680503"/>
              <a:gd name="connsiteY12-598" fmla="*/ 394930 h 1513419"/>
              <a:gd name="connsiteX0-599" fmla="*/ 477114 w 1680493"/>
              <a:gd name="connsiteY0-600" fmla="*/ 394930 h 1513419"/>
              <a:gd name="connsiteX1-601" fmla="*/ 935914 w 1680493"/>
              <a:gd name="connsiteY1-602" fmla="*/ 587431 h 1513419"/>
              <a:gd name="connsiteX2-603" fmla="*/ 992664 w 1680493"/>
              <a:gd name="connsiteY2-604" fmla="*/ 15 h 1513419"/>
              <a:gd name="connsiteX3-605" fmla="*/ 1102423 w 1680493"/>
              <a:gd name="connsiteY3-606" fmla="*/ 587432 h 1513419"/>
              <a:gd name="connsiteX4-607" fmla="*/ 1680493 w 1680493"/>
              <a:gd name="connsiteY4-608" fmla="*/ 487696 h 1513419"/>
              <a:gd name="connsiteX5-609" fmla="*/ 1304947 w 1680493"/>
              <a:gd name="connsiteY5-610" fmla="*/ 829604 h 1513419"/>
              <a:gd name="connsiteX6-611" fmla="*/ 1680493 w 1680493"/>
              <a:gd name="connsiteY6-612" fmla="*/ 1171511 h 1513419"/>
              <a:gd name="connsiteX7-613" fmla="*/ 1168684 w 1680493"/>
              <a:gd name="connsiteY7-614" fmla="*/ 1045271 h 1513419"/>
              <a:gd name="connsiteX8-615" fmla="*/ 1032421 w 1680493"/>
              <a:gd name="connsiteY8-616" fmla="*/ 1513419 h 1513419"/>
              <a:gd name="connsiteX9-617" fmla="*/ 896158 w 1680493"/>
              <a:gd name="connsiteY9-618" fmla="*/ 1045271 h 1513419"/>
              <a:gd name="connsiteX10-619" fmla="*/ 36 w 1680493"/>
              <a:gd name="connsiteY10-620" fmla="*/ 866711 h 1513419"/>
              <a:gd name="connsiteX11-621" fmla="*/ 852660 w 1680493"/>
              <a:gd name="connsiteY11-622" fmla="*/ 697081 h 1513419"/>
              <a:gd name="connsiteX12-623" fmla="*/ 477114 w 1680493"/>
              <a:gd name="connsiteY12-624" fmla="*/ 394930 h 1513419"/>
              <a:gd name="connsiteX0-625" fmla="*/ 291594 w 1494973"/>
              <a:gd name="connsiteY0-626" fmla="*/ 394930 h 1513419"/>
              <a:gd name="connsiteX1-627" fmla="*/ 750394 w 1494973"/>
              <a:gd name="connsiteY1-628" fmla="*/ 587431 h 1513419"/>
              <a:gd name="connsiteX2-629" fmla="*/ 807144 w 1494973"/>
              <a:gd name="connsiteY2-630" fmla="*/ 15 h 1513419"/>
              <a:gd name="connsiteX3-631" fmla="*/ 916903 w 1494973"/>
              <a:gd name="connsiteY3-632" fmla="*/ 587432 h 1513419"/>
              <a:gd name="connsiteX4-633" fmla="*/ 1494973 w 1494973"/>
              <a:gd name="connsiteY4-634" fmla="*/ 487696 h 1513419"/>
              <a:gd name="connsiteX5-635" fmla="*/ 1119427 w 1494973"/>
              <a:gd name="connsiteY5-636" fmla="*/ 829604 h 1513419"/>
              <a:gd name="connsiteX6-637" fmla="*/ 1494973 w 1494973"/>
              <a:gd name="connsiteY6-638" fmla="*/ 1171511 h 1513419"/>
              <a:gd name="connsiteX7-639" fmla="*/ 983164 w 1494973"/>
              <a:gd name="connsiteY7-640" fmla="*/ 1045271 h 1513419"/>
              <a:gd name="connsiteX8-641" fmla="*/ 846901 w 1494973"/>
              <a:gd name="connsiteY8-642" fmla="*/ 1513419 h 1513419"/>
              <a:gd name="connsiteX9-643" fmla="*/ 710638 w 1494973"/>
              <a:gd name="connsiteY9-644" fmla="*/ 1045271 h 1513419"/>
              <a:gd name="connsiteX10-645" fmla="*/ 47 w 1494973"/>
              <a:gd name="connsiteY10-646" fmla="*/ 985980 h 1513419"/>
              <a:gd name="connsiteX11-647" fmla="*/ 667140 w 1494973"/>
              <a:gd name="connsiteY11-648" fmla="*/ 697081 h 1513419"/>
              <a:gd name="connsiteX12-649" fmla="*/ 291594 w 1494973"/>
              <a:gd name="connsiteY12-650" fmla="*/ 394930 h 1513419"/>
              <a:gd name="connsiteX0-651" fmla="*/ 291594 w 1494973"/>
              <a:gd name="connsiteY0-652" fmla="*/ 394930 h 1354393"/>
              <a:gd name="connsiteX1-653" fmla="*/ 750394 w 1494973"/>
              <a:gd name="connsiteY1-654" fmla="*/ 587431 h 1354393"/>
              <a:gd name="connsiteX2-655" fmla="*/ 807144 w 1494973"/>
              <a:gd name="connsiteY2-656" fmla="*/ 15 h 1354393"/>
              <a:gd name="connsiteX3-657" fmla="*/ 916903 w 1494973"/>
              <a:gd name="connsiteY3-658" fmla="*/ 587432 h 1354393"/>
              <a:gd name="connsiteX4-659" fmla="*/ 1494973 w 1494973"/>
              <a:gd name="connsiteY4-660" fmla="*/ 487696 h 1354393"/>
              <a:gd name="connsiteX5-661" fmla="*/ 1119427 w 1494973"/>
              <a:gd name="connsiteY5-662" fmla="*/ 829604 h 1354393"/>
              <a:gd name="connsiteX6-663" fmla="*/ 1494973 w 1494973"/>
              <a:gd name="connsiteY6-664" fmla="*/ 1171511 h 1354393"/>
              <a:gd name="connsiteX7-665" fmla="*/ 983164 w 1494973"/>
              <a:gd name="connsiteY7-666" fmla="*/ 1045271 h 1354393"/>
              <a:gd name="connsiteX8-667" fmla="*/ 687875 w 1494973"/>
              <a:gd name="connsiteY8-668" fmla="*/ 1354393 h 1354393"/>
              <a:gd name="connsiteX9-669" fmla="*/ 710638 w 1494973"/>
              <a:gd name="connsiteY9-670" fmla="*/ 1045271 h 1354393"/>
              <a:gd name="connsiteX10-671" fmla="*/ 47 w 1494973"/>
              <a:gd name="connsiteY10-672" fmla="*/ 985980 h 1354393"/>
              <a:gd name="connsiteX11-673" fmla="*/ 667140 w 1494973"/>
              <a:gd name="connsiteY11-674" fmla="*/ 697081 h 1354393"/>
              <a:gd name="connsiteX12-675" fmla="*/ 291594 w 1494973"/>
              <a:gd name="connsiteY12-676" fmla="*/ 394930 h 1354393"/>
              <a:gd name="connsiteX0-677" fmla="*/ 291594 w 1494973"/>
              <a:gd name="connsiteY0-678" fmla="*/ 394930 h 1354393"/>
              <a:gd name="connsiteX1-679" fmla="*/ 750394 w 1494973"/>
              <a:gd name="connsiteY1-680" fmla="*/ 587431 h 1354393"/>
              <a:gd name="connsiteX2-681" fmla="*/ 807144 w 1494973"/>
              <a:gd name="connsiteY2-682" fmla="*/ 15 h 1354393"/>
              <a:gd name="connsiteX3-683" fmla="*/ 916903 w 1494973"/>
              <a:gd name="connsiteY3-684" fmla="*/ 587432 h 1354393"/>
              <a:gd name="connsiteX4-685" fmla="*/ 1494973 w 1494973"/>
              <a:gd name="connsiteY4-686" fmla="*/ 487696 h 1354393"/>
              <a:gd name="connsiteX5-687" fmla="*/ 1119427 w 1494973"/>
              <a:gd name="connsiteY5-688" fmla="*/ 829604 h 1354393"/>
              <a:gd name="connsiteX6-689" fmla="*/ 1494973 w 1494973"/>
              <a:gd name="connsiteY6-690" fmla="*/ 1171511 h 1354393"/>
              <a:gd name="connsiteX7-691" fmla="*/ 983164 w 1494973"/>
              <a:gd name="connsiteY7-692" fmla="*/ 1045271 h 1354393"/>
              <a:gd name="connsiteX8-693" fmla="*/ 687875 w 1494973"/>
              <a:gd name="connsiteY8-694" fmla="*/ 1354393 h 1354393"/>
              <a:gd name="connsiteX9-695" fmla="*/ 710638 w 1494973"/>
              <a:gd name="connsiteY9-696" fmla="*/ 1045271 h 1354393"/>
              <a:gd name="connsiteX10-697" fmla="*/ 47 w 1494973"/>
              <a:gd name="connsiteY10-698" fmla="*/ 985980 h 1354393"/>
              <a:gd name="connsiteX11-699" fmla="*/ 667140 w 1494973"/>
              <a:gd name="connsiteY11-700" fmla="*/ 697081 h 1354393"/>
              <a:gd name="connsiteX12-701" fmla="*/ 291594 w 1494973"/>
              <a:gd name="connsiteY12-702" fmla="*/ 394930 h 1354393"/>
              <a:gd name="connsiteX0-703" fmla="*/ 291594 w 1494973"/>
              <a:gd name="connsiteY0-704" fmla="*/ 394930 h 1365422"/>
              <a:gd name="connsiteX1-705" fmla="*/ 750394 w 1494973"/>
              <a:gd name="connsiteY1-706" fmla="*/ 587431 h 1365422"/>
              <a:gd name="connsiteX2-707" fmla="*/ 807144 w 1494973"/>
              <a:gd name="connsiteY2-708" fmla="*/ 15 h 1365422"/>
              <a:gd name="connsiteX3-709" fmla="*/ 916903 w 1494973"/>
              <a:gd name="connsiteY3-710" fmla="*/ 587432 h 1365422"/>
              <a:gd name="connsiteX4-711" fmla="*/ 1494973 w 1494973"/>
              <a:gd name="connsiteY4-712" fmla="*/ 487696 h 1365422"/>
              <a:gd name="connsiteX5-713" fmla="*/ 1119427 w 1494973"/>
              <a:gd name="connsiteY5-714" fmla="*/ 829604 h 1365422"/>
              <a:gd name="connsiteX6-715" fmla="*/ 1494973 w 1494973"/>
              <a:gd name="connsiteY6-716" fmla="*/ 1171511 h 1365422"/>
              <a:gd name="connsiteX7-717" fmla="*/ 983164 w 1494973"/>
              <a:gd name="connsiteY7-718" fmla="*/ 1045271 h 1365422"/>
              <a:gd name="connsiteX8-719" fmla="*/ 687875 w 1494973"/>
              <a:gd name="connsiteY8-720" fmla="*/ 1354393 h 1365422"/>
              <a:gd name="connsiteX9-721" fmla="*/ 710638 w 1494973"/>
              <a:gd name="connsiteY9-722" fmla="*/ 1045271 h 1365422"/>
              <a:gd name="connsiteX10-723" fmla="*/ 47 w 1494973"/>
              <a:gd name="connsiteY10-724" fmla="*/ 985980 h 1365422"/>
              <a:gd name="connsiteX11-725" fmla="*/ 667140 w 1494973"/>
              <a:gd name="connsiteY11-726" fmla="*/ 697081 h 1365422"/>
              <a:gd name="connsiteX12-727" fmla="*/ 291594 w 1494973"/>
              <a:gd name="connsiteY12-728" fmla="*/ 394930 h 1365422"/>
              <a:gd name="connsiteX0-729" fmla="*/ 291594 w 1494973"/>
              <a:gd name="connsiteY0-730" fmla="*/ 394930 h 1365422"/>
              <a:gd name="connsiteX1-731" fmla="*/ 750394 w 1494973"/>
              <a:gd name="connsiteY1-732" fmla="*/ 587431 h 1365422"/>
              <a:gd name="connsiteX2-733" fmla="*/ 807144 w 1494973"/>
              <a:gd name="connsiteY2-734" fmla="*/ 15 h 1365422"/>
              <a:gd name="connsiteX3-735" fmla="*/ 916903 w 1494973"/>
              <a:gd name="connsiteY3-736" fmla="*/ 587432 h 1365422"/>
              <a:gd name="connsiteX4-737" fmla="*/ 1494973 w 1494973"/>
              <a:gd name="connsiteY4-738" fmla="*/ 487696 h 1365422"/>
              <a:gd name="connsiteX5-739" fmla="*/ 1119427 w 1494973"/>
              <a:gd name="connsiteY5-740" fmla="*/ 829604 h 1365422"/>
              <a:gd name="connsiteX6-741" fmla="*/ 1494973 w 1494973"/>
              <a:gd name="connsiteY6-742" fmla="*/ 1171511 h 1365422"/>
              <a:gd name="connsiteX7-743" fmla="*/ 983164 w 1494973"/>
              <a:gd name="connsiteY7-744" fmla="*/ 1045271 h 1365422"/>
              <a:gd name="connsiteX8-745" fmla="*/ 687875 w 1494973"/>
              <a:gd name="connsiteY8-746" fmla="*/ 1354393 h 1365422"/>
              <a:gd name="connsiteX9-747" fmla="*/ 710638 w 1494973"/>
              <a:gd name="connsiteY9-748" fmla="*/ 1045271 h 1365422"/>
              <a:gd name="connsiteX10-749" fmla="*/ 47 w 1494973"/>
              <a:gd name="connsiteY10-750" fmla="*/ 985980 h 1365422"/>
              <a:gd name="connsiteX11-751" fmla="*/ 667140 w 1494973"/>
              <a:gd name="connsiteY11-752" fmla="*/ 697081 h 1365422"/>
              <a:gd name="connsiteX12-753" fmla="*/ 291594 w 1494973"/>
              <a:gd name="connsiteY12-754" fmla="*/ 394930 h 1365422"/>
              <a:gd name="connsiteX0-755" fmla="*/ 291594 w 1494973"/>
              <a:gd name="connsiteY0-756" fmla="*/ 394930 h 1364631"/>
              <a:gd name="connsiteX1-757" fmla="*/ 750394 w 1494973"/>
              <a:gd name="connsiteY1-758" fmla="*/ 587431 h 1364631"/>
              <a:gd name="connsiteX2-759" fmla="*/ 807144 w 1494973"/>
              <a:gd name="connsiteY2-760" fmla="*/ 15 h 1364631"/>
              <a:gd name="connsiteX3-761" fmla="*/ 916903 w 1494973"/>
              <a:gd name="connsiteY3-762" fmla="*/ 587432 h 1364631"/>
              <a:gd name="connsiteX4-763" fmla="*/ 1494973 w 1494973"/>
              <a:gd name="connsiteY4-764" fmla="*/ 487696 h 1364631"/>
              <a:gd name="connsiteX5-765" fmla="*/ 1119427 w 1494973"/>
              <a:gd name="connsiteY5-766" fmla="*/ 829604 h 1364631"/>
              <a:gd name="connsiteX6-767" fmla="*/ 1494973 w 1494973"/>
              <a:gd name="connsiteY6-768" fmla="*/ 1171511 h 1364631"/>
              <a:gd name="connsiteX7-769" fmla="*/ 983164 w 1494973"/>
              <a:gd name="connsiteY7-770" fmla="*/ 1045271 h 1364631"/>
              <a:gd name="connsiteX8-771" fmla="*/ 687875 w 1494973"/>
              <a:gd name="connsiteY8-772" fmla="*/ 1354393 h 1364631"/>
              <a:gd name="connsiteX9-773" fmla="*/ 710638 w 1494973"/>
              <a:gd name="connsiteY9-774" fmla="*/ 1045271 h 1364631"/>
              <a:gd name="connsiteX10-775" fmla="*/ 47 w 1494973"/>
              <a:gd name="connsiteY10-776" fmla="*/ 985980 h 1364631"/>
              <a:gd name="connsiteX11-777" fmla="*/ 667140 w 1494973"/>
              <a:gd name="connsiteY11-778" fmla="*/ 697081 h 1364631"/>
              <a:gd name="connsiteX12-779" fmla="*/ 291594 w 1494973"/>
              <a:gd name="connsiteY12-780" fmla="*/ 394930 h 1364631"/>
              <a:gd name="connsiteX0-781" fmla="*/ 291594 w 1494973"/>
              <a:gd name="connsiteY0-782" fmla="*/ 394930 h 1364631"/>
              <a:gd name="connsiteX1-783" fmla="*/ 750394 w 1494973"/>
              <a:gd name="connsiteY1-784" fmla="*/ 587431 h 1364631"/>
              <a:gd name="connsiteX2-785" fmla="*/ 807144 w 1494973"/>
              <a:gd name="connsiteY2-786" fmla="*/ 15 h 1364631"/>
              <a:gd name="connsiteX3-787" fmla="*/ 916903 w 1494973"/>
              <a:gd name="connsiteY3-788" fmla="*/ 587432 h 1364631"/>
              <a:gd name="connsiteX4-789" fmla="*/ 1494973 w 1494973"/>
              <a:gd name="connsiteY4-790" fmla="*/ 487696 h 1364631"/>
              <a:gd name="connsiteX5-791" fmla="*/ 1119427 w 1494973"/>
              <a:gd name="connsiteY5-792" fmla="*/ 829604 h 1364631"/>
              <a:gd name="connsiteX6-793" fmla="*/ 1494973 w 1494973"/>
              <a:gd name="connsiteY6-794" fmla="*/ 1171511 h 1364631"/>
              <a:gd name="connsiteX7-795" fmla="*/ 983164 w 1494973"/>
              <a:gd name="connsiteY7-796" fmla="*/ 1045271 h 1364631"/>
              <a:gd name="connsiteX8-797" fmla="*/ 740884 w 1494973"/>
              <a:gd name="connsiteY8-798" fmla="*/ 1354393 h 1364631"/>
              <a:gd name="connsiteX9-799" fmla="*/ 710638 w 1494973"/>
              <a:gd name="connsiteY9-800" fmla="*/ 1045271 h 1364631"/>
              <a:gd name="connsiteX10-801" fmla="*/ 47 w 1494973"/>
              <a:gd name="connsiteY10-802" fmla="*/ 985980 h 1364631"/>
              <a:gd name="connsiteX11-803" fmla="*/ 667140 w 1494973"/>
              <a:gd name="connsiteY11-804" fmla="*/ 697081 h 1364631"/>
              <a:gd name="connsiteX12-805" fmla="*/ 291594 w 1494973"/>
              <a:gd name="connsiteY12-806" fmla="*/ 394930 h 1364631"/>
              <a:gd name="connsiteX0-807" fmla="*/ 291594 w 1494973"/>
              <a:gd name="connsiteY0-808" fmla="*/ 394930 h 1364631"/>
              <a:gd name="connsiteX1-809" fmla="*/ 750394 w 1494973"/>
              <a:gd name="connsiteY1-810" fmla="*/ 587431 h 1364631"/>
              <a:gd name="connsiteX2-811" fmla="*/ 807144 w 1494973"/>
              <a:gd name="connsiteY2-812" fmla="*/ 15 h 1364631"/>
              <a:gd name="connsiteX3-813" fmla="*/ 916903 w 1494973"/>
              <a:gd name="connsiteY3-814" fmla="*/ 587432 h 1364631"/>
              <a:gd name="connsiteX4-815" fmla="*/ 1494973 w 1494973"/>
              <a:gd name="connsiteY4-816" fmla="*/ 487696 h 1364631"/>
              <a:gd name="connsiteX5-817" fmla="*/ 1119427 w 1494973"/>
              <a:gd name="connsiteY5-818" fmla="*/ 829604 h 1364631"/>
              <a:gd name="connsiteX6-819" fmla="*/ 1494973 w 1494973"/>
              <a:gd name="connsiteY6-820" fmla="*/ 1171511 h 1364631"/>
              <a:gd name="connsiteX7-821" fmla="*/ 983164 w 1494973"/>
              <a:gd name="connsiteY7-822" fmla="*/ 1045271 h 1364631"/>
              <a:gd name="connsiteX8-823" fmla="*/ 740884 w 1494973"/>
              <a:gd name="connsiteY8-824" fmla="*/ 1354393 h 1364631"/>
              <a:gd name="connsiteX9-825" fmla="*/ 710638 w 1494973"/>
              <a:gd name="connsiteY9-826" fmla="*/ 1045271 h 1364631"/>
              <a:gd name="connsiteX10-827" fmla="*/ 47 w 1494973"/>
              <a:gd name="connsiteY10-828" fmla="*/ 985980 h 1364631"/>
              <a:gd name="connsiteX11-829" fmla="*/ 667140 w 1494973"/>
              <a:gd name="connsiteY11-830" fmla="*/ 697081 h 1364631"/>
              <a:gd name="connsiteX12-831" fmla="*/ 291594 w 1494973"/>
              <a:gd name="connsiteY12-832" fmla="*/ 394930 h 1364631"/>
              <a:gd name="connsiteX0-833" fmla="*/ 291594 w 1494973"/>
              <a:gd name="connsiteY0-834" fmla="*/ 394930 h 1354420"/>
              <a:gd name="connsiteX1-835" fmla="*/ 750394 w 1494973"/>
              <a:gd name="connsiteY1-836" fmla="*/ 587431 h 1354420"/>
              <a:gd name="connsiteX2-837" fmla="*/ 807144 w 1494973"/>
              <a:gd name="connsiteY2-838" fmla="*/ 15 h 1354420"/>
              <a:gd name="connsiteX3-839" fmla="*/ 916903 w 1494973"/>
              <a:gd name="connsiteY3-840" fmla="*/ 587432 h 1354420"/>
              <a:gd name="connsiteX4-841" fmla="*/ 1494973 w 1494973"/>
              <a:gd name="connsiteY4-842" fmla="*/ 487696 h 1354420"/>
              <a:gd name="connsiteX5-843" fmla="*/ 1119427 w 1494973"/>
              <a:gd name="connsiteY5-844" fmla="*/ 829604 h 1354420"/>
              <a:gd name="connsiteX6-845" fmla="*/ 1494973 w 1494973"/>
              <a:gd name="connsiteY6-846" fmla="*/ 1171511 h 1354420"/>
              <a:gd name="connsiteX7-847" fmla="*/ 983164 w 1494973"/>
              <a:gd name="connsiteY7-848" fmla="*/ 1045271 h 1354420"/>
              <a:gd name="connsiteX8-849" fmla="*/ 740884 w 1494973"/>
              <a:gd name="connsiteY8-850" fmla="*/ 1354393 h 1354420"/>
              <a:gd name="connsiteX9-851" fmla="*/ 710638 w 1494973"/>
              <a:gd name="connsiteY9-852" fmla="*/ 1045271 h 1354420"/>
              <a:gd name="connsiteX10-853" fmla="*/ 47 w 1494973"/>
              <a:gd name="connsiteY10-854" fmla="*/ 985980 h 1354420"/>
              <a:gd name="connsiteX11-855" fmla="*/ 667140 w 1494973"/>
              <a:gd name="connsiteY11-856" fmla="*/ 697081 h 1354420"/>
              <a:gd name="connsiteX12-857" fmla="*/ 291594 w 1494973"/>
              <a:gd name="connsiteY12-858" fmla="*/ 394930 h 1354420"/>
              <a:gd name="connsiteX0-859" fmla="*/ 291594 w 1494973"/>
              <a:gd name="connsiteY0-860" fmla="*/ 394930 h 1354420"/>
              <a:gd name="connsiteX1-861" fmla="*/ 750394 w 1494973"/>
              <a:gd name="connsiteY1-862" fmla="*/ 587431 h 1354420"/>
              <a:gd name="connsiteX2-863" fmla="*/ 807144 w 1494973"/>
              <a:gd name="connsiteY2-864" fmla="*/ 15 h 1354420"/>
              <a:gd name="connsiteX3-865" fmla="*/ 916903 w 1494973"/>
              <a:gd name="connsiteY3-866" fmla="*/ 587432 h 1354420"/>
              <a:gd name="connsiteX4-867" fmla="*/ 1494973 w 1494973"/>
              <a:gd name="connsiteY4-868" fmla="*/ 487696 h 1354420"/>
              <a:gd name="connsiteX5-869" fmla="*/ 1119427 w 1494973"/>
              <a:gd name="connsiteY5-870" fmla="*/ 829604 h 1354420"/>
              <a:gd name="connsiteX6-871" fmla="*/ 1494973 w 1494973"/>
              <a:gd name="connsiteY6-872" fmla="*/ 1171511 h 1354420"/>
              <a:gd name="connsiteX7-873" fmla="*/ 983164 w 1494973"/>
              <a:gd name="connsiteY7-874" fmla="*/ 1045271 h 1354420"/>
              <a:gd name="connsiteX8-875" fmla="*/ 740884 w 1494973"/>
              <a:gd name="connsiteY8-876" fmla="*/ 1354393 h 1354420"/>
              <a:gd name="connsiteX9-877" fmla="*/ 710638 w 1494973"/>
              <a:gd name="connsiteY9-878" fmla="*/ 1045271 h 1354420"/>
              <a:gd name="connsiteX10-879" fmla="*/ 47 w 1494973"/>
              <a:gd name="connsiteY10-880" fmla="*/ 985980 h 1354420"/>
              <a:gd name="connsiteX11-881" fmla="*/ 667140 w 1494973"/>
              <a:gd name="connsiteY11-882" fmla="*/ 697081 h 1354420"/>
              <a:gd name="connsiteX12-883" fmla="*/ 291594 w 1494973"/>
              <a:gd name="connsiteY12-884" fmla="*/ 394930 h 1354420"/>
              <a:gd name="connsiteX0-885" fmla="*/ 291594 w 1494973"/>
              <a:gd name="connsiteY0-886" fmla="*/ 394930 h 1354418"/>
              <a:gd name="connsiteX1-887" fmla="*/ 750394 w 1494973"/>
              <a:gd name="connsiteY1-888" fmla="*/ 587431 h 1354418"/>
              <a:gd name="connsiteX2-889" fmla="*/ 807144 w 1494973"/>
              <a:gd name="connsiteY2-890" fmla="*/ 15 h 1354418"/>
              <a:gd name="connsiteX3-891" fmla="*/ 916903 w 1494973"/>
              <a:gd name="connsiteY3-892" fmla="*/ 587432 h 1354418"/>
              <a:gd name="connsiteX4-893" fmla="*/ 1494973 w 1494973"/>
              <a:gd name="connsiteY4-894" fmla="*/ 487696 h 1354418"/>
              <a:gd name="connsiteX5-895" fmla="*/ 1119427 w 1494973"/>
              <a:gd name="connsiteY5-896" fmla="*/ 829604 h 1354418"/>
              <a:gd name="connsiteX6-897" fmla="*/ 1494973 w 1494973"/>
              <a:gd name="connsiteY6-898" fmla="*/ 1171511 h 1354418"/>
              <a:gd name="connsiteX7-899" fmla="*/ 916903 w 1494973"/>
              <a:gd name="connsiteY7-900" fmla="*/ 1018766 h 1354418"/>
              <a:gd name="connsiteX8-901" fmla="*/ 740884 w 1494973"/>
              <a:gd name="connsiteY8-902" fmla="*/ 1354393 h 1354418"/>
              <a:gd name="connsiteX9-903" fmla="*/ 710638 w 1494973"/>
              <a:gd name="connsiteY9-904" fmla="*/ 1045271 h 1354418"/>
              <a:gd name="connsiteX10-905" fmla="*/ 47 w 1494973"/>
              <a:gd name="connsiteY10-906" fmla="*/ 985980 h 1354418"/>
              <a:gd name="connsiteX11-907" fmla="*/ 667140 w 1494973"/>
              <a:gd name="connsiteY11-908" fmla="*/ 697081 h 1354418"/>
              <a:gd name="connsiteX12-909" fmla="*/ 291594 w 1494973"/>
              <a:gd name="connsiteY12-910" fmla="*/ 394930 h 1354418"/>
              <a:gd name="connsiteX0-911" fmla="*/ 291594 w 1494973"/>
              <a:gd name="connsiteY0-912" fmla="*/ 394930 h 1354418"/>
              <a:gd name="connsiteX1-913" fmla="*/ 750394 w 1494973"/>
              <a:gd name="connsiteY1-914" fmla="*/ 587431 h 1354418"/>
              <a:gd name="connsiteX2-915" fmla="*/ 807144 w 1494973"/>
              <a:gd name="connsiteY2-916" fmla="*/ 15 h 1354418"/>
              <a:gd name="connsiteX3-917" fmla="*/ 916903 w 1494973"/>
              <a:gd name="connsiteY3-918" fmla="*/ 587432 h 1354418"/>
              <a:gd name="connsiteX4-919" fmla="*/ 1494973 w 1494973"/>
              <a:gd name="connsiteY4-920" fmla="*/ 487696 h 1354418"/>
              <a:gd name="connsiteX5-921" fmla="*/ 1119427 w 1494973"/>
              <a:gd name="connsiteY5-922" fmla="*/ 829604 h 1354418"/>
              <a:gd name="connsiteX6-923" fmla="*/ 1494973 w 1494973"/>
              <a:gd name="connsiteY6-924" fmla="*/ 1171511 h 1354418"/>
              <a:gd name="connsiteX7-925" fmla="*/ 916903 w 1494973"/>
              <a:gd name="connsiteY7-926" fmla="*/ 1018766 h 1354418"/>
              <a:gd name="connsiteX8-927" fmla="*/ 740884 w 1494973"/>
              <a:gd name="connsiteY8-928" fmla="*/ 1354393 h 1354418"/>
              <a:gd name="connsiteX9-929" fmla="*/ 710638 w 1494973"/>
              <a:gd name="connsiteY9-930" fmla="*/ 1045271 h 1354418"/>
              <a:gd name="connsiteX10-931" fmla="*/ 47 w 1494973"/>
              <a:gd name="connsiteY10-932" fmla="*/ 985980 h 1354418"/>
              <a:gd name="connsiteX11-933" fmla="*/ 667140 w 1494973"/>
              <a:gd name="connsiteY11-934" fmla="*/ 697081 h 1354418"/>
              <a:gd name="connsiteX12-935" fmla="*/ 291594 w 1494973"/>
              <a:gd name="connsiteY12-936" fmla="*/ 394930 h 1354418"/>
              <a:gd name="connsiteX0-937" fmla="*/ 318099 w 1494973"/>
              <a:gd name="connsiteY0-938" fmla="*/ 328669 h 1354418"/>
              <a:gd name="connsiteX1-939" fmla="*/ 750394 w 1494973"/>
              <a:gd name="connsiteY1-940" fmla="*/ 587431 h 1354418"/>
              <a:gd name="connsiteX2-941" fmla="*/ 807144 w 1494973"/>
              <a:gd name="connsiteY2-942" fmla="*/ 15 h 1354418"/>
              <a:gd name="connsiteX3-943" fmla="*/ 916903 w 1494973"/>
              <a:gd name="connsiteY3-944" fmla="*/ 587432 h 1354418"/>
              <a:gd name="connsiteX4-945" fmla="*/ 1494973 w 1494973"/>
              <a:gd name="connsiteY4-946" fmla="*/ 487696 h 1354418"/>
              <a:gd name="connsiteX5-947" fmla="*/ 1119427 w 1494973"/>
              <a:gd name="connsiteY5-948" fmla="*/ 829604 h 1354418"/>
              <a:gd name="connsiteX6-949" fmla="*/ 1494973 w 1494973"/>
              <a:gd name="connsiteY6-950" fmla="*/ 1171511 h 1354418"/>
              <a:gd name="connsiteX7-951" fmla="*/ 916903 w 1494973"/>
              <a:gd name="connsiteY7-952" fmla="*/ 1018766 h 1354418"/>
              <a:gd name="connsiteX8-953" fmla="*/ 740884 w 1494973"/>
              <a:gd name="connsiteY8-954" fmla="*/ 1354393 h 1354418"/>
              <a:gd name="connsiteX9-955" fmla="*/ 710638 w 1494973"/>
              <a:gd name="connsiteY9-956" fmla="*/ 1045271 h 1354418"/>
              <a:gd name="connsiteX10-957" fmla="*/ 47 w 1494973"/>
              <a:gd name="connsiteY10-958" fmla="*/ 985980 h 1354418"/>
              <a:gd name="connsiteX11-959" fmla="*/ 667140 w 1494973"/>
              <a:gd name="connsiteY11-960" fmla="*/ 697081 h 1354418"/>
              <a:gd name="connsiteX12-961" fmla="*/ 318099 w 1494973"/>
              <a:gd name="connsiteY12-962" fmla="*/ 328669 h 1354418"/>
              <a:gd name="connsiteX0-963" fmla="*/ 318099 w 1494973"/>
              <a:gd name="connsiteY0-964" fmla="*/ 328669 h 1354418"/>
              <a:gd name="connsiteX1-965" fmla="*/ 750394 w 1494973"/>
              <a:gd name="connsiteY1-966" fmla="*/ 587431 h 1354418"/>
              <a:gd name="connsiteX2-967" fmla="*/ 807144 w 1494973"/>
              <a:gd name="connsiteY2-968" fmla="*/ 15 h 1354418"/>
              <a:gd name="connsiteX3-969" fmla="*/ 916903 w 1494973"/>
              <a:gd name="connsiteY3-970" fmla="*/ 587432 h 1354418"/>
              <a:gd name="connsiteX4-971" fmla="*/ 1137164 w 1494973"/>
              <a:gd name="connsiteY4-972" fmla="*/ 620218 h 1354418"/>
              <a:gd name="connsiteX5-973" fmla="*/ 1119427 w 1494973"/>
              <a:gd name="connsiteY5-974" fmla="*/ 829604 h 1354418"/>
              <a:gd name="connsiteX6-975" fmla="*/ 1494973 w 1494973"/>
              <a:gd name="connsiteY6-976" fmla="*/ 1171511 h 1354418"/>
              <a:gd name="connsiteX7-977" fmla="*/ 916903 w 1494973"/>
              <a:gd name="connsiteY7-978" fmla="*/ 1018766 h 1354418"/>
              <a:gd name="connsiteX8-979" fmla="*/ 740884 w 1494973"/>
              <a:gd name="connsiteY8-980" fmla="*/ 1354393 h 1354418"/>
              <a:gd name="connsiteX9-981" fmla="*/ 710638 w 1494973"/>
              <a:gd name="connsiteY9-982" fmla="*/ 1045271 h 1354418"/>
              <a:gd name="connsiteX10-983" fmla="*/ 47 w 1494973"/>
              <a:gd name="connsiteY10-984" fmla="*/ 985980 h 1354418"/>
              <a:gd name="connsiteX11-985" fmla="*/ 667140 w 1494973"/>
              <a:gd name="connsiteY11-986" fmla="*/ 697081 h 1354418"/>
              <a:gd name="connsiteX12-987" fmla="*/ 318099 w 1494973"/>
              <a:gd name="connsiteY12-988" fmla="*/ 328669 h 1354418"/>
              <a:gd name="connsiteX0-989" fmla="*/ 318099 w 1494973"/>
              <a:gd name="connsiteY0-990" fmla="*/ 328669 h 1354418"/>
              <a:gd name="connsiteX1-991" fmla="*/ 750394 w 1494973"/>
              <a:gd name="connsiteY1-992" fmla="*/ 587431 h 1354418"/>
              <a:gd name="connsiteX2-993" fmla="*/ 807144 w 1494973"/>
              <a:gd name="connsiteY2-994" fmla="*/ 15 h 1354418"/>
              <a:gd name="connsiteX3-995" fmla="*/ 916903 w 1494973"/>
              <a:gd name="connsiteY3-996" fmla="*/ 587432 h 1354418"/>
              <a:gd name="connsiteX4-997" fmla="*/ 1097407 w 1494973"/>
              <a:gd name="connsiteY4-998" fmla="*/ 673227 h 1354418"/>
              <a:gd name="connsiteX5-999" fmla="*/ 1119427 w 1494973"/>
              <a:gd name="connsiteY5-1000" fmla="*/ 829604 h 1354418"/>
              <a:gd name="connsiteX6-1001" fmla="*/ 1494973 w 1494973"/>
              <a:gd name="connsiteY6-1002" fmla="*/ 1171511 h 1354418"/>
              <a:gd name="connsiteX7-1003" fmla="*/ 916903 w 1494973"/>
              <a:gd name="connsiteY7-1004" fmla="*/ 1018766 h 1354418"/>
              <a:gd name="connsiteX8-1005" fmla="*/ 740884 w 1494973"/>
              <a:gd name="connsiteY8-1006" fmla="*/ 1354393 h 1354418"/>
              <a:gd name="connsiteX9-1007" fmla="*/ 710638 w 1494973"/>
              <a:gd name="connsiteY9-1008" fmla="*/ 1045271 h 1354418"/>
              <a:gd name="connsiteX10-1009" fmla="*/ 47 w 1494973"/>
              <a:gd name="connsiteY10-1010" fmla="*/ 985980 h 1354418"/>
              <a:gd name="connsiteX11-1011" fmla="*/ 667140 w 1494973"/>
              <a:gd name="connsiteY11-1012" fmla="*/ 697081 h 1354418"/>
              <a:gd name="connsiteX12-1013" fmla="*/ 318099 w 1494973"/>
              <a:gd name="connsiteY12-1014" fmla="*/ 328669 h 1354418"/>
              <a:gd name="connsiteX0-1015" fmla="*/ 318099 w 1494973"/>
              <a:gd name="connsiteY0-1016" fmla="*/ 328669 h 1354418"/>
              <a:gd name="connsiteX1-1017" fmla="*/ 750394 w 1494973"/>
              <a:gd name="connsiteY1-1018" fmla="*/ 587431 h 1354418"/>
              <a:gd name="connsiteX2-1019" fmla="*/ 807144 w 1494973"/>
              <a:gd name="connsiteY2-1020" fmla="*/ 15 h 1354418"/>
              <a:gd name="connsiteX3-1021" fmla="*/ 916903 w 1494973"/>
              <a:gd name="connsiteY3-1022" fmla="*/ 587432 h 1354418"/>
              <a:gd name="connsiteX4-1023" fmla="*/ 1097407 w 1494973"/>
              <a:gd name="connsiteY4-1024" fmla="*/ 673227 h 1354418"/>
              <a:gd name="connsiteX5-1025" fmla="*/ 1119427 w 1494973"/>
              <a:gd name="connsiteY5-1026" fmla="*/ 829604 h 1354418"/>
              <a:gd name="connsiteX6-1027" fmla="*/ 1494973 w 1494973"/>
              <a:gd name="connsiteY6-1028" fmla="*/ 1171511 h 1354418"/>
              <a:gd name="connsiteX7-1029" fmla="*/ 916903 w 1494973"/>
              <a:gd name="connsiteY7-1030" fmla="*/ 1018766 h 1354418"/>
              <a:gd name="connsiteX8-1031" fmla="*/ 740884 w 1494973"/>
              <a:gd name="connsiteY8-1032" fmla="*/ 1354393 h 1354418"/>
              <a:gd name="connsiteX9-1033" fmla="*/ 710638 w 1494973"/>
              <a:gd name="connsiteY9-1034" fmla="*/ 1045271 h 1354418"/>
              <a:gd name="connsiteX10-1035" fmla="*/ 47 w 1494973"/>
              <a:gd name="connsiteY10-1036" fmla="*/ 985980 h 1354418"/>
              <a:gd name="connsiteX11-1037" fmla="*/ 667140 w 1494973"/>
              <a:gd name="connsiteY11-1038" fmla="*/ 697081 h 1354418"/>
              <a:gd name="connsiteX12-1039" fmla="*/ 318099 w 1494973"/>
              <a:gd name="connsiteY12-1040" fmla="*/ 328669 h 1354418"/>
              <a:gd name="connsiteX0-1041" fmla="*/ 318099 w 1494973"/>
              <a:gd name="connsiteY0-1042" fmla="*/ 328669 h 1354418"/>
              <a:gd name="connsiteX1-1043" fmla="*/ 750394 w 1494973"/>
              <a:gd name="connsiteY1-1044" fmla="*/ 587431 h 1354418"/>
              <a:gd name="connsiteX2-1045" fmla="*/ 807144 w 1494973"/>
              <a:gd name="connsiteY2-1046" fmla="*/ 15 h 1354418"/>
              <a:gd name="connsiteX3-1047" fmla="*/ 916903 w 1494973"/>
              <a:gd name="connsiteY3-1048" fmla="*/ 587432 h 1354418"/>
              <a:gd name="connsiteX4-1049" fmla="*/ 1097407 w 1494973"/>
              <a:gd name="connsiteY4-1050" fmla="*/ 673227 h 1354418"/>
              <a:gd name="connsiteX5-1051" fmla="*/ 1119427 w 1494973"/>
              <a:gd name="connsiteY5-1052" fmla="*/ 829604 h 1354418"/>
              <a:gd name="connsiteX6-1053" fmla="*/ 1494973 w 1494973"/>
              <a:gd name="connsiteY6-1054" fmla="*/ 1171511 h 1354418"/>
              <a:gd name="connsiteX7-1055" fmla="*/ 916903 w 1494973"/>
              <a:gd name="connsiteY7-1056" fmla="*/ 1018766 h 1354418"/>
              <a:gd name="connsiteX8-1057" fmla="*/ 740884 w 1494973"/>
              <a:gd name="connsiteY8-1058" fmla="*/ 1354393 h 1354418"/>
              <a:gd name="connsiteX9-1059" fmla="*/ 710638 w 1494973"/>
              <a:gd name="connsiteY9-1060" fmla="*/ 1045271 h 1354418"/>
              <a:gd name="connsiteX10-1061" fmla="*/ 47 w 1494973"/>
              <a:gd name="connsiteY10-1062" fmla="*/ 985980 h 1354418"/>
              <a:gd name="connsiteX11-1063" fmla="*/ 667140 w 1494973"/>
              <a:gd name="connsiteY11-1064" fmla="*/ 697081 h 1354418"/>
              <a:gd name="connsiteX12-1065" fmla="*/ 318099 w 1494973"/>
              <a:gd name="connsiteY12-1066" fmla="*/ 328669 h 1354418"/>
              <a:gd name="connsiteX0-1067" fmla="*/ 318099 w 1494973"/>
              <a:gd name="connsiteY0-1068" fmla="*/ 328669 h 1354418"/>
              <a:gd name="connsiteX1-1069" fmla="*/ 750394 w 1494973"/>
              <a:gd name="connsiteY1-1070" fmla="*/ 587431 h 1354418"/>
              <a:gd name="connsiteX2-1071" fmla="*/ 807144 w 1494973"/>
              <a:gd name="connsiteY2-1072" fmla="*/ 15 h 1354418"/>
              <a:gd name="connsiteX3-1073" fmla="*/ 916903 w 1494973"/>
              <a:gd name="connsiteY3-1074" fmla="*/ 587432 h 1354418"/>
              <a:gd name="connsiteX4-1075" fmla="*/ 1097407 w 1494973"/>
              <a:gd name="connsiteY4-1076" fmla="*/ 673227 h 1354418"/>
              <a:gd name="connsiteX5-1077" fmla="*/ 1119427 w 1494973"/>
              <a:gd name="connsiteY5-1078" fmla="*/ 829604 h 1354418"/>
              <a:gd name="connsiteX6-1079" fmla="*/ 1494973 w 1494973"/>
              <a:gd name="connsiteY6-1080" fmla="*/ 1171511 h 1354418"/>
              <a:gd name="connsiteX7-1081" fmla="*/ 916903 w 1494973"/>
              <a:gd name="connsiteY7-1082" fmla="*/ 1018766 h 1354418"/>
              <a:gd name="connsiteX8-1083" fmla="*/ 740884 w 1494973"/>
              <a:gd name="connsiteY8-1084" fmla="*/ 1354393 h 1354418"/>
              <a:gd name="connsiteX9-1085" fmla="*/ 710638 w 1494973"/>
              <a:gd name="connsiteY9-1086" fmla="*/ 1045271 h 1354418"/>
              <a:gd name="connsiteX10-1087" fmla="*/ 47 w 1494973"/>
              <a:gd name="connsiteY10-1088" fmla="*/ 985980 h 1354418"/>
              <a:gd name="connsiteX11-1089" fmla="*/ 667140 w 1494973"/>
              <a:gd name="connsiteY11-1090" fmla="*/ 697081 h 1354418"/>
              <a:gd name="connsiteX12-1091" fmla="*/ 318099 w 1494973"/>
              <a:gd name="connsiteY12-1092" fmla="*/ 328669 h 1354418"/>
              <a:gd name="connsiteX0-1093" fmla="*/ 318099 w 1494973"/>
              <a:gd name="connsiteY0-1094" fmla="*/ 328669 h 1354418"/>
              <a:gd name="connsiteX1-1095" fmla="*/ 750394 w 1494973"/>
              <a:gd name="connsiteY1-1096" fmla="*/ 587431 h 1354418"/>
              <a:gd name="connsiteX2-1097" fmla="*/ 807144 w 1494973"/>
              <a:gd name="connsiteY2-1098" fmla="*/ 15 h 1354418"/>
              <a:gd name="connsiteX3-1099" fmla="*/ 916903 w 1494973"/>
              <a:gd name="connsiteY3-1100" fmla="*/ 587432 h 1354418"/>
              <a:gd name="connsiteX4-1101" fmla="*/ 1070902 w 1494973"/>
              <a:gd name="connsiteY4-1102" fmla="*/ 593714 h 1354418"/>
              <a:gd name="connsiteX5-1103" fmla="*/ 1119427 w 1494973"/>
              <a:gd name="connsiteY5-1104" fmla="*/ 829604 h 1354418"/>
              <a:gd name="connsiteX6-1105" fmla="*/ 1494973 w 1494973"/>
              <a:gd name="connsiteY6-1106" fmla="*/ 1171511 h 1354418"/>
              <a:gd name="connsiteX7-1107" fmla="*/ 916903 w 1494973"/>
              <a:gd name="connsiteY7-1108" fmla="*/ 1018766 h 1354418"/>
              <a:gd name="connsiteX8-1109" fmla="*/ 740884 w 1494973"/>
              <a:gd name="connsiteY8-1110" fmla="*/ 1354393 h 1354418"/>
              <a:gd name="connsiteX9-1111" fmla="*/ 710638 w 1494973"/>
              <a:gd name="connsiteY9-1112" fmla="*/ 1045271 h 1354418"/>
              <a:gd name="connsiteX10-1113" fmla="*/ 47 w 1494973"/>
              <a:gd name="connsiteY10-1114" fmla="*/ 985980 h 1354418"/>
              <a:gd name="connsiteX11-1115" fmla="*/ 667140 w 1494973"/>
              <a:gd name="connsiteY11-1116" fmla="*/ 697081 h 1354418"/>
              <a:gd name="connsiteX12-1117" fmla="*/ 318099 w 1494973"/>
              <a:gd name="connsiteY12-1118" fmla="*/ 328669 h 1354418"/>
              <a:gd name="connsiteX0-1119" fmla="*/ 318099 w 1494973"/>
              <a:gd name="connsiteY0-1120" fmla="*/ 328669 h 1354418"/>
              <a:gd name="connsiteX1-1121" fmla="*/ 750394 w 1494973"/>
              <a:gd name="connsiteY1-1122" fmla="*/ 587431 h 1354418"/>
              <a:gd name="connsiteX2-1123" fmla="*/ 807144 w 1494973"/>
              <a:gd name="connsiteY2-1124" fmla="*/ 15 h 1354418"/>
              <a:gd name="connsiteX3-1125" fmla="*/ 916903 w 1494973"/>
              <a:gd name="connsiteY3-1126" fmla="*/ 587432 h 1354418"/>
              <a:gd name="connsiteX4-1127" fmla="*/ 1070902 w 1494973"/>
              <a:gd name="connsiteY4-1128" fmla="*/ 593714 h 1354418"/>
              <a:gd name="connsiteX5-1129" fmla="*/ 1479491 w 1494973"/>
              <a:gd name="connsiteY5-1130" fmla="*/ 530557 h 1354418"/>
              <a:gd name="connsiteX6-1131" fmla="*/ 1119427 w 1494973"/>
              <a:gd name="connsiteY6-1132" fmla="*/ 829604 h 1354418"/>
              <a:gd name="connsiteX7-1133" fmla="*/ 1494973 w 1494973"/>
              <a:gd name="connsiteY7-1134" fmla="*/ 1171511 h 1354418"/>
              <a:gd name="connsiteX8-1135" fmla="*/ 916903 w 1494973"/>
              <a:gd name="connsiteY8-1136" fmla="*/ 1018766 h 1354418"/>
              <a:gd name="connsiteX9-1137" fmla="*/ 740884 w 1494973"/>
              <a:gd name="connsiteY9-1138" fmla="*/ 1354393 h 1354418"/>
              <a:gd name="connsiteX10-1139" fmla="*/ 710638 w 1494973"/>
              <a:gd name="connsiteY10-1140" fmla="*/ 1045271 h 1354418"/>
              <a:gd name="connsiteX11-1141" fmla="*/ 47 w 1494973"/>
              <a:gd name="connsiteY11-1142" fmla="*/ 985980 h 1354418"/>
              <a:gd name="connsiteX12-1143" fmla="*/ 667140 w 1494973"/>
              <a:gd name="connsiteY12-1144" fmla="*/ 697081 h 1354418"/>
              <a:gd name="connsiteX13" fmla="*/ 318099 w 1494973"/>
              <a:gd name="connsiteY13" fmla="*/ 328669 h 1354418"/>
              <a:gd name="connsiteX0-1145" fmla="*/ 318099 w 1545849"/>
              <a:gd name="connsiteY0-1146" fmla="*/ 328669 h 1354418"/>
              <a:gd name="connsiteX1-1147" fmla="*/ 750394 w 1545849"/>
              <a:gd name="connsiteY1-1148" fmla="*/ 587431 h 1354418"/>
              <a:gd name="connsiteX2-1149" fmla="*/ 807144 w 1545849"/>
              <a:gd name="connsiteY2-1150" fmla="*/ 15 h 1354418"/>
              <a:gd name="connsiteX3-1151" fmla="*/ 916903 w 1545849"/>
              <a:gd name="connsiteY3-1152" fmla="*/ 587432 h 1354418"/>
              <a:gd name="connsiteX4-1153" fmla="*/ 1070902 w 1545849"/>
              <a:gd name="connsiteY4-1154" fmla="*/ 593714 h 1354418"/>
              <a:gd name="connsiteX5-1155" fmla="*/ 1545752 w 1545849"/>
              <a:gd name="connsiteY5-1156" fmla="*/ 371531 h 1354418"/>
              <a:gd name="connsiteX6-1157" fmla="*/ 1119427 w 1545849"/>
              <a:gd name="connsiteY6-1158" fmla="*/ 829604 h 1354418"/>
              <a:gd name="connsiteX7-1159" fmla="*/ 1494973 w 1545849"/>
              <a:gd name="connsiteY7-1160" fmla="*/ 1171511 h 1354418"/>
              <a:gd name="connsiteX8-1161" fmla="*/ 916903 w 1545849"/>
              <a:gd name="connsiteY8-1162" fmla="*/ 1018766 h 1354418"/>
              <a:gd name="connsiteX9-1163" fmla="*/ 740884 w 1545849"/>
              <a:gd name="connsiteY9-1164" fmla="*/ 1354393 h 1354418"/>
              <a:gd name="connsiteX10-1165" fmla="*/ 710638 w 1545849"/>
              <a:gd name="connsiteY10-1166" fmla="*/ 1045271 h 1354418"/>
              <a:gd name="connsiteX11-1167" fmla="*/ 47 w 1545849"/>
              <a:gd name="connsiteY11-1168" fmla="*/ 985980 h 1354418"/>
              <a:gd name="connsiteX12-1169" fmla="*/ 667140 w 1545849"/>
              <a:gd name="connsiteY12-1170" fmla="*/ 697081 h 1354418"/>
              <a:gd name="connsiteX13-1171" fmla="*/ 318099 w 1545849"/>
              <a:gd name="connsiteY13-1172" fmla="*/ 328669 h 1354418"/>
              <a:gd name="connsiteX0-1173" fmla="*/ 318099 w 1552509"/>
              <a:gd name="connsiteY0-1174" fmla="*/ 328669 h 1354418"/>
              <a:gd name="connsiteX1-1175" fmla="*/ 750394 w 1552509"/>
              <a:gd name="connsiteY1-1176" fmla="*/ 587431 h 1354418"/>
              <a:gd name="connsiteX2-1177" fmla="*/ 807144 w 1552509"/>
              <a:gd name="connsiteY2-1178" fmla="*/ 15 h 1354418"/>
              <a:gd name="connsiteX3-1179" fmla="*/ 916903 w 1552509"/>
              <a:gd name="connsiteY3-1180" fmla="*/ 587432 h 1354418"/>
              <a:gd name="connsiteX4-1181" fmla="*/ 1070902 w 1552509"/>
              <a:gd name="connsiteY4-1182" fmla="*/ 593714 h 1354418"/>
              <a:gd name="connsiteX5-1183" fmla="*/ 1545752 w 1552509"/>
              <a:gd name="connsiteY5-1184" fmla="*/ 371531 h 1354418"/>
              <a:gd name="connsiteX6-1185" fmla="*/ 1119427 w 1552509"/>
              <a:gd name="connsiteY6-1186" fmla="*/ 829604 h 1354418"/>
              <a:gd name="connsiteX7-1187" fmla="*/ 1494973 w 1552509"/>
              <a:gd name="connsiteY7-1188" fmla="*/ 1171511 h 1354418"/>
              <a:gd name="connsiteX8-1189" fmla="*/ 916903 w 1552509"/>
              <a:gd name="connsiteY8-1190" fmla="*/ 1018766 h 1354418"/>
              <a:gd name="connsiteX9-1191" fmla="*/ 740884 w 1552509"/>
              <a:gd name="connsiteY9-1192" fmla="*/ 1354393 h 1354418"/>
              <a:gd name="connsiteX10-1193" fmla="*/ 710638 w 1552509"/>
              <a:gd name="connsiteY10-1194" fmla="*/ 1045271 h 1354418"/>
              <a:gd name="connsiteX11-1195" fmla="*/ 47 w 1552509"/>
              <a:gd name="connsiteY11-1196" fmla="*/ 985980 h 1354418"/>
              <a:gd name="connsiteX12-1197" fmla="*/ 667140 w 1552509"/>
              <a:gd name="connsiteY12-1198" fmla="*/ 697081 h 1354418"/>
              <a:gd name="connsiteX13-1199" fmla="*/ 318099 w 1552509"/>
              <a:gd name="connsiteY13-1200" fmla="*/ 328669 h 1354418"/>
              <a:gd name="connsiteX0-1201" fmla="*/ 318099 w 1552509"/>
              <a:gd name="connsiteY0-1202" fmla="*/ 328669 h 1354418"/>
              <a:gd name="connsiteX1-1203" fmla="*/ 750394 w 1552509"/>
              <a:gd name="connsiteY1-1204" fmla="*/ 587431 h 1354418"/>
              <a:gd name="connsiteX2-1205" fmla="*/ 807144 w 1552509"/>
              <a:gd name="connsiteY2-1206" fmla="*/ 15 h 1354418"/>
              <a:gd name="connsiteX3-1207" fmla="*/ 916903 w 1552509"/>
              <a:gd name="connsiteY3-1208" fmla="*/ 587432 h 1354418"/>
              <a:gd name="connsiteX4-1209" fmla="*/ 1070902 w 1552509"/>
              <a:gd name="connsiteY4-1210" fmla="*/ 593714 h 1354418"/>
              <a:gd name="connsiteX5-1211" fmla="*/ 1545752 w 1552509"/>
              <a:gd name="connsiteY5-1212" fmla="*/ 371531 h 1354418"/>
              <a:gd name="connsiteX6-1213" fmla="*/ 1119427 w 1552509"/>
              <a:gd name="connsiteY6-1214" fmla="*/ 829604 h 1354418"/>
              <a:gd name="connsiteX7-1215" fmla="*/ 1494973 w 1552509"/>
              <a:gd name="connsiteY7-1216" fmla="*/ 1171511 h 1354418"/>
              <a:gd name="connsiteX8-1217" fmla="*/ 916903 w 1552509"/>
              <a:gd name="connsiteY8-1218" fmla="*/ 1018766 h 1354418"/>
              <a:gd name="connsiteX9-1219" fmla="*/ 740884 w 1552509"/>
              <a:gd name="connsiteY9-1220" fmla="*/ 1354393 h 1354418"/>
              <a:gd name="connsiteX10-1221" fmla="*/ 710638 w 1552509"/>
              <a:gd name="connsiteY10-1222" fmla="*/ 1045271 h 1354418"/>
              <a:gd name="connsiteX11-1223" fmla="*/ 47 w 1552509"/>
              <a:gd name="connsiteY11-1224" fmla="*/ 985980 h 1354418"/>
              <a:gd name="connsiteX12-1225" fmla="*/ 667140 w 1552509"/>
              <a:gd name="connsiteY12-1226" fmla="*/ 697081 h 1354418"/>
              <a:gd name="connsiteX13-1227" fmla="*/ 318099 w 1552509"/>
              <a:gd name="connsiteY13-1228" fmla="*/ 328669 h 1354418"/>
              <a:gd name="connsiteX0-1229" fmla="*/ 318099 w 1552509"/>
              <a:gd name="connsiteY0-1230" fmla="*/ 328669 h 1354418"/>
              <a:gd name="connsiteX1-1231" fmla="*/ 750394 w 1552509"/>
              <a:gd name="connsiteY1-1232" fmla="*/ 587431 h 1354418"/>
              <a:gd name="connsiteX2-1233" fmla="*/ 807144 w 1552509"/>
              <a:gd name="connsiteY2-1234" fmla="*/ 15 h 1354418"/>
              <a:gd name="connsiteX3-1235" fmla="*/ 916903 w 1552509"/>
              <a:gd name="connsiteY3-1236" fmla="*/ 587432 h 1354418"/>
              <a:gd name="connsiteX4-1237" fmla="*/ 1070902 w 1552509"/>
              <a:gd name="connsiteY4-1238" fmla="*/ 673227 h 1354418"/>
              <a:gd name="connsiteX5-1239" fmla="*/ 1545752 w 1552509"/>
              <a:gd name="connsiteY5-1240" fmla="*/ 371531 h 1354418"/>
              <a:gd name="connsiteX6-1241" fmla="*/ 1119427 w 1552509"/>
              <a:gd name="connsiteY6-1242" fmla="*/ 829604 h 1354418"/>
              <a:gd name="connsiteX7-1243" fmla="*/ 1494973 w 1552509"/>
              <a:gd name="connsiteY7-1244" fmla="*/ 1171511 h 1354418"/>
              <a:gd name="connsiteX8-1245" fmla="*/ 916903 w 1552509"/>
              <a:gd name="connsiteY8-1246" fmla="*/ 1018766 h 1354418"/>
              <a:gd name="connsiteX9-1247" fmla="*/ 740884 w 1552509"/>
              <a:gd name="connsiteY9-1248" fmla="*/ 1354393 h 1354418"/>
              <a:gd name="connsiteX10-1249" fmla="*/ 710638 w 1552509"/>
              <a:gd name="connsiteY10-1250" fmla="*/ 1045271 h 1354418"/>
              <a:gd name="connsiteX11-1251" fmla="*/ 47 w 1552509"/>
              <a:gd name="connsiteY11-1252" fmla="*/ 985980 h 1354418"/>
              <a:gd name="connsiteX12-1253" fmla="*/ 667140 w 1552509"/>
              <a:gd name="connsiteY12-1254" fmla="*/ 697081 h 1354418"/>
              <a:gd name="connsiteX13-1255" fmla="*/ 318099 w 1552509"/>
              <a:gd name="connsiteY13-1256" fmla="*/ 328669 h 1354418"/>
              <a:gd name="connsiteX0-1257" fmla="*/ 318099 w 1552509"/>
              <a:gd name="connsiteY0-1258" fmla="*/ 328669 h 1354418"/>
              <a:gd name="connsiteX1-1259" fmla="*/ 750394 w 1552509"/>
              <a:gd name="connsiteY1-1260" fmla="*/ 587431 h 1354418"/>
              <a:gd name="connsiteX2-1261" fmla="*/ 807144 w 1552509"/>
              <a:gd name="connsiteY2-1262" fmla="*/ 15 h 1354418"/>
              <a:gd name="connsiteX3-1263" fmla="*/ 916903 w 1552509"/>
              <a:gd name="connsiteY3-1264" fmla="*/ 587432 h 1354418"/>
              <a:gd name="connsiteX4-1265" fmla="*/ 1123910 w 1552509"/>
              <a:gd name="connsiteY4-1266" fmla="*/ 686479 h 1354418"/>
              <a:gd name="connsiteX5-1267" fmla="*/ 1545752 w 1552509"/>
              <a:gd name="connsiteY5-1268" fmla="*/ 371531 h 1354418"/>
              <a:gd name="connsiteX6-1269" fmla="*/ 1119427 w 1552509"/>
              <a:gd name="connsiteY6-1270" fmla="*/ 829604 h 1354418"/>
              <a:gd name="connsiteX7-1271" fmla="*/ 1494973 w 1552509"/>
              <a:gd name="connsiteY7-1272" fmla="*/ 1171511 h 1354418"/>
              <a:gd name="connsiteX8-1273" fmla="*/ 916903 w 1552509"/>
              <a:gd name="connsiteY8-1274" fmla="*/ 1018766 h 1354418"/>
              <a:gd name="connsiteX9-1275" fmla="*/ 740884 w 1552509"/>
              <a:gd name="connsiteY9-1276" fmla="*/ 1354393 h 1354418"/>
              <a:gd name="connsiteX10-1277" fmla="*/ 710638 w 1552509"/>
              <a:gd name="connsiteY10-1278" fmla="*/ 1045271 h 1354418"/>
              <a:gd name="connsiteX11-1279" fmla="*/ 47 w 1552509"/>
              <a:gd name="connsiteY11-1280" fmla="*/ 985980 h 1354418"/>
              <a:gd name="connsiteX12-1281" fmla="*/ 667140 w 1552509"/>
              <a:gd name="connsiteY12-1282" fmla="*/ 697081 h 1354418"/>
              <a:gd name="connsiteX13-1283" fmla="*/ 318099 w 1552509"/>
              <a:gd name="connsiteY13-1284" fmla="*/ 328669 h 1354418"/>
              <a:gd name="connsiteX0-1285" fmla="*/ 318099 w 1552509"/>
              <a:gd name="connsiteY0-1286" fmla="*/ 328669 h 1354418"/>
              <a:gd name="connsiteX1-1287" fmla="*/ 750394 w 1552509"/>
              <a:gd name="connsiteY1-1288" fmla="*/ 587431 h 1354418"/>
              <a:gd name="connsiteX2-1289" fmla="*/ 807144 w 1552509"/>
              <a:gd name="connsiteY2-1290" fmla="*/ 15 h 1354418"/>
              <a:gd name="connsiteX3-1291" fmla="*/ 916903 w 1552509"/>
              <a:gd name="connsiteY3-1292" fmla="*/ 587432 h 1354418"/>
              <a:gd name="connsiteX4-1293" fmla="*/ 1123910 w 1552509"/>
              <a:gd name="connsiteY4-1294" fmla="*/ 686479 h 1354418"/>
              <a:gd name="connsiteX5-1295" fmla="*/ 1545752 w 1552509"/>
              <a:gd name="connsiteY5-1296" fmla="*/ 371531 h 1354418"/>
              <a:gd name="connsiteX6-1297" fmla="*/ 1119427 w 1552509"/>
              <a:gd name="connsiteY6-1298" fmla="*/ 829604 h 1354418"/>
              <a:gd name="connsiteX7-1299" fmla="*/ 1494973 w 1552509"/>
              <a:gd name="connsiteY7-1300" fmla="*/ 1171511 h 1354418"/>
              <a:gd name="connsiteX8-1301" fmla="*/ 916903 w 1552509"/>
              <a:gd name="connsiteY8-1302" fmla="*/ 1018766 h 1354418"/>
              <a:gd name="connsiteX9-1303" fmla="*/ 740884 w 1552509"/>
              <a:gd name="connsiteY9-1304" fmla="*/ 1354393 h 1354418"/>
              <a:gd name="connsiteX10-1305" fmla="*/ 710638 w 1552509"/>
              <a:gd name="connsiteY10-1306" fmla="*/ 1045271 h 1354418"/>
              <a:gd name="connsiteX11-1307" fmla="*/ 47 w 1552509"/>
              <a:gd name="connsiteY11-1308" fmla="*/ 985980 h 1354418"/>
              <a:gd name="connsiteX12-1309" fmla="*/ 653888 w 1552509"/>
              <a:gd name="connsiteY12-1310" fmla="*/ 736838 h 1354418"/>
              <a:gd name="connsiteX13-1311" fmla="*/ 318099 w 1552509"/>
              <a:gd name="connsiteY13-1312" fmla="*/ 328669 h 1354418"/>
              <a:gd name="connsiteX0-1313" fmla="*/ 318099 w 1552509"/>
              <a:gd name="connsiteY0-1314" fmla="*/ 328669 h 1354418"/>
              <a:gd name="connsiteX1-1315" fmla="*/ 750394 w 1552509"/>
              <a:gd name="connsiteY1-1316" fmla="*/ 587431 h 1354418"/>
              <a:gd name="connsiteX2-1317" fmla="*/ 807144 w 1552509"/>
              <a:gd name="connsiteY2-1318" fmla="*/ 15 h 1354418"/>
              <a:gd name="connsiteX3-1319" fmla="*/ 916903 w 1552509"/>
              <a:gd name="connsiteY3-1320" fmla="*/ 587432 h 1354418"/>
              <a:gd name="connsiteX4-1321" fmla="*/ 1123910 w 1552509"/>
              <a:gd name="connsiteY4-1322" fmla="*/ 686479 h 1354418"/>
              <a:gd name="connsiteX5-1323" fmla="*/ 1545752 w 1552509"/>
              <a:gd name="connsiteY5-1324" fmla="*/ 371531 h 1354418"/>
              <a:gd name="connsiteX6-1325" fmla="*/ 1119427 w 1552509"/>
              <a:gd name="connsiteY6-1326" fmla="*/ 829604 h 1354418"/>
              <a:gd name="connsiteX7-1327" fmla="*/ 1494973 w 1552509"/>
              <a:gd name="connsiteY7-1328" fmla="*/ 1171511 h 1354418"/>
              <a:gd name="connsiteX8-1329" fmla="*/ 916903 w 1552509"/>
              <a:gd name="connsiteY8-1330" fmla="*/ 1018766 h 1354418"/>
              <a:gd name="connsiteX9-1331" fmla="*/ 740884 w 1552509"/>
              <a:gd name="connsiteY9-1332" fmla="*/ 1354393 h 1354418"/>
              <a:gd name="connsiteX10-1333" fmla="*/ 710638 w 1552509"/>
              <a:gd name="connsiteY10-1334" fmla="*/ 1045271 h 1354418"/>
              <a:gd name="connsiteX11-1335" fmla="*/ 47 w 1552509"/>
              <a:gd name="connsiteY11-1336" fmla="*/ 985980 h 1354418"/>
              <a:gd name="connsiteX12-1337" fmla="*/ 653888 w 1552509"/>
              <a:gd name="connsiteY12-1338" fmla="*/ 736838 h 1354418"/>
              <a:gd name="connsiteX13-1339" fmla="*/ 318099 w 1552509"/>
              <a:gd name="connsiteY13-1340" fmla="*/ 328669 h 1354418"/>
              <a:gd name="connsiteX0-1341" fmla="*/ 318099 w 1552509"/>
              <a:gd name="connsiteY0-1342" fmla="*/ 328669 h 1354418"/>
              <a:gd name="connsiteX1-1343" fmla="*/ 750394 w 1552509"/>
              <a:gd name="connsiteY1-1344" fmla="*/ 587431 h 1354418"/>
              <a:gd name="connsiteX2-1345" fmla="*/ 807144 w 1552509"/>
              <a:gd name="connsiteY2-1346" fmla="*/ 15 h 1354418"/>
              <a:gd name="connsiteX3-1347" fmla="*/ 916903 w 1552509"/>
              <a:gd name="connsiteY3-1348" fmla="*/ 587432 h 1354418"/>
              <a:gd name="connsiteX4-1349" fmla="*/ 1123910 w 1552509"/>
              <a:gd name="connsiteY4-1350" fmla="*/ 686479 h 1354418"/>
              <a:gd name="connsiteX5-1351" fmla="*/ 1545752 w 1552509"/>
              <a:gd name="connsiteY5-1352" fmla="*/ 371531 h 1354418"/>
              <a:gd name="connsiteX6-1353" fmla="*/ 1119427 w 1552509"/>
              <a:gd name="connsiteY6-1354" fmla="*/ 829604 h 1354418"/>
              <a:gd name="connsiteX7-1355" fmla="*/ 1494973 w 1552509"/>
              <a:gd name="connsiteY7-1356" fmla="*/ 1171511 h 1354418"/>
              <a:gd name="connsiteX8-1357" fmla="*/ 916903 w 1552509"/>
              <a:gd name="connsiteY8-1358" fmla="*/ 1018766 h 1354418"/>
              <a:gd name="connsiteX9-1359" fmla="*/ 740884 w 1552509"/>
              <a:gd name="connsiteY9-1360" fmla="*/ 1354393 h 1354418"/>
              <a:gd name="connsiteX10-1361" fmla="*/ 710638 w 1552509"/>
              <a:gd name="connsiteY10-1362" fmla="*/ 1045271 h 1354418"/>
              <a:gd name="connsiteX11-1363" fmla="*/ 47 w 1552509"/>
              <a:gd name="connsiteY11-1364" fmla="*/ 985980 h 1354418"/>
              <a:gd name="connsiteX12-1365" fmla="*/ 653888 w 1552509"/>
              <a:gd name="connsiteY12-1366" fmla="*/ 736838 h 1354418"/>
              <a:gd name="connsiteX13-1367" fmla="*/ 318099 w 1552509"/>
              <a:gd name="connsiteY13-1368" fmla="*/ 328669 h 1354418"/>
              <a:gd name="connsiteX0-1369" fmla="*/ 318099 w 1552368"/>
              <a:gd name="connsiteY0-1370" fmla="*/ 328669 h 1354418"/>
              <a:gd name="connsiteX1-1371" fmla="*/ 750394 w 1552368"/>
              <a:gd name="connsiteY1-1372" fmla="*/ 587431 h 1354418"/>
              <a:gd name="connsiteX2-1373" fmla="*/ 807144 w 1552368"/>
              <a:gd name="connsiteY2-1374" fmla="*/ 15 h 1354418"/>
              <a:gd name="connsiteX3-1375" fmla="*/ 916903 w 1552368"/>
              <a:gd name="connsiteY3-1376" fmla="*/ 587432 h 1354418"/>
              <a:gd name="connsiteX4-1377" fmla="*/ 1123910 w 1552368"/>
              <a:gd name="connsiteY4-1378" fmla="*/ 686479 h 1354418"/>
              <a:gd name="connsiteX5-1379" fmla="*/ 1545752 w 1552368"/>
              <a:gd name="connsiteY5-1380" fmla="*/ 371531 h 1354418"/>
              <a:gd name="connsiteX6-1381" fmla="*/ 1119427 w 1552368"/>
              <a:gd name="connsiteY6-1382" fmla="*/ 829604 h 1354418"/>
              <a:gd name="connsiteX7-1383" fmla="*/ 1494973 w 1552368"/>
              <a:gd name="connsiteY7-1384" fmla="*/ 1171511 h 1354418"/>
              <a:gd name="connsiteX8-1385" fmla="*/ 916903 w 1552368"/>
              <a:gd name="connsiteY8-1386" fmla="*/ 1018766 h 1354418"/>
              <a:gd name="connsiteX9-1387" fmla="*/ 740884 w 1552368"/>
              <a:gd name="connsiteY9-1388" fmla="*/ 1354393 h 1354418"/>
              <a:gd name="connsiteX10-1389" fmla="*/ 710638 w 1552368"/>
              <a:gd name="connsiteY10-1390" fmla="*/ 1045271 h 1354418"/>
              <a:gd name="connsiteX11-1391" fmla="*/ 47 w 1552368"/>
              <a:gd name="connsiteY11-1392" fmla="*/ 985980 h 1354418"/>
              <a:gd name="connsiteX12-1393" fmla="*/ 653888 w 1552368"/>
              <a:gd name="connsiteY12-1394" fmla="*/ 736838 h 1354418"/>
              <a:gd name="connsiteX13-1395" fmla="*/ 318099 w 1552368"/>
              <a:gd name="connsiteY13-1396" fmla="*/ 328669 h 1354418"/>
              <a:gd name="connsiteX0-1397" fmla="*/ 318099 w 1552368"/>
              <a:gd name="connsiteY0-1398" fmla="*/ 328669 h 1354418"/>
              <a:gd name="connsiteX1-1399" fmla="*/ 750394 w 1552368"/>
              <a:gd name="connsiteY1-1400" fmla="*/ 587431 h 1354418"/>
              <a:gd name="connsiteX2-1401" fmla="*/ 807144 w 1552368"/>
              <a:gd name="connsiteY2-1402" fmla="*/ 15 h 1354418"/>
              <a:gd name="connsiteX3-1403" fmla="*/ 916903 w 1552368"/>
              <a:gd name="connsiteY3-1404" fmla="*/ 587432 h 1354418"/>
              <a:gd name="connsiteX4-1405" fmla="*/ 1123910 w 1552368"/>
              <a:gd name="connsiteY4-1406" fmla="*/ 686479 h 1354418"/>
              <a:gd name="connsiteX5-1407" fmla="*/ 1545752 w 1552368"/>
              <a:gd name="connsiteY5-1408" fmla="*/ 371531 h 1354418"/>
              <a:gd name="connsiteX6-1409" fmla="*/ 1119427 w 1552368"/>
              <a:gd name="connsiteY6-1410" fmla="*/ 829604 h 1354418"/>
              <a:gd name="connsiteX7-1411" fmla="*/ 1494973 w 1552368"/>
              <a:gd name="connsiteY7-1412" fmla="*/ 1171511 h 1354418"/>
              <a:gd name="connsiteX8-1413" fmla="*/ 916903 w 1552368"/>
              <a:gd name="connsiteY8-1414" fmla="*/ 1018766 h 1354418"/>
              <a:gd name="connsiteX9-1415" fmla="*/ 740884 w 1552368"/>
              <a:gd name="connsiteY9-1416" fmla="*/ 1354393 h 1354418"/>
              <a:gd name="connsiteX10-1417" fmla="*/ 710638 w 1552368"/>
              <a:gd name="connsiteY10-1418" fmla="*/ 1045271 h 1354418"/>
              <a:gd name="connsiteX11-1419" fmla="*/ 47 w 1552368"/>
              <a:gd name="connsiteY11-1420" fmla="*/ 985980 h 1354418"/>
              <a:gd name="connsiteX12-1421" fmla="*/ 653888 w 1552368"/>
              <a:gd name="connsiteY12-1422" fmla="*/ 736838 h 1354418"/>
              <a:gd name="connsiteX13-1423" fmla="*/ 318099 w 1552368"/>
              <a:gd name="connsiteY13-1424" fmla="*/ 328669 h 1354418"/>
              <a:gd name="connsiteX0-1425" fmla="*/ 318099 w 1552368"/>
              <a:gd name="connsiteY0-1426" fmla="*/ 328669 h 1354418"/>
              <a:gd name="connsiteX1-1427" fmla="*/ 750394 w 1552368"/>
              <a:gd name="connsiteY1-1428" fmla="*/ 587431 h 1354418"/>
              <a:gd name="connsiteX2-1429" fmla="*/ 807144 w 1552368"/>
              <a:gd name="connsiteY2-1430" fmla="*/ 15 h 1354418"/>
              <a:gd name="connsiteX3-1431" fmla="*/ 916903 w 1552368"/>
              <a:gd name="connsiteY3-1432" fmla="*/ 587432 h 1354418"/>
              <a:gd name="connsiteX4-1433" fmla="*/ 1123910 w 1552368"/>
              <a:gd name="connsiteY4-1434" fmla="*/ 686479 h 1354418"/>
              <a:gd name="connsiteX5-1435" fmla="*/ 1545752 w 1552368"/>
              <a:gd name="connsiteY5-1436" fmla="*/ 371531 h 1354418"/>
              <a:gd name="connsiteX6-1437" fmla="*/ 1119427 w 1552368"/>
              <a:gd name="connsiteY6-1438" fmla="*/ 829604 h 1354418"/>
              <a:gd name="connsiteX7-1439" fmla="*/ 1494973 w 1552368"/>
              <a:gd name="connsiteY7-1440" fmla="*/ 1171511 h 1354418"/>
              <a:gd name="connsiteX8-1441" fmla="*/ 916903 w 1552368"/>
              <a:gd name="connsiteY8-1442" fmla="*/ 1018766 h 1354418"/>
              <a:gd name="connsiteX9-1443" fmla="*/ 740884 w 1552368"/>
              <a:gd name="connsiteY9-1444" fmla="*/ 1354393 h 1354418"/>
              <a:gd name="connsiteX10-1445" fmla="*/ 710638 w 1552368"/>
              <a:gd name="connsiteY10-1446" fmla="*/ 1045271 h 1354418"/>
              <a:gd name="connsiteX11-1447" fmla="*/ 47 w 1552368"/>
              <a:gd name="connsiteY11-1448" fmla="*/ 985980 h 1354418"/>
              <a:gd name="connsiteX12-1449" fmla="*/ 653888 w 1552368"/>
              <a:gd name="connsiteY12-1450" fmla="*/ 736838 h 1354418"/>
              <a:gd name="connsiteX13-1451" fmla="*/ 318099 w 1552368"/>
              <a:gd name="connsiteY13-1452" fmla="*/ 328669 h 1354418"/>
              <a:gd name="connsiteX0-1453" fmla="*/ 318099 w 1552368"/>
              <a:gd name="connsiteY0-1454" fmla="*/ 328669 h 1354418"/>
              <a:gd name="connsiteX1-1455" fmla="*/ 750394 w 1552368"/>
              <a:gd name="connsiteY1-1456" fmla="*/ 587431 h 1354418"/>
              <a:gd name="connsiteX2-1457" fmla="*/ 807144 w 1552368"/>
              <a:gd name="connsiteY2-1458" fmla="*/ 15 h 1354418"/>
              <a:gd name="connsiteX3-1459" fmla="*/ 916903 w 1552368"/>
              <a:gd name="connsiteY3-1460" fmla="*/ 587432 h 1354418"/>
              <a:gd name="connsiteX4-1461" fmla="*/ 1123910 w 1552368"/>
              <a:gd name="connsiteY4-1462" fmla="*/ 686479 h 1354418"/>
              <a:gd name="connsiteX5-1463" fmla="*/ 1545752 w 1552368"/>
              <a:gd name="connsiteY5-1464" fmla="*/ 371531 h 1354418"/>
              <a:gd name="connsiteX6-1465" fmla="*/ 1119427 w 1552368"/>
              <a:gd name="connsiteY6-1466" fmla="*/ 829604 h 1354418"/>
              <a:gd name="connsiteX7-1467" fmla="*/ 1494973 w 1552368"/>
              <a:gd name="connsiteY7-1468" fmla="*/ 1171511 h 1354418"/>
              <a:gd name="connsiteX8-1469" fmla="*/ 916903 w 1552368"/>
              <a:gd name="connsiteY8-1470" fmla="*/ 1018766 h 1354418"/>
              <a:gd name="connsiteX9-1471" fmla="*/ 740884 w 1552368"/>
              <a:gd name="connsiteY9-1472" fmla="*/ 1354393 h 1354418"/>
              <a:gd name="connsiteX10-1473" fmla="*/ 710638 w 1552368"/>
              <a:gd name="connsiteY10-1474" fmla="*/ 1045271 h 1354418"/>
              <a:gd name="connsiteX11-1475" fmla="*/ 47 w 1552368"/>
              <a:gd name="connsiteY11-1476" fmla="*/ 985980 h 1354418"/>
              <a:gd name="connsiteX12-1477" fmla="*/ 653888 w 1552368"/>
              <a:gd name="connsiteY12-1478" fmla="*/ 736838 h 1354418"/>
              <a:gd name="connsiteX13-1479" fmla="*/ 318099 w 1552368"/>
              <a:gd name="connsiteY13-1480" fmla="*/ 328669 h 1354418"/>
              <a:gd name="connsiteX0-1481" fmla="*/ 318099 w 1552368"/>
              <a:gd name="connsiteY0-1482" fmla="*/ 328669 h 1354418"/>
              <a:gd name="connsiteX1-1483" fmla="*/ 750394 w 1552368"/>
              <a:gd name="connsiteY1-1484" fmla="*/ 587431 h 1354418"/>
              <a:gd name="connsiteX2-1485" fmla="*/ 807144 w 1552368"/>
              <a:gd name="connsiteY2-1486" fmla="*/ 15 h 1354418"/>
              <a:gd name="connsiteX3-1487" fmla="*/ 916903 w 1552368"/>
              <a:gd name="connsiteY3-1488" fmla="*/ 587432 h 1354418"/>
              <a:gd name="connsiteX4-1489" fmla="*/ 1123910 w 1552368"/>
              <a:gd name="connsiteY4-1490" fmla="*/ 686479 h 1354418"/>
              <a:gd name="connsiteX5-1491" fmla="*/ 1545752 w 1552368"/>
              <a:gd name="connsiteY5-1492" fmla="*/ 371531 h 1354418"/>
              <a:gd name="connsiteX6-1493" fmla="*/ 1119427 w 1552368"/>
              <a:gd name="connsiteY6-1494" fmla="*/ 829604 h 1354418"/>
              <a:gd name="connsiteX7-1495" fmla="*/ 1494973 w 1552368"/>
              <a:gd name="connsiteY7-1496" fmla="*/ 1171511 h 1354418"/>
              <a:gd name="connsiteX8-1497" fmla="*/ 916903 w 1552368"/>
              <a:gd name="connsiteY8-1498" fmla="*/ 1018766 h 1354418"/>
              <a:gd name="connsiteX9-1499" fmla="*/ 740884 w 1552368"/>
              <a:gd name="connsiteY9-1500" fmla="*/ 1354393 h 1354418"/>
              <a:gd name="connsiteX10-1501" fmla="*/ 710638 w 1552368"/>
              <a:gd name="connsiteY10-1502" fmla="*/ 1045271 h 1354418"/>
              <a:gd name="connsiteX11-1503" fmla="*/ 47 w 1552368"/>
              <a:gd name="connsiteY11-1504" fmla="*/ 985980 h 1354418"/>
              <a:gd name="connsiteX12-1505" fmla="*/ 653888 w 1552368"/>
              <a:gd name="connsiteY12-1506" fmla="*/ 736838 h 1354418"/>
              <a:gd name="connsiteX13-1507" fmla="*/ 318099 w 1552368"/>
              <a:gd name="connsiteY13-1508" fmla="*/ 328669 h 1354418"/>
              <a:gd name="connsiteX0-1509" fmla="*/ 318099 w 1551851"/>
              <a:gd name="connsiteY0-1510" fmla="*/ 328669 h 1354418"/>
              <a:gd name="connsiteX1-1511" fmla="*/ 750394 w 1551851"/>
              <a:gd name="connsiteY1-1512" fmla="*/ 587431 h 1354418"/>
              <a:gd name="connsiteX2-1513" fmla="*/ 807144 w 1551851"/>
              <a:gd name="connsiteY2-1514" fmla="*/ 15 h 1354418"/>
              <a:gd name="connsiteX3-1515" fmla="*/ 916903 w 1551851"/>
              <a:gd name="connsiteY3-1516" fmla="*/ 587432 h 1354418"/>
              <a:gd name="connsiteX4-1517" fmla="*/ 1123910 w 1551851"/>
              <a:gd name="connsiteY4-1518" fmla="*/ 686479 h 1354418"/>
              <a:gd name="connsiteX5-1519" fmla="*/ 1545752 w 1551851"/>
              <a:gd name="connsiteY5-1520" fmla="*/ 371531 h 1354418"/>
              <a:gd name="connsiteX6-1521" fmla="*/ 1066418 w 1551851"/>
              <a:gd name="connsiteY6-1522" fmla="*/ 909117 h 1354418"/>
              <a:gd name="connsiteX7-1523" fmla="*/ 1494973 w 1551851"/>
              <a:gd name="connsiteY7-1524" fmla="*/ 1171511 h 1354418"/>
              <a:gd name="connsiteX8-1525" fmla="*/ 916903 w 1551851"/>
              <a:gd name="connsiteY8-1526" fmla="*/ 1018766 h 1354418"/>
              <a:gd name="connsiteX9-1527" fmla="*/ 740884 w 1551851"/>
              <a:gd name="connsiteY9-1528" fmla="*/ 1354393 h 1354418"/>
              <a:gd name="connsiteX10-1529" fmla="*/ 710638 w 1551851"/>
              <a:gd name="connsiteY10-1530" fmla="*/ 1045271 h 1354418"/>
              <a:gd name="connsiteX11-1531" fmla="*/ 47 w 1551851"/>
              <a:gd name="connsiteY11-1532" fmla="*/ 985980 h 1354418"/>
              <a:gd name="connsiteX12-1533" fmla="*/ 653888 w 1551851"/>
              <a:gd name="connsiteY12-1534" fmla="*/ 736838 h 1354418"/>
              <a:gd name="connsiteX13-1535" fmla="*/ 318099 w 1551851"/>
              <a:gd name="connsiteY13-1536" fmla="*/ 328669 h 1354418"/>
              <a:gd name="connsiteX0-1537" fmla="*/ 318099 w 1551851"/>
              <a:gd name="connsiteY0-1538" fmla="*/ 328669 h 1354418"/>
              <a:gd name="connsiteX1-1539" fmla="*/ 750394 w 1551851"/>
              <a:gd name="connsiteY1-1540" fmla="*/ 587431 h 1354418"/>
              <a:gd name="connsiteX2-1541" fmla="*/ 807144 w 1551851"/>
              <a:gd name="connsiteY2-1542" fmla="*/ 15 h 1354418"/>
              <a:gd name="connsiteX3-1543" fmla="*/ 916903 w 1551851"/>
              <a:gd name="connsiteY3-1544" fmla="*/ 587432 h 1354418"/>
              <a:gd name="connsiteX4-1545" fmla="*/ 1123910 w 1551851"/>
              <a:gd name="connsiteY4-1546" fmla="*/ 686479 h 1354418"/>
              <a:gd name="connsiteX5-1547" fmla="*/ 1545752 w 1551851"/>
              <a:gd name="connsiteY5-1548" fmla="*/ 663079 h 1354418"/>
              <a:gd name="connsiteX6-1549" fmla="*/ 1066418 w 1551851"/>
              <a:gd name="connsiteY6-1550" fmla="*/ 909117 h 1354418"/>
              <a:gd name="connsiteX7-1551" fmla="*/ 1494973 w 1551851"/>
              <a:gd name="connsiteY7-1552" fmla="*/ 1171511 h 1354418"/>
              <a:gd name="connsiteX8-1553" fmla="*/ 916903 w 1551851"/>
              <a:gd name="connsiteY8-1554" fmla="*/ 1018766 h 1354418"/>
              <a:gd name="connsiteX9-1555" fmla="*/ 740884 w 1551851"/>
              <a:gd name="connsiteY9-1556" fmla="*/ 1354393 h 1354418"/>
              <a:gd name="connsiteX10-1557" fmla="*/ 710638 w 1551851"/>
              <a:gd name="connsiteY10-1558" fmla="*/ 1045271 h 1354418"/>
              <a:gd name="connsiteX11-1559" fmla="*/ 47 w 1551851"/>
              <a:gd name="connsiteY11-1560" fmla="*/ 985980 h 1354418"/>
              <a:gd name="connsiteX12-1561" fmla="*/ 653888 w 1551851"/>
              <a:gd name="connsiteY12-1562" fmla="*/ 736838 h 1354418"/>
              <a:gd name="connsiteX13-1563" fmla="*/ 318099 w 1551851"/>
              <a:gd name="connsiteY13-1564" fmla="*/ 328669 h 1354418"/>
              <a:gd name="connsiteX0-1565" fmla="*/ 318099 w 1551851"/>
              <a:gd name="connsiteY0-1566" fmla="*/ 328669 h 1354418"/>
              <a:gd name="connsiteX1-1567" fmla="*/ 750394 w 1551851"/>
              <a:gd name="connsiteY1-1568" fmla="*/ 587431 h 1354418"/>
              <a:gd name="connsiteX2-1569" fmla="*/ 807144 w 1551851"/>
              <a:gd name="connsiteY2-1570" fmla="*/ 15 h 1354418"/>
              <a:gd name="connsiteX3-1571" fmla="*/ 916903 w 1551851"/>
              <a:gd name="connsiteY3-1572" fmla="*/ 587432 h 1354418"/>
              <a:gd name="connsiteX4-1573" fmla="*/ 1057649 w 1551851"/>
              <a:gd name="connsiteY4-1574" fmla="*/ 712984 h 1354418"/>
              <a:gd name="connsiteX5-1575" fmla="*/ 1545752 w 1551851"/>
              <a:gd name="connsiteY5-1576" fmla="*/ 663079 h 1354418"/>
              <a:gd name="connsiteX6-1577" fmla="*/ 1066418 w 1551851"/>
              <a:gd name="connsiteY6-1578" fmla="*/ 909117 h 1354418"/>
              <a:gd name="connsiteX7-1579" fmla="*/ 1494973 w 1551851"/>
              <a:gd name="connsiteY7-1580" fmla="*/ 1171511 h 1354418"/>
              <a:gd name="connsiteX8-1581" fmla="*/ 916903 w 1551851"/>
              <a:gd name="connsiteY8-1582" fmla="*/ 1018766 h 1354418"/>
              <a:gd name="connsiteX9-1583" fmla="*/ 740884 w 1551851"/>
              <a:gd name="connsiteY9-1584" fmla="*/ 1354393 h 1354418"/>
              <a:gd name="connsiteX10-1585" fmla="*/ 710638 w 1551851"/>
              <a:gd name="connsiteY10-1586" fmla="*/ 1045271 h 1354418"/>
              <a:gd name="connsiteX11-1587" fmla="*/ 47 w 1551851"/>
              <a:gd name="connsiteY11-1588" fmla="*/ 985980 h 1354418"/>
              <a:gd name="connsiteX12-1589" fmla="*/ 653888 w 1551851"/>
              <a:gd name="connsiteY12-1590" fmla="*/ 736838 h 1354418"/>
              <a:gd name="connsiteX13-1591" fmla="*/ 318099 w 1551851"/>
              <a:gd name="connsiteY13-1592" fmla="*/ 328669 h 1354418"/>
              <a:gd name="connsiteX0-1593" fmla="*/ 318099 w 1551851"/>
              <a:gd name="connsiteY0-1594" fmla="*/ 328669 h 1354418"/>
              <a:gd name="connsiteX1-1595" fmla="*/ 750394 w 1551851"/>
              <a:gd name="connsiteY1-1596" fmla="*/ 587431 h 1354418"/>
              <a:gd name="connsiteX2-1597" fmla="*/ 807144 w 1551851"/>
              <a:gd name="connsiteY2-1598" fmla="*/ 15 h 1354418"/>
              <a:gd name="connsiteX3-1599" fmla="*/ 916903 w 1551851"/>
              <a:gd name="connsiteY3-1600" fmla="*/ 587432 h 1354418"/>
              <a:gd name="connsiteX4-1601" fmla="*/ 1057649 w 1551851"/>
              <a:gd name="connsiteY4-1602" fmla="*/ 712984 h 1354418"/>
              <a:gd name="connsiteX5-1603" fmla="*/ 1545752 w 1551851"/>
              <a:gd name="connsiteY5-1604" fmla="*/ 663079 h 1354418"/>
              <a:gd name="connsiteX6-1605" fmla="*/ 1066418 w 1551851"/>
              <a:gd name="connsiteY6-1606" fmla="*/ 909117 h 1354418"/>
              <a:gd name="connsiteX7-1607" fmla="*/ 1494973 w 1551851"/>
              <a:gd name="connsiteY7-1608" fmla="*/ 1171511 h 1354418"/>
              <a:gd name="connsiteX8-1609" fmla="*/ 916903 w 1551851"/>
              <a:gd name="connsiteY8-1610" fmla="*/ 1018766 h 1354418"/>
              <a:gd name="connsiteX9-1611" fmla="*/ 740884 w 1551851"/>
              <a:gd name="connsiteY9-1612" fmla="*/ 1354393 h 1354418"/>
              <a:gd name="connsiteX10-1613" fmla="*/ 710638 w 1551851"/>
              <a:gd name="connsiteY10-1614" fmla="*/ 1045271 h 1354418"/>
              <a:gd name="connsiteX11-1615" fmla="*/ 47 w 1551851"/>
              <a:gd name="connsiteY11-1616" fmla="*/ 985980 h 1354418"/>
              <a:gd name="connsiteX12-1617" fmla="*/ 653888 w 1551851"/>
              <a:gd name="connsiteY12-1618" fmla="*/ 736838 h 1354418"/>
              <a:gd name="connsiteX13-1619" fmla="*/ 318099 w 1551851"/>
              <a:gd name="connsiteY13-1620" fmla="*/ 328669 h 1354418"/>
              <a:gd name="connsiteX0-1621" fmla="*/ 318099 w 1551851"/>
              <a:gd name="connsiteY0-1622" fmla="*/ 328669 h 1354418"/>
              <a:gd name="connsiteX1-1623" fmla="*/ 750394 w 1551851"/>
              <a:gd name="connsiteY1-1624" fmla="*/ 587431 h 1354418"/>
              <a:gd name="connsiteX2-1625" fmla="*/ 807144 w 1551851"/>
              <a:gd name="connsiteY2-1626" fmla="*/ 15 h 1354418"/>
              <a:gd name="connsiteX3-1627" fmla="*/ 916903 w 1551851"/>
              <a:gd name="connsiteY3-1628" fmla="*/ 587432 h 1354418"/>
              <a:gd name="connsiteX4-1629" fmla="*/ 1174692 w 1551851"/>
              <a:gd name="connsiteY4-1630" fmla="*/ 437792 h 1354418"/>
              <a:gd name="connsiteX5-1631" fmla="*/ 1057649 w 1551851"/>
              <a:gd name="connsiteY5-1632" fmla="*/ 712984 h 1354418"/>
              <a:gd name="connsiteX6-1633" fmla="*/ 1545752 w 1551851"/>
              <a:gd name="connsiteY6-1634" fmla="*/ 663079 h 1354418"/>
              <a:gd name="connsiteX7-1635" fmla="*/ 1066418 w 1551851"/>
              <a:gd name="connsiteY7-1636" fmla="*/ 909117 h 1354418"/>
              <a:gd name="connsiteX8-1637" fmla="*/ 1494973 w 1551851"/>
              <a:gd name="connsiteY8-1638" fmla="*/ 1171511 h 1354418"/>
              <a:gd name="connsiteX9-1639" fmla="*/ 916903 w 1551851"/>
              <a:gd name="connsiteY9-1640" fmla="*/ 1018766 h 1354418"/>
              <a:gd name="connsiteX10-1641" fmla="*/ 740884 w 1551851"/>
              <a:gd name="connsiteY10-1642" fmla="*/ 1354393 h 1354418"/>
              <a:gd name="connsiteX11-1643" fmla="*/ 710638 w 1551851"/>
              <a:gd name="connsiteY11-1644" fmla="*/ 1045271 h 1354418"/>
              <a:gd name="connsiteX12-1645" fmla="*/ 47 w 1551851"/>
              <a:gd name="connsiteY12-1646" fmla="*/ 985980 h 1354418"/>
              <a:gd name="connsiteX13-1647" fmla="*/ 653888 w 1551851"/>
              <a:gd name="connsiteY13-1648" fmla="*/ 736838 h 1354418"/>
              <a:gd name="connsiteX14" fmla="*/ 318099 w 1551851"/>
              <a:gd name="connsiteY14" fmla="*/ 328669 h 1354418"/>
              <a:gd name="connsiteX0-1649" fmla="*/ 318099 w 1551851"/>
              <a:gd name="connsiteY0-1650" fmla="*/ 328669 h 1354418"/>
              <a:gd name="connsiteX1-1651" fmla="*/ 750394 w 1551851"/>
              <a:gd name="connsiteY1-1652" fmla="*/ 587431 h 1354418"/>
              <a:gd name="connsiteX2-1653" fmla="*/ 807144 w 1551851"/>
              <a:gd name="connsiteY2-1654" fmla="*/ 15 h 1354418"/>
              <a:gd name="connsiteX3-1655" fmla="*/ 916903 w 1551851"/>
              <a:gd name="connsiteY3-1656" fmla="*/ 587432 h 1354418"/>
              <a:gd name="connsiteX4-1657" fmla="*/ 1174692 w 1551851"/>
              <a:gd name="connsiteY4-1658" fmla="*/ 437792 h 1354418"/>
              <a:gd name="connsiteX5-1659" fmla="*/ 1057649 w 1551851"/>
              <a:gd name="connsiteY5-1660" fmla="*/ 712984 h 1354418"/>
              <a:gd name="connsiteX6-1661" fmla="*/ 1545752 w 1551851"/>
              <a:gd name="connsiteY6-1662" fmla="*/ 663079 h 1354418"/>
              <a:gd name="connsiteX7-1663" fmla="*/ 1066418 w 1551851"/>
              <a:gd name="connsiteY7-1664" fmla="*/ 909117 h 1354418"/>
              <a:gd name="connsiteX8-1665" fmla="*/ 1494973 w 1551851"/>
              <a:gd name="connsiteY8-1666" fmla="*/ 1171511 h 1354418"/>
              <a:gd name="connsiteX9-1667" fmla="*/ 916903 w 1551851"/>
              <a:gd name="connsiteY9-1668" fmla="*/ 1018766 h 1354418"/>
              <a:gd name="connsiteX10-1669" fmla="*/ 740884 w 1551851"/>
              <a:gd name="connsiteY10-1670" fmla="*/ 1354393 h 1354418"/>
              <a:gd name="connsiteX11-1671" fmla="*/ 710638 w 1551851"/>
              <a:gd name="connsiteY11-1672" fmla="*/ 1045271 h 1354418"/>
              <a:gd name="connsiteX12-1673" fmla="*/ 47 w 1551851"/>
              <a:gd name="connsiteY12-1674" fmla="*/ 985980 h 1354418"/>
              <a:gd name="connsiteX13-1675" fmla="*/ 653888 w 1551851"/>
              <a:gd name="connsiteY13-1676" fmla="*/ 736838 h 1354418"/>
              <a:gd name="connsiteX14-1677" fmla="*/ 318099 w 1551851"/>
              <a:gd name="connsiteY14-1678" fmla="*/ 328669 h 1354418"/>
              <a:gd name="connsiteX0-1679" fmla="*/ 318099 w 1551851"/>
              <a:gd name="connsiteY0-1680" fmla="*/ 328669 h 1354418"/>
              <a:gd name="connsiteX1-1681" fmla="*/ 750394 w 1551851"/>
              <a:gd name="connsiteY1-1682" fmla="*/ 587431 h 1354418"/>
              <a:gd name="connsiteX2-1683" fmla="*/ 807144 w 1551851"/>
              <a:gd name="connsiteY2-1684" fmla="*/ 15 h 1354418"/>
              <a:gd name="connsiteX3-1685" fmla="*/ 916903 w 1551851"/>
              <a:gd name="connsiteY3-1686" fmla="*/ 587432 h 1354418"/>
              <a:gd name="connsiteX4-1687" fmla="*/ 1134935 w 1551851"/>
              <a:gd name="connsiteY4-1688" fmla="*/ 437792 h 1354418"/>
              <a:gd name="connsiteX5-1689" fmla="*/ 1057649 w 1551851"/>
              <a:gd name="connsiteY5-1690" fmla="*/ 712984 h 1354418"/>
              <a:gd name="connsiteX6-1691" fmla="*/ 1545752 w 1551851"/>
              <a:gd name="connsiteY6-1692" fmla="*/ 663079 h 1354418"/>
              <a:gd name="connsiteX7-1693" fmla="*/ 1066418 w 1551851"/>
              <a:gd name="connsiteY7-1694" fmla="*/ 909117 h 1354418"/>
              <a:gd name="connsiteX8-1695" fmla="*/ 1494973 w 1551851"/>
              <a:gd name="connsiteY8-1696" fmla="*/ 1171511 h 1354418"/>
              <a:gd name="connsiteX9-1697" fmla="*/ 916903 w 1551851"/>
              <a:gd name="connsiteY9-1698" fmla="*/ 1018766 h 1354418"/>
              <a:gd name="connsiteX10-1699" fmla="*/ 740884 w 1551851"/>
              <a:gd name="connsiteY10-1700" fmla="*/ 1354393 h 1354418"/>
              <a:gd name="connsiteX11-1701" fmla="*/ 710638 w 1551851"/>
              <a:gd name="connsiteY11-1702" fmla="*/ 1045271 h 1354418"/>
              <a:gd name="connsiteX12-1703" fmla="*/ 47 w 1551851"/>
              <a:gd name="connsiteY12-1704" fmla="*/ 985980 h 1354418"/>
              <a:gd name="connsiteX13-1705" fmla="*/ 653888 w 1551851"/>
              <a:gd name="connsiteY13-1706" fmla="*/ 736838 h 1354418"/>
              <a:gd name="connsiteX14-1707" fmla="*/ 318099 w 1551851"/>
              <a:gd name="connsiteY14-1708" fmla="*/ 328669 h 1354418"/>
              <a:gd name="connsiteX0-1709" fmla="*/ 318099 w 1551851"/>
              <a:gd name="connsiteY0-1710" fmla="*/ 328669 h 1354418"/>
              <a:gd name="connsiteX1-1711" fmla="*/ 750394 w 1551851"/>
              <a:gd name="connsiteY1-1712" fmla="*/ 587431 h 1354418"/>
              <a:gd name="connsiteX2-1713" fmla="*/ 807144 w 1551851"/>
              <a:gd name="connsiteY2-1714" fmla="*/ 15 h 1354418"/>
              <a:gd name="connsiteX3-1715" fmla="*/ 916903 w 1551851"/>
              <a:gd name="connsiteY3-1716" fmla="*/ 587432 h 1354418"/>
              <a:gd name="connsiteX4-1717" fmla="*/ 1134935 w 1551851"/>
              <a:gd name="connsiteY4-1718" fmla="*/ 437792 h 1354418"/>
              <a:gd name="connsiteX5-1719" fmla="*/ 1057649 w 1551851"/>
              <a:gd name="connsiteY5-1720" fmla="*/ 712984 h 1354418"/>
              <a:gd name="connsiteX6-1721" fmla="*/ 1545752 w 1551851"/>
              <a:gd name="connsiteY6-1722" fmla="*/ 663079 h 1354418"/>
              <a:gd name="connsiteX7-1723" fmla="*/ 1066418 w 1551851"/>
              <a:gd name="connsiteY7-1724" fmla="*/ 909117 h 1354418"/>
              <a:gd name="connsiteX8-1725" fmla="*/ 1494973 w 1551851"/>
              <a:gd name="connsiteY8-1726" fmla="*/ 1171511 h 1354418"/>
              <a:gd name="connsiteX9-1727" fmla="*/ 916903 w 1551851"/>
              <a:gd name="connsiteY9-1728" fmla="*/ 1018766 h 1354418"/>
              <a:gd name="connsiteX10-1729" fmla="*/ 740884 w 1551851"/>
              <a:gd name="connsiteY10-1730" fmla="*/ 1354393 h 1354418"/>
              <a:gd name="connsiteX11-1731" fmla="*/ 710638 w 1551851"/>
              <a:gd name="connsiteY11-1732" fmla="*/ 1045271 h 1354418"/>
              <a:gd name="connsiteX12-1733" fmla="*/ 47 w 1551851"/>
              <a:gd name="connsiteY12-1734" fmla="*/ 985980 h 1354418"/>
              <a:gd name="connsiteX13-1735" fmla="*/ 653888 w 1551851"/>
              <a:gd name="connsiteY13-1736" fmla="*/ 736838 h 1354418"/>
              <a:gd name="connsiteX14-1737" fmla="*/ 318099 w 1551851"/>
              <a:gd name="connsiteY14-1738" fmla="*/ 328669 h 1354418"/>
              <a:gd name="connsiteX0-1739" fmla="*/ 318099 w 1551851"/>
              <a:gd name="connsiteY0-1740" fmla="*/ 328669 h 1354418"/>
              <a:gd name="connsiteX1-1741" fmla="*/ 750394 w 1551851"/>
              <a:gd name="connsiteY1-1742" fmla="*/ 587431 h 1354418"/>
              <a:gd name="connsiteX2-1743" fmla="*/ 807144 w 1551851"/>
              <a:gd name="connsiteY2-1744" fmla="*/ 15 h 1354418"/>
              <a:gd name="connsiteX3-1745" fmla="*/ 916903 w 1551851"/>
              <a:gd name="connsiteY3-1746" fmla="*/ 587432 h 1354418"/>
              <a:gd name="connsiteX4-1747" fmla="*/ 1134935 w 1551851"/>
              <a:gd name="connsiteY4-1748" fmla="*/ 437792 h 1354418"/>
              <a:gd name="connsiteX5-1749" fmla="*/ 1057649 w 1551851"/>
              <a:gd name="connsiteY5-1750" fmla="*/ 712984 h 1354418"/>
              <a:gd name="connsiteX6-1751" fmla="*/ 1545752 w 1551851"/>
              <a:gd name="connsiteY6-1752" fmla="*/ 663079 h 1354418"/>
              <a:gd name="connsiteX7-1753" fmla="*/ 1066418 w 1551851"/>
              <a:gd name="connsiteY7-1754" fmla="*/ 909117 h 1354418"/>
              <a:gd name="connsiteX8-1755" fmla="*/ 1494973 w 1551851"/>
              <a:gd name="connsiteY8-1756" fmla="*/ 1171511 h 1354418"/>
              <a:gd name="connsiteX9-1757" fmla="*/ 916903 w 1551851"/>
              <a:gd name="connsiteY9-1758" fmla="*/ 1018766 h 1354418"/>
              <a:gd name="connsiteX10-1759" fmla="*/ 740884 w 1551851"/>
              <a:gd name="connsiteY10-1760" fmla="*/ 1354393 h 1354418"/>
              <a:gd name="connsiteX11-1761" fmla="*/ 710638 w 1551851"/>
              <a:gd name="connsiteY11-1762" fmla="*/ 1045271 h 1354418"/>
              <a:gd name="connsiteX12-1763" fmla="*/ 47 w 1551851"/>
              <a:gd name="connsiteY12-1764" fmla="*/ 985980 h 1354418"/>
              <a:gd name="connsiteX13-1765" fmla="*/ 653888 w 1551851"/>
              <a:gd name="connsiteY13-1766" fmla="*/ 736838 h 1354418"/>
              <a:gd name="connsiteX14-1767" fmla="*/ 318099 w 1551851"/>
              <a:gd name="connsiteY14-1768" fmla="*/ 328669 h 1354418"/>
              <a:gd name="connsiteX0-1769" fmla="*/ 318099 w 1551851"/>
              <a:gd name="connsiteY0-1770" fmla="*/ 328669 h 1354418"/>
              <a:gd name="connsiteX1-1771" fmla="*/ 750394 w 1551851"/>
              <a:gd name="connsiteY1-1772" fmla="*/ 587431 h 1354418"/>
              <a:gd name="connsiteX2-1773" fmla="*/ 807144 w 1551851"/>
              <a:gd name="connsiteY2-1774" fmla="*/ 15 h 1354418"/>
              <a:gd name="connsiteX3-1775" fmla="*/ 916903 w 1551851"/>
              <a:gd name="connsiteY3-1776" fmla="*/ 587432 h 1354418"/>
              <a:gd name="connsiteX4-1777" fmla="*/ 1134935 w 1551851"/>
              <a:gd name="connsiteY4-1778" fmla="*/ 437792 h 1354418"/>
              <a:gd name="connsiteX5-1779" fmla="*/ 1057649 w 1551851"/>
              <a:gd name="connsiteY5-1780" fmla="*/ 712984 h 1354418"/>
              <a:gd name="connsiteX6-1781" fmla="*/ 1545752 w 1551851"/>
              <a:gd name="connsiteY6-1782" fmla="*/ 663079 h 1354418"/>
              <a:gd name="connsiteX7-1783" fmla="*/ 1066418 w 1551851"/>
              <a:gd name="connsiteY7-1784" fmla="*/ 909117 h 1354418"/>
              <a:gd name="connsiteX8-1785" fmla="*/ 1494973 w 1551851"/>
              <a:gd name="connsiteY8-1786" fmla="*/ 1171511 h 1354418"/>
              <a:gd name="connsiteX9-1787" fmla="*/ 916903 w 1551851"/>
              <a:gd name="connsiteY9-1788" fmla="*/ 1018766 h 1354418"/>
              <a:gd name="connsiteX10-1789" fmla="*/ 740884 w 1551851"/>
              <a:gd name="connsiteY10-1790" fmla="*/ 1354393 h 1354418"/>
              <a:gd name="connsiteX11-1791" fmla="*/ 710638 w 1551851"/>
              <a:gd name="connsiteY11-1792" fmla="*/ 1045271 h 1354418"/>
              <a:gd name="connsiteX12-1793" fmla="*/ 47 w 1551851"/>
              <a:gd name="connsiteY12-1794" fmla="*/ 985980 h 1354418"/>
              <a:gd name="connsiteX13-1795" fmla="*/ 653888 w 1551851"/>
              <a:gd name="connsiteY13-1796" fmla="*/ 736838 h 1354418"/>
              <a:gd name="connsiteX14-1797" fmla="*/ 318099 w 1551851"/>
              <a:gd name="connsiteY14-1798" fmla="*/ 328669 h 1354418"/>
              <a:gd name="connsiteX0-1799" fmla="*/ 318099 w 1551851"/>
              <a:gd name="connsiteY0-1800" fmla="*/ 328669 h 1354418"/>
              <a:gd name="connsiteX1-1801" fmla="*/ 750394 w 1551851"/>
              <a:gd name="connsiteY1-1802" fmla="*/ 587431 h 1354418"/>
              <a:gd name="connsiteX2-1803" fmla="*/ 807144 w 1551851"/>
              <a:gd name="connsiteY2-1804" fmla="*/ 15 h 1354418"/>
              <a:gd name="connsiteX3-1805" fmla="*/ 916903 w 1551851"/>
              <a:gd name="connsiteY3-1806" fmla="*/ 587432 h 1354418"/>
              <a:gd name="connsiteX4-1807" fmla="*/ 1134935 w 1551851"/>
              <a:gd name="connsiteY4-1808" fmla="*/ 437792 h 1354418"/>
              <a:gd name="connsiteX5-1809" fmla="*/ 1057649 w 1551851"/>
              <a:gd name="connsiteY5-1810" fmla="*/ 712984 h 1354418"/>
              <a:gd name="connsiteX6-1811" fmla="*/ 1545752 w 1551851"/>
              <a:gd name="connsiteY6-1812" fmla="*/ 663079 h 1354418"/>
              <a:gd name="connsiteX7-1813" fmla="*/ 1066418 w 1551851"/>
              <a:gd name="connsiteY7-1814" fmla="*/ 909117 h 1354418"/>
              <a:gd name="connsiteX8-1815" fmla="*/ 1494973 w 1551851"/>
              <a:gd name="connsiteY8-1816" fmla="*/ 1171511 h 1354418"/>
              <a:gd name="connsiteX9-1817" fmla="*/ 916903 w 1551851"/>
              <a:gd name="connsiteY9-1818" fmla="*/ 1018766 h 1354418"/>
              <a:gd name="connsiteX10-1819" fmla="*/ 740884 w 1551851"/>
              <a:gd name="connsiteY10-1820" fmla="*/ 1354393 h 1354418"/>
              <a:gd name="connsiteX11-1821" fmla="*/ 710638 w 1551851"/>
              <a:gd name="connsiteY11-1822" fmla="*/ 1045271 h 1354418"/>
              <a:gd name="connsiteX12-1823" fmla="*/ 47 w 1551851"/>
              <a:gd name="connsiteY12-1824" fmla="*/ 985980 h 1354418"/>
              <a:gd name="connsiteX13-1825" fmla="*/ 653888 w 1551851"/>
              <a:gd name="connsiteY13-1826" fmla="*/ 736838 h 1354418"/>
              <a:gd name="connsiteX14-1827" fmla="*/ 318099 w 1551851"/>
              <a:gd name="connsiteY14-1828" fmla="*/ 328669 h 1354418"/>
              <a:gd name="connsiteX0-1829" fmla="*/ 318099 w 1551851"/>
              <a:gd name="connsiteY0-1830" fmla="*/ 328669 h 1354418"/>
              <a:gd name="connsiteX1-1831" fmla="*/ 750394 w 1551851"/>
              <a:gd name="connsiteY1-1832" fmla="*/ 587431 h 1354418"/>
              <a:gd name="connsiteX2-1833" fmla="*/ 807144 w 1551851"/>
              <a:gd name="connsiteY2-1834" fmla="*/ 15 h 1354418"/>
              <a:gd name="connsiteX3-1835" fmla="*/ 916903 w 1551851"/>
              <a:gd name="connsiteY3-1836" fmla="*/ 587432 h 1354418"/>
              <a:gd name="connsiteX4-1837" fmla="*/ 1134935 w 1551851"/>
              <a:gd name="connsiteY4-1838" fmla="*/ 437792 h 1354418"/>
              <a:gd name="connsiteX5-1839" fmla="*/ 1057649 w 1551851"/>
              <a:gd name="connsiteY5-1840" fmla="*/ 712984 h 1354418"/>
              <a:gd name="connsiteX6-1841" fmla="*/ 1545752 w 1551851"/>
              <a:gd name="connsiteY6-1842" fmla="*/ 663079 h 1354418"/>
              <a:gd name="connsiteX7-1843" fmla="*/ 1066418 w 1551851"/>
              <a:gd name="connsiteY7-1844" fmla="*/ 909117 h 1354418"/>
              <a:gd name="connsiteX8-1845" fmla="*/ 1494973 w 1551851"/>
              <a:gd name="connsiteY8-1846" fmla="*/ 1171511 h 1354418"/>
              <a:gd name="connsiteX9-1847" fmla="*/ 916903 w 1551851"/>
              <a:gd name="connsiteY9-1848" fmla="*/ 1018766 h 1354418"/>
              <a:gd name="connsiteX10-1849" fmla="*/ 740884 w 1551851"/>
              <a:gd name="connsiteY10-1850" fmla="*/ 1354393 h 1354418"/>
              <a:gd name="connsiteX11-1851" fmla="*/ 710638 w 1551851"/>
              <a:gd name="connsiteY11-1852" fmla="*/ 1045271 h 1354418"/>
              <a:gd name="connsiteX12-1853" fmla="*/ 47 w 1551851"/>
              <a:gd name="connsiteY12-1854" fmla="*/ 985980 h 1354418"/>
              <a:gd name="connsiteX13-1855" fmla="*/ 653888 w 1551851"/>
              <a:gd name="connsiteY13-1856" fmla="*/ 736838 h 1354418"/>
              <a:gd name="connsiteX14-1857" fmla="*/ 318099 w 1551851"/>
              <a:gd name="connsiteY14-1858" fmla="*/ 328669 h 1354418"/>
              <a:gd name="connsiteX0-1859" fmla="*/ 318099 w 1551851"/>
              <a:gd name="connsiteY0-1860" fmla="*/ 328669 h 1341167"/>
              <a:gd name="connsiteX1-1861" fmla="*/ 750394 w 1551851"/>
              <a:gd name="connsiteY1-1862" fmla="*/ 587431 h 1341167"/>
              <a:gd name="connsiteX2-1863" fmla="*/ 807144 w 1551851"/>
              <a:gd name="connsiteY2-1864" fmla="*/ 15 h 1341167"/>
              <a:gd name="connsiteX3-1865" fmla="*/ 916903 w 1551851"/>
              <a:gd name="connsiteY3-1866" fmla="*/ 587432 h 1341167"/>
              <a:gd name="connsiteX4-1867" fmla="*/ 1134935 w 1551851"/>
              <a:gd name="connsiteY4-1868" fmla="*/ 437792 h 1341167"/>
              <a:gd name="connsiteX5-1869" fmla="*/ 1057649 w 1551851"/>
              <a:gd name="connsiteY5-1870" fmla="*/ 712984 h 1341167"/>
              <a:gd name="connsiteX6-1871" fmla="*/ 1545752 w 1551851"/>
              <a:gd name="connsiteY6-1872" fmla="*/ 663079 h 1341167"/>
              <a:gd name="connsiteX7-1873" fmla="*/ 1066418 w 1551851"/>
              <a:gd name="connsiteY7-1874" fmla="*/ 909117 h 1341167"/>
              <a:gd name="connsiteX8-1875" fmla="*/ 1494973 w 1551851"/>
              <a:gd name="connsiteY8-1876" fmla="*/ 1171511 h 1341167"/>
              <a:gd name="connsiteX9-1877" fmla="*/ 916903 w 1551851"/>
              <a:gd name="connsiteY9-1878" fmla="*/ 1018766 h 1341167"/>
              <a:gd name="connsiteX10-1879" fmla="*/ 634867 w 1551851"/>
              <a:gd name="connsiteY10-1880" fmla="*/ 1341141 h 1341167"/>
              <a:gd name="connsiteX11-1881" fmla="*/ 710638 w 1551851"/>
              <a:gd name="connsiteY11-1882" fmla="*/ 1045271 h 1341167"/>
              <a:gd name="connsiteX12-1883" fmla="*/ 47 w 1551851"/>
              <a:gd name="connsiteY12-1884" fmla="*/ 985980 h 1341167"/>
              <a:gd name="connsiteX13-1885" fmla="*/ 653888 w 1551851"/>
              <a:gd name="connsiteY13-1886" fmla="*/ 736838 h 1341167"/>
              <a:gd name="connsiteX14-1887" fmla="*/ 318099 w 1551851"/>
              <a:gd name="connsiteY14-1888" fmla="*/ 328669 h 1341167"/>
              <a:gd name="connsiteX0-1889" fmla="*/ 318099 w 1551851"/>
              <a:gd name="connsiteY0-1890" fmla="*/ 328669 h 1354331"/>
              <a:gd name="connsiteX1-1891" fmla="*/ 750394 w 1551851"/>
              <a:gd name="connsiteY1-1892" fmla="*/ 587431 h 1354331"/>
              <a:gd name="connsiteX2-1893" fmla="*/ 807144 w 1551851"/>
              <a:gd name="connsiteY2-1894" fmla="*/ 15 h 1354331"/>
              <a:gd name="connsiteX3-1895" fmla="*/ 916903 w 1551851"/>
              <a:gd name="connsiteY3-1896" fmla="*/ 587432 h 1354331"/>
              <a:gd name="connsiteX4-1897" fmla="*/ 1134935 w 1551851"/>
              <a:gd name="connsiteY4-1898" fmla="*/ 437792 h 1354331"/>
              <a:gd name="connsiteX5-1899" fmla="*/ 1057649 w 1551851"/>
              <a:gd name="connsiteY5-1900" fmla="*/ 712984 h 1354331"/>
              <a:gd name="connsiteX6-1901" fmla="*/ 1545752 w 1551851"/>
              <a:gd name="connsiteY6-1902" fmla="*/ 663079 h 1354331"/>
              <a:gd name="connsiteX7-1903" fmla="*/ 1066418 w 1551851"/>
              <a:gd name="connsiteY7-1904" fmla="*/ 909117 h 1354331"/>
              <a:gd name="connsiteX8-1905" fmla="*/ 1494973 w 1551851"/>
              <a:gd name="connsiteY8-1906" fmla="*/ 1171511 h 1354331"/>
              <a:gd name="connsiteX9-1907" fmla="*/ 916903 w 1551851"/>
              <a:gd name="connsiteY9-1908" fmla="*/ 1018766 h 1354331"/>
              <a:gd name="connsiteX10-1909" fmla="*/ 634867 w 1551851"/>
              <a:gd name="connsiteY10-1910" fmla="*/ 1341141 h 1354331"/>
              <a:gd name="connsiteX11-1911" fmla="*/ 710638 w 1551851"/>
              <a:gd name="connsiteY11-1912" fmla="*/ 1045271 h 1354331"/>
              <a:gd name="connsiteX12-1913" fmla="*/ 47 w 1551851"/>
              <a:gd name="connsiteY12-1914" fmla="*/ 985980 h 1354331"/>
              <a:gd name="connsiteX13-1915" fmla="*/ 653888 w 1551851"/>
              <a:gd name="connsiteY13-1916" fmla="*/ 736838 h 1354331"/>
              <a:gd name="connsiteX14-1917" fmla="*/ 318099 w 1551851"/>
              <a:gd name="connsiteY14-1918" fmla="*/ 328669 h 1354331"/>
              <a:gd name="connsiteX0-1919" fmla="*/ 318099 w 1551851"/>
              <a:gd name="connsiteY0-1920" fmla="*/ 328669 h 1457529"/>
              <a:gd name="connsiteX1-1921" fmla="*/ 750394 w 1551851"/>
              <a:gd name="connsiteY1-1922" fmla="*/ 587431 h 1457529"/>
              <a:gd name="connsiteX2-1923" fmla="*/ 807144 w 1551851"/>
              <a:gd name="connsiteY2-1924" fmla="*/ 15 h 1457529"/>
              <a:gd name="connsiteX3-1925" fmla="*/ 916903 w 1551851"/>
              <a:gd name="connsiteY3-1926" fmla="*/ 587432 h 1457529"/>
              <a:gd name="connsiteX4-1927" fmla="*/ 1134935 w 1551851"/>
              <a:gd name="connsiteY4-1928" fmla="*/ 437792 h 1457529"/>
              <a:gd name="connsiteX5-1929" fmla="*/ 1057649 w 1551851"/>
              <a:gd name="connsiteY5-1930" fmla="*/ 712984 h 1457529"/>
              <a:gd name="connsiteX6-1931" fmla="*/ 1545752 w 1551851"/>
              <a:gd name="connsiteY6-1932" fmla="*/ 663079 h 1457529"/>
              <a:gd name="connsiteX7-1933" fmla="*/ 1066418 w 1551851"/>
              <a:gd name="connsiteY7-1934" fmla="*/ 909117 h 1457529"/>
              <a:gd name="connsiteX8-1935" fmla="*/ 1494973 w 1551851"/>
              <a:gd name="connsiteY8-1936" fmla="*/ 1171511 h 1457529"/>
              <a:gd name="connsiteX9-1937" fmla="*/ 916903 w 1551851"/>
              <a:gd name="connsiteY9-1938" fmla="*/ 1018766 h 1457529"/>
              <a:gd name="connsiteX10-1939" fmla="*/ 595111 w 1551851"/>
              <a:gd name="connsiteY10-1940" fmla="*/ 1447158 h 1457529"/>
              <a:gd name="connsiteX11-1941" fmla="*/ 710638 w 1551851"/>
              <a:gd name="connsiteY11-1942" fmla="*/ 1045271 h 1457529"/>
              <a:gd name="connsiteX12-1943" fmla="*/ 47 w 1551851"/>
              <a:gd name="connsiteY12-1944" fmla="*/ 985980 h 1457529"/>
              <a:gd name="connsiteX13-1945" fmla="*/ 653888 w 1551851"/>
              <a:gd name="connsiteY13-1946" fmla="*/ 736838 h 1457529"/>
              <a:gd name="connsiteX14-1947" fmla="*/ 318099 w 1551851"/>
              <a:gd name="connsiteY14-1948" fmla="*/ 328669 h 1457529"/>
              <a:gd name="connsiteX0-1949" fmla="*/ 318099 w 1551851"/>
              <a:gd name="connsiteY0-1950" fmla="*/ 328669 h 1457529"/>
              <a:gd name="connsiteX1-1951" fmla="*/ 750394 w 1551851"/>
              <a:gd name="connsiteY1-1952" fmla="*/ 587431 h 1457529"/>
              <a:gd name="connsiteX2-1953" fmla="*/ 807144 w 1551851"/>
              <a:gd name="connsiteY2-1954" fmla="*/ 15 h 1457529"/>
              <a:gd name="connsiteX3-1955" fmla="*/ 916903 w 1551851"/>
              <a:gd name="connsiteY3-1956" fmla="*/ 587432 h 1457529"/>
              <a:gd name="connsiteX4-1957" fmla="*/ 1134935 w 1551851"/>
              <a:gd name="connsiteY4-1958" fmla="*/ 437792 h 1457529"/>
              <a:gd name="connsiteX5-1959" fmla="*/ 1057649 w 1551851"/>
              <a:gd name="connsiteY5-1960" fmla="*/ 712984 h 1457529"/>
              <a:gd name="connsiteX6-1961" fmla="*/ 1545752 w 1551851"/>
              <a:gd name="connsiteY6-1962" fmla="*/ 663079 h 1457529"/>
              <a:gd name="connsiteX7-1963" fmla="*/ 1066418 w 1551851"/>
              <a:gd name="connsiteY7-1964" fmla="*/ 909117 h 1457529"/>
              <a:gd name="connsiteX8-1965" fmla="*/ 1494973 w 1551851"/>
              <a:gd name="connsiteY8-1966" fmla="*/ 1171511 h 1457529"/>
              <a:gd name="connsiteX9-1967" fmla="*/ 916903 w 1551851"/>
              <a:gd name="connsiteY9-1968" fmla="*/ 1018766 h 1457529"/>
              <a:gd name="connsiteX10-1969" fmla="*/ 595111 w 1551851"/>
              <a:gd name="connsiteY10-1970" fmla="*/ 1447158 h 1457529"/>
              <a:gd name="connsiteX11-1971" fmla="*/ 710638 w 1551851"/>
              <a:gd name="connsiteY11-1972" fmla="*/ 1045271 h 1457529"/>
              <a:gd name="connsiteX12-1973" fmla="*/ 47 w 1551851"/>
              <a:gd name="connsiteY12-1974" fmla="*/ 985980 h 1457529"/>
              <a:gd name="connsiteX13-1975" fmla="*/ 653888 w 1551851"/>
              <a:gd name="connsiteY13-1976" fmla="*/ 736838 h 1457529"/>
              <a:gd name="connsiteX14-1977" fmla="*/ 318099 w 1551851"/>
              <a:gd name="connsiteY14-1978" fmla="*/ 328669 h 1457529"/>
              <a:gd name="connsiteX0-1979" fmla="*/ 318099 w 1551851"/>
              <a:gd name="connsiteY0-1980" fmla="*/ 328669 h 1450384"/>
              <a:gd name="connsiteX1-1981" fmla="*/ 750394 w 1551851"/>
              <a:gd name="connsiteY1-1982" fmla="*/ 587431 h 1450384"/>
              <a:gd name="connsiteX2-1983" fmla="*/ 807144 w 1551851"/>
              <a:gd name="connsiteY2-1984" fmla="*/ 15 h 1450384"/>
              <a:gd name="connsiteX3-1985" fmla="*/ 916903 w 1551851"/>
              <a:gd name="connsiteY3-1986" fmla="*/ 587432 h 1450384"/>
              <a:gd name="connsiteX4-1987" fmla="*/ 1134935 w 1551851"/>
              <a:gd name="connsiteY4-1988" fmla="*/ 437792 h 1450384"/>
              <a:gd name="connsiteX5-1989" fmla="*/ 1057649 w 1551851"/>
              <a:gd name="connsiteY5-1990" fmla="*/ 712984 h 1450384"/>
              <a:gd name="connsiteX6-1991" fmla="*/ 1545752 w 1551851"/>
              <a:gd name="connsiteY6-1992" fmla="*/ 663079 h 1450384"/>
              <a:gd name="connsiteX7-1993" fmla="*/ 1066418 w 1551851"/>
              <a:gd name="connsiteY7-1994" fmla="*/ 909117 h 1450384"/>
              <a:gd name="connsiteX8-1995" fmla="*/ 1494973 w 1551851"/>
              <a:gd name="connsiteY8-1996" fmla="*/ 1171511 h 1450384"/>
              <a:gd name="connsiteX9-1997" fmla="*/ 916903 w 1551851"/>
              <a:gd name="connsiteY9-1998" fmla="*/ 1018766 h 1450384"/>
              <a:gd name="connsiteX10-1999" fmla="*/ 595111 w 1551851"/>
              <a:gd name="connsiteY10-2000" fmla="*/ 1447158 h 1450384"/>
              <a:gd name="connsiteX11-2001" fmla="*/ 710638 w 1551851"/>
              <a:gd name="connsiteY11-2002" fmla="*/ 1045271 h 1450384"/>
              <a:gd name="connsiteX12-2003" fmla="*/ 47 w 1551851"/>
              <a:gd name="connsiteY12-2004" fmla="*/ 985980 h 1450384"/>
              <a:gd name="connsiteX13-2005" fmla="*/ 653888 w 1551851"/>
              <a:gd name="connsiteY13-2006" fmla="*/ 736838 h 1450384"/>
              <a:gd name="connsiteX14-2007" fmla="*/ 318099 w 1551851"/>
              <a:gd name="connsiteY14-2008" fmla="*/ 328669 h 1450384"/>
              <a:gd name="connsiteX0-2009" fmla="*/ 318101 w 1551853"/>
              <a:gd name="connsiteY0-2010" fmla="*/ 328669 h 1450384"/>
              <a:gd name="connsiteX1-2011" fmla="*/ 750396 w 1551853"/>
              <a:gd name="connsiteY1-2012" fmla="*/ 587431 h 1450384"/>
              <a:gd name="connsiteX2-2013" fmla="*/ 807146 w 1551853"/>
              <a:gd name="connsiteY2-2014" fmla="*/ 15 h 1450384"/>
              <a:gd name="connsiteX3-2015" fmla="*/ 916905 w 1551853"/>
              <a:gd name="connsiteY3-2016" fmla="*/ 587432 h 1450384"/>
              <a:gd name="connsiteX4-2017" fmla="*/ 1134937 w 1551853"/>
              <a:gd name="connsiteY4-2018" fmla="*/ 437792 h 1450384"/>
              <a:gd name="connsiteX5-2019" fmla="*/ 1057651 w 1551853"/>
              <a:gd name="connsiteY5-2020" fmla="*/ 712984 h 1450384"/>
              <a:gd name="connsiteX6-2021" fmla="*/ 1545754 w 1551853"/>
              <a:gd name="connsiteY6-2022" fmla="*/ 663079 h 1450384"/>
              <a:gd name="connsiteX7-2023" fmla="*/ 1066420 w 1551853"/>
              <a:gd name="connsiteY7-2024" fmla="*/ 909117 h 1450384"/>
              <a:gd name="connsiteX8-2025" fmla="*/ 1494975 w 1551853"/>
              <a:gd name="connsiteY8-2026" fmla="*/ 1171511 h 1450384"/>
              <a:gd name="connsiteX9-2027" fmla="*/ 916905 w 1551853"/>
              <a:gd name="connsiteY9-2028" fmla="*/ 1018766 h 1450384"/>
              <a:gd name="connsiteX10-2029" fmla="*/ 595113 w 1551853"/>
              <a:gd name="connsiteY10-2030" fmla="*/ 1447158 h 1450384"/>
              <a:gd name="connsiteX11-2031" fmla="*/ 684136 w 1551853"/>
              <a:gd name="connsiteY11-2032" fmla="*/ 979010 h 1450384"/>
              <a:gd name="connsiteX12-2033" fmla="*/ 49 w 1551853"/>
              <a:gd name="connsiteY12-2034" fmla="*/ 985980 h 1450384"/>
              <a:gd name="connsiteX13-2035" fmla="*/ 653890 w 1551853"/>
              <a:gd name="connsiteY13-2036" fmla="*/ 736838 h 1450384"/>
              <a:gd name="connsiteX14-2037" fmla="*/ 318101 w 1551853"/>
              <a:gd name="connsiteY14-2038" fmla="*/ 328669 h 1450384"/>
              <a:gd name="connsiteX0-2039" fmla="*/ 318101 w 1551853"/>
              <a:gd name="connsiteY0-2040" fmla="*/ 328669 h 1450384"/>
              <a:gd name="connsiteX1-2041" fmla="*/ 750396 w 1551853"/>
              <a:gd name="connsiteY1-2042" fmla="*/ 587431 h 1450384"/>
              <a:gd name="connsiteX2-2043" fmla="*/ 807146 w 1551853"/>
              <a:gd name="connsiteY2-2044" fmla="*/ 15 h 1450384"/>
              <a:gd name="connsiteX3-2045" fmla="*/ 916905 w 1551853"/>
              <a:gd name="connsiteY3-2046" fmla="*/ 587432 h 1450384"/>
              <a:gd name="connsiteX4-2047" fmla="*/ 1134937 w 1551853"/>
              <a:gd name="connsiteY4-2048" fmla="*/ 437792 h 1450384"/>
              <a:gd name="connsiteX5-2049" fmla="*/ 1057651 w 1551853"/>
              <a:gd name="connsiteY5-2050" fmla="*/ 712984 h 1450384"/>
              <a:gd name="connsiteX6-2051" fmla="*/ 1545754 w 1551853"/>
              <a:gd name="connsiteY6-2052" fmla="*/ 663079 h 1450384"/>
              <a:gd name="connsiteX7-2053" fmla="*/ 1066420 w 1551853"/>
              <a:gd name="connsiteY7-2054" fmla="*/ 909117 h 1450384"/>
              <a:gd name="connsiteX8-2055" fmla="*/ 1494975 w 1551853"/>
              <a:gd name="connsiteY8-2056" fmla="*/ 1171511 h 1450384"/>
              <a:gd name="connsiteX9-2057" fmla="*/ 916905 w 1551853"/>
              <a:gd name="connsiteY9-2058" fmla="*/ 1018766 h 1450384"/>
              <a:gd name="connsiteX10-2059" fmla="*/ 595113 w 1551853"/>
              <a:gd name="connsiteY10-2060" fmla="*/ 1447158 h 1450384"/>
              <a:gd name="connsiteX11-2061" fmla="*/ 750624 w 1551853"/>
              <a:gd name="connsiteY11-2062" fmla="*/ 1113654 h 1450384"/>
              <a:gd name="connsiteX12-2063" fmla="*/ 684136 w 1551853"/>
              <a:gd name="connsiteY12-2064" fmla="*/ 979010 h 1450384"/>
              <a:gd name="connsiteX13-2065" fmla="*/ 49 w 1551853"/>
              <a:gd name="connsiteY13-2066" fmla="*/ 985980 h 1450384"/>
              <a:gd name="connsiteX14-2067" fmla="*/ 653890 w 1551853"/>
              <a:gd name="connsiteY14-2068" fmla="*/ 736838 h 1450384"/>
              <a:gd name="connsiteX15" fmla="*/ 318101 w 1551853"/>
              <a:gd name="connsiteY15" fmla="*/ 328669 h 1450384"/>
              <a:gd name="connsiteX0-2069" fmla="*/ 318101 w 1551853"/>
              <a:gd name="connsiteY0-2070" fmla="*/ 328669 h 1450384"/>
              <a:gd name="connsiteX1-2071" fmla="*/ 750396 w 1551853"/>
              <a:gd name="connsiteY1-2072" fmla="*/ 587431 h 1450384"/>
              <a:gd name="connsiteX2-2073" fmla="*/ 807146 w 1551853"/>
              <a:gd name="connsiteY2-2074" fmla="*/ 15 h 1450384"/>
              <a:gd name="connsiteX3-2075" fmla="*/ 916905 w 1551853"/>
              <a:gd name="connsiteY3-2076" fmla="*/ 587432 h 1450384"/>
              <a:gd name="connsiteX4-2077" fmla="*/ 1134937 w 1551853"/>
              <a:gd name="connsiteY4-2078" fmla="*/ 437792 h 1450384"/>
              <a:gd name="connsiteX5-2079" fmla="*/ 1057651 w 1551853"/>
              <a:gd name="connsiteY5-2080" fmla="*/ 712984 h 1450384"/>
              <a:gd name="connsiteX6-2081" fmla="*/ 1545754 w 1551853"/>
              <a:gd name="connsiteY6-2082" fmla="*/ 663079 h 1450384"/>
              <a:gd name="connsiteX7-2083" fmla="*/ 1066420 w 1551853"/>
              <a:gd name="connsiteY7-2084" fmla="*/ 909117 h 1450384"/>
              <a:gd name="connsiteX8-2085" fmla="*/ 1494975 w 1551853"/>
              <a:gd name="connsiteY8-2086" fmla="*/ 1171511 h 1450384"/>
              <a:gd name="connsiteX9-2087" fmla="*/ 916905 w 1551853"/>
              <a:gd name="connsiteY9-2088" fmla="*/ 1018766 h 1450384"/>
              <a:gd name="connsiteX10-2089" fmla="*/ 595113 w 1551853"/>
              <a:gd name="connsiteY10-2090" fmla="*/ 1447158 h 1450384"/>
              <a:gd name="connsiteX11-2091" fmla="*/ 750624 w 1551853"/>
              <a:gd name="connsiteY11-2092" fmla="*/ 1113654 h 1450384"/>
              <a:gd name="connsiteX12-2093" fmla="*/ 684136 w 1551853"/>
              <a:gd name="connsiteY12-2094" fmla="*/ 979010 h 1450384"/>
              <a:gd name="connsiteX13-2095" fmla="*/ 49 w 1551853"/>
              <a:gd name="connsiteY13-2096" fmla="*/ 985980 h 1450384"/>
              <a:gd name="connsiteX14-2097" fmla="*/ 653890 w 1551853"/>
              <a:gd name="connsiteY14-2098" fmla="*/ 736838 h 1450384"/>
              <a:gd name="connsiteX15-2099" fmla="*/ 318101 w 1551853"/>
              <a:gd name="connsiteY15-2100" fmla="*/ 328669 h 1450384"/>
              <a:gd name="connsiteX0-2101" fmla="*/ 318101 w 1551853"/>
              <a:gd name="connsiteY0-2102" fmla="*/ 328669 h 1450384"/>
              <a:gd name="connsiteX1-2103" fmla="*/ 750396 w 1551853"/>
              <a:gd name="connsiteY1-2104" fmla="*/ 587431 h 1450384"/>
              <a:gd name="connsiteX2-2105" fmla="*/ 807146 w 1551853"/>
              <a:gd name="connsiteY2-2106" fmla="*/ 15 h 1450384"/>
              <a:gd name="connsiteX3-2107" fmla="*/ 916905 w 1551853"/>
              <a:gd name="connsiteY3-2108" fmla="*/ 587432 h 1450384"/>
              <a:gd name="connsiteX4-2109" fmla="*/ 1134937 w 1551853"/>
              <a:gd name="connsiteY4-2110" fmla="*/ 437792 h 1450384"/>
              <a:gd name="connsiteX5-2111" fmla="*/ 1057651 w 1551853"/>
              <a:gd name="connsiteY5-2112" fmla="*/ 712984 h 1450384"/>
              <a:gd name="connsiteX6-2113" fmla="*/ 1545754 w 1551853"/>
              <a:gd name="connsiteY6-2114" fmla="*/ 663079 h 1450384"/>
              <a:gd name="connsiteX7-2115" fmla="*/ 1066420 w 1551853"/>
              <a:gd name="connsiteY7-2116" fmla="*/ 909117 h 1450384"/>
              <a:gd name="connsiteX8-2117" fmla="*/ 1494975 w 1551853"/>
              <a:gd name="connsiteY8-2118" fmla="*/ 1171511 h 1450384"/>
              <a:gd name="connsiteX9-2119" fmla="*/ 916905 w 1551853"/>
              <a:gd name="connsiteY9-2120" fmla="*/ 1018766 h 1450384"/>
              <a:gd name="connsiteX10-2121" fmla="*/ 595113 w 1551853"/>
              <a:gd name="connsiteY10-2122" fmla="*/ 1447158 h 1450384"/>
              <a:gd name="connsiteX11-2123" fmla="*/ 750624 w 1551853"/>
              <a:gd name="connsiteY11-2124" fmla="*/ 1113654 h 1450384"/>
              <a:gd name="connsiteX12-2125" fmla="*/ 684136 w 1551853"/>
              <a:gd name="connsiteY12-2126" fmla="*/ 979010 h 1450384"/>
              <a:gd name="connsiteX13-2127" fmla="*/ 49 w 1551853"/>
              <a:gd name="connsiteY13-2128" fmla="*/ 985980 h 1450384"/>
              <a:gd name="connsiteX14-2129" fmla="*/ 653890 w 1551853"/>
              <a:gd name="connsiteY14-2130" fmla="*/ 736838 h 1450384"/>
              <a:gd name="connsiteX15-2131" fmla="*/ 318101 w 1551853"/>
              <a:gd name="connsiteY15-2132" fmla="*/ 328669 h 1450384"/>
              <a:gd name="connsiteX0-2133" fmla="*/ 318101 w 1551853"/>
              <a:gd name="connsiteY0-2134" fmla="*/ 328669 h 1450384"/>
              <a:gd name="connsiteX1-2135" fmla="*/ 750396 w 1551853"/>
              <a:gd name="connsiteY1-2136" fmla="*/ 587431 h 1450384"/>
              <a:gd name="connsiteX2-2137" fmla="*/ 807146 w 1551853"/>
              <a:gd name="connsiteY2-2138" fmla="*/ 15 h 1450384"/>
              <a:gd name="connsiteX3-2139" fmla="*/ 916905 w 1551853"/>
              <a:gd name="connsiteY3-2140" fmla="*/ 587432 h 1450384"/>
              <a:gd name="connsiteX4-2141" fmla="*/ 1134937 w 1551853"/>
              <a:gd name="connsiteY4-2142" fmla="*/ 437792 h 1450384"/>
              <a:gd name="connsiteX5-2143" fmla="*/ 1057651 w 1551853"/>
              <a:gd name="connsiteY5-2144" fmla="*/ 712984 h 1450384"/>
              <a:gd name="connsiteX6-2145" fmla="*/ 1545754 w 1551853"/>
              <a:gd name="connsiteY6-2146" fmla="*/ 663079 h 1450384"/>
              <a:gd name="connsiteX7-2147" fmla="*/ 1066420 w 1551853"/>
              <a:gd name="connsiteY7-2148" fmla="*/ 909117 h 1450384"/>
              <a:gd name="connsiteX8-2149" fmla="*/ 1494975 w 1551853"/>
              <a:gd name="connsiteY8-2150" fmla="*/ 1171511 h 1450384"/>
              <a:gd name="connsiteX9-2151" fmla="*/ 916905 w 1551853"/>
              <a:gd name="connsiteY9-2152" fmla="*/ 1018766 h 1450384"/>
              <a:gd name="connsiteX10-2153" fmla="*/ 595113 w 1551853"/>
              <a:gd name="connsiteY10-2154" fmla="*/ 1447158 h 1450384"/>
              <a:gd name="connsiteX11-2155" fmla="*/ 750624 w 1551853"/>
              <a:gd name="connsiteY11-2156" fmla="*/ 1113654 h 1450384"/>
              <a:gd name="connsiteX12-2157" fmla="*/ 684136 w 1551853"/>
              <a:gd name="connsiteY12-2158" fmla="*/ 979010 h 1450384"/>
              <a:gd name="connsiteX13-2159" fmla="*/ 49 w 1551853"/>
              <a:gd name="connsiteY13-2160" fmla="*/ 985980 h 1450384"/>
              <a:gd name="connsiteX14-2161" fmla="*/ 653890 w 1551853"/>
              <a:gd name="connsiteY14-2162" fmla="*/ 736838 h 1450384"/>
              <a:gd name="connsiteX15-2163" fmla="*/ 318101 w 1551853"/>
              <a:gd name="connsiteY15-2164" fmla="*/ 328669 h 1450384"/>
              <a:gd name="connsiteX0-2165" fmla="*/ 318107 w 1551859"/>
              <a:gd name="connsiteY0-2166" fmla="*/ 328669 h 1450384"/>
              <a:gd name="connsiteX1-2167" fmla="*/ 750402 w 1551859"/>
              <a:gd name="connsiteY1-2168" fmla="*/ 587431 h 1450384"/>
              <a:gd name="connsiteX2-2169" fmla="*/ 807152 w 1551859"/>
              <a:gd name="connsiteY2-2170" fmla="*/ 15 h 1450384"/>
              <a:gd name="connsiteX3-2171" fmla="*/ 916911 w 1551859"/>
              <a:gd name="connsiteY3-2172" fmla="*/ 587432 h 1450384"/>
              <a:gd name="connsiteX4-2173" fmla="*/ 1134943 w 1551859"/>
              <a:gd name="connsiteY4-2174" fmla="*/ 437792 h 1450384"/>
              <a:gd name="connsiteX5-2175" fmla="*/ 1057657 w 1551859"/>
              <a:gd name="connsiteY5-2176" fmla="*/ 712984 h 1450384"/>
              <a:gd name="connsiteX6-2177" fmla="*/ 1545760 w 1551859"/>
              <a:gd name="connsiteY6-2178" fmla="*/ 663079 h 1450384"/>
              <a:gd name="connsiteX7-2179" fmla="*/ 1066426 w 1551859"/>
              <a:gd name="connsiteY7-2180" fmla="*/ 909117 h 1450384"/>
              <a:gd name="connsiteX8-2181" fmla="*/ 1494981 w 1551859"/>
              <a:gd name="connsiteY8-2182" fmla="*/ 1171511 h 1450384"/>
              <a:gd name="connsiteX9-2183" fmla="*/ 916911 w 1551859"/>
              <a:gd name="connsiteY9-2184" fmla="*/ 1018766 h 1450384"/>
              <a:gd name="connsiteX10-2185" fmla="*/ 595119 w 1551859"/>
              <a:gd name="connsiteY10-2186" fmla="*/ 1447158 h 1450384"/>
              <a:gd name="connsiteX11-2187" fmla="*/ 750630 w 1551859"/>
              <a:gd name="connsiteY11-2188" fmla="*/ 1113654 h 1450384"/>
              <a:gd name="connsiteX12-2189" fmla="*/ 617881 w 1551859"/>
              <a:gd name="connsiteY12-2190" fmla="*/ 979010 h 1450384"/>
              <a:gd name="connsiteX13-2191" fmla="*/ 55 w 1551859"/>
              <a:gd name="connsiteY13-2192" fmla="*/ 985980 h 1450384"/>
              <a:gd name="connsiteX14-2193" fmla="*/ 653896 w 1551859"/>
              <a:gd name="connsiteY14-2194" fmla="*/ 736838 h 1450384"/>
              <a:gd name="connsiteX15-2195" fmla="*/ 318107 w 1551859"/>
              <a:gd name="connsiteY15-2196" fmla="*/ 328669 h 1450384"/>
              <a:gd name="connsiteX0-2197" fmla="*/ 318107 w 1551859"/>
              <a:gd name="connsiteY0-2198" fmla="*/ 328669 h 1450384"/>
              <a:gd name="connsiteX1-2199" fmla="*/ 750402 w 1551859"/>
              <a:gd name="connsiteY1-2200" fmla="*/ 587431 h 1450384"/>
              <a:gd name="connsiteX2-2201" fmla="*/ 807152 w 1551859"/>
              <a:gd name="connsiteY2-2202" fmla="*/ 15 h 1450384"/>
              <a:gd name="connsiteX3-2203" fmla="*/ 916911 w 1551859"/>
              <a:gd name="connsiteY3-2204" fmla="*/ 587432 h 1450384"/>
              <a:gd name="connsiteX4-2205" fmla="*/ 1134943 w 1551859"/>
              <a:gd name="connsiteY4-2206" fmla="*/ 437792 h 1450384"/>
              <a:gd name="connsiteX5-2207" fmla="*/ 1057657 w 1551859"/>
              <a:gd name="connsiteY5-2208" fmla="*/ 712984 h 1450384"/>
              <a:gd name="connsiteX6-2209" fmla="*/ 1545760 w 1551859"/>
              <a:gd name="connsiteY6-2210" fmla="*/ 663079 h 1450384"/>
              <a:gd name="connsiteX7-2211" fmla="*/ 1066426 w 1551859"/>
              <a:gd name="connsiteY7-2212" fmla="*/ 909117 h 1450384"/>
              <a:gd name="connsiteX8-2213" fmla="*/ 1494981 w 1551859"/>
              <a:gd name="connsiteY8-2214" fmla="*/ 1171511 h 1450384"/>
              <a:gd name="connsiteX9-2215" fmla="*/ 916911 w 1551859"/>
              <a:gd name="connsiteY9-2216" fmla="*/ 1018766 h 1450384"/>
              <a:gd name="connsiteX10-2217" fmla="*/ 595119 w 1551859"/>
              <a:gd name="connsiteY10-2218" fmla="*/ 1447158 h 1450384"/>
              <a:gd name="connsiteX11-2219" fmla="*/ 750630 w 1551859"/>
              <a:gd name="connsiteY11-2220" fmla="*/ 1113654 h 1450384"/>
              <a:gd name="connsiteX12-2221" fmla="*/ 617881 w 1551859"/>
              <a:gd name="connsiteY12-2222" fmla="*/ 979010 h 1450384"/>
              <a:gd name="connsiteX13-2223" fmla="*/ 55 w 1551859"/>
              <a:gd name="connsiteY13-2224" fmla="*/ 985980 h 1450384"/>
              <a:gd name="connsiteX14-2225" fmla="*/ 653896 w 1551859"/>
              <a:gd name="connsiteY14-2226" fmla="*/ 736838 h 1450384"/>
              <a:gd name="connsiteX15-2227" fmla="*/ 318107 w 1551859"/>
              <a:gd name="connsiteY15-2228" fmla="*/ 328669 h 1450384"/>
              <a:gd name="connsiteX0-2229" fmla="*/ 318107 w 1551859"/>
              <a:gd name="connsiteY0-2230" fmla="*/ 328669 h 1450384"/>
              <a:gd name="connsiteX1-2231" fmla="*/ 750402 w 1551859"/>
              <a:gd name="connsiteY1-2232" fmla="*/ 587431 h 1450384"/>
              <a:gd name="connsiteX2-2233" fmla="*/ 807152 w 1551859"/>
              <a:gd name="connsiteY2-2234" fmla="*/ 15 h 1450384"/>
              <a:gd name="connsiteX3-2235" fmla="*/ 916911 w 1551859"/>
              <a:gd name="connsiteY3-2236" fmla="*/ 587432 h 1450384"/>
              <a:gd name="connsiteX4-2237" fmla="*/ 1134943 w 1551859"/>
              <a:gd name="connsiteY4-2238" fmla="*/ 437792 h 1450384"/>
              <a:gd name="connsiteX5-2239" fmla="*/ 1057657 w 1551859"/>
              <a:gd name="connsiteY5-2240" fmla="*/ 712984 h 1450384"/>
              <a:gd name="connsiteX6-2241" fmla="*/ 1545760 w 1551859"/>
              <a:gd name="connsiteY6-2242" fmla="*/ 663079 h 1450384"/>
              <a:gd name="connsiteX7-2243" fmla="*/ 1066426 w 1551859"/>
              <a:gd name="connsiteY7-2244" fmla="*/ 909117 h 1450384"/>
              <a:gd name="connsiteX8-2245" fmla="*/ 1494981 w 1551859"/>
              <a:gd name="connsiteY8-2246" fmla="*/ 1171511 h 1450384"/>
              <a:gd name="connsiteX9-2247" fmla="*/ 916911 w 1551859"/>
              <a:gd name="connsiteY9-2248" fmla="*/ 1018766 h 1450384"/>
              <a:gd name="connsiteX10-2249" fmla="*/ 595119 w 1551859"/>
              <a:gd name="connsiteY10-2250" fmla="*/ 1447158 h 1450384"/>
              <a:gd name="connsiteX11-2251" fmla="*/ 750630 w 1551859"/>
              <a:gd name="connsiteY11-2252" fmla="*/ 1113654 h 1450384"/>
              <a:gd name="connsiteX12-2253" fmla="*/ 617881 w 1551859"/>
              <a:gd name="connsiteY12-2254" fmla="*/ 979010 h 1450384"/>
              <a:gd name="connsiteX13-2255" fmla="*/ 55 w 1551859"/>
              <a:gd name="connsiteY13-2256" fmla="*/ 985980 h 1450384"/>
              <a:gd name="connsiteX14-2257" fmla="*/ 653896 w 1551859"/>
              <a:gd name="connsiteY14-2258" fmla="*/ 736838 h 1450384"/>
              <a:gd name="connsiteX15-2259" fmla="*/ 318107 w 1551859"/>
              <a:gd name="connsiteY15-2260" fmla="*/ 328669 h 1450384"/>
              <a:gd name="connsiteX0-2261" fmla="*/ 318107 w 1551859"/>
              <a:gd name="connsiteY0-2262" fmla="*/ 328669 h 1450384"/>
              <a:gd name="connsiteX1-2263" fmla="*/ 750402 w 1551859"/>
              <a:gd name="connsiteY1-2264" fmla="*/ 587431 h 1450384"/>
              <a:gd name="connsiteX2-2265" fmla="*/ 807152 w 1551859"/>
              <a:gd name="connsiteY2-2266" fmla="*/ 15 h 1450384"/>
              <a:gd name="connsiteX3-2267" fmla="*/ 916911 w 1551859"/>
              <a:gd name="connsiteY3-2268" fmla="*/ 587432 h 1450384"/>
              <a:gd name="connsiteX4-2269" fmla="*/ 1134943 w 1551859"/>
              <a:gd name="connsiteY4-2270" fmla="*/ 437792 h 1450384"/>
              <a:gd name="connsiteX5-2271" fmla="*/ 1057657 w 1551859"/>
              <a:gd name="connsiteY5-2272" fmla="*/ 712984 h 1450384"/>
              <a:gd name="connsiteX6-2273" fmla="*/ 1545760 w 1551859"/>
              <a:gd name="connsiteY6-2274" fmla="*/ 663079 h 1450384"/>
              <a:gd name="connsiteX7-2275" fmla="*/ 1066426 w 1551859"/>
              <a:gd name="connsiteY7-2276" fmla="*/ 909117 h 1450384"/>
              <a:gd name="connsiteX8-2277" fmla="*/ 1494981 w 1551859"/>
              <a:gd name="connsiteY8-2278" fmla="*/ 1171511 h 1450384"/>
              <a:gd name="connsiteX9-2279" fmla="*/ 916911 w 1551859"/>
              <a:gd name="connsiteY9-2280" fmla="*/ 1018766 h 1450384"/>
              <a:gd name="connsiteX10-2281" fmla="*/ 595119 w 1551859"/>
              <a:gd name="connsiteY10-2282" fmla="*/ 1447158 h 1450384"/>
              <a:gd name="connsiteX11-2283" fmla="*/ 750630 w 1551859"/>
              <a:gd name="connsiteY11-2284" fmla="*/ 1113654 h 1450384"/>
              <a:gd name="connsiteX12-2285" fmla="*/ 617881 w 1551859"/>
              <a:gd name="connsiteY12-2286" fmla="*/ 979010 h 1450384"/>
              <a:gd name="connsiteX13-2287" fmla="*/ 55 w 1551859"/>
              <a:gd name="connsiteY13-2288" fmla="*/ 985980 h 1450384"/>
              <a:gd name="connsiteX14-2289" fmla="*/ 653896 w 1551859"/>
              <a:gd name="connsiteY14-2290" fmla="*/ 736838 h 1450384"/>
              <a:gd name="connsiteX15-2291" fmla="*/ 318107 w 1551859"/>
              <a:gd name="connsiteY15-2292" fmla="*/ 328669 h 1450384"/>
              <a:gd name="connsiteX0-2293" fmla="*/ 318107 w 1551859"/>
              <a:gd name="connsiteY0-2294" fmla="*/ 328669 h 1424093"/>
              <a:gd name="connsiteX1-2295" fmla="*/ 750402 w 1551859"/>
              <a:gd name="connsiteY1-2296" fmla="*/ 587431 h 1424093"/>
              <a:gd name="connsiteX2-2297" fmla="*/ 807152 w 1551859"/>
              <a:gd name="connsiteY2-2298" fmla="*/ 15 h 1424093"/>
              <a:gd name="connsiteX3-2299" fmla="*/ 916911 w 1551859"/>
              <a:gd name="connsiteY3-2300" fmla="*/ 587432 h 1424093"/>
              <a:gd name="connsiteX4-2301" fmla="*/ 1134943 w 1551859"/>
              <a:gd name="connsiteY4-2302" fmla="*/ 437792 h 1424093"/>
              <a:gd name="connsiteX5-2303" fmla="*/ 1057657 w 1551859"/>
              <a:gd name="connsiteY5-2304" fmla="*/ 712984 h 1424093"/>
              <a:gd name="connsiteX6-2305" fmla="*/ 1545760 w 1551859"/>
              <a:gd name="connsiteY6-2306" fmla="*/ 663079 h 1424093"/>
              <a:gd name="connsiteX7-2307" fmla="*/ 1066426 w 1551859"/>
              <a:gd name="connsiteY7-2308" fmla="*/ 909117 h 1424093"/>
              <a:gd name="connsiteX8-2309" fmla="*/ 1494981 w 1551859"/>
              <a:gd name="connsiteY8-2310" fmla="*/ 1171511 h 1424093"/>
              <a:gd name="connsiteX9-2311" fmla="*/ 916911 w 1551859"/>
              <a:gd name="connsiteY9-2312" fmla="*/ 1018766 h 1424093"/>
              <a:gd name="connsiteX10-2313" fmla="*/ 913171 w 1551859"/>
              <a:gd name="connsiteY10-2314" fmla="*/ 1420653 h 1424093"/>
              <a:gd name="connsiteX11-2315" fmla="*/ 750630 w 1551859"/>
              <a:gd name="connsiteY11-2316" fmla="*/ 1113654 h 1424093"/>
              <a:gd name="connsiteX12-2317" fmla="*/ 617881 w 1551859"/>
              <a:gd name="connsiteY12-2318" fmla="*/ 979010 h 1424093"/>
              <a:gd name="connsiteX13-2319" fmla="*/ 55 w 1551859"/>
              <a:gd name="connsiteY13-2320" fmla="*/ 985980 h 1424093"/>
              <a:gd name="connsiteX14-2321" fmla="*/ 653896 w 1551859"/>
              <a:gd name="connsiteY14-2322" fmla="*/ 736838 h 1424093"/>
              <a:gd name="connsiteX15-2323" fmla="*/ 318107 w 1551859"/>
              <a:gd name="connsiteY15-2324" fmla="*/ 328669 h 1424093"/>
              <a:gd name="connsiteX0-2325" fmla="*/ 318107 w 1551859"/>
              <a:gd name="connsiteY0-2326" fmla="*/ 328669 h 1420653"/>
              <a:gd name="connsiteX1-2327" fmla="*/ 750402 w 1551859"/>
              <a:gd name="connsiteY1-2328" fmla="*/ 587431 h 1420653"/>
              <a:gd name="connsiteX2-2329" fmla="*/ 807152 w 1551859"/>
              <a:gd name="connsiteY2-2330" fmla="*/ 15 h 1420653"/>
              <a:gd name="connsiteX3-2331" fmla="*/ 916911 w 1551859"/>
              <a:gd name="connsiteY3-2332" fmla="*/ 587432 h 1420653"/>
              <a:gd name="connsiteX4-2333" fmla="*/ 1134943 w 1551859"/>
              <a:gd name="connsiteY4-2334" fmla="*/ 437792 h 1420653"/>
              <a:gd name="connsiteX5-2335" fmla="*/ 1057657 w 1551859"/>
              <a:gd name="connsiteY5-2336" fmla="*/ 712984 h 1420653"/>
              <a:gd name="connsiteX6-2337" fmla="*/ 1545760 w 1551859"/>
              <a:gd name="connsiteY6-2338" fmla="*/ 663079 h 1420653"/>
              <a:gd name="connsiteX7-2339" fmla="*/ 1066426 w 1551859"/>
              <a:gd name="connsiteY7-2340" fmla="*/ 909117 h 1420653"/>
              <a:gd name="connsiteX8-2341" fmla="*/ 1494981 w 1551859"/>
              <a:gd name="connsiteY8-2342" fmla="*/ 1171511 h 1420653"/>
              <a:gd name="connsiteX9-2343" fmla="*/ 916911 w 1551859"/>
              <a:gd name="connsiteY9-2344" fmla="*/ 1018766 h 1420653"/>
              <a:gd name="connsiteX10-2345" fmla="*/ 913171 w 1551859"/>
              <a:gd name="connsiteY10-2346" fmla="*/ 1420653 h 1420653"/>
              <a:gd name="connsiteX11-2347" fmla="*/ 750630 w 1551859"/>
              <a:gd name="connsiteY11-2348" fmla="*/ 1113654 h 1420653"/>
              <a:gd name="connsiteX12-2349" fmla="*/ 617881 w 1551859"/>
              <a:gd name="connsiteY12-2350" fmla="*/ 979010 h 1420653"/>
              <a:gd name="connsiteX13-2351" fmla="*/ 55 w 1551859"/>
              <a:gd name="connsiteY13-2352" fmla="*/ 985980 h 1420653"/>
              <a:gd name="connsiteX14-2353" fmla="*/ 653896 w 1551859"/>
              <a:gd name="connsiteY14-2354" fmla="*/ 736838 h 1420653"/>
              <a:gd name="connsiteX15-2355" fmla="*/ 318107 w 1551859"/>
              <a:gd name="connsiteY15-2356" fmla="*/ 328669 h 1420653"/>
              <a:gd name="connsiteX0-2357" fmla="*/ 318107 w 1551859"/>
              <a:gd name="connsiteY0-2358" fmla="*/ 328669 h 1420653"/>
              <a:gd name="connsiteX1-2359" fmla="*/ 750402 w 1551859"/>
              <a:gd name="connsiteY1-2360" fmla="*/ 587431 h 1420653"/>
              <a:gd name="connsiteX2-2361" fmla="*/ 807152 w 1551859"/>
              <a:gd name="connsiteY2-2362" fmla="*/ 15 h 1420653"/>
              <a:gd name="connsiteX3-2363" fmla="*/ 916911 w 1551859"/>
              <a:gd name="connsiteY3-2364" fmla="*/ 587432 h 1420653"/>
              <a:gd name="connsiteX4-2365" fmla="*/ 1134943 w 1551859"/>
              <a:gd name="connsiteY4-2366" fmla="*/ 437792 h 1420653"/>
              <a:gd name="connsiteX5-2367" fmla="*/ 1057657 w 1551859"/>
              <a:gd name="connsiteY5-2368" fmla="*/ 712984 h 1420653"/>
              <a:gd name="connsiteX6-2369" fmla="*/ 1545760 w 1551859"/>
              <a:gd name="connsiteY6-2370" fmla="*/ 663079 h 1420653"/>
              <a:gd name="connsiteX7-2371" fmla="*/ 1066426 w 1551859"/>
              <a:gd name="connsiteY7-2372" fmla="*/ 909117 h 1420653"/>
              <a:gd name="connsiteX8-2373" fmla="*/ 1494981 w 1551859"/>
              <a:gd name="connsiteY8-2374" fmla="*/ 1171511 h 1420653"/>
              <a:gd name="connsiteX9-2375" fmla="*/ 916911 w 1551859"/>
              <a:gd name="connsiteY9-2376" fmla="*/ 1018766 h 1420653"/>
              <a:gd name="connsiteX10-2377" fmla="*/ 913171 w 1551859"/>
              <a:gd name="connsiteY10-2378" fmla="*/ 1420653 h 1420653"/>
              <a:gd name="connsiteX11-2379" fmla="*/ 750630 w 1551859"/>
              <a:gd name="connsiteY11-2380" fmla="*/ 1113654 h 1420653"/>
              <a:gd name="connsiteX12-2381" fmla="*/ 538595 w 1551859"/>
              <a:gd name="connsiteY12-2382" fmla="*/ 1166663 h 1420653"/>
              <a:gd name="connsiteX13-2383" fmla="*/ 617881 w 1551859"/>
              <a:gd name="connsiteY13-2384" fmla="*/ 979010 h 1420653"/>
              <a:gd name="connsiteX14-2385" fmla="*/ 55 w 1551859"/>
              <a:gd name="connsiteY14-2386" fmla="*/ 985980 h 1420653"/>
              <a:gd name="connsiteX15-2387" fmla="*/ 653896 w 1551859"/>
              <a:gd name="connsiteY15-2388" fmla="*/ 736838 h 1420653"/>
              <a:gd name="connsiteX16" fmla="*/ 318107 w 1551859"/>
              <a:gd name="connsiteY16" fmla="*/ 328669 h 1420653"/>
              <a:gd name="connsiteX0-2389" fmla="*/ 318107 w 1551859"/>
              <a:gd name="connsiteY0-2390" fmla="*/ 328669 h 1420653"/>
              <a:gd name="connsiteX1-2391" fmla="*/ 750402 w 1551859"/>
              <a:gd name="connsiteY1-2392" fmla="*/ 587431 h 1420653"/>
              <a:gd name="connsiteX2-2393" fmla="*/ 807152 w 1551859"/>
              <a:gd name="connsiteY2-2394" fmla="*/ 15 h 1420653"/>
              <a:gd name="connsiteX3-2395" fmla="*/ 916911 w 1551859"/>
              <a:gd name="connsiteY3-2396" fmla="*/ 587432 h 1420653"/>
              <a:gd name="connsiteX4-2397" fmla="*/ 1134943 w 1551859"/>
              <a:gd name="connsiteY4-2398" fmla="*/ 437792 h 1420653"/>
              <a:gd name="connsiteX5-2399" fmla="*/ 1057657 w 1551859"/>
              <a:gd name="connsiteY5-2400" fmla="*/ 712984 h 1420653"/>
              <a:gd name="connsiteX6-2401" fmla="*/ 1545760 w 1551859"/>
              <a:gd name="connsiteY6-2402" fmla="*/ 663079 h 1420653"/>
              <a:gd name="connsiteX7-2403" fmla="*/ 1066426 w 1551859"/>
              <a:gd name="connsiteY7-2404" fmla="*/ 909117 h 1420653"/>
              <a:gd name="connsiteX8-2405" fmla="*/ 1494981 w 1551859"/>
              <a:gd name="connsiteY8-2406" fmla="*/ 1171511 h 1420653"/>
              <a:gd name="connsiteX9-2407" fmla="*/ 916911 w 1551859"/>
              <a:gd name="connsiteY9-2408" fmla="*/ 1018766 h 1420653"/>
              <a:gd name="connsiteX10-2409" fmla="*/ 913171 w 1551859"/>
              <a:gd name="connsiteY10-2410" fmla="*/ 1420653 h 1420653"/>
              <a:gd name="connsiteX11-2411" fmla="*/ 750630 w 1551859"/>
              <a:gd name="connsiteY11-2412" fmla="*/ 1113654 h 1420653"/>
              <a:gd name="connsiteX12-2413" fmla="*/ 538595 w 1551859"/>
              <a:gd name="connsiteY12-2414" fmla="*/ 1166663 h 1420653"/>
              <a:gd name="connsiteX13-2415" fmla="*/ 617881 w 1551859"/>
              <a:gd name="connsiteY13-2416" fmla="*/ 979010 h 1420653"/>
              <a:gd name="connsiteX14-2417" fmla="*/ 55 w 1551859"/>
              <a:gd name="connsiteY14-2418" fmla="*/ 985980 h 1420653"/>
              <a:gd name="connsiteX15-2419" fmla="*/ 653896 w 1551859"/>
              <a:gd name="connsiteY15-2420" fmla="*/ 736838 h 1420653"/>
              <a:gd name="connsiteX16-2421" fmla="*/ 318107 w 1551859"/>
              <a:gd name="connsiteY16-2422" fmla="*/ 328669 h 1420653"/>
              <a:gd name="connsiteX0-2423" fmla="*/ 318107 w 1551859"/>
              <a:gd name="connsiteY0-2424" fmla="*/ 328669 h 1420653"/>
              <a:gd name="connsiteX1-2425" fmla="*/ 750402 w 1551859"/>
              <a:gd name="connsiteY1-2426" fmla="*/ 587431 h 1420653"/>
              <a:gd name="connsiteX2-2427" fmla="*/ 807152 w 1551859"/>
              <a:gd name="connsiteY2-2428" fmla="*/ 15 h 1420653"/>
              <a:gd name="connsiteX3-2429" fmla="*/ 916911 w 1551859"/>
              <a:gd name="connsiteY3-2430" fmla="*/ 587432 h 1420653"/>
              <a:gd name="connsiteX4-2431" fmla="*/ 1134943 w 1551859"/>
              <a:gd name="connsiteY4-2432" fmla="*/ 437792 h 1420653"/>
              <a:gd name="connsiteX5-2433" fmla="*/ 1057657 w 1551859"/>
              <a:gd name="connsiteY5-2434" fmla="*/ 712984 h 1420653"/>
              <a:gd name="connsiteX6-2435" fmla="*/ 1545760 w 1551859"/>
              <a:gd name="connsiteY6-2436" fmla="*/ 663079 h 1420653"/>
              <a:gd name="connsiteX7-2437" fmla="*/ 1066426 w 1551859"/>
              <a:gd name="connsiteY7-2438" fmla="*/ 909117 h 1420653"/>
              <a:gd name="connsiteX8-2439" fmla="*/ 1494981 w 1551859"/>
              <a:gd name="connsiteY8-2440" fmla="*/ 1171511 h 1420653"/>
              <a:gd name="connsiteX9-2441" fmla="*/ 916911 w 1551859"/>
              <a:gd name="connsiteY9-2442" fmla="*/ 1018766 h 1420653"/>
              <a:gd name="connsiteX10-2443" fmla="*/ 913171 w 1551859"/>
              <a:gd name="connsiteY10-2444" fmla="*/ 1420653 h 1420653"/>
              <a:gd name="connsiteX11-2445" fmla="*/ 750630 w 1551859"/>
              <a:gd name="connsiteY11-2446" fmla="*/ 1113654 h 1420653"/>
              <a:gd name="connsiteX12-2447" fmla="*/ 538595 w 1551859"/>
              <a:gd name="connsiteY12-2448" fmla="*/ 1166663 h 1420653"/>
              <a:gd name="connsiteX13-2449" fmla="*/ 617881 w 1551859"/>
              <a:gd name="connsiteY13-2450" fmla="*/ 979010 h 1420653"/>
              <a:gd name="connsiteX14-2451" fmla="*/ 55 w 1551859"/>
              <a:gd name="connsiteY14-2452" fmla="*/ 985980 h 1420653"/>
              <a:gd name="connsiteX15-2453" fmla="*/ 653896 w 1551859"/>
              <a:gd name="connsiteY15-2454" fmla="*/ 736838 h 1420653"/>
              <a:gd name="connsiteX16-2455" fmla="*/ 318107 w 1551859"/>
              <a:gd name="connsiteY16-2456" fmla="*/ 328669 h 1420653"/>
              <a:gd name="connsiteX0-2457" fmla="*/ 318107 w 1551859"/>
              <a:gd name="connsiteY0-2458" fmla="*/ 328669 h 1420653"/>
              <a:gd name="connsiteX1-2459" fmla="*/ 750402 w 1551859"/>
              <a:gd name="connsiteY1-2460" fmla="*/ 587431 h 1420653"/>
              <a:gd name="connsiteX2-2461" fmla="*/ 807152 w 1551859"/>
              <a:gd name="connsiteY2-2462" fmla="*/ 15 h 1420653"/>
              <a:gd name="connsiteX3-2463" fmla="*/ 916911 w 1551859"/>
              <a:gd name="connsiteY3-2464" fmla="*/ 587432 h 1420653"/>
              <a:gd name="connsiteX4-2465" fmla="*/ 1134943 w 1551859"/>
              <a:gd name="connsiteY4-2466" fmla="*/ 437792 h 1420653"/>
              <a:gd name="connsiteX5-2467" fmla="*/ 1057657 w 1551859"/>
              <a:gd name="connsiteY5-2468" fmla="*/ 712984 h 1420653"/>
              <a:gd name="connsiteX6-2469" fmla="*/ 1545760 w 1551859"/>
              <a:gd name="connsiteY6-2470" fmla="*/ 663079 h 1420653"/>
              <a:gd name="connsiteX7-2471" fmla="*/ 1066426 w 1551859"/>
              <a:gd name="connsiteY7-2472" fmla="*/ 909117 h 1420653"/>
              <a:gd name="connsiteX8-2473" fmla="*/ 1494981 w 1551859"/>
              <a:gd name="connsiteY8-2474" fmla="*/ 1171511 h 1420653"/>
              <a:gd name="connsiteX9-2475" fmla="*/ 916911 w 1551859"/>
              <a:gd name="connsiteY9-2476" fmla="*/ 1018766 h 1420653"/>
              <a:gd name="connsiteX10-2477" fmla="*/ 913171 w 1551859"/>
              <a:gd name="connsiteY10-2478" fmla="*/ 1420653 h 1420653"/>
              <a:gd name="connsiteX11-2479" fmla="*/ 750630 w 1551859"/>
              <a:gd name="connsiteY11-2480" fmla="*/ 1113654 h 1420653"/>
              <a:gd name="connsiteX12-2481" fmla="*/ 538595 w 1551859"/>
              <a:gd name="connsiteY12-2482" fmla="*/ 1166663 h 1420653"/>
              <a:gd name="connsiteX13-2483" fmla="*/ 617881 w 1551859"/>
              <a:gd name="connsiteY13-2484" fmla="*/ 979010 h 1420653"/>
              <a:gd name="connsiteX14-2485" fmla="*/ 55 w 1551859"/>
              <a:gd name="connsiteY14-2486" fmla="*/ 985980 h 1420653"/>
              <a:gd name="connsiteX15-2487" fmla="*/ 653896 w 1551859"/>
              <a:gd name="connsiteY15-2488" fmla="*/ 736838 h 1420653"/>
              <a:gd name="connsiteX16-2489" fmla="*/ 318107 w 1551859"/>
              <a:gd name="connsiteY16-2490" fmla="*/ 328669 h 1420653"/>
              <a:gd name="connsiteX0-2491" fmla="*/ 318107 w 1551859"/>
              <a:gd name="connsiteY0-2492" fmla="*/ 328669 h 1420653"/>
              <a:gd name="connsiteX1-2493" fmla="*/ 750402 w 1551859"/>
              <a:gd name="connsiteY1-2494" fmla="*/ 587431 h 1420653"/>
              <a:gd name="connsiteX2-2495" fmla="*/ 807152 w 1551859"/>
              <a:gd name="connsiteY2-2496" fmla="*/ 15 h 1420653"/>
              <a:gd name="connsiteX3-2497" fmla="*/ 916911 w 1551859"/>
              <a:gd name="connsiteY3-2498" fmla="*/ 587432 h 1420653"/>
              <a:gd name="connsiteX4-2499" fmla="*/ 1134943 w 1551859"/>
              <a:gd name="connsiteY4-2500" fmla="*/ 437792 h 1420653"/>
              <a:gd name="connsiteX5-2501" fmla="*/ 1057657 w 1551859"/>
              <a:gd name="connsiteY5-2502" fmla="*/ 712984 h 1420653"/>
              <a:gd name="connsiteX6-2503" fmla="*/ 1545760 w 1551859"/>
              <a:gd name="connsiteY6-2504" fmla="*/ 663079 h 1420653"/>
              <a:gd name="connsiteX7-2505" fmla="*/ 1066426 w 1551859"/>
              <a:gd name="connsiteY7-2506" fmla="*/ 909117 h 1420653"/>
              <a:gd name="connsiteX8-2507" fmla="*/ 1494981 w 1551859"/>
              <a:gd name="connsiteY8-2508" fmla="*/ 1171511 h 1420653"/>
              <a:gd name="connsiteX9-2509" fmla="*/ 916911 w 1551859"/>
              <a:gd name="connsiteY9-2510" fmla="*/ 1018766 h 1420653"/>
              <a:gd name="connsiteX10-2511" fmla="*/ 913171 w 1551859"/>
              <a:gd name="connsiteY10-2512" fmla="*/ 1420653 h 1420653"/>
              <a:gd name="connsiteX11-2513" fmla="*/ 750630 w 1551859"/>
              <a:gd name="connsiteY11-2514" fmla="*/ 1113654 h 1420653"/>
              <a:gd name="connsiteX12-2515" fmla="*/ 538595 w 1551859"/>
              <a:gd name="connsiteY12-2516" fmla="*/ 1166663 h 1420653"/>
              <a:gd name="connsiteX13-2517" fmla="*/ 617881 w 1551859"/>
              <a:gd name="connsiteY13-2518" fmla="*/ 979010 h 1420653"/>
              <a:gd name="connsiteX14-2519" fmla="*/ 55 w 1551859"/>
              <a:gd name="connsiteY14-2520" fmla="*/ 985980 h 1420653"/>
              <a:gd name="connsiteX15-2521" fmla="*/ 653896 w 1551859"/>
              <a:gd name="connsiteY15-2522" fmla="*/ 736838 h 1420653"/>
              <a:gd name="connsiteX16-2523" fmla="*/ 318107 w 1551859"/>
              <a:gd name="connsiteY16-2524" fmla="*/ 328669 h 1420653"/>
              <a:gd name="connsiteX0-2525" fmla="*/ 318107 w 1551859"/>
              <a:gd name="connsiteY0-2526" fmla="*/ 328669 h 1420653"/>
              <a:gd name="connsiteX1-2527" fmla="*/ 750402 w 1551859"/>
              <a:gd name="connsiteY1-2528" fmla="*/ 587431 h 1420653"/>
              <a:gd name="connsiteX2-2529" fmla="*/ 807152 w 1551859"/>
              <a:gd name="connsiteY2-2530" fmla="*/ 15 h 1420653"/>
              <a:gd name="connsiteX3-2531" fmla="*/ 916911 w 1551859"/>
              <a:gd name="connsiteY3-2532" fmla="*/ 587432 h 1420653"/>
              <a:gd name="connsiteX4-2533" fmla="*/ 1134943 w 1551859"/>
              <a:gd name="connsiteY4-2534" fmla="*/ 437792 h 1420653"/>
              <a:gd name="connsiteX5-2535" fmla="*/ 1057657 w 1551859"/>
              <a:gd name="connsiteY5-2536" fmla="*/ 712984 h 1420653"/>
              <a:gd name="connsiteX6-2537" fmla="*/ 1545760 w 1551859"/>
              <a:gd name="connsiteY6-2538" fmla="*/ 663079 h 1420653"/>
              <a:gd name="connsiteX7-2539" fmla="*/ 1066426 w 1551859"/>
              <a:gd name="connsiteY7-2540" fmla="*/ 909117 h 1420653"/>
              <a:gd name="connsiteX8-2541" fmla="*/ 1494981 w 1551859"/>
              <a:gd name="connsiteY8-2542" fmla="*/ 1171511 h 1420653"/>
              <a:gd name="connsiteX9-2543" fmla="*/ 916911 w 1551859"/>
              <a:gd name="connsiteY9-2544" fmla="*/ 1018766 h 1420653"/>
              <a:gd name="connsiteX10-2545" fmla="*/ 913171 w 1551859"/>
              <a:gd name="connsiteY10-2546" fmla="*/ 1420653 h 1420653"/>
              <a:gd name="connsiteX11-2547" fmla="*/ 750630 w 1551859"/>
              <a:gd name="connsiteY11-2548" fmla="*/ 1113654 h 1420653"/>
              <a:gd name="connsiteX12-2549" fmla="*/ 472334 w 1551859"/>
              <a:gd name="connsiteY12-2550" fmla="*/ 1193167 h 1420653"/>
              <a:gd name="connsiteX13-2551" fmla="*/ 617881 w 1551859"/>
              <a:gd name="connsiteY13-2552" fmla="*/ 979010 h 1420653"/>
              <a:gd name="connsiteX14-2553" fmla="*/ 55 w 1551859"/>
              <a:gd name="connsiteY14-2554" fmla="*/ 985980 h 1420653"/>
              <a:gd name="connsiteX15-2555" fmla="*/ 653896 w 1551859"/>
              <a:gd name="connsiteY15-2556" fmla="*/ 736838 h 1420653"/>
              <a:gd name="connsiteX16-2557" fmla="*/ 318107 w 1551859"/>
              <a:gd name="connsiteY16-2558" fmla="*/ 328669 h 1420653"/>
              <a:gd name="connsiteX0-2559" fmla="*/ 318107 w 1551859"/>
              <a:gd name="connsiteY0-2560" fmla="*/ 328669 h 1420653"/>
              <a:gd name="connsiteX1-2561" fmla="*/ 750402 w 1551859"/>
              <a:gd name="connsiteY1-2562" fmla="*/ 587431 h 1420653"/>
              <a:gd name="connsiteX2-2563" fmla="*/ 807152 w 1551859"/>
              <a:gd name="connsiteY2-2564" fmla="*/ 15 h 1420653"/>
              <a:gd name="connsiteX3-2565" fmla="*/ 916911 w 1551859"/>
              <a:gd name="connsiteY3-2566" fmla="*/ 587432 h 1420653"/>
              <a:gd name="connsiteX4-2567" fmla="*/ 1134943 w 1551859"/>
              <a:gd name="connsiteY4-2568" fmla="*/ 437792 h 1420653"/>
              <a:gd name="connsiteX5-2569" fmla="*/ 1057657 w 1551859"/>
              <a:gd name="connsiteY5-2570" fmla="*/ 712984 h 1420653"/>
              <a:gd name="connsiteX6-2571" fmla="*/ 1545760 w 1551859"/>
              <a:gd name="connsiteY6-2572" fmla="*/ 663079 h 1420653"/>
              <a:gd name="connsiteX7-2573" fmla="*/ 1066426 w 1551859"/>
              <a:gd name="connsiteY7-2574" fmla="*/ 909117 h 1420653"/>
              <a:gd name="connsiteX8-2575" fmla="*/ 1494981 w 1551859"/>
              <a:gd name="connsiteY8-2576" fmla="*/ 1171511 h 1420653"/>
              <a:gd name="connsiteX9-2577" fmla="*/ 916911 w 1551859"/>
              <a:gd name="connsiteY9-2578" fmla="*/ 1018766 h 1420653"/>
              <a:gd name="connsiteX10-2579" fmla="*/ 913171 w 1551859"/>
              <a:gd name="connsiteY10-2580" fmla="*/ 1420653 h 1420653"/>
              <a:gd name="connsiteX11-2581" fmla="*/ 750630 w 1551859"/>
              <a:gd name="connsiteY11-2582" fmla="*/ 1113654 h 1420653"/>
              <a:gd name="connsiteX12-2583" fmla="*/ 472334 w 1551859"/>
              <a:gd name="connsiteY12-2584" fmla="*/ 1193167 h 1420653"/>
              <a:gd name="connsiteX13-2585" fmla="*/ 617881 w 1551859"/>
              <a:gd name="connsiteY13-2586" fmla="*/ 979010 h 1420653"/>
              <a:gd name="connsiteX14-2587" fmla="*/ 55 w 1551859"/>
              <a:gd name="connsiteY14-2588" fmla="*/ 985980 h 1420653"/>
              <a:gd name="connsiteX15-2589" fmla="*/ 653896 w 1551859"/>
              <a:gd name="connsiteY15-2590" fmla="*/ 736838 h 1420653"/>
              <a:gd name="connsiteX16-2591" fmla="*/ 318107 w 1551859"/>
              <a:gd name="connsiteY16-2592" fmla="*/ 328669 h 1420653"/>
              <a:gd name="connsiteX0-2593" fmla="*/ 318107 w 1551859"/>
              <a:gd name="connsiteY0-2594" fmla="*/ 328669 h 1420653"/>
              <a:gd name="connsiteX1-2595" fmla="*/ 750402 w 1551859"/>
              <a:gd name="connsiteY1-2596" fmla="*/ 587431 h 1420653"/>
              <a:gd name="connsiteX2-2597" fmla="*/ 807152 w 1551859"/>
              <a:gd name="connsiteY2-2598" fmla="*/ 15 h 1420653"/>
              <a:gd name="connsiteX3-2599" fmla="*/ 916911 w 1551859"/>
              <a:gd name="connsiteY3-2600" fmla="*/ 587432 h 1420653"/>
              <a:gd name="connsiteX4-2601" fmla="*/ 1134943 w 1551859"/>
              <a:gd name="connsiteY4-2602" fmla="*/ 437792 h 1420653"/>
              <a:gd name="connsiteX5-2603" fmla="*/ 1057657 w 1551859"/>
              <a:gd name="connsiteY5-2604" fmla="*/ 712984 h 1420653"/>
              <a:gd name="connsiteX6-2605" fmla="*/ 1545760 w 1551859"/>
              <a:gd name="connsiteY6-2606" fmla="*/ 663079 h 1420653"/>
              <a:gd name="connsiteX7-2607" fmla="*/ 1066426 w 1551859"/>
              <a:gd name="connsiteY7-2608" fmla="*/ 909117 h 1420653"/>
              <a:gd name="connsiteX8-2609" fmla="*/ 1494981 w 1551859"/>
              <a:gd name="connsiteY8-2610" fmla="*/ 1171511 h 1420653"/>
              <a:gd name="connsiteX9-2611" fmla="*/ 916911 w 1551859"/>
              <a:gd name="connsiteY9-2612" fmla="*/ 1018766 h 1420653"/>
              <a:gd name="connsiteX10-2613" fmla="*/ 913171 w 1551859"/>
              <a:gd name="connsiteY10-2614" fmla="*/ 1420653 h 1420653"/>
              <a:gd name="connsiteX11-2615" fmla="*/ 750630 w 1551859"/>
              <a:gd name="connsiteY11-2616" fmla="*/ 1113654 h 1420653"/>
              <a:gd name="connsiteX12-2617" fmla="*/ 472334 w 1551859"/>
              <a:gd name="connsiteY12-2618" fmla="*/ 1193167 h 1420653"/>
              <a:gd name="connsiteX13-2619" fmla="*/ 617881 w 1551859"/>
              <a:gd name="connsiteY13-2620" fmla="*/ 979010 h 1420653"/>
              <a:gd name="connsiteX14-2621" fmla="*/ 55 w 1551859"/>
              <a:gd name="connsiteY14-2622" fmla="*/ 985980 h 1420653"/>
              <a:gd name="connsiteX15-2623" fmla="*/ 653896 w 1551859"/>
              <a:gd name="connsiteY15-2624" fmla="*/ 736838 h 1420653"/>
              <a:gd name="connsiteX16-2625" fmla="*/ 318107 w 1551859"/>
              <a:gd name="connsiteY16-2626" fmla="*/ 328669 h 1420653"/>
              <a:gd name="connsiteX0-2627" fmla="*/ 318104 w 1551856"/>
              <a:gd name="connsiteY0-2628" fmla="*/ 328669 h 1420653"/>
              <a:gd name="connsiteX1-2629" fmla="*/ 750399 w 1551856"/>
              <a:gd name="connsiteY1-2630" fmla="*/ 587431 h 1420653"/>
              <a:gd name="connsiteX2-2631" fmla="*/ 807149 w 1551856"/>
              <a:gd name="connsiteY2-2632" fmla="*/ 15 h 1420653"/>
              <a:gd name="connsiteX3-2633" fmla="*/ 916908 w 1551856"/>
              <a:gd name="connsiteY3-2634" fmla="*/ 587432 h 1420653"/>
              <a:gd name="connsiteX4-2635" fmla="*/ 1134940 w 1551856"/>
              <a:gd name="connsiteY4-2636" fmla="*/ 437792 h 1420653"/>
              <a:gd name="connsiteX5-2637" fmla="*/ 1057654 w 1551856"/>
              <a:gd name="connsiteY5-2638" fmla="*/ 712984 h 1420653"/>
              <a:gd name="connsiteX6-2639" fmla="*/ 1545757 w 1551856"/>
              <a:gd name="connsiteY6-2640" fmla="*/ 663079 h 1420653"/>
              <a:gd name="connsiteX7-2641" fmla="*/ 1066423 w 1551856"/>
              <a:gd name="connsiteY7-2642" fmla="*/ 909117 h 1420653"/>
              <a:gd name="connsiteX8-2643" fmla="*/ 1494978 w 1551856"/>
              <a:gd name="connsiteY8-2644" fmla="*/ 1171511 h 1420653"/>
              <a:gd name="connsiteX9-2645" fmla="*/ 916908 w 1551856"/>
              <a:gd name="connsiteY9-2646" fmla="*/ 1018766 h 1420653"/>
              <a:gd name="connsiteX10-2647" fmla="*/ 913168 w 1551856"/>
              <a:gd name="connsiteY10-2648" fmla="*/ 1420653 h 1420653"/>
              <a:gd name="connsiteX11-2649" fmla="*/ 750627 w 1551856"/>
              <a:gd name="connsiteY11-2650" fmla="*/ 1113654 h 1420653"/>
              <a:gd name="connsiteX12-2651" fmla="*/ 472331 w 1551856"/>
              <a:gd name="connsiteY12-2652" fmla="*/ 1193167 h 1420653"/>
              <a:gd name="connsiteX13-2653" fmla="*/ 617878 w 1551856"/>
              <a:gd name="connsiteY13-2654" fmla="*/ 979010 h 1420653"/>
              <a:gd name="connsiteX14-2655" fmla="*/ 52 w 1551856"/>
              <a:gd name="connsiteY14-2656" fmla="*/ 985980 h 1420653"/>
              <a:gd name="connsiteX15-2657" fmla="*/ 653893 w 1551856"/>
              <a:gd name="connsiteY15-2658" fmla="*/ 736838 h 1420653"/>
              <a:gd name="connsiteX16-2659" fmla="*/ 318104 w 1551856"/>
              <a:gd name="connsiteY16-2660" fmla="*/ 328669 h 1420653"/>
              <a:gd name="connsiteX0-2661" fmla="*/ 318102 w 1551854"/>
              <a:gd name="connsiteY0-2662" fmla="*/ 328669 h 1420653"/>
              <a:gd name="connsiteX1-2663" fmla="*/ 750397 w 1551854"/>
              <a:gd name="connsiteY1-2664" fmla="*/ 587431 h 1420653"/>
              <a:gd name="connsiteX2-2665" fmla="*/ 807147 w 1551854"/>
              <a:gd name="connsiteY2-2666" fmla="*/ 15 h 1420653"/>
              <a:gd name="connsiteX3-2667" fmla="*/ 916906 w 1551854"/>
              <a:gd name="connsiteY3-2668" fmla="*/ 587432 h 1420653"/>
              <a:gd name="connsiteX4-2669" fmla="*/ 1134938 w 1551854"/>
              <a:gd name="connsiteY4-2670" fmla="*/ 437792 h 1420653"/>
              <a:gd name="connsiteX5-2671" fmla="*/ 1057652 w 1551854"/>
              <a:gd name="connsiteY5-2672" fmla="*/ 712984 h 1420653"/>
              <a:gd name="connsiteX6-2673" fmla="*/ 1545755 w 1551854"/>
              <a:gd name="connsiteY6-2674" fmla="*/ 663079 h 1420653"/>
              <a:gd name="connsiteX7-2675" fmla="*/ 1066421 w 1551854"/>
              <a:gd name="connsiteY7-2676" fmla="*/ 909117 h 1420653"/>
              <a:gd name="connsiteX8-2677" fmla="*/ 1494976 w 1551854"/>
              <a:gd name="connsiteY8-2678" fmla="*/ 1171511 h 1420653"/>
              <a:gd name="connsiteX9-2679" fmla="*/ 916906 w 1551854"/>
              <a:gd name="connsiteY9-2680" fmla="*/ 1018766 h 1420653"/>
              <a:gd name="connsiteX10-2681" fmla="*/ 913166 w 1551854"/>
              <a:gd name="connsiteY10-2682" fmla="*/ 1420653 h 1420653"/>
              <a:gd name="connsiteX11-2683" fmla="*/ 750625 w 1551854"/>
              <a:gd name="connsiteY11-2684" fmla="*/ 1113654 h 1420653"/>
              <a:gd name="connsiteX12-2685" fmla="*/ 472329 w 1551854"/>
              <a:gd name="connsiteY12-2686" fmla="*/ 1193167 h 1420653"/>
              <a:gd name="connsiteX13-2687" fmla="*/ 643255 w 1551854"/>
              <a:gd name="connsiteY13-2688" fmla="*/ 930037 h 1420653"/>
              <a:gd name="connsiteX14-2689" fmla="*/ 50 w 1551854"/>
              <a:gd name="connsiteY14-2690" fmla="*/ 985980 h 1420653"/>
              <a:gd name="connsiteX15-2691" fmla="*/ 653891 w 1551854"/>
              <a:gd name="connsiteY15-2692" fmla="*/ 736838 h 1420653"/>
              <a:gd name="connsiteX16-2693" fmla="*/ 318102 w 1551854"/>
              <a:gd name="connsiteY16-2694" fmla="*/ 328669 h 1420653"/>
              <a:gd name="connsiteX0-2695" fmla="*/ 318102 w 1551854"/>
              <a:gd name="connsiteY0-2696" fmla="*/ 328669 h 1420653"/>
              <a:gd name="connsiteX1-2697" fmla="*/ 750397 w 1551854"/>
              <a:gd name="connsiteY1-2698" fmla="*/ 587431 h 1420653"/>
              <a:gd name="connsiteX2-2699" fmla="*/ 807147 w 1551854"/>
              <a:gd name="connsiteY2-2700" fmla="*/ 15 h 1420653"/>
              <a:gd name="connsiteX3-2701" fmla="*/ 916906 w 1551854"/>
              <a:gd name="connsiteY3-2702" fmla="*/ 587432 h 1420653"/>
              <a:gd name="connsiteX4-2703" fmla="*/ 1134938 w 1551854"/>
              <a:gd name="connsiteY4-2704" fmla="*/ 437792 h 1420653"/>
              <a:gd name="connsiteX5-2705" fmla="*/ 1057652 w 1551854"/>
              <a:gd name="connsiteY5-2706" fmla="*/ 712984 h 1420653"/>
              <a:gd name="connsiteX6-2707" fmla="*/ 1545755 w 1551854"/>
              <a:gd name="connsiteY6-2708" fmla="*/ 663079 h 1420653"/>
              <a:gd name="connsiteX7-2709" fmla="*/ 1066421 w 1551854"/>
              <a:gd name="connsiteY7-2710" fmla="*/ 909117 h 1420653"/>
              <a:gd name="connsiteX8-2711" fmla="*/ 1494976 w 1551854"/>
              <a:gd name="connsiteY8-2712" fmla="*/ 1171511 h 1420653"/>
              <a:gd name="connsiteX9-2713" fmla="*/ 916906 w 1551854"/>
              <a:gd name="connsiteY9-2714" fmla="*/ 1018766 h 1420653"/>
              <a:gd name="connsiteX10-2715" fmla="*/ 913166 w 1551854"/>
              <a:gd name="connsiteY10-2716" fmla="*/ 1420653 h 1420653"/>
              <a:gd name="connsiteX11-2717" fmla="*/ 750625 w 1551854"/>
              <a:gd name="connsiteY11-2718" fmla="*/ 1113654 h 1420653"/>
              <a:gd name="connsiteX12-2719" fmla="*/ 472329 w 1551854"/>
              <a:gd name="connsiteY12-2720" fmla="*/ 1193167 h 1420653"/>
              <a:gd name="connsiteX13-2721" fmla="*/ 643255 w 1551854"/>
              <a:gd name="connsiteY13-2722" fmla="*/ 930037 h 1420653"/>
              <a:gd name="connsiteX14-2723" fmla="*/ 50 w 1551854"/>
              <a:gd name="connsiteY14-2724" fmla="*/ 985980 h 1420653"/>
              <a:gd name="connsiteX15-2725" fmla="*/ 653891 w 1551854"/>
              <a:gd name="connsiteY15-2726" fmla="*/ 736838 h 1420653"/>
              <a:gd name="connsiteX16-2727" fmla="*/ 318102 w 1551854"/>
              <a:gd name="connsiteY16-2728" fmla="*/ 328669 h 1420653"/>
              <a:gd name="connsiteX0-2729" fmla="*/ 318102 w 1551854"/>
              <a:gd name="connsiteY0-2730" fmla="*/ 328669 h 1420653"/>
              <a:gd name="connsiteX1-2731" fmla="*/ 750397 w 1551854"/>
              <a:gd name="connsiteY1-2732" fmla="*/ 587431 h 1420653"/>
              <a:gd name="connsiteX2-2733" fmla="*/ 807147 w 1551854"/>
              <a:gd name="connsiteY2-2734" fmla="*/ 15 h 1420653"/>
              <a:gd name="connsiteX3-2735" fmla="*/ 916906 w 1551854"/>
              <a:gd name="connsiteY3-2736" fmla="*/ 587432 h 1420653"/>
              <a:gd name="connsiteX4-2737" fmla="*/ 1134938 w 1551854"/>
              <a:gd name="connsiteY4-2738" fmla="*/ 437792 h 1420653"/>
              <a:gd name="connsiteX5-2739" fmla="*/ 1057652 w 1551854"/>
              <a:gd name="connsiteY5-2740" fmla="*/ 712984 h 1420653"/>
              <a:gd name="connsiteX6-2741" fmla="*/ 1545755 w 1551854"/>
              <a:gd name="connsiteY6-2742" fmla="*/ 663079 h 1420653"/>
              <a:gd name="connsiteX7-2743" fmla="*/ 1066421 w 1551854"/>
              <a:gd name="connsiteY7-2744" fmla="*/ 909117 h 1420653"/>
              <a:gd name="connsiteX8-2745" fmla="*/ 1494976 w 1551854"/>
              <a:gd name="connsiteY8-2746" fmla="*/ 1171511 h 1420653"/>
              <a:gd name="connsiteX9-2747" fmla="*/ 916906 w 1551854"/>
              <a:gd name="connsiteY9-2748" fmla="*/ 1018766 h 1420653"/>
              <a:gd name="connsiteX10-2749" fmla="*/ 913166 w 1551854"/>
              <a:gd name="connsiteY10-2750" fmla="*/ 1420653 h 1420653"/>
              <a:gd name="connsiteX11-2751" fmla="*/ 750625 w 1551854"/>
              <a:gd name="connsiteY11-2752" fmla="*/ 1113654 h 1420653"/>
              <a:gd name="connsiteX12-2753" fmla="*/ 472329 w 1551854"/>
              <a:gd name="connsiteY12-2754" fmla="*/ 1193167 h 1420653"/>
              <a:gd name="connsiteX13-2755" fmla="*/ 643255 w 1551854"/>
              <a:gd name="connsiteY13-2756" fmla="*/ 930037 h 1420653"/>
              <a:gd name="connsiteX14-2757" fmla="*/ 50 w 1551854"/>
              <a:gd name="connsiteY14-2758" fmla="*/ 985980 h 1420653"/>
              <a:gd name="connsiteX15-2759" fmla="*/ 653891 w 1551854"/>
              <a:gd name="connsiteY15-2760" fmla="*/ 736838 h 1420653"/>
              <a:gd name="connsiteX16-2761" fmla="*/ 318102 w 1551854"/>
              <a:gd name="connsiteY16-2762" fmla="*/ 328669 h 1420653"/>
              <a:gd name="connsiteX0-2763" fmla="*/ 318102 w 1551854"/>
              <a:gd name="connsiteY0-2764" fmla="*/ 328669 h 1420653"/>
              <a:gd name="connsiteX1-2765" fmla="*/ 750397 w 1551854"/>
              <a:gd name="connsiteY1-2766" fmla="*/ 587431 h 1420653"/>
              <a:gd name="connsiteX2-2767" fmla="*/ 807147 w 1551854"/>
              <a:gd name="connsiteY2-2768" fmla="*/ 15 h 1420653"/>
              <a:gd name="connsiteX3-2769" fmla="*/ 916906 w 1551854"/>
              <a:gd name="connsiteY3-2770" fmla="*/ 587432 h 1420653"/>
              <a:gd name="connsiteX4-2771" fmla="*/ 1134938 w 1551854"/>
              <a:gd name="connsiteY4-2772" fmla="*/ 437792 h 1420653"/>
              <a:gd name="connsiteX5-2773" fmla="*/ 1057652 w 1551854"/>
              <a:gd name="connsiteY5-2774" fmla="*/ 712984 h 1420653"/>
              <a:gd name="connsiteX6-2775" fmla="*/ 1545755 w 1551854"/>
              <a:gd name="connsiteY6-2776" fmla="*/ 663079 h 1420653"/>
              <a:gd name="connsiteX7-2777" fmla="*/ 1066421 w 1551854"/>
              <a:gd name="connsiteY7-2778" fmla="*/ 909117 h 1420653"/>
              <a:gd name="connsiteX8-2779" fmla="*/ 1494976 w 1551854"/>
              <a:gd name="connsiteY8-2780" fmla="*/ 1171511 h 1420653"/>
              <a:gd name="connsiteX9-2781" fmla="*/ 916906 w 1551854"/>
              <a:gd name="connsiteY9-2782" fmla="*/ 1018766 h 1420653"/>
              <a:gd name="connsiteX10-2783" fmla="*/ 913166 w 1551854"/>
              <a:gd name="connsiteY10-2784" fmla="*/ 1420653 h 1420653"/>
              <a:gd name="connsiteX11-2785" fmla="*/ 750625 w 1551854"/>
              <a:gd name="connsiteY11-2786" fmla="*/ 1113654 h 1420653"/>
              <a:gd name="connsiteX12-2787" fmla="*/ 472329 w 1551854"/>
              <a:gd name="connsiteY12-2788" fmla="*/ 1193167 h 1420653"/>
              <a:gd name="connsiteX13-2789" fmla="*/ 643255 w 1551854"/>
              <a:gd name="connsiteY13-2790" fmla="*/ 930037 h 1420653"/>
              <a:gd name="connsiteX14-2791" fmla="*/ 50 w 1551854"/>
              <a:gd name="connsiteY14-2792" fmla="*/ 985980 h 1420653"/>
              <a:gd name="connsiteX15-2793" fmla="*/ 653891 w 1551854"/>
              <a:gd name="connsiteY15-2794" fmla="*/ 736838 h 1420653"/>
              <a:gd name="connsiteX16-2795" fmla="*/ 318102 w 1551854"/>
              <a:gd name="connsiteY16-2796" fmla="*/ 328669 h 1420653"/>
              <a:gd name="connsiteX0-2797" fmla="*/ 318102 w 1551854"/>
              <a:gd name="connsiteY0-2798" fmla="*/ 328669 h 1420653"/>
              <a:gd name="connsiteX1-2799" fmla="*/ 750397 w 1551854"/>
              <a:gd name="connsiteY1-2800" fmla="*/ 587431 h 1420653"/>
              <a:gd name="connsiteX2-2801" fmla="*/ 807147 w 1551854"/>
              <a:gd name="connsiteY2-2802" fmla="*/ 15 h 1420653"/>
              <a:gd name="connsiteX3-2803" fmla="*/ 916906 w 1551854"/>
              <a:gd name="connsiteY3-2804" fmla="*/ 587432 h 1420653"/>
              <a:gd name="connsiteX4-2805" fmla="*/ 1134938 w 1551854"/>
              <a:gd name="connsiteY4-2806" fmla="*/ 437792 h 1420653"/>
              <a:gd name="connsiteX5-2807" fmla="*/ 1057652 w 1551854"/>
              <a:gd name="connsiteY5-2808" fmla="*/ 712984 h 1420653"/>
              <a:gd name="connsiteX6-2809" fmla="*/ 1545755 w 1551854"/>
              <a:gd name="connsiteY6-2810" fmla="*/ 663079 h 1420653"/>
              <a:gd name="connsiteX7-2811" fmla="*/ 1066421 w 1551854"/>
              <a:gd name="connsiteY7-2812" fmla="*/ 909117 h 1420653"/>
              <a:gd name="connsiteX8-2813" fmla="*/ 1494976 w 1551854"/>
              <a:gd name="connsiteY8-2814" fmla="*/ 1171511 h 1420653"/>
              <a:gd name="connsiteX9-2815" fmla="*/ 916906 w 1551854"/>
              <a:gd name="connsiteY9-2816" fmla="*/ 1018766 h 1420653"/>
              <a:gd name="connsiteX10-2817" fmla="*/ 913166 w 1551854"/>
              <a:gd name="connsiteY10-2818" fmla="*/ 1420653 h 1420653"/>
              <a:gd name="connsiteX11-2819" fmla="*/ 750625 w 1551854"/>
              <a:gd name="connsiteY11-2820" fmla="*/ 1113654 h 1420653"/>
              <a:gd name="connsiteX12-2821" fmla="*/ 472329 w 1551854"/>
              <a:gd name="connsiteY12-2822" fmla="*/ 1193167 h 1420653"/>
              <a:gd name="connsiteX13-2823" fmla="*/ 643255 w 1551854"/>
              <a:gd name="connsiteY13-2824" fmla="*/ 930037 h 1420653"/>
              <a:gd name="connsiteX14-2825" fmla="*/ 50 w 1551854"/>
              <a:gd name="connsiteY14-2826" fmla="*/ 985980 h 1420653"/>
              <a:gd name="connsiteX15-2827" fmla="*/ 653891 w 1551854"/>
              <a:gd name="connsiteY15-2828" fmla="*/ 736838 h 1420653"/>
              <a:gd name="connsiteX16-2829" fmla="*/ 318102 w 1551854"/>
              <a:gd name="connsiteY16-2830" fmla="*/ 328669 h 1420653"/>
              <a:gd name="connsiteX0-2831" fmla="*/ 318102 w 1551854"/>
              <a:gd name="connsiteY0-2832" fmla="*/ 328669 h 1420653"/>
              <a:gd name="connsiteX1-2833" fmla="*/ 750397 w 1551854"/>
              <a:gd name="connsiteY1-2834" fmla="*/ 587431 h 1420653"/>
              <a:gd name="connsiteX2-2835" fmla="*/ 807147 w 1551854"/>
              <a:gd name="connsiteY2-2836" fmla="*/ 15 h 1420653"/>
              <a:gd name="connsiteX3-2837" fmla="*/ 916906 w 1551854"/>
              <a:gd name="connsiteY3-2838" fmla="*/ 587432 h 1420653"/>
              <a:gd name="connsiteX4-2839" fmla="*/ 1134938 w 1551854"/>
              <a:gd name="connsiteY4-2840" fmla="*/ 437792 h 1420653"/>
              <a:gd name="connsiteX5-2841" fmla="*/ 1057652 w 1551854"/>
              <a:gd name="connsiteY5-2842" fmla="*/ 712984 h 1420653"/>
              <a:gd name="connsiteX6-2843" fmla="*/ 1545755 w 1551854"/>
              <a:gd name="connsiteY6-2844" fmla="*/ 663079 h 1420653"/>
              <a:gd name="connsiteX7-2845" fmla="*/ 1066421 w 1551854"/>
              <a:gd name="connsiteY7-2846" fmla="*/ 909117 h 1420653"/>
              <a:gd name="connsiteX8-2847" fmla="*/ 1494976 w 1551854"/>
              <a:gd name="connsiteY8-2848" fmla="*/ 1171511 h 1420653"/>
              <a:gd name="connsiteX9-2849" fmla="*/ 916906 w 1551854"/>
              <a:gd name="connsiteY9-2850" fmla="*/ 1018766 h 1420653"/>
              <a:gd name="connsiteX10-2851" fmla="*/ 913166 w 1551854"/>
              <a:gd name="connsiteY10-2852" fmla="*/ 1420653 h 1420653"/>
              <a:gd name="connsiteX11-2853" fmla="*/ 742166 w 1551854"/>
              <a:gd name="connsiteY11-2854" fmla="*/ 1048356 h 1420653"/>
              <a:gd name="connsiteX12-2855" fmla="*/ 472329 w 1551854"/>
              <a:gd name="connsiteY12-2856" fmla="*/ 1193167 h 1420653"/>
              <a:gd name="connsiteX13-2857" fmla="*/ 643255 w 1551854"/>
              <a:gd name="connsiteY13-2858" fmla="*/ 930037 h 1420653"/>
              <a:gd name="connsiteX14-2859" fmla="*/ 50 w 1551854"/>
              <a:gd name="connsiteY14-2860" fmla="*/ 985980 h 1420653"/>
              <a:gd name="connsiteX15-2861" fmla="*/ 653891 w 1551854"/>
              <a:gd name="connsiteY15-2862" fmla="*/ 736838 h 1420653"/>
              <a:gd name="connsiteX16-2863" fmla="*/ 318102 w 1551854"/>
              <a:gd name="connsiteY16-2864" fmla="*/ 328669 h 1420653"/>
              <a:gd name="connsiteX0-2865" fmla="*/ 318102 w 1551854"/>
              <a:gd name="connsiteY0-2866" fmla="*/ 328669 h 1420653"/>
              <a:gd name="connsiteX1-2867" fmla="*/ 750397 w 1551854"/>
              <a:gd name="connsiteY1-2868" fmla="*/ 587431 h 1420653"/>
              <a:gd name="connsiteX2-2869" fmla="*/ 807147 w 1551854"/>
              <a:gd name="connsiteY2-2870" fmla="*/ 15 h 1420653"/>
              <a:gd name="connsiteX3-2871" fmla="*/ 916906 w 1551854"/>
              <a:gd name="connsiteY3-2872" fmla="*/ 587432 h 1420653"/>
              <a:gd name="connsiteX4-2873" fmla="*/ 1134938 w 1551854"/>
              <a:gd name="connsiteY4-2874" fmla="*/ 437792 h 1420653"/>
              <a:gd name="connsiteX5-2875" fmla="*/ 1057652 w 1551854"/>
              <a:gd name="connsiteY5-2876" fmla="*/ 712984 h 1420653"/>
              <a:gd name="connsiteX6-2877" fmla="*/ 1545755 w 1551854"/>
              <a:gd name="connsiteY6-2878" fmla="*/ 663079 h 1420653"/>
              <a:gd name="connsiteX7-2879" fmla="*/ 1066421 w 1551854"/>
              <a:gd name="connsiteY7-2880" fmla="*/ 909117 h 1420653"/>
              <a:gd name="connsiteX8-2881" fmla="*/ 1494976 w 1551854"/>
              <a:gd name="connsiteY8-2882" fmla="*/ 1171511 h 1420653"/>
              <a:gd name="connsiteX9-2883" fmla="*/ 916906 w 1551854"/>
              <a:gd name="connsiteY9-2884" fmla="*/ 1018766 h 1420653"/>
              <a:gd name="connsiteX10-2885" fmla="*/ 913166 w 1551854"/>
              <a:gd name="connsiteY10-2886" fmla="*/ 1420653 h 1420653"/>
              <a:gd name="connsiteX11-2887" fmla="*/ 742166 w 1551854"/>
              <a:gd name="connsiteY11-2888" fmla="*/ 1048356 h 1420653"/>
              <a:gd name="connsiteX12-2889" fmla="*/ 472329 w 1551854"/>
              <a:gd name="connsiteY12-2890" fmla="*/ 1193167 h 1420653"/>
              <a:gd name="connsiteX13-2891" fmla="*/ 643255 w 1551854"/>
              <a:gd name="connsiteY13-2892" fmla="*/ 930037 h 1420653"/>
              <a:gd name="connsiteX14-2893" fmla="*/ 50 w 1551854"/>
              <a:gd name="connsiteY14-2894" fmla="*/ 985980 h 1420653"/>
              <a:gd name="connsiteX15-2895" fmla="*/ 653891 w 1551854"/>
              <a:gd name="connsiteY15-2896" fmla="*/ 736838 h 1420653"/>
              <a:gd name="connsiteX16-2897" fmla="*/ 318102 w 1551854"/>
              <a:gd name="connsiteY16-2898" fmla="*/ 328669 h 1420653"/>
              <a:gd name="connsiteX0-2899" fmla="*/ 318102 w 1551854"/>
              <a:gd name="connsiteY0-2900" fmla="*/ 328669 h 1420653"/>
              <a:gd name="connsiteX1-2901" fmla="*/ 750397 w 1551854"/>
              <a:gd name="connsiteY1-2902" fmla="*/ 587431 h 1420653"/>
              <a:gd name="connsiteX2-2903" fmla="*/ 807147 w 1551854"/>
              <a:gd name="connsiteY2-2904" fmla="*/ 15 h 1420653"/>
              <a:gd name="connsiteX3-2905" fmla="*/ 916906 w 1551854"/>
              <a:gd name="connsiteY3-2906" fmla="*/ 587432 h 1420653"/>
              <a:gd name="connsiteX4-2907" fmla="*/ 1134938 w 1551854"/>
              <a:gd name="connsiteY4-2908" fmla="*/ 437792 h 1420653"/>
              <a:gd name="connsiteX5-2909" fmla="*/ 1057652 w 1551854"/>
              <a:gd name="connsiteY5-2910" fmla="*/ 712984 h 1420653"/>
              <a:gd name="connsiteX6-2911" fmla="*/ 1545755 w 1551854"/>
              <a:gd name="connsiteY6-2912" fmla="*/ 663079 h 1420653"/>
              <a:gd name="connsiteX7-2913" fmla="*/ 1066421 w 1551854"/>
              <a:gd name="connsiteY7-2914" fmla="*/ 909117 h 1420653"/>
              <a:gd name="connsiteX8-2915" fmla="*/ 1494976 w 1551854"/>
              <a:gd name="connsiteY8-2916" fmla="*/ 1171511 h 1420653"/>
              <a:gd name="connsiteX9-2917" fmla="*/ 916906 w 1551854"/>
              <a:gd name="connsiteY9-2918" fmla="*/ 1018766 h 1420653"/>
              <a:gd name="connsiteX10-2919" fmla="*/ 913166 w 1551854"/>
              <a:gd name="connsiteY10-2920" fmla="*/ 1420653 h 1420653"/>
              <a:gd name="connsiteX11-2921" fmla="*/ 742166 w 1551854"/>
              <a:gd name="connsiteY11-2922" fmla="*/ 1048356 h 1420653"/>
              <a:gd name="connsiteX12-2923" fmla="*/ 472329 w 1551854"/>
              <a:gd name="connsiteY12-2924" fmla="*/ 1193167 h 1420653"/>
              <a:gd name="connsiteX13-2925" fmla="*/ 643255 w 1551854"/>
              <a:gd name="connsiteY13-2926" fmla="*/ 930037 h 1420653"/>
              <a:gd name="connsiteX14-2927" fmla="*/ 50 w 1551854"/>
              <a:gd name="connsiteY14-2928" fmla="*/ 985980 h 1420653"/>
              <a:gd name="connsiteX15-2929" fmla="*/ 653891 w 1551854"/>
              <a:gd name="connsiteY15-2930" fmla="*/ 736838 h 1420653"/>
              <a:gd name="connsiteX16-2931" fmla="*/ 318102 w 1551854"/>
              <a:gd name="connsiteY16-2932" fmla="*/ 328669 h 14206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1171" y="connsiteY13-1172"/>
              </a:cxn>
              <a:cxn ang="0">
                <a:pos x="connsiteX14-1677" y="connsiteY14-1678"/>
              </a:cxn>
              <a:cxn ang="0">
                <a:pos x="connsiteX15-2099" y="connsiteY15-2100"/>
              </a:cxn>
              <a:cxn ang="0">
                <a:pos x="connsiteX16-2421" y="connsiteY16-2422"/>
              </a:cxn>
            </a:cxnLst>
            <a:rect l="l" t="t" r="r" b="b"/>
            <a:pathLst>
              <a:path w="1551854" h="1420653">
                <a:moveTo>
                  <a:pt x="318102" y="328669"/>
                </a:moveTo>
                <a:cubicBezTo>
                  <a:pt x="404774" y="194053"/>
                  <a:pt x="584212" y="629281"/>
                  <a:pt x="750397" y="587431"/>
                </a:cubicBezTo>
                <a:cubicBezTo>
                  <a:pt x="862079" y="497642"/>
                  <a:pt x="456925" y="23542"/>
                  <a:pt x="807147" y="15"/>
                </a:cubicBezTo>
                <a:cubicBezTo>
                  <a:pt x="1038097" y="-2962"/>
                  <a:pt x="871485" y="431383"/>
                  <a:pt x="916906" y="587432"/>
                </a:cubicBezTo>
                <a:cubicBezTo>
                  <a:pt x="1006876" y="768621"/>
                  <a:pt x="979696" y="396195"/>
                  <a:pt x="1134938" y="437792"/>
                </a:cubicBezTo>
                <a:cubicBezTo>
                  <a:pt x="1311776" y="523692"/>
                  <a:pt x="931756" y="651140"/>
                  <a:pt x="1057652" y="712984"/>
                </a:cubicBezTo>
                <a:cubicBezTo>
                  <a:pt x="1089573" y="730009"/>
                  <a:pt x="1497912" y="451485"/>
                  <a:pt x="1545755" y="663079"/>
                </a:cubicBezTo>
                <a:cubicBezTo>
                  <a:pt x="1620103" y="848168"/>
                  <a:pt x="988745" y="789039"/>
                  <a:pt x="1066421" y="909117"/>
                </a:cubicBezTo>
                <a:cubicBezTo>
                  <a:pt x="1059081" y="1076095"/>
                  <a:pt x="1449308" y="885264"/>
                  <a:pt x="1494976" y="1171511"/>
                </a:cubicBezTo>
                <a:cubicBezTo>
                  <a:pt x="1421555" y="1478405"/>
                  <a:pt x="1109596" y="1069681"/>
                  <a:pt x="916906" y="1018766"/>
                </a:cubicBezTo>
                <a:cubicBezTo>
                  <a:pt x="765468" y="1095302"/>
                  <a:pt x="1223631" y="1330866"/>
                  <a:pt x="913166" y="1420653"/>
                </a:cubicBezTo>
                <a:cubicBezTo>
                  <a:pt x="712842" y="1414473"/>
                  <a:pt x="888057" y="1093732"/>
                  <a:pt x="742166" y="1048356"/>
                </a:cubicBezTo>
                <a:cubicBezTo>
                  <a:pt x="669025" y="979230"/>
                  <a:pt x="666732" y="1268617"/>
                  <a:pt x="472329" y="1193167"/>
                </a:cubicBezTo>
                <a:cubicBezTo>
                  <a:pt x="264674" y="998448"/>
                  <a:pt x="683094" y="1082202"/>
                  <a:pt x="643255" y="930037"/>
                </a:cubicBezTo>
                <a:cubicBezTo>
                  <a:pt x="550664" y="758446"/>
                  <a:pt x="-6043" y="1231031"/>
                  <a:pt x="50" y="985980"/>
                </a:cubicBezTo>
                <a:cubicBezTo>
                  <a:pt x="19215" y="637889"/>
                  <a:pt x="541961" y="1071677"/>
                  <a:pt x="653891" y="736838"/>
                </a:cubicBezTo>
                <a:cubicBezTo>
                  <a:pt x="718657" y="614033"/>
                  <a:pt x="213579" y="597248"/>
                  <a:pt x="318102" y="328669"/>
                </a:cubicBezTo>
                <a:close/>
              </a:path>
            </a:pathLst>
          </a:cu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n-US">
              <a:solidFill>
                <a:srgbClr val="FFFFFF"/>
              </a:solidFill>
            </a:endParaRPr>
          </a:p>
        </p:txBody>
      </p:sp>
      <p:pic>
        <p:nvPicPr>
          <p:cNvPr id="51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8173" y="1316037"/>
            <a:ext cx="1328294" cy="1259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7325" y="346075"/>
            <a:ext cx="9094156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spc="50" dirty="0">
                <a:ln w="11430"/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What </a:t>
            </a:r>
            <a:r>
              <a:rPr lang="en-US" sz="5400" b="1" spc="50" dirty="0" err="1" smtClean="0">
                <a:ln w="11430"/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colours</a:t>
            </a:r>
            <a:r>
              <a:rPr lang="en-US" sz="5400" b="1" spc="50" dirty="0" smtClean="0">
                <a:ln w="11430"/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5400" b="1" spc="50" dirty="0">
                <a:ln w="11430"/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do you like?</a:t>
            </a:r>
            <a:endParaRPr lang="en-US" sz="5400" dirty="0">
              <a:cs typeface="Arial" panose="020B0604020202020204" pitchFamily="34" charset="0"/>
            </a:endParaRPr>
          </a:p>
        </p:txBody>
      </p:sp>
      <p:pic>
        <p:nvPicPr>
          <p:cNvPr id="93230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2" t="9248" r="9355" b="35999"/>
          <a:stretch>
            <a:fillRect/>
          </a:stretch>
        </p:blipFill>
        <p:spPr bwMode="auto">
          <a:xfrm>
            <a:off x="484188" y="4640263"/>
            <a:ext cx="21097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Gwiazda 6-ramienna 1"/>
          <p:cNvSpPr/>
          <p:nvPr/>
        </p:nvSpPr>
        <p:spPr>
          <a:xfrm rot="1025175">
            <a:off x="705645" y="4072041"/>
            <a:ext cx="830964" cy="594837"/>
          </a:xfrm>
          <a:custGeom>
            <a:avLst/>
            <a:gdLst>
              <a:gd name="connsiteX0" fmla="*/ 0 w 1296144"/>
              <a:gd name="connsiteY0" fmla="*/ 341908 h 1367631"/>
              <a:gd name="connsiteX1" fmla="*/ 511809 w 1296144"/>
              <a:gd name="connsiteY1" fmla="*/ 468148 h 1367631"/>
              <a:gd name="connsiteX2" fmla="*/ 648072 w 1296144"/>
              <a:gd name="connsiteY2" fmla="*/ 0 h 1367631"/>
              <a:gd name="connsiteX3" fmla="*/ 784335 w 1296144"/>
              <a:gd name="connsiteY3" fmla="*/ 468148 h 1367631"/>
              <a:gd name="connsiteX4" fmla="*/ 1296144 w 1296144"/>
              <a:gd name="connsiteY4" fmla="*/ 341908 h 1367631"/>
              <a:gd name="connsiteX5" fmla="*/ 920598 w 1296144"/>
              <a:gd name="connsiteY5" fmla="*/ 683816 h 1367631"/>
              <a:gd name="connsiteX6" fmla="*/ 1296144 w 1296144"/>
              <a:gd name="connsiteY6" fmla="*/ 1025723 h 1367631"/>
              <a:gd name="connsiteX7" fmla="*/ 784335 w 1296144"/>
              <a:gd name="connsiteY7" fmla="*/ 899483 h 1367631"/>
              <a:gd name="connsiteX8" fmla="*/ 648072 w 1296144"/>
              <a:gd name="connsiteY8" fmla="*/ 1367631 h 1367631"/>
              <a:gd name="connsiteX9" fmla="*/ 511809 w 1296144"/>
              <a:gd name="connsiteY9" fmla="*/ 899483 h 1367631"/>
              <a:gd name="connsiteX10" fmla="*/ 0 w 1296144"/>
              <a:gd name="connsiteY10" fmla="*/ 1025723 h 1367631"/>
              <a:gd name="connsiteX11" fmla="*/ 375546 w 1296144"/>
              <a:gd name="connsiteY11" fmla="*/ 683816 h 1367631"/>
              <a:gd name="connsiteX12" fmla="*/ 0 w 1296144"/>
              <a:gd name="connsiteY12" fmla="*/ 341908 h 1367631"/>
              <a:gd name="connsiteX0-1" fmla="*/ 0 w 1296144"/>
              <a:gd name="connsiteY0-2" fmla="*/ 341908 h 1367631"/>
              <a:gd name="connsiteX1-3" fmla="*/ 511809 w 1296144"/>
              <a:gd name="connsiteY1-4" fmla="*/ 468148 h 1367631"/>
              <a:gd name="connsiteX2-5" fmla="*/ 648072 w 1296144"/>
              <a:gd name="connsiteY2-6" fmla="*/ 0 h 1367631"/>
              <a:gd name="connsiteX3-7" fmla="*/ 784335 w 1296144"/>
              <a:gd name="connsiteY3-8" fmla="*/ 468148 h 1367631"/>
              <a:gd name="connsiteX4-9" fmla="*/ 1296144 w 1296144"/>
              <a:gd name="connsiteY4-10" fmla="*/ 341908 h 1367631"/>
              <a:gd name="connsiteX5-11" fmla="*/ 920598 w 1296144"/>
              <a:gd name="connsiteY5-12" fmla="*/ 683816 h 1367631"/>
              <a:gd name="connsiteX6-13" fmla="*/ 1296144 w 1296144"/>
              <a:gd name="connsiteY6-14" fmla="*/ 1025723 h 1367631"/>
              <a:gd name="connsiteX7-15" fmla="*/ 784335 w 1296144"/>
              <a:gd name="connsiteY7-16" fmla="*/ 899483 h 1367631"/>
              <a:gd name="connsiteX8-17" fmla="*/ 648072 w 1296144"/>
              <a:gd name="connsiteY8-18" fmla="*/ 1367631 h 1367631"/>
              <a:gd name="connsiteX9-19" fmla="*/ 511809 w 1296144"/>
              <a:gd name="connsiteY9-20" fmla="*/ 899483 h 1367631"/>
              <a:gd name="connsiteX10-21" fmla="*/ 0 w 1296144"/>
              <a:gd name="connsiteY10-22" fmla="*/ 1025723 h 1367631"/>
              <a:gd name="connsiteX11-23" fmla="*/ 375546 w 1296144"/>
              <a:gd name="connsiteY11-24" fmla="*/ 683816 h 1367631"/>
              <a:gd name="connsiteX12-25" fmla="*/ 0 w 1296144"/>
              <a:gd name="connsiteY12-26" fmla="*/ 341908 h 1367631"/>
              <a:gd name="connsiteX0-27" fmla="*/ 0 w 1296144"/>
              <a:gd name="connsiteY0-28" fmla="*/ 347649 h 1373372"/>
              <a:gd name="connsiteX1-29" fmla="*/ 511809 w 1296144"/>
              <a:gd name="connsiteY1-30" fmla="*/ 473889 h 1373372"/>
              <a:gd name="connsiteX2-31" fmla="*/ 648072 w 1296144"/>
              <a:gd name="connsiteY2-32" fmla="*/ 5741 h 1373372"/>
              <a:gd name="connsiteX3-33" fmla="*/ 784335 w 1296144"/>
              <a:gd name="connsiteY3-34" fmla="*/ 473889 h 1373372"/>
              <a:gd name="connsiteX4-35" fmla="*/ 1296144 w 1296144"/>
              <a:gd name="connsiteY4-36" fmla="*/ 347649 h 1373372"/>
              <a:gd name="connsiteX5-37" fmla="*/ 920598 w 1296144"/>
              <a:gd name="connsiteY5-38" fmla="*/ 689557 h 1373372"/>
              <a:gd name="connsiteX6-39" fmla="*/ 1296144 w 1296144"/>
              <a:gd name="connsiteY6-40" fmla="*/ 1031464 h 1373372"/>
              <a:gd name="connsiteX7-41" fmla="*/ 784335 w 1296144"/>
              <a:gd name="connsiteY7-42" fmla="*/ 905224 h 1373372"/>
              <a:gd name="connsiteX8-43" fmla="*/ 648072 w 1296144"/>
              <a:gd name="connsiteY8-44" fmla="*/ 1373372 h 1373372"/>
              <a:gd name="connsiteX9-45" fmla="*/ 511809 w 1296144"/>
              <a:gd name="connsiteY9-46" fmla="*/ 905224 h 1373372"/>
              <a:gd name="connsiteX10-47" fmla="*/ 0 w 1296144"/>
              <a:gd name="connsiteY10-48" fmla="*/ 1031464 h 1373372"/>
              <a:gd name="connsiteX11-49" fmla="*/ 375546 w 1296144"/>
              <a:gd name="connsiteY11-50" fmla="*/ 689557 h 1373372"/>
              <a:gd name="connsiteX12-51" fmla="*/ 0 w 1296144"/>
              <a:gd name="connsiteY12-52" fmla="*/ 347649 h 1373372"/>
              <a:gd name="connsiteX0-53" fmla="*/ 0 w 1296144"/>
              <a:gd name="connsiteY0-54" fmla="*/ 439361 h 1465084"/>
              <a:gd name="connsiteX1-55" fmla="*/ 511809 w 1296144"/>
              <a:gd name="connsiteY1-56" fmla="*/ 565601 h 1465084"/>
              <a:gd name="connsiteX2-57" fmla="*/ 608315 w 1296144"/>
              <a:gd name="connsiteY2-58" fmla="*/ 4688 h 1465084"/>
              <a:gd name="connsiteX3-59" fmla="*/ 784335 w 1296144"/>
              <a:gd name="connsiteY3-60" fmla="*/ 565601 h 1465084"/>
              <a:gd name="connsiteX4-61" fmla="*/ 1296144 w 1296144"/>
              <a:gd name="connsiteY4-62" fmla="*/ 439361 h 1465084"/>
              <a:gd name="connsiteX5-63" fmla="*/ 920598 w 1296144"/>
              <a:gd name="connsiteY5-64" fmla="*/ 781269 h 1465084"/>
              <a:gd name="connsiteX6-65" fmla="*/ 1296144 w 1296144"/>
              <a:gd name="connsiteY6-66" fmla="*/ 1123176 h 1465084"/>
              <a:gd name="connsiteX7-67" fmla="*/ 784335 w 1296144"/>
              <a:gd name="connsiteY7-68" fmla="*/ 996936 h 1465084"/>
              <a:gd name="connsiteX8-69" fmla="*/ 648072 w 1296144"/>
              <a:gd name="connsiteY8-70" fmla="*/ 1465084 h 1465084"/>
              <a:gd name="connsiteX9-71" fmla="*/ 511809 w 1296144"/>
              <a:gd name="connsiteY9-72" fmla="*/ 996936 h 1465084"/>
              <a:gd name="connsiteX10-73" fmla="*/ 0 w 1296144"/>
              <a:gd name="connsiteY10-74" fmla="*/ 1123176 h 1465084"/>
              <a:gd name="connsiteX11-75" fmla="*/ 375546 w 1296144"/>
              <a:gd name="connsiteY11-76" fmla="*/ 781269 h 1465084"/>
              <a:gd name="connsiteX12-77" fmla="*/ 0 w 1296144"/>
              <a:gd name="connsiteY12-78" fmla="*/ 439361 h 1465084"/>
              <a:gd name="connsiteX0-79" fmla="*/ 0 w 1296144"/>
              <a:gd name="connsiteY0-80" fmla="*/ 439361 h 1465084"/>
              <a:gd name="connsiteX1-81" fmla="*/ 551565 w 1296144"/>
              <a:gd name="connsiteY1-82" fmla="*/ 539096 h 1465084"/>
              <a:gd name="connsiteX2-83" fmla="*/ 608315 w 1296144"/>
              <a:gd name="connsiteY2-84" fmla="*/ 4688 h 1465084"/>
              <a:gd name="connsiteX3-85" fmla="*/ 784335 w 1296144"/>
              <a:gd name="connsiteY3-86" fmla="*/ 565601 h 1465084"/>
              <a:gd name="connsiteX4-87" fmla="*/ 1296144 w 1296144"/>
              <a:gd name="connsiteY4-88" fmla="*/ 439361 h 1465084"/>
              <a:gd name="connsiteX5-89" fmla="*/ 920598 w 1296144"/>
              <a:gd name="connsiteY5-90" fmla="*/ 781269 h 1465084"/>
              <a:gd name="connsiteX6-91" fmla="*/ 1296144 w 1296144"/>
              <a:gd name="connsiteY6-92" fmla="*/ 1123176 h 1465084"/>
              <a:gd name="connsiteX7-93" fmla="*/ 784335 w 1296144"/>
              <a:gd name="connsiteY7-94" fmla="*/ 996936 h 1465084"/>
              <a:gd name="connsiteX8-95" fmla="*/ 648072 w 1296144"/>
              <a:gd name="connsiteY8-96" fmla="*/ 1465084 h 1465084"/>
              <a:gd name="connsiteX9-97" fmla="*/ 511809 w 1296144"/>
              <a:gd name="connsiteY9-98" fmla="*/ 996936 h 1465084"/>
              <a:gd name="connsiteX10-99" fmla="*/ 0 w 1296144"/>
              <a:gd name="connsiteY10-100" fmla="*/ 1123176 h 1465084"/>
              <a:gd name="connsiteX11-101" fmla="*/ 375546 w 1296144"/>
              <a:gd name="connsiteY11-102" fmla="*/ 781269 h 1465084"/>
              <a:gd name="connsiteX12-103" fmla="*/ 0 w 1296144"/>
              <a:gd name="connsiteY12-104" fmla="*/ 439361 h 1465084"/>
              <a:gd name="connsiteX0-105" fmla="*/ 0 w 1296144"/>
              <a:gd name="connsiteY0-106" fmla="*/ 439620 h 1465343"/>
              <a:gd name="connsiteX1-107" fmla="*/ 551565 w 1296144"/>
              <a:gd name="connsiteY1-108" fmla="*/ 539355 h 1465343"/>
              <a:gd name="connsiteX2-109" fmla="*/ 608315 w 1296144"/>
              <a:gd name="connsiteY2-110" fmla="*/ 4947 h 1465343"/>
              <a:gd name="connsiteX3-111" fmla="*/ 718074 w 1296144"/>
              <a:gd name="connsiteY3-112" fmla="*/ 539356 h 1465343"/>
              <a:gd name="connsiteX4-113" fmla="*/ 1296144 w 1296144"/>
              <a:gd name="connsiteY4-114" fmla="*/ 439620 h 1465343"/>
              <a:gd name="connsiteX5-115" fmla="*/ 920598 w 1296144"/>
              <a:gd name="connsiteY5-116" fmla="*/ 781528 h 1465343"/>
              <a:gd name="connsiteX6-117" fmla="*/ 1296144 w 1296144"/>
              <a:gd name="connsiteY6-118" fmla="*/ 1123435 h 1465343"/>
              <a:gd name="connsiteX7-119" fmla="*/ 784335 w 1296144"/>
              <a:gd name="connsiteY7-120" fmla="*/ 997195 h 1465343"/>
              <a:gd name="connsiteX8-121" fmla="*/ 648072 w 1296144"/>
              <a:gd name="connsiteY8-122" fmla="*/ 1465343 h 1465343"/>
              <a:gd name="connsiteX9-123" fmla="*/ 511809 w 1296144"/>
              <a:gd name="connsiteY9-124" fmla="*/ 997195 h 1465343"/>
              <a:gd name="connsiteX10-125" fmla="*/ 0 w 1296144"/>
              <a:gd name="connsiteY10-126" fmla="*/ 1123435 h 1465343"/>
              <a:gd name="connsiteX11-127" fmla="*/ 375546 w 1296144"/>
              <a:gd name="connsiteY11-128" fmla="*/ 781528 h 1465343"/>
              <a:gd name="connsiteX12-129" fmla="*/ 0 w 1296144"/>
              <a:gd name="connsiteY12-130" fmla="*/ 439620 h 1465343"/>
              <a:gd name="connsiteX0-131" fmla="*/ 0 w 1296144"/>
              <a:gd name="connsiteY0-132" fmla="*/ 492135 h 1517858"/>
              <a:gd name="connsiteX1-133" fmla="*/ 551565 w 1296144"/>
              <a:gd name="connsiteY1-134" fmla="*/ 591870 h 1517858"/>
              <a:gd name="connsiteX2-135" fmla="*/ 608315 w 1296144"/>
              <a:gd name="connsiteY2-136" fmla="*/ 4454 h 1517858"/>
              <a:gd name="connsiteX3-137" fmla="*/ 718074 w 1296144"/>
              <a:gd name="connsiteY3-138" fmla="*/ 591871 h 1517858"/>
              <a:gd name="connsiteX4-139" fmla="*/ 1296144 w 1296144"/>
              <a:gd name="connsiteY4-140" fmla="*/ 492135 h 1517858"/>
              <a:gd name="connsiteX5-141" fmla="*/ 920598 w 1296144"/>
              <a:gd name="connsiteY5-142" fmla="*/ 834043 h 1517858"/>
              <a:gd name="connsiteX6-143" fmla="*/ 1296144 w 1296144"/>
              <a:gd name="connsiteY6-144" fmla="*/ 1175950 h 1517858"/>
              <a:gd name="connsiteX7-145" fmla="*/ 784335 w 1296144"/>
              <a:gd name="connsiteY7-146" fmla="*/ 1049710 h 1517858"/>
              <a:gd name="connsiteX8-147" fmla="*/ 648072 w 1296144"/>
              <a:gd name="connsiteY8-148" fmla="*/ 1517858 h 1517858"/>
              <a:gd name="connsiteX9-149" fmla="*/ 511809 w 1296144"/>
              <a:gd name="connsiteY9-150" fmla="*/ 1049710 h 1517858"/>
              <a:gd name="connsiteX10-151" fmla="*/ 0 w 1296144"/>
              <a:gd name="connsiteY10-152" fmla="*/ 1175950 h 1517858"/>
              <a:gd name="connsiteX11-153" fmla="*/ 375546 w 1296144"/>
              <a:gd name="connsiteY11-154" fmla="*/ 834043 h 1517858"/>
              <a:gd name="connsiteX12-155" fmla="*/ 0 w 1296144"/>
              <a:gd name="connsiteY12-156" fmla="*/ 492135 h 1517858"/>
              <a:gd name="connsiteX0-157" fmla="*/ 0 w 1296144"/>
              <a:gd name="connsiteY0-158" fmla="*/ 492135 h 1517858"/>
              <a:gd name="connsiteX1-159" fmla="*/ 551565 w 1296144"/>
              <a:gd name="connsiteY1-160" fmla="*/ 591870 h 1517858"/>
              <a:gd name="connsiteX2-161" fmla="*/ 608315 w 1296144"/>
              <a:gd name="connsiteY2-162" fmla="*/ 4454 h 1517858"/>
              <a:gd name="connsiteX3-163" fmla="*/ 718074 w 1296144"/>
              <a:gd name="connsiteY3-164" fmla="*/ 591871 h 1517858"/>
              <a:gd name="connsiteX4-165" fmla="*/ 1296144 w 1296144"/>
              <a:gd name="connsiteY4-166" fmla="*/ 492135 h 1517858"/>
              <a:gd name="connsiteX5-167" fmla="*/ 920598 w 1296144"/>
              <a:gd name="connsiteY5-168" fmla="*/ 834043 h 1517858"/>
              <a:gd name="connsiteX6-169" fmla="*/ 1296144 w 1296144"/>
              <a:gd name="connsiteY6-170" fmla="*/ 1175950 h 1517858"/>
              <a:gd name="connsiteX7-171" fmla="*/ 784335 w 1296144"/>
              <a:gd name="connsiteY7-172" fmla="*/ 1049710 h 1517858"/>
              <a:gd name="connsiteX8-173" fmla="*/ 648072 w 1296144"/>
              <a:gd name="connsiteY8-174" fmla="*/ 1517858 h 1517858"/>
              <a:gd name="connsiteX9-175" fmla="*/ 511809 w 1296144"/>
              <a:gd name="connsiteY9-176" fmla="*/ 1049710 h 1517858"/>
              <a:gd name="connsiteX10-177" fmla="*/ 0 w 1296144"/>
              <a:gd name="connsiteY10-178" fmla="*/ 1175950 h 1517858"/>
              <a:gd name="connsiteX11-179" fmla="*/ 375546 w 1296144"/>
              <a:gd name="connsiteY11-180" fmla="*/ 834043 h 1517858"/>
              <a:gd name="connsiteX12-181" fmla="*/ 0 w 1296144"/>
              <a:gd name="connsiteY12-182" fmla="*/ 492135 h 1517858"/>
              <a:gd name="connsiteX0-183" fmla="*/ 0 w 1296144"/>
              <a:gd name="connsiteY0-184" fmla="*/ 487681 h 1513404"/>
              <a:gd name="connsiteX1-185" fmla="*/ 551565 w 1296144"/>
              <a:gd name="connsiteY1-186" fmla="*/ 587416 h 1513404"/>
              <a:gd name="connsiteX2-187" fmla="*/ 608315 w 1296144"/>
              <a:gd name="connsiteY2-188" fmla="*/ 0 h 1513404"/>
              <a:gd name="connsiteX3-189" fmla="*/ 718074 w 1296144"/>
              <a:gd name="connsiteY3-190" fmla="*/ 587417 h 1513404"/>
              <a:gd name="connsiteX4-191" fmla="*/ 1296144 w 1296144"/>
              <a:gd name="connsiteY4-192" fmla="*/ 487681 h 1513404"/>
              <a:gd name="connsiteX5-193" fmla="*/ 920598 w 1296144"/>
              <a:gd name="connsiteY5-194" fmla="*/ 829589 h 1513404"/>
              <a:gd name="connsiteX6-195" fmla="*/ 1296144 w 1296144"/>
              <a:gd name="connsiteY6-196" fmla="*/ 1171496 h 1513404"/>
              <a:gd name="connsiteX7-197" fmla="*/ 784335 w 1296144"/>
              <a:gd name="connsiteY7-198" fmla="*/ 1045256 h 1513404"/>
              <a:gd name="connsiteX8-199" fmla="*/ 648072 w 1296144"/>
              <a:gd name="connsiteY8-200" fmla="*/ 1513404 h 1513404"/>
              <a:gd name="connsiteX9-201" fmla="*/ 511809 w 1296144"/>
              <a:gd name="connsiteY9-202" fmla="*/ 1045256 h 1513404"/>
              <a:gd name="connsiteX10-203" fmla="*/ 0 w 1296144"/>
              <a:gd name="connsiteY10-204" fmla="*/ 1171496 h 1513404"/>
              <a:gd name="connsiteX11-205" fmla="*/ 375546 w 1296144"/>
              <a:gd name="connsiteY11-206" fmla="*/ 829589 h 1513404"/>
              <a:gd name="connsiteX12-207" fmla="*/ 0 w 1296144"/>
              <a:gd name="connsiteY12-208" fmla="*/ 487681 h 1513404"/>
              <a:gd name="connsiteX0-209" fmla="*/ 0 w 1296144"/>
              <a:gd name="connsiteY0-210" fmla="*/ 487681 h 1513404"/>
              <a:gd name="connsiteX1-211" fmla="*/ 551565 w 1296144"/>
              <a:gd name="connsiteY1-212" fmla="*/ 587416 h 1513404"/>
              <a:gd name="connsiteX2-213" fmla="*/ 608315 w 1296144"/>
              <a:gd name="connsiteY2-214" fmla="*/ 0 h 1513404"/>
              <a:gd name="connsiteX3-215" fmla="*/ 718074 w 1296144"/>
              <a:gd name="connsiteY3-216" fmla="*/ 587417 h 1513404"/>
              <a:gd name="connsiteX4-217" fmla="*/ 1296144 w 1296144"/>
              <a:gd name="connsiteY4-218" fmla="*/ 487681 h 1513404"/>
              <a:gd name="connsiteX5-219" fmla="*/ 920598 w 1296144"/>
              <a:gd name="connsiteY5-220" fmla="*/ 829589 h 1513404"/>
              <a:gd name="connsiteX6-221" fmla="*/ 1296144 w 1296144"/>
              <a:gd name="connsiteY6-222" fmla="*/ 1171496 h 1513404"/>
              <a:gd name="connsiteX7-223" fmla="*/ 784335 w 1296144"/>
              <a:gd name="connsiteY7-224" fmla="*/ 1045256 h 1513404"/>
              <a:gd name="connsiteX8-225" fmla="*/ 648072 w 1296144"/>
              <a:gd name="connsiteY8-226" fmla="*/ 1513404 h 1513404"/>
              <a:gd name="connsiteX9-227" fmla="*/ 511809 w 1296144"/>
              <a:gd name="connsiteY9-228" fmla="*/ 1045256 h 1513404"/>
              <a:gd name="connsiteX10-229" fmla="*/ 0 w 1296144"/>
              <a:gd name="connsiteY10-230" fmla="*/ 1171496 h 1513404"/>
              <a:gd name="connsiteX11-231" fmla="*/ 375546 w 1296144"/>
              <a:gd name="connsiteY11-232" fmla="*/ 829589 h 1513404"/>
              <a:gd name="connsiteX12-233" fmla="*/ 0 w 1296144"/>
              <a:gd name="connsiteY12-234" fmla="*/ 487681 h 1513404"/>
              <a:gd name="connsiteX0-235" fmla="*/ 0 w 1296144"/>
              <a:gd name="connsiteY0-236" fmla="*/ 487696 h 1513419"/>
              <a:gd name="connsiteX1-237" fmla="*/ 551565 w 1296144"/>
              <a:gd name="connsiteY1-238" fmla="*/ 587431 h 1513419"/>
              <a:gd name="connsiteX2-239" fmla="*/ 608315 w 1296144"/>
              <a:gd name="connsiteY2-240" fmla="*/ 15 h 1513419"/>
              <a:gd name="connsiteX3-241" fmla="*/ 718074 w 1296144"/>
              <a:gd name="connsiteY3-242" fmla="*/ 587432 h 1513419"/>
              <a:gd name="connsiteX4-243" fmla="*/ 1296144 w 1296144"/>
              <a:gd name="connsiteY4-244" fmla="*/ 487696 h 1513419"/>
              <a:gd name="connsiteX5-245" fmla="*/ 920598 w 1296144"/>
              <a:gd name="connsiteY5-246" fmla="*/ 829604 h 1513419"/>
              <a:gd name="connsiteX6-247" fmla="*/ 1296144 w 1296144"/>
              <a:gd name="connsiteY6-248" fmla="*/ 1171511 h 1513419"/>
              <a:gd name="connsiteX7-249" fmla="*/ 784335 w 1296144"/>
              <a:gd name="connsiteY7-250" fmla="*/ 1045271 h 1513419"/>
              <a:gd name="connsiteX8-251" fmla="*/ 648072 w 1296144"/>
              <a:gd name="connsiteY8-252" fmla="*/ 1513419 h 1513419"/>
              <a:gd name="connsiteX9-253" fmla="*/ 511809 w 1296144"/>
              <a:gd name="connsiteY9-254" fmla="*/ 1045271 h 1513419"/>
              <a:gd name="connsiteX10-255" fmla="*/ 0 w 1296144"/>
              <a:gd name="connsiteY10-256" fmla="*/ 1171511 h 1513419"/>
              <a:gd name="connsiteX11-257" fmla="*/ 375546 w 1296144"/>
              <a:gd name="connsiteY11-258" fmla="*/ 829604 h 1513419"/>
              <a:gd name="connsiteX12-259" fmla="*/ 0 w 1296144"/>
              <a:gd name="connsiteY12-260" fmla="*/ 487696 h 1513419"/>
              <a:gd name="connsiteX0-261" fmla="*/ 0 w 1296144"/>
              <a:gd name="connsiteY0-262" fmla="*/ 487696 h 1513419"/>
              <a:gd name="connsiteX1-263" fmla="*/ 551565 w 1296144"/>
              <a:gd name="connsiteY1-264" fmla="*/ 587431 h 1513419"/>
              <a:gd name="connsiteX2-265" fmla="*/ 608315 w 1296144"/>
              <a:gd name="connsiteY2-266" fmla="*/ 15 h 1513419"/>
              <a:gd name="connsiteX3-267" fmla="*/ 718074 w 1296144"/>
              <a:gd name="connsiteY3-268" fmla="*/ 587432 h 1513419"/>
              <a:gd name="connsiteX4-269" fmla="*/ 1296144 w 1296144"/>
              <a:gd name="connsiteY4-270" fmla="*/ 487696 h 1513419"/>
              <a:gd name="connsiteX5-271" fmla="*/ 920598 w 1296144"/>
              <a:gd name="connsiteY5-272" fmla="*/ 829604 h 1513419"/>
              <a:gd name="connsiteX6-273" fmla="*/ 1296144 w 1296144"/>
              <a:gd name="connsiteY6-274" fmla="*/ 1171511 h 1513419"/>
              <a:gd name="connsiteX7-275" fmla="*/ 784335 w 1296144"/>
              <a:gd name="connsiteY7-276" fmla="*/ 1045271 h 1513419"/>
              <a:gd name="connsiteX8-277" fmla="*/ 648072 w 1296144"/>
              <a:gd name="connsiteY8-278" fmla="*/ 1513419 h 1513419"/>
              <a:gd name="connsiteX9-279" fmla="*/ 511809 w 1296144"/>
              <a:gd name="connsiteY9-280" fmla="*/ 1045271 h 1513419"/>
              <a:gd name="connsiteX10-281" fmla="*/ 0 w 1296144"/>
              <a:gd name="connsiteY10-282" fmla="*/ 1171511 h 1513419"/>
              <a:gd name="connsiteX11-283" fmla="*/ 415302 w 1296144"/>
              <a:gd name="connsiteY11-284" fmla="*/ 723586 h 1513419"/>
              <a:gd name="connsiteX12-285" fmla="*/ 0 w 1296144"/>
              <a:gd name="connsiteY12-286" fmla="*/ 487696 h 1513419"/>
              <a:gd name="connsiteX0-287" fmla="*/ 92765 w 1296144"/>
              <a:gd name="connsiteY0-288" fmla="*/ 394930 h 1513419"/>
              <a:gd name="connsiteX1-289" fmla="*/ 551565 w 1296144"/>
              <a:gd name="connsiteY1-290" fmla="*/ 587431 h 1513419"/>
              <a:gd name="connsiteX2-291" fmla="*/ 608315 w 1296144"/>
              <a:gd name="connsiteY2-292" fmla="*/ 15 h 1513419"/>
              <a:gd name="connsiteX3-293" fmla="*/ 718074 w 1296144"/>
              <a:gd name="connsiteY3-294" fmla="*/ 587432 h 1513419"/>
              <a:gd name="connsiteX4-295" fmla="*/ 1296144 w 1296144"/>
              <a:gd name="connsiteY4-296" fmla="*/ 487696 h 1513419"/>
              <a:gd name="connsiteX5-297" fmla="*/ 920598 w 1296144"/>
              <a:gd name="connsiteY5-298" fmla="*/ 829604 h 1513419"/>
              <a:gd name="connsiteX6-299" fmla="*/ 1296144 w 1296144"/>
              <a:gd name="connsiteY6-300" fmla="*/ 1171511 h 1513419"/>
              <a:gd name="connsiteX7-301" fmla="*/ 784335 w 1296144"/>
              <a:gd name="connsiteY7-302" fmla="*/ 1045271 h 1513419"/>
              <a:gd name="connsiteX8-303" fmla="*/ 648072 w 1296144"/>
              <a:gd name="connsiteY8-304" fmla="*/ 1513419 h 1513419"/>
              <a:gd name="connsiteX9-305" fmla="*/ 511809 w 1296144"/>
              <a:gd name="connsiteY9-306" fmla="*/ 1045271 h 1513419"/>
              <a:gd name="connsiteX10-307" fmla="*/ 0 w 1296144"/>
              <a:gd name="connsiteY10-308" fmla="*/ 1171511 h 1513419"/>
              <a:gd name="connsiteX11-309" fmla="*/ 415302 w 1296144"/>
              <a:gd name="connsiteY11-310" fmla="*/ 723586 h 1513419"/>
              <a:gd name="connsiteX12-311" fmla="*/ 92765 w 1296144"/>
              <a:gd name="connsiteY12-312" fmla="*/ 394930 h 1513419"/>
              <a:gd name="connsiteX0-313" fmla="*/ 92765 w 1296144"/>
              <a:gd name="connsiteY0-314" fmla="*/ 394930 h 1513419"/>
              <a:gd name="connsiteX1-315" fmla="*/ 551565 w 1296144"/>
              <a:gd name="connsiteY1-316" fmla="*/ 587431 h 1513419"/>
              <a:gd name="connsiteX2-317" fmla="*/ 608315 w 1296144"/>
              <a:gd name="connsiteY2-318" fmla="*/ 15 h 1513419"/>
              <a:gd name="connsiteX3-319" fmla="*/ 718074 w 1296144"/>
              <a:gd name="connsiteY3-320" fmla="*/ 587432 h 1513419"/>
              <a:gd name="connsiteX4-321" fmla="*/ 1296144 w 1296144"/>
              <a:gd name="connsiteY4-322" fmla="*/ 487696 h 1513419"/>
              <a:gd name="connsiteX5-323" fmla="*/ 920598 w 1296144"/>
              <a:gd name="connsiteY5-324" fmla="*/ 829604 h 1513419"/>
              <a:gd name="connsiteX6-325" fmla="*/ 1296144 w 1296144"/>
              <a:gd name="connsiteY6-326" fmla="*/ 1171511 h 1513419"/>
              <a:gd name="connsiteX7-327" fmla="*/ 784335 w 1296144"/>
              <a:gd name="connsiteY7-328" fmla="*/ 1045271 h 1513419"/>
              <a:gd name="connsiteX8-329" fmla="*/ 648072 w 1296144"/>
              <a:gd name="connsiteY8-330" fmla="*/ 1513419 h 1513419"/>
              <a:gd name="connsiteX9-331" fmla="*/ 511809 w 1296144"/>
              <a:gd name="connsiteY9-332" fmla="*/ 1045271 h 1513419"/>
              <a:gd name="connsiteX10-333" fmla="*/ 0 w 1296144"/>
              <a:gd name="connsiteY10-334" fmla="*/ 1171511 h 1513419"/>
              <a:gd name="connsiteX11-335" fmla="*/ 415302 w 1296144"/>
              <a:gd name="connsiteY11-336" fmla="*/ 723586 h 1513419"/>
              <a:gd name="connsiteX12-337" fmla="*/ 92765 w 1296144"/>
              <a:gd name="connsiteY12-338" fmla="*/ 394930 h 1513419"/>
              <a:gd name="connsiteX0-339" fmla="*/ 92765 w 1296144"/>
              <a:gd name="connsiteY0-340" fmla="*/ 394930 h 1513419"/>
              <a:gd name="connsiteX1-341" fmla="*/ 551565 w 1296144"/>
              <a:gd name="connsiteY1-342" fmla="*/ 587431 h 1513419"/>
              <a:gd name="connsiteX2-343" fmla="*/ 608315 w 1296144"/>
              <a:gd name="connsiteY2-344" fmla="*/ 15 h 1513419"/>
              <a:gd name="connsiteX3-345" fmla="*/ 718074 w 1296144"/>
              <a:gd name="connsiteY3-346" fmla="*/ 587432 h 1513419"/>
              <a:gd name="connsiteX4-347" fmla="*/ 1296144 w 1296144"/>
              <a:gd name="connsiteY4-348" fmla="*/ 487696 h 1513419"/>
              <a:gd name="connsiteX5-349" fmla="*/ 920598 w 1296144"/>
              <a:gd name="connsiteY5-350" fmla="*/ 829604 h 1513419"/>
              <a:gd name="connsiteX6-351" fmla="*/ 1296144 w 1296144"/>
              <a:gd name="connsiteY6-352" fmla="*/ 1171511 h 1513419"/>
              <a:gd name="connsiteX7-353" fmla="*/ 784335 w 1296144"/>
              <a:gd name="connsiteY7-354" fmla="*/ 1045271 h 1513419"/>
              <a:gd name="connsiteX8-355" fmla="*/ 648072 w 1296144"/>
              <a:gd name="connsiteY8-356" fmla="*/ 1513419 h 1513419"/>
              <a:gd name="connsiteX9-357" fmla="*/ 511809 w 1296144"/>
              <a:gd name="connsiteY9-358" fmla="*/ 1045271 h 1513419"/>
              <a:gd name="connsiteX10-359" fmla="*/ 0 w 1296144"/>
              <a:gd name="connsiteY10-360" fmla="*/ 1171511 h 1513419"/>
              <a:gd name="connsiteX11-361" fmla="*/ 415302 w 1296144"/>
              <a:gd name="connsiteY11-362" fmla="*/ 723586 h 1513419"/>
              <a:gd name="connsiteX12-363" fmla="*/ 92765 w 1296144"/>
              <a:gd name="connsiteY12-364" fmla="*/ 394930 h 1513419"/>
              <a:gd name="connsiteX0-365" fmla="*/ 92765 w 1296144"/>
              <a:gd name="connsiteY0-366" fmla="*/ 394930 h 1513419"/>
              <a:gd name="connsiteX1-367" fmla="*/ 551565 w 1296144"/>
              <a:gd name="connsiteY1-368" fmla="*/ 587431 h 1513419"/>
              <a:gd name="connsiteX2-369" fmla="*/ 608315 w 1296144"/>
              <a:gd name="connsiteY2-370" fmla="*/ 15 h 1513419"/>
              <a:gd name="connsiteX3-371" fmla="*/ 718074 w 1296144"/>
              <a:gd name="connsiteY3-372" fmla="*/ 587432 h 1513419"/>
              <a:gd name="connsiteX4-373" fmla="*/ 1296144 w 1296144"/>
              <a:gd name="connsiteY4-374" fmla="*/ 487696 h 1513419"/>
              <a:gd name="connsiteX5-375" fmla="*/ 920598 w 1296144"/>
              <a:gd name="connsiteY5-376" fmla="*/ 829604 h 1513419"/>
              <a:gd name="connsiteX6-377" fmla="*/ 1296144 w 1296144"/>
              <a:gd name="connsiteY6-378" fmla="*/ 1171511 h 1513419"/>
              <a:gd name="connsiteX7-379" fmla="*/ 784335 w 1296144"/>
              <a:gd name="connsiteY7-380" fmla="*/ 1045271 h 1513419"/>
              <a:gd name="connsiteX8-381" fmla="*/ 648072 w 1296144"/>
              <a:gd name="connsiteY8-382" fmla="*/ 1513419 h 1513419"/>
              <a:gd name="connsiteX9-383" fmla="*/ 511809 w 1296144"/>
              <a:gd name="connsiteY9-384" fmla="*/ 1045271 h 1513419"/>
              <a:gd name="connsiteX10-385" fmla="*/ 0 w 1296144"/>
              <a:gd name="connsiteY10-386" fmla="*/ 1171511 h 1513419"/>
              <a:gd name="connsiteX11-387" fmla="*/ 468311 w 1296144"/>
              <a:gd name="connsiteY11-388" fmla="*/ 697081 h 1513419"/>
              <a:gd name="connsiteX12-389" fmla="*/ 92765 w 1296144"/>
              <a:gd name="connsiteY12-390" fmla="*/ 394930 h 1513419"/>
              <a:gd name="connsiteX0-391" fmla="*/ 92765 w 1296144"/>
              <a:gd name="connsiteY0-392" fmla="*/ 394930 h 1513419"/>
              <a:gd name="connsiteX1-393" fmla="*/ 551565 w 1296144"/>
              <a:gd name="connsiteY1-394" fmla="*/ 587431 h 1513419"/>
              <a:gd name="connsiteX2-395" fmla="*/ 608315 w 1296144"/>
              <a:gd name="connsiteY2-396" fmla="*/ 15 h 1513419"/>
              <a:gd name="connsiteX3-397" fmla="*/ 718074 w 1296144"/>
              <a:gd name="connsiteY3-398" fmla="*/ 587432 h 1513419"/>
              <a:gd name="connsiteX4-399" fmla="*/ 1296144 w 1296144"/>
              <a:gd name="connsiteY4-400" fmla="*/ 487696 h 1513419"/>
              <a:gd name="connsiteX5-401" fmla="*/ 920598 w 1296144"/>
              <a:gd name="connsiteY5-402" fmla="*/ 829604 h 1513419"/>
              <a:gd name="connsiteX6-403" fmla="*/ 1296144 w 1296144"/>
              <a:gd name="connsiteY6-404" fmla="*/ 1171511 h 1513419"/>
              <a:gd name="connsiteX7-405" fmla="*/ 784335 w 1296144"/>
              <a:gd name="connsiteY7-406" fmla="*/ 1045271 h 1513419"/>
              <a:gd name="connsiteX8-407" fmla="*/ 648072 w 1296144"/>
              <a:gd name="connsiteY8-408" fmla="*/ 1513419 h 1513419"/>
              <a:gd name="connsiteX9-409" fmla="*/ 511809 w 1296144"/>
              <a:gd name="connsiteY9-410" fmla="*/ 1045271 h 1513419"/>
              <a:gd name="connsiteX10-411" fmla="*/ 0 w 1296144"/>
              <a:gd name="connsiteY10-412" fmla="*/ 1171511 h 1513419"/>
              <a:gd name="connsiteX11-413" fmla="*/ 468311 w 1296144"/>
              <a:gd name="connsiteY11-414" fmla="*/ 697081 h 1513419"/>
              <a:gd name="connsiteX12-415" fmla="*/ 92765 w 1296144"/>
              <a:gd name="connsiteY12-416" fmla="*/ 394930 h 1513419"/>
              <a:gd name="connsiteX0-417" fmla="*/ 92765 w 1296144"/>
              <a:gd name="connsiteY0-418" fmla="*/ 394930 h 1513419"/>
              <a:gd name="connsiteX1-419" fmla="*/ 551565 w 1296144"/>
              <a:gd name="connsiteY1-420" fmla="*/ 587431 h 1513419"/>
              <a:gd name="connsiteX2-421" fmla="*/ 608315 w 1296144"/>
              <a:gd name="connsiteY2-422" fmla="*/ 15 h 1513419"/>
              <a:gd name="connsiteX3-423" fmla="*/ 718074 w 1296144"/>
              <a:gd name="connsiteY3-424" fmla="*/ 587432 h 1513419"/>
              <a:gd name="connsiteX4-425" fmla="*/ 1296144 w 1296144"/>
              <a:gd name="connsiteY4-426" fmla="*/ 487696 h 1513419"/>
              <a:gd name="connsiteX5-427" fmla="*/ 920598 w 1296144"/>
              <a:gd name="connsiteY5-428" fmla="*/ 829604 h 1513419"/>
              <a:gd name="connsiteX6-429" fmla="*/ 1296144 w 1296144"/>
              <a:gd name="connsiteY6-430" fmla="*/ 1171511 h 1513419"/>
              <a:gd name="connsiteX7-431" fmla="*/ 784335 w 1296144"/>
              <a:gd name="connsiteY7-432" fmla="*/ 1045271 h 1513419"/>
              <a:gd name="connsiteX8-433" fmla="*/ 648072 w 1296144"/>
              <a:gd name="connsiteY8-434" fmla="*/ 1513419 h 1513419"/>
              <a:gd name="connsiteX9-435" fmla="*/ 511809 w 1296144"/>
              <a:gd name="connsiteY9-436" fmla="*/ 1045271 h 1513419"/>
              <a:gd name="connsiteX10-437" fmla="*/ 0 w 1296144"/>
              <a:gd name="connsiteY10-438" fmla="*/ 1171511 h 1513419"/>
              <a:gd name="connsiteX11-439" fmla="*/ 468311 w 1296144"/>
              <a:gd name="connsiteY11-440" fmla="*/ 697081 h 1513419"/>
              <a:gd name="connsiteX12-441" fmla="*/ 92765 w 1296144"/>
              <a:gd name="connsiteY12-442" fmla="*/ 394930 h 1513419"/>
              <a:gd name="connsiteX0-443" fmla="*/ 92765 w 1296144"/>
              <a:gd name="connsiteY0-444" fmla="*/ 394930 h 1513419"/>
              <a:gd name="connsiteX1-445" fmla="*/ 551565 w 1296144"/>
              <a:gd name="connsiteY1-446" fmla="*/ 587431 h 1513419"/>
              <a:gd name="connsiteX2-447" fmla="*/ 608315 w 1296144"/>
              <a:gd name="connsiteY2-448" fmla="*/ 15 h 1513419"/>
              <a:gd name="connsiteX3-449" fmla="*/ 718074 w 1296144"/>
              <a:gd name="connsiteY3-450" fmla="*/ 587432 h 1513419"/>
              <a:gd name="connsiteX4-451" fmla="*/ 1296144 w 1296144"/>
              <a:gd name="connsiteY4-452" fmla="*/ 487696 h 1513419"/>
              <a:gd name="connsiteX5-453" fmla="*/ 920598 w 1296144"/>
              <a:gd name="connsiteY5-454" fmla="*/ 829604 h 1513419"/>
              <a:gd name="connsiteX6-455" fmla="*/ 1296144 w 1296144"/>
              <a:gd name="connsiteY6-456" fmla="*/ 1171511 h 1513419"/>
              <a:gd name="connsiteX7-457" fmla="*/ 784335 w 1296144"/>
              <a:gd name="connsiteY7-458" fmla="*/ 1045271 h 1513419"/>
              <a:gd name="connsiteX8-459" fmla="*/ 648072 w 1296144"/>
              <a:gd name="connsiteY8-460" fmla="*/ 1513419 h 1513419"/>
              <a:gd name="connsiteX9-461" fmla="*/ 511809 w 1296144"/>
              <a:gd name="connsiteY9-462" fmla="*/ 1045271 h 1513419"/>
              <a:gd name="connsiteX10-463" fmla="*/ 0 w 1296144"/>
              <a:gd name="connsiteY10-464" fmla="*/ 1171511 h 1513419"/>
              <a:gd name="connsiteX11-465" fmla="*/ 468311 w 1296144"/>
              <a:gd name="connsiteY11-466" fmla="*/ 697081 h 1513419"/>
              <a:gd name="connsiteX12-467" fmla="*/ 92765 w 1296144"/>
              <a:gd name="connsiteY12-468" fmla="*/ 394930 h 1513419"/>
              <a:gd name="connsiteX0-469" fmla="*/ 477078 w 1680457"/>
              <a:gd name="connsiteY0-470" fmla="*/ 394930 h 1513419"/>
              <a:gd name="connsiteX1-471" fmla="*/ 935878 w 1680457"/>
              <a:gd name="connsiteY1-472" fmla="*/ 587431 h 1513419"/>
              <a:gd name="connsiteX2-473" fmla="*/ 992628 w 1680457"/>
              <a:gd name="connsiteY2-474" fmla="*/ 15 h 1513419"/>
              <a:gd name="connsiteX3-475" fmla="*/ 1102387 w 1680457"/>
              <a:gd name="connsiteY3-476" fmla="*/ 587432 h 1513419"/>
              <a:gd name="connsiteX4-477" fmla="*/ 1680457 w 1680457"/>
              <a:gd name="connsiteY4-478" fmla="*/ 487696 h 1513419"/>
              <a:gd name="connsiteX5-479" fmla="*/ 1304911 w 1680457"/>
              <a:gd name="connsiteY5-480" fmla="*/ 829604 h 1513419"/>
              <a:gd name="connsiteX6-481" fmla="*/ 1680457 w 1680457"/>
              <a:gd name="connsiteY6-482" fmla="*/ 1171511 h 1513419"/>
              <a:gd name="connsiteX7-483" fmla="*/ 1168648 w 1680457"/>
              <a:gd name="connsiteY7-484" fmla="*/ 1045271 h 1513419"/>
              <a:gd name="connsiteX8-485" fmla="*/ 1032385 w 1680457"/>
              <a:gd name="connsiteY8-486" fmla="*/ 1513419 h 1513419"/>
              <a:gd name="connsiteX9-487" fmla="*/ 896122 w 1680457"/>
              <a:gd name="connsiteY9-488" fmla="*/ 1045271 h 1513419"/>
              <a:gd name="connsiteX10-489" fmla="*/ 0 w 1680457"/>
              <a:gd name="connsiteY10-490" fmla="*/ 866711 h 1513419"/>
              <a:gd name="connsiteX11-491" fmla="*/ 852624 w 1680457"/>
              <a:gd name="connsiteY11-492" fmla="*/ 697081 h 1513419"/>
              <a:gd name="connsiteX12-493" fmla="*/ 477078 w 1680457"/>
              <a:gd name="connsiteY12-494" fmla="*/ 394930 h 1513419"/>
              <a:gd name="connsiteX0-495" fmla="*/ 498160 w 1701539"/>
              <a:gd name="connsiteY0-496" fmla="*/ 394930 h 1513419"/>
              <a:gd name="connsiteX1-497" fmla="*/ 956960 w 1701539"/>
              <a:gd name="connsiteY1-498" fmla="*/ 587431 h 1513419"/>
              <a:gd name="connsiteX2-499" fmla="*/ 1013710 w 1701539"/>
              <a:gd name="connsiteY2-500" fmla="*/ 15 h 1513419"/>
              <a:gd name="connsiteX3-501" fmla="*/ 1123469 w 1701539"/>
              <a:gd name="connsiteY3-502" fmla="*/ 587432 h 1513419"/>
              <a:gd name="connsiteX4-503" fmla="*/ 1701539 w 1701539"/>
              <a:gd name="connsiteY4-504" fmla="*/ 487696 h 1513419"/>
              <a:gd name="connsiteX5-505" fmla="*/ 1325993 w 1701539"/>
              <a:gd name="connsiteY5-506" fmla="*/ 829604 h 1513419"/>
              <a:gd name="connsiteX6-507" fmla="*/ 1701539 w 1701539"/>
              <a:gd name="connsiteY6-508" fmla="*/ 1171511 h 1513419"/>
              <a:gd name="connsiteX7-509" fmla="*/ 1189730 w 1701539"/>
              <a:gd name="connsiteY7-510" fmla="*/ 1045271 h 1513419"/>
              <a:gd name="connsiteX8-511" fmla="*/ 1053467 w 1701539"/>
              <a:gd name="connsiteY8-512" fmla="*/ 1513419 h 1513419"/>
              <a:gd name="connsiteX9-513" fmla="*/ 917204 w 1701539"/>
              <a:gd name="connsiteY9-514" fmla="*/ 1045271 h 1513419"/>
              <a:gd name="connsiteX10-515" fmla="*/ 21082 w 1701539"/>
              <a:gd name="connsiteY10-516" fmla="*/ 866711 h 1513419"/>
              <a:gd name="connsiteX11-517" fmla="*/ 873706 w 1701539"/>
              <a:gd name="connsiteY11-518" fmla="*/ 697081 h 1513419"/>
              <a:gd name="connsiteX12-519" fmla="*/ 498160 w 1701539"/>
              <a:gd name="connsiteY12-520" fmla="*/ 394930 h 1513419"/>
              <a:gd name="connsiteX0-521" fmla="*/ 498160 w 1701539"/>
              <a:gd name="connsiteY0-522" fmla="*/ 394930 h 1513419"/>
              <a:gd name="connsiteX1-523" fmla="*/ 956960 w 1701539"/>
              <a:gd name="connsiteY1-524" fmla="*/ 587431 h 1513419"/>
              <a:gd name="connsiteX2-525" fmla="*/ 1013710 w 1701539"/>
              <a:gd name="connsiteY2-526" fmla="*/ 15 h 1513419"/>
              <a:gd name="connsiteX3-527" fmla="*/ 1123469 w 1701539"/>
              <a:gd name="connsiteY3-528" fmla="*/ 587432 h 1513419"/>
              <a:gd name="connsiteX4-529" fmla="*/ 1701539 w 1701539"/>
              <a:gd name="connsiteY4-530" fmla="*/ 487696 h 1513419"/>
              <a:gd name="connsiteX5-531" fmla="*/ 1325993 w 1701539"/>
              <a:gd name="connsiteY5-532" fmla="*/ 829604 h 1513419"/>
              <a:gd name="connsiteX6-533" fmla="*/ 1701539 w 1701539"/>
              <a:gd name="connsiteY6-534" fmla="*/ 1171511 h 1513419"/>
              <a:gd name="connsiteX7-535" fmla="*/ 1189730 w 1701539"/>
              <a:gd name="connsiteY7-536" fmla="*/ 1045271 h 1513419"/>
              <a:gd name="connsiteX8-537" fmla="*/ 1053467 w 1701539"/>
              <a:gd name="connsiteY8-538" fmla="*/ 1513419 h 1513419"/>
              <a:gd name="connsiteX9-539" fmla="*/ 917204 w 1701539"/>
              <a:gd name="connsiteY9-540" fmla="*/ 1045271 h 1513419"/>
              <a:gd name="connsiteX10-541" fmla="*/ 21082 w 1701539"/>
              <a:gd name="connsiteY10-542" fmla="*/ 866711 h 1513419"/>
              <a:gd name="connsiteX11-543" fmla="*/ 873706 w 1701539"/>
              <a:gd name="connsiteY11-544" fmla="*/ 697081 h 1513419"/>
              <a:gd name="connsiteX12-545" fmla="*/ 498160 w 1701539"/>
              <a:gd name="connsiteY12-546" fmla="*/ 394930 h 1513419"/>
              <a:gd name="connsiteX0-547" fmla="*/ 477124 w 1680503"/>
              <a:gd name="connsiteY0-548" fmla="*/ 394930 h 1513419"/>
              <a:gd name="connsiteX1-549" fmla="*/ 935924 w 1680503"/>
              <a:gd name="connsiteY1-550" fmla="*/ 587431 h 1513419"/>
              <a:gd name="connsiteX2-551" fmla="*/ 992674 w 1680503"/>
              <a:gd name="connsiteY2-552" fmla="*/ 15 h 1513419"/>
              <a:gd name="connsiteX3-553" fmla="*/ 1102433 w 1680503"/>
              <a:gd name="connsiteY3-554" fmla="*/ 587432 h 1513419"/>
              <a:gd name="connsiteX4-555" fmla="*/ 1680503 w 1680503"/>
              <a:gd name="connsiteY4-556" fmla="*/ 487696 h 1513419"/>
              <a:gd name="connsiteX5-557" fmla="*/ 1304957 w 1680503"/>
              <a:gd name="connsiteY5-558" fmla="*/ 829604 h 1513419"/>
              <a:gd name="connsiteX6-559" fmla="*/ 1680503 w 1680503"/>
              <a:gd name="connsiteY6-560" fmla="*/ 1171511 h 1513419"/>
              <a:gd name="connsiteX7-561" fmla="*/ 1168694 w 1680503"/>
              <a:gd name="connsiteY7-562" fmla="*/ 1045271 h 1513419"/>
              <a:gd name="connsiteX8-563" fmla="*/ 1032431 w 1680503"/>
              <a:gd name="connsiteY8-564" fmla="*/ 1513419 h 1513419"/>
              <a:gd name="connsiteX9-565" fmla="*/ 896168 w 1680503"/>
              <a:gd name="connsiteY9-566" fmla="*/ 1045271 h 1513419"/>
              <a:gd name="connsiteX10-567" fmla="*/ 46 w 1680503"/>
              <a:gd name="connsiteY10-568" fmla="*/ 866711 h 1513419"/>
              <a:gd name="connsiteX11-569" fmla="*/ 852670 w 1680503"/>
              <a:gd name="connsiteY11-570" fmla="*/ 697081 h 1513419"/>
              <a:gd name="connsiteX12-571" fmla="*/ 477124 w 1680503"/>
              <a:gd name="connsiteY12-572" fmla="*/ 394930 h 1513419"/>
              <a:gd name="connsiteX0-573" fmla="*/ 477124 w 1680503"/>
              <a:gd name="connsiteY0-574" fmla="*/ 394930 h 1513419"/>
              <a:gd name="connsiteX1-575" fmla="*/ 935924 w 1680503"/>
              <a:gd name="connsiteY1-576" fmla="*/ 587431 h 1513419"/>
              <a:gd name="connsiteX2-577" fmla="*/ 992674 w 1680503"/>
              <a:gd name="connsiteY2-578" fmla="*/ 15 h 1513419"/>
              <a:gd name="connsiteX3-579" fmla="*/ 1102433 w 1680503"/>
              <a:gd name="connsiteY3-580" fmla="*/ 587432 h 1513419"/>
              <a:gd name="connsiteX4-581" fmla="*/ 1680503 w 1680503"/>
              <a:gd name="connsiteY4-582" fmla="*/ 487696 h 1513419"/>
              <a:gd name="connsiteX5-583" fmla="*/ 1304957 w 1680503"/>
              <a:gd name="connsiteY5-584" fmla="*/ 829604 h 1513419"/>
              <a:gd name="connsiteX6-585" fmla="*/ 1680503 w 1680503"/>
              <a:gd name="connsiteY6-586" fmla="*/ 1171511 h 1513419"/>
              <a:gd name="connsiteX7-587" fmla="*/ 1168694 w 1680503"/>
              <a:gd name="connsiteY7-588" fmla="*/ 1045271 h 1513419"/>
              <a:gd name="connsiteX8-589" fmla="*/ 1032431 w 1680503"/>
              <a:gd name="connsiteY8-590" fmla="*/ 1513419 h 1513419"/>
              <a:gd name="connsiteX9-591" fmla="*/ 896168 w 1680503"/>
              <a:gd name="connsiteY9-592" fmla="*/ 1045271 h 1513419"/>
              <a:gd name="connsiteX10-593" fmla="*/ 46 w 1680503"/>
              <a:gd name="connsiteY10-594" fmla="*/ 866711 h 1513419"/>
              <a:gd name="connsiteX11-595" fmla="*/ 852670 w 1680503"/>
              <a:gd name="connsiteY11-596" fmla="*/ 697081 h 1513419"/>
              <a:gd name="connsiteX12-597" fmla="*/ 477124 w 1680503"/>
              <a:gd name="connsiteY12-598" fmla="*/ 394930 h 1513419"/>
              <a:gd name="connsiteX0-599" fmla="*/ 477114 w 1680493"/>
              <a:gd name="connsiteY0-600" fmla="*/ 394930 h 1513419"/>
              <a:gd name="connsiteX1-601" fmla="*/ 935914 w 1680493"/>
              <a:gd name="connsiteY1-602" fmla="*/ 587431 h 1513419"/>
              <a:gd name="connsiteX2-603" fmla="*/ 992664 w 1680493"/>
              <a:gd name="connsiteY2-604" fmla="*/ 15 h 1513419"/>
              <a:gd name="connsiteX3-605" fmla="*/ 1102423 w 1680493"/>
              <a:gd name="connsiteY3-606" fmla="*/ 587432 h 1513419"/>
              <a:gd name="connsiteX4-607" fmla="*/ 1680493 w 1680493"/>
              <a:gd name="connsiteY4-608" fmla="*/ 487696 h 1513419"/>
              <a:gd name="connsiteX5-609" fmla="*/ 1304947 w 1680493"/>
              <a:gd name="connsiteY5-610" fmla="*/ 829604 h 1513419"/>
              <a:gd name="connsiteX6-611" fmla="*/ 1680493 w 1680493"/>
              <a:gd name="connsiteY6-612" fmla="*/ 1171511 h 1513419"/>
              <a:gd name="connsiteX7-613" fmla="*/ 1168684 w 1680493"/>
              <a:gd name="connsiteY7-614" fmla="*/ 1045271 h 1513419"/>
              <a:gd name="connsiteX8-615" fmla="*/ 1032421 w 1680493"/>
              <a:gd name="connsiteY8-616" fmla="*/ 1513419 h 1513419"/>
              <a:gd name="connsiteX9-617" fmla="*/ 896158 w 1680493"/>
              <a:gd name="connsiteY9-618" fmla="*/ 1045271 h 1513419"/>
              <a:gd name="connsiteX10-619" fmla="*/ 36 w 1680493"/>
              <a:gd name="connsiteY10-620" fmla="*/ 866711 h 1513419"/>
              <a:gd name="connsiteX11-621" fmla="*/ 852660 w 1680493"/>
              <a:gd name="connsiteY11-622" fmla="*/ 697081 h 1513419"/>
              <a:gd name="connsiteX12-623" fmla="*/ 477114 w 1680493"/>
              <a:gd name="connsiteY12-624" fmla="*/ 394930 h 1513419"/>
              <a:gd name="connsiteX0-625" fmla="*/ 291594 w 1494973"/>
              <a:gd name="connsiteY0-626" fmla="*/ 394930 h 1513419"/>
              <a:gd name="connsiteX1-627" fmla="*/ 750394 w 1494973"/>
              <a:gd name="connsiteY1-628" fmla="*/ 587431 h 1513419"/>
              <a:gd name="connsiteX2-629" fmla="*/ 807144 w 1494973"/>
              <a:gd name="connsiteY2-630" fmla="*/ 15 h 1513419"/>
              <a:gd name="connsiteX3-631" fmla="*/ 916903 w 1494973"/>
              <a:gd name="connsiteY3-632" fmla="*/ 587432 h 1513419"/>
              <a:gd name="connsiteX4-633" fmla="*/ 1494973 w 1494973"/>
              <a:gd name="connsiteY4-634" fmla="*/ 487696 h 1513419"/>
              <a:gd name="connsiteX5-635" fmla="*/ 1119427 w 1494973"/>
              <a:gd name="connsiteY5-636" fmla="*/ 829604 h 1513419"/>
              <a:gd name="connsiteX6-637" fmla="*/ 1494973 w 1494973"/>
              <a:gd name="connsiteY6-638" fmla="*/ 1171511 h 1513419"/>
              <a:gd name="connsiteX7-639" fmla="*/ 983164 w 1494973"/>
              <a:gd name="connsiteY7-640" fmla="*/ 1045271 h 1513419"/>
              <a:gd name="connsiteX8-641" fmla="*/ 846901 w 1494973"/>
              <a:gd name="connsiteY8-642" fmla="*/ 1513419 h 1513419"/>
              <a:gd name="connsiteX9-643" fmla="*/ 710638 w 1494973"/>
              <a:gd name="connsiteY9-644" fmla="*/ 1045271 h 1513419"/>
              <a:gd name="connsiteX10-645" fmla="*/ 47 w 1494973"/>
              <a:gd name="connsiteY10-646" fmla="*/ 985980 h 1513419"/>
              <a:gd name="connsiteX11-647" fmla="*/ 667140 w 1494973"/>
              <a:gd name="connsiteY11-648" fmla="*/ 697081 h 1513419"/>
              <a:gd name="connsiteX12-649" fmla="*/ 291594 w 1494973"/>
              <a:gd name="connsiteY12-650" fmla="*/ 394930 h 1513419"/>
              <a:gd name="connsiteX0-651" fmla="*/ 291594 w 1494973"/>
              <a:gd name="connsiteY0-652" fmla="*/ 394930 h 1354393"/>
              <a:gd name="connsiteX1-653" fmla="*/ 750394 w 1494973"/>
              <a:gd name="connsiteY1-654" fmla="*/ 587431 h 1354393"/>
              <a:gd name="connsiteX2-655" fmla="*/ 807144 w 1494973"/>
              <a:gd name="connsiteY2-656" fmla="*/ 15 h 1354393"/>
              <a:gd name="connsiteX3-657" fmla="*/ 916903 w 1494973"/>
              <a:gd name="connsiteY3-658" fmla="*/ 587432 h 1354393"/>
              <a:gd name="connsiteX4-659" fmla="*/ 1494973 w 1494973"/>
              <a:gd name="connsiteY4-660" fmla="*/ 487696 h 1354393"/>
              <a:gd name="connsiteX5-661" fmla="*/ 1119427 w 1494973"/>
              <a:gd name="connsiteY5-662" fmla="*/ 829604 h 1354393"/>
              <a:gd name="connsiteX6-663" fmla="*/ 1494973 w 1494973"/>
              <a:gd name="connsiteY6-664" fmla="*/ 1171511 h 1354393"/>
              <a:gd name="connsiteX7-665" fmla="*/ 983164 w 1494973"/>
              <a:gd name="connsiteY7-666" fmla="*/ 1045271 h 1354393"/>
              <a:gd name="connsiteX8-667" fmla="*/ 687875 w 1494973"/>
              <a:gd name="connsiteY8-668" fmla="*/ 1354393 h 1354393"/>
              <a:gd name="connsiteX9-669" fmla="*/ 710638 w 1494973"/>
              <a:gd name="connsiteY9-670" fmla="*/ 1045271 h 1354393"/>
              <a:gd name="connsiteX10-671" fmla="*/ 47 w 1494973"/>
              <a:gd name="connsiteY10-672" fmla="*/ 985980 h 1354393"/>
              <a:gd name="connsiteX11-673" fmla="*/ 667140 w 1494973"/>
              <a:gd name="connsiteY11-674" fmla="*/ 697081 h 1354393"/>
              <a:gd name="connsiteX12-675" fmla="*/ 291594 w 1494973"/>
              <a:gd name="connsiteY12-676" fmla="*/ 394930 h 1354393"/>
              <a:gd name="connsiteX0-677" fmla="*/ 291594 w 1494973"/>
              <a:gd name="connsiteY0-678" fmla="*/ 394930 h 1354393"/>
              <a:gd name="connsiteX1-679" fmla="*/ 750394 w 1494973"/>
              <a:gd name="connsiteY1-680" fmla="*/ 587431 h 1354393"/>
              <a:gd name="connsiteX2-681" fmla="*/ 807144 w 1494973"/>
              <a:gd name="connsiteY2-682" fmla="*/ 15 h 1354393"/>
              <a:gd name="connsiteX3-683" fmla="*/ 916903 w 1494973"/>
              <a:gd name="connsiteY3-684" fmla="*/ 587432 h 1354393"/>
              <a:gd name="connsiteX4-685" fmla="*/ 1494973 w 1494973"/>
              <a:gd name="connsiteY4-686" fmla="*/ 487696 h 1354393"/>
              <a:gd name="connsiteX5-687" fmla="*/ 1119427 w 1494973"/>
              <a:gd name="connsiteY5-688" fmla="*/ 829604 h 1354393"/>
              <a:gd name="connsiteX6-689" fmla="*/ 1494973 w 1494973"/>
              <a:gd name="connsiteY6-690" fmla="*/ 1171511 h 1354393"/>
              <a:gd name="connsiteX7-691" fmla="*/ 983164 w 1494973"/>
              <a:gd name="connsiteY7-692" fmla="*/ 1045271 h 1354393"/>
              <a:gd name="connsiteX8-693" fmla="*/ 687875 w 1494973"/>
              <a:gd name="connsiteY8-694" fmla="*/ 1354393 h 1354393"/>
              <a:gd name="connsiteX9-695" fmla="*/ 710638 w 1494973"/>
              <a:gd name="connsiteY9-696" fmla="*/ 1045271 h 1354393"/>
              <a:gd name="connsiteX10-697" fmla="*/ 47 w 1494973"/>
              <a:gd name="connsiteY10-698" fmla="*/ 985980 h 1354393"/>
              <a:gd name="connsiteX11-699" fmla="*/ 667140 w 1494973"/>
              <a:gd name="connsiteY11-700" fmla="*/ 697081 h 1354393"/>
              <a:gd name="connsiteX12-701" fmla="*/ 291594 w 1494973"/>
              <a:gd name="connsiteY12-702" fmla="*/ 394930 h 1354393"/>
              <a:gd name="connsiteX0-703" fmla="*/ 291594 w 1494973"/>
              <a:gd name="connsiteY0-704" fmla="*/ 394930 h 1365422"/>
              <a:gd name="connsiteX1-705" fmla="*/ 750394 w 1494973"/>
              <a:gd name="connsiteY1-706" fmla="*/ 587431 h 1365422"/>
              <a:gd name="connsiteX2-707" fmla="*/ 807144 w 1494973"/>
              <a:gd name="connsiteY2-708" fmla="*/ 15 h 1365422"/>
              <a:gd name="connsiteX3-709" fmla="*/ 916903 w 1494973"/>
              <a:gd name="connsiteY3-710" fmla="*/ 587432 h 1365422"/>
              <a:gd name="connsiteX4-711" fmla="*/ 1494973 w 1494973"/>
              <a:gd name="connsiteY4-712" fmla="*/ 487696 h 1365422"/>
              <a:gd name="connsiteX5-713" fmla="*/ 1119427 w 1494973"/>
              <a:gd name="connsiteY5-714" fmla="*/ 829604 h 1365422"/>
              <a:gd name="connsiteX6-715" fmla="*/ 1494973 w 1494973"/>
              <a:gd name="connsiteY6-716" fmla="*/ 1171511 h 1365422"/>
              <a:gd name="connsiteX7-717" fmla="*/ 983164 w 1494973"/>
              <a:gd name="connsiteY7-718" fmla="*/ 1045271 h 1365422"/>
              <a:gd name="connsiteX8-719" fmla="*/ 687875 w 1494973"/>
              <a:gd name="connsiteY8-720" fmla="*/ 1354393 h 1365422"/>
              <a:gd name="connsiteX9-721" fmla="*/ 710638 w 1494973"/>
              <a:gd name="connsiteY9-722" fmla="*/ 1045271 h 1365422"/>
              <a:gd name="connsiteX10-723" fmla="*/ 47 w 1494973"/>
              <a:gd name="connsiteY10-724" fmla="*/ 985980 h 1365422"/>
              <a:gd name="connsiteX11-725" fmla="*/ 667140 w 1494973"/>
              <a:gd name="connsiteY11-726" fmla="*/ 697081 h 1365422"/>
              <a:gd name="connsiteX12-727" fmla="*/ 291594 w 1494973"/>
              <a:gd name="connsiteY12-728" fmla="*/ 394930 h 1365422"/>
              <a:gd name="connsiteX0-729" fmla="*/ 291594 w 1494973"/>
              <a:gd name="connsiteY0-730" fmla="*/ 394930 h 1365422"/>
              <a:gd name="connsiteX1-731" fmla="*/ 750394 w 1494973"/>
              <a:gd name="connsiteY1-732" fmla="*/ 587431 h 1365422"/>
              <a:gd name="connsiteX2-733" fmla="*/ 807144 w 1494973"/>
              <a:gd name="connsiteY2-734" fmla="*/ 15 h 1365422"/>
              <a:gd name="connsiteX3-735" fmla="*/ 916903 w 1494973"/>
              <a:gd name="connsiteY3-736" fmla="*/ 587432 h 1365422"/>
              <a:gd name="connsiteX4-737" fmla="*/ 1494973 w 1494973"/>
              <a:gd name="connsiteY4-738" fmla="*/ 487696 h 1365422"/>
              <a:gd name="connsiteX5-739" fmla="*/ 1119427 w 1494973"/>
              <a:gd name="connsiteY5-740" fmla="*/ 829604 h 1365422"/>
              <a:gd name="connsiteX6-741" fmla="*/ 1494973 w 1494973"/>
              <a:gd name="connsiteY6-742" fmla="*/ 1171511 h 1365422"/>
              <a:gd name="connsiteX7-743" fmla="*/ 983164 w 1494973"/>
              <a:gd name="connsiteY7-744" fmla="*/ 1045271 h 1365422"/>
              <a:gd name="connsiteX8-745" fmla="*/ 687875 w 1494973"/>
              <a:gd name="connsiteY8-746" fmla="*/ 1354393 h 1365422"/>
              <a:gd name="connsiteX9-747" fmla="*/ 710638 w 1494973"/>
              <a:gd name="connsiteY9-748" fmla="*/ 1045271 h 1365422"/>
              <a:gd name="connsiteX10-749" fmla="*/ 47 w 1494973"/>
              <a:gd name="connsiteY10-750" fmla="*/ 985980 h 1365422"/>
              <a:gd name="connsiteX11-751" fmla="*/ 667140 w 1494973"/>
              <a:gd name="connsiteY11-752" fmla="*/ 697081 h 1365422"/>
              <a:gd name="connsiteX12-753" fmla="*/ 291594 w 1494973"/>
              <a:gd name="connsiteY12-754" fmla="*/ 394930 h 1365422"/>
              <a:gd name="connsiteX0-755" fmla="*/ 291594 w 1494973"/>
              <a:gd name="connsiteY0-756" fmla="*/ 394930 h 1364631"/>
              <a:gd name="connsiteX1-757" fmla="*/ 750394 w 1494973"/>
              <a:gd name="connsiteY1-758" fmla="*/ 587431 h 1364631"/>
              <a:gd name="connsiteX2-759" fmla="*/ 807144 w 1494973"/>
              <a:gd name="connsiteY2-760" fmla="*/ 15 h 1364631"/>
              <a:gd name="connsiteX3-761" fmla="*/ 916903 w 1494973"/>
              <a:gd name="connsiteY3-762" fmla="*/ 587432 h 1364631"/>
              <a:gd name="connsiteX4-763" fmla="*/ 1494973 w 1494973"/>
              <a:gd name="connsiteY4-764" fmla="*/ 487696 h 1364631"/>
              <a:gd name="connsiteX5-765" fmla="*/ 1119427 w 1494973"/>
              <a:gd name="connsiteY5-766" fmla="*/ 829604 h 1364631"/>
              <a:gd name="connsiteX6-767" fmla="*/ 1494973 w 1494973"/>
              <a:gd name="connsiteY6-768" fmla="*/ 1171511 h 1364631"/>
              <a:gd name="connsiteX7-769" fmla="*/ 983164 w 1494973"/>
              <a:gd name="connsiteY7-770" fmla="*/ 1045271 h 1364631"/>
              <a:gd name="connsiteX8-771" fmla="*/ 687875 w 1494973"/>
              <a:gd name="connsiteY8-772" fmla="*/ 1354393 h 1364631"/>
              <a:gd name="connsiteX9-773" fmla="*/ 710638 w 1494973"/>
              <a:gd name="connsiteY9-774" fmla="*/ 1045271 h 1364631"/>
              <a:gd name="connsiteX10-775" fmla="*/ 47 w 1494973"/>
              <a:gd name="connsiteY10-776" fmla="*/ 985980 h 1364631"/>
              <a:gd name="connsiteX11-777" fmla="*/ 667140 w 1494973"/>
              <a:gd name="connsiteY11-778" fmla="*/ 697081 h 1364631"/>
              <a:gd name="connsiteX12-779" fmla="*/ 291594 w 1494973"/>
              <a:gd name="connsiteY12-780" fmla="*/ 394930 h 1364631"/>
              <a:gd name="connsiteX0-781" fmla="*/ 291594 w 1494973"/>
              <a:gd name="connsiteY0-782" fmla="*/ 394930 h 1364631"/>
              <a:gd name="connsiteX1-783" fmla="*/ 750394 w 1494973"/>
              <a:gd name="connsiteY1-784" fmla="*/ 587431 h 1364631"/>
              <a:gd name="connsiteX2-785" fmla="*/ 807144 w 1494973"/>
              <a:gd name="connsiteY2-786" fmla="*/ 15 h 1364631"/>
              <a:gd name="connsiteX3-787" fmla="*/ 916903 w 1494973"/>
              <a:gd name="connsiteY3-788" fmla="*/ 587432 h 1364631"/>
              <a:gd name="connsiteX4-789" fmla="*/ 1494973 w 1494973"/>
              <a:gd name="connsiteY4-790" fmla="*/ 487696 h 1364631"/>
              <a:gd name="connsiteX5-791" fmla="*/ 1119427 w 1494973"/>
              <a:gd name="connsiteY5-792" fmla="*/ 829604 h 1364631"/>
              <a:gd name="connsiteX6-793" fmla="*/ 1494973 w 1494973"/>
              <a:gd name="connsiteY6-794" fmla="*/ 1171511 h 1364631"/>
              <a:gd name="connsiteX7-795" fmla="*/ 983164 w 1494973"/>
              <a:gd name="connsiteY7-796" fmla="*/ 1045271 h 1364631"/>
              <a:gd name="connsiteX8-797" fmla="*/ 740884 w 1494973"/>
              <a:gd name="connsiteY8-798" fmla="*/ 1354393 h 1364631"/>
              <a:gd name="connsiteX9-799" fmla="*/ 710638 w 1494973"/>
              <a:gd name="connsiteY9-800" fmla="*/ 1045271 h 1364631"/>
              <a:gd name="connsiteX10-801" fmla="*/ 47 w 1494973"/>
              <a:gd name="connsiteY10-802" fmla="*/ 985980 h 1364631"/>
              <a:gd name="connsiteX11-803" fmla="*/ 667140 w 1494973"/>
              <a:gd name="connsiteY11-804" fmla="*/ 697081 h 1364631"/>
              <a:gd name="connsiteX12-805" fmla="*/ 291594 w 1494973"/>
              <a:gd name="connsiteY12-806" fmla="*/ 394930 h 1364631"/>
              <a:gd name="connsiteX0-807" fmla="*/ 291594 w 1494973"/>
              <a:gd name="connsiteY0-808" fmla="*/ 394930 h 1364631"/>
              <a:gd name="connsiteX1-809" fmla="*/ 750394 w 1494973"/>
              <a:gd name="connsiteY1-810" fmla="*/ 587431 h 1364631"/>
              <a:gd name="connsiteX2-811" fmla="*/ 807144 w 1494973"/>
              <a:gd name="connsiteY2-812" fmla="*/ 15 h 1364631"/>
              <a:gd name="connsiteX3-813" fmla="*/ 916903 w 1494973"/>
              <a:gd name="connsiteY3-814" fmla="*/ 587432 h 1364631"/>
              <a:gd name="connsiteX4-815" fmla="*/ 1494973 w 1494973"/>
              <a:gd name="connsiteY4-816" fmla="*/ 487696 h 1364631"/>
              <a:gd name="connsiteX5-817" fmla="*/ 1119427 w 1494973"/>
              <a:gd name="connsiteY5-818" fmla="*/ 829604 h 1364631"/>
              <a:gd name="connsiteX6-819" fmla="*/ 1494973 w 1494973"/>
              <a:gd name="connsiteY6-820" fmla="*/ 1171511 h 1364631"/>
              <a:gd name="connsiteX7-821" fmla="*/ 983164 w 1494973"/>
              <a:gd name="connsiteY7-822" fmla="*/ 1045271 h 1364631"/>
              <a:gd name="connsiteX8-823" fmla="*/ 740884 w 1494973"/>
              <a:gd name="connsiteY8-824" fmla="*/ 1354393 h 1364631"/>
              <a:gd name="connsiteX9-825" fmla="*/ 710638 w 1494973"/>
              <a:gd name="connsiteY9-826" fmla="*/ 1045271 h 1364631"/>
              <a:gd name="connsiteX10-827" fmla="*/ 47 w 1494973"/>
              <a:gd name="connsiteY10-828" fmla="*/ 985980 h 1364631"/>
              <a:gd name="connsiteX11-829" fmla="*/ 667140 w 1494973"/>
              <a:gd name="connsiteY11-830" fmla="*/ 697081 h 1364631"/>
              <a:gd name="connsiteX12-831" fmla="*/ 291594 w 1494973"/>
              <a:gd name="connsiteY12-832" fmla="*/ 394930 h 1364631"/>
              <a:gd name="connsiteX0-833" fmla="*/ 291594 w 1494973"/>
              <a:gd name="connsiteY0-834" fmla="*/ 394930 h 1354420"/>
              <a:gd name="connsiteX1-835" fmla="*/ 750394 w 1494973"/>
              <a:gd name="connsiteY1-836" fmla="*/ 587431 h 1354420"/>
              <a:gd name="connsiteX2-837" fmla="*/ 807144 w 1494973"/>
              <a:gd name="connsiteY2-838" fmla="*/ 15 h 1354420"/>
              <a:gd name="connsiteX3-839" fmla="*/ 916903 w 1494973"/>
              <a:gd name="connsiteY3-840" fmla="*/ 587432 h 1354420"/>
              <a:gd name="connsiteX4-841" fmla="*/ 1494973 w 1494973"/>
              <a:gd name="connsiteY4-842" fmla="*/ 487696 h 1354420"/>
              <a:gd name="connsiteX5-843" fmla="*/ 1119427 w 1494973"/>
              <a:gd name="connsiteY5-844" fmla="*/ 829604 h 1354420"/>
              <a:gd name="connsiteX6-845" fmla="*/ 1494973 w 1494973"/>
              <a:gd name="connsiteY6-846" fmla="*/ 1171511 h 1354420"/>
              <a:gd name="connsiteX7-847" fmla="*/ 983164 w 1494973"/>
              <a:gd name="connsiteY7-848" fmla="*/ 1045271 h 1354420"/>
              <a:gd name="connsiteX8-849" fmla="*/ 740884 w 1494973"/>
              <a:gd name="connsiteY8-850" fmla="*/ 1354393 h 1354420"/>
              <a:gd name="connsiteX9-851" fmla="*/ 710638 w 1494973"/>
              <a:gd name="connsiteY9-852" fmla="*/ 1045271 h 1354420"/>
              <a:gd name="connsiteX10-853" fmla="*/ 47 w 1494973"/>
              <a:gd name="connsiteY10-854" fmla="*/ 985980 h 1354420"/>
              <a:gd name="connsiteX11-855" fmla="*/ 667140 w 1494973"/>
              <a:gd name="connsiteY11-856" fmla="*/ 697081 h 1354420"/>
              <a:gd name="connsiteX12-857" fmla="*/ 291594 w 1494973"/>
              <a:gd name="connsiteY12-858" fmla="*/ 394930 h 1354420"/>
              <a:gd name="connsiteX0-859" fmla="*/ 291594 w 1494973"/>
              <a:gd name="connsiteY0-860" fmla="*/ 394930 h 1354420"/>
              <a:gd name="connsiteX1-861" fmla="*/ 750394 w 1494973"/>
              <a:gd name="connsiteY1-862" fmla="*/ 587431 h 1354420"/>
              <a:gd name="connsiteX2-863" fmla="*/ 807144 w 1494973"/>
              <a:gd name="connsiteY2-864" fmla="*/ 15 h 1354420"/>
              <a:gd name="connsiteX3-865" fmla="*/ 916903 w 1494973"/>
              <a:gd name="connsiteY3-866" fmla="*/ 587432 h 1354420"/>
              <a:gd name="connsiteX4-867" fmla="*/ 1494973 w 1494973"/>
              <a:gd name="connsiteY4-868" fmla="*/ 487696 h 1354420"/>
              <a:gd name="connsiteX5-869" fmla="*/ 1119427 w 1494973"/>
              <a:gd name="connsiteY5-870" fmla="*/ 829604 h 1354420"/>
              <a:gd name="connsiteX6-871" fmla="*/ 1494973 w 1494973"/>
              <a:gd name="connsiteY6-872" fmla="*/ 1171511 h 1354420"/>
              <a:gd name="connsiteX7-873" fmla="*/ 983164 w 1494973"/>
              <a:gd name="connsiteY7-874" fmla="*/ 1045271 h 1354420"/>
              <a:gd name="connsiteX8-875" fmla="*/ 740884 w 1494973"/>
              <a:gd name="connsiteY8-876" fmla="*/ 1354393 h 1354420"/>
              <a:gd name="connsiteX9-877" fmla="*/ 710638 w 1494973"/>
              <a:gd name="connsiteY9-878" fmla="*/ 1045271 h 1354420"/>
              <a:gd name="connsiteX10-879" fmla="*/ 47 w 1494973"/>
              <a:gd name="connsiteY10-880" fmla="*/ 985980 h 1354420"/>
              <a:gd name="connsiteX11-881" fmla="*/ 667140 w 1494973"/>
              <a:gd name="connsiteY11-882" fmla="*/ 697081 h 1354420"/>
              <a:gd name="connsiteX12-883" fmla="*/ 291594 w 1494973"/>
              <a:gd name="connsiteY12-884" fmla="*/ 394930 h 1354420"/>
              <a:gd name="connsiteX0-885" fmla="*/ 291594 w 1494973"/>
              <a:gd name="connsiteY0-886" fmla="*/ 394930 h 1354418"/>
              <a:gd name="connsiteX1-887" fmla="*/ 750394 w 1494973"/>
              <a:gd name="connsiteY1-888" fmla="*/ 587431 h 1354418"/>
              <a:gd name="connsiteX2-889" fmla="*/ 807144 w 1494973"/>
              <a:gd name="connsiteY2-890" fmla="*/ 15 h 1354418"/>
              <a:gd name="connsiteX3-891" fmla="*/ 916903 w 1494973"/>
              <a:gd name="connsiteY3-892" fmla="*/ 587432 h 1354418"/>
              <a:gd name="connsiteX4-893" fmla="*/ 1494973 w 1494973"/>
              <a:gd name="connsiteY4-894" fmla="*/ 487696 h 1354418"/>
              <a:gd name="connsiteX5-895" fmla="*/ 1119427 w 1494973"/>
              <a:gd name="connsiteY5-896" fmla="*/ 829604 h 1354418"/>
              <a:gd name="connsiteX6-897" fmla="*/ 1494973 w 1494973"/>
              <a:gd name="connsiteY6-898" fmla="*/ 1171511 h 1354418"/>
              <a:gd name="connsiteX7-899" fmla="*/ 916903 w 1494973"/>
              <a:gd name="connsiteY7-900" fmla="*/ 1018766 h 1354418"/>
              <a:gd name="connsiteX8-901" fmla="*/ 740884 w 1494973"/>
              <a:gd name="connsiteY8-902" fmla="*/ 1354393 h 1354418"/>
              <a:gd name="connsiteX9-903" fmla="*/ 710638 w 1494973"/>
              <a:gd name="connsiteY9-904" fmla="*/ 1045271 h 1354418"/>
              <a:gd name="connsiteX10-905" fmla="*/ 47 w 1494973"/>
              <a:gd name="connsiteY10-906" fmla="*/ 985980 h 1354418"/>
              <a:gd name="connsiteX11-907" fmla="*/ 667140 w 1494973"/>
              <a:gd name="connsiteY11-908" fmla="*/ 697081 h 1354418"/>
              <a:gd name="connsiteX12-909" fmla="*/ 291594 w 1494973"/>
              <a:gd name="connsiteY12-910" fmla="*/ 394930 h 1354418"/>
              <a:gd name="connsiteX0-911" fmla="*/ 291594 w 1494973"/>
              <a:gd name="connsiteY0-912" fmla="*/ 394930 h 1354418"/>
              <a:gd name="connsiteX1-913" fmla="*/ 750394 w 1494973"/>
              <a:gd name="connsiteY1-914" fmla="*/ 587431 h 1354418"/>
              <a:gd name="connsiteX2-915" fmla="*/ 807144 w 1494973"/>
              <a:gd name="connsiteY2-916" fmla="*/ 15 h 1354418"/>
              <a:gd name="connsiteX3-917" fmla="*/ 916903 w 1494973"/>
              <a:gd name="connsiteY3-918" fmla="*/ 587432 h 1354418"/>
              <a:gd name="connsiteX4-919" fmla="*/ 1494973 w 1494973"/>
              <a:gd name="connsiteY4-920" fmla="*/ 487696 h 1354418"/>
              <a:gd name="connsiteX5-921" fmla="*/ 1119427 w 1494973"/>
              <a:gd name="connsiteY5-922" fmla="*/ 829604 h 1354418"/>
              <a:gd name="connsiteX6-923" fmla="*/ 1494973 w 1494973"/>
              <a:gd name="connsiteY6-924" fmla="*/ 1171511 h 1354418"/>
              <a:gd name="connsiteX7-925" fmla="*/ 916903 w 1494973"/>
              <a:gd name="connsiteY7-926" fmla="*/ 1018766 h 1354418"/>
              <a:gd name="connsiteX8-927" fmla="*/ 740884 w 1494973"/>
              <a:gd name="connsiteY8-928" fmla="*/ 1354393 h 1354418"/>
              <a:gd name="connsiteX9-929" fmla="*/ 710638 w 1494973"/>
              <a:gd name="connsiteY9-930" fmla="*/ 1045271 h 1354418"/>
              <a:gd name="connsiteX10-931" fmla="*/ 47 w 1494973"/>
              <a:gd name="connsiteY10-932" fmla="*/ 985980 h 1354418"/>
              <a:gd name="connsiteX11-933" fmla="*/ 667140 w 1494973"/>
              <a:gd name="connsiteY11-934" fmla="*/ 697081 h 1354418"/>
              <a:gd name="connsiteX12-935" fmla="*/ 291594 w 1494973"/>
              <a:gd name="connsiteY12-936" fmla="*/ 394930 h 1354418"/>
              <a:gd name="connsiteX0-937" fmla="*/ 318099 w 1494973"/>
              <a:gd name="connsiteY0-938" fmla="*/ 328669 h 1354418"/>
              <a:gd name="connsiteX1-939" fmla="*/ 750394 w 1494973"/>
              <a:gd name="connsiteY1-940" fmla="*/ 587431 h 1354418"/>
              <a:gd name="connsiteX2-941" fmla="*/ 807144 w 1494973"/>
              <a:gd name="connsiteY2-942" fmla="*/ 15 h 1354418"/>
              <a:gd name="connsiteX3-943" fmla="*/ 916903 w 1494973"/>
              <a:gd name="connsiteY3-944" fmla="*/ 587432 h 1354418"/>
              <a:gd name="connsiteX4-945" fmla="*/ 1494973 w 1494973"/>
              <a:gd name="connsiteY4-946" fmla="*/ 487696 h 1354418"/>
              <a:gd name="connsiteX5-947" fmla="*/ 1119427 w 1494973"/>
              <a:gd name="connsiteY5-948" fmla="*/ 829604 h 1354418"/>
              <a:gd name="connsiteX6-949" fmla="*/ 1494973 w 1494973"/>
              <a:gd name="connsiteY6-950" fmla="*/ 1171511 h 1354418"/>
              <a:gd name="connsiteX7-951" fmla="*/ 916903 w 1494973"/>
              <a:gd name="connsiteY7-952" fmla="*/ 1018766 h 1354418"/>
              <a:gd name="connsiteX8-953" fmla="*/ 740884 w 1494973"/>
              <a:gd name="connsiteY8-954" fmla="*/ 1354393 h 1354418"/>
              <a:gd name="connsiteX9-955" fmla="*/ 710638 w 1494973"/>
              <a:gd name="connsiteY9-956" fmla="*/ 1045271 h 1354418"/>
              <a:gd name="connsiteX10-957" fmla="*/ 47 w 1494973"/>
              <a:gd name="connsiteY10-958" fmla="*/ 985980 h 1354418"/>
              <a:gd name="connsiteX11-959" fmla="*/ 667140 w 1494973"/>
              <a:gd name="connsiteY11-960" fmla="*/ 697081 h 1354418"/>
              <a:gd name="connsiteX12-961" fmla="*/ 318099 w 1494973"/>
              <a:gd name="connsiteY12-962" fmla="*/ 328669 h 1354418"/>
              <a:gd name="connsiteX0-963" fmla="*/ 318099 w 1494973"/>
              <a:gd name="connsiteY0-964" fmla="*/ 328669 h 1354418"/>
              <a:gd name="connsiteX1-965" fmla="*/ 750394 w 1494973"/>
              <a:gd name="connsiteY1-966" fmla="*/ 587431 h 1354418"/>
              <a:gd name="connsiteX2-967" fmla="*/ 807144 w 1494973"/>
              <a:gd name="connsiteY2-968" fmla="*/ 15 h 1354418"/>
              <a:gd name="connsiteX3-969" fmla="*/ 916903 w 1494973"/>
              <a:gd name="connsiteY3-970" fmla="*/ 587432 h 1354418"/>
              <a:gd name="connsiteX4-971" fmla="*/ 1137164 w 1494973"/>
              <a:gd name="connsiteY4-972" fmla="*/ 620218 h 1354418"/>
              <a:gd name="connsiteX5-973" fmla="*/ 1119427 w 1494973"/>
              <a:gd name="connsiteY5-974" fmla="*/ 829604 h 1354418"/>
              <a:gd name="connsiteX6-975" fmla="*/ 1494973 w 1494973"/>
              <a:gd name="connsiteY6-976" fmla="*/ 1171511 h 1354418"/>
              <a:gd name="connsiteX7-977" fmla="*/ 916903 w 1494973"/>
              <a:gd name="connsiteY7-978" fmla="*/ 1018766 h 1354418"/>
              <a:gd name="connsiteX8-979" fmla="*/ 740884 w 1494973"/>
              <a:gd name="connsiteY8-980" fmla="*/ 1354393 h 1354418"/>
              <a:gd name="connsiteX9-981" fmla="*/ 710638 w 1494973"/>
              <a:gd name="connsiteY9-982" fmla="*/ 1045271 h 1354418"/>
              <a:gd name="connsiteX10-983" fmla="*/ 47 w 1494973"/>
              <a:gd name="connsiteY10-984" fmla="*/ 985980 h 1354418"/>
              <a:gd name="connsiteX11-985" fmla="*/ 667140 w 1494973"/>
              <a:gd name="connsiteY11-986" fmla="*/ 697081 h 1354418"/>
              <a:gd name="connsiteX12-987" fmla="*/ 318099 w 1494973"/>
              <a:gd name="connsiteY12-988" fmla="*/ 328669 h 1354418"/>
              <a:gd name="connsiteX0-989" fmla="*/ 318099 w 1494973"/>
              <a:gd name="connsiteY0-990" fmla="*/ 328669 h 1354418"/>
              <a:gd name="connsiteX1-991" fmla="*/ 750394 w 1494973"/>
              <a:gd name="connsiteY1-992" fmla="*/ 587431 h 1354418"/>
              <a:gd name="connsiteX2-993" fmla="*/ 807144 w 1494973"/>
              <a:gd name="connsiteY2-994" fmla="*/ 15 h 1354418"/>
              <a:gd name="connsiteX3-995" fmla="*/ 916903 w 1494973"/>
              <a:gd name="connsiteY3-996" fmla="*/ 587432 h 1354418"/>
              <a:gd name="connsiteX4-997" fmla="*/ 1097407 w 1494973"/>
              <a:gd name="connsiteY4-998" fmla="*/ 673227 h 1354418"/>
              <a:gd name="connsiteX5-999" fmla="*/ 1119427 w 1494973"/>
              <a:gd name="connsiteY5-1000" fmla="*/ 829604 h 1354418"/>
              <a:gd name="connsiteX6-1001" fmla="*/ 1494973 w 1494973"/>
              <a:gd name="connsiteY6-1002" fmla="*/ 1171511 h 1354418"/>
              <a:gd name="connsiteX7-1003" fmla="*/ 916903 w 1494973"/>
              <a:gd name="connsiteY7-1004" fmla="*/ 1018766 h 1354418"/>
              <a:gd name="connsiteX8-1005" fmla="*/ 740884 w 1494973"/>
              <a:gd name="connsiteY8-1006" fmla="*/ 1354393 h 1354418"/>
              <a:gd name="connsiteX9-1007" fmla="*/ 710638 w 1494973"/>
              <a:gd name="connsiteY9-1008" fmla="*/ 1045271 h 1354418"/>
              <a:gd name="connsiteX10-1009" fmla="*/ 47 w 1494973"/>
              <a:gd name="connsiteY10-1010" fmla="*/ 985980 h 1354418"/>
              <a:gd name="connsiteX11-1011" fmla="*/ 667140 w 1494973"/>
              <a:gd name="connsiteY11-1012" fmla="*/ 697081 h 1354418"/>
              <a:gd name="connsiteX12-1013" fmla="*/ 318099 w 1494973"/>
              <a:gd name="connsiteY12-1014" fmla="*/ 328669 h 1354418"/>
              <a:gd name="connsiteX0-1015" fmla="*/ 318099 w 1494973"/>
              <a:gd name="connsiteY0-1016" fmla="*/ 328669 h 1354418"/>
              <a:gd name="connsiteX1-1017" fmla="*/ 750394 w 1494973"/>
              <a:gd name="connsiteY1-1018" fmla="*/ 587431 h 1354418"/>
              <a:gd name="connsiteX2-1019" fmla="*/ 807144 w 1494973"/>
              <a:gd name="connsiteY2-1020" fmla="*/ 15 h 1354418"/>
              <a:gd name="connsiteX3-1021" fmla="*/ 916903 w 1494973"/>
              <a:gd name="connsiteY3-1022" fmla="*/ 587432 h 1354418"/>
              <a:gd name="connsiteX4-1023" fmla="*/ 1097407 w 1494973"/>
              <a:gd name="connsiteY4-1024" fmla="*/ 673227 h 1354418"/>
              <a:gd name="connsiteX5-1025" fmla="*/ 1119427 w 1494973"/>
              <a:gd name="connsiteY5-1026" fmla="*/ 829604 h 1354418"/>
              <a:gd name="connsiteX6-1027" fmla="*/ 1494973 w 1494973"/>
              <a:gd name="connsiteY6-1028" fmla="*/ 1171511 h 1354418"/>
              <a:gd name="connsiteX7-1029" fmla="*/ 916903 w 1494973"/>
              <a:gd name="connsiteY7-1030" fmla="*/ 1018766 h 1354418"/>
              <a:gd name="connsiteX8-1031" fmla="*/ 740884 w 1494973"/>
              <a:gd name="connsiteY8-1032" fmla="*/ 1354393 h 1354418"/>
              <a:gd name="connsiteX9-1033" fmla="*/ 710638 w 1494973"/>
              <a:gd name="connsiteY9-1034" fmla="*/ 1045271 h 1354418"/>
              <a:gd name="connsiteX10-1035" fmla="*/ 47 w 1494973"/>
              <a:gd name="connsiteY10-1036" fmla="*/ 985980 h 1354418"/>
              <a:gd name="connsiteX11-1037" fmla="*/ 667140 w 1494973"/>
              <a:gd name="connsiteY11-1038" fmla="*/ 697081 h 1354418"/>
              <a:gd name="connsiteX12-1039" fmla="*/ 318099 w 1494973"/>
              <a:gd name="connsiteY12-1040" fmla="*/ 328669 h 1354418"/>
              <a:gd name="connsiteX0-1041" fmla="*/ 318099 w 1494973"/>
              <a:gd name="connsiteY0-1042" fmla="*/ 328669 h 1354418"/>
              <a:gd name="connsiteX1-1043" fmla="*/ 750394 w 1494973"/>
              <a:gd name="connsiteY1-1044" fmla="*/ 587431 h 1354418"/>
              <a:gd name="connsiteX2-1045" fmla="*/ 807144 w 1494973"/>
              <a:gd name="connsiteY2-1046" fmla="*/ 15 h 1354418"/>
              <a:gd name="connsiteX3-1047" fmla="*/ 916903 w 1494973"/>
              <a:gd name="connsiteY3-1048" fmla="*/ 587432 h 1354418"/>
              <a:gd name="connsiteX4-1049" fmla="*/ 1097407 w 1494973"/>
              <a:gd name="connsiteY4-1050" fmla="*/ 673227 h 1354418"/>
              <a:gd name="connsiteX5-1051" fmla="*/ 1119427 w 1494973"/>
              <a:gd name="connsiteY5-1052" fmla="*/ 829604 h 1354418"/>
              <a:gd name="connsiteX6-1053" fmla="*/ 1494973 w 1494973"/>
              <a:gd name="connsiteY6-1054" fmla="*/ 1171511 h 1354418"/>
              <a:gd name="connsiteX7-1055" fmla="*/ 916903 w 1494973"/>
              <a:gd name="connsiteY7-1056" fmla="*/ 1018766 h 1354418"/>
              <a:gd name="connsiteX8-1057" fmla="*/ 740884 w 1494973"/>
              <a:gd name="connsiteY8-1058" fmla="*/ 1354393 h 1354418"/>
              <a:gd name="connsiteX9-1059" fmla="*/ 710638 w 1494973"/>
              <a:gd name="connsiteY9-1060" fmla="*/ 1045271 h 1354418"/>
              <a:gd name="connsiteX10-1061" fmla="*/ 47 w 1494973"/>
              <a:gd name="connsiteY10-1062" fmla="*/ 985980 h 1354418"/>
              <a:gd name="connsiteX11-1063" fmla="*/ 667140 w 1494973"/>
              <a:gd name="connsiteY11-1064" fmla="*/ 697081 h 1354418"/>
              <a:gd name="connsiteX12-1065" fmla="*/ 318099 w 1494973"/>
              <a:gd name="connsiteY12-1066" fmla="*/ 328669 h 1354418"/>
              <a:gd name="connsiteX0-1067" fmla="*/ 318099 w 1494973"/>
              <a:gd name="connsiteY0-1068" fmla="*/ 328669 h 1354418"/>
              <a:gd name="connsiteX1-1069" fmla="*/ 750394 w 1494973"/>
              <a:gd name="connsiteY1-1070" fmla="*/ 587431 h 1354418"/>
              <a:gd name="connsiteX2-1071" fmla="*/ 807144 w 1494973"/>
              <a:gd name="connsiteY2-1072" fmla="*/ 15 h 1354418"/>
              <a:gd name="connsiteX3-1073" fmla="*/ 916903 w 1494973"/>
              <a:gd name="connsiteY3-1074" fmla="*/ 587432 h 1354418"/>
              <a:gd name="connsiteX4-1075" fmla="*/ 1097407 w 1494973"/>
              <a:gd name="connsiteY4-1076" fmla="*/ 673227 h 1354418"/>
              <a:gd name="connsiteX5-1077" fmla="*/ 1119427 w 1494973"/>
              <a:gd name="connsiteY5-1078" fmla="*/ 829604 h 1354418"/>
              <a:gd name="connsiteX6-1079" fmla="*/ 1494973 w 1494973"/>
              <a:gd name="connsiteY6-1080" fmla="*/ 1171511 h 1354418"/>
              <a:gd name="connsiteX7-1081" fmla="*/ 916903 w 1494973"/>
              <a:gd name="connsiteY7-1082" fmla="*/ 1018766 h 1354418"/>
              <a:gd name="connsiteX8-1083" fmla="*/ 740884 w 1494973"/>
              <a:gd name="connsiteY8-1084" fmla="*/ 1354393 h 1354418"/>
              <a:gd name="connsiteX9-1085" fmla="*/ 710638 w 1494973"/>
              <a:gd name="connsiteY9-1086" fmla="*/ 1045271 h 1354418"/>
              <a:gd name="connsiteX10-1087" fmla="*/ 47 w 1494973"/>
              <a:gd name="connsiteY10-1088" fmla="*/ 985980 h 1354418"/>
              <a:gd name="connsiteX11-1089" fmla="*/ 667140 w 1494973"/>
              <a:gd name="connsiteY11-1090" fmla="*/ 697081 h 1354418"/>
              <a:gd name="connsiteX12-1091" fmla="*/ 318099 w 1494973"/>
              <a:gd name="connsiteY12-1092" fmla="*/ 328669 h 1354418"/>
              <a:gd name="connsiteX0-1093" fmla="*/ 318099 w 1494973"/>
              <a:gd name="connsiteY0-1094" fmla="*/ 328669 h 1354418"/>
              <a:gd name="connsiteX1-1095" fmla="*/ 750394 w 1494973"/>
              <a:gd name="connsiteY1-1096" fmla="*/ 587431 h 1354418"/>
              <a:gd name="connsiteX2-1097" fmla="*/ 807144 w 1494973"/>
              <a:gd name="connsiteY2-1098" fmla="*/ 15 h 1354418"/>
              <a:gd name="connsiteX3-1099" fmla="*/ 916903 w 1494973"/>
              <a:gd name="connsiteY3-1100" fmla="*/ 587432 h 1354418"/>
              <a:gd name="connsiteX4-1101" fmla="*/ 1070902 w 1494973"/>
              <a:gd name="connsiteY4-1102" fmla="*/ 593714 h 1354418"/>
              <a:gd name="connsiteX5-1103" fmla="*/ 1119427 w 1494973"/>
              <a:gd name="connsiteY5-1104" fmla="*/ 829604 h 1354418"/>
              <a:gd name="connsiteX6-1105" fmla="*/ 1494973 w 1494973"/>
              <a:gd name="connsiteY6-1106" fmla="*/ 1171511 h 1354418"/>
              <a:gd name="connsiteX7-1107" fmla="*/ 916903 w 1494973"/>
              <a:gd name="connsiteY7-1108" fmla="*/ 1018766 h 1354418"/>
              <a:gd name="connsiteX8-1109" fmla="*/ 740884 w 1494973"/>
              <a:gd name="connsiteY8-1110" fmla="*/ 1354393 h 1354418"/>
              <a:gd name="connsiteX9-1111" fmla="*/ 710638 w 1494973"/>
              <a:gd name="connsiteY9-1112" fmla="*/ 1045271 h 1354418"/>
              <a:gd name="connsiteX10-1113" fmla="*/ 47 w 1494973"/>
              <a:gd name="connsiteY10-1114" fmla="*/ 985980 h 1354418"/>
              <a:gd name="connsiteX11-1115" fmla="*/ 667140 w 1494973"/>
              <a:gd name="connsiteY11-1116" fmla="*/ 697081 h 1354418"/>
              <a:gd name="connsiteX12-1117" fmla="*/ 318099 w 1494973"/>
              <a:gd name="connsiteY12-1118" fmla="*/ 328669 h 1354418"/>
              <a:gd name="connsiteX0-1119" fmla="*/ 318099 w 1494973"/>
              <a:gd name="connsiteY0-1120" fmla="*/ 328669 h 1354418"/>
              <a:gd name="connsiteX1-1121" fmla="*/ 750394 w 1494973"/>
              <a:gd name="connsiteY1-1122" fmla="*/ 587431 h 1354418"/>
              <a:gd name="connsiteX2-1123" fmla="*/ 807144 w 1494973"/>
              <a:gd name="connsiteY2-1124" fmla="*/ 15 h 1354418"/>
              <a:gd name="connsiteX3-1125" fmla="*/ 916903 w 1494973"/>
              <a:gd name="connsiteY3-1126" fmla="*/ 587432 h 1354418"/>
              <a:gd name="connsiteX4-1127" fmla="*/ 1070902 w 1494973"/>
              <a:gd name="connsiteY4-1128" fmla="*/ 593714 h 1354418"/>
              <a:gd name="connsiteX5-1129" fmla="*/ 1479491 w 1494973"/>
              <a:gd name="connsiteY5-1130" fmla="*/ 530557 h 1354418"/>
              <a:gd name="connsiteX6-1131" fmla="*/ 1119427 w 1494973"/>
              <a:gd name="connsiteY6-1132" fmla="*/ 829604 h 1354418"/>
              <a:gd name="connsiteX7-1133" fmla="*/ 1494973 w 1494973"/>
              <a:gd name="connsiteY7-1134" fmla="*/ 1171511 h 1354418"/>
              <a:gd name="connsiteX8-1135" fmla="*/ 916903 w 1494973"/>
              <a:gd name="connsiteY8-1136" fmla="*/ 1018766 h 1354418"/>
              <a:gd name="connsiteX9-1137" fmla="*/ 740884 w 1494973"/>
              <a:gd name="connsiteY9-1138" fmla="*/ 1354393 h 1354418"/>
              <a:gd name="connsiteX10-1139" fmla="*/ 710638 w 1494973"/>
              <a:gd name="connsiteY10-1140" fmla="*/ 1045271 h 1354418"/>
              <a:gd name="connsiteX11-1141" fmla="*/ 47 w 1494973"/>
              <a:gd name="connsiteY11-1142" fmla="*/ 985980 h 1354418"/>
              <a:gd name="connsiteX12-1143" fmla="*/ 667140 w 1494973"/>
              <a:gd name="connsiteY12-1144" fmla="*/ 697081 h 1354418"/>
              <a:gd name="connsiteX13" fmla="*/ 318099 w 1494973"/>
              <a:gd name="connsiteY13" fmla="*/ 328669 h 1354418"/>
              <a:gd name="connsiteX0-1145" fmla="*/ 318099 w 1545849"/>
              <a:gd name="connsiteY0-1146" fmla="*/ 328669 h 1354418"/>
              <a:gd name="connsiteX1-1147" fmla="*/ 750394 w 1545849"/>
              <a:gd name="connsiteY1-1148" fmla="*/ 587431 h 1354418"/>
              <a:gd name="connsiteX2-1149" fmla="*/ 807144 w 1545849"/>
              <a:gd name="connsiteY2-1150" fmla="*/ 15 h 1354418"/>
              <a:gd name="connsiteX3-1151" fmla="*/ 916903 w 1545849"/>
              <a:gd name="connsiteY3-1152" fmla="*/ 587432 h 1354418"/>
              <a:gd name="connsiteX4-1153" fmla="*/ 1070902 w 1545849"/>
              <a:gd name="connsiteY4-1154" fmla="*/ 593714 h 1354418"/>
              <a:gd name="connsiteX5-1155" fmla="*/ 1545752 w 1545849"/>
              <a:gd name="connsiteY5-1156" fmla="*/ 371531 h 1354418"/>
              <a:gd name="connsiteX6-1157" fmla="*/ 1119427 w 1545849"/>
              <a:gd name="connsiteY6-1158" fmla="*/ 829604 h 1354418"/>
              <a:gd name="connsiteX7-1159" fmla="*/ 1494973 w 1545849"/>
              <a:gd name="connsiteY7-1160" fmla="*/ 1171511 h 1354418"/>
              <a:gd name="connsiteX8-1161" fmla="*/ 916903 w 1545849"/>
              <a:gd name="connsiteY8-1162" fmla="*/ 1018766 h 1354418"/>
              <a:gd name="connsiteX9-1163" fmla="*/ 740884 w 1545849"/>
              <a:gd name="connsiteY9-1164" fmla="*/ 1354393 h 1354418"/>
              <a:gd name="connsiteX10-1165" fmla="*/ 710638 w 1545849"/>
              <a:gd name="connsiteY10-1166" fmla="*/ 1045271 h 1354418"/>
              <a:gd name="connsiteX11-1167" fmla="*/ 47 w 1545849"/>
              <a:gd name="connsiteY11-1168" fmla="*/ 985980 h 1354418"/>
              <a:gd name="connsiteX12-1169" fmla="*/ 667140 w 1545849"/>
              <a:gd name="connsiteY12-1170" fmla="*/ 697081 h 1354418"/>
              <a:gd name="connsiteX13-1171" fmla="*/ 318099 w 1545849"/>
              <a:gd name="connsiteY13-1172" fmla="*/ 328669 h 1354418"/>
              <a:gd name="connsiteX0-1173" fmla="*/ 318099 w 1552509"/>
              <a:gd name="connsiteY0-1174" fmla="*/ 328669 h 1354418"/>
              <a:gd name="connsiteX1-1175" fmla="*/ 750394 w 1552509"/>
              <a:gd name="connsiteY1-1176" fmla="*/ 587431 h 1354418"/>
              <a:gd name="connsiteX2-1177" fmla="*/ 807144 w 1552509"/>
              <a:gd name="connsiteY2-1178" fmla="*/ 15 h 1354418"/>
              <a:gd name="connsiteX3-1179" fmla="*/ 916903 w 1552509"/>
              <a:gd name="connsiteY3-1180" fmla="*/ 587432 h 1354418"/>
              <a:gd name="connsiteX4-1181" fmla="*/ 1070902 w 1552509"/>
              <a:gd name="connsiteY4-1182" fmla="*/ 593714 h 1354418"/>
              <a:gd name="connsiteX5-1183" fmla="*/ 1545752 w 1552509"/>
              <a:gd name="connsiteY5-1184" fmla="*/ 371531 h 1354418"/>
              <a:gd name="connsiteX6-1185" fmla="*/ 1119427 w 1552509"/>
              <a:gd name="connsiteY6-1186" fmla="*/ 829604 h 1354418"/>
              <a:gd name="connsiteX7-1187" fmla="*/ 1494973 w 1552509"/>
              <a:gd name="connsiteY7-1188" fmla="*/ 1171511 h 1354418"/>
              <a:gd name="connsiteX8-1189" fmla="*/ 916903 w 1552509"/>
              <a:gd name="connsiteY8-1190" fmla="*/ 1018766 h 1354418"/>
              <a:gd name="connsiteX9-1191" fmla="*/ 740884 w 1552509"/>
              <a:gd name="connsiteY9-1192" fmla="*/ 1354393 h 1354418"/>
              <a:gd name="connsiteX10-1193" fmla="*/ 710638 w 1552509"/>
              <a:gd name="connsiteY10-1194" fmla="*/ 1045271 h 1354418"/>
              <a:gd name="connsiteX11-1195" fmla="*/ 47 w 1552509"/>
              <a:gd name="connsiteY11-1196" fmla="*/ 985980 h 1354418"/>
              <a:gd name="connsiteX12-1197" fmla="*/ 667140 w 1552509"/>
              <a:gd name="connsiteY12-1198" fmla="*/ 697081 h 1354418"/>
              <a:gd name="connsiteX13-1199" fmla="*/ 318099 w 1552509"/>
              <a:gd name="connsiteY13-1200" fmla="*/ 328669 h 1354418"/>
              <a:gd name="connsiteX0-1201" fmla="*/ 318099 w 1552509"/>
              <a:gd name="connsiteY0-1202" fmla="*/ 328669 h 1354418"/>
              <a:gd name="connsiteX1-1203" fmla="*/ 750394 w 1552509"/>
              <a:gd name="connsiteY1-1204" fmla="*/ 587431 h 1354418"/>
              <a:gd name="connsiteX2-1205" fmla="*/ 807144 w 1552509"/>
              <a:gd name="connsiteY2-1206" fmla="*/ 15 h 1354418"/>
              <a:gd name="connsiteX3-1207" fmla="*/ 916903 w 1552509"/>
              <a:gd name="connsiteY3-1208" fmla="*/ 587432 h 1354418"/>
              <a:gd name="connsiteX4-1209" fmla="*/ 1070902 w 1552509"/>
              <a:gd name="connsiteY4-1210" fmla="*/ 593714 h 1354418"/>
              <a:gd name="connsiteX5-1211" fmla="*/ 1545752 w 1552509"/>
              <a:gd name="connsiteY5-1212" fmla="*/ 371531 h 1354418"/>
              <a:gd name="connsiteX6-1213" fmla="*/ 1119427 w 1552509"/>
              <a:gd name="connsiteY6-1214" fmla="*/ 829604 h 1354418"/>
              <a:gd name="connsiteX7-1215" fmla="*/ 1494973 w 1552509"/>
              <a:gd name="connsiteY7-1216" fmla="*/ 1171511 h 1354418"/>
              <a:gd name="connsiteX8-1217" fmla="*/ 916903 w 1552509"/>
              <a:gd name="connsiteY8-1218" fmla="*/ 1018766 h 1354418"/>
              <a:gd name="connsiteX9-1219" fmla="*/ 740884 w 1552509"/>
              <a:gd name="connsiteY9-1220" fmla="*/ 1354393 h 1354418"/>
              <a:gd name="connsiteX10-1221" fmla="*/ 710638 w 1552509"/>
              <a:gd name="connsiteY10-1222" fmla="*/ 1045271 h 1354418"/>
              <a:gd name="connsiteX11-1223" fmla="*/ 47 w 1552509"/>
              <a:gd name="connsiteY11-1224" fmla="*/ 985980 h 1354418"/>
              <a:gd name="connsiteX12-1225" fmla="*/ 667140 w 1552509"/>
              <a:gd name="connsiteY12-1226" fmla="*/ 697081 h 1354418"/>
              <a:gd name="connsiteX13-1227" fmla="*/ 318099 w 1552509"/>
              <a:gd name="connsiteY13-1228" fmla="*/ 328669 h 1354418"/>
              <a:gd name="connsiteX0-1229" fmla="*/ 318099 w 1552509"/>
              <a:gd name="connsiteY0-1230" fmla="*/ 328669 h 1354418"/>
              <a:gd name="connsiteX1-1231" fmla="*/ 750394 w 1552509"/>
              <a:gd name="connsiteY1-1232" fmla="*/ 587431 h 1354418"/>
              <a:gd name="connsiteX2-1233" fmla="*/ 807144 w 1552509"/>
              <a:gd name="connsiteY2-1234" fmla="*/ 15 h 1354418"/>
              <a:gd name="connsiteX3-1235" fmla="*/ 916903 w 1552509"/>
              <a:gd name="connsiteY3-1236" fmla="*/ 587432 h 1354418"/>
              <a:gd name="connsiteX4-1237" fmla="*/ 1070902 w 1552509"/>
              <a:gd name="connsiteY4-1238" fmla="*/ 673227 h 1354418"/>
              <a:gd name="connsiteX5-1239" fmla="*/ 1545752 w 1552509"/>
              <a:gd name="connsiteY5-1240" fmla="*/ 371531 h 1354418"/>
              <a:gd name="connsiteX6-1241" fmla="*/ 1119427 w 1552509"/>
              <a:gd name="connsiteY6-1242" fmla="*/ 829604 h 1354418"/>
              <a:gd name="connsiteX7-1243" fmla="*/ 1494973 w 1552509"/>
              <a:gd name="connsiteY7-1244" fmla="*/ 1171511 h 1354418"/>
              <a:gd name="connsiteX8-1245" fmla="*/ 916903 w 1552509"/>
              <a:gd name="connsiteY8-1246" fmla="*/ 1018766 h 1354418"/>
              <a:gd name="connsiteX9-1247" fmla="*/ 740884 w 1552509"/>
              <a:gd name="connsiteY9-1248" fmla="*/ 1354393 h 1354418"/>
              <a:gd name="connsiteX10-1249" fmla="*/ 710638 w 1552509"/>
              <a:gd name="connsiteY10-1250" fmla="*/ 1045271 h 1354418"/>
              <a:gd name="connsiteX11-1251" fmla="*/ 47 w 1552509"/>
              <a:gd name="connsiteY11-1252" fmla="*/ 985980 h 1354418"/>
              <a:gd name="connsiteX12-1253" fmla="*/ 667140 w 1552509"/>
              <a:gd name="connsiteY12-1254" fmla="*/ 697081 h 1354418"/>
              <a:gd name="connsiteX13-1255" fmla="*/ 318099 w 1552509"/>
              <a:gd name="connsiteY13-1256" fmla="*/ 328669 h 1354418"/>
              <a:gd name="connsiteX0-1257" fmla="*/ 318099 w 1552509"/>
              <a:gd name="connsiteY0-1258" fmla="*/ 328669 h 1354418"/>
              <a:gd name="connsiteX1-1259" fmla="*/ 750394 w 1552509"/>
              <a:gd name="connsiteY1-1260" fmla="*/ 587431 h 1354418"/>
              <a:gd name="connsiteX2-1261" fmla="*/ 807144 w 1552509"/>
              <a:gd name="connsiteY2-1262" fmla="*/ 15 h 1354418"/>
              <a:gd name="connsiteX3-1263" fmla="*/ 916903 w 1552509"/>
              <a:gd name="connsiteY3-1264" fmla="*/ 587432 h 1354418"/>
              <a:gd name="connsiteX4-1265" fmla="*/ 1123910 w 1552509"/>
              <a:gd name="connsiteY4-1266" fmla="*/ 686479 h 1354418"/>
              <a:gd name="connsiteX5-1267" fmla="*/ 1545752 w 1552509"/>
              <a:gd name="connsiteY5-1268" fmla="*/ 371531 h 1354418"/>
              <a:gd name="connsiteX6-1269" fmla="*/ 1119427 w 1552509"/>
              <a:gd name="connsiteY6-1270" fmla="*/ 829604 h 1354418"/>
              <a:gd name="connsiteX7-1271" fmla="*/ 1494973 w 1552509"/>
              <a:gd name="connsiteY7-1272" fmla="*/ 1171511 h 1354418"/>
              <a:gd name="connsiteX8-1273" fmla="*/ 916903 w 1552509"/>
              <a:gd name="connsiteY8-1274" fmla="*/ 1018766 h 1354418"/>
              <a:gd name="connsiteX9-1275" fmla="*/ 740884 w 1552509"/>
              <a:gd name="connsiteY9-1276" fmla="*/ 1354393 h 1354418"/>
              <a:gd name="connsiteX10-1277" fmla="*/ 710638 w 1552509"/>
              <a:gd name="connsiteY10-1278" fmla="*/ 1045271 h 1354418"/>
              <a:gd name="connsiteX11-1279" fmla="*/ 47 w 1552509"/>
              <a:gd name="connsiteY11-1280" fmla="*/ 985980 h 1354418"/>
              <a:gd name="connsiteX12-1281" fmla="*/ 667140 w 1552509"/>
              <a:gd name="connsiteY12-1282" fmla="*/ 697081 h 1354418"/>
              <a:gd name="connsiteX13-1283" fmla="*/ 318099 w 1552509"/>
              <a:gd name="connsiteY13-1284" fmla="*/ 328669 h 1354418"/>
              <a:gd name="connsiteX0-1285" fmla="*/ 318099 w 1552509"/>
              <a:gd name="connsiteY0-1286" fmla="*/ 328669 h 1354418"/>
              <a:gd name="connsiteX1-1287" fmla="*/ 750394 w 1552509"/>
              <a:gd name="connsiteY1-1288" fmla="*/ 587431 h 1354418"/>
              <a:gd name="connsiteX2-1289" fmla="*/ 807144 w 1552509"/>
              <a:gd name="connsiteY2-1290" fmla="*/ 15 h 1354418"/>
              <a:gd name="connsiteX3-1291" fmla="*/ 916903 w 1552509"/>
              <a:gd name="connsiteY3-1292" fmla="*/ 587432 h 1354418"/>
              <a:gd name="connsiteX4-1293" fmla="*/ 1123910 w 1552509"/>
              <a:gd name="connsiteY4-1294" fmla="*/ 686479 h 1354418"/>
              <a:gd name="connsiteX5-1295" fmla="*/ 1545752 w 1552509"/>
              <a:gd name="connsiteY5-1296" fmla="*/ 371531 h 1354418"/>
              <a:gd name="connsiteX6-1297" fmla="*/ 1119427 w 1552509"/>
              <a:gd name="connsiteY6-1298" fmla="*/ 829604 h 1354418"/>
              <a:gd name="connsiteX7-1299" fmla="*/ 1494973 w 1552509"/>
              <a:gd name="connsiteY7-1300" fmla="*/ 1171511 h 1354418"/>
              <a:gd name="connsiteX8-1301" fmla="*/ 916903 w 1552509"/>
              <a:gd name="connsiteY8-1302" fmla="*/ 1018766 h 1354418"/>
              <a:gd name="connsiteX9-1303" fmla="*/ 740884 w 1552509"/>
              <a:gd name="connsiteY9-1304" fmla="*/ 1354393 h 1354418"/>
              <a:gd name="connsiteX10-1305" fmla="*/ 710638 w 1552509"/>
              <a:gd name="connsiteY10-1306" fmla="*/ 1045271 h 1354418"/>
              <a:gd name="connsiteX11-1307" fmla="*/ 47 w 1552509"/>
              <a:gd name="connsiteY11-1308" fmla="*/ 985980 h 1354418"/>
              <a:gd name="connsiteX12-1309" fmla="*/ 653888 w 1552509"/>
              <a:gd name="connsiteY12-1310" fmla="*/ 736838 h 1354418"/>
              <a:gd name="connsiteX13-1311" fmla="*/ 318099 w 1552509"/>
              <a:gd name="connsiteY13-1312" fmla="*/ 328669 h 1354418"/>
              <a:gd name="connsiteX0-1313" fmla="*/ 318099 w 1552509"/>
              <a:gd name="connsiteY0-1314" fmla="*/ 328669 h 1354418"/>
              <a:gd name="connsiteX1-1315" fmla="*/ 750394 w 1552509"/>
              <a:gd name="connsiteY1-1316" fmla="*/ 587431 h 1354418"/>
              <a:gd name="connsiteX2-1317" fmla="*/ 807144 w 1552509"/>
              <a:gd name="connsiteY2-1318" fmla="*/ 15 h 1354418"/>
              <a:gd name="connsiteX3-1319" fmla="*/ 916903 w 1552509"/>
              <a:gd name="connsiteY3-1320" fmla="*/ 587432 h 1354418"/>
              <a:gd name="connsiteX4-1321" fmla="*/ 1123910 w 1552509"/>
              <a:gd name="connsiteY4-1322" fmla="*/ 686479 h 1354418"/>
              <a:gd name="connsiteX5-1323" fmla="*/ 1545752 w 1552509"/>
              <a:gd name="connsiteY5-1324" fmla="*/ 371531 h 1354418"/>
              <a:gd name="connsiteX6-1325" fmla="*/ 1119427 w 1552509"/>
              <a:gd name="connsiteY6-1326" fmla="*/ 829604 h 1354418"/>
              <a:gd name="connsiteX7-1327" fmla="*/ 1494973 w 1552509"/>
              <a:gd name="connsiteY7-1328" fmla="*/ 1171511 h 1354418"/>
              <a:gd name="connsiteX8-1329" fmla="*/ 916903 w 1552509"/>
              <a:gd name="connsiteY8-1330" fmla="*/ 1018766 h 1354418"/>
              <a:gd name="connsiteX9-1331" fmla="*/ 740884 w 1552509"/>
              <a:gd name="connsiteY9-1332" fmla="*/ 1354393 h 1354418"/>
              <a:gd name="connsiteX10-1333" fmla="*/ 710638 w 1552509"/>
              <a:gd name="connsiteY10-1334" fmla="*/ 1045271 h 1354418"/>
              <a:gd name="connsiteX11-1335" fmla="*/ 47 w 1552509"/>
              <a:gd name="connsiteY11-1336" fmla="*/ 985980 h 1354418"/>
              <a:gd name="connsiteX12-1337" fmla="*/ 653888 w 1552509"/>
              <a:gd name="connsiteY12-1338" fmla="*/ 736838 h 1354418"/>
              <a:gd name="connsiteX13-1339" fmla="*/ 318099 w 1552509"/>
              <a:gd name="connsiteY13-1340" fmla="*/ 328669 h 1354418"/>
              <a:gd name="connsiteX0-1341" fmla="*/ 318099 w 1552509"/>
              <a:gd name="connsiteY0-1342" fmla="*/ 328669 h 1354418"/>
              <a:gd name="connsiteX1-1343" fmla="*/ 750394 w 1552509"/>
              <a:gd name="connsiteY1-1344" fmla="*/ 587431 h 1354418"/>
              <a:gd name="connsiteX2-1345" fmla="*/ 807144 w 1552509"/>
              <a:gd name="connsiteY2-1346" fmla="*/ 15 h 1354418"/>
              <a:gd name="connsiteX3-1347" fmla="*/ 916903 w 1552509"/>
              <a:gd name="connsiteY3-1348" fmla="*/ 587432 h 1354418"/>
              <a:gd name="connsiteX4-1349" fmla="*/ 1123910 w 1552509"/>
              <a:gd name="connsiteY4-1350" fmla="*/ 686479 h 1354418"/>
              <a:gd name="connsiteX5-1351" fmla="*/ 1545752 w 1552509"/>
              <a:gd name="connsiteY5-1352" fmla="*/ 371531 h 1354418"/>
              <a:gd name="connsiteX6-1353" fmla="*/ 1119427 w 1552509"/>
              <a:gd name="connsiteY6-1354" fmla="*/ 829604 h 1354418"/>
              <a:gd name="connsiteX7-1355" fmla="*/ 1494973 w 1552509"/>
              <a:gd name="connsiteY7-1356" fmla="*/ 1171511 h 1354418"/>
              <a:gd name="connsiteX8-1357" fmla="*/ 916903 w 1552509"/>
              <a:gd name="connsiteY8-1358" fmla="*/ 1018766 h 1354418"/>
              <a:gd name="connsiteX9-1359" fmla="*/ 740884 w 1552509"/>
              <a:gd name="connsiteY9-1360" fmla="*/ 1354393 h 1354418"/>
              <a:gd name="connsiteX10-1361" fmla="*/ 710638 w 1552509"/>
              <a:gd name="connsiteY10-1362" fmla="*/ 1045271 h 1354418"/>
              <a:gd name="connsiteX11-1363" fmla="*/ 47 w 1552509"/>
              <a:gd name="connsiteY11-1364" fmla="*/ 985980 h 1354418"/>
              <a:gd name="connsiteX12-1365" fmla="*/ 653888 w 1552509"/>
              <a:gd name="connsiteY12-1366" fmla="*/ 736838 h 1354418"/>
              <a:gd name="connsiteX13-1367" fmla="*/ 318099 w 1552509"/>
              <a:gd name="connsiteY13-1368" fmla="*/ 328669 h 1354418"/>
              <a:gd name="connsiteX0-1369" fmla="*/ 318099 w 1552368"/>
              <a:gd name="connsiteY0-1370" fmla="*/ 328669 h 1354418"/>
              <a:gd name="connsiteX1-1371" fmla="*/ 750394 w 1552368"/>
              <a:gd name="connsiteY1-1372" fmla="*/ 587431 h 1354418"/>
              <a:gd name="connsiteX2-1373" fmla="*/ 807144 w 1552368"/>
              <a:gd name="connsiteY2-1374" fmla="*/ 15 h 1354418"/>
              <a:gd name="connsiteX3-1375" fmla="*/ 916903 w 1552368"/>
              <a:gd name="connsiteY3-1376" fmla="*/ 587432 h 1354418"/>
              <a:gd name="connsiteX4-1377" fmla="*/ 1123910 w 1552368"/>
              <a:gd name="connsiteY4-1378" fmla="*/ 686479 h 1354418"/>
              <a:gd name="connsiteX5-1379" fmla="*/ 1545752 w 1552368"/>
              <a:gd name="connsiteY5-1380" fmla="*/ 371531 h 1354418"/>
              <a:gd name="connsiteX6-1381" fmla="*/ 1119427 w 1552368"/>
              <a:gd name="connsiteY6-1382" fmla="*/ 829604 h 1354418"/>
              <a:gd name="connsiteX7-1383" fmla="*/ 1494973 w 1552368"/>
              <a:gd name="connsiteY7-1384" fmla="*/ 1171511 h 1354418"/>
              <a:gd name="connsiteX8-1385" fmla="*/ 916903 w 1552368"/>
              <a:gd name="connsiteY8-1386" fmla="*/ 1018766 h 1354418"/>
              <a:gd name="connsiteX9-1387" fmla="*/ 740884 w 1552368"/>
              <a:gd name="connsiteY9-1388" fmla="*/ 1354393 h 1354418"/>
              <a:gd name="connsiteX10-1389" fmla="*/ 710638 w 1552368"/>
              <a:gd name="connsiteY10-1390" fmla="*/ 1045271 h 1354418"/>
              <a:gd name="connsiteX11-1391" fmla="*/ 47 w 1552368"/>
              <a:gd name="connsiteY11-1392" fmla="*/ 985980 h 1354418"/>
              <a:gd name="connsiteX12-1393" fmla="*/ 653888 w 1552368"/>
              <a:gd name="connsiteY12-1394" fmla="*/ 736838 h 1354418"/>
              <a:gd name="connsiteX13-1395" fmla="*/ 318099 w 1552368"/>
              <a:gd name="connsiteY13-1396" fmla="*/ 328669 h 1354418"/>
              <a:gd name="connsiteX0-1397" fmla="*/ 318099 w 1552368"/>
              <a:gd name="connsiteY0-1398" fmla="*/ 328669 h 1354418"/>
              <a:gd name="connsiteX1-1399" fmla="*/ 750394 w 1552368"/>
              <a:gd name="connsiteY1-1400" fmla="*/ 587431 h 1354418"/>
              <a:gd name="connsiteX2-1401" fmla="*/ 807144 w 1552368"/>
              <a:gd name="connsiteY2-1402" fmla="*/ 15 h 1354418"/>
              <a:gd name="connsiteX3-1403" fmla="*/ 916903 w 1552368"/>
              <a:gd name="connsiteY3-1404" fmla="*/ 587432 h 1354418"/>
              <a:gd name="connsiteX4-1405" fmla="*/ 1123910 w 1552368"/>
              <a:gd name="connsiteY4-1406" fmla="*/ 686479 h 1354418"/>
              <a:gd name="connsiteX5-1407" fmla="*/ 1545752 w 1552368"/>
              <a:gd name="connsiteY5-1408" fmla="*/ 371531 h 1354418"/>
              <a:gd name="connsiteX6-1409" fmla="*/ 1119427 w 1552368"/>
              <a:gd name="connsiteY6-1410" fmla="*/ 829604 h 1354418"/>
              <a:gd name="connsiteX7-1411" fmla="*/ 1494973 w 1552368"/>
              <a:gd name="connsiteY7-1412" fmla="*/ 1171511 h 1354418"/>
              <a:gd name="connsiteX8-1413" fmla="*/ 916903 w 1552368"/>
              <a:gd name="connsiteY8-1414" fmla="*/ 1018766 h 1354418"/>
              <a:gd name="connsiteX9-1415" fmla="*/ 740884 w 1552368"/>
              <a:gd name="connsiteY9-1416" fmla="*/ 1354393 h 1354418"/>
              <a:gd name="connsiteX10-1417" fmla="*/ 710638 w 1552368"/>
              <a:gd name="connsiteY10-1418" fmla="*/ 1045271 h 1354418"/>
              <a:gd name="connsiteX11-1419" fmla="*/ 47 w 1552368"/>
              <a:gd name="connsiteY11-1420" fmla="*/ 985980 h 1354418"/>
              <a:gd name="connsiteX12-1421" fmla="*/ 653888 w 1552368"/>
              <a:gd name="connsiteY12-1422" fmla="*/ 736838 h 1354418"/>
              <a:gd name="connsiteX13-1423" fmla="*/ 318099 w 1552368"/>
              <a:gd name="connsiteY13-1424" fmla="*/ 328669 h 1354418"/>
              <a:gd name="connsiteX0-1425" fmla="*/ 318099 w 1552368"/>
              <a:gd name="connsiteY0-1426" fmla="*/ 328669 h 1354418"/>
              <a:gd name="connsiteX1-1427" fmla="*/ 750394 w 1552368"/>
              <a:gd name="connsiteY1-1428" fmla="*/ 587431 h 1354418"/>
              <a:gd name="connsiteX2-1429" fmla="*/ 807144 w 1552368"/>
              <a:gd name="connsiteY2-1430" fmla="*/ 15 h 1354418"/>
              <a:gd name="connsiteX3-1431" fmla="*/ 916903 w 1552368"/>
              <a:gd name="connsiteY3-1432" fmla="*/ 587432 h 1354418"/>
              <a:gd name="connsiteX4-1433" fmla="*/ 1123910 w 1552368"/>
              <a:gd name="connsiteY4-1434" fmla="*/ 686479 h 1354418"/>
              <a:gd name="connsiteX5-1435" fmla="*/ 1545752 w 1552368"/>
              <a:gd name="connsiteY5-1436" fmla="*/ 371531 h 1354418"/>
              <a:gd name="connsiteX6-1437" fmla="*/ 1119427 w 1552368"/>
              <a:gd name="connsiteY6-1438" fmla="*/ 829604 h 1354418"/>
              <a:gd name="connsiteX7-1439" fmla="*/ 1494973 w 1552368"/>
              <a:gd name="connsiteY7-1440" fmla="*/ 1171511 h 1354418"/>
              <a:gd name="connsiteX8-1441" fmla="*/ 916903 w 1552368"/>
              <a:gd name="connsiteY8-1442" fmla="*/ 1018766 h 1354418"/>
              <a:gd name="connsiteX9-1443" fmla="*/ 740884 w 1552368"/>
              <a:gd name="connsiteY9-1444" fmla="*/ 1354393 h 1354418"/>
              <a:gd name="connsiteX10-1445" fmla="*/ 710638 w 1552368"/>
              <a:gd name="connsiteY10-1446" fmla="*/ 1045271 h 1354418"/>
              <a:gd name="connsiteX11-1447" fmla="*/ 47 w 1552368"/>
              <a:gd name="connsiteY11-1448" fmla="*/ 985980 h 1354418"/>
              <a:gd name="connsiteX12-1449" fmla="*/ 653888 w 1552368"/>
              <a:gd name="connsiteY12-1450" fmla="*/ 736838 h 1354418"/>
              <a:gd name="connsiteX13-1451" fmla="*/ 318099 w 1552368"/>
              <a:gd name="connsiteY13-1452" fmla="*/ 328669 h 1354418"/>
              <a:gd name="connsiteX0-1453" fmla="*/ 318099 w 1552368"/>
              <a:gd name="connsiteY0-1454" fmla="*/ 328669 h 1354418"/>
              <a:gd name="connsiteX1-1455" fmla="*/ 750394 w 1552368"/>
              <a:gd name="connsiteY1-1456" fmla="*/ 587431 h 1354418"/>
              <a:gd name="connsiteX2-1457" fmla="*/ 807144 w 1552368"/>
              <a:gd name="connsiteY2-1458" fmla="*/ 15 h 1354418"/>
              <a:gd name="connsiteX3-1459" fmla="*/ 916903 w 1552368"/>
              <a:gd name="connsiteY3-1460" fmla="*/ 587432 h 1354418"/>
              <a:gd name="connsiteX4-1461" fmla="*/ 1123910 w 1552368"/>
              <a:gd name="connsiteY4-1462" fmla="*/ 686479 h 1354418"/>
              <a:gd name="connsiteX5-1463" fmla="*/ 1545752 w 1552368"/>
              <a:gd name="connsiteY5-1464" fmla="*/ 371531 h 1354418"/>
              <a:gd name="connsiteX6-1465" fmla="*/ 1119427 w 1552368"/>
              <a:gd name="connsiteY6-1466" fmla="*/ 829604 h 1354418"/>
              <a:gd name="connsiteX7-1467" fmla="*/ 1494973 w 1552368"/>
              <a:gd name="connsiteY7-1468" fmla="*/ 1171511 h 1354418"/>
              <a:gd name="connsiteX8-1469" fmla="*/ 916903 w 1552368"/>
              <a:gd name="connsiteY8-1470" fmla="*/ 1018766 h 1354418"/>
              <a:gd name="connsiteX9-1471" fmla="*/ 740884 w 1552368"/>
              <a:gd name="connsiteY9-1472" fmla="*/ 1354393 h 1354418"/>
              <a:gd name="connsiteX10-1473" fmla="*/ 710638 w 1552368"/>
              <a:gd name="connsiteY10-1474" fmla="*/ 1045271 h 1354418"/>
              <a:gd name="connsiteX11-1475" fmla="*/ 47 w 1552368"/>
              <a:gd name="connsiteY11-1476" fmla="*/ 985980 h 1354418"/>
              <a:gd name="connsiteX12-1477" fmla="*/ 653888 w 1552368"/>
              <a:gd name="connsiteY12-1478" fmla="*/ 736838 h 1354418"/>
              <a:gd name="connsiteX13-1479" fmla="*/ 318099 w 1552368"/>
              <a:gd name="connsiteY13-1480" fmla="*/ 328669 h 1354418"/>
              <a:gd name="connsiteX0-1481" fmla="*/ 318099 w 1552368"/>
              <a:gd name="connsiteY0-1482" fmla="*/ 328669 h 1354418"/>
              <a:gd name="connsiteX1-1483" fmla="*/ 750394 w 1552368"/>
              <a:gd name="connsiteY1-1484" fmla="*/ 587431 h 1354418"/>
              <a:gd name="connsiteX2-1485" fmla="*/ 807144 w 1552368"/>
              <a:gd name="connsiteY2-1486" fmla="*/ 15 h 1354418"/>
              <a:gd name="connsiteX3-1487" fmla="*/ 916903 w 1552368"/>
              <a:gd name="connsiteY3-1488" fmla="*/ 587432 h 1354418"/>
              <a:gd name="connsiteX4-1489" fmla="*/ 1123910 w 1552368"/>
              <a:gd name="connsiteY4-1490" fmla="*/ 686479 h 1354418"/>
              <a:gd name="connsiteX5-1491" fmla="*/ 1545752 w 1552368"/>
              <a:gd name="connsiteY5-1492" fmla="*/ 371531 h 1354418"/>
              <a:gd name="connsiteX6-1493" fmla="*/ 1119427 w 1552368"/>
              <a:gd name="connsiteY6-1494" fmla="*/ 829604 h 1354418"/>
              <a:gd name="connsiteX7-1495" fmla="*/ 1494973 w 1552368"/>
              <a:gd name="connsiteY7-1496" fmla="*/ 1171511 h 1354418"/>
              <a:gd name="connsiteX8-1497" fmla="*/ 916903 w 1552368"/>
              <a:gd name="connsiteY8-1498" fmla="*/ 1018766 h 1354418"/>
              <a:gd name="connsiteX9-1499" fmla="*/ 740884 w 1552368"/>
              <a:gd name="connsiteY9-1500" fmla="*/ 1354393 h 1354418"/>
              <a:gd name="connsiteX10-1501" fmla="*/ 710638 w 1552368"/>
              <a:gd name="connsiteY10-1502" fmla="*/ 1045271 h 1354418"/>
              <a:gd name="connsiteX11-1503" fmla="*/ 47 w 1552368"/>
              <a:gd name="connsiteY11-1504" fmla="*/ 985980 h 1354418"/>
              <a:gd name="connsiteX12-1505" fmla="*/ 653888 w 1552368"/>
              <a:gd name="connsiteY12-1506" fmla="*/ 736838 h 1354418"/>
              <a:gd name="connsiteX13-1507" fmla="*/ 318099 w 1552368"/>
              <a:gd name="connsiteY13-1508" fmla="*/ 328669 h 1354418"/>
              <a:gd name="connsiteX0-1509" fmla="*/ 318099 w 1551851"/>
              <a:gd name="connsiteY0-1510" fmla="*/ 328669 h 1354418"/>
              <a:gd name="connsiteX1-1511" fmla="*/ 750394 w 1551851"/>
              <a:gd name="connsiteY1-1512" fmla="*/ 587431 h 1354418"/>
              <a:gd name="connsiteX2-1513" fmla="*/ 807144 w 1551851"/>
              <a:gd name="connsiteY2-1514" fmla="*/ 15 h 1354418"/>
              <a:gd name="connsiteX3-1515" fmla="*/ 916903 w 1551851"/>
              <a:gd name="connsiteY3-1516" fmla="*/ 587432 h 1354418"/>
              <a:gd name="connsiteX4-1517" fmla="*/ 1123910 w 1551851"/>
              <a:gd name="connsiteY4-1518" fmla="*/ 686479 h 1354418"/>
              <a:gd name="connsiteX5-1519" fmla="*/ 1545752 w 1551851"/>
              <a:gd name="connsiteY5-1520" fmla="*/ 371531 h 1354418"/>
              <a:gd name="connsiteX6-1521" fmla="*/ 1066418 w 1551851"/>
              <a:gd name="connsiteY6-1522" fmla="*/ 909117 h 1354418"/>
              <a:gd name="connsiteX7-1523" fmla="*/ 1494973 w 1551851"/>
              <a:gd name="connsiteY7-1524" fmla="*/ 1171511 h 1354418"/>
              <a:gd name="connsiteX8-1525" fmla="*/ 916903 w 1551851"/>
              <a:gd name="connsiteY8-1526" fmla="*/ 1018766 h 1354418"/>
              <a:gd name="connsiteX9-1527" fmla="*/ 740884 w 1551851"/>
              <a:gd name="connsiteY9-1528" fmla="*/ 1354393 h 1354418"/>
              <a:gd name="connsiteX10-1529" fmla="*/ 710638 w 1551851"/>
              <a:gd name="connsiteY10-1530" fmla="*/ 1045271 h 1354418"/>
              <a:gd name="connsiteX11-1531" fmla="*/ 47 w 1551851"/>
              <a:gd name="connsiteY11-1532" fmla="*/ 985980 h 1354418"/>
              <a:gd name="connsiteX12-1533" fmla="*/ 653888 w 1551851"/>
              <a:gd name="connsiteY12-1534" fmla="*/ 736838 h 1354418"/>
              <a:gd name="connsiteX13-1535" fmla="*/ 318099 w 1551851"/>
              <a:gd name="connsiteY13-1536" fmla="*/ 328669 h 1354418"/>
              <a:gd name="connsiteX0-1537" fmla="*/ 318099 w 1551851"/>
              <a:gd name="connsiteY0-1538" fmla="*/ 328669 h 1354418"/>
              <a:gd name="connsiteX1-1539" fmla="*/ 750394 w 1551851"/>
              <a:gd name="connsiteY1-1540" fmla="*/ 587431 h 1354418"/>
              <a:gd name="connsiteX2-1541" fmla="*/ 807144 w 1551851"/>
              <a:gd name="connsiteY2-1542" fmla="*/ 15 h 1354418"/>
              <a:gd name="connsiteX3-1543" fmla="*/ 916903 w 1551851"/>
              <a:gd name="connsiteY3-1544" fmla="*/ 587432 h 1354418"/>
              <a:gd name="connsiteX4-1545" fmla="*/ 1123910 w 1551851"/>
              <a:gd name="connsiteY4-1546" fmla="*/ 686479 h 1354418"/>
              <a:gd name="connsiteX5-1547" fmla="*/ 1545752 w 1551851"/>
              <a:gd name="connsiteY5-1548" fmla="*/ 663079 h 1354418"/>
              <a:gd name="connsiteX6-1549" fmla="*/ 1066418 w 1551851"/>
              <a:gd name="connsiteY6-1550" fmla="*/ 909117 h 1354418"/>
              <a:gd name="connsiteX7-1551" fmla="*/ 1494973 w 1551851"/>
              <a:gd name="connsiteY7-1552" fmla="*/ 1171511 h 1354418"/>
              <a:gd name="connsiteX8-1553" fmla="*/ 916903 w 1551851"/>
              <a:gd name="connsiteY8-1554" fmla="*/ 1018766 h 1354418"/>
              <a:gd name="connsiteX9-1555" fmla="*/ 740884 w 1551851"/>
              <a:gd name="connsiteY9-1556" fmla="*/ 1354393 h 1354418"/>
              <a:gd name="connsiteX10-1557" fmla="*/ 710638 w 1551851"/>
              <a:gd name="connsiteY10-1558" fmla="*/ 1045271 h 1354418"/>
              <a:gd name="connsiteX11-1559" fmla="*/ 47 w 1551851"/>
              <a:gd name="connsiteY11-1560" fmla="*/ 985980 h 1354418"/>
              <a:gd name="connsiteX12-1561" fmla="*/ 653888 w 1551851"/>
              <a:gd name="connsiteY12-1562" fmla="*/ 736838 h 1354418"/>
              <a:gd name="connsiteX13-1563" fmla="*/ 318099 w 1551851"/>
              <a:gd name="connsiteY13-1564" fmla="*/ 328669 h 1354418"/>
              <a:gd name="connsiteX0-1565" fmla="*/ 318099 w 1551851"/>
              <a:gd name="connsiteY0-1566" fmla="*/ 328669 h 1354418"/>
              <a:gd name="connsiteX1-1567" fmla="*/ 750394 w 1551851"/>
              <a:gd name="connsiteY1-1568" fmla="*/ 587431 h 1354418"/>
              <a:gd name="connsiteX2-1569" fmla="*/ 807144 w 1551851"/>
              <a:gd name="connsiteY2-1570" fmla="*/ 15 h 1354418"/>
              <a:gd name="connsiteX3-1571" fmla="*/ 916903 w 1551851"/>
              <a:gd name="connsiteY3-1572" fmla="*/ 587432 h 1354418"/>
              <a:gd name="connsiteX4-1573" fmla="*/ 1057649 w 1551851"/>
              <a:gd name="connsiteY4-1574" fmla="*/ 712984 h 1354418"/>
              <a:gd name="connsiteX5-1575" fmla="*/ 1545752 w 1551851"/>
              <a:gd name="connsiteY5-1576" fmla="*/ 663079 h 1354418"/>
              <a:gd name="connsiteX6-1577" fmla="*/ 1066418 w 1551851"/>
              <a:gd name="connsiteY6-1578" fmla="*/ 909117 h 1354418"/>
              <a:gd name="connsiteX7-1579" fmla="*/ 1494973 w 1551851"/>
              <a:gd name="connsiteY7-1580" fmla="*/ 1171511 h 1354418"/>
              <a:gd name="connsiteX8-1581" fmla="*/ 916903 w 1551851"/>
              <a:gd name="connsiteY8-1582" fmla="*/ 1018766 h 1354418"/>
              <a:gd name="connsiteX9-1583" fmla="*/ 740884 w 1551851"/>
              <a:gd name="connsiteY9-1584" fmla="*/ 1354393 h 1354418"/>
              <a:gd name="connsiteX10-1585" fmla="*/ 710638 w 1551851"/>
              <a:gd name="connsiteY10-1586" fmla="*/ 1045271 h 1354418"/>
              <a:gd name="connsiteX11-1587" fmla="*/ 47 w 1551851"/>
              <a:gd name="connsiteY11-1588" fmla="*/ 985980 h 1354418"/>
              <a:gd name="connsiteX12-1589" fmla="*/ 653888 w 1551851"/>
              <a:gd name="connsiteY12-1590" fmla="*/ 736838 h 1354418"/>
              <a:gd name="connsiteX13-1591" fmla="*/ 318099 w 1551851"/>
              <a:gd name="connsiteY13-1592" fmla="*/ 328669 h 1354418"/>
              <a:gd name="connsiteX0-1593" fmla="*/ 318099 w 1551851"/>
              <a:gd name="connsiteY0-1594" fmla="*/ 328669 h 1354418"/>
              <a:gd name="connsiteX1-1595" fmla="*/ 750394 w 1551851"/>
              <a:gd name="connsiteY1-1596" fmla="*/ 587431 h 1354418"/>
              <a:gd name="connsiteX2-1597" fmla="*/ 807144 w 1551851"/>
              <a:gd name="connsiteY2-1598" fmla="*/ 15 h 1354418"/>
              <a:gd name="connsiteX3-1599" fmla="*/ 916903 w 1551851"/>
              <a:gd name="connsiteY3-1600" fmla="*/ 587432 h 1354418"/>
              <a:gd name="connsiteX4-1601" fmla="*/ 1057649 w 1551851"/>
              <a:gd name="connsiteY4-1602" fmla="*/ 712984 h 1354418"/>
              <a:gd name="connsiteX5-1603" fmla="*/ 1545752 w 1551851"/>
              <a:gd name="connsiteY5-1604" fmla="*/ 663079 h 1354418"/>
              <a:gd name="connsiteX6-1605" fmla="*/ 1066418 w 1551851"/>
              <a:gd name="connsiteY6-1606" fmla="*/ 909117 h 1354418"/>
              <a:gd name="connsiteX7-1607" fmla="*/ 1494973 w 1551851"/>
              <a:gd name="connsiteY7-1608" fmla="*/ 1171511 h 1354418"/>
              <a:gd name="connsiteX8-1609" fmla="*/ 916903 w 1551851"/>
              <a:gd name="connsiteY8-1610" fmla="*/ 1018766 h 1354418"/>
              <a:gd name="connsiteX9-1611" fmla="*/ 740884 w 1551851"/>
              <a:gd name="connsiteY9-1612" fmla="*/ 1354393 h 1354418"/>
              <a:gd name="connsiteX10-1613" fmla="*/ 710638 w 1551851"/>
              <a:gd name="connsiteY10-1614" fmla="*/ 1045271 h 1354418"/>
              <a:gd name="connsiteX11-1615" fmla="*/ 47 w 1551851"/>
              <a:gd name="connsiteY11-1616" fmla="*/ 985980 h 1354418"/>
              <a:gd name="connsiteX12-1617" fmla="*/ 653888 w 1551851"/>
              <a:gd name="connsiteY12-1618" fmla="*/ 736838 h 1354418"/>
              <a:gd name="connsiteX13-1619" fmla="*/ 318099 w 1551851"/>
              <a:gd name="connsiteY13-1620" fmla="*/ 328669 h 1354418"/>
              <a:gd name="connsiteX0-1621" fmla="*/ 318099 w 1551851"/>
              <a:gd name="connsiteY0-1622" fmla="*/ 328669 h 1354418"/>
              <a:gd name="connsiteX1-1623" fmla="*/ 750394 w 1551851"/>
              <a:gd name="connsiteY1-1624" fmla="*/ 587431 h 1354418"/>
              <a:gd name="connsiteX2-1625" fmla="*/ 807144 w 1551851"/>
              <a:gd name="connsiteY2-1626" fmla="*/ 15 h 1354418"/>
              <a:gd name="connsiteX3-1627" fmla="*/ 916903 w 1551851"/>
              <a:gd name="connsiteY3-1628" fmla="*/ 587432 h 1354418"/>
              <a:gd name="connsiteX4-1629" fmla="*/ 1174692 w 1551851"/>
              <a:gd name="connsiteY4-1630" fmla="*/ 437792 h 1354418"/>
              <a:gd name="connsiteX5-1631" fmla="*/ 1057649 w 1551851"/>
              <a:gd name="connsiteY5-1632" fmla="*/ 712984 h 1354418"/>
              <a:gd name="connsiteX6-1633" fmla="*/ 1545752 w 1551851"/>
              <a:gd name="connsiteY6-1634" fmla="*/ 663079 h 1354418"/>
              <a:gd name="connsiteX7-1635" fmla="*/ 1066418 w 1551851"/>
              <a:gd name="connsiteY7-1636" fmla="*/ 909117 h 1354418"/>
              <a:gd name="connsiteX8-1637" fmla="*/ 1494973 w 1551851"/>
              <a:gd name="connsiteY8-1638" fmla="*/ 1171511 h 1354418"/>
              <a:gd name="connsiteX9-1639" fmla="*/ 916903 w 1551851"/>
              <a:gd name="connsiteY9-1640" fmla="*/ 1018766 h 1354418"/>
              <a:gd name="connsiteX10-1641" fmla="*/ 740884 w 1551851"/>
              <a:gd name="connsiteY10-1642" fmla="*/ 1354393 h 1354418"/>
              <a:gd name="connsiteX11-1643" fmla="*/ 710638 w 1551851"/>
              <a:gd name="connsiteY11-1644" fmla="*/ 1045271 h 1354418"/>
              <a:gd name="connsiteX12-1645" fmla="*/ 47 w 1551851"/>
              <a:gd name="connsiteY12-1646" fmla="*/ 985980 h 1354418"/>
              <a:gd name="connsiteX13-1647" fmla="*/ 653888 w 1551851"/>
              <a:gd name="connsiteY13-1648" fmla="*/ 736838 h 1354418"/>
              <a:gd name="connsiteX14" fmla="*/ 318099 w 1551851"/>
              <a:gd name="connsiteY14" fmla="*/ 328669 h 1354418"/>
              <a:gd name="connsiteX0-1649" fmla="*/ 318099 w 1551851"/>
              <a:gd name="connsiteY0-1650" fmla="*/ 328669 h 1354418"/>
              <a:gd name="connsiteX1-1651" fmla="*/ 750394 w 1551851"/>
              <a:gd name="connsiteY1-1652" fmla="*/ 587431 h 1354418"/>
              <a:gd name="connsiteX2-1653" fmla="*/ 807144 w 1551851"/>
              <a:gd name="connsiteY2-1654" fmla="*/ 15 h 1354418"/>
              <a:gd name="connsiteX3-1655" fmla="*/ 916903 w 1551851"/>
              <a:gd name="connsiteY3-1656" fmla="*/ 587432 h 1354418"/>
              <a:gd name="connsiteX4-1657" fmla="*/ 1174692 w 1551851"/>
              <a:gd name="connsiteY4-1658" fmla="*/ 437792 h 1354418"/>
              <a:gd name="connsiteX5-1659" fmla="*/ 1057649 w 1551851"/>
              <a:gd name="connsiteY5-1660" fmla="*/ 712984 h 1354418"/>
              <a:gd name="connsiteX6-1661" fmla="*/ 1545752 w 1551851"/>
              <a:gd name="connsiteY6-1662" fmla="*/ 663079 h 1354418"/>
              <a:gd name="connsiteX7-1663" fmla="*/ 1066418 w 1551851"/>
              <a:gd name="connsiteY7-1664" fmla="*/ 909117 h 1354418"/>
              <a:gd name="connsiteX8-1665" fmla="*/ 1494973 w 1551851"/>
              <a:gd name="connsiteY8-1666" fmla="*/ 1171511 h 1354418"/>
              <a:gd name="connsiteX9-1667" fmla="*/ 916903 w 1551851"/>
              <a:gd name="connsiteY9-1668" fmla="*/ 1018766 h 1354418"/>
              <a:gd name="connsiteX10-1669" fmla="*/ 740884 w 1551851"/>
              <a:gd name="connsiteY10-1670" fmla="*/ 1354393 h 1354418"/>
              <a:gd name="connsiteX11-1671" fmla="*/ 710638 w 1551851"/>
              <a:gd name="connsiteY11-1672" fmla="*/ 1045271 h 1354418"/>
              <a:gd name="connsiteX12-1673" fmla="*/ 47 w 1551851"/>
              <a:gd name="connsiteY12-1674" fmla="*/ 985980 h 1354418"/>
              <a:gd name="connsiteX13-1675" fmla="*/ 653888 w 1551851"/>
              <a:gd name="connsiteY13-1676" fmla="*/ 736838 h 1354418"/>
              <a:gd name="connsiteX14-1677" fmla="*/ 318099 w 1551851"/>
              <a:gd name="connsiteY14-1678" fmla="*/ 328669 h 1354418"/>
              <a:gd name="connsiteX0-1679" fmla="*/ 318099 w 1551851"/>
              <a:gd name="connsiteY0-1680" fmla="*/ 328669 h 1354418"/>
              <a:gd name="connsiteX1-1681" fmla="*/ 750394 w 1551851"/>
              <a:gd name="connsiteY1-1682" fmla="*/ 587431 h 1354418"/>
              <a:gd name="connsiteX2-1683" fmla="*/ 807144 w 1551851"/>
              <a:gd name="connsiteY2-1684" fmla="*/ 15 h 1354418"/>
              <a:gd name="connsiteX3-1685" fmla="*/ 916903 w 1551851"/>
              <a:gd name="connsiteY3-1686" fmla="*/ 587432 h 1354418"/>
              <a:gd name="connsiteX4-1687" fmla="*/ 1134935 w 1551851"/>
              <a:gd name="connsiteY4-1688" fmla="*/ 437792 h 1354418"/>
              <a:gd name="connsiteX5-1689" fmla="*/ 1057649 w 1551851"/>
              <a:gd name="connsiteY5-1690" fmla="*/ 712984 h 1354418"/>
              <a:gd name="connsiteX6-1691" fmla="*/ 1545752 w 1551851"/>
              <a:gd name="connsiteY6-1692" fmla="*/ 663079 h 1354418"/>
              <a:gd name="connsiteX7-1693" fmla="*/ 1066418 w 1551851"/>
              <a:gd name="connsiteY7-1694" fmla="*/ 909117 h 1354418"/>
              <a:gd name="connsiteX8-1695" fmla="*/ 1494973 w 1551851"/>
              <a:gd name="connsiteY8-1696" fmla="*/ 1171511 h 1354418"/>
              <a:gd name="connsiteX9-1697" fmla="*/ 916903 w 1551851"/>
              <a:gd name="connsiteY9-1698" fmla="*/ 1018766 h 1354418"/>
              <a:gd name="connsiteX10-1699" fmla="*/ 740884 w 1551851"/>
              <a:gd name="connsiteY10-1700" fmla="*/ 1354393 h 1354418"/>
              <a:gd name="connsiteX11-1701" fmla="*/ 710638 w 1551851"/>
              <a:gd name="connsiteY11-1702" fmla="*/ 1045271 h 1354418"/>
              <a:gd name="connsiteX12-1703" fmla="*/ 47 w 1551851"/>
              <a:gd name="connsiteY12-1704" fmla="*/ 985980 h 1354418"/>
              <a:gd name="connsiteX13-1705" fmla="*/ 653888 w 1551851"/>
              <a:gd name="connsiteY13-1706" fmla="*/ 736838 h 1354418"/>
              <a:gd name="connsiteX14-1707" fmla="*/ 318099 w 1551851"/>
              <a:gd name="connsiteY14-1708" fmla="*/ 328669 h 1354418"/>
              <a:gd name="connsiteX0-1709" fmla="*/ 318099 w 1551851"/>
              <a:gd name="connsiteY0-1710" fmla="*/ 328669 h 1354418"/>
              <a:gd name="connsiteX1-1711" fmla="*/ 750394 w 1551851"/>
              <a:gd name="connsiteY1-1712" fmla="*/ 587431 h 1354418"/>
              <a:gd name="connsiteX2-1713" fmla="*/ 807144 w 1551851"/>
              <a:gd name="connsiteY2-1714" fmla="*/ 15 h 1354418"/>
              <a:gd name="connsiteX3-1715" fmla="*/ 916903 w 1551851"/>
              <a:gd name="connsiteY3-1716" fmla="*/ 587432 h 1354418"/>
              <a:gd name="connsiteX4-1717" fmla="*/ 1134935 w 1551851"/>
              <a:gd name="connsiteY4-1718" fmla="*/ 437792 h 1354418"/>
              <a:gd name="connsiteX5-1719" fmla="*/ 1057649 w 1551851"/>
              <a:gd name="connsiteY5-1720" fmla="*/ 712984 h 1354418"/>
              <a:gd name="connsiteX6-1721" fmla="*/ 1545752 w 1551851"/>
              <a:gd name="connsiteY6-1722" fmla="*/ 663079 h 1354418"/>
              <a:gd name="connsiteX7-1723" fmla="*/ 1066418 w 1551851"/>
              <a:gd name="connsiteY7-1724" fmla="*/ 909117 h 1354418"/>
              <a:gd name="connsiteX8-1725" fmla="*/ 1494973 w 1551851"/>
              <a:gd name="connsiteY8-1726" fmla="*/ 1171511 h 1354418"/>
              <a:gd name="connsiteX9-1727" fmla="*/ 916903 w 1551851"/>
              <a:gd name="connsiteY9-1728" fmla="*/ 1018766 h 1354418"/>
              <a:gd name="connsiteX10-1729" fmla="*/ 740884 w 1551851"/>
              <a:gd name="connsiteY10-1730" fmla="*/ 1354393 h 1354418"/>
              <a:gd name="connsiteX11-1731" fmla="*/ 710638 w 1551851"/>
              <a:gd name="connsiteY11-1732" fmla="*/ 1045271 h 1354418"/>
              <a:gd name="connsiteX12-1733" fmla="*/ 47 w 1551851"/>
              <a:gd name="connsiteY12-1734" fmla="*/ 985980 h 1354418"/>
              <a:gd name="connsiteX13-1735" fmla="*/ 653888 w 1551851"/>
              <a:gd name="connsiteY13-1736" fmla="*/ 736838 h 1354418"/>
              <a:gd name="connsiteX14-1737" fmla="*/ 318099 w 1551851"/>
              <a:gd name="connsiteY14-1738" fmla="*/ 328669 h 1354418"/>
              <a:gd name="connsiteX0-1739" fmla="*/ 318099 w 1551851"/>
              <a:gd name="connsiteY0-1740" fmla="*/ 328669 h 1354418"/>
              <a:gd name="connsiteX1-1741" fmla="*/ 750394 w 1551851"/>
              <a:gd name="connsiteY1-1742" fmla="*/ 587431 h 1354418"/>
              <a:gd name="connsiteX2-1743" fmla="*/ 807144 w 1551851"/>
              <a:gd name="connsiteY2-1744" fmla="*/ 15 h 1354418"/>
              <a:gd name="connsiteX3-1745" fmla="*/ 916903 w 1551851"/>
              <a:gd name="connsiteY3-1746" fmla="*/ 587432 h 1354418"/>
              <a:gd name="connsiteX4-1747" fmla="*/ 1134935 w 1551851"/>
              <a:gd name="connsiteY4-1748" fmla="*/ 437792 h 1354418"/>
              <a:gd name="connsiteX5-1749" fmla="*/ 1057649 w 1551851"/>
              <a:gd name="connsiteY5-1750" fmla="*/ 712984 h 1354418"/>
              <a:gd name="connsiteX6-1751" fmla="*/ 1545752 w 1551851"/>
              <a:gd name="connsiteY6-1752" fmla="*/ 663079 h 1354418"/>
              <a:gd name="connsiteX7-1753" fmla="*/ 1066418 w 1551851"/>
              <a:gd name="connsiteY7-1754" fmla="*/ 909117 h 1354418"/>
              <a:gd name="connsiteX8-1755" fmla="*/ 1494973 w 1551851"/>
              <a:gd name="connsiteY8-1756" fmla="*/ 1171511 h 1354418"/>
              <a:gd name="connsiteX9-1757" fmla="*/ 916903 w 1551851"/>
              <a:gd name="connsiteY9-1758" fmla="*/ 1018766 h 1354418"/>
              <a:gd name="connsiteX10-1759" fmla="*/ 740884 w 1551851"/>
              <a:gd name="connsiteY10-1760" fmla="*/ 1354393 h 1354418"/>
              <a:gd name="connsiteX11-1761" fmla="*/ 710638 w 1551851"/>
              <a:gd name="connsiteY11-1762" fmla="*/ 1045271 h 1354418"/>
              <a:gd name="connsiteX12-1763" fmla="*/ 47 w 1551851"/>
              <a:gd name="connsiteY12-1764" fmla="*/ 985980 h 1354418"/>
              <a:gd name="connsiteX13-1765" fmla="*/ 653888 w 1551851"/>
              <a:gd name="connsiteY13-1766" fmla="*/ 736838 h 1354418"/>
              <a:gd name="connsiteX14-1767" fmla="*/ 318099 w 1551851"/>
              <a:gd name="connsiteY14-1768" fmla="*/ 328669 h 1354418"/>
              <a:gd name="connsiteX0-1769" fmla="*/ 318099 w 1551851"/>
              <a:gd name="connsiteY0-1770" fmla="*/ 328669 h 1354418"/>
              <a:gd name="connsiteX1-1771" fmla="*/ 750394 w 1551851"/>
              <a:gd name="connsiteY1-1772" fmla="*/ 587431 h 1354418"/>
              <a:gd name="connsiteX2-1773" fmla="*/ 807144 w 1551851"/>
              <a:gd name="connsiteY2-1774" fmla="*/ 15 h 1354418"/>
              <a:gd name="connsiteX3-1775" fmla="*/ 916903 w 1551851"/>
              <a:gd name="connsiteY3-1776" fmla="*/ 587432 h 1354418"/>
              <a:gd name="connsiteX4-1777" fmla="*/ 1134935 w 1551851"/>
              <a:gd name="connsiteY4-1778" fmla="*/ 437792 h 1354418"/>
              <a:gd name="connsiteX5-1779" fmla="*/ 1057649 w 1551851"/>
              <a:gd name="connsiteY5-1780" fmla="*/ 712984 h 1354418"/>
              <a:gd name="connsiteX6-1781" fmla="*/ 1545752 w 1551851"/>
              <a:gd name="connsiteY6-1782" fmla="*/ 663079 h 1354418"/>
              <a:gd name="connsiteX7-1783" fmla="*/ 1066418 w 1551851"/>
              <a:gd name="connsiteY7-1784" fmla="*/ 909117 h 1354418"/>
              <a:gd name="connsiteX8-1785" fmla="*/ 1494973 w 1551851"/>
              <a:gd name="connsiteY8-1786" fmla="*/ 1171511 h 1354418"/>
              <a:gd name="connsiteX9-1787" fmla="*/ 916903 w 1551851"/>
              <a:gd name="connsiteY9-1788" fmla="*/ 1018766 h 1354418"/>
              <a:gd name="connsiteX10-1789" fmla="*/ 740884 w 1551851"/>
              <a:gd name="connsiteY10-1790" fmla="*/ 1354393 h 1354418"/>
              <a:gd name="connsiteX11-1791" fmla="*/ 710638 w 1551851"/>
              <a:gd name="connsiteY11-1792" fmla="*/ 1045271 h 1354418"/>
              <a:gd name="connsiteX12-1793" fmla="*/ 47 w 1551851"/>
              <a:gd name="connsiteY12-1794" fmla="*/ 985980 h 1354418"/>
              <a:gd name="connsiteX13-1795" fmla="*/ 653888 w 1551851"/>
              <a:gd name="connsiteY13-1796" fmla="*/ 736838 h 1354418"/>
              <a:gd name="connsiteX14-1797" fmla="*/ 318099 w 1551851"/>
              <a:gd name="connsiteY14-1798" fmla="*/ 328669 h 1354418"/>
              <a:gd name="connsiteX0-1799" fmla="*/ 318099 w 1551851"/>
              <a:gd name="connsiteY0-1800" fmla="*/ 328669 h 1354418"/>
              <a:gd name="connsiteX1-1801" fmla="*/ 750394 w 1551851"/>
              <a:gd name="connsiteY1-1802" fmla="*/ 587431 h 1354418"/>
              <a:gd name="connsiteX2-1803" fmla="*/ 807144 w 1551851"/>
              <a:gd name="connsiteY2-1804" fmla="*/ 15 h 1354418"/>
              <a:gd name="connsiteX3-1805" fmla="*/ 916903 w 1551851"/>
              <a:gd name="connsiteY3-1806" fmla="*/ 587432 h 1354418"/>
              <a:gd name="connsiteX4-1807" fmla="*/ 1134935 w 1551851"/>
              <a:gd name="connsiteY4-1808" fmla="*/ 437792 h 1354418"/>
              <a:gd name="connsiteX5-1809" fmla="*/ 1057649 w 1551851"/>
              <a:gd name="connsiteY5-1810" fmla="*/ 712984 h 1354418"/>
              <a:gd name="connsiteX6-1811" fmla="*/ 1545752 w 1551851"/>
              <a:gd name="connsiteY6-1812" fmla="*/ 663079 h 1354418"/>
              <a:gd name="connsiteX7-1813" fmla="*/ 1066418 w 1551851"/>
              <a:gd name="connsiteY7-1814" fmla="*/ 909117 h 1354418"/>
              <a:gd name="connsiteX8-1815" fmla="*/ 1494973 w 1551851"/>
              <a:gd name="connsiteY8-1816" fmla="*/ 1171511 h 1354418"/>
              <a:gd name="connsiteX9-1817" fmla="*/ 916903 w 1551851"/>
              <a:gd name="connsiteY9-1818" fmla="*/ 1018766 h 1354418"/>
              <a:gd name="connsiteX10-1819" fmla="*/ 740884 w 1551851"/>
              <a:gd name="connsiteY10-1820" fmla="*/ 1354393 h 1354418"/>
              <a:gd name="connsiteX11-1821" fmla="*/ 710638 w 1551851"/>
              <a:gd name="connsiteY11-1822" fmla="*/ 1045271 h 1354418"/>
              <a:gd name="connsiteX12-1823" fmla="*/ 47 w 1551851"/>
              <a:gd name="connsiteY12-1824" fmla="*/ 985980 h 1354418"/>
              <a:gd name="connsiteX13-1825" fmla="*/ 653888 w 1551851"/>
              <a:gd name="connsiteY13-1826" fmla="*/ 736838 h 1354418"/>
              <a:gd name="connsiteX14-1827" fmla="*/ 318099 w 1551851"/>
              <a:gd name="connsiteY14-1828" fmla="*/ 328669 h 1354418"/>
              <a:gd name="connsiteX0-1829" fmla="*/ 318099 w 1551851"/>
              <a:gd name="connsiteY0-1830" fmla="*/ 328669 h 1354418"/>
              <a:gd name="connsiteX1-1831" fmla="*/ 750394 w 1551851"/>
              <a:gd name="connsiteY1-1832" fmla="*/ 587431 h 1354418"/>
              <a:gd name="connsiteX2-1833" fmla="*/ 807144 w 1551851"/>
              <a:gd name="connsiteY2-1834" fmla="*/ 15 h 1354418"/>
              <a:gd name="connsiteX3-1835" fmla="*/ 916903 w 1551851"/>
              <a:gd name="connsiteY3-1836" fmla="*/ 587432 h 1354418"/>
              <a:gd name="connsiteX4-1837" fmla="*/ 1134935 w 1551851"/>
              <a:gd name="connsiteY4-1838" fmla="*/ 437792 h 1354418"/>
              <a:gd name="connsiteX5-1839" fmla="*/ 1057649 w 1551851"/>
              <a:gd name="connsiteY5-1840" fmla="*/ 712984 h 1354418"/>
              <a:gd name="connsiteX6-1841" fmla="*/ 1545752 w 1551851"/>
              <a:gd name="connsiteY6-1842" fmla="*/ 663079 h 1354418"/>
              <a:gd name="connsiteX7-1843" fmla="*/ 1066418 w 1551851"/>
              <a:gd name="connsiteY7-1844" fmla="*/ 909117 h 1354418"/>
              <a:gd name="connsiteX8-1845" fmla="*/ 1494973 w 1551851"/>
              <a:gd name="connsiteY8-1846" fmla="*/ 1171511 h 1354418"/>
              <a:gd name="connsiteX9-1847" fmla="*/ 916903 w 1551851"/>
              <a:gd name="connsiteY9-1848" fmla="*/ 1018766 h 1354418"/>
              <a:gd name="connsiteX10-1849" fmla="*/ 740884 w 1551851"/>
              <a:gd name="connsiteY10-1850" fmla="*/ 1354393 h 1354418"/>
              <a:gd name="connsiteX11-1851" fmla="*/ 710638 w 1551851"/>
              <a:gd name="connsiteY11-1852" fmla="*/ 1045271 h 1354418"/>
              <a:gd name="connsiteX12-1853" fmla="*/ 47 w 1551851"/>
              <a:gd name="connsiteY12-1854" fmla="*/ 985980 h 1354418"/>
              <a:gd name="connsiteX13-1855" fmla="*/ 653888 w 1551851"/>
              <a:gd name="connsiteY13-1856" fmla="*/ 736838 h 1354418"/>
              <a:gd name="connsiteX14-1857" fmla="*/ 318099 w 1551851"/>
              <a:gd name="connsiteY14-1858" fmla="*/ 328669 h 1354418"/>
              <a:gd name="connsiteX0-1859" fmla="*/ 318099 w 1551851"/>
              <a:gd name="connsiteY0-1860" fmla="*/ 328669 h 1341167"/>
              <a:gd name="connsiteX1-1861" fmla="*/ 750394 w 1551851"/>
              <a:gd name="connsiteY1-1862" fmla="*/ 587431 h 1341167"/>
              <a:gd name="connsiteX2-1863" fmla="*/ 807144 w 1551851"/>
              <a:gd name="connsiteY2-1864" fmla="*/ 15 h 1341167"/>
              <a:gd name="connsiteX3-1865" fmla="*/ 916903 w 1551851"/>
              <a:gd name="connsiteY3-1866" fmla="*/ 587432 h 1341167"/>
              <a:gd name="connsiteX4-1867" fmla="*/ 1134935 w 1551851"/>
              <a:gd name="connsiteY4-1868" fmla="*/ 437792 h 1341167"/>
              <a:gd name="connsiteX5-1869" fmla="*/ 1057649 w 1551851"/>
              <a:gd name="connsiteY5-1870" fmla="*/ 712984 h 1341167"/>
              <a:gd name="connsiteX6-1871" fmla="*/ 1545752 w 1551851"/>
              <a:gd name="connsiteY6-1872" fmla="*/ 663079 h 1341167"/>
              <a:gd name="connsiteX7-1873" fmla="*/ 1066418 w 1551851"/>
              <a:gd name="connsiteY7-1874" fmla="*/ 909117 h 1341167"/>
              <a:gd name="connsiteX8-1875" fmla="*/ 1494973 w 1551851"/>
              <a:gd name="connsiteY8-1876" fmla="*/ 1171511 h 1341167"/>
              <a:gd name="connsiteX9-1877" fmla="*/ 916903 w 1551851"/>
              <a:gd name="connsiteY9-1878" fmla="*/ 1018766 h 1341167"/>
              <a:gd name="connsiteX10-1879" fmla="*/ 634867 w 1551851"/>
              <a:gd name="connsiteY10-1880" fmla="*/ 1341141 h 1341167"/>
              <a:gd name="connsiteX11-1881" fmla="*/ 710638 w 1551851"/>
              <a:gd name="connsiteY11-1882" fmla="*/ 1045271 h 1341167"/>
              <a:gd name="connsiteX12-1883" fmla="*/ 47 w 1551851"/>
              <a:gd name="connsiteY12-1884" fmla="*/ 985980 h 1341167"/>
              <a:gd name="connsiteX13-1885" fmla="*/ 653888 w 1551851"/>
              <a:gd name="connsiteY13-1886" fmla="*/ 736838 h 1341167"/>
              <a:gd name="connsiteX14-1887" fmla="*/ 318099 w 1551851"/>
              <a:gd name="connsiteY14-1888" fmla="*/ 328669 h 1341167"/>
              <a:gd name="connsiteX0-1889" fmla="*/ 318099 w 1551851"/>
              <a:gd name="connsiteY0-1890" fmla="*/ 328669 h 1354331"/>
              <a:gd name="connsiteX1-1891" fmla="*/ 750394 w 1551851"/>
              <a:gd name="connsiteY1-1892" fmla="*/ 587431 h 1354331"/>
              <a:gd name="connsiteX2-1893" fmla="*/ 807144 w 1551851"/>
              <a:gd name="connsiteY2-1894" fmla="*/ 15 h 1354331"/>
              <a:gd name="connsiteX3-1895" fmla="*/ 916903 w 1551851"/>
              <a:gd name="connsiteY3-1896" fmla="*/ 587432 h 1354331"/>
              <a:gd name="connsiteX4-1897" fmla="*/ 1134935 w 1551851"/>
              <a:gd name="connsiteY4-1898" fmla="*/ 437792 h 1354331"/>
              <a:gd name="connsiteX5-1899" fmla="*/ 1057649 w 1551851"/>
              <a:gd name="connsiteY5-1900" fmla="*/ 712984 h 1354331"/>
              <a:gd name="connsiteX6-1901" fmla="*/ 1545752 w 1551851"/>
              <a:gd name="connsiteY6-1902" fmla="*/ 663079 h 1354331"/>
              <a:gd name="connsiteX7-1903" fmla="*/ 1066418 w 1551851"/>
              <a:gd name="connsiteY7-1904" fmla="*/ 909117 h 1354331"/>
              <a:gd name="connsiteX8-1905" fmla="*/ 1494973 w 1551851"/>
              <a:gd name="connsiteY8-1906" fmla="*/ 1171511 h 1354331"/>
              <a:gd name="connsiteX9-1907" fmla="*/ 916903 w 1551851"/>
              <a:gd name="connsiteY9-1908" fmla="*/ 1018766 h 1354331"/>
              <a:gd name="connsiteX10-1909" fmla="*/ 634867 w 1551851"/>
              <a:gd name="connsiteY10-1910" fmla="*/ 1341141 h 1354331"/>
              <a:gd name="connsiteX11-1911" fmla="*/ 710638 w 1551851"/>
              <a:gd name="connsiteY11-1912" fmla="*/ 1045271 h 1354331"/>
              <a:gd name="connsiteX12-1913" fmla="*/ 47 w 1551851"/>
              <a:gd name="connsiteY12-1914" fmla="*/ 985980 h 1354331"/>
              <a:gd name="connsiteX13-1915" fmla="*/ 653888 w 1551851"/>
              <a:gd name="connsiteY13-1916" fmla="*/ 736838 h 1354331"/>
              <a:gd name="connsiteX14-1917" fmla="*/ 318099 w 1551851"/>
              <a:gd name="connsiteY14-1918" fmla="*/ 328669 h 1354331"/>
              <a:gd name="connsiteX0-1919" fmla="*/ 318099 w 1551851"/>
              <a:gd name="connsiteY0-1920" fmla="*/ 328669 h 1457529"/>
              <a:gd name="connsiteX1-1921" fmla="*/ 750394 w 1551851"/>
              <a:gd name="connsiteY1-1922" fmla="*/ 587431 h 1457529"/>
              <a:gd name="connsiteX2-1923" fmla="*/ 807144 w 1551851"/>
              <a:gd name="connsiteY2-1924" fmla="*/ 15 h 1457529"/>
              <a:gd name="connsiteX3-1925" fmla="*/ 916903 w 1551851"/>
              <a:gd name="connsiteY3-1926" fmla="*/ 587432 h 1457529"/>
              <a:gd name="connsiteX4-1927" fmla="*/ 1134935 w 1551851"/>
              <a:gd name="connsiteY4-1928" fmla="*/ 437792 h 1457529"/>
              <a:gd name="connsiteX5-1929" fmla="*/ 1057649 w 1551851"/>
              <a:gd name="connsiteY5-1930" fmla="*/ 712984 h 1457529"/>
              <a:gd name="connsiteX6-1931" fmla="*/ 1545752 w 1551851"/>
              <a:gd name="connsiteY6-1932" fmla="*/ 663079 h 1457529"/>
              <a:gd name="connsiteX7-1933" fmla="*/ 1066418 w 1551851"/>
              <a:gd name="connsiteY7-1934" fmla="*/ 909117 h 1457529"/>
              <a:gd name="connsiteX8-1935" fmla="*/ 1494973 w 1551851"/>
              <a:gd name="connsiteY8-1936" fmla="*/ 1171511 h 1457529"/>
              <a:gd name="connsiteX9-1937" fmla="*/ 916903 w 1551851"/>
              <a:gd name="connsiteY9-1938" fmla="*/ 1018766 h 1457529"/>
              <a:gd name="connsiteX10-1939" fmla="*/ 595111 w 1551851"/>
              <a:gd name="connsiteY10-1940" fmla="*/ 1447158 h 1457529"/>
              <a:gd name="connsiteX11-1941" fmla="*/ 710638 w 1551851"/>
              <a:gd name="connsiteY11-1942" fmla="*/ 1045271 h 1457529"/>
              <a:gd name="connsiteX12-1943" fmla="*/ 47 w 1551851"/>
              <a:gd name="connsiteY12-1944" fmla="*/ 985980 h 1457529"/>
              <a:gd name="connsiteX13-1945" fmla="*/ 653888 w 1551851"/>
              <a:gd name="connsiteY13-1946" fmla="*/ 736838 h 1457529"/>
              <a:gd name="connsiteX14-1947" fmla="*/ 318099 w 1551851"/>
              <a:gd name="connsiteY14-1948" fmla="*/ 328669 h 1457529"/>
              <a:gd name="connsiteX0-1949" fmla="*/ 318099 w 1551851"/>
              <a:gd name="connsiteY0-1950" fmla="*/ 328669 h 1457529"/>
              <a:gd name="connsiteX1-1951" fmla="*/ 750394 w 1551851"/>
              <a:gd name="connsiteY1-1952" fmla="*/ 587431 h 1457529"/>
              <a:gd name="connsiteX2-1953" fmla="*/ 807144 w 1551851"/>
              <a:gd name="connsiteY2-1954" fmla="*/ 15 h 1457529"/>
              <a:gd name="connsiteX3-1955" fmla="*/ 916903 w 1551851"/>
              <a:gd name="connsiteY3-1956" fmla="*/ 587432 h 1457529"/>
              <a:gd name="connsiteX4-1957" fmla="*/ 1134935 w 1551851"/>
              <a:gd name="connsiteY4-1958" fmla="*/ 437792 h 1457529"/>
              <a:gd name="connsiteX5-1959" fmla="*/ 1057649 w 1551851"/>
              <a:gd name="connsiteY5-1960" fmla="*/ 712984 h 1457529"/>
              <a:gd name="connsiteX6-1961" fmla="*/ 1545752 w 1551851"/>
              <a:gd name="connsiteY6-1962" fmla="*/ 663079 h 1457529"/>
              <a:gd name="connsiteX7-1963" fmla="*/ 1066418 w 1551851"/>
              <a:gd name="connsiteY7-1964" fmla="*/ 909117 h 1457529"/>
              <a:gd name="connsiteX8-1965" fmla="*/ 1494973 w 1551851"/>
              <a:gd name="connsiteY8-1966" fmla="*/ 1171511 h 1457529"/>
              <a:gd name="connsiteX9-1967" fmla="*/ 916903 w 1551851"/>
              <a:gd name="connsiteY9-1968" fmla="*/ 1018766 h 1457529"/>
              <a:gd name="connsiteX10-1969" fmla="*/ 595111 w 1551851"/>
              <a:gd name="connsiteY10-1970" fmla="*/ 1447158 h 1457529"/>
              <a:gd name="connsiteX11-1971" fmla="*/ 710638 w 1551851"/>
              <a:gd name="connsiteY11-1972" fmla="*/ 1045271 h 1457529"/>
              <a:gd name="connsiteX12-1973" fmla="*/ 47 w 1551851"/>
              <a:gd name="connsiteY12-1974" fmla="*/ 985980 h 1457529"/>
              <a:gd name="connsiteX13-1975" fmla="*/ 653888 w 1551851"/>
              <a:gd name="connsiteY13-1976" fmla="*/ 736838 h 1457529"/>
              <a:gd name="connsiteX14-1977" fmla="*/ 318099 w 1551851"/>
              <a:gd name="connsiteY14-1978" fmla="*/ 328669 h 1457529"/>
              <a:gd name="connsiteX0-1979" fmla="*/ 318099 w 1551851"/>
              <a:gd name="connsiteY0-1980" fmla="*/ 328669 h 1450384"/>
              <a:gd name="connsiteX1-1981" fmla="*/ 750394 w 1551851"/>
              <a:gd name="connsiteY1-1982" fmla="*/ 587431 h 1450384"/>
              <a:gd name="connsiteX2-1983" fmla="*/ 807144 w 1551851"/>
              <a:gd name="connsiteY2-1984" fmla="*/ 15 h 1450384"/>
              <a:gd name="connsiteX3-1985" fmla="*/ 916903 w 1551851"/>
              <a:gd name="connsiteY3-1986" fmla="*/ 587432 h 1450384"/>
              <a:gd name="connsiteX4-1987" fmla="*/ 1134935 w 1551851"/>
              <a:gd name="connsiteY4-1988" fmla="*/ 437792 h 1450384"/>
              <a:gd name="connsiteX5-1989" fmla="*/ 1057649 w 1551851"/>
              <a:gd name="connsiteY5-1990" fmla="*/ 712984 h 1450384"/>
              <a:gd name="connsiteX6-1991" fmla="*/ 1545752 w 1551851"/>
              <a:gd name="connsiteY6-1992" fmla="*/ 663079 h 1450384"/>
              <a:gd name="connsiteX7-1993" fmla="*/ 1066418 w 1551851"/>
              <a:gd name="connsiteY7-1994" fmla="*/ 909117 h 1450384"/>
              <a:gd name="connsiteX8-1995" fmla="*/ 1494973 w 1551851"/>
              <a:gd name="connsiteY8-1996" fmla="*/ 1171511 h 1450384"/>
              <a:gd name="connsiteX9-1997" fmla="*/ 916903 w 1551851"/>
              <a:gd name="connsiteY9-1998" fmla="*/ 1018766 h 1450384"/>
              <a:gd name="connsiteX10-1999" fmla="*/ 595111 w 1551851"/>
              <a:gd name="connsiteY10-2000" fmla="*/ 1447158 h 1450384"/>
              <a:gd name="connsiteX11-2001" fmla="*/ 710638 w 1551851"/>
              <a:gd name="connsiteY11-2002" fmla="*/ 1045271 h 1450384"/>
              <a:gd name="connsiteX12-2003" fmla="*/ 47 w 1551851"/>
              <a:gd name="connsiteY12-2004" fmla="*/ 985980 h 1450384"/>
              <a:gd name="connsiteX13-2005" fmla="*/ 653888 w 1551851"/>
              <a:gd name="connsiteY13-2006" fmla="*/ 736838 h 1450384"/>
              <a:gd name="connsiteX14-2007" fmla="*/ 318099 w 1551851"/>
              <a:gd name="connsiteY14-2008" fmla="*/ 328669 h 1450384"/>
              <a:gd name="connsiteX0-2009" fmla="*/ 318101 w 1551853"/>
              <a:gd name="connsiteY0-2010" fmla="*/ 328669 h 1450384"/>
              <a:gd name="connsiteX1-2011" fmla="*/ 750396 w 1551853"/>
              <a:gd name="connsiteY1-2012" fmla="*/ 587431 h 1450384"/>
              <a:gd name="connsiteX2-2013" fmla="*/ 807146 w 1551853"/>
              <a:gd name="connsiteY2-2014" fmla="*/ 15 h 1450384"/>
              <a:gd name="connsiteX3-2015" fmla="*/ 916905 w 1551853"/>
              <a:gd name="connsiteY3-2016" fmla="*/ 587432 h 1450384"/>
              <a:gd name="connsiteX4-2017" fmla="*/ 1134937 w 1551853"/>
              <a:gd name="connsiteY4-2018" fmla="*/ 437792 h 1450384"/>
              <a:gd name="connsiteX5-2019" fmla="*/ 1057651 w 1551853"/>
              <a:gd name="connsiteY5-2020" fmla="*/ 712984 h 1450384"/>
              <a:gd name="connsiteX6-2021" fmla="*/ 1545754 w 1551853"/>
              <a:gd name="connsiteY6-2022" fmla="*/ 663079 h 1450384"/>
              <a:gd name="connsiteX7-2023" fmla="*/ 1066420 w 1551853"/>
              <a:gd name="connsiteY7-2024" fmla="*/ 909117 h 1450384"/>
              <a:gd name="connsiteX8-2025" fmla="*/ 1494975 w 1551853"/>
              <a:gd name="connsiteY8-2026" fmla="*/ 1171511 h 1450384"/>
              <a:gd name="connsiteX9-2027" fmla="*/ 916905 w 1551853"/>
              <a:gd name="connsiteY9-2028" fmla="*/ 1018766 h 1450384"/>
              <a:gd name="connsiteX10-2029" fmla="*/ 595113 w 1551853"/>
              <a:gd name="connsiteY10-2030" fmla="*/ 1447158 h 1450384"/>
              <a:gd name="connsiteX11-2031" fmla="*/ 684136 w 1551853"/>
              <a:gd name="connsiteY11-2032" fmla="*/ 979010 h 1450384"/>
              <a:gd name="connsiteX12-2033" fmla="*/ 49 w 1551853"/>
              <a:gd name="connsiteY12-2034" fmla="*/ 985980 h 1450384"/>
              <a:gd name="connsiteX13-2035" fmla="*/ 653890 w 1551853"/>
              <a:gd name="connsiteY13-2036" fmla="*/ 736838 h 1450384"/>
              <a:gd name="connsiteX14-2037" fmla="*/ 318101 w 1551853"/>
              <a:gd name="connsiteY14-2038" fmla="*/ 328669 h 1450384"/>
              <a:gd name="connsiteX0-2039" fmla="*/ 318101 w 1551853"/>
              <a:gd name="connsiteY0-2040" fmla="*/ 328669 h 1450384"/>
              <a:gd name="connsiteX1-2041" fmla="*/ 750396 w 1551853"/>
              <a:gd name="connsiteY1-2042" fmla="*/ 587431 h 1450384"/>
              <a:gd name="connsiteX2-2043" fmla="*/ 807146 w 1551853"/>
              <a:gd name="connsiteY2-2044" fmla="*/ 15 h 1450384"/>
              <a:gd name="connsiteX3-2045" fmla="*/ 916905 w 1551853"/>
              <a:gd name="connsiteY3-2046" fmla="*/ 587432 h 1450384"/>
              <a:gd name="connsiteX4-2047" fmla="*/ 1134937 w 1551853"/>
              <a:gd name="connsiteY4-2048" fmla="*/ 437792 h 1450384"/>
              <a:gd name="connsiteX5-2049" fmla="*/ 1057651 w 1551853"/>
              <a:gd name="connsiteY5-2050" fmla="*/ 712984 h 1450384"/>
              <a:gd name="connsiteX6-2051" fmla="*/ 1545754 w 1551853"/>
              <a:gd name="connsiteY6-2052" fmla="*/ 663079 h 1450384"/>
              <a:gd name="connsiteX7-2053" fmla="*/ 1066420 w 1551853"/>
              <a:gd name="connsiteY7-2054" fmla="*/ 909117 h 1450384"/>
              <a:gd name="connsiteX8-2055" fmla="*/ 1494975 w 1551853"/>
              <a:gd name="connsiteY8-2056" fmla="*/ 1171511 h 1450384"/>
              <a:gd name="connsiteX9-2057" fmla="*/ 916905 w 1551853"/>
              <a:gd name="connsiteY9-2058" fmla="*/ 1018766 h 1450384"/>
              <a:gd name="connsiteX10-2059" fmla="*/ 595113 w 1551853"/>
              <a:gd name="connsiteY10-2060" fmla="*/ 1447158 h 1450384"/>
              <a:gd name="connsiteX11-2061" fmla="*/ 750624 w 1551853"/>
              <a:gd name="connsiteY11-2062" fmla="*/ 1113654 h 1450384"/>
              <a:gd name="connsiteX12-2063" fmla="*/ 684136 w 1551853"/>
              <a:gd name="connsiteY12-2064" fmla="*/ 979010 h 1450384"/>
              <a:gd name="connsiteX13-2065" fmla="*/ 49 w 1551853"/>
              <a:gd name="connsiteY13-2066" fmla="*/ 985980 h 1450384"/>
              <a:gd name="connsiteX14-2067" fmla="*/ 653890 w 1551853"/>
              <a:gd name="connsiteY14-2068" fmla="*/ 736838 h 1450384"/>
              <a:gd name="connsiteX15" fmla="*/ 318101 w 1551853"/>
              <a:gd name="connsiteY15" fmla="*/ 328669 h 1450384"/>
              <a:gd name="connsiteX0-2069" fmla="*/ 318101 w 1551853"/>
              <a:gd name="connsiteY0-2070" fmla="*/ 328669 h 1450384"/>
              <a:gd name="connsiteX1-2071" fmla="*/ 750396 w 1551853"/>
              <a:gd name="connsiteY1-2072" fmla="*/ 587431 h 1450384"/>
              <a:gd name="connsiteX2-2073" fmla="*/ 807146 w 1551853"/>
              <a:gd name="connsiteY2-2074" fmla="*/ 15 h 1450384"/>
              <a:gd name="connsiteX3-2075" fmla="*/ 916905 w 1551853"/>
              <a:gd name="connsiteY3-2076" fmla="*/ 587432 h 1450384"/>
              <a:gd name="connsiteX4-2077" fmla="*/ 1134937 w 1551853"/>
              <a:gd name="connsiteY4-2078" fmla="*/ 437792 h 1450384"/>
              <a:gd name="connsiteX5-2079" fmla="*/ 1057651 w 1551853"/>
              <a:gd name="connsiteY5-2080" fmla="*/ 712984 h 1450384"/>
              <a:gd name="connsiteX6-2081" fmla="*/ 1545754 w 1551853"/>
              <a:gd name="connsiteY6-2082" fmla="*/ 663079 h 1450384"/>
              <a:gd name="connsiteX7-2083" fmla="*/ 1066420 w 1551853"/>
              <a:gd name="connsiteY7-2084" fmla="*/ 909117 h 1450384"/>
              <a:gd name="connsiteX8-2085" fmla="*/ 1494975 w 1551853"/>
              <a:gd name="connsiteY8-2086" fmla="*/ 1171511 h 1450384"/>
              <a:gd name="connsiteX9-2087" fmla="*/ 916905 w 1551853"/>
              <a:gd name="connsiteY9-2088" fmla="*/ 1018766 h 1450384"/>
              <a:gd name="connsiteX10-2089" fmla="*/ 595113 w 1551853"/>
              <a:gd name="connsiteY10-2090" fmla="*/ 1447158 h 1450384"/>
              <a:gd name="connsiteX11-2091" fmla="*/ 750624 w 1551853"/>
              <a:gd name="connsiteY11-2092" fmla="*/ 1113654 h 1450384"/>
              <a:gd name="connsiteX12-2093" fmla="*/ 684136 w 1551853"/>
              <a:gd name="connsiteY12-2094" fmla="*/ 979010 h 1450384"/>
              <a:gd name="connsiteX13-2095" fmla="*/ 49 w 1551853"/>
              <a:gd name="connsiteY13-2096" fmla="*/ 985980 h 1450384"/>
              <a:gd name="connsiteX14-2097" fmla="*/ 653890 w 1551853"/>
              <a:gd name="connsiteY14-2098" fmla="*/ 736838 h 1450384"/>
              <a:gd name="connsiteX15-2099" fmla="*/ 318101 w 1551853"/>
              <a:gd name="connsiteY15-2100" fmla="*/ 328669 h 1450384"/>
              <a:gd name="connsiteX0-2101" fmla="*/ 318101 w 1551853"/>
              <a:gd name="connsiteY0-2102" fmla="*/ 328669 h 1450384"/>
              <a:gd name="connsiteX1-2103" fmla="*/ 750396 w 1551853"/>
              <a:gd name="connsiteY1-2104" fmla="*/ 587431 h 1450384"/>
              <a:gd name="connsiteX2-2105" fmla="*/ 807146 w 1551853"/>
              <a:gd name="connsiteY2-2106" fmla="*/ 15 h 1450384"/>
              <a:gd name="connsiteX3-2107" fmla="*/ 916905 w 1551853"/>
              <a:gd name="connsiteY3-2108" fmla="*/ 587432 h 1450384"/>
              <a:gd name="connsiteX4-2109" fmla="*/ 1134937 w 1551853"/>
              <a:gd name="connsiteY4-2110" fmla="*/ 437792 h 1450384"/>
              <a:gd name="connsiteX5-2111" fmla="*/ 1057651 w 1551853"/>
              <a:gd name="connsiteY5-2112" fmla="*/ 712984 h 1450384"/>
              <a:gd name="connsiteX6-2113" fmla="*/ 1545754 w 1551853"/>
              <a:gd name="connsiteY6-2114" fmla="*/ 663079 h 1450384"/>
              <a:gd name="connsiteX7-2115" fmla="*/ 1066420 w 1551853"/>
              <a:gd name="connsiteY7-2116" fmla="*/ 909117 h 1450384"/>
              <a:gd name="connsiteX8-2117" fmla="*/ 1494975 w 1551853"/>
              <a:gd name="connsiteY8-2118" fmla="*/ 1171511 h 1450384"/>
              <a:gd name="connsiteX9-2119" fmla="*/ 916905 w 1551853"/>
              <a:gd name="connsiteY9-2120" fmla="*/ 1018766 h 1450384"/>
              <a:gd name="connsiteX10-2121" fmla="*/ 595113 w 1551853"/>
              <a:gd name="connsiteY10-2122" fmla="*/ 1447158 h 1450384"/>
              <a:gd name="connsiteX11-2123" fmla="*/ 750624 w 1551853"/>
              <a:gd name="connsiteY11-2124" fmla="*/ 1113654 h 1450384"/>
              <a:gd name="connsiteX12-2125" fmla="*/ 684136 w 1551853"/>
              <a:gd name="connsiteY12-2126" fmla="*/ 979010 h 1450384"/>
              <a:gd name="connsiteX13-2127" fmla="*/ 49 w 1551853"/>
              <a:gd name="connsiteY13-2128" fmla="*/ 985980 h 1450384"/>
              <a:gd name="connsiteX14-2129" fmla="*/ 653890 w 1551853"/>
              <a:gd name="connsiteY14-2130" fmla="*/ 736838 h 1450384"/>
              <a:gd name="connsiteX15-2131" fmla="*/ 318101 w 1551853"/>
              <a:gd name="connsiteY15-2132" fmla="*/ 328669 h 1450384"/>
              <a:gd name="connsiteX0-2133" fmla="*/ 318101 w 1551853"/>
              <a:gd name="connsiteY0-2134" fmla="*/ 328669 h 1450384"/>
              <a:gd name="connsiteX1-2135" fmla="*/ 750396 w 1551853"/>
              <a:gd name="connsiteY1-2136" fmla="*/ 587431 h 1450384"/>
              <a:gd name="connsiteX2-2137" fmla="*/ 807146 w 1551853"/>
              <a:gd name="connsiteY2-2138" fmla="*/ 15 h 1450384"/>
              <a:gd name="connsiteX3-2139" fmla="*/ 916905 w 1551853"/>
              <a:gd name="connsiteY3-2140" fmla="*/ 587432 h 1450384"/>
              <a:gd name="connsiteX4-2141" fmla="*/ 1134937 w 1551853"/>
              <a:gd name="connsiteY4-2142" fmla="*/ 437792 h 1450384"/>
              <a:gd name="connsiteX5-2143" fmla="*/ 1057651 w 1551853"/>
              <a:gd name="connsiteY5-2144" fmla="*/ 712984 h 1450384"/>
              <a:gd name="connsiteX6-2145" fmla="*/ 1545754 w 1551853"/>
              <a:gd name="connsiteY6-2146" fmla="*/ 663079 h 1450384"/>
              <a:gd name="connsiteX7-2147" fmla="*/ 1066420 w 1551853"/>
              <a:gd name="connsiteY7-2148" fmla="*/ 909117 h 1450384"/>
              <a:gd name="connsiteX8-2149" fmla="*/ 1494975 w 1551853"/>
              <a:gd name="connsiteY8-2150" fmla="*/ 1171511 h 1450384"/>
              <a:gd name="connsiteX9-2151" fmla="*/ 916905 w 1551853"/>
              <a:gd name="connsiteY9-2152" fmla="*/ 1018766 h 1450384"/>
              <a:gd name="connsiteX10-2153" fmla="*/ 595113 w 1551853"/>
              <a:gd name="connsiteY10-2154" fmla="*/ 1447158 h 1450384"/>
              <a:gd name="connsiteX11-2155" fmla="*/ 750624 w 1551853"/>
              <a:gd name="connsiteY11-2156" fmla="*/ 1113654 h 1450384"/>
              <a:gd name="connsiteX12-2157" fmla="*/ 684136 w 1551853"/>
              <a:gd name="connsiteY12-2158" fmla="*/ 979010 h 1450384"/>
              <a:gd name="connsiteX13-2159" fmla="*/ 49 w 1551853"/>
              <a:gd name="connsiteY13-2160" fmla="*/ 985980 h 1450384"/>
              <a:gd name="connsiteX14-2161" fmla="*/ 653890 w 1551853"/>
              <a:gd name="connsiteY14-2162" fmla="*/ 736838 h 1450384"/>
              <a:gd name="connsiteX15-2163" fmla="*/ 318101 w 1551853"/>
              <a:gd name="connsiteY15-2164" fmla="*/ 328669 h 1450384"/>
              <a:gd name="connsiteX0-2165" fmla="*/ 318107 w 1551859"/>
              <a:gd name="connsiteY0-2166" fmla="*/ 328669 h 1450384"/>
              <a:gd name="connsiteX1-2167" fmla="*/ 750402 w 1551859"/>
              <a:gd name="connsiteY1-2168" fmla="*/ 587431 h 1450384"/>
              <a:gd name="connsiteX2-2169" fmla="*/ 807152 w 1551859"/>
              <a:gd name="connsiteY2-2170" fmla="*/ 15 h 1450384"/>
              <a:gd name="connsiteX3-2171" fmla="*/ 916911 w 1551859"/>
              <a:gd name="connsiteY3-2172" fmla="*/ 587432 h 1450384"/>
              <a:gd name="connsiteX4-2173" fmla="*/ 1134943 w 1551859"/>
              <a:gd name="connsiteY4-2174" fmla="*/ 437792 h 1450384"/>
              <a:gd name="connsiteX5-2175" fmla="*/ 1057657 w 1551859"/>
              <a:gd name="connsiteY5-2176" fmla="*/ 712984 h 1450384"/>
              <a:gd name="connsiteX6-2177" fmla="*/ 1545760 w 1551859"/>
              <a:gd name="connsiteY6-2178" fmla="*/ 663079 h 1450384"/>
              <a:gd name="connsiteX7-2179" fmla="*/ 1066426 w 1551859"/>
              <a:gd name="connsiteY7-2180" fmla="*/ 909117 h 1450384"/>
              <a:gd name="connsiteX8-2181" fmla="*/ 1494981 w 1551859"/>
              <a:gd name="connsiteY8-2182" fmla="*/ 1171511 h 1450384"/>
              <a:gd name="connsiteX9-2183" fmla="*/ 916911 w 1551859"/>
              <a:gd name="connsiteY9-2184" fmla="*/ 1018766 h 1450384"/>
              <a:gd name="connsiteX10-2185" fmla="*/ 595119 w 1551859"/>
              <a:gd name="connsiteY10-2186" fmla="*/ 1447158 h 1450384"/>
              <a:gd name="connsiteX11-2187" fmla="*/ 750630 w 1551859"/>
              <a:gd name="connsiteY11-2188" fmla="*/ 1113654 h 1450384"/>
              <a:gd name="connsiteX12-2189" fmla="*/ 617881 w 1551859"/>
              <a:gd name="connsiteY12-2190" fmla="*/ 979010 h 1450384"/>
              <a:gd name="connsiteX13-2191" fmla="*/ 55 w 1551859"/>
              <a:gd name="connsiteY13-2192" fmla="*/ 985980 h 1450384"/>
              <a:gd name="connsiteX14-2193" fmla="*/ 653896 w 1551859"/>
              <a:gd name="connsiteY14-2194" fmla="*/ 736838 h 1450384"/>
              <a:gd name="connsiteX15-2195" fmla="*/ 318107 w 1551859"/>
              <a:gd name="connsiteY15-2196" fmla="*/ 328669 h 1450384"/>
              <a:gd name="connsiteX0-2197" fmla="*/ 318107 w 1551859"/>
              <a:gd name="connsiteY0-2198" fmla="*/ 328669 h 1450384"/>
              <a:gd name="connsiteX1-2199" fmla="*/ 750402 w 1551859"/>
              <a:gd name="connsiteY1-2200" fmla="*/ 587431 h 1450384"/>
              <a:gd name="connsiteX2-2201" fmla="*/ 807152 w 1551859"/>
              <a:gd name="connsiteY2-2202" fmla="*/ 15 h 1450384"/>
              <a:gd name="connsiteX3-2203" fmla="*/ 916911 w 1551859"/>
              <a:gd name="connsiteY3-2204" fmla="*/ 587432 h 1450384"/>
              <a:gd name="connsiteX4-2205" fmla="*/ 1134943 w 1551859"/>
              <a:gd name="connsiteY4-2206" fmla="*/ 437792 h 1450384"/>
              <a:gd name="connsiteX5-2207" fmla="*/ 1057657 w 1551859"/>
              <a:gd name="connsiteY5-2208" fmla="*/ 712984 h 1450384"/>
              <a:gd name="connsiteX6-2209" fmla="*/ 1545760 w 1551859"/>
              <a:gd name="connsiteY6-2210" fmla="*/ 663079 h 1450384"/>
              <a:gd name="connsiteX7-2211" fmla="*/ 1066426 w 1551859"/>
              <a:gd name="connsiteY7-2212" fmla="*/ 909117 h 1450384"/>
              <a:gd name="connsiteX8-2213" fmla="*/ 1494981 w 1551859"/>
              <a:gd name="connsiteY8-2214" fmla="*/ 1171511 h 1450384"/>
              <a:gd name="connsiteX9-2215" fmla="*/ 916911 w 1551859"/>
              <a:gd name="connsiteY9-2216" fmla="*/ 1018766 h 1450384"/>
              <a:gd name="connsiteX10-2217" fmla="*/ 595119 w 1551859"/>
              <a:gd name="connsiteY10-2218" fmla="*/ 1447158 h 1450384"/>
              <a:gd name="connsiteX11-2219" fmla="*/ 750630 w 1551859"/>
              <a:gd name="connsiteY11-2220" fmla="*/ 1113654 h 1450384"/>
              <a:gd name="connsiteX12-2221" fmla="*/ 617881 w 1551859"/>
              <a:gd name="connsiteY12-2222" fmla="*/ 979010 h 1450384"/>
              <a:gd name="connsiteX13-2223" fmla="*/ 55 w 1551859"/>
              <a:gd name="connsiteY13-2224" fmla="*/ 985980 h 1450384"/>
              <a:gd name="connsiteX14-2225" fmla="*/ 653896 w 1551859"/>
              <a:gd name="connsiteY14-2226" fmla="*/ 736838 h 1450384"/>
              <a:gd name="connsiteX15-2227" fmla="*/ 318107 w 1551859"/>
              <a:gd name="connsiteY15-2228" fmla="*/ 328669 h 1450384"/>
              <a:gd name="connsiteX0-2229" fmla="*/ 318107 w 1551859"/>
              <a:gd name="connsiteY0-2230" fmla="*/ 328669 h 1450384"/>
              <a:gd name="connsiteX1-2231" fmla="*/ 750402 w 1551859"/>
              <a:gd name="connsiteY1-2232" fmla="*/ 587431 h 1450384"/>
              <a:gd name="connsiteX2-2233" fmla="*/ 807152 w 1551859"/>
              <a:gd name="connsiteY2-2234" fmla="*/ 15 h 1450384"/>
              <a:gd name="connsiteX3-2235" fmla="*/ 916911 w 1551859"/>
              <a:gd name="connsiteY3-2236" fmla="*/ 587432 h 1450384"/>
              <a:gd name="connsiteX4-2237" fmla="*/ 1134943 w 1551859"/>
              <a:gd name="connsiteY4-2238" fmla="*/ 437792 h 1450384"/>
              <a:gd name="connsiteX5-2239" fmla="*/ 1057657 w 1551859"/>
              <a:gd name="connsiteY5-2240" fmla="*/ 712984 h 1450384"/>
              <a:gd name="connsiteX6-2241" fmla="*/ 1545760 w 1551859"/>
              <a:gd name="connsiteY6-2242" fmla="*/ 663079 h 1450384"/>
              <a:gd name="connsiteX7-2243" fmla="*/ 1066426 w 1551859"/>
              <a:gd name="connsiteY7-2244" fmla="*/ 909117 h 1450384"/>
              <a:gd name="connsiteX8-2245" fmla="*/ 1494981 w 1551859"/>
              <a:gd name="connsiteY8-2246" fmla="*/ 1171511 h 1450384"/>
              <a:gd name="connsiteX9-2247" fmla="*/ 916911 w 1551859"/>
              <a:gd name="connsiteY9-2248" fmla="*/ 1018766 h 1450384"/>
              <a:gd name="connsiteX10-2249" fmla="*/ 595119 w 1551859"/>
              <a:gd name="connsiteY10-2250" fmla="*/ 1447158 h 1450384"/>
              <a:gd name="connsiteX11-2251" fmla="*/ 750630 w 1551859"/>
              <a:gd name="connsiteY11-2252" fmla="*/ 1113654 h 1450384"/>
              <a:gd name="connsiteX12-2253" fmla="*/ 617881 w 1551859"/>
              <a:gd name="connsiteY12-2254" fmla="*/ 979010 h 1450384"/>
              <a:gd name="connsiteX13-2255" fmla="*/ 55 w 1551859"/>
              <a:gd name="connsiteY13-2256" fmla="*/ 985980 h 1450384"/>
              <a:gd name="connsiteX14-2257" fmla="*/ 653896 w 1551859"/>
              <a:gd name="connsiteY14-2258" fmla="*/ 736838 h 1450384"/>
              <a:gd name="connsiteX15-2259" fmla="*/ 318107 w 1551859"/>
              <a:gd name="connsiteY15-2260" fmla="*/ 328669 h 1450384"/>
              <a:gd name="connsiteX0-2261" fmla="*/ 318107 w 1551859"/>
              <a:gd name="connsiteY0-2262" fmla="*/ 328669 h 1450384"/>
              <a:gd name="connsiteX1-2263" fmla="*/ 750402 w 1551859"/>
              <a:gd name="connsiteY1-2264" fmla="*/ 587431 h 1450384"/>
              <a:gd name="connsiteX2-2265" fmla="*/ 807152 w 1551859"/>
              <a:gd name="connsiteY2-2266" fmla="*/ 15 h 1450384"/>
              <a:gd name="connsiteX3-2267" fmla="*/ 916911 w 1551859"/>
              <a:gd name="connsiteY3-2268" fmla="*/ 587432 h 1450384"/>
              <a:gd name="connsiteX4-2269" fmla="*/ 1134943 w 1551859"/>
              <a:gd name="connsiteY4-2270" fmla="*/ 437792 h 1450384"/>
              <a:gd name="connsiteX5-2271" fmla="*/ 1057657 w 1551859"/>
              <a:gd name="connsiteY5-2272" fmla="*/ 712984 h 1450384"/>
              <a:gd name="connsiteX6-2273" fmla="*/ 1545760 w 1551859"/>
              <a:gd name="connsiteY6-2274" fmla="*/ 663079 h 1450384"/>
              <a:gd name="connsiteX7-2275" fmla="*/ 1066426 w 1551859"/>
              <a:gd name="connsiteY7-2276" fmla="*/ 909117 h 1450384"/>
              <a:gd name="connsiteX8-2277" fmla="*/ 1494981 w 1551859"/>
              <a:gd name="connsiteY8-2278" fmla="*/ 1171511 h 1450384"/>
              <a:gd name="connsiteX9-2279" fmla="*/ 916911 w 1551859"/>
              <a:gd name="connsiteY9-2280" fmla="*/ 1018766 h 1450384"/>
              <a:gd name="connsiteX10-2281" fmla="*/ 595119 w 1551859"/>
              <a:gd name="connsiteY10-2282" fmla="*/ 1447158 h 1450384"/>
              <a:gd name="connsiteX11-2283" fmla="*/ 750630 w 1551859"/>
              <a:gd name="connsiteY11-2284" fmla="*/ 1113654 h 1450384"/>
              <a:gd name="connsiteX12-2285" fmla="*/ 617881 w 1551859"/>
              <a:gd name="connsiteY12-2286" fmla="*/ 979010 h 1450384"/>
              <a:gd name="connsiteX13-2287" fmla="*/ 55 w 1551859"/>
              <a:gd name="connsiteY13-2288" fmla="*/ 985980 h 1450384"/>
              <a:gd name="connsiteX14-2289" fmla="*/ 653896 w 1551859"/>
              <a:gd name="connsiteY14-2290" fmla="*/ 736838 h 1450384"/>
              <a:gd name="connsiteX15-2291" fmla="*/ 318107 w 1551859"/>
              <a:gd name="connsiteY15-2292" fmla="*/ 328669 h 1450384"/>
              <a:gd name="connsiteX0-2293" fmla="*/ 318107 w 1551859"/>
              <a:gd name="connsiteY0-2294" fmla="*/ 328669 h 1424093"/>
              <a:gd name="connsiteX1-2295" fmla="*/ 750402 w 1551859"/>
              <a:gd name="connsiteY1-2296" fmla="*/ 587431 h 1424093"/>
              <a:gd name="connsiteX2-2297" fmla="*/ 807152 w 1551859"/>
              <a:gd name="connsiteY2-2298" fmla="*/ 15 h 1424093"/>
              <a:gd name="connsiteX3-2299" fmla="*/ 916911 w 1551859"/>
              <a:gd name="connsiteY3-2300" fmla="*/ 587432 h 1424093"/>
              <a:gd name="connsiteX4-2301" fmla="*/ 1134943 w 1551859"/>
              <a:gd name="connsiteY4-2302" fmla="*/ 437792 h 1424093"/>
              <a:gd name="connsiteX5-2303" fmla="*/ 1057657 w 1551859"/>
              <a:gd name="connsiteY5-2304" fmla="*/ 712984 h 1424093"/>
              <a:gd name="connsiteX6-2305" fmla="*/ 1545760 w 1551859"/>
              <a:gd name="connsiteY6-2306" fmla="*/ 663079 h 1424093"/>
              <a:gd name="connsiteX7-2307" fmla="*/ 1066426 w 1551859"/>
              <a:gd name="connsiteY7-2308" fmla="*/ 909117 h 1424093"/>
              <a:gd name="connsiteX8-2309" fmla="*/ 1494981 w 1551859"/>
              <a:gd name="connsiteY8-2310" fmla="*/ 1171511 h 1424093"/>
              <a:gd name="connsiteX9-2311" fmla="*/ 916911 w 1551859"/>
              <a:gd name="connsiteY9-2312" fmla="*/ 1018766 h 1424093"/>
              <a:gd name="connsiteX10-2313" fmla="*/ 913171 w 1551859"/>
              <a:gd name="connsiteY10-2314" fmla="*/ 1420653 h 1424093"/>
              <a:gd name="connsiteX11-2315" fmla="*/ 750630 w 1551859"/>
              <a:gd name="connsiteY11-2316" fmla="*/ 1113654 h 1424093"/>
              <a:gd name="connsiteX12-2317" fmla="*/ 617881 w 1551859"/>
              <a:gd name="connsiteY12-2318" fmla="*/ 979010 h 1424093"/>
              <a:gd name="connsiteX13-2319" fmla="*/ 55 w 1551859"/>
              <a:gd name="connsiteY13-2320" fmla="*/ 985980 h 1424093"/>
              <a:gd name="connsiteX14-2321" fmla="*/ 653896 w 1551859"/>
              <a:gd name="connsiteY14-2322" fmla="*/ 736838 h 1424093"/>
              <a:gd name="connsiteX15-2323" fmla="*/ 318107 w 1551859"/>
              <a:gd name="connsiteY15-2324" fmla="*/ 328669 h 1424093"/>
              <a:gd name="connsiteX0-2325" fmla="*/ 318107 w 1551859"/>
              <a:gd name="connsiteY0-2326" fmla="*/ 328669 h 1420653"/>
              <a:gd name="connsiteX1-2327" fmla="*/ 750402 w 1551859"/>
              <a:gd name="connsiteY1-2328" fmla="*/ 587431 h 1420653"/>
              <a:gd name="connsiteX2-2329" fmla="*/ 807152 w 1551859"/>
              <a:gd name="connsiteY2-2330" fmla="*/ 15 h 1420653"/>
              <a:gd name="connsiteX3-2331" fmla="*/ 916911 w 1551859"/>
              <a:gd name="connsiteY3-2332" fmla="*/ 587432 h 1420653"/>
              <a:gd name="connsiteX4-2333" fmla="*/ 1134943 w 1551859"/>
              <a:gd name="connsiteY4-2334" fmla="*/ 437792 h 1420653"/>
              <a:gd name="connsiteX5-2335" fmla="*/ 1057657 w 1551859"/>
              <a:gd name="connsiteY5-2336" fmla="*/ 712984 h 1420653"/>
              <a:gd name="connsiteX6-2337" fmla="*/ 1545760 w 1551859"/>
              <a:gd name="connsiteY6-2338" fmla="*/ 663079 h 1420653"/>
              <a:gd name="connsiteX7-2339" fmla="*/ 1066426 w 1551859"/>
              <a:gd name="connsiteY7-2340" fmla="*/ 909117 h 1420653"/>
              <a:gd name="connsiteX8-2341" fmla="*/ 1494981 w 1551859"/>
              <a:gd name="connsiteY8-2342" fmla="*/ 1171511 h 1420653"/>
              <a:gd name="connsiteX9-2343" fmla="*/ 916911 w 1551859"/>
              <a:gd name="connsiteY9-2344" fmla="*/ 1018766 h 1420653"/>
              <a:gd name="connsiteX10-2345" fmla="*/ 913171 w 1551859"/>
              <a:gd name="connsiteY10-2346" fmla="*/ 1420653 h 1420653"/>
              <a:gd name="connsiteX11-2347" fmla="*/ 750630 w 1551859"/>
              <a:gd name="connsiteY11-2348" fmla="*/ 1113654 h 1420653"/>
              <a:gd name="connsiteX12-2349" fmla="*/ 617881 w 1551859"/>
              <a:gd name="connsiteY12-2350" fmla="*/ 979010 h 1420653"/>
              <a:gd name="connsiteX13-2351" fmla="*/ 55 w 1551859"/>
              <a:gd name="connsiteY13-2352" fmla="*/ 985980 h 1420653"/>
              <a:gd name="connsiteX14-2353" fmla="*/ 653896 w 1551859"/>
              <a:gd name="connsiteY14-2354" fmla="*/ 736838 h 1420653"/>
              <a:gd name="connsiteX15-2355" fmla="*/ 318107 w 1551859"/>
              <a:gd name="connsiteY15-2356" fmla="*/ 328669 h 1420653"/>
              <a:gd name="connsiteX0-2357" fmla="*/ 318107 w 1551859"/>
              <a:gd name="connsiteY0-2358" fmla="*/ 328669 h 1420653"/>
              <a:gd name="connsiteX1-2359" fmla="*/ 750402 w 1551859"/>
              <a:gd name="connsiteY1-2360" fmla="*/ 587431 h 1420653"/>
              <a:gd name="connsiteX2-2361" fmla="*/ 807152 w 1551859"/>
              <a:gd name="connsiteY2-2362" fmla="*/ 15 h 1420653"/>
              <a:gd name="connsiteX3-2363" fmla="*/ 916911 w 1551859"/>
              <a:gd name="connsiteY3-2364" fmla="*/ 587432 h 1420653"/>
              <a:gd name="connsiteX4-2365" fmla="*/ 1134943 w 1551859"/>
              <a:gd name="connsiteY4-2366" fmla="*/ 437792 h 1420653"/>
              <a:gd name="connsiteX5-2367" fmla="*/ 1057657 w 1551859"/>
              <a:gd name="connsiteY5-2368" fmla="*/ 712984 h 1420653"/>
              <a:gd name="connsiteX6-2369" fmla="*/ 1545760 w 1551859"/>
              <a:gd name="connsiteY6-2370" fmla="*/ 663079 h 1420653"/>
              <a:gd name="connsiteX7-2371" fmla="*/ 1066426 w 1551859"/>
              <a:gd name="connsiteY7-2372" fmla="*/ 909117 h 1420653"/>
              <a:gd name="connsiteX8-2373" fmla="*/ 1494981 w 1551859"/>
              <a:gd name="connsiteY8-2374" fmla="*/ 1171511 h 1420653"/>
              <a:gd name="connsiteX9-2375" fmla="*/ 916911 w 1551859"/>
              <a:gd name="connsiteY9-2376" fmla="*/ 1018766 h 1420653"/>
              <a:gd name="connsiteX10-2377" fmla="*/ 913171 w 1551859"/>
              <a:gd name="connsiteY10-2378" fmla="*/ 1420653 h 1420653"/>
              <a:gd name="connsiteX11-2379" fmla="*/ 750630 w 1551859"/>
              <a:gd name="connsiteY11-2380" fmla="*/ 1113654 h 1420653"/>
              <a:gd name="connsiteX12-2381" fmla="*/ 538595 w 1551859"/>
              <a:gd name="connsiteY12-2382" fmla="*/ 1166663 h 1420653"/>
              <a:gd name="connsiteX13-2383" fmla="*/ 617881 w 1551859"/>
              <a:gd name="connsiteY13-2384" fmla="*/ 979010 h 1420653"/>
              <a:gd name="connsiteX14-2385" fmla="*/ 55 w 1551859"/>
              <a:gd name="connsiteY14-2386" fmla="*/ 985980 h 1420653"/>
              <a:gd name="connsiteX15-2387" fmla="*/ 653896 w 1551859"/>
              <a:gd name="connsiteY15-2388" fmla="*/ 736838 h 1420653"/>
              <a:gd name="connsiteX16" fmla="*/ 318107 w 1551859"/>
              <a:gd name="connsiteY16" fmla="*/ 328669 h 1420653"/>
              <a:gd name="connsiteX0-2389" fmla="*/ 318107 w 1551859"/>
              <a:gd name="connsiteY0-2390" fmla="*/ 328669 h 1420653"/>
              <a:gd name="connsiteX1-2391" fmla="*/ 750402 w 1551859"/>
              <a:gd name="connsiteY1-2392" fmla="*/ 587431 h 1420653"/>
              <a:gd name="connsiteX2-2393" fmla="*/ 807152 w 1551859"/>
              <a:gd name="connsiteY2-2394" fmla="*/ 15 h 1420653"/>
              <a:gd name="connsiteX3-2395" fmla="*/ 916911 w 1551859"/>
              <a:gd name="connsiteY3-2396" fmla="*/ 587432 h 1420653"/>
              <a:gd name="connsiteX4-2397" fmla="*/ 1134943 w 1551859"/>
              <a:gd name="connsiteY4-2398" fmla="*/ 437792 h 1420653"/>
              <a:gd name="connsiteX5-2399" fmla="*/ 1057657 w 1551859"/>
              <a:gd name="connsiteY5-2400" fmla="*/ 712984 h 1420653"/>
              <a:gd name="connsiteX6-2401" fmla="*/ 1545760 w 1551859"/>
              <a:gd name="connsiteY6-2402" fmla="*/ 663079 h 1420653"/>
              <a:gd name="connsiteX7-2403" fmla="*/ 1066426 w 1551859"/>
              <a:gd name="connsiteY7-2404" fmla="*/ 909117 h 1420653"/>
              <a:gd name="connsiteX8-2405" fmla="*/ 1494981 w 1551859"/>
              <a:gd name="connsiteY8-2406" fmla="*/ 1171511 h 1420653"/>
              <a:gd name="connsiteX9-2407" fmla="*/ 916911 w 1551859"/>
              <a:gd name="connsiteY9-2408" fmla="*/ 1018766 h 1420653"/>
              <a:gd name="connsiteX10-2409" fmla="*/ 913171 w 1551859"/>
              <a:gd name="connsiteY10-2410" fmla="*/ 1420653 h 1420653"/>
              <a:gd name="connsiteX11-2411" fmla="*/ 750630 w 1551859"/>
              <a:gd name="connsiteY11-2412" fmla="*/ 1113654 h 1420653"/>
              <a:gd name="connsiteX12-2413" fmla="*/ 538595 w 1551859"/>
              <a:gd name="connsiteY12-2414" fmla="*/ 1166663 h 1420653"/>
              <a:gd name="connsiteX13-2415" fmla="*/ 617881 w 1551859"/>
              <a:gd name="connsiteY13-2416" fmla="*/ 979010 h 1420653"/>
              <a:gd name="connsiteX14-2417" fmla="*/ 55 w 1551859"/>
              <a:gd name="connsiteY14-2418" fmla="*/ 985980 h 1420653"/>
              <a:gd name="connsiteX15-2419" fmla="*/ 653896 w 1551859"/>
              <a:gd name="connsiteY15-2420" fmla="*/ 736838 h 1420653"/>
              <a:gd name="connsiteX16-2421" fmla="*/ 318107 w 1551859"/>
              <a:gd name="connsiteY16-2422" fmla="*/ 328669 h 1420653"/>
              <a:gd name="connsiteX0-2423" fmla="*/ 318107 w 1551859"/>
              <a:gd name="connsiteY0-2424" fmla="*/ 328669 h 1420653"/>
              <a:gd name="connsiteX1-2425" fmla="*/ 750402 w 1551859"/>
              <a:gd name="connsiteY1-2426" fmla="*/ 587431 h 1420653"/>
              <a:gd name="connsiteX2-2427" fmla="*/ 807152 w 1551859"/>
              <a:gd name="connsiteY2-2428" fmla="*/ 15 h 1420653"/>
              <a:gd name="connsiteX3-2429" fmla="*/ 916911 w 1551859"/>
              <a:gd name="connsiteY3-2430" fmla="*/ 587432 h 1420653"/>
              <a:gd name="connsiteX4-2431" fmla="*/ 1134943 w 1551859"/>
              <a:gd name="connsiteY4-2432" fmla="*/ 437792 h 1420653"/>
              <a:gd name="connsiteX5-2433" fmla="*/ 1057657 w 1551859"/>
              <a:gd name="connsiteY5-2434" fmla="*/ 712984 h 1420653"/>
              <a:gd name="connsiteX6-2435" fmla="*/ 1545760 w 1551859"/>
              <a:gd name="connsiteY6-2436" fmla="*/ 663079 h 1420653"/>
              <a:gd name="connsiteX7-2437" fmla="*/ 1066426 w 1551859"/>
              <a:gd name="connsiteY7-2438" fmla="*/ 909117 h 1420653"/>
              <a:gd name="connsiteX8-2439" fmla="*/ 1494981 w 1551859"/>
              <a:gd name="connsiteY8-2440" fmla="*/ 1171511 h 1420653"/>
              <a:gd name="connsiteX9-2441" fmla="*/ 916911 w 1551859"/>
              <a:gd name="connsiteY9-2442" fmla="*/ 1018766 h 1420653"/>
              <a:gd name="connsiteX10-2443" fmla="*/ 913171 w 1551859"/>
              <a:gd name="connsiteY10-2444" fmla="*/ 1420653 h 1420653"/>
              <a:gd name="connsiteX11-2445" fmla="*/ 750630 w 1551859"/>
              <a:gd name="connsiteY11-2446" fmla="*/ 1113654 h 1420653"/>
              <a:gd name="connsiteX12-2447" fmla="*/ 538595 w 1551859"/>
              <a:gd name="connsiteY12-2448" fmla="*/ 1166663 h 1420653"/>
              <a:gd name="connsiteX13-2449" fmla="*/ 617881 w 1551859"/>
              <a:gd name="connsiteY13-2450" fmla="*/ 979010 h 1420653"/>
              <a:gd name="connsiteX14-2451" fmla="*/ 55 w 1551859"/>
              <a:gd name="connsiteY14-2452" fmla="*/ 985980 h 1420653"/>
              <a:gd name="connsiteX15-2453" fmla="*/ 653896 w 1551859"/>
              <a:gd name="connsiteY15-2454" fmla="*/ 736838 h 1420653"/>
              <a:gd name="connsiteX16-2455" fmla="*/ 318107 w 1551859"/>
              <a:gd name="connsiteY16-2456" fmla="*/ 328669 h 1420653"/>
              <a:gd name="connsiteX0-2457" fmla="*/ 318107 w 1551859"/>
              <a:gd name="connsiteY0-2458" fmla="*/ 328669 h 1420653"/>
              <a:gd name="connsiteX1-2459" fmla="*/ 750402 w 1551859"/>
              <a:gd name="connsiteY1-2460" fmla="*/ 587431 h 1420653"/>
              <a:gd name="connsiteX2-2461" fmla="*/ 807152 w 1551859"/>
              <a:gd name="connsiteY2-2462" fmla="*/ 15 h 1420653"/>
              <a:gd name="connsiteX3-2463" fmla="*/ 916911 w 1551859"/>
              <a:gd name="connsiteY3-2464" fmla="*/ 587432 h 1420653"/>
              <a:gd name="connsiteX4-2465" fmla="*/ 1134943 w 1551859"/>
              <a:gd name="connsiteY4-2466" fmla="*/ 437792 h 1420653"/>
              <a:gd name="connsiteX5-2467" fmla="*/ 1057657 w 1551859"/>
              <a:gd name="connsiteY5-2468" fmla="*/ 712984 h 1420653"/>
              <a:gd name="connsiteX6-2469" fmla="*/ 1545760 w 1551859"/>
              <a:gd name="connsiteY6-2470" fmla="*/ 663079 h 1420653"/>
              <a:gd name="connsiteX7-2471" fmla="*/ 1066426 w 1551859"/>
              <a:gd name="connsiteY7-2472" fmla="*/ 909117 h 1420653"/>
              <a:gd name="connsiteX8-2473" fmla="*/ 1494981 w 1551859"/>
              <a:gd name="connsiteY8-2474" fmla="*/ 1171511 h 1420653"/>
              <a:gd name="connsiteX9-2475" fmla="*/ 916911 w 1551859"/>
              <a:gd name="connsiteY9-2476" fmla="*/ 1018766 h 1420653"/>
              <a:gd name="connsiteX10-2477" fmla="*/ 913171 w 1551859"/>
              <a:gd name="connsiteY10-2478" fmla="*/ 1420653 h 1420653"/>
              <a:gd name="connsiteX11-2479" fmla="*/ 750630 w 1551859"/>
              <a:gd name="connsiteY11-2480" fmla="*/ 1113654 h 1420653"/>
              <a:gd name="connsiteX12-2481" fmla="*/ 538595 w 1551859"/>
              <a:gd name="connsiteY12-2482" fmla="*/ 1166663 h 1420653"/>
              <a:gd name="connsiteX13-2483" fmla="*/ 617881 w 1551859"/>
              <a:gd name="connsiteY13-2484" fmla="*/ 979010 h 1420653"/>
              <a:gd name="connsiteX14-2485" fmla="*/ 55 w 1551859"/>
              <a:gd name="connsiteY14-2486" fmla="*/ 985980 h 1420653"/>
              <a:gd name="connsiteX15-2487" fmla="*/ 653896 w 1551859"/>
              <a:gd name="connsiteY15-2488" fmla="*/ 736838 h 1420653"/>
              <a:gd name="connsiteX16-2489" fmla="*/ 318107 w 1551859"/>
              <a:gd name="connsiteY16-2490" fmla="*/ 328669 h 1420653"/>
              <a:gd name="connsiteX0-2491" fmla="*/ 318107 w 1551859"/>
              <a:gd name="connsiteY0-2492" fmla="*/ 328669 h 1420653"/>
              <a:gd name="connsiteX1-2493" fmla="*/ 750402 w 1551859"/>
              <a:gd name="connsiteY1-2494" fmla="*/ 587431 h 1420653"/>
              <a:gd name="connsiteX2-2495" fmla="*/ 807152 w 1551859"/>
              <a:gd name="connsiteY2-2496" fmla="*/ 15 h 1420653"/>
              <a:gd name="connsiteX3-2497" fmla="*/ 916911 w 1551859"/>
              <a:gd name="connsiteY3-2498" fmla="*/ 587432 h 1420653"/>
              <a:gd name="connsiteX4-2499" fmla="*/ 1134943 w 1551859"/>
              <a:gd name="connsiteY4-2500" fmla="*/ 437792 h 1420653"/>
              <a:gd name="connsiteX5-2501" fmla="*/ 1057657 w 1551859"/>
              <a:gd name="connsiteY5-2502" fmla="*/ 712984 h 1420653"/>
              <a:gd name="connsiteX6-2503" fmla="*/ 1545760 w 1551859"/>
              <a:gd name="connsiteY6-2504" fmla="*/ 663079 h 1420653"/>
              <a:gd name="connsiteX7-2505" fmla="*/ 1066426 w 1551859"/>
              <a:gd name="connsiteY7-2506" fmla="*/ 909117 h 1420653"/>
              <a:gd name="connsiteX8-2507" fmla="*/ 1494981 w 1551859"/>
              <a:gd name="connsiteY8-2508" fmla="*/ 1171511 h 1420653"/>
              <a:gd name="connsiteX9-2509" fmla="*/ 916911 w 1551859"/>
              <a:gd name="connsiteY9-2510" fmla="*/ 1018766 h 1420653"/>
              <a:gd name="connsiteX10-2511" fmla="*/ 913171 w 1551859"/>
              <a:gd name="connsiteY10-2512" fmla="*/ 1420653 h 1420653"/>
              <a:gd name="connsiteX11-2513" fmla="*/ 750630 w 1551859"/>
              <a:gd name="connsiteY11-2514" fmla="*/ 1113654 h 1420653"/>
              <a:gd name="connsiteX12-2515" fmla="*/ 538595 w 1551859"/>
              <a:gd name="connsiteY12-2516" fmla="*/ 1166663 h 1420653"/>
              <a:gd name="connsiteX13-2517" fmla="*/ 617881 w 1551859"/>
              <a:gd name="connsiteY13-2518" fmla="*/ 979010 h 1420653"/>
              <a:gd name="connsiteX14-2519" fmla="*/ 55 w 1551859"/>
              <a:gd name="connsiteY14-2520" fmla="*/ 985980 h 1420653"/>
              <a:gd name="connsiteX15-2521" fmla="*/ 653896 w 1551859"/>
              <a:gd name="connsiteY15-2522" fmla="*/ 736838 h 1420653"/>
              <a:gd name="connsiteX16-2523" fmla="*/ 318107 w 1551859"/>
              <a:gd name="connsiteY16-2524" fmla="*/ 328669 h 1420653"/>
              <a:gd name="connsiteX0-2525" fmla="*/ 318107 w 1551859"/>
              <a:gd name="connsiteY0-2526" fmla="*/ 328669 h 1420653"/>
              <a:gd name="connsiteX1-2527" fmla="*/ 750402 w 1551859"/>
              <a:gd name="connsiteY1-2528" fmla="*/ 587431 h 1420653"/>
              <a:gd name="connsiteX2-2529" fmla="*/ 807152 w 1551859"/>
              <a:gd name="connsiteY2-2530" fmla="*/ 15 h 1420653"/>
              <a:gd name="connsiteX3-2531" fmla="*/ 916911 w 1551859"/>
              <a:gd name="connsiteY3-2532" fmla="*/ 587432 h 1420653"/>
              <a:gd name="connsiteX4-2533" fmla="*/ 1134943 w 1551859"/>
              <a:gd name="connsiteY4-2534" fmla="*/ 437792 h 1420653"/>
              <a:gd name="connsiteX5-2535" fmla="*/ 1057657 w 1551859"/>
              <a:gd name="connsiteY5-2536" fmla="*/ 712984 h 1420653"/>
              <a:gd name="connsiteX6-2537" fmla="*/ 1545760 w 1551859"/>
              <a:gd name="connsiteY6-2538" fmla="*/ 663079 h 1420653"/>
              <a:gd name="connsiteX7-2539" fmla="*/ 1066426 w 1551859"/>
              <a:gd name="connsiteY7-2540" fmla="*/ 909117 h 1420653"/>
              <a:gd name="connsiteX8-2541" fmla="*/ 1494981 w 1551859"/>
              <a:gd name="connsiteY8-2542" fmla="*/ 1171511 h 1420653"/>
              <a:gd name="connsiteX9-2543" fmla="*/ 916911 w 1551859"/>
              <a:gd name="connsiteY9-2544" fmla="*/ 1018766 h 1420653"/>
              <a:gd name="connsiteX10-2545" fmla="*/ 913171 w 1551859"/>
              <a:gd name="connsiteY10-2546" fmla="*/ 1420653 h 1420653"/>
              <a:gd name="connsiteX11-2547" fmla="*/ 750630 w 1551859"/>
              <a:gd name="connsiteY11-2548" fmla="*/ 1113654 h 1420653"/>
              <a:gd name="connsiteX12-2549" fmla="*/ 472334 w 1551859"/>
              <a:gd name="connsiteY12-2550" fmla="*/ 1193167 h 1420653"/>
              <a:gd name="connsiteX13-2551" fmla="*/ 617881 w 1551859"/>
              <a:gd name="connsiteY13-2552" fmla="*/ 979010 h 1420653"/>
              <a:gd name="connsiteX14-2553" fmla="*/ 55 w 1551859"/>
              <a:gd name="connsiteY14-2554" fmla="*/ 985980 h 1420653"/>
              <a:gd name="connsiteX15-2555" fmla="*/ 653896 w 1551859"/>
              <a:gd name="connsiteY15-2556" fmla="*/ 736838 h 1420653"/>
              <a:gd name="connsiteX16-2557" fmla="*/ 318107 w 1551859"/>
              <a:gd name="connsiteY16-2558" fmla="*/ 328669 h 1420653"/>
              <a:gd name="connsiteX0-2559" fmla="*/ 318107 w 1551859"/>
              <a:gd name="connsiteY0-2560" fmla="*/ 328669 h 1420653"/>
              <a:gd name="connsiteX1-2561" fmla="*/ 750402 w 1551859"/>
              <a:gd name="connsiteY1-2562" fmla="*/ 587431 h 1420653"/>
              <a:gd name="connsiteX2-2563" fmla="*/ 807152 w 1551859"/>
              <a:gd name="connsiteY2-2564" fmla="*/ 15 h 1420653"/>
              <a:gd name="connsiteX3-2565" fmla="*/ 916911 w 1551859"/>
              <a:gd name="connsiteY3-2566" fmla="*/ 587432 h 1420653"/>
              <a:gd name="connsiteX4-2567" fmla="*/ 1134943 w 1551859"/>
              <a:gd name="connsiteY4-2568" fmla="*/ 437792 h 1420653"/>
              <a:gd name="connsiteX5-2569" fmla="*/ 1057657 w 1551859"/>
              <a:gd name="connsiteY5-2570" fmla="*/ 712984 h 1420653"/>
              <a:gd name="connsiteX6-2571" fmla="*/ 1545760 w 1551859"/>
              <a:gd name="connsiteY6-2572" fmla="*/ 663079 h 1420653"/>
              <a:gd name="connsiteX7-2573" fmla="*/ 1066426 w 1551859"/>
              <a:gd name="connsiteY7-2574" fmla="*/ 909117 h 1420653"/>
              <a:gd name="connsiteX8-2575" fmla="*/ 1494981 w 1551859"/>
              <a:gd name="connsiteY8-2576" fmla="*/ 1171511 h 1420653"/>
              <a:gd name="connsiteX9-2577" fmla="*/ 916911 w 1551859"/>
              <a:gd name="connsiteY9-2578" fmla="*/ 1018766 h 1420653"/>
              <a:gd name="connsiteX10-2579" fmla="*/ 913171 w 1551859"/>
              <a:gd name="connsiteY10-2580" fmla="*/ 1420653 h 1420653"/>
              <a:gd name="connsiteX11-2581" fmla="*/ 750630 w 1551859"/>
              <a:gd name="connsiteY11-2582" fmla="*/ 1113654 h 1420653"/>
              <a:gd name="connsiteX12-2583" fmla="*/ 472334 w 1551859"/>
              <a:gd name="connsiteY12-2584" fmla="*/ 1193167 h 1420653"/>
              <a:gd name="connsiteX13-2585" fmla="*/ 617881 w 1551859"/>
              <a:gd name="connsiteY13-2586" fmla="*/ 979010 h 1420653"/>
              <a:gd name="connsiteX14-2587" fmla="*/ 55 w 1551859"/>
              <a:gd name="connsiteY14-2588" fmla="*/ 985980 h 1420653"/>
              <a:gd name="connsiteX15-2589" fmla="*/ 653896 w 1551859"/>
              <a:gd name="connsiteY15-2590" fmla="*/ 736838 h 1420653"/>
              <a:gd name="connsiteX16-2591" fmla="*/ 318107 w 1551859"/>
              <a:gd name="connsiteY16-2592" fmla="*/ 328669 h 1420653"/>
              <a:gd name="connsiteX0-2593" fmla="*/ 318107 w 1551859"/>
              <a:gd name="connsiteY0-2594" fmla="*/ 328669 h 1420653"/>
              <a:gd name="connsiteX1-2595" fmla="*/ 750402 w 1551859"/>
              <a:gd name="connsiteY1-2596" fmla="*/ 587431 h 1420653"/>
              <a:gd name="connsiteX2-2597" fmla="*/ 807152 w 1551859"/>
              <a:gd name="connsiteY2-2598" fmla="*/ 15 h 1420653"/>
              <a:gd name="connsiteX3-2599" fmla="*/ 916911 w 1551859"/>
              <a:gd name="connsiteY3-2600" fmla="*/ 587432 h 1420653"/>
              <a:gd name="connsiteX4-2601" fmla="*/ 1134943 w 1551859"/>
              <a:gd name="connsiteY4-2602" fmla="*/ 437792 h 1420653"/>
              <a:gd name="connsiteX5-2603" fmla="*/ 1057657 w 1551859"/>
              <a:gd name="connsiteY5-2604" fmla="*/ 712984 h 1420653"/>
              <a:gd name="connsiteX6-2605" fmla="*/ 1545760 w 1551859"/>
              <a:gd name="connsiteY6-2606" fmla="*/ 663079 h 1420653"/>
              <a:gd name="connsiteX7-2607" fmla="*/ 1066426 w 1551859"/>
              <a:gd name="connsiteY7-2608" fmla="*/ 909117 h 1420653"/>
              <a:gd name="connsiteX8-2609" fmla="*/ 1494981 w 1551859"/>
              <a:gd name="connsiteY8-2610" fmla="*/ 1171511 h 1420653"/>
              <a:gd name="connsiteX9-2611" fmla="*/ 916911 w 1551859"/>
              <a:gd name="connsiteY9-2612" fmla="*/ 1018766 h 1420653"/>
              <a:gd name="connsiteX10-2613" fmla="*/ 913171 w 1551859"/>
              <a:gd name="connsiteY10-2614" fmla="*/ 1420653 h 1420653"/>
              <a:gd name="connsiteX11-2615" fmla="*/ 750630 w 1551859"/>
              <a:gd name="connsiteY11-2616" fmla="*/ 1113654 h 1420653"/>
              <a:gd name="connsiteX12-2617" fmla="*/ 472334 w 1551859"/>
              <a:gd name="connsiteY12-2618" fmla="*/ 1193167 h 1420653"/>
              <a:gd name="connsiteX13-2619" fmla="*/ 617881 w 1551859"/>
              <a:gd name="connsiteY13-2620" fmla="*/ 979010 h 1420653"/>
              <a:gd name="connsiteX14-2621" fmla="*/ 55 w 1551859"/>
              <a:gd name="connsiteY14-2622" fmla="*/ 985980 h 1420653"/>
              <a:gd name="connsiteX15-2623" fmla="*/ 653896 w 1551859"/>
              <a:gd name="connsiteY15-2624" fmla="*/ 736838 h 1420653"/>
              <a:gd name="connsiteX16-2625" fmla="*/ 318107 w 1551859"/>
              <a:gd name="connsiteY16-2626" fmla="*/ 328669 h 1420653"/>
              <a:gd name="connsiteX0-2627" fmla="*/ 318104 w 1551856"/>
              <a:gd name="connsiteY0-2628" fmla="*/ 328669 h 1420653"/>
              <a:gd name="connsiteX1-2629" fmla="*/ 750399 w 1551856"/>
              <a:gd name="connsiteY1-2630" fmla="*/ 587431 h 1420653"/>
              <a:gd name="connsiteX2-2631" fmla="*/ 807149 w 1551856"/>
              <a:gd name="connsiteY2-2632" fmla="*/ 15 h 1420653"/>
              <a:gd name="connsiteX3-2633" fmla="*/ 916908 w 1551856"/>
              <a:gd name="connsiteY3-2634" fmla="*/ 587432 h 1420653"/>
              <a:gd name="connsiteX4-2635" fmla="*/ 1134940 w 1551856"/>
              <a:gd name="connsiteY4-2636" fmla="*/ 437792 h 1420653"/>
              <a:gd name="connsiteX5-2637" fmla="*/ 1057654 w 1551856"/>
              <a:gd name="connsiteY5-2638" fmla="*/ 712984 h 1420653"/>
              <a:gd name="connsiteX6-2639" fmla="*/ 1545757 w 1551856"/>
              <a:gd name="connsiteY6-2640" fmla="*/ 663079 h 1420653"/>
              <a:gd name="connsiteX7-2641" fmla="*/ 1066423 w 1551856"/>
              <a:gd name="connsiteY7-2642" fmla="*/ 909117 h 1420653"/>
              <a:gd name="connsiteX8-2643" fmla="*/ 1494978 w 1551856"/>
              <a:gd name="connsiteY8-2644" fmla="*/ 1171511 h 1420653"/>
              <a:gd name="connsiteX9-2645" fmla="*/ 916908 w 1551856"/>
              <a:gd name="connsiteY9-2646" fmla="*/ 1018766 h 1420653"/>
              <a:gd name="connsiteX10-2647" fmla="*/ 913168 w 1551856"/>
              <a:gd name="connsiteY10-2648" fmla="*/ 1420653 h 1420653"/>
              <a:gd name="connsiteX11-2649" fmla="*/ 750627 w 1551856"/>
              <a:gd name="connsiteY11-2650" fmla="*/ 1113654 h 1420653"/>
              <a:gd name="connsiteX12-2651" fmla="*/ 472331 w 1551856"/>
              <a:gd name="connsiteY12-2652" fmla="*/ 1193167 h 1420653"/>
              <a:gd name="connsiteX13-2653" fmla="*/ 617878 w 1551856"/>
              <a:gd name="connsiteY13-2654" fmla="*/ 979010 h 1420653"/>
              <a:gd name="connsiteX14-2655" fmla="*/ 52 w 1551856"/>
              <a:gd name="connsiteY14-2656" fmla="*/ 985980 h 1420653"/>
              <a:gd name="connsiteX15-2657" fmla="*/ 653893 w 1551856"/>
              <a:gd name="connsiteY15-2658" fmla="*/ 736838 h 1420653"/>
              <a:gd name="connsiteX16-2659" fmla="*/ 318104 w 1551856"/>
              <a:gd name="connsiteY16-2660" fmla="*/ 328669 h 1420653"/>
              <a:gd name="connsiteX0-2661" fmla="*/ 318102 w 1551854"/>
              <a:gd name="connsiteY0-2662" fmla="*/ 328669 h 1420653"/>
              <a:gd name="connsiteX1-2663" fmla="*/ 750397 w 1551854"/>
              <a:gd name="connsiteY1-2664" fmla="*/ 587431 h 1420653"/>
              <a:gd name="connsiteX2-2665" fmla="*/ 807147 w 1551854"/>
              <a:gd name="connsiteY2-2666" fmla="*/ 15 h 1420653"/>
              <a:gd name="connsiteX3-2667" fmla="*/ 916906 w 1551854"/>
              <a:gd name="connsiteY3-2668" fmla="*/ 587432 h 1420653"/>
              <a:gd name="connsiteX4-2669" fmla="*/ 1134938 w 1551854"/>
              <a:gd name="connsiteY4-2670" fmla="*/ 437792 h 1420653"/>
              <a:gd name="connsiteX5-2671" fmla="*/ 1057652 w 1551854"/>
              <a:gd name="connsiteY5-2672" fmla="*/ 712984 h 1420653"/>
              <a:gd name="connsiteX6-2673" fmla="*/ 1545755 w 1551854"/>
              <a:gd name="connsiteY6-2674" fmla="*/ 663079 h 1420653"/>
              <a:gd name="connsiteX7-2675" fmla="*/ 1066421 w 1551854"/>
              <a:gd name="connsiteY7-2676" fmla="*/ 909117 h 1420653"/>
              <a:gd name="connsiteX8-2677" fmla="*/ 1494976 w 1551854"/>
              <a:gd name="connsiteY8-2678" fmla="*/ 1171511 h 1420653"/>
              <a:gd name="connsiteX9-2679" fmla="*/ 916906 w 1551854"/>
              <a:gd name="connsiteY9-2680" fmla="*/ 1018766 h 1420653"/>
              <a:gd name="connsiteX10-2681" fmla="*/ 913166 w 1551854"/>
              <a:gd name="connsiteY10-2682" fmla="*/ 1420653 h 1420653"/>
              <a:gd name="connsiteX11-2683" fmla="*/ 750625 w 1551854"/>
              <a:gd name="connsiteY11-2684" fmla="*/ 1113654 h 1420653"/>
              <a:gd name="connsiteX12-2685" fmla="*/ 472329 w 1551854"/>
              <a:gd name="connsiteY12-2686" fmla="*/ 1193167 h 1420653"/>
              <a:gd name="connsiteX13-2687" fmla="*/ 643255 w 1551854"/>
              <a:gd name="connsiteY13-2688" fmla="*/ 930037 h 1420653"/>
              <a:gd name="connsiteX14-2689" fmla="*/ 50 w 1551854"/>
              <a:gd name="connsiteY14-2690" fmla="*/ 985980 h 1420653"/>
              <a:gd name="connsiteX15-2691" fmla="*/ 653891 w 1551854"/>
              <a:gd name="connsiteY15-2692" fmla="*/ 736838 h 1420653"/>
              <a:gd name="connsiteX16-2693" fmla="*/ 318102 w 1551854"/>
              <a:gd name="connsiteY16-2694" fmla="*/ 328669 h 1420653"/>
              <a:gd name="connsiteX0-2695" fmla="*/ 318102 w 1551854"/>
              <a:gd name="connsiteY0-2696" fmla="*/ 328669 h 1420653"/>
              <a:gd name="connsiteX1-2697" fmla="*/ 750397 w 1551854"/>
              <a:gd name="connsiteY1-2698" fmla="*/ 587431 h 1420653"/>
              <a:gd name="connsiteX2-2699" fmla="*/ 807147 w 1551854"/>
              <a:gd name="connsiteY2-2700" fmla="*/ 15 h 1420653"/>
              <a:gd name="connsiteX3-2701" fmla="*/ 916906 w 1551854"/>
              <a:gd name="connsiteY3-2702" fmla="*/ 587432 h 1420653"/>
              <a:gd name="connsiteX4-2703" fmla="*/ 1134938 w 1551854"/>
              <a:gd name="connsiteY4-2704" fmla="*/ 437792 h 1420653"/>
              <a:gd name="connsiteX5-2705" fmla="*/ 1057652 w 1551854"/>
              <a:gd name="connsiteY5-2706" fmla="*/ 712984 h 1420653"/>
              <a:gd name="connsiteX6-2707" fmla="*/ 1545755 w 1551854"/>
              <a:gd name="connsiteY6-2708" fmla="*/ 663079 h 1420653"/>
              <a:gd name="connsiteX7-2709" fmla="*/ 1066421 w 1551854"/>
              <a:gd name="connsiteY7-2710" fmla="*/ 909117 h 1420653"/>
              <a:gd name="connsiteX8-2711" fmla="*/ 1494976 w 1551854"/>
              <a:gd name="connsiteY8-2712" fmla="*/ 1171511 h 1420653"/>
              <a:gd name="connsiteX9-2713" fmla="*/ 916906 w 1551854"/>
              <a:gd name="connsiteY9-2714" fmla="*/ 1018766 h 1420653"/>
              <a:gd name="connsiteX10-2715" fmla="*/ 913166 w 1551854"/>
              <a:gd name="connsiteY10-2716" fmla="*/ 1420653 h 1420653"/>
              <a:gd name="connsiteX11-2717" fmla="*/ 750625 w 1551854"/>
              <a:gd name="connsiteY11-2718" fmla="*/ 1113654 h 1420653"/>
              <a:gd name="connsiteX12-2719" fmla="*/ 472329 w 1551854"/>
              <a:gd name="connsiteY12-2720" fmla="*/ 1193167 h 1420653"/>
              <a:gd name="connsiteX13-2721" fmla="*/ 643255 w 1551854"/>
              <a:gd name="connsiteY13-2722" fmla="*/ 930037 h 1420653"/>
              <a:gd name="connsiteX14-2723" fmla="*/ 50 w 1551854"/>
              <a:gd name="connsiteY14-2724" fmla="*/ 985980 h 1420653"/>
              <a:gd name="connsiteX15-2725" fmla="*/ 653891 w 1551854"/>
              <a:gd name="connsiteY15-2726" fmla="*/ 736838 h 1420653"/>
              <a:gd name="connsiteX16-2727" fmla="*/ 318102 w 1551854"/>
              <a:gd name="connsiteY16-2728" fmla="*/ 328669 h 1420653"/>
              <a:gd name="connsiteX0-2729" fmla="*/ 318102 w 1551854"/>
              <a:gd name="connsiteY0-2730" fmla="*/ 328669 h 1420653"/>
              <a:gd name="connsiteX1-2731" fmla="*/ 750397 w 1551854"/>
              <a:gd name="connsiteY1-2732" fmla="*/ 587431 h 1420653"/>
              <a:gd name="connsiteX2-2733" fmla="*/ 807147 w 1551854"/>
              <a:gd name="connsiteY2-2734" fmla="*/ 15 h 1420653"/>
              <a:gd name="connsiteX3-2735" fmla="*/ 916906 w 1551854"/>
              <a:gd name="connsiteY3-2736" fmla="*/ 587432 h 1420653"/>
              <a:gd name="connsiteX4-2737" fmla="*/ 1134938 w 1551854"/>
              <a:gd name="connsiteY4-2738" fmla="*/ 437792 h 1420653"/>
              <a:gd name="connsiteX5-2739" fmla="*/ 1057652 w 1551854"/>
              <a:gd name="connsiteY5-2740" fmla="*/ 712984 h 1420653"/>
              <a:gd name="connsiteX6-2741" fmla="*/ 1545755 w 1551854"/>
              <a:gd name="connsiteY6-2742" fmla="*/ 663079 h 1420653"/>
              <a:gd name="connsiteX7-2743" fmla="*/ 1066421 w 1551854"/>
              <a:gd name="connsiteY7-2744" fmla="*/ 909117 h 1420653"/>
              <a:gd name="connsiteX8-2745" fmla="*/ 1494976 w 1551854"/>
              <a:gd name="connsiteY8-2746" fmla="*/ 1171511 h 1420653"/>
              <a:gd name="connsiteX9-2747" fmla="*/ 916906 w 1551854"/>
              <a:gd name="connsiteY9-2748" fmla="*/ 1018766 h 1420653"/>
              <a:gd name="connsiteX10-2749" fmla="*/ 913166 w 1551854"/>
              <a:gd name="connsiteY10-2750" fmla="*/ 1420653 h 1420653"/>
              <a:gd name="connsiteX11-2751" fmla="*/ 750625 w 1551854"/>
              <a:gd name="connsiteY11-2752" fmla="*/ 1113654 h 1420653"/>
              <a:gd name="connsiteX12-2753" fmla="*/ 472329 w 1551854"/>
              <a:gd name="connsiteY12-2754" fmla="*/ 1193167 h 1420653"/>
              <a:gd name="connsiteX13-2755" fmla="*/ 643255 w 1551854"/>
              <a:gd name="connsiteY13-2756" fmla="*/ 930037 h 1420653"/>
              <a:gd name="connsiteX14-2757" fmla="*/ 50 w 1551854"/>
              <a:gd name="connsiteY14-2758" fmla="*/ 985980 h 1420653"/>
              <a:gd name="connsiteX15-2759" fmla="*/ 653891 w 1551854"/>
              <a:gd name="connsiteY15-2760" fmla="*/ 736838 h 1420653"/>
              <a:gd name="connsiteX16-2761" fmla="*/ 318102 w 1551854"/>
              <a:gd name="connsiteY16-2762" fmla="*/ 328669 h 1420653"/>
              <a:gd name="connsiteX0-2763" fmla="*/ 318102 w 1551854"/>
              <a:gd name="connsiteY0-2764" fmla="*/ 328669 h 1420653"/>
              <a:gd name="connsiteX1-2765" fmla="*/ 750397 w 1551854"/>
              <a:gd name="connsiteY1-2766" fmla="*/ 587431 h 1420653"/>
              <a:gd name="connsiteX2-2767" fmla="*/ 807147 w 1551854"/>
              <a:gd name="connsiteY2-2768" fmla="*/ 15 h 1420653"/>
              <a:gd name="connsiteX3-2769" fmla="*/ 916906 w 1551854"/>
              <a:gd name="connsiteY3-2770" fmla="*/ 587432 h 1420653"/>
              <a:gd name="connsiteX4-2771" fmla="*/ 1134938 w 1551854"/>
              <a:gd name="connsiteY4-2772" fmla="*/ 437792 h 1420653"/>
              <a:gd name="connsiteX5-2773" fmla="*/ 1057652 w 1551854"/>
              <a:gd name="connsiteY5-2774" fmla="*/ 712984 h 1420653"/>
              <a:gd name="connsiteX6-2775" fmla="*/ 1545755 w 1551854"/>
              <a:gd name="connsiteY6-2776" fmla="*/ 663079 h 1420653"/>
              <a:gd name="connsiteX7-2777" fmla="*/ 1066421 w 1551854"/>
              <a:gd name="connsiteY7-2778" fmla="*/ 909117 h 1420653"/>
              <a:gd name="connsiteX8-2779" fmla="*/ 1494976 w 1551854"/>
              <a:gd name="connsiteY8-2780" fmla="*/ 1171511 h 1420653"/>
              <a:gd name="connsiteX9-2781" fmla="*/ 916906 w 1551854"/>
              <a:gd name="connsiteY9-2782" fmla="*/ 1018766 h 1420653"/>
              <a:gd name="connsiteX10-2783" fmla="*/ 913166 w 1551854"/>
              <a:gd name="connsiteY10-2784" fmla="*/ 1420653 h 1420653"/>
              <a:gd name="connsiteX11-2785" fmla="*/ 750625 w 1551854"/>
              <a:gd name="connsiteY11-2786" fmla="*/ 1113654 h 1420653"/>
              <a:gd name="connsiteX12-2787" fmla="*/ 472329 w 1551854"/>
              <a:gd name="connsiteY12-2788" fmla="*/ 1193167 h 1420653"/>
              <a:gd name="connsiteX13-2789" fmla="*/ 643255 w 1551854"/>
              <a:gd name="connsiteY13-2790" fmla="*/ 930037 h 1420653"/>
              <a:gd name="connsiteX14-2791" fmla="*/ 50 w 1551854"/>
              <a:gd name="connsiteY14-2792" fmla="*/ 985980 h 1420653"/>
              <a:gd name="connsiteX15-2793" fmla="*/ 653891 w 1551854"/>
              <a:gd name="connsiteY15-2794" fmla="*/ 736838 h 1420653"/>
              <a:gd name="connsiteX16-2795" fmla="*/ 318102 w 1551854"/>
              <a:gd name="connsiteY16-2796" fmla="*/ 328669 h 1420653"/>
              <a:gd name="connsiteX0-2797" fmla="*/ 318102 w 1551854"/>
              <a:gd name="connsiteY0-2798" fmla="*/ 328669 h 1420653"/>
              <a:gd name="connsiteX1-2799" fmla="*/ 750397 w 1551854"/>
              <a:gd name="connsiteY1-2800" fmla="*/ 587431 h 1420653"/>
              <a:gd name="connsiteX2-2801" fmla="*/ 807147 w 1551854"/>
              <a:gd name="connsiteY2-2802" fmla="*/ 15 h 1420653"/>
              <a:gd name="connsiteX3-2803" fmla="*/ 916906 w 1551854"/>
              <a:gd name="connsiteY3-2804" fmla="*/ 587432 h 1420653"/>
              <a:gd name="connsiteX4-2805" fmla="*/ 1134938 w 1551854"/>
              <a:gd name="connsiteY4-2806" fmla="*/ 437792 h 1420653"/>
              <a:gd name="connsiteX5-2807" fmla="*/ 1057652 w 1551854"/>
              <a:gd name="connsiteY5-2808" fmla="*/ 712984 h 1420653"/>
              <a:gd name="connsiteX6-2809" fmla="*/ 1545755 w 1551854"/>
              <a:gd name="connsiteY6-2810" fmla="*/ 663079 h 1420653"/>
              <a:gd name="connsiteX7-2811" fmla="*/ 1066421 w 1551854"/>
              <a:gd name="connsiteY7-2812" fmla="*/ 909117 h 1420653"/>
              <a:gd name="connsiteX8-2813" fmla="*/ 1494976 w 1551854"/>
              <a:gd name="connsiteY8-2814" fmla="*/ 1171511 h 1420653"/>
              <a:gd name="connsiteX9-2815" fmla="*/ 916906 w 1551854"/>
              <a:gd name="connsiteY9-2816" fmla="*/ 1018766 h 1420653"/>
              <a:gd name="connsiteX10-2817" fmla="*/ 913166 w 1551854"/>
              <a:gd name="connsiteY10-2818" fmla="*/ 1420653 h 1420653"/>
              <a:gd name="connsiteX11-2819" fmla="*/ 750625 w 1551854"/>
              <a:gd name="connsiteY11-2820" fmla="*/ 1113654 h 1420653"/>
              <a:gd name="connsiteX12-2821" fmla="*/ 472329 w 1551854"/>
              <a:gd name="connsiteY12-2822" fmla="*/ 1193167 h 1420653"/>
              <a:gd name="connsiteX13-2823" fmla="*/ 643255 w 1551854"/>
              <a:gd name="connsiteY13-2824" fmla="*/ 930037 h 1420653"/>
              <a:gd name="connsiteX14-2825" fmla="*/ 50 w 1551854"/>
              <a:gd name="connsiteY14-2826" fmla="*/ 985980 h 1420653"/>
              <a:gd name="connsiteX15-2827" fmla="*/ 653891 w 1551854"/>
              <a:gd name="connsiteY15-2828" fmla="*/ 736838 h 1420653"/>
              <a:gd name="connsiteX16-2829" fmla="*/ 318102 w 1551854"/>
              <a:gd name="connsiteY16-2830" fmla="*/ 328669 h 1420653"/>
              <a:gd name="connsiteX0-2831" fmla="*/ 318102 w 1551854"/>
              <a:gd name="connsiteY0-2832" fmla="*/ 328669 h 1420653"/>
              <a:gd name="connsiteX1-2833" fmla="*/ 750397 w 1551854"/>
              <a:gd name="connsiteY1-2834" fmla="*/ 587431 h 1420653"/>
              <a:gd name="connsiteX2-2835" fmla="*/ 807147 w 1551854"/>
              <a:gd name="connsiteY2-2836" fmla="*/ 15 h 1420653"/>
              <a:gd name="connsiteX3-2837" fmla="*/ 916906 w 1551854"/>
              <a:gd name="connsiteY3-2838" fmla="*/ 587432 h 1420653"/>
              <a:gd name="connsiteX4-2839" fmla="*/ 1134938 w 1551854"/>
              <a:gd name="connsiteY4-2840" fmla="*/ 437792 h 1420653"/>
              <a:gd name="connsiteX5-2841" fmla="*/ 1057652 w 1551854"/>
              <a:gd name="connsiteY5-2842" fmla="*/ 712984 h 1420653"/>
              <a:gd name="connsiteX6-2843" fmla="*/ 1545755 w 1551854"/>
              <a:gd name="connsiteY6-2844" fmla="*/ 663079 h 1420653"/>
              <a:gd name="connsiteX7-2845" fmla="*/ 1066421 w 1551854"/>
              <a:gd name="connsiteY7-2846" fmla="*/ 909117 h 1420653"/>
              <a:gd name="connsiteX8-2847" fmla="*/ 1494976 w 1551854"/>
              <a:gd name="connsiteY8-2848" fmla="*/ 1171511 h 1420653"/>
              <a:gd name="connsiteX9-2849" fmla="*/ 916906 w 1551854"/>
              <a:gd name="connsiteY9-2850" fmla="*/ 1018766 h 1420653"/>
              <a:gd name="connsiteX10-2851" fmla="*/ 913166 w 1551854"/>
              <a:gd name="connsiteY10-2852" fmla="*/ 1420653 h 1420653"/>
              <a:gd name="connsiteX11-2853" fmla="*/ 742166 w 1551854"/>
              <a:gd name="connsiteY11-2854" fmla="*/ 1048356 h 1420653"/>
              <a:gd name="connsiteX12-2855" fmla="*/ 472329 w 1551854"/>
              <a:gd name="connsiteY12-2856" fmla="*/ 1193167 h 1420653"/>
              <a:gd name="connsiteX13-2857" fmla="*/ 643255 w 1551854"/>
              <a:gd name="connsiteY13-2858" fmla="*/ 930037 h 1420653"/>
              <a:gd name="connsiteX14-2859" fmla="*/ 50 w 1551854"/>
              <a:gd name="connsiteY14-2860" fmla="*/ 985980 h 1420653"/>
              <a:gd name="connsiteX15-2861" fmla="*/ 653891 w 1551854"/>
              <a:gd name="connsiteY15-2862" fmla="*/ 736838 h 1420653"/>
              <a:gd name="connsiteX16-2863" fmla="*/ 318102 w 1551854"/>
              <a:gd name="connsiteY16-2864" fmla="*/ 328669 h 1420653"/>
              <a:gd name="connsiteX0-2865" fmla="*/ 318102 w 1551854"/>
              <a:gd name="connsiteY0-2866" fmla="*/ 328669 h 1420653"/>
              <a:gd name="connsiteX1-2867" fmla="*/ 750397 w 1551854"/>
              <a:gd name="connsiteY1-2868" fmla="*/ 587431 h 1420653"/>
              <a:gd name="connsiteX2-2869" fmla="*/ 807147 w 1551854"/>
              <a:gd name="connsiteY2-2870" fmla="*/ 15 h 1420653"/>
              <a:gd name="connsiteX3-2871" fmla="*/ 916906 w 1551854"/>
              <a:gd name="connsiteY3-2872" fmla="*/ 587432 h 1420653"/>
              <a:gd name="connsiteX4-2873" fmla="*/ 1134938 w 1551854"/>
              <a:gd name="connsiteY4-2874" fmla="*/ 437792 h 1420653"/>
              <a:gd name="connsiteX5-2875" fmla="*/ 1057652 w 1551854"/>
              <a:gd name="connsiteY5-2876" fmla="*/ 712984 h 1420653"/>
              <a:gd name="connsiteX6-2877" fmla="*/ 1545755 w 1551854"/>
              <a:gd name="connsiteY6-2878" fmla="*/ 663079 h 1420653"/>
              <a:gd name="connsiteX7-2879" fmla="*/ 1066421 w 1551854"/>
              <a:gd name="connsiteY7-2880" fmla="*/ 909117 h 1420653"/>
              <a:gd name="connsiteX8-2881" fmla="*/ 1494976 w 1551854"/>
              <a:gd name="connsiteY8-2882" fmla="*/ 1171511 h 1420653"/>
              <a:gd name="connsiteX9-2883" fmla="*/ 916906 w 1551854"/>
              <a:gd name="connsiteY9-2884" fmla="*/ 1018766 h 1420653"/>
              <a:gd name="connsiteX10-2885" fmla="*/ 913166 w 1551854"/>
              <a:gd name="connsiteY10-2886" fmla="*/ 1420653 h 1420653"/>
              <a:gd name="connsiteX11-2887" fmla="*/ 742166 w 1551854"/>
              <a:gd name="connsiteY11-2888" fmla="*/ 1048356 h 1420653"/>
              <a:gd name="connsiteX12-2889" fmla="*/ 472329 w 1551854"/>
              <a:gd name="connsiteY12-2890" fmla="*/ 1193167 h 1420653"/>
              <a:gd name="connsiteX13-2891" fmla="*/ 643255 w 1551854"/>
              <a:gd name="connsiteY13-2892" fmla="*/ 930037 h 1420653"/>
              <a:gd name="connsiteX14-2893" fmla="*/ 50 w 1551854"/>
              <a:gd name="connsiteY14-2894" fmla="*/ 985980 h 1420653"/>
              <a:gd name="connsiteX15-2895" fmla="*/ 653891 w 1551854"/>
              <a:gd name="connsiteY15-2896" fmla="*/ 736838 h 1420653"/>
              <a:gd name="connsiteX16-2897" fmla="*/ 318102 w 1551854"/>
              <a:gd name="connsiteY16-2898" fmla="*/ 328669 h 1420653"/>
              <a:gd name="connsiteX0-2899" fmla="*/ 318102 w 1551854"/>
              <a:gd name="connsiteY0-2900" fmla="*/ 328669 h 1420653"/>
              <a:gd name="connsiteX1-2901" fmla="*/ 750397 w 1551854"/>
              <a:gd name="connsiteY1-2902" fmla="*/ 587431 h 1420653"/>
              <a:gd name="connsiteX2-2903" fmla="*/ 807147 w 1551854"/>
              <a:gd name="connsiteY2-2904" fmla="*/ 15 h 1420653"/>
              <a:gd name="connsiteX3-2905" fmla="*/ 916906 w 1551854"/>
              <a:gd name="connsiteY3-2906" fmla="*/ 587432 h 1420653"/>
              <a:gd name="connsiteX4-2907" fmla="*/ 1134938 w 1551854"/>
              <a:gd name="connsiteY4-2908" fmla="*/ 437792 h 1420653"/>
              <a:gd name="connsiteX5-2909" fmla="*/ 1057652 w 1551854"/>
              <a:gd name="connsiteY5-2910" fmla="*/ 712984 h 1420653"/>
              <a:gd name="connsiteX6-2911" fmla="*/ 1545755 w 1551854"/>
              <a:gd name="connsiteY6-2912" fmla="*/ 663079 h 1420653"/>
              <a:gd name="connsiteX7-2913" fmla="*/ 1066421 w 1551854"/>
              <a:gd name="connsiteY7-2914" fmla="*/ 909117 h 1420653"/>
              <a:gd name="connsiteX8-2915" fmla="*/ 1494976 w 1551854"/>
              <a:gd name="connsiteY8-2916" fmla="*/ 1171511 h 1420653"/>
              <a:gd name="connsiteX9-2917" fmla="*/ 916906 w 1551854"/>
              <a:gd name="connsiteY9-2918" fmla="*/ 1018766 h 1420653"/>
              <a:gd name="connsiteX10-2919" fmla="*/ 913166 w 1551854"/>
              <a:gd name="connsiteY10-2920" fmla="*/ 1420653 h 1420653"/>
              <a:gd name="connsiteX11-2921" fmla="*/ 742166 w 1551854"/>
              <a:gd name="connsiteY11-2922" fmla="*/ 1048356 h 1420653"/>
              <a:gd name="connsiteX12-2923" fmla="*/ 472329 w 1551854"/>
              <a:gd name="connsiteY12-2924" fmla="*/ 1193167 h 1420653"/>
              <a:gd name="connsiteX13-2925" fmla="*/ 643255 w 1551854"/>
              <a:gd name="connsiteY13-2926" fmla="*/ 930037 h 1420653"/>
              <a:gd name="connsiteX14-2927" fmla="*/ 50 w 1551854"/>
              <a:gd name="connsiteY14-2928" fmla="*/ 985980 h 1420653"/>
              <a:gd name="connsiteX15-2929" fmla="*/ 653891 w 1551854"/>
              <a:gd name="connsiteY15-2930" fmla="*/ 736838 h 1420653"/>
              <a:gd name="connsiteX16-2931" fmla="*/ 318102 w 1551854"/>
              <a:gd name="connsiteY16-2932" fmla="*/ 328669 h 14206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1171" y="connsiteY13-1172"/>
              </a:cxn>
              <a:cxn ang="0">
                <a:pos x="connsiteX14-1677" y="connsiteY14-1678"/>
              </a:cxn>
              <a:cxn ang="0">
                <a:pos x="connsiteX15-2099" y="connsiteY15-2100"/>
              </a:cxn>
              <a:cxn ang="0">
                <a:pos x="connsiteX16-2421" y="connsiteY16-2422"/>
              </a:cxn>
            </a:cxnLst>
            <a:rect l="l" t="t" r="r" b="b"/>
            <a:pathLst>
              <a:path w="1551854" h="1420653">
                <a:moveTo>
                  <a:pt x="318102" y="328669"/>
                </a:moveTo>
                <a:cubicBezTo>
                  <a:pt x="404774" y="194053"/>
                  <a:pt x="584212" y="629281"/>
                  <a:pt x="750397" y="587431"/>
                </a:cubicBezTo>
                <a:cubicBezTo>
                  <a:pt x="862079" y="497642"/>
                  <a:pt x="456925" y="23542"/>
                  <a:pt x="807147" y="15"/>
                </a:cubicBezTo>
                <a:cubicBezTo>
                  <a:pt x="1038097" y="-2962"/>
                  <a:pt x="871485" y="431383"/>
                  <a:pt x="916906" y="587432"/>
                </a:cubicBezTo>
                <a:cubicBezTo>
                  <a:pt x="1006876" y="768621"/>
                  <a:pt x="979696" y="396195"/>
                  <a:pt x="1134938" y="437792"/>
                </a:cubicBezTo>
                <a:cubicBezTo>
                  <a:pt x="1311776" y="523692"/>
                  <a:pt x="931756" y="651140"/>
                  <a:pt x="1057652" y="712984"/>
                </a:cubicBezTo>
                <a:cubicBezTo>
                  <a:pt x="1089573" y="730009"/>
                  <a:pt x="1497912" y="451485"/>
                  <a:pt x="1545755" y="663079"/>
                </a:cubicBezTo>
                <a:cubicBezTo>
                  <a:pt x="1620103" y="848168"/>
                  <a:pt x="988745" y="789039"/>
                  <a:pt x="1066421" y="909117"/>
                </a:cubicBezTo>
                <a:cubicBezTo>
                  <a:pt x="1059081" y="1076095"/>
                  <a:pt x="1449308" y="885264"/>
                  <a:pt x="1494976" y="1171511"/>
                </a:cubicBezTo>
                <a:cubicBezTo>
                  <a:pt x="1421555" y="1478405"/>
                  <a:pt x="1109596" y="1069681"/>
                  <a:pt x="916906" y="1018766"/>
                </a:cubicBezTo>
                <a:cubicBezTo>
                  <a:pt x="765468" y="1095302"/>
                  <a:pt x="1223631" y="1330866"/>
                  <a:pt x="913166" y="1420653"/>
                </a:cubicBezTo>
                <a:cubicBezTo>
                  <a:pt x="712842" y="1414473"/>
                  <a:pt x="888057" y="1093732"/>
                  <a:pt x="742166" y="1048356"/>
                </a:cubicBezTo>
                <a:cubicBezTo>
                  <a:pt x="669025" y="979230"/>
                  <a:pt x="666732" y="1268617"/>
                  <a:pt x="472329" y="1193167"/>
                </a:cubicBezTo>
                <a:cubicBezTo>
                  <a:pt x="264674" y="998448"/>
                  <a:pt x="683094" y="1082202"/>
                  <a:pt x="643255" y="930037"/>
                </a:cubicBezTo>
                <a:cubicBezTo>
                  <a:pt x="550664" y="758446"/>
                  <a:pt x="-6043" y="1231031"/>
                  <a:pt x="50" y="985980"/>
                </a:cubicBezTo>
                <a:cubicBezTo>
                  <a:pt x="19215" y="637889"/>
                  <a:pt x="541961" y="1071677"/>
                  <a:pt x="653891" y="736838"/>
                </a:cubicBezTo>
                <a:cubicBezTo>
                  <a:pt x="718657" y="614033"/>
                  <a:pt x="213579" y="597248"/>
                  <a:pt x="318102" y="328669"/>
                </a:cubicBezTo>
                <a:close/>
              </a:path>
            </a:pathLst>
          </a:custGeom>
          <a:gradFill>
            <a:gsLst>
              <a:gs pos="80000">
                <a:srgbClr val="8E5B28"/>
              </a:gs>
              <a:gs pos="0">
                <a:srgbClr val="663300"/>
              </a:gs>
              <a:gs pos="100000">
                <a:srgbClr val="996633"/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n-US">
              <a:solidFill>
                <a:srgbClr val="FFFFFF"/>
              </a:solidFill>
            </a:endParaRPr>
          </a:p>
        </p:txBody>
      </p:sp>
      <p:sp>
        <p:nvSpPr>
          <p:cNvPr id="34" name="Gwiazda 6-ramienna 1"/>
          <p:cNvSpPr/>
          <p:nvPr/>
        </p:nvSpPr>
        <p:spPr>
          <a:xfrm rot="20397120">
            <a:off x="3671514" y="4227219"/>
            <a:ext cx="1188000" cy="1044000"/>
          </a:xfrm>
          <a:custGeom>
            <a:avLst/>
            <a:gdLst>
              <a:gd name="connsiteX0" fmla="*/ 0 w 1296144"/>
              <a:gd name="connsiteY0" fmla="*/ 341908 h 1367631"/>
              <a:gd name="connsiteX1" fmla="*/ 511809 w 1296144"/>
              <a:gd name="connsiteY1" fmla="*/ 468148 h 1367631"/>
              <a:gd name="connsiteX2" fmla="*/ 648072 w 1296144"/>
              <a:gd name="connsiteY2" fmla="*/ 0 h 1367631"/>
              <a:gd name="connsiteX3" fmla="*/ 784335 w 1296144"/>
              <a:gd name="connsiteY3" fmla="*/ 468148 h 1367631"/>
              <a:gd name="connsiteX4" fmla="*/ 1296144 w 1296144"/>
              <a:gd name="connsiteY4" fmla="*/ 341908 h 1367631"/>
              <a:gd name="connsiteX5" fmla="*/ 920598 w 1296144"/>
              <a:gd name="connsiteY5" fmla="*/ 683816 h 1367631"/>
              <a:gd name="connsiteX6" fmla="*/ 1296144 w 1296144"/>
              <a:gd name="connsiteY6" fmla="*/ 1025723 h 1367631"/>
              <a:gd name="connsiteX7" fmla="*/ 784335 w 1296144"/>
              <a:gd name="connsiteY7" fmla="*/ 899483 h 1367631"/>
              <a:gd name="connsiteX8" fmla="*/ 648072 w 1296144"/>
              <a:gd name="connsiteY8" fmla="*/ 1367631 h 1367631"/>
              <a:gd name="connsiteX9" fmla="*/ 511809 w 1296144"/>
              <a:gd name="connsiteY9" fmla="*/ 899483 h 1367631"/>
              <a:gd name="connsiteX10" fmla="*/ 0 w 1296144"/>
              <a:gd name="connsiteY10" fmla="*/ 1025723 h 1367631"/>
              <a:gd name="connsiteX11" fmla="*/ 375546 w 1296144"/>
              <a:gd name="connsiteY11" fmla="*/ 683816 h 1367631"/>
              <a:gd name="connsiteX12" fmla="*/ 0 w 1296144"/>
              <a:gd name="connsiteY12" fmla="*/ 341908 h 1367631"/>
              <a:gd name="connsiteX0-1" fmla="*/ 0 w 1296144"/>
              <a:gd name="connsiteY0-2" fmla="*/ 341908 h 1367631"/>
              <a:gd name="connsiteX1-3" fmla="*/ 511809 w 1296144"/>
              <a:gd name="connsiteY1-4" fmla="*/ 468148 h 1367631"/>
              <a:gd name="connsiteX2-5" fmla="*/ 648072 w 1296144"/>
              <a:gd name="connsiteY2-6" fmla="*/ 0 h 1367631"/>
              <a:gd name="connsiteX3-7" fmla="*/ 784335 w 1296144"/>
              <a:gd name="connsiteY3-8" fmla="*/ 468148 h 1367631"/>
              <a:gd name="connsiteX4-9" fmla="*/ 1296144 w 1296144"/>
              <a:gd name="connsiteY4-10" fmla="*/ 341908 h 1367631"/>
              <a:gd name="connsiteX5-11" fmla="*/ 920598 w 1296144"/>
              <a:gd name="connsiteY5-12" fmla="*/ 683816 h 1367631"/>
              <a:gd name="connsiteX6-13" fmla="*/ 1296144 w 1296144"/>
              <a:gd name="connsiteY6-14" fmla="*/ 1025723 h 1367631"/>
              <a:gd name="connsiteX7-15" fmla="*/ 784335 w 1296144"/>
              <a:gd name="connsiteY7-16" fmla="*/ 899483 h 1367631"/>
              <a:gd name="connsiteX8-17" fmla="*/ 648072 w 1296144"/>
              <a:gd name="connsiteY8-18" fmla="*/ 1367631 h 1367631"/>
              <a:gd name="connsiteX9-19" fmla="*/ 511809 w 1296144"/>
              <a:gd name="connsiteY9-20" fmla="*/ 899483 h 1367631"/>
              <a:gd name="connsiteX10-21" fmla="*/ 0 w 1296144"/>
              <a:gd name="connsiteY10-22" fmla="*/ 1025723 h 1367631"/>
              <a:gd name="connsiteX11-23" fmla="*/ 375546 w 1296144"/>
              <a:gd name="connsiteY11-24" fmla="*/ 683816 h 1367631"/>
              <a:gd name="connsiteX12-25" fmla="*/ 0 w 1296144"/>
              <a:gd name="connsiteY12-26" fmla="*/ 341908 h 1367631"/>
              <a:gd name="connsiteX0-27" fmla="*/ 0 w 1296144"/>
              <a:gd name="connsiteY0-28" fmla="*/ 347649 h 1373372"/>
              <a:gd name="connsiteX1-29" fmla="*/ 511809 w 1296144"/>
              <a:gd name="connsiteY1-30" fmla="*/ 473889 h 1373372"/>
              <a:gd name="connsiteX2-31" fmla="*/ 648072 w 1296144"/>
              <a:gd name="connsiteY2-32" fmla="*/ 5741 h 1373372"/>
              <a:gd name="connsiteX3-33" fmla="*/ 784335 w 1296144"/>
              <a:gd name="connsiteY3-34" fmla="*/ 473889 h 1373372"/>
              <a:gd name="connsiteX4-35" fmla="*/ 1296144 w 1296144"/>
              <a:gd name="connsiteY4-36" fmla="*/ 347649 h 1373372"/>
              <a:gd name="connsiteX5-37" fmla="*/ 920598 w 1296144"/>
              <a:gd name="connsiteY5-38" fmla="*/ 689557 h 1373372"/>
              <a:gd name="connsiteX6-39" fmla="*/ 1296144 w 1296144"/>
              <a:gd name="connsiteY6-40" fmla="*/ 1031464 h 1373372"/>
              <a:gd name="connsiteX7-41" fmla="*/ 784335 w 1296144"/>
              <a:gd name="connsiteY7-42" fmla="*/ 905224 h 1373372"/>
              <a:gd name="connsiteX8-43" fmla="*/ 648072 w 1296144"/>
              <a:gd name="connsiteY8-44" fmla="*/ 1373372 h 1373372"/>
              <a:gd name="connsiteX9-45" fmla="*/ 511809 w 1296144"/>
              <a:gd name="connsiteY9-46" fmla="*/ 905224 h 1373372"/>
              <a:gd name="connsiteX10-47" fmla="*/ 0 w 1296144"/>
              <a:gd name="connsiteY10-48" fmla="*/ 1031464 h 1373372"/>
              <a:gd name="connsiteX11-49" fmla="*/ 375546 w 1296144"/>
              <a:gd name="connsiteY11-50" fmla="*/ 689557 h 1373372"/>
              <a:gd name="connsiteX12-51" fmla="*/ 0 w 1296144"/>
              <a:gd name="connsiteY12-52" fmla="*/ 347649 h 1373372"/>
              <a:gd name="connsiteX0-53" fmla="*/ 0 w 1296144"/>
              <a:gd name="connsiteY0-54" fmla="*/ 439361 h 1465084"/>
              <a:gd name="connsiteX1-55" fmla="*/ 511809 w 1296144"/>
              <a:gd name="connsiteY1-56" fmla="*/ 565601 h 1465084"/>
              <a:gd name="connsiteX2-57" fmla="*/ 608315 w 1296144"/>
              <a:gd name="connsiteY2-58" fmla="*/ 4688 h 1465084"/>
              <a:gd name="connsiteX3-59" fmla="*/ 784335 w 1296144"/>
              <a:gd name="connsiteY3-60" fmla="*/ 565601 h 1465084"/>
              <a:gd name="connsiteX4-61" fmla="*/ 1296144 w 1296144"/>
              <a:gd name="connsiteY4-62" fmla="*/ 439361 h 1465084"/>
              <a:gd name="connsiteX5-63" fmla="*/ 920598 w 1296144"/>
              <a:gd name="connsiteY5-64" fmla="*/ 781269 h 1465084"/>
              <a:gd name="connsiteX6-65" fmla="*/ 1296144 w 1296144"/>
              <a:gd name="connsiteY6-66" fmla="*/ 1123176 h 1465084"/>
              <a:gd name="connsiteX7-67" fmla="*/ 784335 w 1296144"/>
              <a:gd name="connsiteY7-68" fmla="*/ 996936 h 1465084"/>
              <a:gd name="connsiteX8-69" fmla="*/ 648072 w 1296144"/>
              <a:gd name="connsiteY8-70" fmla="*/ 1465084 h 1465084"/>
              <a:gd name="connsiteX9-71" fmla="*/ 511809 w 1296144"/>
              <a:gd name="connsiteY9-72" fmla="*/ 996936 h 1465084"/>
              <a:gd name="connsiteX10-73" fmla="*/ 0 w 1296144"/>
              <a:gd name="connsiteY10-74" fmla="*/ 1123176 h 1465084"/>
              <a:gd name="connsiteX11-75" fmla="*/ 375546 w 1296144"/>
              <a:gd name="connsiteY11-76" fmla="*/ 781269 h 1465084"/>
              <a:gd name="connsiteX12-77" fmla="*/ 0 w 1296144"/>
              <a:gd name="connsiteY12-78" fmla="*/ 439361 h 1465084"/>
              <a:gd name="connsiteX0-79" fmla="*/ 0 w 1296144"/>
              <a:gd name="connsiteY0-80" fmla="*/ 439361 h 1465084"/>
              <a:gd name="connsiteX1-81" fmla="*/ 551565 w 1296144"/>
              <a:gd name="connsiteY1-82" fmla="*/ 539096 h 1465084"/>
              <a:gd name="connsiteX2-83" fmla="*/ 608315 w 1296144"/>
              <a:gd name="connsiteY2-84" fmla="*/ 4688 h 1465084"/>
              <a:gd name="connsiteX3-85" fmla="*/ 784335 w 1296144"/>
              <a:gd name="connsiteY3-86" fmla="*/ 565601 h 1465084"/>
              <a:gd name="connsiteX4-87" fmla="*/ 1296144 w 1296144"/>
              <a:gd name="connsiteY4-88" fmla="*/ 439361 h 1465084"/>
              <a:gd name="connsiteX5-89" fmla="*/ 920598 w 1296144"/>
              <a:gd name="connsiteY5-90" fmla="*/ 781269 h 1465084"/>
              <a:gd name="connsiteX6-91" fmla="*/ 1296144 w 1296144"/>
              <a:gd name="connsiteY6-92" fmla="*/ 1123176 h 1465084"/>
              <a:gd name="connsiteX7-93" fmla="*/ 784335 w 1296144"/>
              <a:gd name="connsiteY7-94" fmla="*/ 996936 h 1465084"/>
              <a:gd name="connsiteX8-95" fmla="*/ 648072 w 1296144"/>
              <a:gd name="connsiteY8-96" fmla="*/ 1465084 h 1465084"/>
              <a:gd name="connsiteX9-97" fmla="*/ 511809 w 1296144"/>
              <a:gd name="connsiteY9-98" fmla="*/ 996936 h 1465084"/>
              <a:gd name="connsiteX10-99" fmla="*/ 0 w 1296144"/>
              <a:gd name="connsiteY10-100" fmla="*/ 1123176 h 1465084"/>
              <a:gd name="connsiteX11-101" fmla="*/ 375546 w 1296144"/>
              <a:gd name="connsiteY11-102" fmla="*/ 781269 h 1465084"/>
              <a:gd name="connsiteX12-103" fmla="*/ 0 w 1296144"/>
              <a:gd name="connsiteY12-104" fmla="*/ 439361 h 1465084"/>
              <a:gd name="connsiteX0-105" fmla="*/ 0 w 1296144"/>
              <a:gd name="connsiteY0-106" fmla="*/ 439620 h 1465343"/>
              <a:gd name="connsiteX1-107" fmla="*/ 551565 w 1296144"/>
              <a:gd name="connsiteY1-108" fmla="*/ 539355 h 1465343"/>
              <a:gd name="connsiteX2-109" fmla="*/ 608315 w 1296144"/>
              <a:gd name="connsiteY2-110" fmla="*/ 4947 h 1465343"/>
              <a:gd name="connsiteX3-111" fmla="*/ 718074 w 1296144"/>
              <a:gd name="connsiteY3-112" fmla="*/ 539356 h 1465343"/>
              <a:gd name="connsiteX4-113" fmla="*/ 1296144 w 1296144"/>
              <a:gd name="connsiteY4-114" fmla="*/ 439620 h 1465343"/>
              <a:gd name="connsiteX5-115" fmla="*/ 920598 w 1296144"/>
              <a:gd name="connsiteY5-116" fmla="*/ 781528 h 1465343"/>
              <a:gd name="connsiteX6-117" fmla="*/ 1296144 w 1296144"/>
              <a:gd name="connsiteY6-118" fmla="*/ 1123435 h 1465343"/>
              <a:gd name="connsiteX7-119" fmla="*/ 784335 w 1296144"/>
              <a:gd name="connsiteY7-120" fmla="*/ 997195 h 1465343"/>
              <a:gd name="connsiteX8-121" fmla="*/ 648072 w 1296144"/>
              <a:gd name="connsiteY8-122" fmla="*/ 1465343 h 1465343"/>
              <a:gd name="connsiteX9-123" fmla="*/ 511809 w 1296144"/>
              <a:gd name="connsiteY9-124" fmla="*/ 997195 h 1465343"/>
              <a:gd name="connsiteX10-125" fmla="*/ 0 w 1296144"/>
              <a:gd name="connsiteY10-126" fmla="*/ 1123435 h 1465343"/>
              <a:gd name="connsiteX11-127" fmla="*/ 375546 w 1296144"/>
              <a:gd name="connsiteY11-128" fmla="*/ 781528 h 1465343"/>
              <a:gd name="connsiteX12-129" fmla="*/ 0 w 1296144"/>
              <a:gd name="connsiteY12-130" fmla="*/ 439620 h 1465343"/>
              <a:gd name="connsiteX0-131" fmla="*/ 0 w 1296144"/>
              <a:gd name="connsiteY0-132" fmla="*/ 492135 h 1517858"/>
              <a:gd name="connsiteX1-133" fmla="*/ 551565 w 1296144"/>
              <a:gd name="connsiteY1-134" fmla="*/ 591870 h 1517858"/>
              <a:gd name="connsiteX2-135" fmla="*/ 608315 w 1296144"/>
              <a:gd name="connsiteY2-136" fmla="*/ 4454 h 1517858"/>
              <a:gd name="connsiteX3-137" fmla="*/ 718074 w 1296144"/>
              <a:gd name="connsiteY3-138" fmla="*/ 591871 h 1517858"/>
              <a:gd name="connsiteX4-139" fmla="*/ 1296144 w 1296144"/>
              <a:gd name="connsiteY4-140" fmla="*/ 492135 h 1517858"/>
              <a:gd name="connsiteX5-141" fmla="*/ 920598 w 1296144"/>
              <a:gd name="connsiteY5-142" fmla="*/ 834043 h 1517858"/>
              <a:gd name="connsiteX6-143" fmla="*/ 1296144 w 1296144"/>
              <a:gd name="connsiteY6-144" fmla="*/ 1175950 h 1517858"/>
              <a:gd name="connsiteX7-145" fmla="*/ 784335 w 1296144"/>
              <a:gd name="connsiteY7-146" fmla="*/ 1049710 h 1517858"/>
              <a:gd name="connsiteX8-147" fmla="*/ 648072 w 1296144"/>
              <a:gd name="connsiteY8-148" fmla="*/ 1517858 h 1517858"/>
              <a:gd name="connsiteX9-149" fmla="*/ 511809 w 1296144"/>
              <a:gd name="connsiteY9-150" fmla="*/ 1049710 h 1517858"/>
              <a:gd name="connsiteX10-151" fmla="*/ 0 w 1296144"/>
              <a:gd name="connsiteY10-152" fmla="*/ 1175950 h 1517858"/>
              <a:gd name="connsiteX11-153" fmla="*/ 375546 w 1296144"/>
              <a:gd name="connsiteY11-154" fmla="*/ 834043 h 1517858"/>
              <a:gd name="connsiteX12-155" fmla="*/ 0 w 1296144"/>
              <a:gd name="connsiteY12-156" fmla="*/ 492135 h 1517858"/>
              <a:gd name="connsiteX0-157" fmla="*/ 0 w 1296144"/>
              <a:gd name="connsiteY0-158" fmla="*/ 492135 h 1517858"/>
              <a:gd name="connsiteX1-159" fmla="*/ 551565 w 1296144"/>
              <a:gd name="connsiteY1-160" fmla="*/ 591870 h 1517858"/>
              <a:gd name="connsiteX2-161" fmla="*/ 608315 w 1296144"/>
              <a:gd name="connsiteY2-162" fmla="*/ 4454 h 1517858"/>
              <a:gd name="connsiteX3-163" fmla="*/ 718074 w 1296144"/>
              <a:gd name="connsiteY3-164" fmla="*/ 591871 h 1517858"/>
              <a:gd name="connsiteX4-165" fmla="*/ 1296144 w 1296144"/>
              <a:gd name="connsiteY4-166" fmla="*/ 492135 h 1517858"/>
              <a:gd name="connsiteX5-167" fmla="*/ 920598 w 1296144"/>
              <a:gd name="connsiteY5-168" fmla="*/ 834043 h 1517858"/>
              <a:gd name="connsiteX6-169" fmla="*/ 1296144 w 1296144"/>
              <a:gd name="connsiteY6-170" fmla="*/ 1175950 h 1517858"/>
              <a:gd name="connsiteX7-171" fmla="*/ 784335 w 1296144"/>
              <a:gd name="connsiteY7-172" fmla="*/ 1049710 h 1517858"/>
              <a:gd name="connsiteX8-173" fmla="*/ 648072 w 1296144"/>
              <a:gd name="connsiteY8-174" fmla="*/ 1517858 h 1517858"/>
              <a:gd name="connsiteX9-175" fmla="*/ 511809 w 1296144"/>
              <a:gd name="connsiteY9-176" fmla="*/ 1049710 h 1517858"/>
              <a:gd name="connsiteX10-177" fmla="*/ 0 w 1296144"/>
              <a:gd name="connsiteY10-178" fmla="*/ 1175950 h 1517858"/>
              <a:gd name="connsiteX11-179" fmla="*/ 375546 w 1296144"/>
              <a:gd name="connsiteY11-180" fmla="*/ 834043 h 1517858"/>
              <a:gd name="connsiteX12-181" fmla="*/ 0 w 1296144"/>
              <a:gd name="connsiteY12-182" fmla="*/ 492135 h 1517858"/>
              <a:gd name="connsiteX0-183" fmla="*/ 0 w 1296144"/>
              <a:gd name="connsiteY0-184" fmla="*/ 487681 h 1513404"/>
              <a:gd name="connsiteX1-185" fmla="*/ 551565 w 1296144"/>
              <a:gd name="connsiteY1-186" fmla="*/ 587416 h 1513404"/>
              <a:gd name="connsiteX2-187" fmla="*/ 608315 w 1296144"/>
              <a:gd name="connsiteY2-188" fmla="*/ 0 h 1513404"/>
              <a:gd name="connsiteX3-189" fmla="*/ 718074 w 1296144"/>
              <a:gd name="connsiteY3-190" fmla="*/ 587417 h 1513404"/>
              <a:gd name="connsiteX4-191" fmla="*/ 1296144 w 1296144"/>
              <a:gd name="connsiteY4-192" fmla="*/ 487681 h 1513404"/>
              <a:gd name="connsiteX5-193" fmla="*/ 920598 w 1296144"/>
              <a:gd name="connsiteY5-194" fmla="*/ 829589 h 1513404"/>
              <a:gd name="connsiteX6-195" fmla="*/ 1296144 w 1296144"/>
              <a:gd name="connsiteY6-196" fmla="*/ 1171496 h 1513404"/>
              <a:gd name="connsiteX7-197" fmla="*/ 784335 w 1296144"/>
              <a:gd name="connsiteY7-198" fmla="*/ 1045256 h 1513404"/>
              <a:gd name="connsiteX8-199" fmla="*/ 648072 w 1296144"/>
              <a:gd name="connsiteY8-200" fmla="*/ 1513404 h 1513404"/>
              <a:gd name="connsiteX9-201" fmla="*/ 511809 w 1296144"/>
              <a:gd name="connsiteY9-202" fmla="*/ 1045256 h 1513404"/>
              <a:gd name="connsiteX10-203" fmla="*/ 0 w 1296144"/>
              <a:gd name="connsiteY10-204" fmla="*/ 1171496 h 1513404"/>
              <a:gd name="connsiteX11-205" fmla="*/ 375546 w 1296144"/>
              <a:gd name="connsiteY11-206" fmla="*/ 829589 h 1513404"/>
              <a:gd name="connsiteX12-207" fmla="*/ 0 w 1296144"/>
              <a:gd name="connsiteY12-208" fmla="*/ 487681 h 1513404"/>
              <a:gd name="connsiteX0-209" fmla="*/ 0 w 1296144"/>
              <a:gd name="connsiteY0-210" fmla="*/ 487681 h 1513404"/>
              <a:gd name="connsiteX1-211" fmla="*/ 551565 w 1296144"/>
              <a:gd name="connsiteY1-212" fmla="*/ 587416 h 1513404"/>
              <a:gd name="connsiteX2-213" fmla="*/ 608315 w 1296144"/>
              <a:gd name="connsiteY2-214" fmla="*/ 0 h 1513404"/>
              <a:gd name="connsiteX3-215" fmla="*/ 718074 w 1296144"/>
              <a:gd name="connsiteY3-216" fmla="*/ 587417 h 1513404"/>
              <a:gd name="connsiteX4-217" fmla="*/ 1296144 w 1296144"/>
              <a:gd name="connsiteY4-218" fmla="*/ 487681 h 1513404"/>
              <a:gd name="connsiteX5-219" fmla="*/ 920598 w 1296144"/>
              <a:gd name="connsiteY5-220" fmla="*/ 829589 h 1513404"/>
              <a:gd name="connsiteX6-221" fmla="*/ 1296144 w 1296144"/>
              <a:gd name="connsiteY6-222" fmla="*/ 1171496 h 1513404"/>
              <a:gd name="connsiteX7-223" fmla="*/ 784335 w 1296144"/>
              <a:gd name="connsiteY7-224" fmla="*/ 1045256 h 1513404"/>
              <a:gd name="connsiteX8-225" fmla="*/ 648072 w 1296144"/>
              <a:gd name="connsiteY8-226" fmla="*/ 1513404 h 1513404"/>
              <a:gd name="connsiteX9-227" fmla="*/ 511809 w 1296144"/>
              <a:gd name="connsiteY9-228" fmla="*/ 1045256 h 1513404"/>
              <a:gd name="connsiteX10-229" fmla="*/ 0 w 1296144"/>
              <a:gd name="connsiteY10-230" fmla="*/ 1171496 h 1513404"/>
              <a:gd name="connsiteX11-231" fmla="*/ 375546 w 1296144"/>
              <a:gd name="connsiteY11-232" fmla="*/ 829589 h 1513404"/>
              <a:gd name="connsiteX12-233" fmla="*/ 0 w 1296144"/>
              <a:gd name="connsiteY12-234" fmla="*/ 487681 h 1513404"/>
              <a:gd name="connsiteX0-235" fmla="*/ 0 w 1296144"/>
              <a:gd name="connsiteY0-236" fmla="*/ 487696 h 1513419"/>
              <a:gd name="connsiteX1-237" fmla="*/ 551565 w 1296144"/>
              <a:gd name="connsiteY1-238" fmla="*/ 587431 h 1513419"/>
              <a:gd name="connsiteX2-239" fmla="*/ 608315 w 1296144"/>
              <a:gd name="connsiteY2-240" fmla="*/ 15 h 1513419"/>
              <a:gd name="connsiteX3-241" fmla="*/ 718074 w 1296144"/>
              <a:gd name="connsiteY3-242" fmla="*/ 587432 h 1513419"/>
              <a:gd name="connsiteX4-243" fmla="*/ 1296144 w 1296144"/>
              <a:gd name="connsiteY4-244" fmla="*/ 487696 h 1513419"/>
              <a:gd name="connsiteX5-245" fmla="*/ 920598 w 1296144"/>
              <a:gd name="connsiteY5-246" fmla="*/ 829604 h 1513419"/>
              <a:gd name="connsiteX6-247" fmla="*/ 1296144 w 1296144"/>
              <a:gd name="connsiteY6-248" fmla="*/ 1171511 h 1513419"/>
              <a:gd name="connsiteX7-249" fmla="*/ 784335 w 1296144"/>
              <a:gd name="connsiteY7-250" fmla="*/ 1045271 h 1513419"/>
              <a:gd name="connsiteX8-251" fmla="*/ 648072 w 1296144"/>
              <a:gd name="connsiteY8-252" fmla="*/ 1513419 h 1513419"/>
              <a:gd name="connsiteX9-253" fmla="*/ 511809 w 1296144"/>
              <a:gd name="connsiteY9-254" fmla="*/ 1045271 h 1513419"/>
              <a:gd name="connsiteX10-255" fmla="*/ 0 w 1296144"/>
              <a:gd name="connsiteY10-256" fmla="*/ 1171511 h 1513419"/>
              <a:gd name="connsiteX11-257" fmla="*/ 375546 w 1296144"/>
              <a:gd name="connsiteY11-258" fmla="*/ 829604 h 1513419"/>
              <a:gd name="connsiteX12-259" fmla="*/ 0 w 1296144"/>
              <a:gd name="connsiteY12-260" fmla="*/ 487696 h 1513419"/>
              <a:gd name="connsiteX0-261" fmla="*/ 0 w 1296144"/>
              <a:gd name="connsiteY0-262" fmla="*/ 487696 h 1513419"/>
              <a:gd name="connsiteX1-263" fmla="*/ 551565 w 1296144"/>
              <a:gd name="connsiteY1-264" fmla="*/ 587431 h 1513419"/>
              <a:gd name="connsiteX2-265" fmla="*/ 608315 w 1296144"/>
              <a:gd name="connsiteY2-266" fmla="*/ 15 h 1513419"/>
              <a:gd name="connsiteX3-267" fmla="*/ 718074 w 1296144"/>
              <a:gd name="connsiteY3-268" fmla="*/ 587432 h 1513419"/>
              <a:gd name="connsiteX4-269" fmla="*/ 1296144 w 1296144"/>
              <a:gd name="connsiteY4-270" fmla="*/ 487696 h 1513419"/>
              <a:gd name="connsiteX5-271" fmla="*/ 920598 w 1296144"/>
              <a:gd name="connsiteY5-272" fmla="*/ 829604 h 1513419"/>
              <a:gd name="connsiteX6-273" fmla="*/ 1296144 w 1296144"/>
              <a:gd name="connsiteY6-274" fmla="*/ 1171511 h 1513419"/>
              <a:gd name="connsiteX7-275" fmla="*/ 784335 w 1296144"/>
              <a:gd name="connsiteY7-276" fmla="*/ 1045271 h 1513419"/>
              <a:gd name="connsiteX8-277" fmla="*/ 648072 w 1296144"/>
              <a:gd name="connsiteY8-278" fmla="*/ 1513419 h 1513419"/>
              <a:gd name="connsiteX9-279" fmla="*/ 511809 w 1296144"/>
              <a:gd name="connsiteY9-280" fmla="*/ 1045271 h 1513419"/>
              <a:gd name="connsiteX10-281" fmla="*/ 0 w 1296144"/>
              <a:gd name="connsiteY10-282" fmla="*/ 1171511 h 1513419"/>
              <a:gd name="connsiteX11-283" fmla="*/ 415302 w 1296144"/>
              <a:gd name="connsiteY11-284" fmla="*/ 723586 h 1513419"/>
              <a:gd name="connsiteX12-285" fmla="*/ 0 w 1296144"/>
              <a:gd name="connsiteY12-286" fmla="*/ 487696 h 1513419"/>
              <a:gd name="connsiteX0-287" fmla="*/ 92765 w 1296144"/>
              <a:gd name="connsiteY0-288" fmla="*/ 394930 h 1513419"/>
              <a:gd name="connsiteX1-289" fmla="*/ 551565 w 1296144"/>
              <a:gd name="connsiteY1-290" fmla="*/ 587431 h 1513419"/>
              <a:gd name="connsiteX2-291" fmla="*/ 608315 w 1296144"/>
              <a:gd name="connsiteY2-292" fmla="*/ 15 h 1513419"/>
              <a:gd name="connsiteX3-293" fmla="*/ 718074 w 1296144"/>
              <a:gd name="connsiteY3-294" fmla="*/ 587432 h 1513419"/>
              <a:gd name="connsiteX4-295" fmla="*/ 1296144 w 1296144"/>
              <a:gd name="connsiteY4-296" fmla="*/ 487696 h 1513419"/>
              <a:gd name="connsiteX5-297" fmla="*/ 920598 w 1296144"/>
              <a:gd name="connsiteY5-298" fmla="*/ 829604 h 1513419"/>
              <a:gd name="connsiteX6-299" fmla="*/ 1296144 w 1296144"/>
              <a:gd name="connsiteY6-300" fmla="*/ 1171511 h 1513419"/>
              <a:gd name="connsiteX7-301" fmla="*/ 784335 w 1296144"/>
              <a:gd name="connsiteY7-302" fmla="*/ 1045271 h 1513419"/>
              <a:gd name="connsiteX8-303" fmla="*/ 648072 w 1296144"/>
              <a:gd name="connsiteY8-304" fmla="*/ 1513419 h 1513419"/>
              <a:gd name="connsiteX9-305" fmla="*/ 511809 w 1296144"/>
              <a:gd name="connsiteY9-306" fmla="*/ 1045271 h 1513419"/>
              <a:gd name="connsiteX10-307" fmla="*/ 0 w 1296144"/>
              <a:gd name="connsiteY10-308" fmla="*/ 1171511 h 1513419"/>
              <a:gd name="connsiteX11-309" fmla="*/ 415302 w 1296144"/>
              <a:gd name="connsiteY11-310" fmla="*/ 723586 h 1513419"/>
              <a:gd name="connsiteX12-311" fmla="*/ 92765 w 1296144"/>
              <a:gd name="connsiteY12-312" fmla="*/ 394930 h 1513419"/>
              <a:gd name="connsiteX0-313" fmla="*/ 92765 w 1296144"/>
              <a:gd name="connsiteY0-314" fmla="*/ 394930 h 1513419"/>
              <a:gd name="connsiteX1-315" fmla="*/ 551565 w 1296144"/>
              <a:gd name="connsiteY1-316" fmla="*/ 587431 h 1513419"/>
              <a:gd name="connsiteX2-317" fmla="*/ 608315 w 1296144"/>
              <a:gd name="connsiteY2-318" fmla="*/ 15 h 1513419"/>
              <a:gd name="connsiteX3-319" fmla="*/ 718074 w 1296144"/>
              <a:gd name="connsiteY3-320" fmla="*/ 587432 h 1513419"/>
              <a:gd name="connsiteX4-321" fmla="*/ 1296144 w 1296144"/>
              <a:gd name="connsiteY4-322" fmla="*/ 487696 h 1513419"/>
              <a:gd name="connsiteX5-323" fmla="*/ 920598 w 1296144"/>
              <a:gd name="connsiteY5-324" fmla="*/ 829604 h 1513419"/>
              <a:gd name="connsiteX6-325" fmla="*/ 1296144 w 1296144"/>
              <a:gd name="connsiteY6-326" fmla="*/ 1171511 h 1513419"/>
              <a:gd name="connsiteX7-327" fmla="*/ 784335 w 1296144"/>
              <a:gd name="connsiteY7-328" fmla="*/ 1045271 h 1513419"/>
              <a:gd name="connsiteX8-329" fmla="*/ 648072 w 1296144"/>
              <a:gd name="connsiteY8-330" fmla="*/ 1513419 h 1513419"/>
              <a:gd name="connsiteX9-331" fmla="*/ 511809 w 1296144"/>
              <a:gd name="connsiteY9-332" fmla="*/ 1045271 h 1513419"/>
              <a:gd name="connsiteX10-333" fmla="*/ 0 w 1296144"/>
              <a:gd name="connsiteY10-334" fmla="*/ 1171511 h 1513419"/>
              <a:gd name="connsiteX11-335" fmla="*/ 415302 w 1296144"/>
              <a:gd name="connsiteY11-336" fmla="*/ 723586 h 1513419"/>
              <a:gd name="connsiteX12-337" fmla="*/ 92765 w 1296144"/>
              <a:gd name="connsiteY12-338" fmla="*/ 394930 h 1513419"/>
              <a:gd name="connsiteX0-339" fmla="*/ 92765 w 1296144"/>
              <a:gd name="connsiteY0-340" fmla="*/ 394930 h 1513419"/>
              <a:gd name="connsiteX1-341" fmla="*/ 551565 w 1296144"/>
              <a:gd name="connsiteY1-342" fmla="*/ 587431 h 1513419"/>
              <a:gd name="connsiteX2-343" fmla="*/ 608315 w 1296144"/>
              <a:gd name="connsiteY2-344" fmla="*/ 15 h 1513419"/>
              <a:gd name="connsiteX3-345" fmla="*/ 718074 w 1296144"/>
              <a:gd name="connsiteY3-346" fmla="*/ 587432 h 1513419"/>
              <a:gd name="connsiteX4-347" fmla="*/ 1296144 w 1296144"/>
              <a:gd name="connsiteY4-348" fmla="*/ 487696 h 1513419"/>
              <a:gd name="connsiteX5-349" fmla="*/ 920598 w 1296144"/>
              <a:gd name="connsiteY5-350" fmla="*/ 829604 h 1513419"/>
              <a:gd name="connsiteX6-351" fmla="*/ 1296144 w 1296144"/>
              <a:gd name="connsiteY6-352" fmla="*/ 1171511 h 1513419"/>
              <a:gd name="connsiteX7-353" fmla="*/ 784335 w 1296144"/>
              <a:gd name="connsiteY7-354" fmla="*/ 1045271 h 1513419"/>
              <a:gd name="connsiteX8-355" fmla="*/ 648072 w 1296144"/>
              <a:gd name="connsiteY8-356" fmla="*/ 1513419 h 1513419"/>
              <a:gd name="connsiteX9-357" fmla="*/ 511809 w 1296144"/>
              <a:gd name="connsiteY9-358" fmla="*/ 1045271 h 1513419"/>
              <a:gd name="connsiteX10-359" fmla="*/ 0 w 1296144"/>
              <a:gd name="connsiteY10-360" fmla="*/ 1171511 h 1513419"/>
              <a:gd name="connsiteX11-361" fmla="*/ 415302 w 1296144"/>
              <a:gd name="connsiteY11-362" fmla="*/ 723586 h 1513419"/>
              <a:gd name="connsiteX12-363" fmla="*/ 92765 w 1296144"/>
              <a:gd name="connsiteY12-364" fmla="*/ 394930 h 1513419"/>
              <a:gd name="connsiteX0-365" fmla="*/ 92765 w 1296144"/>
              <a:gd name="connsiteY0-366" fmla="*/ 394930 h 1513419"/>
              <a:gd name="connsiteX1-367" fmla="*/ 551565 w 1296144"/>
              <a:gd name="connsiteY1-368" fmla="*/ 587431 h 1513419"/>
              <a:gd name="connsiteX2-369" fmla="*/ 608315 w 1296144"/>
              <a:gd name="connsiteY2-370" fmla="*/ 15 h 1513419"/>
              <a:gd name="connsiteX3-371" fmla="*/ 718074 w 1296144"/>
              <a:gd name="connsiteY3-372" fmla="*/ 587432 h 1513419"/>
              <a:gd name="connsiteX4-373" fmla="*/ 1296144 w 1296144"/>
              <a:gd name="connsiteY4-374" fmla="*/ 487696 h 1513419"/>
              <a:gd name="connsiteX5-375" fmla="*/ 920598 w 1296144"/>
              <a:gd name="connsiteY5-376" fmla="*/ 829604 h 1513419"/>
              <a:gd name="connsiteX6-377" fmla="*/ 1296144 w 1296144"/>
              <a:gd name="connsiteY6-378" fmla="*/ 1171511 h 1513419"/>
              <a:gd name="connsiteX7-379" fmla="*/ 784335 w 1296144"/>
              <a:gd name="connsiteY7-380" fmla="*/ 1045271 h 1513419"/>
              <a:gd name="connsiteX8-381" fmla="*/ 648072 w 1296144"/>
              <a:gd name="connsiteY8-382" fmla="*/ 1513419 h 1513419"/>
              <a:gd name="connsiteX9-383" fmla="*/ 511809 w 1296144"/>
              <a:gd name="connsiteY9-384" fmla="*/ 1045271 h 1513419"/>
              <a:gd name="connsiteX10-385" fmla="*/ 0 w 1296144"/>
              <a:gd name="connsiteY10-386" fmla="*/ 1171511 h 1513419"/>
              <a:gd name="connsiteX11-387" fmla="*/ 468311 w 1296144"/>
              <a:gd name="connsiteY11-388" fmla="*/ 697081 h 1513419"/>
              <a:gd name="connsiteX12-389" fmla="*/ 92765 w 1296144"/>
              <a:gd name="connsiteY12-390" fmla="*/ 394930 h 1513419"/>
              <a:gd name="connsiteX0-391" fmla="*/ 92765 w 1296144"/>
              <a:gd name="connsiteY0-392" fmla="*/ 394930 h 1513419"/>
              <a:gd name="connsiteX1-393" fmla="*/ 551565 w 1296144"/>
              <a:gd name="connsiteY1-394" fmla="*/ 587431 h 1513419"/>
              <a:gd name="connsiteX2-395" fmla="*/ 608315 w 1296144"/>
              <a:gd name="connsiteY2-396" fmla="*/ 15 h 1513419"/>
              <a:gd name="connsiteX3-397" fmla="*/ 718074 w 1296144"/>
              <a:gd name="connsiteY3-398" fmla="*/ 587432 h 1513419"/>
              <a:gd name="connsiteX4-399" fmla="*/ 1296144 w 1296144"/>
              <a:gd name="connsiteY4-400" fmla="*/ 487696 h 1513419"/>
              <a:gd name="connsiteX5-401" fmla="*/ 920598 w 1296144"/>
              <a:gd name="connsiteY5-402" fmla="*/ 829604 h 1513419"/>
              <a:gd name="connsiteX6-403" fmla="*/ 1296144 w 1296144"/>
              <a:gd name="connsiteY6-404" fmla="*/ 1171511 h 1513419"/>
              <a:gd name="connsiteX7-405" fmla="*/ 784335 w 1296144"/>
              <a:gd name="connsiteY7-406" fmla="*/ 1045271 h 1513419"/>
              <a:gd name="connsiteX8-407" fmla="*/ 648072 w 1296144"/>
              <a:gd name="connsiteY8-408" fmla="*/ 1513419 h 1513419"/>
              <a:gd name="connsiteX9-409" fmla="*/ 511809 w 1296144"/>
              <a:gd name="connsiteY9-410" fmla="*/ 1045271 h 1513419"/>
              <a:gd name="connsiteX10-411" fmla="*/ 0 w 1296144"/>
              <a:gd name="connsiteY10-412" fmla="*/ 1171511 h 1513419"/>
              <a:gd name="connsiteX11-413" fmla="*/ 468311 w 1296144"/>
              <a:gd name="connsiteY11-414" fmla="*/ 697081 h 1513419"/>
              <a:gd name="connsiteX12-415" fmla="*/ 92765 w 1296144"/>
              <a:gd name="connsiteY12-416" fmla="*/ 394930 h 1513419"/>
              <a:gd name="connsiteX0-417" fmla="*/ 92765 w 1296144"/>
              <a:gd name="connsiteY0-418" fmla="*/ 394930 h 1513419"/>
              <a:gd name="connsiteX1-419" fmla="*/ 551565 w 1296144"/>
              <a:gd name="connsiteY1-420" fmla="*/ 587431 h 1513419"/>
              <a:gd name="connsiteX2-421" fmla="*/ 608315 w 1296144"/>
              <a:gd name="connsiteY2-422" fmla="*/ 15 h 1513419"/>
              <a:gd name="connsiteX3-423" fmla="*/ 718074 w 1296144"/>
              <a:gd name="connsiteY3-424" fmla="*/ 587432 h 1513419"/>
              <a:gd name="connsiteX4-425" fmla="*/ 1296144 w 1296144"/>
              <a:gd name="connsiteY4-426" fmla="*/ 487696 h 1513419"/>
              <a:gd name="connsiteX5-427" fmla="*/ 920598 w 1296144"/>
              <a:gd name="connsiteY5-428" fmla="*/ 829604 h 1513419"/>
              <a:gd name="connsiteX6-429" fmla="*/ 1296144 w 1296144"/>
              <a:gd name="connsiteY6-430" fmla="*/ 1171511 h 1513419"/>
              <a:gd name="connsiteX7-431" fmla="*/ 784335 w 1296144"/>
              <a:gd name="connsiteY7-432" fmla="*/ 1045271 h 1513419"/>
              <a:gd name="connsiteX8-433" fmla="*/ 648072 w 1296144"/>
              <a:gd name="connsiteY8-434" fmla="*/ 1513419 h 1513419"/>
              <a:gd name="connsiteX9-435" fmla="*/ 511809 w 1296144"/>
              <a:gd name="connsiteY9-436" fmla="*/ 1045271 h 1513419"/>
              <a:gd name="connsiteX10-437" fmla="*/ 0 w 1296144"/>
              <a:gd name="connsiteY10-438" fmla="*/ 1171511 h 1513419"/>
              <a:gd name="connsiteX11-439" fmla="*/ 468311 w 1296144"/>
              <a:gd name="connsiteY11-440" fmla="*/ 697081 h 1513419"/>
              <a:gd name="connsiteX12-441" fmla="*/ 92765 w 1296144"/>
              <a:gd name="connsiteY12-442" fmla="*/ 394930 h 1513419"/>
              <a:gd name="connsiteX0-443" fmla="*/ 92765 w 1296144"/>
              <a:gd name="connsiteY0-444" fmla="*/ 394930 h 1513419"/>
              <a:gd name="connsiteX1-445" fmla="*/ 551565 w 1296144"/>
              <a:gd name="connsiteY1-446" fmla="*/ 587431 h 1513419"/>
              <a:gd name="connsiteX2-447" fmla="*/ 608315 w 1296144"/>
              <a:gd name="connsiteY2-448" fmla="*/ 15 h 1513419"/>
              <a:gd name="connsiteX3-449" fmla="*/ 718074 w 1296144"/>
              <a:gd name="connsiteY3-450" fmla="*/ 587432 h 1513419"/>
              <a:gd name="connsiteX4-451" fmla="*/ 1296144 w 1296144"/>
              <a:gd name="connsiteY4-452" fmla="*/ 487696 h 1513419"/>
              <a:gd name="connsiteX5-453" fmla="*/ 920598 w 1296144"/>
              <a:gd name="connsiteY5-454" fmla="*/ 829604 h 1513419"/>
              <a:gd name="connsiteX6-455" fmla="*/ 1296144 w 1296144"/>
              <a:gd name="connsiteY6-456" fmla="*/ 1171511 h 1513419"/>
              <a:gd name="connsiteX7-457" fmla="*/ 784335 w 1296144"/>
              <a:gd name="connsiteY7-458" fmla="*/ 1045271 h 1513419"/>
              <a:gd name="connsiteX8-459" fmla="*/ 648072 w 1296144"/>
              <a:gd name="connsiteY8-460" fmla="*/ 1513419 h 1513419"/>
              <a:gd name="connsiteX9-461" fmla="*/ 511809 w 1296144"/>
              <a:gd name="connsiteY9-462" fmla="*/ 1045271 h 1513419"/>
              <a:gd name="connsiteX10-463" fmla="*/ 0 w 1296144"/>
              <a:gd name="connsiteY10-464" fmla="*/ 1171511 h 1513419"/>
              <a:gd name="connsiteX11-465" fmla="*/ 468311 w 1296144"/>
              <a:gd name="connsiteY11-466" fmla="*/ 697081 h 1513419"/>
              <a:gd name="connsiteX12-467" fmla="*/ 92765 w 1296144"/>
              <a:gd name="connsiteY12-468" fmla="*/ 394930 h 1513419"/>
              <a:gd name="connsiteX0-469" fmla="*/ 477078 w 1680457"/>
              <a:gd name="connsiteY0-470" fmla="*/ 394930 h 1513419"/>
              <a:gd name="connsiteX1-471" fmla="*/ 935878 w 1680457"/>
              <a:gd name="connsiteY1-472" fmla="*/ 587431 h 1513419"/>
              <a:gd name="connsiteX2-473" fmla="*/ 992628 w 1680457"/>
              <a:gd name="connsiteY2-474" fmla="*/ 15 h 1513419"/>
              <a:gd name="connsiteX3-475" fmla="*/ 1102387 w 1680457"/>
              <a:gd name="connsiteY3-476" fmla="*/ 587432 h 1513419"/>
              <a:gd name="connsiteX4-477" fmla="*/ 1680457 w 1680457"/>
              <a:gd name="connsiteY4-478" fmla="*/ 487696 h 1513419"/>
              <a:gd name="connsiteX5-479" fmla="*/ 1304911 w 1680457"/>
              <a:gd name="connsiteY5-480" fmla="*/ 829604 h 1513419"/>
              <a:gd name="connsiteX6-481" fmla="*/ 1680457 w 1680457"/>
              <a:gd name="connsiteY6-482" fmla="*/ 1171511 h 1513419"/>
              <a:gd name="connsiteX7-483" fmla="*/ 1168648 w 1680457"/>
              <a:gd name="connsiteY7-484" fmla="*/ 1045271 h 1513419"/>
              <a:gd name="connsiteX8-485" fmla="*/ 1032385 w 1680457"/>
              <a:gd name="connsiteY8-486" fmla="*/ 1513419 h 1513419"/>
              <a:gd name="connsiteX9-487" fmla="*/ 896122 w 1680457"/>
              <a:gd name="connsiteY9-488" fmla="*/ 1045271 h 1513419"/>
              <a:gd name="connsiteX10-489" fmla="*/ 0 w 1680457"/>
              <a:gd name="connsiteY10-490" fmla="*/ 866711 h 1513419"/>
              <a:gd name="connsiteX11-491" fmla="*/ 852624 w 1680457"/>
              <a:gd name="connsiteY11-492" fmla="*/ 697081 h 1513419"/>
              <a:gd name="connsiteX12-493" fmla="*/ 477078 w 1680457"/>
              <a:gd name="connsiteY12-494" fmla="*/ 394930 h 1513419"/>
              <a:gd name="connsiteX0-495" fmla="*/ 498160 w 1701539"/>
              <a:gd name="connsiteY0-496" fmla="*/ 394930 h 1513419"/>
              <a:gd name="connsiteX1-497" fmla="*/ 956960 w 1701539"/>
              <a:gd name="connsiteY1-498" fmla="*/ 587431 h 1513419"/>
              <a:gd name="connsiteX2-499" fmla="*/ 1013710 w 1701539"/>
              <a:gd name="connsiteY2-500" fmla="*/ 15 h 1513419"/>
              <a:gd name="connsiteX3-501" fmla="*/ 1123469 w 1701539"/>
              <a:gd name="connsiteY3-502" fmla="*/ 587432 h 1513419"/>
              <a:gd name="connsiteX4-503" fmla="*/ 1701539 w 1701539"/>
              <a:gd name="connsiteY4-504" fmla="*/ 487696 h 1513419"/>
              <a:gd name="connsiteX5-505" fmla="*/ 1325993 w 1701539"/>
              <a:gd name="connsiteY5-506" fmla="*/ 829604 h 1513419"/>
              <a:gd name="connsiteX6-507" fmla="*/ 1701539 w 1701539"/>
              <a:gd name="connsiteY6-508" fmla="*/ 1171511 h 1513419"/>
              <a:gd name="connsiteX7-509" fmla="*/ 1189730 w 1701539"/>
              <a:gd name="connsiteY7-510" fmla="*/ 1045271 h 1513419"/>
              <a:gd name="connsiteX8-511" fmla="*/ 1053467 w 1701539"/>
              <a:gd name="connsiteY8-512" fmla="*/ 1513419 h 1513419"/>
              <a:gd name="connsiteX9-513" fmla="*/ 917204 w 1701539"/>
              <a:gd name="connsiteY9-514" fmla="*/ 1045271 h 1513419"/>
              <a:gd name="connsiteX10-515" fmla="*/ 21082 w 1701539"/>
              <a:gd name="connsiteY10-516" fmla="*/ 866711 h 1513419"/>
              <a:gd name="connsiteX11-517" fmla="*/ 873706 w 1701539"/>
              <a:gd name="connsiteY11-518" fmla="*/ 697081 h 1513419"/>
              <a:gd name="connsiteX12-519" fmla="*/ 498160 w 1701539"/>
              <a:gd name="connsiteY12-520" fmla="*/ 394930 h 1513419"/>
              <a:gd name="connsiteX0-521" fmla="*/ 498160 w 1701539"/>
              <a:gd name="connsiteY0-522" fmla="*/ 394930 h 1513419"/>
              <a:gd name="connsiteX1-523" fmla="*/ 956960 w 1701539"/>
              <a:gd name="connsiteY1-524" fmla="*/ 587431 h 1513419"/>
              <a:gd name="connsiteX2-525" fmla="*/ 1013710 w 1701539"/>
              <a:gd name="connsiteY2-526" fmla="*/ 15 h 1513419"/>
              <a:gd name="connsiteX3-527" fmla="*/ 1123469 w 1701539"/>
              <a:gd name="connsiteY3-528" fmla="*/ 587432 h 1513419"/>
              <a:gd name="connsiteX4-529" fmla="*/ 1701539 w 1701539"/>
              <a:gd name="connsiteY4-530" fmla="*/ 487696 h 1513419"/>
              <a:gd name="connsiteX5-531" fmla="*/ 1325993 w 1701539"/>
              <a:gd name="connsiteY5-532" fmla="*/ 829604 h 1513419"/>
              <a:gd name="connsiteX6-533" fmla="*/ 1701539 w 1701539"/>
              <a:gd name="connsiteY6-534" fmla="*/ 1171511 h 1513419"/>
              <a:gd name="connsiteX7-535" fmla="*/ 1189730 w 1701539"/>
              <a:gd name="connsiteY7-536" fmla="*/ 1045271 h 1513419"/>
              <a:gd name="connsiteX8-537" fmla="*/ 1053467 w 1701539"/>
              <a:gd name="connsiteY8-538" fmla="*/ 1513419 h 1513419"/>
              <a:gd name="connsiteX9-539" fmla="*/ 917204 w 1701539"/>
              <a:gd name="connsiteY9-540" fmla="*/ 1045271 h 1513419"/>
              <a:gd name="connsiteX10-541" fmla="*/ 21082 w 1701539"/>
              <a:gd name="connsiteY10-542" fmla="*/ 866711 h 1513419"/>
              <a:gd name="connsiteX11-543" fmla="*/ 873706 w 1701539"/>
              <a:gd name="connsiteY11-544" fmla="*/ 697081 h 1513419"/>
              <a:gd name="connsiteX12-545" fmla="*/ 498160 w 1701539"/>
              <a:gd name="connsiteY12-546" fmla="*/ 394930 h 1513419"/>
              <a:gd name="connsiteX0-547" fmla="*/ 477124 w 1680503"/>
              <a:gd name="connsiteY0-548" fmla="*/ 394930 h 1513419"/>
              <a:gd name="connsiteX1-549" fmla="*/ 935924 w 1680503"/>
              <a:gd name="connsiteY1-550" fmla="*/ 587431 h 1513419"/>
              <a:gd name="connsiteX2-551" fmla="*/ 992674 w 1680503"/>
              <a:gd name="connsiteY2-552" fmla="*/ 15 h 1513419"/>
              <a:gd name="connsiteX3-553" fmla="*/ 1102433 w 1680503"/>
              <a:gd name="connsiteY3-554" fmla="*/ 587432 h 1513419"/>
              <a:gd name="connsiteX4-555" fmla="*/ 1680503 w 1680503"/>
              <a:gd name="connsiteY4-556" fmla="*/ 487696 h 1513419"/>
              <a:gd name="connsiteX5-557" fmla="*/ 1304957 w 1680503"/>
              <a:gd name="connsiteY5-558" fmla="*/ 829604 h 1513419"/>
              <a:gd name="connsiteX6-559" fmla="*/ 1680503 w 1680503"/>
              <a:gd name="connsiteY6-560" fmla="*/ 1171511 h 1513419"/>
              <a:gd name="connsiteX7-561" fmla="*/ 1168694 w 1680503"/>
              <a:gd name="connsiteY7-562" fmla="*/ 1045271 h 1513419"/>
              <a:gd name="connsiteX8-563" fmla="*/ 1032431 w 1680503"/>
              <a:gd name="connsiteY8-564" fmla="*/ 1513419 h 1513419"/>
              <a:gd name="connsiteX9-565" fmla="*/ 896168 w 1680503"/>
              <a:gd name="connsiteY9-566" fmla="*/ 1045271 h 1513419"/>
              <a:gd name="connsiteX10-567" fmla="*/ 46 w 1680503"/>
              <a:gd name="connsiteY10-568" fmla="*/ 866711 h 1513419"/>
              <a:gd name="connsiteX11-569" fmla="*/ 852670 w 1680503"/>
              <a:gd name="connsiteY11-570" fmla="*/ 697081 h 1513419"/>
              <a:gd name="connsiteX12-571" fmla="*/ 477124 w 1680503"/>
              <a:gd name="connsiteY12-572" fmla="*/ 394930 h 1513419"/>
              <a:gd name="connsiteX0-573" fmla="*/ 477124 w 1680503"/>
              <a:gd name="connsiteY0-574" fmla="*/ 394930 h 1513419"/>
              <a:gd name="connsiteX1-575" fmla="*/ 935924 w 1680503"/>
              <a:gd name="connsiteY1-576" fmla="*/ 587431 h 1513419"/>
              <a:gd name="connsiteX2-577" fmla="*/ 992674 w 1680503"/>
              <a:gd name="connsiteY2-578" fmla="*/ 15 h 1513419"/>
              <a:gd name="connsiteX3-579" fmla="*/ 1102433 w 1680503"/>
              <a:gd name="connsiteY3-580" fmla="*/ 587432 h 1513419"/>
              <a:gd name="connsiteX4-581" fmla="*/ 1680503 w 1680503"/>
              <a:gd name="connsiteY4-582" fmla="*/ 487696 h 1513419"/>
              <a:gd name="connsiteX5-583" fmla="*/ 1304957 w 1680503"/>
              <a:gd name="connsiteY5-584" fmla="*/ 829604 h 1513419"/>
              <a:gd name="connsiteX6-585" fmla="*/ 1680503 w 1680503"/>
              <a:gd name="connsiteY6-586" fmla="*/ 1171511 h 1513419"/>
              <a:gd name="connsiteX7-587" fmla="*/ 1168694 w 1680503"/>
              <a:gd name="connsiteY7-588" fmla="*/ 1045271 h 1513419"/>
              <a:gd name="connsiteX8-589" fmla="*/ 1032431 w 1680503"/>
              <a:gd name="connsiteY8-590" fmla="*/ 1513419 h 1513419"/>
              <a:gd name="connsiteX9-591" fmla="*/ 896168 w 1680503"/>
              <a:gd name="connsiteY9-592" fmla="*/ 1045271 h 1513419"/>
              <a:gd name="connsiteX10-593" fmla="*/ 46 w 1680503"/>
              <a:gd name="connsiteY10-594" fmla="*/ 866711 h 1513419"/>
              <a:gd name="connsiteX11-595" fmla="*/ 852670 w 1680503"/>
              <a:gd name="connsiteY11-596" fmla="*/ 697081 h 1513419"/>
              <a:gd name="connsiteX12-597" fmla="*/ 477124 w 1680503"/>
              <a:gd name="connsiteY12-598" fmla="*/ 394930 h 1513419"/>
              <a:gd name="connsiteX0-599" fmla="*/ 477114 w 1680493"/>
              <a:gd name="connsiteY0-600" fmla="*/ 394930 h 1513419"/>
              <a:gd name="connsiteX1-601" fmla="*/ 935914 w 1680493"/>
              <a:gd name="connsiteY1-602" fmla="*/ 587431 h 1513419"/>
              <a:gd name="connsiteX2-603" fmla="*/ 992664 w 1680493"/>
              <a:gd name="connsiteY2-604" fmla="*/ 15 h 1513419"/>
              <a:gd name="connsiteX3-605" fmla="*/ 1102423 w 1680493"/>
              <a:gd name="connsiteY3-606" fmla="*/ 587432 h 1513419"/>
              <a:gd name="connsiteX4-607" fmla="*/ 1680493 w 1680493"/>
              <a:gd name="connsiteY4-608" fmla="*/ 487696 h 1513419"/>
              <a:gd name="connsiteX5-609" fmla="*/ 1304947 w 1680493"/>
              <a:gd name="connsiteY5-610" fmla="*/ 829604 h 1513419"/>
              <a:gd name="connsiteX6-611" fmla="*/ 1680493 w 1680493"/>
              <a:gd name="connsiteY6-612" fmla="*/ 1171511 h 1513419"/>
              <a:gd name="connsiteX7-613" fmla="*/ 1168684 w 1680493"/>
              <a:gd name="connsiteY7-614" fmla="*/ 1045271 h 1513419"/>
              <a:gd name="connsiteX8-615" fmla="*/ 1032421 w 1680493"/>
              <a:gd name="connsiteY8-616" fmla="*/ 1513419 h 1513419"/>
              <a:gd name="connsiteX9-617" fmla="*/ 896158 w 1680493"/>
              <a:gd name="connsiteY9-618" fmla="*/ 1045271 h 1513419"/>
              <a:gd name="connsiteX10-619" fmla="*/ 36 w 1680493"/>
              <a:gd name="connsiteY10-620" fmla="*/ 866711 h 1513419"/>
              <a:gd name="connsiteX11-621" fmla="*/ 852660 w 1680493"/>
              <a:gd name="connsiteY11-622" fmla="*/ 697081 h 1513419"/>
              <a:gd name="connsiteX12-623" fmla="*/ 477114 w 1680493"/>
              <a:gd name="connsiteY12-624" fmla="*/ 394930 h 1513419"/>
              <a:gd name="connsiteX0-625" fmla="*/ 291594 w 1494973"/>
              <a:gd name="connsiteY0-626" fmla="*/ 394930 h 1513419"/>
              <a:gd name="connsiteX1-627" fmla="*/ 750394 w 1494973"/>
              <a:gd name="connsiteY1-628" fmla="*/ 587431 h 1513419"/>
              <a:gd name="connsiteX2-629" fmla="*/ 807144 w 1494973"/>
              <a:gd name="connsiteY2-630" fmla="*/ 15 h 1513419"/>
              <a:gd name="connsiteX3-631" fmla="*/ 916903 w 1494973"/>
              <a:gd name="connsiteY3-632" fmla="*/ 587432 h 1513419"/>
              <a:gd name="connsiteX4-633" fmla="*/ 1494973 w 1494973"/>
              <a:gd name="connsiteY4-634" fmla="*/ 487696 h 1513419"/>
              <a:gd name="connsiteX5-635" fmla="*/ 1119427 w 1494973"/>
              <a:gd name="connsiteY5-636" fmla="*/ 829604 h 1513419"/>
              <a:gd name="connsiteX6-637" fmla="*/ 1494973 w 1494973"/>
              <a:gd name="connsiteY6-638" fmla="*/ 1171511 h 1513419"/>
              <a:gd name="connsiteX7-639" fmla="*/ 983164 w 1494973"/>
              <a:gd name="connsiteY7-640" fmla="*/ 1045271 h 1513419"/>
              <a:gd name="connsiteX8-641" fmla="*/ 846901 w 1494973"/>
              <a:gd name="connsiteY8-642" fmla="*/ 1513419 h 1513419"/>
              <a:gd name="connsiteX9-643" fmla="*/ 710638 w 1494973"/>
              <a:gd name="connsiteY9-644" fmla="*/ 1045271 h 1513419"/>
              <a:gd name="connsiteX10-645" fmla="*/ 47 w 1494973"/>
              <a:gd name="connsiteY10-646" fmla="*/ 985980 h 1513419"/>
              <a:gd name="connsiteX11-647" fmla="*/ 667140 w 1494973"/>
              <a:gd name="connsiteY11-648" fmla="*/ 697081 h 1513419"/>
              <a:gd name="connsiteX12-649" fmla="*/ 291594 w 1494973"/>
              <a:gd name="connsiteY12-650" fmla="*/ 394930 h 1513419"/>
              <a:gd name="connsiteX0-651" fmla="*/ 291594 w 1494973"/>
              <a:gd name="connsiteY0-652" fmla="*/ 394930 h 1354393"/>
              <a:gd name="connsiteX1-653" fmla="*/ 750394 w 1494973"/>
              <a:gd name="connsiteY1-654" fmla="*/ 587431 h 1354393"/>
              <a:gd name="connsiteX2-655" fmla="*/ 807144 w 1494973"/>
              <a:gd name="connsiteY2-656" fmla="*/ 15 h 1354393"/>
              <a:gd name="connsiteX3-657" fmla="*/ 916903 w 1494973"/>
              <a:gd name="connsiteY3-658" fmla="*/ 587432 h 1354393"/>
              <a:gd name="connsiteX4-659" fmla="*/ 1494973 w 1494973"/>
              <a:gd name="connsiteY4-660" fmla="*/ 487696 h 1354393"/>
              <a:gd name="connsiteX5-661" fmla="*/ 1119427 w 1494973"/>
              <a:gd name="connsiteY5-662" fmla="*/ 829604 h 1354393"/>
              <a:gd name="connsiteX6-663" fmla="*/ 1494973 w 1494973"/>
              <a:gd name="connsiteY6-664" fmla="*/ 1171511 h 1354393"/>
              <a:gd name="connsiteX7-665" fmla="*/ 983164 w 1494973"/>
              <a:gd name="connsiteY7-666" fmla="*/ 1045271 h 1354393"/>
              <a:gd name="connsiteX8-667" fmla="*/ 687875 w 1494973"/>
              <a:gd name="connsiteY8-668" fmla="*/ 1354393 h 1354393"/>
              <a:gd name="connsiteX9-669" fmla="*/ 710638 w 1494973"/>
              <a:gd name="connsiteY9-670" fmla="*/ 1045271 h 1354393"/>
              <a:gd name="connsiteX10-671" fmla="*/ 47 w 1494973"/>
              <a:gd name="connsiteY10-672" fmla="*/ 985980 h 1354393"/>
              <a:gd name="connsiteX11-673" fmla="*/ 667140 w 1494973"/>
              <a:gd name="connsiteY11-674" fmla="*/ 697081 h 1354393"/>
              <a:gd name="connsiteX12-675" fmla="*/ 291594 w 1494973"/>
              <a:gd name="connsiteY12-676" fmla="*/ 394930 h 1354393"/>
              <a:gd name="connsiteX0-677" fmla="*/ 291594 w 1494973"/>
              <a:gd name="connsiteY0-678" fmla="*/ 394930 h 1354393"/>
              <a:gd name="connsiteX1-679" fmla="*/ 750394 w 1494973"/>
              <a:gd name="connsiteY1-680" fmla="*/ 587431 h 1354393"/>
              <a:gd name="connsiteX2-681" fmla="*/ 807144 w 1494973"/>
              <a:gd name="connsiteY2-682" fmla="*/ 15 h 1354393"/>
              <a:gd name="connsiteX3-683" fmla="*/ 916903 w 1494973"/>
              <a:gd name="connsiteY3-684" fmla="*/ 587432 h 1354393"/>
              <a:gd name="connsiteX4-685" fmla="*/ 1494973 w 1494973"/>
              <a:gd name="connsiteY4-686" fmla="*/ 487696 h 1354393"/>
              <a:gd name="connsiteX5-687" fmla="*/ 1119427 w 1494973"/>
              <a:gd name="connsiteY5-688" fmla="*/ 829604 h 1354393"/>
              <a:gd name="connsiteX6-689" fmla="*/ 1494973 w 1494973"/>
              <a:gd name="connsiteY6-690" fmla="*/ 1171511 h 1354393"/>
              <a:gd name="connsiteX7-691" fmla="*/ 983164 w 1494973"/>
              <a:gd name="connsiteY7-692" fmla="*/ 1045271 h 1354393"/>
              <a:gd name="connsiteX8-693" fmla="*/ 687875 w 1494973"/>
              <a:gd name="connsiteY8-694" fmla="*/ 1354393 h 1354393"/>
              <a:gd name="connsiteX9-695" fmla="*/ 710638 w 1494973"/>
              <a:gd name="connsiteY9-696" fmla="*/ 1045271 h 1354393"/>
              <a:gd name="connsiteX10-697" fmla="*/ 47 w 1494973"/>
              <a:gd name="connsiteY10-698" fmla="*/ 985980 h 1354393"/>
              <a:gd name="connsiteX11-699" fmla="*/ 667140 w 1494973"/>
              <a:gd name="connsiteY11-700" fmla="*/ 697081 h 1354393"/>
              <a:gd name="connsiteX12-701" fmla="*/ 291594 w 1494973"/>
              <a:gd name="connsiteY12-702" fmla="*/ 394930 h 1354393"/>
              <a:gd name="connsiteX0-703" fmla="*/ 291594 w 1494973"/>
              <a:gd name="connsiteY0-704" fmla="*/ 394930 h 1365422"/>
              <a:gd name="connsiteX1-705" fmla="*/ 750394 w 1494973"/>
              <a:gd name="connsiteY1-706" fmla="*/ 587431 h 1365422"/>
              <a:gd name="connsiteX2-707" fmla="*/ 807144 w 1494973"/>
              <a:gd name="connsiteY2-708" fmla="*/ 15 h 1365422"/>
              <a:gd name="connsiteX3-709" fmla="*/ 916903 w 1494973"/>
              <a:gd name="connsiteY3-710" fmla="*/ 587432 h 1365422"/>
              <a:gd name="connsiteX4-711" fmla="*/ 1494973 w 1494973"/>
              <a:gd name="connsiteY4-712" fmla="*/ 487696 h 1365422"/>
              <a:gd name="connsiteX5-713" fmla="*/ 1119427 w 1494973"/>
              <a:gd name="connsiteY5-714" fmla="*/ 829604 h 1365422"/>
              <a:gd name="connsiteX6-715" fmla="*/ 1494973 w 1494973"/>
              <a:gd name="connsiteY6-716" fmla="*/ 1171511 h 1365422"/>
              <a:gd name="connsiteX7-717" fmla="*/ 983164 w 1494973"/>
              <a:gd name="connsiteY7-718" fmla="*/ 1045271 h 1365422"/>
              <a:gd name="connsiteX8-719" fmla="*/ 687875 w 1494973"/>
              <a:gd name="connsiteY8-720" fmla="*/ 1354393 h 1365422"/>
              <a:gd name="connsiteX9-721" fmla="*/ 710638 w 1494973"/>
              <a:gd name="connsiteY9-722" fmla="*/ 1045271 h 1365422"/>
              <a:gd name="connsiteX10-723" fmla="*/ 47 w 1494973"/>
              <a:gd name="connsiteY10-724" fmla="*/ 985980 h 1365422"/>
              <a:gd name="connsiteX11-725" fmla="*/ 667140 w 1494973"/>
              <a:gd name="connsiteY11-726" fmla="*/ 697081 h 1365422"/>
              <a:gd name="connsiteX12-727" fmla="*/ 291594 w 1494973"/>
              <a:gd name="connsiteY12-728" fmla="*/ 394930 h 1365422"/>
              <a:gd name="connsiteX0-729" fmla="*/ 291594 w 1494973"/>
              <a:gd name="connsiteY0-730" fmla="*/ 394930 h 1365422"/>
              <a:gd name="connsiteX1-731" fmla="*/ 750394 w 1494973"/>
              <a:gd name="connsiteY1-732" fmla="*/ 587431 h 1365422"/>
              <a:gd name="connsiteX2-733" fmla="*/ 807144 w 1494973"/>
              <a:gd name="connsiteY2-734" fmla="*/ 15 h 1365422"/>
              <a:gd name="connsiteX3-735" fmla="*/ 916903 w 1494973"/>
              <a:gd name="connsiteY3-736" fmla="*/ 587432 h 1365422"/>
              <a:gd name="connsiteX4-737" fmla="*/ 1494973 w 1494973"/>
              <a:gd name="connsiteY4-738" fmla="*/ 487696 h 1365422"/>
              <a:gd name="connsiteX5-739" fmla="*/ 1119427 w 1494973"/>
              <a:gd name="connsiteY5-740" fmla="*/ 829604 h 1365422"/>
              <a:gd name="connsiteX6-741" fmla="*/ 1494973 w 1494973"/>
              <a:gd name="connsiteY6-742" fmla="*/ 1171511 h 1365422"/>
              <a:gd name="connsiteX7-743" fmla="*/ 983164 w 1494973"/>
              <a:gd name="connsiteY7-744" fmla="*/ 1045271 h 1365422"/>
              <a:gd name="connsiteX8-745" fmla="*/ 687875 w 1494973"/>
              <a:gd name="connsiteY8-746" fmla="*/ 1354393 h 1365422"/>
              <a:gd name="connsiteX9-747" fmla="*/ 710638 w 1494973"/>
              <a:gd name="connsiteY9-748" fmla="*/ 1045271 h 1365422"/>
              <a:gd name="connsiteX10-749" fmla="*/ 47 w 1494973"/>
              <a:gd name="connsiteY10-750" fmla="*/ 985980 h 1365422"/>
              <a:gd name="connsiteX11-751" fmla="*/ 667140 w 1494973"/>
              <a:gd name="connsiteY11-752" fmla="*/ 697081 h 1365422"/>
              <a:gd name="connsiteX12-753" fmla="*/ 291594 w 1494973"/>
              <a:gd name="connsiteY12-754" fmla="*/ 394930 h 1365422"/>
              <a:gd name="connsiteX0-755" fmla="*/ 291594 w 1494973"/>
              <a:gd name="connsiteY0-756" fmla="*/ 394930 h 1364631"/>
              <a:gd name="connsiteX1-757" fmla="*/ 750394 w 1494973"/>
              <a:gd name="connsiteY1-758" fmla="*/ 587431 h 1364631"/>
              <a:gd name="connsiteX2-759" fmla="*/ 807144 w 1494973"/>
              <a:gd name="connsiteY2-760" fmla="*/ 15 h 1364631"/>
              <a:gd name="connsiteX3-761" fmla="*/ 916903 w 1494973"/>
              <a:gd name="connsiteY3-762" fmla="*/ 587432 h 1364631"/>
              <a:gd name="connsiteX4-763" fmla="*/ 1494973 w 1494973"/>
              <a:gd name="connsiteY4-764" fmla="*/ 487696 h 1364631"/>
              <a:gd name="connsiteX5-765" fmla="*/ 1119427 w 1494973"/>
              <a:gd name="connsiteY5-766" fmla="*/ 829604 h 1364631"/>
              <a:gd name="connsiteX6-767" fmla="*/ 1494973 w 1494973"/>
              <a:gd name="connsiteY6-768" fmla="*/ 1171511 h 1364631"/>
              <a:gd name="connsiteX7-769" fmla="*/ 983164 w 1494973"/>
              <a:gd name="connsiteY7-770" fmla="*/ 1045271 h 1364631"/>
              <a:gd name="connsiteX8-771" fmla="*/ 687875 w 1494973"/>
              <a:gd name="connsiteY8-772" fmla="*/ 1354393 h 1364631"/>
              <a:gd name="connsiteX9-773" fmla="*/ 710638 w 1494973"/>
              <a:gd name="connsiteY9-774" fmla="*/ 1045271 h 1364631"/>
              <a:gd name="connsiteX10-775" fmla="*/ 47 w 1494973"/>
              <a:gd name="connsiteY10-776" fmla="*/ 985980 h 1364631"/>
              <a:gd name="connsiteX11-777" fmla="*/ 667140 w 1494973"/>
              <a:gd name="connsiteY11-778" fmla="*/ 697081 h 1364631"/>
              <a:gd name="connsiteX12-779" fmla="*/ 291594 w 1494973"/>
              <a:gd name="connsiteY12-780" fmla="*/ 394930 h 1364631"/>
              <a:gd name="connsiteX0-781" fmla="*/ 291594 w 1494973"/>
              <a:gd name="connsiteY0-782" fmla="*/ 394930 h 1364631"/>
              <a:gd name="connsiteX1-783" fmla="*/ 750394 w 1494973"/>
              <a:gd name="connsiteY1-784" fmla="*/ 587431 h 1364631"/>
              <a:gd name="connsiteX2-785" fmla="*/ 807144 w 1494973"/>
              <a:gd name="connsiteY2-786" fmla="*/ 15 h 1364631"/>
              <a:gd name="connsiteX3-787" fmla="*/ 916903 w 1494973"/>
              <a:gd name="connsiteY3-788" fmla="*/ 587432 h 1364631"/>
              <a:gd name="connsiteX4-789" fmla="*/ 1494973 w 1494973"/>
              <a:gd name="connsiteY4-790" fmla="*/ 487696 h 1364631"/>
              <a:gd name="connsiteX5-791" fmla="*/ 1119427 w 1494973"/>
              <a:gd name="connsiteY5-792" fmla="*/ 829604 h 1364631"/>
              <a:gd name="connsiteX6-793" fmla="*/ 1494973 w 1494973"/>
              <a:gd name="connsiteY6-794" fmla="*/ 1171511 h 1364631"/>
              <a:gd name="connsiteX7-795" fmla="*/ 983164 w 1494973"/>
              <a:gd name="connsiteY7-796" fmla="*/ 1045271 h 1364631"/>
              <a:gd name="connsiteX8-797" fmla="*/ 740884 w 1494973"/>
              <a:gd name="connsiteY8-798" fmla="*/ 1354393 h 1364631"/>
              <a:gd name="connsiteX9-799" fmla="*/ 710638 w 1494973"/>
              <a:gd name="connsiteY9-800" fmla="*/ 1045271 h 1364631"/>
              <a:gd name="connsiteX10-801" fmla="*/ 47 w 1494973"/>
              <a:gd name="connsiteY10-802" fmla="*/ 985980 h 1364631"/>
              <a:gd name="connsiteX11-803" fmla="*/ 667140 w 1494973"/>
              <a:gd name="connsiteY11-804" fmla="*/ 697081 h 1364631"/>
              <a:gd name="connsiteX12-805" fmla="*/ 291594 w 1494973"/>
              <a:gd name="connsiteY12-806" fmla="*/ 394930 h 1364631"/>
              <a:gd name="connsiteX0-807" fmla="*/ 291594 w 1494973"/>
              <a:gd name="connsiteY0-808" fmla="*/ 394930 h 1364631"/>
              <a:gd name="connsiteX1-809" fmla="*/ 750394 w 1494973"/>
              <a:gd name="connsiteY1-810" fmla="*/ 587431 h 1364631"/>
              <a:gd name="connsiteX2-811" fmla="*/ 807144 w 1494973"/>
              <a:gd name="connsiteY2-812" fmla="*/ 15 h 1364631"/>
              <a:gd name="connsiteX3-813" fmla="*/ 916903 w 1494973"/>
              <a:gd name="connsiteY3-814" fmla="*/ 587432 h 1364631"/>
              <a:gd name="connsiteX4-815" fmla="*/ 1494973 w 1494973"/>
              <a:gd name="connsiteY4-816" fmla="*/ 487696 h 1364631"/>
              <a:gd name="connsiteX5-817" fmla="*/ 1119427 w 1494973"/>
              <a:gd name="connsiteY5-818" fmla="*/ 829604 h 1364631"/>
              <a:gd name="connsiteX6-819" fmla="*/ 1494973 w 1494973"/>
              <a:gd name="connsiteY6-820" fmla="*/ 1171511 h 1364631"/>
              <a:gd name="connsiteX7-821" fmla="*/ 983164 w 1494973"/>
              <a:gd name="connsiteY7-822" fmla="*/ 1045271 h 1364631"/>
              <a:gd name="connsiteX8-823" fmla="*/ 740884 w 1494973"/>
              <a:gd name="connsiteY8-824" fmla="*/ 1354393 h 1364631"/>
              <a:gd name="connsiteX9-825" fmla="*/ 710638 w 1494973"/>
              <a:gd name="connsiteY9-826" fmla="*/ 1045271 h 1364631"/>
              <a:gd name="connsiteX10-827" fmla="*/ 47 w 1494973"/>
              <a:gd name="connsiteY10-828" fmla="*/ 985980 h 1364631"/>
              <a:gd name="connsiteX11-829" fmla="*/ 667140 w 1494973"/>
              <a:gd name="connsiteY11-830" fmla="*/ 697081 h 1364631"/>
              <a:gd name="connsiteX12-831" fmla="*/ 291594 w 1494973"/>
              <a:gd name="connsiteY12-832" fmla="*/ 394930 h 1364631"/>
              <a:gd name="connsiteX0-833" fmla="*/ 291594 w 1494973"/>
              <a:gd name="connsiteY0-834" fmla="*/ 394930 h 1354420"/>
              <a:gd name="connsiteX1-835" fmla="*/ 750394 w 1494973"/>
              <a:gd name="connsiteY1-836" fmla="*/ 587431 h 1354420"/>
              <a:gd name="connsiteX2-837" fmla="*/ 807144 w 1494973"/>
              <a:gd name="connsiteY2-838" fmla="*/ 15 h 1354420"/>
              <a:gd name="connsiteX3-839" fmla="*/ 916903 w 1494973"/>
              <a:gd name="connsiteY3-840" fmla="*/ 587432 h 1354420"/>
              <a:gd name="connsiteX4-841" fmla="*/ 1494973 w 1494973"/>
              <a:gd name="connsiteY4-842" fmla="*/ 487696 h 1354420"/>
              <a:gd name="connsiteX5-843" fmla="*/ 1119427 w 1494973"/>
              <a:gd name="connsiteY5-844" fmla="*/ 829604 h 1354420"/>
              <a:gd name="connsiteX6-845" fmla="*/ 1494973 w 1494973"/>
              <a:gd name="connsiteY6-846" fmla="*/ 1171511 h 1354420"/>
              <a:gd name="connsiteX7-847" fmla="*/ 983164 w 1494973"/>
              <a:gd name="connsiteY7-848" fmla="*/ 1045271 h 1354420"/>
              <a:gd name="connsiteX8-849" fmla="*/ 740884 w 1494973"/>
              <a:gd name="connsiteY8-850" fmla="*/ 1354393 h 1354420"/>
              <a:gd name="connsiteX9-851" fmla="*/ 710638 w 1494973"/>
              <a:gd name="connsiteY9-852" fmla="*/ 1045271 h 1354420"/>
              <a:gd name="connsiteX10-853" fmla="*/ 47 w 1494973"/>
              <a:gd name="connsiteY10-854" fmla="*/ 985980 h 1354420"/>
              <a:gd name="connsiteX11-855" fmla="*/ 667140 w 1494973"/>
              <a:gd name="connsiteY11-856" fmla="*/ 697081 h 1354420"/>
              <a:gd name="connsiteX12-857" fmla="*/ 291594 w 1494973"/>
              <a:gd name="connsiteY12-858" fmla="*/ 394930 h 1354420"/>
              <a:gd name="connsiteX0-859" fmla="*/ 291594 w 1494973"/>
              <a:gd name="connsiteY0-860" fmla="*/ 394930 h 1354420"/>
              <a:gd name="connsiteX1-861" fmla="*/ 750394 w 1494973"/>
              <a:gd name="connsiteY1-862" fmla="*/ 587431 h 1354420"/>
              <a:gd name="connsiteX2-863" fmla="*/ 807144 w 1494973"/>
              <a:gd name="connsiteY2-864" fmla="*/ 15 h 1354420"/>
              <a:gd name="connsiteX3-865" fmla="*/ 916903 w 1494973"/>
              <a:gd name="connsiteY3-866" fmla="*/ 587432 h 1354420"/>
              <a:gd name="connsiteX4-867" fmla="*/ 1494973 w 1494973"/>
              <a:gd name="connsiteY4-868" fmla="*/ 487696 h 1354420"/>
              <a:gd name="connsiteX5-869" fmla="*/ 1119427 w 1494973"/>
              <a:gd name="connsiteY5-870" fmla="*/ 829604 h 1354420"/>
              <a:gd name="connsiteX6-871" fmla="*/ 1494973 w 1494973"/>
              <a:gd name="connsiteY6-872" fmla="*/ 1171511 h 1354420"/>
              <a:gd name="connsiteX7-873" fmla="*/ 983164 w 1494973"/>
              <a:gd name="connsiteY7-874" fmla="*/ 1045271 h 1354420"/>
              <a:gd name="connsiteX8-875" fmla="*/ 740884 w 1494973"/>
              <a:gd name="connsiteY8-876" fmla="*/ 1354393 h 1354420"/>
              <a:gd name="connsiteX9-877" fmla="*/ 710638 w 1494973"/>
              <a:gd name="connsiteY9-878" fmla="*/ 1045271 h 1354420"/>
              <a:gd name="connsiteX10-879" fmla="*/ 47 w 1494973"/>
              <a:gd name="connsiteY10-880" fmla="*/ 985980 h 1354420"/>
              <a:gd name="connsiteX11-881" fmla="*/ 667140 w 1494973"/>
              <a:gd name="connsiteY11-882" fmla="*/ 697081 h 1354420"/>
              <a:gd name="connsiteX12-883" fmla="*/ 291594 w 1494973"/>
              <a:gd name="connsiteY12-884" fmla="*/ 394930 h 1354420"/>
              <a:gd name="connsiteX0-885" fmla="*/ 291594 w 1494973"/>
              <a:gd name="connsiteY0-886" fmla="*/ 394930 h 1354418"/>
              <a:gd name="connsiteX1-887" fmla="*/ 750394 w 1494973"/>
              <a:gd name="connsiteY1-888" fmla="*/ 587431 h 1354418"/>
              <a:gd name="connsiteX2-889" fmla="*/ 807144 w 1494973"/>
              <a:gd name="connsiteY2-890" fmla="*/ 15 h 1354418"/>
              <a:gd name="connsiteX3-891" fmla="*/ 916903 w 1494973"/>
              <a:gd name="connsiteY3-892" fmla="*/ 587432 h 1354418"/>
              <a:gd name="connsiteX4-893" fmla="*/ 1494973 w 1494973"/>
              <a:gd name="connsiteY4-894" fmla="*/ 487696 h 1354418"/>
              <a:gd name="connsiteX5-895" fmla="*/ 1119427 w 1494973"/>
              <a:gd name="connsiteY5-896" fmla="*/ 829604 h 1354418"/>
              <a:gd name="connsiteX6-897" fmla="*/ 1494973 w 1494973"/>
              <a:gd name="connsiteY6-898" fmla="*/ 1171511 h 1354418"/>
              <a:gd name="connsiteX7-899" fmla="*/ 916903 w 1494973"/>
              <a:gd name="connsiteY7-900" fmla="*/ 1018766 h 1354418"/>
              <a:gd name="connsiteX8-901" fmla="*/ 740884 w 1494973"/>
              <a:gd name="connsiteY8-902" fmla="*/ 1354393 h 1354418"/>
              <a:gd name="connsiteX9-903" fmla="*/ 710638 w 1494973"/>
              <a:gd name="connsiteY9-904" fmla="*/ 1045271 h 1354418"/>
              <a:gd name="connsiteX10-905" fmla="*/ 47 w 1494973"/>
              <a:gd name="connsiteY10-906" fmla="*/ 985980 h 1354418"/>
              <a:gd name="connsiteX11-907" fmla="*/ 667140 w 1494973"/>
              <a:gd name="connsiteY11-908" fmla="*/ 697081 h 1354418"/>
              <a:gd name="connsiteX12-909" fmla="*/ 291594 w 1494973"/>
              <a:gd name="connsiteY12-910" fmla="*/ 394930 h 1354418"/>
              <a:gd name="connsiteX0-911" fmla="*/ 291594 w 1494973"/>
              <a:gd name="connsiteY0-912" fmla="*/ 394930 h 1354418"/>
              <a:gd name="connsiteX1-913" fmla="*/ 750394 w 1494973"/>
              <a:gd name="connsiteY1-914" fmla="*/ 587431 h 1354418"/>
              <a:gd name="connsiteX2-915" fmla="*/ 807144 w 1494973"/>
              <a:gd name="connsiteY2-916" fmla="*/ 15 h 1354418"/>
              <a:gd name="connsiteX3-917" fmla="*/ 916903 w 1494973"/>
              <a:gd name="connsiteY3-918" fmla="*/ 587432 h 1354418"/>
              <a:gd name="connsiteX4-919" fmla="*/ 1494973 w 1494973"/>
              <a:gd name="connsiteY4-920" fmla="*/ 487696 h 1354418"/>
              <a:gd name="connsiteX5-921" fmla="*/ 1119427 w 1494973"/>
              <a:gd name="connsiteY5-922" fmla="*/ 829604 h 1354418"/>
              <a:gd name="connsiteX6-923" fmla="*/ 1494973 w 1494973"/>
              <a:gd name="connsiteY6-924" fmla="*/ 1171511 h 1354418"/>
              <a:gd name="connsiteX7-925" fmla="*/ 916903 w 1494973"/>
              <a:gd name="connsiteY7-926" fmla="*/ 1018766 h 1354418"/>
              <a:gd name="connsiteX8-927" fmla="*/ 740884 w 1494973"/>
              <a:gd name="connsiteY8-928" fmla="*/ 1354393 h 1354418"/>
              <a:gd name="connsiteX9-929" fmla="*/ 710638 w 1494973"/>
              <a:gd name="connsiteY9-930" fmla="*/ 1045271 h 1354418"/>
              <a:gd name="connsiteX10-931" fmla="*/ 47 w 1494973"/>
              <a:gd name="connsiteY10-932" fmla="*/ 985980 h 1354418"/>
              <a:gd name="connsiteX11-933" fmla="*/ 667140 w 1494973"/>
              <a:gd name="connsiteY11-934" fmla="*/ 697081 h 1354418"/>
              <a:gd name="connsiteX12-935" fmla="*/ 291594 w 1494973"/>
              <a:gd name="connsiteY12-936" fmla="*/ 394930 h 1354418"/>
              <a:gd name="connsiteX0-937" fmla="*/ 318099 w 1494973"/>
              <a:gd name="connsiteY0-938" fmla="*/ 328669 h 1354418"/>
              <a:gd name="connsiteX1-939" fmla="*/ 750394 w 1494973"/>
              <a:gd name="connsiteY1-940" fmla="*/ 587431 h 1354418"/>
              <a:gd name="connsiteX2-941" fmla="*/ 807144 w 1494973"/>
              <a:gd name="connsiteY2-942" fmla="*/ 15 h 1354418"/>
              <a:gd name="connsiteX3-943" fmla="*/ 916903 w 1494973"/>
              <a:gd name="connsiteY3-944" fmla="*/ 587432 h 1354418"/>
              <a:gd name="connsiteX4-945" fmla="*/ 1494973 w 1494973"/>
              <a:gd name="connsiteY4-946" fmla="*/ 487696 h 1354418"/>
              <a:gd name="connsiteX5-947" fmla="*/ 1119427 w 1494973"/>
              <a:gd name="connsiteY5-948" fmla="*/ 829604 h 1354418"/>
              <a:gd name="connsiteX6-949" fmla="*/ 1494973 w 1494973"/>
              <a:gd name="connsiteY6-950" fmla="*/ 1171511 h 1354418"/>
              <a:gd name="connsiteX7-951" fmla="*/ 916903 w 1494973"/>
              <a:gd name="connsiteY7-952" fmla="*/ 1018766 h 1354418"/>
              <a:gd name="connsiteX8-953" fmla="*/ 740884 w 1494973"/>
              <a:gd name="connsiteY8-954" fmla="*/ 1354393 h 1354418"/>
              <a:gd name="connsiteX9-955" fmla="*/ 710638 w 1494973"/>
              <a:gd name="connsiteY9-956" fmla="*/ 1045271 h 1354418"/>
              <a:gd name="connsiteX10-957" fmla="*/ 47 w 1494973"/>
              <a:gd name="connsiteY10-958" fmla="*/ 985980 h 1354418"/>
              <a:gd name="connsiteX11-959" fmla="*/ 667140 w 1494973"/>
              <a:gd name="connsiteY11-960" fmla="*/ 697081 h 1354418"/>
              <a:gd name="connsiteX12-961" fmla="*/ 318099 w 1494973"/>
              <a:gd name="connsiteY12-962" fmla="*/ 328669 h 1354418"/>
              <a:gd name="connsiteX0-963" fmla="*/ 318099 w 1494973"/>
              <a:gd name="connsiteY0-964" fmla="*/ 328669 h 1354418"/>
              <a:gd name="connsiteX1-965" fmla="*/ 750394 w 1494973"/>
              <a:gd name="connsiteY1-966" fmla="*/ 587431 h 1354418"/>
              <a:gd name="connsiteX2-967" fmla="*/ 807144 w 1494973"/>
              <a:gd name="connsiteY2-968" fmla="*/ 15 h 1354418"/>
              <a:gd name="connsiteX3-969" fmla="*/ 916903 w 1494973"/>
              <a:gd name="connsiteY3-970" fmla="*/ 587432 h 1354418"/>
              <a:gd name="connsiteX4-971" fmla="*/ 1137164 w 1494973"/>
              <a:gd name="connsiteY4-972" fmla="*/ 620218 h 1354418"/>
              <a:gd name="connsiteX5-973" fmla="*/ 1119427 w 1494973"/>
              <a:gd name="connsiteY5-974" fmla="*/ 829604 h 1354418"/>
              <a:gd name="connsiteX6-975" fmla="*/ 1494973 w 1494973"/>
              <a:gd name="connsiteY6-976" fmla="*/ 1171511 h 1354418"/>
              <a:gd name="connsiteX7-977" fmla="*/ 916903 w 1494973"/>
              <a:gd name="connsiteY7-978" fmla="*/ 1018766 h 1354418"/>
              <a:gd name="connsiteX8-979" fmla="*/ 740884 w 1494973"/>
              <a:gd name="connsiteY8-980" fmla="*/ 1354393 h 1354418"/>
              <a:gd name="connsiteX9-981" fmla="*/ 710638 w 1494973"/>
              <a:gd name="connsiteY9-982" fmla="*/ 1045271 h 1354418"/>
              <a:gd name="connsiteX10-983" fmla="*/ 47 w 1494973"/>
              <a:gd name="connsiteY10-984" fmla="*/ 985980 h 1354418"/>
              <a:gd name="connsiteX11-985" fmla="*/ 667140 w 1494973"/>
              <a:gd name="connsiteY11-986" fmla="*/ 697081 h 1354418"/>
              <a:gd name="connsiteX12-987" fmla="*/ 318099 w 1494973"/>
              <a:gd name="connsiteY12-988" fmla="*/ 328669 h 1354418"/>
              <a:gd name="connsiteX0-989" fmla="*/ 318099 w 1494973"/>
              <a:gd name="connsiteY0-990" fmla="*/ 328669 h 1354418"/>
              <a:gd name="connsiteX1-991" fmla="*/ 750394 w 1494973"/>
              <a:gd name="connsiteY1-992" fmla="*/ 587431 h 1354418"/>
              <a:gd name="connsiteX2-993" fmla="*/ 807144 w 1494973"/>
              <a:gd name="connsiteY2-994" fmla="*/ 15 h 1354418"/>
              <a:gd name="connsiteX3-995" fmla="*/ 916903 w 1494973"/>
              <a:gd name="connsiteY3-996" fmla="*/ 587432 h 1354418"/>
              <a:gd name="connsiteX4-997" fmla="*/ 1097407 w 1494973"/>
              <a:gd name="connsiteY4-998" fmla="*/ 673227 h 1354418"/>
              <a:gd name="connsiteX5-999" fmla="*/ 1119427 w 1494973"/>
              <a:gd name="connsiteY5-1000" fmla="*/ 829604 h 1354418"/>
              <a:gd name="connsiteX6-1001" fmla="*/ 1494973 w 1494973"/>
              <a:gd name="connsiteY6-1002" fmla="*/ 1171511 h 1354418"/>
              <a:gd name="connsiteX7-1003" fmla="*/ 916903 w 1494973"/>
              <a:gd name="connsiteY7-1004" fmla="*/ 1018766 h 1354418"/>
              <a:gd name="connsiteX8-1005" fmla="*/ 740884 w 1494973"/>
              <a:gd name="connsiteY8-1006" fmla="*/ 1354393 h 1354418"/>
              <a:gd name="connsiteX9-1007" fmla="*/ 710638 w 1494973"/>
              <a:gd name="connsiteY9-1008" fmla="*/ 1045271 h 1354418"/>
              <a:gd name="connsiteX10-1009" fmla="*/ 47 w 1494973"/>
              <a:gd name="connsiteY10-1010" fmla="*/ 985980 h 1354418"/>
              <a:gd name="connsiteX11-1011" fmla="*/ 667140 w 1494973"/>
              <a:gd name="connsiteY11-1012" fmla="*/ 697081 h 1354418"/>
              <a:gd name="connsiteX12-1013" fmla="*/ 318099 w 1494973"/>
              <a:gd name="connsiteY12-1014" fmla="*/ 328669 h 1354418"/>
              <a:gd name="connsiteX0-1015" fmla="*/ 318099 w 1494973"/>
              <a:gd name="connsiteY0-1016" fmla="*/ 328669 h 1354418"/>
              <a:gd name="connsiteX1-1017" fmla="*/ 750394 w 1494973"/>
              <a:gd name="connsiteY1-1018" fmla="*/ 587431 h 1354418"/>
              <a:gd name="connsiteX2-1019" fmla="*/ 807144 w 1494973"/>
              <a:gd name="connsiteY2-1020" fmla="*/ 15 h 1354418"/>
              <a:gd name="connsiteX3-1021" fmla="*/ 916903 w 1494973"/>
              <a:gd name="connsiteY3-1022" fmla="*/ 587432 h 1354418"/>
              <a:gd name="connsiteX4-1023" fmla="*/ 1097407 w 1494973"/>
              <a:gd name="connsiteY4-1024" fmla="*/ 673227 h 1354418"/>
              <a:gd name="connsiteX5-1025" fmla="*/ 1119427 w 1494973"/>
              <a:gd name="connsiteY5-1026" fmla="*/ 829604 h 1354418"/>
              <a:gd name="connsiteX6-1027" fmla="*/ 1494973 w 1494973"/>
              <a:gd name="connsiteY6-1028" fmla="*/ 1171511 h 1354418"/>
              <a:gd name="connsiteX7-1029" fmla="*/ 916903 w 1494973"/>
              <a:gd name="connsiteY7-1030" fmla="*/ 1018766 h 1354418"/>
              <a:gd name="connsiteX8-1031" fmla="*/ 740884 w 1494973"/>
              <a:gd name="connsiteY8-1032" fmla="*/ 1354393 h 1354418"/>
              <a:gd name="connsiteX9-1033" fmla="*/ 710638 w 1494973"/>
              <a:gd name="connsiteY9-1034" fmla="*/ 1045271 h 1354418"/>
              <a:gd name="connsiteX10-1035" fmla="*/ 47 w 1494973"/>
              <a:gd name="connsiteY10-1036" fmla="*/ 985980 h 1354418"/>
              <a:gd name="connsiteX11-1037" fmla="*/ 667140 w 1494973"/>
              <a:gd name="connsiteY11-1038" fmla="*/ 697081 h 1354418"/>
              <a:gd name="connsiteX12-1039" fmla="*/ 318099 w 1494973"/>
              <a:gd name="connsiteY12-1040" fmla="*/ 328669 h 1354418"/>
              <a:gd name="connsiteX0-1041" fmla="*/ 318099 w 1494973"/>
              <a:gd name="connsiteY0-1042" fmla="*/ 328669 h 1354418"/>
              <a:gd name="connsiteX1-1043" fmla="*/ 750394 w 1494973"/>
              <a:gd name="connsiteY1-1044" fmla="*/ 587431 h 1354418"/>
              <a:gd name="connsiteX2-1045" fmla="*/ 807144 w 1494973"/>
              <a:gd name="connsiteY2-1046" fmla="*/ 15 h 1354418"/>
              <a:gd name="connsiteX3-1047" fmla="*/ 916903 w 1494973"/>
              <a:gd name="connsiteY3-1048" fmla="*/ 587432 h 1354418"/>
              <a:gd name="connsiteX4-1049" fmla="*/ 1097407 w 1494973"/>
              <a:gd name="connsiteY4-1050" fmla="*/ 673227 h 1354418"/>
              <a:gd name="connsiteX5-1051" fmla="*/ 1119427 w 1494973"/>
              <a:gd name="connsiteY5-1052" fmla="*/ 829604 h 1354418"/>
              <a:gd name="connsiteX6-1053" fmla="*/ 1494973 w 1494973"/>
              <a:gd name="connsiteY6-1054" fmla="*/ 1171511 h 1354418"/>
              <a:gd name="connsiteX7-1055" fmla="*/ 916903 w 1494973"/>
              <a:gd name="connsiteY7-1056" fmla="*/ 1018766 h 1354418"/>
              <a:gd name="connsiteX8-1057" fmla="*/ 740884 w 1494973"/>
              <a:gd name="connsiteY8-1058" fmla="*/ 1354393 h 1354418"/>
              <a:gd name="connsiteX9-1059" fmla="*/ 710638 w 1494973"/>
              <a:gd name="connsiteY9-1060" fmla="*/ 1045271 h 1354418"/>
              <a:gd name="connsiteX10-1061" fmla="*/ 47 w 1494973"/>
              <a:gd name="connsiteY10-1062" fmla="*/ 985980 h 1354418"/>
              <a:gd name="connsiteX11-1063" fmla="*/ 667140 w 1494973"/>
              <a:gd name="connsiteY11-1064" fmla="*/ 697081 h 1354418"/>
              <a:gd name="connsiteX12-1065" fmla="*/ 318099 w 1494973"/>
              <a:gd name="connsiteY12-1066" fmla="*/ 328669 h 1354418"/>
              <a:gd name="connsiteX0-1067" fmla="*/ 318099 w 1494973"/>
              <a:gd name="connsiteY0-1068" fmla="*/ 328669 h 1354418"/>
              <a:gd name="connsiteX1-1069" fmla="*/ 750394 w 1494973"/>
              <a:gd name="connsiteY1-1070" fmla="*/ 587431 h 1354418"/>
              <a:gd name="connsiteX2-1071" fmla="*/ 807144 w 1494973"/>
              <a:gd name="connsiteY2-1072" fmla="*/ 15 h 1354418"/>
              <a:gd name="connsiteX3-1073" fmla="*/ 916903 w 1494973"/>
              <a:gd name="connsiteY3-1074" fmla="*/ 587432 h 1354418"/>
              <a:gd name="connsiteX4-1075" fmla="*/ 1097407 w 1494973"/>
              <a:gd name="connsiteY4-1076" fmla="*/ 673227 h 1354418"/>
              <a:gd name="connsiteX5-1077" fmla="*/ 1119427 w 1494973"/>
              <a:gd name="connsiteY5-1078" fmla="*/ 829604 h 1354418"/>
              <a:gd name="connsiteX6-1079" fmla="*/ 1494973 w 1494973"/>
              <a:gd name="connsiteY6-1080" fmla="*/ 1171511 h 1354418"/>
              <a:gd name="connsiteX7-1081" fmla="*/ 916903 w 1494973"/>
              <a:gd name="connsiteY7-1082" fmla="*/ 1018766 h 1354418"/>
              <a:gd name="connsiteX8-1083" fmla="*/ 740884 w 1494973"/>
              <a:gd name="connsiteY8-1084" fmla="*/ 1354393 h 1354418"/>
              <a:gd name="connsiteX9-1085" fmla="*/ 710638 w 1494973"/>
              <a:gd name="connsiteY9-1086" fmla="*/ 1045271 h 1354418"/>
              <a:gd name="connsiteX10-1087" fmla="*/ 47 w 1494973"/>
              <a:gd name="connsiteY10-1088" fmla="*/ 985980 h 1354418"/>
              <a:gd name="connsiteX11-1089" fmla="*/ 667140 w 1494973"/>
              <a:gd name="connsiteY11-1090" fmla="*/ 697081 h 1354418"/>
              <a:gd name="connsiteX12-1091" fmla="*/ 318099 w 1494973"/>
              <a:gd name="connsiteY12-1092" fmla="*/ 328669 h 1354418"/>
              <a:gd name="connsiteX0-1093" fmla="*/ 318099 w 1494973"/>
              <a:gd name="connsiteY0-1094" fmla="*/ 328669 h 1354418"/>
              <a:gd name="connsiteX1-1095" fmla="*/ 750394 w 1494973"/>
              <a:gd name="connsiteY1-1096" fmla="*/ 587431 h 1354418"/>
              <a:gd name="connsiteX2-1097" fmla="*/ 807144 w 1494973"/>
              <a:gd name="connsiteY2-1098" fmla="*/ 15 h 1354418"/>
              <a:gd name="connsiteX3-1099" fmla="*/ 916903 w 1494973"/>
              <a:gd name="connsiteY3-1100" fmla="*/ 587432 h 1354418"/>
              <a:gd name="connsiteX4-1101" fmla="*/ 1070902 w 1494973"/>
              <a:gd name="connsiteY4-1102" fmla="*/ 593714 h 1354418"/>
              <a:gd name="connsiteX5-1103" fmla="*/ 1119427 w 1494973"/>
              <a:gd name="connsiteY5-1104" fmla="*/ 829604 h 1354418"/>
              <a:gd name="connsiteX6-1105" fmla="*/ 1494973 w 1494973"/>
              <a:gd name="connsiteY6-1106" fmla="*/ 1171511 h 1354418"/>
              <a:gd name="connsiteX7-1107" fmla="*/ 916903 w 1494973"/>
              <a:gd name="connsiteY7-1108" fmla="*/ 1018766 h 1354418"/>
              <a:gd name="connsiteX8-1109" fmla="*/ 740884 w 1494973"/>
              <a:gd name="connsiteY8-1110" fmla="*/ 1354393 h 1354418"/>
              <a:gd name="connsiteX9-1111" fmla="*/ 710638 w 1494973"/>
              <a:gd name="connsiteY9-1112" fmla="*/ 1045271 h 1354418"/>
              <a:gd name="connsiteX10-1113" fmla="*/ 47 w 1494973"/>
              <a:gd name="connsiteY10-1114" fmla="*/ 985980 h 1354418"/>
              <a:gd name="connsiteX11-1115" fmla="*/ 667140 w 1494973"/>
              <a:gd name="connsiteY11-1116" fmla="*/ 697081 h 1354418"/>
              <a:gd name="connsiteX12-1117" fmla="*/ 318099 w 1494973"/>
              <a:gd name="connsiteY12-1118" fmla="*/ 328669 h 1354418"/>
              <a:gd name="connsiteX0-1119" fmla="*/ 318099 w 1494973"/>
              <a:gd name="connsiteY0-1120" fmla="*/ 328669 h 1354418"/>
              <a:gd name="connsiteX1-1121" fmla="*/ 750394 w 1494973"/>
              <a:gd name="connsiteY1-1122" fmla="*/ 587431 h 1354418"/>
              <a:gd name="connsiteX2-1123" fmla="*/ 807144 w 1494973"/>
              <a:gd name="connsiteY2-1124" fmla="*/ 15 h 1354418"/>
              <a:gd name="connsiteX3-1125" fmla="*/ 916903 w 1494973"/>
              <a:gd name="connsiteY3-1126" fmla="*/ 587432 h 1354418"/>
              <a:gd name="connsiteX4-1127" fmla="*/ 1070902 w 1494973"/>
              <a:gd name="connsiteY4-1128" fmla="*/ 593714 h 1354418"/>
              <a:gd name="connsiteX5-1129" fmla="*/ 1479491 w 1494973"/>
              <a:gd name="connsiteY5-1130" fmla="*/ 530557 h 1354418"/>
              <a:gd name="connsiteX6-1131" fmla="*/ 1119427 w 1494973"/>
              <a:gd name="connsiteY6-1132" fmla="*/ 829604 h 1354418"/>
              <a:gd name="connsiteX7-1133" fmla="*/ 1494973 w 1494973"/>
              <a:gd name="connsiteY7-1134" fmla="*/ 1171511 h 1354418"/>
              <a:gd name="connsiteX8-1135" fmla="*/ 916903 w 1494973"/>
              <a:gd name="connsiteY8-1136" fmla="*/ 1018766 h 1354418"/>
              <a:gd name="connsiteX9-1137" fmla="*/ 740884 w 1494973"/>
              <a:gd name="connsiteY9-1138" fmla="*/ 1354393 h 1354418"/>
              <a:gd name="connsiteX10-1139" fmla="*/ 710638 w 1494973"/>
              <a:gd name="connsiteY10-1140" fmla="*/ 1045271 h 1354418"/>
              <a:gd name="connsiteX11-1141" fmla="*/ 47 w 1494973"/>
              <a:gd name="connsiteY11-1142" fmla="*/ 985980 h 1354418"/>
              <a:gd name="connsiteX12-1143" fmla="*/ 667140 w 1494973"/>
              <a:gd name="connsiteY12-1144" fmla="*/ 697081 h 1354418"/>
              <a:gd name="connsiteX13" fmla="*/ 318099 w 1494973"/>
              <a:gd name="connsiteY13" fmla="*/ 328669 h 1354418"/>
              <a:gd name="connsiteX0-1145" fmla="*/ 318099 w 1545849"/>
              <a:gd name="connsiteY0-1146" fmla="*/ 328669 h 1354418"/>
              <a:gd name="connsiteX1-1147" fmla="*/ 750394 w 1545849"/>
              <a:gd name="connsiteY1-1148" fmla="*/ 587431 h 1354418"/>
              <a:gd name="connsiteX2-1149" fmla="*/ 807144 w 1545849"/>
              <a:gd name="connsiteY2-1150" fmla="*/ 15 h 1354418"/>
              <a:gd name="connsiteX3-1151" fmla="*/ 916903 w 1545849"/>
              <a:gd name="connsiteY3-1152" fmla="*/ 587432 h 1354418"/>
              <a:gd name="connsiteX4-1153" fmla="*/ 1070902 w 1545849"/>
              <a:gd name="connsiteY4-1154" fmla="*/ 593714 h 1354418"/>
              <a:gd name="connsiteX5-1155" fmla="*/ 1545752 w 1545849"/>
              <a:gd name="connsiteY5-1156" fmla="*/ 371531 h 1354418"/>
              <a:gd name="connsiteX6-1157" fmla="*/ 1119427 w 1545849"/>
              <a:gd name="connsiteY6-1158" fmla="*/ 829604 h 1354418"/>
              <a:gd name="connsiteX7-1159" fmla="*/ 1494973 w 1545849"/>
              <a:gd name="connsiteY7-1160" fmla="*/ 1171511 h 1354418"/>
              <a:gd name="connsiteX8-1161" fmla="*/ 916903 w 1545849"/>
              <a:gd name="connsiteY8-1162" fmla="*/ 1018766 h 1354418"/>
              <a:gd name="connsiteX9-1163" fmla="*/ 740884 w 1545849"/>
              <a:gd name="connsiteY9-1164" fmla="*/ 1354393 h 1354418"/>
              <a:gd name="connsiteX10-1165" fmla="*/ 710638 w 1545849"/>
              <a:gd name="connsiteY10-1166" fmla="*/ 1045271 h 1354418"/>
              <a:gd name="connsiteX11-1167" fmla="*/ 47 w 1545849"/>
              <a:gd name="connsiteY11-1168" fmla="*/ 985980 h 1354418"/>
              <a:gd name="connsiteX12-1169" fmla="*/ 667140 w 1545849"/>
              <a:gd name="connsiteY12-1170" fmla="*/ 697081 h 1354418"/>
              <a:gd name="connsiteX13-1171" fmla="*/ 318099 w 1545849"/>
              <a:gd name="connsiteY13-1172" fmla="*/ 328669 h 1354418"/>
              <a:gd name="connsiteX0-1173" fmla="*/ 318099 w 1552509"/>
              <a:gd name="connsiteY0-1174" fmla="*/ 328669 h 1354418"/>
              <a:gd name="connsiteX1-1175" fmla="*/ 750394 w 1552509"/>
              <a:gd name="connsiteY1-1176" fmla="*/ 587431 h 1354418"/>
              <a:gd name="connsiteX2-1177" fmla="*/ 807144 w 1552509"/>
              <a:gd name="connsiteY2-1178" fmla="*/ 15 h 1354418"/>
              <a:gd name="connsiteX3-1179" fmla="*/ 916903 w 1552509"/>
              <a:gd name="connsiteY3-1180" fmla="*/ 587432 h 1354418"/>
              <a:gd name="connsiteX4-1181" fmla="*/ 1070902 w 1552509"/>
              <a:gd name="connsiteY4-1182" fmla="*/ 593714 h 1354418"/>
              <a:gd name="connsiteX5-1183" fmla="*/ 1545752 w 1552509"/>
              <a:gd name="connsiteY5-1184" fmla="*/ 371531 h 1354418"/>
              <a:gd name="connsiteX6-1185" fmla="*/ 1119427 w 1552509"/>
              <a:gd name="connsiteY6-1186" fmla="*/ 829604 h 1354418"/>
              <a:gd name="connsiteX7-1187" fmla="*/ 1494973 w 1552509"/>
              <a:gd name="connsiteY7-1188" fmla="*/ 1171511 h 1354418"/>
              <a:gd name="connsiteX8-1189" fmla="*/ 916903 w 1552509"/>
              <a:gd name="connsiteY8-1190" fmla="*/ 1018766 h 1354418"/>
              <a:gd name="connsiteX9-1191" fmla="*/ 740884 w 1552509"/>
              <a:gd name="connsiteY9-1192" fmla="*/ 1354393 h 1354418"/>
              <a:gd name="connsiteX10-1193" fmla="*/ 710638 w 1552509"/>
              <a:gd name="connsiteY10-1194" fmla="*/ 1045271 h 1354418"/>
              <a:gd name="connsiteX11-1195" fmla="*/ 47 w 1552509"/>
              <a:gd name="connsiteY11-1196" fmla="*/ 985980 h 1354418"/>
              <a:gd name="connsiteX12-1197" fmla="*/ 667140 w 1552509"/>
              <a:gd name="connsiteY12-1198" fmla="*/ 697081 h 1354418"/>
              <a:gd name="connsiteX13-1199" fmla="*/ 318099 w 1552509"/>
              <a:gd name="connsiteY13-1200" fmla="*/ 328669 h 1354418"/>
              <a:gd name="connsiteX0-1201" fmla="*/ 318099 w 1552509"/>
              <a:gd name="connsiteY0-1202" fmla="*/ 328669 h 1354418"/>
              <a:gd name="connsiteX1-1203" fmla="*/ 750394 w 1552509"/>
              <a:gd name="connsiteY1-1204" fmla="*/ 587431 h 1354418"/>
              <a:gd name="connsiteX2-1205" fmla="*/ 807144 w 1552509"/>
              <a:gd name="connsiteY2-1206" fmla="*/ 15 h 1354418"/>
              <a:gd name="connsiteX3-1207" fmla="*/ 916903 w 1552509"/>
              <a:gd name="connsiteY3-1208" fmla="*/ 587432 h 1354418"/>
              <a:gd name="connsiteX4-1209" fmla="*/ 1070902 w 1552509"/>
              <a:gd name="connsiteY4-1210" fmla="*/ 593714 h 1354418"/>
              <a:gd name="connsiteX5-1211" fmla="*/ 1545752 w 1552509"/>
              <a:gd name="connsiteY5-1212" fmla="*/ 371531 h 1354418"/>
              <a:gd name="connsiteX6-1213" fmla="*/ 1119427 w 1552509"/>
              <a:gd name="connsiteY6-1214" fmla="*/ 829604 h 1354418"/>
              <a:gd name="connsiteX7-1215" fmla="*/ 1494973 w 1552509"/>
              <a:gd name="connsiteY7-1216" fmla="*/ 1171511 h 1354418"/>
              <a:gd name="connsiteX8-1217" fmla="*/ 916903 w 1552509"/>
              <a:gd name="connsiteY8-1218" fmla="*/ 1018766 h 1354418"/>
              <a:gd name="connsiteX9-1219" fmla="*/ 740884 w 1552509"/>
              <a:gd name="connsiteY9-1220" fmla="*/ 1354393 h 1354418"/>
              <a:gd name="connsiteX10-1221" fmla="*/ 710638 w 1552509"/>
              <a:gd name="connsiteY10-1222" fmla="*/ 1045271 h 1354418"/>
              <a:gd name="connsiteX11-1223" fmla="*/ 47 w 1552509"/>
              <a:gd name="connsiteY11-1224" fmla="*/ 985980 h 1354418"/>
              <a:gd name="connsiteX12-1225" fmla="*/ 667140 w 1552509"/>
              <a:gd name="connsiteY12-1226" fmla="*/ 697081 h 1354418"/>
              <a:gd name="connsiteX13-1227" fmla="*/ 318099 w 1552509"/>
              <a:gd name="connsiteY13-1228" fmla="*/ 328669 h 1354418"/>
              <a:gd name="connsiteX0-1229" fmla="*/ 318099 w 1552509"/>
              <a:gd name="connsiteY0-1230" fmla="*/ 328669 h 1354418"/>
              <a:gd name="connsiteX1-1231" fmla="*/ 750394 w 1552509"/>
              <a:gd name="connsiteY1-1232" fmla="*/ 587431 h 1354418"/>
              <a:gd name="connsiteX2-1233" fmla="*/ 807144 w 1552509"/>
              <a:gd name="connsiteY2-1234" fmla="*/ 15 h 1354418"/>
              <a:gd name="connsiteX3-1235" fmla="*/ 916903 w 1552509"/>
              <a:gd name="connsiteY3-1236" fmla="*/ 587432 h 1354418"/>
              <a:gd name="connsiteX4-1237" fmla="*/ 1070902 w 1552509"/>
              <a:gd name="connsiteY4-1238" fmla="*/ 673227 h 1354418"/>
              <a:gd name="connsiteX5-1239" fmla="*/ 1545752 w 1552509"/>
              <a:gd name="connsiteY5-1240" fmla="*/ 371531 h 1354418"/>
              <a:gd name="connsiteX6-1241" fmla="*/ 1119427 w 1552509"/>
              <a:gd name="connsiteY6-1242" fmla="*/ 829604 h 1354418"/>
              <a:gd name="connsiteX7-1243" fmla="*/ 1494973 w 1552509"/>
              <a:gd name="connsiteY7-1244" fmla="*/ 1171511 h 1354418"/>
              <a:gd name="connsiteX8-1245" fmla="*/ 916903 w 1552509"/>
              <a:gd name="connsiteY8-1246" fmla="*/ 1018766 h 1354418"/>
              <a:gd name="connsiteX9-1247" fmla="*/ 740884 w 1552509"/>
              <a:gd name="connsiteY9-1248" fmla="*/ 1354393 h 1354418"/>
              <a:gd name="connsiteX10-1249" fmla="*/ 710638 w 1552509"/>
              <a:gd name="connsiteY10-1250" fmla="*/ 1045271 h 1354418"/>
              <a:gd name="connsiteX11-1251" fmla="*/ 47 w 1552509"/>
              <a:gd name="connsiteY11-1252" fmla="*/ 985980 h 1354418"/>
              <a:gd name="connsiteX12-1253" fmla="*/ 667140 w 1552509"/>
              <a:gd name="connsiteY12-1254" fmla="*/ 697081 h 1354418"/>
              <a:gd name="connsiteX13-1255" fmla="*/ 318099 w 1552509"/>
              <a:gd name="connsiteY13-1256" fmla="*/ 328669 h 1354418"/>
              <a:gd name="connsiteX0-1257" fmla="*/ 318099 w 1552509"/>
              <a:gd name="connsiteY0-1258" fmla="*/ 328669 h 1354418"/>
              <a:gd name="connsiteX1-1259" fmla="*/ 750394 w 1552509"/>
              <a:gd name="connsiteY1-1260" fmla="*/ 587431 h 1354418"/>
              <a:gd name="connsiteX2-1261" fmla="*/ 807144 w 1552509"/>
              <a:gd name="connsiteY2-1262" fmla="*/ 15 h 1354418"/>
              <a:gd name="connsiteX3-1263" fmla="*/ 916903 w 1552509"/>
              <a:gd name="connsiteY3-1264" fmla="*/ 587432 h 1354418"/>
              <a:gd name="connsiteX4-1265" fmla="*/ 1123910 w 1552509"/>
              <a:gd name="connsiteY4-1266" fmla="*/ 686479 h 1354418"/>
              <a:gd name="connsiteX5-1267" fmla="*/ 1545752 w 1552509"/>
              <a:gd name="connsiteY5-1268" fmla="*/ 371531 h 1354418"/>
              <a:gd name="connsiteX6-1269" fmla="*/ 1119427 w 1552509"/>
              <a:gd name="connsiteY6-1270" fmla="*/ 829604 h 1354418"/>
              <a:gd name="connsiteX7-1271" fmla="*/ 1494973 w 1552509"/>
              <a:gd name="connsiteY7-1272" fmla="*/ 1171511 h 1354418"/>
              <a:gd name="connsiteX8-1273" fmla="*/ 916903 w 1552509"/>
              <a:gd name="connsiteY8-1274" fmla="*/ 1018766 h 1354418"/>
              <a:gd name="connsiteX9-1275" fmla="*/ 740884 w 1552509"/>
              <a:gd name="connsiteY9-1276" fmla="*/ 1354393 h 1354418"/>
              <a:gd name="connsiteX10-1277" fmla="*/ 710638 w 1552509"/>
              <a:gd name="connsiteY10-1278" fmla="*/ 1045271 h 1354418"/>
              <a:gd name="connsiteX11-1279" fmla="*/ 47 w 1552509"/>
              <a:gd name="connsiteY11-1280" fmla="*/ 985980 h 1354418"/>
              <a:gd name="connsiteX12-1281" fmla="*/ 667140 w 1552509"/>
              <a:gd name="connsiteY12-1282" fmla="*/ 697081 h 1354418"/>
              <a:gd name="connsiteX13-1283" fmla="*/ 318099 w 1552509"/>
              <a:gd name="connsiteY13-1284" fmla="*/ 328669 h 1354418"/>
              <a:gd name="connsiteX0-1285" fmla="*/ 318099 w 1552509"/>
              <a:gd name="connsiteY0-1286" fmla="*/ 328669 h 1354418"/>
              <a:gd name="connsiteX1-1287" fmla="*/ 750394 w 1552509"/>
              <a:gd name="connsiteY1-1288" fmla="*/ 587431 h 1354418"/>
              <a:gd name="connsiteX2-1289" fmla="*/ 807144 w 1552509"/>
              <a:gd name="connsiteY2-1290" fmla="*/ 15 h 1354418"/>
              <a:gd name="connsiteX3-1291" fmla="*/ 916903 w 1552509"/>
              <a:gd name="connsiteY3-1292" fmla="*/ 587432 h 1354418"/>
              <a:gd name="connsiteX4-1293" fmla="*/ 1123910 w 1552509"/>
              <a:gd name="connsiteY4-1294" fmla="*/ 686479 h 1354418"/>
              <a:gd name="connsiteX5-1295" fmla="*/ 1545752 w 1552509"/>
              <a:gd name="connsiteY5-1296" fmla="*/ 371531 h 1354418"/>
              <a:gd name="connsiteX6-1297" fmla="*/ 1119427 w 1552509"/>
              <a:gd name="connsiteY6-1298" fmla="*/ 829604 h 1354418"/>
              <a:gd name="connsiteX7-1299" fmla="*/ 1494973 w 1552509"/>
              <a:gd name="connsiteY7-1300" fmla="*/ 1171511 h 1354418"/>
              <a:gd name="connsiteX8-1301" fmla="*/ 916903 w 1552509"/>
              <a:gd name="connsiteY8-1302" fmla="*/ 1018766 h 1354418"/>
              <a:gd name="connsiteX9-1303" fmla="*/ 740884 w 1552509"/>
              <a:gd name="connsiteY9-1304" fmla="*/ 1354393 h 1354418"/>
              <a:gd name="connsiteX10-1305" fmla="*/ 710638 w 1552509"/>
              <a:gd name="connsiteY10-1306" fmla="*/ 1045271 h 1354418"/>
              <a:gd name="connsiteX11-1307" fmla="*/ 47 w 1552509"/>
              <a:gd name="connsiteY11-1308" fmla="*/ 985980 h 1354418"/>
              <a:gd name="connsiteX12-1309" fmla="*/ 653888 w 1552509"/>
              <a:gd name="connsiteY12-1310" fmla="*/ 736838 h 1354418"/>
              <a:gd name="connsiteX13-1311" fmla="*/ 318099 w 1552509"/>
              <a:gd name="connsiteY13-1312" fmla="*/ 328669 h 1354418"/>
              <a:gd name="connsiteX0-1313" fmla="*/ 318099 w 1552509"/>
              <a:gd name="connsiteY0-1314" fmla="*/ 328669 h 1354418"/>
              <a:gd name="connsiteX1-1315" fmla="*/ 750394 w 1552509"/>
              <a:gd name="connsiteY1-1316" fmla="*/ 587431 h 1354418"/>
              <a:gd name="connsiteX2-1317" fmla="*/ 807144 w 1552509"/>
              <a:gd name="connsiteY2-1318" fmla="*/ 15 h 1354418"/>
              <a:gd name="connsiteX3-1319" fmla="*/ 916903 w 1552509"/>
              <a:gd name="connsiteY3-1320" fmla="*/ 587432 h 1354418"/>
              <a:gd name="connsiteX4-1321" fmla="*/ 1123910 w 1552509"/>
              <a:gd name="connsiteY4-1322" fmla="*/ 686479 h 1354418"/>
              <a:gd name="connsiteX5-1323" fmla="*/ 1545752 w 1552509"/>
              <a:gd name="connsiteY5-1324" fmla="*/ 371531 h 1354418"/>
              <a:gd name="connsiteX6-1325" fmla="*/ 1119427 w 1552509"/>
              <a:gd name="connsiteY6-1326" fmla="*/ 829604 h 1354418"/>
              <a:gd name="connsiteX7-1327" fmla="*/ 1494973 w 1552509"/>
              <a:gd name="connsiteY7-1328" fmla="*/ 1171511 h 1354418"/>
              <a:gd name="connsiteX8-1329" fmla="*/ 916903 w 1552509"/>
              <a:gd name="connsiteY8-1330" fmla="*/ 1018766 h 1354418"/>
              <a:gd name="connsiteX9-1331" fmla="*/ 740884 w 1552509"/>
              <a:gd name="connsiteY9-1332" fmla="*/ 1354393 h 1354418"/>
              <a:gd name="connsiteX10-1333" fmla="*/ 710638 w 1552509"/>
              <a:gd name="connsiteY10-1334" fmla="*/ 1045271 h 1354418"/>
              <a:gd name="connsiteX11-1335" fmla="*/ 47 w 1552509"/>
              <a:gd name="connsiteY11-1336" fmla="*/ 985980 h 1354418"/>
              <a:gd name="connsiteX12-1337" fmla="*/ 653888 w 1552509"/>
              <a:gd name="connsiteY12-1338" fmla="*/ 736838 h 1354418"/>
              <a:gd name="connsiteX13-1339" fmla="*/ 318099 w 1552509"/>
              <a:gd name="connsiteY13-1340" fmla="*/ 328669 h 1354418"/>
              <a:gd name="connsiteX0-1341" fmla="*/ 318099 w 1552509"/>
              <a:gd name="connsiteY0-1342" fmla="*/ 328669 h 1354418"/>
              <a:gd name="connsiteX1-1343" fmla="*/ 750394 w 1552509"/>
              <a:gd name="connsiteY1-1344" fmla="*/ 587431 h 1354418"/>
              <a:gd name="connsiteX2-1345" fmla="*/ 807144 w 1552509"/>
              <a:gd name="connsiteY2-1346" fmla="*/ 15 h 1354418"/>
              <a:gd name="connsiteX3-1347" fmla="*/ 916903 w 1552509"/>
              <a:gd name="connsiteY3-1348" fmla="*/ 587432 h 1354418"/>
              <a:gd name="connsiteX4-1349" fmla="*/ 1123910 w 1552509"/>
              <a:gd name="connsiteY4-1350" fmla="*/ 686479 h 1354418"/>
              <a:gd name="connsiteX5-1351" fmla="*/ 1545752 w 1552509"/>
              <a:gd name="connsiteY5-1352" fmla="*/ 371531 h 1354418"/>
              <a:gd name="connsiteX6-1353" fmla="*/ 1119427 w 1552509"/>
              <a:gd name="connsiteY6-1354" fmla="*/ 829604 h 1354418"/>
              <a:gd name="connsiteX7-1355" fmla="*/ 1494973 w 1552509"/>
              <a:gd name="connsiteY7-1356" fmla="*/ 1171511 h 1354418"/>
              <a:gd name="connsiteX8-1357" fmla="*/ 916903 w 1552509"/>
              <a:gd name="connsiteY8-1358" fmla="*/ 1018766 h 1354418"/>
              <a:gd name="connsiteX9-1359" fmla="*/ 740884 w 1552509"/>
              <a:gd name="connsiteY9-1360" fmla="*/ 1354393 h 1354418"/>
              <a:gd name="connsiteX10-1361" fmla="*/ 710638 w 1552509"/>
              <a:gd name="connsiteY10-1362" fmla="*/ 1045271 h 1354418"/>
              <a:gd name="connsiteX11-1363" fmla="*/ 47 w 1552509"/>
              <a:gd name="connsiteY11-1364" fmla="*/ 985980 h 1354418"/>
              <a:gd name="connsiteX12-1365" fmla="*/ 653888 w 1552509"/>
              <a:gd name="connsiteY12-1366" fmla="*/ 736838 h 1354418"/>
              <a:gd name="connsiteX13-1367" fmla="*/ 318099 w 1552509"/>
              <a:gd name="connsiteY13-1368" fmla="*/ 328669 h 1354418"/>
              <a:gd name="connsiteX0-1369" fmla="*/ 318099 w 1552368"/>
              <a:gd name="connsiteY0-1370" fmla="*/ 328669 h 1354418"/>
              <a:gd name="connsiteX1-1371" fmla="*/ 750394 w 1552368"/>
              <a:gd name="connsiteY1-1372" fmla="*/ 587431 h 1354418"/>
              <a:gd name="connsiteX2-1373" fmla="*/ 807144 w 1552368"/>
              <a:gd name="connsiteY2-1374" fmla="*/ 15 h 1354418"/>
              <a:gd name="connsiteX3-1375" fmla="*/ 916903 w 1552368"/>
              <a:gd name="connsiteY3-1376" fmla="*/ 587432 h 1354418"/>
              <a:gd name="connsiteX4-1377" fmla="*/ 1123910 w 1552368"/>
              <a:gd name="connsiteY4-1378" fmla="*/ 686479 h 1354418"/>
              <a:gd name="connsiteX5-1379" fmla="*/ 1545752 w 1552368"/>
              <a:gd name="connsiteY5-1380" fmla="*/ 371531 h 1354418"/>
              <a:gd name="connsiteX6-1381" fmla="*/ 1119427 w 1552368"/>
              <a:gd name="connsiteY6-1382" fmla="*/ 829604 h 1354418"/>
              <a:gd name="connsiteX7-1383" fmla="*/ 1494973 w 1552368"/>
              <a:gd name="connsiteY7-1384" fmla="*/ 1171511 h 1354418"/>
              <a:gd name="connsiteX8-1385" fmla="*/ 916903 w 1552368"/>
              <a:gd name="connsiteY8-1386" fmla="*/ 1018766 h 1354418"/>
              <a:gd name="connsiteX9-1387" fmla="*/ 740884 w 1552368"/>
              <a:gd name="connsiteY9-1388" fmla="*/ 1354393 h 1354418"/>
              <a:gd name="connsiteX10-1389" fmla="*/ 710638 w 1552368"/>
              <a:gd name="connsiteY10-1390" fmla="*/ 1045271 h 1354418"/>
              <a:gd name="connsiteX11-1391" fmla="*/ 47 w 1552368"/>
              <a:gd name="connsiteY11-1392" fmla="*/ 985980 h 1354418"/>
              <a:gd name="connsiteX12-1393" fmla="*/ 653888 w 1552368"/>
              <a:gd name="connsiteY12-1394" fmla="*/ 736838 h 1354418"/>
              <a:gd name="connsiteX13-1395" fmla="*/ 318099 w 1552368"/>
              <a:gd name="connsiteY13-1396" fmla="*/ 328669 h 1354418"/>
              <a:gd name="connsiteX0-1397" fmla="*/ 318099 w 1552368"/>
              <a:gd name="connsiteY0-1398" fmla="*/ 328669 h 1354418"/>
              <a:gd name="connsiteX1-1399" fmla="*/ 750394 w 1552368"/>
              <a:gd name="connsiteY1-1400" fmla="*/ 587431 h 1354418"/>
              <a:gd name="connsiteX2-1401" fmla="*/ 807144 w 1552368"/>
              <a:gd name="connsiteY2-1402" fmla="*/ 15 h 1354418"/>
              <a:gd name="connsiteX3-1403" fmla="*/ 916903 w 1552368"/>
              <a:gd name="connsiteY3-1404" fmla="*/ 587432 h 1354418"/>
              <a:gd name="connsiteX4-1405" fmla="*/ 1123910 w 1552368"/>
              <a:gd name="connsiteY4-1406" fmla="*/ 686479 h 1354418"/>
              <a:gd name="connsiteX5-1407" fmla="*/ 1545752 w 1552368"/>
              <a:gd name="connsiteY5-1408" fmla="*/ 371531 h 1354418"/>
              <a:gd name="connsiteX6-1409" fmla="*/ 1119427 w 1552368"/>
              <a:gd name="connsiteY6-1410" fmla="*/ 829604 h 1354418"/>
              <a:gd name="connsiteX7-1411" fmla="*/ 1494973 w 1552368"/>
              <a:gd name="connsiteY7-1412" fmla="*/ 1171511 h 1354418"/>
              <a:gd name="connsiteX8-1413" fmla="*/ 916903 w 1552368"/>
              <a:gd name="connsiteY8-1414" fmla="*/ 1018766 h 1354418"/>
              <a:gd name="connsiteX9-1415" fmla="*/ 740884 w 1552368"/>
              <a:gd name="connsiteY9-1416" fmla="*/ 1354393 h 1354418"/>
              <a:gd name="connsiteX10-1417" fmla="*/ 710638 w 1552368"/>
              <a:gd name="connsiteY10-1418" fmla="*/ 1045271 h 1354418"/>
              <a:gd name="connsiteX11-1419" fmla="*/ 47 w 1552368"/>
              <a:gd name="connsiteY11-1420" fmla="*/ 985980 h 1354418"/>
              <a:gd name="connsiteX12-1421" fmla="*/ 653888 w 1552368"/>
              <a:gd name="connsiteY12-1422" fmla="*/ 736838 h 1354418"/>
              <a:gd name="connsiteX13-1423" fmla="*/ 318099 w 1552368"/>
              <a:gd name="connsiteY13-1424" fmla="*/ 328669 h 1354418"/>
              <a:gd name="connsiteX0-1425" fmla="*/ 318099 w 1552368"/>
              <a:gd name="connsiteY0-1426" fmla="*/ 328669 h 1354418"/>
              <a:gd name="connsiteX1-1427" fmla="*/ 750394 w 1552368"/>
              <a:gd name="connsiteY1-1428" fmla="*/ 587431 h 1354418"/>
              <a:gd name="connsiteX2-1429" fmla="*/ 807144 w 1552368"/>
              <a:gd name="connsiteY2-1430" fmla="*/ 15 h 1354418"/>
              <a:gd name="connsiteX3-1431" fmla="*/ 916903 w 1552368"/>
              <a:gd name="connsiteY3-1432" fmla="*/ 587432 h 1354418"/>
              <a:gd name="connsiteX4-1433" fmla="*/ 1123910 w 1552368"/>
              <a:gd name="connsiteY4-1434" fmla="*/ 686479 h 1354418"/>
              <a:gd name="connsiteX5-1435" fmla="*/ 1545752 w 1552368"/>
              <a:gd name="connsiteY5-1436" fmla="*/ 371531 h 1354418"/>
              <a:gd name="connsiteX6-1437" fmla="*/ 1119427 w 1552368"/>
              <a:gd name="connsiteY6-1438" fmla="*/ 829604 h 1354418"/>
              <a:gd name="connsiteX7-1439" fmla="*/ 1494973 w 1552368"/>
              <a:gd name="connsiteY7-1440" fmla="*/ 1171511 h 1354418"/>
              <a:gd name="connsiteX8-1441" fmla="*/ 916903 w 1552368"/>
              <a:gd name="connsiteY8-1442" fmla="*/ 1018766 h 1354418"/>
              <a:gd name="connsiteX9-1443" fmla="*/ 740884 w 1552368"/>
              <a:gd name="connsiteY9-1444" fmla="*/ 1354393 h 1354418"/>
              <a:gd name="connsiteX10-1445" fmla="*/ 710638 w 1552368"/>
              <a:gd name="connsiteY10-1446" fmla="*/ 1045271 h 1354418"/>
              <a:gd name="connsiteX11-1447" fmla="*/ 47 w 1552368"/>
              <a:gd name="connsiteY11-1448" fmla="*/ 985980 h 1354418"/>
              <a:gd name="connsiteX12-1449" fmla="*/ 653888 w 1552368"/>
              <a:gd name="connsiteY12-1450" fmla="*/ 736838 h 1354418"/>
              <a:gd name="connsiteX13-1451" fmla="*/ 318099 w 1552368"/>
              <a:gd name="connsiteY13-1452" fmla="*/ 328669 h 1354418"/>
              <a:gd name="connsiteX0-1453" fmla="*/ 318099 w 1552368"/>
              <a:gd name="connsiteY0-1454" fmla="*/ 328669 h 1354418"/>
              <a:gd name="connsiteX1-1455" fmla="*/ 750394 w 1552368"/>
              <a:gd name="connsiteY1-1456" fmla="*/ 587431 h 1354418"/>
              <a:gd name="connsiteX2-1457" fmla="*/ 807144 w 1552368"/>
              <a:gd name="connsiteY2-1458" fmla="*/ 15 h 1354418"/>
              <a:gd name="connsiteX3-1459" fmla="*/ 916903 w 1552368"/>
              <a:gd name="connsiteY3-1460" fmla="*/ 587432 h 1354418"/>
              <a:gd name="connsiteX4-1461" fmla="*/ 1123910 w 1552368"/>
              <a:gd name="connsiteY4-1462" fmla="*/ 686479 h 1354418"/>
              <a:gd name="connsiteX5-1463" fmla="*/ 1545752 w 1552368"/>
              <a:gd name="connsiteY5-1464" fmla="*/ 371531 h 1354418"/>
              <a:gd name="connsiteX6-1465" fmla="*/ 1119427 w 1552368"/>
              <a:gd name="connsiteY6-1466" fmla="*/ 829604 h 1354418"/>
              <a:gd name="connsiteX7-1467" fmla="*/ 1494973 w 1552368"/>
              <a:gd name="connsiteY7-1468" fmla="*/ 1171511 h 1354418"/>
              <a:gd name="connsiteX8-1469" fmla="*/ 916903 w 1552368"/>
              <a:gd name="connsiteY8-1470" fmla="*/ 1018766 h 1354418"/>
              <a:gd name="connsiteX9-1471" fmla="*/ 740884 w 1552368"/>
              <a:gd name="connsiteY9-1472" fmla="*/ 1354393 h 1354418"/>
              <a:gd name="connsiteX10-1473" fmla="*/ 710638 w 1552368"/>
              <a:gd name="connsiteY10-1474" fmla="*/ 1045271 h 1354418"/>
              <a:gd name="connsiteX11-1475" fmla="*/ 47 w 1552368"/>
              <a:gd name="connsiteY11-1476" fmla="*/ 985980 h 1354418"/>
              <a:gd name="connsiteX12-1477" fmla="*/ 653888 w 1552368"/>
              <a:gd name="connsiteY12-1478" fmla="*/ 736838 h 1354418"/>
              <a:gd name="connsiteX13-1479" fmla="*/ 318099 w 1552368"/>
              <a:gd name="connsiteY13-1480" fmla="*/ 328669 h 1354418"/>
              <a:gd name="connsiteX0-1481" fmla="*/ 318099 w 1552368"/>
              <a:gd name="connsiteY0-1482" fmla="*/ 328669 h 1354418"/>
              <a:gd name="connsiteX1-1483" fmla="*/ 750394 w 1552368"/>
              <a:gd name="connsiteY1-1484" fmla="*/ 587431 h 1354418"/>
              <a:gd name="connsiteX2-1485" fmla="*/ 807144 w 1552368"/>
              <a:gd name="connsiteY2-1486" fmla="*/ 15 h 1354418"/>
              <a:gd name="connsiteX3-1487" fmla="*/ 916903 w 1552368"/>
              <a:gd name="connsiteY3-1488" fmla="*/ 587432 h 1354418"/>
              <a:gd name="connsiteX4-1489" fmla="*/ 1123910 w 1552368"/>
              <a:gd name="connsiteY4-1490" fmla="*/ 686479 h 1354418"/>
              <a:gd name="connsiteX5-1491" fmla="*/ 1545752 w 1552368"/>
              <a:gd name="connsiteY5-1492" fmla="*/ 371531 h 1354418"/>
              <a:gd name="connsiteX6-1493" fmla="*/ 1119427 w 1552368"/>
              <a:gd name="connsiteY6-1494" fmla="*/ 829604 h 1354418"/>
              <a:gd name="connsiteX7-1495" fmla="*/ 1494973 w 1552368"/>
              <a:gd name="connsiteY7-1496" fmla="*/ 1171511 h 1354418"/>
              <a:gd name="connsiteX8-1497" fmla="*/ 916903 w 1552368"/>
              <a:gd name="connsiteY8-1498" fmla="*/ 1018766 h 1354418"/>
              <a:gd name="connsiteX9-1499" fmla="*/ 740884 w 1552368"/>
              <a:gd name="connsiteY9-1500" fmla="*/ 1354393 h 1354418"/>
              <a:gd name="connsiteX10-1501" fmla="*/ 710638 w 1552368"/>
              <a:gd name="connsiteY10-1502" fmla="*/ 1045271 h 1354418"/>
              <a:gd name="connsiteX11-1503" fmla="*/ 47 w 1552368"/>
              <a:gd name="connsiteY11-1504" fmla="*/ 985980 h 1354418"/>
              <a:gd name="connsiteX12-1505" fmla="*/ 653888 w 1552368"/>
              <a:gd name="connsiteY12-1506" fmla="*/ 736838 h 1354418"/>
              <a:gd name="connsiteX13-1507" fmla="*/ 318099 w 1552368"/>
              <a:gd name="connsiteY13-1508" fmla="*/ 328669 h 1354418"/>
              <a:gd name="connsiteX0-1509" fmla="*/ 318099 w 1551851"/>
              <a:gd name="connsiteY0-1510" fmla="*/ 328669 h 1354418"/>
              <a:gd name="connsiteX1-1511" fmla="*/ 750394 w 1551851"/>
              <a:gd name="connsiteY1-1512" fmla="*/ 587431 h 1354418"/>
              <a:gd name="connsiteX2-1513" fmla="*/ 807144 w 1551851"/>
              <a:gd name="connsiteY2-1514" fmla="*/ 15 h 1354418"/>
              <a:gd name="connsiteX3-1515" fmla="*/ 916903 w 1551851"/>
              <a:gd name="connsiteY3-1516" fmla="*/ 587432 h 1354418"/>
              <a:gd name="connsiteX4-1517" fmla="*/ 1123910 w 1551851"/>
              <a:gd name="connsiteY4-1518" fmla="*/ 686479 h 1354418"/>
              <a:gd name="connsiteX5-1519" fmla="*/ 1545752 w 1551851"/>
              <a:gd name="connsiteY5-1520" fmla="*/ 371531 h 1354418"/>
              <a:gd name="connsiteX6-1521" fmla="*/ 1066418 w 1551851"/>
              <a:gd name="connsiteY6-1522" fmla="*/ 909117 h 1354418"/>
              <a:gd name="connsiteX7-1523" fmla="*/ 1494973 w 1551851"/>
              <a:gd name="connsiteY7-1524" fmla="*/ 1171511 h 1354418"/>
              <a:gd name="connsiteX8-1525" fmla="*/ 916903 w 1551851"/>
              <a:gd name="connsiteY8-1526" fmla="*/ 1018766 h 1354418"/>
              <a:gd name="connsiteX9-1527" fmla="*/ 740884 w 1551851"/>
              <a:gd name="connsiteY9-1528" fmla="*/ 1354393 h 1354418"/>
              <a:gd name="connsiteX10-1529" fmla="*/ 710638 w 1551851"/>
              <a:gd name="connsiteY10-1530" fmla="*/ 1045271 h 1354418"/>
              <a:gd name="connsiteX11-1531" fmla="*/ 47 w 1551851"/>
              <a:gd name="connsiteY11-1532" fmla="*/ 985980 h 1354418"/>
              <a:gd name="connsiteX12-1533" fmla="*/ 653888 w 1551851"/>
              <a:gd name="connsiteY12-1534" fmla="*/ 736838 h 1354418"/>
              <a:gd name="connsiteX13-1535" fmla="*/ 318099 w 1551851"/>
              <a:gd name="connsiteY13-1536" fmla="*/ 328669 h 1354418"/>
              <a:gd name="connsiteX0-1537" fmla="*/ 318099 w 1551851"/>
              <a:gd name="connsiteY0-1538" fmla="*/ 328669 h 1354418"/>
              <a:gd name="connsiteX1-1539" fmla="*/ 750394 w 1551851"/>
              <a:gd name="connsiteY1-1540" fmla="*/ 587431 h 1354418"/>
              <a:gd name="connsiteX2-1541" fmla="*/ 807144 w 1551851"/>
              <a:gd name="connsiteY2-1542" fmla="*/ 15 h 1354418"/>
              <a:gd name="connsiteX3-1543" fmla="*/ 916903 w 1551851"/>
              <a:gd name="connsiteY3-1544" fmla="*/ 587432 h 1354418"/>
              <a:gd name="connsiteX4-1545" fmla="*/ 1123910 w 1551851"/>
              <a:gd name="connsiteY4-1546" fmla="*/ 686479 h 1354418"/>
              <a:gd name="connsiteX5-1547" fmla="*/ 1545752 w 1551851"/>
              <a:gd name="connsiteY5-1548" fmla="*/ 663079 h 1354418"/>
              <a:gd name="connsiteX6-1549" fmla="*/ 1066418 w 1551851"/>
              <a:gd name="connsiteY6-1550" fmla="*/ 909117 h 1354418"/>
              <a:gd name="connsiteX7-1551" fmla="*/ 1494973 w 1551851"/>
              <a:gd name="connsiteY7-1552" fmla="*/ 1171511 h 1354418"/>
              <a:gd name="connsiteX8-1553" fmla="*/ 916903 w 1551851"/>
              <a:gd name="connsiteY8-1554" fmla="*/ 1018766 h 1354418"/>
              <a:gd name="connsiteX9-1555" fmla="*/ 740884 w 1551851"/>
              <a:gd name="connsiteY9-1556" fmla="*/ 1354393 h 1354418"/>
              <a:gd name="connsiteX10-1557" fmla="*/ 710638 w 1551851"/>
              <a:gd name="connsiteY10-1558" fmla="*/ 1045271 h 1354418"/>
              <a:gd name="connsiteX11-1559" fmla="*/ 47 w 1551851"/>
              <a:gd name="connsiteY11-1560" fmla="*/ 985980 h 1354418"/>
              <a:gd name="connsiteX12-1561" fmla="*/ 653888 w 1551851"/>
              <a:gd name="connsiteY12-1562" fmla="*/ 736838 h 1354418"/>
              <a:gd name="connsiteX13-1563" fmla="*/ 318099 w 1551851"/>
              <a:gd name="connsiteY13-1564" fmla="*/ 328669 h 1354418"/>
              <a:gd name="connsiteX0-1565" fmla="*/ 318099 w 1551851"/>
              <a:gd name="connsiteY0-1566" fmla="*/ 328669 h 1354418"/>
              <a:gd name="connsiteX1-1567" fmla="*/ 750394 w 1551851"/>
              <a:gd name="connsiteY1-1568" fmla="*/ 587431 h 1354418"/>
              <a:gd name="connsiteX2-1569" fmla="*/ 807144 w 1551851"/>
              <a:gd name="connsiteY2-1570" fmla="*/ 15 h 1354418"/>
              <a:gd name="connsiteX3-1571" fmla="*/ 916903 w 1551851"/>
              <a:gd name="connsiteY3-1572" fmla="*/ 587432 h 1354418"/>
              <a:gd name="connsiteX4-1573" fmla="*/ 1057649 w 1551851"/>
              <a:gd name="connsiteY4-1574" fmla="*/ 712984 h 1354418"/>
              <a:gd name="connsiteX5-1575" fmla="*/ 1545752 w 1551851"/>
              <a:gd name="connsiteY5-1576" fmla="*/ 663079 h 1354418"/>
              <a:gd name="connsiteX6-1577" fmla="*/ 1066418 w 1551851"/>
              <a:gd name="connsiteY6-1578" fmla="*/ 909117 h 1354418"/>
              <a:gd name="connsiteX7-1579" fmla="*/ 1494973 w 1551851"/>
              <a:gd name="connsiteY7-1580" fmla="*/ 1171511 h 1354418"/>
              <a:gd name="connsiteX8-1581" fmla="*/ 916903 w 1551851"/>
              <a:gd name="connsiteY8-1582" fmla="*/ 1018766 h 1354418"/>
              <a:gd name="connsiteX9-1583" fmla="*/ 740884 w 1551851"/>
              <a:gd name="connsiteY9-1584" fmla="*/ 1354393 h 1354418"/>
              <a:gd name="connsiteX10-1585" fmla="*/ 710638 w 1551851"/>
              <a:gd name="connsiteY10-1586" fmla="*/ 1045271 h 1354418"/>
              <a:gd name="connsiteX11-1587" fmla="*/ 47 w 1551851"/>
              <a:gd name="connsiteY11-1588" fmla="*/ 985980 h 1354418"/>
              <a:gd name="connsiteX12-1589" fmla="*/ 653888 w 1551851"/>
              <a:gd name="connsiteY12-1590" fmla="*/ 736838 h 1354418"/>
              <a:gd name="connsiteX13-1591" fmla="*/ 318099 w 1551851"/>
              <a:gd name="connsiteY13-1592" fmla="*/ 328669 h 1354418"/>
              <a:gd name="connsiteX0-1593" fmla="*/ 318099 w 1551851"/>
              <a:gd name="connsiteY0-1594" fmla="*/ 328669 h 1354418"/>
              <a:gd name="connsiteX1-1595" fmla="*/ 750394 w 1551851"/>
              <a:gd name="connsiteY1-1596" fmla="*/ 587431 h 1354418"/>
              <a:gd name="connsiteX2-1597" fmla="*/ 807144 w 1551851"/>
              <a:gd name="connsiteY2-1598" fmla="*/ 15 h 1354418"/>
              <a:gd name="connsiteX3-1599" fmla="*/ 916903 w 1551851"/>
              <a:gd name="connsiteY3-1600" fmla="*/ 587432 h 1354418"/>
              <a:gd name="connsiteX4-1601" fmla="*/ 1057649 w 1551851"/>
              <a:gd name="connsiteY4-1602" fmla="*/ 712984 h 1354418"/>
              <a:gd name="connsiteX5-1603" fmla="*/ 1545752 w 1551851"/>
              <a:gd name="connsiteY5-1604" fmla="*/ 663079 h 1354418"/>
              <a:gd name="connsiteX6-1605" fmla="*/ 1066418 w 1551851"/>
              <a:gd name="connsiteY6-1606" fmla="*/ 909117 h 1354418"/>
              <a:gd name="connsiteX7-1607" fmla="*/ 1494973 w 1551851"/>
              <a:gd name="connsiteY7-1608" fmla="*/ 1171511 h 1354418"/>
              <a:gd name="connsiteX8-1609" fmla="*/ 916903 w 1551851"/>
              <a:gd name="connsiteY8-1610" fmla="*/ 1018766 h 1354418"/>
              <a:gd name="connsiteX9-1611" fmla="*/ 740884 w 1551851"/>
              <a:gd name="connsiteY9-1612" fmla="*/ 1354393 h 1354418"/>
              <a:gd name="connsiteX10-1613" fmla="*/ 710638 w 1551851"/>
              <a:gd name="connsiteY10-1614" fmla="*/ 1045271 h 1354418"/>
              <a:gd name="connsiteX11-1615" fmla="*/ 47 w 1551851"/>
              <a:gd name="connsiteY11-1616" fmla="*/ 985980 h 1354418"/>
              <a:gd name="connsiteX12-1617" fmla="*/ 653888 w 1551851"/>
              <a:gd name="connsiteY12-1618" fmla="*/ 736838 h 1354418"/>
              <a:gd name="connsiteX13-1619" fmla="*/ 318099 w 1551851"/>
              <a:gd name="connsiteY13-1620" fmla="*/ 328669 h 1354418"/>
              <a:gd name="connsiteX0-1621" fmla="*/ 318099 w 1551851"/>
              <a:gd name="connsiteY0-1622" fmla="*/ 328669 h 1354418"/>
              <a:gd name="connsiteX1-1623" fmla="*/ 750394 w 1551851"/>
              <a:gd name="connsiteY1-1624" fmla="*/ 587431 h 1354418"/>
              <a:gd name="connsiteX2-1625" fmla="*/ 807144 w 1551851"/>
              <a:gd name="connsiteY2-1626" fmla="*/ 15 h 1354418"/>
              <a:gd name="connsiteX3-1627" fmla="*/ 916903 w 1551851"/>
              <a:gd name="connsiteY3-1628" fmla="*/ 587432 h 1354418"/>
              <a:gd name="connsiteX4-1629" fmla="*/ 1174692 w 1551851"/>
              <a:gd name="connsiteY4-1630" fmla="*/ 437792 h 1354418"/>
              <a:gd name="connsiteX5-1631" fmla="*/ 1057649 w 1551851"/>
              <a:gd name="connsiteY5-1632" fmla="*/ 712984 h 1354418"/>
              <a:gd name="connsiteX6-1633" fmla="*/ 1545752 w 1551851"/>
              <a:gd name="connsiteY6-1634" fmla="*/ 663079 h 1354418"/>
              <a:gd name="connsiteX7-1635" fmla="*/ 1066418 w 1551851"/>
              <a:gd name="connsiteY7-1636" fmla="*/ 909117 h 1354418"/>
              <a:gd name="connsiteX8-1637" fmla="*/ 1494973 w 1551851"/>
              <a:gd name="connsiteY8-1638" fmla="*/ 1171511 h 1354418"/>
              <a:gd name="connsiteX9-1639" fmla="*/ 916903 w 1551851"/>
              <a:gd name="connsiteY9-1640" fmla="*/ 1018766 h 1354418"/>
              <a:gd name="connsiteX10-1641" fmla="*/ 740884 w 1551851"/>
              <a:gd name="connsiteY10-1642" fmla="*/ 1354393 h 1354418"/>
              <a:gd name="connsiteX11-1643" fmla="*/ 710638 w 1551851"/>
              <a:gd name="connsiteY11-1644" fmla="*/ 1045271 h 1354418"/>
              <a:gd name="connsiteX12-1645" fmla="*/ 47 w 1551851"/>
              <a:gd name="connsiteY12-1646" fmla="*/ 985980 h 1354418"/>
              <a:gd name="connsiteX13-1647" fmla="*/ 653888 w 1551851"/>
              <a:gd name="connsiteY13-1648" fmla="*/ 736838 h 1354418"/>
              <a:gd name="connsiteX14" fmla="*/ 318099 w 1551851"/>
              <a:gd name="connsiteY14" fmla="*/ 328669 h 1354418"/>
              <a:gd name="connsiteX0-1649" fmla="*/ 318099 w 1551851"/>
              <a:gd name="connsiteY0-1650" fmla="*/ 328669 h 1354418"/>
              <a:gd name="connsiteX1-1651" fmla="*/ 750394 w 1551851"/>
              <a:gd name="connsiteY1-1652" fmla="*/ 587431 h 1354418"/>
              <a:gd name="connsiteX2-1653" fmla="*/ 807144 w 1551851"/>
              <a:gd name="connsiteY2-1654" fmla="*/ 15 h 1354418"/>
              <a:gd name="connsiteX3-1655" fmla="*/ 916903 w 1551851"/>
              <a:gd name="connsiteY3-1656" fmla="*/ 587432 h 1354418"/>
              <a:gd name="connsiteX4-1657" fmla="*/ 1174692 w 1551851"/>
              <a:gd name="connsiteY4-1658" fmla="*/ 437792 h 1354418"/>
              <a:gd name="connsiteX5-1659" fmla="*/ 1057649 w 1551851"/>
              <a:gd name="connsiteY5-1660" fmla="*/ 712984 h 1354418"/>
              <a:gd name="connsiteX6-1661" fmla="*/ 1545752 w 1551851"/>
              <a:gd name="connsiteY6-1662" fmla="*/ 663079 h 1354418"/>
              <a:gd name="connsiteX7-1663" fmla="*/ 1066418 w 1551851"/>
              <a:gd name="connsiteY7-1664" fmla="*/ 909117 h 1354418"/>
              <a:gd name="connsiteX8-1665" fmla="*/ 1494973 w 1551851"/>
              <a:gd name="connsiteY8-1666" fmla="*/ 1171511 h 1354418"/>
              <a:gd name="connsiteX9-1667" fmla="*/ 916903 w 1551851"/>
              <a:gd name="connsiteY9-1668" fmla="*/ 1018766 h 1354418"/>
              <a:gd name="connsiteX10-1669" fmla="*/ 740884 w 1551851"/>
              <a:gd name="connsiteY10-1670" fmla="*/ 1354393 h 1354418"/>
              <a:gd name="connsiteX11-1671" fmla="*/ 710638 w 1551851"/>
              <a:gd name="connsiteY11-1672" fmla="*/ 1045271 h 1354418"/>
              <a:gd name="connsiteX12-1673" fmla="*/ 47 w 1551851"/>
              <a:gd name="connsiteY12-1674" fmla="*/ 985980 h 1354418"/>
              <a:gd name="connsiteX13-1675" fmla="*/ 653888 w 1551851"/>
              <a:gd name="connsiteY13-1676" fmla="*/ 736838 h 1354418"/>
              <a:gd name="connsiteX14-1677" fmla="*/ 318099 w 1551851"/>
              <a:gd name="connsiteY14-1678" fmla="*/ 328669 h 1354418"/>
              <a:gd name="connsiteX0-1679" fmla="*/ 318099 w 1551851"/>
              <a:gd name="connsiteY0-1680" fmla="*/ 328669 h 1354418"/>
              <a:gd name="connsiteX1-1681" fmla="*/ 750394 w 1551851"/>
              <a:gd name="connsiteY1-1682" fmla="*/ 587431 h 1354418"/>
              <a:gd name="connsiteX2-1683" fmla="*/ 807144 w 1551851"/>
              <a:gd name="connsiteY2-1684" fmla="*/ 15 h 1354418"/>
              <a:gd name="connsiteX3-1685" fmla="*/ 916903 w 1551851"/>
              <a:gd name="connsiteY3-1686" fmla="*/ 587432 h 1354418"/>
              <a:gd name="connsiteX4-1687" fmla="*/ 1134935 w 1551851"/>
              <a:gd name="connsiteY4-1688" fmla="*/ 437792 h 1354418"/>
              <a:gd name="connsiteX5-1689" fmla="*/ 1057649 w 1551851"/>
              <a:gd name="connsiteY5-1690" fmla="*/ 712984 h 1354418"/>
              <a:gd name="connsiteX6-1691" fmla="*/ 1545752 w 1551851"/>
              <a:gd name="connsiteY6-1692" fmla="*/ 663079 h 1354418"/>
              <a:gd name="connsiteX7-1693" fmla="*/ 1066418 w 1551851"/>
              <a:gd name="connsiteY7-1694" fmla="*/ 909117 h 1354418"/>
              <a:gd name="connsiteX8-1695" fmla="*/ 1494973 w 1551851"/>
              <a:gd name="connsiteY8-1696" fmla="*/ 1171511 h 1354418"/>
              <a:gd name="connsiteX9-1697" fmla="*/ 916903 w 1551851"/>
              <a:gd name="connsiteY9-1698" fmla="*/ 1018766 h 1354418"/>
              <a:gd name="connsiteX10-1699" fmla="*/ 740884 w 1551851"/>
              <a:gd name="connsiteY10-1700" fmla="*/ 1354393 h 1354418"/>
              <a:gd name="connsiteX11-1701" fmla="*/ 710638 w 1551851"/>
              <a:gd name="connsiteY11-1702" fmla="*/ 1045271 h 1354418"/>
              <a:gd name="connsiteX12-1703" fmla="*/ 47 w 1551851"/>
              <a:gd name="connsiteY12-1704" fmla="*/ 985980 h 1354418"/>
              <a:gd name="connsiteX13-1705" fmla="*/ 653888 w 1551851"/>
              <a:gd name="connsiteY13-1706" fmla="*/ 736838 h 1354418"/>
              <a:gd name="connsiteX14-1707" fmla="*/ 318099 w 1551851"/>
              <a:gd name="connsiteY14-1708" fmla="*/ 328669 h 1354418"/>
              <a:gd name="connsiteX0-1709" fmla="*/ 318099 w 1551851"/>
              <a:gd name="connsiteY0-1710" fmla="*/ 328669 h 1354418"/>
              <a:gd name="connsiteX1-1711" fmla="*/ 750394 w 1551851"/>
              <a:gd name="connsiteY1-1712" fmla="*/ 587431 h 1354418"/>
              <a:gd name="connsiteX2-1713" fmla="*/ 807144 w 1551851"/>
              <a:gd name="connsiteY2-1714" fmla="*/ 15 h 1354418"/>
              <a:gd name="connsiteX3-1715" fmla="*/ 916903 w 1551851"/>
              <a:gd name="connsiteY3-1716" fmla="*/ 587432 h 1354418"/>
              <a:gd name="connsiteX4-1717" fmla="*/ 1134935 w 1551851"/>
              <a:gd name="connsiteY4-1718" fmla="*/ 437792 h 1354418"/>
              <a:gd name="connsiteX5-1719" fmla="*/ 1057649 w 1551851"/>
              <a:gd name="connsiteY5-1720" fmla="*/ 712984 h 1354418"/>
              <a:gd name="connsiteX6-1721" fmla="*/ 1545752 w 1551851"/>
              <a:gd name="connsiteY6-1722" fmla="*/ 663079 h 1354418"/>
              <a:gd name="connsiteX7-1723" fmla="*/ 1066418 w 1551851"/>
              <a:gd name="connsiteY7-1724" fmla="*/ 909117 h 1354418"/>
              <a:gd name="connsiteX8-1725" fmla="*/ 1494973 w 1551851"/>
              <a:gd name="connsiteY8-1726" fmla="*/ 1171511 h 1354418"/>
              <a:gd name="connsiteX9-1727" fmla="*/ 916903 w 1551851"/>
              <a:gd name="connsiteY9-1728" fmla="*/ 1018766 h 1354418"/>
              <a:gd name="connsiteX10-1729" fmla="*/ 740884 w 1551851"/>
              <a:gd name="connsiteY10-1730" fmla="*/ 1354393 h 1354418"/>
              <a:gd name="connsiteX11-1731" fmla="*/ 710638 w 1551851"/>
              <a:gd name="connsiteY11-1732" fmla="*/ 1045271 h 1354418"/>
              <a:gd name="connsiteX12-1733" fmla="*/ 47 w 1551851"/>
              <a:gd name="connsiteY12-1734" fmla="*/ 985980 h 1354418"/>
              <a:gd name="connsiteX13-1735" fmla="*/ 653888 w 1551851"/>
              <a:gd name="connsiteY13-1736" fmla="*/ 736838 h 1354418"/>
              <a:gd name="connsiteX14-1737" fmla="*/ 318099 w 1551851"/>
              <a:gd name="connsiteY14-1738" fmla="*/ 328669 h 1354418"/>
              <a:gd name="connsiteX0-1739" fmla="*/ 318099 w 1551851"/>
              <a:gd name="connsiteY0-1740" fmla="*/ 328669 h 1354418"/>
              <a:gd name="connsiteX1-1741" fmla="*/ 750394 w 1551851"/>
              <a:gd name="connsiteY1-1742" fmla="*/ 587431 h 1354418"/>
              <a:gd name="connsiteX2-1743" fmla="*/ 807144 w 1551851"/>
              <a:gd name="connsiteY2-1744" fmla="*/ 15 h 1354418"/>
              <a:gd name="connsiteX3-1745" fmla="*/ 916903 w 1551851"/>
              <a:gd name="connsiteY3-1746" fmla="*/ 587432 h 1354418"/>
              <a:gd name="connsiteX4-1747" fmla="*/ 1134935 w 1551851"/>
              <a:gd name="connsiteY4-1748" fmla="*/ 437792 h 1354418"/>
              <a:gd name="connsiteX5-1749" fmla="*/ 1057649 w 1551851"/>
              <a:gd name="connsiteY5-1750" fmla="*/ 712984 h 1354418"/>
              <a:gd name="connsiteX6-1751" fmla="*/ 1545752 w 1551851"/>
              <a:gd name="connsiteY6-1752" fmla="*/ 663079 h 1354418"/>
              <a:gd name="connsiteX7-1753" fmla="*/ 1066418 w 1551851"/>
              <a:gd name="connsiteY7-1754" fmla="*/ 909117 h 1354418"/>
              <a:gd name="connsiteX8-1755" fmla="*/ 1494973 w 1551851"/>
              <a:gd name="connsiteY8-1756" fmla="*/ 1171511 h 1354418"/>
              <a:gd name="connsiteX9-1757" fmla="*/ 916903 w 1551851"/>
              <a:gd name="connsiteY9-1758" fmla="*/ 1018766 h 1354418"/>
              <a:gd name="connsiteX10-1759" fmla="*/ 740884 w 1551851"/>
              <a:gd name="connsiteY10-1760" fmla="*/ 1354393 h 1354418"/>
              <a:gd name="connsiteX11-1761" fmla="*/ 710638 w 1551851"/>
              <a:gd name="connsiteY11-1762" fmla="*/ 1045271 h 1354418"/>
              <a:gd name="connsiteX12-1763" fmla="*/ 47 w 1551851"/>
              <a:gd name="connsiteY12-1764" fmla="*/ 985980 h 1354418"/>
              <a:gd name="connsiteX13-1765" fmla="*/ 653888 w 1551851"/>
              <a:gd name="connsiteY13-1766" fmla="*/ 736838 h 1354418"/>
              <a:gd name="connsiteX14-1767" fmla="*/ 318099 w 1551851"/>
              <a:gd name="connsiteY14-1768" fmla="*/ 328669 h 1354418"/>
              <a:gd name="connsiteX0-1769" fmla="*/ 318099 w 1551851"/>
              <a:gd name="connsiteY0-1770" fmla="*/ 328669 h 1354418"/>
              <a:gd name="connsiteX1-1771" fmla="*/ 750394 w 1551851"/>
              <a:gd name="connsiteY1-1772" fmla="*/ 587431 h 1354418"/>
              <a:gd name="connsiteX2-1773" fmla="*/ 807144 w 1551851"/>
              <a:gd name="connsiteY2-1774" fmla="*/ 15 h 1354418"/>
              <a:gd name="connsiteX3-1775" fmla="*/ 916903 w 1551851"/>
              <a:gd name="connsiteY3-1776" fmla="*/ 587432 h 1354418"/>
              <a:gd name="connsiteX4-1777" fmla="*/ 1134935 w 1551851"/>
              <a:gd name="connsiteY4-1778" fmla="*/ 437792 h 1354418"/>
              <a:gd name="connsiteX5-1779" fmla="*/ 1057649 w 1551851"/>
              <a:gd name="connsiteY5-1780" fmla="*/ 712984 h 1354418"/>
              <a:gd name="connsiteX6-1781" fmla="*/ 1545752 w 1551851"/>
              <a:gd name="connsiteY6-1782" fmla="*/ 663079 h 1354418"/>
              <a:gd name="connsiteX7-1783" fmla="*/ 1066418 w 1551851"/>
              <a:gd name="connsiteY7-1784" fmla="*/ 909117 h 1354418"/>
              <a:gd name="connsiteX8-1785" fmla="*/ 1494973 w 1551851"/>
              <a:gd name="connsiteY8-1786" fmla="*/ 1171511 h 1354418"/>
              <a:gd name="connsiteX9-1787" fmla="*/ 916903 w 1551851"/>
              <a:gd name="connsiteY9-1788" fmla="*/ 1018766 h 1354418"/>
              <a:gd name="connsiteX10-1789" fmla="*/ 740884 w 1551851"/>
              <a:gd name="connsiteY10-1790" fmla="*/ 1354393 h 1354418"/>
              <a:gd name="connsiteX11-1791" fmla="*/ 710638 w 1551851"/>
              <a:gd name="connsiteY11-1792" fmla="*/ 1045271 h 1354418"/>
              <a:gd name="connsiteX12-1793" fmla="*/ 47 w 1551851"/>
              <a:gd name="connsiteY12-1794" fmla="*/ 985980 h 1354418"/>
              <a:gd name="connsiteX13-1795" fmla="*/ 653888 w 1551851"/>
              <a:gd name="connsiteY13-1796" fmla="*/ 736838 h 1354418"/>
              <a:gd name="connsiteX14-1797" fmla="*/ 318099 w 1551851"/>
              <a:gd name="connsiteY14-1798" fmla="*/ 328669 h 1354418"/>
              <a:gd name="connsiteX0-1799" fmla="*/ 318099 w 1551851"/>
              <a:gd name="connsiteY0-1800" fmla="*/ 328669 h 1354418"/>
              <a:gd name="connsiteX1-1801" fmla="*/ 750394 w 1551851"/>
              <a:gd name="connsiteY1-1802" fmla="*/ 587431 h 1354418"/>
              <a:gd name="connsiteX2-1803" fmla="*/ 807144 w 1551851"/>
              <a:gd name="connsiteY2-1804" fmla="*/ 15 h 1354418"/>
              <a:gd name="connsiteX3-1805" fmla="*/ 916903 w 1551851"/>
              <a:gd name="connsiteY3-1806" fmla="*/ 587432 h 1354418"/>
              <a:gd name="connsiteX4-1807" fmla="*/ 1134935 w 1551851"/>
              <a:gd name="connsiteY4-1808" fmla="*/ 437792 h 1354418"/>
              <a:gd name="connsiteX5-1809" fmla="*/ 1057649 w 1551851"/>
              <a:gd name="connsiteY5-1810" fmla="*/ 712984 h 1354418"/>
              <a:gd name="connsiteX6-1811" fmla="*/ 1545752 w 1551851"/>
              <a:gd name="connsiteY6-1812" fmla="*/ 663079 h 1354418"/>
              <a:gd name="connsiteX7-1813" fmla="*/ 1066418 w 1551851"/>
              <a:gd name="connsiteY7-1814" fmla="*/ 909117 h 1354418"/>
              <a:gd name="connsiteX8-1815" fmla="*/ 1494973 w 1551851"/>
              <a:gd name="connsiteY8-1816" fmla="*/ 1171511 h 1354418"/>
              <a:gd name="connsiteX9-1817" fmla="*/ 916903 w 1551851"/>
              <a:gd name="connsiteY9-1818" fmla="*/ 1018766 h 1354418"/>
              <a:gd name="connsiteX10-1819" fmla="*/ 740884 w 1551851"/>
              <a:gd name="connsiteY10-1820" fmla="*/ 1354393 h 1354418"/>
              <a:gd name="connsiteX11-1821" fmla="*/ 710638 w 1551851"/>
              <a:gd name="connsiteY11-1822" fmla="*/ 1045271 h 1354418"/>
              <a:gd name="connsiteX12-1823" fmla="*/ 47 w 1551851"/>
              <a:gd name="connsiteY12-1824" fmla="*/ 985980 h 1354418"/>
              <a:gd name="connsiteX13-1825" fmla="*/ 653888 w 1551851"/>
              <a:gd name="connsiteY13-1826" fmla="*/ 736838 h 1354418"/>
              <a:gd name="connsiteX14-1827" fmla="*/ 318099 w 1551851"/>
              <a:gd name="connsiteY14-1828" fmla="*/ 328669 h 1354418"/>
              <a:gd name="connsiteX0-1829" fmla="*/ 318099 w 1551851"/>
              <a:gd name="connsiteY0-1830" fmla="*/ 328669 h 1354418"/>
              <a:gd name="connsiteX1-1831" fmla="*/ 750394 w 1551851"/>
              <a:gd name="connsiteY1-1832" fmla="*/ 587431 h 1354418"/>
              <a:gd name="connsiteX2-1833" fmla="*/ 807144 w 1551851"/>
              <a:gd name="connsiteY2-1834" fmla="*/ 15 h 1354418"/>
              <a:gd name="connsiteX3-1835" fmla="*/ 916903 w 1551851"/>
              <a:gd name="connsiteY3-1836" fmla="*/ 587432 h 1354418"/>
              <a:gd name="connsiteX4-1837" fmla="*/ 1134935 w 1551851"/>
              <a:gd name="connsiteY4-1838" fmla="*/ 437792 h 1354418"/>
              <a:gd name="connsiteX5-1839" fmla="*/ 1057649 w 1551851"/>
              <a:gd name="connsiteY5-1840" fmla="*/ 712984 h 1354418"/>
              <a:gd name="connsiteX6-1841" fmla="*/ 1545752 w 1551851"/>
              <a:gd name="connsiteY6-1842" fmla="*/ 663079 h 1354418"/>
              <a:gd name="connsiteX7-1843" fmla="*/ 1066418 w 1551851"/>
              <a:gd name="connsiteY7-1844" fmla="*/ 909117 h 1354418"/>
              <a:gd name="connsiteX8-1845" fmla="*/ 1494973 w 1551851"/>
              <a:gd name="connsiteY8-1846" fmla="*/ 1171511 h 1354418"/>
              <a:gd name="connsiteX9-1847" fmla="*/ 916903 w 1551851"/>
              <a:gd name="connsiteY9-1848" fmla="*/ 1018766 h 1354418"/>
              <a:gd name="connsiteX10-1849" fmla="*/ 740884 w 1551851"/>
              <a:gd name="connsiteY10-1850" fmla="*/ 1354393 h 1354418"/>
              <a:gd name="connsiteX11-1851" fmla="*/ 710638 w 1551851"/>
              <a:gd name="connsiteY11-1852" fmla="*/ 1045271 h 1354418"/>
              <a:gd name="connsiteX12-1853" fmla="*/ 47 w 1551851"/>
              <a:gd name="connsiteY12-1854" fmla="*/ 985980 h 1354418"/>
              <a:gd name="connsiteX13-1855" fmla="*/ 653888 w 1551851"/>
              <a:gd name="connsiteY13-1856" fmla="*/ 736838 h 1354418"/>
              <a:gd name="connsiteX14-1857" fmla="*/ 318099 w 1551851"/>
              <a:gd name="connsiteY14-1858" fmla="*/ 328669 h 1354418"/>
              <a:gd name="connsiteX0-1859" fmla="*/ 318099 w 1551851"/>
              <a:gd name="connsiteY0-1860" fmla="*/ 328669 h 1341167"/>
              <a:gd name="connsiteX1-1861" fmla="*/ 750394 w 1551851"/>
              <a:gd name="connsiteY1-1862" fmla="*/ 587431 h 1341167"/>
              <a:gd name="connsiteX2-1863" fmla="*/ 807144 w 1551851"/>
              <a:gd name="connsiteY2-1864" fmla="*/ 15 h 1341167"/>
              <a:gd name="connsiteX3-1865" fmla="*/ 916903 w 1551851"/>
              <a:gd name="connsiteY3-1866" fmla="*/ 587432 h 1341167"/>
              <a:gd name="connsiteX4-1867" fmla="*/ 1134935 w 1551851"/>
              <a:gd name="connsiteY4-1868" fmla="*/ 437792 h 1341167"/>
              <a:gd name="connsiteX5-1869" fmla="*/ 1057649 w 1551851"/>
              <a:gd name="connsiteY5-1870" fmla="*/ 712984 h 1341167"/>
              <a:gd name="connsiteX6-1871" fmla="*/ 1545752 w 1551851"/>
              <a:gd name="connsiteY6-1872" fmla="*/ 663079 h 1341167"/>
              <a:gd name="connsiteX7-1873" fmla="*/ 1066418 w 1551851"/>
              <a:gd name="connsiteY7-1874" fmla="*/ 909117 h 1341167"/>
              <a:gd name="connsiteX8-1875" fmla="*/ 1494973 w 1551851"/>
              <a:gd name="connsiteY8-1876" fmla="*/ 1171511 h 1341167"/>
              <a:gd name="connsiteX9-1877" fmla="*/ 916903 w 1551851"/>
              <a:gd name="connsiteY9-1878" fmla="*/ 1018766 h 1341167"/>
              <a:gd name="connsiteX10-1879" fmla="*/ 634867 w 1551851"/>
              <a:gd name="connsiteY10-1880" fmla="*/ 1341141 h 1341167"/>
              <a:gd name="connsiteX11-1881" fmla="*/ 710638 w 1551851"/>
              <a:gd name="connsiteY11-1882" fmla="*/ 1045271 h 1341167"/>
              <a:gd name="connsiteX12-1883" fmla="*/ 47 w 1551851"/>
              <a:gd name="connsiteY12-1884" fmla="*/ 985980 h 1341167"/>
              <a:gd name="connsiteX13-1885" fmla="*/ 653888 w 1551851"/>
              <a:gd name="connsiteY13-1886" fmla="*/ 736838 h 1341167"/>
              <a:gd name="connsiteX14-1887" fmla="*/ 318099 w 1551851"/>
              <a:gd name="connsiteY14-1888" fmla="*/ 328669 h 1341167"/>
              <a:gd name="connsiteX0-1889" fmla="*/ 318099 w 1551851"/>
              <a:gd name="connsiteY0-1890" fmla="*/ 328669 h 1354331"/>
              <a:gd name="connsiteX1-1891" fmla="*/ 750394 w 1551851"/>
              <a:gd name="connsiteY1-1892" fmla="*/ 587431 h 1354331"/>
              <a:gd name="connsiteX2-1893" fmla="*/ 807144 w 1551851"/>
              <a:gd name="connsiteY2-1894" fmla="*/ 15 h 1354331"/>
              <a:gd name="connsiteX3-1895" fmla="*/ 916903 w 1551851"/>
              <a:gd name="connsiteY3-1896" fmla="*/ 587432 h 1354331"/>
              <a:gd name="connsiteX4-1897" fmla="*/ 1134935 w 1551851"/>
              <a:gd name="connsiteY4-1898" fmla="*/ 437792 h 1354331"/>
              <a:gd name="connsiteX5-1899" fmla="*/ 1057649 w 1551851"/>
              <a:gd name="connsiteY5-1900" fmla="*/ 712984 h 1354331"/>
              <a:gd name="connsiteX6-1901" fmla="*/ 1545752 w 1551851"/>
              <a:gd name="connsiteY6-1902" fmla="*/ 663079 h 1354331"/>
              <a:gd name="connsiteX7-1903" fmla="*/ 1066418 w 1551851"/>
              <a:gd name="connsiteY7-1904" fmla="*/ 909117 h 1354331"/>
              <a:gd name="connsiteX8-1905" fmla="*/ 1494973 w 1551851"/>
              <a:gd name="connsiteY8-1906" fmla="*/ 1171511 h 1354331"/>
              <a:gd name="connsiteX9-1907" fmla="*/ 916903 w 1551851"/>
              <a:gd name="connsiteY9-1908" fmla="*/ 1018766 h 1354331"/>
              <a:gd name="connsiteX10-1909" fmla="*/ 634867 w 1551851"/>
              <a:gd name="connsiteY10-1910" fmla="*/ 1341141 h 1354331"/>
              <a:gd name="connsiteX11-1911" fmla="*/ 710638 w 1551851"/>
              <a:gd name="connsiteY11-1912" fmla="*/ 1045271 h 1354331"/>
              <a:gd name="connsiteX12-1913" fmla="*/ 47 w 1551851"/>
              <a:gd name="connsiteY12-1914" fmla="*/ 985980 h 1354331"/>
              <a:gd name="connsiteX13-1915" fmla="*/ 653888 w 1551851"/>
              <a:gd name="connsiteY13-1916" fmla="*/ 736838 h 1354331"/>
              <a:gd name="connsiteX14-1917" fmla="*/ 318099 w 1551851"/>
              <a:gd name="connsiteY14-1918" fmla="*/ 328669 h 1354331"/>
              <a:gd name="connsiteX0-1919" fmla="*/ 318099 w 1551851"/>
              <a:gd name="connsiteY0-1920" fmla="*/ 328669 h 1457529"/>
              <a:gd name="connsiteX1-1921" fmla="*/ 750394 w 1551851"/>
              <a:gd name="connsiteY1-1922" fmla="*/ 587431 h 1457529"/>
              <a:gd name="connsiteX2-1923" fmla="*/ 807144 w 1551851"/>
              <a:gd name="connsiteY2-1924" fmla="*/ 15 h 1457529"/>
              <a:gd name="connsiteX3-1925" fmla="*/ 916903 w 1551851"/>
              <a:gd name="connsiteY3-1926" fmla="*/ 587432 h 1457529"/>
              <a:gd name="connsiteX4-1927" fmla="*/ 1134935 w 1551851"/>
              <a:gd name="connsiteY4-1928" fmla="*/ 437792 h 1457529"/>
              <a:gd name="connsiteX5-1929" fmla="*/ 1057649 w 1551851"/>
              <a:gd name="connsiteY5-1930" fmla="*/ 712984 h 1457529"/>
              <a:gd name="connsiteX6-1931" fmla="*/ 1545752 w 1551851"/>
              <a:gd name="connsiteY6-1932" fmla="*/ 663079 h 1457529"/>
              <a:gd name="connsiteX7-1933" fmla="*/ 1066418 w 1551851"/>
              <a:gd name="connsiteY7-1934" fmla="*/ 909117 h 1457529"/>
              <a:gd name="connsiteX8-1935" fmla="*/ 1494973 w 1551851"/>
              <a:gd name="connsiteY8-1936" fmla="*/ 1171511 h 1457529"/>
              <a:gd name="connsiteX9-1937" fmla="*/ 916903 w 1551851"/>
              <a:gd name="connsiteY9-1938" fmla="*/ 1018766 h 1457529"/>
              <a:gd name="connsiteX10-1939" fmla="*/ 595111 w 1551851"/>
              <a:gd name="connsiteY10-1940" fmla="*/ 1447158 h 1457529"/>
              <a:gd name="connsiteX11-1941" fmla="*/ 710638 w 1551851"/>
              <a:gd name="connsiteY11-1942" fmla="*/ 1045271 h 1457529"/>
              <a:gd name="connsiteX12-1943" fmla="*/ 47 w 1551851"/>
              <a:gd name="connsiteY12-1944" fmla="*/ 985980 h 1457529"/>
              <a:gd name="connsiteX13-1945" fmla="*/ 653888 w 1551851"/>
              <a:gd name="connsiteY13-1946" fmla="*/ 736838 h 1457529"/>
              <a:gd name="connsiteX14-1947" fmla="*/ 318099 w 1551851"/>
              <a:gd name="connsiteY14-1948" fmla="*/ 328669 h 1457529"/>
              <a:gd name="connsiteX0-1949" fmla="*/ 318099 w 1551851"/>
              <a:gd name="connsiteY0-1950" fmla="*/ 328669 h 1457529"/>
              <a:gd name="connsiteX1-1951" fmla="*/ 750394 w 1551851"/>
              <a:gd name="connsiteY1-1952" fmla="*/ 587431 h 1457529"/>
              <a:gd name="connsiteX2-1953" fmla="*/ 807144 w 1551851"/>
              <a:gd name="connsiteY2-1954" fmla="*/ 15 h 1457529"/>
              <a:gd name="connsiteX3-1955" fmla="*/ 916903 w 1551851"/>
              <a:gd name="connsiteY3-1956" fmla="*/ 587432 h 1457529"/>
              <a:gd name="connsiteX4-1957" fmla="*/ 1134935 w 1551851"/>
              <a:gd name="connsiteY4-1958" fmla="*/ 437792 h 1457529"/>
              <a:gd name="connsiteX5-1959" fmla="*/ 1057649 w 1551851"/>
              <a:gd name="connsiteY5-1960" fmla="*/ 712984 h 1457529"/>
              <a:gd name="connsiteX6-1961" fmla="*/ 1545752 w 1551851"/>
              <a:gd name="connsiteY6-1962" fmla="*/ 663079 h 1457529"/>
              <a:gd name="connsiteX7-1963" fmla="*/ 1066418 w 1551851"/>
              <a:gd name="connsiteY7-1964" fmla="*/ 909117 h 1457529"/>
              <a:gd name="connsiteX8-1965" fmla="*/ 1494973 w 1551851"/>
              <a:gd name="connsiteY8-1966" fmla="*/ 1171511 h 1457529"/>
              <a:gd name="connsiteX9-1967" fmla="*/ 916903 w 1551851"/>
              <a:gd name="connsiteY9-1968" fmla="*/ 1018766 h 1457529"/>
              <a:gd name="connsiteX10-1969" fmla="*/ 595111 w 1551851"/>
              <a:gd name="connsiteY10-1970" fmla="*/ 1447158 h 1457529"/>
              <a:gd name="connsiteX11-1971" fmla="*/ 710638 w 1551851"/>
              <a:gd name="connsiteY11-1972" fmla="*/ 1045271 h 1457529"/>
              <a:gd name="connsiteX12-1973" fmla="*/ 47 w 1551851"/>
              <a:gd name="connsiteY12-1974" fmla="*/ 985980 h 1457529"/>
              <a:gd name="connsiteX13-1975" fmla="*/ 653888 w 1551851"/>
              <a:gd name="connsiteY13-1976" fmla="*/ 736838 h 1457529"/>
              <a:gd name="connsiteX14-1977" fmla="*/ 318099 w 1551851"/>
              <a:gd name="connsiteY14-1978" fmla="*/ 328669 h 1457529"/>
              <a:gd name="connsiteX0-1979" fmla="*/ 318099 w 1551851"/>
              <a:gd name="connsiteY0-1980" fmla="*/ 328669 h 1450384"/>
              <a:gd name="connsiteX1-1981" fmla="*/ 750394 w 1551851"/>
              <a:gd name="connsiteY1-1982" fmla="*/ 587431 h 1450384"/>
              <a:gd name="connsiteX2-1983" fmla="*/ 807144 w 1551851"/>
              <a:gd name="connsiteY2-1984" fmla="*/ 15 h 1450384"/>
              <a:gd name="connsiteX3-1985" fmla="*/ 916903 w 1551851"/>
              <a:gd name="connsiteY3-1986" fmla="*/ 587432 h 1450384"/>
              <a:gd name="connsiteX4-1987" fmla="*/ 1134935 w 1551851"/>
              <a:gd name="connsiteY4-1988" fmla="*/ 437792 h 1450384"/>
              <a:gd name="connsiteX5-1989" fmla="*/ 1057649 w 1551851"/>
              <a:gd name="connsiteY5-1990" fmla="*/ 712984 h 1450384"/>
              <a:gd name="connsiteX6-1991" fmla="*/ 1545752 w 1551851"/>
              <a:gd name="connsiteY6-1992" fmla="*/ 663079 h 1450384"/>
              <a:gd name="connsiteX7-1993" fmla="*/ 1066418 w 1551851"/>
              <a:gd name="connsiteY7-1994" fmla="*/ 909117 h 1450384"/>
              <a:gd name="connsiteX8-1995" fmla="*/ 1494973 w 1551851"/>
              <a:gd name="connsiteY8-1996" fmla="*/ 1171511 h 1450384"/>
              <a:gd name="connsiteX9-1997" fmla="*/ 916903 w 1551851"/>
              <a:gd name="connsiteY9-1998" fmla="*/ 1018766 h 1450384"/>
              <a:gd name="connsiteX10-1999" fmla="*/ 595111 w 1551851"/>
              <a:gd name="connsiteY10-2000" fmla="*/ 1447158 h 1450384"/>
              <a:gd name="connsiteX11-2001" fmla="*/ 710638 w 1551851"/>
              <a:gd name="connsiteY11-2002" fmla="*/ 1045271 h 1450384"/>
              <a:gd name="connsiteX12-2003" fmla="*/ 47 w 1551851"/>
              <a:gd name="connsiteY12-2004" fmla="*/ 985980 h 1450384"/>
              <a:gd name="connsiteX13-2005" fmla="*/ 653888 w 1551851"/>
              <a:gd name="connsiteY13-2006" fmla="*/ 736838 h 1450384"/>
              <a:gd name="connsiteX14-2007" fmla="*/ 318099 w 1551851"/>
              <a:gd name="connsiteY14-2008" fmla="*/ 328669 h 1450384"/>
              <a:gd name="connsiteX0-2009" fmla="*/ 318101 w 1551853"/>
              <a:gd name="connsiteY0-2010" fmla="*/ 328669 h 1450384"/>
              <a:gd name="connsiteX1-2011" fmla="*/ 750396 w 1551853"/>
              <a:gd name="connsiteY1-2012" fmla="*/ 587431 h 1450384"/>
              <a:gd name="connsiteX2-2013" fmla="*/ 807146 w 1551853"/>
              <a:gd name="connsiteY2-2014" fmla="*/ 15 h 1450384"/>
              <a:gd name="connsiteX3-2015" fmla="*/ 916905 w 1551853"/>
              <a:gd name="connsiteY3-2016" fmla="*/ 587432 h 1450384"/>
              <a:gd name="connsiteX4-2017" fmla="*/ 1134937 w 1551853"/>
              <a:gd name="connsiteY4-2018" fmla="*/ 437792 h 1450384"/>
              <a:gd name="connsiteX5-2019" fmla="*/ 1057651 w 1551853"/>
              <a:gd name="connsiteY5-2020" fmla="*/ 712984 h 1450384"/>
              <a:gd name="connsiteX6-2021" fmla="*/ 1545754 w 1551853"/>
              <a:gd name="connsiteY6-2022" fmla="*/ 663079 h 1450384"/>
              <a:gd name="connsiteX7-2023" fmla="*/ 1066420 w 1551853"/>
              <a:gd name="connsiteY7-2024" fmla="*/ 909117 h 1450384"/>
              <a:gd name="connsiteX8-2025" fmla="*/ 1494975 w 1551853"/>
              <a:gd name="connsiteY8-2026" fmla="*/ 1171511 h 1450384"/>
              <a:gd name="connsiteX9-2027" fmla="*/ 916905 w 1551853"/>
              <a:gd name="connsiteY9-2028" fmla="*/ 1018766 h 1450384"/>
              <a:gd name="connsiteX10-2029" fmla="*/ 595113 w 1551853"/>
              <a:gd name="connsiteY10-2030" fmla="*/ 1447158 h 1450384"/>
              <a:gd name="connsiteX11-2031" fmla="*/ 684136 w 1551853"/>
              <a:gd name="connsiteY11-2032" fmla="*/ 979010 h 1450384"/>
              <a:gd name="connsiteX12-2033" fmla="*/ 49 w 1551853"/>
              <a:gd name="connsiteY12-2034" fmla="*/ 985980 h 1450384"/>
              <a:gd name="connsiteX13-2035" fmla="*/ 653890 w 1551853"/>
              <a:gd name="connsiteY13-2036" fmla="*/ 736838 h 1450384"/>
              <a:gd name="connsiteX14-2037" fmla="*/ 318101 w 1551853"/>
              <a:gd name="connsiteY14-2038" fmla="*/ 328669 h 1450384"/>
              <a:gd name="connsiteX0-2039" fmla="*/ 318101 w 1551853"/>
              <a:gd name="connsiteY0-2040" fmla="*/ 328669 h 1450384"/>
              <a:gd name="connsiteX1-2041" fmla="*/ 750396 w 1551853"/>
              <a:gd name="connsiteY1-2042" fmla="*/ 587431 h 1450384"/>
              <a:gd name="connsiteX2-2043" fmla="*/ 807146 w 1551853"/>
              <a:gd name="connsiteY2-2044" fmla="*/ 15 h 1450384"/>
              <a:gd name="connsiteX3-2045" fmla="*/ 916905 w 1551853"/>
              <a:gd name="connsiteY3-2046" fmla="*/ 587432 h 1450384"/>
              <a:gd name="connsiteX4-2047" fmla="*/ 1134937 w 1551853"/>
              <a:gd name="connsiteY4-2048" fmla="*/ 437792 h 1450384"/>
              <a:gd name="connsiteX5-2049" fmla="*/ 1057651 w 1551853"/>
              <a:gd name="connsiteY5-2050" fmla="*/ 712984 h 1450384"/>
              <a:gd name="connsiteX6-2051" fmla="*/ 1545754 w 1551853"/>
              <a:gd name="connsiteY6-2052" fmla="*/ 663079 h 1450384"/>
              <a:gd name="connsiteX7-2053" fmla="*/ 1066420 w 1551853"/>
              <a:gd name="connsiteY7-2054" fmla="*/ 909117 h 1450384"/>
              <a:gd name="connsiteX8-2055" fmla="*/ 1494975 w 1551853"/>
              <a:gd name="connsiteY8-2056" fmla="*/ 1171511 h 1450384"/>
              <a:gd name="connsiteX9-2057" fmla="*/ 916905 w 1551853"/>
              <a:gd name="connsiteY9-2058" fmla="*/ 1018766 h 1450384"/>
              <a:gd name="connsiteX10-2059" fmla="*/ 595113 w 1551853"/>
              <a:gd name="connsiteY10-2060" fmla="*/ 1447158 h 1450384"/>
              <a:gd name="connsiteX11-2061" fmla="*/ 750624 w 1551853"/>
              <a:gd name="connsiteY11-2062" fmla="*/ 1113654 h 1450384"/>
              <a:gd name="connsiteX12-2063" fmla="*/ 684136 w 1551853"/>
              <a:gd name="connsiteY12-2064" fmla="*/ 979010 h 1450384"/>
              <a:gd name="connsiteX13-2065" fmla="*/ 49 w 1551853"/>
              <a:gd name="connsiteY13-2066" fmla="*/ 985980 h 1450384"/>
              <a:gd name="connsiteX14-2067" fmla="*/ 653890 w 1551853"/>
              <a:gd name="connsiteY14-2068" fmla="*/ 736838 h 1450384"/>
              <a:gd name="connsiteX15" fmla="*/ 318101 w 1551853"/>
              <a:gd name="connsiteY15" fmla="*/ 328669 h 1450384"/>
              <a:gd name="connsiteX0-2069" fmla="*/ 318101 w 1551853"/>
              <a:gd name="connsiteY0-2070" fmla="*/ 328669 h 1450384"/>
              <a:gd name="connsiteX1-2071" fmla="*/ 750396 w 1551853"/>
              <a:gd name="connsiteY1-2072" fmla="*/ 587431 h 1450384"/>
              <a:gd name="connsiteX2-2073" fmla="*/ 807146 w 1551853"/>
              <a:gd name="connsiteY2-2074" fmla="*/ 15 h 1450384"/>
              <a:gd name="connsiteX3-2075" fmla="*/ 916905 w 1551853"/>
              <a:gd name="connsiteY3-2076" fmla="*/ 587432 h 1450384"/>
              <a:gd name="connsiteX4-2077" fmla="*/ 1134937 w 1551853"/>
              <a:gd name="connsiteY4-2078" fmla="*/ 437792 h 1450384"/>
              <a:gd name="connsiteX5-2079" fmla="*/ 1057651 w 1551853"/>
              <a:gd name="connsiteY5-2080" fmla="*/ 712984 h 1450384"/>
              <a:gd name="connsiteX6-2081" fmla="*/ 1545754 w 1551853"/>
              <a:gd name="connsiteY6-2082" fmla="*/ 663079 h 1450384"/>
              <a:gd name="connsiteX7-2083" fmla="*/ 1066420 w 1551853"/>
              <a:gd name="connsiteY7-2084" fmla="*/ 909117 h 1450384"/>
              <a:gd name="connsiteX8-2085" fmla="*/ 1494975 w 1551853"/>
              <a:gd name="connsiteY8-2086" fmla="*/ 1171511 h 1450384"/>
              <a:gd name="connsiteX9-2087" fmla="*/ 916905 w 1551853"/>
              <a:gd name="connsiteY9-2088" fmla="*/ 1018766 h 1450384"/>
              <a:gd name="connsiteX10-2089" fmla="*/ 595113 w 1551853"/>
              <a:gd name="connsiteY10-2090" fmla="*/ 1447158 h 1450384"/>
              <a:gd name="connsiteX11-2091" fmla="*/ 750624 w 1551853"/>
              <a:gd name="connsiteY11-2092" fmla="*/ 1113654 h 1450384"/>
              <a:gd name="connsiteX12-2093" fmla="*/ 684136 w 1551853"/>
              <a:gd name="connsiteY12-2094" fmla="*/ 979010 h 1450384"/>
              <a:gd name="connsiteX13-2095" fmla="*/ 49 w 1551853"/>
              <a:gd name="connsiteY13-2096" fmla="*/ 985980 h 1450384"/>
              <a:gd name="connsiteX14-2097" fmla="*/ 653890 w 1551853"/>
              <a:gd name="connsiteY14-2098" fmla="*/ 736838 h 1450384"/>
              <a:gd name="connsiteX15-2099" fmla="*/ 318101 w 1551853"/>
              <a:gd name="connsiteY15-2100" fmla="*/ 328669 h 1450384"/>
              <a:gd name="connsiteX0-2101" fmla="*/ 318101 w 1551853"/>
              <a:gd name="connsiteY0-2102" fmla="*/ 328669 h 1450384"/>
              <a:gd name="connsiteX1-2103" fmla="*/ 750396 w 1551853"/>
              <a:gd name="connsiteY1-2104" fmla="*/ 587431 h 1450384"/>
              <a:gd name="connsiteX2-2105" fmla="*/ 807146 w 1551853"/>
              <a:gd name="connsiteY2-2106" fmla="*/ 15 h 1450384"/>
              <a:gd name="connsiteX3-2107" fmla="*/ 916905 w 1551853"/>
              <a:gd name="connsiteY3-2108" fmla="*/ 587432 h 1450384"/>
              <a:gd name="connsiteX4-2109" fmla="*/ 1134937 w 1551853"/>
              <a:gd name="connsiteY4-2110" fmla="*/ 437792 h 1450384"/>
              <a:gd name="connsiteX5-2111" fmla="*/ 1057651 w 1551853"/>
              <a:gd name="connsiteY5-2112" fmla="*/ 712984 h 1450384"/>
              <a:gd name="connsiteX6-2113" fmla="*/ 1545754 w 1551853"/>
              <a:gd name="connsiteY6-2114" fmla="*/ 663079 h 1450384"/>
              <a:gd name="connsiteX7-2115" fmla="*/ 1066420 w 1551853"/>
              <a:gd name="connsiteY7-2116" fmla="*/ 909117 h 1450384"/>
              <a:gd name="connsiteX8-2117" fmla="*/ 1494975 w 1551853"/>
              <a:gd name="connsiteY8-2118" fmla="*/ 1171511 h 1450384"/>
              <a:gd name="connsiteX9-2119" fmla="*/ 916905 w 1551853"/>
              <a:gd name="connsiteY9-2120" fmla="*/ 1018766 h 1450384"/>
              <a:gd name="connsiteX10-2121" fmla="*/ 595113 w 1551853"/>
              <a:gd name="connsiteY10-2122" fmla="*/ 1447158 h 1450384"/>
              <a:gd name="connsiteX11-2123" fmla="*/ 750624 w 1551853"/>
              <a:gd name="connsiteY11-2124" fmla="*/ 1113654 h 1450384"/>
              <a:gd name="connsiteX12-2125" fmla="*/ 684136 w 1551853"/>
              <a:gd name="connsiteY12-2126" fmla="*/ 979010 h 1450384"/>
              <a:gd name="connsiteX13-2127" fmla="*/ 49 w 1551853"/>
              <a:gd name="connsiteY13-2128" fmla="*/ 985980 h 1450384"/>
              <a:gd name="connsiteX14-2129" fmla="*/ 653890 w 1551853"/>
              <a:gd name="connsiteY14-2130" fmla="*/ 736838 h 1450384"/>
              <a:gd name="connsiteX15-2131" fmla="*/ 318101 w 1551853"/>
              <a:gd name="connsiteY15-2132" fmla="*/ 328669 h 1450384"/>
              <a:gd name="connsiteX0-2133" fmla="*/ 318101 w 1551853"/>
              <a:gd name="connsiteY0-2134" fmla="*/ 328669 h 1450384"/>
              <a:gd name="connsiteX1-2135" fmla="*/ 750396 w 1551853"/>
              <a:gd name="connsiteY1-2136" fmla="*/ 587431 h 1450384"/>
              <a:gd name="connsiteX2-2137" fmla="*/ 807146 w 1551853"/>
              <a:gd name="connsiteY2-2138" fmla="*/ 15 h 1450384"/>
              <a:gd name="connsiteX3-2139" fmla="*/ 916905 w 1551853"/>
              <a:gd name="connsiteY3-2140" fmla="*/ 587432 h 1450384"/>
              <a:gd name="connsiteX4-2141" fmla="*/ 1134937 w 1551853"/>
              <a:gd name="connsiteY4-2142" fmla="*/ 437792 h 1450384"/>
              <a:gd name="connsiteX5-2143" fmla="*/ 1057651 w 1551853"/>
              <a:gd name="connsiteY5-2144" fmla="*/ 712984 h 1450384"/>
              <a:gd name="connsiteX6-2145" fmla="*/ 1545754 w 1551853"/>
              <a:gd name="connsiteY6-2146" fmla="*/ 663079 h 1450384"/>
              <a:gd name="connsiteX7-2147" fmla="*/ 1066420 w 1551853"/>
              <a:gd name="connsiteY7-2148" fmla="*/ 909117 h 1450384"/>
              <a:gd name="connsiteX8-2149" fmla="*/ 1494975 w 1551853"/>
              <a:gd name="connsiteY8-2150" fmla="*/ 1171511 h 1450384"/>
              <a:gd name="connsiteX9-2151" fmla="*/ 916905 w 1551853"/>
              <a:gd name="connsiteY9-2152" fmla="*/ 1018766 h 1450384"/>
              <a:gd name="connsiteX10-2153" fmla="*/ 595113 w 1551853"/>
              <a:gd name="connsiteY10-2154" fmla="*/ 1447158 h 1450384"/>
              <a:gd name="connsiteX11-2155" fmla="*/ 750624 w 1551853"/>
              <a:gd name="connsiteY11-2156" fmla="*/ 1113654 h 1450384"/>
              <a:gd name="connsiteX12-2157" fmla="*/ 684136 w 1551853"/>
              <a:gd name="connsiteY12-2158" fmla="*/ 979010 h 1450384"/>
              <a:gd name="connsiteX13-2159" fmla="*/ 49 w 1551853"/>
              <a:gd name="connsiteY13-2160" fmla="*/ 985980 h 1450384"/>
              <a:gd name="connsiteX14-2161" fmla="*/ 653890 w 1551853"/>
              <a:gd name="connsiteY14-2162" fmla="*/ 736838 h 1450384"/>
              <a:gd name="connsiteX15-2163" fmla="*/ 318101 w 1551853"/>
              <a:gd name="connsiteY15-2164" fmla="*/ 328669 h 1450384"/>
              <a:gd name="connsiteX0-2165" fmla="*/ 318107 w 1551859"/>
              <a:gd name="connsiteY0-2166" fmla="*/ 328669 h 1450384"/>
              <a:gd name="connsiteX1-2167" fmla="*/ 750402 w 1551859"/>
              <a:gd name="connsiteY1-2168" fmla="*/ 587431 h 1450384"/>
              <a:gd name="connsiteX2-2169" fmla="*/ 807152 w 1551859"/>
              <a:gd name="connsiteY2-2170" fmla="*/ 15 h 1450384"/>
              <a:gd name="connsiteX3-2171" fmla="*/ 916911 w 1551859"/>
              <a:gd name="connsiteY3-2172" fmla="*/ 587432 h 1450384"/>
              <a:gd name="connsiteX4-2173" fmla="*/ 1134943 w 1551859"/>
              <a:gd name="connsiteY4-2174" fmla="*/ 437792 h 1450384"/>
              <a:gd name="connsiteX5-2175" fmla="*/ 1057657 w 1551859"/>
              <a:gd name="connsiteY5-2176" fmla="*/ 712984 h 1450384"/>
              <a:gd name="connsiteX6-2177" fmla="*/ 1545760 w 1551859"/>
              <a:gd name="connsiteY6-2178" fmla="*/ 663079 h 1450384"/>
              <a:gd name="connsiteX7-2179" fmla="*/ 1066426 w 1551859"/>
              <a:gd name="connsiteY7-2180" fmla="*/ 909117 h 1450384"/>
              <a:gd name="connsiteX8-2181" fmla="*/ 1494981 w 1551859"/>
              <a:gd name="connsiteY8-2182" fmla="*/ 1171511 h 1450384"/>
              <a:gd name="connsiteX9-2183" fmla="*/ 916911 w 1551859"/>
              <a:gd name="connsiteY9-2184" fmla="*/ 1018766 h 1450384"/>
              <a:gd name="connsiteX10-2185" fmla="*/ 595119 w 1551859"/>
              <a:gd name="connsiteY10-2186" fmla="*/ 1447158 h 1450384"/>
              <a:gd name="connsiteX11-2187" fmla="*/ 750630 w 1551859"/>
              <a:gd name="connsiteY11-2188" fmla="*/ 1113654 h 1450384"/>
              <a:gd name="connsiteX12-2189" fmla="*/ 617881 w 1551859"/>
              <a:gd name="connsiteY12-2190" fmla="*/ 979010 h 1450384"/>
              <a:gd name="connsiteX13-2191" fmla="*/ 55 w 1551859"/>
              <a:gd name="connsiteY13-2192" fmla="*/ 985980 h 1450384"/>
              <a:gd name="connsiteX14-2193" fmla="*/ 653896 w 1551859"/>
              <a:gd name="connsiteY14-2194" fmla="*/ 736838 h 1450384"/>
              <a:gd name="connsiteX15-2195" fmla="*/ 318107 w 1551859"/>
              <a:gd name="connsiteY15-2196" fmla="*/ 328669 h 1450384"/>
              <a:gd name="connsiteX0-2197" fmla="*/ 318107 w 1551859"/>
              <a:gd name="connsiteY0-2198" fmla="*/ 328669 h 1450384"/>
              <a:gd name="connsiteX1-2199" fmla="*/ 750402 w 1551859"/>
              <a:gd name="connsiteY1-2200" fmla="*/ 587431 h 1450384"/>
              <a:gd name="connsiteX2-2201" fmla="*/ 807152 w 1551859"/>
              <a:gd name="connsiteY2-2202" fmla="*/ 15 h 1450384"/>
              <a:gd name="connsiteX3-2203" fmla="*/ 916911 w 1551859"/>
              <a:gd name="connsiteY3-2204" fmla="*/ 587432 h 1450384"/>
              <a:gd name="connsiteX4-2205" fmla="*/ 1134943 w 1551859"/>
              <a:gd name="connsiteY4-2206" fmla="*/ 437792 h 1450384"/>
              <a:gd name="connsiteX5-2207" fmla="*/ 1057657 w 1551859"/>
              <a:gd name="connsiteY5-2208" fmla="*/ 712984 h 1450384"/>
              <a:gd name="connsiteX6-2209" fmla="*/ 1545760 w 1551859"/>
              <a:gd name="connsiteY6-2210" fmla="*/ 663079 h 1450384"/>
              <a:gd name="connsiteX7-2211" fmla="*/ 1066426 w 1551859"/>
              <a:gd name="connsiteY7-2212" fmla="*/ 909117 h 1450384"/>
              <a:gd name="connsiteX8-2213" fmla="*/ 1494981 w 1551859"/>
              <a:gd name="connsiteY8-2214" fmla="*/ 1171511 h 1450384"/>
              <a:gd name="connsiteX9-2215" fmla="*/ 916911 w 1551859"/>
              <a:gd name="connsiteY9-2216" fmla="*/ 1018766 h 1450384"/>
              <a:gd name="connsiteX10-2217" fmla="*/ 595119 w 1551859"/>
              <a:gd name="connsiteY10-2218" fmla="*/ 1447158 h 1450384"/>
              <a:gd name="connsiteX11-2219" fmla="*/ 750630 w 1551859"/>
              <a:gd name="connsiteY11-2220" fmla="*/ 1113654 h 1450384"/>
              <a:gd name="connsiteX12-2221" fmla="*/ 617881 w 1551859"/>
              <a:gd name="connsiteY12-2222" fmla="*/ 979010 h 1450384"/>
              <a:gd name="connsiteX13-2223" fmla="*/ 55 w 1551859"/>
              <a:gd name="connsiteY13-2224" fmla="*/ 985980 h 1450384"/>
              <a:gd name="connsiteX14-2225" fmla="*/ 653896 w 1551859"/>
              <a:gd name="connsiteY14-2226" fmla="*/ 736838 h 1450384"/>
              <a:gd name="connsiteX15-2227" fmla="*/ 318107 w 1551859"/>
              <a:gd name="connsiteY15-2228" fmla="*/ 328669 h 1450384"/>
              <a:gd name="connsiteX0-2229" fmla="*/ 318107 w 1551859"/>
              <a:gd name="connsiteY0-2230" fmla="*/ 328669 h 1450384"/>
              <a:gd name="connsiteX1-2231" fmla="*/ 750402 w 1551859"/>
              <a:gd name="connsiteY1-2232" fmla="*/ 587431 h 1450384"/>
              <a:gd name="connsiteX2-2233" fmla="*/ 807152 w 1551859"/>
              <a:gd name="connsiteY2-2234" fmla="*/ 15 h 1450384"/>
              <a:gd name="connsiteX3-2235" fmla="*/ 916911 w 1551859"/>
              <a:gd name="connsiteY3-2236" fmla="*/ 587432 h 1450384"/>
              <a:gd name="connsiteX4-2237" fmla="*/ 1134943 w 1551859"/>
              <a:gd name="connsiteY4-2238" fmla="*/ 437792 h 1450384"/>
              <a:gd name="connsiteX5-2239" fmla="*/ 1057657 w 1551859"/>
              <a:gd name="connsiteY5-2240" fmla="*/ 712984 h 1450384"/>
              <a:gd name="connsiteX6-2241" fmla="*/ 1545760 w 1551859"/>
              <a:gd name="connsiteY6-2242" fmla="*/ 663079 h 1450384"/>
              <a:gd name="connsiteX7-2243" fmla="*/ 1066426 w 1551859"/>
              <a:gd name="connsiteY7-2244" fmla="*/ 909117 h 1450384"/>
              <a:gd name="connsiteX8-2245" fmla="*/ 1494981 w 1551859"/>
              <a:gd name="connsiteY8-2246" fmla="*/ 1171511 h 1450384"/>
              <a:gd name="connsiteX9-2247" fmla="*/ 916911 w 1551859"/>
              <a:gd name="connsiteY9-2248" fmla="*/ 1018766 h 1450384"/>
              <a:gd name="connsiteX10-2249" fmla="*/ 595119 w 1551859"/>
              <a:gd name="connsiteY10-2250" fmla="*/ 1447158 h 1450384"/>
              <a:gd name="connsiteX11-2251" fmla="*/ 750630 w 1551859"/>
              <a:gd name="connsiteY11-2252" fmla="*/ 1113654 h 1450384"/>
              <a:gd name="connsiteX12-2253" fmla="*/ 617881 w 1551859"/>
              <a:gd name="connsiteY12-2254" fmla="*/ 979010 h 1450384"/>
              <a:gd name="connsiteX13-2255" fmla="*/ 55 w 1551859"/>
              <a:gd name="connsiteY13-2256" fmla="*/ 985980 h 1450384"/>
              <a:gd name="connsiteX14-2257" fmla="*/ 653896 w 1551859"/>
              <a:gd name="connsiteY14-2258" fmla="*/ 736838 h 1450384"/>
              <a:gd name="connsiteX15-2259" fmla="*/ 318107 w 1551859"/>
              <a:gd name="connsiteY15-2260" fmla="*/ 328669 h 1450384"/>
              <a:gd name="connsiteX0-2261" fmla="*/ 318107 w 1551859"/>
              <a:gd name="connsiteY0-2262" fmla="*/ 328669 h 1450384"/>
              <a:gd name="connsiteX1-2263" fmla="*/ 750402 w 1551859"/>
              <a:gd name="connsiteY1-2264" fmla="*/ 587431 h 1450384"/>
              <a:gd name="connsiteX2-2265" fmla="*/ 807152 w 1551859"/>
              <a:gd name="connsiteY2-2266" fmla="*/ 15 h 1450384"/>
              <a:gd name="connsiteX3-2267" fmla="*/ 916911 w 1551859"/>
              <a:gd name="connsiteY3-2268" fmla="*/ 587432 h 1450384"/>
              <a:gd name="connsiteX4-2269" fmla="*/ 1134943 w 1551859"/>
              <a:gd name="connsiteY4-2270" fmla="*/ 437792 h 1450384"/>
              <a:gd name="connsiteX5-2271" fmla="*/ 1057657 w 1551859"/>
              <a:gd name="connsiteY5-2272" fmla="*/ 712984 h 1450384"/>
              <a:gd name="connsiteX6-2273" fmla="*/ 1545760 w 1551859"/>
              <a:gd name="connsiteY6-2274" fmla="*/ 663079 h 1450384"/>
              <a:gd name="connsiteX7-2275" fmla="*/ 1066426 w 1551859"/>
              <a:gd name="connsiteY7-2276" fmla="*/ 909117 h 1450384"/>
              <a:gd name="connsiteX8-2277" fmla="*/ 1494981 w 1551859"/>
              <a:gd name="connsiteY8-2278" fmla="*/ 1171511 h 1450384"/>
              <a:gd name="connsiteX9-2279" fmla="*/ 916911 w 1551859"/>
              <a:gd name="connsiteY9-2280" fmla="*/ 1018766 h 1450384"/>
              <a:gd name="connsiteX10-2281" fmla="*/ 595119 w 1551859"/>
              <a:gd name="connsiteY10-2282" fmla="*/ 1447158 h 1450384"/>
              <a:gd name="connsiteX11-2283" fmla="*/ 750630 w 1551859"/>
              <a:gd name="connsiteY11-2284" fmla="*/ 1113654 h 1450384"/>
              <a:gd name="connsiteX12-2285" fmla="*/ 617881 w 1551859"/>
              <a:gd name="connsiteY12-2286" fmla="*/ 979010 h 1450384"/>
              <a:gd name="connsiteX13-2287" fmla="*/ 55 w 1551859"/>
              <a:gd name="connsiteY13-2288" fmla="*/ 985980 h 1450384"/>
              <a:gd name="connsiteX14-2289" fmla="*/ 653896 w 1551859"/>
              <a:gd name="connsiteY14-2290" fmla="*/ 736838 h 1450384"/>
              <a:gd name="connsiteX15-2291" fmla="*/ 318107 w 1551859"/>
              <a:gd name="connsiteY15-2292" fmla="*/ 328669 h 1450384"/>
              <a:gd name="connsiteX0-2293" fmla="*/ 318107 w 1551859"/>
              <a:gd name="connsiteY0-2294" fmla="*/ 328669 h 1424093"/>
              <a:gd name="connsiteX1-2295" fmla="*/ 750402 w 1551859"/>
              <a:gd name="connsiteY1-2296" fmla="*/ 587431 h 1424093"/>
              <a:gd name="connsiteX2-2297" fmla="*/ 807152 w 1551859"/>
              <a:gd name="connsiteY2-2298" fmla="*/ 15 h 1424093"/>
              <a:gd name="connsiteX3-2299" fmla="*/ 916911 w 1551859"/>
              <a:gd name="connsiteY3-2300" fmla="*/ 587432 h 1424093"/>
              <a:gd name="connsiteX4-2301" fmla="*/ 1134943 w 1551859"/>
              <a:gd name="connsiteY4-2302" fmla="*/ 437792 h 1424093"/>
              <a:gd name="connsiteX5-2303" fmla="*/ 1057657 w 1551859"/>
              <a:gd name="connsiteY5-2304" fmla="*/ 712984 h 1424093"/>
              <a:gd name="connsiteX6-2305" fmla="*/ 1545760 w 1551859"/>
              <a:gd name="connsiteY6-2306" fmla="*/ 663079 h 1424093"/>
              <a:gd name="connsiteX7-2307" fmla="*/ 1066426 w 1551859"/>
              <a:gd name="connsiteY7-2308" fmla="*/ 909117 h 1424093"/>
              <a:gd name="connsiteX8-2309" fmla="*/ 1494981 w 1551859"/>
              <a:gd name="connsiteY8-2310" fmla="*/ 1171511 h 1424093"/>
              <a:gd name="connsiteX9-2311" fmla="*/ 916911 w 1551859"/>
              <a:gd name="connsiteY9-2312" fmla="*/ 1018766 h 1424093"/>
              <a:gd name="connsiteX10-2313" fmla="*/ 913171 w 1551859"/>
              <a:gd name="connsiteY10-2314" fmla="*/ 1420653 h 1424093"/>
              <a:gd name="connsiteX11-2315" fmla="*/ 750630 w 1551859"/>
              <a:gd name="connsiteY11-2316" fmla="*/ 1113654 h 1424093"/>
              <a:gd name="connsiteX12-2317" fmla="*/ 617881 w 1551859"/>
              <a:gd name="connsiteY12-2318" fmla="*/ 979010 h 1424093"/>
              <a:gd name="connsiteX13-2319" fmla="*/ 55 w 1551859"/>
              <a:gd name="connsiteY13-2320" fmla="*/ 985980 h 1424093"/>
              <a:gd name="connsiteX14-2321" fmla="*/ 653896 w 1551859"/>
              <a:gd name="connsiteY14-2322" fmla="*/ 736838 h 1424093"/>
              <a:gd name="connsiteX15-2323" fmla="*/ 318107 w 1551859"/>
              <a:gd name="connsiteY15-2324" fmla="*/ 328669 h 1424093"/>
              <a:gd name="connsiteX0-2325" fmla="*/ 318107 w 1551859"/>
              <a:gd name="connsiteY0-2326" fmla="*/ 328669 h 1420653"/>
              <a:gd name="connsiteX1-2327" fmla="*/ 750402 w 1551859"/>
              <a:gd name="connsiteY1-2328" fmla="*/ 587431 h 1420653"/>
              <a:gd name="connsiteX2-2329" fmla="*/ 807152 w 1551859"/>
              <a:gd name="connsiteY2-2330" fmla="*/ 15 h 1420653"/>
              <a:gd name="connsiteX3-2331" fmla="*/ 916911 w 1551859"/>
              <a:gd name="connsiteY3-2332" fmla="*/ 587432 h 1420653"/>
              <a:gd name="connsiteX4-2333" fmla="*/ 1134943 w 1551859"/>
              <a:gd name="connsiteY4-2334" fmla="*/ 437792 h 1420653"/>
              <a:gd name="connsiteX5-2335" fmla="*/ 1057657 w 1551859"/>
              <a:gd name="connsiteY5-2336" fmla="*/ 712984 h 1420653"/>
              <a:gd name="connsiteX6-2337" fmla="*/ 1545760 w 1551859"/>
              <a:gd name="connsiteY6-2338" fmla="*/ 663079 h 1420653"/>
              <a:gd name="connsiteX7-2339" fmla="*/ 1066426 w 1551859"/>
              <a:gd name="connsiteY7-2340" fmla="*/ 909117 h 1420653"/>
              <a:gd name="connsiteX8-2341" fmla="*/ 1494981 w 1551859"/>
              <a:gd name="connsiteY8-2342" fmla="*/ 1171511 h 1420653"/>
              <a:gd name="connsiteX9-2343" fmla="*/ 916911 w 1551859"/>
              <a:gd name="connsiteY9-2344" fmla="*/ 1018766 h 1420653"/>
              <a:gd name="connsiteX10-2345" fmla="*/ 913171 w 1551859"/>
              <a:gd name="connsiteY10-2346" fmla="*/ 1420653 h 1420653"/>
              <a:gd name="connsiteX11-2347" fmla="*/ 750630 w 1551859"/>
              <a:gd name="connsiteY11-2348" fmla="*/ 1113654 h 1420653"/>
              <a:gd name="connsiteX12-2349" fmla="*/ 617881 w 1551859"/>
              <a:gd name="connsiteY12-2350" fmla="*/ 979010 h 1420653"/>
              <a:gd name="connsiteX13-2351" fmla="*/ 55 w 1551859"/>
              <a:gd name="connsiteY13-2352" fmla="*/ 985980 h 1420653"/>
              <a:gd name="connsiteX14-2353" fmla="*/ 653896 w 1551859"/>
              <a:gd name="connsiteY14-2354" fmla="*/ 736838 h 1420653"/>
              <a:gd name="connsiteX15-2355" fmla="*/ 318107 w 1551859"/>
              <a:gd name="connsiteY15-2356" fmla="*/ 328669 h 1420653"/>
              <a:gd name="connsiteX0-2357" fmla="*/ 318107 w 1551859"/>
              <a:gd name="connsiteY0-2358" fmla="*/ 328669 h 1420653"/>
              <a:gd name="connsiteX1-2359" fmla="*/ 750402 w 1551859"/>
              <a:gd name="connsiteY1-2360" fmla="*/ 587431 h 1420653"/>
              <a:gd name="connsiteX2-2361" fmla="*/ 807152 w 1551859"/>
              <a:gd name="connsiteY2-2362" fmla="*/ 15 h 1420653"/>
              <a:gd name="connsiteX3-2363" fmla="*/ 916911 w 1551859"/>
              <a:gd name="connsiteY3-2364" fmla="*/ 587432 h 1420653"/>
              <a:gd name="connsiteX4-2365" fmla="*/ 1134943 w 1551859"/>
              <a:gd name="connsiteY4-2366" fmla="*/ 437792 h 1420653"/>
              <a:gd name="connsiteX5-2367" fmla="*/ 1057657 w 1551859"/>
              <a:gd name="connsiteY5-2368" fmla="*/ 712984 h 1420653"/>
              <a:gd name="connsiteX6-2369" fmla="*/ 1545760 w 1551859"/>
              <a:gd name="connsiteY6-2370" fmla="*/ 663079 h 1420653"/>
              <a:gd name="connsiteX7-2371" fmla="*/ 1066426 w 1551859"/>
              <a:gd name="connsiteY7-2372" fmla="*/ 909117 h 1420653"/>
              <a:gd name="connsiteX8-2373" fmla="*/ 1494981 w 1551859"/>
              <a:gd name="connsiteY8-2374" fmla="*/ 1171511 h 1420653"/>
              <a:gd name="connsiteX9-2375" fmla="*/ 916911 w 1551859"/>
              <a:gd name="connsiteY9-2376" fmla="*/ 1018766 h 1420653"/>
              <a:gd name="connsiteX10-2377" fmla="*/ 913171 w 1551859"/>
              <a:gd name="connsiteY10-2378" fmla="*/ 1420653 h 1420653"/>
              <a:gd name="connsiteX11-2379" fmla="*/ 750630 w 1551859"/>
              <a:gd name="connsiteY11-2380" fmla="*/ 1113654 h 1420653"/>
              <a:gd name="connsiteX12-2381" fmla="*/ 538595 w 1551859"/>
              <a:gd name="connsiteY12-2382" fmla="*/ 1166663 h 1420653"/>
              <a:gd name="connsiteX13-2383" fmla="*/ 617881 w 1551859"/>
              <a:gd name="connsiteY13-2384" fmla="*/ 979010 h 1420653"/>
              <a:gd name="connsiteX14-2385" fmla="*/ 55 w 1551859"/>
              <a:gd name="connsiteY14-2386" fmla="*/ 985980 h 1420653"/>
              <a:gd name="connsiteX15-2387" fmla="*/ 653896 w 1551859"/>
              <a:gd name="connsiteY15-2388" fmla="*/ 736838 h 1420653"/>
              <a:gd name="connsiteX16" fmla="*/ 318107 w 1551859"/>
              <a:gd name="connsiteY16" fmla="*/ 328669 h 1420653"/>
              <a:gd name="connsiteX0-2389" fmla="*/ 318107 w 1551859"/>
              <a:gd name="connsiteY0-2390" fmla="*/ 328669 h 1420653"/>
              <a:gd name="connsiteX1-2391" fmla="*/ 750402 w 1551859"/>
              <a:gd name="connsiteY1-2392" fmla="*/ 587431 h 1420653"/>
              <a:gd name="connsiteX2-2393" fmla="*/ 807152 w 1551859"/>
              <a:gd name="connsiteY2-2394" fmla="*/ 15 h 1420653"/>
              <a:gd name="connsiteX3-2395" fmla="*/ 916911 w 1551859"/>
              <a:gd name="connsiteY3-2396" fmla="*/ 587432 h 1420653"/>
              <a:gd name="connsiteX4-2397" fmla="*/ 1134943 w 1551859"/>
              <a:gd name="connsiteY4-2398" fmla="*/ 437792 h 1420653"/>
              <a:gd name="connsiteX5-2399" fmla="*/ 1057657 w 1551859"/>
              <a:gd name="connsiteY5-2400" fmla="*/ 712984 h 1420653"/>
              <a:gd name="connsiteX6-2401" fmla="*/ 1545760 w 1551859"/>
              <a:gd name="connsiteY6-2402" fmla="*/ 663079 h 1420653"/>
              <a:gd name="connsiteX7-2403" fmla="*/ 1066426 w 1551859"/>
              <a:gd name="connsiteY7-2404" fmla="*/ 909117 h 1420653"/>
              <a:gd name="connsiteX8-2405" fmla="*/ 1494981 w 1551859"/>
              <a:gd name="connsiteY8-2406" fmla="*/ 1171511 h 1420653"/>
              <a:gd name="connsiteX9-2407" fmla="*/ 916911 w 1551859"/>
              <a:gd name="connsiteY9-2408" fmla="*/ 1018766 h 1420653"/>
              <a:gd name="connsiteX10-2409" fmla="*/ 913171 w 1551859"/>
              <a:gd name="connsiteY10-2410" fmla="*/ 1420653 h 1420653"/>
              <a:gd name="connsiteX11-2411" fmla="*/ 750630 w 1551859"/>
              <a:gd name="connsiteY11-2412" fmla="*/ 1113654 h 1420653"/>
              <a:gd name="connsiteX12-2413" fmla="*/ 538595 w 1551859"/>
              <a:gd name="connsiteY12-2414" fmla="*/ 1166663 h 1420653"/>
              <a:gd name="connsiteX13-2415" fmla="*/ 617881 w 1551859"/>
              <a:gd name="connsiteY13-2416" fmla="*/ 979010 h 1420653"/>
              <a:gd name="connsiteX14-2417" fmla="*/ 55 w 1551859"/>
              <a:gd name="connsiteY14-2418" fmla="*/ 985980 h 1420653"/>
              <a:gd name="connsiteX15-2419" fmla="*/ 653896 w 1551859"/>
              <a:gd name="connsiteY15-2420" fmla="*/ 736838 h 1420653"/>
              <a:gd name="connsiteX16-2421" fmla="*/ 318107 w 1551859"/>
              <a:gd name="connsiteY16-2422" fmla="*/ 328669 h 1420653"/>
              <a:gd name="connsiteX0-2423" fmla="*/ 318107 w 1551859"/>
              <a:gd name="connsiteY0-2424" fmla="*/ 328669 h 1420653"/>
              <a:gd name="connsiteX1-2425" fmla="*/ 750402 w 1551859"/>
              <a:gd name="connsiteY1-2426" fmla="*/ 587431 h 1420653"/>
              <a:gd name="connsiteX2-2427" fmla="*/ 807152 w 1551859"/>
              <a:gd name="connsiteY2-2428" fmla="*/ 15 h 1420653"/>
              <a:gd name="connsiteX3-2429" fmla="*/ 916911 w 1551859"/>
              <a:gd name="connsiteY3-2430" fmla="*/ 587432 h 1420653"/>
              <a:gd name="connsiteX4-2431" fmla="*/ 1134943 w 1551859"/>
              <a:gd name="connsiteY4-2432" fmla="*/ 437792 h 1420653"/>
              <a:gd name="connsiteX5-2433" fmla="*/ 1057657 w 1551859"/>
              <a:gd name="connsiteY5-2434" fmla="*/ 712984 h 1420653"/>
              <a:gd name="connsiteX6-2435" fmla="*/ 1545760 w 1551859"/>
              <a:gd name="connsiteY6-2436" fmla="*/ 663079 h 1420653"/>
              <a:gd name="connsiteX7-2437" fmla="*/ 1066426 w 1551859"/>
              <a:gd name="connsiteY7-2438" fmla="*/ 909117 h 1420653"/>
              <a:gd name="connsiteX8-2439" fmla="*/ 1494981 w 1551859"/>
              <a:gd name="connsiteY8-2440" fmla="*/ 1171511 h 1420653"/>
              <a:gd name="connsiteX9-2441" fmla="*/ 916911 w 1551859"/>
              <a:gd name="connsiteY9-2442" fmla="*/ 1018766 h 1420653"/>
              <a:gd name="connsiteX10-2443" fmla="*/ 913171 w 1551859"/>
              <a:gd name="connsiteY10-2444" fmla="*/ 1420653 h 1420653"/>
              <a:gd name="connsiteX11-2445" fmla="*/ 750630 w 1551859"/>
              <a:gd name="connsiteY11-2446" fmla="*/ 1113654 h 1420653"/>
              <a:gd name="connsiteX12-2447" fmla="*/ 538595 w 1551859"/>
              <a:gd name="connsiteY12-2448" fmla="*/ 1166663 h 1420653"/>
              <a:gd name="connsiteX13-2449" fmla="*/ 617881 w 1551859"/>
              <a:gd name="connsiteY13-2450" fmla="*/ 979010 h 1420653"/>
              <a:gd name="connsiteX14-2451" fmla="*/ 55 w 1551859"/>
              <a:gd name="connsiteY14-2452" fmla="*/ 985980 h 1420653"/>
              <a:gd name="connsiteX15-2453" fmla="*/ 653896 w 1551859"/>
              <a:gd name="connsiteY15-2454" fmla="*/ 736838 h 1420653"/>
              <a:gd name="connsiteX16-2455" fmla="*/ 318107 w 1551859"/>
              <a:gd name="connsiteY16-2456" fmla="*/ 328669 h 1420653"/>
              <a:gd name="connsiteX0-2457" fmla="*/ 318107 w 1551859"/>
              <a:gd name="connsiteY0-2458" fmla="*/ 328669 h 1420653"/>
              <a:gd name="connsiteX1-2459" fmla="*/ 750402 w 1551859"/>
              <a:gd name="connsiteY1-2460" fmla="*/ 587431 h 1420653"/>
              <a:gd name="connsiteX2-2461" fmla="*/ 807152 w 1551859"/>
              <a:gd name="connsiteY2-2462" fmla="*/ 15 h 1420653"/>
              <a:gd name="connsiteX3-2463" fmla="*/ 916911 w 1551859"/>
              <a:gd name="connsiteY3-2464" fmla="*/ 587432 h 1420653"/>
              <a:gd name="connsiteX4-2465" fmla="*/ 1134943 w 1551859"/>
              <a:gd name="connsiteY4-2466" fmla="*/ 437792 h 1420653"/>
              <a:gd name="connsiteX5-2467" fmla="*/ 1057657 w 1551859"/>
              <a:gd name="connsiteY5-2468" fmla="*/ 712984 h 1420653"/>
              <a:gd name="connsiteX6-2469" fmla="*/ 1545760 w 1551859"/>
              <a:gd name="connsiteY6-2470" fmla="*/ 663079 h 1420653"/>
              <a:gd name="connsiteX7-2471" fmla="*/ 1066426 w 1551859"/>
              <a:gd name="connsiteY7-2472" fmla="*/ 909117 h 1420653"/>
              <a:gd name="connsiteX8-2473" fmla="*/ 1494981 w 1551859"/>
              <a:gd name="connsiteY8-2474" fmla="*/ 1171511 h 1420653"/>
              <a:gd name="connsiteX9-2475" fmla="*/ 916911 w 1551859"/>
              <a:gd name="connsiteY9-2476" fmla="*/ 1018766 h 1420653"/>
              <a:gd name="connsiteX10-2477" fmla="*/ 913171 w 1551859"/>
              <a:gd name="connsiteY10-2478" fmla="*/ 1420653 h 1420653"/>
              <a:gd name="connsiteX11-2479" fmla="*/ 750630 w 1551859"/>
              <a:gd name="connsiteY11-2480" fmla="*/ 1113654 h 1420653"/>
              <a:gd name="connsiteX12-2481" fmla="*/ 538595 w 1551859"/>
              <a:gd name="connsiteY12-2482" fmla="*/ 1166663 h 1420653"/>
              <a:gd name="connsiteX13-2483" fmla="*/ 617881 w 1551859"/>
              <a:gd name="connsiteY13-2484" fmla="*/ 979010 h 1420653"/>
              <a:gd name="connsiteX14-2485" fmla="*/ 55 w 1551859"/>
              <a:gd name="connsiteY14-2486" fmla="*/ 985980 h 1420653"/>
              <a:gd name="connsiteX15-2487" fmla="*/ 653896 w 1551859"/>
              <a:gd name="connsiteY15-2488" fmla="*/ 736838 h 1420653"/>
              <a:gd name="connsiteX16-2489" fmla="*/ 318107 w 1551859"/>
              <a:gd name="connsiteY16-2490" fmla="*/ 328669 h 1420653"/>
              <a:gd name="connsiteX0-2491" fmla="*/ 318107 w 1551859"/>
              <a:gd name="connsiteY0-2492" fmla="*/ 328669 h 1420653"/>
              <a:gd name="connsiteX1-2493" fmla="*/ 750402 w 1551859"/>
              <a:gd name="connsiteY1-2494" fmla="*/ 587431 h 1420653"/>
              <a:gd name="connsiteX2-2495" fmla="*/ 807152 w 1551859"/>
              <a:gd name="connsiteY2-2496" fmla="*/ 15 h 1420653"/>
              <a:gd name="connsiteX3-2497" fmla="*/ 916911 w 1551859"/>
              <a:gd name="connsiteY3-2498" fmla="*/ 587432 h 1420653"/>
              <a:gd name="connsiteX4-2499" fmla="*/ 1134943 w 1551859"/>
              <a:gd name="connsiteY4-2500" fmla="*/ 437792 h 1420653"/>
              <a:gd name="connsiteX5-2501" fmla="*/ 1057657 w 1551859"/>
              <a:gd name="connsiteY5-2502" fmla="*/ 712984 h 1420653"/>
              <a:gd name="connsiteX6-2503" fmla="*/ 1545760 w 1551859"/>
              <a:gd name="connsiteY6-2504" fmla="*/ 663079 h 1420653"/>
              <a:gd name="connsiteX7-2505" fmla="*/ 1066426 w 1551859"/>
              <a:gd name="connsiteY7-2506" fmla="*/ 909117 h 1420653"/>
              <a:gd name="connsiteX8-2507" fmla="*/ 1494981 w 1551859"/>
              <a:gd name="connsiteY8-2508" fmla="*/ 1171511 h 1420653"/>
              <a:gd name="connsiteX9-2509" fmla="*/ 916911 w 1551859"/>
              <a:gd name="connsiteY9-2510" fmla="*/ 1018766 h 1420653"/>
              <a:gd name="connsiteX10-2511" fmla="*/ 913171 w 1551859"/>
              <a:gd name="connsiteY10-2512" fmla="*/ 1420653 h 1420653"/>
              <a:gd name="connsiteX11-2513" fmla="*/ 750630 w 1551859"/>
              <a:gd name="connsiteY11-2514" fmla="*/ 1113654 h 1420653"/>
              <a:gd name="connsiteX12-2515" fmla="*/ 538595 w 1551859"/>
              <a:gd name="connsiteY12-2516" fmla="*/ 1166663 h 1420653"/>
              <a:gd name="connsiteX13-2517" fmla="*/ 617881 w 1551859"/>
              <a:gd name="connsiteY13-2518" fmla="*/ 979010 h 1420653"/>
              <a:gd name="connsiteX14-2519" fmla="*/ 55 w 1551859"/>
              <a:gd name="connsiteY14-2520" fmla="*/ 985980 h 1420653"/>
              <a:gd name="connsiteX15-2521" fmla="*/ 653896 w 1551859"/>
              <a:gd name="connsiteY15-2522" fmla="*/ 736838 h 1420653"/>
              <a:gd name="connsiteX16-2523" fmla="*/ 318107 w 1551859"/>
              <a:gd name="connsiteY16-2524" fmla="*/ 328669 h 1420653"/>
              <a:gd name="connsiteX0-2525" fmla="*/ 318107 w 1551859"/>
              <a:gd name="connsiteY0-2526" fmla="*/ 328669 h 1420653"/>
              <a:gd name="connsiteX1-2527" fmla="*/ 750402 w 1551859"/>
              <a:gd name="connsiteY1-2528" fmla="*/ 587431 h 1420653"/>
              <a:gd name="connsiteX2-2529" fmla="*/ 807152 w 1551859"/>
              <a:gd name="connsiteY2-2530" fmla="*/ 15 h 1420653"/>
              <a:gd name="connsiteX3-2531" fmla="*/ 916911 w 1551859"/>
              <a:gd name="connsiteY3-2532" fmla="*/ 587432 h 1420653"/>
              <a:gd name="connsiteX4-2533" fmla="*/ 1134943 w 1551859"/>
              <a:gd name="connsiteY4-2534" fmla="*/ 437792 h 1420653"/>
              <a:gd name="connsiteX5-2535" fmla="*/ 1057657 w 1551859"/>
              <a:gd name="connsiteY5-2536" fmla="*/ 712984 h 1420653"/>
              <a:gd name="connsiteX6-2537" fmla="*/ 1545760 w 1551859"/>
              <a:gd name="connsiteY6-2538" fmla="*/ 663079 h 1420653"/>
              <a:gd name="connsiteX7-2539" fmla="*/ 1066426 w 1551859"/>
              <a:gd name="connsiteY7-2540" fmla="*/ 909117 h 1420653"/>
              <a:gd name="connsiteX8-2541" fmla="*/ 1494981 w 1551859"/>
              <a:gd name="connsiteY8-2542" fmla="*/ 1171511 h 1420653"/>
              <a:gd name="connsiteX9-2543" fmla="*/ 916911 w 1551859"/>
              <a:gd name="connsiteY9-2544" fmla="*/ 1018766 h 1420653"/>
              <a:gd name="connsiteX10-2545" fmla="*/ 913171 w 1551859"/>
              <a:gd name="connsiteY10-2546" fmla="*/ 1420653 h 1420653"/>
              <a:gd name="connsiteX11-2547" fmla="*/ 750630 w 1551859"/>
              <a:gd name="connsiteY11-2548" fmla="*/ 1113654 h 1420653"/>
              <a:gd name="connsiteX12-2549" fmla="*/ 472334 w 1551859"/>
              <a:gd name="connsiteY12-2550" fmla="*/ 1193167 h 1420653"/>
              <a:gd name="connsiteX13-2551" fmla="*/ 617881 w 1551859"/>
              <a:gd name="connsiteY13-2552" fmla="*/ 979010 h 1420653"/>
              <a:gd name="connsiteX14-2553" fmla="*/ 55 w 1551859"/>
              <a:gd name="connsiteY14-2554" fmla="*/ 985980 h 1420653"/>
              <a:gd name="connsiteX15-2555" fmla="*/ 653896 w 1551859"/>
              <a:gd name="connsiteY15-2556" fmla="*/ 736838 h 1420653"/>
              <a:gd name="connsiteX16-2557" fmla="*/ 318107 w 1551859"/>
              <a:gd name="connsiteY16-2558" fmla="*/ 328669 h 1420653"/>
              <a:gd name="connsiteX0-2559" fmla="*/ 318107 w 1551859"/>
              <a:gd name="connsiteY0-2560" fmla="*/ 328669 h 1420653"/>
              <a:gd name="connsiteX1-2561" fmla="*/ 750402 w 1551859"/>
              <a:gd name="connsiteY1-2562" fmla="*/ 587431 h 1420653"/>
              <a:gd name="connsiteX2-2563" fmla="*/ 807152 w 1551859"/>
              <a:gd name="connsiteY2-2564" fmla="*/ 15 h 1420653"/>
              <a:gd name="connsiteX3-2565" fmla="*/ 916911 w 1551859"/>
              <a:gd name="connsiteY3-2566" fmla="*/ 587432 h 1420653"/>
              <a:gd name="connsiteX4-2567" fmla="*/ 1134943 w 1551859"/>
              <a:gd name="connsiteY4-2568" fmla="*/ 437792 h 1420653"/>
              <a:gd name="connsiteX5-2569" fmla="*/ 1057657 w 1551859"/>
              <a:gd name="connsiteY5-2570" fmla="*/ 712984 h 1420653"/>
              <a:gd name="connsiteX6-2571" fmla="*/ 1545760 w 1551859"/>
              <a:gd name="connsiteY6-2572" fmla="*/ 663079 h 1420653"/>
              <a:gd name="connsiteX7-2573" fmla="*/ 1066426 w 1551859"/>
              <a:gd name="connsiteY7-2574" fmla="*/ 909117 h 1420653"/>
              <a:gd name="connsiteX8-2575" fmla="*/ 1494981 w 1551859"/>
              <a:gd name="connsiteY8-2576" fmla="*/ 1171511 h 1420653"/>
              <a:gd name="connsiteX9-2577" fmla="*/ 916911 w 1551859"/>
              <a:gd name="connsiteY9-2578" fmla="*/ 1018766 h 1420653"/>
              <a:gd name="connsiteX10-2579" fmla="*/ 913171 w 1551859"/>
              <a:gd name="connsiteY10-2580" fmla="*/ 1420653 h 1420653"/>
              <a:gd name="connsiteX11-2581" fmla="*/ 750630 w 1551859"/>
              <a:gd name="connsiteY11-2582" fmla="*/ 1113654 h 1420653"/>
              <a:gd name="connsiteX12-2583" fmla="*/ 472334 w 1551859"/>
              <a:gd name="connsiteY12-2584" fmla="*/ 1193167 h 1420653"/>
              <a:gd name="connsiteX13-2585" fmla="*/ 617881 w 1551859"/>
              <a:gd name="connsiteY13-2586" fmla="*/ 979010 h 1420653"/>
              <a:gd name="connsiteX14-2587" fmla="*/ 55 w 1551859"/>
              <a:gd name="connsiteY14-2588" fmla="*/ 985980 h 1420653"/>
              <a:gd name="connsiteX15-2589" fmla="*/ 653896 w 1551859"/>
              <a:gd name="connsiteY15-2590" fmla="*/ 736838 h 1420653"/>
              <a:gd name="connsiteX16-2591" fmla="*/ 318107 w 1551859"/>
              <a:gd name="connsiteY16-2592" fmla="*/ 328669 h 1420653"/>
              <a:gd name="connsiteX0-2593" fmla="*/ 318107 w 1551859"/>
              <a:gd name="connsiteY0-2594" fmla="*/ 328669 h 1420653"/>
              <a:gd name="connsiteX1-2595" fmla="*/ 750402 w 1551859"/>
              <a:gd name="connsiteY1-2596" fmla="*/ 587431 h 1420653"/>
              <a:gd name="connsiteX2-2597" fmla="*/ 807152 w 1551859"/>
              <a:gd name="connsiteY2-2598" fmla="*/ 15 h 1420653"/>
              <a:gd name="connsiteX3-2599" fmla="*/ 916911 w 1551859"/>
              <a:gd name="connsiteY3-2600" fmla="*/ 587432 h 1420653"/>
              <a:gd name="connsiteX4-2601" fmla="*/ 1134943 w 1551859"/>
              <a:gd name="connsiteY4-2602" fmla="*/ 437792 h 1420653"/>
              <a:gd name="connsiteX5-2603" fmla="*/ 1057657 w 1551859"/>
              <a:gd name="connsiteY5-2604" fmla="*/ 712984 h 1420653"/>
              <a:gd name="connsiteX6-2605" fmla="*/ 1545760 w 1551859"/>
              <a:gd name="connsiteY6-2606" fmla="*/ 663079 h 1420653"/>
              <a:gd name="connsiteX7-2607" fmla="*/ 1066426 w 1551859"/>
              <a:gd name="connsiteY7-2608" fmla="*/ 909117 h 1420653"/>
              <a:gd name="connsiteX8-2609" fmla="*/ 1494981 w 1551859"/>
              <a:gd name="connsiteY8-2610" fmla="*/ 1171511 h 1420653"/>
              <a:gd name="connsiteX9-2611" fmla="*/ 916911 w 1551859"/>
              <a:gd name="connsiteY9-2612" fmla="*/ 1018766 h 1420653"/>
              <a:gd name="connsiteX10-2613" fmla="*/ 913171 w 1551859"/>
              <a:gd name="connsiteY10-2614" fmla="*/ 1420653 h 1420653"/>
              <a:gd name="connsiteX11-2615" fmla="*/ 750630 w 1551859"/>
              <a:gd name="connsiteY11-2616" fmla="*/ 1113654 h 1420653"/>
              <a:gd name="connsiteX12-2617" fmla="*/ 472334 w 1551859"/>
              <a:gd name="connsiteY12-2618" fmla="*/ 1193167 h 1420653"/>
              <a:gd name="connsiteX13-2619" fmla="*/ 617881 w 1551859"/>
              <a:gd name="connsiteY13-2620" fmla="*/ 979010 h 1420653"/>
              <a:gd name="connsiteX14-2621" fmla="*/ 55 w 1551859"/>
              <a:gd name="connsiteY14-2622" fmla="*/ 985980 h 1420653"/>
              <a:gd name="connsiteX15-2623" fmla="*/ 653896 w 1551859"/>
              <a:gd name="connsiteY15-2624" fmla="*/ 736838 h 1420653"/>
              <a:gd name="connsiteX16-2625" fmla="*/ 318107 w 1551859"/>
              <a:gd name="connsiteY16-2626" fmla="*/ 328669 h 1420653"/>
              <a:gd name="connsiteX0-2627" fmla="*/ 318104 w 1551856"/>
              <a:gd name="connsiteY0-2628" fmla="*/ 328669 h 1420653"/>
              <a:gd name="connsiteX1-2629" fmla="*/ 750399 w 1551856"/>
              <a:gd name="connsiteY1-2630" fmla="*/ 587431 h 1420653"/>
              <a:gd name="connsiteX2-2631" fmla="*/ 807149 w 1551856"/>
              <a:gd name="connsiteY2-2632" fmla="*/ 15 h 1420653"/>
              <a:gd name="connsiteX3-2633" fmla="*/ 916908 w 1551856"/>
              <a:gd name="connsiteY3-2634" fmla="*/ 587432 h 1420653"/>
              <a:gd name="connsiteX4-2635" fmla="*/ 1134940 w 1551856"/>
              <a:gd name="connsiteY4-2636" fmla="*/ 437792 h 1420653"/>
              <a:gd name="connsiteX5-2637" fmla="*/ 1057654 w 1551856"/>
              <a:gd name="connsiteY5-2638" fmla="*/ 712984 h 1420653"/>
              <a:gd name="connsiteX6-2639" fmla="*/ 1545757 w 1551856"/>
              <a:gd name="connsiteY6-2640" fmla="*/ 663079 h 1420653"/>
              <a:gd name="connsiteX7-2641" fmla="*/ 1066423 w 1551856"/>
              <a:gd name="connsiteY7-2642" fmla="*/ 909117 h 1420653"/>
              <a:gd name="connsiteX8-2643" fmla="*/ 1494978 w 1551856"/>
              <a:gd name="connsiteY8-2644" fmla="*/ 1171511 h 1420653"/>
              <a:gd name="connsiteX9-2645" fmla="*/ 916908 w 1551856"/>
              <a:gd name="connsiteY9-2646" fmla="*/ 1018766 h 1420653"/>
              <a:gd name="connsiteX10-2647" fmla="*/ 913168 w 1551856"/>
              <a:gd name="connsiteY10-2648" fmla="*/ 1420653 h 1420653"/>
              <a:gd name="connsiteX11-2649" fmla="*/ 750627 w 1551856"/>
              <a:gd name="connsiteY11-2650" fmla="*/ 1113654 h 1420653"/>
              <a:gd name="connsiteX12-2651" fmla="*/ 472331 w 1551856"/>
              <a:gd name="connsiteY12-2652" fmla="*/ 1193167 h 1420653"/>
              <a:gd name="connsiteX13-2653" fmla="*/ 617878 w 1551856"/>
              <a:gd name="connsiteY13-2654" fmla="*/ 979010 h 1420653"/>
              <a:gd name="connsiteX14-2655" fmla="*/ 52 w 1551856"/>
              <a:gd name="connsiteY14-2656" fmla="*/ 985980 h 1420653"/>
              <a:gd name="connsiteX15-2657" fmla="*/ 653893 w 1551856"/>
              <a:gd name="connsiteY15-2658" fmla="*/ 736838 h 1420653"/>
              <a:gd name="connsiteX16-2659" fmla="*/ 318104 w 1551856"/>
              <a:gd name="connsiteY16-2660" fmla="*/ 328669 h 1420653"/>
              <a:gd name="connsiteX0-2661" fmla="*/ 318102 w 1551854"/>
              <a:gd name="connsiteY0-2662" fmla="*/ 328669 h 1420653"/>
              <a:gd name="connsiteX1-2663" fmla="*/ 750397 w 1551854"/>
              <a:gd name="connsiteY1-2664" fmla="*/ 587431 h 1420653"/>
              <a:gd name="connsiteX2-2665" fmla="*/ 807147 w 1551854"/>
              <a:gd name="connsiteY2-2666" fmla="*/ 15 h 1420653"/>
              <a:gd name="connsiteX3-2667" fmla="*/ 916906 w 1551854"/>
              <a:gd name="connsiteY3-2668" fmla="*/ 587432 h 1420653"/>
              <a:gd name="connsiteX4-2669" fmla="*/ 1134938 w 1551854"/>
              <a:gd name="connsiteY4-2670" fmla="*/ 437792 h 1420653"/>
              <a:gd name="connsiteX5-2671" fmla="*/ 1057652 w 1551854"/>
              <a:gd name="connsiteY5-2672" fmla="*/ 712984 h 1420653"/>
              <a:gd name="connsiteX6-2673" fmla="*/ 1545755 w 1551854"/>
              <a:gd name="connsiteY6-2674" fmla="*/ 663079 h 1420653"/>
              <a:gd name="connsiteX7-2675" fmla="*/ 1066421 w 1551854"/>
              <a:gd name="connsiteY7-2676" fmla="*/ 909117 h 1420653"/>
              <a:gd name="connsiteX8-2677" fmla="*/ 1494976 w 1551854"/>
              <a:gd name="connsiteY8-2678" fmla="*/ 1171511 h 1420653"/>
              <a:gd name="connsiteX9-2679" fmla="*/ 916906 w 1551854"/>
              <a:gd name="connsiteY9-2680" fmla="*/ 1018766 h 1420653"/>
              <a:gd name="connsiteX10-2681" fmla="*/ 913166 w 1551854"/>
              <a:gd name="connsiteY10-2682" fmla="*/ 1420653 h 1420653"/>
              <a:gd name="connsiteX11-2683" fmla="*/ 750625 w 1551854"/>
              <a:gd name="connsiteY11-2684" fmla="*/ 1113654 h 1420653"/>
              <a:gd name="connsiteX12-2685" fmla="*/ 472329 w 1551854"/>
              <a:gd name="connsiteY12-2686" fmla="*/ 1193167 h 1420653"/>
              <a:gd name="connsiteX13-2687" fmla="*/ 643255 w 1551854"/>
              <a:gd name="connsiteY13-2688" fmla="*/ 930037 h 1420653"/>
              <a:gd name="connsiteX14-2689" fmla="*/ 50 w 1551854"/>
              <a:gd name="connsiteY14-2690" fmla="*/ 985980 h 1420653"/>
              <a:gd name="connsiteX15-2691" fmla="*/ 653891 w 1551854"/>
              <a:gd name="connsiteY15-2692" fmla="*/ 736838 h 1420653"/>
              <a:gd name="connsiteX16-2693" fmla="*/ 318102 w 1551854"/>
              <a:gd name="connsiteY16-2694" fmla="*/ 328669 h 1420653"/>
              <a:gd name="connsiteX0-2695" fmla="*/ 318102 w 1551854"/>
              <a:gd name="connsiteY0-2696" fmla="*/ 328669 h 1420653"/>
              <a:gd name="connsiteX1-2697" fmla="*/ 750397 w 1551854"/>
              <a:gd name="connsiteY1-2698" fmla="*/ 587431 h 1420653"/>
              <a:gd name="connsiteX2-2699" fmla="*/ 807147 w 1551854"/>
              <a:gd name="connsiteY2-2700" fmla="*/ 15 h 1420653"/>
              <a:gd name="connsiteX3-2701" fmla="*/ 916906 w 1551854"/>
              <a:gd name="connsiteY3-2702" fmla="*/ 587432 h 1420653"/>
              <a:gd name="connsiteX4-2703" fmla="*/ 1134938 w 1551854"/>
              <a:gd name="connsiteY4-2704" fmla="*/ 437792 h 1420653"/>
              <a:gd name="connsiteX5-2705" fmla="*/ 1057652 w 1551854"/>
              <a:gd name="connsiteY5-2706" fmla="*/ 712984 h 1420653"/>
              <a:gd name="connsiteX6-2707" fmla="*/ 1545755 w 1551854"/>
              <a:gd name="connsiteY6-2708" fmla="*/ 663079 h 1420653"/>
              <a:gd name="connsiteX7-2709" fmla="*/ 1066421 w 1551854"/>
              <a:gd name="connsiteY7-2710" fmla="*/ 909117 h 1420653"/>
              <a:gd name="connsiteX8-2711" fmla="*/ 1494976 w 1551854"/>
              <a:gd name="connsiteY8-2712" fmla="*/ 1171511 h 1420653"/>
              <a:gd name="connsiteX9-2713" fmla="*/ 916906 w 1551854"/>
              <a:gd name="connsiteY9-2714" fmla="*/ 1018766 h 1420653"/>
              <a:gd name="connsiteX10-2715" fmla="*/ 913166 w 1551854"/>
              <a:gd name="connsiteY10-2716" fmla="*/ 1420653 h 1420653"/>
              <a:gd name="connsiteX11-2717" fmla="*/ 750625 w 1551854"/>
              <a:gd name="connsiteY11-2718" fmla="*/ 1113654 h 1420653"/>
              <a:gd name="connsiteX12-2719" fmla="*/ 472329 w 1551854"/>
              <a:gd name="connsiteY12-2720" fmla="*/ 1193167 h 1420653"/>
              <a:gd name="connsiteX13-2721" fmla="*/ 643255 w 1551854"/>
              <a:gd name="connsiteY13-2722" fmla="*/ 930037 h 1420653"/>
              <a:gd name="connsiteX14-2723" fmla="*/ 50 w 1551854"/>
              <a:gd name="connsiteY14-2724" fmla="*/ 985980 h 1420653"/>
              <a:gd name="connsiteX15-2725" fmla="*/ 653891 w 1551854"/>
              <a:gd name="connsiteY15-2726" fmla="*/ 736838 h 1420653"/>
              <a:gd name="connsiteX16-2727" fmla="*/ 318102 w 1551854"/>
              <a:gd name="connsiteY16-2728" fmla="*/ 328669 h 1420653"/>
              <a:gd name="connsiteX0-2729" fmla="*/ 318102 w 1551854"/>
              <a:gd name="connsiteY0-2730" fmla="*/ 328669 h 1420653"/>
              <a:gd name="connsiteX1-2731" fmla="*/ 750397 w 1551854"/>
              <a:gd name="connsiteY1-2732" fmla="*/ 587431 h 1420653"/>
              <a:gd name="connsiteX2-2733" fmla="*/ 807147 w 1551854"/>
              <a:gd name="connsiteY2-2734" fmla="*/ 15 h 1420653"/>
              <a:gd name="connsiteX3-2735" fmla="*/ 916906 w 1551854"/>
              <a:gd name="connsiteY3-2736" fmla="*/ 587432 h 1420653"/>
              <a:gd name="connsiteX4-2737" fmla="*/ 1134938 w 1551854"/>
              <a:gd name="connsiteY4-2738" fmla="*/ 437792 h 1420653"/>
              <a:gd name="connsiteX5-2739" fmla="*/ 1057652 w 1551854"/>
              <a:gd name="connsiteY5-2740" fmla="*/ 712984 h 1420653"/>
              <a:gd name="connsiteX6-2741" fmla="*/ 1545755 w 1551854"/>
              <a:gd name="connsiteY6-2742" fmla="*/ 663079 h 1420653"/>
              <a:gd name="connsiteX7-2743" fmla="*/ 1066421 w 1551854"/>
              <a:gd name="connsiteY7-2744" fmla="*/ 909117 h 1420653"/>
              <a:gd name="connsiteX8-2745" fmla="*/ 1494976 w 1551854"/>
              <a:gd name="connsiteY8-2746" fmla="*/ 1171511 h 1420653"/>
              <a:gd name="connsiteX9-2747" fmla="*/ 916906 w 1551854"/>
              <a:gd name="connsiteY9-2748" fmla="*/ 1018766 h 1420653"/>
              <a:gd name="connsiteX10-2749" fmla="*/ 913166 w 1551854"/>
              <a:gd name="connsiteY10-2750" fmla="*/ 1420653 h 1420653"/>
              <a:gd name="connsiteX11-2751" fmla="*/ 750625 w 1551854"/>
              <a:gd name="connsiteY11-2752" fmla="*/ 1113654 h 1420653"/>
              <a:gd name="connsiteX12-2753" fmla="*/ 472329 w 1551854"/>
              <a:gd name="connsiteY12-2754" fmla="*/ 1193167 h 1420653"/>
              <a:gd name="connsiteX13-2755" fmla="*/ 643255 w 1551854"/>
              <a:gd name="connsiteY13-2756" fmla="*/ 930037 h 1420653"/>
              <a:gd name="connsiteX14-2757" fmla="*/ 50 w 1551854"/>
              <a:gd name="connsiteY14-2758" fmla="*/ 985980 h 1420653"/>
              <a:gd name="connsiteX15-2759" fmla="*/ 653891 w 1551854"/>
              <a:gd name="connsiteY15-2760" fmla="*/ 736838 h 1420653"/>
              <a:gd name="connsiteX16-2761" fmla="*/ 318102 w 1551854"/>
              <a:gd name="connsiteY16-2762" fmla="*/ 328669 h 1420653"/>
              <a:gd name="connsiteX0-2763" fmla="*/ 318102 w 1551854"/>
              <a:gd name="connsiteY0-2764" fmla="*/ 328669 h 1420653"/>
              <a:gd name="connsiteX1-2765" fmla="*/ 750397 w 1551854"/>
              <a:gd name="connsiteY1-2766" fmla="*/ 587431 h 1420653"/>
              <a:gd name="connsiteX2-2767" fmla="*/ 807147 w 1551854"/>
              <a:gd name="connsiteY2-2768" fmla="*/ 15 h 1420653"/>
              <a:gd name="connsiteX3-2769" fmla="*/ 916906 w 1551854"/>
              <a:gd name="connsiteY3-2770" fmla="*/ 587432 h 1420653"/>
              <a:gd name="connsiteX4-2771" fmla="*/ 1134938 w 1551854"/>
              <a:gd name="connsiteY4-2772" fmla="*/ 437792 h 1420653"/>
              <a:gd name="connsiteX5-2773" fmla="*/ 1057652 w 1551854"/>
              <a:gd name="connsiteY5-2774" fmla="*/ 712984 h 1420653"/>
              <a:gd name="connsiteX6-2775" fmla="*/ 1545755 w 1551854"/>
              <a:gd name="connsiteY6-2776" fmla="*/ 663079 h 1420653"/>
              <a:gd name="connsiteX7-2777" fmla="*/ 1066421 w 1551854"/>
              <a:gd name="connsiteY7-2778" fmla="*/ 909117 h 1420653"/>
              <a:gd name="connsiteX8-2779" fmla="*/ 1494976 w 1551854"/>
              <a:gd name="connsiteY8-2780" fmla="*/ 1171511 h 1420653"/>
              <a:gd name="connsiteX9-2781" fmla="*/ 916906 w 1551854"/>
              <a:gd name="connsiteY9-2782" fmla="*/ 1018766 h 1420653"/>
              <a:gd name="connsiteX10-2783" fmla="*/ 913166 w 1551854"/>
              <a:gd name="connsiteY10-2784" fmla="*/ 1420653 h 1420653"/>
              <a:gd name="connsiteX11-2785" fmla="*/ 750625 w 1551854"/>
              <a:gd name="connsiteY11-2786" fmla="*/ 1113654 h 1420653"/>
              <a:gd name="connsiteX12-2787" fmla="*/ 472329 w 1551854"/>
              <a:gd name="connsiteY12-2788" fmla="*/ 1193167 h 1420653"/>
              <a:gd name="connsiteX13-2789" fmla="*/ 643255 w 1551854"/>
              <a:gd name="connsiteY13-2790" fmla="*/ 930037 h 1420653"/>
              <a:gd name="connsiteX14-2791" fmla="*/ 50 w 1551854"/>
              <a:gd name="connsiteY14-2792" fmla="*/ 985980 h 1420653"/>
              <a:gd name="connsiteX15-2793" fmla="*/ 653891 w 1551854"/>
              <a:gd name="connsiteY15-2794" fmla="*/ 736838 h 1420653"/>
              <a:gd name="connsiteX16-2795" fmla="*/ 318102 w 1551854"/>
              <a:gd name="connsiteY16-2796" fmla="*/ 328669 h 1420653"/>
              <a:gd name="connsiteX0-2797" fmla="*/ 318102 w 1551854"/>
              <a:gd name="connsiteY0-2798" fmla="*/ 328669 h 1420653"/>
              <a:gd name="connsiteX1-2799" fmla="*/ 750397 w 1551854"/>
              <a:gd name="connsiteY1-2800" fmla="*/ 587431 h 1420653"/>
              <a:gd name="connsiteX2-2801" fmla="*/ 807147 w 1551854"/>
              <a:gd name="connsiteY2-2802" fmla="*/ 15 h 1420653"/>
              <a:gd name="connsiteX3-2803" fmla="*/ 916906 w 1551854"/>
              <a:gd name="connsiteY3-2804" fmla="*/ 587432 h 1420653"/>
              <a:gd name="connsiteX4-2805" fmla="*/ 1134938 w 1551854"/>
              <a:gd name="connsiteY4-2806" fmla="*/ 437792 h 1420653"/>
              <a:gd name="connsiteX5-2807" fmla="*/ 1057652 w 1551854"/>
              <a:gd name="connsiteY5-2808" fmla="*/ 712984 h 1420653"/>
              <a:gd name="connsiteX6-2809" fmla="*/ 1545755 w 1551854"/>
              <a:gd name="connsiteY6-2810" fmla="*/ 663079 h 1420653"/>
              <a:gd name="connsiteX7-2811" fmla="*/ 1066421 w 1551854"/>
              <a:gd name="connsiteY7-2812" fmla="*/ 909117 h 1420653"/>
              <a:gd name="connsiteX8-2813" fmla="*/ 1494976 w 1551854"/>
              <a:gd name="connsiteY8-2814" fmla="*/ 1171511 h 1420653"/>
              <a:gd name="connsiteX9-2815" fmla="*/ 916906 w 1551854"/>
              <a:gd name="connsiteY9-2816" fmla="*/ 1018766 h 1420653"/>
              <a:gd name="connsiteX10-2817" fmla="*/ 913166 w 1551854"/>
              <a:gd name="connsiteY10-2818" fmla="*/ 1420653 h 1420653"/>
              <a:gd name="connsiteX11-2819" fmla="*/ 750625 w 1551854"/>
              <a:gd name="connsiteY11-2820" fmla="*/ 1113654 h 1420653"/>
              <a:gd name="connsiteX12-2821" fmla="*/ 472329 w 1551854"/>
              <a:gd name="connsiteY12-2822" fmla="*/ 1193167 h 1420653"/>
              <a:gd name="connsiteX13-2823" fmla="*/ 643255 w 1551854"/>
              <a:gd name="connsiteY13-2824" fmla="*/ 930037 h 1420653"/>
              <a:gd name="connsiteX14-2825" fmla="*/ 50 w 1551854"/>
              <a:gd name="connsiteY14-2826" fmla="*/ 985980 h 1420653"/>
              <a:gd name="connsiteX15-2827" fmla="*/ 653891 w 1551854"/>
              <a:gd name="connsiteY15-2828" fmla="*/ 736838 h 1420653"/>
              <a:gd name="connsiteX16-2829" fmla="*/ 318102 w 1551854"/>
              <a:gd name="connsiteY16-2830" fmla="*/ 328669 h 1420653"/>
              <a:gd name="connsiteX0-2831" fmla="*/ 318102 w 1551854"/>
              <a:gd name="connsiteY0-2832" fmla="*/ 328669 h 1420653"/>
              <a:gd name="connsiteX1-2833" fmla="*/ 750397 w 1551854"/>
              <a:gd name="connsiteY1-2834" fmla="*/ 587431 h 1420653"/>
              <a:gd name="connsiteX2-2835" fmla="*/ 807147 w 1551854"/>
              <a:gd name="connsiteY2-2836" fmla="*/ 15 h 1420653"/>
              <a:gd name="connsiteX3-2837" fmla="*/ 916906 w 1551854"/>
              <a:gd name="connsiteY3-2838" fmla="*/ 587432 h 1420653"/>
              <a:gd name="connsiteX4-2839" fmla="*/ 1134938 w 1551854"/>
              <a:gd name="connsiteY4-2840" fmla="*/ 437792 h 1420653"/>
              <a:gd name="connsiteX5-2841" fmla="*/ 1057652 w 1551854"/>
              <a:gd name="connsiteY5-2842" fmla="*/ 712984 h 1420653"/>
              <a:gd name="connsiteX6-2843" fmla="*/ 1545755 w 1551854"/>
              <a:gd name="connsiteY6-2844" fmla="*/ 663079 h 1420653"/>
              <a:gd name="connsiteX7-2845" fmla="*/ 1066421 w 1551854"/>
              <a:gd name="connsiteY7-2846" fmla="*/ 909117 h 1420653"/>
              <a:gd name="connsiteX8-2847" fmla="*/ 1494976 w 1551854"/>
              <a:gd name="connsiteY8-2848" fmla="*/ 1171511 h 1420653"/>
              <a:gd name="connsiteX9-2849" fmla="*/ 916906 w 1551854"/>
              <a:gd name="connsiteY9-2850" fmla="*/ 1018766 h 1420653"/>
              <a:gd name="connsiteX10-2851" fmla="*/ 913166 w 1551854"/>
              <a:gd name="connsiteY10-2852" fmla="*/ 1420653 h 1420653"/>
              <a:gd name="connsiteX11-2853" fmla="*/ 742166 w 1551854"/>
              <a:gd name="connsiteY11-2854" fmla="*/ 1048356 h 1420653"/>
              <a:gd name="connsiteX12-2855" fmla="*/ 472329 w 1551854"/>
              <a:gd name="connsiteY12-2856" fmla="*/ 1193167 h 1420653"/>
              <a:gd name="connsiteX13-2857" fmla="*/ 643255 w 1551854"/>
              <a:gd name="connsiteY13-2858" fmla="*/ 930037 h 1420653"/>
              <a:gd name="connsiteX14-2859" fmla="*/ 50 w 1551854"/>
              <a:gd name="connsiteY14-2860" fmla="*/ 985980 h 1420653"/>
              <a:gd name="connsiteX15-2861" fmla="*/ 653891 w 1551854"/>
              <a:gd name="connsiteY15-2862" fmla="*/ 736838 h 1420653"/>
              <a:gd name="connsiteX16-2863" fmla="*/ 318102 w 1551854"/>
              <a:gd name="connsiteY16-2864" fmla="*/ 328669 h 1420653"/>
              <a:gd name="connsiteX0-2865" fmla="*/ 318102 w 1551854"/>
              <a:gd name="connsiteY0-2866" fmla="*/ 328669 h 1420653"/>
              <a:gd name="connsiteX1-2867" fmla="*/ 750397 w 1551854"/>
              <a:gd name="connsiteY1-2868" fmla="*/ 587431 h 1420653"/>
              <a:gd name="connsiteX2-2869" fmla="*/ 807147 w 1551854"/>
              <a:gd name="connsiteY2-2870" fmla="*/ 15 h 1420653"/>
              <a:gd name="connsiteX3-2871" fmla="*/ 916906 w 1551854"/>
              <a:gd name="connsiteY3-2872" fmla="*/ 587432 h 1420653"/>
              <a:gd name="connsiteX4-2873" fmla="*/ 1134938 w 1551854"/>
              <a:gd name="connsiteY4-2874" fmla="*/ 437792 h 1420653"/>
              <a:gd name="connsiteX5-2875" fmla="*/ 1057652 w 1551854"/>
              <a:gd name="connsiteY5-2876" fmla="*/ 712984 h 1420653"/>
              <a:gd name="connsiteX6-2877" fmla="*/ 1545755 w 1551854"/>
              <a:gd name="connsiteY6-2878" fmla="*/ 663079 h 1420653"/>
              <a:gd name="connsiteX7-2879" fmla="*/ 1066421 w 1551854"/>
              <a:gd name="connsiteY7-2880" fmla="*/ 909117 h 1420653"/>
              <a:gd name="connsiteX8-2881" fmla="*/ 1494976 w 1551854"/>
              <a:gd name="connsiteY8-2882" fmla="*/ 1171511 h 1420653"/>
              <a:gd name="connsiteX9-2883" fmla="*/ 916906 w 1551854"/>
              <a:gd name="connsiteY9-2884" fmla="*/ 1018766 h 1420653"/>
              <a:gd name="connsiteX10-2885" fmla="*/ 913166 w 1551854"/>
              <a:gd name="connsiteY10-2886" fmla="*/ 1420653 h 1420653"/>
              <a:gd name="connsiteX11-2887" fmla="*/ 742166 w 1551854"/>
              <a:gd name="connsiteY11-2888" fmla="*/ 1048356 h 1420653"/>
              <a:gd name="connsiteX12-2889" fmla="*/ 472329 w 1551854"/>
              <a:gd name="connsiteY12-2890" fmla="*/ 1193167 h 1420653"/>
              <a:gd name="connsiteX13-2891" fmla="*/ 643255 w 1551854"/>
              <a:gd name="connsiteY13-2892" fmla="*/ 930037 h 1420653"/>
              <a:gd name="connsiteX14-2893" fmla="*/ 50 w 1551854"/>
              <a:gd name="connsiteY14-2894" fmla="*/ 985980 h 1420653"/>
              <a:gd name="connsiteX15-2895" fmla="*/ 653891 w 1551854"/>
              <a:gd name="connsiteY15-2896" fmla="*/ 736838 h 1420653"/>
              <a:gd name="connsiteX16-2897" fmla="*/ 318102 w 1551854"/>
              <a:gd name="connsiteY16-2898" fmla="*/ 328669 h 1420653"/>
              <a:gd name="connsiteX0-2899" fmla="*/ 318102 w 1551854"/>
              <a:gd name="connsiteY0-2900" fmla="*/ 328669 h 1420653"/>
              <a:gd name="connsiteX1-2901" fmla="*/ 750397 w 1551854"/>
              <a:gd name="connsiteY1-2902" fmla="*/ 587431 h 1420653"/>
              <a:gd name="connsiteX2-2903" fmla="*/ 807147 w 1551854"/>
              <a:gd name="connsiteY2-2904" fmla="*/ 15 h 1420653"/>
              <a:gd name="connsiteX3-2905" fmla="*/ 916906 w 1551854"/>
              <a:gd name="connsiteY3-2906" fmla="*/ 587432 h 1420653"/>
              <a:gd name="connsiteX4-2907" fmla="*/ 1134938 w 1551854"/>
              <a:gd name="connsiteY4-2908" fmla="*/ 437792 h 1420653"/>
              <a:gd name="connsiteX5-2909" fmla="*/ 1057652 w 1551854"/>
              <a:gd name="connsiteY5-2910" fmla="*/ 712984 h 1420653"/>
              <a:gd name="connsiteX6-2911" fmla="*/ 1545755 w 1551854"/>
              <a:gd name="connsiteY6-2912" fmla="*/ 663079 h 1420653"/>
              <a:gd name="connsiteX7-2913" fmla="*/ 1066421 w 1551854"/>
              <a:gd name="connsiteY7-2914" fmla="*/ 909117 h 1420653"/>
              <a:gd name="connsiteX8-2915" fmla="*/ 1494976 w 1551854"/>
              <a:gd name="connsiteY8-2916" fmla="*/ 1171511 h 1420653"/>
              <a:gd name="connsiteX9-2917" fmla="*/ 916906 w 1551854"/>
              <a:gd name="connsiteY9-2918" fmla="*/ 1018766 h 1420653"/>
              <a:gd name="connsiteX10-2919" fmla="*/ 913166 w 1551854"/>
              <a:gd name="connsiteY10-2920" fmla="*/ 1420653 h 1420653"/>
              <a:gd name="connsiteX11-2921" fmla="*/ 742166 w 1551854"/>
              <a:gd name="connsiteY11-2922" fmla="*/ 1048356 h 1420653"/>
              <a:gd name="connsiteX12-2923" fmla="*/ 472329 w 1551854"/>
              <a:gd name="connsiteY12-2924" fmla="*/ 1193167 h 1420653"/>
              <a:gd name="connsiteX13-2925" fmla="*/ 643255 w 1551854"/>
              <a:gd name="connsiteY13-2926" fmla="*/ 930037 h 1420653"/>
              <a:gd name="connsiteX14-2927" fmla="*/ 50 w 1551854"/>
              <a:gd name="connsiteY14-2928" fmla="*/ 985980 h 1420653"/>
              <a:gd name="connsiteX15-2929" fmla="*/ 653891 w 1551854"/>
              <a:gd name="connsiteY15-2930" fmla="*/ 736838 h 1420653"/>
              <a:gd name="connsiteX16-2931" fmla="*/ 318102 w 1551854"/>
              <a:gd name="connsiteY16-2932" fmla="*/ 328669 h 14206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1171" y="connsiteY13-1172"/>
              </a:cxn>
              <a:cxn ang="0">
                <a:pos x="connsiteX14-1677" y="connsiteY14-1678"/>
              </a:cxn>
              <a:cxn ang="0">
                <a:pos x="connsiteX15-2099" y="connsiteY15-2100"/>
              </a:cxn>
              <a:cxn ang="0">
                <a:pos x="connsiteX16-2421" y="connsiteY16-2422"/>
              </a:cxn>
            </a:cxnLst>
            <a:rect l="l" t="t" r="r" b="b"/>
            <a:pathLst>
              <a:path w="1551854" h="1420653">
                <a:moveTo>
                  <a:pt x="318102" y="328669"/>
                </a:moveTo>
                <a:cubicBezTo>
                  <a:pt x="404774" y="194053"/>
                  <a:pt x="584212" y="629281"/>
                  <a:pt x="750397" y="587431"/>
                </a:cubicBezTo>
                <a:cubicBezTo>
                  <a:pt x="862079" y="497642"/>
                  <a:pt x="456925" y="23542"/>
                  <a:pt x="807147" y="15"/>
                </a:cubicBezTo>
                <a:cubicBezTo>
                  <a:pt x="1038097" y="-2962"/>
                  <a:pt x="871485" y="431383"/>
                  <a:pt x="916906" y="587432"/>
                </a:cubicBezTo>
                <a:cubicBezTo>
                  <a:pt x="1006876" y="768621"/>
                  <a:pt x="979696" y="396195"/>
                  <a:pt x="1134938" y="437792"/>
                </a:cubicBezTo>
                <a:cubicBezTo>
                  <a:pt x="1311776" y="523692"/>
                  <a:pt x="931756" y="651140"/>
                  <a:pt x="1057652" y="712984"/>
                </a:cubicBezTo>
                <a:cubicBezTo>
                  <a:pt x="1089573" y="730009"/>
                  <a:pt x="1497912" y="451485"/>
                  <a:pt x="1545755" y="663079"/>
                </a:cubicBezTo>
                <a:cubicBezTo>
                  <a:pt x="1620103" y="848168"/>
                  <a:pt x="988745" y="789039"/>
                  <a:pt x="1066421" y="909117"/>
                </a:cubicBezTo>
                <a:cubicBezTo>
                  <a:pt x="1059081" y="1076095"/>
                  <a:pt x="1449308" y="885264"/>
                  <a:pt x="1494976" y="1171511"/>
                </a:cubicBezTo>
                <a:cubicBezTo>
                  <a:pt x="1421555" y="1478405"/>
                  <a:pt x="1109596" y="1069681"/>
                  <a:pt x="916906" y="1018766"/>
                </a:cubicBezTo>
                <a:cubicBezTo>
                  <a:pt x="765468" y="1095302"/>
                  <a:pt x="1223631" y="1330866"/>
                  <a:pt x="913166" y="1420653"/>
                </a:cubicBezTo>
                <a:cubicBezTo>
                  <a:pt x="712842" y="1414473"/>
                  <a:pt x="888057" y="1093732"/>
                  <a:pt x="742166" y="1048356"/>
                </a:cubicBezTo>
                <a:cubicBezTo>
                  <a:pt x="669025" y="979230"/>
                  <a:pt x="666732" y="1268617"/>
                  <a:pt x="472329" y="1193167"/>
                </a:cubicBezTo>
                <a:cubicBezTo>
                  <a:pt x="264674" y="998448"/>
                  <a:pt x="683094" y="1082202"/>
                  <a:pt x="643255" y="930037"/>
                </a:cubicBezTo>
                <a:cubicBezTo>
                  <a:pt x="550664" y="758446"/>
                  <a:pt x="-6043" y="1231031"/>
                  <a:pt x="50" y="985980"/>
                </a:cubicBezTo>
                <a:cubicBezTo>
                  <a:pt x="19215" y="637889"/>
                  <a:pt x="541961" y="1071677"/>
                  <a:pt x="653891" y="736838"/>
                </a:cubicBezTo>
                <a:cubicBezTo>
                  <a:pt x="718657" y="614033"/>
                  <a:pt x="213579" y="597248"/>
                  <a:pt x="318102" y="32866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n-US">
              <a:solidFill>
                <a:srgbClr val="FFFFFF"/>
              </a:solidFill>
            </a:endParaRPr>
          </a:p>
        </p:txBody>
      </p:sp>
      <p:pic>
        <p:nvPicPr>
          <p:cNvPr id="50" name="Picture 4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7" t="13091" r="8469" b="34077"/>
          <a:stretch>
            <a:fillRect/>
          </a:stretch>
        </p:blipFill>
        <p:spPr bwMode="auto">
          <a:xfrm>
            <a:off x="2131267" y="3963094"/>
            <a:ext cx="1827212" cy="5270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</p:pic>
      <p:pic>
        <p:nvPicPr>
          <p:cNvPr id="93238" name="Picture 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2" t="8289" r="12621" b="35999"/>
          <a:stretch>
            <a:fillRect/>
          </a:stretch>
        </p:blipFill>
        <p:spPr bwMode="auto">
          <a:xfrm>
            <a:off x="7505700" y="3921125"/>
            <a:ext cx="1658938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Gwiazda 6-ramienna 1"/>
          <p:cNvSpPr/>
          <p:nvPr/>
        </p:nvSpPr>
        <p:spPr>
          <a:xfrm rot="918691">
            <a:off x="6493873" y="4039750"/>
            <a:ext cx="1188000" cy="1044000"/>
          </a:xfrm>
          <a:custGeom>
            <a:avLst/>
            <a:gdLst>
              <a:gd name="connsiteX0" fmla="*/ 0 w 1296144"/>
              <a:gd name="connsiteY0" fmla="*/ 341908 h 1367631"/>
              <a:gd name="connsiteX1" fmla="*/ 511809 w 1296144"/>
              <a:gd name="connsiteY1" fmla="*/ 468148 h 1367631"/>
              <a:gd name="connsiteX2" fmla="*/ 648072 w 1296144"/>
              <a:gd name="connsiteY2" fmla="*/ 0 h 1367631"/>
              <a:gd name="connsiteX3" fmla="*/ 784335 w 1296144"/>
              <a:gd name="connsiteY3" fmla="*/ 468148 h 1367631"/>
              <a:gd name="connsiteX4" fmla="*/ 1296144 w 1296144"/>
              <a:gd name="connsiteY4" fmla="*/ 341908 h 1367631"/>
              <a:gd name="connsiteX5" fmla="*/ 920598 w 1296144"/>
              <a:gd name="connsiteY5" fmla="*/ 683816 h 1367631"/>
              <a:gd name="connsiteX6" fmla="*/ 1296144 w 1296144"/>
              <a:gd name="connsiteY6" fmla="*/ 1025723 h 1367631"/>
              <a:gd name="connsiteX7" fmla="*/ 784335 w 1296144"/>
              <a:gd name="connsiteY7" fmla="*/ 899483 h 1367631"/>
              <a:gd name="connsiteX8" fmla="*/ 648072 w 1296144"/>
              <a:gd name="connsiteY8" fmla="*/ 1367631 h 1367631"/>
              <a:gd name="connsiteX9" fmla="*/ 511809 w 1296144"/>
              <a:gd name="connsiteY9" fmla="*/ 899483 h 1367631"/>
              <a:gd name="connsiteX10" fmla="*/ 0 w 1296144"/>
              <a:gd name="connsiteY10" fmla="*/ 1025723 h 1367631"/>
              <a:gd name="connsiteX11" fmla="*/ 375546 w 1296144"/>
              <a:gd name="connsiteY11" fmla="*/ 683816 h 1367631"/>
              <a:gd name="connsiteX12" fmla="*/ 0 w 1296144"/>
              <a:gd name="connsiteY12" fmla="*/ 341908 h 1367631"/>
              <a:gd name="connsiteX0-1" fmla="*/ 0 w 1296144"/>
              <a:gd name="connsiteY0-2" fmla="*/ 341908 h 1367631"/>
              <a:gd name="connsiteX1-3" fmla="*/ 511809 w 1296144"/>
              <a:gd name="connsiteY1-4" fmla="*/ 468148 h 1367631"/>
              <a:gd name="connsiteX2-5" fmla="*/ 648072 w 1296144"/>
              <a:gd name="connsiteY2-6" fmla="*/ 0 h 1367631"/>
              <a:gd name="connsiteX3-7" fmla="*/ 784335 w 1296144"/>
              <a:gd name="connsiteY3-8" fmla="*/ 468148 h 1367631"/>
              <a:gd name="connsiteX4-9" fmla="*/ 1296144 w 1296144"/>
              <a:gd name="connsiteY4-10" fmla="*/ 341908 h 1367631"/>
              <a:gd name="connsiteX5-11" fmla="*/ 920598 w 1296144"/>
              <a:gd name="connsiteY5-12" fmla="*/ 683816 h 1367631"/>
              <a:gd name="connsiteX6-13" fmla="*/ 1296144 w 1296144"/>
              <a:gd name="connsiteY6-14" fmla="*/ 1025723 h 1367631"/>
              <a:gd name="connsiteX7-15" fmla="*/ 784335 w 1296144"/>
              <a:gd name="connsiteY7-16" fmla="*/ 899483 h 1367631"/>
              <a:gd name="connsiteX8-17" fmla="*/ 648072 w 1296144"/>
              <a:gd name="connsiteY8-18" fmla="*/ 1367631 h 1367631"/>
              <a:gd name="connsiteX9-19" fmla="*/ 511809 w 1296144"/>
              <a:gd name="connsiteY9-20" fmla="*/ 899483 h 1367631"/>
              <a:gd name="connsiteX10-21" fmla="*/ 0 w 1296144"/>
              <a:gd name="connsiteY10-22" fmla="*/ 1025723 h 1367631"/>
              <a:gd name="connsiteX11-23" fmla="*/ 375546 w 1296144"/>
              <a:gd name="connsiteY11-24" fmla="*/ 683816 h 1367631"/>
              <a:gd name="connsiteX12-25" fmla="*/ 0 w 1296144"/>
              <a:gd name="connsiteY12-26" fmla="*/ 341908 h 1367631"/>
              <a:gd name="connsiteX0-27" fmla="*/ 0 w 1296144"/>
              <a:gd name="connsiteY0-28" fmla="*/ 347649 h 1373372"/>
              <a:gd name="connsiteX1-29" fmla="*/ 511809 w 1296144"/>
              <a:gd name="connsiteY1-30" fmla="*/ 473889 h 1373372"/>
              <a:gd name="connsiteX2-31" fmla="*/ 648072 w 1296144"/>
              <a:gd name="connsiteY2-32" fmla="*/ 5741 h 1373372"/>
              <a:gd name="connsiteX3-33" fmla="*/ 784335 w 1296144"/>
              <a:gd name="connsiteY3-34" fmla="*/ 473889 h 1373372"/>
              <a:gd name="connsiteX4-35" fmla="*/ 1296144 w 1296144"/>
              <a:gd name="connsiteY4-36" fmla="*/ 347649 h 1373372"/>
              <a:gd name="connsiteX5-37" fmla="*/ 920598 w 1296144"/>
              <a:gd name="connsiteY5-38" fmla="*/ 689557 h 1373372"/>
              <a:gd name="connsiteX6-39" fmla="*/ 1296144 w 1296144"/>
              <a:gd name="connsiteY6-40" fmla="*/ 1031464 h 1373372"/>
              <a:gd name="connsiteX7-41" fmla="*/ 784335 w 1296144"/>
              <a:gd name="connsiteY7-42" fmla="*/ 905224 h 1373372"/>
              <a:gd name="connsiteX8-43" fmla="*/ 648072 w 1296144"/>
              <a:gd name="connsiteY8-44" fmla="*/ 1373372 h 1373372"/>
              <a:gd name="connsiteX9-45" fmla="*/ 511809 w 1296144"/>
              <a:gd name="connsiteY9-46" fmla="*/ 905224 h 1373372"/>
              <a:gd name="connsiteX10-47" fmla="*/ 0 w 1296144"/>
              <a:gd name="connsiteY10-48" fmla="*/ 1031464 h 1373372"/>
              <a:gd name="connsiteX11-49" fmla="*/ 375546 w 1296144"/>
              <a:gd name="connsiteY11-50" fmla="*/ 689557 h 1373372"/>
              <a:gd name="connsiteX12-51" fmla="*/ 0 w 1296144"/>
              <a:gd name="connsiteY12-52" fmla="*/ 347649 h 1373372"/>
              <a:gd name="connsiteX0-53" fmla="*/ 0 w 1296144"/>
              <a:gd name="connsiteY0-54" fmla="*/ 439361 h 1465084"/>
              <a:gd name="connsiteX1-55" fmla="*/ 511809 w 1296144"/>
              <a:gd name="connsiteY1-56" fmla="*/ 565601 h 1465084"/>
              <a:gd name="connsiteX2-57" fmla="*/ 608315 w 1296144"/>
              <a:gd name="connsiteY2-58" fmla="*/ 4688 h 1465084"/>
              <a:gd name="connsiteX3-59" fmla="*/ 784335 w 1296144"/>
              <a:gd name="connsiteY3-60" fmla="*/ 565601 h 1465084"/>
              <a:gd name="connsiteX4-61" fmla="*/ 1296144 w 1296144"/>
              <a:gd name="connsiteY4-62" fmla="*/ 439361 h 1465084"/>
              <a:gd name="connsiteX5-63" fmla="*/ 920598 w 1296144"/>
              <a:gd name="connsiteY5-64" fmla="*/ 781269 h 1465084"/>
              <a:gd name="connsiteX6-65" fmla="*/ 1296144 w 1296144"/>
              <a:gd name="connsiteY6-66" fmla="*/ 1123176 h 1465084"/>
              <a:gd name="connsiteX7-67" fmla="*/ 784335 w 1296144"/>
              <a:gd name="connsiteY7-68" fmla="*/ 996936 h 1465084"/>
              <a:gd name="connsiteX8-69" fmla="*/ 648072 w 1296144"/>
              <a:gd name="connsiteY8-70" fmla="*/ 1465084 h 1465084"/>
              <a:gd name="connsiteX9-71" fmla="*/ 511809 w 1296144"/>
              <a:gd name="connsiteY9-72" fmla="*/ 996936 h 1465084"/>
              <a:gd name="connsiteX10-73" fmla="*/ 0 w 1296144"/>
              <a:gd name="connsiteY10-74" fmla="*/ 1123176 h 1465084"/>
              <a:gd name="connsiteX11-75" fmla="*/ 375546 w 1296144"/>
              <a:gd name="connsiteY11-76" fmla="*/ 781269 h 1465084"/>
              <a:gd name="connsiteX12-77" fmla="*/ 0 w 1296144"/>
              <a:gd name="connsiteY12-78" fmla="*/ 439361 h 1465084"/>
              <a:gd name="connsiteX0-79" fmla="*/ 0 w 1296144"/>
              <a:gd name="connsiteY0-80" fmla="*/ 439361 h 1465084"/>
              <a:gd name="connsiteX1-81" fmla="*/ 551565 w 1296144"/>
              <a:gd name="connsiteY1-82" fmla="*/ 539096 h 1465084"/>
              <a:gd name="connsiteX2-83" fmla="*/ 608315 w 1296144"/>
              <a:gd name="connsiteY2-84" fmla="*/ 4688 h 1465084"/>
              <a:gd name="connsiteX3-85" fmla="*/ 784335 w 1296144"/>
              <a:gd name="connsiteY3-86" fmla="*/ 565601 h 1465084"/>
              <a:gd name="connsiteX4-87" fmla="*/ 1296144 w 1296144"/>
              <a:gd name="connsiteY4-88" fmla="*/ 439361 h 1465084"/>
              <a:gd name="connsiteX5-89" fmla="*/ 920598 w 1296144"/>
              <a:gd name="connsiteY5-90" fmla="*/ 781269 h 1465084"/>
              <a:gd name="connsiteX6-91" fmla="*/ 1296144 w 1296144"/>
              <a:gd name="connsiteY6-92" fmla="*/ 1123176 h 1465084"/>
              <a:gd name="connsiteX7-93" fmla="*/ 784335 w 1296144"/>
              <a:gd name="connsiteY7-94" fmla="*/ 996936 h 1465084"/>
              <a:gd name="connsiteX8-95" fmla="*/ 648072 w 1296144"/>
              <a:gd name="connsiteY8-96" fmla="*/ 1465084 h 1465084"/>
              <a:gd name="connsiteX9-97" fmla="*/ 511809 w 1296144"/>
              <a:gd name="connsiteY9-98" fmla="*/ 996936 h 1465084"/>
              <a:gd name="connsiteX10-99" fmla="*/ 0 w 1296144"/>
              <a:gd name="connsiteY10-100" fmla="*/ 1123176 h 1465084"/>
              <a:gd name="connsiteX11-101" fmla="*/ 375546 w 1296144"/>
              <a:gd name="connsiteY11-102" fmla="*/ 781269 h 1465084"/>
              <a:gd name="connsiteX12-103" fmla="*/ 0 w 1296144"/>
              <a:gd name="connsiteY12-104" fmla="*/ 439361 h 1465084"/>
              <a:gd name="connsiteX0-105" fmla="*/ 0 w 1296144"/>
              <a:gd name="connsiteY0-106" fmla="*/ 439620 h 1465343"/>
              <a:gd name="connsiteX1-107" fmla="*/ 551565 w 1296144"/>
              <a:gd name="connsiteY1-108" fmla="*/ 539355 h 1465343"/>
              <a:gd name="connsiteX2-109" fmla="*/ 608315 w 1296144"/>
              <a:gd name="connsiteY2-110" fmla="*/ 4947 h 1465343"/>
              <a:gd name="connsiteX3-111" fmla="*/ 718074 w 1296144"/>
              <a:gd name="connsiteY3-112" fmla="*/ 539356 h 1465343"/>
              <a:gd name="connsiteX4-113" fmla="*/ 1296144 w 1296144"/>
              <a:gd name="connsiteY4-114" fmla="*/ 439620 h 1465343"/>
              <a:gd name="connsiteX5-115" fmla="*/ 920598 w 1296144"/>
              <a:gd name="connsiteY5-116" fmla="*/ 781528 h 1465343"/>
              <a:gd name="connsiteX6-117" fmla="*/ 1296144 w 1296144"/>
              <a:gd name="connsiteY6-118" fmla="*/ 1123435 h 1465343"/>
              <a:gd name="connsiteX7-119" fmla="*/ 784335 w 1296144"/>
              <a:gd name="connsiteY7-120" fmla="*/ 997195 h 1465343"/>
              <a:gd name="connsiteX8-121" fmla="*/ 648072 w 1296144"/>
              <a:gd name="connsiteY8-122" fmla="*/ 1465343 h 1465343"/>
              <a:gd name="connsiteX9-123" fmla="*/ 511809 w 1296144"/>
              <a:gd name="connsiteY9-124" fmla="*/ 997195 h 1465343"/>
              <a:gd name="connsiteX10-125" fmla="*/ 0 w 1296144"/>
              <a:gd name="connsiteY10-126" fmla="*/ 1123435 h 1465343"/>
              <a:gd name="connsiteX11-127" fmla="*/ 375546 w 1296144"/>
              <a:gd name="connsiteY11-128" fmla="*/ 781528 h 1465343"/>
              <a:gd name="connsiteX12-129" fmla="*/ 0 w 1296144"/>
              <a:gd name="connsiteY12-130" fmla="*/ 439620 h 1465343"/>
              <a:gd name="connsiteX0-131" fmla="*/ 0 w 1296144"/>
              <a:gd name="connsiteY0-132" fmla="*/ 492135 h 1517858"/>
              <a:gd name="connsiteX1-133" fmla="*/ 551565 w 1296144"/>
              <a:gd name="connsiteY1-134" fmla="*/ 591870 h 1517858"/>
              <a:gd name="connsiteX2-135" fmla="*/ 608315 w 1296144"/>
              <a:gd name="connsiteY2-136" fmla="*/ 4454 h 1517858"/>
              <a:gd name="connsiteX3-137" fmla="*/ 718074 w 1296144"/>
              <a:gd name="connsiteY3-138" fmla="*/ 591871 h 1517858"/>
              <a:gd name="connsiteX4-139" fmla="*/ 1296144 w 1296144"/>
              <a:gd name="connsiteY4-140" fmla="*/ 492135 h 1517858"/>
              <a:gd name="connsiteX5-141" fmla="*/ 920598 w 1296144"/>
              <a:gd name="connsiteY5-142" fmla="*/ 834043 h 1517858"/>
              <a:gd name="connsiteX6-143" fmla="*/ 1296144 w 1296144"/>
              <a:gd name="connsiteY6-144" fmla="*/ 1175950 h 1517858"/>
              <a:gd name="connsiteX7-145" fmla="*/ 784335 w 1296144"/>
              <a:gd name="connsiteY7-146" fmla="*/ 1049710 h 1517858"/>
              <a:gd name="connsiteX8-147" fmla="*/ 648072 w 1296144"/>
              <a:gd name="connsiteY8-148" fmla="*/ 1517858 h 1517858"/>
              <a:gd name="connsiteX9-149" fmla="*/ 511809 w 1296144"/>
              <a:gd name="connsiteY9-150" fmla="*/ 1049710 h 1517858"/>
              <a:gd name="connsiteX10-151" fmla="*/ 0 w 1296144"/>
              <a:gd name="connsiteY10-152" fmla="*/ 1175950 h 1517858"/>
              <a:gd name="connsiteX11-153" fmla="*/ 375546 w 1296144"/>
              <a:gd name="connsiteY11-154" fmla="*/ 834043 h 1517858"/>
              <a:gd name="connsiteX12-155" fmla="*/ 0 w 1296144"/>
              <a:gd name="connsiteY12-156" fmla="*/ 492135 h 1517858"/>
              <a:gd name="connsiteX0-157" fmla="*/ 0 w 1296144"/>
              <a:gd name="connsiteY0-158" fmla="*/ 492135 h 1517858"/>
              <a:gd name="connsiteX1-159" fmla="*/ 551565 w 1296144"/>
              <a:gd name="connsiteY1-160" fmla="*/ 591870 h 1517858"/>
              <a:gd name="connsiteX2-161" fmla="*/ 608315 w 1296144"/>
              <a:gd name="connsiteY2-162" fmla="*/ 4454 h 1517858"/>
              <a:gd name="connsiteX3-163" fmla="*/ 718074 w 1296144"/>
              <a:gd name="connsiteY3-164" fmla="*/ 591871 h 1517858"/>
              <a:gd name="connsiteX4-165" fmla="*/ 1296144 w 1296144"/>
              <a:gd name="connsiteY4-166" fmla="*/ 492135 h 1517858"/>
              <a:gd name="connsiteX5-167" fmla="*/ 920598 w 1296144"/>
              <a:gd name="connsiteY5-168" fmla="*/ 834043 h 1517858"/>
              <a:gd name="connsiteX6-169" fmla="*/ 1296144 w 1296144"/>
              <a:gd name="connsiteY6-170" fmla="*/ 1175950 h 1517858"/>
              <a:gd name="connsiteX7-171" fmla="*/ 784335 w 1296144"/>
              <a:gd name="connsiteY7-172" fmla="*/ 1049710 h 1517858"/>
              <a:gd name="connsiteX8-173" fmla="*/ 648072 w 1296144"/>
              <a:gd name="connsiteY8-174" fmla="*/ 1517858 h 1517858"/>
              <a:gd name="connsiteX9-175" fmla="*/ 511809 w 1296144"/>
              <a:gd name="connsiteY9-176" fmla="*/ 1049710 h 1517858"/>
              <a:gd name="connsiteX10-177" fmla="*/ 0 w 1296144"/>
              <a:gd name="connsiteY10-178" fmla="*/ 1175950 h 1517858"/>
              <a:gd name="connsiteX11-179" fmla="*/ 375546 w 1296144"/>
              <a:gd name="connsiteY11-180" fmla="*/ 834043 h 1517858"/>
              <a:gd name="connsiteX12-181" fmla="*/ 0 w 1296144"/>
              <a:gd name="connsiteY12-182" fmla="*/ 492135 h 1517858"/>
              <a:gd name="connsiteX0-183" fmla="*/ 0 w 1296144"/>
              <a:gd name="connsiteY0-184" fmla="*/ 487681 h 1513404"/>
              <a:gd name="connsiteX1-185" fmla="*/ 551565 w 1296144"/>
              <a:gd name="connsiteY1-186" fmla="*/ 587416 h 1513404"/>
              <a:gd name="connsiteX2-187" fmla="*/ 608315 w 1296144"/>
              <a:gd name="connsiteY2-188" fmla="*/ 0 h 1513404"/>
              <a:gd name="connsiteX3-189" fmla="*/ 718074 w 1296144"/>
              <a:gd name="connsiteY3-190" fmla="*/ 587417 h 1513404"/>
              <a:gd name="connsiteX4-191" fmla="*/ 1296144 w 1296144"/>
              <a:gd name="connsiteY4-192" fmla="*/ 487681 h 1513404"/>
              <a:gd name="connsiteX5-193" fmla="*/ 920598 w 1296144"/>
              <a:gd name="connsiteY5-194" fmla="*/ 829589 h 1513404"/>
              <a:gd name="connsiteX6-195" fmla="*/ 1296144 w 1296144"/>
              <a:gd name="connsiteY6-196" fmla="*/ 1171496 h 1513404"/>
              <a:gd name="connsiteX7-197" fmla="*/ 784335 w 1296144"/>
              <a:gd name="connsiteY7-198" fmla="*/ 1045256 h 1513404"/>
              <a:gd name="connsiteX8-199" fmla="*/ 648072 w 1296144"/>
              <a:gd name="connsiteY8-200" fmla="*/ 1513404 h 1513404"/>
              <a:gd name="connsiteX9-201" fmla="*/ 511809 w 1296144"/>
              <a:gd name="connsiteY9-202" fmla="*/ 1045256 h 1513404"/>
              <a:gd name="connsiteX10-203" fmla="*/ 0 w 1296144"/>
              <a:gd name="connsiteY10-204" fmla="*/ 1171496 h 1513404"/>
              <a:gd name="connsiteX11-205" fmla="*/ 375546 w 1296144"/>
              <a:gd name="connsiteY11-206" fmla="*/ 829589 h 1513404"/>
              <a:gd name="connsiteX12-207" fmla="*/ 0 w 1296144"/>
              <a:gd name="connsiteY12-208" fmla="*/ 487681 h 1513404"/>
              <a:gd name="connsiteX0-209" fmla="*/ 0 w 1296144"/>
              <a:gd name="connsiteY0-210" fmla="*/ 487681 h 1513404"/>
              <a:gd name="connsiteX1-211" fmla="*/ 551565 w 1296144"/>
              <a:gd name="connsiteY1-212" fmla="*/ 587416 h 1513404"/>
              <a:gd name="connsiteX2-213" fmla="*/ 608315 w 1296144"/>
              <a:gd name="connsiteY2-214" fmla="*/ 0 h 1513404"/>
              <a:gd name="connsiteX3-215" fmla="*/ 718074 w 1296144"/>
              <a:gd name="connsiteY3-216" fmla="*/ 587417 h 1513404"/>
              <a:gd name="connsiteX4-217" fmla="*/ 1296144 w 1296144"/>
              <a:gd name="connsiteY4-218" fmla="*/ 487681 h 1513404"/>
              <a:gd name="connsiteX5-219" fmla="*/ 920598 w 1296144"/>
              <a:gd name="connsiteY5-220" fmla="*/ 829589 h 1513404"/>
              <a:gd name="connsiteX6-221" fmla="*/ 1296144 w 1296144"/>
              <a:gd name="connsiteY6-222" fmla="*/ 1171496 h 1513404"/>
              <a:gd name="connsiteX7-223" fmla="*/ 784335 w 1296144"/>
              <a:gd name="connsiteY7-224" fmla="*/ 1045256 h 1513404"/>
              <a:gd name="connsiteX8-225" fmla="*/ 648072 w 1296144"/>
              <a:gd name="connsiteY8-226" fmla="*/ 1513404 h 1513404"/>
              <a:gd name="connsiteX9-227" fmla="*/ 511809 w 1296144"/>
              <a:gd name="connsiteY9-228" fmla="*/ 1045256 h 1513404"/>
              <a:gd name="connsiteX10-229" fmla="*/ 0 w 1296144"/>
              <a:gd name="connsiteY10-230" fmla="*/ 1171496 h 1513404"/>
              <a:gd name="connsiteX11-231" fmla="*/ 375546 w 1296144"/>
              <a:gd name="connsiteY11-232" fmla="*/ 829589 h 1513404"/>
              <a:gd name="connsiteX12-233" fmla="*/ 0 w 1296144"/>
              <a:gd name="connsiteY12-234" fmla="*/ 487681 h 1513404"/>
              <a:gd name="connsiteX0-235" fmla="*/ 0 w 1296144"/>
              <a:gd name="connsiteY0-236" fmla="*/ 487696 h 1513419"/>
              <a:gd name="connsiteX1-237" fmla="*/ 551565 w 1296144"/>
              <a:gd name="connsiteY1-238" fmla="*/ 587431 h 1513419"/>
              <a:gd name="connsiteX2-239" fmla="*/ 608315 w 1296144"/>
              <a:gd name="connsiteY2-240" fmla="*/ 15 h 1513419"/>
              <a:gd name="connsiteX3-241" fmla="*/ 718074 w 1296144"/>
              <a:gd name="connsiteY3-242" fmla="*/ 587432 h 1513419"/>
              <a:gd name="connsiteX4-243" fmla="*/ 1296144 w 1296144"/>
              <a:gd name="connsiteY4-244" fmla="*/ 487696 h 1513419"/>
              <a:gd name="connsiteX5-245" fmla="*/ 920598 w 1296144"/>
              <a:gd name="connsiteY5-246" fmla="*/ 829604 h 1513419"/>
              <a:gd name="connsiteX6-247" fmla="*/ 1296144 w 1296144"/>
              <a:gd name="connsiteY6-248" fmla="*/ 1171511 h 1513419"/>
              <a:gd name="connsiteX7-249" fmla="*/ 784335 w 1296144"/>
              <a:gd name="connsiteY7-250" fmla="*/ 1045271 h 1513419"/>
              <a:gd name="connsiteX8-251" fmla="*/ 648072 w 1296144"/>
              <a:gd name="connsiteY8-252" fmla="*/ 1513419 h 1513419"/>
              <a:gd name="connsiteX9-253" fmla="*/ 511809 w 1296144"/>
              <a:gd name="connsiteY9-254" fmla="*/ 1045271 h 1513419"/>
              <a:gd name="connsiteX10-255" fmla="*/ 0 w 1296144"/>
              <a:gd name="connsiteY10-256" fmla="*/ 1171511 h 1513419"/>
              <a:gd name="connsiteX11-257" fmla="*/ 375546 w 1296144"/>
              <a:gd name="connsiteY11-258" fmla="*/ 829604 h 1513419"/>
              <a:gd name="connsiteX12-259" fmla="*/ 0 w 1296144"/>
              <a:gd name="connsiteY12-260" fmla="*/ 487696 h 1513419"/>
              <a:gd name="connsiteX0-261" fmla="*/ 0 w 1296144"/>
              <a:gd name="connsiteY0-262" fmla="*/ 487696 h 1513419"/>
              <a:gd name="connsiteX1-263" fmla="*/ 551565 w 1296144"/>
              <a:gd name="connsiteY1-264" fmla="*/ 587431 h 1513419"/>
              <a:gd name="connsiteX2-265" fmla="*/ 608315 w 1296144"/>
              <a:gd name="connsiteY2-266" fmla="*/ 15 h 1513419"/>
              <a:gd name="connsiteX3-267" fmla="*/ 718074 w 1296144"/>
              <a:gd name="connsiteY3-268" fmla="*/ 587432 h 1513419"/>
              <a:gd name="connsiteX4-269" fmla="*/ 1296144 w 1296144"/>
              <a:gd name="connsiteY4-270" fmla="*/ 487696 h 1513419"/>
              <a:gd name="connsiteX5-271" fmla="*/ 920598 w 1296144"/>
              <a:gd name="connsiteY5-272" fmla="*/ 829604 h 1513419"/>
              <a:gd name="connsiteX6-273" fmla="*/ 1296144 w 1296144"/>
              <a:gd name="connsiteY6-274" fmla="*/ 1171511 h 1513419"/>
              <a:gd name="connsiteX7-275" fmla="*/ 784335 w 1296144"/>
              <a:gd name="connsiteY7-276" fmla="*/ 1045271 h 1513419"/>
              <a:gd name="connsiteX8-277" fmla="*/ 648072 w 1296144"/>
              <a:gd name="connsiteY8-278" fmla="*/ 1513419 h 1513419"/>
              <a:gd name="connsiteX9-279" fmla="*/ 511809 w 1296144"/>
              <a:gd name="connsiteY9-280" fmla="*/ 1045271 h 1513419"/>
              <a:gd name="connsiteX10-281" fmla="*/ 0 w 1296144"/>
              <a:gd name="connsiteY10-282" fmla="*/ 1171511 h 1513419"/>
              <a:gd name="connsiteX11-283" fmla="*/ 415302 w 1296144"/>
              <a:gd name="connsiteY11-284" fmla="*/ 723586 h 1513419"/>
              <a:gd name="connsiteX12-285" fmla="*/ 0 w 1296144"/>
              <a:gd name="connsiteY12-286" fmla="*/ 487696 h 1513419"/>
              <a:gd name="connsiteX0-287" fmla="*/ 92765 w 1296144"/>
              <a:gd name="connsiteY0-288" fmla="*/ 394930 h 1513419"/>
              <a:gd name="connsiteX1-289" fmla="*/ 551565 w 1296144"/>
              <a:gd name="connsiteY1-290" fmla="*/ 587431 h 1513419"/>
              <a:gd name="connsiteX2-291" fmla="*/ 608315 w 1296144"/>
              <a:gd name="connsiteY2-292" fmla="*/ 15 h 1513419"/>
              <a:gd name="connsiteX3-293" fmla="*/ 718074 w 1296144"/>
              <a:gd name="connsiteY3-294" fmla="*/ 587432 h 1513419"/>
              <a:gd name="connsiteX4-295" fmla="*/ 1296144 w 1296144"/>
              <a:gd name="connsiteY4-296" fmla="*/ 487696 h 1513419"/>
              <a:gd name="connsiteX5-297" fmla="*/ 920598 w 1296144"/>
              <a:gd name="connsiteY5-298" fmla="*/ 829604 h 1513419"/>
              <a:gd name="connsiteX6-299" fmla="*/ 1296144 w 1296144"/>
              <a:gd name="connsiteY6-300" fmla="*/ 1171511 h 1513419"/>
              <a:gd name="connsiteX7-301" fmla="*/ 784335 w 1296144"/>
              <a:gd name="connsiteY7-302" fmla="*/ 1045271 h 1513419"/>
              <a:gd name="connsiteX8-303" fmla="*/ 648072 w 1296144"/>
              <a:gd name="connsiteY8-304" fmla="*/ 1513419 h 1513419"/>
              <a:gd name="connsiteX9-305" fmla="*/ 511809 w 1296144"/>
              <a:gd name="connsiteY9-306" fmla="*/ 1045271 h 1513419"/>
              <a:gd name="connsiteX10-307" fmla="*/ 0 w 1296144"/>
              <a:gd name="connsiteY10-308" fmla="*/ 1171511 h 1513419"/>
              <a:gd name="connsiteX11-309" fmla="*/ 415302 w 1296144"/>
              <a:gd name="connsiteY11-310" fmla="*/ 723586 h 1513419"/>
              <a:gd name="connsiteX12-311" fmla="*/ 92765 w 1296144"/>
              <a:gd name="connsiteY12-312" fmla="*/ 394930 h 1513419"/>
              <a:gd name="connsiteX0-313" fmla="*/ 92765 w 1296144"/>
              <a:gd name="connsiteY0-314" fmla="*/ 394930 h 1513419"/>
              <a:gd name="connsiteX1-315" fmla="*/ 551565 w 1296144"/>
              <a:gd name="connsiteY1-316" fmla="*/ 587431 h 1513419"/>
              <a:gd name="connsiteX2-317" fmla="*/ 608315 w 1296144"/>
              <a:gd name="connsiteY2-318" fmla="*/ 15 h 1513419"/>
              <a:gd name="connsiteX3-319" fmla="*/ 718074 w 1296144"/>
              <a:gd name="connsiteY3-320" fmla="*/ 587432 h 1513419"/>
              <a:gd name="connsiteX4-321" fmla="*/ 1296144 w 1296144"/>
              <a:gd name="connsiteY4-322" fmla="*/ 487696 h 1513419"/>
              <a:gd name="connsiteX5-323" fmla="*/ 920598 w 1296144"/>
              <a:gd name="connsiteY5-324" fmla="*/ 829604 h 1513419"/>
              <a:gd name="connsiteX6-325" fmla="*/ 1296144 w 1296144"/>
              <a:gd name="connsiteY6-326" fmla="*/ 1171511 h 1513419"/>
              <a:gd name="connsiteX7-327" fmla="*/ 784335 w 1296144"/>
              <a:gd name="connsiteY7-328" fmla="*/ 1045271 h 1513419"/>
              <a:gd name="connsiteX8-329" fmla="*/ 648072 w 1296144"/>
              <a:gd name="connsiteY8-330" fmla="*/ 1513419 h 1513419"/>
              <a:gd name="connsiteX9-331" fmla="*/ 511809 w 1296144"/>
              <a:gd name="connsiteY9-332" fmla="*/ 1045271 h 1513419"/>
              <a:gd name="connsiteX10-333" fmla="*/ 0 w 1296144"/>
              <a:gd name="connsiteY10-334" fmla="*/ 1171511 h 1513419"/>
              <a:gd name="connsiteX11-335" fmla="*/ 415302 w 1296144"/>
              <a:gd name="connsiteY11-336" fmla="*/ 723586 h 1513419"/>
              <a:gd name="connsiteX12-337" fmla="*/ 92765 w 1296144"/>
              <a:gd name="connsiteY12-338" fmla="*/ 394930 h 1513419"/>
              <a:gd name="connsiteX0-339" fmla="*/ 92765 w 1296144"/>
              <a:gd name="connsiteY0-340" fmla="*/ 394930 h 1513419"/>
              <a:gd name="connsiteX1-341" fmla="*/ 551565 w 1296144"/>
              <a:gd name="connsiteY1-342" fmla="*/ 587431 h 1513419"/>
              <a:gd name="connsiteX2-343" fmla="*/ 608315 w 1296144"/>
              <a:gd name="connsiteY2-344" fmla="*/ 15 h 1513419"/>
              <a:gd name="connsiteX3-345" fmla="*/ 718074 w 1296144"/>
              <a:gd name="connsiteY3-346" fmla="*/ 587432 h 1513419"/>
              <a:gd name="connsiteX4-347" fmla="*/ 1296144 w 1296144"/>
              <a:gd name="connsiteY4-348" fmla="*/ 487696 h 1513419"/>
              <a:gd name="connsiteX5-349" fmla="*/ 920598 w 1296144"/>
              <a:gd name="connsiteY5-350" fmla="*/ 829604 h 1513419"/>
              <a:gd name="connsiteX6-351" fmla="*/ 1296144 w 1296144"/>
              <a:gd name="connsiteY6-352" fmla="*/ 1171511 h 1513419"/>
              <a:gd name="connsiteX7-353" fmla="*/ 784335 w 1296144"/>
              <a:gd name="connsiteY7-354" fmla="*/ 1045271 h 1513419"/>
              <a:gd name="connsiteX8-355" fmla="*/ 648072 w 1296144"/>
              <a:gd name="connsiteY8-356" fmla="*/ 1513419 h 1513419"/>
              <a:gd name="connsiteX9-357" fmla="*/ 511809 w 1296144"/>
              <a:gd name="connsiteY9-358" fmla="*/ 1045271 h 1513419"/>
              <a:gd name="connsiteX10-359" fmla="*/ 0 w 1296144"/>
              <a:gd name="connsiteY10-360" fmla="*/ 1171511 h 1513419"/>
              <a:gd name="connsiteX11-361" fmla="*/ 415302 w 1296144"/>
              <a:gd name="connsiteY11-362" fmla="*/ 723586 h 1513419"/>
              <a:gd name="connsiteX12-363" fmla="*/ 92765 w 1296144"/>
              <a:gd name="connsiteY12-364" fmla="*/ 394930 h 1513419"/>
              <a:gd name="connsiteX0-365" fmla="*/ 92765 w 1296144"/>
              <a:gd name="connsiteY0-366" fmla="*/ 394930 h 1513419"/>
              <a:gd name="connsiteX1-367" fmla="*/ 551565 w 1296144"/>
              <a:gd name="connsiteY1-368" fmla="*/ 587431 h 1513419"/>
              <a:gd name="connsiteX2-369" fmla="*/ 608315 w 1296144"/>
              <a:gd name="connsiteY2-370" fmla="*/ 15 h 1513419"/>
              <a:gd name="connsiteX3-371" fmla="*/ 718074 w 1296144"/>
              <a:gd name="connsiteY3-372" fmla="*/ 587432 h 1513419"/>
              <a:gd name="connsiteX4-373" fmla="*/ 1296144 w 1296144"/>
              <a:gd name="connsiteY4-374" fmla="*/ 487696 h 1513419"/>
              <a:gd name="connsiteX5-375" fmla="*/ 920598 w 1296144"/>
              <a:gd name="connsiteY5-376" fmla="*/ 829604 h 1513419"/>
              <a:gd name="connsiteX6-377" fmla="*/ 1296144 w 1296144"/>
              <a:gd name="connsiteY6-378" fmla="*/ 1171511 h 1513419"/>
              <a:gd name="connsiteX7-379" fmla="*/ 784335 w 1296144"/>
              <a:gd name="connsiteY7-380" fmla="*/ 1045271 h 1513419"/>
              <a:gd name="connsiteX8-381" fmla="*/ 648072 w 1296144"/>
              <a:gd name="connsiteY8-382" fmla="*/ 1513419 h 1513419"/>
              <a:gd name="connsiteX9-383" fmla="*/ 511809 w 1296144"/>
              <a:gd name="connsiteY9-384" fmla="*/ 1045271 h 1513419"/>
              <a:gd name="connsiteX10-385" fmla="*/ 0 w 1296144"/>
              <a:gd name="connsiteY10-386" fmla="*/ 1171511 h 1513419"/>
              <a:gd name="connsiteX11-387" fmla="*/ 468311 w 1296144"/>
              <a:gd name="connsiteY11-388" fmla="*/ 697081 h 1513419"/>
              <a:gd name="connsiteX12-389" fmla="*/ 92765 w 1296144"/>
              <a:gd name="connsiteY12-390" fmla="*/ 394930 h 1513419"/>
              <a:gd name="connsiteX0-391" fmla="*/ 92765 w 1296144"/>
              <a:gd name="connsiteY0-392" fmla="*/ 394930 h 1513419"/>
              <a:gd name="connsiteX1-393" fmla="*/ 551565 w 1296144"/>
              <a:gd name="connsiteY1-394" fmla="*/ 587431 h 1513419"/>
              <a:gd name="connsiteX2-395" fmla="*/ 608315 w 1296144"/>
              <a:gd name="connsiteY2-396" fmla="*/ 15 h 1513419"/>
              <a:gd name="connsiteX3-397" fmla="*/ 718074 w 1296144"/>
              <a:gd name="connsiteY3-398" fmla="*/ 587432 h 1513419"/>
              <a:gd name="connsiteX4-399" fmla="*/ 1296144 w 1296144"/>
              <a:gd name="connsiteY4-400" fmla="*/ 487696 h 1513419"/>
              <a:gd name="connsiteX5-401" fmla="*/ 920598 w 1296144"/>
              <a:gd name="connsiteY5-402" fmla="*/ 829604 h 1513419"/>
              <a:gd name="connsiteX6-403" fmla="*/ 1296144 w 1296144"/>
              <a:gd name="connsiteY6-404" fmla="*/ 1171511 h 1513419"/>
              <a:gd name="connsiteX7-405" fmla="*/ 784335 w 1296144"/>
              <a:gd name="connsiteY7-406" fmla="*/ 1045271 h 1513419"/>
              <a:gd name="connsiteX8-407" fmla="*/ 648072 w 1296144"/>
              <a:gd name="connsiteY8-408" fmla="*/ 1513419 h 1513419"/>
              <a:gd name="connsiteX9-409" fmla="*/ 511809 w 1296144"/>
              <a:gd name="connsiteY9-410" fmla="*/ 1045271 h 1513419"/>
              <a:gd name="connsiteX10-411" fmla="*/ 0 w 1296144"/>
              <a:gd name="connsiteY10-412" fmla="*/ 1171511 h 1513419"/>
              <a:gd name="connsiteX11-413" fmla="*/ 468311 w 1296144"/>
              <a:gd name="connsiteY11-414" fmla="*/ 697081 h 1513419"/>
              <a:gd name="connsiteX12-415" fmla="*/ 92765 w 1296144"/>
              <a:gd name="connsiteY12-416" fmla="*/ 394930 h 1513419"/>
              <a:gd name="connsiteX0-417" fmla="*/ 92765 w 1296144"/>
              <a:gd name="connsiteY0-418" fmla="*/ 394930 h 1513419"/>
              <a:gd name="connsiteX1-419" fmla="*/ 551565 w 1296144"/>
              <a:gd name="connsiteY1-420" fmla="*/ 587431 h 1513419"/>
              <a:gd name="connsiteX2-421" fmla="*/ 608315 w 1296144"/>
              <a:gd name="connsiteY2-422" fmla="*/ 15 h 1513419"/>
              <a:gd name="connsiteX3-423" fmla="*/ 718074 w 1296144"/>
              <a:gd name="connsiteY3-424" fmla="*/ 587432 h 1513419"/>
              <a:gd name="connsiteX4-425" fmla="*/ 1296144 w 1296144"/>
              <a:gd name="connsiteY4-426" fmla="*/ 487696 h 1513419"/>
              <a:gd name="connsiteX5-427" fmla="*/ 920598 w 1296144"/>
              <a:gd name="connsiteY5-428" fmla="*/ 829604 h 1513419"/>
              <a:gd name="connsiteX6-429" fmla="*/ 1296144 w 1296144"/>
              <a:gd name="connsiteY6-430" fmla="*/ 1171511 h 1513419"/>
              <a:gd name="connsiteX7-431" fmla="*/ 784335 w 1296144"/>
              <a:gd name="connsiteY7-432" fmla="*/ 1045271 h 1513419"/>
              <a:gd name="connsiteX8-433" fmla="*/ 648072 w 1296144"/>
              <a:gd name="connsiteY8-434" fmla="*/ 1513419 h 1513419"/>
              <a:gd name="connsiteX9-435" fmla="*/ 511809 w 1296144"/>
              <a:gd name="connsiteY9-436" fmla="*/ 1045271 h 1513419"/>
              <a:gd name="connsiteX10-437" fmla="*/ 0 w 1296144"/>
              <a:gd name="connsiteY10-438" fmla="*/ 1171511 h 1513419"/>
              <a:gd name="connsiteX11-439" fmla="*/ 468311 w 1296144"/>
              <a:gd name="connsiteY11-440" fmla="*/ 697081 h 1513419"/>
              <a:gd name="connsiteX12-441" fmla="*/ 92765 w 1296144"/>
              <a:gd name="connsiteY12-442" fmla="*/ 394930 h 1513419"/>
              <a:gd name="connsiteX0-443" fmla="*/ 92765 w 1296144"/>
              <a:gd name="connsiteY0-444" fmla="*/ 394930 h 1513419"/>
              <a:gd name="connsiteX1-445" fmla="*/ 551565 w 1296144"/>
              <a:gd name="connsiteY1-446" fmla="*/ 587431 h 1513419"/>
              <a:gd name="connsiteX2-447" fmla="*/ 608315 w 1296144"/>
              <a:gd name="connsiteY2-448" fmla="*/ 15 h 1513419"/>
              <a:gd name="connsiteX3-449" fmla="*/ 718074 w 1296144"/>
              <a:gd name="connsiteY3-450" fmla="*/ 587432 h 1513419"/>
              <a:gd name="connsiteX4-451" fmla="*/ 1296144 w 1296144"/>
              <a:gd name="connsiteY4-452" fmla="*/ 487696 h 1513419"/>
              <a:gd name="connsiteX5-453" fmla="*/ 920598 w 1296144"/>
              <a:gd name="connsiteY5-454" fmla="*/ 829604 h 1513419"/>
              <a:gd name="connsiteX6-455" fmla="*/ 1296144 w 1296144"/>
              <a:gd name="connsiteY6-456" fmla="*/ 1171511 h 1513419"/>
              <a:gd name="connsiteX7-457" fmla="*/ 784335 w 1296144"/>
              <a:gd name="connsiteY7-458" fmla="*/ 1045271 h 1513419"/>
              <a:gd name="connsiteX8-459" fmla="*/ 648072 w 1296144"/>
              <a:gd name="connsiteY8-460" fmla="*/ 1513419 h 1513419"/>
              <a:gd name="connsiteX9-461" fmla="*/ 511809 w 1296144"/>
              <a:gd name="connsiteY9-462" fmla="*/ 1045271 h 1513419"/>
              <a:gd name="connsiteX10-463" fmla="*/ 0 w 1296144"/>
              <a:gd name="connsiteY10-464" fmla="*/ 1171511 h 1513419"/>
              <a:gd name="connsiteX11-465" fmla="*/ 468311 w 1296144"/>
              <a:gd name="connsiteY11-466" fmla="*/ 697081 h 1513419"/>
              <a:gd name="connsiteX12-467" fmla="*/ 92765 w 1296144"/>
              <a:gd name="connsiteY12-468" fmla="*/ 394930 h 1513419"/>
              <a:gd name="connsiteX0-469" fmla="*/ 477078 w 1680457"/>
              <a:gd name="connsiteY0-470" fmla="*/ 394930 h 1513419"/>
              <a:gd name="connsiteX1-471" fmla="*/ 935878 w 1680457"/>
              <a:gd name="connsiteY1-472" fmla="*/ 587431 h 1513419"/>
              <a:gd name="connsiteX2-473" fmla="*/ 992628 w 1680457"/>
              <a:gd name="connsiteY2-474" fmla="*/ 15 h 1513419"/>
              <a:gd name="connsiteX3-475" fmla="*/ 1102387 w 1680457"/>
              <a:gd name="connsiteY3-476" fmla="*/ 587432 h 1513419"/>
              <a:gd name="connsiteX4-477" fmla="*/ 1680457 w 1680457"/>
              <a:gd name="connsiteY4-478" fmla="*/ 487696 h 1513419"/>
              <a:gd name="connsiteX5-479" fmla="*/ 1304911 w 1680457"/>
              <a:gd name="connsiteY5-480" fmla="*/ 829604 h 1513419"/>
              <a:gd name="connsiteX6-481" fmla="*/ 1680457 w 1680457"/>
              <a:gd name="connsiteY6-482" fmla="*/ 1171511 h 1513419"/>
              <a:gd name="connsiteX7-483" fmla="*/ 1168648 w 1680457"/>
              <a:gd name="connsiteY7-484" fmla="*/ 1045271 h 1513419"/>
              <a:gd name="connsiteX8-485" fmla="*/ 1032385 w 1680457"/>
              <a:gd name="connsiteY8-486" fmla="*/ 1513419 h 1513419"/>
              <a:gd name="connsiteX9-487" fmla="*/ 896122 w 1680457"/>
              <a:gd name="connsiteY9-488" fmla="*/ 1045271 h 1513419"/>
              <a:gd name="connsiteX10-489" fmla="*/ 0 w 1680457"/>
              <a:gd name="connsiteY10-490" fmla="*/ 866711 h 1513419"/>
              <a:gd name="connsiteX11-491" fmla="*/ 852624 w 1680457"/>
              <a:gd name="connsiteY11-492" fmla="*/ 697081 h 1513419"/>
              <a:gd name="connsiteX12-493" fmla="*/ 477078 w 1680457"/>
              <a:gd name="connsiteY12-494" fmla="*/ 394930 h 1513419"/>
              <a:gd name="connsiteX0-495" fmla="*/ 498160 w 1701539"/>
              <a:gd name="connsiteY0-496" fmla="*/ 394930 h 1513419"/>
              <a:gd name="connsiteX1-497" fmla="*/ 956960 w 1701539"/>
              <a:gd name="connsiteY1-498" fmla="*/ 587431 h 1513419"/>
              <a:gd name="connsiteX2-499" fmla="*/ 1013710 w 1701539"/>
              <a:gd name="connsiteY2-500" fmla="*/ 15 h 1513419"/>
              <a:gd name="connsiteX3-501" fmla="*/ 1123469 w 1701539"/>
              <a:gd name="connsiteY3-502" fmla="*/ 587432 h 1513419"/>
              <a:gd name="connsiteX4-503" fmla="*/ 1701539 w 1701539"/>
              <a:gd name="connsiteY4-504" fmla="*/ 487696 h 1513419"/>
              <a:gd name="connsiteX5-505" fmla="*/ 1325993 w 1701539"/>
              <a:gd name="connsiteY5-506" fmla="*/ 829604 h 1513419"/>
              <a:gd name="connsiteX6-507" fmla="*/ 1701539 w 1701539"/>
              <a:gd name="connsiteY6-508" fmla="*/ 1171511 h 1513419"/>
              <a:gd name="connsiteX7-509" fmla="*/ 1189730 w 1701539"/>
              <a:gd name="connsiteY7-510" fmla="*/ 1045271 h 1513419"/>
              <a:gd name="connsiteX8-511" fmla="*/ 1053467 w 1701539"/>
              <a:gd name="connsiteY8-512" fmla="*/ 1513419 h 1513419"/>
              <a:gd name="connsiteX9-513" fmla="*/ 917204 w 1701539"/>
              <a:gd name="connsiteY9-514" fmla="*/ 1045271 h 1513419"/>
              <a:gd name="connsiteX10-515" fmla="*/ 21082 w 1701539"/>
              <a:gd name="connsiteY10-516" fmla="*/ 866711 h 1513419"/>
              <a:gd name="connsiteX11-517" fmla="*/ 873706 w 1701539"/>
              <a:gd name="connsiteY11-518" fmla="*/ 697081 h 1513419"/>
              <a:gd name="connsiteX12-519" fmla="*/ 498160 w 1701539"/>
              <a:gd name="connsiteY12-520" fmla="*/ 394930 h 1513419"/>
              <a:gd name="connsiteX0-521" fmla="*/ 498160 w 1701539"/>
              <a:gd name="connsiteY0-522" fmla="*/ 394930 h 1513419"/>
              <a:gd name="connsiteX1-523" fmla="*/ 956960 w 1701539"/>
              <a:gd name="connsiteY1-524" fmla="*/ 587431 h 1513419"/>
              <a:gd name="connsiteX2-525" fmla="*/ 1013710 w 1701539"/>
              <a:gd name="connsiteY2-526" fmla="*/ 15 h 1513419"/>
              <a:gd name="connsiteX3-527" fmla="*/ 1123469 w 1701539"/>
              <a:gd name="connsiteY3-528" fmla="*/ 587432 h 1513419"/>
              <a:gd name="connsiteX4-529" fmla="*/ 1701539 w 1701539"/>
              <a:gd name="connsiteY4-530" fmla="*/ 487696 h 1513419"/>
              <a:gd name="connsiteX5-531" fmla="*/ 1325993 w 1701539"/>
              <a:gd name="connsiteY5-532" fmla="*/ 829604 h 1513419"/>
              <a:gd name="connsiteX6-533" fmla="*/ 1701539 w 1701539"/>
              <a:gd name="connsiteY6-534" fmla="*/ 1171511 h 1513419"/>
              <a:gd name="connsiteX7-535" fmla="*/ 1189730 w 1701539"/>
              <a:gd name="connsiteY7-536" fmla="*/ 1045271 h 1513419"/>
              <a:gd name="connsiteX8-537" fmla="*/ 1053467 w 1701539"/>
              <a:gd name="connsiteY8-538" fmla="*/ 1513419 h 1513419"/>
              <a:gd name="connsiteX9-539" fmla="*/ 917204 w 1701539"/>
              <a:gd name="connsiteY9-540" fmla="*/ 1045271 h 1513419"/>
              <a:gd name="connsiteX10-541" fmla="*/ 21082 w 1701539"/>
              <a:gd name="connsiteY10-542" fmla="*/ 866711 h 1513419"/>
              <a:gd name="connsiteX11-543" fmla="*/ 873706 w 1701539"/>
              <a:gd name="connsiteY11-544" fmla="*/ 697081 h 1513419"/>
              <a:gd name="connsiteX12-545" fmla="*/ 498160 w 1701539"/>
              <a:gd name="connsiteY12-546" fmla="*/ 394930 h 1513419"/>
              <a:gd name="connsiteX0-547" fmla="*/ 477124 w 1680503"/>
              <a:gd name="connsiteY0-548" fmla="*/ 394930 h 1513419"/>
              <a:gd name="connsiteX1-549" fmla="*/ 935924 w 1680503"/>
              <a:gd name="connsiteY1-550" fmla="*/ 587431 h 1513419"/>
              <a:gd name="connsiteX2-551" fmla="*/ 992674 w 1680503"/>
              <a:gd name="connsiteY2-552" fmla="*/ 15 h 1513419"/>
              <a:gd name="connsiteX3-553" fmla="*/ 1102433 w 1680503"/>
              <a:gd name="connsiteY3-554" fmla="*/ 587432 h 1513419"/>
              <a:gd name="connsiteX4-555" fmla="*/ 1680503 w 1680503"/>
              <a:gd name="connsiteY4-556" fmla="*/ 487696 h 1513419"/>
              <a:gd name="connsiteX5-557" fmla="*/ 1304957 w 1680503"/>
              <a:gd name="connsiteY5-558" fmla="*/ 829604 h 1513419"/>
              <a:gd name="connsiteX6-559" fmla="*/ 1680503 w 1680503"/>
              <a:gd name="connsiteY6-560" fmla="*/ 1171511 h 1513419"/>
              <a:gd name="connsiteX7-561" fmla="*/ 1168694 w 1680503"/>
              <a:gd name="connsiteY7-562" fmla="*/ 1045271 h 1513419"/>
              <a:gd name="connsiteX8-563" fmla="*/ 1032431 w 1680503"/>
              <a:gd name="connsiteY8-564" fmla="*/ 1513419 h 1513419"/>
              <a:gd name="connsiteX9-565" fmla="*/ 896168 w 1680503"/>
              <a:gd name="connsiteY9-566" fmla="*/ 1045271 h 1513419"/>
              <a:gd name="connsiteX10-567" fmla="*/ 46 w 1680503"/>
              <a:gd name="connsiteY10-568" fmla="*/ 866711 h 1513419"/>
              <a:gd name="connsiteX11-569" fmla="*/ 852670 w 1680503"/>
              <a:gd name="connsiteY11-570" fmla="*/ 697081 h 1513419"/>
              <a:gd name="connsiteX12-571" fmla="*/ 477124 w 1680503"/>
              <a:gd name="connsiteY12-572" fmla="*/ 394930 h 1513419"/>
              <a:gd name="connsiteX0-573" fmla="*/ 477124 w 1680503"/>
              <a:gd name="connsiteY0-574" fmla="*/ 394930 h 1513419"/>
              <a:gd name="connsiteX1-575" fmla="*/ 935924 w 1680503"/>
              <a:gd name="connsiteY1-576" fmla="*/ 587431 h 1513419"/>
              <a:gd name="connsiteX2-577" fmla="*/ 992674 w 1680503"/>
              <a:gd name="connsiteY2-578" fmla="*/ 15 h 1513419"/>
              <a:gd name="connsiteX3-579" fmla="*/ 1102433 w 1680503"/>
              <a:gd name="connsiteY3-580" fmla="*/ 587432 h 1513419"/>
              <a:gd name="connsiteX4-581" fmla="*/ 1680503 w 1680503"/>
              <a:gd name="connsiteY4-582" fmla="*/ 487696 h 1513419"/>
              <a:gd name="connsiteX5-583" fmla="*/ 1304957 w 1680503"/>
              <a:gd name="connsiteY5-584" fmla="*/ 829604 h 1513419"/>
              <a:gd name="connsiteX6-585" fmla="*/ 1680503 w 1680503"/>
              <a:gd name="connsiteY6-586" fmla="*/ 1171511 h 1513419"/>
              <a:gd name="connsiteX7-587" fmla="*/ 1168694 w 1680503"/>
              <a:gd name="connsiteY7-588" fmla="*/ 1045271 h 1513419"/>
              <a:gd name="connsiteX8-589" fmla="*/ 1032431 w 1680503"/>
              <a:gd name="connsiteY8-590" fmla="*/ 1513419 h 1513419"/>
              <a:gd name="connsiteX9-591" fmla="*/ 896168 w 1680503"/>
              <a:gd name="connsiteY9-592" fmla="*/ 1045271 h 1513419"/>
              <a:gd name="connsiteX10-593" fmla="*/ 46 w 1680503"/>
              <a:gd name="connsiteY10-594" fmla="*/ 866711 h 1513419"/>
              <a:gd name="connsiteX11-595" fmla="*/ 852670 w 1680503"/>
              <a:gd name="connsiteY11-596" fmla="*/ 697081 h 1513419"/>
              <a:gd name="connsiteX12-597" fmla="*/ 477124 w 1680503"/>
              <a:gd name="connsiteY12-598" fmla="*/ 394930 h 1513419"/>
              <a:gd name="connsiteX0-599" fmla="*/ 477114 w 1680493"/>
              <a:gd name="connsiteY0-600" fmla="*/ 394930 h 1513419"/>
              <a:gd name="connsiteX1-601" fmla="*/ 935914 w 1680493"/>
              <a:gd name="connsiteY1-602" fmla="*/ 587431 h 1513419"/>
              <a:gd name="connsiteX2-603" fmla="*/ 992664 w 1680493"/>
              <a:gd name="connsiteY2-604" fmla="*/ 15 h 1513419"/>
              <a:gd name="connsiteX3-605" fmla="*/ 1102423 w 1680493"/>
              <a:gd name="connsiteY3-606" fmla="*/ 587432 h 1513419"/>
              <a:gd name="connsiteX4-607" fmla="*/ 1680493 w 1680493"/>
              <a:gd name="connsiteY4-608" fmla="*/ 487696 h 1513419"/>
              <a:gd name="connsiteX5-609" fmla="*/ 1304947 w 1680493"/>
              <a:gd name="connsiteY5-610" fmla="*/ 829604 h 1513419"/>
              <a:gd name="connsiteX6-611" fmla="*/ 1680493 w 1680493"/>
              <a:gd name="connsiteY6-612" fmla="*/ 1171511 h 1513419"/>
              <a:gd name="connsiteX7-613" fmla="*/ 1168684 w 1680493"/>
              <a:gd name="connsiteY7-614" fmla="*/ 1045271 h 1513419"/>
              <a:gd name="connsiteX8-615" fmla="*/ 1032421 w 1680493"/>
              <a:gd name="connsiteY8-616" fmla="*/ 1513419 h 1513419"/>
              <a:gd name="connsiteX9-617" fmla="*/ 896158 w 1680493"/>
              <a:gd name="connsiteY9-618" fmla="*/ 1045271 h 1513419"/>
              <a:gd name="connsiteX10-619" fmla="*/ 36 w 1680493"/>
              <a:gd name="connsiteY10-620" fmla="*/ 866711 h 1513419"/>
              <a:gd name="connsiteX11-621" fmla="*/ 852660 w 1680493"/>
              <a:gd name="connsiteY11-622" fmla="*/ 697081 h 1513419"/>
              <a:gd name="connsiteX12-623" fmla="*/ 477114 w 1680493"/>
              <a:gd name="connsiteY12-624" fmla="*/ 394930 h 1513419"/>
              <a:gd name="connsiteX0-625" fmla="*/ 291594 w 1494973"/>
              <a:gd name="connsiteY0-626" fmla="*/ 394930 h 1513419"/>
              <a:gd name="connsiteX1-627" fmla="*/ 750394 w 1494973"/>
              <a:gd name="connsiteY1-628" fmla="*/ 587431 h 1513419"/>
              <a:gd name="connsiteX2-629" fmla="*/ 807144 w 1494973"/>
              <a:gd name="connsiteY2-630" fmla="*/ 15 h 1513419"/>
              <a:gd name="connsiteX3-631" fmla="*/ 916903 w 1494973"/>
              <a:gd name="connsiteY3-632" fmla="*/ 587432 h 1513419"/>
              <a:gd name="connsiteX4-633" fmla="*/ 1494973 w 1494973"/>
              <a:gd name="connsiteY4-634" fmla="*/ 487696 h 1513419"/>
              <a:gd name="connsiteX5-635" fmla="*/ 1119427 w 1494973"/>
              <a:gd name="connsiteY5-636" fmla="*/ 829604 h 1513419"/>
              <a:gd name="connsiteX6-637" fmla="*/ 1494973 w 1494973"/>
              <a:gd name="connsiteY6-638" fmla="*/ 1171511 h 1513419"/>
              <a:gd name="connsiteX7-639" fmla="*/ 983164 w 1494973"/>
              <a:gd name="connsiteY7-640" fmla="*/ 1045271 h 1513419"/>
              <a:gd name="connsiteX8-641" fmla="*/ 846901 w 1494973"/>
              <a:gd name="connsiteY8-642" fmla="*/ 1513419 h 1513419"/>
              <a:gd name="connsiteX9-643" fmla="*/ 710638 w 1494973"/>
              <a:gd name="connsiteY9-644" fmla="*/ 1045271 h 1513419"/>
              <a:gd name="connsiteX10-645" fmla="*/ 47 w 1494973"/>
              <a:gd name="connsiteY10-646" fmla="*/ 985980 h 1513419"/>
              <a:gd name="connsiteX11-647" fmla="*/ 667140 w 1494973"/>
              <a:gd name="connsiteY11-648" fmla="*/ 697081 h 1513419"/>
              <a:gd name="connsiteX12-649" fmla="*/ 291594 w 1494973"/>
              <a:gd name="connsiteY12-650" fmla="*/ 394930 h 1513419"/>
              <a:gd name="connsiteX0-651" fmla="*/ 291594 w 1494973"/>
              <a:gd name="connsiteY0-652" fmla="*/ 394930 h 1354393"/>
              <a:gd name="connsiteX1-653" fmla="*/ 750394 w 1494973"/>
              <a:gd name="connsiteY1-654" fmla="*/ 587431 h 1354393"/>
              <a:gd name="connsiteX2-655" fmla="*/ 807144 w 1494973"/>
              <a:gd name="connsiteY2-656" fmla="*/ 15 h 1354393"/>
              <a:gd name="connsiteX3-657" fmla="*/ 916903 w 1494973"/>
              <a:gd name="connsiteY3-658" fmla="*/ 587432 h 1354393"/>
              <a:gd name="connsiteX4-659" fmla="*/ 1494973 w 1494973"/>
              <a:gd name="connsiteY4-660" fmla="*/ 487696 h 1354393"/>
              <a:gd name="connsiteX5-661" fmla="*/ 1119427 w 1494973"/>
              <a:gd name="connsiteY5-662" fmla="*/ 829604 h 1354393"/>
              <a:gd name="connsiteX6-663" fmla="*/ 1494973 w 1494973"/>
              <a:gd name="connsiteY6-664" fmla="*/ 1171511 h 1354393"/>
              <a:gd name="connsiteX7-665" fmla="*/ 983164 w 1494973"/>
              <a:gd name="connsiteY7-666" fmla="*/ 1045271 h 1354393"/>
              <a:gd name="connsiteX8-667" fmla="*/ 687875 w 1494973"/>
              <a:gd name="connsiteY8-668" fmla="*/ 1354393 h 1354393"/>
              <a:gd name="connsiteX9-669" fmla="*/ 710638 w 1494973"/>
              <a:gd name="connsiteY9-670" fmla="*/ 1045271 h 1354393"/>
              <a:gd name="connsiteX10-671" fmla="*/ 47 w 1494973"/>
              <a:gd name="connsiteY10-672" fmla="*/ 985980 h 1354393"/>
              <a:gd name="connsiteX11-673" fmla="*/ 667140 w 1494973"/>
              <a:gd name="connsiteY11-674" fmla="*/ 697081 h 1354393"/>
              <a:gd name="connsiteX12-675" fmla="*/ 291594 w 1494973"/>
              <a:gd name="connsiteY12-676" fmla="*/ 394930 h 1354393"/>
              <a:gd name="connsiteX0-677" fmla="*/ 291594 w 1494973"/>
              <a:gd name="connsiteY0-678" fmla="*/ 394930 h 1354393"/>
              <a:gd name="connsiteX1-679" fmla="*/ 750394 w 1494973"/>
              <a:gd name="connsiteY1-680" fmla="*/ 587431 h 1354393"/>
              <a:gd name="connsiteX2-681" fmla="*/ 807144 w 1494973"/>
              <a:gd name="connsiteY2-682" fmla="*/ 15 h 1354393"/>
              <a:gd name="connsiteX3-683" fmla="*/ 916903 w 1494973"/>
              <a:gd name="connsiteY3-684" fmla="*/ 587432 h 1354393"/>
              <a:gd name="connsiteX4-685" fmla="*/ 1494973 w 1494973"/>
              <a:gd name="connsiteY4-686" fmla="*/ 487696 h 1354393"/>
              <a:gd name="connsiteX5-687" fmla="*/ 1119427 w 1494973"/>
              <a:gd name="connsiteY5-688" fmla="*/ 829604 h 1354393"/>
              <a:gd name="connsiteX6-689" fmla="*/ 1494973 w 1494973"/>
              <a:gd name="connsiteY6-690" fmla="*/ 1171511 h 1354393"/>
              <a:gd name="connsiteX7-691" fmla="*/ 983164 w 1494973"/>
              <a:gd name="connsiteY7-692" fmla="*/ 1045271 h 1354393"/>
              <a:gd name="connsiteX8-693" fmla="*/ 687875 w 1494973"/>
              <a:gd name="connsiteY8-694" fmla="*/ 1354393 h 1354393"/>
              <a:gd name="connsiteX9-695" fmla="*/ 710638 w 1494973"/>
              <a:gd name="connsiteY9-696" fmla="*/ 1045271 h 1354393"/>
              <a:gd name="connsiteX10-697" fmla="*/ 47 w 1494973"/>
              <a:gd name="connsiteY10-698" fmla="*/ 985980 h 1354393"/>
              <a:gd name="connsiteX11-699" fmla="*/ 667140 w 1494973"/>
              <a:gd name="connsiteY11-700" fmla="*/ 697081 h 1354393"/>
              <a:gd name="connsiteX12-701" fmla="*/ 291594 w 1494973"/>
              <a:gd name="connsiteY12-702" fmla="*/ 394930 h 1354393"/>
              <a:gd name="connsiteX0-703" fmla="*/ 291594 w 1494973"/>
              <a:gd name="connsiteY0-704" fmla="*/ 394930 h 1365422"/>
              <a:gd name="connsiteX1-705" fmla="*/ 750394 w 1494973"/>
              <a:gd name="connsiteY1-706" fmla="*/ 587431 h 1365422"/>
              <a:gd name="connsiteX2-707" fmla="*/ 807144 w 1494973"/>
              <a:gd name="connsiteY2-708" fmla="*/ 15 h 1365422"/>
              <a:gd name="connsiteX3-709" fmla="*/ 916903 w 1494973"/>
              <a:gd name="connsiteY3-710" fmla="*/ 587432 h 1365422"/>
              <a:gd name="connsiteX4-711" fmla="*/ 1494973 w 1494973"/>
              <a:gd name="connsiteY4-712" fmla="*/ 487696 h 1365422"/>
              <a:gd name="connsiteX5-713" fmla="*/ 1119427 w 1494973"/>
              <a:gd name="connsiteY5-714" fmla="*/ 829604 h 1365422"/>
              <a:gd name="connsiteX6-715" fmla="*/ 1494973 w 1494973"/>
              <a:gd name="connsiteY6-716" fmla="*/ 1171511 h 1365422"/>
              <a:gd name="connsiteX7-717" fmla="*/ 983164 w 1494973"/>
              <a:gd name="connsiteY7-718" fmla="*/ 1045271 h 1365422"/>
              <a:gd name="connsiteX8-719" fmla="*/ 687875 w 1494973"/>
              <a:gd name="connsiteY8-720" fmla="*/ 1354393 h 1365422"/>
              <a:gd name="connsiteX9-721" fmla="*/ 710638 w 1494973"/>
              <a:gd name="connsiteY9-722" fmla="*/ 1045271 h 1365422"/>
              <a:gd name="connsiteX10-723" fmla="*/ 47 w 1494973"/>
              <a:gd name="connsiteY10-724" fmla="*/ 985980 h 1365422"/>
              <a:gd name="connsiteX11-725" fmla="*/ 667140 w 1494973"/>
              <a:gd name="connsiteY11-726" fmla="*/ 697081 h 1365422"/>
              <a:gd name="connsiteX12-727" fmla="*/ 291594 w 1494973"/>
              <a:gd name="connsiteY12-728" fmla="*/ 394930 h 1365422"/>
              <a:gd name="connsiteX0-729" fmla="*/ 291594 w 1494973"/>
              <a:gd name="connsiteY0-730" fmla="*/ 394930 h 1365422"/>
              <a:gd name="connsiteX1-731" fmla="*/ 750394 w 1494973"/>
              <a:gd name="connsiteY1-732" fmla="*/ 587431 h 1365422"/>
              <a:gd name="connsiteX2-733" fmla="*/ 807144 w 1494973"/>
              <a:gd name="connsiteY2-734" fmla="*/ 15 h 1365422"/>
              <a:gd name="connsiteX3-735" fmla="*/ 916903 w 1494973"/>
              <a:gd name="connsiteY3-736" fmla="*/ 587432 h 1365422"/>
              <a:gd name="connsiteX4-737" fmla="*/ 1494973 w 1494973"/>
              <a:gd name="connsiteY4-738" fmla="*/ 487696 h 1365422"/>
              <a:gd name="connsiteX5-739" fmla="*/ 1119427 w 1494973"/>
              <a:gd name="connsiteY5-740" fmla="*/ 829604 h 1365422"/>
              <a:gd name="connsiteX6-741" fmla="*/ 1494973 w 1494973"/>
              <a:gd name="connsiteY6-742" fmla="*/ 1171511 h 1365422"/>
              <a:gd name="connsiteX7-743" fmla="*/ 983164 w 1494973"/>
              <a:gd name="connsiteY7-744" fmla="*/ 1045271 h 1365422"/>
              <a:gd name="connsiteX8-745" fmla="*/ 687875 w 1494973"/>
              <a:gd name="connsiteY8-746" fmla="*/ 1354393 h 1365422"/>
              <a:gd name="connsiteX9-747" fmla="*/ 710638 w 1494973"/>
              <a:gd name="connsiteY9-748" fmla="*/ 1045271 h 1365422"/>
              <a:gd name="connsiteX10-749" fmla="*/ 47 w 1494973"/>
              <a:gd name="connsiteY10-750" fmla="*/ 985980 h 1365422"/>
              <a:gd name="connsiteX11-751" fmla="*/ 667140 w 1494973"/>
              <a:gd name="connsiteY11-752" fmla="*/ 697081 h 1365422"/>
              <a:gd name="connsiteX12-753" fmla="*/ 291594 w 1494973"/>
              <a:gd name="connsiteY12-754" fmla="*/ 394930 h 1365422"/>
              <a:gd name="connsiteX0-755" fmla="*/ 291594 w 1494973"/>
              <a:gd name="connsiteY0-756" fmla="*/ 394930 h 1364631"/>
              <a:gd name="connsiteX1-757" fmla="*/ 750394 w 1494973"/>
              <a:gd name="connsiteY1-758" fmla="*/ 587431 h 1364631"/>
              <a:gd name="connsiteX2-759" fmla="*/ 807144 w 1494973"/>
              <a:gd name="connsiteY2-760" fmla="*/ 15 h 1364631"/>
              <a:gd name="connsiteX3-761" fmla="*/ 916903 w 1494973"/>
              <a:gd name="connsiteY3-762" fmla="*/ 587432 h 1364631"/>
              <a:gd name="connsiteX4-763" fmla="*/ 1494973 w 1494973"/>
              <a:gd name="connsiteY4-764" fmla="*/ 487696 h 1364631"/>
              <a:gd name="connsiteX5-765" fmla="*/ 1119427 w 1494973"/>
              <a:gd name="connsiteY5-766" fmla="*/ 829604 h 1364631"/>
              <a:gd name="connsiteX6-767" fmla="*/ 1494973 w 1494973"/>
              <a:gd name="connsiteY6-768" fmla="*/ 1171511 h 1364631"/>
              <a:gd name="connsiteX7-769" fmla="*/ 983164 w 1494973"/>
              <a:gd name="connsiteY7-770" fmla="*/ 1045271 h 1364631"/>
              <a:gd name="connsiteX8-771" fmla="*/ 687875 w 1494973"/>
              <a:gd name="connsiteY8-772" fmla="*/ 1354393 h 1364631"/>
              <a:gd name="connsiteX9-773" fmla="*/ 710638 w 1494973"/>
              <a:gd name="connsiteY9-774" fmla="*/ 1045271 h 1364631"/>
              <a:gd name="connsiteX10-775" fmla="*/ 47 w 1494973"/>
              <a:gd name="connsiteY10-776" fmla="*/ 985980 h 1364631"/>
              <a:gd name="connsiteX11-777" fmla="*/ 667140 w 1494973"/>
              <a:gd name="connsiteY11-778" fmla="*/ 697081 h 1364631"/>
              <a:gd name="connsiteX12-779" fmla="*/ 291594 w 1494973"/>
              <a:gd name="connsiteY12-780" fmla="*/ 394930 h 1364631"/>
              <a:gd name="connsiteX0-781" fmla="*/ 291594 w 1494973"/>
              <a:gd name="connsiteY0-782" fmla="*/ 394930 h 1364631"/>
              <a:gd name="connsiteX1-783" fmla="*/ 750394 w 1494973"/>
              <a:gd name="connsiteY1-784" fmla="*/ 587431 h 1364631"/>
              <a:gd name="connsiteX2-785" fmla="*/ 807144 w 1494973"/>
              <a:gd name="connsiteY2-786" fmla="*/ 15 h 1364631"/>
              <a:gd name="connsiteX3-787" fmla="*/ 916903 w 1494973"/>
              <a:gd name="connsiteY3-788" fmla="*/ 587432 h 1364631"/>
              <a:gd name="connsiteX4-789" fmla="*/ 1494973 w 1494973"/>
              <a:gd name="connsiteY4-790" fmla="*/ 487696 h 1364631"/>
              <a:gd name="connsiteX5-791" fmla="*/ 1119427 w 1494973"/>
              <a:gd name="connsiteY5-792" fmla="*/ 829604 h 1364631"/>
              <a:gd name="connsiteX6-793" fmla="*/ 1494973 w 1494973"/>
              <a:gd name="connsiteY6-794" fmla="*/ 1171511 h 1364631"/>
              <a:gd name="connsiteX7-795" fmla="*/ 983164 w 1494973"/>
              <a:gd name="connsiteY7-796" fmla="*/ 1045271 h 1364631"/>
              <a:gd name="connsiteX8-797" fmla="*/ 740884 w 1494973"/>
              <a:gd name="connsiteY8-798" fmla="*/ 1354393 h 1364631"/>
              <a:gd name="connsiteX9-799" fmla="*/ 710638 w 1494973"/>
              <a:gd name="connsiteY9-800" fmla="*/ 1045271 h 1364631"/>
              <a:gd name="connsiteX10-801" fmla="*/ 47 w 1494973"/>
              <a:gd name="connsiteY10-802" fmla="*/ 985980 h 1364631"/>
              <a:gd name="connsiteX11-803" fmla="*/ 667140 w 1494973"/>
              <a:gd name="connsiteY11-804" fmla="*/ 697081 h 1364631"/>
              <a:gd name="connsiteX12-805" fmla="*/ 291594 w 1494973"/>
              <a:gd name="connsiteY12-806" fmla="*/ 394930 h 1364631"/>
              <a:gd name="connsiteX0-807" fmla="*/ 291594 w 1494973"/>
              <a:gd name="connsiteY0-808" fmla="*/ 394930 h 1364631"/>
              <a:gd name="connsiteX1-809" fmla="*/ 750394 w 1494973"/>
              <a:gd name="connsiteY1-810" fmla="*/ 587431 h 1364631"/>
              <a:gd name="connsiteX2-811" fmla="*/ 807144 w 1494973"/>
              <a:gd name="connsiteY2-812" fmla="*/ 15 h 1364631"/>
              <a:gd name="connsiteX3-813" fmla="*/ 916903 w 1494973"/>
              <a:gd name="connsiteY3-814" fmla="*/ 587432 h 1364631"/>
              <a:gd name="connsiteX4-815" fmla="*/ 1494973 w 1494973"/>
              <a:gd name="connsiteY4-816" fmla="*/ 487696 h 1364631"/>
              <a:gd name="connsiteX5-817" fmla="*/ 1119427 w 1494973"/>
              <a:gd name="connsiteY5-818" fmla="*/ 829604 h 1364631"/>
              <a:gd name="connsiteX6-819" fmla="*/ 1494973 w 1494973"/>
              <a:gd name="connsiteY6-820" fmla="*/ 1171511 h 1364631"/>
              <a:gd name="connsiteX7-821" fmla="*/ 983164 w 1494973"/>
              <a:gd name="connsiteY7-822" fmla="*/ 1045271 h 1364631"/>
              <a:gd name="connsiteX8-823" fmla="*/ 740884 w 1494973"/>
              <a:gd name="connsiteY8-824" fmla="*/ 1354393 h 1364631"/>
              <a:gd name="connsiteX9-825" fmla="*/ 710638 w 1494973"/>
              <a:gd name="connsiteY9-826" fmla="*/ 1045271 h 1364631"/>
              <a:gd name="connsiteX10-827" fmla="*/ 47 w 1494973"/>
              <a:gd name="connsiteY10-828" fmla="*/ 985980 h 1364631"/>
              <a:gd name="connsiteX11-829" fmla="*/ 667140 w 1494973"/>
              <a:gd name="connsiteY11-830" fmla="*/ 697081 h 1364631"/>
              <a:gd name="connsiteX12-831" fmla="*/ 291594 w 1494973"/>
              <a:gd name="connsiteY12-832" fmla="*/ 394930 h 1364631"/>
              <a:gd name="connsiteX0-833" fmla="*/ 291594 w 1494973"/>
              <a:gd name="connsiteY0-834" fmla="*/ 394930 h 1354420"/>
              <a:gd name="connsiteX1-835" fmla="*/ 750394 w 1494973"/>
              <a:gd name="connsiteY1-836" fmla="*/ 587431 h 1354420"/>
              <a:gd name="connsiteX2-837" fmla="*/ 807144 w 1494973"/>
              <a:gd name="connsiteY2-838" fmla="*/ 15 h 1354420"/>
              <a:gd name="connsiteX3-839" fmla="*/ 916903 w 1494973"/>
              <a:gd name="connsiteY3-840" fmla="*/ 587432 h 1354420"/>
              <a:gd name="connsiteX4-841" fmla="*/ 1494973 w 1494973"/>
              <a:gd name="connsiteY4-842" fmla="*/ 487696 h 1354420"/>
              <a:gd name="connsiteX5-843" fmla="*/ 1119427 w 1494973"/>
              <a:gd name="connsiteY5-844" fmla="*/ 829604 h 1354420"/>
              <a:gd name="connsiteX6-845" fmla="*/ 1494973 w 1494973"/>
              <a:gd name="connsiteY6-846" fmla="*/ 1171511 h 1354420"/>
              <a:gd name="connsiteX7-847" fmla="*/ 983164 w 1494973"/>
              <a:gd name="connsiteY7-848" fmla="*/ 1045271 h 1354420"/>
              <a:gd name="connsiteX8-849" fmla="*/ 740884 w 1494973"/>
              <a:gd name="connsiteY8-850" fmla="*/ 1354393 h 1354420"/>
              <a:gd name="connsiteX9-851" fmla="*/ 710638 w 1494973"/>
              <a:gd name="connsiteY9-852" fmla="*/ 1045271 h 1354420"/>
              <a:gd name="connsiteX10-853" fmla="*/ 47 w 1494973"/>
              <a:gd name="connsiteY10-854" fmla="*/ 985980 h 1354420"/>
              <a:gd name="connsiteX11-855" fmla="*/ 667140 w 1494973"/>
              <a:gd name="connsiteY11-856" fmla="*/ 697081 h 1354420"/>
              <a:gd name="connsiteX12-857" fmla="*/ 291594 w 1494973"/>
              <a:gd name="connsiteY12-858" fmla="*/ 394930 h 1354420"/>
              <a:gd name="connsiteX0-859" fmla="*/ 291594 w 1494973"/>
              <a:gd name="connsiteY0-860" fmla="*/ 394930 h 1354420"/>
              <a:gd name="connsiteX1-861" fmla="*/ 750394 w 1494973"/>
              <a:gd name="connsiteY1-862" fmla="*/ 587431 h 1354420"/>
              <a:gd name="connsiteX2-863" fmla="*/ 807144 w 1494973"/>
              <a:gd name="connsiteY2-864" fmla="*/ 15 h 1354420"/>
              <a:gd name="connsiteX3-865" fmla="*/ 916903 w 1494973"/>
              <a:gd name="connsiteY3-866" fmla="*/ 587432 h 1354420"/>
              <a:gd name="connsiteX4-867" fmla="*/ 1494973 w 1494973"/>
              <a:gd name="connsiteY4-868" fmla="*/ 487696 h 1354420"/>
              <a:gd name="connsiteX5-869" fmla="*/ 1119427 w 1494973"/>
              <a:gd name="connsiteY5-870" fmla="*/ 829604 h 1354420"/>
              <a:gd name="connsiteX6-871" fmla="*/ 1494973 w 1494973"/>
              <a:gd name="connsiteY6-872" fmla="*/ 1171511 h 1354420"/>
              <a:gd name="connsiteX7-873" fmla="*/ 983164 w 1494973"/>
              <a:gd name="connsiteY7-874" fmla="*/ 1045271 h 1354420"/>
              <a:gd name="connsiteX8-875" fmla="*/ 740884 w 1494973"/>
              <a:gd name="connsiteY8-876" fmla="*/ 1354393 h 1354420"/>
              <a:gd name="connsiteX9-877" fmla="*/ 710638 w 1494973"/>
              <a:gd name="connsiteY9-878" fmla="*/ 1045271 h 1354420"/>
              <a:gd name="connsiteX10-879" fmla="*/ 47 w 1494973"/>
              <a:gd name="connsiteY10-880" fmla="*/ 985980 h 1354420"/>
              <a:gd name="connsiteX11-881" fmla="*/ 667140 w 1494973"/>
              <a:gd name="connsiteY11-882" fmla="*/ 697081 h 1354420"/>
              <a:gd name="connsiteX12-883" fmla="*/ 291594 w 1494973"/>
              <a:gd name="connsiteY12-884" fmla="*/ 394930 h 1354420"/>
              <a:gd name="connsiteX0-885" fmla="*/ 291594 w 1494973"/>
              <a:gd name="connsiteY0-886" fmla="*/ 394930 h 1354418"/>
              <a:gd name="connsiteX1-887" fmla="*/ 750394 w 1494973"/>
              <a:gd name="connsiteY1-888" fmla="*/ 587431 h 1354418"/>
              <a:gd name="connsiteX2-889" fmla="*/ 807144 w 1494973"/>
              <a:gd name="connsiteY2-890" fmla="*/ 15 h 1354418"/>
              <a:gd name="connsiteX3-891" fmla="*/ 916903 w 1494973"/>
              <a:gd name="connsiteY3-892" fmla="*/ 587432 h 1354418"/>
              <a:gd name="connsiteX4-893" fmla="*/ 1494973 w 1494973"/>
              <a:gd name="connsiteY4-894" fmla="*/ 487696 h 1354418"/>
              <a:gd name="connsiteX5-895" fmla="*/ 1119427 w 1494973"/>
              <a:gd name="connsiteY5-896" fmla="*/ 829604 h 1354418"/>
              <a:gd name="connsiteX6-897" fmla="*/ 1494973 w 1494973"/>
              <a:gd name="connsiteY6-898" fmla="*/ 1171511 h 1354418"/>
              <a:gd name="connsiteX7-899" fmla="*/ 916903 w 1494973"/>
              <a:gd name="connsiteY7-900" fmla="*/ 1018766 h 1354418"/>
              <a:gd name="connsiteX8-901" fmla="*/ 740884 w 1494973"/>
              <a:gd name="connsiteY8-902" fmla="*/ 1354393 h 1354418"/>
              <a:gd name="connsiteX9-903" fmla="*/ 710638 w 1494973"/>
              <a:gd name="connsiteY9-904" fmla="*/ 1045271 h 1354418"/>
              <a:gd name="connsiteX10-905" fmla="*/ 47 w 1494973"/>
              <a:gd name="connsiteY10-906" fmla="*/ 985980 h 1354418"/>
              <a:gd name="connsiteX11-907" fmla="*/ 667140 w 1494973"/>
              <a:gd name="connsiteY11-908" fmla="*/ 697081 h 1354418"/>
              <a:gd name="connsiteX12-909" fmla="*/ 291594 w 1494973"/>
              <a:gd name="connsiteY12-910" fmla="*/ 394930 h 1354418"/>
              <a:gd name="connsiteX0-911" fmla="*/ 291594 w 1494973"/>
              <a:gd name="connsiteY0-912" fmla="*/ 394930 h 1354418"/>
              <a:gd name="connsiteX1-913" fmla="*/ 750394 w 1494973"/>
              <a:gd name="connsiteY1-914" fmla="*/ 587431 h 1354418"/>
              <a:gd name="connsiteX2-915" fmla="*/ 807144 w 1494973"/>
              <a:gd name="connsiteY2-916" fmla="*/ 15 h 1354418"/>
              <a:gd name="connsiteX3-917" fmla="*/ 916903 w 1494973"/>
              <a:gd name="connsiteY3-918" fmla="*/ 587432 h 1354418"/>
              <a:gd name="connsiteX4-919" fmla="*/ 1494973 w 1494973"/>
              <a:gd name="connsiteY4-920" fmla="*/ 487696 h 1354418"/>
              <a:gd name="connsiteX5-921" fmla="*/ 1119427 w 1494973"/>
              <a:gd name="connsiteY5-922" fmla="*/ 829604 h 1354418"/>
              <a:gd name="connsiteX6-923" fmla="*/ 1494973 w 1494973"/>
              <a:gd name="connsiteY6-924" fmla="*/ 1171511 h 1354418"/>
              <a:gd name="connsiteX7-925" fmla="*/ 916903 w 1494973"/>
              <a:gd name="connsiteY7-926" fmla="*/ 1018766 h 1354418"/>
              <a:gd name="connsiteX8-927" fmla="*/ 740884 w 1494973"/>
              <a:gd name="connsiteY8-928" fmla="*/ 1354393 h 1354418"/>
              <a:gd name="connsiteX9-929" fmla="*/ 710638 w 1494973"/>
              <a:gd name="connsiteY9-930" fmla="*/ 1045271 h 1354418"/>
              <a:gd name="connsiteX10-931" fmla="*/ 47 w 1494973"/>
              <a:gd name="connsiteY10-932" fmla="*/ 985980 h 1354418"/>
              <a:gd name="connsiteX11-933" fmla="*/ 667140 w 1494973"/>
              <a:gd name="connsiteY11-934" fmla="*/ 697081 h 1354418"/>
              <a:gd name="connsiteX12-935" fmla="*/ 291594 w 1494973"/>
              <a:gd name="connsiteY12-936" fmla="*/ 394930 h 1354418"/>
              <a:gd name="connsiteX0-937" fmla="*/ 318099 w 1494973"/>
              <a:gd name="connsiteY0-938" fmla="*/ 328669 h 1354418"/>
              <a:gd name="connsiteX1-939" fmla="*/ 750394 w 1494973"/>
              <a:gd name="connsiteY1-940" fmla="*/ 587431 h 1354418"/>
              <a:gd name="connsiteX2-941" fmla="*/ 807144 w 1494973"/>
              <a:gd name="connsiteY2-942" fmla="*/ 15 h 1354418"/>
              <a:gd name="connsiteX3-943" fmla="*/ 916903 w 1494973"/>
              <a:gd name="connsiteY3-944" fmla="*/ 587432 h 1354418"/>
              <a:gd name="connsiteX4-945" fmla="*/ 1494973 w 1494973"/>
              <a:gd name="connsiteY4-946" fmla="*/ 487696 h 1354418"/>
              <a:gd name="connsiteX5-947" fmla="*/ 1119427 w 1494973"/>
              <a:gd name="connsiteY5-948" fmla="*/ 829604 h 1354418"/>
              <a:gd name="connsiteX6-949" fmla="*/ 1494973 w 1494973"/>
              <a:gd name="connsiteY6-950" fmla="*/ 1171511 h 1354418"/>
              <a:gd name="connsiteX7-951" fmla="*/ 916903 w 1494973"/>
              <a:gd name="connsiteY7-952" fmla="*/ 1018766 h 1354418"/>
              <a:gd name="connsiteX8-953" fmla="*/ 740884 w 1494973"/>
              <a:gd name="connsiteY8-954" fmla="*/ 1354393 h 1354418"/>
              <a:gd name="connsiteX9-955" fmla="*/ 710638 w 1494973"/>
              <a:gd name="connsiteY9-956" fmla="*/ 1045271 h 1354418"/>
              <a:gd name="connsiteX10-957" fmla="*/ 47 w 1494973"/>
              <a:gd name="connsiteY10-958" fmla="*/ 985980 h 1354418"/>
              <a:gd name="connsiteX11-959" fmla="*/ 667140 w 1494973"/>
              <a:gd name="connsiteY11-960" fmla="*/ 697081 h 1354418"/>
              <a:gd name="connsiteX12-961" fmla="*/ 318099 w 1494973"/>
              <a:gd name="connsiteY12-962" fmla="*/ 328669 h 1354418"/>
              <a:gd name="connsiteX0-963" fmla="*/ 318099 w 1494973"/>
              <a:gd name="connsiteY0-964" fmla="*/ 328669 h 1354418"/>
              <a:gd name="connsiteX1-965" fmla="*/ 750394 w 1494973"/>
              <a:gd name="connsiteY1-966" fmla="*/ 587431 h 1354418"/>
              <a:gd name="connsiteX2-967" fmla="*/ 807144 w 1494973"/>
              <a:gd name="connsiteY2-968" fmla="*/ 15 h 1354418"/>
              <a:gd name="connsiteX3-969" fmla="*/ 916903 w 1494973"/>
              <a:gd name="connsiteY3-970" fmla="*/ 587432 h 1354418"/>
              <a:gd name="connsiteX4-971" fmla="*/ 1137164 w 1494973"/>
              <a:gd name="connsiteY4-972" fmla="*/ 620218 h 1354418"/>
              <a:gd name="connsiteX5-973" fmla="*/ 1119427 w 1494973"/>
              <a:gd name="connsiteY5-974" fmla="*/ 829604 h 1354418"/>
              <a:gd name="connsiteX6-975" fmla="*/ 1494973 w 1494973"/>
              <a:gd name="connsiteY6-976" fmla="*/ 1171511 h 1354418"/>
              <a:gd name="connsiteX7-977" fmla="*/ 916903 w 1494973"/>
              <a:gd name="connsiteY7-978" fmla="*/ 1018766 h 1354418"/>
              <a:gd name="connsiteX8-979" fmla="*/ 740884 w 1494973"/>
              <a:gd name="connsiteY8-980" fmla="*/ 1354393 h 1354418"/>
              <a:gd name="connsiteX9-981" fmla="*/ 710638 w 1494973"/>
              <a:gd name="connsiteY9-982" fmla="*/ 1045271 h 1354418"/>
              <a:gd name="connsiteX10-983" fmla="*/ 47 w 1494973"/>
              <a:gd name="connsiteY10-984" fmla="*/ 985980 h 1354418"/>
              <a:gd name="connsiteX11-985" fmla="*/ 667140 w 1494973"/>
              <a:gd name="connsiteY11-986" fmla="*/ 697081 h 1354418"/>
              <a:gd name="connsiteX12-987" fmla="*/ 318099 w 1494973"/>
              <a:gd name="connsiteY12-988" fmla="*/ 328669 h 1354418"/>
              <a:gd name="connsiteX0-989" fmla="*/ 318099 w 1494973"/>
              <a:gd name="connsiteY0-990" fmla="*/ 328669 h 1354418"/>
              <a:gd name="connsiteX1-991" fmla="*/ 750394 w 1494973"/>
              <a:gd name="connsiteY1-992" fmla="*/ 587431 h 1354418"/>
              <a:gd name="connsiteX2-993" fmla="*/ 807144 w 1494973"/>
              <a:gd name="connsiteY2-994" fmla="*/ 15 h 1354418"/>
              <a:gd name="connsiteX3-995" fmla="*/ 916903 w 1494973"/>
              <a:gd name="connsiteY3-996" fmla="*/ 587432 h 1354418"/>
              <a:gd name="connsiteX4-997" fmla="*/ 1097407 w 1494973"/>
              <a:gd name="connsiteY4-998" fmla="*/ 673227 h 1354418"/>
              <a:gd name="connsiteX5-999" fmla="*/ 1119427 w 1494973"/>
              <a:gd name="connsiteY5-1000" fmla="*/ 829604 h 1354418"/>
              <a:gd name="connsiteX6-1001" fmla="*/ 1494973 w 1494973"/>
              <a:gd name="connsiteY6-1002" fmla="*/ 1171511 h 1354418"/>
              <a:gd name="connsiteX7-1003" fmla="*/ 916903 w 1494973"/>
              <a:gd name="connsiteY7-1004" fmla="*/ 1018766 h 1354418"/>
              <a:gd name="connsiteX8-1005" fmla="*/ 740884 w 1494973"/>
              <a:gd name="connsiteY8-1006" fmla="*/ 1354393 h 1354418"/>
              <a:gd name="connsiteX9-1007" fmla="*/ 710638 w 1494973"/>
              <a:gd name="connsiteY9-1008" fmla="*/ 1045271 h 1354418"/>
              <a:gd name="connsiteX10-1009" fmla="*/ 47 w 1494973"/>
              <a:gd name="connsiteY10-1010" fmla="*/ 985980 h 1354418"/>
              <a:gd name="connsiteX11-1011" fmla="*/ 667140 w 1494973"/>
              <a:gd name="connsiteY11-1012" fmla="*/ 697081 h 1354418"/>
              <a:gd name="connsiteX12-1013" fmla="*/ 318099 w 1494973"/>
              <a:gd name="connsiteY12-1014" fmla="*/ 328669 h 1354418"/>
              <a:gd name="connsiteX0-1015" fmla="*/ 318099 w 1494973"/>
              <a:gd name="connsiteY0-1016" fmla="*/ 328669 h 1354418"/>
              <a:gd name="connsiteX1-1017" fmla="*/ 750394 w 1494973"/>
              <a:gd name="connsiteY1-1018" fmla="*/ 587431 h 1354418"/>
              <a:gd name="connsiteX2-1019" fmla="*/ 807144 w 1494973"/>
              <a:gd name="connsiteY2-1020" fmla="*/ 15 h 1354418"/>
              <a:gd name="connsiteX3-1021" fmla="*/ 916903 w 1494973"/>
              <a:gd name="connsiteY3-1022" fmla="*/ 587432 h 1354418"/>
              <a:gd name="connsiteX4-1023" fmla="*/ 1097407 w 1494973"/>
              <a:gd name="connsiteY4-1024" fmla="*/ 673227 h 1354418"/>
              <a:gd name="connsiteX5-1025" fmla="*/ 1119427 w 1494973"/>
              <a:gd name="connsiteY5-1026" fmla="*/ 829604 h 1354418"/>
              <a:gd name="connsiteX6-1027" fmla="*/ 1494973 w 1494973"/>
              <a:gd name="connsiteY6-1028" fmla="*/ 1171511 h 1354418"/>
              <a:gd name="connsiteX7-1029" fmla="*/ 916903 w 1494973"/>
              <a:gd name="connsiteY7-1030" fmla="*/ 1018766 h 1354418"/>
              <a:gd name="connsiteX8-1031" fmla="*/ 740884 w 1494973"/>
              <a:gd name="connsiteY8-1032" fmla="*/ 1354393 h 1354418"/>
              <a:gd name="connsiteX9-1033" fmla="*/ 710638 w 1494973"/>
              <a:gd name="connsiteY9-1034" fmla="*/ 1045271 h 1354418"/>
              <a:gd name="connsiteX10-1035" fmla="*/ 47 w 1494973"/>
              <a:gd name="connsiteY10-1036" fmla="*/ 985980 h 1354418"/>
              <a:gd name="connsiteX11-1037" fmla="*/ 667140 w 1494973"/>
              <a:gd name="connsiteY11-1038" fmla="*/ 697081 h 1354418"/>
              <a:gd name="connsiteX12-1039" fmla="*/ 318099 w 1494973"/>
              <a:gd name="connsiteY12-1040" fmla="*/ 328669 h 1354418"/>
              <a:gd name="connsiteX0-1041" fmla="*/ 318099 w 1494973"/>
              <a:gd name="connsiteY0-1042" fmla="*/ 328669 h 1354418"/>
              <a:gd name="connsiteX1-1043" fmla="*/ 750394 w 1494973"/>
              <a:gd name="connsiteY1-1044" fmla="*/ 587431 h 1354418"/>
              <a:gd name="connsiteX2-1045" fmla="*/ 807144 w 1494973"/>
              <a:gd name="connsiteY2-1046" fmla="*/ 15 h 1354418"/>
              <a:gd name="connsiteX3-1047" fmla="*/ 916903 w 1494973"/>
              <a:gd name="connsiteY3-1048" fmla="*/ 587432 h 1354418"/>
              <a:gd name="connsiteX4-1049" fmla="*/ 1097407 w 1494973"/>
              <a:gd name="connsiteY4-1050" fmla="*/ 673227 h 1354418"/>
              <a:gd name="connsiteX5-1051" fmla="*/ 1119427 w 1494973"/>
              <a:gd name="connsiteY5-1052" fmla="*/ 829604 h 1354418"/>
              <a:gd name="connsiteX6-1053" fmla="*/ 1494973 w 1494973"/>
              <a:gd name="connsiteY6-1054" fmla="*/ 1171511 h 1354418"/>
              <a:gd name="connsiteX7-1055" fmla="*/ 916903 w 1494973"/>
              <a:gd name="connsiteY7-1056" fmla="*/ 1018766 h 1354418"/>
              <a:gd name="connsiteX8-1057" fmla="*/ 740884 w 1494973"/>
              <a:gd name="connsiteY8-1058" fmla="*/ 1354393 h 1354418"/>
              <a:gd name="connsiteX9-1059" fmla="*/ 710638 w 1494973"/>
              <a:gd name="connsiteY9-1060" fmla="*/ 1045271 h 1354418"/>
              <a:gd name="connsiteX10-1061" fmla="*/ 47 w 1494973"/>
              <a:gd name="connsiteY10-1062" fmla="*/ 985980 h 1354418"/>
              <a:gd name="connsiteX11-1063" fmla="*/ 667140 w 1494973"/>
              <a:gd name="connsiteY11-1064" fmla="*/ 697081 h 1354418"/>
              <a:gd name="connsiteX12-1065" fmla="*/ 318099 w 1494973"/>
              <a:gd name="connsiteY12-1066" fmla="*/ 328669 h 1354418"/>
              <a:gd name="connsiteX0-1067" fmla="*/ 318099 w 1494973"/>
              <a:gd name="connsiteY0-1068" fmla="*/ 328669 h 1354418"/>
              <a:gd name="connsiteX1-1069" fmla="*/ 750394 w 1494973"/>
              <a:gd name="connsiteY1-1070" fmla="*/ 587431 h 1354418"/>
              <a:gd name="connsiteX2-1071" fmla="*/ 807144 w 1494973"/>
              <a:gd name="connsiteY2-1072" fmla="*/ 15 h 1354418"/>
              <a:gd name="connsiteX3-1073" fmla="*/ 916903 w 1494973"/>
              <a:gd name="connsiteY3-1074" fmla="*/ 587432 h 1354418"/>
              <a:gd name="connsiteX4-1075" fmla="*/ 1097407 w 1494973"/>
              <a:gd name="connsiteY4-1076" fmla="*/ 673227 h 1354418"/>
              <a:gd name="connsiteX5-1077" fmla="*/ 1119427 w 1494973"/>
              <a:gd name="connsiteY5-1078" fmla="*/ 829604 h 1354418"/>
              <a:gd name="connsiteX6-1079" fmla="*/ 1494973 w 1494973"/>
              <a:gd name="connsiteY6-1080" fmla="*/ 1171511 h 1354418"/>
              <a:gd name="connsiteX7-1081" fmla="*/ 916903 w 1494973"/>
              <a:gd name="connsiteY7-1082" fmla="*/ 1018766 h 1354418"/>
              <a:gd name="connsiteX8-1083" fmla="*/ 740884 w 1494973"/>
              <a:gd name="connsiteY8-1084" fmla="*/ 1354393 h 1354418"/>
              <a:gd name="connsiteX9-1085" fmla="*/ 710638 w 1494973"/>
              <a:gd name="connsiteY9-1086" fmla="*/ 1045271 h 1354418"/>
              <a:gd name="connsiteX10-1087" fmla="*/ 47 w 1494973"/>
              <a:gd name="connsiteY10-1088" fmla="*/ 985980 h 1354418"/>
              <a:gd name="connsiteX11-1089" fmla="*/ 667140 w 1494973"/>
              <a:gd name="connsiteY11-1090" fmla="*/ 697081 h 1354418"/>
              <a:gd name="connsiteX12-1091" fmla="*/ 318099 w 1494973"/>
              <a:gd name="connsiteY12-1092" fmla="*/ 328669 h 1354418"/>
              <a:gd name="connsiteX0-1093" fmla="*/ 318099 w 1494973"/>
              <a:gd name="connsiteY0-1094" fmla="*/ 328669 h 1354418"/>
              <a:gd name="connsiteX1-1095" fmla="*/ 750394 w 1494973"/>
              <a:gd name="connsiteY1-1096" fmla="*/ 587431 h 1354418"/>
              <a:gd name="connsiteX2-1097" fmla="*/ 807144 w 1494973"/>
              <a:gd name="connsiteY2-1098" fmla="*/ 15 h 1354418"/>
              <a:gd name="connsiteX3-1099" fmla="*/ 916903 w 1494973"/>
              <a:gd name="connsiteY3-1100" fmla="*/ 587432 h 1354418"/>
              <a:gd name="connsiteX4-1101" fmla="*/ 1070902 w 1494973"/>
              <a:gd name="connsiteY4-1102" fmla="*/ 593714 h 1354418"/>
              <a:gd name="connsiteX5-1103" fmla="*/ 1119427 w 1494973"/>
              <a:gd name="connsiteY5-1104" fmla="*/ 829604 h 1354418"/>
              <a:gd name="connsiteX6-1105" fmla="*/ 1494973 w 1494973"/>
              <a:gd name="connsiteY6-1106" fmla="*/ 1171511 h 1354418"/>
              <a:gd name="connsiteX7-1107" fmla="*/ 916903 w 1494973"/>
              <a:gd name="connsiteY7-1108" fmla="*/ 1018766 h 1354418"/>
              <a:gd name="connsiteX8-1109" fmla="*/ 740884 w 1494973"/>
              <a:gd name="connsiteY8-1110" fmla="*/ 1354393 h 1354418"/>
              <a:gd name="connsiteX9-1111" fmla="*/ 710638 w 1494973"/>
              <a:gd name="connsiteY9-1112" fmla="*/ 1045271 h 1354418"/>
              <a:gd name="connsiteX10-1113" fmla="*/ 47 w 1494973"/>
              <a:gd name="connsiteY10-1114" fmla="*/ 985980 h 1354418"/>
              <a:gd name="connsiteX11-1115" fmla="*/ 667140 w 1494973"/>
              <a:gd name="connsiteY11-1116" fmla="*/ 697081 h 1354418"/>
              <a:gd name="connsiteX12-1117" fmla="*/ 318099 w 1494973"/>
              <a:gd name="connsiteY12-1118" fmla="*/ 328669 h 1354418"/>
              <a:gd name="connsiteX0-1119" fmla="*/ 318099 w 1494973"/>
              <a:gd name="connsiteY0-1120" fmla="*/ 328669 h 1354418"/>
              <a:gd name="connsiteX1-1121" fmla="*/ 750394 w 1494973"/>
              <a:gd name="connsiteY1-1122" fmla="*/ 587431 h 1354418"/>
              <a:gd name="connsiteX2-1123" fmla="*/ 807144 w 1494973"/>
              <a:gd name="connsiteY2-1124" fmla="*/ 15 h 1354418"/>
              <a:gd name="connsiteX3-1125" fmla="*/ 916903 w 1494973"/>
              <a:gd name="connsiteY3-1126" fmla="*/ 587432 h 1354418"/>
              <a:gd name="connsiteX4-1127" fmla="*/ 1070902 w 1494973"/>
              <a:gd name="connsiteY4-1128" fmla="*/ 593714 h 1354418"/>
              <a:gd name="connsiteX5-1129" fmla="*/ 1479491 w 1494973"/>
              <a:gd name="connsiteY5-1130" fmla="*/ 530557 h 1354418"/>
              <a:gd name="connsiteX6-1131" fmla="*/ 1119427 w 1494973"/>
              <a:gd name="connsiteY6-1132" fmla="*/ 829604 h 1354418"/>
              <a:gd name="connsiteX7-1133" fmla="*/ 1494973 w 1494973"/>
              <a:gd name="connsiteY7-1134" fmla="*/ 1171511 h 1354418"/>
              <a:gd name="connsiteX8-1135" fmla="*/ 916903 w 1494973"/>
              <a:gd name="connsiteY8-1136" fmla="*/ 1018766 h 1354418"/>
              <a:gd name="connsiteX9-1137" fmla="*/ 740884 w 1494973"/>
              <a:gd name="connsiteY9-1138" fmla="*/ 1354393 h 1354418"/>
              <a:gd name="connsiteX10-1139" fmla="*/ 710638 w 1494973"/>
              <a:gd name="connsiteY10-1140" fmla="*/ 1045271 h 1354418"/>
              <a:gd name="connsiteX11-1141" fmla="*/ 47 w 1494973"/>
              <a:gd name="connsiteY11-1142" fmla="*/ 985980 h 1354418"/>
              <a:gd name="connsiteX12-1143" fmla="*/ 667140 w 1494973"/>
              <a:gd name="connsiteY12-1144" fmla="*/ 697081 h 1354418"/>
              <a:gd name="connsiteX13" fmla="*/ 318099 w 1494973"/>
              <a:gd name="connsiteY13" fmla="*/ 328669 h 1354418"/>
              <a:gd name="connsiteX0-1145" fmla="*/ 318099 w 1545849"/>
              <a:gd name="connsiteY0-1146" fmla="*/ 328669 h 1354418"/>
              <a:gd name="connsiteX1-1147" fmla="*/ 750394 w 1545849"/>
              <a:gd name="connsiteY1-1148" fmla="*/ 587431 h 1354418"/>
              <a:gd name="connsiteX2-1149" fmla="*/ 807144 w 1545849"/>
              <a:gd name="connsiteY2-1150" fmla="*/ 15 h 1354418"/>
              <a:gd name="connsiteX3-1151" fmla="*/ 916903 w 1545849"/>
              <a:gd name="connsiteY3-1152" fmla="*/ 587432 h 1354418"/>
              <a:gd name="connsiteX4-1153" fmla="*/ 1070902 w 1545849"/>
              <a:gd name="connsiteY4-1154" fmla="*/ 593714 h 1354418"/>
              <a:gd name="connsiteX5-1155" fmla="*/ 1545752 w 1545849"/>
              <a:gd name="connsiteY5-1156" fmla="*/ 371531 h 1354418"/>
              <a:gd name="connsiteX6-1157" fmla="*/ 1119427 w 1545849"/>
              <a:gd name="connsiteY6-1158" fmla="*/ 829604 h 1354418"/>
              <a:gd name="connsiteX7-1159" fmla="*/ 1494973 w 1545849"/>
              <a:gd name="connsiteY7-1160" fmla="*/ 1171511 h 1354418"/>
              <a:gd name="connsiteX8-1161" fmla="*/ 916903 w 1545849"/>
              <a:gd name="connsiteY8-1162" fmla="*/ 1018766 h 1354418"/>
              <a:gd name="connsiteX9-1163" fmla="*/ 740884 w 1545849"/>
              <a:gd name="connsiteY9-1164" fmla="*/ 1354393 h 1354418"/>
              <a:gd name="connsiteX10-1165" fmla="*/ 710638 w 1545849"/>
              <a:gd name="connsiteY10-1166" fmla="*/ 1045271 h 1354418"/>
              <a:gd name="connsiteX11-1167" fmla="*/ 47 w 1545849"/>
              <a:gd name="connsiteY11-1168" fmla="*/ 985980 h 1354418"/>
              <a:gd name="connsiteX12-1169" fmla="*/ 667140 w 1545849"/>
              <a:gd name="connsiteY12-1170" fmla="*/ 697081 h 1354418"/>
              <a:gd name="connsiteX13-1171" fmla="*/ 318099 w 1545849"/>
              <a:gd name="connsiteY13-1172" fmla="*/ 328669 h 1354418"/>
              <a:gd name="connsiteX0-1173" fmla="*/ 318099 w 1552509"/>
              <a:gd name="connsiteY0-1174" fmla="*/ 328669 h 1354418"/>
              <a:gd name="connsiteX1-1175" fmla="*/ 750394 w 1552509"/>
              <a:gd name="connsiteY1-1176" fmla="*/ 587431 h 1354418"/>
              <a:gd name="connsiteX2-1177" fmla="*/ 807144 w 1552509"/>
              <a:gd name="connsiteY2-1178" fmla="*/ 15 h 1354418"/>
              <a:gd name="connsiteX3-1179" fmla="*/ 916903 w 1552509"/>
              <a:gd name="connsiteY3-1180" fmla="*/ 587432 h 1354418"/>
              <a:gd name="connsiteX4-1181" fmla="*/ 1070902 w 1552509"/>
              <a:gd name="connsiteY4-1182" fmla="*/ 593714 h 1354418"/>
              <a:gd name="connsiteX5-1183" fmla="*/ 1545752 w 1552509"/>
              <a:gd name="connsiteY5-1184" fmla="*/ 371531 h 1354418"/>
              <a:gd name="connsiteX6-1185" fmla="*/ 1119427 w 1552509"/>
              <a:gd name="connsiteY6-1186" fmla="*/ 829604 h 1354418"/>
              <a:gd name="connsiteX7-1187" fmla="*/ 1494973 w 1552509"/>
              <a:gd name="connsiteY7-1188" fmla="*/ 1171511 h 1354418"/>
              <a:gd name="connsiteX8-1189" fmla="*/ 916903 w 1552509"/>
              <a:gd name="connsiteY8-1190" fmla="*/ 1018766 h 1354418"/>
              <a:gd name="connsiteX9-1191" fmla="*/ 740884 w 1552509"/>
              <a:gd name="connsiteY9-1192" fmla="*/ 1354393 h 1354418"/>
              <a:gd name="connsiteX10-1193" fmla="*/ 710638 w 1552509"/>
              <a:gd name="connsiteY10-1194" fmla="*/ 1045271 h 1354418"/>
              <a:gd name="connsiteX11-1195" fmla="*/ 47 w 1552509"/>
              <a:gd name="connsiteY11-1196" fmla="*/ 985980 h 1354418"/>
              <a:gd name="connsiteX12-1197" fmla="*/ 667140 w 1552509"/>
              <a:gd name="connsiteY12-1198" fmla="*/ 697081 h 1354418"/>
              <a:gd name="connsiteX13-1199" fmla="*/ 318099 w 1552509"/>
              <a:gd name="connsiteY13-1200" fmla="*/ 328669 h 1354418"/>
              <a:gd name="connsiteX0-1201" fmla="*/ 318099 w 1552509"/>
              <a:gd name="connsiteY0-1202" fmla="*/ 328669 h 1354418"/>
              <a:gd name="connsiteX1-1203" fmla="*/ 750394 w 1552509"/>
              <a:gd name="connsiteY1-1204" fmla="*/ 587431 h 1354418"/>
              <a:gd name="connsiteX2-1205" fmla="*/ 807144 w 1552509"/>
              <a:gd name="connsiteY2-1206" fmla="*/ 15 h 1354418"/>
              <a:gd name="connsiteX3-1207" fmla="*/ 916903 w 1552509"/>
              <a:gd name="connsiteY3-1208" fmla="*/ 587432 h 1354418"/>
              <a:gd name="connsiteX4-1209" fmla="*/ 1070902 w 1552509"/>
              <a:gd name="connsiteY4-1210" fmla="*/ 593714 h 1354418"/>
              <a:gd name="connsiteX5-1211" fmla="*/ 1545752 w 1552509"/>
              <a:gd name="connsiteY5-1212" fmla="*/ 371531 h 1354418"/>
              <a:gd name="connsiteX6-1213" fmla="*/ 1119427 w 1552509"/>
              <a:gd name="connsiteY6-1214" fmla="*/ 829604 h 1354418"/>
              <a:gd name="connsiteX7-1215" fmla="*/ 1494973 w 1552509"/>
              <a:gd name="connsiteY7-1216" fmla="*/ 1171511 h 1354418"/>
              <a:gd name="connsiteX8-1217" fmla="*/ 916903 w 1552509"/>
              <a:gd name="connsiteY8-1218" fmla="*/ 1018766 h 1354418"/>
              <a:gd name="connsiteX9-1219" fmla="*/ 740884 w 1552509"/>
              <a:gd name="connsiteY9-1220" fmla="*/ 1354393 h 1354418"/>
              <a:gd name="connsiteX10-1221" fmla="*/ 710638 w 1552509"/>
              <a:gd name="connsiteY10-1222" fmla="*/ 1045271 h 1354418"/>
              <a:gd name="connsiteX11-1223" fmla="*/ 47 w 1552509"/>
              <a:gd name="connsiteY11-1224" fmla="*/ 985980 h 1354418"/>
              <a:gd name="connsiteX12-1225" fmla="*/ 667140 w 1552509"/>
              <a:gd name="connsiteY12-1226" fmla="*/ 697081 h 1354418"/>
              <a:gd name="connsiteX13-1227" fmla="*/ 318099 w 1552509"/>
              <a:gd name="connsiteY13-1228" fmla="*/ 328669 h 1354418"/>
              <a:gd name="connsiteX0-1229" fmla="*/ 318099 w 1552509"/>
              <a:gd name="connsiteY0-1230" fmla="*/ 328669 h 1354418"/>
              <a:gd name="connsiteX1-1231" fmla="*/ 750394 w 1552509"/>
              <a:gd name="connsiteY1-1232" fmla="*/ 587431 h 1354418"/>
              <a:gd name="connsiteX2-1233" fmla="*/ 807144 w 1552509"/>
              <a:gd name="connsiteY2-1234" fmla="*/ 15 h 1354418"/>
              <a:gd name="connsiteX3-1235" fmla="*/ 916903 w 1552509"/>
              <a:gd name="connsiteY3-1236" fmla="*/ 587432 h 1354418"/>
              <a:gd name="connsiteX4-1237" fmla="*/ 1070902 w 1552509"/>
              <a:gd name="connsiteY4-1238" fmla="*/ 673227 h 1354418"/>
              <a:gd name="connsiteX5-1239" fmla="*/ 1545752 w 1552509"/>
              <a:gd name="connsiteY5-1240" fmla="*/ 371531 h 1354418"/>
              <a:gd name="connsiteX6-1241" fmla="*/ 1119427 w 1552509"/>
              <a:gd name="connsiteY6-1242" fmla="*/ 829604 h 1354418"/>
              <a:gd name="connsiteX7-1243" fmla="*/ 1494973 w 1552509"/>
              <a:gd name="connsiteY7-1244" fmla="*/ 1171511 h 1354418"/>
              <a:gd name="connsiteX8-1245" fmla="*/ 916903 w 1552509"/>
              <a:gd name="connsiteY8-1246" fmla="*/ 1018766 h 1354418"/>
              <a:gd name="connsiteX9-1247" fmla="*/ 740884 w 1552509"/>
              <a:gd name="connsiteY9-1248" fmla="*/ 1354393 h 1354418"/>
              <a:gd name="connsiteX10-1249" fmla="*/ 710638 w 1552509"/>
              <a:gd name="connsiteY10-1250" fmla="*/ 1045271 h 1354418"/>
              <a:gd name="connsiteX11-1251" fmla="*/ 47 w 1552509"/>
              <a:gd name="connsiteY11-1252" fmla="*/ 985980 h 1354418"/>
              <a:gd name="connsiteX12-1253" fmla="*/ 667140 w 1552509"/>
              <a:gd name="connsiteY12-1254" fmla="*/ 697081 h 1354418"/>
              <a:gd name="connsiteX13-1255" fmla="*/ 318099 w 1552509"/>
              <a:gd name="connsiteY13-1256" fmla="*/ 328669 h 1354418"/>
              <a:gd name="connsiteX0-1257" fmla="*/ 318099 w 1552509"/>
              <a:gd name="connsiteY0-1258" fmla="*/ 328669 h 1354418"/>
              <a:gd name="connsiteX1-1259" fmla="*/ 750394 w 1552509"/>
              <a:gd name="connsiteY1-1260" fmla="*/ 587431 h 1354418"/>
              <a:gd name="connsiteX2-1261" fmla="*/ 807144 w 1552509"/>
              <a:gd name="connsiteY2-1262" fmla="*/ 15 h 1354418"/>
              <a:gd name="connsiteX3-1263" fmla="*/ 916903 w 1552509"/>
              <a:gd name="connsiteY3-1264" fmla="*/ 587432 h 1354418"/>
              <a:gd name="connsiteX4-1265" fmla="*/ 1123910 w 1552509"/>
              <a:gd name="connsiteY4-1266" fmla="*/ 686479 h 1354418"/>
              <a:gd name="connsiteX5-1267" fmla="*/ 1545752 w 1552509"/>
              <a:gd name="connsiteY5-1268" fmla="*/ 371531 h 1354418"/>
              <a:gd name="connsiteX6-1269" fmla="*/ 1119427 w 1552509"/>
              <a:gd name="connsiteY6-1270" fmla="*/ 829604 h 1354418"/>
              <a:gd name="connsiteX7-1271" fmla="*/ 1494973 w 1552509"/>
              <a:gd name="connsiteY7-1272" fmla="*/ 1171511 h 1354418"/>
              <a:gd name="connsiteX8-1273" fmla="*/ 916903 w 1552509"/>
              <a:gd name="connsiteY8-1274" fmla="*/ 1018766 h 1354418"/>
              <a:gd name="connsiteX9-1275" fmla="*/ 740884 w 1552509"/>
              <a:gd name="connsiteY9-1276" fmla="*/ 1354393 h 1354418"/>
              <a:gd name="connsiteX10-1277" fmla="*/ 710638 w 1552509"/>
              <a:gd name="connsiteY10-1278" fmla="*/ 1045271 h 1354418"/>
              <a:gd name="connsiteX11-1279" fmla="*/ 47 w 1552509"/>
              <a:gd name="connsiteY11-1280" fmla="*/ 985980 h 1354418"/>
              <a:gd name="connsiteX12-1281" fmla="*/ 667140 w 1552509"/>
              <a:gd name="connsiteY12-1282" fmla="*/ 697081 h 1354418"/>
              <a:gd name="connsiteX13-1283" fmla="*/ 318099 w 1552509"/>
              <a:gd name="connsiteY13-1284" fmla="*/ 328669 h 1354418"/>
              <a:gd name="connsiteX0-1285" fmla="*/ 318099 w 1552509"/>
              <a:gd name="connsiteY0-1286" fmla="*/ 328669 h 1354418"/>
              <a:gd name="connsiteX1-1287" fmla="*/ 750394 w 1552509"/>
              <a:gd name="connsiteY1-1288" fmla="*/ 587431 h 1354418"/>
              <a:gd name="connsiteX2-1289" fmla="*/ 807144 w 1552509"/>
              <a:gd name="connsiteY2-1290" fmla="*/ 15 h 1354418"/>
              <a:gd name="connsiteX3-1291" fmla="*/ 916903 w 1552509"/>
              <a:gd name="connsiteY3-1292" fmla="*/ 587432 h 1354418"/>
              <a:gd name="connsiteX4-1293" fmla="*/ 1123910 w 1552509"/>
              <a:gd name="connsiteY4-1294" fmla="*/ 686479 h 1354418"/>
              <a:gd name="connsiteX5-1295" fmla="*/ 1545752 w 1552509"/>
              <a:gd name="connsiteY5-1296" fmla="*/ 371531 h 1354418"/>
              <a:gd name="connsiteX6-1297" fmla="*/ 1119427 w 1552509"/>
              <a:gd name="connsiteY6-1298" fmla="*/ 829604 h 1354418"/>
              <a:gd name="connsiteX7-1299" fmla="*/ 1494973 w 1552509"/>
              <a:gd name="connsiteY7-1300" fmla="*/ 1171511 h 1354418"/>
              <a:gd name="connsiteX8-1301" fmla="*/ 916903 w 1552509"/>
              <a:gd name="connsiteY8-1302" fmla="*/ 1018766 h 1354418"/>
              <a:gd name="connsiteX9-1303" fmla="*/ 740884 w 1552509"/>
              <a:gd name="connsiteY9-1304" fmla="*/ 1354393 h 1354418"/>
              <a:gd name="connsiteX10-1305" fmla="*/ 710638 w 1552509"/>
              <a:gd name="connsiteY10-1306" fmla="*/ 1045271 h 1354418"/>
              <a:gd name="connsiteX11-1307" fmla="*/ 47 w 1552509"/>
              <a:gd name="connsiteY11-1308" fmla="*/ 985980 h 1354418"/>
              <a:gd name="connsiteX12-1309" fmla="*/ 653888 w 1552509"/>
              <a:gd name="connsiteY12-1310" fmla="*/ 736838 h 1354418"/>
              <a:gd name="connsiteX13-1311" fmla="*/ 318099 w 1552509"/>
              <a:gd name="connsiteY13-1312" fmla="*/ 328669 h 1354418"/>
              <a:gd name="connsiteX0-1313" fmla="*/ 318099 w 1552509"/>
              <a:gd name="connsiteY0-1314" fmla="*/ 328669 h 1354418"/>
              <a:gd name="connsiteX1-1315" fmla="*/ 750394 w 1552509"/>
              <a:gd name="connsiteY1-1316" fmla="*/ 587431 h 1354418"/>
              <a:gd name="connsiteX2-1317" fmla="*/ 807144 w 1552509"/>
              <a:gd name="connsiteY2-1318" fmla="*/ 15 h 1354418"/>
              <a:gd name="connsiteX3-1319" fmla="*/ 916903 w 1552509"/>
              <a:gd name="connsiteY3-1320" fmla="*/ 587432 h 1354418"/>
              <a:gd name="connsiteX4-1321" fmla="*/ 1123910 w 1552509"/>
              <a:gd name="connsiteY4-1322" fmla="*/ 686479 h 1354418"/>
              <a:gd name="connsiteX5-1323" fmla="*/ 1545752 w 1552509"/>
              <a:gd name="connsiteY5-1324" fmla="*/ 371531 h 1354418"/>
              <a:gd name="connsiteX6-1325" fmla="*/ 1119427 w 1552509"/>
              <a:gd name="connsiteY6-1326" fmla="*/ 829604 h 1354418"/>
              <a:gd name="connsiteX7-1327" fmla="*/ 1494973 w 1552509"/>
              <a:gd name="connsiteY7-1328" fmla="*/ 1171511 h 1354418"/>
              <a:gd name="connsiteX8-1329" fmla="*/ 916903 w 1552509"/>
              <a:gd name="connsiteY8-1330" fmla="*/ 1018766 h 1354418"/>
              <a:gd name="connsiteX9-1331" fmla="*/ 740884 w 1552509"/>
              <a:gd name="connsiteY9-1332" fmla="*/ 1354393 h 1354418"/>
              <a:gd name="connsiteX10-1333" fmla="*/ 710638 w 1552509"/>
              <a:gd name="connsiteY10-1334" fmla="*/ 1045271 h 1354418"/>
              <a:gd name="connsiteX11-1335" fmla="*/ 47 w 1552509"/>
              <a:gd name="connsiteY11-1336" fmla="*/ 985980 h 1354418"/>
              <a:gd name="connsiteX12-1337" fmla="*/ 653888 w 1552509"/>
              <a:gd name="connsiteY12-1338" fmla="*/ 736838 h 1354418"/>
              <a:gd name="connsiteX13-1339" fmla="*/ 318099 w 1552509"/>
              <a:gd name="connsiteY13-1340" fmla="*/ 328669 h 1354418"/>
              <a:gd name="connsiteX0-1341" fmla="*/ 318099 w 1552509"/>
              <a:gd name="connsiteY0-1342" fmla="*/ 328669 h 1354418"/>
              <a:gd name="connsiteX1-1343" fmla="*/ 750394 w 1552509"/>
              <a:gd name="connsiteY1-1344" fmla="*/ 587431 h 1354418"/>
              <a:gd name="connsiteX2-1345" fmla="*/ 807144 w 1552509"/>
              <a:gd name="connsiteY2-1346" fmla="*/ 15 h 1354418"/>
              <a:gd name="connsiteX3-1347" fmla="*/ 916903 w 1552509"/>
              <a:gd name="connsiteY3-1348" fmla="*/ 587432 h 1354418"/>
              <a:gd name="connsiteX4-1349" fmla="*/ 1123910 w 1552509"/>
              <a:gd name="connsiteY4-1350" fmla="*/ 686479 h 1354418"/>
              <a:gd name="connsiteX5-1351" fmla="*/ 1545752 w 1552509"/>
              <a:gd name="connsiteY5-1352" fmla="*/ 371531 h 1354418"/>
              <a:gd name="connsiteX6-1353" fmla="*/ 1119427 w 1552509"/>
              <a:gd name="connsiteY6-1354" fmla="*/ 829604 h 1354418"/>
              <a:gd name="connsiteX7-1355" fmla="*/ 1494973 w 1552509"/>
              <a:gd name="connsiteY7-1356" fmla="*/ 1171511 h 1354418"/>
              <a:gd name="connsiteX8-1357" fmla="*/ 916903 w 1552509"/>
              <a:gd name="connsiteY8-1358" fmla="*/ 1018766 h 1354418"/>
              <a:gd name="connsiteX9-1359" fmla="*/ 740884 w 1552509"/>
              <a:gd name="connsiteY9-1360" fmla="*/ 1354393 h 1354418"/>
              <a:gd name="connsiteX10-1361" fmla="*/ 710638 w 1552509"/>
              <a:gd name="connsiteY10-1362" fmla="*/ 1045271 h 1354418"/>
              <a:gd name="connsiteX11-1363" fmla="*/ 47 w 1552509"/>
              <a:gd name="connsiteY11-1364" fmla="*/ 985980 h 1354418"/>
              <a:gd name="connsiteX12-1365" fmla="*/ 653888 w 1552509"/>
              <a:gd name="connsiteY12-1366" fmla="*/ 736838 h 1354418"/>
              <a:gd name="connsiteX13-1367" fmla="*/ 318099 w 1552509"/>
              <a:gd name="connsiteY13-1368" fmla="*/ 328669 h 1354418"/>
              <a:gd name="connsiteX0-1369" fmla="*/ 318099 w 1552368"/>
              <a:gd name="connsiteY0-1370" fmla="*/ 328669 h 1354418"/>
              <a:gd name="connsiteX1-1371" fmla="*/ 750394 w 1552368"/>
              <a:gd name="connsiteY1-1372" fmla="*/ 587431 h 1354418"/>
              <a:gd name="connsiteX2-1373" fmla="*/ 807144 w 1552368"/>
              <a:gd name="connsiteY2-1374" fmla="*/ 15 h 1354418"/>
              <a:gd name="connsiteX3-1375" fmla="*/ 916903 w 1552368"/>
              <a:gd name="connsiteY3-1376" fmla="*/ 587432 h 1354418"/>
              <a:gd name="connsiteX4-1377" fmla="*/ 1123910 w 1552368"/>
              <a:gd name="connsiteY4-1378" fmla="*/ 686479 h 1354418"/>
              <a:gd name="connsiteX5-1379" fmla="*/ 1545752 w 1552368"/>
              <a:gd name="connsiteY5-1380" fmla="*/ 371531 h 1354418"/>
              <a:gd name="connsiteX6-1381" fmla="*/ 1119427 w 1552368"/>
              <a:gd name="connsiteY6-1382" fmla="*/ 829604 h 1354418"/>
              <a:gd name="connsiteX7-1383" fmla="*/ 1494973 w 1552368"/>
              <a:gd name="connsiteY7-1384" fmla="*/ 1171511 h 1354418"/>
              <a:gd name="connsiteX8-1385" fmla="*/ 916903 w 1552368"/>
              <a:gd name="connsiteY8-1386" fmla="*/ 1018766 h 1354418"/>
              <a:gd name="connsiteX9-1387" fmla="*/ 740884 w 1552368"/>
              <a:gd name="connsiteY9-1388" fmla="*/ 1354393 h 1354418"/>
              <a:gd name="connsiteX10-1389" fmla="*/ 710638 w 1552368"/>
              <a:gd name="connsiteY10-1390" fmla="*/ 1045271 h 1354418"/>
              <a:gd name="connsiteX11-1391" fmla="*/ 47 w 1552368"/>
              <a:gd name="connsiteY11-1392" fmla="*/ 985980 h 1354418"/>
              <a:gd name="connsiteX12-1393" fmla="*/ 653888 w 1552368"/>
              <a:gd name="connsiteY12-1394" fmla="*/ 736838 h 1354418"/>
              <a:gd name="connsiteX13-1395" fmla="*/ 318099 w 1552368"/>
              <a:gd name="connsiteY13-1396" fmla="*/ 328669 h 1354418"/>
              <a:gd name="connsiteX0-1397" fmla="*/ 318099 w 1552368"/>
              <a:gd name="connsiteY0-1398" fmla="*/ 328669 h 1354418"/>
              <a:gd name="connsiteX1-1399" fmla="*/ 750394 w 1552368"/>
              <a:gd name="connsiteY1-1400" fmla="*/ 587431 h 1354418"/>
              <a:gd name="connsiteX2-1401" fmla="*/ 807144 w 1552368"/>
              <a:gd name="connsiteY2-1402" fmla="*/ 15 h 1354418"/>
              <a:gd name="connsiteX3-1403" fmla="*/ 916903 w 1552368"/>
              <a:gd name="connsiteY3-1404" fmla="*/ 587432 h 1354418"/>
              <a:gd name="connsiteX4-1405" fmla="*/ 1123910 w 1552368"/>
              <a:gd name="connsiteY4-1406" fmla="*/ 686479 h 1354418"/>
              <a:gd name="connsiteX5-1407" fmla="*/ 1545752 w 1552368"/>
              <a:gd name="connsiteY5-1408" fmla="*/ 371531 h 1354418"/>
              <a:gd name="connsiteX6-1409" fmla="*/ 1119427 w 1552368"/>
              <a:gd name="connsiteY6-1410" fmla="*/ 829604 h 1354418"/>
              <a:gd name="connsiteX7-1411" fmla="*/ 1494973 w 1552368"/>
              <a:gd name="connsiteY7-1412" fmla="*/ 1171511 h 1354418"/>
              <a:gd name="connsiteX8-1413" fmla="*/ 916903 w 1552368"/>
              <a:gd name="connsiteY8-1414" fmla="*/ 1018766 h 1354418"/>
              <a:gd name="connsiteX9-1415" fmla="*/ 740884 w 1552368"/>
              <a:gd name="connsiteY9-1416" fmla="*/ 1354393 h 1354418"/>
              <a:gd name="connsiteX10-1417" fmla="*/ 710638 w 1552368"/>
              <a:gd name="connsiteY10-1418" fmla="*/ 1045271 h 1354418"/>
              <a:gd name="connsiteX11-1419" fmla="*/ 47 w 1552368"/>
              <a:gd name="connsiteY11-1420" fmla="*/ 985980 h 1354418"/>
              <a:gd name="connsiteX12-1421" fmla="*/ 653888 w 1552368"/>
              <a:gd name="connsiteY12-1422" fmla="*/ 736838 h 1354418"/>
              <a:gd name="connsiteX13-1423" fmla="*/ 318099 w 1552368"/>
              <a:gd name="connsiteY13-1424" fmla="*/ 328669 h 1354418"/>
              <a:gd name="connsiteX0-1425" fmla="*/ 318099 w 1552368"/>
              <a:gd name="connsiteY0-1426" fmla="*/ 328669 h 1354418"/>
              <a:gd name="connsiteX1-1427" fmla="*/ 750394 w 1552368"/>
              <a:gd name="connsiteY1-1428" fmla="*/ 587431 h 1354418"/>
              <a:gd name="connsiteX2-1429" fmla="*/ 807144 w 1552368"/>
              <a:gd name="connsiteY2-1430" fmla="*/ 15 h 1354418"/>
              <a:gd name="connsiteX3-1431" fmla="*/ 916903 w 1552368"/>
              <a:gd name="connsiteY3-1432" fmla="*/ 587432 h 1354418"/>
              <a:gd name="connsiteX4-1433" fmla="*/ 1123910 w 1552368"/>
              <a:gd name="connsiteY4-1434" fmla="*/ 686479 h 1354418"/>
              <a:gd name="connsiteX5-1435" fmla="*/ 1545752 w 1552368"/>
              <a:gd name="connsiteY5-1436" fmla="*/ 371531 h 1354418"/>
              <a:gd name="connsiteX6-1437" fmla="*/ 1119427 w 1552368"/>
              <a:gd name="connsiteY6-1438" fmla="*/ 829604 h 1354418"/>
              <a:gd name="connsiteX7-1439" fmla="*/ 1494973 w 1552368"/>
              <a:gd name="connsiteY7-1440" fmla="*/ 1171511 h 1354418"/>
              <a:gd name="connsiteX8-1441" fmla="*/ 916903 w 1552368"/>
              <a:gd name="connsiteY8-1442" fmla="*/ 1018766 h 1354418"/>
              <a:gd name="connsiteX9-1443" fmla="*/ 740884 w 1552368"/>
              <a:gd name="connsiteY9-1444" fmla="*/ 1354393 h 1354418"/>
              <a:gd name="connsiteX10-1445" fmla="*/ 710638 w 1552368"/>
              <a:gd name="connsiteY10-1446" fmla="*/ 1045271 h 1354418"/>
              <a:gd name="connsiteX11-1447" fmla="*/ 47 w 1552368"/>
              <a:gd name="connsiteY11-1448" fmla="*/ 985980 h 1354418"/>
              <a:gd name="connsiteX12-1449" fmla="*/ 653888 w 1552368"/>
              <a:gd name="connsiteY12-1450" fmla="*/ 736838 h 1354418"/>
              <a:gd name="connsiteX13-1451" fmla="*/ 318099 w 1552368"/>
              <a:gd name="connsiteY13-1452" fmla="*/ 328669 h 1354418"/>
              <a:gd name="connsiteX0-1453" fmla="*/ 318099 w 1552368"/>
              <a:gd name="connsiteY0-1454" fmla="*/ 328669 h 1354418"/>
              <a:gd name="connsiteX1-1455" fmla="*/ 750394 w 1552368"/>
              <a:gd name="connsiteY1-1456" fmla="*/ 587431 h 1354418"/>
              <a:gd name="connsiteX2-1457" fmla="*/ 807144 w 1552368"/>
              <a:gd name="connsiteY2-1458" fmla="*/ 15 h 1354418"/>
              <a:gd name="connsiteX3-1459" fmla="*/ 916903 w 1552368"/>
              <a:gd name="connsiteY3-1460" fmla="*/ 587432 h 1354418"/>
              <a:gd name="connsiteX4-1461" fmla="*/ 1123910 w 1552368"/>
              <a:gd name="connsiteY4-1462" fmla="*/ 686479 h 1354418"/>
              <a:gd name="connsiteX5-1463" fmla="*/ 1545752 w 1552368"/>
              <a:gd name="connsiteY5-1464" fmla="*/ 371531 h 1354418"/>
              <a:gd name="connsiteX6-1465" fmla="*/ 1119427 w 1552368"/>
              <a:gd name="connsiteY6-1466" fmla="*/ 829604 h 1354418"/>
              <a:gd name="connsiteX7-1467" fmla="*/ 1494973 w 1552368"/>
              <a:gd name="connsiteY7-1468" fmla="*/ 1171511 h 1354418"/>
              <a:gd name="connsiteX8-1469" fmla="*/ 916903 w 1552368"/>
              <a:gd name="connsiteY8-1470" fmla="*/ 1018766 h 1354418"/>
              <a:gd name="connsiteX9-1471" fmla="*/ 740884 w 1552368"/>
              <a:gd name="connsiteY9-1472" fmla="*/ 1354393 h 1354418"/>
              <a:gd name="connsiteX10-1473" fmla="*/ 710638 w 1552368"/>
              <a:gd name="connsiteY10-1474" fmla="*/ 1045271 h 1354418"/>
              <a:gd name="connsiteX11-1475" fmla="*/ 47 w 1552368"/>
              <a:gd name="connsiteY11-1476" fmla="*/ 985980 h 1354418"/>
              <a:gd name="connsiteX12-1477" fmla="*/ 653888 w 1552368"/>
              <a:gd name="connsiteY12-1478" fmla="*/ 736838 h 1354418"/>
              <a:gd name="connsiteX13-1479" fmla="*/ 318099 w 1552368"/>
              <a:gd name="connsiteY13-1480" fmla="*/ 328669 h 1354418"/>
              <a:gd name="connsiteX0-1481" fmla="*/ 318099 w 1552368"/>
              <a:gd name="connsiteY0-1482" fmla="*/ 328669 h 1354418"/>
              <a:gd name="connsiteX1-1483" fmla="*/ 750394 w 1552368"/>
              <a:gd name="connsiteY1-1484" fmla="*/ 587431 h 1354418"/>
              <a:gd name="connsiteX2-1485" fmla="*/ 807144 w 1552368"/>
              <a:gd name="connsiteY2-1486" fmla="*/ 15 h 1354418"/>
              <a:gd name="connsiteX3-1487" fmla="*/ 916903 w 1552368"/>
              <a:gd name="connsiteY3-1488" fmla="*/ 587432 h 1354418"/>
              <a:gd name="connsiteX4-1489" fmla="*/ 1123910 w 1552368"/>
              <a:gd name="connsiteY4-1490" fmla="*/ 686479 h 1354418"/>
              <a:gd name="connsiteX5-1491" fmla="*/ 1545752 w 1552368"/>
              <a:gd name="connsiteY5-1492" fmla="*/ 371531 h 1354418"/>
              <a:gd name="connsiteX6-1493" fmla="*/ 1119427 w 1552368"/>
              <a:gd name="connsiteY6-1494" fmla="*/ 829604 h 1354418"/>
              <a:gd name="connsiteX7-1495" fmla="*/ 1494973 w 1552368"/>
              <a:gd name="connsiteY7-1496" fmla="*/ 1171511 h 1354418"/>
              <a:gd name="connsiteX8-1497" fmla="*/ 916903 w 1552368"/>
              <a:gd name="connsiteY8-1498" fmla="*/ 1018766 h 1354418"/>
              <a:gd name="connsiteX9-1499" fmla="*/ 740884 w 1552368"/>
              <a:gd name="connsiteY9-1500" fmla="*/ 1354393 h 1354418"/>
              <a:gd name="connsiteX10-1501" fmla="*/ 710638 w 1552368"/>
              <a:gd name="connsiteY10-1502" fmla="*/ 1045271 h 1354418"/>
              <a:gd name="connsiteX11-1503" fmla="*/ 47 w 1552368"/>
              <a:gd name="connsiteY11-1504" fmla="*/ 985980 h 1354418"/>
              <a:gd name="connsiteX12-1505" fmla="*/ 653888 w 1552368"/>
              <a:gd name="connsiteY12-1506" fmla="*/ 736838 h 1354418"/>
              <a:gd name="connsiteX13-1507" fmla="*/ 318099 w 1552368"/>
              <a:gd name="connsiteY13-1508" fmla="*/ 328669 h 1354418"/>
              <a:gd name="connsiteX0-1509" fmla="*/ 318099 w 1551851"/>
              <a:gd name="connsiteY0-1510" fmla="*/ 328669 h 1354418"/>
              <a:gd name="connsiteX1-1511" fmla="*/ 750394 w 1551851"/>
              <a:gd name="connsiteY1-1512" fmla="*/ 587431 h 1354418"/>
              <a:gd name="connsiteX2-1513" fmla="*/ 807144 w 1551851"/>
              <a:gd name="connsiteY2-1514" fmla="*/ 15 h 1354418"/>
              <a:gd name="connsiteX3-1515" fmla="*/ 916903 w 1551851"/>
              <a:gd name="connsiteY3-1516" fmla="*/ 587432 h 1354418"/>
              <a:gd name="connsiteX4-1517" fmla="*/ 1123910 w 1551851"/>
              <a:gd name="connsiteY4-1518" fmla="*/ 686479 h 1354418"/>
              <a:gd name="connsiteX5-1519" fmla="*/ 1545752 w 1551851"/>
              <a:gd name="connsiteY5-1520" fmla="*/ 371531 h 1354418"/>
              <a:gd name="connsiteX6-1521" fmla="*/ 1066418 w 1551851"/>
              <a:gd name="connsiteY6-1522" fmla="*/ 909117 h 1354418"/>
              <a:gd name="connsiteX7-1523" fmla="*/ 1494973 w 1551851"/>
              <a:gd name="connsiteY7-1524" fmla="*/ 1171511 h 1354418"/>
              <a:gd name="connsiteX8-1525" fmla="*/ 916903 w 1551851"/>
              <a:gd name="connsiteY8-1526" fmla="*/ 1018766 h 1354418"/>
              <a:gd name="connsiteX9-1527" fmla="*/ 740884 w 1551851"/>
              <a:gd name="connsiteY9-1528" fmla="*/ 1354393 h 1354418"/>
              <a:gd name="connsiteX10-1529" fmla="*/ 710638 w 1551851"/>
              <a:gd name="connsiteY10-1530" fmla="*/ 1045271 h 1354418"/>
              <a:gd name="connsiteX11-1531" fmla="*/ 47 w 1551851"/>
              <a:gd name="connsiteY11-1532" fmla="*/ 985980 h 1354418"/>
              <a:gd name="connsiteX12-1533" fmla="*/ 653888 w 1551851"/>
              <a:gd name="connsiteY12-1534" fmla="*/ 736838 h 1354418"/>
              <a:gd name="connsiteX13-1535" fmla="*/ 318099 w 1551851"/>
              <a:gd name="connsiteY13-1536" fmla="*/ 328669 h 1354418"/>
              <a:gd name="connsiteX0-1537" fmla="*/ 318099 w 1551851"/>
              <a:gd name="connsiteY0-1538" fmla="*/ 328669 h 1354418"/>
              <a:gd name="connsiteX1-1539" fmla="*/ 750394 w 1551851"/>
              <a:gd name="connsiteY1-1540" fmla="*/ 587431 h 1354418"/>
              <a:gd name="connsiteX2-1541" fmla="*/ 807144 w 1551851"/>
              <a:gd name="connsiteY2-1542" fmla="*/ 15 h 1354418"/>
              <a:gd name="connsiteX3-1543" fmla="*/ 916903 w 1551851"/>
              <a:gd name="connsiteY3-1544" fmla="*/ 587432 h 1354418"/>
              <a:gd name="connsiteX4-1545" fmla="*/ 1123910 w 1551851"/>
              <a:gd name="connsiteY4-1546" fmla="*/ 686479 h 1354418"/>
              <a:gd name="connsiteX5-1547" fmla="*/ 1545752 w 1551851"/>
              <a:gd name="connsiteY5-1548" fmla="*/ 663079 h 1354418"/>
              <a:gd name="connsiteX6-1549" fmla="*/ 1066418 w 1551851"/>
              <a:gd name="connsiteY6-1550" fmla="*/ 909117 h 1354418"/>
              <a:gd name="connsiteX7-1551" fmla="*/ 1494973 w 1551851"/>
              <a:gd name="connsiteY7-1552" fmla="*/ 1171511 h 1354418"/>
              <a:gd name="connsiteX8-1553" fmla="*/ 916903 w 1551851"/>
              <a:gd name="connsiteY8-1554" fmla="*/ 1018766 h 1354418"/>
              <a:gd name="connsiteX9-1555" fmla="*/ 740884 w 1551851"/>
              <a:gd name="connsiteY9-1556" fmla="*/ 1354393 h 1354418"/>
              <a:gd name="connsiteX10-1557" fmla="*/ 710638 w 1551851"/>
              <a:gd name="connsiteY10-1558" fmla="*/ 1045271 h 1354418"/>
              <a:gd name="connsiteX11-1559" fmla="*/ 47 w 1551851"/>
              <a:gd name="connsiteY11-1560" fmla="*/ 985980 h 1354418"/>
              <a:gd name="connsiteX12-1561" fmla="*/ 653888 w 1551851"/>
              <a:gd name="connsiteY12-1562" fmla="*/ 736838 h 1354418"/>
              <a:gd name="connsiteX13-1563" fmla="*/ 318099 w 1551851"/>
              <a:gd name="connsiteY13-1564" fmla="*/ 328669 h 1354418"/>
              <a:gd name="connsiteX0-1565" fmla="*/ 318099 w 1551851"/>
              <a:gd name="connsiteY0-1566" fmla="*/ 328669 h 1354418"/>
              <a:gd name="connsiteX1-1567" fmla="*/ 750394 w 1551851"/>
              <a:gd name="connsiteY1-1568" fmla="*/ 587431 h 1354418"/>
              <a:gd name="connsiteX2-1569" fmla="*/ 807144 w 1551851"/>
              <a:gd name="connsiteY2-1570" fmla="*/ 15 h 1354418"/>
              <a:gd name="connsiteX3-1571" fmla="*/ 916903 w 1551851"/>
              <a:gd name="connsiteY3-1572" fmla="*/ 587432 h 1354418"/>
              <a:gd name="connsiteX4-1573" fmla="*/ 1057649 w 1551851"/>
              <a:gd name="connsiteY4-1574" fmla="*/ 712984 h 1354418"/>
              <a:gd name="connsiteX5-1575" fmla="*/ 1545752 w 1551851"/>
              <a:gd name="connsiteY5-1576" fmla="*/ 663079 h 1354418"/>
              <a:gd name="connsiteX6-1577" fmla="*/ 1066418 w 1551851"/>
              <a:gd name="connsiteY6-1578" fmla="*/ 909117 h 1354418"/>
              <a:gd name="connsiteX7-1579" fmla="*/ 1494973 w 1551851"/>
              <a:gd name="connsiteY7-1580" fmla="*/ 1171511 h 1354418"/>
              <a:gd name="connsiteX8-1581" fmla="*/ 916903 w 1551851"/>
              <a:gd name="connsiteY8-1582" fmla="*/ 1018766 h 1354418"/>
              <a:gd name="connsiteX9-1583" fmla="*/ 740884 w 1551851"/>
              <a:gd name="connsiteY9-1584" fmla="*/ 1354393 h 1354418"/>
              <a:gd name="connsiteX10-1585" fmla="*/ 710638 w 1551851"/>
              <a:gd name="connsiteY10-1586" fmla="*/ 1045271 h 1354418"/>
              <a:gd name="connsiteX11-1587" fmla="*/ 47 w 1551851"/>
              <a:gd name="connsiteY11-1588" fmla="*/ 985980 h 1354418"/>
              <a:gd name="connsiteX12-1589" fmla="*/ 653888 w 1551851"/>
              <a:gd name="connsiteY12-1590" fmla="*/ 736838 h 1354418"/>
              <a:gd name="connsiteX13-1591" fmla="*/ 318099 w 1551851"/>
              <a:gd name="connsiteY13-1592" fmla="*/ 328669 h 1354418"/>
              <a:gd name="connsiteX0-1593" fmla="*/ 318099 w 1551851"/>
              <a:gd name="connsiteY0-1594" fmla="*/ 328669 h 1354418"/>
              <a:gd name="connsiteX1-1595" fmla="*/ 750394 w 1551851"/>
              <a:gd name="connsiteY1-1596" fmla="*/ 587431 h 1354418"/>
              <a:gd name="connsiteX2-1597" fmla="*/ 807144 w 1551851"/>
              <a:gd name="connsiteY2-1598" fmla="*/ 15 h 1354418"/>
              <a:gd name="connsiteX3-1599" fmla="*/ 916903 w 1551851"/>
              <a:gd name="connsiteY3-1600" fmla="*/ 587432 h 1354418"/>
              <a:gd name="connsiteX4-1601" fmla="*/ 1057649 w 1551851"/>
              <a:gd name="connsiteY4-1602" fmla="*/ 712984 h 1354418"/>
              <a:gd name="connsiteX5-1603" fmla="*/ 1545752 w 1551851"/>
              <a:gd name="connsiteY5-1604" fmla="*/ 663079 h 1354418"/>
              <a:gd name="connsiteX6-1605" fmla="*/ 1066418 w 1551851"/>
              <a:gd name="connsiteY6-1606" fmla="*/ 909117 h 1354418"/>
              <a:gd name="connsiteX7-1607" fmla="*/ 1494973 w 1551851"/>
              <a:gd name="connsiteY7-1608" fmla="*/ 1171511 h 1354418"/>
              <a:gd name="connsiteX8-1609" fmla="*/ 916903 w 1551851"/>
              <a:gd name="connsiteY8-1610" fmla="*/ 1018766 h 1354418"/>
              <a:gd name="connsiteX9-1611" fmla="*/ 740884 w 1551851"/>
              <a:gd name="connsiteY9-1612" fmla="*/ 1354393 h 1354418"/>
              <a:gd name="connsiteX10-1613" fmla="*/ 710638 w 1551851"/>
              <a:gd name="connsiteY10-1614" fmla="*/ 1045271 h 1354418"/>
              <a:gd name="connsiteX11-1615" fmla="*/ 47 w 1551851"/>
              <a:gd name="connsiteY11-1616" fmla="*/ 985980 h 1354418"/>
              <a:gd name="connsiteX12-1617" fmla="*/ 653888 w 1551851"/>
              <a:gd name="connsiteY12-1618" fmla="*/ 736838 h 1354418"/>
              <a:gd name="connsiteX13-1619" fmla="*/ 318099 w 1551851"/>
              <a:gd name="connsiteY13-1620" fmla="*/ 328669 h 1354418"/>
              <a:gd name="connsiteX0-1621" fmla="*/ 318099 w 1551851"/>
              <a:gd name="connsiteY0-1622" fmla="*/ 328669 h 1354418"/>
              <a:gd name="connsiteX1-1623" fmla="*/ 750394 w 1551851"/>
              <a:gd name="connsiteY1-1624" fmla="*/ 587431 h 1354418"/>
              <a:gd name="connsiteX2-1625" fmla="*/ 807144 w 1551851"/>
              <a:gd name="connsiteY2-1626" fmla="*/ 15 h 1354418"/>
              <a:gd name="connsiteX3-1627" fmla="*/ 916903 w 1551851"/>
              <a:gd name="connsiteY3-1628" fmla="*/ 587432 h 1354418"/>
              <a:gd name="connsiteX4-1629" fmla="*/ 1174692 w 1551851"/>
              <a:gd name="connsiteY4-1630" fmla="*/ 437792 h 1354418"/>
              <a:gd name="connsiteX5-1631" fmla="*/ 1057649 w 1551851"/>
              <a:gd name="connsiteY5-1632" fmla="*/ 712984 h 1354418"/>
              <a:gd name="connsiteX6-1633" fmla="*/ 1545752 w 1551851"/>
              <a:gd name="connsiteY6-1634" fmla="*/ 663079 h 1354418"/>
              <a:gd name="connsiteX7-1635" fmla="*/ 1066418 w 1551851"/>
              <a:gd name="connsiteY7-1636" fmla="*/ 909117 h 1354418"/>
              <a:gd name="connsiteX8-1637" fmla="*/ 1494973 w 1551851"/>
              <a:gd name="connsiteY8-1638" fmla="*/ 1171511 h 1354418"/>
              <a:gd name="connsiteX9-1639" fmla="*/ 916903 w 1551851"/>
              <a:gd name="connsiteY9-1640" fmla="*/ 1018766 h 1354418"/>
              <a:gd name="connsiteX10-1641" fmla="*/ 740884 w 1551851"/>
              <a:gd name="connsiteY10-1642" fmla="*/ 1354393 h 1354418"/>
              <a:gd name="connsiteX11-1643" fmla="*/ 710638 w 1551851"/>
              <a:gd name="connsiteY11-1644" fmla="*/ 1045271 h 1354418"/>
              <a:gd name="connsiteX12-1645" fmla="*/ 47 w 1551851"/>
              <a:gd name="connsiteY12-1646" fmla="*/ 985980 h 1354418"/>
              <a:gd name="connsiteX13-1647" fmla="*/ 653888 w 1551851"/>
              <a:gd name="connsiteY13-1648" fmla="*/ 736838 h 1354418"/>
              <a:gd name="connsiteX14" fmla="*/ 318099 w 1551851"/>
              <a:gd name="connsiteY14" fmla="*/ 328669 h 1354418"/>
              <a:gd name="connsiteX0-1649" fmla="*/ 318099 w 1551851"/>
              <a:gd name="connsiteY0-1650" fmla="*/ 328669 h 1354418"/>
              <a:gd name="connsiteX1-1651" fmla="*/ 750394 w 1551851"/>
              <a:gd name="connsiteY1-1652" fmla="*/ 587431 h 1354418"/>
              <a:gd name="connsiteX2-1653" fmla="*/ 807144 w 1551851"/>
              <a:gd name="connsiteY2-1654" fmla="*/ 15 h 1354418"/>
              <a:gd name="connsiteX3-1655" fmla="*/ 916903 w 1551851"/>
              <a:gd name="connsiteY3-1656" fmla="*/ 587432 h 1354418"/>
              <a:gd name="connsiteX4-1657" fmla="*/ 1174692 w 1551851"/>
              <a:gd name="connsiteY4-1658" fmla="*/ 437792 h 1354418"/>
              <a:gd name="connsiteX5-1659" fmla="*/ 1057649 w 1551851"/>
              <a:gd name="connsiteY5-1660" fmla="*/ 712984 h 1354418"/>
              <a:gd name="connsiteX6-1661" fmla="*/ 1545752 w 1551851"/>
              <a:gd name="connsiteY6-1662" fmla="*/ 663079 h 1354418"/>
              <a:gd name="connsiteX7-1663" fmla="*/ 1066418 w 1551851"/>
              <a:gd name="connsiteY7-1664" fmla="*/ 909117 h 1354418"/>
              <a:gd name="connsiteX8-1665" fmla="*/ 1494973 w 1551851"/>
              <a:gd name="connsiteY8-1666" fmla="*/ 1171511 h 1354418"/>
              <a:gd name="connsiteX9-1667" fmla="*/ 916903 w 1551851"/>
              <a:gd name="connsiteY9-1668" fmla="*/ 1018766 h 1354418"/>
              <a:gd name="connsiteX10-1669" fmla="*/ 740884 w 1551851"/>
              <a:gd name="connsiteY10-1670" fmla="*/ 1354393 h 1354418"/>
              <a:gd name="connsiteX11-1671" fmla="*/ 710638 w 1551851"/>
              <a:gd name="connsiteY11-1672" fmla="*/ 1045271 h 1354418"/>
              <a:gd name="connsiteX12-1673" fmla="*/ 47 w 1551851"/>
              <a:gd name="connsiteY12-1674" fmla="*/ 985980 h 1354418"/>
              <a:gd name="connsiteX13-1675" fmla="*/ 653888 w 1551851"/>
              <a:gd name="connsiteY13-1676" fmla="*/ 736838 h 1354418"/>
              <a:gd name="connsiteX14-1677" fmla="*/ 318099 w 1551851"/>
              <a:gd name="connsiteY14-1678" fmla="*/ 328669 h 1354418"/>
              <a:gd name="connsiteX0-1679" fmla="*/ 318099 w 1551851"/>
              <a:gd name="connsiteY0-1680" fmla="*/ 328669 h 1354418"/>
              <a:gd name="connsiteX1-1681" fmla="*/ 750394 w 1551851"/>
              <a:gd name="connsiteY1-1682" fmla="*/ 587431 h 1354418"/>
              <a:gd name="connsiteX2-1683" fmla="*/ 807144 w 1551851"/>
              <a:gd name="connsiteY2-1684" fmla="*/ 15 h 1354418"/>
              <a:gd name="connsiteX3-1685" fmla="*/ 916903 w 1551851"/>
              <a:gd name="connsiteY3-1686" fmla="*/ 587432 h 1354418"/>
              <a:gd name="connsiteX4-1687" fmla="*/ 1134935 w 1551851"/>
              <a:gd name="connsiteY4-1688" fmla="*/ 437792 h 1354418"/>
              <a:gd name="connsiteX5-1689" fmla="*/ 1057649 w 1551851"/>
              <a:gd name="connsiteY5-1690" fmla="*/ 712984 h 1354418"/>
              <a:gd name="connsiteX6-1691" fmla="*/ 1545752 w 1551851"/>
              <a:gd name="connsiteY6-1692" fmla="*/ 663079 h 1354418"/>
              <a:gd name="connsiteX7-1693" fmla="*/ 1066418 w 1551851"/>
              <a:gd name="connsiteY7-1694" fmla="*/ 909117 h 1354418"/>
              <a:gd name="connsiteX8-1695" fmla="*/ 1494973 w 1551851"/>
              <a:gd name="connsiteY8-1696" fmla="*/ 1171511 h 1354418"/>
              <a:gd name="connsiteX9-1697" fmla="*/ 916903 w 1551851"/>
              <a:gd name="connsiteY9-1698" fmla="*/ 1018766 h 1354418"/>
              <a:gd name="connsiteX10-1699" fmla="*/ 740884 w 1551851"/>
              <a:gd name="connsiteY10-1700" fmla="*/ 1354393 h 1354418"/>
              <a:gd name="connsiteX11-1701" fmla="*/ 710638 w 1551851"/>
              <a:gd name="connsiteY11-1702" fmla="*/ 1045271 h 1354418"/>
              <a:gd name="connsiteX12-1703" fmla="*/ 47 w 1551851"/>
              <a:gd name="connsiteY12-1704" fmla="*/ 985980 h 1354418"/>
              <a:gd name="connsiteX13-1705" fmla="*/ 653888 w 1551851"/>
              <a:gd name="connsiteY13-1706" fmla="*/ 736838 h 1354418"/>
              <a:gd name="connsiteX14-1707" fmla="*/ 318099 w 1551851"/>
              <a:gd name="connsiteY14-1708" fmla="*/ 328669 h 1354418"/>
              <a:gd name="connsiteX0-1709" fmla="*/ 318099 w 1551851"/>
              <a:gd name="connsiteY0-1710" fmla="*/ 328669 h 1354418"/>
              <a:gd name="connsiteX1-1711" fmla="*/ 750394 w 1551851"/>
              <a:gd name="connsiteY1-1712" fmla="*/ 587431 h 1354418"/>
              <a:gd name="connsiteX2-1713" fmla="*/ 807144 w 1551851"/>
              <a:gd name="connsiteY2-1714" fmla="*/ 15 h 1354418"/>
              <a:gd name="connsiteX3-1715" fmla="*/ 916903 w 1551851"/>
              <a:gd name="connsiteY3-1716" fmla="*/ 587432 h 1354418"/>
              <a:gd name="connsiteX4-1717" fmla="*/ 1134935 w 1551851"/>
              <a:gd name="connsiteY4-1718" fmla="*/ 437792 h 1354418"/>
              <a:gd name="connsiteX5-1719" fmla="*/ 1057649 w 1551851"/>
              <a:gd name="connsiteY5-1720" fmla="*/ 712984 h 1354418"/>
              <a:gd name="connsiteX6-1721" fmla="*/ 1545752 w 1551851"/>
              <a:gd name="connsiteY6-1722" fmla="*/ 663079 h 1354418"/>
              <a:gd name="connsiteX7-1723" fmla="*/ 1066418 w 1551851"/>
              <a:gd name="connsiteY7-1724" fmla="*/ 909117 h 1354418"/>
              <a:gd name="connsiteX8-1725" fmla="*/ 1494973 w 1551851"/>
              <a:gd name="connsiteY8-1726" fmla="*/ 1171511 h 1354418"/>
              <a:gd name="connsiteX9-1727" fmla="*/ 916903 w 1551851"/>
              <a:gd name="connsiteY9-1728" fmla="*/ 1018766 h 1354418"/>
              <a:gd name="connsiteX10-1729" fmla="*/ 740884 w 1551851"/>
              <a:gd name="connsiteY10-1730" fmla="*/ 1354393 h 1354418"/>
              <a:gd name="connsiteX11-1731" fmla="*/ 710638 w 1551851"/>
              <a:gd name="connsiteY11-1732" fmla="*/ 1045271 h 1354418"/>
              <a:gd name="connsiteX12-1733" fmla="*/ 47 w 1551851"/>
              <a:gd name="connsiteY12-1734" fmla="*/ 985980 h 1354418"/>
              <a:gd name="connsiteX13-1735" fmla="*/ 653888 w 1551851"/>
              <a:gd name="connsiteY13-1736" fmla="*/ 736838 h 1354418"/>
              <a:gd name="connsiteX14-1737" fmla="*/ 318099 w 1551851"/>
              <a:gd name="connsiteY14-1738" fmla="*/ 328669 h 1354418"/>
              <a:gd name="connsiteX0-1739" fmla="*/ 318099 w 1551851"/>
              <a:gd name="connsiteY0-1740" fmla="*/ 328669 h 1354418"/>
              <a:gd name="connsiteX1-1741" fmla="*/ 750394 w 1551851"/>
              <a:gd name="connsiteY1-1742" fmla="*/ 587431 h 1354418"/>
              <a:gd name="connsiteX2-1743" fmla="*/ 807144 w 1551851"/>
              <a:gd name="connsiteY2-1744" fmla="*/ 15 h 1354418"/>
              <a:gd name="connsiteX3-1745" fmla="*/ 916903 w 1551851"/>
              <a:gd name="connsiteY3-1746" fmla="*/ 587432 h 1354418"/>
              <a:gd name="connsiteX4-1747" fmla="*/ 1134935 w 1551851"/>
              <a:gd name="connsiteY4-1748" fmla="*/ 437792 h 1354418"/>
              <a:gd name="connsiteX5-1749" fmla="*/ 1057649 w 1551851"/>
              <a:gd name="connsiteY5-1750" fmla="*/ 712984 h 1354418"/>
              <a:gd name="connsiteX6-1751" fmla="*/ 1545752 w 1551851"/>
              <a:gd name="connsiteY6-1752" fmla="*/ 663079 h 1354418"/>
              <a:gd name="connsiteX7-1753" fmla="*/ 1066418 w 1551851"/>
              <a:gd name="connsiteY7-1754" fmla="*/ 909117 h 1354418"/>
              <a:gd name="connsiteX8-1755" fmla="*/ 1494973 w 1551851"/>
              <a:gd name="connsiteY8-1756" fmla="*/ 1171511 h 1354418"/>
              <a:gd name="connsiteX9-1757" fmla="*/ 916903 w 1551851"/>
              <a:gd name="connsiteY9-1758" fmla="*/ 1018766 h 1354418"/>
              <a:gd name="connsiteX10-1759" fmla="*/ 740884 w 1551851"/>
              <a:gd name="connsiteY10-1760" fmla="*/ 1354393 h 1354418"/>
              <a:gd name="connsiteX11-1761" fmla="*/ 710638 w 1551851"/>
              <a:gd name="connsiteY11-1762" fmla="*/ 1045271 h 1354418"/>
              <a:gd name="connsiteX12-1763" fmla="*/ 47 w 1551851"/>
              <a:gd name="connsiteY12-1764" fmla="*/ 985980 h 1354418"/>
              <a:gd name="connsiteX13-1765" fmla="*/ 653888 w 1551851"/>
              <a:gd name="connsiteY13-1766" fmla="*/ 736838 h 1354418"/>
              <a:gd name="connsiteX14-1767" fmla="*/ 318099 w 1551851"/>
              <a:gd name="connsiteY14-1768" fmla="*/ 328669 h 1354418"/>
              <a:gd name="connsiteX0-1769" fmla="*/ 318099 w 1551851"/>
              <a:gd name="connsiteY0-1770" fmla="*/ 328669 h 1354418"/>
              <a:gd name="connsiteX1-1771" fmla="*/ 750394 w 1551851"/>
              <a:gd name="connsiteY1-1772" fmla="*/ 587431 h 1354418"/>
              <a:gd name="connsiteX2-1773" fmla="*/ 807144 w 1551851"/>
              <a:gd name="connsiteY2-1774" fmla="*/ 15 h 1354418"/>
              <a:gd name="connsiteX3-1775" fmla="*/ 916903 w 1551851"/>
              <a:gd name="connsiteY3-1776" fmla="*/ 587432 h 1354418"/>
              <a:gd name="connsiteX4-1777" fmla="*/ 1134935 w 1551851"/>
              <a:gd name="connsiteY4-1778" fmla="*/ 437792 h 1354418"/>
              <a:gd name="connsiteX5-1779" fmla="*/ 1057649 w 1551851"/>
              <a:gd name="connsiteY5-1780" fmla="*/ 712984 h 1354418"/>
              <a:gd name="connsiteX6-1781" fmla="*/ 1545752 w 1551851"/>
              <a:gd name="connsiteY6-1782" fmla="*/ 663079 h 1354418"/>
              <a:gd name="connsiteX7-1783" fmla="*/ 1066418 w 1551851"/>
              <a:gd name="connsiteY7-1784" fmla="*/ 909117 h 1354418"/>
              <a:gd name="connsiteX8-1785" fmla="*/ 1494973 w 1551851"/>
              <a:gd name="connsiteY8-1786" fmla="*/ 1171511 h 1354418"/>
              <a:gd name="connsiteX9-1787" fmla="*/ 916903 w 1551851"/>
              <a:gd name="connsiteY9-1788" fmla="*/ 1018766 h 1354418"/>
              <a:gd name="connsiteX10-1789" fmla="*/ 740884 w 1551851"/>
              <a:gd name="connsiteY10-1790" fmla="*/ 1354393 h 1354418"/>
              <a:gd name="connsiteX11-1791" fmla="*/ 710638 w 1551851"/>
              <a:gd name="connsiteY11-1792" fmla="*/ 1045271 h 1354418"/>
              <a:gd name="connsiteX12-1793" fmla="*/ 47 w 1551851"/>
              <a:gd name="connsiteY12-1794" fmla="*/ 985980 h 1354418"/>
              <a:gd name="connsiteX13-1795" fmla="*/ 653888 w 1551851"/>
              <a:gd name="connsiteY13-1796" fmla="*/ 736838 h 1354418"/>
              <a:gd name="connsiteX14-1797" fmla="*/ 318099 w 1551851"/>
              <a:gd name="connsiteY14-1798" fmla="*/ 328669 h 1354418"/>
              <a:gd name="connsiteX0-1799" fmla="*/ 318099 w 1551851"/>
              <a:gd name="connsiteY0-1800" fmla="*/ 328669 h 1354418"/>
              <a:gd name="connsiteX1-1801" fmla="*/ 750394 w 1551851"/>
              <a:gd name="connsiteY1-1802" fmla="*/ 587431 h 1354418"/>
              <a:gd name="connsiteX2-1803" fmla="*/ 807144 w 1551851"/>
              <a:gd name="connsiteY2-1804" fmla="*/ 15 h 1354418"/>
              <a:gd name="connsiteX3-1805" fmla="*/ 916903 w 1551851"/>
              <a:gd name="connsiteY3-1806" fmla="*/ 587432 h 1354418"/>
              <a:gd name="connsiteX4-1807" fmla="*/ 1134935 w 1551851"/>
              <a:gd name="connsiteY4-1808" fmla="*/ 437792 h 1354418"/>
              <a:gd name="connsiteX5-1809" fmla="*/ 1057649 w 1551851"/>
              <a:gd name="connsiteY5-1810" fmla="*/ 712984 h 1354418"/>
              <a:gd name="connsiteX6-1811" fmla="*/ 1545752 w 1551851"/>
              <a:gd name="connsiteY6-1812" fmla="*/ 663079 h 1354418"/>
              <a:gd name="connsiteX7-1813" fmla="*/ 1066418 w 1551851"/>
              <a:gd name="connsiteY7-1814" fmla="*/ 909117 h 1354418"/>
              <a:gd name="connsiteX8-1815" fmla="*/ 1494973 w 1551851"/>
              <a:gd name="connsiteY8-1816" fmla="*/ 1171511 h 1354418"/>
              <a:gd name="connsiteX9-1817" fmla="*/ 916903 w 1551851"/>
              <a:gd name="connsiteY9-1818" fmla="*/ 1018766 h 1354418"/>
              <a:gd name="connsiteX10-1819" fmla="*/ 740884 w 1551851"/>
              <a:gd name="connsiteY10-1820" fmla="*/ 1354393 h 1354418"/>
              <a:gd name="connsiteX11-1821" fmla="*/ 710638 w 1551851"/>
              <a:gd name="connsiteY11-1822" fmla="*/ 1045271 h 1354418"/>
              <a:gd name="connsiteX12-1823" fmla="*/ 47 w 1551851"/>
              <a:gd name="connsiteY12-1824" fmla="*/ 985980 h 1354418"/>
              <a:gd name="connsiteX13-1825" fmla="*/ 653888 w 1551851"/>
              <a:gd name="connsiteY13-1826" fmla="*/ 736838 h 1354418"/>
              <a:gd name="connsiteX14-1827" fmla="*/ 318099 w 1551851"/>
              <a:gd name="connsiteY14-1828" fmla="*/ 328669 h 1354418"/>
              <a:gd name="connsiteX0-1829" fmla="*/ 318099 w 1551851"/>
              <a:gd name="connsiteY0-1830" fmla="*/ 328669 h 1354418"/>
              <a:gd name="connsiteX1-1831" fmla="*/ 750394 w 1551851"/>
              <a:gd name="connsiteY1-1832" fmla="*/ 587431 h 1354418"/>
              <a:gd name="connsiteX2-1833" fmla="*/ 807144 w 1551851"/>
              <a:gd name="connsiteY2-1834" fmla="*/ 15 h 1354418"/>
              <a:gd name="connsiteX3-1835" fmla="*/ 916903 w 1551851"/>
              <a:gd name="connsiteY3-1836" fmla="*/ 587432 h 1354418"/>
              <a:gd name="connsiteX4-1837" fmla="*/ 1134935 w 1551851"/>
              <a:gd name="connsiteY4-1838" fmla="*/ 437792 h 1354418"/>
              <a:gd name="connsiteX5-1839" fmla="*/ 1057649 w 1551851"/>
              <a:gd name="connsiteY5-1840" fmla="*/ 712984 h 1354418"/>
              <a:gd name="connsiteX6-1841" fmla="*/ 1545752 w 1551851"/>
              <a:gd name="connsiteY6-1842" fmla="*/ 663079 h 1354418"/>
              <a:gd name="connsiteX7-1843" fmla="*/ 1066418 w 1551851"/>
              <a:gd name="connsiteY7-1844" fmla="*/ 909117 h 1354418"/>
              <a:gd name="connsiteX8-1845" fmla="*/ 1494973 w 1551851"/>
              <a:gd name="connsiteY8-1846" fmla="*/ 1171511 h 1354418"/>
              <a:gd name="connsiteX9-1847" fmla="*/ 916903 w 1551851"/>
              <a:gd name="connsiteY9-1848" fmla="*/ 1018766 h 1354418"/>
              <a:gd name="connsiteX10-1849" fmla="*/ 740884 w 1551851"/>
              <a:gd name="connsiteY10-1850" fmla="*/ 1354393 h 1354418"/>
              <a:gd name="connsiteX11-1851" fmla="*/ 710638 w 1551851"/>
              <a:gd name="connsiteY11-1852" fmla="*/ 1045271 h 1354418"/>
              <a:gd name="connsiteX12-1853" fmla="*/ 47 w 1551851"/>
              <a:gd name="connsiteY12-1854" fmla="*/ 985980 h 1354418"/>
              <a:gd name="connsiteX13-1855" fmla="*/ 653888 w 1551851"/>
              <a:gd name="connsiteY13-1856" fmla="*/ 736838 h 1354418"/>
              <a:gd name="connsiteX14-1857" fmla="*/ 318099 w 1551851"/>
              <a:gd name="connsiteY14-1858" fmla="*/ 328669 h 1354418"/>
              <a:gd name="connsiteX0-1859" fmla="*/ 318099 w 1551851"/>
              <a:gd name="connsiteY0-1860" fmla="*/ 328669 h 1341167"/>
              <a:gd name="connsiteX1-1861" fmla="*/ 750394 w 1551851"/>
              <a:gd name="connsiteY1-1862" fmla="*/ 587431 h 1341167"/>
              <a:gd name="connsiteX2-1863" fmla="*/ 807144 w 1551851"/>
              <a:gd name="connsiteY2-1864" fmla="*/ 15 h 1341167"/>
              <a:gd name="connsiteX3-1865" fmla="*/ 916903 w 1551851"/>
              <a:gd name="connsiteY3-1866" fmla="*/ 587432 h 1341167"/>
              <a:gd name="connsiteX4-1867" fmla="*/ 1134935 w 1551851"/>
              <a:gd name="connsiteY4-1868" fmla="*/ 437792 h 1341167"/>
              <a:gd name="connsiteX5-1869" fmla="*/ 1057649 w 1551851"/>
              <a:gd name="connsiteY5-1870" fmla="*/ 712984 h 1341167"/>
              <a:gd name="connsiteX6-1871" fmla="*/ 1545752 w 1551851"/>
              <a:gd name="connsiteY6-1872" fmla="*/ 663079 h 1341167"/>
              <a:gd name="connsiteX7-1873" fmla="*/ 1066418 w 1551851"/>
              <a:gd name="connsiteY7-1874" fmla="*/ 909117 h 1341167"/>
              <a:gd name="connsiteX8-1875" fmla="*/ 1494973 w 1551851"/>
              <a:gd name="connsiteY8-1876" fmla="*/ 1171511 h 1341167"/>
              <a:gd name="connsiteX9-1877" fmla="*/ 916903 w 1551851"/>
              <a:gd name="connsiteY9-1878" fmla="*/ 1018766 h 1341167"/>
              <a:gd name="connsiteX10-1879" fmla="*/ 634867 w 1551851"/>
              <a:gd name="connsiteY10-1880" fmla="*/ 1341141 h 1341167"/>
              <a:gd name="connsiteX11-1881" fmla="*/ 710638 w 1551851"/>
              <a:gd name="connsiteY11-1882" fmla="*/ 1045271 h 1341167"/>
              <a:gd name="connsiteX12-1883" fmla="*/ 47 w 1551851"/>
              <a:gd name="connsiteY12-1884" fmla="*/ 985980 h 1341167"/>
              <a:gd name="connsiteX13-1885" fmla="*/ 653888 w 1551851"/>
              <a:gd name="connsiteY13-1886" fmla="*/ 736838 h 1341167"/>
              <a:gd name="connsiteX14-1887" fmla="*/ 318099 w 1551851"/>
              <a:gd name="connsiteY14-1888" fmla="*/ 328669 h 1341167"/>
              <a:gd name="connsiteX0-1889" fmla="*/ 318099 w 1551851"/>
              <a:gd name="connsiteY0-1890" fmla="*/ 328669 h 1354331"/>
              <a:gd name="connsiteX1-1891" fmla="*/ 750394 w 1551851"/>
              <a:gd name="connsiteY1-1892" fmla="*/ 587431 h 1354331"/>
              <a:gd name="connsiteX2-1893" fmla="*/ 807144 w 1551851"/>
              <a:gd name="connsiteY2-1894" fmla="*/ 15 h 1354331"/>
              <a:gd name="connsiteX3-1895" fmla="*/ 916903 w 1551851"/>
              <a:gd name="connsiteY3-1896" fmla="*/ 587432 h 1354331"/>
              <a:gd name="connsiteX4-1897" fmla="*/ 1134935 w 1551851"/>
              <a:gd name="connsiteY4-1898" fmla="*/ 437792 h 1354331"/>
              <a:gd name="connsiteX5-1899" fmla="*/ 1057649 w 1551851"/>
              <a:gd name="connsiteY5-1900" fmla="*/ 712984 h 1354331"/>
              <a:gd name="connsiteX6-1901" fmla="*/ 1545752 w 1551851"/>
              <a:gd name="connsiteY6-1902" fmla="*/ 663079 h 1354331"/>
              <a:gd name="connsiteX7-1903" fmla="*/ 1066418 w 1551851"/>
              <a:gd name="connsiteY7-1904" fmla="*/ 909117 h 1354331"/>
              <a:gd name="connsiteX8-1905" fmla="*/ 1494973 w 1551851"/>
              <a:gd name="connsiteY8-1906" fmla="*/ 1171511 h 1354331"/>
              <a:gd name="connsiteX9-1907" fmla="*/ 916903 w 1551851"/>
              <a:gd name="connsiteY9-1908" fmla="*/ 1018766 h 1354331"/>
              <a:gd name="connsiteX10-1909" fmla="*/ 634867 w 1551851"/>
              <a:gd name="connsiteY10-1910" fmla="*/ 1341141 h 1354331"/>
              <a:gd name="connsiteX11-1911" fmla="*/ 710638 w 1551851"/>
              <a:gd name="connsiteY11-1912" fmla="*/ 1045271 h 1354331"/>
              <a:gd name="connsiteX12-1913" fmla="*/ 47 w 1551851"/>
              <a:gd name="connsiteY12-1914" fmla="*/ 985980 h 1354331"/>
              <a:gd name="connsiteX13-1915" fmla="*/ 653888 w 1551851"/>
              <a:gd name="connsiteY13-1916" fmla="*/ 736838 h 1354331"/>
              <a:gd name="connsiteX14-1917" fmla="*/ 318099 w 1551851"/>
              <a:gd name="connsiteY14-1918" fmla="*/ 328669 h 1354331"/>
              <a:gd name="connsiteX0-1919" fmla="*/ 318099 w 1551851"/>
              <a:gd name="connsiteY0-1920" fmla="*/ 328669 h 1457529"/>
              <a:gd name="connsiteX1-1921" fmla="*/ 750394 w 1551851"/>
              <a:gd name="connsiteY1-1922" fmla="*/ 587431 h 1457529"/>
              <a:gd name="connsiteX2-1923" fmla="*/ 807144 w 1551851"/>
              <a:gd name="connsiteY2-1924" fmla="*/ 15 h 1457529"/>
              <a:gd name="connsiteX3-1925" fmla="*/ 916903 w 1551851"/>
              <a:gd name="connsiteY3-1926" fmla="*/ 587432 h 1457529"/>
              <a:gd name="connsiteX4-1927" fmla="*/ 1134935 w 1551851"/>
              <a:gd name="connsiteY4-1928" fmla="*/ 437792 h 1457529"/>
              <a:gd name="connsiteX5-1929" fmla="*/ 1057649 w 1551851"/>
              <a:gd name="connsiteY5-1930" fmla="*/ 712984 h 1457529"/>
              <a:gd name="connsiteX6-1931" fmla="*/ 1545752 w 1551851"/>
              <a:gd name="connsiteY6-1932" fmla="*/ 663079 h 1457529"/>
              <a:gd name="connsiteX7-1933" fmla="*/ 1066418 w 1551851"/>
              <a:gd name="connsiteY7-1934" fmla="*/ 909117 h 1457529"/>
              <a:gd name="connsiteX8-1935" fmla="*/ 1494973 w 1551851"/>
              <a:gd name="connsiteY8-1936" fmla="*/ 1171511 h 1457529"/>
              <a:gd name="connsiteX9-1937" fmla="*/ 916903 w 1551851"/>
              <a:gd name="connsiteY9-1938" fmla="*/ 1018766 h 1457529"/>
              <a:gd name="connsiteX10-1939" fmla="*/ 595111 w 1551851"/>
              <a:gd name="connsiteY10-1940" fmla="*/ 1447158 h 1457529"/>
              <a:gd name="connsiteX11-1941" fmla="*/ 710638 w 1551851"/>
              <a:gd name="connsiteY11-1942" fmla="*/ 1045271 h 1457529"/>
              <a:gd name="connsiteX12-1943" fmla="*/ 47 w 1551851"/>
              <a:gd name="connsiteY12-1944" fmla="*/ 985980 h 1457529"/>
              <a:gd name="connsiteX13-1945" fmla="*/ 653888 w 1551851"/>
              <a:gd name="connsiteY13-1946" fmla="*/ 736838 h 1457529"/>
              <a:gd name="connsiteX14-1947" fmla="*/ 318099 w 1551851"/>
              <a:gd name="connsiteY14-1948" fmla="*/ 328669 h 1457529"/>
              <a:gd name="connsiteX0-1949" fmla="*/ 318099 w 1551851"/>
              <a:gd name="connsiteY0-1950" fmla="*/ 328669 h 1457529"/>
              <a:gd name="connsiteX1-1951" fmla="*/ 750394 w 1551851"/>
              <a:gd name="connsiteY1-1952" fmla="*/ 587431 h 1457529"/>
              <a:gd name="connsiteX2-1953" fmla="*/ 807144 w 1551851"/>
              <a:gd name="connsiteY2-1954" fmla="*/ 15 h 1457529"/>
              <a:gd name="connsiteX3-1955" fmla="*/ 916903 w 1551851"/>
              <a:gd name="connsiteY3-1956" fmla="*/ 587432 h 1457529"/>
              <a:gd name="connsiteX4-1957" fmla="*/ 1134935 w 1551851"/>
              <a:gd name="connsiteY4-1958" fmla="*/ 437792 h 1457529"/>
              <a:gd name="connsiteX5-1959" fmla="*/ 1057649 w 1551851"/>
              <a:gd name="connsiteY5-1960" fmla="*/ 712984 h 1457529"/>
              <a:gd name="connsiteX6-1961" fmla="*/ 1545752 w 1551851"/>
              <a:gd name="connsiteY6-1962" fmla="*/ 663079 h 1457529"/>
              <a:gd name="connsiteX7-1963" fmla="*/ 1066418 w 1551851"/>
              <a:gd name="connsiteY7-1964" fmla="*/ 909117 h 1457529"/>
              <a:gd name="connsiteX8-1965" fmla="*/ 1494973 w 1551851"/>
              <a:gd name="connsiteY8-1966" fmla="*/ 1171511 h 1457529"/>
              <a:gd name="connsiteX9-1967" fmla="*/ 916903 w 1551851"/>
              <a:gd name="connsiteY9-1968" fmla="*/ 1018766 h 1457529"/>
              <a:gd name="connsiteX10-1969" fmla="*/ 595111 w 1551851"/>
              <a:gd name="connsiteY10-1970" fmla="*/ 1447158 h 1457529"/>
              <a:gd name="connsiteX11-1971" fmla="*/ 710638 w 1551851"/>
              <a:gd name="connsiteY11-1972" fmla="*/ 1045271 h 1457529"/>
              <a:gd name="connsiteX12-1973" fmla="*/ 47 w 1551851"/>
              <a:gd name="connsiteY12-1974" fmla="*/ 985980 h 1457529"/>
              <a:gd name="connsiteX13-1975" fmla="*/ 653888 w 1551851"/>
              <a:gd name="connsiteY13-1976" fmla="*/ 736838 h 1457529"/>
              <a:gd name="connsiteX14-1977" fmla="*/ 318099 w 1551851"/>
              <a:gd name="connsiteY14-1978" fmla="*/ 328669 h 1457529"/>
              <a:gd name="connsiteX0-1979" fmla="*/ 318099 w 1551851"/>
              <a:gd name="connsiteY0-1980" fmla="*/ 328669 h 1450384"/>
              <a:gd name="connsiteX1-1981" fmla="*/ 750394 w 1551851"/>
              <a:gd name="connsiteY1-1982" fmla="*/ 587431 h 1450384"/>
              <a:gd name="connsiteX2-1983" fmla="*/ 807144 w 1551851"/>
              <a:gd name="connsiteY2-1984" fmla="*/ 15 h 1450384"/>
              <a:gd name="connsiteX3-1985" fmla="*/ 916903 w 1551851"/>
              <a:gd name="connsiteY3-1986" fmla="*/ 587432 h 1450384"/>
              <a:gd name="connsiteX4-1987" fmla="*/ 1134935 w 1551851"/>
              <a:gd name="connsiteY4-1988" fmla="*/ 437792 h 1450384"/>
              <a:gd name="connsiteX5-1989" fmla="*/ 1057649 w 1551851"/>
              <a:gd name="connsiteY5-1990" fmla="*/ 712984 h 1450384"/>
              <a:gd name="connsiteX6-1991" fmla="*/ 1545752 w 1551851"/>
              <a:gd name="connsiteY6-1992" fmla="*/ 663079 h 1450384"/>
              <a:gd name="connsiteX7-1993" fmla="*/ 1066418 w 1551851"/>
              <a:gd name="connsiteY7-1994" fmla="*/ 909117 h 1450384"/>
              <a:gd name="connsiteX8-1995" fmla="*/ 1494973 w 1551851"/>
              <a:gd name="connsiteY8-1996" fmla="*/ 1171511 h 1450384"/>
              <a:gd name="connsiteX9-1997" fmla="*/ 916903 w 1551851"/>
              <a:gd name="connsiteY9-1998" fmla="*/ 1018766 h 1450384"/>
              <a:gd name="connsiteX10-1999" fmla="*/ 595111 w 1551851"/>
              <a:gd name="connsiteY10-2000" fmla="*/ 1447158 h 1450384"/>
              <a:gd name="connsiteX11-2001" fmla="*/ 710638 w 1551851"/>
              <a:gd name="connsiteY11-2002" fmla="*/ 1045271 h 1450384"/>
              <a:gd name="connsiteX12-2003" fmla="*/ 47 w 1551851"/>
              <a:gd name="connsiteY12-2004" fmla="*/ 985980 h 1450384"/>
              <a:gd name="connsiteX13-2005" fmla="*/ 653888 w 1551851"/>
              <a:gd name="connsiteY13-2006" fmla="*/ 736838 h 1450384"/>
              <a:gd name="connsiteX14-2007" fmla="*/ 318099 w 1551851"/>
              <a:gd name="connsiteY14-2008" fmla="*/ 328669 h 1450384"/>
              <a:gd name="connsiteX0-2009" fmla="*/ 318101 w 1551853"/>
              <a:gd name="connsiteY0-2010" fmla="*/ 328669 h 1450384"/>
              <a:gd name="connsiteX1-2011" fmla="*/ 750396 w 1551853"/>
              <a:gd name="connsiteY1-2012" fmla="*/ 587431 h 1450384"/>
              <a:gd name="connsiteX2-2013" fmla="*/ 807146 w 1551853"/>
              <a:gd name="connsiteY2-2014" fmla="*/ 15 h 1450384"/>
              <a:gd name="connsiteX3-2015" fmla="*/ 916905 w 1551853"/>
              <a:gd name="connsiteY3-2016" fmla="*/ 587432 h 1450384"/>
              <a:gd name="connsiteX4-2017" fmla="*/ 1134937 w 1551853"/>
              <a:gd name="connsiteY4-2018" fmla="*/ 437792 h 1450384"/>
              <a:gd name="connsiteX5-2019" fmla="*/ 1057651 w 1551853"/>
              <a:gd name="connsiteY5-2020" fmla="*/ 712984 h 1450384"/>
              <a:gd name="connsiteX6-2021" fmla="*/ 1545754 w 1551853"/>
              <a:gd name="connsiteY6-2022" fmla="*/ 663079 h 1450384"/>
              <a:gd name="connsiteX7-2023" fmla="*/ 1066420 w 1551853"/>
              <a:gd name="connsiteY7-2024" fmla="*/ 909117 h 1450384"/>
              <a:gd name="connsiteX8-2025" fmla="*/ 1494975 w 1551853"/>
              <a:gd name="connsiteY8-2026" fmla="*/ 1171511 h 1450384"/>
              <a:gd name="connsiteX9-2027" fmla="*/ 916905 w 1551853"/>
              <a:gd name="connsiteY9-2028" fmla="*/ 1018766 h 1450384"/>
              <a:gd name="connsiteX10-2029" fmla="*/ 595113 w 1551853"/>
              <a:gd name="connsiteY10-2030" fmla="*/ 1447158 h 1450384"/>
              <a:gd name="connsiteX11-2031" fmla="*/ 684136 w 1551853"/>
              <a:gd name="connsiteY11-2032" fmla="*/ 979010 h 1450384"/>
              <a:gd name="connsiteX12-2033" fmla="*/ 49 w 1551853"/>
              <a:gd name="connsiteY12-2034" fmla="*/ 985980 h 1450384"/>
              <a:gd name="connsiteX13-2035" fmla="*/ 653890 w 1551853"/>
              <a:gd name="connsiteY13-2036" fmla="*/ 736838 h 1450384"/>
              <a:gd name="connsiteX14-2037" fmla="*/ 318101 w 1551853"/>
              <a:gd name="connsiteY14-2038" fmla="*/ 328669 h 1450384"/>
              <a:gd name="connsiteX0-2039" fmla="*/ 318101 w 1551853"/>
              <a:gd name="connsiteY0-2040" fmla="*/ 328669 h 1450384"/>
              <a:gd name="connsiteX1-2041" fmla="*/ 750396 w 1551853"/>
              <a:gd name="connsiteY1-2042" fmla="*/ 587431 h 1450384"/>
              <a:gd name="connsiteX2-2043" fmla="*/ 807146 w 1551853"/>
              <a:gd name="connsiteY2-2044" fmla="*/ 15 h 1450384"/>
              <a:gd name="connsiteX3-2045" fmla="*/ 916905 w 1551853"/>
              <a:gd name="connsiteY3-2046" fmla="*/ 587432 h 1450384"/>
              <a:gd name="connsiteX4-2047" fmla="*/ 1134937 w 1551853"/>
              <a:gd name="connsiteY4-2048" fmla="*/ 437792 h 1450384"/>
              <a:gd name="connsiteX5-2049" fmla="*/ 1057651 w 1551853"/>
              <a:gd name="connsiteY5-2050" fmla="*/ 712984 h 1450384"/>
              <a:gd name="connsiteX6-2051" fmla="*/ 1545754 w 1551853"/>
              <a:gd name="connsiteY6-2052" fmla="*/ 663079 h 1450384"/>
              <a:gd name="connsiteX7-2053" fmla="*/ 1066420 w 1551853"/>
              <a:gd name="connsiteY7-2054" fmla="*/ 909117 h 1450384"/>
              <a:gd name="connsiteX8-2055" fmla="*/ 1494975 w 1551853"/>
              <a:gd name="connsiteY8-2056" fmla="*/ 1171511 h 1450384"/>
              <a:gd name="connsiteX9-2057" fmla="*/ 916905 w 1551853"/>
              <a:gd name="connsiteY9-2058" fmla="*/ 1018766 h 1450384"/>
              <a:gd name="connsiteX10-2059" fmla="*/ 595113 w 1551853"/>
              <a:gd name="connsiteY10-2060" fmla="*/ 1447158 h 1450384"/>
              <a:gd name="connsiteX11-2061" fmla="*/ 750624 w 1551853"/>
              <a:gd name="connsiteY11-2062" fmla="*/ 1113654 h 1450384"/>
              <a:gd name="connsiteX12-2063" fmla="*/ 684136 w 1551853"/>
              <a:gd name="connsiteY12-2064" fmla="*/ 979010 h 1450384"/>
              <a:gd name="connsiteX13-2065" fmla="*/ 49 w 1551853"/>
              <a:gd name="connsiteY13-2066" fmla="*/ 985980 h 1450384"/>
              <a:gd name="connsiteX14-2067" fmla="*/ 653890 w 1551853"/>
              <a:gd name="connsiteY14-2068" fmla="*/ 736838 h 1450384"/>
              <a:gd name="connsiteX15" fmla="*/ 318101 w 1551853"/>
              <a:gd name="connsiteY15" fmla="*/ 328669 h 1450384"/>
              <a:gd name="connsiteX0-2069" fmla="*/ 318101 w 1551853"/>
              <a:gd name="connsiteY0-2070" fmla="*/ 328669 h 1450384"/>
              <a:gd name="connsiteX1-2071" fmla="*/ 750396 w 1551853"/>
              <a:gd name="connsiteY1-2072" fmla="*/ 587431 h 1450384"/>
              <a:gd name="connsiteX2-2073" fmla="*/ 807146 w 1551853"/>
              <a:gd name="connsiteY2-2074" fmla="*/ 15 h 1450384"/>
              <a:gd name="connsiteX3-2075" fmla="*/ 916905 w 1551853"/>
              <a:gd name="connsiteY3-2076" fmla="*/ 587432 h 1450384"/>
              <a:gd name="connsiteX4-2077" fmla="*/ 1134937 w 1551853"/>
              <a:gd name="connsiteY4-2078" fmla="*/ 437792 h 1450384"/>
              <a:gd name="connsiteX5-2079" fmla="*/ 1057651 w 1551853"/>
              <a:gd name="connsiteY5-2080" fmla="*/ 712984 h 1450384"/>
              <a:gd name="connsiteX6-2081" fmla="*/ 1545754 w 1551853"/>
              <a:gd name="connsiteY6-2082" fmla="*/ 663079 h 1450384"/>
              <a:gd name="connsiteX7-2083" fmla="*/ 1066420 w 1551853"/>
              <a:gd name="connsiteY7-2084" fmla="*/ 909117 h 1450384"/>
              <a:gd name="connsiteX8-2085" fmla="*/ 1494975 w 1551853"/>
              <a:gd name="connsiteY8-2086" fmla="*/ 1171511 h 1450384"/>
              <a:gd name="connsiteX9-2087" fmla="*/ 916905 w 1551853"/>
              <a:gd name="connsiteY9-2088" fmla="*/ 1018766 h 1450384"/>
              <a:gd name="connsiteX10-2089" fmla="*/ 595113 w 1551853"/>
              <a:gd name="connsiteY10-2090" fmla="*/ 1447158 h 1450384"/>
              <a:gd name="connsiteX11-2091" fmla="*/ 750624 w 1551853"/>
              <a:gd name="connsiteY11-2092" fmla="*/ 1113654 h 1450384"/>
              <a:gd name="connsiteX12-2093" fmla="*/ 684136 w 1551853"/>
              <a:gd name="connsiteY12-2094" fmla="*/ 979010 h 1450384"/>
              <a:gd name="connsiteX13-2095" fmla="*/ 49 w 1551853"/>
              <a:gd name="connsiteY13-2096" fmla="*/ 985980 h 1450384"/>
              <a:gd name="connsiteX14-2097" fmla="*/ 653890 w 1551853"/>
              <a:gd name="connsiteY14-2098" fmla="*/ 736838 h 1450384"/>
              <a:gd name="connsiteX15-2099" fmla="*/ 318101 w 1551853"/>
              <a:gd name="connsiteY15-2100" fmla="*/ 328669 h 1450384"/>
              <a:gd name="connsiteX0-2101" fmla="*/ 318101 w 1551853"/>
              <a:gd name="connsiteY0-2102" fmla="*/ 328669 h 1450384"/>
              <a:gd name="connsiteX1-2103" fmla="*/ 750396 w 1551853"/>
              <a:gd name="connsiteY1-2104" fmla="*/ 587431 h 1450384"/>
              <a:gd name="connsiteX2-2105" fmla="*/ 807146 w 1551853"/>
              <a:gd name="connsiteY2-2106" fmla="*/ 15 h 1450384"/>
              <a:gd name="connsiteX3-2107" fmla="*/ 916905 w 1551853"/>
              <a:gd name="connsiteY3-2108" fmla="*/ 587432 h 1450384"/>
              <a:gd name="connsiteX4-2109" fmla="*/ 1134937 w 1551853"/>
              <a:gd name="connsiteY4-2110" fmla="*/ 437792 h 1450384"/>
              <a:gd name="connsiteX5-2111" fmla="*/ 1057651 w 1551853"/>
              <a:gd name="connsiteY5-2112" fmla="*/ 712984 h 1450384"/>
              <a:gd name="connsiteX6-2113" fmla="*/ 1545754 w 1551853"/>
              <a:gd name="connsiteY6-2114" fmla="*/ 663079 h 1450384"/>
              <a:gd name="connsiteX7-2115" fmla="*/ 1066420 w 1551853"/>
              <a:gd name="connsiteY7-2116" fmla="*/ 909117 h 1450384"/>
              <a:gd name="connsiteX8-2117" fmla="*/ 1494975 w 1551853"/>
              <a:gd name="connsiteY8-2118" fmla="*/ 1171511 h 1450384"/>
              <a:gd name="connsiteX9-2119" fmla="*/ 916905 w 1551853"/>
              <a:gd name="connsiteY9-2120" fmla="*/ 1018766 h 1450384"/>
              <a:gd name="connsiteX10-2121" fmla="*/ 595113 w 1551853"/>
              <a:gd name="connsiteY10-2122" fmla="*/ 1447158 h 1450384"/>
              <a:gd name="connsiteX11-2123" fmla="*/ 750624 w 1551853"/>
              <a:gd name="connsiteY11-2124" fmla="*/ 1113654 h 1450384"/>
              <a:gd name="connsiteX12-2125" fmla="*/ 684136 w 1551853"/>
              <a:gd name="connsiteY12-2126" fmla="*/ 979010 h 1450384"/>
              <a:gd name="connsiteX13-2127" fmla="*/ 49 w 1551853"/>
              <a:gd name="connsiteY13-2128" fmla="*/ 985980 h 1450384"/>
              <a:gd name="connsiteX14-2129" fmla="*/ 653890 w 1551853"/>
              <a:gd name="connsiteY14-2130" fmla="*/ 736838 h 1450384"/>
              <a:gd name="connsiteX15-2131" fmla="*/ 318101 w 1551853"/>
              <a:gd name="connsiteY15-2132" fmla="*/ 328669 h 1450384"/>
              <a:gd name="connsiteX0-2133" fmla="*/ 318101 w 1551853"/>
              <a:gd name="connsiteY0-2134" fmla="*/ 328669 h 1450384"/>
              <a:gd name="connsiteX1-2135" fmla="*/ 750396 w 1551853"/>
              <a:gd name="connsiteY1-2136" fmla="*/ 587431 h 1450384"/>
              <a:gd name="connsiteX2-2137" fmla="*/ 807146 w 1551853"/>
              <a:gd name="connsiteY2-2138" fmla="*/ 15 h 1450384"/>
              <a:gd name="connsiteX3-2139" fmla="*/ 916905 w 1551853"/>
              <a:gd name="connsiteY3-2140" fmla="*/ 587432 h 1450384"/>
              <a:gd name="connsiteX4-2141" fmla="*/ 1134937 w 1551853"/>
              <a:gd name="connsiteY4-2142" fmla="*/ 437792 h 1450384"/>
              <a:gd name="connsiteX5-2143" fmla="*/ 1057651 w 1551853"/>
              <a:gd name="connsiteY5-2144" fmla="*/ 712984 h 1450384"/>
              <a:gd name="connsiteX6-2145" fmla="*/ 1545754 w 1551853"/>
              <a:gd name="connsiteY6-2146" fmla="*/ 663079 h 1450384"/>
              <a:gd name="connsiteX7-2147" fmla="*/ 1066420 w 1551853"/>
              <a:gd name="connsiteY7-2148" fmla="*/ 909117 h 1450384"/>
              <a:gd name="connsiteX8-2149" fmla="*/ 1494975 w 1551853"/>
              <a:gd name="connsiteY8-2150" fmla="*/ 1171511 h 1450384"/>
              <a:gd name="connsiteX9-2151" fmla="*/ 916905 w 1551853"/>
              <a:gd name="connsiteY9-2152" fmla="*/ 1018766 h 1450384"/>
              <a:gd name="connsiteX10-2153" fmla="*/ 595113 w 1551853"/>
              <a:gd name="connsiteY10-2154" fmla="*/ 1447158 h 1450384"/>
              <a:gd name="connsiteX11-2155" fmla="*/ 750624 w 1551853"/>
              <a:gd name="connsiteY11-2156" fmla="*/ 1113654 h 1450384"/>
              <a:gd name="connsiteX12-2157" fmla="*/ 684136 w 1551853"/>
              <a:gd name="connsiteY12-2158" fmla="*/ 979010 h 1450384"/>
              <a:gd name="connsiteX13-2159" fmla="*/ 49 w 1551853"/>
              <a:gd name="connsiteY13-2160" fmla="*/ 985980 h 1450384"/>
              <a:gd name="connsiteX14-2161" fmla="*/ 653890 w 1551853"/>
              <a:gd name="connsiteY14-2162" fmla="*/ 736838 h 1450384"/>
              <a:gd name="connsiteX15-2163" fmla="*/ 318101 w 1551853"/>
              <a:gd name="connsiteY15-2164" fmla="*/ 328669 h 1450384"/>
              <a:gd name="connsiteX0-2165" fmla="*/ 318107 w 1551859"/>
              <a:gd name="connsiteY0-2166" fmla="*/ 328669 h 1450384"/>
              <a:gd name="connsiteX1-2167" fmla="*/ 750402 w 1551859"/>
              <a:gd name="connsiteY1-2168" fmla="*/ 587431 h 1450384"/>
              <a:gd name="connsiteX2-2169" fmla="*/ 807152 w 1551859"/>
              <a:gd name="connsiteY2-2170" fmla="*/ 15 h 1450384"/>
              <a:gd name="connsiteX3-2171" fmla="*/ 916911 w 1551859"/>
              <a:gd name="connsiteY3-2172" fmla="*/ 587432 h 1450384"/>
              <a:gd name="connsiteX4-2173" fmla="*/ 1134943 w 1551859"/>
              <a:gd name="connsiteY4-2174" fmla="*/ 437792 h 1450384"/>
              <a:gd name="connsiteX5-2175" fmla="*/ 1057657 w 1551859"/>
              <a:gd name="connsiteY5-2176" fmla="*/ 712984 h 1450384"/>
              <a:gd name="connsiteX6-2177" fmla="*/ 1545760 w 1551859"/>
              <a:gd name="connsiteY6-2178" fmla="*/ 663079 h 1450384"/>
              <a:gd name="connsiteX7-2179" fmla="*/ 1066426 w 1551859"/>
              <a:gd name="connsiteY7-2180" fmla="*/ 909117 h 1450384"/>
              <a:gd name="connsiteX8-2181" fmla="*/ 1494981 w 1551859"/>
              <a:gd name="connsiteY8-2182" fmla="*/ 1171511 h 1450384"/>
              <a:gd name="connsiteX9-2183" fmla="*/ 916911 w 1551859"/>
              <a:gd name="connsiteY9-2184" fmla="*/ 1018766 h 1450384"/>
              <a:gd name="connsiteX10-2185" fmla="*/ 595119 w 1551859"/>
              <a:gd name="connsiteY10-2186" fmla="*/ 1447158 h 1450384"/>
              <a:gd name="connsiteX11-2187" fmla="*/ 750630 w 1551859"/>
              <a:gd name="connsiteY11-2188" fmla="*/ 1113654 h 1450384"/>
              <a:gd name="connsiteX12-2189" fmla="*/ 617881 w 1551859"/>
              <a:gd name="connsiteY12-2190" fmla="*/ 979010 h 1450384"/>
              <a:gd name="connsiteX13-2191" fmla="*/ 55 w 1551859"/>
              <a:gd name="connsiteY13-2192" fmla="*/ 985980 h 1450384"/>
              <a:gd name="connsiteX14-2193" fmla="*/ 653896 w 1551859"/>
              <a:gd name="connsiteY14-2194" fmla="*/ 736838 h 1450384"/>
              <a:gd name="connsiteX15-2195" fmla="*/ 318107 w 1551859"/>
              <a:gd name="connsiteY15-2196" fmla="*/ 328669 h 1450384"/>
              <a:gd name="connsiteX0-2197" fmla="*/ 318107 w 1551859"/>
              <a:gd name="connsiteY0-2198" fmla="*/ 328669 h 1450384"/>
              <a:gd name="connsiteX1-2199" fmla="*/ 750402 w 1551859"/>
              <a:gd name="connsiteY1-2200" fmla="*/ 587431 h 1450384"/>
              <a:gd name="connsiteX2-2201" fmla="*/ 807152 w 1551859"/>
              <a:gd name="connsiteY2-2202" fmla="*/ 15 h 1450384"/>
              <a:gd name="connsiteX3-2203" fmla="*/ 916911 w 1551859"/>
              <a:gd name="connsiteY3-2204" fmla="*/ 587432 h 1450384"/>
              <a:gd name="connsiteX4-2205" fmla="*/ 1134943 w 1551859"/>
              <a:gd name="connsiteY4-2206" fmla="*/ 437792 h 1450384"/>
              <a:gd name="connsiteX5-2207" fmla="*/ 1057657 w 1551859"/>
              <a:gd name="connsiteY5-2208" fmla="*/ 712984 h 1450384"/>
              <a:gd name="connsiteX6-2209" fmla="*/ 1545760 w 1551859"/>
              <a:gd name="connsiteY6-2210" fmla="*/ 663079 h 1450384"/>
              <a:gd name="connsiteX7-2211" fmla="*/ 1066426 w 1551859"/>
              <a:gd name="connsiteY7-2212" fmla="*/ 909117 h 1450384"/>
              <a:gd name="connsiteX8-2213" fmla="*/ 1494981 w 1551859"/>
              <a:gd name="connsiteY8-2214" fmla="*/ 1171511 h 1450384"/>
              <a:gd name="connsiteX9-2215" fmla="*/ 916911 w 1551859"/>
              <a:gd name="connsiteY9-2216" fmla="*/ 1018766 h 1450384"/>
              <a:gd name="connsiteX10-2217" fmla="*/ 595119 w 1551859"/>
              <a:gd name="connsiteY10-2218" fmla="*/ 1447158 h 1450384"/>
              <a:gd name="connsiteX11-2219" fmla="*/ 750630 w 1551859"/>
              <a:gd name="connsiteY11-2220" fmla="*/ 1113654 h 1450384"/>
              <a:gd name="connsiteX12-2221" fmla="*/ 617881 w 1551859"/>
              <a:gd name="connsiteY12-2222" fmla="*/ 979010 h 1450384"/>
              <a:gd name="connsiteX13-2223" fmla="*/ 55 w 1551859"/>
              <a:gd name="connsiteY13-2224" fmla="*/ 985980 h 1450384"/>
              <a:gd name="connsiteX14-2225" fmla="*/ 653896 w 1551859"/>
              <a:gd name="connsiteY14-2226" fmla="*/ 736838 h 1450384"/>
              <a:gd name="connsiteX15-2227" fmla="*/ 318107 w 1551859"/>
              <a:gd name="connsiteY15-2228" fmla="*/ 328669 h 1450384"/>
              <a:gd name="connsiteX0-2229" fmla="*/ 318107 w 1551859"/>
              <a:gd name="connsiteY0-2230" fmla="*/ 328669 h 1450384"/>
              <a:gd name="connsiteX1-2231" fmla="*/ 750402 w 1551859"/>
              <a:gd name="connsiteY1-2232" fmla="*/ 587431 h 1450384"/>
              <a:gd name="connsiteX2-2233" fmla="*/ 807152 w 1551859"/>
              <a:gd name="connsiteY2-2234" fmla="*/ 15 h 1450384"/>
              <a:gd name="connsiteX3-2235" fmla="*/ 916911 w 1551859"/>
              <a:gd name="connsiteY3-2236" fmla="*/ 587432 h 1450384"/>
              <a:gd name="connsiteX4-2237" fmla="*/ 1134943 w 1551859"/>
              <a:gd name="connsiteY4-2238" fmla="*/ 437792 h 1450384"/>
              <a:gd name="connsiteX5-2239" fmla="*/ 1057657 w 1551859"/>
              <a:gd name="connsiteY5-2240" fmla="*/ 712984 h 1450384"/>
              <a:gd name="connsiteX6-2241" fmla="*/ 1545760 w 1551859"/>
              <a:gd name="connsiteY6-2242" fmla="*/ 663079 h 1450384"/>
              <a:gd name="connsiteX7-2243" fmla="*/ 1066426 w 1551859"/>
              <a:gd name="connsiteY7-2244" fmla="*/ 909117 h 1450384"/>
              <a:gd name="connsiteX8-2245" fmla="*/ 1494981 w 1551859"/>
              <a:gd name="connsiteY8-2246" fmla="*/ 1171511 h 1450384"/>
              <a:gd name="connsiteX9-2247" fmla="*/ 916911 w 1551859"/>
              <a:gd name="connsiteY9-2248" fmla="*/ 1018766 h 1450384"/>
              <a:gd name="connsiteX10-2249" fmla="*/ 595119 w 1551859"/>
              <a:gd name="connsiteY10-2250" fmla="*/ 1447158 h 1450384"/>
              <a:gd name="connsiteX11-2251" fmla="*/ 750630 w 1551859"/>
              <a:gd name="connsiteY11-2252" fmla="*/ 1113654 h 1450384"/>
              <a:gd name="connsiteX12-2253" fmla="*/ 617881 w 1551859"/>
              <a:gd name="connsiteY12-2254" fmla="*/ 979010 h 1450384"/>
              <a:gd name="connsiteX13-2255" fmla="*/ 55 w 1551859"/>
              <a:gd name="connsiteY13-2256" fmla="*/ 985980 h 1450384"/>
              <a:gd name="connsiteX14-2257" fmla="*/ 653896 w 1551859"/>
              <a:gd name="connsiteY14-2258" fmla="*/ 736838 h 1450384"/>
              <a:gd name="connsiteX15-2259" fmla="*/ 318107 w 1551859"/>
              <a:gd name="connsiteY15-2260" fmla="*/ 328669 h 1450384"/>
              <a:gd name="connsiteX0-2261" fmla="*/ 318107 w 1551859"/>
              <a:gd name="connsiteY0-2262" fmla="*/ 328669 h 1450384"/>
              <a:gd name="connsiteX1-2263" fmla="*/ 750402 w 1551859"/>
              <a:gd name="connsiteY1-2264" fmla="*/ 587431 h 1450384"/>
              <a:gd name="connsiteX2-2265" fmla="*/ 807152 w 1551859"/>
              <a:gd name="connsiteY2-2266" fmla="*/ 15 h 1450384"/>
              <a:gd name="connsiteX3-2267" fmla="*/ 916911 w 1551859"/>
              <a:gd name="connsiteY3-2268" fmla="*/ 587432 h 1450384"/>
              <a:gd name="connsiteX4-2269" fmla="*/ 1134943 w 1551859"/>
              <a:gd name="connsiteY4-2270" fmla="*/ 437792 h 1450384"/>
              <a:gd name="connsiteX5-2271" fmla="*/ 1057657 w 1551859"/>
              <a:gd name="connsiteY5-2272" fmla="*/ 712984 h 1450384"/>
              <a:gd name="connsiteX6-2273" fmla="*/ 1545760 w 1551859"/>
              <a:gd name="connsiteY6-2274" fmla="*/ 663079 h 1450384"/>
              <a:gd name="connsiteX7-2275" fmla="*/ 1066426 w 1551859"/>
              <a:gd name="connsiteY7-2276" fmla="*/ 909117 h 1450384"/>
              <a:gd name="connsiteX8-2277" fmla="*/ 1494981 w 1551859"/>
              <a:gd name="connsiteY8-2278" fmla="*/ 1171511 h 1450384"/>
              <a:gd name="connsiteX9-2279" fmla="*/ 916911 w 1551859"/>
              <a:gd name="connsiteY9-2280" fmla="*/ 1018766 h 1450384"/>
              <a:gd name="connsiteX10-2281" fmla="*/ 595119 w 1551859"/>
              <a:gd name="connsiteY10-2282" fmla="*/ 1447158 h 1450384"/>
              <a:gd name="connsiteX11-2283" fmla="*/ 750630 w 1551859"/>
              <a:gd name="connsiteY11-2284" fmla="*/ 1113654 h 1450384"/>
              <a:gd name="connsiteX12-2285" fmla="*/ 617881 w 1551859"/>
              <a:gd name="connsiteY12-2286" fmla="*/ 979010 h 1450384"/>
              <a:gd name="connsiteX13-2287" fmla="*/ 55 w 1551859"/>
              <a:gd name="connsiteY13-2288" fmla="*/ 985980 h 1450384"/>
              <a:gd name="connsiteX14-2289" fmla="*/ 653896 w 1551859"/>
              <a:gd name="connsiteY14-2290" fmla="*/ 736838 h 1450384"/>
              <a:gd name="connsiteX15-2291" fmla="*/ 318107 w 1551859"/>
              <a:gd name="connsiteY15-2292" fmla="*/ 328669 h 1450384"/>
              <a:gd name="connsiteX0-2293" fmla="*/ 318107 w 1551859"/>
              <a:gd name="connsiteY0-2294" fmla="*/ 328669 h 1424093"/>
              <a:gd name="connsiteX1-2295" fmla="*/ 750402 w 1551859"/>
              <a:gd name="connsiteY1-2296" fmla="*/ 587431 h 1424093"/>
              <a:gd name="connsiteX2-2297" fmla="*/ 807152 w 1551859"/>
              <a:gd name="connsiteY2-2298" fmla="*/ 15 h 1424093"/>
              <a:gd name="connsiteX3-2299" fmla="*/ 916911 w 1551859"/>
              <a:gd name="connsiteY3-2300" fmla="*/ 587432 h 1424093"/>
              <a:gd name="connsiteX4-2301" fmla="*/ 1134943 w 1551859"/>
              <a:gd name="connsiteY4-2302" fmla="*/ 437792 h 1424093"/>
              <a:gd name="connsiteX5-2303" fmla="*/ 1057657 w 1551859"/>
              <a:gd name="connsiteY5-2304" fmla="*/ 712984 h 1424093"/>
              <a:gd name="connsiteX6-2305" fmla="*/ 1545760 w 1551859"/>
              <a:gd name="connsiteY6-2306" fmla="*/ 663079 h 1424093"/>
              <a:gd name="connsiteX7-2307" fmla="*/ 1066426 w 1551859"/>
              <a:gd name="connsiteY7-2308" fmla="*/ 909117 h 1424093"/>
              <a:gd name="connsiteX8-2309" fmla="*/ 1494981 w 1551859"/>
              <a:gd name="connsiteY8-2310" fmla="*/ 1171511 h 1424093"/>
              <a:gd name="connsiteX9-2311" fmla="*/ 916911 w 1551859"/>
              <a:gd name="connsiteY9-2312" fmla="*/ 1018766 h 1424093"/>
              <a:gd name="connsiteX10-2313" fmla="*/ 913171 w 1551859"/>
              <a:gd name="connsiteY10-2314" fmla="*/ 1420653 h 1424093"/>
              <a:gd name="connsiteX11-2315" fmla="*/ 750630 w 1551859"/>
              <a:gd name="connsiteY11-2316" fmla="*/ 1113654 h 1424093"/>
              <a:gd name="connsiteX12-2317" fmla="*/ 617881 w 1551859"/>
              <a:gd name="connsiteY12-2318" fmla="*/ 979010 h 1424093"/>
              <a:gd name="connsiteX13-2319" fmla="*/ 55 w 1551859"/>
              <a:gd name="connsiteY13-2320" fmla="*/ 985980 h 1424093"/>
              <a:gd name="connsiteX14-2321" fmla="*/ 653896 w 1551859"/>
              <a:gd name="connsiteY14-2322" fmla="*/ 736838 h 1424093"/>
              <a:gd name="connsiteX15-2323" fmla="*/ 318107 w 1551859"/>
              <a:gd name="connsiteY15-2324" fmla="*/ 328669 h 1424093"/>
              <a:gd name="connsiteX0-2325" fmla="*/ 318107 w 1551859"/>
              <a:gd name="connsiteY0-2326" fmla="*/ 328669 h 1420653"/>
              <a:gd name="connsiteX1-2327" fmla="*/ 750402 w 1551859"/>
              <a:gd name="connsiteY1-2328" fmla="*/ 587431 h 1420653"/>
              <a:gd name="connsiteX2-2329" fmla="*/ 807152 w 1551859"/>
              <a:gd name="connsiteY2-2330" fmla="*/ 15 h 1420653"/>
              <a:gd name="connsiteX3-2331" fmla="*/ 916911 w 1551859"/>
              <a:gd name="connsiteY3-2332" fmla="*/ 587432 h 1420653"/>
              <a:gd name="connsiteX4-2333" fmla="*/ 1134943 w 1551859"/>
              <a:gd name="connsiteY4-2334" fmla="*/ 437792 h 1420653"/>
              <a:gd name="connsiteX5-2335" fmla="*/ 1057657 w 1551859"/>
              <a:gd name="connsiteY5-2336" fmla="*/ 712984 h 1420653"/>
              <a:gd name="connsiteX6-2337" fmla="*/ 1545760 w 1551859"/>
              <a:gd name="connsiteY6-2338" fmla="*/ 663079 h 1420653"/>
              <a:gd name="connsiteX7-2339" fmla="*/ 1066426 w 1551859"/>
              <a:gd name="connsiteY7-2340" fmla="*/ 909117 h 1420653"/>
              <a:gd name="connsiteX8-2341" fmla="*/ 1494981 w 1551859"/>
              <a:gd name="connsiteY8-2342" fmla="*/ 1171511 h 1420653"/>
              <a:gd name="connsiteX9-2343" fmla="*/ 916911 w 1551859"/>
              <a:gd name="connsiteY9-2344" fmla="*/ 1018766 h 1420653"/>
              <a:gd name="connsiteX10-2345" fmla="*/ 913171 w 1551859"/>
              <a:gd name="connsiteY10-2346" fmla="*/ 1420653 h 1420653"/>
              <a:gd name="connsiteX11-2347" fmla="*/ 750630 w 1551859"/>
              <a:gd name="connsiteY11-2348" fmla="*/ 1113654 h 1420653"/>
              <a:gd name="connsiteX12-2349" fmla="*/ 617881 w 1551859"/>
              <a:gd name="connsiteY12-2350" fmla="*/ 979010 h 1420653"/>
              <a:gd name="connsiteX13-2351" fmla="*/ 55 w 1551859"/>
              <a:gd name="connsiteY13-2352" fmla="*/ 985980 h 1420653"/>
              <a:gd name="connsiteX14-2353" fmla="*/ 653896 w 1551859"/>
              <a:gd name="connsiteY14-2354" fmla="*/ 736838 h 1420653"/>
              <a:gd name="connsiteX15-2355" fmla="*/ 318107 w 1551859"/>
              <a:gd name="connsiteY15-2356" fmla="*/ 328669 h 1420653"/>
              <a:gd name="connsiteX0-2357" fmla="*/ 318107 w 1551859"/>
              <a:gd name="connsiteY0-2358" fmla="*/ 328669 h 1420653"/>
              <a:gd name="connsiteX1-2359" fmla="*/ 750402 w 1551859"/>
              <a:gd name="connsiteY1-2360" fmla="*/ 587431 h 1420653"/>
              <a:gd name="connsiteX2-2361" fmla="*/ 807152 w 1551859"/>
              <a:gd name="connsiteY2-2362" fmla="*/ 15 h 1420653"/>
              <a:gd name="connsiteX3-2363" fmla="*/ 916911 w 1551859"/>
              <a:gd name="connsiteY3-2364" fmla="*/ 587432 h 1420653"/>
              <a:gd name="connsiteX4-2365" fmla="*/ 1134943 w 1551859"/>
              <a:gd name="connsiteY4-2366" fmla="*/ 437792 h 1420653"/>
              <a:gd name="connsiteX5-2367" fmla="*/ 1057657 w 1551859"/>
              <a:gd name="connsiteY5-2368" fmla="*/ 712984 h 1420653"/>
              <a:gd name="connsiteX6-2369" fmla="*/ 1545760 w 1551859"/>
              <a:gd name="connsiteY6-2370" fmla="*/ 663079 h 1420653"/>
              <a:gd name="connsiteX7-2371" fmla="*/ 1066426 w 1551859"/>
              <a:gd name="connsiteY7-2372" fmla="*/ 909117 h 1420653"/>
              <a:gd name="connsiteX8-2373" fmla="*/ 1494981 w 1551859"/>
              <a:gd name="connsiteY8-2374" fmla="*/ 1171511 h 1420653"/>
              <a:gd name="connsiteX9-2375" fmla="*/ 916911 w 1551859"/>
              <a:gd name="connsiteY9-2376" fmla="*/ 1018766 h 1420653"/>
              <a:gd name="connsiteX10-2377" fmla="*/ 913171 w 1551859"/>
              <a:gd name="connsiteY10-2378" fmla="*/ 1420653 h 1420653"/>
              <a:gd name="connsiteX11-2379" fmla="*/ 750630 w 1551859"/>
              <a:gd name="connsiteY11-2380" fmla="*/ 1113654 h 1420653"/>
              <a:gd name="connsiteX12-2381" fmla="*/ 538595 w 1551859"/>
              <a:gd name="connsiteY12-2382" fmla="*/ 1166663 h 1420653"/>
              <a:gd name="connsiteX13-2383" fmla="*/ 617881 w 1551859"/>
              <a:gd name="connsiteY13-2384" fmla="*/ 979010 h 1420653"/>
              <a:gd name="connsiteX14-2385" fmla="*/ 55 w 1551859"/>
              <a:gd name="connsiteY14-2386" fmla="*/ 985980 h 1420653"/>
              <a:gd name="connsiteX15-2387" fmla="*/ 653896 w 1551859"/>
              <a:gd name="connsiteY15-2388" fmla="*/ 736838 h 1420653"/>
              <a:gd name="connsiteX16" fmla="*/ 318107 w 1551859"/>
              <a:gd name="connsiteY16" fmla="*/ 328669 h 1420653"/>
              <a:gd name="connsiteX0-2389" fmla="*/ 318107 w 1551859"/>
              <a:gd name="connsiteY0-2390" fmla="*/ 328669 h 1420653"/>
              <a:gd name="connsiteX1-2391" fmla="*/ 750402 w 1551859"/>
              <a:gd name="connsiteY1-2392" fmla="*/ 587431 h 1420653"/>
              <a:gd name="connsiteX2-2393" fmla="*/ 807152 w 1551859"/>
              <a:gd name="connsiteY2-2394" fmla="*/ 15 h 1420653"/>
              <a:gd name="connsiteX3-2395" fmla="*/ 916911 w 1551859"/>
              <a:gd name="connsiteY3-2396" fmla="*/ 587432 h 1420653"/>
              <a:gd name="connsiteX4-2397" fmla="*/ 1134943 w 1551859"/>
              <a:gd name="connsiteY4-2398" fmla="*/ 437792 h 1420653"/>
              <a:gd name="connsiteX5-2399" fmla="*/ 1057657 w 1551859"/>
              <a:gd name="connsiteY5-2400" fmla="*/ 712984 h 1420653"/>
              <a:gd name="connsiteX6-2401" fmla="*/ 1545760 w 1551859"/>
              <a:gd name="connsiteY6-2402" fmla="*/ 663079 h 1420653"/>
              <a:gd name="connsiteX7-2403" fmla="*/ 1066426 w 1551859"/>
              <a:gd name="connsiteY7-2404" fmla="*/ 909117 h 1420653"/>
              <a:gd name="connsiteX8-2405" fmla="*/ 1494981 w 1551859"/>
              <a:gd name="connsiteY8-2406" fmla="*/ 1171511 h 1420653"/>
              <a:gd name="connsiteX9-2407" fmla="*/ 916911 w 1551859"/>
              <a:gd name="connsiteY9-2408" fmla="*/ 1018766 h 1420653"/>
              <a:gd name="connsiteX10-2409" fmla="*/ 913171 w 1551859"/>
              <a:gd name="connsiteY10-2410" fmla="*/ 1420653 h 1420653"/>
              <a:gd name="connsiteX11-2411" fmla="*/ 750630 w 1551859"/>
              <a:gd name="connsiteY11-2412" fmla="*/ 1113654 h 1420653"/>
              <a:gd name="connsiteX12-2413" fmla="*/ 538595 w 1551859"/>
              <a:gd name="connsiteY12-2414" fmla="*/ 1166663 h 1420653"/>
              <a:gd name="connsiteX13-2415" fmla="*/ 617881 w 1551859"/>
              <a:gd name="connsiteY13-2416" fmla="*/ 979010 h 1420653"/>
              <a:gd name="connsiteX14-2417" fmla="*/ 55 w 1551859"/>
              <a:gd name="connsiteY14-2418" fmla="*/ 985980 h 1420653"/>
              <a:gd name="connsiteX15-2419" fmla="*/ 653896 w 1551859"/>
              <a:gd name="connsiteY15-2420" fmla="*/ 736838 h 1420653"/>
              <a:gd name="connsiteX16-2421" fmla="*/ 318107 w 1551859"/>
              <a:gd name="connsiteY16-2422" fmla="*/ 328669 h 1420653"/>
              <a:gd name="connsiteX0-2423" fmla="*/ 318107 w 1551859"/>
              <a:gd name="connsiteY0-2424" fmla="*/ 328669 h 1420653"/>
              <a:gd name="connsiteX1-2425" fmla="*/ 750402 w 1551859"/>
              <a:gd name="connsiteY1-2426" fmla="*/ 587431 h 1420653"/>
              <a:gd name="connsiteX2-2427" fmla="*/ 807152 w 1551859"/>
              <a:gd name="connsiteY2-2428" fmla="*/ 15 h 1420653"/>
              <a:gd name="connsiteX3-2429" fmla="*/ 916911 w 1551859"/>
              <a:gd name="connsiteY3-2430" fmla="*/ 587432 h 1420653"/>
              <a:gd name="connsiteX4-2431" fmla="*/ 1134943 w 1551859"/>
              <a:gd name="connsiteY4-2432" fmla="*/ 437792 h 1420653"/>
              <a:gd name="connsiteX5-2433" fmla="*/ 1057657 w 1551859"/>
              <a:gd name="connsiteY5-2434" fmla="*/ 712984 h 1420653"/>
              <a:gd name="connsiteX6-2435" fmla="*/ 1545760 w 1551859"/>
              <a:gd name="connsiteY6-2436" fmla="*/ 663079 h 1420653"/>
              <a:gd name="connsiteX7-2437" fmla="*/ 1066426 w 1551859"/>
              <a:gd name="connsiteY7-2438" fmla="*/ 909117 h 1420653"/>
              <a:gd name="connsiteX8-2439" fmla="*/ 1494981 w 1551859"/>
              <a:gd name="connsiteY8-2440" fmla="*/ 1171511 h 1420653"/>
              <a:gd name="connsiteX9-2441" fmla="*/ 916911 w 1551859"/>
              <a:gd name="connsiteY9-2442" fmla="*/ 1018766 h 1420653"/>
              <a:gd name="connsiteX10-2443" fmla="*/ 913171 w 1551859"/>
              <a:gd name="connsiteY10-2444" fmla="*/ 1420653 h 1420653"/>
              <a:gd name="connsiteX11-2445" fmla="*/ 750630 w 1551859"/>
              <a:gd name="connsiteY11-2446" fmla="*/ 1113654 h 1420653"/>
              <a:gd name="connsiteX12-2447" fmla="*/ 538595 w 1551859"/>
              <a:gd name="connsiteY12-2448" fmla="*/ 1166663 h 1420653"/>
              <a:gd name="connsiteX13-2449" fmla="*/ 617881 w 1551859"/>
              <a:gd name="connsiteY13-2450" fmla="*/ 979010 h 1420653"/>
              <a:gd name="connsiteX14-2451" fmla="*/ 55 w 1551859"/>
              <a:gd name="connsiteY14-2452" fmla="*/ 985980 h 1420653"/>
              <a:gd name="connsiteX15-2453" fmla="*/ 653896 w 1551859"/>
              <a:gd name="connsiteY15-2454" fmla="*/ 736838 h 1420653"/>
              <a:gd name="connsiteX16-2455" fmla="*/ 318107 w 1551859"/>
              <a:gd name="connsiteY16-2456" fmla="*/ 328669 h 1420653"/>
              <a:gd name="connsiteX0-2457" fmla="*/ 318107 w 1551859"/>
              <a:gd name="connsiteY0-2458" fmla="*/ 328669 h 1420653"/>
              <a:gd name="connsiteX1-2459" fmla="*/ 750402 w 1551859"/>
              <a:gd name="connsiteY1-2460" fmla="*/ 587431 h 1420653"/>
              <a:gd name="connsiteX2-2461" fmla="*/ 807152 w 1551859"/>
              <a:gd name="connsiteY2-2462" fmla="*/ 15 h 1420653"/>
              <a:gd name="connsiteX3-2463" fmla="*/ 916911 w 1551859"/>
              <a:gd name="connsiteY3-2464" fmla="*/ 587432 h 1420653"/>
              <a:gd name="connsiteX4-2465" fmla="*/ 1134943 w 1551859"/>
              <a:gd name="connsiteY4-2466" fmla="*/ 437792 h 1420653"/>
              <a:gd name="connsiteX5-2467" fmla="*/ 1057657 w 1551859"/>
              <a:gd name="connsiteY5-2468" fmla="*/ 712984 h 1420653"/>
              <a:gd name="connsiteX6-2469" fmla="*/ 1545760 w 1551859"/>
              <a:gd name="connsiteY6-2470" fmla="*/ 663079 h 1420653"/>
              <a:gd name="connsiteX7-2471" fmla="*/ 1066426 w 1551859"/>
              <a:gd name="connsiteY7-2472" fmla="*/ 909117 h 1420653"/>
              <a:gd name="connsiteX8-2473" fmla="*/ 1494981 w 1551859"/>
              <a:gd name="connsiteY8-2474" fmla="*/ 1171511 h 1420653"/>
              <a:gd name="connsiteX9-2475" fmla="*/ 916911 w 1551859"/>
              <a:gd name="connsiteY9-2476" fmla="*/ 1018766 h 1420653"/>
              <a:gd name="connsiteX10-2477" fmla="*/ 913171 w 1551859"/>
              <a:gd name="connsiteY10-2478" fmla="*/ 1420653 h 1420653"/>
              <a:gd name="connsiteX11-2479" fmla="*/ 750630 w 1551859"/>
              <a:gd name="connsiteY11-2480" fmla="*/ 1113654 h 1420653"/>
              <a:gd name="connsiteX12-2481" fmla="*/ 538595 w 1551859"/>
              <a:gd name="connsiteY12-2482" fmla="*/ 1166663 h 1420653"/>
              <a:gd name="connsiteX13-2483" fmla="*/ 617881 w 1551859"/>
              <a:gd name="connsiteY13-2484" fmla="*/ 979010 h 1420653"/>
              <a:gd name="connsiteX14-2485" fmla="*/ 55 w 1551859"/>
              <a:gd name="connsiteY14-2486" fmla="*/ 985980 h 1420653"/>
              <a:gd name="connsiteX15-2487" fmla="*/ 653896 w 1551859"/>
              <a:gd name="connsiteY15-2488" fmla="*/ 736838 h 1420653"/>
              <a:gd name="connsiteX16-2489" fmla="*/ 318107 w 1551859"/>
              <a:gd name="connsiteY16-2490" fmla="*/ 328669 h 1420653"/>
              <a:gd name="connsiteX0-2491" fmla="*/ 318107 w 1551859"/>
              <a:gd name="connsiteY0-2492" fmla="*/ 328669 h 1420653"/>
              <a:gd name="connsiteX1-2493" fmla="*/ 750402 w 1551859"/>
              <a:gd name="connsiteY1-2494" fmla="*/ 587431 h 1420653"/>
              <a:gd name="connsiteX2-2495" fmla="*/ 807152 w 1551859"/>
              <a:gd name="connsiteY2-2496" fmla="*/ 15 h 1420653"/>
              <a:gd name="connsiteX3-2497" fmla="*/ 916911 w 1551859"/>
              <a:gd name="connsiteY3-2498" fmla="*/ 587432 h 1420653"/>
              <a:gd name="connsiteX4-2499" fmla="*/ 1134943 w 1551859"/>
              <a:gd name="connsiteY4-2500" fmla="*/ 437792 h 1420653"/>
              <a:gd name="connsiteX5-2501" fmla="*/ 1057657 w 1551859"/>
              <a:gd name="connsiteY5-2502" fmla="*/ 712984 h 1420653"/>
              <a:gd name="connsiteX6-2503" fmla="*/ 1545760 w 1551859"/>
              <a:gd name="connsiteY6-2504" fmla="*/ 663079 h 1420653"/>
              <a:gd name="connsiteX7-2505" fmla="*/ 1066426 w 1551859"/>
              <a:gd name="connsiteY7-2506" fmla="*/ 909117 h 1420653"/>
              <a:gd name="connsiteX8-2507" fmla="*/ 1494981 w 1551859"/>
              <a:gd name="connsiteY8-2508" fmla="*/ 1171511 h 1420653"/>
              <a:gd name="connsiteX9-2509" fmla="*/ 916911 w 1551859"/>
              <a:gd name="connsiteY9-2510" fmla="*/ 1018766 h 1420653"/>
              <a:gd name="connsiteX10-2511" fmla="*/ 913171 w 1551859"/>
              <a:gd name="connsiteY10-2512" fmla="*/ 1420653 h 1420653"/>
              <a:gd name="connsiteX11-2513" fmla="*/ 750630 w 1551859"/>
              <a:gd name="connsiteY11-2514" fmla="*/ 1113654 h 1420653"/>
              <a:gd name="connsiteX12-2515" fmla="*/ 538595 w 1551859"/>
              <a:gd name="connsiteY12-2516" fmla="*/ 1166663 h 1420653"/>
              <a:gd name="connsiteX13-2517" fmla="*/ 617881 w 1551859"/>
              <a:gd name="connsiteY13-2518" fmla="*/ 979010 h 1420653"/>
              <a:gd name="connsiteX14-2519" fmla="*/ 55 w 1551859"/>
              <a:gd name="connsiteY14-2520" fmla="*/ 985980 h 1420653"/>
              <a:gd name="connsiteX15-2521" fmla="*/ 653896 w 1551859"/>
              <a:gd name="connsiteY15-2522" fmla="*/ 736838 h 1420653"/>
              <a:gd name="connsiteX16-2523" fmla="*/ 318107 w 1551859"/>
              <a:gd name="connsiteY16-2524" fmla="*/ 328669 h 1420653"/>
              <a:gd name="connsiteX0-2525" fmla="*/ 318107 w 1551859"/>
              <a:gd name="connsiteY0-2526" fmla="*/ 328669 h 1420653"/>
              <a:gd name="connsiteX1-2527" fmla="*/ 750402 w 1551859"/>
              <a:gd name="connsiteY1-2528" fmla="*/ 587431 h 1420653"/>
              <a:gd name="connsiteX2-2529" fmla="*/ 807152 w 1551859"/>
              <a:gd name="connsiteY2-2530" fmla="*/ 15 h 1420653"/>
              <a:gd name="connsiteX3-2531" fmla="*/ 916911 w 1551859"/>
              <a:gd name="connsiteY3-2532" fmla="*/ 587432 h 1420653"/>
              <a:gd name="connsiteX4-2533" fmla="*/ 1134943 w 1551859"/>
              <a:gd name="connsiteY4-2534" fmla="*/ 437792 h 1420653"/>
              <a:gd name="connsiteX5-2535" fmla="*/ 1057657 w 1551859"/>
              <a:gd name="connsiteY5-2536" fmla="*/ 712984 h 1420653"/>
              <a:gd name="connsiteX6-2537" fmla="*/ 1545760 w 1551859"/>
              <a:gd name="connsiteY6-2538" fmla="*/ 663079 h 1420653"/>
              <a:gd name="connsiteX7-2539" fmla="*/ 1066426 w 1551859"/>
              <a:gd name="connsiteY7-2540" fmla="*/ 909117 h 1420653"/>
              <a:gd name="connsiteX8-2541" fmla="*/ 1494981 w 1551859"/>
              <a:gd name="connsiteY8-2542" fmla="*/ 1171511 h 1420653"/>
              <a:gd name="connsiteX9-2543" fmla="*/ 916911 w 1551859"/>
              <a:gd name="connsiteY9-2544" fmla="*/ 1018766 h 1420653"/>
              <a:gd name="connsiteX10-2545" fmla="*/ 913171 w 1551859"/>
              <a:gd name="connsiteY10-2546" fmla="*/ 1420653 h 1420653"/>
              <a:gd name="connsiteX11-2547" fmla="*/ 750630 w 1551859"/>
              <a:gd name="connsiteY11-2548" fmla="*/ 1113654 h 1420653"/>
              <a:gd name="connsiteX12-2549" fmla="*/ 472334 w 1551859"/>
              <a:gd name="connsiteY12-2550" fmla="*/ 1193167 h 1420653"/>
              <a:gd name="connsiteX13-2551" fmla="*/ 617881 w 1551859"/>
              <a:gd name="connsiteY13-2552" fmla="*/ 979010 h 1420653"/>
              <a:gd name="connsiteX14-2553" fmla="*/ 55 w 1551859"/>
              <a:gd name="connsiteY14-2554" fmla="*/ 985980 h 1420653"/>
              <a:gd name="connsiteX15-2555" fmla="*/ 653896 w 1551859"/>
              <a:gd name="connsiteY15-2556" fmla="*/ 736838 h 1420653"/>
              <a:gd name="connsiteX16-2557" fmla="*/ 318107 w 1551859"/>
              <a:gd name="connsiteY16-2558" fmla="*/ 328669 h 1420653"/>
              <a:gd name="connsiteX0-2559" fmla="*/ 318107 w 1551859"/>
              <a:gd name="connsiteY0-2560" fmla="*/ 328669 h 1420653"/>
              <a:gd name="connsiteX1-2561" fmla="*/ 750402 w 1551859"/>
              <a:gd name="connsiteY1-2562" fmla="*/ 587431 h 1420653"/>
              <a:gd name="connsiteX2-2563" fmla="*/ 807152 w 1551859"/>
              <a:gd name="connsiteY2-2564" fmla="*/ 15 h 1420653"/>
              <a:gd name="connsiteX3-2565" fmla="*/ 916911 w 1551859"/>
              <a:gd name="connsiteY3-2566" fmla="*/ 587432 h 1420653"/>
              <a:gd name="connsiteX4-2567" fmla="*/ 1134943 w 1551859"/>
              <a:gd name="connsiteY4-2568" fmla="*/ 437792 h 1420653"/>
              <a:gd name="connsiteX5-2569" fmla="*/ 1057657 w 1551859"/>
              <a:gd name="connsiteY5-2570" fmla="*/ 712984 h 1420653"/>
              <a:gd name="connsiteX6-2571" fmla="*/ 1545760 w 1551859"/>
              <a:gd name="connsiteY6-2572" fmla="*/ 663079 h 1420653"/>
              <a:gd name="connsiteX7-2573" fmla="*/ 1066426 w 1551859"/>
              <a:gd name="connsiteY7-2574" fmla="*/ 909117 h 1420653"/>
              <a:gd name="connsiteX8-2575" fmla="*/ 1494981 w 1551859"/>
              <a:gd name="connsiteY8-2576" fmla="*/ 1171511 h 1420653"/>
              <a:gd name="connsiteX9-2577" fmla="*/ 916911 w 1551859"/>
              <a:gd name="connsiteY9-2578" fmla="*/ 1018766 h 1420653"/>
              <a:gd name="connsiteX10-2579" fmla="*/ 913171 w 1551859"/>
              <a:gd name="connsiteY10-2580" fmla="*/ 1420653 h 1420653"/>
              <a:gd name="connsiteX11-2581" fmla="*/ 750630 w 1551859"/>
              <a:gd name="connsiteY11-2582" fmla="*/ 1113654 h 1420653"/>
              <a:gd name="connsiteX12-2583" fmla="*/ 472334 w 1551859"/>
              <a:gd name="connsiteY12-2584" fmla="*/ 1193167 h 1420653"/>
              <a:gd name="connsiteX13-2585" fmla="*/ 617881 w 1551859"/>
              <a:gd name="connsiteY13-2586" fmla="*/ 979010 h 1420653"/>
              <a:gd name="connsiteX14-2587" fmla="*/ 55 w 1551859"/>
              <a:gd name="connsiteY14-2588" fmla="*/ 985980 h 1420653"/>
              <a:gd name="connsiteX15-2589" fmla="*/ 653896 w 1551859"/>
              <a:gd name="connsiteY15-2590" fmla="*/ 736838 h 1420653"/>
              <a:gd name="connsiteX16-2591" fmla="*/ 318107 w 1551859"/>
              <a:gd name="connsiteY16-2592" fmla="*/ 328669 h 1420653"/>
              <a:gd name="connsiteX0-2593" fmla="*/ 318107 w 1551859"/>
              <a:gd name="connsiteY0-2594" fmla="*/ 328669 h 1420653"/>
              <a:gd name="connsiteX1-2595" fmla="*/ 750402 w 1551859"/>
              <a:gd name="connsiteY1-2596" fmla="*/ 587431 h 1420653"/>
              <a:gd name="connsiteX2-2597" fmla="*/ 807152 w 1551859"/>
              <a:gd name="connsiteY2-2598" fmla="*/ 15 h 1420653"/>
              <a:gd name="connsiteX3-2599" fmla="*/ 916911 w 1551859"/>
              <a:gd name="connsiteY3-2600" fmla="*/ 587432 h 1420653"/>
              <a:gd name="connsiteX4-2601" fmla="*/ 1134943 w 1551859"/>
              <a:gd name="connsiteY4-2602" fmla="*/ 437792 h 1420653"/>
              <a:gd name="connsiteX5-2603" fmla="*/ 1057657 w 1551859"/>
              <a:gd name="connsiteY5-2604" fmla="*/ 712984 h 1420653"/>
              <a:gd name="connsiteX6-2605" fmla="*/ 1545760 w 1551859"/>
              <a:gd name="connsiteY6-2606" fmla="*/ 663079 h 1420653"/>
              <a:gd name="connsiteX7-2607" fmla="*/ 1066426 w 1551859"/>
              <a:gd name="connsiteY7-2608" fmla="*/ 909117 h 1420653"/>
              <a:gd name="connsiteX8-2609" fmla="*/ 1494981 w 1551859"/>
              <a:gd name="connsiteY8-2610" fmla="*/ 1171511 h 1420653"/>
              <a:gd name="connsiteX9-2611" fmla="*/ 916911 w 1551859"/>
              <a:gd name="connsiteY9-2612" fmla="*/ 1018766 h 1420653"/>
              <a:gd name="connsiteX10-2613" fmla="*/ 913171 w 1551859"/>
              <a:gd name="connsiteY10-2614" fmla="*/ 1420653 h 1420653"/>
              <a:gd name="connsiteX11-2615" fmla="*/ 750630 w 1551859"/>
              <a:gd name="connsiteY11-2616" fmla="*/ 1113654 h 1420653"/>
              <a:gd name="connsiteX12-2617" fmla="*/ 472334 w 1551859"/>
              <a:gd name="connsiteY12-2618" fmla="*/ 1193167 h 1420653"/>
              <a:gd name="connsiteX13-2619" fmla="*/ 617881 w 1551859"/>
              <a:gd name="connsiteY13-2620" fmla="*/ 979010 h 1420653"/>
              <a:gd name="connsiteX14-2621" fmla="*/ 55 w 1551859"/>
              <a:gd name="connsiteY14-2622" fmla="*/ 985980 h 1420653"/>
              <a:gd name="connsiteX15-2623" fmla="*/ 653896 w 1551859"/>
              <a:gd name="connsiteY15-2624" fmla="*/ 736838 h 1420653"/>
              <a:gd name="connsiteX16-2625" fmla="*/ 318107 w 1551859"/>
              <a:gd name="connsiteY16-2626" fmla="*/ 328669 h 1420653"/>
              <a:gd name="connsiteX0-2627" fmla="*/ 318104 w 1551856"/>
              <a:gd name="connsiteY0-2628" fmla="*/ 328669 h 1420653"/>
              <a:gd name="connsiteX1-2629" fmla="*/ 750399 w 1551856"/>
              <a:gd name="connsiteY1-2630" fmla="*/ 587431 h 1420653"/>
              <a:gd name="connsiteX2-2631" fmla="*/ 807149 w 1551856"/>
              <a:gd name="connsiteY2-2632" fmla="*/ 15 h 1420653"/>
              <a:gd name="connsiteX3-2633" fmla="*/ 916908 w 1551856"/>
              <a:gd name="connsiteY3-2634" fmla="*/ 587432 h 1420653"/>
              <a:gd name="connsiteX4-2635" fmla="*/ 1134940 w 1551856"/>
              <a:gd name="connsiteY4-2636" fmla="*/ 437792 h 1420653"/>
              <a:gd name="connsiteX5-2637" fmla="*/ 1057654 w 1551856"/>
              <a:gd name="connsiteY5-2638" fmla="*/ 712984 h 1420653"/>
              <a:gd name="connsiteX6-2639" fmla="*/ 1545757 w 1551856"/>
              <a:gd name="connsiteY6-2640" fmla="*/ 663079 h 1420653"/>
              <a:gd name="connsiteX7-2641" fmla="*/ 1066423 w 1551856"/>
              <a:gd name="connsiteY7-2642" fmla="*/ 909117 h 1420653"/>
              <a:gd name="connsiteX8-2643" fmla="*/ 1494978 w 1551856"/>
              <a:gd name="connsiteY8-2644" fmla="*/ 1171511 h 1420653"/>
              <a:gd name="connsiteX9-2645" fmla="*/ 916908 w 1551856"/>
              <a:gd name="connsiteY9-2646" fmla="*/ 1018766 h 1420653"/>
              <a:gd name="connsiteX10-2647" fmla="*/ 913168 w 1551856"/>
              <a:gd name="connsiteY10-2648" fmla="*/ 1420653 h 1420653"/>
              <a:gd name="connsiteX11-2649" fmla="*/ 750627 w 1551856"/>
              <a:gd name="connsiteY11-2650" fmla="*/ 1113654 h 1420653"/>
              <a:gd name="connsiteX12-2651" fmla="*/ 472331 w 1551856"/>
              <a:gd name="connsiteY12-2652" fmla="*/ 1193167 h 1420653"/>
              <a:gd name="connsiteX13-2653" fmla="*/ 617878 w 1551856"/>
              <a:gd name="connsiteY13-2654" fmla="*/ 979010 h 1420653"/>
              <a:gd name="connsiteX14-2655" fmla="*/ 52 w 1551856"/>
              <a:gd name="connsiteY14-2656" fmla="*/ 985980 h 1420653"/>
              <a:gd name="connsiteX15-2657" fmla="*/ 653893 w 1551856"/>
              <a:gd name="connsiteY15-2658" fmla="*/ 736838 h 1420653"/>
              <a:gd name="connsiteX16-2659" fmla="*/ 318104 w 1551856"/>
              <a:gd name="connsiteY16-2660" fmla="*/ 328669 h 1420653"/>
              <a:gd name="connsiteX0-2661" fmla="*/ 318102 w 1551854"/>
              <a:gd name="connsiteY0-2662" fmla="*/ 328669 h 1420653"/>
              <a:gd name="connsiteX1-2663" fmla="*/ 750397 w 1551854"/>
              <a:gd name="connsiteY1-2664" fmla="*/ 587431 h 1420653"/>
              <a:gd name="connsiteX2-2665" fmla="*/ 807147 w 1551854"/>
              <a:gd name="connsiteY2-2666" fmla="*/ 15 h 1420653"/>
              <a:gd name="connsiteX3-2667" fmla="*/ 916906 w 1551854"/>
              <a:gd name="connsiteY3-2668" fmla="*/ 587432 h 1420653"/>
              <a:gd name="connsiteX4-2669" fmla="*/ 1134938 w 1551854"/>
              <a:gd name="connsiteY4-2670" fmla="*/ 437792 h 1420653"/>
              <a:gd name="connsiteX5-2671" fmla="*/ 1057652 w 1551854"/>
              <a:gd name="connsiteY5-2672" fmla="*/ 712984 h 1420653"/>
              <a:gd name="connsiteX6-2673" fmla="*/ 1545755 w 1551854"/>
              <a:gd name="connsiteY6-2674" fmla="*/ 663079 h 1420653"/>
              <a:gd name="connsiteX7-2675" fmla="*/ 1066421 w 1551854"/>
              <a:gd name="connsiteY7-2676" fmla="*/ 909117 h 1420653"/>
              <a:gd name="connsiteX8-2677" fmla="*/ 1494976 w 1551854"/>
              <a:gd name="connsiteY8-2678" fmla="*/ 1171511 h 1420653"/>
              <a:gd name="connsiteX9-2679" fmla="*/ 916906 w 1551854"/>
              <a:gd name="connsiteY9-2680" fmla="*/ 1018766 h 1420653"/>
              <a:gd name="connsiteX10-2681" fmla="*/ 913166 w 1551854"/>
              <a:gd name="connsiteY10-2682" fmla="*/ 1420653 h 1420653"/>
              <a:gd name="connsiteX11-2683" fmla="*/ 750625 w 1551854"/>
              <a:gd name="connsiteY11-2684" fmla="*/ 1113654 h 1420653"/>
              <a:gd name="connsiteX12-2685" fmla="*/ 472329 w 1551854"/>
              <a:gd name="connsiteY12-2686" fmla="*/ 1193167 h 1420653"/>
              <a:gd name="connsiteX13-2687" fmla="*/ 643255 w 1551854"/>
              <a:gd name="connsiteY13-2688" fmla="*/ 930037 h 1420653"/>
              <a:gd name="connsiteX14-2689" fmla="*/ 50 w 1551854"/>
              <a:gd name="connsiteY14-2690" fmla="*/ 985980 h 1420653"/>
              <a:gd name="connsiteX15-2691" fmla="*/ 653891 w 1551854"/>
              <a:gd name="connsiteY15-2692" fmla="*/ 736838 h 1420653"/>
              <a:gd name="connsiteX16-2693" fmla="*/ 318102 w 1551854"/>
              <a:gd name="connsiteY16-2694" fmla="*/ 328669 h 1420653"/>
              <a:gd name="connsiteX0-2695" fmla="*/ 318102 w 1551854"/>
              <a:gd name="connsiteY0-2696" fmla="*/ 328669 h 1420653"/>
              <a:gd name="connsiteX1-2697" fmla="*/ 750397 w 1551854"/>
              <a:gd name="connsiteY1-2698" fmla="*/ 587431 h 1420653"/>
              <a:gd name="connsiteX2-2699" fmla="*/ 807147 w 1551854"/>
              <a:gd name="connsiteY2-2700" fmla="*/ 15 h 1420653"/>
              <a:gd name="connsiteX3-2701" fmla="*/ 916906 w 1551854"/>
              <a:gd name="connsiteY3-2702" fmla="*/ 587432 h 1420653"/>
              <a:gd name="connsiteX4-2703" fmla="*/ 1134938 w 1551854"/>
              <a:gd name="connsiteY4-2704" fmla="*/ 437792 h 1420653"/>
              <a:gd name="connsiteX5-2705" fmla="*/ 1057652 w 1551854"/>
              <a:gd name="connsiteY5-2706" fmla="*/ 712984 h 1420653"/>
              <a:gd name="connsiteX6-2707" fmla="*/ 1545755 w 1551854"/>
              <a:gd name="connsiteY6-2708" fmla="*/ 663079 h 1420653"/>
              <a:gd name="connsiteX7-2709" fmla="*/ 1066421 w 1551854"/>
              <a:gd name="connsiteY7-2710" fmla="*/ 909117 h 1420653"/>
              <a:gd name="connsiteX8-2711" fmla="*/ 1494976 w 1551854"/>
              <a:gd name="connsiteY8-2712" fmla="*/ 1171511 h 1420653"/>
              <a:gd name="connsiteX9-2713" fmla="*/ 916906 w 1551854"/>
              <a:gd name="connsiteY9-2714" fmla="*/ 1018766 h 1420653"/>
              <a:gd name="connsiteX10-2715" fmla="*/ 913166 w 1551854"/>
              <a:gd name="connsiteY10-2716" fmla="*/ 1420653 h 1420653"/>
              <a:gd name="connsiteX11-2717" fmla="*/ 750625 w 1551854"/>
              <a:gd name="connsiteY11-2718" fmla="*/ 1113654 h 1420653"/>
              <a:gd name="connsiteX12-2719" fmla="*/ 472329 w 1551854"/>
              <a:gd name="connsiteY12-2720" fmla="*/ 1193167 h 1420653"/>
              <a:gd name="connsiteX13-2721" fmla="*/ 643255 w 1551854"/>
              <a:gd name="connsiteY13-2722" fmla="*/ 930037 h 1420653"/>
              <a:gd name="connsiteX14-2723" fmla="*/ 50 w 1551854"/>
              <a:gd name="connsiteY14-2724" fmla="*/ 985980 h 1420653"/>
              <a:gd name="connsiteX15-2725" fmla="*/ 653891 w 1551854"/>
              <a:gd name="connsiteY15-2726" fmla="*/ 736838 h 1420653"/>
              <a:gd name="connsiteX16-2727" fmla="*/ 318102 w 1551854"/>
              <a:gd name="connsiteY16-2728" fmla="*/ 328669 h 1420653"/>
              <a:gd name="connsiteX0-2729" fmla="*/ 318102 w 1551854"/>
              <a:gd name="connsiteY0-2730" fmla="*/ 328669 h 1420653"/>
              <a:gd name="connsiteX1-2731" fmla="*/ 750397 w 1551854"/>
              <a:gd name="connsiteY1-2732" fmla="*/ 587431 h 1420653"/>
              <a:gd name="connsiteX2-2733" fmla="*/ 807147 w 1551854"/>
              <a:gd name="connsiteY2-2734" fmla="*/ 15 h 1420653"/>
              <a:gd name="connsiteX3-2735" fmla="*/ 916906 w 1551854"/>
              <a:gd name="connsiteY3-2736" fmla="*/ 587432 h 1420653"/>
              <a:gd name="connsiteX4-2737" fmla="*/ 1134938 w 1551854"/>
              <a:gd name="connsiteY4-2738" fmla="*/ 437792 h 1420653"/>
              <a:gd name="connsiteX5-2739" fmla="*/ 1057652 w 1551854"/>
              <a:gd name="connsiteY5-2740" fmla="*/ 712984 h 1420653"/>
              <a:gd name="connsiteX6-2741" fmla="*/ 1545755 w 1551854"/>
              <a:gd name="connsiteY6-2742" fmla="*/ 663079 h 1420653"/>
              <a:gd name="connsiteX7-2743" fmla="*/ 1066421 w 1551854"/>
              <a:gd name="connsiteY7-2744" fmla="*/ 909117 h 1420653"/>
              <a:gd name="connsiteX8-2745" fmla="*/ 1494976 w 1551854"/>
              <a:gd name="connsiteY8-2746" fmla="*/ 1171511 h 1420653"/>
              <a:gd name="connsiteX9-2747" fmla="*/ 916906 w 1551854"/>
              <a:gd name="connsiteY9-2748" fmla="*/ 1018766 h 1420653"/>
              <a:gd name="connsiteX10-2749" fmla="*/ 913166 w 1551854"/>
              <a:gd name="connsiteY10-2750" fmla="*/ 1420653 h 1420653"/>
              <a:gd name="connsiteX11-2751" fmla="*/ 750625 w 1551854"/>
              <a:gd name="connsiteY11-2752" fmla="*/ 1113654 h 1420653"/>
              <a:gd name="connsiteX12-2753" fmla="*/ 472329 w 1551854"/>
              <a:gd name="connsiteY12-2754" fmla="*/ 1193167 h 1420653"/>
              <a:gd name="connsiteX13-2755" fmla="*/ 643255 w 1551854"/>
              <a:gd name="connsiteY13-2756" fmla="*/ 930037 h 1420653"/>
              <a:gd name="connsiteX14-2757" fmla="*/ 50 w 1551854"/>
              <a:gd name="connsiteY14-2758" fmla="*/ 985980 h 1420653"/>
              <a:gd name="connsiteX15-2759" fmla="*/ 653891 w 1551854"/>
              <a:gd name="connsiteY15-2760" fmla="*/ 736838 h 1420653"/>
              <a:gd name="connsiteX16-2761" fmla="*/ 318102 w 1551854"/>
              <a:gd name="connsiteY16-2762" fmla="*/ 328669 h 1420653"/>
              <a:gd name="connsiteX0-2763" fmla="*/ 318102 w 1551854"/>
              <a:gd name="connsiteY0-2764" fmla="*/ 328669 h 1420653"/>
              <a:gd name="connsiteX1-2765" fmla="*/ 750397 w 1551854"/>
              <a:gd name="connsiteY1-2766" fmla="*/ 587431 h 1420653"/>
              <a:gd name="connsiteX2-2767" fmla="*/ 807147 w 1551854"/>
              <a:gd name="connsiteY2-2768" fmla="*/ 15 h 1420653"/>
              <a:gd name="connsiteX3-2769" fmla="*/ 916906 w 1551854"/>
              <a:gd name="connsiteY3-2770" fmla="*/ 587432 h 1420653"/>
              <a:gd name="connsiteX4-2771" fmla="*/ 1134938 w 1551854"/>
              <a:gd name="connsiteY4-2772" fmla="*/ 437792 h 1420653"/>
              <a:gd name="connsiteX5-2773" fmla="*/ 1057652 w 1551854"/>
              <a:gd name="connsiteY5-2774" fmla="*/ 712984 h 1420653"/>
              <a:gd name="connsiteX6-2775" fmla="*/ 1545755 w 1551854"/>
              <a:gd name="connsiteY6-2776" fmla="*/ 663079 h 1420653"/>
              <a:gd name="connsiteX7-2777" fmla="*/ 1066421 w 1551854"/>
              <a:gd name="connsiteY7-2778" fmla="*/ 909117 h 1420653"/>
              <a:gd name="connsiteX8-2779" fmla="*/ 1494976 w 1551854"/>
              <a:gd name="connsiteY8-2780" fmla="*/ 1171511 h 1420653"/>
              <a:gd name="connsiteX9-2781" fmla="*/ 916906 w 1551854"/>
              <a:gd name="connsiteY9-2782" fmla="*/ 1018766 h 1420653"/>
              <a:gd name="connsiteX10-2783" fmla="*/ 913166 w 1551854"/>
              <a:gd name="connsiteY10-2784" fmla="*/ 1420653 h 1420653"/>
              <a:gd name="connsiteX11-2785" fmla="*/ 750625 w 1551854"/>
              <a:gd name="connsiteY11-2786" fmla="*/ 1113654 h 1420653"/>
              <a:gd name="connsiteX12-2787" fmla="*/ 472329 w 1551854"/>
              <a:gd name="connsiteY12-2788" fmla="*/ 1193167 h 1420653"/>
              <a:gd name="connsiteX13-2789" fmla="*/ 643255 w 1551854"/>
              <a:gd name="connsiteY13-2790" fmla="*/ 930037 h 1420653"/>
              <a:gd name="connsiteX14-2791" fmla="*/ 50 w 1551854"/>
              <a:gd name="connsiteY14-2792" fmla="*/ 985980 h 1420653"/>
              <a:gd name="connsiteX15-2793" fmla="*/ 653891 w 1551854"/>
              <a:gd name="connsiteY15-2794" fmla="*/ 736838 h 1420653"/>
              <a:gd name="connsiteX16-2795" fmla="*/ 318102 w 1551854"/>
              <a:gd name="connsiteY16-2796" fmla="*/ 328669 h 1420653"/>
              <a:gd name="connsiteX0-2797" fmla="*/ 318102 w 1551854"/>
              <a:gd name="connsiteY0-2798" fmla="*/ 328669 h 1420653"/>
              <a:gd name="connsiteX1-2799" fmla="*/ 750397 w 1551854"/>
              <a:gd name="connsiteY1-2800" fmla="*/ 587431 h 1420653"/>
              <a:gd name="connsiteX2-2801" fmla="*/ 807147 w 1551854"/>
              <a:gd name="connsiteY2-2802" fmla="*/ 15 h 1420653"/>
              <a:gd name="connsiteX3-2803" fmla="*/ 916906 w 1551854"/>
              <a:gd name="connsiteY3-2804" fmla="*/ 587432 h 1420653"/>
              <a:gd name="connsiteX4-2805" fmla="*/ 1134938 w 1551854"/>
              <a:gd name="connsiteY4-2806" fmla="*/ 437792 h 1420653"/>
              <a:gd name="connsiteX5-2807" fmla="*/ 1057652 w 1551854"/>
              <a:gd name="connsiteY5-2808" fmla="*/ 712984 h 1420653"/>
              <a:gd name="connsiteX6-2809" fmla="*/ 1545755 w 1551854"/>
              <a:gd name="connsiteY6-2810" fmla="*/ 663079 h 1420653"/>
              <a:gd name="connsiteX7-2811" fmla="*/ 1066421 w 1551854"/>
              <a:gd name="connsiteY7-2812" fmla="*/ 909117 h 1420653"/>
              <a:gd name="connsiteX8-2813" fmla="*/ 1494976 w 1551854"/>
              <a:gd name="connsiteY8-2814" fmla="*/ 1171511 h 1420653"/>
              <a:gd name="connsiteX9-2815" fmla="*/ 916906 w 1551854"/>
              <a:gd name="connsiteY9-2816" fmla="*/ 1018766 h 1420653"/>
              <a:gd name="connsiteX10-2817" fmla="*/ 913166 w 1551854"/>
              <a:gd name="connsiteY10-2818" fmla="*/ 1420653 h 1420653"/>
              <a:gd name="connsiteX11-2819" fmla="*/ 750625 w 1551854"/>
              <a:gd name="connsiteY11-2820" fmla="*/ 1113654 h 1420653"/>
              <a:gd name="connsiteX12-2821" fmla="*/ 472329 w 1551854"/>
              <a:gd name="connsiteY12-2822" fmla="*/ 1193167 h 1420653"/>
              <a:gd name="connsiteX13-2823" fmla="*/ 643255 w 1551854"/>
              <a:gd name="connsiteY13-2824" fmla="*/ 930037 h 1420653"/>
              <a:gd name="connsiteX14-2825" fmla="*/ 50 w 1551854"/>
              <a:gd name="connsiteY14-2826" fmla="*/ 985980 h 1420653"/>
              <a:gd name="connsiteX15-2827" fmla="*/ 653891 w 1551854"/>
              <a:gd name="connsiteY15-2828" fmla="*/ 736838 h 1420653"/>
              <a:gd name="connsiteX16-2829" fmla="*/ 318102 w 1551854"/>
              <a:gd name="connsiteY16-2830" fmla="*/ 328669 h 1420653"/>
              <a:gd name="connsiteX0-2831" fmla="*/ 318102 w 1551854"/>
              <a:gd name="connsiteY0-2832" fmla="*/ 328669 h 1420653"/>
              <a:gd name="connsiteX1-2833" fmla="*/ 750397 w 1551854"/>
              <a:gd name="connsiteY1-2834" fmla="*/ 587431 h 1420653"/>
              <a:gd name="connsiteX2-2835" fmla="*/ 807147 w 1551854"/>
              <a:gd name="connsiteY2-2836" fmla="*/ 15 h 1420653"/>
              <a:gd name="connsiteX3-2837" fmla="*/ 916906 w 1551854"/>
              <a:gd name="connsiteY3-2838" fmla="*/ 587432 h 1420653"/>
              <a:gd name="connsiteX4-2839" fmla="*/ 1134938 w 1551854"/>
              <a:gd name="connsiteY4-2840" fmla="*/ 437792 h 1420653"/>
              <a:gd name="connsiteX5-2841" fmla="*/ 1057652 w 1551854"/>
              <a:gd name="connsiteY5-2842" fmla="*/ 712984 h 1420653"/>
              <a:gd name="connsiteX6-2843" fmla="*/ 1545755 w 1551854"/>
              <a:gd name="connsiteY6-2844" fmla="*/ 663079 h 1420653"/>
              <a:gd name="connsiteX7-2845" fmla="*/ 1066421 w 1551854"/>
              <a:gd name="connsiteY7-2846" fmla="*/ 909117 h 1420653"/>
              <a:gd name="connsiteX8-2847" fmla="*/ 1494976 w 1551854"/>
              <a:gd name="connsiteY8-2848" fmla="*/ 1171511 h 1420653"/>
              <a:gd name="connsiteX9-2849" fmla="*/ 916906 w 1551854"/>
              <a:gd name="connsiteY9-2850" fmla="*/ 1018766 h 1420653"/>
              <a:gd name="connsiteX10-2851" fmla="*/ 913166 w 1551854"/>
              <a:gd name="connsiteY10-2852" fmla="*/ 1420653 h 1420653"/>
              <a:gd name="connsiteX11-2853" fmla="*/ 742166 w 1551854"/>
              <a:gd name="connsiteY11-2854" fmla="*/ 1048356 h 1420653"/>
              <a:gd name="connsiteX12-2855" fmla="*/ 472329 w 1551854"/>
              <a:gd name="connsiteY12-2856" fmla="*/ 1193167 h 1420653"/>
              <a:gd name="connsiteX13-2857" fmla="*/ 643255 w 1551854"/>
              <a:gd name="connsiteY13-2858" fmla="*/ 930037 h 1420653"/>
              <a:gd name="connsiteX14-2859" fmla="*/ 50 w 1551854"/>
              <a:gd name="connsiteY14-2860" fmla="*/ 985980 h 1420653"/>
              <a:gd name="connsiteX15-2861" fmla="*/ 653891 w 1551854"/>
              <a:gd name="connsiteY15-2862" fmla="*/ 736838 h 1420653"/>
              <a:gd name="connsiteX16-2863" fmla="*/ 318102 w 1551854"/>
              <a:gd name="connsiteY16-2864" fmla="*/ 328669 h 1420653"/>
              <a:gd name="connsiteX0-2865" fmla="*/ 318102 w 1551854"/>
              <a:gd name="connsiteY0-2866" fmla="*/ 328669 h 1420653"/>
              <a:gd name="connsiteX1-2867" fmla="*/ 750397 w 1551854"/>
              <a:gd name="connsiteY1-2868" fmla="*/ 587431 h 1420653"/>
              <a:gd name="connsiteX2-2869" fmla="*/ 807147 w 1551854"/>
              <a:gd name="connsiteY2-2870" fmla="*/ 15 h 1420653"/>
              <a:gd name="connsiteX3-2871" fmla="*/ 916906 w 1551854"/>
              <a:gd name="connsiteY3-2872" fmla="*/ 587432 h 1420653"/>
              <a:gd name="connsiteX4-2873" fmla="*/ 1134938 w 1551854"/>
              <a:gd name="connsiteY4-2874" fmla="*/ 437792 h 1420653"/>
              <a:gd name="connsiteX5-2875" fmla="*/ 1057652 w 1551854"/>
              <a:gd name="connsiteY5-2876" fmla="*/ 712984 h 1420653"/>
              <a:gd name="connsiteX6-2877" fmla="*/ 1545755 w 1551854"/>
              <a:gd name="connsiteY6-2878" fmla="*/ 663079 h 1420653"/>
              <a:gd name="connsiteX7-2879" fmla="*/ 1066421 w 1551854"/>
              <a:gd name="connsiteY7-2880" fmla="*/ 909117 h 1420653"/>
              <a:gd name="connsiteX8-2881" fmla="*/ 1494976 w 1551854"/>
              <a:gd name="connsiteY8-2882" fmla="*/ 1171511 h 1420653"/>
              <a:gd name="connsiteX9-2883" fmla="*/ 916906 w 1551854"/>
              <a:gd name="connsiteY9-2884" fmla="*/ 1018766 h 1420653"/>
              <a:gd name="connsiteX10-2885" fmla="*/ 913166 w 1551854"/>
              <a:gd name="connsiteY10-2886" fmla="*/ 1420653 h 1420653"/>
              <a:gd name="connsiteX11-2887" fmla="*/ 742166 w 1551854"/>
              <a:gd name="connsiteY11-2888" fmla="*/ 1048356 h 1420653"/>
              <a:gd name="connsiteX12-2889" fmla="*/ 472329 w 1551854"/>
              <a:gd name="connsiteY12-2890" fmla="*/ 1193167 h 1420653"/>
              <a:gd name="connsiteX13-2891" fmla="*/ 643255 w 1551854"/>
              <a:gd name="connsiteY13-2892" fmla="*/ 930037 h 1420653"/>
              <a:gd name="connsiteX14-2893" fmla="*/ 50 w 1551854"/>
              <a:gd name="connsiteY14-2894" fmla="*/ 985980 h 1420653"/>
              <a:gd name="connsiteX15-2895" fmla="*/ 653891 w 1551854"/>
              <a:gd name="connsiteY15-2896" fmla="*/ 736838 h 1420653"/>
              <a:gd name="connsiteX16-2897" fmla="*/ 318102 w 1551854"/>
              <a:gd name="connsiteY16-2898" fmla="*/ 328669 h 1420653"/>
              <a:gd name="connsiteX0-2899" fmla="*/ 318102 w 1551854"/>
              <a:gd name="connsiteY0-2900" fmla="*/ 328669 h 1420653"/>
              <a:gd name="connsiteX1-2901" fmla="*/ 750397 w 1551854"/>
              <a:gd name="connsiteY1-2902" fmla="*/ 587431 h 1420653"/>
              <a:gd name="connsiteX2-2903" fmla="*/ 807147 w 1551854"/>
              <a:gd name="connsiteY2-2904" fmla="*/ 15 h 1420653"/>
              <a:gd name="connsiteX3-2905" fmla="*/ 916906 w 1551854"/>
              <a:gd name="connsiteY3-2906" fmla="*/ 587432 h 1420653"/>
              <a:gd name="connsiteX4-2907" fmla="*/ 1134938 w 1551854"/>
              <a:gd name="connsiteY4-2908" fmla="*/ 437792 h 1420653"/>
              <a:gd name="connsiteX5-2909" fmla="*/ 1057652 w 1551854"/>
              <a:gd name="connsiteY5-2910" fmla="*/ 712984 h 1420653"/>
              <a:gd name="connsiteX6-2911" fmla="*/ 1545755 w 1551854"/>
              <a:gd name="connsiteY6-2912" fmla="*/ 663079 h 1420653"/>
              <a:gd name="connsiteX7-2913" fmla="*/ 1066421 w 1551854"/>
              <a:gd name="connsiteY7-2914" fmla="*/ 909117 h 1420653"/>
              <a:gd name="connsiteX8-2915" fmla="*/ 1494976 w 1551854"/>
              <a:gd name="connsiteY8-2916" fmla="*/ 1171511 h 1420653"/>
              <a:gd name="connsiteX9-2917" fmla="*/ 916906 w 1551854"/>
              <a:gd name="connsiteY9-2918" fmla="*/ 1018766 h 1420653"/>
              <a:gd name="connsiteX10-2919" fmla="*/ 913166 w 1551854"/>
              <a:gd name="connsiteY10-2920" fmla="*/ 1420653 h 1420653"/>
              <a:gd name="connsiteX11-2921" fmla="*/ 742166 w 1551854"/>
              <a:gd name="connsiteY11-2922" fmla="*/ 1048356 h 1420653"/>
              <a:gd name="connsiteX12-2923" fmla="*/ 472329 w 1551854"/>
              <a:gd name="connsiteY12-2924" fmla="*/ 1193167 h 1420653"/>
              <a:gd name="connsiteX13-2925" fmla="*/ 643255 w 1551854"/>
              <a:gd name="connsiteY13-2926" fmla="*/ 930037 h 1420653"/>
              <a:gd name="connsiteX14-2927" fmla="*/ 50 w 1551854"/>
              <a:gd name="connsiteY14-2928" fmla="*/ 985980 h 1420653"/>
              <a:gd name="connsiteX15-2929" fmla="*/ 653891 w 1551854"/>
              <a:gd name="connsiteY15-2930" fmla="*/ 736838 h 1420653"/>
              <a:gd name="connsiteX16-2931" fmla="*/ 318102 w 1551854"/>
              <a:gd name="connsiteY16-2932" fmla="*/ 328669 h 14206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1171" y="connsiteY13-1172"/>
              </a:cxn>
              <a:cxn ang="0">
                <a:pos x="connsiteX14-1677" y="connsiteY14-1678"/>
              </a:cxn>
              <a:cxn ang="0">
                <a:pos x="connsiteX15-2099" y="connsiteY15-2100"/>
              </a:cxn>
              <a:cxn ang="0">
                <a:pos x="connsiteX16-2421" y="connsiteY16-2422"/>
              </a:cxn>
            </a:cxnLst>
            <a:rect l="l" t="t" r="r" b="b"/>
            <a:pathLst>
              <a:path w="1551854" h="1420653">
                <a:moveTo>
                  <a:pt x="318102" y="328669"/>
                </a:moveTo>
                <a:cubicBezTo>
                  <a:pt x="404774" y="194053"/>
                  <a:pt x="584212" y="629281"/>
                  <a:pt x="750397" y="587431"/>
                </a:cubicBezTo>
                <a:cubicBezTo>
                  <a:pt x="862079" y="497642"/>
                  <a:pt x="456925" y="23542"/>
                  <a:pt x="807147" y="15"/>
                </a:cubicBezTo>
                <a:cubicBezTo>
                  <a:pt x="1038097" y="-2962"/>
                  <a:pt x="871485" y="431383"/>
                  <a:pt x="916906" y="587432"/>
                </a:cubicBezTo>
                <a:cubicBezTo>
                  <a:pt x="1006876" y="768621"/>
                  <a:pt x="979696" y="396195"/>
                  <a:pt x="1134938" y="437792"/>
                </a:cubicBezTo>
                <a:cubicBezTo>
                  <a:pt x="1311776" y="523692"/>
                  <a:pt x="931756" y="651140"/>
                  <a:pt x="1057652" y="712984"/>
                </a:cubicBezTo>
                <a:cubicBezTo>
                  <a:pt x="1089573" y="730009"/>
                  <a:pt x="1497912" y="451485"/>
                  <a:pt x="1545755" y="663079"/>
                </a:cubicBezTo>
                <a:cubicBezTo>
                  <a:pt x="1620103" y="848168"/>
                  <a:pt x="988745" y="789039"/>
                  <a:pt x="1066421" y="909117"/>
                </a:cubicBezTo>
                <a:cubicBezTo>
                  <a:pt x="1059081" y="1076095"/>
                  <a:pt x="1449308" y="885264"/>
                  <a:pt x="1494976" y="1171511"/>
                </a:cubicBezTo>
                <a:cubicBezTo>
                  <a:pt x="1421555" y="1478405"/>
                  <a:pt x="1109596" y="1069681"/>
                  <a:pt x="916906" y="1018766"/>
                </a:cubicBezTo>
                <a:cubicBezTo>
                  <a:pt x="765468" y="1095302"/>
                  <a:pt x="1223631" y="1330866"/>
                  <a:pt x="913166" y="1420653"/>
                </a:cubicBezTo>
                <a:cubicBezTo>
                  <a:pt x="712842" y="1414473"/>
                  <a:pt x="888057" y="1093732"/>
                  <a:pt x="742166" y="1048356"/>
                </a:cubicBezTo>
                <a:cubicBezTo>
                  <a:pt x="669025" y="979230"/>
                  <a:pt x="666732" y="1268617"/>
                  <a:pt x="472329" y="1193167"/>
                </a:cubicBezTo>
                <a:cubicBezTo>
                  <a:pt x="264674" y="998448"/>
                  <a:pt x="683094" y="1082202"/>
                  <a:pt x="643255" y="930037"/>
                </a:cubicBezTo>
                <a:cubicBezTo>
                  <a:pt x="550664" y="758446"/>
                  <a:pt x="-6043" y="1231031"/>
                  <a:pt x="50" y="985980"/>
                </a:cubicBezTo>
                <a:cubicBezTo>
                  <a:pt x="19215" y="637889"/>
                  <a:pt x="541961" y="1071677"/>
                  <a:pt x="653891" y="736838"/>
                </a:cubicBezTo>
                <a:cubicBezTo>
                  <a:pt x="718657" y="614033"/>
                  <a:pt x="213579" y="597248"/>
                  <a:pt x="318102" y="328669"/>
                </a:cubicBezTo>
                <a:close/>
              </a:path>
            </a:pathLst>
          </a:custGeom>
          <a:gradFill>
            <a:gsLst>
              <a:gs pos="80000">
                <a:srgbClr val="0A0A0A"/>
              </a:gs>
              <a:gs pos="0">
                <a:schemeClr val="tx1"/>
              </a:gs>
              <a:gs pos="100000">
                <a:schemeClr val="tx1">
                  <a:lumMod val="95000"/>
                  <a:lumOff val="5000"/>
                </a:schemeClr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n-US">
              <a:solidFill>
                <a:srgbClr val="FFFFFF"/>
              </a:solidFill>
            </a:endParaRPr>
          </a:p>
        </p:txBody>
      </p:sp>
      <p:pic>
        <p:nvPicPr>
          <p:cNvPr id="54" name="10 Imagen"/>
          <p:cNvPicPr>
            <a:picLocks noChangeAspect="1"/>
          </p:cNvPicPr>
          <p:nvPr/>
        </p:nvPicPr>
        <p:blipFill>
          <a:blip r:embed="rId2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15" y="2331852"/>
            <a:ext cx="1203666" cy="9063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10 Imagen"/>
          <p:cNvPicPr>
            <a:picLocks noChangeAspect="1"/>
          </p:cNvPicPr>
          <p:nvPr/>
        </p:nvPicPr>
        <p:blipFill>
          <a:blip r:embed="rId2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834" y="3851850"/>
            <a:ext cx="1203666" cy="9063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7 Imagen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 bwMode="auto">
          <a:xfrm>
            <a:off x="5302250" y="4716463"/>
            <a:ext cx="1093788" cy="4302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7 Imagen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148263" y="1574800"/>
            <a:ext cx="1658937" cy="12493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7 Imagen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577138" y="2343150"/>
            <a:ext cx="1851025" cy="13874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 descr="http://3.bp.blogspot.com/-re_muRHEcGA/T7lUj6iQfdI/AAAAAAAADrc/Xr4zuAZUv1E/s1600/manchas-de-tinta.gif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-558800" y="2595563"/>
            <a:ext cx="1492250" cy="11350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1834" y="2291140"/>
            <a:ext cx="7994496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spc="50" dirty="0">
                <a:ln w="11430"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I like </a:t>
            </a:r>
            <a:r>
              <a:rPr lang="en-US" sz="9600" b="1" spc="50" dirty="0" smtClean="0">
                <a:ln w="11430">
                  <a:solidFill>
                    <a:schemeClr val="bg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…and..</a:t>
            </a:r>
            <a:endParaRPr lang="en-US" sz="9600" b="1" spc="50" dirty="0">
              <a:ln w="11430">
                <a:solidFill>
                  <a:schemeClr val="bg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3989774"/>
            <a:ext cx="9144000" cy="2885033"/>
          </a:xfrm>
          <a:prstGeom prst="rect">
            <a:avLst/>
          </a:prstGeom>
          <a:solidFill>
            <a:srgbClr val="848688">
              <a:alpha val="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143" b="99286" l="2913" r="98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05" y="3210420"/>
            <a:ext cx="1304304" cy="1772839"/>
          </a:xfrm>
          <a:prstGeom prst="rect">
            <a:avLst/>
          </a:prstGeom>
          <a:effectLst>
            <a:outerShdw blurRad="76200" dist="190500" dir="1704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29" b="100000" l="0" r="970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47" y="3629641"/>
            <a:ext cx="1314480" cy="1786672"/>
          </a:xfrm>
          <a:prstGeom prst="rect">
            <a:avLst/>
          </a:prstGeom>
          <a:effectLst>
            <a:outerShdw blurRad="76200" dist="2159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7" name="9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143" y="3416617"/>
            <a:ext cx="656287" cy="872600"/>
          </a:xfrm>
          <a:prstGeom prst="rect">
            <a:avLst/>
          </a:prstGeom>
          <a:effectLst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43" b="100000" l="0" r="961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089847"/>
            <a:ext cx="1324178" cy="1799853"/>
          </a:xfrm>
          <a:prstGeom prst="rect">
            <a:avLst/>
          </a:prstGeom>
          <a:effectLst>
            <a:outerShdw blurRad="76200" dist="1270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00" b="96429" l="7767" r="990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791" y="3284984"/>
            <a:ext cx="1314481" cy="1786672"/>
          </a:xfrm>
          <a:prstGeom prst="rect">
            <a:avLst/>
          </a:prstGeom>
          <a:effectLst>
            <a:outerShdw blurRad="76200" dist="2159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" name="Picture 27" descr="http://www.sunrisepaintingservices.com/images2/cartoon%20painter.gif"/>
          <p:cNvPicPr>
            <a:picLocks noChangeAspect="1" noChangeArrowheads="1"/>
          </p:cNvPicPr>
          <p:nvPr/>
        </p:nvPicPr>
        <p:blipFill rotWithShape="1">
          <a:blip r:embed="rId10"/>
          <a:srcRect l="8904" t="1672" r="14181" b="4294"/>
          <a:stretch>
            <a:fillRect/>
          </a:stretch>
        </p:blipFill>
        <p:spPr bwMode="auto">
          <a:xfrm>
            <a:off x="4860032" y="2060848"/>
            <a:ext cx="2808287" cy="449103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6626" name="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529" y="6010568"/>
            <a:ext cx="1320951" cy="65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Callout 11"/>
          <p:cNvSpPr/>
          <p:nvPr/>
        </p:nvSpPr>
        <p:spPr>
          <a:xfrm>
            <a:off x="359519" y="0"/>
            <a:ext cx="4820368" cy="3428157"/>
          </a:xfrm>
          <a:prstGeom prst="wedgeEllipseCallout">
            <a:avLst>
              <a:gd name="adj1" fmla="val 62538"/>
              <a:gd name="adj2" fmla="val 5789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>
                <a:solidFill>
                  <a:prstClr val="white"/>
                </a:solidFill>
              </a:rPr>
              <a:t>Let’s sing</a:t>
            </a:r>
            <a:br>
              <a:rPr lang="pt-PT" sz="4400" dirty="0">
                <a:solidFill>
                  <a:prstClr val="white"/>
                </a:solidFill>
              </a:rPr>
            </a:br>
            <a:r>
              <a:rPr lang="en-US" sz="4400" b="1" dirty="0"/>
              <a:t>“Rainbow colors“ by Singing Walrus</a:t>
            </a:r>
            <a:endParaRPr lang="pt-PT" sz="4400" dirty="0">
              <a:solidFill>
                <a:prstClr val="white"/>
              </a:solidFill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549102" y="5597886"/>
            <a:ext cx="5904656" cy="1224136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https://www.youtube.com/watch?v=SLZcWGQQsmg</a:t>
            </a:r>
            <a:endParaRPr lang="en-US" dirty="0"/>
          </a:p>
        </p:txBody>
      </p:sp>
    </p:spTree>
  </p:cSld>
  <p:clrMapOvr>
    <a:masterClrMapping/>
  </p:clrMapOvr>
  <p:transition spd="slow">
    <p:circle/>
    <p:sndAc>
      <p:stSnd>
        <p:snd r:embed="rId1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661025"/>
            <a:ext cx="1222375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468313" y="1198563"/>
            <a:ext cx="4013200" cy="3311525"/>
          </a:xfrm>
          <a:prstGeom prst="wedgeEllipseCallout">
            <a:avLst>
              <a:gd name="adj1" fmla="val -45265"/>
              <a:gd name="adj2" fmla="val 5748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Comic Sans MS" panose="030F0702030302020204" pitchFamily="66" charset="0"/>
              </a:rPr>
              <a:t>What </a:t>
            </a:r>
            <a:r>
              <a:rPr lang="en-US" sz="2400" dirty="0" err="1">
                <a:latin typeface="Comic Sans MS" panose="030F0702030302020204" pitchFamily="66" charset="0"/>
              </a:rPr>
              <a:t>colour</a:t>
            </a:r>
            <a:r>
              <a:rPr lang="en-US" sz="2400" dirty="0">
                <a:latin typeface="Comic Sans MS" panose="030F0702030302020204" pitchFamily="66" charset="0"/>
              </a:rPr>
              <a:t> is it?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7" name="Oval Callout 6"/>
          <p:cNvSpPr/>
          <p:nvPr/>
        </p:nvSpPr>
        <p:spPr>
          <a:xfrm flipH="1">
            <a:off x="4572000" y="2132856"/>
            <a:ext cx="4392488" cy="3528392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>
                <a:latin typeface="Comic Sans MS" panose="030F0702030302020204" pitchFamily="66" charset="0"/>
              </a:rPr>
              <a:t>It’s </a:t>
            </a:r>
            <a:r>
              <a:rPr lang="en-US" sz="6000" dirty="0">
                <a:ln>
                  <a:solidFill>
                    <a:schemeClr val="tx2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orange</a:t>
            </a:r>
            <a:r>
              <a:rPr lang="en-US" sz="6000" dirty="0">
                <a:latin typeface="Comic Sans MS" panose="030F0702030302020204" pitchFamily="66" charset="0"/>
              </a:rPr>
              <a:t>.</a:t>
            </a:r>
            <a:endParaRPr lang="en-US" sz="60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2709" name="Picture 2" descr="http://bigbackground.com/wp-content/uploads/2013/04/ball-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3344863"/>
            <a:ext cx="101123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661025"/>
            <a:ext cx="1222375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468313" y="1198563"/>
            <a:ext cx="4013200" cy="3311525"/>
          </a:xfrm>
          <a:prstGeom prst="wedgeEllipseCallout">
            <a:avLst>
              <a:gd name="adj1" fmla="val -45265"/>
              <a:gd name="adj2" fmla="val 5748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Comic Sans MS" panose="030F0702030302020204" pitchFamily="66" charset="0"/>
              </a:rPr>
              <a:t>What </a:t>
            </a:r>
            <a:r>
              <a:rPr lang="en-US" sz="2400" dirty="0" err="1">
                <a:latin typeface="Comic Sans MS" panose="030F0702030302020204" pitchFamily="66" charset="0"/>
              </a:rPr>
              <a:t>colour</a:t>
            </a:r>
            <a:r>
              <a:rPr lang="en-US" sz="2400" dirty="0">
                <a:latin typeface="Comic Sans MS" panose="030F0702030302020204" pitchFamily="66" charset="0"/>
              </a:rPr>
              <a:t> is it?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7" name="Oval Callout 6"/>
          <p:cNvSpPr/>
          <p:nvPr/>
        </p:nvSpPr>
        <p:spPr>
          <a:xfrm flipH="1">
            <a:off x="4572000" y="2132856"/>
            <a:ext cx="4392488" cy="3528392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>
                <a:latin typeface="Comic Sans MS" panose="030F0702030302020204" pitchFamily="66" charset="0"/>
              </a:rPr>
              <a:t>It’s </a:t>
            </a:r>
            <a:br>
              <a:rPr lang="en-US" sz="6000" dirty="0">
                <a:latin typeface="Comic Sans MS" panose="030F0702030302020204" pitchFamily="66" charset="0"/>
              </a:rPr>
            </a:br>
            <a:r>
              <a:rPr lang="en-US" sz="6000" dirty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red</a:t>
            </a:r>
            <a:r>
              <a:rPr lang="en-US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6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000" dirty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white</a:t>
            </a:r>
            <a:r>
              <a:rPr lang="en-US" sz="6000" dirty="0">
                <a:latin typeface="Comic Sans MS" panose="030F0702030302020204" pitchFamily="66" charset="0"/>
              </a:rPr>
              <a:t>.</a:t>
            </a:r>
            <a:endParaRPr lang="en-US" sz="6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3733" name="Picture 2" descr="http://fc00.deviantart.net/fs70/i/2010/231/7/1/Pokeball_Template_by_Poke_La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3189288"/>
            <a:ext cx="11620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661025"/>
            <a:ext cx="1222375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468313" y="1198563"/>
            <a:ext cx="4013200" cy="3311525"/>
          </a:xfrm>
          <a:prstGeom prst="wedgeEllipseCallout">
            <a:avLst>
              <a:gd name="adj1" fmla="val -45265"/>
              <a:gd name="adj2" fmla="val 5748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Comic Sans MS" panose="030F0702030302020204" pitchFamily="66" charset="0"/>
              </a:rPr>
              <a:t>What </a:t>
            </a:r>
            <a:r>
              <a:rPr lang="en-US" sz="2400" dirty="0" err="1">
                <a:latin typeface="Comic Sans MS" panose="030F0702030302020204" pitchFamily="66" charset="0"/>
              </a:rPr>
              <a:t>colour</a:t>
            </a:r>
            <a:r>
              <a:rPr lang="en-US" sz="2400" dirty="0">
                <a:latin typeface="Comic Sans MS" panose="030F0702030302020204" pitchFamily="66" charset="0"/>
              </a:rPr>
              <a:t> is it?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7" name="Oval Callout 6"/>
          <p:cNvSpPr/>
          <p:nvPr/>
        </p:nvSpPr>
        <p:spPr>
          <a:xfrm flipH="1">
            <a:off x="4572000" y="2133600"/>
            <a:ext cx="4392613" cy="3527425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latin typeface="Comic Sans MS" panose="030F0702030302020204" pitchFamily="66" charset="0"/>
              </a:rPr>
              <a:t>It’s </a:t>
            </a:r>
            <a:r>
              <a:rPr lang="en-US" sz="4000" dirty="0">
                <a:solidFill>
                  <a:srgbClr val="FF3787"/>
                </a:solidFill>
                <a:latin typeface="Comic Sans MS" panose="030F0702030302020204" pitchFamily="66" charset="0"/>
              </a:rPr>
              <a:t>violet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purple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  <a:r>
              <a:rPr lang="en-US" sz="4000" dirty="0">
                <a:solidFill>
                  <a:srgbClr val="00B0F0"/>
                </a:solidFill>
                <a:latin typeface="Comic Sans MS" panose="030F0702030302020204" pitchFamily="66" charset="0"/>
              </a:rPr>
              <a:t>blue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yellow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red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  <a:r>
              <a:rPr 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  <a:r>
              <a:rPr lang="en-US" sz="4000" dirty="0">
                <a:solidFill>
                  <a:srgbClr val="00CC00"/>
                </a:solidFill>
                <a:latin typeface="Comic Sans MS" panose="030F0702030302020204" pitchFamily="66" charset="0"/>
              </a:rPr>
              <a:t>green</a:t>
            </a:r>
            <a:r>
              <a:rPr lang="en-US" sz="4000" dirty="0">
                <a:latin typeface="Comic Sans MS" panose="030F0702030302020204" pitchFamily="66" charset="0"/>
              </a:rPr>
              <a:t>.</a:t>
            </a:r>
            <a:endParaRPr lang="en-US" sz="4000" dirty="0">
              <a:solidFill>
                <a:srgbClr val="00CC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4757" name="Picture 2" descr="http://clipartix.com/wp-content/uploads/2016/04/Beach-ball-vector-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3082925"/>
            <a:ext cx="1208088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6804025" y="0"/>
            <a:ext cx="2339975" cy="6858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6627" name="AutoShape 3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1268413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white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6628" name="AutoShape 4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3789363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green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6629" name="AutoShape 5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2276475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blue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6630" name="AutoShape 6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2781300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pink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6631" name="AutoShape 7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3284538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purple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11624" name="AutoShape 8"/>
          <p:cNvSpPr>
            <a:spLocks noChangeArrowheads="1"/>
          </p:cNvSpPr>
          <p:nvPr/>
        </p:nvSpPr>
        <p:spPr bwMode="auto">
          <a:xfrm>
            <a:off x="7019925" y="1773238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orange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6633" name="AutoShape 9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4294188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brown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6634" name="AutoShape 10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4797425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gray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6635" name="AutoShape 11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5300663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black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94220" name="Picture 13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876925"/>
            <a:ext cx="792163" cy="7921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0" name="Freeform 14"/>
          <p:cNvSpPr/>
          <p:nvPr/>
        </p:nvSpPr>
        <p:spPr bwMode="auto">
          <a:xfrm>
            <a:off x="612775" y="2205038"/>
            <a:ext cx="2697163" cy="2362200"/>
          </a:xfrm>
          <a:custGeom>
            <a:avLst/>
            <a:gdLst>
              <a:gd name="T0" fmla="*/ 2046367254 w 1699"/>
              <a:gd name="T1" fmla="*/ 50381527 h 1761"/>
              <a:gd name="T2" fmla="*/ 1353324951 w 1699"/>
              <a:gd name="T3" fmla="*/ 66576213 h 1761"/>
              <a:gd name="T4" fmla="*/ 1262599309 w 1699"/>
              <a:gd name="T5" fmla="*/ 82769556 h 1761"/>
              <a:gd name="T6" fmla="*/ 1101309279 w 1699"/>
              <a:gd name="T7" fmla="*/ 181733798 h 1761"/>
              <a:gd name="T8" fmla="*/ 1055946458 w 1699"/>
              <a:gd name="T9" fmla="*/ 230316512 h 1761"/>
              <a:gd name="T10" fmla="*/ 985382070 w 1699"/>
              <a:gd name="T11" fmla="*/ 246509856 h 1761"/>
              <a:gd name="T12" fmla="*/ 869454861 w 1699"/>
              <a:gd name="T13" fmla="*/ 329280754 h 1761"/>
              <a:gd name="T14" fmla="*/ 733366398 w 1699"/>
              <a:gd name="T15" fmla="*/ 361668783 h 1761"/>
              <a:gd name="T16" fmla="*/ 662802010 w 1699"/>
              <a:gd name="T17" fmla="*/ 379662281 h 1761"/>
              <a:gd name="T18" fmla="*/ 640119806 w 1699"/>
              <a:gd name="T19" fmla="*/ 741331064 h 1761"/>
              <a:gd name="T20" fmla="*/ 317539746 w 1699"/>
              <a:gd name="T21" fmla="*/ 921264707 h 1761"/>
              <a:gd name="T22" fmla="*/ 224294742 w 1699"/>
              <a:gd name="T23" fmla="*/ 1070610476 h 1761"/>
              <a:gd name="T24" fmla="*/ 63004712 w 1699"/>
              <a:gd name="T25" fmla="*/ 1531243500 h 1761"/>
              <a:gd name="T26" fmla="*/ 63004712 w 1699"/>
              <a:gd name="T27" fmla="*/ 1925300312 h 1761"/>
              <a:gd name="T28" fmla="*/ 156249716 w 1699"/>
              <a:gd name="T29" fmla="*/ 2147483647 h 1761"/>
              <a:gd name="T30" fmla="*/ 272176925 w 1699"/>
              <a:gd name="T31" fmla="*/ 2147483647 h 1761"/>
              <a:gd name="T32" fmla="*/ 362902567 w 1699"/>
              <a:gd name="T33" fmla="*/ 2147483647 h 1761"/>
              <a:gd name="T34" fmla="*/ 594756985 w 1699"/>
              <a:gd name="T35" fmla="*/ 2147483647 h 1761"/>
              <a:gd name="T36" fmla="*/ 708164831 w 1699"/>
              <a:gd name="T37" fmla="*/ 2147483647 h 1761"/>
              <a:gd name="T38" fmla="*/ 1169352717 w 1699"/>
              <a:gd name="T39" fmla="*/ 2147483647 h 1761"/>
              <a:gd name="T40" fmla="*/ 1307962130 w 1699"/>
              <a:gd name="T41" fmla="*/ 2147483647 h 1761"/>
              <a:gd name="T42" fmla="*/ 1330642747 w 1699"/>
              <a:gd name="T43" fmla="*/ 2147483647 h 1761"/>
              <a:gd name="T44" fmla="*/ 1469252160 w 1699"/>
              <a:gd name="T45" fmla="*/ 2147483647 h 1761"/>
              <a:gd name="T46" fmla="*/ 1953122250 w 1699"/>
              <a:gd name="T47" fmla="*/ 2147483647 h 1761"/>
              <a:gd name="T48" fmla="*/ 2147483647 w 1699"/>
              <a:gd name="T49" fmla="*/ 2147483647 h 1761"/>
              <a:gd name="T50" fmla="*/ 2147483647 w 1699"/>
              <a:gd name="T51" fmla="*/ 2147483647 h 1761"/>
              <a:gd name="T52" fmla="*/ 2147483647 w 1699"/>
              <a:gd name="T53" fmla="*/ 2147483647 h 1761"/>
              <a:gd name="T54" fmla="*/ 2147483647 w 1699"/>
              <a:gd name="T55" fmla="*/ 2147483647 h 1761"/>
              <a:gd name="T56" fmla="*/ 2147483647 w 1699"/>
              <a:gd name="T57" fmla="*/ 2147483647 h 1761"/>
              <a:gd name="T58" fmla="*/ 2147483647 w 1699"/>
              <a:gd name="T59" fmla="*/ 2147483647 h 1761"/>
              <a:gd name="T60" fmla="*/ 2147483647 w 1699"/>
              <a:gd name="T61" fmla="*/ 2147483647 h 1761"/>
              <a:gd name="T62" fmla="*/ 2147483647 w 1699"/>
              <a:gd name="T63" fmla="*/ 2147483647 h 1761"/>
              <a:gd name="T64" fmla="*/ 2147483647 w 1699"/>
              <a:gd name="T65" fmla="*/ 2072845926 h 1761"/>
              <a:gd name="T66" fmla="*/ 2147483647 w 1699"/>
              <a:gd name="T67" fmla="*/ 1925300312 h 1761"/>
              <a:gd name="T68" fmla="*/ 2147483647 w 1699"/>
              <a:gd name="T69" fmla="*/ 1826336070 h 1761"/>
              <a:gd name="T70" fmla="*/ 2147483647 w 1699"/>
              <a:gd name="T71" fmla="*/ 1381897731 h 1761"/>
              <a:gd name="T72" fmla="*/ 2147483647 w 1699"/>
              <a:gd name="T73" fmla="*/ 1282933490 h 1761"/>
              <a:gd name="T74" fmla="*/ 2147483647 w 1699"/>
              <a:gd name="T75" fmla="*/ 674754851 h 1761"/>
              <a:gd name="T76" fmla="*/ 2147483647 w 1699"/>
              <a:gd name="T77" fmla="*/ 559595924 h 1761"/>
              <a:gd name="T78" fmla="*/ 2147483647 w 1699"/>
              <a:gd name="T79" fmla="*/ 494819866 h 1761"/>
              <a:gd name="T80" fmla="*/ 2147483647 w 1699"/>
              <a:gd name="T81" fmla="*/ 428243654 h 1761"/>
              <a:gd name="T82" fmla="*/ 2147483647 w 1699"/>
              <a:gd name="T83" fmla="*/ 379662281 h 1761"/>
              <a:gd name="T84" fmla="*/ 2147483647 w 1699"/>
              <a:gd name="T85" fmla="*/ 131352271 h 1761"/>
              <a:gd name="T86" fmla="*/ 2147483647 w 1699"/>
              <a:gd name="T87" fmla="*/ 115157585 h 1761"/>
              <a:gd name="T88" fmla="*/ 2147483647 w 1699"/>
              <a:gd name="T89" fmla="*/ 82769556 h 1761"/>
              <a:gd name="T90" fmla="*/ 2137092896 w 1699"/>
              <a:gd name="T91" fmla="*/ 16194685 h 1761"/>
              <a:gd name="T92" fmla="*/ 2046367254 w 1699"/>
              <a:gd name="T93" fmla="*/ 0 h 1761"/>
              <a:gd name="T94" fmla="*/ 2046367254 w 1699"/>
              <a:gd name="T95" fmla="*/ 50381527 h 176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699" h="1761">
                <a:moveTo>
                  <a:pt x="812" y="28"/>
                </a:moveTo>
                <a:cubicBezTo>
                  <a:pt x="720" y="31"/>
                  <a:pt x="629" y="32"/>
                  <a:pt x="537" y="37"/>
                </a:cubicBezTo>
                <a:cubicBezTo>
                  <a:pt x="525" y="38"/>
                  <a:pt x="511" y="39"/>
                  <a:pt x="501" y="46"/>
                </a:cubicBezTo>
                <a:cubicBezTo>
                  <a:pt x="471" y="66"/>
                  <a:pt x="477" y="88"/>
                  <a:pt x="437" y="101"/>
                </a:cubicBezTo>
                <a:cubicBezTo>
                  <a:pt x="431" y="110"/>
                  <a:pt x="428" y="121"/>
                  <a:pt x="419" y="128"/>
                </a:cubicBezTo>
                <a:cubicBezTo>
                  <a:pt x="411" y="134"/>
                  <a:pt x="397" y="129"/>
                  <a:pt x="391" y="137"/>
                </a:cubicBezTo>
                <a:cubicBezTo>
                  <a:pt x="340" y="201"/>
                  <a:pt x="433" y="157"/>
                  <a:pt x="345" y="183"/>
                </a:cubicBezTo>
                <a:cubicBezTo>
                  <a:pt x="327" y="188"/>
                  <a:pt x="309" y="195"/>
                  <a:pt x="291" y="201"/>
                </a:cubicBezTo>
                <a:cubicBezTo>
                  <a:pt x="282" y="204"/>
                  <a:pt x="263" y="211"/>
                  <a:pt x="263" y="211"/>
                </a:cubicBezTo>
                <a:cubicBezTo>
                  <a:pt x="260" y="278"/>
                  <a:pt x="262" y="345"/>
                  <a:pt x="254" y="412"/>
                </a:cubicBezTo>
                <a:cubicBezTo>
                  <a:pt x="251" y="440"/>
                  <a:pt x="151" y="487"/>
                  <a:pt x="126" y="512"/>
                </a:cubicBezTo>
                <a:cubicBezTo>
                  <a:pt x="116" y="542"/>
                  <a:pt x="100" y="565"/>
                  <a:pt x="89" y="595"/>
                </a:cubicBezTo>
                <a:cubicBezTo>
                  <a:pt x="84" y="670"/>
                  <a:pt x="86" y="790"/>
                  <a:pt x="25" y="851"/>
                </a:cubicBezTo>
                <a:cubicBezTo>
                  <a:pt x="0" y="927"/>
                  <a:pt x="12" y="991"/>
                  <a:pt x="25" y="1070"/>
                </a:cubicBezTo>
                <a:cubicBezTo>
                  <a:pt x="32" y="1160"/>
                  <a:pt x="21" y="1190"/>
                  <a:pt x="62" y="1253"/>
                </a:cubicBezTo>
                <a:cubicBezTo>
                  <a:pt x="71" y="1301"/>
                  <a:pt x="61" y="1320"/>
                  <a:pt x="108" y="1335"/>
                </a:cubicBezTo>
                <a:cubicBezTo>
                  <a:pt x="162" y="1371"/>
                  <a:pt x="113" y="1330"/>
                  <a:pt x="144" y="1390"/>
                </a:cubicBezTo>
                <a:cubicBezTo>
                  <a:pt x="161" y="1424"/>
                  <a:pt x="212" y="1433"/>
                  <a:pt x="236" y="1463"/>
                </a:cubicBezTo>
                <a:cubicBezTo>
                  <a:pt x="257" y="1489"/>
                  <a:pt x="258" y="1522"/>
                  <a:pt x="281" y="1545"/>
                </a:cubicBezTo>
                <a:cubicBezTo>
                  <a:pt x="325" y="1589"/>
                  <a:pt x="407" y="1602"/>
                  <a:pt x="464" y="1609"/>
                </a:cubicBezTo>
                <a:cubicBezTo>
                  <a:pt x="482" y="1627"/>
                  <a:pt x="511" y="1639"/>
                  <a:pt x="519" y="1664"/>
                </a:cubicBezTo>
                <a:cubicBezTo>
                  <a:pt x="522" y="1673"/>
                  <a:pt x="521" y="1685"/>
                  <a:pt x="528" y="1692"/>
                </a:cubicBezTo>
                <a:cubicBezTo>
                  <a:pt x="543" y="1707"/>
                  <a:pt x="561" y="1727"/>
                  <a:pt x="583" y="1728"/>
                </a:cubicBezTo>
                <a:cubicBezTo>
                  <a:pt x="647" y="1731"/>
                  <a:pt x="711" y="1734"/>
                  <a:pt x="775" y="1737"/>
                </a:cubicBezTo>
                <a:cubicBezTo>
                  <a:pt x="831" y="1749"/>
                  <a:pt x="883" y="1761"/>
                  <a:pt x="940" y="1747"/>
                </a:cubicBezTo>
                <a:cubicBezTo>
                  <a:pt x="970" y="1652"/>
                  <a:pt x="1091" y="1696"/>
                  <a:pt x="1177" y="1692"/>
                </a:cubicBezTo>
                <a:cubicBezTo>
                  <a:pt x="1205" y="1689"/>
                  <a:pt x="1233" y="1690"/>
                  <a:pt x="1260" y="1683"/>
                </a:cubicBezTo>
                <a:cubicBezTo>
                  <a:pt x="1268" y="1681"/>
                  <a:pt x="1271" y="1670"/>
                  <a:pt x="1278" y="1664"/>
                </a:cubicBezTo>
                <a:cubicBezTo>
                  <a:pt x="1301" y="1645"/>
                  <a:pt x="1321" y="1631"/>
                  <a:pt x="1342" y="1609"/>
                </a:cubicBezTo>
                <a:cubicBezTo>
                  <a:pt x="1357" y="1565"/>
                  <a:pt x="1389" y="1515"/>
                  <a:pt x="1433" y="1500"/>
                </a:cubicBezTo>
                <a:cubicBezTo>
                  <a:pt x="1468" y="1465"/>
                  <a:pt x="1515" y="1466"/>
                  <a:pt x="1561" y="1454"/>
                </a:cubicBezTo>
                <a:cubicBezTo>
                  <a:pt x="1590" y="1426"/>
                  <a:pt x="1580" y="1414"/>
                  <a:pt x="1616" y="1390"/>
                </a:cubicBezTo>
                <a:cubicBezTo>
                  <a:pt x="1648" y="1293"/>
                  <a:pt x="1616" y="1398"/>
                  <a:pt x="1635" y="1152"/>
                </a:cubicBezTo>
                <a:cubicBezTo>
                  <a:pt x="1638" y="1109"/>
                  <a:pt x="1664" y="1105"/>
                  <a:pt x="1680" y="1070"/>
                </a:cubicBezTo>
                <a:cubicBezTo>
                  <a:pt x="1688" y="1052"/>
                  <a:pt x="1699" y="1015"/>
                  <a:pt x="1699" y="1015"/>
                </a:cubicBezTo>
                <a:cubicBezTo>
                  <a:pt x="1696" y="933"/>
                  <a:pt x="1697" y="850"/>
                  <a:pt x="1689" y="768"/>
                </a:cubicBezTo>
                <a:cubicBezTo>
                  <a:pt x="1687" y="749"/>
                  <a:pt x="1671" y="713"/>
                  <a:pt x="1671" y="713"/>
                </a:cubicBezTo>
                <a:cubicBezTo>
                  <a:pt x="1664" y="567"/>
                  <a:pt x="1686" y="455"/>
                  <a:pt x="1561" y="375"/>
                </a:cubicBezTo>
                <a:cubicBezTo>
                  <a:pt x="1541" y="345"/>
                  <a:pt x="1527" y="331"/>
                  <a:pt x="1497" y="311"/>
                </a:cubicBezTo>
                <a:cubicBezTo>
                  <a:pt x="1481" y="262"/>
                  <a:pt x="1501" y="300"/>
                  <a:pt x="1461" y="275"/>
                </a:cubicBezTo>
                <a:cubicBezTo>
                  <a:pt x="1401" y="238"/>
                  <a:pt x="1485" y="274"/>
                  <a:pt x="1424" y="238"/>
                </a:cubicBezTo>
                <a:cubicBezTo>
                  <a:pt x="1366" y="204"/>
                  <a:pt x="1429" y="260"/>
                  <a:pt x="1369" y="211"/>
                </a:cubicBezTo>
                <a:cubicBezTo>
                  <a:pt x="1326" y="176"/>
                  <a:pt x="1273" y="79"/>
                  <a:pt x="1214" y="73"/>
                </a:cubicBezTo>
                <a:cubicBezTo>
                  <a:pt x="1156" y="68"/>
                  <a:pt x="1098" y="67"/>
                  <a:pt x="1040" y="64"/>
                </a:cubicBezTo>
                <a:cubicBezTo>
                  <a:pt x="992" y="54"/>
                  <a:pt x="942" y="56"/>
                  <a:pt x="894" y="46"/>
                </a:cubicBezTo>
                <a:cubicBezTo>
                  <a:pt x="859" y="39"/>
                  <a:pt x="875" y="23"/>
                  <a:pt x="848" y="9"/>
                </a:cubicBezTo>
                <a:cubicBezTo>
                  <a:pt x="837" y="3"/>
                  <a:pt x="824" y="3"/>
                  <a:pt x="812" y="0"/>
                </a:cubicBezTo>
                <a:cubicBezTo>
                  <a:pt x="802" y="31"/>
                  <a:pt x="793" y="28"/>
                  <a:pt x="812" y="28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11631" name="Freeform 15"/>
          <p:cNvSpPr/>
          <p:nvPr/>
        </p:nvSpPr>
        <p:spPr bwMode="auto">
          <a:xfrm rot="10676726">
            <a:off x="3387725" y="2278063"/>
            <a:ext cx="2697163" cy="2290762"/>
          </a:xfrm>
          <a:custGeom>
            <a:avLst/>
            <a:gdLst>
              <a:gd name="T0" fmla="*/ 2046367254 w 1699"/>
              <a:gd name="T1" fmla="*/ 47380139 h 1761"/>
              <a:gd name="T2" fmla="*/ 1353324951 w 1699"/>
              <a:gd name="T3" fmla="*/ 62610259 h 1761"/>
              <a:gd name="T4" fmla="*/ 1262599309 w 1699"/>
              <a:gd name="T5" fmla="*/ 77839078 h 1761"/>
              <a:gd name="T6" fmla="*/ 1101309279 w 1699"/>
              <a:gd name="T7" fmla="*/ 170908276 h 1761"/>
              <a:gd name="T8" fmla="*/ 1055946458 w 1699"/>
              <a:gd name="T9" fmla="*/ 216596035 h 1761"/>
              <a:gd name="T10" fmla="*/ 985382070 w 1699"/>
              <a:gd name="T11" fmla="*/ 231826155 h 1761"/>
              <a:gd name="T12" fmla="*/ 869454861 w 1699"/>
              <a:gd name="T13" fmla="*/ 309665233 h 1761"/>
              <a:gd name="T14" fmla="*/ 733366398 w 1699"/>
              <a:gd name="T15" fmla="*/ 340124173 h 1761"/>
              <a:gd name="T16" fmla="*/ 662802010 w 1699"/>
              <a:gd name="T17" fmla="*/ 357045372 h 1761"/>
              <a:gd name="T18" fmla="*/ 640119806 w 1699"/>
              <a:gd name="T19" fmla="*/ 697169544 h 1761"/>
              <a:gd name="T20" fmla="*/ 317539746 w 1699"/>
              <a:gd name="T21" fmla="*/ 866385441 h 1761"/>
              <a:gd name="T22" fmla="*/ 224294742 w 1699"/>
              <a:gd name="T23" fmla="*/ 1006834778 h 1761"/>
              <a:gd name="T24" fmla="*/ 63004712 w 1699"/>
              <a:gd name="T25" fmla="*/ 1440028148 h 1761"/>
              <a:gd name="T26" fmla="*/ 63004712 w 1699"/>
              <a:gd name="T27" fmla="*/ 1810609959 h 1761"/>
              <a:gd name="T28" fmla="*/ 156249716 w 1699"/>
              <a:gd name="T29" fmla="*/ 2120275193 h 1761"/>
              <a:gd name="T30" fmla="*/ 272176925 w 1699"/>
              <a:gd name="T31" fmla="*/ 2147483647 h 1761"/>
              <a:gd name="T32" fmla="*/ 362902567 w 1699"/>
              <a:gd name="T33" fmla="*/ 2147483647 h 1761"/>
              <a:gd name="T34" fmla="*/ 594756985 w 1699"/>
              <a:gd name="T35" fmla="*/ 2147483647 h 1761"/>
              <a:gd name="T36" fmla="*/ 708164831 w 1699"/>
              <a:gd name="T37" fmla="*/ 2147483647 h 1761"/>
              <a:gd name="T38" fmla="*/ 1169352717 w 1699"/>
              <a:gd name="T39" fmla="*/ 2147483647 h 1761"/>
              <a:gd name="T40" fmla="*/ 1307962130 w 1699"/>
              <a:gd name="T41" fmla="*/ 2147483647 h 1761"/>
              <a:gd name="T42" fmla="*/ 1330642747 w 1699"/>
              <a:gd name="T43" fmla="*/ 2147483647 h 1761"/>
              <a:gd name="T44" fmla="*/ 1469252160 w 1699"/>
              <a:gd name="T45" fmla="*/ 2147483647 h 1761"/>
              <a:gd name="T46" fmla="*/ 1953122250 w 1699"/>
              <a:gd name="T47" fmla="*/ 2147483647 h 1761"/>
              <a:gd name="T48" fmla="*/ 2147483647 w 1699"/>
              <a:gd name="T49" fmla="*/ 2147483647 h 1761"/>
              <a:gd name="T50" fmla="*/ 2147483647 w 1699"/>
              <a:gd name="T51" fmla="*/ 2147483647 h 1761"/>
              <a:gd name="T52" fmla="*/ 2147483647 w 1699"/>
              <a:gd name="T53" fmla="*/ 2147483647 h 1761"/>
              <a:gd name="T54" fmla="*/ 2147483647 w 1699"/>
              <a:gd name="T55" fmla="*/ 2147483647 h 1761"/>
              <a:gd name="T56" fmla="*/ 2147483647 w 1699"/>
              <a:gd name="T57" fmla="*/ 2147483647 h 1761"/>
              <a:gd name="T58" fmla="*/ 2147483647 w 1699"/>
              <a:gd name="T59" fmla="*/ 2147483647 h 1761"/>
              <a:gd name="T60" fmla="*/ 2147483647 w 1699"/>
              <a:gd name="T61" fmla="*/ 2147483647 h 1761"/>
              <a:gd name="T62" fmla="*/ 2147483647 w 1699"/>
              <a:gd name="T63" fmla="*/ 2147483647 h 1761"/>
              <a:gd name="T64" fmla="*/ 2147483647 w 1699"/>
              <a:gd name="T65" fmla="*/ 1949366916 h 1761"/>
              <a:gd name="T66" fmla="*/ 2147483647 w 1699"/>
              <a:gd name="T67" fmla="*/ 1810609959 h 1761"/>
              <a:gd name="T68" fmla="*/ 2147483647 w 1699"/>
              <a:gd name="T69" fmla="*/ 1717542062 h 1761"/>
              <a:gd name="T70" fmla="*/ 2147483647 w 1699"/>
              <a:gd name="T71" fmla="*/ 1299578811 h 1761"/>
              <a:gd name="T72" fmla="*/ 2147483647 w 1699"/>
              <a:gd name="T73" fmla="*/ 1206509613 h 1761"/>
              <a:gd name="T74" fmla="*/ 2147483647 w 1699"/>
              <a:gd name="T75" fmla="*/ 634559286 h 1761"/>
              <a:gd name="T76" fmla="*/ 2147483647 w 1699"/>
              <a:gd name="T77" fmla="*/ 526261268 h 1761"/>
              <a:gd name="T78" fmla="*/ 2147483647 w 1699"/>
              <a:gd name="T79" fmla="*/ 465343389 h 1761"/>
              <a:gd name="T80" fmla="*/ 2147483647 w 1699"/>
              <a:gd name="T81" fmla="*/ 402734431 h 1761"/>
              <a:gd name="T82" fmla="*/ 2147483647 w 1699"/>
              <a:gd name="T83" fmla="*/ 357045372 h 1761"/>
              <a:gd name="T84" fmla="*/ 2147483647 w 1699"/>
              <a:gd name="T85" fmla="*/ 123528138 h 1761"/>
              <a:gd name="T86" fmla="*/ 2147483647 w 1699"/>
              <a:gd name="T87" fmla="*/ 108298017 h 1761"/>
              <a:gd name="T88" fmla="*/ 2147483647 w 1699"/>
              <a:gd name="T89" fmla="*/ 77839078 h 1761"/>
              <a:gd name="T90" fmla="*/ 2137092896 w 1699"/>
              <a:gd name="T91" fmla="*/ 15228819 h 1761"/>
              <a:gd name="T92" fmla="*/ 2046367254 w 1699"/>
              <a:gd name="T93" fmla="*/ 0 h 1761"/>
              <a:gd name="T94" fmla="*/ 2046367254 w 1699"/>
              <a:gd name="T95" fmla="*/ 47380139 h 176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699" h="1761">
                <a:moveTo>
                  <a:pt x="812" y="28"/>
                </a:moveTo>
                <a:cubicBezTo>
                  <a:pt x="720" y="31"/>
                  <a:pt x="629" y="32"/>
                  <a:pt x="537" y="37"/>
                </a:cubicBezTo>
                <a:cubicBezTo>
                  <a:pt x="525" y="38"/>
                  <a:pt x="511" y="39"/>
                  <a:pt x="501" y="46"/>
                </a:cubicBezTo>
                <a:cubicBezTo>
                  <a:pt x="471" y="66"/>
                  <a:pt x="477" y="88"/>
                  <a:pt x="437" y="101"/>
                </a:cubicBezTo>
                <a:cubicBezTo>
                  <a:pt x="431" y="110"/>
                  <a:pt x="428" y="121"/>
                  <a:pt x="419" y="128"/>
                </a:cubicBezTo>
                <a:cubicBezTo>
                  <a:pt x="411" y="134"/>
                  <a:pt x="397" y="129"/>
                  <a:pt x="391" y="137"/>
                </a:cubicBezTo>
                <a:cubicBezTo>
                  <a:pt x="340" y="201"/>
                  <a:pt x="433" y="157"/>
                  <a:pt x="345" y="183"/>
                </a:cubicBezTo>
                <a:cubicBezTo>
                  <a:pt x="327" y="188"/>
                  <a:pt x="309" y="195"/>
                  <a:pt x="291" y="201"/>
                </a:cubicBezTo>
                <a:cubicBezTo>
                  <a:pt x="282" y="204"/>
                  <a:pt x="263" y="211"/>
                  <a:pt x="263" y="211"/>
                </a:cubicBezTo>
                <a:cubicBezTo>
                  <a:pt x="260" y="278"/>
                  <a:pt x="262" y="345"/>
                  <a:pt x="254" y="412"/>
                </a:cubicBezTo>
                <a:cubicBezTo>
                  <a:pt x="251" y="440"/>
                  <a:pt x="151" y="487"/>
                  <a:pt x="126" y="512"/>
                </a:cubicBezTo>
                <a:cubicBezTo>
                  <a:pt x="116" y="542"/>
                  <a:pt x="100" y="565"/>
                  <a:pt x="89" y="595"/>
                </a:cubicBezTo>
                <a:cubicBezTo>
                  <a:pt x="84" y="670"/>
                  <a:pt x="86" y="790"/>
                  <a:pt x="25" y="851"/>
                </a:cubicBezTo>
                <a:cubicBezTo>
                  <a:pt x="0" y="927"/>
                  <a:pt x="12" y="991"/>
                  <a:pt x="25" y="1070"/>
                </a:cubicBezTo>
                <a:cubicBezTo>
                  <a:pt x="32" y="1160"/>
                  <a:pt x="21" y="1190"/>
                  <a:pt x="62" y="1253"/>
                </a:cubicBezTo>
                <a:cubicBezTo>
                  <a:pt x="71" y="1301"/>
                  <a:pt x="61" y="1320"/>
                  <a:pt x="108" y="1335"/>
                </a:cubicBezTo>
                <a:cubicBezTo>
                  <a:pt x="162" y="1371"/>
                  <a:pt x="113" y="1330"/>
                  <a:pt x="144" y="1390"/>
                </a:cubicBezTo>
                <a:cubicBezTo>
                  <a:pt x="161" y="1424"/>
                  <a:pt x="212" y="1433"/>
                  <a:pt x="236" y="1463"/>
                </a:cubicBezTo>
                <a:cubicBezTo>
                  <a:pt x="257" y="1489"/>
                  <a:pt x="258" y="1522"/>
                  <a:pt x="281" y="1545"/>
                </a:cubicBezTo>
                <a:cubicBezTo>
                  <a:pt x="325" y="1589"/>
                  <a:pt x="407" y="1602"/>
                  <a:pt x="464" y="1609"/>
                </a:cubicBezTo>
                <a:cubicBezTo>
                  <a:pt x="482" y="1627"/>
                  <a:pt x="511" y="1639"/>
                  <a:pt x="519" y="1664"/>
                </a:cubicBezTo>
                <a:cubicBezTo>
                  <a:pt x="522" y="1673"/>
                  <a:pt x="521" y="1685"/>
                  <a:pt x="528" y="1692"/>
                </a:cubicBezTo>
                <a:cubicBezTo>
                  <a:pt x="543" y="1707"/>
                  <a:pt x="561" y="1727"/>
                  <a:pt x="583" y="1728"/>
                </a:cubicBezTo>
                <a:cubicBezTo>
                  <a:pt x="647" y="1731"/>
                  <a:pt x="711" y="1734"/>
                  <a:pt x="775" y="1737"/>
                </a:cubicBezTo>
                <a:cubicBezTo>
                  <a:pt x="831" y="1749"/>
                  <a:pt x="883" y="1761"/>
                  <a:pt x="940" y="1747"/>
                </a:cubicBezTo>
                <a:cubicBezTo>
                  <a:pt x="970" y="1652"/>
                  <a:pt x="1091" y="1696"/>
                  <a:pt x="1177" y="1692"/>
                </a:cubicBezTo>
                <a:cubicBezTo>
                  <a:pt x="1205" y="1689"/>
                  <a:pt x="1233" y="1690"/>
                  <a:pt x="1260" y="1683"/>
                </a:cubicBezTo>
                <a:cubicBezTo>
                  <a:pt x="1268" y="1681"/>
                  <a:pt x="1271" y="1670"/>
                  <a:pt x="1278" y="1664"/>
                </a:cubicBezTo>
                <a:cubicBezTo>
                  <a:pt x="1301" y="1645"/>
                  <a:pt x="1321" y="1631"/>
                  <a:pt x="1342" y="1609"/>
                </a:cubicBezTo>
                <a:cubicBezTo>
                  <a:pt x="1357" y="1565"/>
                  <a:pt x="1389" y="1515"/>
                  <a:pt x="1433" y="1500"/>
                </a:cubicBezTo>
                <a:cubicBezTo>
                  <a:pt x="1468" y="1465"/>
                  <a:pt x="1515" y="1466"/>
                  <a:pt x="1561" y="1454"/>
                </a:cubicBezTo>
                <a:cubicBezTo>
                  <a:pt x="1590" y="1426"/>
                  <a:pt x="1580" y="1414"/>
                  <a:pt x="1616" y="1390"/>
                </a:cubicBezTo>
                <a:cubicBezTo>
                  <a:pt x="1648" y="1293"/>
                  <a:pt x="1616" y="1398"/>
                  <a:pt x="1635" y="1152"/>
                </a:cubicBezTo>
                <a:cubicBezTo>
                  <a:pt x="1638" y="1109"/>
                  <a:pt x="1664" y="1105"/>
                  <a:pt x="1680" y="1070"/>
                </a:cubicBezTo>
                <a:cubicBezTo>
                  <a:pt x="1688" y="1052"/>
                  <a:pt x="1699" y="1015"/>
                  <a:pt x="1699" y="1015"/>
                </a:cubicBezTo>
                <a:cubicBezTo>
                  <a:pt x="1696" y="933"/>
                  <a:pt x="1697" y="850"/>
                  <a:pt x="1689" y="768"/>
                </a:cubicBezTo>
                <a:cubicBezTo>
                  <a:pt x="1687" y="749"/>
                  <a:pt x="1671" y="713"/>
                  <a:pt x="1671" y="713"/>
                </a:cubicBezTo>
                <a:cubicBezTo>
                  <a:pt x="1664" y="567"/>
                  <a:pt x="1686" y="455"/>
                  <a:pt x="1561" y="375"/>
                </a:cubicBezTo>
                <a:cubicBezTo>
                  <a:pt x="1541" y="345"/>
                  <a:pt x="1527" y="331"/>
                  <a:pt x="1497" y="311"/>
                </a:cubicBezTo>
                <a:cubicBezTo>
                  <a:pt x="1481" y="262"/>
                  <a:pt x="1501" y="300"/>
                  <a:pt x="1461" y="275"/>
                </a:cubicBezTo>
                <a:cubicBezTo>
                  <a:pt x="1401" y="238"/>
                  <a:pt x="1485" y="274"/>
                  <a:pt x="1424" y="238"/>
                </a:cubicBezTo>
                <a:cubicBezTo>
                  <a:pt x="1366" y="204"/>
                  <a:pt x="1429" y="260"/>
                  <a:pt x="1369" y="211"/>
                </a:cubicBezTo>
                <a:cubicBezTo>
                  <a:pt x="1326" y="176"/>
                  <a:pt x="1273" y="79"/>
                  <a:pt x="1214" y="73"/>
                </a:cubicBezTo>
                <a:cubicBezTo>
                  <a:pt x="1156" y="68"/>
                  <a:pt x="1098" y="67"/>
                  <a:pt x="1040" y="64"/>
                </a:cubicBezTo>
                <a:cubicBezTo>
                  <a:pt x="992" y="54"/>
                  <a:pt x="942" y="56"/>
                  <a:pt x="894" y="46"/>
                </a:cubicBezTo>
                <a:cubicBezTo>
                  <a:pt x="859" y="39"/>
                  <a:pt x="875" y="23"/>
                  <a:pt x="848" y="9"/>
                </a:cubicBezTo>
                <a:cubicBezTo>
                  <a:pt x="837" y="3"/>
                  <a:pt x="824" y="3"/>
                  <a:pt x="812" y="0"/>
                </a:cubicBezTo>
                <a:cubicBezTo>
                  <a:pt x="802" y="31"/>
                  <a:pt x="793" y="28"/>
                  <a:pt x="812" y="28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11632" name="Freeform 16"/>
          <p:cNvSpPr/>
          <p:nvPr/>
        </p:nvSpPr>
        <p:spPr bwMode="auto">
          <a:xfrm>
            <a:off x="2628900" y="2349500"/>
            <a:ext cx="1439863" cy="2087563"/>
          </a:xfrm>
          <a:custGeom>
            <a:avLst/>
            <a:gdLst>
              <a:gd name="T0" fmla="*/ 2147483647 w 779"/>
              <a:gd name="T1" fmla="*/ 0 h 1234"/>
              <a:gd name="T2" fmla="*/ 2147483647 w 779"/>
              <a:gd name="T3" fmla="*/ 2147483647 h 1234"/>
              <a:gd name="T4" fmla="*/ 2147483647 w 779"/>
              <a:gd name="T5" fmla="*/ 2147483647 h 1234"/>
              <a:gd name="T6" fmla="*/ 2147483647 w 779"/>
              <a:gd name="T7" fmla="*/ 2147483647 h 1234"/>
              <a:gd name="T8" fmla="*/ 2147483647 w 779"/>
              <a:gd name="T9" fmla="*/ 2147483647 h 1234"/>
              <a:gd name="T10" fmla="*/ 2147483647 w 779"/>
              <a:gd name="T11" fmla="*/ 2147483647 h 1234"/>
              <a:gd name="T12" fmla="*/ 2147483647 w 779"/>
              <a:gd name="T13" fmla="*/ 2147483647 h 1234"/>
              <a:gd name="T14" fmla="*/ 0 w 779"/>
              <a:gd name="T15" fmla="*/ 2147483647 h 1234"/>
              <a:gd name="T16" fmla="*/ 2147483647 w 779"/>
              <a:gd name="T17" fmla="*/ 2147483647 h 1234"/>
              <a:gd name="T18" fmla="*/ 2147483647 w 779"/>
              <a:gd name="T19" fmla="*/ 2147483647 h 1234"/>
              <a:gd name="T20" fmla="*/ 2147483647 w 779"/>
              <a:gd name="T21" fmla="*/ 2147483647 h 1234"/>
              <a:gd name="T22" fmla="*/ 2147483647 w 779"/>
              <a:gd name="T23" fmla="*/ 2147483647 h 1234"/>
              <a:gd name="T24" fmla="*/ 2147483647 w 779"/>
              <a:gd name="T25" fmla="*/ 2147483647 h 1234"/>
              <a:gd name="T26" fmla="*/ 2147483647 w 779"/>
              <a:gd name="T27" fmla="*/ 2147483647 h 1234"/>
              <a:gd name="T28" fmla="*/ 2147483647 w 779"/>
              <a:gd name="T29" fmla="*/ 2147483647 h 1234"/>
              <a:gd name="T30" fmla="*/ 2147483647 w 779"/>
              <a:gd name="T31" fmla="*/ 2147483647 h 1234"/>
              <a:gd name="T32" fmla="*/ 2147483647 w 779"/>
              <a:gd name="T33" fmla="*/ 2147483647 h 1234"/>
              <a:gd name="T34" fmla="*/ 2147483647 w 779"/>
              <a:gd name="T35" fmla="*/ 2147483647 h 1234"/>
              <a:gd name="T36" fmla="*/ 2147483647 w 779"/>
              <a:gd name="T37" fmla="*/ 2147483647 h 1234"/>
              <a:gd name="T38" fmla="*/ 2147483647 w 779"/>
              <a:gd name="T39" fmla="*/ 2147483647 h 1234"/>
              <a:gd name="T40" fmla="*/ 2147483647 w 779"/>
              <a:gd name="T41" fmla="*/ 2147483647 h 1234"/>
              <a:gd name="T42" fmla="*/ 2147483647 w 779"/>
              <a:gd name="T43" fmla="*/ 2147483647 h 1234"/>
              <a:gd name="T44" fmla="*/ 2147483647 w 779"/>
              <a:gd name="T45" fmla="*/ 2147483647 h 1234"/>
              <a:gd name="T46" fmla="*/ 2147483647 w 779"/>
              <a:gd name="T47" fmla="*/ 2147483647 h 1234"/>
              <a:gd name="T48" fmla="*/ 2147483647 w 779"/>
              <a:gd name="T49" fmla="*/ 2147483647 h 1234"/>
              <a:gd name="T50" fmla="*/ 2147483647 w 779"/>
              <a:gd name="T51" fmla="*/ 2147483647 h 1234"/>
              <a:gd name="T52" fmla="*/ 2147483647 w 779"/>
              <a:gd name="T53" fmla="*/ 2147483647 h 1234"/>
              <a:gd name="T54" fmla="*/ 2147483647 w 779"/>
              <a:gd name="T55" fmla="*/ 2147483647 h 1234"/>
              <a:gd name="T56" fmla="*/ 2147483647 w 779"/>
              <a:gd name="T57" fmla="*/ 2147483647 h 1234"/>
              <a:gd name="T58" fmla="*/ 2147483647 w 779"/>
              <a:gd name="T59" fmla="*/ 2147483647 h 1234"/>
              <a:gd name="T60" fmla="*/ 2147483647 w 779"/>
              <a:gd name="T61" fmla="*/ 2147483647 h 1234"/>
              <a:gd name="T62" fmla="*/ 2147483647 w 779"/>
              <a:gd name="T63" fmla="*/ 2147483647 h 1234"/>
              <a:gd name="T64" fmla="*/ 2147483647 w 779"/>
              <a:gd name="T65" fmla="*/ 2147483647 h 1234"/>
              <a:gd name="T66" fmla="*/ 2147483647 w 779"/>
              <a:gd name="T67" fmla="*/ 2147483647 h 1234"/>
              <a:gd name="T68" fmla="*/ 2147483647 w 779"/>
              <a:gd name="T69" fmla="*/ 2147483647 h 1234"/>
              <a:gd name="T70" fmla="*/ 2147483647 w 779"/>
              <a:gd name="T71" fmla="*/ 2147483647 h 1234"/>
              <a:gd name="T72" fmla="*/ 2147483647 w 779"/>
              <a:gd name="T73" fmla="*/ 2147483647 h 1234"/>
              <a:gd name="T74" fmla="*/ 2147483647 w 779"/>
              <a:gd name="T75" fmla="*/ 0 h 12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79"/>
              <a:gd name="T115" fmla="*/ 0 h 1234"/>
              <a:gd name="T116" fmla="*/ 779 w 779"/>
              <a:gd name="T117" fmla="*/ 1234 h 123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79" h="1234">
                <a:moveTo>
                  <a:pt x="394" y="0"/>
                </a:moveTo>
                <a:cubicBezTo>
                  <a:pt x="380" y="19"/>
                  <a:pt x="380" y="28"/>
                  <a:pt x="356" y="34"/>
                </a:cubicBezTo>
                <a:cubicBezTo>
                  <a:pt x="342" y="54"/>
                  <a:pt x="339" y="73"/>
                  <a:pt x="317" y="86"/>
                </a:cubicBezTo>
                <a:cubicBezTo>
                  <a:pt x="299" y="140"/>
                  <a:pt x="182" y="164"/>
                  <a:pt x="130" y="173"/>
                </a:cubicBezTo>
                <a:cubicBezTo>
                  <a:pt x="114" y="183"/>
                  <a:pt x="108" y="196"/>
                  <a:pt x="92" y="206"/>
                </a:cubicBezTo>
                <a:cubicBezTo>
                  <a:pt x="52" y="264"/>
                  <a:pt x="60" y="344"/>
                  <a:pt x="53" y="413"/>
                </a:cubicBezTo>
                <a:cubicBezTo>
                  <a:pt x="49" y="449"/>
                  <a:pt x="55" y="461"/>
                  <a:pt x="24" y="475"/>
                </a:cubicBezTo>
                <a:cubicBezTo>
                  <a:pt x="15" y="490"/>
                  <a:pt x="6" y="502"/>
                  <a:pt x="0" y="518"/>
                </a:cubicBezTo>
                <a:cubicBezTo>
                  <a:pt x="4" y="578"/>
                  <a:pt x="7" y="637"/>
                  <a:pt x="15" y="696"/>
                </a:cubicBezTo>
                <a:cubicBezTo>
                  <a:pt x="19" y="721"/>
                  <a:pt x="18" y="729"/>
                  <a:pt x="24" y="749"/>
                </a:cubicBezTo>
                <a:cubicBezTo>
                  <a:pt x="29" y="763"/>
                  <a:pt x="39" y="792"/>
                  <a:pt x="39" y="792"/>
                </a:cubicBezTo>
                <a:cubicBezTo>
                  <a:pt x="44" y="874"/>
                  <a:pt x="45" y="1015"/>
                  <a:pt x="149" y="1037"/>
                </a:cubicBezTo>
                <a:cubicBezTo>
                  <a:pt x="189" y="1061"/>
                  <a:pt x="141" y="1029"/>
                  <a:pt x="173" y="1061"/>
                </a:cubicBezTo>
                <a:cubicBezTo>
                  <a:pt x="185" y="1073"/>
                  <a:pt x="215" y="1085"/>
                  <a:pt x="231" y="1090"/>
                </a:cubicBezTo>
                <a:cubicBezTo>
                  <a:pt x="240" y="1104"/>
                  <a:pt x="241" y="1127"/>
                  <a:pt x="255" y="1138"/>
                </a:cubicBezTo>
                <a:cubicBezTo>
                  <a:pt x="268" y="1149"/>
                  <a:pt x="295" y="1151"/>
                  <a:pt x="312" y="1157"/>
                </a:cubicBezTo>
                <a:cubicBezTo>
                  <a:pt x="337" y="1166"/>
                  <a:pt x="362" y="1181"/>
                  <a:pt x="384" y="1195"/>
                </a:cubicBezTo>
                <a:cubicBezTo>
                  <a:pt x="407" y="1229"/>
                  <a:pt x="394" y="1217"/>
                  <a:pt x="418" y="1234"/>
                </a:cubicBezTo>
                <a:cubicBezTo>
                  <a:pt x="422" y="1214"/>
                  <a:pt x="421" y="1165"/>
                  <a:pt x="442" y="1152"/>
                </a:cubicBezTo>
                <a:cubicBezTo>
                  <a:pt x="460" y="1141"/>
                  <a:pt x="494" y="1136"/>
                  <a:pt x="514" y="1133"/>
                </a:cubicBezTo>
                <a:cubicBezTo>
                  <a:pt x="562" y="1116"/>
                  <a:pt x="486" y="1145"/>
                  <a:pt x="543" y="1114"/>
                </a:cubicBezTo>
                <a:cubicBezTo>
                  <a:pt x="556" y="1107"/>
                  <a:pt x="571" y="1103"/>
                  <a:pt x="586" y="1099"/>
                </a:cubicBezTo>
                <a:cubicBezTo>
                  <a:pt x="597" y="1096"/>
                  <a:pt x="620" y="1090"/>
                  <a:pt x="620" y="1090"/>
                </a:cubicBezTo>
                <a:cubicBezTo>
                  <a:pt x="653" y="1067"/>
                  <a:pt x="638" y="1076"/>
                  <a:pt x="663" y="1061"/>
                </a:cubicBezTo>
                <a:cubicBezTo>
                  <a:pt x="677" y="1019"/>
                  <a:pt x="655" y="1087"/>
                  <a:pt x="672" y="1008"/>
                </a:cubicBezTo>
                <a:cubicBezTo>
                  <a:pt x="674" y="998"/>
                  <a:pt x="679" y="989"/>
                  <a:pt x="682" y="979"/>
                </a:cubicBezTo>
                <a:cubicBezTo>
                  <a:pt x="684" y="974"/>
                  <a:pt x="687" y="965"/>
                  <a:pt x="687" y="965"/>
                </a:cubicBezTo>
                <a:cubicBezTo>
                  <a:pt x="690" y="896"/>
                  <a:pt x="669" y="866"/>
                  <a:pt x="716" y="835"/>
                </a:cubicBezTo>
                <a:cubicBezTo>
                  <a:pt x="726" y="799"/>
                  <a:pt x="739" y="765"/>
                  <a:pt x="759" y="734"/>
                </a:cubicBezTo>
                <a:cubicBezTo>
                  <a:pt x="757" y="654"/>
                  <a:pt x="760" y="574"/>
                  <a:pt x="754" y="494"/>
                </a:cubicBezTo>
                <a:cubicBezTo>
                  <a:pt x="754" y="488"/>
                  <a:pt x="744" y="489"/>
                  <a:pt x="740" y="485"/>
                </a:cubicBezTo>
                <a:cubicBezTo>
                  <a:pt x="736" y="481"/>
                  <a:pt x="733" y="475"/>
                  <a:pt x="730" y="470"/>
                </a:cubicBezTo>
                <a:cubicBezTo>
                  <a:pt x="728" y="393"/>
                  <a:pt x="779" y="266"/>
                  <a:pt x="706" y="240"/>
                </a:cubicBezTo>
                <a:cubicBezTo>
                  <a:pt x="691" y="218"/>
                  <a:pt x="684" y="206"/>
                  <a:pt x="658" y="197"/>
                </a:cubicBezTo>
                <a:cubicBezTo>
                  <a:pt x="638" y="166"/>
                  <a:pt x="607" y="149"/>
                  <a:pt x="576" y="130"/>
                </a:cubicBezTo>
                <a:cubicBezTo>
                  <a:pt x="561" y="105"/>
                  <a:pt x="533" y="98"/>
                  <a:pt x="509" y="82"/>
                </a:cubicBezTo>
                <a:cubicBezTo>
                  <a:pt x="476" y="60"/>
                  <a:pt x="446" y="37"/>
                  <a:pt x="408" y="24"/>
                </a:cubicBezTo>
                <a:cubicBezTo>
                  <a:pt x="390" y="11"/>
                  <a:pt x="394" y="20"/>
                  <a:pt x="394" y="0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6644" name="Text Box 17"/>
          <p:cNvSpPr txBox="1">
            <a:spLocks noChangeArrowheads="1"/>
          </p:cNvSpPr>
          <p:nvPr/>
        </p:nvSpPr>
        <p:spPr bwMode="auto">
          <a:xfrm>
            <a:off x="900113" y="627063"/>
            <a:ext cx="53292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580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4000" b="1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Let‘s</a:t>
            </a:r>
            <a:r>
              <a:rPr lang="es-ES" altLang="es-ES" sz="40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mix</a:t>
            </a:r>
            <a:br>
              <a:rPr lang="es-ES" altLang="es-ES" sz="4000" b="1" dirty="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</a:br>
            <a:r>
              <a:rPr lang="es-ES" altLang="es-ES" sz="4000" b="1" dirty="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RED + YELLOW = ?</a:t>
            </a:r>
            <a:endParaRPr lang="es-ES" altLang="es-ES" sz="4000" b="1" dirty="0">
              <a:solidFill>
                <a:srgbClr val="000000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11646" name="Text Box 30"/>
          <p:cNvSpPr txBox="1">
            <a:spLocks noChangeArrowheads="1"/>
          </p:cNvSpPr>
          <p:nvPr/>
        </p:nvSpPr>
        <p:spPr bwMode="auto">
          <a:xfrm>
            <a:off x="1476375" y="5084763"/>
            <a:ext cx="3960813" cy="1098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580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6600" b="1">
                <a:solidFill>
                  <a:srgbClr val="FF9900"/>
                </a:solidFill>
                <a:latin typeface="Comic Sans MS" panose="030F0702030302020204" pitchFamily="66" charset="0"/>
                <a:cs typeface="+mn-cs"/>
              </a:rPr>
              <a:t>ORANGE</a:t>
            </a:r>
            <a:endParaRPr lang="es-ES" altLang="es-ES" sz="6600" b="1">
              <a:solidFill>
                <a:srgbClr val="FF9900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26646" name="Line 31"/>
          <p:cNvSpPr>
            <a:spLocks noChangeShapeType="1"/>
          </p:cNvSpPr>
          <p:nvPr/>
        </p:nvSpPr>
        <p:spPr bwMode="auto">
          <a:xfrm>
            <a:off x="7092950" y="1341438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6647" name="Line 32"/>
          <p:cNvSpPr>
            <a:spLocks noChangeShapeType="1"/>
          </p:cNvSpPr>
          <p:nvPr/>
        </p:nvSpPr>
        <p:spPr bwMode="auto">
          <a:xfrm>
            <a:off x="7092950" y="1844675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6648" name="Line 33"/>
          <p:cNvSpPr>
            <a:spLocks noChangeShapeType="1"/>
          </p:cNvSpPr>
          <p:nvPr/>
        </p:nvSpPr>
        <p:spPr bwMode="auto">
          <a:xfrm>
            <a:off x="7092950" y="2349500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6649" name="Line 34"/>
          <p:cNvSpPr>
            <a:spLocks noChangeShapeType="1"/>
          </p:cNvSpPr>
          <p:nvPr/>
        </p:nvSpPr>
        <p:spPr bwMode="auto">
          <a:xfrm>
            <a:off x="7092950" y="2852738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6650" name="Line 35"/>
          <p:cNvSpPr>
            <a:spLocks noChangeShapeType="1"/>
          </p:cNvSpPr>
          <p:nvPr/>
        </p:nvSpPr>
        <p:spPr bwMode="auto">
          <a:xfrm>
            <a:off x="7092950" y="3357563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6651" name="Line 36"/>
          <p:cNvSpPr>
            <a:spLocks noChangeShapeType="1"/>
          </p:cNvSpPr>
          <p:nvPr/>
        </p:nvSpPr>
        <p:spPr bwMode="auto">
          <a:xfrm>
            <a:off x="7092950" y="3860800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6652" name="Line 37"/>
          <p:cNvSpPr>
            <a:spLocks noChangeShapeType="1"/>
          </p:cNvSpPr>
          <p:nvPr/>
        </p:nvSpPr>
        <p:spPr bwMode="auto">
          <a:xfrm>
            <a:off x="7092950" y="4365625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6653" name="Line 38"/>
          <p:cNvSpPr>
            <a:spLocks noChangeShapeType="1"/>
          </p:cNvSpPr>
          <p:nvPr/>
        </p:nvSpPr>
        <p:spPr bwMode="auto">
          <a:xfrm>
            <a:off x="7092950" y="4868863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6654" name="Line 39"/>
          <p:cNvSpPr>
            <a:spLocks noChangeShapeType="1"/>
          </p:cNvSpPr>
          <p:nvPr/>
        </p:nvSpPr>
        <p:spPr bwMode="auto">
          <a:xfrm>
            <a:off x="7092950" y="5373688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94239" name="Picture 40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5876925"/>
            <a:ext cx="788987" cy="7921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40" name="Picture 41" descr="Pintur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177800"/>
            <a:ext cx="179863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16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07292 0.0009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0.07309 -0.0041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-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ARANJ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4"/>
                  </p:tgtEl>
                </p:cond>
              </p:nextCondLst>
            </p:seq>
          </p:childTnLst>
        </p:cTn>
      </p:par>
    </p:tnLst>
    <p:bldLst>
      <p:bldP spid="1116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7"/>
          <p:cNvSpPr/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9789 w 3383"/>
              <a:gd name="T1" fmla="*/ 1699524 h 2394"/>
              <a:gd name="T2" fmla="*/ 66563 w 3383"/>
              <a:gd name="T3" fmla="*/ 1536460 h 2394"/>
              <a:gd name="T4" fmla="*/ 120401 w 3383"/>
              <a:gd name="T5" fmla="*/ 1379501 h 2394"/>
              <a:gd name="T6" fmla="*/ 32303 w 3383"/>
              <a:gd name="T7" fmla="*/ 1144933 h 2394"/>
              <a:gd name="T8" fmla="*/ 142915 w 3383"/>
              <a:gd name="T9" fmla="*/ 902518 h 2394"/>
              <a:gd name="T10" fmla="*/ 22514 w 3383"/>
              <a:gd name="T11" fmla="*/ 685390 h 2394"/>
              <a:gd name="T12" fmla="*/ 54817 w 3383"/>
              <a:gd name="T13" fmla="*/ 551103 h 2394"/>
              <a:gd name="T14" fmla="*/ 168366 w 3383"/>
              <a:gd name="T15" fmla="*/ 465647 h 2394"/>
              <a:gd name="T16" fmla="*/ 70479 w 3383"/>
              <a:gd name="T17" fmla="*/ 254623 h 2394"/>
              <a:gd name="T18" fmla="*/ 57753 w 3383"/>
              <a:gd name="T19" fmla="*/ 134288 h 2394"/>
              <a:gd name="T20" fmla="*/ 199690 w 3383"/>
              <a:gd name="T21" fmla="*/ 100280 h 2394"/>
              <a:gd name="T22" fmla="*/ 465943 w 3383"/>
              <a:gd name="T23" fmla="*/ 91560 h 2394"/>
              <a:gd name="T24" fmla="*/ 747858 w 3383"/>
              <a:gd name="T25" fmla="*/ 34880 h 2394"/>
              <a:gd name="T26" fmla="*/ 919161 w 3383"/>
              <a:gd name="T27" fmla="*/ 145624 h 2394"/>
              <a:gd name="T28" fmla="*/ 1106126 w 3383"/>
              <a:gd name="T29" fmla="*/ 86328 h 2394"/>
              <a:gd name="T30" fmla="*/ 1308752 w 3383"/>
              <a:gd name="T31" fmla="*/ 26160 h 2394"/>
              <a:gd name="T32" fmla="*/ 1584794 w 3383"/>
              <a:gd name="T33" fmla="*/ 131672 h 2394"/>
              <a:gd name="T34" fmla="*/ 1794273 w 3383"/>
              <a:gd name="T35" fmla="*/ 66272 h 2394"/>
              <a:gd name="T36" fmla="*/ 1987111 w 3383"/>
              <a:gd name="T37" fmla="*/ 3488 h 2394"/>
              <a:gd name="T38" fmla="*/ 2126111 w 3383"/>
              <a:gd name="T39" fmla="*/ 120336 h 2394"/>
              <a:gd name="T40" fmla="*/ 2338526 w 3383"/>
              <a:gd name="T41" fmla="*/ 80224 h 2394"/>
              <a:gd name="T42" fmla="*/ 2583244 w 3383"/>
              <a:gd name="T43" fmla="*/ 46216 h 2394"/>
              <a:gd name="T44" fmla="*/ 2807406 w 3383"/>
              <a:gd name="T45" fmla="*/ 129056 h 2394"/>
              <a:gd name="T46" fmla="*/ 3055060 w 3383"/>
              <a:gd name="T47" fmla="*/ 20056 h 2394"/>
              <a:gd name="T48" fmla="*/ 3191124 w 3383"/>
              <a:gd name="T49" fmla="*/ 60168 h 2394"/>
              <a:gd name="T50" fmla="*/ 3273349 w 3383"/>
              <a:gd name="T51" fmla="*/ 200560 h 2394"/>
              <a:gd name="T52" fmla="*/ 3200912 w 3383"/>
              <a:gd name="T53" fmla="*/ 279911 h 2394"/>
              <a:gd name="T54" fmla="*/ 3131412 w 3383"/>
              <a:gd name="T55" fmla="*/ 357519 h 2394"/>
              <a:gd name="T56" fmla="*/ 3254750 w 3383"/>
              <a:gd name="T57" fmla="*/ 494423 h 2394"/>
              <a:gd name="T58" fmla="*/ 3311525 w 3383"/>
              <a:gd name="T59" fmla="*/ 597319 h 2394"/>
              <a:gd name="T60" fmla="*/ 3206786 w 3383"/>
              <a:gd name="T61" fmla="*/ 716782 h 2394"/>
              <a:gd name="T62" fmla="*/ 3159800 w 3383"/>
              <a:gd name="T63" fmla="*/ 837118 h 2394"/>
              <a:gd name="T64" fmla="*/ 3295863 w 3383"/>
              <a:gd name="T65" fmla="*/ 1025470 h 2394"/>
              <a:gd name="T66" fmla="*/ 3244962 w 3383"/>
              <a:gd name="T67" fmla="*/ 1159757 h 2394"/>
              <a:gd name="T68" fmla="*/ 3191124 w 3383"/>
              <a:gd name="T69" fmla="*/ 1342005 h 2394"/>
              <a:gd name="T70" fmla="*/ 3273349 w 3383"/>
              <a:gd name="T71" fmla="*/ 1601860 h 2394"/>
              <a:gd name="T72" fmla="*/ 3152948 w 3383"/>
              <a:gd name="T73" fmla="*/ 1704756 h 2394"/>
              <a:gd name="T74" fmla="*/ 3235173 w 3383"/>
              <a:gd name="T75" fmla="*/ 1856484 h 2394"/>
              <a:gd name="T76" fmla="*/ 3188187 w 3383"/>
              <a:gd name="T77" fmla="*/ 1984667 h 2394"/>
              <a:gd name="T78" fmla="*/ 3035483 w 3383"/>
              <a:gd name="T79" fmla="*/ 2050939 h 2394"/>
              <a:gd name="T80" fmla="*/ 2798596 w 3383"/>
              <a:gd name="T81" fmla="*/ 1968099 h 2394"/>
              <a:gd name="T82" fmla="*/ 2545068 w 3383"/>
              <a:gd name="T83" fmla="*/ 2010827 h 2394"/>
              <a:gd name="T84" fmla="*/ 2316991 w 3383"/>
              <a:gd name="T85" fmla="*/ 2058787 h 2394"/>
              <a:gd name="T86" fmla="*/ 2025287 w 3383"/>
              <a:gd name="T87" fmla="*/ 1939323 h 2394"/>
              <a:gd name="T88" fmla="*/ 1879435 w 3383"/>
              <a:gd name="T89" fmla="*/ 1984667 h 2394"/>
              <a:gd name="T90" fmla="*/ 1752181 w 3383"/>
              <a:gd name="T91" fmla="*/ 2084947 h 2394"/>
              <a:gd name="T92" fmla="*/ 1566196 w 3383"/>
              <a:gd name="T93" fmla="*/ 2024779 h 2394"/>
              <a:gd name="T94" fmla="*/ 1321478 w 3383"/>
              <a:gd name="T95" fmla="*/ 1899211 h 2394"/>
              <a:gd name="T96" fmla="*/ 1188351 w 3383"/>
              <a:gd name="T97" fmla="*/ 1950659 h 2394"/>
              <a:gd name="T98" fmla="*/ 1042499 w 3383"/>
              <a:gd name="T99" fmla="*/ 2064891 h 2394"/>
              <a:gd name="T100" fmla="*/ 906436 w 3383"/>
              <a:gd name="T101" fmla="*/ 2022163 h 2394"/>
              <a:gd name="T102" fmla="*/ 726323 w 3383"/>
              <a:gd name="T103" fmla="*/ 1925371 h 2394"/>
              <a:gd name="T104" fmla="*/ 599070 w 3383"/>
              <a:gd name="T105" fmla="*/ 1996003 h 2394"/>
              <a:gd name="T106" fmla="*/ 472795 w 3383"/>
              <a:gd name="T107" fmla="*/ 2067507 h 2394"/>
              <a:gd name="T108" fmla="*/ 234929 w 3383"/>
              <a:gd name="T109" fmla="*/ 1982051 h 239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383" h="2394">
                <a:moveTo>
                  <a:pt x="123" y="2171"/>
                </a:moveTo>
                <a:lnTo>
                  <a:pt x="75" y="2103"/>
                </a:lnTo>
                <a:lnTo>
                  <a:pt x="36" y="2027"/>
                </a:lnTo>
                <a:lnTo>
                  <a:pt x="20" y="1988"/>
                </a:lnTo>
                <a:lnTo>
                  <a:pt x="10" y="1949"/>
                </a:lnTo>
                <a:lnTo>
                  <a:pt x="4" y="1906"/>
                </a:lnTo>
                <a:lnTo>
                  <a:pt x="0" y="1867"/>
                </a:lnTo>
                <a:lnTo>
                  <a:pt x="7" y="1837"/>
                </a:lnTo>
                <a:lnTo>
                  <a:pt x="23" y="1811"/>
                </a:lnTo>
                <a:lnTo>
                  <a:pt x="68" y="1762"/>
                </a:lnTo>
                <a:lnTo>
                  <a:pt x="117" y="1716"/>
                </a:lnTo>
                <a:lnTo>
                  <a:pt x="133" y="1690"/>
                </a:lnTo>
                <a:lnTo>
                  <a:pt x="140" y="1661"/>
                </a:lnTo>
                <a:lnTo>
                  <a:pt x="136" y="1621"/>
                </a:lnTo>
                <a:lnTo>
                  <a:pt x="123" y="1582"/>
                </a:lnTo>
                <a:lnTo>
                  <a:pt x="85" y="1507"/>
                </a:lnTo>
                <a:lnTo>
                  <a:pt x="43" y="1435"/>
                </a:lnTo>
                <a:lnTo>
                  <a:pt x="30" y="1395"/>
                </a:lnTo>
                <a:lnTo>
                  <a:pt x="26" y="1356"/>
                </a:lnTo>
                <a:lnTo>
                  <a:pt x="33" y="1313"/>
                </a:lnTo>
                <a:lnTo>
                  <a:pt x="46" y="1274"/>
                </a:lnTo>
                <a:lnTo>
                  <a:pt x="88" y="1196"/>
                </a:lnTo>
                <a:lnTo>
                  <a:pt x="130" y="1120"/>
                </a:lnTo>
                <a:lnTo>
                  <a:pt x="143" y="1078"/>
                </a:lnTo>
                <a:lnTo>
                  <a:pt x="146" y="1035"/>
                </a:lnTo>
                <a:lnTo>
                  <a:pt x="140" y="993"/>
                </a:lnTo>
                <a:lnTo>
                  <a:pt x="123" y="950"/>
                </a:lnTo>
                <a:lnTo>
                  <a:pt x="72" y="868"/>
                </a:lnTo>
                <a:lnTo>
                  <a:pt x="46" y="829"/>
                </a:lnTo>
                <a:lnTo>
                  <a:pt x="23" y="786"/>
                </a:lnTo>
                <a:lnTo>
                  <a:pt x="7" y="744"/>
                </a:lnTo>
                <a:lnTo>
                  <a:pt x="0" y="698"/>
                </a:lnTo>
                <a:lnTo>
                  <a:pt x="10" y="672"/>
                </a:lnTo>
                <a:lnTo>
                  <a:pt x="30" y="652"/>
                </a:lnTo>
                <a:lnTo>
                  <a:pt x="56" y="632"/>
                </a:lnTo>
                <a:lnTo>
                  <a:pt x="85" y="616"/>
                </a:lnTo>
                <a:lnTo>
                  <a:pt x="117" y="600"/>
                </a:lnTo>
                <a:lnTo>
                  <a:pt x="143" y="583"/>
                </a:lnTo>
                <a:lnTo>
                  <a:pt x="162" y="560"/>
                </a:lnTo>
                <a:lnTo>
                  <a:pt x="172" y="534"/>
                </a:lnTo>
                <a:lnTo>
                  <a:pt x="172" y="508"/>
                </a:lnTo>
                <a:lnTo>
                  <a:pt x="169" y="485"/>
                </a:lnTo>
                <a:lnTo>
                  <a:pt x="153" y="436"/>
                </a:lnTo>
                <a:lnTo>
                  <a:pt x="98" y="338"/>
                </a:lnTo>
                <a:lnTo>
                  <a:pt x="72" y="292"/>
                </a:lnTo>
                <a:lnTo>
                  <a:pt x="52" y="246"/>
                </a:lnTo>
                <a:lnTo>
                  <a:pt x="46" y="223"/>
                </a:lnTo>
                <a:lnTo>
                  <a:pt x="46" y="200"/>
                </a:lnTo>
                <a:lnTo>
                  <a:pt x="49" y="177"/>
                </a:lnTo>
                <a:lnTo>
                  <a:pt x="59" y="154"/>
                </a:lnTo>
                <a:lnTo>
                  <a:pt x="72" y="138"/>
                </a:lnTo>
                <a:lnTo>
                  <a:pt x="85" y="128"/>
                </a:lnTo>
                <a:lnTo>
                  <a:pt x="117" y="112"/>
                </a:lnTo>
                <a:lnTo>
                  <a:pt x="159" y="108"/>
                </a:lnTo>
                <a:lnTo>
                  <a:pt x="204" y="115"/>
                </a:lnTo>
                <a:lnTo>
                  <a:pt x="302" y="128"/>
                </a:lnTo>
                <a:lnTo>
                  <a:pt x="347" y="135"/>
                </a:lnTo>
                <a:lnTo>
                  <a:pt x="389" y="131"/>
                </a:lnTo>
                <a:lnTo>
                  <a:pt x="434" y="121"/>
                </a:lnTo>
                <a:lnTo>
                  <a:pt x="476" y="105"/>
                </a:lnTo>
                <a:lnTo>
                  <a:pt x="560" y="69"/>
                </a:lnTo>
                <a:lnTo>
                  <a:pt x="645" y="40"/>
                </a:lnTo>
                <a:lnTo>
                  <a:pt x="687" y="33"/>
                </a:lnTo>
                <a:lnTo>
                  <a:pt x="732" y="33"/>
                </a:lnTo>
                <a:lnTo>
                  <a:pt x="764" y="40"/>
                </a:lnTo>
                <a:lnTo>
                  <a:pt x="794" y="56"/>
                </a:lnTo>
                <a:lnTo>
                  <a:pt x="852" y="105"/>
                </a:lnTo>
                <a:lnTo>
                  <a:pt x="881" y="131"/>
                </a:lnTo>
                <a:lnTo>
                  <a:pt x="910" y="151"/>
                </a:lnTo>
                <a:lnTo>
                  <a:pt x="939" y="167"/>
                </a:lnTo>
                <a:lnTo>
                  <a:pt x="975" y="171"/>
                </a:lnTo>
                <a:lnTo>
                  <a:pt x="1017" y="164"/>
                </a:lnTo>
                <a:lnTo>
                  <a:pt x="1056" y="148"/>
                </a:lnTo>
                <a:lnTo>
                  <a:pt x="1095" y="125"/>
                </a:lnTo>
                <a:lnTo>
                  <a:pt x="1130" y="99"/>
                </a:lnTo>
                <a:lnTo>
                  <a:pt x="1169" y="72"/>
                </a:lnTo>
                <a:lnTo>
                  <a:pt x="1208" y="46"/>
                </a:lnTo>
                <a:lnTo>
                  <a:pt x="1247" y="30"/>
                </a:lnTo>
                <a:lnTo>
                  <a:pt x="1289" y="23"/>
                </a:lnTo>
                <a:lnTo>
                  <a:pt x="1337" y="30"/>
                </a:lnTo>
                <a:lnTo>
                  <a:pt x="1386" y="43"/>
                </a:lnTo>
                <a:lnTo>
                  <a:pt x="1480" y="89"/>
                </a:lnTo>
                <a:lnTo>
                  <a:pt x="1525" y="115"/>
                </a:lnTo>
                <a:lnTo>
                  <a:pt x="1574" y="138"/>
                </a:lnTo>
                <a:lnTo>
                  <a:pt x="1619" y="151"/>
                </a:lnTo>
                <a:lnTo>
                  <a:pt x="1671" y="154"/>
                </a:lnTo>
                <a:lnTo>
                  <a:pt x="1713" y="148"/>
                </a:lnTo>
                <a:lnTo>
                  <a:pt x="1755" y="128"/>
                </a:lnTo>
                <a:lnTo>
                  <a:pt x="1794" y="105"/>
                </a:lnTo>
                <a:lnTo>
                  <a:pt x="1833" y="76"/>
                </a:lnTo>
                <a:lnTo>
                  <a:pt x="1875" y="49"/>
                </a:lnTo>
                <a:lnTo>
                  <a:pt x="1913" y="23"/>
                </a:lnTo>
                <a:lnTo>
                  <a:pt x="1956" y="7"/>
                </a:lnTo>
                <a:lnTo>
                  <a:pt x="2001" y="0"/>
                </a:lnTo>
                <a:lnTo>
                  <a:pt x="2030" y="4"/>
                </a:lnTo>
                <a:lnTo>
                  <a:pt x="2056" y="20"/>
                </a:lnTo>
                <a:lnTo>
                  <a:pt x="2079" y="43"/>
                </a:lnTo>
                <a:lnTo>
                  <a:pt x="2101" y="72"/>
                </a:lnTo>
                <a:lnTo>
                  <a:pt x="2147" y="121"/>
                </a:lnTo>
                <a:lnTo>
                  <a:pt x="2172" y="138"/>
                </a:lnTo>
                <a:lnTo>
                  <a:pt x="2202" y="148"/>
                </a:lnTo>
                <a:lnTo>
                  <a:pt x="2250" y="144"/>
                </a:lnTo>
                <a:lnTo>
                  <a:pt x="2295" y="131"/>
                </a:lnTo>
                <a:lnTo>
                  <a:pt x="2344" y="115"/>
                </a:lnTo>
                <a:lnTo>
                  <a:pt x="2389" y="92"/>
                </a:lnTo>
                <a:lnTo>
                  <a:pt x="2480" y="49"/>
                </a:lnTo>
                <a:lnTo>
                  <a:pt x="2525" y="36"/>
                </a:lnTo>
                <a:lnTo>
                  <a:pt x="2574" y="33"/>
                </a:lnTo>
                <a:lnTo>
                  <a:pt x="2609" y="36"/>
                </a:lnTo>
                <a:lnTo>
                  <a:pt x="2639" y="53"/>
                </a:lnTo>
                <a:lnTo>
                  <a:pt x="2700" y="95"/>
                </a:lnTo>
                <a:lnTo>
                  <a:pt x="2762" y="138"/>
                </a:lnTo>
                <a:lnTo>
                  <a:pt x="2791" y="151"/>
                </a:lnTo>
                <a:lnTo>
                  <a:pt x="2826" y="154"/>
                </a:lnTo>
                <a:lnTo>
                  <a:pt x="2868" y="148"/>
                </a:lnTo>
                <a:lnTo>
                  <a:pt x="2914" y="131"/>
                </a:lnTo>
                <a:lnTo>
                  <a:pt x="2995" y="82"/>
                </a:lnTo>
                <a:lnTo>
                  <a:pt x="3037" y="56"/>
                </a:lnTo>
                <a:lnTo>
                  <a:pt x="3079" y="36"/>
                </a:lnTo>
                <a:lnTo>
                  <a:pt x="3121" y="23"/>
                </a:lnTo>
                <a:lnTo>
                  <a:pt x="3144" y="23"/>
                </a:lnTo>
                <a:lnTo>
                  <a:pt x="3166" y="23"/>
                </a:lnTo>
                <a:lnTo>
                  <a:pt x="3199" y="33"/>
                </a:lnTo>
                <a:lnTo>
                  <a:pt x="3231" y="49"/>
                </a:lnTo>
                <a:lnTo>
                  <a:pt x="3260" y="69"/>
                </a:lnTo>
                <a:lnTo>
                  <a:pt x="3286" y="99"/>
                </a:lnTo>
                <a:lnTo>
                  <a:pt x="3305" y="128"/>
                </a:lnTo>
                <a:lnTo>
                  <a:pt x="3325" y="161"/>
                </a:lnTo>
                <a:lnTo>
                  <a:pt x="3338" y="193"/>
                </a:lnTo>
                <a:lnTo>
                  <a:pt x="3344" y="230"/>
                </a:lnTo>
                <a:lnTo>
                  <a:pt x="3344" y="243"/>
                </a:lnTo>
                <a:lnTo>
                  <a:pt x="3338" y="256"/>
                </a:lnTo>
                <a:lnTo>
                  <a:pt x="3322" y="279"/>
                </a:lnTo>
                <a:lnTo>
                  <a:pt x="3299" y="302"/>
                </a:lnTo>
                <a:lnTo>
                  <a:pt x="3270" y="321"/>
                </a:lnTo>
                <a:lnTo>
                  <a:pt x="3244" y="341"/>
                </a:lnTo>
                <a:lnTo>
                  <a:pt x="3218" y="361"/>
                </a:lnTo>
                <a:lnTo>
                  <a:pt x="3202" y="383"/>
                </a:lnTo>
                <a:lnTo>
                  <a:pt x="3199" y="397"/>
                </a:lnTo>
                <a:lnTo>
                  <a:pt x="3199" y="410"/>
                </a:lnTo>
                <a:lnTo>
                  <a:pt x="3208" y="449"/>
                </a:lnTo>
                <a:lnTo>
                  <a:pt x="3231" y="478"/>
                </a:lnTo>
                <a:lnTo>
                  <a:pt x="3260" y="511"/>
                </a:lnTo>
                <a:lnTo>
                  <a:pt x="3292" y="537"/>
                </a:lnTo>
                <a:lnTo>
                  <a:pt x="3325" y="567"/>
                </a:lnTo>
                <a:lnTo>
                  <a:pt x="3354" y="596"/>
                </a:lnTo>
                <a:lnTo>
                  <a:pt x="3377" y="629"/>
                </a:lnTo>
                <a:lnTo>
                  <a:pt x="3380" y="645"/>
                </a:lnTo>
                <a:lnTo>
                  <a:pt x="3383" y="665"/>
                </a:lnTo>
                <a:lnTo>
                  <a:pt x="3383" y="685"/>
                </a:lnTo>
                <a:lnTo>
                  <a:pt x="3380" y="701"/>
                </a:lnTo>
                <a:lnTo>
                  <a:pt x="3360" y="734"/>
                </a:lnTo>
                <a:lnTo>
                  <a:pt x="3334" y="763"/>
                </a:lnTo>
                <a:lnTo>
                  <a:pt x="3305" y="793"/>
                </a:lnTo>
                <a:lnTo>
                  <a:pt x="3276" y="822"/>
                </a:lnTo>
                <a:lnTo>
                  <a:pt x="3247" y="852"/>
                </a:lnTo>
                <a:lnTo>
                  <a:pt x="3231" y="884"/>
                </a:lnTo>
                <a:lnTo>
                  <a:pt x="3224" y="904"/>
                </a:lnTo>
                <a:lnTo>
                  <a:pt x="3221" y="921"/>
                </a:lnTo>
                <a:lnTo>
                  <a:pt x="3228" y="960"/>
                </a:lnTo>
                <a:lnTo>
                  <a:pt x="3244" y="999"/>
                </a:lnTo>
                <a:lnTo>
                  <a:pt x="3270" y="1035"/>
                </a:lnTo>
                <a:lnTo>
                  <a:pt x="3296" y="1068"/>
                </a:lnTo>
                <a:lnTo>
                  <a:pt x="3351" y="1140"/>
                </a:lnTo>
                <a:lnTo>
                  <a:pt x="3367" y="1176"/>
                </a:lnTo>
                <a:lnTo>
                  <a:pt x="3377" y="1215"/>
                </a:lnTo>
                <a:lnTo>
                  <a:pt x="3370" y="1248"/>
                </a:lnTo>
                <a:lnTo>
                  <a:pt x="3357" y="1277"/>
                </a:lnTo>
                <a:lnTo>
                  <a:pt x="3338" y="1304"/>
                </a:lnTo>
                <a:lnTo>
                  <a:pt x="3315" y="1330"/>
                </a:lnTo>
                <a:lnTo>
                  <a:pt x="3270" y="1386"/>
                </a:lnTo>
                <a:lnTo>
                  <a:pt x="3254" y="1415"/>
                </a:lnTo>
                <a:lnTo>
                  <a:pt x="3247" y="1448"/>
                </a:lnTo>
                <a:lnTo>
                  <a:pt x="3250" y="1494"/>
                </a:lnTo>
                <a:lnTo>
                  <a:pt x="3260" y="1539"/>
                </a:lnTo>
                <a:lnTo>
                  <a:pt x="3299" y="1631"/>
                </a:lnTo>
                <a:lnTo>
                  <a:pt x="3338" y="1723"/>
                </a:lnTo>
                <a:lnTo>
                  <a:pt x="3347" y="1769"/>
                </a:lnTo>
                <a:lnTo>
                  <a:pt x="3351" y="1818"/>
                </a:lnTo>
                <a:lnTo>
                  <a:pt x="3344" y="1837"/>
                </a:lnTo>
                <a:lnTo>
                  <a:pt x="3331" y="1857"/>
                </a:lnTo>
                <a:lnTo>
                  <a:pt x="3289" y="1887"/>
                </a:lnTo>
                <a:lnTo>
                  <a:pt x="3244" y="1916"/>
                </a:lnTo>
                <a:lnTo>
                  <a:pt x="3231" y="1936"/>
                </a:lnTo>
                <a:lnTo>
                  <a:pt x="3221" y="1955"/>
                </a:lnTo>
                <a:lnTo>
                  <a:pt x="3224" y="1988"/>
                </a:lnTo>
                <a:lnTo>
                  <a:pt x="3234" y="2018"/>
                </a:lnTo>
                <a:lnTo>
                  <a:pt x="3273" y="2073"/>
                </a:lnTo>
                <a:lnTo>
                  <a:pt x="3289" y="2103"/>
                </a:lnTo>
                <a:lnTo>
                  <a:pt x="3305" y="2129"/>
                </a:lnTo>
                <a:lnTo>
                  <a:pt x="3315" y="2158"/>
                </a:lnTo>
                <a:lnTo>
                  <a:pt x="3312" y="2188"/>
                </a:lnTo>
                <a:lnTo>
                  <a:pt x="3299" y="2217"/>
                </a:lnTo>
                <a:lnTo>
                  <a:pt x="3279" y="2247"/>
                </a:lnTo>
                <a:lnTo>
                  <a:pt x="3257" y="2276"/>
                </a:lnTo>
                <a:lnTo>
                  <a:pt x="3231" y="2299"/>
                </a:lnTo>
                <a:lnTo>
                  <a:pt x="3199" y="2319"/>
                </a:lnTo>
                <a:lnTo>
                  <a:pt x="3166" y="2335"/>
                </a:lnTo>
                <a:lnTo>
                  <a:pt x="3134" y="2345"/>
                </a:lnTo>
                <a:lnTo>
                  <a:pt x="3101" y="2352"/>
                </a:lnTo>
                <a:lnTo>
                  <a:pt x="3059" y="2352"/>
                </a:lnTo>
                <a:lnTo>
                  <a:pt x="3017" y="2339"/>
                </a:lnTo>
                <a:lnTo>
                  <a:pt x="2978" y="2319"/>
                </a:lnTo>
                <a:lnTo>
                  <a:pt x="2940" y="2296"/>
                </a:lnTo>
                <a:lnTo>
                  <a:pt x="2859" y="2257"/>
                </a:lnTo>
                <a:lnTo>
                  <a:pt x="2820" y="2240"/>
                </a:lnTo>
                <a:lnTo>
                  <a:pt x="2778" y="2237"/>
                </a:lnTo>
                <a:lnTo>
                  <a:pt x="2729" y="2244"/>
                </a:lnTo>
                <a:lnTo>
                  <a:pt x="2687" y="2260"/>
                </a:lnTo>
                <a:lnTo>
                  <a:pt x="2600" y="2306"/>
                </a:lnTo>
                <a:lnTo>
                  <a:pt x="2554" y="2329"/>
                </a:lnTo>
                <a:lnTo>
                  <a:pt x="2512" y="2348"/>
                </a:lnTo>
                <a:lnTo>
                  <a:pt x="2467" y="2365"/>
                </a:lnTo>
                <a:lnTo>
                  <a:pt x="2422" y="2368"/>
                </a:lnTo>
                <a:lnTo>
                  <a:pt x="2367" y="2361"/>
                </a:lnTo>
                <a:lnTo>
                  <a:pt x="2318" y="2345"/>
                </a:lnTo>
                <a:lnTo>
                  <a:pt x="2218" y="2293"/>
                </a:lnTo>
                <a:lnTo>
                  <a:pt x="2169" y="2263"/>
                </a:lnTo>
                <a:lnTo>
                  <a:pt x="2121" y="2240"/>
                </a:lnTo>
                <a:lnTo>
                  <a:pt x="2069" y="2224"/>
                </a:lnTo>
                <a:lnTo>
                  <a:pt x="2017" y="2221"/>
                </a:lnTo>
                <a:lnTo>
                  <a:pt x="1998" y="2224"/>
                </a:lnTo>
                <a:lnTo>
                  <a:pt x="1981" y="2230"/>
                </a:lnTo>
                <a:lnTo>
                  <a:pt x="1949" y="2250"/>
                </a:lnTo>
                <a:lnTo>
                  <a:pt x="1920" y="2276"/>
                </a:lnTo>
                <a:lnTo>
                  <a:pt x="1894" y="2309"/>
                </a:lnTo>
                <a:lnTo>
                  <a:pt x="1865" y="2342"/>
                </a:lnTo>
                <a:lnTo>
                  <a:pt x="1836" y="2368"/>
                </a:lnTo>
                <a:lnTo>
                  <a:pt x="1807" y="2388"/>
                </a:lnTo>
                <a:lnTo>
                  <a:pt x="1790" y="2391"/>
                </a:lnTo>
                <a:lnTo>
                  <a:pt x="1774" y="2394"/>
                </a:lnTo>
                <a:lnTo>
                  <a:pt x="1739" y="2388"/>
                </a:lnTo>
                <a:lnTo>
                  <a:pt x="1710" y="2381"/>
                </a:lnTo>
                <a:lnTo>
                  <a:pt x="1651" y="2355"/>
                </a:lnTo>
                <a:lnTo>
                  <a:pt x="1600" y="2322"/>
                </a:lnTo>
                <a:lnTo>
                  <a:pt x="1548" y="2283"/>
                </a:lnTo>
                <a:lnTo>
                  <a:pt x="1496" y="2244"/>
                </a:lnTo>
                <a:lnTo>
                  <a:pt x="1441" y="2211"/>
                </a:lnTo>
                <a:lnTo>
                  <a:pt x="1383" y="2188"/>
                </a:lnTo>
                <a:lnTo>
                  <a:pt x="1350" y="2178"/>
                </a:lnTo>
                <a:lnTo>
                  <a:pt x="1318" y="2175"/>
                </a:lnTo>
                <a:lnTo>
                  <a:pt x="1302" y="2178"/>
                </a:lnTo>
                <a:lnTo>
                  <a:pt x="1282" y="2185"/>
                </a:lnTo>
                <a:lnTo>
                  <a:pt x="1247" y="2204"/>
                </a:lnTo>
                <a:lnTo>
                  <a:pt x="1214" y="2237"/>
                </a:lnTo>
                <a:lnTo>
                  <a:pt x="1182" y="2270"/>
                </a:lnTo>
                <a:lnTo>
                  <a:pt x="1150" y="2306"/>
                </a:lnTo>
                <a:lnTo>
                  <a:pt x="1114" y="2339"/>
                </a:lnTo>
                <a:lnTo>
                  <a:pt x="1082" y="2361"/>
                </a:lnTo>
                <a:lnTo>
                  <a:pt x="1065" y="2368"/>
                </a:lnTo>
                <a:lnTo>
                  <a:pt x="1046" y="2368"/>
                </a:lnTo>
                <a:lnTo>
                  <a:pt x="1023" y="2368"/>
                </a:lnTo>
                <a:lnTo>
                  <a:pt x="1001" y="2361"/>
                </a:lnTo>
                <a:lnTo>
                  <a:pt x="962" y="2345"/>
                </a:lnTo>
                <a:lnTo>
                  <a:pt x="926" y="2319"/>
                </a:lnTo>
                <a:lnTo>
                  <a:pt x="894" y="2289"/>
                </a:lnTo>
                <a:lnTo>
                  <a:pt x="861" y="2260"/>
                </a:lnTo>
                <a:lnTo>
                  <a:pt x="826" y="2234"/>
                </a:lnTo>
                <a:lnTo>
                  <a:pt x="787" y="2214"/>
                </a:lnTo>
                <a:lnTo>
                  <a:pt x="742" y="2208"/>
                </a:lnTo>
                <a:lnTo>
                  <a:pt x="722" y="2211"/>
                </a:lnTo>
                <a:lnTo>
                  <a:pt x="706" y="2214"/>
                </a:lnTo>
                <a:lnTo>
                  <a:pt x="671" y="2234"/>
                </a:lnTo>
                <a:lnTo>
                  <a:pt x="641" y="2260"/>
                </a:lnTo>
                <a:lnTo>
                  <a:pt x="612" y="2289"/>
                </a:lnTo>
                <a:lnTo>
                  <a:pt x="583" y="2322"/>
                </a:lnTo>
                <a:lnTo>
                  <a:pt x="551" y="2348"/>
                </a:lnTo>
                <a:lnTo>
                  <a:pt x="518" y="2365"/>
                </a:lnTo>
                <a:lnTo>
                  <a:pt x="499" y="2371"/>
                </a:lnTo>
                <a:lnTo>
                  <a:pt x="483" y="2371"/>
                </a:lnTo>
                <a:lnTo>
                  <a:pt x="434" y="2368"/>
                </a:lnTo>
                <a:lnTo>
                  <a:pt x="386" y="2352"/>
                </a:lnTo>
                <a:lnTo>
                  <a:pt x="337" y="2332"/>
                </a:lnTo>
                <a:lnTo>
                  <a:pt x="289" y="2302"/>
                </a:lnTo>
                <a:lnTo>
                  <a:pt x="240" y="2273"/>
                </a:lnTo>
                <a:lnTo>
                  <a:pt x="195" y="2240"/>
                </a:lnTo>
                <a:lnTo>
                  <a:pt x="156" y="2204"/>
                </a:lnTo>
                <a:lnTo>
                  <a:pt x="123" y="2171"/>
                </a:lnTo>
                <a:close/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2" y="1828932"/>
            <a:ext cx="8100915" cy="3200136"/>
          </a:xfrm>
          <a:prstGeom prst="rect">
            <a:avLst/>
          </a:prstGeom>
        </p:spPr>
      </p:pic>
      <p:pic>
        <p:nvPicPr>
          <p:cNvPr id="8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6804025" y="0"/>
            <a:ext cx="2339975" cy="6858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9699" name="AutoShape 3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1268413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white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9700" name="AutoShape 4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1773238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orange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9701" name="AutoShape 5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2276475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yellow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9702" name="AutoShape 6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2781300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pink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9703" name="AutoShape 7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3284538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blue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15720" name="AutoShape 8"/>
          <p:cNvSpPr>
            <a:spLocks noChangeArrowheads="1"/>
          </p:cNvSpPr>
          <p:nvPr/>
        </p:nvSpPr>
        <p:spPr bwMode="auto">
          <a:xfrm>
            <a:off x="7019925" y="3789363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brown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9705" name="AutoShape 9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4294188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purple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9706" name="AutoShape 10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4797425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gray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9707" name="AutoShape 11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5300663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black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95244" name="Picture 13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876925"/>
            <a:ext cx="792163" cy="7921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26" name="Freeform 14"/>
          <p:cNvSpPr/>
          <p:nvPr/>
        </p:nvSpPr>
        <p:spPr bwMode="auto">
          <a:xfrm>
            <a:off x="612775" y="2205038"/>
            <a:ext cx="2697163" cy="2362200"/>
          </a:xfrm>
          <a:custGeom>
            <a:avLst/>
            <a:gdLst>
              <a:gd name="T0" fmla="*/ 2046367254 w 1699"/>
              <a:gd name="T1" fmla="*/ 50381527 h 1761"/>
              <a:gd name="T2" fmla="*/ 1353324951 w 1699"/>
              <a:gd name="T3" fmla="*/ 66576213 h 1761"/>
              <a:gd name="T4" fmla="*/ 1262599309 w 1699"/>
              <a:gd name="T5" fmla="*/ 82769556 h 1761"/>
              <a:gd name="T6" fmla="*/ 1101309279 w 1699"/>
              <a:gd name="T7" fmla="*/ 181733798 h 1761"/>
              <a:gd name="T8" fmla="*/ 1055946458 w 1699"/>
              <a:gd name="T9" fmla="*/ 230316512 h 1761"/>
              <a:gd name="T10" fmla="*/ 985382070 w 1699"/>
              <a:gd name="T11" fmla="*/ 246509856 h 1761"/>
              <a:gd name="T12" fmla="*/ 869454861 w 1699"/>
              <a:gd name="T13" fmla="*/ 329280754 h 1761"/>
              <a:gd name="T14" fmla="*/ 733366398 w 1699"/>
              <a:gd name="T15" fmla="*/ 361668783 h 1761"/>
              <a:gd name="T16" fmla="*/ 662802010 w 1699"/>
              <a:gd name="T17" fmla="*/ 379662281 h 1761"/>
              <a:gd name="T18" fmla="*/ 640119806 w 1699"/>
              <a:gd name="T19" fmla="*/ 741331064 h 1761"/>
              <a:gd name="T20" fmla="*/ 317539746 w 1699"/>
              <a:gd name="T21" fmla="*/ 921264707 h 1761"/>
              <a:gd name="T22" fmla="*/ 224294742 w 1699"/>
              <a:gd name="T23" fmla="*/ 1070610476 h 1761"/>
              <a:gd name="T24" fmla="*/ 63004712 w 1699"/>
              <a:gd name="T25" fmla="*/ 1531243500 h 1761"/>
              <a:gd name="T26" fmla="*/ 63004712 w 1699"/>
              <a:gd name="T27" fmla="*/ 1925300312 h 1761"/>
              <a:gd name="T28" fmla="*/ 156249716 w 1699"/>
              <a:gd name="T29" fmla="*/ 2147483647 h 1761"/>
              <a:gd name="T30" fmla="*/ 272176925 w 1699"/>
              <a:gd name="T31" fmla="*/ 2147483647 h 1761"/>
              <a:gd name="T32" fmla="*/ 362902567 w 1699"/>
              <a:gd name="T33" fmla="*/ 2147483647 h 1761"/>
              <a:gd name="T34" fmla="*/ 594756985 w 1699"/>
              <a:gd name="T35" fmla="*/ 2147483647 h 1761"/>
              <a:gd name="T36" fmla="*/ 708164831 w 1699"/>
              <a:gd name="T37" fmla="*/ 2147483647 h 1761"/>
              <a:gd name="T38" fmla="*/ 1169352717 w 1699"/>
              <a:gd name="T39" fmla="*/ 2147483647 h 1761"/>
              <a:gd name="T40" fmla="*/ 1307962130 w 1699"/>
              <a:gd name="T41" fmla="*/ 2147483647 h 1761"/>
              <a:gd name="T42" fmla="*/ 1330642747 w 1699"/>
              <a:gd name="T43" fmla="*/ 2147483647 h 1761"/>
              <a:gd name="T44" fmla="*/ 1469252160 w 1699"/>
              <a:gd name="T45" fmla="*/ 2147483647 h 1761"/>
              <a:gd name="T46" fmla="*/ 1953122250 w 1699"/>
              <a:gd name="T47" fmla="*/ 2147483647 h 1761"/>
              <a:gd name="T48" fmla="*/ 2147483647 w 1699"/>
              <a:gd name="T49" fmla="*/ 2147483647 h 1761"/>
              <a:gd name="T50" fmla="*/ 2147483647 w 1699"/>
              <a:gd name="T51" fmla="*/ 2147483647 h 1761"/>
              <a:gd name="T52" fmla="*/ 2147483647 w 1699"/>
              <a:gd name="T53" fmla="*/ 2147483647 h 1761"/>
              <a:gd name="T54" fmla="*/ 2147483647 w 1699"/>
              <a:gd name="T55" fmla="*/ 2147483647 h 1761"/>
              <a:gd name="T56" fmla="*/ 2147483647 w 1699"/>
              <a:gd name="T57" fmla="*/ 2147483647 h 1761"/>
              <a:gd name="T58" fmla="*/ 2147483647 w 1699"/>
              <a:gd name="T59" fmla="*/ 2147483647 h 1761"/>
              <a:gd name="T60" fmla="*/ 2147483647 w 1699"/>
              <a:gd name="T61" fmla="*/ 2147483647 h 1761"/>
              <a:gd name="T62" fmla="*/ 2147483647 w 1699"/>
              <a:gd name="T63" fmla="*/ 2147483647 h 1761"/>
              <a:gd name="T64" fmla="*/ 2147483647 w 1699"/>
              <a:gd name="T65" fmla="*/ 2072845926 h 1761"/>
              <a:gd name="T66" fmla="*/ 2147483647 w 1699"/>
              <a:gd name="T67" fmla="*/ 1925300312 h 1761"/>
              <a:gd name="T68" fmla="*/ 2147483647 w 1699"/>
              <a:gd name="T69" fmla="*/ 1826336070 h 1761"/>
              <a:gd name="T70" fmla="*/ 2147483647 w 1699"/>
              <a:gd name="T71" fmla="*/ 1381897731 h 1761"/>
              <a:gd name="T72" fmla="*/ 2147483647 w 1699"/>
              <a:gd name="T73" fmla="*/ 1282933490 h 1761"/>
              <a:gd name="T74" fmla="*/ 2147483647 w 1699"/>
              <a:gd name="T75" fmla="*/ 674754851 h 1761"/>
              <a:gd name="T76" fmla="*/ 2147483647 w 1699"/>
              <a:gd name="T77" fmla="*/ 559595924 h 1761"/>
              <a:gd name="T78" fmla="*/ 2147483647 w 1699"/>
              <a:gd name="T79" fmla="*/ 494819866 h 1761"/>
              <a:gd name="T80" fmla="*/ 2147483647 w 1699"/>
              <a:gd name="T81" fmla="*/ 428243654 h 1761"/>
              <a:gd name="T82" fmla="*/ 2147483647 w 1699"/>
              <a:gd name="T83" fmla="*/ 379662281 h 1761"/>
              <a:gd name="T84" fmla="*/ 2147483647 w 1699"/>
              <a:gd name="T85" fmla="*/ 131352271 h 1761"/>
              <a:gd name="T86" fmla="*/ 2147483647 w 1699"/>
              <a:gd name="T87" fmla="*/ 115157585 h 1761"/>
              <a:gd name="T88" fmla="*/ 2147483647 w 1699"/>
              <a:gd name="T89" fmla="*/ 82769556 h 1761"/>
              <a:gd name="T90" fmla="*/ 2137092896 w 1699"/>
              <a:gd name="T91" fmla="*/ 16194685 h 1761"/>
              <a:gd name="T92" fmla="*/ 2046367254 w 1699"/>
              <a:gd name="T93" fmla="*/ 0 h 1761"/>
              <a:gd name="T94" fmla="*/ 2046367254 w 1699"/>
              <a:gd name="T95" fmla="*/ 50381527 h 176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699" h="1761">
                <a:moveTo>
                  <a:pt x="812" y="28"/>
                </a:moveTo>
                <a:cubicBezTo>
                  <a:pt x="720" y="31"/>
                  <a:pt x="629" y="32"/>
                  <a:pt x="537" y="37"/>
                </a:cubicBezTo>
                <a:cubicBezTo>
                  <a:pt x="525" y="38"/>
                  <a:pt x="511" y="39"/>
                  <a:pt x="501" y="46"/>
                </a:cubicBezTo>
                <a:cubicBezTo>
                  <a:pt x="471" y="66"/>
                  <a:pt x="477" y="88"/>
                  <a:pt x="437" y="101"/>
                </a:cubicBezTo>
                <a:cubicBezTo>
                  <a:pt x="431" y="110"/>
                  <a:pt x="428" y="121"/>
                  <a:pt x="419" y="128"/>
                </a:cubicBezTo>
                <a:cubicBezTo>
                  <a:pt x="411" y="134"/>
                  <a:pt x="397" y="129"/>
                  <a:pt x="391" y="137"/>
                </a:cubicBezTo>
                <a:cubicBezTo>
                  <a:pt x="340" y="201"/>
                  <a:pt x="433" y="157"/>
                  <a:pt x="345" y="183"/>
                </a:cubicBezTo>
                <a:cubicBezTo>
                  <a:pt x="327" y="188"/>
                  <a:pt x="309" y="195"/>
                  <a:pt x="291" y="201"/>
                </a:cubicBezTo>
                <a:cubicBezTo>
                  <a:pt x="282" y="204"/>
                  <a:pt x="263" y="211"/>
                  <a:pt x="263" y="211"/>
                </a:cubicBezTo>
                <a:cubicBezTo>
                  <a:pt x="260" y="278"/>
                  <a:pt x="262" y="345"/>
                  <a:pt x="254" y="412"/>
                </a:cubicBezTo>
                <a:cubicBezTo>
                  <a:pt x="251" y="440"/>
                  <a:pt x="151" y="487"/>
                  <a:pt x="126" y="512"/>
                </a:cubicBezTo>
                <a:cubicBezTo>
                  <a:pt x="116" y="542"/>
                  <a:pt x="100" y="565"/>
                  <a:pt x="89" y="595"/>
                </a:cubicBezTo>
                <a:cubicBezTo>
                  <a:pt x="84" y="670"/>
                  <a:pt x="86" y="790"/>
                  <a:pt x="25" y="851"/>
                </a:cubicBezTo>
                <a:cubicBezTo>
                  <a:pt x="0" y="927"/>
                  <a:pt x="12" y="991"/>
                  <a:pt x="25" y="1070"/>
                </a:cubicBezTo>
                <a:cubicBezTo>
                  <a:pt x="32" y="1160"/>
                  <a:pt x="21" y="1190"/>
                  <a:pt x="62" y="1253"/>
                </a:cubicBezTo>
                <a:cubicBezTo>
                  <a:pt x="71" y="1301"/>
                  <a:pt x="61" y="1320"/>
                  <a:pt x="108" y="1335"/>
                </a:cubicBezTo>
                <a:cubicBezTo>
                  <a:pt x="162" y="1371"/>
                  <a:pt x="113" y="1330"/>
                  <a:pt x="144" y="1390"/>
                </a:cubicBezTo>
                <a:cubicBezTo>
                  <a:pt x="161" y="1424"/>
                  <a:pt x="212" y="1433"/>
                  <a:pt x="236" y="1463"/>
                </a:cubicBezTo>
                <a:cubicBezTo>
                  <a:pt x="257" y="1489"/>
                  <a:pt x="258" y="1522"/>
                  <a:pt x="281" y="1545"/>
                </a:cubicBezTo>
                <a:cubicBezTo>
                  <a:pt x="325" y="1589"/>
                  <a:pt x="407" y="1602"/>
                  <a:pt x="464" y="1609"/>
                </a:cubicBezTo>
                <a:cubicBezTo>
                  <a:pt x="482" y="1627"/>
                  <a:pt x="511" y="1639"/>
                  <a:pt x="519" y="1664"/>
                </a:cubicBezTo>
                <a:cubicBezTo>
                  <a:pt x="522" y="1673"/>
                  <a:pt x="521" y="1685"/>
                  <a:pt x="528" y="1692"/>
                </a:cubicBezTo>
                <a:cubicBezTo>
                  <a:pt x="543" y="1707"/>
                  <a:pt x="561" y="1727"/>
                  <a:pt x="583" y="1728"/>
                </a:cubicBezTo>
                <a:cubicBezTo>
                  <a:pt x="647" y="1731"/>
                  <a:pt x="711" y="1734"/>
                  <a:pt x="775" y="1737"/>
                </a:cubicBezTo>
                <a:cubicBezTo>
                  <a:pt x="831" y="1749"/>
                  <a:pt x="883" y="1761"/>
                  <a:pt x="940" y="1747"/>
                </a:cubicBezTo>
                <a:cubicBezTo>
                  <a:pt x="970" y="1652"/>
                  <a:pt x="1091" y="1696"/>
                  <a:pt x="1177" y="1692"/>
                </a:cubicBezTo>
                <a:cubicBezTo>
                  <a:pt x="1205" y="1689"/>
                  <a:pt x="1233" y="1690"/>
                  <a:pt x="1260" y="1683"/>
                </a:cubicBezTo>
                <a:cubicBezTo>
                  <a:pt x="1268" y="1681"/>
                  <a:pt x="1271" y="1670"/>
                  <a:pt x="1278" y="1664"/>
                </a:cubicBezTo>
                <a:cubicBezTo>
                  <a:pt x="1301" y="1645"/>
                  <a:pt x="1321" y="1631"/>
                  <a:pt x="1342" y="1609"/>
                </a:cubicBezTo>
                <a:cubicBezTo>
                  <a:pt x="1357" y="1565"/>
                  <a:pt x="1389" y="1515"/>
                  <a:pt x="1433" y="1500"/>
                </a:cubicBezTo>
                <a:cubicBezTo>
                  <a:pt x="1468" y="1465"/>
                  <a:pt x="1515" y="1466"/>
                  <a:pt x="1561" y="1454"/>
                </a:cubicBezTo>
                <a:cubicBezTo>
                  <a:pt x="1590" y="1426"/>
                  <a:pt x="1580" y="1414"/>
                  <a:pt x="1616" y="1390"/>
                </a:cubicBezTo>
                <a:cubicBezTo>
                  <a:pt x="1648" y="1293"/>
                  <a:pt x="1616" y="1398"/>
                  <a:pt x="1635" y="1152"/>
                </a:cubicBezTo>
                <a:cubicBezTo>
                  <a:pt x="1638" y="1109"/>
                  <a:pt x="1664" y="1105"/>
                  <a:pt x="1680" y="1070"/>
                </a:cubicBezTo>
                <a:cubicBezTo>
                  <a:pt x="1688" y="1052"/>
                  <a:pt x="1699" y="1015"/>
                  <a:pt x="1699" y="1015"/>
                </a:cubicBezTo>
                <a:cubicBezTo>
                  <a:pt x="1696" y="933"/>
                  <a:pt x="1697" y="850"/>
                  <a:pt x="1689" y="768"/>
                </a:cubicBezTo>
                <a:cubicBezTo>
                  <a:pt x="1687" y="749"/>
                  <a:pt x="1671" y="713"/>
                  <a:pt x="1671" y="713"/>
                </a:cubicBezTo>
                <a:cubicBezTo>
                  <a:pt x="1664" y="567"/>
                  <a:pt x="1686" y="455"/>
                  <a:pt x="1561" y="375"/>
                </a:cubicBezTo>
                <a:cubicBezTo>
                  <a:pt x="1541" y="345"/>
                  <a:pt x="1527" y="331"/>
                  <a:pt x="1497" y="311"/>
                </a:cubicBezTo>
                <a:cubicBezTo>
                  <a:pt x="1481" y="262"/>
                  <a:pt x="1501" y="300"/>
                  <a:pt x="1461" y="275"/>
                </a:cubicBezTo>
                <a:cubicBezTo>
                  <a:pt x="1401" y="238"/>
                  <a:pt x="1485" y="274"/>
                  <a:pt x="1424" y="238"/>
                </a:cubicBezTo>
                <a:cubicBezTo>
                  <a:pt x="1366" y="204"/>
                  <a:pt x="1429" y="260"/>
                  <a:pt x="1369" y="211"/>
                </a:cubicBezTo>
                <a:cubicBezTo>
                  <a:pt x="1326" y="176"/>
                  <a:pt x="1273" y="79"/>
                  <a:pt x="1214" y="73"/>
                </a:cubicBezTo>
                <a:cubicBezTo>
                  <a:pt x="1156" y="68"/>
                  <a:pt x="1098" y="67"/>
                  <a:pt x="1040" y="64"/>
                </a:cubicBezTo>
                <a:cubicBezTo>
                  <a:pt x="992" y="54"/>
                  <a:pt x="942" y="56"/>
                  <a:pt x="894" y="46"/>
                </a:cubicBezTo>
                <a:cubicBezTo>
                  <a:pt x="859" y="39"/>
                  <a:pt x="875" y="23"/>
                  <a:pt x="848" y="9"/>
                </a:cubicBezTo>
                <a:cubicBezTo>
                  <a:pt x="837" y="3"/>
                  <a:pt x="824" y="3"/>
                  <a:pt x="812" y="0"/>
                </a:cubicBezTo>
                <a:cubicBezTo>
                  <a:pt x="802" y="31"/>
                  <a:pt x="793" y="28"/>
                  <a:pt x="812" y="28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15727" name="Freeform 15"/>
          <p:cNvSpPr/>
          <p:nvPr/>
        </p:nvSpPr>
        <p:spPr bwMode="auto">
          <a:xfrm rot="10676726">
            <a:off x="3387725" y="2278063"/>
            <a:ext cx="2697163" cy="2290762"/>
          </a:xfrm>
          <a:custGeom>
            <a:avLst/>
            <a:gdLst>
              <a:gd name="T0" fmla="*/ 2046367254 w 1699"/>
              <a:gd name="T1" fmla="*/ 47380139 h 1761"/>
              <a:gd name="T2" fmla="*/ 1353324951 w 1699"/>
              <a:gd name="T3" fmla="*/ 62610259 h 1761"/>
              <a:gd name="T4" fmla="*/ 1262599309 w 1699"/>
              <a:gd name="T5" fmla="*/ 77839078 h 1761"/>
              <a:gd name="T6" fmla="*/ 1101309279 w 1699"/>
              <a:gd name="T7" fmla="*/ 170908276 h 1761"/>
              <a:gd name="T8" fmla="*/ 1055946458 w 1699"/>
              <a:gd name="T9" fmla="*/ 216596035 h 1761"/>
              <a:gd name="T10" fmla="*/ 985382070 w 1699"/>
              <a:gd name="T11" fmla="*/ 231826155 h 1761"/>
              <a:gd name="T12" fmla="*/ 869454861 w 1699"/>
              <a:gd name="T13" fmla="*/ 309665233 h 1761"/>
              <a:gd name="T14" fmla="*/ 733366398 w 1699"/>
              <a:gd name="T15" fmla="*/ 340124173 h 1761"/>
              <a:gd name="T16" fmla="*/ 662802010 w 1699"/>
              <a:gd name="T17" fmla="*/ 357045372 h 1761"/>
              <a:gd name="T18" fmla="*/ 640119806 w 1699"/>
              <a:gd name="T19" fmla="*/ 697169544 h 1761"/>
              <a:gd name="T20" fmla="*/ 317539746 w 1699"/>
              <a:gd name="T21" fmla="*/ 866385441 h 1761"/>
              <a:gd name="T22" fmla="*/ 224294742 w 1699"/>
              <a:gd name="T23" fmla="*/ 1006834778 h 1761"/>
              <a:gd name="T24" fmla="*/ 63004712 w 1699"/>
              <a:gd name="T25" fmla="*/ 1440028148 h 1761"/>
              <a:gd name="T26" fmla="*/ 63004712 w 1699"/>
              <a:gd name="T27" fmla="*/ 1810609959 h 1761"/>
              <a:gd name="T28" fmla="*/ 156249716 w 1699"/>
              <a:gd name="T29" fmla="*/ 2120275193 h 1761"/>
              <a:gd name="T30" fmla="*/ 272176925 w 1699"/>
              <a:gd name="T31" fmla="*/ 2147483647 h 1761"/>
              <a:gd name="T32" fmla="*/ 362902567 w 1699"/>
              <a:gd name="T33" fmla="*/ 2147483647 h 1761"/>
              <a:gd name="T34" fmla="*/ 594756985 w 1699"/>
              <a:gd name="T35" fmla="*/ 2147483647 h 1761"/>
              <a:gd name="T36" fmla="*/ 708164831 w 1699"/>
              <a:gd name="T37" fmla="*/ 2147483647 h 1761"/>
              <a:gd name="T38" fmla="*/ 1169352717 w 1699"/>
              <a:gd name="T39" fmla="*/ 2147483647 h 1761"/>
              <a:gd name="T40" fmla="*/ 1307962130 w 1699"/>
              <a:gd name="T41" fmla="*/ 2147483647 h 1761"/>
              <a:gd name="T42" fmla="*/ 1330642747 w 1699"/>
              <a:gd name="T43" fmla="*/ 2147483647 h 1761"/>
              <a:gd name="T44" fmla="*/ 1469252160 w 1699"/>
              <a:gd name="T45" fmla="*/ 2147483647 h 1761"/>
              <a:gd name="T46" fmla="*/ 1953122250 w 1699"/>
              <a:gd name="T47" fmla="*/ 2147483647 h 1761"/>
              <a:gd name="T48" fmla="*/ 2147483647 w 1699"/>
              <a:gd name="T49" fmla="*/ 2147483647 h 1761"/>
              <a:gd name="T50" fmla="*/ 2147483647 w 1699"/>
              <a:gd name="T51" fmla="*/ 2147483647 h 1761"/>
              <a:gd name="T52" fmla="*/ 2147483647 w 1699"/>
              <a:gd name="T53" fmla="*/ 2147483647 h 1761"/>
              <a:gd name="T54" fmla="*/ 2147483647 w 1699"/>
              <a:gd name="T55" fmla="*/ 2147483647 h 1761"/>
              <a:gd name="T56" fmla="*/ 2147483647 w 1699"/>
              <a:gd name="T57" fmla="*/ 2147483647 h 1761"/>
              <a:gd name="T58" fmla="*/ 2147483647 w 1699"/>
              <a:gd name="T59" fmla="*/ 2147483647 h 1761"/>
              <a:gd name="T60" fmla="*/ 2147483647 w 1699"/>
              <a:gd name="T61" fmla="*/ 2147483647 h 1761"/>
              <a:gd name="T62" fmla="*/ 2147483647 w 1699"/>
              <a:gd name="T63" fmla="*/ 2147483647 h 1761"/>
              <a:gd name="T64" fmla="*/ 2147483647 w 1699"/>
              <a:gd name="T65" fmla="*/ 1949366916 h 1761"/>
              <a:gd name="T66" fmla="*/ 2147483647 w 1699"/>
              <a:gd name="T67" fmla="*/ 1810609959 h 1761"/>
              <a:gd name="T68" fmla="*/ 2147483647 w 1699"/>
              <a:gd name="T69" fmla="*/ 1717542062 h 1761"/>
              <a:gd name="T70" fmla="*/ 2147483647 w 1699"/>
              <a:gd name="T71" fmla="*/ 1299578811 h 1761"/>
              <a:gd name="T72" fmla="*/ 2147483647 w 1699"/>
              <a:gd name="T73" fmla="*/ 1206509613 h 1761"/>
              <a:gd name="T74" fmla="*/ 2147483647 w 1699"/>
              <a:gd name="T75" fmla="*/ 634559286 h 1761"/>
              <a:gd name="T76" fmla="*/ 2147483647 w 1699"/>
              <a:gd name="T77" fmla="*/ 526261268 h 1761"/>
              <a:gd name="T78" fmla="*/ 2147483647 w 1699"/>
              <a:gd name="T79" fmla="*/ 465343389 h 1761"/>
              <a:gd name="T80" fmla="*/ 2147483647 w 1699"/>
              <a:gd name="T81" fmla="*/ 402734431 h 1761"/>
              <a:gd name="T82" fmla="*/ 2147483647 w 1699"/>
              <a:gd name="T83" fmla="*/ 357045372 h 1761"/>
              <a:gd name="T84" fmla="*/ 2147483647 w 1699"/>
              <a:gd name="T85" fmla="*/ 123528138 h 1761"/>
              <a:gd name="T86" fmla="*/ 2147483647 w 1699"/>
              <a:gd name="T87" fmla="*/ 108298017 h 1761"/>
              <a:gd name="T88" fmla="*/ 2147483647 w 1699"/>
              <a:gd name="T89" fmla="*/ 77839078 h 1761"/>
              <a:gd name="T90" fmla="*/ 2137092896 w 1699"/>
              <a:gd name="T91" fmla="*/ 15228819 h 1761"/>
              <a:gd name="T92" fmla="*/ 2046367254 w 1699"/>
              <a:gd name="T93" fmla="*/ 0 h 1761"/>
              <a:gd name="T94" fmla="*/ 2046367254 w 1699"/>
              <a:gd name="T95" fmla="*/ 47380139 h 176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699" h="1761">
                <a:moveTo>
                  <a:pt x="812" y="28"/>
                </a:moveTo>
                <a:cubicBezTo>
                  <a:pt x="720" y="31"/>
                  <a:pt x="629" y="32"/>
                  <a:pt x="537" y="37"/>
                </a:cubicBezTo>
                <a:cubicBezTo>
                  <a:pt x="525" y="38"/>
                  <a:pt x="511" y="39"/>
                  <a:pt x="501" y="46"/>
                </a:cubicBezTo>
                <a:cubicBezTo>
                  <a:pt x="471" y="66"/>
                  <a:pt x="477" y="88"/>
                  <a:pt x="437" y="101"/>
                </a:cubicBezTo>
                <a:cubicBezTo>
                  <a:pt x="431" y="110"/>
                  <a:pt x="428" y="121"/>
                  <a:pt x="419" y="128"/>
                </a:cubicBezTo>
                <a:cubicBezTo>
                  <a:pt x="411" y="134"/>
                  <a:pt x="397" y="129"/>
                  <a:pt x="391" y="137"/>
                </a:cubicBezTo>
                <a:cubicBezTo>
                  <a:pt x="340" y="201"/>
                  <a:pt x="433" y="157"/>
                  <a:pt x="345" y="183"/>
                </a:cubicBezTo>
                <a:cubicBezTo>
                  <a:pt x="327" y="188"/>
                  <a:pt x="309" y="195"/>
                  <a:pt x="291" y="201"/>
                </a:cubicBezTo>
                <a:cubicBezTo>
                  <a:pt x="282" y="204"/>
                  <a:pt x="263" y="211"/>
                  <a:pt x="263" y="211"/>
                </a:cubicBezTo>
                <a:cubicBezTo>
                  <a:pt x="260" y="278"/>
                  <a:pt x="262" y="345"/>
                  <a:pt x="254" y="412"/>
                </a:cubicBezTo>
                <a:cubicBezTo>
                  <a:pt x="251" y="440"/>
                  <a:pt x="151" y="487"/>
                  <a:pt x="126" y="512"/>
                </a:cubicBezTo>
                <a:cubicBezTo>
                  <a:pt x="116" y="542"/>
                  <a:pt x="100" y="565"/>
                  <a:pt x="89" y="595"/>
                </a:cubicBezTo>
                <a:cubicBezTo>
                  <a:pt x="84" y="670"/>
                  <a:pt x="86" y="790"/>
                  <a:pt x="25" y="851"/>
                </a:cubicBezTo>
                <a:cubicBezTo>
                  <a:pt x="0" y="927"/>
                  <a:pt x="12" y="991"/>
                  <a:pt x="25" y="1070"/>
                </a:cubicBezTo>
                <a:cubicBezTo>
                  <a:pt x="32" y="1160"/>
                  <a:pt x="21" y="1190"/>
                  <a:pt x="62" y="1253"/>
                </a:cubicBezTo>
                <a:cubicBezTo>
                  <a:pt x="71" y="1301"/>
                  <a:pt x="61" y="1320"/>
                  <a:pt x="108" y="1335"/>
                </a:cubicBezTo>
                <a:cubicBezTo>
                  <a:pt x="162" y="1371"/>
                  <a:pt x="113" y="1330"/>
                  <a:pt x="144" y="1390"/>
                </a:cubicBezTo>
                <a:cubicBezTo>
                  <a:pt x="161" y="1424"/>
                  <a:pt x="212" y="1433"/>
                  <a:pt x="236" y="1463"/>
                </a:cubicBezTo>
                <a:cubicBezTo>
                  <a:pt x="257" y="1489"/>
                  <a:pt x="258" y="1522"/>
                  <a:pt x="281" y="1545"/>
                </a:cubicBezTo>
                <a:cubicBezTo>
                  <a:pt x="325" y="1589"/>
                  <a:pt x="407" y="1602"/>
                  <a:pt x="464" y="1609"/>
                </a:cubicBezTo>
                <a:cubicBezTo>
                  <a:pt x="482" y="1627"/>
                  <a:pt x="511" y="1639"/>
                  <a:pt x="519" y="1664"/>
                </a:cubicBezTo>
                <a:cubicBezTo>
                  <a:pt x="522" y="1673"/>
                  <a:pt x="521" y="1685"/>
                  <a:pt x="528" y="1692"/>
                </a:cubicBezTo>
                <a:cubicBezTo>
                  <a:pt x="543" y="1707"/>
                  <a:pt x="561" y="1727"/>
                  <a:pt x="583" y="1728"/>
                </a:cubicBezTo>
                <a:cubicBezTo>
                  <a:pt x="647" y="1731"/>
                  <a:pt x="711" y="1734"/>
                  <a:pt x="775" y="1737"/>
                </a:cubicBezTo>
                <a:cubicBezTo>
                  <a:pt x="831" y="1749"/>
                  <a:pt x="883" y="1761"/>
                  <a:pt x="940" y="1747"/>
                </a:cubicBezTo>
                <a:cubicBezTo>
                  <a:pt x="970" y="1652"/>
                  <a:pt x="1091" y="1696"/>
                  <a:pt x="1177" y="1692"/>
                </a:cubicBezTo>
                <a:cubicBezTo>
                  <a:pt x="1205" y="1689"/>
                  <a:pt x="1233" y="1690"/>
                  <a:pt x="1260" y="1683"/>
                </a:cubicBezTo>
                <a:cubicBezTo>
                  <a:pt x="1268" y="1681"/>
                  <a:pt x="1271" y="1670"/>
                  <a:pt x="1278" y="1664"/>
                </a:cubicBezTo>
                <a:cubicBezTo>
                  <a:pt x="1301" y="1645"/>
                  <a:pt x="1321" y="1631"/>
                  <a:pt x="1342" y="1609"/>
                </a:cubicBezTo>
                <a:cubicBezTo>
                  <a:pt x="1357" y="1565"/>
                  <a:pt x="1389" y="1515"/>
                  <a:pt x="1433" y="1500"/>
                </a:cubicBezTo>
                <a:cubicBezTo>
                  <a:pt x="1468" y="1465"/>
                  <a:pt x="1515" y="1466"/>
                  <a:pt x="1561" y="1454"/>
                </a:cubicBezTo>
                <a:cubicBezTo>
                  <a:pt x="1590" y="1426"/>
                  <a:pt x="1580" y="1414"/>
                  <a:pt x="1616" y="1390"/>
                </a:cubicBezTo>
                <a:cubicBezTo>
                  <a:pt x="1648" y="1293"/>
                  <a:pt x="1616" y="1398"/>
                  <a:pt x="1635" y="1152"/>
                </a:cubicBezTo>
                <a:cubicBezTo>
                  <a:pt x="1638" y="1109"/>
                  <a:pt x="1664" y="1105"/>
                  <a:pt x="1680" y="1070"/>
                </a:cubicBezTo>
                <a:cubicBezTo>
                  <a:pt x="1688" y="1052"/>
                  <a:pt x="1699" y="1015"/>
                  <a:pt x="1699" y="1015"/>
                </a:cubicBezTo>
                <a:cubicBezTo>
                  <a:pt x="1696" y="933"/>
                  <a:pt x="1697" y="850"/>
                  <a:pt x="1689" y="768"/>
                </a:cubicBezTo>
                <a:cubicBezTo>
                  <a:pt x="1687" y="749"/>
                  <a:pt x="1671" y="713"/>
                  <a:pt x="1671" y="713"/>
                </a:cubicBezTo>
                <a:cubicBezTo>
                  <a:pt x="1664" y="567"/>
                  <a:pt x="1686" y="455"/>
                  <a:pt x="1561" y="375"/>
                </a:cubicBezTo>
                <a:cubicBezTo>
                  <a:pt x="1541" y="345"/>
                  <a:pt x="1527" y="331"/>
                  <a:pt x="1497" y="311"/>
                </a:cubicBezTo>
                <a:cubicBezTo>
                  <a:pt x="1481" y="262"/>
                  <a:pt x="1501" y="300"/>
                  <a:pt x="1461" y="275"/>
                </a:cubicBezTo>
                <a:cubicBezTo>
                  <a:pt x="1401" y="238"/>
                  <a:pt x="1485" y="274"/>
                  <a:pt x="1424" y="238"/>
                </a:cubicBezTo>
                <a:cubicBezTo>
                  <a:pt x="1366" y="204"/>
                  <a:pt x="1429" y="260"/>
                  <a:pt x="1369" y="211"/>
                </a:cubicBezTo>
                <a:cubicBezTo>
                  <a:pt x="1326" y="176"/>
                  <a:pt x="1273" y="79"/>
                  <a:pt x="1214" y="73"/>
                </a:cubicBezTo>
                <a:cubicBezTo>
                  <a:pt x="1156" y="68"/>
                  <a:pt x="1098" y="67"/>
                  <a:pt x="1040" y="64"/>
                </a:cubicBezTo>
                <a:cubicBezTo>
                  <a:pt x="992" y="54"/>
                  <a:pt x="942" y="56"/>
                  <a:pt x="894" y="46"/>
                </a:cubicBezTo>
                <a:cubicBezTo>
                  <a:pt x="859" y="39"/>
                  <a:pt x="875" y="23"/>
                  <a:pt x="848" y="9"/>
                </a:cubicBezTo>
                <a:cubicBezTo>
                  <a:pt x="837" y="3"/>
                  <a:pt x="824" y="3"/>
                  <a:pt x="812" y="0"/>
                </a:cubicBezTo>
                <a:cubicBezTo>
                  <a:pt x="802" y="31"/>
                  <a:pt x="793" y="28"/>
                  <a:pt x="812" y="28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15728" name="Freeform 16"/>
          <p:cNvSpPr/>
          <p:nvPr/>
        </p:nvSpPr>
        <p:spPr bwMode="auto">
          <a:xfrm>
            <a:off x="2628900" y="2349500"/>
            <a:ext cx="1439863" cy="2087563"/>
          </a:xfrm>
          <a:custGeom>
            <a:avLst/>
            <a:gdLst>
              <a:gd name="T0" fmla="*/ 2147483647 w 779"/>
              <a:gd name="T1" fmla="*/ 0 h 1234"/>
              <a:gd name="T2" fmla="*/ 2147483647 w 779"/>
              <a:gd name="T3" fmla="*/ 2147483647 h 1234"/>
              <a:gd name="T4" fmla="*/ 2147483647 w 779"/>
              <a:gd name="T5" fmla="*/ 2147483647 h 1234"/>
              <a:gd name="T6" fmla="*/ 2147483647 w 779"/>
              <a:gd name="T7" fmla="*/ 2147483647 h 1234"/>
              <a:gd name="T8" fmla="*/ 2147483647 w 779"/>
              <a:gd name="T9" fmla="*/ 2147483647 h 1234"/>
              <a:gd name="T10" fmla="*/ 2147483647 w 779"/>
              <a:gd name="T11" fmla="*/ 2147483647 h 1234"/>
              <a:gd name="T12" fmla="*/ 2147483647 w 779"/>
              <a:gd name="T13" fmla="*/ 2147483647 h 1234"/>
              <a:gd name="T14" fmla="*/ 0 w 779"/>
              <a:gd name="T15" fmla="*/ 2147483647 h 1234"/>
              <a:gd name="T16" fmla="*/ 2147483647 w 779"/>
              <a:gd name="T17" fmla="*/ 2147483647 h 1234"/>
              <a:gd name="T18" fmla="*/ 2147483647 w 779"/>
              <a:gd name="T19" fmla="*/ 2147483647 h 1234"/>
              <a:gd name="T20" fmla="*/ 2147483647 w 779"/>
              <a:gd name="T21" fmla="*/ 2147483647 h 1234"/>
              <a:gd name="T22" fmla="*/ 2147483647 w 779"/>
              <a:gd name="T23" fmla="*/ 2147483647 h 1234"/>
              <a:gd name="T24" fmla="*/ 2147483647 w 779"/>
              <a:gd name="T25" fmla="*/ 2147483647 h 1234"/>
              <a:gd name="T26" fmla="*/ 2147483647 w 779"/>
              <a:gd name="T27" fmla="*/ 2147483647 h 1234"/>
              <a:gd name="T28" fmla="*/ 2147483647 w 779"/>
              <a:gd name="T29" fmla="*/ 2147483647 h 1234"/>
              <a:gd name="T30" fmla="*/ 2147483647 w 779"/>
              <a:gd name="T31" fmla="*/ 2147483647 h 1234"/>
              <a:gd name="T32" fmla="*/ 2147483647 w 779"/>
              <a:gd name="T33" fmla="*/ 2147483647 h 1234"/>
              <a:gd name="T34" fmla="*/ 2147483647 w 779"/>
              <a:gd name="T35" fmla="*/ 2147483647 h 1234"/>
              <a:gd name="T36" fmla="*/ 2147483647 w 779"/>
              <a:gd name="T37" fmla="*/ 2147483647 h 1234"/>
              <a:gd name="T38" fmla="*/ 2147483647 w 779"/>
              <a:gd name="T39" fmla="*/ 2147483647 h 1234"/>
              <a:gd name="T40" fmla="*/ 2147483647 w 779"/>
              <a:gd name="T41" fmla="*/ 2147483647 h 1234"/>
              <a:gd name="T42" fmla="*/ 2147483647 w 779"/>
              <a:gd name="T43" fmla="*/ 2147483647 h 1234"/>
              <a:gd name="T44" fmla="*/ 2147483647 w 779"/>
              <a:gd name="T45" fmla="*/ 2147483647 h 1234"/>
              <a:gd name="T46" fmla="*/ 2147483647 w 779"/>
              <a:gd name="T47" fmla="*/ 2147483647 h 1234"/>
              <a:gd name="T48" fmla="*/ 2147483647 w 779"/>
              <a:gd name="T49" fmla="*/ 2147483647 h 1234"/>
              <a:gd name="T50" fmla="*/ 2147483647 w 779"/>
              <a:gd name="T51" fmla="*/ 2147483647 h 1234"/>
              <a:gd name="T52" fmla="*/ 2147483647 w 779"/>
              <a:gd name="T53" fmla="*/ 2147483647 h 1234"/>
              <a:gd name="T54" fmla="*/ 2147483647 w 779"/>
              <a:gd name="T55" fmla="*/ 2147483647 h 1234"/>
              <a:gd name="T56" fmla="*/ 2147483647 w 779"/>
              <a:gd name="T57" fmla="*/ 2147483647 h 1234"/>
              <a:gd name="T58" fmla="*/ 2147483647 w 779"/>
              <a:gd name="T59" fmla="*/ 2147483647 h 1234"/>
              <a:gd name="T60" fmla="*/ 2147483647 w 779"/>
              <a:gd name="T61" fmla="*/ 2147483647 h 1234"/>
              <a:gd name="T62" fmla="*/ 2147483647 w 779"/>
              <a:gd name="T63" fmla="*/ 2147483647 h 1234"/>
              <a:gd name="T64" fmla="*/ 2147483647 w 779"/>
              <a:gd name="T65" fmla="*/ 2147483647 h 1234"/>
              <a:gd name="T66" fmla="*/ 2147483647 w 779"/>
              <a:gd name="T67" fmla="*/ 2147483647 h 1234"/>
              <a:gd name="T68" fmla="*/ 2147483647 w 779"/>
              <a:gd name="T69" fmla="*/ 2147483647 h 1234"/>
              <a:gd name="T70" fmla="*/ 2147483647 w 779"/>
              <a:gd name="T71" fmla="*/ 2147483647 h 1234"/>
              <a:gd name="T72" fmla="*/ 2147483647 w 779"/>
              <a:gd name="T73" fmla="*/ 2147483647 h 1234"/>
              <a:gd name="T74" fmla="*/ 2147483647 w 779"/>
              <a:gd name="T75" fmla="*/ 0 h 12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79"/>
              <a:gd name="T115" fmla="*/ 0 h 1234"/>
              <a:gd name="T116" fmla="*/ 779 w 779"/>
              <a:gd name="T117" fmla="*/ 1234 h 123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79" h="1234">
                <a:moveTo>
                  <a:pt x="394" y="0"/>
                </a:moveTo>
                <a:cubicBezTo>
                  <a:pt x="380" y="19"/>
                  <a:pt x="380" y="28"/>
                  <a:pt x="356" y="34"/>
                </a:cubicBezTo>
                <a:cubicBezTo>
                  <a:pt x="342" y="54"/>
                  <a:pt x="339" y="73"/>
                  <a:pt x="317" y="86"/>
                </a:cubicBezTo>
                <a:cubicBezTo>
                  <a:pt x="299" y="140"/>
                  <a:pt x="182" y="164"/>
                  <a:pt x="130" y="173"/>
                </a:cubicBezTo>
                <a:cubicBezTo>
                  <a:pt x="114" y="183"/>
                  <a:pt x="108" y="196"/>
                  <a:pt x="92" y="206"/>
                </a:cubicBezTo>
                <a:cubicBezTo>
                  <a:pt x="52" y="264"/>
                  <a:pt x="60" y="344"/>
                  <a:pt x="53" y="413"/>
                </a:cubicBezTo>
                <a:cubicBezTo>
                  <a:pt x="49" y="449"/>
                  <a:pt x="55" y="461"/>
                  <a:pt x="24" y="475"/>
                </a:cubicBezTo>
                <a:cubicBezTo>
                  <a:pt x="15" y="490"/>
                  <a:pt x="6" y="502"/>
                  <a:pt x="0" y="518"/>
                </a:cubicBezTo>
                <a:cubicBezTo>
                  <a:pt x="4" y="578"/>
                  <a:pt x="7" y="637"/>
                  <a:pt x="15" y="696"/>
                </a:cubicBezTo>
                <a:cubicBezTo>
                  <a:pt x="19" y="721"/>
                  <a:pt x="18" y="729"/>
                  <a:pt x="24" y="749"/>
                </a:cubicBezTo>
                <a:cubicBezTo>
                  <a:pt x="29" y="763"/>
                  <a:pt x="39" y="792"/>
                  <a:pt x="39" y="792"/>
                </a:cubicBezTo>
                <a:cubicBezTo>
                  <a:pt x="44" y="874"/>
                  <a:pt x="45" y="1015"/>
                  <a:pt x="149" y="1037"/>
                </a:cubicBezTo>
                <a:cubicBezTo>
                  <a:pt x="189" y="1061"/>
                  <a:pt x="141" y="1029"/>
                  <a:pt x="173" y="1061"/>
                </a:cubicBezTo>
                <a:cubicBezTo>
                  <a:pt x="185" y="1073"/>
                  <a:pt x="215" y="1085"/>
                  <a:pt x="231" y="1090"/>
                </a:cubicBezTo>
                <a:cubicBezTo>
                  <a:pt x="240" y="1104"/>
                  <a:pt x="241" y="1127"/>
                  <a:pt x="255" y="1138"/>
                </a:cubicBezTo>
                <a:cubicBezTo>
                  <a:pt x="268" y="1149"/>
                  <a:pt x="295" y="1151"/>
                  <a:pt x="312" y="1157"/>
                </a:cubicBezTo>
                <a:cubicBezTo>
                  <a:pt x="337" y="1166"/>
                  <a:pt x="362" y="1181"/>
                  <a:pt x="384" y="1195"/>
                </a:cubicBezTo>
                <a:cubicBezTo>
                  <a:pt x="407" y="1229"/>
                  <a:pt x="394" y="1217"/>
                  <a:pt x="418" y="1234"/>
                </a:cubicBezTo>
                <a:cubicBezTo>
                  <a:pt x="422" y="1214"/>
                  <a:pt x="421" y="1165"/>
                  <a:pt x="442" y="1152"/>
                </a:cubicBezTo>
                <a:cubicBezTo>
                  <a:pt x="460" y="1141"/>
                  <a:pt x="494" y="1136"/>
                  <a:pt x="514" y="1133"/>
                </a:cubicBezTo>
                <a:cubicBezTo>
                  <a:pt x="562" y="1116"/>
                  <a:pt x="486" y="1145"/>
                  <a:pt x="543" y="1114"/>
                </a:cubicBezTo>
                <a:cubicBezTo>
                  <a:pt x="556" y="1107"/>
                  <a:pt x="571" y="1103"/>
                  <a:pt x="586" y="1099"/>
                </a:cubicBezTo>
                <a:cubicBezTo>
                  <a:pt x="597" y="1096"/>
                  <a:pt x="620" y="1090"/>
                  <a:pt x="620" y="1090"/>
                </a:cubicBezTo>
                <a:cubicBezTo>
                  <a:pt x="653" y="1067"/>
                  <a:pt x="638" y="1076"/>
                  <a:pt x="663" y="1061"/>
                </a:cubicBezTo>
                <a:cubicBezTo>
                  <a:pt x="677" y="1019"/>
                  <a:pt x="655" y="1087"/>
                  <a:pt x="672" y="1008"/>
                </a:cubicBezTo>
                <a:cubicBezTo>
                  <a:pt x="674" y="998"/>
                  <a:pt x="679" y="989"/>
                  <a:pt x="682" y="979"/>
                </a:cubicBezTo>
                <a:cubicBezTo>
                  <a:pt x="684" y="974"/>
                  <a:pt x="687" y="965"/>
                  <a:pt x="687" y="965"/>
                </a:cubicBezTo>
                <a:cubicBezTo>
                  <a:pt x="690" y="896"/>
                  <a:pt x="669" y="866"/>
                  <a:pt x="716" y="835"/>
                </a:cubicBezTo>
                <a:cubicBezTo>
                  <a:pt x="726" y="799"/>
                  <a:pt x="739" y="765"/>
                  <a:pt x="759" y="734"/>
                </a:cubicBezTo>
                <a:cubicBezTo>
                  <a:pt x="757" y="654"/>
                  <a:pt x="760" y="574"/>
                  <a:pt x="754" y="494"/>
                </a:cubicBezTo>
                <a:cubicBezTo>
                  <a:pt x="754" y="488"/>
                  <a:pt x="744" y="489"/>
                  <a:pt x="740" y="485"/>
                </a:cubicBezTo>
                <a:cubicBezTo>
                  <a:pt x="736" y="481"/>
                  <a:pt x="733" y="475"/>
                  <a:pt x="730" y="470"/>
                </a:cubicBezTo>
                <a:cubicBezTo>
                  <a:pt x="728" y="393"/>
                  <a:pt x="779" y="266"/>
                  <a:pt x="706" y="240"/>
                </a:cubicBezTo>
                <a:cubicBezTo>
                  <a:pt x="691" y="218"/>
                  <a:pt x="684" y="206"/>
                  <a:pt x="658" y="197"/>
                </a:cubicBezTo>
                <a:cubicBezTo>
                  <a:pt x="638" y="166"/>
                  <a:pt x="607" y="149"/>
                  <a:pt x="576" y="130"/>
                </a:cubicBezTo>
                <a:cubicBezTo>
                  <a:pt x="561" y="105"/>
                  <a:pt x="533" y="98"/>
                  <a:pt x="509" y="82"/>
                </a:cubicBezTo>
                <a:cubicBezTo>
                  <a:pt x="476" y="60"/>
                  <a:pt x="446" y="37"/>
                  <a:pt x="408" y="24"/>
                </a:cubicBezTo>
                <a:cubicBezTo>
                  <a:pt x="390" y="11"/>
                  <a:pt x="394" y="20"/>
                  <a:pt x="394" y="0"/>
                </a:cubicBez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9716" name="Text Box 17"/>
          <p:cNvSpPr txBox="1">
            <a:spLocks noChangeArrowheads="1"/>
          </p:cNvSpPr>
          <p:nvPr/>
        </p:nvSpPr>
        <p:spPr bwMode="auto">
          <a:xfrm>
            <a:off x="900113" y="423863"/>
            <a:ext cx="52562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580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4400" b="1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Let‘s</a:t>
            </a:r>
            <a:r>
              <a:rPr lang="es-ES" altLang="es-ES" sz="44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mix </a:t>
            </a:r>
            <a:br>
              <a:rPr lang="es-ES" altLang="es-ES" sz="44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s-ES" altLang="es-ES" sz="4400" b="1" dirty="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GREEN + RED = ?</a:t>
            </a:r>
            <a:endParaRPr lang="es-ES" altLang="es-ES" sz="4400" b="1" dirty="0">
              <a:solidFill>
                <a:srgbClr val="000000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15742" name="Text Box 30"/>
          <p:cNvSpPr txBox="1">
            <a:spLocks noChangeArrowheads="1"/>
          </p:cNvSpPr>
          <p:nvPr/>
        </p:nvSpPr>
        <p:spPr bwMode="auto">
          <a:xfrm>
            <a:off x="1403350" y="5084763"/>
            <a:ext cx="3960813" cy="1098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580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6600" b="1">
                <a:solidFill>
                  <a:srgbClr val="996633"/>
                </a:solidFill>
                <a:latin typeface="Comic Sans MS" panose="030F0702030302020204" pitchFamily="66" charset="0"/>
                <a:cs typeface="+mn-cs"/>
              </a:rPr>
              <a:t>BROWN</a:t>
            </a:r>
            <a:endParaRPr lang="es-ES" altLang="es-ES" sz="6600" b="1">
              <a:solidFill>
                <a:srgbClr val="996633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29718" name="Line 31"/>
          <p:cNvSpPr>
            <a:spLocks noChangeShapeType="1"/>
          </p:cNvSpPr>
          <p:nvPr/>
        </p:nvSpPr>
        <p:spPr bwMode="auto">
          <a:xfrm>
            <a:off x="7092950" y="1341438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9719" name="Line 32"/>
          <p:cNvSpPr>
            <a:spLocks noChangeShapeType="1"/>
          </p:cNvSpPr>
          <p:nvPr/>
        </p:nvSpPr>
        <p:spPr bwMode="auto">
          <a:xfrm>
            <a:off x="7092950" y="1844675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9720" name="Line 33"/>
          <p:cNvSpPr>
            <a:spLocks noChangeShapeType="1"/>
          </p:cNvSpPr>
          <p:nvPr/>
        </p:nvSpPr>
        <p:spPr bwMode="auto">
          <a:xfrm>
            <a:off x="7092950" y="2349500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9721" name="Line 34"/>
          <p:cNvSpPr>
            <a:spLocks noChangeShapeType="1"/>
          </p:cNvSpPr>
          <p:nvPr/>
        </p:nvSpPr>
        <p:spPr bwMode="auto">
          <a:xfrm>
            <a:off x="7092950" y="2852738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9722" name="Line 35"/>
          <p:cNvSpPr>
            <a:spLocks noChangeShapeType="1"/>
          </p:cNvSpPr>
          <p:nvPr/>
        </p:nvSpPr>
        <p:spPr bwMode="auto">
          <a:xfrm>
            <a:off x="7092950" y="3357563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9723" name="Line 36"/>
          <p:cNvSpPr>
            <a:spLocks noChangeShapeType="1"/>
          </p:cNvSpPr>
          <p:nvPr/>
        </p:nvSpPr>
        <p:spPr bwMode="auto">
          <a:xfrm>
            <a:off x="7092950" y="3860800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9724" name="Line 37"/>
          <p:cNvSpPr>
            <a:spLocks noChangeShapeType="1"/>
          </p:cNvSpPr>
          <p:nvPr/>
        </p:nvSpPr>
        <p:spPr bwMode="auto">
          <a:xfrm>
            <a:off x="7092950" y="4365625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9725" name="Line 38"/>
          <p:cNvSpPr>
            <a:spLocks noChangeShapeType="1"/>
          </p:cNvSpPr>
          <p:nvPr/>
        </p:nvSpPr>
        <p:spPr bwMode="auto">
          <a:xfrm>
            <a:off x="7092950" y="4868863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9726" name="Line 39"/>
          <p:cNvSpPr>
            <a:spLocks noChangeShapeType="1"/>
          </p:cNvSpPr>
          <p:nvPr/>
        </p:nvSpPr>
        <p:spPr bwMode="auto">
          <a:xfrm>
            <a:off x="7092950" y="5373688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95263" name="Picture 40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5876925"/>
            <a:ext cx="788987" cy="7921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64" name="Picture 41" descr="Pintur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177800"/>
            <a:ext cx="179863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57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07292 0.0009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0.07309 -0.0041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-2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57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ARR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720"/>
                  </p:tgtEl>
                </p:cond>
              </p:nextCondLst>
            </p:seq>
          </p:childTnLst>
        </p:cTn>
      </p:par>
    </p:tnLst>
    <p:bldLst>
      <p:bldP spid="1157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6804025" y="0"/>
            <a:ext cx="2339975" cy="6858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8675" name="AutoShape 3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1268413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white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8676" name="AutoShape 4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3789363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orange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8677" name="AutoShape 5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2276475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yellow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8678" name="AutoShape 6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2781300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pink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8679" name="AutoShape 7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3284538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green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13672" name="AutoShape 8"/>
          <p:cNvSpPr>
            <a:spLocks noChangeArrowheads="1"/>
          </p:cNvSpPr>
          <p:nvPr/>
        </p:nvSpPr>
        <p:spPr bwMode="auto">
          <a:xfrm>
            <a:off x="7019925" y="1773238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purple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8681" name="AutoShape 9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4294188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brown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8682" name="AutoShape 10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4797425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gray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8683" name="AutoShape 11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5300663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black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96268" name="Picture 13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876925"/>
            <a:ext cx="792163" cy="7921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8" name="Freeform 14"/>
          <p:cNvSpPr/>
          <p:nvPr/>
        </p:nvSpPr>
        <p:spPr bwMode="auto">
          <a:xfrm>
            <a:off x="612775" y="2205038"/>
            <a:ext cx="2697163" cy="2362200"/>
          </a:xfrm>
          <a:custGeom>
            <a:avLst/>
            <a:gdLst>
              <a:gd name="T0" fmla="*/ 2046367254 w 1699"/>
              <a:gd name="T1" fmla="*/ 50381527 h 1761"/>
              <a:gd name="T2" fmla="*/ 1353324951 w 1699"/>
              <a:gd name="T3" fmla="*/ 66576213 h 1761"/>
              <a:gd name="T4" fmla="*/ 1262599309 w 1699"/>
              <a:gd name="T5" fmla="*/ 82769556 h 1761"/>
              <a:gd name="T6" fmla="*/ 1101309279 w 1699"/>
              <a:gd name="T7" fmla="*/ 181733798 h 1761"/>
              <a:gd name="T8" fmla="*/ 1055946458 w 1699"/>
              <a:gd name="T9" fmla="*/ 230316512 h 1761"/>
              <a:gd name="T10" fmla="*/ 985382070 w 1699"/>
              <a:gd name="T11" fmla="*/ 246509856 h 1761"/>
              <a:gd name="T12" fmla="*/ 869454861 w 1699"/>
              <a:gd name="T13" fmla="*/ 329280754 h 1761"/>
              <a:gd name="T14" fmla="*/ 733366398 w 1699"/>
              <a:gd name="T15" fmla="*/ 361668783 h 1761"/>
              <a:gd name="T16" fmla="*/ 662802010 w 1699"/>
              <a:gd name="T17" fmla="*/ 379662281 h 1761"/>
              <a:gd name="T18" fmla="*/ 640119806 w 1699"/>
              <a:gd name="T19" fmla="*/ 741331064 h 1761"/>
              <a:gd name="T20" fmla="*/ 317539746 w 1699"/>
              <a:gd name="T21" fmla="*/ 921264707 h 1761"/>
              <a:gd name="T22" fmla="*/ 224294742 w 1699"/>
              <a:gd name="T23" fmla="*/ 1070610476 h 1761"/>
              <a:gd name="T24" fmla="*/ 63004712 w 1699"/>
              <a:gd name="T25" fmla="*/ 1531243500 h 1761"/>
              <a:gd name="T26" fmla="*/ 63004712 w 1699"/>
              <a:gd name="T27" fmla="*/ 1925300312 h 1761"/>
              <a:gd name="T28" fmla="*/ 156249716 w 1699"/>
              <a:gd name="T29" fmla="*/ 2147483647 h 1761"/>
              <a:gd name="T30" fmla="*/ 272176925 w 1699"/>
              <a:gd name="T31" fmla="*/ 2147483647 h 1761"/>
              <a:gd name="T32" fmla="*/ 362902567 w 1699"/>
              <a:gd name="T33" fmla="*/ 2147483647 h 1761"/>
              <a:gd name="T34" fmla="*/ 594756985 w 1699"/>
              <a:gd name="T35" fmla="*/ 2147483647 h 1761"/>
              <a:gd name="T36" fmla="*/ 708164831 w 1699"/>
              <a:gd name="T37" fmla="*/ 2147483647 h 1761"/>
              <a:gd name="T38" fmla="*/ 1169352717 w 1699"/>
              <a:gd name="T39" fmla="*/ 2147483647 h 1761"/>
              <a:gd name="T40" fmla="*/ 1307962130 w 1699"/>
              <a:gd name="T41" fmla="*/ 2147483647 h 1761"/>
              <a:gd name="T42" fmla="*/ 1330642747 w 1699"/>
              <a:gd name="T43" fmla="*/ 2147483647 h 1761"/>
              <a:gd name="T44" fmla="*/ 1469252160 w 1699"/>
              <a:gd name="T45" fmla="*/ 2147483647 h 1761"/>
              <a:gd name="T46" fmla="*/ 1953122250 w 1699"/>
              <a:gd name="T47" fmla="*/ 2147483647 h 1761"/>
              <a:gd name="T48" fmla="*/ 2147483647 w 1699"/>
              <a:gd name="T49" fmla="*/ 2147483647 h 1761"/>
              <a:gd name="T50" fmla="*/ 2147483647 w 1699"/>
              <a:gd name="T51" fmla="*/ 2147483647 h 1761"/>
              <a:gd name="T52" fmla="*/ 2147483647 w 1699"/>
              <a:gd name="T53" fmla="*/ 2147483647 h 1761"/>
              <a:gd name="T54" fmla="*/ 2147483647 w 1699"/>
              <a:gd name="T55" fmla="*/ 2147483647 h 1761"/>
              <a:gd name="T56" fmla="*/ 2147483647 w 1699"/>
              <a:gd name="T57" fmla="*/ 2147483647 h 1761"/>
              <a:gd name="T58" fmla="*/ 2147483647 w 1699"/>
              <a:gd name="T59" fmla="*/ 2147483647 h 1761"/>
              <a:gd name="T60" fmla="*/ 2147483647 w 1699"/>
              <a:gd name="T61" fmla="*/ 2147483647 h 1761"/>
              <a:gd name="T62" fmla="*/ 2147483647 w 1699"/>
              <a:gd name="T63" fmla="*/ 2147483647 h 1761"/>
              <a:gd name="T64" fmla="*/ 2147483647 w 1699"/>
              <a:gd name="T65" fmla="*/ 2072845926 h 1761"/>
              <a:gd name="T66" fmla="*/ 2147483647 w 1699"/>
              <a:gd name="T67" fmla="*/ 1925300312 h 1761"/>
              <a:gd name="T68" fmla="*/ 2147483647 w 1699"/>
              <a:gd name="T69" fmla="*/ 1826336070 h 1761"/>
              <a:gd name="T70" fmla="*/ 2147483647 w 1699"/>
              <a:gd name="T71" fmla="*/ 1381897731 h 1761"/>
              <a:gd name="T72" fmla="*/ 2147483647 w 1699"/>
              <a:gd name="T73" fmla="*/ 1282933490 h 1761"/>
              <a:gd name="T74" fmla="*/ 2147483647 w 1699"/>
              <a:gd name="T75" fmla="*/ 674754851 h 1761"/>
              <a:gd name="T76" fmla="*/ 2147483647 w 1699"/>
              <a:gd name="T77" fmla="*/ 559595924 h 1761"/>
              <a:gd name="T78" fmla="*/ 2147483647 w 1699"/>
              <a:gd name="T79" fmla="*/ 494819866 h 1761"/>
              <a:gd name="T80" fmla="*/ 2147483647 w 1699"/>
              <a:gd name="T81" fmla="*/ 428243654 h 1761"/>
              <a:gd name="T82" fmla="*/ 2147483647 w 1699"/>
              <a:gd name="T83" fmla="*/ 379662281 h 1761"/>
              <a:gd name="T84" fmla="*/ 2147483647 w 1699"/>
              <a:gd name="T85" fmla="*/ 131352271 h 1761"/>
              <a:gd name="T86" fmla="*/ 2147483647 w 1699"/>
              <a:gd name="T87" fmla="*/ 115157585 h 1761"/>
              <a:gd name="T88" fmla="*/ 2147483647 w 1699"/>
              <a:gd name="T89" fmla="*/ 82769556 h 1761"/>
              <a:gd name="T90" fmla="*/ 2137092896 w 1699"/>
              <a:gd name="T91" fmla="*/ 16194685 h 1761"/>
              <a:gd name="T92" fmla="*/ 2046367254 w 1699"/>
              <a:gd name="T93" fmla="*/ 0 h 1761"/>
              <a:gd name="T94" fmla="*/ 2046367254 w 1699"/>
              <a:gd name="T95" fmla="*/ 50381527 h 176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699" h="1761">
                <a:moveTo>
                  <a:pt x="812" y="28"/>
                </a:moveTo>
                <a:cubicBezTo>
                  <a:pt x="720" y="31"/>
                  <a:pt x="629" y="32"/>
                  <a:pt x="537" y="37"/>
                </a:cubicBezTo>
                <a:cubicBezTo>
                  <a:pt x="525" y="38"/>
                  <a:pt x="511" y="39"/>
                  <a:pt x="501" y="46"/>
                </a:cubicBezTo>
                <a:cubicBezTo>
                  <a:pt x="471" y="66"/>
                  <a:pt x="477" y="88"/>
                  <a:pt x="437" y="101"/>
                </a:cubicBezTo>
                <a:cubicBezTo>
                  <a:pt x="431" y="110"/>
                  <a:pt x="428" y="121"/>
                  <a:pt x="419" y="128"/>
                </a:cubicBezTo>
                <a:cubicBezTo>
                  <a:pt x="411" y="134"/>
                  <a:pt x="397" y="129"/>
                  <a:pt x="391" y="137"/>
                </a:cubicBezTo>
                <a:cubicBezTo>
                  <a:pt x="340" y="201"/>
                  <a:pt x="433" y="157"/>
                  <a:pt x="345" y="183"/>
                </a:cubicBezTo>
                <a:cubicBezTo>
                  <a:pt x="327" y="188"/>
                  <a:pt x="309" y="195"/>
                  <a:pt x="291" y="201"/>
                </a:cubicBezTo>
                <a:cubicBezTo>
                  <a:pt x="282" y="204"/>
                  <a:pt x="263" y="211"/>
                  <a:pt x="263" y="211"/>
                </a:cubicBezTo>
                <a:cubicBezTo>
                  <a:pt x="260" y="278"/>
                  <a:pt x="262" y="345"/>
                  <a:pt x="254" y="412"/>
                </a:cubicBezTo>
                <a:cubicBezTo>
                  <a:pt x="251" y="440"/>
                  <a:pt x="151" y="487"/>
                  <a:pt x="126" y="512"/>
                </a:cubicBezTo>
                <a:cubicBezTo>
                  <a:pt x="116" y="542"/>
                  <a:pt x="100" y="565"/>
                  <a:pt x="89" y="595"/>
                </a:cubicBezTo>
                <a:cubicBezTo>
                  <a:pt x="84" y="670"/>
                  <a:pt x="86" y="790"/>
                  <a:pt x="25" y="851"/>
                </a:cubicBezTo>
                <a:cubicBezTo>
                  <a:pt x="0" y="927"/>
                  <a:pt x="12" y="991"/>
                  <a:pt x="25" y="1070"/>
                </a:cubicBezTo>
                <a:cubicBezTo>
                  <a:pt x="32" y="1160"/>
                  <a:pt x="21" y="1190"/>
                  <a:pt x="62" y="1253"/>
                </a:cubicBezTo>
                <a:cubicBezTo>
                  <a:pt x="71" y="1301"/>
                  <a:pt x="61" y="1320"/>
                  <a:pt x="108" y="1335"/>
                </a:cubicBezTo>
                <a:cubicBezTo>
                  <a:pt x="162" y="1371"/>
                  <a:pt x="113" y="1330"/>
                  <a:pt x="144" y="1390"/>
                </a:cubicBezTo>
                <a:cubicBezTo>
                  <a:pt x="161" y="1424"/>
                  <a:pt x="212" y="1433"/>
                  <a:pt x="236" y="1463"/>
                </a:cubicBezTo>
                <a:cubicBezTo>
                  <a:pt x="257" y="1489"/>
                  <a:pt x="258" y="1522"/>
                  <a:pt x="281" y="1545"/>
                </a:cubicBezTo>
                <a:cubicBezTo>
                  <a:pt x="325" y="1589"/>
                  <a:pt x="407" y="1602"/>
                  <a:pt x="464" y="1609"/>
                </a:cubicBezTo>
                <a:cubicBezTo>
                  <a:pt x="482" y="1627"/>
                  <a:pt x="511" y="1639"/>
                  <a:pt x="519" y="1664"/>
                </a:cubicBezTo>
                <a:cubicBezTo>
                  <a:pt x="522" y="1673"/>
                  <a:pt x="521" y="1685"/>
                  <a:pt x="528" y="1692"/>
                </a:cubicBezTo>
                <a:cubicBezTo>
                  <a:pt x="543" y="1707"/>
                  <a:pt x="561" y="1727"/>
                  <a:pt x="583" y="1728"/>
                </a:cubicBezTo>
                <a:cubicBezTo>
                  <a:pt x="647" y="1731"/>
                  <a:pt x="711" y="1734"/>
                  <a:pt x="775" y="1737"/>
                </a:cubicBezTo>
                <a:cubicBezTo>
                  <a:pt x="831" y="1749"/>
                  <a:pt x="883" y="1761"/>
                  <a:pt x="940" y="1747"/>
                </a:cubicBezTo>
                <a:cubicBezTo>
                  <a:pt x="970" y="1652"/>
                  <a:pt x="1091" y="1696"/>
                  <a:pt x="1177" y="1692"/>
                </a:cubicBezTo>
                <a:cubicBezTo>
                  <a:pt x="1205" y="1689"/>
                  <a:pt x="1233" y="1690"/>
                  <a:pt x="1260" y="1683"/>
                </a:cubicBezTo>
                <a:cubicBezTo>
                  <a:pt x="1268" y="1681"/>
                  <a:pt x="1271" y="1670"/>
                  <a:pt x="1278" y="1664"/>
                </a:cubicBezTo>
                <a:cubicBezTo>
                  <a:pt x="1301" y="1645"/>
                  <a:pt x="1321" y="1631"/>
                  <a:pt x="1342" y="1609"/>
                </a:cubicBezTo>
                <a:cubicBezTo>
                  <a:pt x="1357" y="1565"/>
                  <a:pt x="1389" y="1515"/>
                  <a:pt x="1433" y="1500"/>
                </a:cubicBezTo>
                <a:cubicBezTo>
                  <a:pt x="1468" y="1465"/>
                  <a:pt x="1515" y="1466"/>
                  <a:pt x="1561" y="1454"/>
                </a:cubicBezTo>
                <a:cubicBezTo>
                  <a:pt x="1590" y="1426"/>
                  <a:pt x="1580" y="1414"/>
                  <a:pt x="1616" y="1390"/>
                </a:cubicBezTo>
                <a:cubicBezTo>
                  <a:pt x="1648" y="1293"/>
                  <a:pt x="1616" y="1398"/>
                  <a:pt x="1635" y="1152"/>
                </a:cubicBezTo>
                <a:cubicBezTo>
                  <a:pt x="1638" y="1109"/>
                  <a:pt x="1664" y="1105"/>
                  <a:pt x="1680" y="1070"/>
                </a:cubicBezTo>
                <a:cubicBezTo>
                  <a:pt x="1688" y="1052"/>
                  <a:pt x="1699" y="1015"/>
                  <a:pt x="1699" y="1015"/>
                </a:cubicBezTo>
                <a:cubicBezTo>
                  <a:pt x="1696" y="933"/>
                  <a:pt x="1697" y="850"/>
                  <a:pt x="1689" y="768"/>
                </a:cubicBezTo>
                <a:cubicBezTo>
                  <a:pt x="1687" y="749"/>
                  <a:pt x="1671" y="713"/>
                  <a:pt x="1671" y="713"/>
                </a:cubicBezTo>
                <a:cubicBezTo>
                  <a:pt x="1664" y="567"/>
                  <a:pt x="1686" y="455"/>
                  <a:pt x="1561" y="375"/>
                </a:cubicBezTo>
                <a:cubicBezTo>
                  <a:pt x="1541" y="345"/>
                  <a:pt x="1527" y="331"/>
                  <a:pt x="1497" y="311"/>
                </a:cubicBezTo>
                <a:cubicBezTo>
                  <a:pt x="1481" y="262"/>
                  <a:pt x="1501" y="300"/>
                  <a:pt x="1461" y="275"/>
                </a:cubicBezTo>
                <a:cubicBezTo>
                  <a:pt x="1401" y="238"/>
                  <a:pt x="1485" y="274"/>
                  <a:pt x="1424" y="238"/>
                </a:cubicBezTo>
                <a:cubicBezTo>
                  <a:pt x="1366" y="204"/>
                  <a:pt x="1429" y="260"/>
                  <a:pt x="1369" y="211"/>
                </a:cubicBezTo>
                <a:cubicBezTo>
                  <a:pt x="1326" y="176"/>
                  <a:pt x="1273" y="79"/>
                  <a:pt x="1214" y="73"/>
                </a:cubicBezTo>
                <a:cubicBezTo>
                  <a:pt x="1156" y="68"/>
                  <a:pt x="1098" y="67"/>
                  <a:pt x="1040" y="64"/>
                </a:cubicBezTo>
                <a:cubicBezTo>
                  <a:pt x="992" y="54"/>
                  <a:pt x="942" y="56"/>
                  <a:pt x="894" y="46"/>
                </a:cubicBezTo>
                <a:cubicBezTo>
                  <a:pt x="859" y="39"/>
                  <a:pt x="875" y="23"/>
                  <a:pt x="848" y="9"/>
                </a:cubicBezTo>
                <a:cubicBezTo>
                  <a:pt x="837" y="3"/>
                  <a:pt x="824" y="3"/>
                  <a:pt x="812" y="0"/>
                </a:cubicBezTo>
                <a:cubicBezTo>
                  <a:pt x="802" y="31"/>
                  <a:pt x="793" y="28"/>
                  <a:pt x="812" y="28"/>
                </a:cubicBezTo>
                <a:close/>
              </a:path>
            </a:pathLst>
          </a:custGeom>
          <a:solidFill>
            <a:srgbClr val="3366FF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13679" name="Freeform 15"/>
          <p:cNvSpPr/>
          <p:nvPr/>
        </p:nvSpPr>
        <p:spPr bwMode="auto">
          <a:xfrm rot="10676726">
            <a:off x="3387725" y="2278063"/>
            <a:ext cx="2697163" cy="2290762"/>
          </a:xfrm>
          <a:custGeom>
            <a:avLst/>
            <a:gdLst>
              <a:gd name="T0" fmla="*/ 2046367254 w 1699"/>
              <a:gd name="T1" fmla="*/ 47380139 h 1761"/>
              <a:gd name="T2" fmla="*/ 1353324951 w 1699"/>
              <a:gd name="T3" fmla="*/ 62610259 h 1761"/>
              <a:gd name="T4" fmla="*/ 1262599309 w 1699"/>
              <a:gd name="T5" fmla="*/ 77839078 h 1761"/>
              <a:gd name="T6" fmla="*/ 1101309279 w 1699"/>
              <a:gd name="T7" fmla="*/ 170908276 h 1761"/>
              <a:gd name="T8" fmla="*/ 1055946458 w 1699"/>
              <a:gd name="T9" fmla="*/ 216596035 h 1761"/>
              <a:gd name="T10" fmla="*/ 985382070 w 1699"/>
              <a:gd name="T11" fmla="*/ 231826155 h 1761"/>
              <a:gd name="T12" fmla="*/ 869454861 w 1699"/>
              <a:gd name="T13" fmla="*/ 309665233 h 1761"/>
              <a:gd name="T14" fmla="*/ 733366398 w 1699"/>
              <a:gd name="T15" fmla="*/ 340124173 h 1761"/>
              <a:gd name="T16" fmla="*/ 662802010 w 1699"/>
              <a:gd name="T17" fmla="*/ 357045372 h 1761"/>
              <a:gd name="T18" fmla="*/ 640119806 w 1699"/>
              <a:gd name="T19" fmla="*/ 697169544 h 1761"/>
              <a:gd name="T20" fmla="*/ 317539746 w 1699"/>
              <a:gd name="T21" fmla="*/ 866385441 h 1761"/>
              <a:gd name="T22" fmla="*/ 224294742 w 1699"/>
              <a:gd name="T23" fmla="*/ 1006834778 h 1761"/>
              <a:gd name="T24" fmla="*/ 63004712 w 1699"/>
              <a:gd name="T25" fmla="*/ 1440028148 h 1761"/>
              <a:gd name="T26" fmla="*/ 63004712 w 1699"/>
              <a:gd name="T27" fmla="*/ 1810609959 h 1761"/>
              <a:gd name="T28" fmla="*/ 156249716 w 1699"/>
              <a:gd name="T29" fmla="*/ 2120275193 h 1761"/>
              <a:gd name="T30" fmla="*/ 272176925 w 1699"/>
              <a:gd name="T31" fmla="*/ 2147483647 h 1761"/>
              <a:gd name="T32" fmla="*/ 362902567 w 1699"/>
              <a:gd name="T33" fmla="*/ 2147483647 h 1761"/>
              <a:gd name="T34" fmla="*/ 594756985 w 1699"/>
              <a:gd name="T35" fmla="*/ 2147483647 h 1761"/>
              <a:gd name="T36" fmla="*/ 708164831 w 1699"/>
              <a:gd name="T37" fmla="*/ 2147483647 h 1761"/>
              <a:gd name="T38" fmla="*/ 1169352717 w 1699"/>
              <a:gd name="T39" fmla="*/ 2147483647 h 1761"/>
              <a:gd name="T40" fmla="*/ 1307962130 w 1699"/>
              <a:gd name="T41" fmla="*/ 2147483647 h 1761"/>
              <a:gd name="T42" fmla="*/ 1330642747 w 1699"/>
              <a:gd name="T43" fmla="*/ 2147483647 h 1761"/>
              <a:gd name="T44" fmla="*/ 1469252160 w 1699"/>
              <a:gd name="T45" fmla="*/ 2147483647 h 1761"/>
              <a:gd name="T46" fmla="*/ 1953122250 w 1699"/>
              <a:gd name="T47" fmla="*/ 2147483647 h 1761"/>
              <a:gd name="T48" fmla="*/ 2147483647 w 1699"/>
              <a:gd name="T49" fmla="*/ 2147483647 h 1761"/>
              <a:gd name="T50" fmla="*/ 2147483647 w 1699"/>
              <a:gd name="T51" fmla="*/ 2147483647 h 1761"/>
              <a:gd name="T52" fmla="*/ 2147483647 w 1699"/>
              <a:gd name="T53" fmla="*/ 2147483647 h 1761"/>
              <a:gd name="T54" fmla="*/ 2147483647 w 1699"/>
              <a:gd name="T55" fmla="*/ 2147483647 h 1761"/>
              <a:gd name="T56" fmla="*/ 2147483647 w 1699"/>
              <a:gd name="T57" fmla="*/ 2147483647 h 1761"/>
              <a:gd name="T58" fmla="*/ 2147483647 w 1699"/>
              <a:gd name="T59" fmla="*/ 2147483647 h 1761"/>
              <a:gd name="T60" fmla="*/ 2147483647 w 1699"/>
              <a:gd name="T61" fmla="*/ 2147483647 h 1761"/>
              <a:gd name="T62" fmla="*/ 2147483647 w 1699"/>
              <a:gd name="T63" fmla="*/ 2147483647 h 1761"/>
              <a:gd name="T64" fmla="*/ 2147483647 w 1699"/>
              <a:gd name="T65" fmla="*/ 1949366916 h 1761"/>
              <a:gd name="T66" fmla="*/ 2147483647 w 1699"/>
              <a:gd name="T67" fmla="*/ 1810609959 h 1761"/>
              <a:gd name="T68" fmla="*/ 2147483647 w 1699"/>
              <a:gd name="T69" fmla="*/ 1717542062 h 1761"/>
              <a:gd name="T70" fmla="*/ 2147483647 w 1699"/>
              <a:gd name="T71" fmla="*/ 1299578811 h 1761"/>
              <a:gd name="T72" fmla="*/ 2147483647 w 1699"/>
              <a:gd name="T73" fmla="*/ 1206509613 h 1761"/>
              <a:gd name="T74" fmla="*/ 2147483647 w 1699"/>
              <a:gd name="T75" fmla="*/ 634559286 h 1761"/>
              <a:gd name="T76" fmla="*/ 2147483647 w 1699"/>
              <a:gd name="T77" fmla="*/ 526261268 h 1761"/>
              <a:gd name="T78" fmla="*/ 2147483647 w 1699"/>
              <a:gd name="T79" fmla="*/ 465343389 h 1761"/>
              <a:gd name="T80" fmla="*/ 2147483647 w 1699"/>
              <a:gd name="T81" fmla="*/ 402734431 h 1761"/>
              <a:gd name="T82" fmla="*/ 2147483647 w 1699"/>
              <a:gd name="T83" fmla="*/ 357045372 h 1761"/>
              <a:gd name="T84" fmla="*/ 2147483647 w 1699"/>
              <a:gd name="T85" fmla="*/ 123528138 h 1761"/>
              <a:gd name="T86" fmla="*/ 2147483647 w 1699"/>
              <a:gd name="T87" fmla="*/ 108298017 h 1761"/>
              <a:gd name="T88" fmla="*/ 2147483647 w 1699"/>
              <a:gd name="T89" fmla="*/ 77839078 h 1761"/>
              <a:gd name="T90" fmla="*/ 2137092896 w 1699"/>
              <a:gd name="T91" fmla="*/ 15228819 h 1761"/>
              <a:gd name="T92" fmla="*/ 2046367254 w 1699"/>
              <a:gd name="T93" fmla="*/ 0 h 1761"/>
              <a:gd name="T94" fmla="*/ 2046367254 w 1699"/>
              <a:gd name="T95" fmla="*/ 47380139 h 176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699" h="1761">
                <a:moveTo>
                  <a:pt x="812" y="28"/>
                </a:moveTo>
                <a:cubicBezTo>
                  <a:pt x="720" y="31"/>
                  <a:pt x="629" y="32"/>
                  <a:pt x="537" y="37"/>
                </a:cubicBezTo>
                <a:cubicBezTo>
                  <a:pt x="525" y="38"/>
                  <a:pt x="511" y="39"/>
                  <a:pt x="501" y="46"/>
                </a:cubicBezTo>
                <a:cubicBezTo>
                  <a:pt x="471" y="66"/>
                  <a:pt x="477" y="88"/>
                  <a:pt x="437" y="101"/>
                </a:cubicBezTo>
                <a:cubicBezTo>
                  <a:pt x="431" y="110"/>
                  <a:pt x="428" y="121"/>
                  <a:pt x="419" y="128"/>
                </a:cubicBezTo>
                <a:cubicBezTo>
                  <a:pt x="411" y="134"/>
                  <a:pt x="397" y="129"/>
                  <a:pt x="391" y="137"/>
                </a:cubicBezTo>
                <a:cubicBezTo>
                  <a:pt x="340" y="201"/>
                  <a:pt x="433" y="157"/>
                  <a:pt x="345" y="183"/>
                </a:cubicBezTo>
                <a:cubicBezTo>
                  <a:pt x="327" y="188"/>
                  <a:pt x="309" y="195"/>
                  <a:pt x="291" y="201"/>
                </a:cubicBezTo>
                <a:cubicBezTo>
                  <a:pt x="282" y="204"/>
                  <a:pt x="263" y="211"/>
                  <a:pt x="263" y="211"/>
                </a:cubicBezTo>
                <a:cubicBezTo>
                  <a:pt x="260" y="278"/>
                  <a:pt x="262" y="345"/>
                  <a:pt x="254" y="412"/>
                </a:cubicBezTo>
                <a:cubicBezTo>
                  <a:pt x="251" y="440"/>
                  <a:pt x="151" y="487"/>
                  <a:pt x="126" y="512"/>
                </a:cubicBezTo>
                <a:cubicBezTo>
                  <a:pt x="116" y="542"/>
                  <a:pt x="100" y="565"/>
                  <a:pt x="89" y="595"/>
                </a:cubicBezTo>
                <a:cubicBezTo>
                  <a:pt x="84" y="670"/>
                  <a:pt x="86" y="790"/>
                  <a:pt x="25" y="851"/>
                </a:cubicBezTo>
                <a:cubicBezTo>
                  <a:pt x="0" y="927"/>
                  <a:pt x="12" y="991"/>
                  <a:pt x="25" y="1070"/>
                </a:cubicBezTo>
                <a:cubicBezTo>
                  <a:pt x="32" y="1160"/>
                  <a:pt x="21" y="1190"/>
                  <a:pt x="62" y="1253"/>
                </a:cubicBezTo>
                <a:cubicBezTo>
                  <a:pt x="71" y="1301"/>
                  <a:pt x="61" y="1320"/>
                  <a:pt x="108" y="1335"/>
                </a:cubicBezTo>
                <a:cubicBezTo>
                  <a:pt x="162" y="1371"/>
                  <a:pt x="113" y="1330"/>
                  <a:pt x="144" y="1390"/>
                </a:cubicBezTo>
                <a:cubicBezTo>
                  <a:pt x="161" y="1424"/>
                  <a:pt x="212" y="1433"/>
                  <a:pt x="236" y="1463"/>
                </a:cubicBezTo>
                <a:cubicBezTo>
                  <a:pt x="257" y="1489"/>
                  <a:pt x="258" y="1522"/>
                  <a:pt x="281" y="1545"/>
                </a:cubicBezTo>
                <a:cubicBezTo>
                  <a:pt x="325" y="1589"/>
                  <a:pt x="407" y="1602"/>
                  <a:pt x="464" y="1609"/>
                </a:cubicBezTo>
                <a:cubicBezTo>
                  <a:pt x="482" y="1627"/>
                  <a:pt x="511" y="1639"/>
                  <a:pt x="519" y="1664"/>
                </a:cubicBezTo>
                <a:cubicBezTo>
                  <a:pt x="522" y="1673"/>
                  <a:pt x="521" y="1685"/>
                  <a:pt x="528" y="1692"/>
                </a:cubicBezTo>
                <a:cubicBezTo>
                  <a:pt x="543" y="1707"/>
                  <a:pt x="561" y="1727"/>
                  <a:pt x="583" y="1728"/>
                </a:cubicBezTo>
                <a:cubicBezTo>
                  <a:pt x="647" y="1731"/>
                  <a:pt x="711" y="1734"/>
                  <a:pt x="775" y="1737"/>
                </a:cubicBezTo>
                <a:cubicBezTo>
                  <a:pt x="831" y="1749"/>
                  <a:pt x="883" y="1761"/>
                  <a:pt x="940" y="1747"/>
                </a:cubicBezTo>
                <a:cubicBezTo>
                  <a:pt x="970" y="1652"/>
                  <a:pt x="1091" y="1696"/>
                  <a:pt x="1177" y="1692"/>
                </a:cubicBezTo>
                <a:cubicBezTo>
                  <a:pt x="1205" y="1689"/>
                  <a:pt x="1233" y="1690"/>
                  <a:pt x="1260" y="1683"/>
                </a:cubicBezTo>
                <a:cubicBezTo>
                  <a:pt x="1268" y="1681"/>
                  <a:pt x="1271" y="1670"/>
                  <a:pt x="1278" y="1664"/>
                </a:cubicBezTo>
                <a:cubicBezTo>
                  <a:pt x="1301" y="1645"/>
                  <a:pt x="1321" y="1631"/>
                  <a:pt x="1342" y="1609"/>
                </a:cubicBezTo>
                <a:cubicBezTo>
                  <a:pt x="1357" y="1565"/>
                  <a:pt x="1389" y="1515"/>
                  <a:pt x="1433" y="1500"/>
                </a:cubicBezTo>
                <a:cubicBezTo>
                  <a:pt x="1468" y="1465"/>
                  <a:pt x="1515" y="1466"/>
                  <a:pt x="1561" y="1454"/>
                </a:cubicBezTo>
                <a:cubicBezTo>
                  <a:pt x="1590" y="1426"/>
                  <a:pt x="1580" y="1414"/>
                  <a:pt x="1616" y="1390"/>
                </a:cubicBezTo>
                <a:cubicBezTo>
                  <a:pt x="1648" y="1293"/>
                  <a:pt x="1616" y="1398"/>
                  <a:pt x="1635" y="1152"/>
                </a:cubicBezTo>
                <a:cubicBezTo>
                  <a:pt x="1638" y="1109"/>
                  <a:pt x="1664" y="1105"/>
                  <a:pt x="1680" y="1070"/>
                </a:cubicBezTo>
                <a:cubicBezTo>
                  <a:pt x="1688" y="1052"/>
                  <a:pt x="1699" y="1015"/>
                  <a:pt x="1699" y="1015"/>
                </a:cubicBezTo>
                <a:cubicBezTo>
                  <a:pt x="1696" y="933"/>
                  <a:pt x="1697" y="850"/>
                  <a:pt x="1689" y="768"/>
                </a:cubicBezTo>
                <a:cubicBezTo>
                  <a:pt x="1687" y="749"/>
                  <a:pt x="1671" y="713"/>
                  <a:pt x="1671" y="713"/>
                </a:cubicBezTo>
                <a:cubicBezTo>
                  <a:pt x="1664" y="567"/>
                  <a:pt x="1686" y="455"/>
                  <a:pt x="1561" y="375"/>
                </a:cubicBezTo>
                <a:cubicBezTo>
                  <a:pt x="1541" y="345"/>
                  <a:pt x="1527" y="331"/>
                  <a:pt x="1497" y="311"/>
                </a:cubicBezTo>
                <a:cubicBezTo>
                  <a:pt x="1481" y="262"/>
                  <a:pt x="1501" y="300"/>
                  <a:pt x="1461" y="275"/>
                </a:cubicBezTo>
                <a:cubicBezTo>
                  <a:pt x="1401" y="238"/>
                  <a:pt x="1485" y="274"/>
                  <a:pt x="1424" y="238"/>
                </a:cubicBezTo>
                <a:cubicBezTo>
                  <a:pt x="1366" y="204"/>
                  <a:pt x="1429" y="260"/>
                  <a:pt x="1369" y="211"/>
                </a:cubicBezTo>
                <a:cubicBezTo>
                  <a:pt x="1326" y="176"/>
                  <a:pt x="1273" y="79"/>
                  <a:pt x="1214" y="73"/>
                </a:cubicBezTo>
                <a:cubicBezTo>
                  <a:pt x="1156" y="68"/>
                  <a:pt x="1098" y="67"/>
                  <a:pt x="1040" y="64"/>
                </a:cubicBezTo>
                <a:cubicBezTo>
                  <a:pt x="992" y="54"/>
                  <a:pt x="942" y="56"/>
                  <a:pt x="894" y="46"/>
                </a:cubicBezTo>
                <a:cubicBezTo>
                  <a:pt x="859" y="39"/>
                  <a:pt x="875" y="23"/>
                  <a:pt x="848" y="9"/>
                </a:cubicBezTo>
                <a:cubicBezTo>
                  <a:pt x="837" y="3"/>
                  <a:pt x="824" y="3"/>
                  <a:pt x="812" y="0"/>
                </a:cubicBezTo>
                <a:cubicBezTo>
                  <a:pt x="802" y="31"/>
                  <a:pt x="793" y="28"/>
                  <a:pt x="812" y="28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13680" name="Freeform 16"/>
          <p:cNvSpPr/>
          <p:nvPr/>
        </p:nvSpPr>
        <p:spPr bwMode="auto">
          <a:xfrm>
            <a:off x="2628900" y="2349500"/>
            <a:ext cx="1439863" cy="2087563"/>
          </a:xfrm>
          <a:custGeom>
            <a:avLst/>
            <a:gdLst>
              <a:gd name="T0" fmla="*/ 2147483647 w 779"/>
              <a:gd name="T1" fmla="*/ 0 h 1234"/>
              <a:gd name="T2" fmla="*/ 2147483647 w 779"/>
              <a:gd name="T3" fmla="*/ 2147483647 h 1234"/>
              <a:gd name="T4" fmla="*/ 2147483647 w 779"/>
              <a:gd name="T5" fmla="*/ 2147483647 h 1234"/>
              <a:gd name="T6" fmla="*/ 2147483647 w 779"/>
              <a:gd name="T7" fmla="*/ 2147483647 h 1234"/>
              <a:gd name="T8" fmla="*/ 2147483647 w 779"/>
              <a:gd name="T9" fmla="*/ 2147483647 h 1234"/>
              <a:gd name="T10" fmla="*/ 2147483647 w 779"/>
              <a:gd name="T11" fmla="*/ 2147483647 h 1234"/>
              <a:gd name="T12" fmla="*/ 2147483647 w 779"/>
              <a:gd name="T13" fmla="*/ 2147483647 h 1234"/>
              <a:gd name="T14" fmla="*/ 0 w 779"/>
              <a:gd name="T15" fmla="*/ 2147483647 h 1234"/>
              <a:gd name="T16" fmla="*/ 2147483647 w 779"/>
              <a:gd name="T17" fmla="*/ 2147483647 h 1234"/>
              <a:gd name="T18" fmla="*/ 2147483647 w 779"/>
              <a:gd name="T19" fmla="*/ 2147483647 h 1234"/>
              <a:gd name="T20" fmla="*/ 2147483647 w 779"/>
              <a:gd name="T21" fmla="*/ 2147483647 h 1234"/>
              <a:gd name="T22" fmla="*/ 2147483647 w 779"/>
              <a:gd name="T23" fmla="*/ 2147483647 h 1234"/>
              <a:gd name="T24" fmla="*/ 2147483647 w 779"/>
              <a:gd name="T25" fmla="*/ 2147483647 h 1234"/>
              <a:gd name="T26" fmla="*/ 2147483647 w 779"/>
              <a:gd name="T27" fmla="*/ 2147483647 h 1234"/>
              <a:gd name="T28" fmla="*/ 2147483647 w 779"/>
              <a:gd name="T29" fmla="*/ 2147483647 h 1234"/>
              <a:gd name="T30" fmla="*/ 2147483647 w 779"/>
              <a:gd name="T31" fmla="*/ 2147483647 h 1234"/>
              <a:gd name="T32" fmla="*/ 2147483647 w 779"/>
              <a:gd name="T33" fmla="*/ 2147483647 h 1234"/>
              <a:gd name="T34" fmla="*/ 2147483647 w 779"/>
              <a:gd name="T35" fmla="*/ 2147483647 h 1234"/>
              <a:gd name="T36" fmla="*/ 2147483647 w 779"/>
              <a:gd name="T37" fmla="*/ 2147483647 h 1234"/>
              <a:gd name="T38" fmla="*/ 2147483647 w 779"/>
              <a:gd name="T39" fmla="*/ 2147483647 h 1234"/>
              <a:gd name="T40" fmla="*/ 2147483647 w 779"/>
              <a:gd name="T41" fmla="*/ 2147483647 h 1234"/>
              <a:gd name="T42" fmla="*/ 2147483647 w 779"/>
              <a:gd name="T43" fmla="*/ 2147483647 h 1234"/>
              <a:gd name="T44" fmla="*/ 2147483647 w 779"/>
              <a:gd name="T45" fmla="*/ 2147483647 h 1234"/>
              <a:gd name="T46" fmla="*/ 2147483647 w 779"/>
              <a:gd name="T47" fmla="*/ 2147483647 h 1234"/>
              <a:gd name="T48" fmla="*/ 2147483647 w 779"/>
              <a:gd name="T49" fmla="*/ 2147483647 h 1234"/>
              <a:gd name="T50" fmla="*/ 2147483647 w 779"/>
              <a:gd name="T51" fmla="*/ 2147483647 h 1234"/>
              <a:gd name="T52" fmla="*/ 2147483647 w 779"/>
              <a:gd name="T53" fmla="*/ 2147483647 h 1234"/>
              <a:gd name="T54" fmla="*/ 2147483647 w 779"/>
              <a:gd name="T55" fmla="*/ 2147483647 h 1234"/>
              <a:gd name="T56" fmla="*/ 2147483647 w 779"/>
              <a:gd name="T57" fmla="*/ 2147483647 h 1234"/>
              <a:gd name="T58" fmla="*/ 2147483647 w 779"/>
              <a:gd name="T59" fmla="*/ 2147483647 h 1234"/>
              <a:gd name="T60" fmla="*/ 2147483647 w 779"/>
              <a:gd name="T61" fmla="*/ 2147483647 h 1234"/>
              <a:gd name="T62" fmla="*/ 2147483647 w 779"/>
              <a:gd name="T63" fmla="*/ 2147483647 h 1234"/>
              <a:gd name="T64" fmla="*/ 2147483647 w 779"/>
              <a:gd name="T65" fmla="*/ 2147483647 h 1234"/>
              <a:gd name="T66" fmla="*/ 2147483647 w 779"/>
              <a:gd name="T67" fmla="*/ 2147483647 h 1234"/>
              <a:gd name="T68" fmla="*/ 2147483647 w 779"/>
              <a:gd name="T69" fmla="*/ 2147483647 h 1234"/>
              <a:gd name="T70" fmla="*/ 2147483647 w 779"/>
              <a:gd name="T71" fmla="*/ 2147483647 h 1234"/>
              <a:gd name="T72" fmla="*/ 2147483647 w 779"/>
              <a:gd name="T73" fmla="*/ 2147483647 h 1234"/>
              <a:gd name="T74" fmla="*/ 2147483647 w 779"/>
              <a:gd name="T75" fmla="*/ 0 h 12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79"/>
              <a:gd name="T115" fmla="*/ 0 h 1234"/>
              <a:gd name="T116" fmla="*/ 779 w 779"/>
              <a:gd name="T117" fmla="*/ 1234 h 123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79" h="1234">
                <a:moveTo>
                  <a:pt x="394" y="0"/>
                </a:moveTo>
                <a:cubicBezTo>
                  <a:pt x="380" y="19"/>
                  <a:pt x="380" y="28"/>
                  <a:pt x="356" y="34"/>
                </a:cubicBezTo>
                <a:cubicBezTo>
                  <a:pt x="342" y="54"/>
                  <a:pt x="339" y="73"/>
                  <a:pt x="317" y="86"/>
                </a:cubicBezTo>
                <a:cubicBezTo>
                  <a:pt x="299" y="140"/>
                  <a:pt x="182" y="164"/>
                  <a:pt x="130" y="173"/>
                </a:cubicBezTo>
                <a:cubicBezTo>
                  <a:pt x="114" y="183"/>
                  <a:pt x="108" y="196"/>
                  <a:pt x="92" y="206"/>
                </a:cubicBezTo>
                <a:cubicBezTo>
                  <a:pt x="52" y="264"/>
                  <a:pt x="60" y="344"/>
                  <a:pt x="53" y="413"/>
                </a:cubicBezTo>
                <a:cubicBezTo>
                  <a:pt x="49" y="449"/>
                  <a:pt x="55" y="461"/>
                  <a:pt x="24" y="475"/>
                </a:cubicBezTo>
                <a:cubicBezTo>
                  <a:pt x="15" y="490"/>
                  <a:pt x="6" y="502"/>
                  <a:pt x="0" y="518"/>
                </a:cubicBezTo>
                <a:cubicBezTo>
                  <a:pt x="4" y="578"/>
                  <a:pt x="7" y="637"/>
                  <a:pt x="15" y="696"/>
                </a:cubicBezTo>
                <a:cubicBezTo>
                  <a:pt x="19" y="721"/>
                  <a:pt x="18" y="729"/>
                  <a:pt x="24" y="749"/>
                </a:cubicBezTo>
                <a:cubicBezTo>
                  <a:pt x="29" y="763"/>
                  <a:pt x="39" y="792"/>
                  <a:pt x="39" y="792"/>
                </a:cubicBezTo>
                <a:cubicBezTo>
                  <a:pt x="44" y="874"/>
                  <a:pt x="45" y="1015"/>
                  <a:pt x="149" y="1037"/>
                </a:cubicBezTo>
                <a:cubicBezTo>
                  <a:pt x="189" y="1061"/>
                  <a:pt x="141" y="1029"/>
                  <a:pt x="173" y="1061"/>
                </a:cubicBezTo>
                <a:cubicBezTo>
                  <a:pt x="185" y="1073"/>
                  <a:pt x="215" y="1085"/>
                  <a:pt x="231" y="1090"/>
                </a:cubicBezTo>
                <a:cubicBezTo>
                  <a:pt x="240" y="1104"/>
                  <a:pt x="241" y="1127"/>
                  <a:pt x="255" y="1138"/>
                </a:cubicBezTo>
                <a:cubicBezTo>
                  <a:pt x="268" y="1149"/>
                  <a:pt x="295" y="1151"/>
                  <a:pt x="312" y="1157"/>
                </a:cubicBezTo>
                <a:cubicBezTo>
                  <a:pt x="337" y="1166"/>
                  <a:pt x="362" y="1181"/>
                  <a:pt x="384" y="1195"/>
                </a:cubicBezTo>
                <a:cubicBezTo>
                  <a:pt x="407" y="1229"/>
                  <a:pt x="394" y="1217"/>
                  <a:pt x="418" y="1234"/>
                </a:cubicBezTo>
                <a:cubicBezTo>
                  <a:pt x="422" y="1214"/>
                  <a:pt x="421" y="1165"/>
                  <a:pt x="442" y="1152"/>
                </a:cubicBezTo>
                <a:cubicBezTo>
                  <a:pt x="460" y="1141"/>
                  <a:pt x="494" y="1136"/>
                  <a:pt x="514" y="1133"/>
                </a:cubicBezTo>
                <a:cubicBezTo>
                  <a:pt x="562" y="1116"/>
                  <a:pt x="486" y="1145"/>
                  <a:pt x="543" y="1114"/>
                </a:cubicBezTo>
                <a:cubicBezTo>
                  <a:pt x="556" y="1107"/>
                  <a:pt x="571" y="1103"/>
                  <a:pt x="586" y="1099"/>
                </a:cubicBezTo>
                <a:cubicBezTo>
                  <a:pt x="597" y="1096"/>
                  <a:pt x="620" y="1090"/>
                  <a:pt x="620" y="1090"/>
                </a:cubicBezTo>
                <a:cubicBezTo>
                  <a:pt x="653" y="1067"/>
                  <a:pt x="638" y="1076"/>
                  <a:pt x="663" y="1061"/>
                </a:cubicBezTo>
                <a:cubicBezTo>
                  <a:pt x="677" y="1019"/>
                  <a:pt x="655" y="1087"/>
                  <a:pt x="672" y="1008"/>
                </a:cubicBezTo>
                <a:cubicBezTo>
                  <a:pt x="674" y="998"/>
                  <a:pt x="679" y="989"/>
                  <a:pt x="682" y="979"/>
                </a:cubicBezTo>
                <a:cubicBezTo>
                  <a:pt x="684" y="974"/>
                  <a:pt x="687" y="965"/>
                  <a:pt x="687" y="965"/>
                </a:cubicBezTo>
                <a:cubicBezTo>
                  <a:pt x="690" y="896"/>
                  <a:pt x="669" y="866"/>
                  <a:pt x="716" y="835"/>
                </a:cubicBezTo>
                <a:cubicBezTo>
                  <a:pt x="726" y="799"/>
                  <a:pt x="739" y="765"/>
                  <a:pt x="759" y="734"/>
                </a:cubicBezTo>
                <a:cubicBezTo>
                  <a:pt x="757" y="654"/>
                  <a:pt x="760" y="574"/>
                  <a:pt x="754" y="494"/>
                </a:cubicBezTo>
                <a:cubicBezTo>
                  <a:pt x="754" y="488"/>
                  <a:pt x="744" y="489"/>
                  <a:pt x="740" y="485"/>
                </a:cubicBezTo>
                <a:cubicBezTo>
                  <a:pt x="736" y="481"/>
                  <a:pt x="733" y="475"/>
                  <a:pt x="730" y="470"/>
                </a:cubicBezTo>
                <a:cubicBezTo>
                  <a:pt x="728" y="393"/>
                  <a:pt x="779" y="266"/>
                  <a:pt x="706" y="240"/>
                </a:cubicBezTo>
                <a:cubicBezTo>
                  <a:pt x="691" y="218"/>
                  <a:pt x="684" y="206"/>
                  <a:pt x="658" y="197"/>
                </a:cubicBezTo>
                <a:cubicBezTo>
                  <a:pt x="638" y="166"/>
                  <a:pt x="607" y="149"/>
                  <a:pt x="576" y="130"/>
                </a:cubicBezTo>
                <a:cubicBezTo>
                  <a:pt x="561" y="105"/>
                  <a:pt x="533" y="98"/>
                  <a:pt x="509" y="82"/>
                </a:cubicBezTo>
                <a:cubicBezTo>
                  <a:pt x="476" y="60"/>
                  <a:pt x="446" y="37"/>
                  <a:pt x="408" y="24"/>
                </a:cubicBezTo>
                <a:cubicBezTo>
                  <a:pt x="390" y="11"/>
                  <a:pt x="394" y="20"/>
                  <a:pt x="394" y="0"/>
                </a:cubicBezTo>
                <a:close/>
              </a:path>
            </a:pathLst>
          </a:cu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8692" name="Text Box 17"/>
          <p:cNvSpPr txBox="1">
            <a:spLocks noChangeArrowheads="1"/>
          </p:cNvSpPr>
          <p:nvPr/>
        </p:nvSpPr>
        <p:spPr bwMode="auto">
          <a:xfrm>
            <a:off x="1101725" y="784225"/>
            <a:ext cx="48244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580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4400" b="1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Let‘s</a:t>
            </a:r>
            <a:r>
              <a:rPr lang="es-ES" altLang="es-ES" sz="44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mix </a:t>
            </a:r>
            <a:br>
              <a:rPr lang="es-ES" altLang="es-ES" sz="44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s-ES" altLang="es-ES" sz="4400" b="1" dirty="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BLUE + RED = ?</a:t>
            </a:r>
            <a:endParaRPr lang="es-ES" altLang="es-ES" sz="4400" b="1" dirty="0">
              <a:solidFill>
                <a:srgbClr val="000000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13694" name="Text Box 30"/>
          <p:cNvSpPr txBox="1">
            <a:spLocks noChangeArrowheads="1"/>
          </p:cNvSpPr>
          <p:nvPr/>
        </p:nvSpPr>
        <p:spPr bwMode="auto">
          <a:xfrm>
            <a:off x="1403350" y="5084763"/>
            <a:ext cx="3960813" cy="1098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580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6600" b="1">
                <a:solidFill>
                  <a:srgbClr val="800080"/>
                </a:solidFill>
                <a:latin typeface="Comic Sans MS" panose="030F0702030302020204" pitchFamily="66" charset="0"/>
                <a:cs typeface="+mn-cs"/>
              </a:rPr>
              <a:t>PURPLE</a:t>
            </a:r>
            <a:endParaRPr lang="es-ES" altLang="es-ES" sz="6600" b="1">
              <a:solidFill>
                <a:srgbClr val="800080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28694" name="Line 31"/>
          <p:cNvSpPr>
            <a:spLocks noChangeShapeType="1"/>
          </p:cNvSpPr>
          <p:nvPr/>
        </p:nvSpPr>
        <p:spPr bwMode="auto">
          <a:xfrm>
            <a:off x="7092950" y="1341438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8695" name="Line 32"/>
          <p:cNvSpPr>
            <a:spLocks noChangeShapeType="1"/>
          </p:cNvSpPr>
          <p:nvPr/>
        </p:nvSpPr>
        <p:spPr bwMode="auto">
          <a:xfrm>
            <a:off x="7092950" y="1844675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8696" name="Line 33"/>
          <p:cNvSpPr>
            <a:spLocks noChangeShapeType="1"/>
          </p:cNvSpPr>
          <p:nvPr/>
        </p:nvSpPr>
        <p:spPr bwMode="auto">
          <a:xfrm>
            <a:off x="7092950" y="2349500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8697" name="Line 34"/>
          <p:cNvSpPr>
            <a:spLocks noChangeShapeType="1"/>
          </p:cNvSpPr>
          <p:nvPr/>
        </p:nvSpPr>
        <p:spPr bwMode="auto">
          <a:xfrm>
            <a:off x="7092950" y="2852738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8698" name="Line 35"/>
          <p:cNvSpPr>
            <a:spLocks noChangeShapeType="1"/>
          </p:cNvSpPr>
          <p:nvPr/>
        </p:nvSpPr>
        <p:spPr bwMode="auto">
          <a:xfrm>
            <a:off x="7092950" y="3357563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8699" name="Line 36"/>
          <p:cNvSpPr>
            <a:spLocks noChangeShapeType="1"/>
          </p:cNvSpPr>
          <p:nvPr/>
        </p:nvSpPr>
        <p:spPr bwMode="auto">
          <a:xfrm>
            <a:off x="7092950" y="3860800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8700" name="Line 37"/>
          <p:cNvSpPr>
            <a:spLocks noChangeShapeType="1"/>
          </p:cNvSpPr>
          <p:nvPr/>
        </p:nvSpPr>
        <p:spPr bwMode="auto">
          <a:xfrm>
            <a:off x="7092950" y="4365625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8701" name="Line 38"/>
          <p:cNvSpPr>
            <a:spLocks noChangeShapeType="1"/>
          </p:cNvSpPr>
          <p:nvPr/>
        </p:nvSpPr>
        <p:spPr bwMode="auto">
          <a:xfrm>
            <a:off x="7092950" y="4868863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8702" name="Line 39"/>
          <p:cNvSpPr>
            <a:spLocks noChangeShapeType="1"/>
          </p:cNvSpPr>
          <p:nvPr/>
        </p:nvSpPr>
        <p:spPr bwMode="auto">
          <a:xfrm>
            <a:off x="7092950" y="5373688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96287" name="Picture 40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5876925"/>
            <a:ext cx="788987" cy="7921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88" name="Picture 41" descr="Pintur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177800"/>
            <a:ext cx="179863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36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07292 0.0009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0.07309 -0.0041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-2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36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RP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672"/>
                  </p:tgtEl>
                </p:cond>
              </p:nextCondLst>
            </p:seq>
          </p:childTnLst>
        </p:cTn>
      </p:par>
    </p:tnLst>
    <p:bldLst>
      <p:bldP spid="11369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6804025" y="0"/>
            <a:ext cx="2339975" cy="6858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1747" name="AutoShape 3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1268413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green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1748" name="AutoShape 4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1773238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orange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1749" name="AutoShape 5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2276475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yellow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1750" name="AutoShape 6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2781300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brown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1751" name="AutoShape 7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3284538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blue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19816" name="AutoShape 8"/>
          <p:cNvSpPr>
            <a:spLocks noChangeArrowheads="1"/>
          </p:cNvSpPr>
          <p:nvPr/>
        </p:nvSpPr>
        <p:spPr bwMode="auto">
          <a:xfrm>
            <a:off x="7019925" y="3789363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gray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1753" name="AutoShape 9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4294188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purple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1754" name="AutoShape 10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4797425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pink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1755" name="AutoShape 11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5300663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white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97292" name="Picture 13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876925"/>
            <a:ext cx="792163" cy="7921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22" name="Freeform 14"/>
          <p:cNvSpPr/>
          <p:nvPr/>
        </p:nvSpPr>
        <p:spPr bwMode="auto">
          <a:xfrm>
            <a:off x="612775" y="2205038"/>
            <a:ext cx="2697163" cy="2362200"/>
          </a:xfrm>
          <a:custGeom>
            <a:avLst/>
            <a:gdLst>
              <a:gd name="T0" fmla="*/ 2046367254 w 1699"/>
              <a:gd name="T1" fmla="*/ 50381527 h 1761"/>
              <a:gd name="T2" fmla="*/ 1353324951 w 1699"/>
              <a:gd name="T3" fmla="*/ 66576213 h 1761"/>
              <a:gd name="T4" fmla="*/ 1262599309 w 1699"/>
              <a:gd name="T5" fmla="*/ 82769556 h 1761"/>
              <a:gd name="T6" fmla="*/ 1101309279 w 1699"/>
              <a:gd name="T7" fmla="*/ 181733798 h 1761"/>
              <a:gd name="T8" fmla="*/ 1055946458 w 1699"/>
              <a:gd name="T9" fmla="*/ 230316512 h 1761"/>
              <a:gd name="T10" fmla="*/ 985382070 w 1699"/>
              <a:gd name="T11" fmla="*/ 246509856 h 1761"/>
              <a:gd name="T12" fmla="*/ 869454861 w 1699"/>
              <a:gd name="T13" fmla="*/ 329280754 h 1761"/>
              <a:gd name="T14" fmla="*/ 733366398 w 1699"/>
              <a:gd name="T15" fmla="*/ 361668783 h 1761"/>
              <a:gd name="T16" fmla="*/ 662802010 w 1699"/>
              <a:gd name="T17" fmla="*/ 379662281 h 1761"/>
              <a:gd name="T18" fmla="*/ 640119806 w 1699"/>
              <a:gd name="T19" fmla="*/ 741331064 h 1761"/>
              <a:gd name="T20" fmla="*/ 317539746 w 1699"/>
              <a:gd name="T21" fmla="*/ 921264707 h 1761"/>
              <a:gd name="T22" fmla="*/ 224294742 w 1699"/>
              <a:gd name="T23" fmla="*/ 1070610476 h 1761"/>
              <a:gd name="T24" fmla="*/ 63004712 w 1699"/>
              <a:gd name="T25" fmla="*/ 1531243500 h 1761"/>
              <a:gd name="T26" fmla="*/ 63004712 w 1699"/>
              <a:gd name="T27" fmla="*/ 1925300312 h 1761"/>
              <a:gd name="T28" fmla="*/ 156249716 w 1699"/>
              <a:gd name="T29" fmla="*/ 2147483647 h 1761"/>
              <a:gd name="T30" fmla="*/ 272176925 w 1699"/>
              <a:gd name="T31" fmla="*/ 2147483647 h 1761"/>
              <a:gd name="T32" fmla="*/ 362902567 w 1699"/>
              <a:gd name="T33" fmla="*/ 2147483647 h 1761"/>
              <a:gd name="T34" fmla="*/ 594756985 w 1699"/>
              <a:gd name="T35" fmla="*/ 2147483647 h 1761"/>
              <a:gd name="T36" fmla="*/ 708164831 w 1699"/>
              <a:gd name="T37" fmla="*/ 2147483647 h 1761"/>
              <a:gd name="T38" fmla="*/ 1169352717 w 1699"/>
              <a:gd name="T39" fmla="*/ 2147483647 h 1761"/>
              <a:gd name="T40" fmla="*/ 1307962130 w 1699"/>
              <a:gd name="T41" fmla="*/ 2147483647 h 1761"/>
              <a:gd name="T42" fmla="*/ 1330642747 w 1699"/>
              <a:gd name="T43" fmla="*/ 2147483647 h 1761"/>
              <a:gd name="T44" fmla="*/ 1469252160 w 1699"/>
              <a:gd name="T45" fmla="*/ 2147483647 h 1761"/>
              <a:gd name="T46" fmla="*/ 1953122250 w 1699"/>
              <a:gd name="T47" fmla="*/ 2147483647 h 1761"/>
              <a:gd name="T48" fmla="*/ 2147483647 w 1699"/>
              <a:gd name="T49" fmla="*/ 2147483647 h 1761"/>
              <a:gd name="T50" fmla="*/ 2147483647 w 1699"/>
              <a:gd name="T51" fmla="*/ 2147483647 h 1761"/>
              <a:gd name="T52" fmla="*/ 2147483647 w 1699"/>
              <a:gd name="T53" fmla="*/ 2147483647 h 1761"/>
              <a:gd name="T54" fmla="*/ 2147483647 w 1699"/>
              <a:gd name="T55" fmla="*/ 2147483647 h 1761"/>
              <a:gd name="T56" fmla="*/ 2147483647 w 1699"/>
              <a:gd name="T57" fmla="*/ 2147483647 h 1761"/>
              <a:gd name="T58" fmla="*/ 2147483647 w 1699"/>
              <a:gd name="T59" fmla="*/ 2147483647 h 1761"/>
              <a:gd name="T60" fmla="*/ 2147483647 w 1699"/>
              <a:gd name="T61" fmla="*/ 2147483647 h 1761"/>
              <a:gd name="T62" fmla="*/ 2147483647 w 1699"/>
              <a:gd name="T63" fmla="*/ 2147483647 h 1761"/>
              <a:gd name="T64" fmla="*/ 2147483647 w 1699"/>
              <a:gd name="T65" fmla="*/ 2072845926 h 1761"/>
              <a:gd name="T66" fmla="*/ 2147483647 w 1699"/>
              <a:gd name="T67" fmla="*/ 1925300312 h 1761"/>
              <a:gd name="T68" fmla="*/ 2147483647 w 1699"/>
              <a:gd name="T69" fmla="*/ 1826336070 h 1761"/>
              <a:gd name="T70" fmla="*/ 2147483647 w 1699"/>
              <a:gd name="T71" fmla="*/ 1381897731 h 1761"/>
              <a:gd name="T72" fmla="*/ 2147483647 w 1699"/>
              <a:gd name="T73" fmla="*/ 1282933490 h 1761"/>
              <a:gd name="T74" fmla="*/ 2147483647 w 1699"/>
              <a:gd name="T75" fmla="*/ 674754851 h 1761"/>
              <a:gd name="T76" fmla="*/ 2147483647 w 1699"/>
              <a:gd name="T77" fmla="*/ 559595924 h 1761"/>
              <a:gd name="T78" fmla="*/ 2147483647 w 1699"/>
              <a:gd name="T79" fmla="*/ 494819866 h 1761"/>
              <a:gd name="T80" fmla="*/ 2147483647 w 1699"/>
              <a:gd name="T81" fmla="*/ 428243654 h 1761"/>
              <a:gd name="T82" fmla="*/ 2147483647 w 1699"/>
              <a:gd name="T83" fmla="*/ 379662281 h 1761"/>
              <a:gd name="T84" fmla="*/ 2147483647 w 1699"/>
              <a:gd name="T85" fmla="*/ 131352271 h 1761"/>
              <a:gd name="T86" fmla="*/ 2147483647 w 1699"/>
              <a:gd name="T87" fmla="*/ 115157585 h 1761"/>
              <a:gd name="T88" fmla="*/ 2147483647 w 1699"/>
              <a:gd name="T89" fmla="*/ 82769556 h 1761"/>
              <a:gd name="T90" fmla="*/ 2137092896 w 1699"/>
              <a:gd name="T91" fmla="*/ 16194685 h 1761"/>
              <a:gd name="T92" fmla="*/ 2046367254 w 1699"/>
              <a:gd name="T93" fmla="*/ 0 h 1761"/>
              <a:gd name="T94" fmla="*/ 2046367254 w 1699"/>
              <a:gd name="T95" fmla="*/ 50381527 h 176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699" h="1761">
                <a:moveTo>
                  <a:pt x="812" y="28"/>
                </a:moveTo>
                <a:cubicBezTo>
                  <a:pt x="720" y="31"/>
                  <a:pt x="629" y="32"/>
                  <a:pt x="537" y="37"/>
                </a:cubicBezTo>
                <a:cubicBezTo>
                  <a:pt x="525" y="38"/>
                  <a:pt x="511" y="39"/>
                  <a:pt x="501" y="46"/>
                </a:cubicBezTo>
                <a:cubicBezTo>
                  <a:pt x="471" y="66"/>
                  <a:pt x="477" y="88"/>
                  <a:pt x="437" y="101"/>
                </a:cubicBezTo>
                <a:cubicBezTo>
                  <a:pt x="431" y="110"/>
                  <a:pt x="428" y="121"/>
                  <a:pt x="419" y="128"/>
                </a:cubicBezTo>
                <a:cubicBezTo>
                  <a:pt x="411" y="134"/>
                  <a:pt x="397" y="129"/>
                  <a:pt x="391" y="137"/>
                </a:cubicBezTo>
                <a:cubicBezTo>
                  <a:pt x="340" y="201"/>
                  <a:pt x="433" y="157"/>
                  <a:pt x="345" y="183"/>
                </a:cubicBezTo>
                <a:cubicBezTo>
                  <a:pt x="327" y="188"/>
                  <a:pt x="309" y="195"/>
                  <a:pt x="291" y="201"/>
                </a:cubicBezTo>
                <a:cubicBezTo>
                  <a:pt x="282" y="204"/>
                  <a:pt x="263" y="211"/>
                  <a:pt x="263" y="211"/>
                </a:cubicBezTo>
                <a:cubicBezTo>
                  <a:pt x="260" y="278"/>
                  <a:pt x="262" y="345"/>
                  <a:pt x="254" y="412"/>
                </a:cubicBezTo>
                <a:cubicBezTo>
                  <a:pt x="251" y="440"/>
                  <a:pt x="151" y="487"/>
                  <a:pt x="126" y="512"/>
                </a:cubicBezTo>
                <a:cubicBezTo>
                  <a:pt x="116" y="542"/>
                  <a:pt x="100" y="565"/>
                  <a:pt x="89" y="595"/>
                </a:cubicBezTo>
                <a:cubicBezTo>
                  <a:pt x="84" y="670"/>
                  <a:pt x="86" y="790"/>
                  <a:pt x="25" y="851"/>
                </a:cubicBezTo>
                <a:cubicBezTo>
                  <a:pt x="0" y="927"/>
                  <a:pt x="12" y="991"/>
                  <a:pt x="25" y="1070"/>
                </a:cubicBezTo>
                <a:cubicBezTo>
                  <a:pt x="32" y="1160"/>
                  <a:pt x="21" y="1190"/>
                  <a:pt x="62" y="1253"/>
                </a:cubicBezTo>
                <a:cubicBezTo>
                  <a:pt x="71" y="1301"/>
                  <a:pt x="61" y="1320"/>
                  <a:pt x="108" y="1335"/>
                </a:cubicBezTo>
                <a:cubicBezTo>
                  <a:pt x="162" y="1371"/>
                  <a:pt x="113" y="1330"/>
                  <a:pt x="144" y="1390"/>
                </a:cubicBezTo>
                <a:cubicBezTo>
                  <a:pt x="161" y="1424"/>
                  <a:pt x="212" y="1433"/>
                  <a:pt x="236" y="1463"/>
                </a:cubicBezTo>
                <a:cubicBezTo>
                  <a:pt x="257" y="1489"/>
                  <a:pt x="258" y="1522"/>
                  <a:pt x="281" y="1545"/>
                </a:cubicBezTo>
                <a:cubicBezTo>
                  <a:pt x="325" y="1589"/>
                  <a:pt x="407" y="1602"/>
                  <a:pt x="464" y="1609"/>
                </a:cubicBezTo>
                <a:cubicBezTo>
                  <a:pt x="482" y="1627"/>
                  <a:pt x="511" y="1639"/>
                  <a:pt x="519" y="1664"/>
                </a:cubicBezTo>
                <a:cubicBezTo>
                  <a:pt x="522" y="1673"/>
                  <a:pt x="521" y="1685"/>
                  <a:pt x="528" y="1692"/>
                </a:cubicBezTo>
                <a:cubicBezTo>
                  <a:pt x="543" y="1707"/>
                  <a:pt x="561" y="1727"/>
                  <a:pt x="583" y="1728"/>
                </a:cubicBezTo>
                <a:cubicBezTo>
                  <a:pt x="647" y="1731"/>
                  <a:pt x="711" y="1734"/>
                  <a:pt x="775" y="1737"/>
                </a:cubicBezTo>
                <a:cubicBezTo>
                  <a:pt x="831" y="1749"/>
                  <a:pt x="883" y="1761"/>
                  <a:pt x="940" y="1747"/>
                </a:cubicBezTo>
                <a:cubicBezTo>
                  <a:pt x="970" y="1652"/>
                  <a:pt x="1091" y="1696"/>
                  <a:pt x="1177" y="1692"/>
                </a:cubicBezTo>
                <a:cubicBezTo>
                  <a:pt x="1205" y="1689"/>
                  <a:pt x="1233" y="1690"/>
                  <a:pt x="1260" y="1683"/>
                </a:cubicBezTo>
                <a:cubicBezTo>
                  <a:pt x="1268" y="1681"/>
                  <a:pt x="1271" y="1670"/>
                  <a:pt x="1278" y="1664"/>
                </a:cubicBezTo>
                <a:cubicBezTo>
                  <a:pt x="1301" y="1645"/>
                  <a:pt x="1321" y="1631"/>
                  <a:pt x="1342" y="1609"/>
                </a:cubicBezTo>
                <a:cubicBezTo>
                  <a:pt x="1357" y="1565"/>
                  <a:pt x="1389" y="1515"/>
                  <a:pt x="1433" y="1500"/>
                </a:cubicBezTo>
                <a:cubicBezTo>
                  <a:pt x="1468" y="1465"/>
                  <a:pt x="1515" y="1466"/>
                  <a:pt x="1561" y="1454"/>
                </a:cubicBezTo>
                <a:cubicBezTo>
                  <a:pt x="1590" y="1426"/>
                  <a:pt x="1580" y="1414"/>
                  <a:pt x="1616" y="1390"/>
                </a:cubicBezTo>
                <a:cubicBezTo>
                  <a:pt x="1648" y="1293"/>
                  <a:pt x="1616" y="1398"/>
                  <a:pt x="1635" y="1152"/>
                </a:cubicBezTo>
                <a:cubicBezTo>
                  <a:pt x="1638" y="1109"/>
                  <a:pt x="1664" y="1105"/>
                  <a:pt x="1680" y="1070"/>
                </a:cubicBezTo>
                <a:cubicBezTo>
                  <a:pt x="1688" y="1052"/>
                  <a:pt x="1699" y="1015"/>
                  <a:pt x="1699" y="1015"/>
                </a:cubicBezTo>
                <a:cubicBezTo>
                  <a:pt x="1696" y="933"/>
                  <a:pt x="1697" y="850"/>
                  <a:pt x="1689" y="768"/>
                </a:cubicBezTo>
                <a:cubicBezTo>
                  <a:pt x="1687" y="749"/>
                  <a:pt x="1671" y="713"/>
                  <a:pt x="1671" y="713"/>
                </a:cubicBezTo>
                <a:cubicBezTo>
                  <a:pt x="1664" y="567"/>
                  <a:pt x="1686" y="455"/>
                  <a:pt x="1561" y="375"/>
                </a:cubicBezTo>
                <a:cubicBezTo>
                  <a:pt x="1541" y="345"/>
                  <a:pt x="1527" y="331"/>
                  <a:pt x="1497" y="311"/>
                </a:cubicBezTo>
                <a:cubicBezTo>
                  <a:pt x="1481" y="262"/>
                  <a:pt x="1501" y="300"/>
                  <a:pt x="1461" y="275"/>
                </a:cubicBezTo>
                <a:cubicBezTo>
                  <a:pt x="1401" y="238"/>
                  <a:pt x="1485" y="274"/>
                  <a:pt x="1424" y="238"/>
                </a:cubicBezTo>
                <a:cubicBezTo>
                  <a:pt x="1366" y="204"/>
                  <a:pt x="1429" y="260"/>
                  <a:pt x="1369" y="211"/>
                </a:cubicBezTo>
                <a:cubicBezTo>
                  <a:pt x="1326" y="176"/>
                  <a:pt x="1273" y="79"/>
                  <a:pt x="1214" y="73"/>
                </a:cubicBezTo>
                <a:cubicBezTo>
                  <a:pt x="1156" y="68"/>
                  <a:pt x="1098" y="67"/>
                  <a:pt x="1040" y="64"/>
                </a:cubicBezTo>
                <a:cubicBezTo>
                  <a:pt x="992" y="54"/>
                  <a:pt x="942" y="56"/>
                  <a:pt x="894" y="46"/>
                </a:cubicBezTo>
                <a:cubicBezTo>
                  <a:pt x="859" y="39"/>
                  <a:pt x="875" y="23"/>
                  <a:pt x="848" y="9"/>
                </a:cubicBezTo>
                <a:cubicBezTo>
                  <a:pt x="837" y="3"/>
                  <a:pt x="824" y="3"/>
                  <a:pt x="812" y="0"/>
                </a:cubicBezTo>
                <a:cubicBezTo>
                  <a:pt x="802" y="31"/>
                  <a:pt x="793" y="28"/>
                  <a:pt x="812" y="28"/>
                </a:cubicBezTo>
                <a:close/>
              </a:path>
            </a:pathLst>
          </a:custGeom>
          <a:solidFill>
            <a:schemeClr val="bg1"/>
          </a:solidFill>
          <a:ln w="3175" cmpd="sng">
            <a:solidFill>
              <a:schemeClr val="tx1"/>
            </a:solidFill>
            <a:rou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19823" name="Freeform 15"/>
          <p:cNvSpPr/>
          <p:nvPr/>
        </p:nvSpPr>
        <p:spPr bwMode="auto">
          <a:xfrm rot="10676726">
            <a:off x="3387725" y="2278063"/>
            <a:ext cx="2697163" cy="2290762"/>
          </a:xfrm>
          <a:custGeom>
            <a:avLst/>
            <a:gdLst>
              <a:gd name="T0" fmla="*/ 2046367254 w 1699"/>
              <a:gd name="T1" fmla="*/ 47380139 h 1761"/>
              <a:gd name="T2" fmla="*/ 1353324951 w 1699"/>
              <a:gd name="T3" fmla="*/ 62610259 h 1761"/>
              <a:gd name="T4" fmla="*/ 1262599309 w 1699"/>
              <a:gd name="T5" fmla="*/ 77839078 h 1761"/>
              <a:gd name="T6" fmla="*/ 1101309279 w 1699"/>
              <a:gd name="T7" fmla="*/ 170908276 h 1761"/>
              <a:gd name="T8" fmla="*/ 1055946458 w 1699"/>
              <a:gd name="T9" fmla="*/ 216596035 h 1761"/>
              <a:gd name="T10" fmla="*/ 985382070 w 1699"/>
              <a:gd name="T11" fmla="*/ 231826155 h 1761"/>
              <a:gd name="T12" fmla="*/ 869454861 w 1699"/>
              <a:gd name="T13" fmla="*/ 309665233 h 1761"/>
              <a:gd name="T14" fmla="*/ 733366398 w 1699"/>
              <a:gd name="T15" fmla="*/ 340124173 h 1761"/>
              <a:gd name="T16" fmla="*/ 662802010 w 1699"/>
              <a:gd name="T17" fmla="*/ 357045372 h 1761"/>
              <a:gd name="T18" fmla="*/ 640119806 w 1699"/>
              <a:gd name="T19" fmla="*/ 697169544 h 1761"/>
              <a:gd name="T20" fmla="*/ 317539746 w 1699"/>
              <a:gd name="T21" fmla="*/ 866385441 h 1761"/>
              <a:gd name="T22" fmla="*/ 224294742 w 1699"/>
              <a:gd name="T23" fmla="*/ 1006834778 h 1761"/>
              <a:gd name="T24" fmla="*/ 63004712 w 1699"/>
              <a:gd name="T25" fmla="*/ 1440028148 h 1761"/>
              <a:gd name="T26" fmla="*/ 63004712 w 1699"/>
              <a:gd name="T27" fmla="*/ 1810609959 h 1761"/>
              <a:gd name="T28" fmla="*/ 156249716 w 1699"/>
              <a:gd name="T29" fmla="*/ 2120275193 h 1761"/>
              <a:gd name="T30" fmla="*/ 272176925 w 1699"/>
              <a:gd name="T31" fmla="*/ 2147483647 h 1761"/>
              <a:gd name="T32" fmla="*/ 362902567 w 1699"/>
              <a:gd name="T33" fmla="*/ 2147483647 h 1761"/>
              <a:gd name="T34" fmla="*/ 594756985 w 1699"/>
              <a:gd name="T35" fmla="*/ 2147483647 h 1761"/>
              <a:gd name="T36" fmla="*/ 708164831 w 1699"/>
              <a:gd name="T37" fmla="*/ 2147483647 h 1761"/>
              <a:gd name="T38" fmla="*/ 1169352717 w 1699"/>
              <a:gd name="T39" fmla="*/ 2147483647 h 1761"/>
              <a:gd name="T40" fmla="*/ 1307962130 w 1699"/>
              <a:gd name="T41" fmla="*/ 2147483647 h 1761"/>
              <a:gd name="T42" fmla="*/ 1330642747 w 1699"/>
              <a:gd name="T43" fmla="*/ 2147483647 h 1761"/>
              <a:gd name="T44" fmla="*/ 1469252160 w 1699"/>
              <a:gd name="T45" fmla="*/ 2147483647 h 1761"/>
              <a:gd name="T46" fmla="*/ 1953122250 w 1699"/>
              <a:gd name="T47" fmla="*/ 2147483647 h 1761"/>
              <a:gd name="T48" fmla="*/ 2147483647 w 1699"/>
              <a:gd name="T49" fmla="*/ 2147483647 h 1761"/>
              <a:gd name="T50" fmla="*/ 2147483647 w 1699"/>
              <a:gd name="T51" fmla="*/ 2147483647 h 1761"/>
              <a:gd name="T52" fmla="*/ 2147483647 w 1699"/>
              <a:gd name="T53" fmla="*/ 2147483647 h 1761"/>
              <a:gd name="T54" fmla="*/ 2147483647 w 1699"/>
              <a:gd name="T55" fmla="*/ 2147483647 h 1761"/>
              <a:gd name="T56" fmla="*/ 2147483647 w 1699"/>
              <a:gd name="T57" fmla="*/ 2147483647 h 1761"/>
              <a:gd name="T58" fmla="*/ 2147483647 w 1699"/>
              <a:gd name="T59" fmla="*/ 2147483647 h 1761"/>
              <a:gd name="T60" fmla="*/ 2147483647 w 1699"/>
              <a:gd name="T61" fmla="*/ 2147483647 h 1761"/>
              <a:gd name="T62" fmla="*/ 2147483647 w 1699"/>
              <a:gd name="T63" fmla="*/ 2147483647 h 1761"/>
              <a:gd name="T64" fmla="*/ 2147483647 w 1699"/>
              <a:gd name="T65" fmla="*/ 1949366916 h 1761"/>
              <a:gd name="T66" fmla="*/ 2147483647 w 1699"/>
              <a:gd name="T67" fmla="*/ 1810609959 h 1761"/>
              <a:gd name="T68" fmla="*/ 2147483647 w 1699"/>
              <a:gd name="T69" fmla="*/ 1717542062 h 1761"/>
              <a:gd name="T70" fmla="*/ 2147483647 w 1699"/>
              <a:gd name="T71" fmla="*/ 1299578811 h 1761"/>
              <a:gd name="T72" fmla="*/ 2147483647 w 1699"/>
              <a:gd name="T73" fmla="*/ 1206509613 h 1761"/>
              <a:gd name="T74" fmla="*/ 2147483647 w 1699"/>
              <a:gd name="T75" fmla="*/ 634559286 h 1761"/>
              <a:gd name="T76" fmla="*/ 2147483647 w 1699"/>
              <a:gd name="T77" fmla="*/ 526261268 h 1761"/>
              <a:gd name="T78" fmla="*/ 2147483647 w 1699"/>
              <a:gd name="T79" fmla="*/ 465343389 h 1761"/>
              <a:gd name="T80" fmla="*/ 2147483647 w 1699"/>
              <a:gd name="T81" fmla="*/ 402734431 h 1761"/>
              <a:gd name="T82" fmla="*/ 2147483647 w 1699"/>
              <a:gd name="T83" fmla="*/ 357045372 h 1761"/>
              <a:gd name="T84" fmla="*/ 2147483647 w 1699"/>
              <a:gd name="T85" fmla="*/ 123528138 h 1761"/>
              <a:gd name="T86" fmla="*/ 2147483647 w 1699"/>
              <a:gd name="T87" fmla="*/ 108298017 h 1761"/>
              <a:gd name="T88" fmla="*/ 2147483647 w 1699"/>
              <a:gd name="T89" fmla="*/ 77839078 h 1761"/>
              <a:gd name="T90" fmla="*/ 2137092896 w 1699"/>
              <a:gd name="T91" fmla="*/ 15228819 h 1761"/>
              <a:gd name="T92" fmla="*/ 2046367254 w 1699"/>
              <a:gd name="T93" fmla="*/ 0 h 1761"/>
              <a:gd name="T94" fmla="*/ 2046367254 w 1699"/>
              <a:gd name="T95" fmla="*/ 47380139 h 176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699" h="1761">
                <a:moveTo>
                  <a:pt x="812" y="28"/>
                </a:moveTo>
                <a:cubicBezTo>
                  <a:pt x="720" y="31"/>
                  <a:pt x="629" y="32"/>
                  <a:pt x="537" y="37"/>
                </a:cubicBezTo>
                <a:cubicBezTo>
                  <a:pt x="525" y="38"/>
                  <a:pt x="511" y="39"/>
                  <a:pt x="501" y="46"/>
                </a:cubicBezTo>
                <a:cubicBezTo>
                  <a:pt x="471" y="66"/>
                  <a:pt x="477" y="88"/>
                  <a:pt x="437" y="101"/>
                </a:cubicBezTo>
                <a:cubicBezTo>
                  <a:pt x="431" y="110"/>
                  <a:pt x="428" y="121"/>
                  <a:pt x="419" y="128"/>
                </a:cubicBezTo>
                <a:cubicBezTo>
                  <a:pt x="411" y="134"/>
                  <a:pt x="397" y="129"/>
                  <a:pt x="391" y="137"/>
                </a:cubicBezTo>
                <a:cubicBezTo>
                  <a:pt x="340" y="201"/>
                  <a:pt x="433" y="157"/>
                  <a:pt x="345" y="183"/>
                </a:cubicBezTo>
                <a:cubicBezTo>
                  <a:pt x="327" y="188"/>
                  <a:pt x="309" y="195"/>
                  <a:pt x="291" y="201"/>
                </a:cubicBezTo>
                <a:cubicBezTo>
                  <a:pt x="282" y="204"/>
                  <a:pt x="263" y="211"/>
                  <a:pt x="263" y="211"/>
                </a:cubicBezTo>
                <a:cubicBezTo>
                  <a:pt x="260" y="278"/>
                  <a:pt x="262" y="345"/>
                  <a:pt x="254" y="412"/>
                </a:cubicBezTo>
                <a:cubicBezTo>
                  <a:pt x="251" y="440"/>
                  <a:pt x="151" y="487"/>
                  <a:pt x="126" y="512"/>
                </a:cubicBezTo>
                <a:cubicBezTo>
                  <a:pt x="116" y="542"/>
                  <a:pt x="100" y="565"/>
                  <a:pt x="89" y="595"/>
                </a:cubicBezTo>
                <a:cubicBezTo>
                  <a:pt x="84" y="670"/>
                  <a:pt x="86" y="790"/>
                  <a:pt x="25" y="851"/>
                </a:cubicBezTo>
                <a:cubicBezTo>
                  <a:pt x="0" y="927"/>
                  <a:pt x="12" y="991"/>
                  <a:pt x="25" y="1070"/>
                </a:cubicBezTo>
                <a:cubicBezTo>
                  <a:pt x="32" y="1160"/>
                  <a:pt x="21" y="1190"/>
                  <a:pt x="62" y="1253"/>
                </a:cubicBezTo>
                <a:cubicBezTo>
                  <a:pt x="71" y="1301"/>
                  <a:pt x="61" y="1320"/>
                  <a:pt x="108" y="1335"/>
                </a:cubicBezTo>
                <a:cubicBezTo>
                  <a:pt x="162" y="1371"/>
                  <a:pt x="113" y="1330"/>
                  <a:pt x="144" y="1390"/>
                </a:cubicBezTo>
                <a:cubicBezTo>
                  <a:pt x="161" y="1424"/>
                  <a:pt x="212" y="1433"/>
                  <a:pt x="236" y="1463"/>
                </a:cubicBezTo>
                <a:cubicBezTo>
                  <a:pt x="257" y="1489"/>
                  <a:pt x="258" y="1522"/>
                  <a:pt x="281" y="1545"/>
                </a:cubicBezTo>
                <a:cubicBezTo>
                  <a:pt x="325" y="1589"/>
                  <a:pt x="407" y="1602"/>
                  <a:pt x="464" y="1609"/>
                </a:cubicBezTo>
                <a:cubicBezTo>
                  <a:pt x="482" y="1627"/>
                  <a:pt x="511" y="1639"/>
                  <a:pt x="519" y="1664"/>
                </a:cubicBezTo>
                <a:cubicBezTo>
                  <a:pt x="522" y="1673"/>
                  <a:pt x="521" y="1685"/>
                  <a:pt x="528" y="1692"/>
                </a:cubicBezTo>
                <a:cubicBezTo>
                  <a:pt x="543" y="1707"/>
                  <a:pt x="561" y="1727"/>
                  <a:pt x="583" y="1728"/>
                </a:cubicBezTo>
                <a:cubicBezTo>
                  <a:pt x="647" y="1731"/>
                  <a:pt x="711" y="1734"/>
                  <a:pt x="775" y="1737"/>
                </a:cubicBezTo>
                <a:cubicBezTo>
                  <a:pt x="831" y="1749"/>
                  <a:pt x="883" y="1761"/>
                  <a:pt x="940" y="1747"/>
                </a:cubicBezTo>
                <a:cubicBezTo>
                  <a:pt x="970" y="1652"/>
                  <a:pt x="1091" y="1696"/>
                  <a:pt x="1177" y="1692"/>
                </a:cubicBezTo>
                <a:cubicBezTo>
                  <a:pt x="1205" y="1689"/>
                  <a:pt x="1233" y="1690"/>
                  <a:pt x="1260" y="1683"/>
                </a:cubicBezTo>
                <a:cubicBezTo>
                  <a:pt x="1268" y="1681"/>
                  <a:pt x="1271" y="1670"/>
                  <a:pt x="1278" y="1664"/>
                </a:cubicBezTo>
                <a:cubicBezTo>
                  <a:pt x="1301" y="1645"/>
                  <a:pt x="1321" y="1631"/>
                  <a:pt x="1342" y="1609"/>
                </a:cubicBezTo>
                <a:cubicBezTo>
                  <a:pt x="1357" y="1565"/>
                  <a:pt x="1389" y="1515"/>
                  <a:pt x="1433" y="1500"/>
                </a:cubicBezTo>
                <a:cubicBezTo>
                  <a:pt x="1468" y="1465"/>
                  <a:pt x="1515" y="1466"/>
                  <a:pt x="1561" y="1454"/>
                </a:cubicBezTo>
                <a:cubicBezTo>
                  <a:pt x="1590" y="1426"/>
                  <a:pt x="1580" y="1414"/>
                  <a:pt x="1616" y="1390"/>
                </a:cubicBezTo>
                <a:cubicBezTo>
                  <a:pt x="1648" y="1293"/>
                  <a:pt x="1616" y="1398"/>
                  <a:pt x="1635" y="1152"/>
                </a:cubicBezTo>
                <a:cubicBezTo>
                  <a:pt x="1638" y="1109"/>
                  <a:pt x="1664" y="1105"/>
                  <a:pt x="1680" y="1070"/>
                </a:cubicBezTo>
                <a:cubicBezTo>
                  <a:pt x="1688" y="1052"/>
                  <a:pt x="1699" y="1015"/>
                  <a:pt x="1699" y="1015"/>
                </a:cubicBezTo>
                <a:cubicBezTo>
                  <a:pt x="1696" y="933"/>
                  <a:pt x="1697" y="850"/>
                  <a:pt x="1689" y="768"/>
                </a:cubicBezTo>
                <a:cubicBezTo>
                  <a:pt x="1687" y="749"/>
                  <a:pt x="1671" y="713"/>
                  <a:pt x="1671" y="713"/>
                </a:cubicBezTo>
                <a:cubicBezTo>
                  <a:pt x="1664" y="567"/>
                  <a:pt x="1686" y="455"/>
                  <a:pt x="1561" y="375"/>
                </a:cubicBezTo>
                <a:cubicBezTo>
                  <a:pt x="1541" y="345"/>
                  <a:pt x="1527" y="331"/>
                  <a:pt x="1497" y="311"/>
                </a:cubicBezTo>
                <a:cubicBezTo>
                  <a:pt x="1481" y="262"/>
                  <a:pt x="1501" y="300"/>
                  <a:pt x="1461" y="275"/>
                </a:cubicBezTo>
                <a:cubicBezTo>
                  <a:pt x="1401" y="238"/>
                  <a:pt x="1485" y="274"/>
                  <a:pt x="1424" y="238"/>
                </a:cubicBezTo>
                <a:cubicBezTo>
                  <a:pt x="1366" y="204"/>
                  <a:pt x="1429" y="260"/>
                  <a:pt x="1369" y="211"/>
                </a:cubicBezTo>
                <a:cubicBezTo>
                  <a:pt x="1326" y="176"/>
                  <a:pt x="1273" y="79"/>
                  <a:pt x="1214" y="73"/>
                </a:cubicBezTo>
                <a:cubicBezTo>
                  <a:pt x="1156" y="68"/>
                  <a:pt x="1098" y="67"/>
                  <a:pt x="1040" y="64"/>
                </a:cubicBezTo>
                <a:cubicBezTo>
                  <a:pt x="992" y="54"/>
                  <a:pt x="942" y="56"/>
                  <a:pt x="894" y="46"/>
                </a:cubicBezTo>
                <a:cubicBezTo>
                  <a:pt x="859" y="39"/>
                  <a:pt x="875" y="23"/>
                  <a:pt x="848" y="9"/>
                </a:cubicBezTo>
                <a:cubicBezTo>
                  <a:pt x="837" y="3"/>
                  <a:pt x="824" y="3"/>
                  <a:pt x="812" y="0"/>
                </a:cubicBezTo>
                <a:cubicBezTo>
                  <a:pt x="802" y="31"/>
                  <a:pt x="793" y="28"/>
                  <a:pt x="812" y="2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19824" name="Freeform 16"/>
          <p:cNvSpPr/>
          <p:nvPr/>
        </p:nvSpPr>
        <p:spPr bwMode="auto">
          <a:xfrm>
            <a:off x="2628900" y="2349500"/>
            <a:ext cx="1439863" cy="2087563"/>
          </a:xfrm>
          <a:custGeom>
            <a:avLst/>
            <a:gdLst>
              <a:gd name="T0" fmla="*/ 2147483647 w 779"/>
              <a:gd name="T1" fmla="*/ 0 h 1234"/>
              <a:gd name="T2" fmla="*/ 2147483647 w 779"/>
              <a:gd name="T3" fmla="*/ 2147483647 h 1234"/>
              <a:gd name="T4" fmla="*/ 2147483647 w 779"/>
              <a:gd name="T5" fmla="*/ 2147483647 h 1234"/>
              <a:gd name="T6" fmla="*/ 2147483647 w 779"/>
              <a:gd name="T7" fmla="*/ 2147483647 h 1234"/>
              <a:gd name="T8" fmla="*/ 2147483647 w 779"/>
              <a:gd name="T9" fmla="*/ 2147483647 h 1234"/>
              <a:gd name="T10" fmla="*/ 2147483647 w 779"/>
              <a:gd name="T11" fmla="*/ 2147483647 h 1234"/>
              <a:gd name="T12" fmla="*/ 2147483647 w 779"/>
              <a:gd name="T13" fmla="*/ 2147483647 h 1234"/>
              <a:gd name="T14" fmla="*/ 0 w 779"/>
              <a:gd name="T15" fmla="*/ 2147483647 h 1234"/>
              <a:gd name="T16" fmla="*/ 2147483647 w 779"/>
              <a:gd name="T17" fmla="*/ 2147483647 h 1234"/>
              <a:gd name="T18" fmla="*/ 2147483647 w 779"/>
              <a:gd name="T19" fmla="*/ 2147483647 h 1234"/>
              <a:gd name="T20" fmla="*/ 2147483647 w 779"/>
              <a:gd name="T21" fmla="*/ 2147483647 h 1234"/>
              <a:gd name="T22" fmla="*/ 2147483647 w 779"/>
              <a:gd name="T23" fmla="*/ 2147483647 h 1234"/>
              <a:gd name="T24" fmla="*/ 2147483647 w 779"/>
              <a:gd name="T25" fmla="*/ 2147483647 h 1234"/>
              <a:gd name="T26" fmla="*/ 2147483647 w 779"/>
              <a:gd name="T27" fmla="*/ 2147483647 h 1234"/>
              <a:gd name="T28" fmla="*/ 2147483647 w 779"/>
              <a:gd name="T29" fmla="*/ 2147483647 h 1234"/>
              <a:gd name="T30" fmla="*/ 2147483647 w 779"/>
              <a:gd name="T31" fmla="*/ 2147483647 h 1234"/>
              <a:gd name="T32" fmla="*/ 2147483647 w 779"/>
              <a:gd name="T33" fmla="*/ 2147483647 h 1234"/>
              <a:gd name="T34" fmla="*/ 2147483647 w 779"/>
              <a:gd name="T35" fmla="*/ 2147483647 h 1234"/>
              <a:gd name="T36" fmla="*/ 2147483647 w 779"/>
              <a:gd name="T37" fmla="*/ 2147483647 h 1234"/>
              <a:gd name="T38" fmla="*/ 2147483647 w 779"/>
              <a:gd name="T39" fmla="*/ 2147483647 h 1234"/>
              <a:gd name="T40" fmla="*/ 2147483647 w 779"/>
              <a:gd name="T41" fmla="*/ 2147483647 h 1234"/>
              <a:gd name="T42" fmla="*/ 2147483647 w 779"/>
              <a:gd name="T43" fmla="*/ 2147483647 h 1234"/>
              <a:gd name="T44" fmla="*/ 2147483647 w 779"/>
              <a:gd name="T45" fmla="*/ 2147483647 h 1234"/>
              <a:gd name="T46" fmla="*/ 2147483647 w 779"/>
              <a:gd name="T47" fmla="*/ 2147483647 h 1234"/>
              <a:gd name="T48" fmla="*/ 2147483647 w 779"/>
              <a:gd name="T49" fmla="*/ 2147483647 h 1234"/>
              <a:gd name="T50" fmla="*/ 2147483647 w 779"/>
              <a:gd name="T51" fmla="*/ 2147483647 h 1234"/>
              <a:gd name="T52" fmla="*/ 2147483647 w 779"/>
              <a:gd name="T53" fmla="*/ 2147483647 h 1234"/>
              <a:gd name="T54" fmla="*/ 2147483647 w 779"/>
              <a:gd name="T55" fmla="*/ 2147483647 h 1234"/>
              <a:gd name="T56" fmla="*/ 2147483647 w 779"/>
              <a:gd name="T57" fmla="*/ 2147483647 h 1234"/>
              <a:gd name="T58" fmla="*/ 2147483647 w 779"/>
              <a:gd name="T59" fmla="*/ 2147483647 h 1234"/>
              <a:gd name="T60" fmla="*/ 2147483647 w 779"/>
              <a:gd name="T61" fmla="*/ 2147483647 h 1234"/>
              <a:gd name="T62" fmla="*/ 2147483647 w 779"/>
              <a:gd name="T63" fmla="*/ 2147483647 h 1234"/>
              <a:gd name="T64" fmla="*/ 2147483647 w 779"/>
              <a:gd name="T65" fmla="*/ 2147483647 h 1234"/>
              <a:gd name="T66" fmla="*/ 2147483647 w 779"/>
              <a:gd name="T67" fmla="*/ 2147483647 h 1234"/>
              <a:gd name="T68" fmla="*/ 2147483647 w 779"/>
              <a:gd name="T69" fmla="*/ 2147483647 h 1234"/>
              <a:gd name="T70" fmla="*/ 2147483647 w 779"/>
              <a:gd name="T71" fmla="*/ 2147483647 h 1234"/>
              <a:gd name="T72" fmla="*/ 2147483647 w 779"/>
              <a:gd name="T73" fmla="*/ 2147483647 h 1234"/>
              <a:gd name="T74" fmla="*/ 2147483647 w 779"/>
              <a:gd name="T75" fmla="*/ 0 h 12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79"/>
              <a:gd name="T115" fmla="*/ 0 h 1234"/>
              <a:gd name="T116" fmla="*/ 779 w 779"/>
              <a:gd name="T117" fmla="*/ 1234 h 123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79" h="1234">
                <a:moveTo>
                  <a:pt x="394" y="0"/>
                </a:moveTo>
                <a:cubicBezTo>
                  <a:pt x="380" y="19"/>
                  <a:pt x="380" y="28"/>
                  <a:pt x="356" y="34"/>
                </a:cubicBezTo>
                <a:cubicBezTo>
                  <a:pt x="342" y="54"/>
                  <a:pt x="339" y="73"/>
                  <a:pt x="317" y="86"/>
                </a:cubicBezTo>
                <a:cubicBezTo>
                  <a:pt x="299" y="140"/>
                  <a:pt x="182" y="164"/>
                  <a:pt x="130" y="173"/>
                </a:cubicBezTo>
                <a:cubicBezTo>
                  <a:pt x="114" y="183"/>
                  <a:pt x="108" y="196"/>
                  <a:pt x="92" y="206"/>
                </a:cubicBezTo>
                <a:cubicBezTo>
                  <a:pt x="52" y="264"/>
                  <a:pt x="60" y="344"/>
                  <a:pt x="53" y="413"/>
                </a:cubicBezTo>
                <a:cubicBezTo>
                  <a:pt x="49" y="449"/>
                  <a:pt x="55" y="461"/>
                  <a:pt x="24" y="475"/>
                </a:cubicBezTo>
                <a:cubicBezTo>
                  <a:pt x="15" y="490"/>
                  <a:pt x="6" y="502"/>
                  <a:pt x="0" y="518"/>
                </a:cubicBezTo>
                <a:cubicBezTo>
                  <a:pt x="4" y="578"/>
                  <a:pt x="7" y="637"/>
                  <a:pt x="15" y="696"/>
                </a:cubicBezTo>
                <a:cubicBezTo>
                  <a:pt x="19" y="721"/>
                  <a:pt x="18" y="729"/>
                  <a:pt x="24" y="749"/>
                </a:cubicBezTo>
                <a:cubicBezTo>
                  <a:pt x="29" y="763"/>
                  <a:pt x="39" y="792"/>
                  <a:pt x="39" y="792"/>
                </a:cubicBezTo>
                <a:cubicBezTo>
                  <a:pt x="44" y="874"/>
                  <a:pt x="45" y="1015"/>
                  <a:pt x="149" y="1037"/>
                </a:cubicBezTo>
                <a:cubicBezTo>
                  <a:pt x="189" y="1061"/>
                  <a:pt x="141" y="1029"/>
                  <a:pt x="173" y="1061"/>
                </a:cubicBezTo>
                <a:cubicBezTo>
                  <a:pt x="185" y="1073"/>
                  <a:pt x="215" y="1085"/>
                  <a:pt x="231" y="1090"/>
                </a:cubicBezTo>
                <a:cubicBezTo>
                  <a:pt x="240" y="1104"/>
                  <a:pt x="241" y="1127"/>
                  <a:pt x="255" y="1138"/>
                </a:cubicBezTo>
                <a:cubicBezTo>
                  <a:pt x="268" y="1149"/>
                  <a:pt x="295" y="1151"/>
                  <a:pt x="312" y="1157"/>
                </a:cubicBezTo>
                <a:cubicBezTo>
                  <a:pt x="337" y="1166"/>
                  <a:pt x="362" y="1181"/>
                  <a:pt x="384" y="1195"/>
                </a:cubicBezTo>
                <a:cubicBezTo>
                  <a:pt x="407" y="1229"/>
                  <a:pt x="394" y="1217"/>
                  <a:pt x="418" y="1234"/>
                </a:cubicBezTo>
                <a:cubicBezTo>
                  <a:pt x="422" y="1214"/>
                  <a:pt x="421" y="1165"/>
                  <a:pt x="442" y="1152"/>
                </a:cubicBezTo>
                <a:cubicBezTo>
                  <a:pt x="460" y="1141"/>
                  <a:pt x="494" y="1136"/>
                  <a:pt x="514" y="1133"/>
                </a:cubicBezTo>
                <a:cubicBezTo>
                  <a:pt x="562" y="1116"/>
                  <a:pt x="486" y="1145"/>
                  <a:pt x="543" y="1114"/>
                </a:cubicBezTo>
                <a:cubicBezTo>
                  <a:pt x="556" y="1107"/>
                  <a:pt x="571" y="1103"/>
                  <a:pt x="586" y="1099"/>
                </a:cubicBezTo>
                <a:cubicBezTo>
                  <a:pt x="597" y="1096"/>
                  <a:pt x="620" y="1090"/>
                  <a:pt x="620" y="1090"/>
                </a:cubicBezTo>
                <a:cubicBezTo>
                  <a:pt x="653" y="1067"/>
                  <a:pt x="638" y="1076"/>
                  <a:pt x="663" y="1061"/>
                </a:cubicBezTo>
                <a:cubicBezTo>
                  <a:pt x="677" y="1019"/>
                  <a:pt x="655" y="1087"/>
                  <a:pt x="672" y="1008"/>
                </a:cubicBezTo>
                <a:cubicBezTo>
                  <a:pt x="674" y="998"/>
                  <a:pt x="679" y="989"/>
                  <a:pt x="682" y="979"/>
                </a:cubicBezTo>
                <a:cubicBezTo>
                  <a:pt x="684" y="974"/>
                  <a:pt x="687" y="965"/>
                  <a:pt x="687" y="965"/>
                </a:cubicBezTo>
                <a:cubicBezTo>
                  <a:pt x="690" y="896"/>
                  <a:pt x="669" y="866"/>
                  <a:pt x="716" y="835"/>
                </a:cubicBezTo>
                <a:cubicBezTo>
                  <a:pt x="726" y="799"/>
                  <a:pt x="739" y="765"/>
                  <a:pt x="759" y="734"/>
                </a:cubicBezTo>
                <a:cubicBezTo>
                  <a:pt x="757" y="654"/>
                  <a:pt x="760" y="574"/>
                  <a:pt x="754" y="494"/>
                </a:cubicBezTo>
                <a:cubicBezTo>
                  <a:pt x="754" y="488"/>
                  <a:pt x="744" y="489"/>
                  <a:pt x="740" y="485"/>
                </a:cubicBezTo>
                <a:cubicBezTo>
                  <a:pt x="736" y="481"/>
                  <a:pt x="733" y="475"/>
                  <a:pt x="730" y="470"/>
                </a:cubicBezTo>
                <a:cubicBezTo>
                  <a:pt x="728" y="393"/>
                  <a:pt x="779" y="266"/>
                  <a:pt x="706" y="240"/>
                </a:cubicBezTo>
                <a:cubicBezTo>
                  <a:pt x="691" y="218"/>
                  <a:pt x="684" y="206"/>
                  <a:pt x="658" y="197"/>
                </a:cubicBezTo>
                <a:cubicBezTo>
                  <a:pt x="638" y="166"/>
                  <a:pt x="607" y="149"/>
                  <a:pt x="576" y="130"/>
                </a:cubicBezTo>
                <a:cubicBezTo>
                  <a:pt x="561" y="105"/>
                  <a:pt x="533" y="98"/>
                  <a:pt x="509" y="82"/>
                </a:cubicBezTo>
                <a:cubicBezTo>
                  <a:pt x="476" y="60"/>
                  <a:pt x="446" y="37"/>
                  <a:pt x="408" y="24"/>
                </a:cubicBezTo>
                <a:cubicBezTo>
                  <a:pt x="390" y="11"/>
                  <a:pt x="394" y="20"/>
                  <a:pt x="39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1764" name="Text Box 17"/>
          <p:cNvSpPr txBox="1">
            <a:spLocks noChangeArrowheads="1"/>
          </p:cNvSpPr>
          <p:nvPr/>
        </p:nvSpPr>
        <p:spPr bwMode="auto">
          <a:xfrm>
            <a:off x="468313" y="617538"/>
            <a:ext cx="59753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580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4400" b="1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Let‘s</a:t>
            </a:r>
            <a:r>
              <a:rPr lang="es-ES" altLang="es-ES" sz="44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mix </a:t>
            </a:r>
            <a:br>
              <a:rPr lang="es-ES" altLang="es-ES" sz="44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s-ES" altLang="es-ES" sz="4400" b="1" dirty="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WHITE + BLACK = ?</a:t>
            </a:r>
            <a:endParaRPr lang="es-ES" altLang="es-ES" sz="4400" b="1" dirty="0">
              <a:solidFill>
                <a:srgbClr val="000000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19838" name="Text Box 30"/>
          <p:cNvSpPr txBox="1">
            <a:spLocks noChangeArrowheads="1"/>
          </p:cNvSpPr>
          <p:nvPr/>
        </p:nvSpPr>
        <p:spPr bwMode="auto">
          <a:xfrm>
            <a:off x="1403350" y="5084763"/>
            <a:ext cx="3960813" cy="10985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580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6600" b="1" dirty="0">
                <a:solidFill>
                  <a:srgbClr val="808080"/>
                </a:solidFill>
                <a:latin typeface="Comic Sans MS" panose="030F0702030302020204" pitchFamily="66" charset="0"/>
                <a:cs typeface="+mn-cs"/>
              </a:rPr>
              <a:t>GREY</a:t>
            </a:r>
            <a:endParaRPr lang="es-ES" altLang="es-ES" sz="6600" b="1" dirty="0">
              <a:solidFill>
                <a:srgbClr val="808080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31766" name="Line 31"/>
          <p:cNvSpPr>
            <a:spLocks noChangeShapeType="1"/>
          </p:cNvSpPr>
          <p:nvPr/>
        </p:nvSpPr>
        <p:spPr bwMode="auto">
          <a:xfrm>
            <a:off x="7092950" y="1341438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1767" name="Line 32"/>
          <p:cNvSpPr>
            <a:spLocks noChangeShapeType="1"/>
          </p:cNvSpPr>
          <p:nvPr/>
        </p:nvSpPr>
        <p:spPr bwMode="auto">
          <a:xfrm>
            <a:off x="7092950" y="1844675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1768" name="Line 33"/>
          <p:cNvSpPr>
            <a:spLocks noChangeShapeType="1"/>
          </p:cNvSpPr>
          <p:nvPr/>
        </p:nvSpPr>
        <p:spPr bwMode="auto">
          <a:xfrm>
            <a:off x="7092950" y="2349500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1769" name="Line 34"/>
          <p:cNvSpPr>
            <a:spLocks noChangeShapeType="1"/>
          </p:cNvSpPr>
          <p:nvPr/>
        </p:nvSpPr>
        <p:spPr bwMode="auto">
          <a:xfrm>
            <a:off x="7092950" y="2852738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1770" name="Line 35"/>
          <p:cNvSpPr>
            <a:spLocks noChangeShapeType="1"/>
          </p:cNvSpPr>
          <p:nvPr/>
        </p:nvSpPr>
        <p:spPr bwMode="auto">
          <a:xfrm>
            <a:off x="7092950" y="3357563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1771" name="Line 36"/>
          <p:cNvSpPr>
            <a:spLocks noChangeShapeType="1"/>
          </p:cNvSpPr>
          <p:nvPr/>
        </p:nvSpPr>
        <p:spPr bwMode="auto">
          <a:xfrm>
            <a:off x="7092950" y="3860800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1772" name="Line 37"/>
          <p:cNvSpPr>
            <a:spLocks noChangeShapeType="1"/>
          </p:cNvSpPr>
          <p:nvPr/>
        </p:nvSpPr>
        <p:spPr bwMode="auto">
          <a:xfrm>
            <a:off x="7092950" y="4365625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1773" name="Line 38"/>
          <p:cNvSpPr>
            <a:spLocks noChangeShapeType="1"/>
          </p:cNvSpPr>
          <p:nvPr/>
        </p:nvSpPr>
        <p:spPr bwMode="auto">
          <a:xfrm>
            <a:off x="7092950" y="4868863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1774" name="Line 39"/>
          <p:cNvSpPr>
            <a:spLocks noChangeShapeType="1"/>
          </p:cNvSpPr>
          <p:nvPr/>
        </p:nvSpPr>
        <p:spPr bwMode="auto">
          <a:xfrm>
            <a:off x="7092950" y="5373688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97311" name="Picture 40" descr="Pintur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177800"/>
            <a:ext cx="179863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312" name="Picture 40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5876925"/>
            <a:ext cx="788987" cy="7921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98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07292 0.0009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0.07309 -0.0041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-2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98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9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R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6"/>
                  </p:tgtEl>
                </p:cond>
              </p:nextCondLst>
            </p:seq>
          </p:childTnLst>
        </p:cTn>
      </p:par>
    </p:tnLst>
    <p:bldLst>
      <p:bldP spid="1198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59" name="Rectangle 39"/>
          <p:cNvSpPr>
            <a:spLocks noChangeArrowheads="1"/>
          </p:cNvSpPr>
          <p:nvPr/>
        </p:nvSpPr>
        <p:spPr bwMode="auto">
          <a:xfrm>
            <a:off x="6804025" y="0"/>
            <a:ext cx="2339975" cy="6858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7651" name="AutoShape 40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1268413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white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7652" name="AutoShape 42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1773238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orange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7653" name="AutoShape 43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2276475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red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7654" name="AutoShape 44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2781300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pink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7655" name="AutoShape 45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3789363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purple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07567" name="AutoShape 47"/>
          <p:cNvSpPr>
            <a:spLocks noChangeArrowheads="1"/>
          </p:cNvSpPr>
          <p:nvPr/>
        </p:nvSpPr>
        <p:spPr bwMode="auto">
          <a:xfrm>
            <a:off x="7019925" y="3284538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green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7657" name="AutoShape 48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4294188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brown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7658" name="AutoShape 49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4797425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gray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7659" name="AutoShape 50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5300663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black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98316" name="Picture 52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876925"/>
            <a:ext cx="792163" cy="7921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99" name="Freeform 79"/>
          <p:cNvSpPr/>
          <p:nvPr/>
        </p:nvSpPr>
        <p:spPr bwMode="auto">
          <a:xfrm>
            <a:off x="612775" y="2205038"/>
            <a:ext cx="2697163" cy="2362200"/>
          </a:xfrm>
          <a:custGeom>
            <a:avLst/>
            <a:gdLst>
              <a:gd name="T0" fmla="*/ 2046367254 w 1699"/>
              <a:gd name="T1" fmla="*/ 50381527 h 1761"/>
              <a:gd name="T2" fmla="*/ 1353324951 w 1699"/>
              <a:gd name="T3" fmla="*/ 66576213 h 1761"/>
              <a:gd name="T4" fmla="*/ 1262599309 w 1699"/>
              <a:gd name="T5" fmla="*/ 82769556 h 1761"/>
              <a:gd name="T6" fmla="*/ 1101309279 w 1699"/>
              <a:gd name="T7" fmla="*/ 181733798 h 1761"/>
              <a:gd name="T8" fmla="*/ 1055946458 w 1699"/>
              <a:gd name="T9" fmla="*/ 230316512 h 1761"/>
              <a:gd name="T10" fmla="*/ 985382070 w 1699"/>
              <a:gd name="T11" fmla="*/ 246509856 h 1761"/>
              <a:gd name="T12" fmla="*/ 869454861 w 1699"/>
              <a:gd name="T13" fmla="*/ 329280754 h 1761"/>
              <a:gd name="T14" fmla="*/ 733366398 w 1699"/>
              <a:gd name="T15" fmla="*/ 361668783 h 1761"/>
              <a:gd name="T16" fmla="*/ 662802010 w 1699"/>
              <a:gd name="T17" fmla="*/ 379662281 h 1761"/>
              <a:gd name="T18" fmla="*/ 640119806 w 1699"/>
              <a:gd name="T19" fmla="*/ 741331064 h 1761"/>
              <a:gd name="T20" fmla="*/ 317539746 w 1699"/>
              <a:gd name="T21" fmla="*/ 921264707 h 1761"/>
              <a:gd name="T22" fmla="*/ 224294742 w 1699"/>
              <a:gd name="T23" fmla="*/ 1070610476 h 1761"/>
              <a:gd name="T24" fmla="*/ 63004712 w 1699"/>
              <a:gd name="T25" fmla="*/ 1531243500 h 1761"/>
              <a:gd name="T26" fmla="*/ 63004712 w 1699"/>
              <a:gd name="T27" fmla="*/ 1925300312 h 1761"/>
              <a:gd name="T28" fmla="*/ 156249716 w 1699"/>
              <a:gd name="T29" fmla="*/ 2147483647 h 1761"/>
              <a:gd name="T30" fmla="*/ 272176925 w 1699"/>
              <a:gd name="T31" fmla="*/ 2147483647 h 1761"/>
              <a:gd name="T32" fmla="*/ 362902567 w 1699"/>
              <a:gd name="T33" fmla="*/ 2147483647 h 1761"/>
              <a:gd name="T34" fmla="*/ 594756985 w 1699"/>
              <a:gd name="T35" fmla="*/ 2147483647 h 1761"/>
              <a:gd name="T36" fmla="*/ 708164831 w 1699"/>
              <a:gd name="T37" fmla="*/ 2147483647 h 1761"/>
              <a:gd name="T38" fmla="*/ 1169352717 w 1699"/>
              <a:gd name="T39" fmla="*/ 2147483647 h 1761"/>
              <a:gd name="T40" fmla="*/ 1307962130 w 1699"/>
              <a:gd name="T41" fmla="*/ 2147483647 h 1761"/>
              <a:gd name="T42" fmla="*/ 1330642747 w 1699"/>
              <a:gd name="T43" fmla="*/ 2147483647 h 1761"/>
              <a:gd name="T44" fmla="*/ 1469252160 w 1699"/>
              <a:gd name="T45" fmla="*/ 2147483647 h 1761"/>
              <a:gd name="T46" fmla="*/ 1953122250 w 1699"/>
              <a:gd name="T47" fmla="*/ 2147483647 h 1761"/>
              <a:gd name="T48" fmla="*/ 2147483647 w 1699"/>
              <a:gd name="T49" fmla="*/ 2147483647 h 1761"/>
              <a:gd name="T50" fmla="*/ 2147483647 w 1699"/>
              <a:gd name="T51" fmla="*/ 2147483647 h 1761"/>
              <a:gd name="T52" fmla="*/ 2147483647 w 1699"/>
              <a:gd name="T53" fmla="*/ 2147483647 h 1761"/>
              <a:gd name="T54" fmla="*/ 2147483647 w 1699"/>
              <a:gd name="T55" fmla="*/ 2147483647 h 1761"/>
              <a:gd name="T56" fmla="*/ 2147483647 w 1699"/>
              <a:gd name="T57" fmla="*/ 2147483647 h 1761"/>
              <a:gd name="T58" fmla="*/ 2147483647 w 1699"/>
              <a:gd name="T59" fmla="*/ 2147483647 h 1761"/>
              <a:gd name="T60" fmla="*/ 2147483647 w 1699"/>
              <a:gd name="T61" fmla="*/ 2147483647 h 1761"/>
              <a:gd name="T62" fmla="*/ 2147483647 w 1699"/>
              <a:gd name="T63" fmla="*/ 2147483647 h 1761"/>
              <a:gd name="T64" fmla="*/ 2147483647 w 1699"/>
              <a:gd name="T65" fmla="*/ 2072845926 h 1761"/>
              <a:gd name="T66" fmla="*/ 2147483647 w 1699"/>
              <a:gd name="T67" fmla="*/ 1925300312 h 1761"/>
              <a:gd name="T68" fmla="*/ 2147483647 w 1699"/>
              <a:gd name="T69" fmla="*/ 1826336070 h 1761"/>
              <a:gd name="T70" fmla="*/ 2147483647 w 1699"/>
              <a:gd name="T71" fmla="*/ 1381897731 h 1761"/>
              <a:gd name="T72" fmla="*/ 2147483647 w 1699"/>
              <a:gd name="T73" fmla="*/ 1282933490 h 1761"/>
              <a:gd name="T74" fmla="*/ 2147483647 w 1699"/>
              <a:gd name="T75" fmla="*/ 674754851 h 1761"/>
              <a:gd name="T76" fmla="*/ 2147483647 w 1699"/>
              <a:gd name="T77" fmla="*/ 559595924 h 1761"/>
              <a:gd name="T78" fmla="*/ 2147483647 w 1699"/>
              <a:gd name="T79" fmla="*/ 494819866 h 1761"/>
              <a:gd name="T80" fmla="*/ 2147483647 w 1699"/>
              <a:gd name="T81" fmla="*/ 428243654 h 1761"/>
              <a:gd name="T82" fmla="*/ 2147483647 w 1699"/>
              <a:gd name="T83" fmla="*/ 379662281 h 1761"/>
              <a:gd name="T84" fmla="*/ 2147483647 w 1699"/>
              <a:gd name="T85" fmla="*/ 131352271 h 1761"/>
              <a:gd name="T86" fmla="*/ 2147483647 w 1699"/>
              <a:gd name="T87" fmla="*/ 115157585 h 1761"/>
              <a:gd name="T88" fmla="*/ 2147483647 w 1699"/>
              <a:gd name="T89" fmla="*/ 82769556 h 1761"/>
              <a:gd name="T90" fmla="*/ 2137092896 w 1699"/>
              <a:gd name="T91" fmla="*/ 16194685 h 1761"/>
              <a:gd name="T92" fmla="*/ 2046367254 w 1699"/>
              <a:gd name="T93" fmla="*/ 0 h 1761"/>
              <a:gd name="T94" fmla="*/ 2046367254 w 1699"/>
              <a:gd name="T95" fmla="*/ 50381527 h 176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699" h="1761">
                <a:moveTo>
                  <a:pt x="812" y="28"/>
                </a:moveTo>
                <a:cubicBezTo>
                  <a:pt x="720" y="31"/>
                  <a:pt x="629" y="32"/>
                  <a:pt x="537" y="37"/>
                </a:cubicBezTo>
                <a:cubicBezTo>
                  <a:pt x="525" y="38"/>
                  <a:pt x="511" y="39"/>
                  <a:pt x="501" y="46"/>
                </a:cubicBezTo>
                <a:cubicBezTo>
                  <a:pt x="471" y="66"/>
                  <a:pt x="477" y="88"/>
                  <a:pt x="437" y="101"/>
                </a:cubicBezTo>
                <a:cubicBezTo>
                  <a:pt x="431" y="110"/>
                  <a:pt x="428" y="121"/>
                  <a:pt x="419" y="128"/>
                </a:cubicBezTo>
                <a:cubicBezTo>
                  <a:pt x="411" y="134"/>
                  <a:pt x="397" y="129"/>
                  <a:pt x="391" y="137"/>
                </a:cubicBezTo>
                <a:cubicBezTo>
                  <a:pt x="340" y="201"/>
                  <a:pt x="433" y="157"/>
                  <a:pt x="345" y="183"/>
                </a:cubicBezTo>
                <a:cubicBezTo>
                  <a:pt x="327" y="188"/>
                  <a:pt x="309" y="195"/>
                  <a:pt x="291" y="201"/>
                </a:cubicBezTo>
                <a:cubicBezTo>
                  <a:pt x="282" y="204"/>
                  <a:pt x="263" y="211"/>
                  <a:pt x="263" y="211"/>
                </a:cubicBezTo>
                <a:cubicBezTo>
                  <a:pt x="260" y="278"/>
                  <a:pt x="262" y="345"/>
                  <a:pt x="254" y="412"/>
                </a:cubicBezTo>
                <a:cubicBezTo>
                  <a:pt x="251" y="440"/>
                  <a:pt x="151" y="487"/>
                  <a:pt x="126" y="512"/>
                </a:cubicBezTo>
                <a:cubicBezTo>
                  <a:pt x="116" y="542"/>
                  <a:pt x="100" y="565"/>
                  <a:pt x="89" y="595"/>
                </a:cubicBezTo>
                <a:cubicBezTo>
                  <a:pt x="84" y="670"/>
                  <a:pt x="86" y="790"/>
                  <a:pt x="25" y="851"/>
                </a:cubicBezTo>
                <a:cubicBezTo>
                  <a:pt x="0" y="927"/>
                  <a:pt x="12" y="991"/>
                  <a:pt x="25" y="1070"/>
                </a:cubicBezTo>
                <a:cubicBezTo>
                  <a:pt x="32" y="1160"/>
                  <a:pt x="21" y="1190"/>
                  <a:pt x="62" y="1253"/>
                </a:cubicBezTo>
                <a:cubicBezTo>
                  <a:pt x="71" y="1301"/>
                  <a:pt x="61" y="1320"/>
                  <a:pt x="108" y="1335"/>
                </a:cubicBezTo>
                <a:cubicBezTo>
                  <a:pt x="162" y="1371"/>
                  <a:pt x="113" y="1330"/>
                  <a:pt x="144" y="1390"/>
                </a:cubicBezTo>
                <a:cubicBezTo>
                  <a:pt x="161" y="1424"/>
                  <a:pt x="212" y="1433"/>
                  <a:pt x="236" y="1463"/>
                </a:cubicBezTo>
                <a:cubicBezTo>
                  <a:pt x="257" y="1489"/>
                  <a:pt x="258" y="1522"/>
                  <a:pt x="281" y="1545"/>
                </a:cubicBezTo>
                <a:cubicBezTo>
                  <a:pt x="325" y="1589"/>
                  <a:pt x="407" y="1602"/>
                  <a:pt x="464" y="1609"/>
                </a:cubicBezTo>
                <a:cubicBezTo>
                  <a:pt x="482" y="1627"/>
                  <a:pt x="511" y="1639"/>
                  <a:pt x="519" y="1664"/>
                </a:cubicBezTo>
                <a:cubicBezTo>
                  <a:pt x="522" y="1673"/>
                  <a:pt x="521" y="1685"/>
                  <a:pt x="528" y="1692"/>
                </a:cubicBezTo>
                <a:cubicBezTo>
                  <a:pt x="543" y="1707"/>
                  <a:pt x="561" y="1727"/>
                  <a:pt x="583" y="1728"/>
                </a:cubicBezTo>
                <a:cubicBezTo>
                  <a:pt x="647" y="1731"/>
                  <a:pt x="711" y="1734"/>
                  <a:pt x="775" y="1737"/>
                </a:cubicBezTo>
                <a:cubicBezTo>
                  <a:pt x="831" y="1749"/>
                  <a:pt x="883" y="1761"/>
                  <a:pt x="940" y="1747"/>
                </a:cubicBezTo>
                <a:cubicBezTo>
                  <a:pt x="970" y="1652"/>
                  <a:pt x="1091" y="1696"/>
                  <a:pt x="1177" y="1692"/>
                </a:cubicBezTo>
                <a:cubicBezTo>
                  <a:pt x="1205" y="1689"/>
                  <a:pt x="1233" y="1690"/>
                  <a:pt x="1260" y="1683"/>
                </a:cubicBezTo>
                <a:cubicBezTo>
                  <a:pt x="1268" y="1681"/>
                  <a:pt x="1271" y="1670"/>
                  <a:pt x="1278" y="1664"/>
                </a:cubicBezTo>
                <a:cubicBezTo>
                  <a:pt x="1301" y="1645"/>
                  <a:pt x="1321" y="1631"/>
                  <a:pt x="1342" y="1609"/>
                </a:cubicBezTo>
                <a:cubicBezTo>
                  <a:pt x="1357" y="1565"/>
                  <a:pt x="1389" y="1515"/>
                  <a:pt x="1433" y="1500"/>
                </a:cubicBezTo>
                <a:cubicBezTo>
                  <a:pt x="1468" y="1465"/>
                  <a:pt x="1515" y="1466"/>
                  <a:pt x="1561" y="1454"/>
                </a:cubicBezTo>
                <a:cubicBezTo>
                  <a:pt x="1590" y="1426"/>
                  <a:pt x="1580" y="1414"/>
                  <a:pt x="1616" y="1390"/>
                </a:cubicBezTo>
                <a:cubicBezTo>
                  <a:pt x="1648" y="1293"/>
                  <a:pt x="1616" y="1398"/>
                  <a:pt x="1635" y="1152"/>
                </a:cubicBezTo>
                <a:cubicBezTo>
                  <a:pt x="1638" y="1109"/>
                  <a:pt x="1664" y="1105"/>
                  <a:pt x="1680" y="1070"/>
                </a:cubicBezTo>
                <a:cubicBezTo>
                  <a:pt x="1688" y="1052"/>
                  <a:pt x="1699" y="1015"/>
                  <a:pt x="1699" y="1015"/>
                </a:cubicBezTo>
                <a:cubicBezTo>
                  <a:pt x="1696" y="933"/>
                  <a:pt x="1697" y="850"/>
                  <a:pt x="1689" y="768"/>
                </a:cubicBezTo>
                <a:cubicBezTo>
                  <a:pt x="1687" y="749"/>
                  <a:pt x="1671" y="713"/>
                  <a:pt x="1671" y="713"/>
                </a:cubicBezTo>
                <a:cubicBezTo>
                  <a:pt x="1664" y="567"/>
                  <a:pt x="1686" y="455"/>
                  <a:pt x="1561" y="375"/>
                </a:cubicBezTo>
                <a:cubicBezTo>
                  <a:pt x="1541" y="345"/>
                  <a:pt x="1527" y="331"/>
                  <a:pt x="1497" y="311"/>
                </a:cubicBezTo>
                <a:cubicBezTo>
                  <a:pt x="1481" y="262"/>
                  <a:pt x="1501" y="300"/>
                  <a:pt x="1461" y="275"/>
                </a:cubicBezTo>
                <a:cubicBezTo>
                  <a:pt x="1401" y="238"/>
                  <a:pt x="1485" y="274"/>
                  <a:pt x="1424" y="238"/>
                </a:cubicBezTo>
                <a:cubicBezTo>
                  <a:pt x="1366" y="204"/>
                  <a:pt x="1429" y="260"/>
                  <a:pt x="1369" y="211"/>
                </a:cubicBezTo>
                <a:cubicBezTo>
                  <a:pt x="1326" y="176"/>
                  <a:pt x="1273" y="79"/>
                  <a:pt x="1214" y="73"/>
                </a:cubicBezTo>
                <a:cubicBezTo>
                  <a:pt x="1156" y="68"/>
                  <a:pt x="1098" y="67"/>
                  <a:pt x="1040" y="64"/>
                </a:cubicBezTo>
                <a:cubicBezTo>
                  <a:pt x="992" y="54"/>
                  <a:pt x="942" y="56"/>
                  <a:pt x="894" y="46"/>
                </a:cubicBezTo>
                <a:cubicBezTo>
                  <a:pt x="859" y="39"/>
                  <a:pt x="875" y="23"/>
                  <a:pt x="848" y="9"/>
                </a:cubicBezTo>
                <a:cubicBezTo>
                  <a:pt x="837" y="3"/>
                  <a:pt x="824" y="3"/>
                  <a:pt x="812" y="0"/>
                </a:cubicBezTo>
                <a:cubicBezTo>
                  <a:pt x="802" y="31"/>
                  <a:pt x="793" y="28"/>
                  <a:pt x="812" y="28"/>
                </a:cubicBezTo>
                <a:close/>
              </a:path>
            </a:pathLst>
          </a:custGeom>
          <a:solidFill>
            <a:srgbClr val="3366FF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07600" name="Freeform 80"/>
          <p:cNvSpPr/>
          <p:nvPr/>
        </p:nvSpPr>
        <p:spPr bwMode="auto">
          <a:xfrm rot="10676726">
            <a:off x="3387725" y="2278063"/>
            <a:ext cx="2697163" cy="2290762"/>
          </a:xfrm>
          <a:custGeom>
            <a:avLst/>
            <a:gdLst>
              <a:gd name="T0" fmla="*/ 2046367254 w 1699"/>
              <a:gd name="T1" fmla="*/ 47380139 h 1761"/>
              <a:gd name="T2" fmla="*/ 1353324951 w 1699"/>
              <a:gd name="T3" fmla="*/ 62610259 h 1761"/>
              <a:gd name="T4" fmla="*/ 1262599309 w 1699"/>
              <a:gd name="T5" fmla="*/ 77839078 h 1761"/>
              <a:gd name="T6" fmla="*/ 1101309279 w 1699"/>
              <a:gd name="T7" fmla="*/ 170908276 h 1761"/>
              <a:gd name="T8" fmla="*/ 1055946458 w 1699"/>
              <a:gd name="T9" fmla="*/ 216596035 h 1761"/>
              <a:gd name="T10" fmla="*/ 985382070 w 1699"/>
              <a:gd name="T11" fmla="*/ 231826155 h 1761"/>
              <a:gd name="T12" fmla="*/ 869454861 w 1699"/>
              <a:gd name="T13" fmla="*/ 309665233 h 1761"/>
              <a:gd name="T14" fmla="*/ 733366398 w 1699"/>
              <a:gd name="T15" fmla="*/ 340124173 h 1761"/>
              <a:gd name="T16" fmla="*/ 662802010 w 1699"/>
              <a:gd name="T17" fmla="*/ 357045372 h 1761"/>
              <a:gd name="T18" fmla="*/ 640119806 w 1699"/>
              <a:gd name="T19" fmla="*/ 697169544 h 1761"/>
              <a:gd name="T20" fmla="*/ 317539746 w 1699"/>
              <a:gd name="T21" fmla="*/ 866385441 h 1761"/>
              <a:gd name="T22" fmla="*/ 224294742 w 1699"/>
              <a:gd name="T23" fmla="*/ 1006834778 h 1761"/>
              <a:gd name="T24" fmla="*/ 63004712 w 1699"/>
              <a:gd name="T25" fmla="*/ 1440028148 h 1761"/>
              <a:gd name="T26" fmla="*/ 63004712 w 1699"/>
              <a:gd name="T27" fmla="*/ 1810609959 h 1761"/>
              <a:gd name="T28" fmla="*/ 156249716 w 1699"/>
              <a:gd name="T29" fmla="*/ 2120275193 h 1761"/>
              <a:gd name="T30" fmla="*/ 272176925 w 1699"/>
              <a:gd name="T31" fmla="*/ 2147483647 h 1761"/>
              <a:gd name="T32" fmla="*/ 362902567 w 1699"/>
              <a:gd name="T33" fmla="*/ 2147483647 h 1761"/>
              <a:gd name="T34" fmla="*/ 594756985 w 1699"/>
              <a:gd name="T35" fmla="*/ 2147483647 h 1761"/>
              <a:gd name="T36" fmla="*/ 708164831 w 1699"/>
              <a:gd name="T37" fmla="*/ 2147483647 h 1761"/>
              <a:gd name="T38" fmla="*/ 1169352717 w 1699"/>
              <a:gd name="T39" fmla="*/ 2147483647 h 1761"/>
              <a:gd name="T40" fmla="*/ 1307962130 w 1699"/>
              <a:gd name="T41" fmla="*/ 2147483647 h 1761"/>
              <a:gd name="T42" fmla="*/ 1330642747 w 1699"/>
              <a:gd name="T43" fmla="*/ 2147483647 h 1761"/>
              <a:gd name="T44" fmla="*/ 1469252160 w 1699"/>
              <a:gd name="T45" fmla="*/ 2147483647 h 1761"/>
              <a:gd name="T46" fmla="*/ 1953122250 w 1699"/>
              <a:gd name="T47" fmla="*/ 2147483647 h 1761"/>
              <a:gd name="T48" fmla="*/ 2147483647 w 1699"/>
              <a:gd name="T49" fmla="*/ 2147483647 h 1761"/>
              <a:gd name="T50" fmla="*/ 2147483647 w 1699"/>
              <a:gd name="T51" fmla="*/ 2147483647 h 1761"/>
              <a:gd name="T52" fmla="*/ 2147483647 w 1699"/>
              <a:gd name="T53" fmla="*/ 2147483647 h 1761"/>
              <a:gd name="T54" fmla="*/ 2147483647 w 1699"/>
              <a:gd name="T55" fmla="*/ 2147483647 h 1761"/>
              <a:gd name="T56" fmla="*/ 2147483647 w 1699"/>
              <a:gd name="T57" fmla="*/ 2147483647 h 1761"/>
              <a:gd name="T58" fmla="*/ 2147483647 w 1699"/>
              <a:gd name="T59" fmla="*/ 2147483647 h 1761"/>
              <a:gd name="T60" fmla="*/ 2147483647 w 1699"/>
              <a:gd name="T61" fmla="*/ 2147483647 h 1761"/>
              <a:gd name="T62" fmla="*/ 2147483647 w 1699"/>
              <a:gd name="T63" fmla="*/ 2147483647 h 1761"/>
              <a:gd name="T64" fmla="*/ 2147483647 w 1699"/>
              <a:gd name="T65" fmla="*/ 1949366916 h 1761"/>
              <a:gd name="T66" fmla="*/ 2147483647 w 1699"/>
              <a:gd name="T67" fmla="*/ 1810609959 h 1761"/>
              <a:gd name="T68" fmla="*/ 2147483647 w 1699"/>
              <a:gd name="T69" fmla="*/ 1717542062 h 1761"/>
              <a:gd name="T70" fmla="*/ 2147483647 w 1699"/>
              <a:gd name="T71" fmla="*/ 1299578811 h 1761"/>
              <a:gd name="T72" fmla="*/ 2147483647 w 1699"/>
              <a:gd name="T73" fmla="*/ 1206509613 h 1761"/>
              <a:gd name="T74" fmla="*/ 2147483647 w 1699"/>
              <a:gd name="T75" fmla="*/ 634559286 h 1761"/>
              <a:gd name="T76" fmla="*/ 2147483647 w 1699"/>
              <a:gd name="T77" fmla="*/ 526261268 h 1761"/>
              <a:gd name="T78" fmla="*/ 2147483647 w 1699"/>
              <a:gd name="T79" fmla="*/ 465343389 h 1761"/>
              <a:gd name="T80" fmla="*/ 2147483647 w 1699"/>
              <a:gd name="T81" fmla="*/ 402734431 h 1761"/>
              <a:gd name="T82" fmla="*/ 2147483647 w 1699"/>
              <a:gd name="T83" fmla="*/ 357045372 h 1761"/>
              <a:gd name="T84" fmla="*/ 2147483647 w 1699"/>
              <a:gd name="T85" fmla="*/ 123528138 h 1761"/>
              <a:gd name="T86" fmla="*/ 2147483647 w 1699"/>
              <a:gd name="T87" fmla="*/ 108298017 h 1761"/>
              <a:gd name="T88" fmla="*/ 2147483647 w 1699"/>
              <a:gd name="T89" fmla="*/ 77839078 h 1761"/>
              <a:gd name="T90" fmla="*/ 2137092896 w 1699"/>
              <a:gd name="T91" fmla="*/ 15228819 h 1761"/>
              <a:gd name="T92" fmla="*/ 2046367254 w 1699"/>
              <a:gd name="T93" fmla="*/ 0 h 1761"/>
              <a:gd name="T94" fmla="*/ 2046367254 w 1699"/>
              <a:gd name="T95" fmla="*/ 47380139 h 176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699" h="1761">
                <a:moveTo>
                  <a:pt x="812" y="28"/>
                </a:moveTo>
                <a:cubicBezTo>
                  <a:pt x="720" y="31"/>
                  <a:pt x="629" y="32"/>
                  <a:pt x="537" y="37"/>
                </a:cubicBezTo>
                <a:cubicBezTo>
                  <a:pt x="525" y="38"/>
                  <a:pt x="511" y="39"/>
                  <a:pt x="501" y="46"/>
                </a:cubicBezTo>
                <a:cubicBezTo>
                  <a:pt x="471" y="66"/>
                  <a:pt x="477" y="88"/>
                  <a:pt x="437" y="101"/>
                </a:cubicBezTo>
                <a:cubicBezTo>
                  <a:pt x="431" y="110"/>
                  <a:pt x="428" y="121"/>
                  <a:pt x="419" y="128"/>
                </a:cubicBezTo>
                <a:cubicBezTo>
                  <a:pt x="411" y="134"/>
                  <a:pt x="397" y="129"/>
                  <a:pt x="391" y="137"/>
                </a:cubicBezTo>
                <a:cubicBezTo>
                  <a:pt x="340" y="201"/>
                  <a:pt x="433" y="157"/>
                  <a:pt x="345" y="183"/>
                </a:cubicBezTo>
                <a:cubicBezTo>
                  <a:pt x="327" y="188"/>
                  <a:pt x="309" y="195"/>
                  <a:pt x="291" y="201"/>
                </a:cubicBezTo>
                <a:cubicBezTo>
                  <a:pt x="282" y="204"/>
                  <a:pt x="263" y="211"/>
                  <a:pt x="263" y="211"/>
                </a:cubicBezTo>
                <a:cubicBezTo>
                  <a:pt x="260" y="278"/>
                  <a:pt x="262" y="345"/>
                  <a:pt x="254" y="412"/>
                </a:cubicBezTo>
                <a:cubicBezTo>
                  <a:pt x="251" y="440"/>
                  <a:pt x="151" y="487"/>
                  <a:pt x="126" y="512"/>
                </a:cubicBezTo>
                <a:cubicBezTo>
                  <a:pt x="116" y="542"/>
                  <a:pt x="100" y="565"/>
                  <a:pt x="89" y="595"/>
                </a:cubicBezTo>
                <a:cubicBezTo>
                  <a:pt x="84" y="670"/>
                  <a:pt x="86" y="790"/>
                  <a:pt x="25" y="851"/>
                </a:cubicBezTo>
                <a:cubicBezTo>
                  <a:pt x="0" y="927"/>
                  <a:pt x="12" y="991"/>
                  <a:pt x="25" y="1070"/>
                </a:cubicBezTo>
                <a:cubicBezTo>
                  <a:pt x="32" y="1160"/>
                  <a:pt x="21" y="1190"/>
                  <a:pt x="62" y="1253"/>
                </a:cubicBezTo>
                <a:cubicBezTo>
                  <a:pt x="71" y="1301"/>
                  <a:pt x="61" y="1320"/>
                  <a:pt x="108" y="1335"/>
                </a:cubicBezTo>
                <a:cubicBezTo>
                  <a:pt x="162" y="1371"/>
                  <a:pt x="113" y="1330"/>
                  <a:pt x="144" y="1390"/>
                </a:cubicBezTo>
                <a:cubicBezTo>
                  <a:pt x="161" y="1424"/>
                  <a:pt x="212" y="1433"/>
                  <a:pt x="236" y="1463"/>
                </a:cubicBezTo>
                <a:cubicBezTo>
                  <a:pt x="257" y="1489"/>
                  <a:pt x="258" y="1522"/>
                  <a:pt x="281" y="1545"/>
                </a:cubicBezTo>
                <a:cubicBezTo>
                  <a:pt x="325" y="1589"/>
                  <a:pt x="407" y="1602"/>
                  <a:pt x="464" y="1609"/>
                </a:cubicBezTo>
                <a:cubicBezTo>
                  <a:pt x="482" y="1627"/>
                  <a:pt x="511" y="1639"/>
                  <a:pt x="519" y="1664"/>
                </a:cubicBezTo>
                <a:cubicBezTo>
                  <a:pt x="522" y="1673"/>
                  <a:pt x="521" y="1685"/>
                  <a:pt x="528" y="1692"/>
                </a:cubicBezTo>
                <a:cubicBezTo>
                  <a:pt x="543" y="1707"/>
                  <a:pt x="561" y="1727"/>
                  <a:pt x="583" y="1728"/>
                </a:cubicBezTo>
                <a:cubicBezTo>
                  <a:pt x="647" y="1731"/>
                  <a:pt x="711" y="1734"/>
                  <a:pt x="775" y="1737"/>
                </a:cubicBezTo>
                <a:cubicBezTo>
                  <a:pt x="831" y="1749"/>
                  <a:pt x="883" y="1761"/>
                  <a:pt x="940" y="1747"/>
                </a:cubicBezTo>
                <a:cubicBezTo>
                  <a:pt x="970" y="1652"/>
                  <a:pt x="1091" y="1696"/>
                  <a:pt x="1177" y="1692"/>
                </a:cubicBezTo>
                <a:cubicBezTo>
                  <a:pt x="1205" y="1689"/>
                  <a:pt x="1233" y="1690"/>
                  <a:pt x="1260" y="1683"/>
                </a:cubicBezTo>
                <a:cubicBezTo>
                  <a:pt x="1268" y="1681"/>
                  <a:pt x="1271" y="1670"/>
                  <a:pt x="1278" y="1664"/>
                </a:cubicBezTo>
                <a:cubicBezTo>
                  <a:pt x="1301" y="1645"/>
                  <a:pt x="1321" y="1631"/>
                  <a:pt x="1342" y="1609"/>
                </a:cubicBezTo>
                <a:cubicBezTo>
                  <a:pt x="1357" y="1565"/>
                  <a:pt x="1389" y="1515"/>
                  <a:pt x="1433" y="1500"/>
                </a:cubicBezTo>
                <a:cubicBezTo>
                  <a:pt x="1468" y="1465"/>
                  <a:pt x="1515" y="1466"/>
                  <a:pt x="1561" y="1454"/>
                </a:cubicBezTo>
                <a:cubicBezTo>
                  <a:pt x="1590" y="1426"/>
                  <a:pt x="1580" y="1414"/>
                  <a:pt x="1616" y="1390"/>
                </a:cubicBezTo>
                <a:cubicBezTo>
                  <a:pt x="1648" y="1293"/>
                  <a:pt x="1616" y="1398"/>
                  <a:pt x="1635" y="1152"/>
                </a:cubicBezTo>
                <a:cubicBezTo>
                  <a:pt x="1638" y="1109"/>
                  <a:pt x="1664" y="1105"/>
                  <a:pt x="1680" y="1070"/>
                </a:cubicBezTo>
                <a:cubicBezTo>
                  <a:pt x="1688" y="1052"/>
                  <a:pt x="1699" y="1015"/>
                  <a:pt x="1699" y="1015"/>
                </a:cubicBezTo>
                <a:cubicBezTo>
                  <a:pt x="1696" y="933"/>
                  <a:pt x="1697" y="850"/>
                  <a:pt x="1689" y="768"/>
                </a:cubicBezTo>
                <a:cubicBezTo>
                  <a:pt x="1687" y="749"/>
                  <a:pt x="1671" y="713"/>
                  <a:pt x="1671" y="713"/>
                </a:cubicBezTo>
                <a:cubicBezTo>
                  <a:pt x="1664" y="567"/>
                  <a:pt x="1686" y="455"/>
                  <a:pt x="1561" y="375"/>
                </a:cubicBezTo>
                <a:cubicBezTo>
                  <a:pt x="1541" y="345"/>
                  <a:pt x="1527" y="331"/>
                  <a:pt x="1497" y="311"/>
                </a:cubicBezTo>
                <a:cubicBezTo>
                  <a:pt x="1481" y="262"/>
                  <a:pt x="1501" y="300"/>
                  <a:pt x="1461" y="275"/>
                </a:cubicBezTo>
                <a:cubicBezTo>
                  <a:pt x="1401" y="238"/>
                  <a:pt x="1485" y="274"/>
                  <a:pt x="1424" y="238"/>
                </a:cubicBezTo>
                <a:cubicBezTo>
                  <a:pt x="1366" y="204"/>
                  <a:pt x="1429" y="260"/>
                  <a:pt x="1369" y="211"/>
                </a:cubicBezTo>
                <a:cubicBezTo>
                  <a:pt x="1326" y="176"/>
                  <a:pt x="1273" y="79"/>
                  <a:pt x="1214" y="73"/>
                </a:cubicBezTo>
                <a:cubicBezTo>
                  <a:pt x="1156" y="68"/>
                  <a:pt x="1098" y="67"/>
                  <a:pt x="1040" y="64"/>
                </a:cubicBezTo>
                <a:cubicBezTo>
                  <a:pt x="992" y="54"/>
                  <a:pt x="942" y="56"/>
                  <a:pt x="894" y="46"/>
                </a:cubicBezTo>
                <a:cubicBezTo>
                  <a:pt x="859" y="39"/>
                  <a:pt x="875" y="23"/>
                  <a:pt x="848" y="9"/>
                </a:cubicBezTo>
                <a:cubicBezTo>
                  <a:pt x="837" y="3"/>
                  <a:pt x="824" y="3"/>
                  <a:pt x="812" y="0"/>
                </a:cubicBezTo>
                <a:cubicBezTo>
                  <a:pt x="802" y="31"/>
                  <a:pt x="793" y="28"/>
                  <a:pt x="812" y="28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07602" name="Freeform 82"/>
          <p:cNvSpPr/>
          <p:nvPr/>
        </p:nvSpPr>
        <p:spPr bwMode="auto">
          <a:xfrm>
            <a:off x="2628900" y="2349500"/>
            <a:ext cx="1439863" cy="2087563"/>
          </a:xfrm>
          <a:custGeom>
            <a:avLst/>
            <a:gdLst>
              <a:gd name="T0" fmla="*/ 2147483647 w 779"/>
              <a:gd name="T1" fmla="*/ 0 h 1234"/>
              <a:gd name="T2" fmla="*/ 2147483647 w 779"/>
              <a:gd name="T3" fmla="*/ 2147483647 h 1234"/>
              <a:gd name="T4" fmla="*/ 2147483647 w 779"/>
              <a:gd name="T5" fmla="*/ 2147483647 h 1234"/>
              <a:gd name="T6" fmla="*/ 2147483647 w 779"/>
              <a:gd name="T7" fmla="*/ 2147483647 h 1234"/>
              <a:gd name="T8" fmla="*/ 2147483647 w 779"/>
              <a:gd name="T9" fmla="*/ 2147483647 h 1234"/>
              <a:gd name="T10" fmla="*/ 2147483647 w 779"/>
              <a:gd name="T11" fmla="*/ 2147483647 h 1234"/>
              <a:gd name="T12" fmla="*/ 2147483647 w 779"/>
              <a:gd name="T13" fmla="*/ 2147483647 h 1234"/>
              <a:gd name="T14" fmla="*/ 0 w 779"/>
              <a:gd name="T15" fmla="*/ 2147483647 h 1234"/>
              <a:gd name="T16" fmla="*/ 2147483647 w 779"/>
              <a:gd name="T17" fmla="*/ 2147483647 h 1234"/>
              <a:gd name="T18" fmla="*/ 2147483647 w 779"/>
              <a:gd name="T19" fmla="*/ 2147483647 h 1234"/>
              <a:gd name="T20" fmla="*/ 2147483647 w 779"/>
              <a:gd name="T21" fmla="*/ 2147483647 h 1234"/>
              <a:gd name="T22" fmla="*/ 2147483647 w 779"/>
              <a:gd name="T23" fmla="*/ 2147483647 h 1234"/>
              <a:gd name="T24" fmla="*/ 2147483647 w 779"/>
              <a:gd name="T25" fmla="*/ 2147483647 h 1234"/>
              <a:gd name="T26" fmla="*/ 2147483647 w 779"/>
              <a:gd name="T27" fmla="*/ 2147483647 h 1234"/>
              <a:gd name="T28" fmla="*/ 2147483647 w 779"/>
              <a:gd name="T29" fmla="*/ 2147483647 h 1234"/>
              <a:gd name="T30" fmla="*/ 2147483647 w 779"/>
              <a:gd name="T31" fmla="*/ 2147483647 h 1234"/>
              <a:gd name="T32" fmla="*/ 2147483647 w 779"/>
              <a:gd name="T33" fmla="*/ 2147483647 h 1234"/>
              <a:gd name="T34" fmla="*/ 2147483647 w 779"/>
              <a:gd name="T35" fmla="*/ 2147483647 h 1234"/>
              <a:gd name="T36" fmla="*/ 2147483647 w 779"/>
              <a:gd name="T37" fmla="*/ 2147483647 h 1234"/>
              <a:gd name="T38" fmla="*/ 2147483647 w 779"/>
              <a:gd name="T39" fmla="*/ 2147483647 h 1234"/>
              <a:gd name="T40" fmla="*/ 2147483647 w 779"/>
              <a:gd name="T41" fmla="*/ 2147483647 h 1234"/>
              <a:gd name="T42" fmla="*/ 2147483647 w 779"/>
              <a:gd name="T43" fmla="*/ 2147483647 h 1234"/>
              <a:gd name="T44" fmla="*/ 2147483647 w 779"/>
              <a:gd name="T45" fmla="*/ 2147483647 h 1234"/>
              <a:gd name="T46" fmla="*/ 2147483647 w 779"/>
              <a:gd name="T47" fmla="*/ 2147483647 h 1234"/>
              <a:gd name="T48" fmla="*/ 2147483647 w 779"/>
              <a:gd name="T49" fmla="*/ 2147483647 h 1234"/>
              <a:gd name="T50" fmla="*/ 2147483647 w 779"/>
              <a:gd name="T51" fmla="*/ 2147483647 h 1234"/>
              <a:gd name="T52" fmla="*/ 2147483647 w 779"/>
              <a:gd name="T53" fmla="*/ 2147483647 h 1234"/>
              <a:gd name="T54" fmla="*/ 2147483647 w 779"/>
              <a:gd name="T55" fmla="*/ 2147483647 h 1234"/>
              <a:gd name="T56" fmla="*/ 2147483647 w 779"/>
              <a:gd name="T57" fmla="*/ 2147483647 h 1234"/>
              <a:gd name="T58" fmla="*/ 2147483647 w 779"/>
              <a:gd name="T59" fmla="*/ 2147483647 h 1234"/>
              <a:gd name="T60" fmla="*/ 2147483647 w 779"/>
              <a:gd name="T61" fmla="*/ 2147483647 h 1234"/>
              <a:gd name="T62" fmla="*/ 2147483647 w 779"/>
              <a:gd name="T63" fmla="*/ 2147483647 h 1234"/>
              <a:gd name="T64" fmla="*/ 2147483647 w 779"/>
              <a:gd name="T65" fmla="*/ 2147483647 h 1234"/>
              <a:gd name="T66" fmla="*/ 2147483647 w 779"/>
              <a:gd name="T67" fmla="*/ 2147483647 h 1234"/>
              <a:gd name="T68" fmla="*/ 2147483647 w 779"/>
              <a:gd name="T69" fmla="*/ 2147483647 h 1234"/>
              <a:gd name="T70" fmla="*/ 2147483647 w 779"/>
              <a:gd name="T71" fmla="*/ 2147483647 h 1234"/>
              <a:gd name="T72" fmla="*/ 2147483647 w 779"/>
              <a:gd name="T73" fmla="*/ 2147483647 h 1234"/>
              <a:gd name="T74" fmla="*/ 2147483647 w 779"/>
              <a:gd name="T75" fmla="*/ 0 h 12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79"/>
              <a:gd name="T115" fmla="*/ 0 h 1234"/>
              <a:gd name="T116" fmla="*/ 779 w 779"/>
              <a:gd name="T117" fmla="*/ 1234 h 123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79" h="1234">
                <a:moveTo>
                  <a:pt x="394" y="0"/>
                </a:moveTo>
                <a:cubicBezTo>
                  <a:pt x="380" y="19"/>
                  <a:pt x="380" y="28"/>
                  <a:pt x="356" y="34"/>
                </a:cubicBezTo>
                <a:cubicBezTo>
                  <a:pt x="342" y="54"/>
                  <a:pt x="339" y="73"/>
                  <a:pt x="317" y="86"/>
                </a:cubicBezTo>
                <a:cubicBezTo>
                  <a:pt x="299" y="140"/>
                  <a:pt x="182" y="164"/>
                  <a:pt x="130" y="173"/>
                </a:cubicBezTo>
                <a:cubicBezTo>
                  <a:pt x="114" y="183"/>
                  <a:pt x="108" y="196"/>
                  <a:pt x="92" y="206"/>
                </a:cubicBezTo>
                <a:cubicBezTo>
                  <a:pt x="52" y="264"/>
                  <a:pt x="60" y="344"/>
                  <a:pt x="53" y="413"/>
                </a:cubicBezTo>
                <a:cubicBezTo>
                  <a:pt x="49" y="449"/>
                  <a:pt x="55" y="461"/>
                  <a:pt x="24" y="475"/>
                </a:cubicBezTo>
                <a:cubicBezTo>
                  <a:pt x="15" y="490"/>
                  <a:pt x="6" y="502"/>
                  <a:pt x="0" y="518"/>
                </a:cubicBezTo>
                <a:cubicBezTo>
                  <a:pt x="4" y="578"/>
                  <a:pt x="7" y="637"/>
                  <a:pt x="15" y="696"/>
                </a:cubicBezTo>
                <a:cubicBezTo>
                  <a:pt x="19" y="721"/>
                  <a:pt x="18" y="729"/>
                  <a:pt x="24" y="749"/>
                </a:cubicBezTo>
                <a:cubicBezTo>
                  <a:pt x="29" y="763"/>
                  <a:pt x="39" y="792"/>
                  <a:pt x="39" y="792"/>
                </a:cubicBezTo>
                <a:cubicBezTo>
                  <a:pt x="44" y="874"/>
                  <a:pt x="45" y="1015"/>
                  <a:pt x="149" y="1037"/>
                </a:cubicBezTo>
                <a:cubicBezTo>
                  <a:pt x="189" y="1061"/>
                  <a:pt x="141" y="1029"/>
                  <a:pt x="173" y="1061"/>
                </a:cubicBezTo>
                <a:cubicBezTo>
                  <a:pt x="185" y="1073"/>
                  <a:pt x="215" y="1085"/>
                  <a:pt x="231" y="1090"/>
                </a:cubicBezTo>
                <a:cubicBezTo>
                  <a:pt x="240" y="1104"/>
                  <a:pt x="241" y="1127"/>
                  <a:pt x="255" y="1138"/>
                </a:cubicBezTo>
                <a:cubicBezTo>
                  <a:pt x="268" y="1149"/>
                  <a:pt x="295" y="1151"/>
                  <a:pt x="312" y="1157"/>
                </a:cubicBezTo>
                <a:cubicBezTo>
                  <a:pt x="337" y="1166"/>
                  <a:pt x="362" y="1181"/>
                  <a:pt x="384" y="1195"/>
                </a:cubicBezTo>
                <a:cubicBezTo>
                  <a:pt x="407" y="1229"/>
                  <a:pt x="394" y="1217"/>
                  <a:pt x="418" y="1234"/>
                </a:cubicBezTo>
                <a:cubicBezTo>
                  <a:pt x="422" y="1214"/>
                  <a:pt x="421" y="1165"/>
                  <a:pt x="442" y="1152"/>
                </a:cubicBezTo>
                <a:cubicBezTo>
                  <a:pt x="460" y="1141"/>
                  <a:pt x="494" y="1136"/>
                  <a:pt x="514" y="1133"/>
                </a:cubicBezTo>
                <a:cubicBezTo>
                  <a:pt x="562" y="1116"/>
                  <a:pt x="486" y="1145"/>
                  <a:pt x="543" y="1114"/>
                </a:cubicBezTo>
                <a:cubicBezTo>
                  <a:pt x="556" y="1107"/>
                  <a:pt x="571" y="1103"/>
                  <a:pt x="586" y="1099"/>
                </a:cubicBezTo>
                <a:cubicBezTo>
                  <a:pt x="597" y="1096"/>
                  <a:pt x="620" y="1090"/>
                  <a:pt x="620" y="1090"/>
                </a:cubicBezTo>
                <a:cubicBezTo>
                  <a:pt x="653" y="1067"/>
                  <a:pt x="638" y="1076"/>
                  <a:pt x="663" y="1061"/>
                </a:cubicBezTo>
                <a:cubicBezTo>
                  <a:pt x="677" y="1019"/>
                  <a:pt x="655" y="1087"/>
                  <a:pt x="672" y="1008"/>
                </a:cubicBezTo>
                <a:cubicBezTo>
                  <a:pt x="674" y="998"/>
                  <a:pt x="679" y="989"/>
                  <a:pt x="682" y="979"/>
                </a:cubicBezTo>
                <a:cubicBezTo>
                  <a:pt x="684" y="974"/>
                  <a:pt x="687" y="965"/>
                  <a:pt x="687" y="965"/>
                </a:cubicBezTo>
                <a:cubicBezTo>
                  <a:pt x="690" y="896"/>
                  <a:pt x="669" y="866"/>
                  <a:pt x="716" y="835"/>
                </a:cubicBezTo>
                <a:cubicBezTo>
                  <a:pt x="726" y="799"/>
                  <a:pt x="739" y="765"/>
                  <a:pt x="759" y="734"/>
                </a:cubicBezTo>
                <a:cubicBezTo>
                  <a:pt x="757" y="654"/>
                  <a:pt x="760" y="574"/>
                  <a:pt x="754" y="494"/>
                </a:cubicBezTo>
                <a:cubicBezTo>
                  <a:pt x="754" y="488"/>
                  <a:pt x="744" y="489"/>
                  <a:pt x="740" y="485"/>
                </a:cubicBezTo>
                <a:cubicBezTo>
                  <a:pt x="736" y="481"/>
                  <a:pt x="733" y="475"/>
                  <a:pt x="730" y="470"/>
                </a:cubicBezTo>
                <a:cubicBezTo>
                  <a:pt x="728" y="393"/>
                  <a:pt x="779" y="266"/>
                  <a:pt x="706" y="240"/>
                </a:cubicBezTo>
                <a:cubicBezTo>
                  <a:pt x="691" y="218"/>
                  <a:pt x="684" y="206"/>
                  <a:pt x="658" y="197"/>
                </a:cubicBezTo>
                <a:cubicBezTo>
                  <a:pt x="638" y="166"/>
                  <a:pt x="607" y="149"/>
                  <a:pt x="576" y="130"/>
                </a:cubicBezTo>
                <a:cubicBezTo>
                  <a:pt x="561" y="105"/>
                  <a:pt x="533" y="98"/>
                  <a:pt x="509" y="82"/>
                </a:cubicBezTo>
                <a:cubicBezTo>
                  <a:pt x="476" y="60"/>
                  <a:pt x="446" y="37"/>
                  <a:pt x="408" y="24"/>
                </a:cubicBezTo>
                <a:cubicBezTo>
                  <a:pt x="390" y="11"/>
                  <a:pt x="394" y="20"/>
                  <a:pt x="394" y="0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7668" name="Text Box 83"/>
          <p:cNvSpPr txBox="1">
            <a:spLocks noChangeArrowheads="1"/>
          </p:cNvSpPr>
          <p:nvPr/>
        </p:nvSpPr>
        <p:spPr bwMode="auto">
          <a:xfrm>
            <a:off x="752475" y="606425"/>
            <a:ext cx="54006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580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4000" b="1" dirty="0" err="1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Let‘s</a:t>
            </a:r>
            <a:r>
              <a:rPr lang="es-ES" altLang="es-ES" sz="4000" b="1" dirty="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 mix</a:t>
            </a:r>
            <a:br>
              <a:rPr lang="es-ES" altLang="es-ES" sz="4000" b="1" dirty="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</a:br>
            <a:r>
              <a:rPr lang="es-ES" altLang="es-ES" sz="4000" b="1" dirty="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BLUE + YELLOW = ?</a:t>
            </a:r>
            <a:endParaRPr lang="es-ES" altLang="es-ES" sz="4000" b="1" dirty="0">
              <a:solidFill>
                <a:srgbClr val="000000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07616" name="Text Box 96"/>
          <p:cNvSpPr txBox="1">
            <a:spLocks noChangeArrowheads="1"/>
          </p:cNvSpPr>
          <p:nvPr/>
        </p:nvSpPr>
        <p:spPr bwMode="auto">
          <a:xfrm>
            <a:off x="1476375" y="5084763"/>
            <a:ext cx="3960813" cy="1098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99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580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6600" b="1">
                <a:solidFill>
                  <a:srgbClr val="00B800"/>
                </a:solidFill>
                <a:latin typeface="Comic Sans MS" panose="030F0702030302020204" pitchFamily="66" charset="0"/>
                <a:cs typeface="+mn-cs"/>
              </a:rPr>
              <a:t>GREEN</a:t>
            </a:r>
            <a:endParaRPr lang="es-ES" altLang="es-ES" sz="6600" b="1">
              <a:solidFill>
                <a:srgbClr val="00B800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27670" name="Line 97"/>
          <p:cNvSpPr>
            <a:spLocks noChangeShapeType="1"/>
          </p:cNvSpPr>
          <p:nvPr/>
        </p:nvSpPr>
        <p:spPr bwMode="auto">
          <a:xfrm>
            <a:off x="7092950" y="1341438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7671" name="Line 98"/>
          <p:cNvSpPr>
            <a:spLocks noChangeShapeType="1"/>
          </p:cNvSpPr>
          <p:nvPr/>
        </p:nvSpPr>
        <p:spPr bwMode="auto">
          <a:xfrm>
            <a:off x="7092950" y="1844675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7672" name="Line 99"/>
          <p:cNvSpPr>
            <a:spLocks noChangeShapeType="1"/>
          </p:cNvSpPr>
          <p:nvPr/>
        </p:nvSpPr>
        <p:spPr bwMode="auto">
          <a:xfrm>
            <a:off x="7092950" y="2349500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7673" name="Line 100"/>
          <p:cNvSpPr>
            <a:spLocks noChangeShapeType="1"/>
          </p:cNvSpPr>
          <p:nvPr/>
        </p:nvSpPr>
        <p:spPr bwMode="auto">
          <a:xfrm>
            <a:off x="7092950" y="2852738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7674" name="Line 101"/>
          <p:cNvSpPr>
            <a:spLocks noChangeShapeType="1"/>
          </p:cNvSpPr>
          <p:nvPr/>
        </p:nvSpPr>
        <p:spPr bwMode="auto">
          <a:xfrm>
            <a:off x="7092950" y="3357563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7675" name="Line 102"/>
          <p:cNvSpPr>
            <a:spLocks noChangeShapeType="1"/>
          </p:cNvSpPr>
          <p:nvPr/>
        </p:nvSpPr>
        <p:spPr bwMode="auto">
          <a:xfrm>
            <a:off x="7092950" y="3860800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7676" name="Line 103"/>
          <p:cNvSpPr>
            <a:spLocks noChangeShapeType="1"/>
          </p:cNvSpPr>
          <p:nvPr/>
        </p:nvSpPr>
        <p:spPr bwMode="auto">
          <a:xfrm>
            <a:off x="7092950" y="4365625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7677" name="Line 104"/>
          <p:cNvSpPr>
            <a:spLocks noChangeShapeType="1"/>
          </p:cNvSpPr>
          <p:nvPr/>
        </p:nvSpPr>
        <p:spPr bwMode="auto">
          <a:xfrm>
            <a:off x="7092950" y="4868863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7678" name="Line 105"/>
          <p:cNvSpPr>
            <a:spLocks noChangeShapeType="1"/>
          </p:cNvSpPr>
          <p:nvPr/>
        </p:nvSpPr>
        <p:spPr bwMode="auto">
          <a:xfrm>
            <a:off x="7092950" y="5373688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98335" name="Picture 106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5876925"/>
            <a:ext cx="788987" cy="7921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36" name="Picture 107" descr="Pintur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177800"/>
            <a:ext cx="179863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75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07292 0.0009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7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0.07309 -0.0041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7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-2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7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76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ER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567"/>
                  </p:tgtEl>
                </p:cond>
              </p:nextCondLst>
            </p:seq>
          </p:childTnLst>
        </p:cTn>
      </p:par>
    </p:tnLst>
    <p:bldLst>
      <p:bldP spid="1076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6804025" y="0"/>
            <a:ext cx="2339975" cy="6858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0723" name="AutoShape 3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1268413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green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0724" name="AutoShape 4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1773238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orange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0725" name="AutoShape 5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2276475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yellow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0726" name="AutoShape 6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2781300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brown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0727" name="AutoShape 7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3284538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blue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17768" name="AutoShape 8"/>
          <p:cNvSpPr>
            <a:spLocks noChangeArrowheads="1"/>
          </p:cNvSpPr>
          <p:nvPr/>
        </p:nvSpPr>
        <p:spPr bwMode="auto">
          <a:xfrm>
            <a:off x="7019925" y="4797425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pink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0729" name="AutoShape 9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4294188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purple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0730" name="AutoShape 10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3789363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gray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0731" name="AutoShape 11">
            <a:hlinkClick r:id="" action="ppaction://noaction">
              <a:snd r:embed="rId1" name="NOO.WAV"/>
            </a:hlinkClick>
          </p:cNvPr>
          <p:cNvSpPr>
            <a:spLocks noChangeArrowheads="1"/>
          </p:cNvSpPr>
          <p:nvPr/>
        </p:nvSpPr>
        <p:spPr bwMode="auto">
          <a:xfrm>
            <a:off x="7019925" y="5300663"/>
            <a:ext cx="187325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2400" b="1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black</a:t>
            </a:r>
            <a:endParaRPr lang="es-ES" altLang="es-ES" sz="2400" b="1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99340" name="Picture 13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876925"/>
            <a:ext cx="792163" cy="7921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74" name="Freeform 14"/>
          <p:cNvSpPr/>
          <p:nvPr/>
        </p:nvSpPr>
        <p:spPr bwMode="auto">
          <a:xfrm>
            <a:off x="612775" y="2205038"/>
            <a:ext cx="2697163" cy="2362200"/>
          </a:xfrm>
          <a:custGeom>
            <a:avLst/>
            <a:gdLst>
              <a:gd name="T0" fmla="*/ 2046367254 w 1699"/>
              <a:gd name="T1" fmla="*/ 50381527 h 1761"/>
              <a:gd name="T2" fmla="*/ 1353324951 w 1699"/>
              <a:gd name="T3" fmla="*/ 66576213 h 1761"/>
              <a:gd name="T4" fmla="*/ 1262599309 w 1699"/>
              <a:gd name="T5" fmla="*/ 82769556 h 1761"/>
              <a:gd name="T6" fmla="*/ 1101309279 w 1699"/>
              <a:gd name="T7" fmla="*/ 181733798 h 1761"/>
              <a:gd name="T8" fmla="*/ 1055946458 w 1699"/>
              <a:gd name="T9" fmla="*/ 230316512 h 1761"/>
              <a:gd name="T10" fmla="*/ 985382070 w 1699"/>
              <a:gd name="T11" fmla="*/ 246509856 h 1761"/>
              <a:gd name="T12" fmla="*/ 869454861 w 1699"/>
              <a:gd name="T13" fmla="*/ 329280754 h 1761"/>
              <a:gd name="T14" fmla="*/ 733366398 w 1699"/>
              <a:gd name="T15" fmla="*/ 361668783 h 1761"/>
              <a:gd name="T16" fmla="*/ 662802010 w 1699"/>
              <a:gd name="T17" fmla="*/ 379662281 h 1761"/>
              <a:gd name="T18" fmla="*/ 640119806 w 1699"/>
              <a:gd name="T19" fmla="*/ 741331064 h 1761"/>
              <a:gd name="T20" fmla="*/ 317539746 w 1699"/>
              <a:gd name="T21" fmla="*/ 921264707 h 1761"/>
              <a:gd name="T22" fmla="*/ 224294742 w 1699"/>
              <a:gd name="T23" fmla="*/ 1070610476 h 1761"/>
              <a:gd name="T24" fmla="*/ 63004712 w 1699"/>
              <a:gd name="T25" fmla="*/ 1531243500 h 1761"/>
              <a:gd name="T26" fmla="*/ 63004712 w 1699"/>
              <a:gd name="T27" fmla="*/ 1925300312 h 1761"/>
              <a:gd name="T28" fmla="*/ 156249716 w 1699"/>
              <a:gd name="T29" fmla="*/ 2147483647 h 1761"/>
              <a:gd name="T30" fmla="*/ 272176925 w 1699"/>
              <a:gd name="T31" fmla="*/ 2147483647 h 1761"/>
              <a:gd name="T32" fmla="*/ 362902567 w 1699"/>
              <a:gd name="T33" fmla="*/ 2147483647 h 1761"/>
              <a:gd name="T34" fmla="*/ 594756985 w 1699"/>
              <a:gd name="T35" fmla="*/ 2147483647 h 1761"/>
              <a:gd name="T36" fmla="*/ 708164831 w 1699"/>
              <a:gd name="T37" fmla="*/ 2147483647 h 1761"/>
              <a:gd name="T38" fmla="*/ 1169352717 w 1699"/>
              <a:gd name="T39" fmla="*/ 2147483647 h 1761"/>
              <a:gd name="T40" fmla="*/ 1307962130 w 1699"/>
              <a:gd name="T41" fmla="*/ 2147483647 h 1761"/>
              <a:gd name="T42" fmla="*/ 1330642747 w 1699"/>
              <a:gd name="T43" fmla="*/ 2147483647 h 1761"/>
              <a:gd name="T44" fmla="*/ 1469252160 w 1699"/>
              <a:gd name="T45" fmla="*/ 2147483647 h 1761"/>
              <a:gd name="T46" fmla="*/ 1953122250 w 1699"/>
              <a:gd name="T47" fmla="*/ 2147483647 h 1761"/>
              <a:gd name="T48" fmla="*/ 2147483647 w 1699"/>
              <a:gd name="T49" fmla="*/ 2147483647 h 1761"/>
              <a:gd name="T50" fmla="*/ 2147483647 w 1699"/>
              <a:gd name="T51" fmla="*/ 2147483647 h 1761"/>
              <a:gd name="T52" fmla="*/ 2147483647 w 1699"/>
              <a:gd name="T53" fmla="*/ 2147483647 h 1761"/>
              <a:gd name="T54" fmla="*/ 2147483647 w 1699"/>
              <a:gd name="T55" fmla="*/ 2147483647 h 1761"/>
              <a:gd name="T56" fmla="*/ 2147483647 w 1699"/>
              <a:gd name="T57" fmla="*/ 2147483647 h 1761"/>
              <a:gd name="T58" fmla="*/ 2147483647 w 1699"/>
              <a:gd name="T59" fmla="*/ 2147483647 h 1761"/>
              <a:gd name="T60" fmla="*/ 2147483647 w 1699"/>
              <a:gd name="T61" fmla="*/ 2147483647 h 1761"/>
              <a:gd name="T62" fmla="*/ 2147483647 w 1699"/>
              <a:gd name="T63" fmla="*/ 2147483647 h 1761"/>
              <a:gd name="T64" fmla="*/ 2147483647 w 1699"/>
              <a:gd name="T65" fmla="*/ 2072845926 h 1761"/>
              <a:gd name="T66" fmla="*/ 2147483647 w 1699"/>
              <a:gd name="T67" fmla="*/ 1925300312 h 1761"/>
              <a:gd name="T68" fmla="*/ 2147483647 w 1699"/>
              <a:gd name="T69" fmla="*/ 1826336070 h 1761"/>
              <a:gd name="T70" fmla="*/ 2147483647 w 1699"/>
              <a:gd name="T71" fmla="*/ 1381897731 h 1761"/>
              <a:gd name="T72" fmla="*/ 2147483647 w 1699"/>
              <a:gd name="T73" fmla="*/ 1282933490 h 1761"/>
              <a:gd name="T74" fmla="*/ 2147483647 w 1699"/>
              <a:gd name="T75" fmla="*/ 674754851 h 1761"/>
              <a:gd name="T76" fmla="*/ 2147483647 w 1699"/>
              <a:gd name="T77" fmla="*/ 559595924 h 1761"/>
              <a:gd name="T78" fmla="*/ 2147483647 w 1699"/>
              <a:gd name="T79" fmla="*/ 494819866 h 1761"/>
              <a:gd name="T80" fmla="*/ 2147483647 w 1699"/>
              <a:gd name="T81" fmla="*/ 428243654 h 1761"/>
              <a:gd name="T82" fmla="*/ 2147483647 w 1699"/>
              <a:gd name="T83" fmla="*/ 379662281 h 1761"/>
              <a:gd name="T84" fmla="*/ 2147483647 w 1699"/>
              <a:gd name="T85" fmla="*/ 131352271 h 1761"/>
              <a:gd name="T86" fmla="*/ 2147483647 w 1699"/>
              <a:gd name="T87" fmla="*/ 115157585 h 1761"/>
              <a:gd name="T88" fmla="*/ 2147483647 w 1699"/>
              <a:gd name="T89" fmla="*/ 82769556 h 1761"/>
              <a:gd name="T90" fmla="*/ 2137092896 w 1699"/>
              <a:gd name="T91" fmla="*/ 16194685 h 1761"/>
              <a:gd name="T92" fmla="*/ 2046367254 w 1699"/>
              <a:gd name="T93" fmla="*/ 0 h 1761"/>
              <a:gd name="T94" fmla="*/ 2046367254 w 1699"/>
              <a:gd name="T95" fmla="*/ 50381527 h 176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699" h="1761">
                <a:moveTo>
                  <a:pt x="812" y="28"/>
                </a:moveTo>
                <a:cubicBezTo>
                  <a:pt x="720" y="31"/>
                  <a:pt x="629" y="32"/>
                  <a:pt x="537" y="37"/>
                </a:cubicBezTo>
                <a:cubicBezTo>
                  <a:pt x="525" y="38"/>
                  <a:pt x="511" y="39"/>
                  <a:pt x="501" y="46"/>
                </a:cubicBezTo>
                <a:cubicBezTo>
                  <a:pt x="471" y="66"/>
                  <a:pt x="477" y="88"/>
                  <a:pt x="437" y="101"/>
                </a:cubicBezTo>
                <a:cubicBezTo>
                  <a:pt x="431" y="110"/>
                  <a:pt x="428" y="121"/>
                  <a:pt x="419" y="128"/>
                </a:cubicBezTo>
                <a:cubicBezTo>
                  <a:pt x="411" y="134"/>
                  <a:pt x="397" y="129"/>
                  <a:pt x="391" y="137"/>
                </a:cubicBezTo>
                <a:cubicBezTo>
                  <a:pt x="340" y="201"/>
                  <a:pt x="433" y="157"/>
                  <a:pt x="345" y="183"/>
                </a:cubicBezTo>
                <a:cubicBezTo>
                  <a:pt x="327" y="188"/>
                  <a:pt x="309" y="195"/>
                  <a:pt x="291" y="201"/>
                </a:cubicBezTo>
                <a:cubicBezTo>
                  <a:pt x="282" y="204"/>
                  <a:pt x="263" y="211"/>
                  <a:pt x="263" y="211"/>
                </a:cubicBezTo>
                <a:cubicBezTo>
                  <a:pt x="260" y="278"/>
                  <a:pt x="262" y="345"/>
                  <a:pt x="254" y="412"/>
                </a:cubicBezTo>
                <a:cubicBezTo>
                  <a:pt x="251" y="440"/>
                  <a:pt x="151" y="487"/>
                  <a:pt x="126" y="512"/>
                </a:cubicBezTo>
                <a:cubicBezTo>
                  <a:pt x="116" y="542"/>
                  <a:pt x="100" y="565"/>
                  <a:pt x="89" y="595"/>
                </a:cubicBezTo>
                <a:cubicBezTo>
                  <a:pt x="84" y="670"/>
                  <a:pt x="86" y="790"/>
                  <a:pt x="25" y="851"/>
                </a:cubicBezTo>
                <a:cubicBezTo>
                  <a:pt x="0" y="927"/>
                  <a:pt x="12" y="991"/>
                  <a:pt x="25" y="1070"/>
                </a:cubicBezTo>
                <a:cubicBezTo>
                  <a:pt x="32" y="1160"/>
                  <a:pt x="21" y="1190"/>
                  <a:pt x="62" y="1253"/>
                </a:cubicBezTo>
                <a:cubicBezTo>
                  <a:pt x="71" y="1301"/>
                  <a:pt x="61" y="1320"/>
                  <a:pt x="108" y="1335"/>
                </a:cubicBezTo>
                <a:cubicBezTo>
                  <a:pt x="162" y="1371"/>
                  <a:pt x="113" y="1330"/>
                  <a:pt x="144" y="1390"/>
                </a:cubicBezTo>
                <a:cubicBezTo>
                  <a:pt x="161" y="1424"/>
                  <a:pt x="212" y="1433"/>
                  <a:pt x="236" y="1463"/>
                </a:cubicBezTo>
                <a:cubicBezTo>
                  <a:pt x="257" y="1489"/>
                  <a:pt x="258" y="1522"/>
                  <a:pt x="281" y="1545"/>
                </a:cubicBezTo>
                <a:cubicBezTo>
                  <a:pt x="325" y="1589"/>
                  <a:pt x="407" y="1602"/>
                  <a:pt x="464" y="1609"/>
                </a:cubicBezTo>
                <a:cubicBezTo>
                  <a:pt x="482" y="1627"/>
                  <a:pt x="511" y="1639"/>
                  <a:pt x="519" y="1664"/>
                </a:cubicBezTo>
                <a:cubicBezTo>
                  <a:pt x="522" y="1673"/>
                  <a:pt x="521" y="1685"/>
                  <a:pt x="528" y="1692"/>
                </a:cubicBezTo>
                <a:cubicBezTo>
                  <a:pt x="543" y="1707"/>
                  <a:pt x="561" y="1727"/>
                  <a:pt x="583" y="1728"/>
                </a:cubicBezTo>
                <a:cubicBezTo>
                  <a:pt x="647" y="1731"/>
                  <a:pt x="711" y="1734"/>
                  <a:pt x="775" y="1737"/>
                </a:cubicBezTo>
                <a:cubicBezTo>
                  <a:pt x="831" y="1749"/>
                  <a:pt x="883" y="1761"/>
                  <a:pt x="940" y="1747"/>
                </a:cubicBezTo>
                <a:cubicBezTo>
                  <a:pt x="970" y="1652"/>
                  <a:pt x="1091" y="1696"/>
                  <a:pt x="1177" y="1692"/>
                </a:cubicBezTo>
                <a:cubicBezTo>
                  <a:pt x="1205" y="1689"/>
                  <a:pt x="1233" y="1690"/>
                  <a:pt x="1260" y="1683"/>
                </a:cubicBezTo>
                <a:cubicBezTo>
                  <a:pt x="1268" y="1681"/>
                  <a:pt x="1271" y="1670"/>
                  <a:pt x="1278" y="1664"/>
                </a:cubicBezTo>
                <a:cubicBezTo>
                  <a:pt x="1301" y="1645"/>
                  <a:pt x="1321" y="1631"/>
                  <a:pt x="1342" y="1609"/>
                </a:cubicBezTo>
                <a:cubicBezTo>
                  <a:pt x="1357" y="1565"/>
                  <a:pt x="1389" y="1515"/>
                  <a:pt x="1433" y="1500"/>
                </a:cubicBezTo>
                <a:cubicBezTo>
                  <a:pt x="1468" y="1465"/>
                  <a:pt x="1515" y="1466"/>
                  <a:pt x="1561" y="1454"/>
                </a:cubicBezTo>
                <a:cubicBezTo>
                  <a:pt x="1590" y="1426"/>
                  <a:pt x="1580" y="1414"/>
                  <a:pt x="1616" y="1390"/>
                </a:cubicBezTo>
                <a:cubicBezTo>
                  <a:pt x="1648" y="1293"/>
                  <a:pt x="1616" y="1398"/>
                  <a:pt x="1635" y="1152"/>
                </a:cubicBezTo>
                <a:cubicBezTo>
                  <a:pt x="1638" y="1109"/>
                  <a:pt x="1664" y="1105"/>
                  <a:pt x="1680" y="1070"/>
                </a:cubicBezTo>
                <a:cubicBezTo>
                  <a:pt x="1688" y="1052"/>
                  <a:pt x="1699" y="1015"/>
                  <a:pt x="1699" y="1015"/>
                </a:cubicBezTo>
                <a:cubicBezTo>
                  <a:pt x="1696" y="933"/>
                  <a:pt x="1697" y="850"/>
                  <a:pt x="1689" y="768"/>
                </a:cubicBezTo>
                <a:cubicBezTo>
                  <a:pt x="1687" y="749"/>
                  <a:pt x="1671" y="713"/>
                  <a:pt x="1671" y="713"/>
                </a:cubicBezTo>
                <a:cubicBezTo>
                  <a:pt x="1664" y="567"/>
                  <a:pt x="1686" y="455"/>
                  <a:pt x="1561" y="375"/>
                </a:cubicBezTo>
                <a:cubicBezTo>
                  <a:pt x="1541" y="345"/>
                  <a:pt x="1527" y="331"/>
                  <a:pt x="1497" y="311"/>
                </a:cubicBezTo>
                <a:cubicBezTo>
                  <a:pt x="1481" y="262"/>
                  <a:pt x="1501" y="300"/>
                  <a:pt x="1461" y="275"/>
                </a:cubicBezTo>
                <a:cubicBezTo>
                  <a:pt x="1401" y="238"/>
                  <a:pt x="1485" y="274"/>
                  <a:pt x="1424" y="238"/>
                </a:cubicBezTo>
                <a:cubicBezTo>
                  <a:pt x="1366" y="204"/>
                  <a:pt x="1429" y="260"/>
                  <a:pt x="1369" y="211"/>
                </a:cubicBezTo>
                <a:cubicBezTo>
                  <a:pt x="1326" y="176"/>
                  <a:pt x="1273" y="79"/>
                  <a:pt x="1214" y="73"/>
                </a:cubicBezTo>
                <a:cubicBezTo>
                  <a:pt x="1156" y="68"/>
                  <a:pt x="1098" y="67"/>
                  <a:pt x="1040" y="64"/>
                </a:cubicBezTo>
                <a:cubicBezTo>
                  <a:pt x="992" y="54"/>
                  <a:pt x="942" y="56"/>
                  <a:pt x="894" y="46"/>
                </a:cubicBezTo>
                <a:cubicBezTo>
                  <a:pt x="859" y="39"/>
                  <a:pt x="875" y="23"/>
                  <a:pt x="848" y="9"/>
                </a:cubicBezTo>
                <a:cubicBezTo>
                  <a:pt x="837" y="3"/>
                  <a:pt x="824" y="3"/>
                  <a:pt x="812" y="0"/>
                </a:cubicBezTo>
                <a:cubicBezTo>
                  <a:pt x="802" y="31"/>
                  <a:pt x="793" y="28"/>
                  <a:pt x="812" y="28"/>
                </a:cubicBezTo>
                <a:close/>
              </a:path>
            </a:pathLst>
          </a:custGeom>
          <a:solidFill>
            <a:schemeClr val="bg1"/>
          </a:solidFill>
          <a:ln w="3175" cmpd="sng">
            <a:solidFill>
              <a:schemeClr val="tx1"/>
            </a:solidFill>
            <a:rou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17775" name="Freeform 15"/>
          <p:cNvSpPr/>
          <p:nvPr/>
        </p:nvSpPr>
        <p:spPr bwMode="auto">
          <a:xfrm rot="10676726">
            <a:off x="3387725" y="2278063"/>
            <a:ext cx="2697163" cy="2290762"/>
          </a:xfrm>
          <a:custGeom>
            <a:avLst/>
            <a:gdLst>
              <a:gd name="T0" fmla="*/ 2046367254 w 1699"/>
              <a:gd name="T1" fmla="*/ 47380139 h 1761"/>
              <a:gd name="T2" fmla="*/ 1353324951 w 1699"/>
              <a:gd name="T3" fmla="*/ 62610259 h 1761"/>
              <a:gd name="T4" fmla="*/ 1262599309 w 1699"/>
              <a:gd name="T5" fmla="*/ 77839078 h 1761"/>
              <a:gd name="T6" fmla="*/ 1101309279 w 1699"/>
              <a:gd name="T7" fmla="*/ 170908276 h 1761"/>
              <a:gd name="T8" fmla="*/ 1055946458 w 1699"/>
              <a:gd name="T9" fmla="*/ 216596035 h 1761"/>
              <a:gd name="T10" fmla="*/ 985382070 w 1699"/>
              <a:gd name="T11" fmla="*/ 231826155 h 1761"/>
              <a:gd name="T12" fmla="*/ 869454861 w 1699"/>
              <a:gd name="T13" fmla="*/ 309665233 h 1761"/>
              <a:gd name="T14" fmla="*/ 733366398 w 1699"/>
              <a:gd name="T15" fmla="*/ 340124173 h 1761"/>
              <a:gd name="T16" fmla="*/ 662802010 w 1699"/>
              <a:gd name="T17" fmla="*/ 357045372 h 1761"/>
              <a:gd name="T18" fmla="*/ 640119806 w 1699"/>
              <a:gd name="T19" fmla="*/ 697169544 h 1761"/>
              <a:gd name="T20" fmla="*/ 317539746 w 1699"/>
              <a:gd name="T21" fmla="*/ 866385441 h 1761"/>
              <a:gd name="T22" fmla="*/ 224294742 w 1699"/>
              <a:gd name="T23" fmla="*/ 1006834778 h 1761"/>
              <a:gd name="T24" fmla="*/ 63004712 w 1699"/>
              <a:gd name="T25" fmla="*/ 1440028148 h 1761"/>
              <a:gd name="T26" fmla="*/ 63004712 w 1699"/>
              <a:gd name="T27" fmla="*/ 1810609959 h 1761"/>
              <a:gd name="T28" fmla="*/ 156249716 w 1699"/>
              <a:gd name="T29" fmla="*/ 2120275193 h 1761"/>
              <a:gd name="T30" fmla="*/ 272176925 w 1699"/>
              <a:gd name="T31" fmla="*/ 2147483647 h 1761"/>
              <a:gd name="T32" fmla="*/ 362902567 w 1699"/>
              <a:gd name="T33" fmla="*/ 2147483647 h 1761"/>
              <a:gd name="T34" fmla="*/ 594756985 w 1699"/>
              <a:gd name="T35" fmla="*/ 2147483647 h 1761"/>
              <a:gd name="T36" fmla="*/ 708164831 w 1699"/>
              <a:gd name="T37" fmla="*/ 2147483647 h 1761"/>
              <a:gd name="T38" fmla="*/ 1169352717 w 1699"/>
              <a:gd name="T39" fmla="*/ 2147483647 h 1761"/>
              <a:gd name="T40" fmla="*/ 1307962130 w 1699"/>
              <a:gd name="T41" fmla="*/ 2147483647 h 1761"/>
              <a:gd name="T42" fmla="*/ 1330642747 w 1699"/>
              <a:gd name="T43" fmla="*/ 2147483647 h 1761"/>
              <a:gd name="T44" fmla="*/ 1469252160 w 1699"/>
              <a:gd name="T45" fmla="*/ 2147483647 h 1761"/>
              <a:gd name="T46" fmla="*/ 1953122250 w 1699"/>
              <a:gd name="T47" fmla="*/ 2147483647 h 1761"/>
              <a:gd name="T48" fmla="*/ 2147483647 w 1699"/>
              <a:gd name="T49" fmla="*/ 2147483647 h 1761"/>
              <a:gd name="T50" fmla="*/ 2147483647 w 1699"/>
              <a:gd name="T51" fmla="*/ 2147483647 h 1761"/>
              <a:gd name="T52" fmla="*/ 2147483647 w 1699"/>
              <a:gd name="T53" fmla="*/ 2147483647 h 1761"/>
              <a:gd name="T54" fmla="*/ 2147483647 w 1699"/>
              <a:gd name="T55" fmla="*/ 2147483647 h 1761"/>
              <a:gd name="T56" fmla="*/ 2147483647 w 1699"/>
              <a:gd name="T57" fmla="*/ 2147483647 h 1761"/>
              <a:gd name="T58" fmla="*/ 2147483647 w 1699"/>
              <a:gd name="T59" fmla="*/ 2147483647 h 1761"/>
              <a:gd name="T60" fmla="*/ 2147483647 w 1699"/>
              <a:gd name="T61" fmla="*/ 2147483647 h 1761"/>
              <a:gd name="T62" fmla="*/ 2147483647 w 1699"/>
              <a:gd name="T63" fmla="*/ 2147483647 h 1761"/>
              <a:gd name="T64" fmla="*/ 2147483647 w 1699"/>
              <a:gd name="T65" fmla="*/ 1949366916 h 1761"/>
              <a:gd name="T66" fmla="*/ 2147483647 w 1699"/>
              <a:gd name="T67" fmla="*/ 1810609959 h 1761"/>
              <a:gd name="T68" fmla="*/ 2147483647 w 1699"/>
              <a:gd name="T69" fmla="*/ 1717542062 h 1761"/>
              <a:gd name="T70" fmla="*/ 2147483647 w 1699"/>
              <a:gd name="T71" fmla="*/ 1299578811 h 1761"/>
              <a:gd name="T72" fmla="*/ 2147483647 w 1699"/>
              <a:gd name="T73" fmla="*/ 1206509613 h 1761"/>
              <a:gd name="T74" fmla="*/ 2147483647 w 1699"/>
              <a:gd name="T75" fmla="*/ 634559286 h 1761"/>
              <a:gd name="T76" fmla="*/ 2147483647 w 1699"/>
              <a:gd name="T77" fmla="*/ 526261268 h 1761"/>
              <a:gd name="T78" fmla="*/ 2147483647 w 1699"/>
              <a:gd name="T79" fmla="*/ 465343389 h 1761"/>
              <a:gd name="T80" fmla="*/ 2147483647 w 1699"/>
              <a:gd name="T81" fmla="*/ 402734431 h 1761"/>
              <a:gd name="T82" fmla="*/ 2147483647 w 1699"/>
              <a:gd name="T83" fmla="*/ 357045372 h 1761"/>
              <a:gd name="T84" fmla="*/ 2147483647 w 1699"/>
              <a:gd name="T85" fmla="*/ 123528138 h 1761"/>
              <a:gd name="T86" fmla="*/ 2147483647 w 1699"/>
              <a:gd name="T87" fmla="*/ 108298017 h 1761"/>
              <a:gd name="T88" fmla="*/ 2147483647 w 1699"/>
              <a:gd name="T89" fmla="*/ 77839078 h 1761"/>
              <a:gd name="T90" fmla="*/ 2137092896 w 1699"/>
              <a:gd name="T91" fmla="*/ 15228819 h 1761"/>
              <a:gd name="T92" fmla="*/ 2046367254 w 1699"/>
              <a:gd name="T93" fmla="*/ 0 h 1761"/>
              <a:gd name="T94" fmla="*/ 2046367254 w 1699"/>
              <a:gd name="T95" fmla="*/ 47380139 h 176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699" h="1761">
                <a:moveTo>
                  <a:pt x="812" y="28"/>
                </a:moveTo>
                <a:cubicBezTo>
                  <a:pt x="720" y="31"/>
                  <a:pt x="629" y="32"/>
                  <a:pt x="537" y="37"/>
                </a:cubicBezTo>
                <a:cubicBezTo>
                  <a:pt x="525" y="38"/>
                  <a:pt x="511" y="39"/>
                  <a:pt x="501" y="46"/>
                </a:cubicBezTo>
                <a:cubicBezTo>
                  <a:pt x="471" y="66"/>
                  <a:pt x="477" y="88"/>
                  <a:pt x="437" y="101"/>
                </a:cubicBezTo>
                <a:cubicBezTo>
                  <a:pt x="431" y="110"/>
                  <a:pt x="428" y="121"/>
                  <a:pt x="419" y="128"/>
                </a:cubicBezTo>
                <a:cubicBezTo>
                  <a:pt x="411" y="134"/>
                  <a:pt x="397" y="129"/>
                  <a:pt x="391" y="137"/>
                </a:cubicBezTo>
                <a:cubicBezTo>
                  <a:pt x="340" y="201"/>
                  <a:pt x="433" y="157"/>
                  <a:pt x="345" y="183"/>
                </a:cubicBezTo>
                <a:cubicBezTo>
                  <a:pt x="327" y="188"/>
                  <a:pt x="309" y="195"/>
                  <a:pt x="291" y="201"/>
                </a:cubicBezTo>
                <a:cubicBezTo>
                  <a:pt x="282" y="204"/>
                  <a:pt x="263" y="211"/>
                  <a:pt x="263" y="211"/>
                </a:cubicBezTo>
                <a:cubicBezTo>
                  <a:pt x="260" y="278"/>
                  <a:pt x="262" y="345"/>
                  <a:pt x="254" y="412"/>
                </a:cubicBezTo>
                <a:cubicBezTo>
                  <a:pt x="251" y="440"/>
                  <a:pt x="151" y="487"/>
                  <a:pt x="126" y="512"/>
                </a:cubicBezTo>
                <a:cubicBezTo>
                  <a:pt x="116" y="542"/>
                  <a:pt x="100" y="565"/>
                  <a:pt x="89" y="595"/>
                </a:cubicBezTo>
                <a:cubicBezTo>
                  <a:pt x="84" y="670"/>
                  <a:pt x="86" y="790"/>
                  <a:pt x="25" y="851"/>
                </a:cubicBezTo>
                <a:cubicBezTo>
                  <a:pt x="0" y="927"/>
                  <a:pt x="12" y="991"/>
                  <a:pt x="25" y="1070"/>
                </a:cubicBezTo>
                <a:cubicBezTo>
                  <a:pt x="32" y="1160"/>
                  <a:pt x="21" y="1190"/>
                  <a:pt x="62" y="1253"/>
                </a:cubicBezTo>
                <a:cubicBezTo>
                  <a:pt x="71" y="1301"/>
                  <a:pt x="61" y="1320"/>
                  <a:pt x="108" y="1335"/>
                </a:cubicBezTo>
                <a:cubicBezTo>
                  <a:pt x="162" y="1371"/>
                  <a:pt x="113" y="1330"/>
                  <a:pt x="144" y="1390"/>
                </a:cubicBezTo>
                <a:cubicBezTo>
                  <a:pt x="161" y="1424"/>
                  <a:pt x="212" y="1433"/>
                  <a:pt x="236" y="1463"/>
                </a:cubicBezTo>
                <a:cubicBezTo>
                  <a:pt x="257" y="1489"/>
                  <a:pt x="258" y="1522"/>
                  <a:pt x="281" y="1545"/>
                </a:cubicBezTo>
                <a:cubicBezTo>
                  <a:pt x="325" y="1589"/>
                  <a:pt x="407" y="1602"/>
                  <a:pt x="464" y="1609"/>
                </a:cubicBezTo>
                <a:cubicBezTo>
                  <a:pt x="482" y="1627"/>
                  <a:pt x="511" y="1639"/>
                  <a:pt x="519" y="1664"/>
                </a:cubicBezTo>
                <a:cubicBezTo>
                  <a:pt x="522" y="1673"/>
                  <a:pt x="521" y="1685"/>
                  <a:pt x="528" y="1692"/>
                </a:cubicBezTo>
                <a:cubicBezTo>
                  <a:pt x="543" y="1707"/>
                  <a:pt x="561" y="1727"/>
                  <a:pt x="583" y="1728"/>
                </a:cubicBezTo>
                <a:cubicBezTo>
                  <a:pt x="647" y="1731"/>
                  <a:pt x="711" y="1734"/>
                  <a:pt x="775" y="1737"/>
                </a:cubicBezTo>
                <a:cubicBezTo>
                  <a:pt x="831" y="1749"/>
                  <a:pt x="883" y="1761"/>
                  <a:pt x="940" y="1747"/>
                </a:cubicBezTo>
                <a:cubicBezTo>
                  <a:pt x="970" y="1652"/>
                  <a:pt x="1091" y="1696"/>
                  <a:pt x="1177" y="1692"/>
                </a:cubicBezTo>
                <a:cubicBezTo>
                  <a:pt x="1205" y="1689"/>
                  <a:pt x="1233" y="1690"/>
                  <a:pt x="1260" y="1683"/>
                </a:cubicBezTo>
                <a:cubicBezTo>
                  <a:pt x="1268" y="1681"/>
                  <a:pt x="1271" y="1670"/>
                  <a:pt x="1278" y="1664"/>
                </a:cubicBezTo>
                <a:cubicBezTo>
                  <a:pt x="1301" y="1645"/>
                  <a:pt x="1321" y="1631"/>
                  <a:pt x="1342" y="1609"/>
                </a:cubicBezTo>
                <a:cubicBezTo>
                  <a:pt x="1357" y="1565"/>
                  <a:pt x="1389" y="1515"/>
                  <a:pt x="1433" y="1500"/>
                </a:cubicBezTo>
                <a:cubicBezTo>
                  <a:pt x="1468" y="1465"/>
                  <a:pt x="1515" y="1466"/>
                  <a:pt x="1561" y="1454"/>
                </a:cubicBezTo>
                <a:cubicBezTo>
                  <a:pt x="1590" y="1426"/>
                  <a:pt x="1580" y="1414"/>
                  <a:pt x="1616" y="1390"/>
                </a:cubicBezTo>
                <a:cubicBezTo>
                  <a:pt x="1648" y="1293"/>
                  <a:pt x="1616" y="1398"/>
                  <a:pt x="1635" y="1152"/>
                </a:cubicBezTo>
                <a:cubicBezTo>
                  <a:pt x="1638" y="1109"/>
                  <a:pt x="1664" y="1105"/>
                  <a:pt x="1680" y="1070"/>
                </a:cubicBezTo>
                <a:cubicBezTo>
                  <a:pt x="1688" y="1052"/>
                  <a:pt x="1699" y="1015"/>
                  <a:pt x="1699" y="1015"/>
                </a:cubicBezTo>
                <a:cubicBezTo>
                  <a:pt x="1696" y="933"/>
                  <a:pt x="1697" y="850"/>
                  <a:pt x="1689" y="768"/>
                </a:cubicBezTo>
                <a:cubicBezTo>
                  <a:pt x="1687" y="749"/>
                  <a:pt x="1671" y="713"/>
                  <a:pt x="1671" y="713"/>
                </a:cubicBezTo>
                <a:cubicBezTo>
                  <a:pt x="1664" y="567"/>
                  <a:pt x="1686" y="455"/>
                  <a:pt x="1561" y="375"/>
                </a:cubicBezTo>
                <a:cubicBezTo>
                  <a:pt x="1541" y="345"/>
                  <a:pt x="1527" y="331"/>
                  <a:pt x="1497" y="311"/>
                </a:cubicBezTo>
                <a:cubicBezTo>
                  <a:pt x="1481" y="262"/>
                  <a:pt x="1501" y="300"/>
                  <a:pt x="1461" y="275"/>
                </a:cubicBezTo>
                <a:cubicBezTo>
                  <a:pt x="1401" y="238"/>
                  <a:pt x="1485" y="274"/>
                  <a:pt x="1424" y="238"/>
                </a:cubicBezTo>
                <a:cubicBezTo>
                  <a:pt x="1366" y="204"/>
                  <a:pt x="1429" y="260"/>
                  <a:pt x="1369" y="211"/>
                </a:cubicBezTo>
                <a:cubicBezTo>
                  <a:pt x="1326" y="176"/>
                  <a:pt x="1273" y="79"/>
                  <a:pt x="1214" y="73"/>
                </a:cubicBezTo>
                <a:cubicBezTo>
                  <a:pt x="1156" y="68"/>
                  <a:pt x="1098" y="67"/>
                  <a:pt x="1040" y="64"/>
                </a:cubicBezTo>
                <a:cubicBezTo>
                  <a:pt x="992" y="54"/>
                  <a:pt x="942" y="56"/>
                  <a:pt x="894" y="46"/>
                </a:cubicBezTo>
                <a:cubicBezTo>
                  <a:pt x="859" y="39"/>
                  <a:pt x="875" y="23"/>
                  <a:pt x="848" y="9"/>
                </a:cubicBezTo>
                <a:cubicBezTo>
                  <a:pt x="837" y="3"/>
                  <a:pt x="824" y="3"/>
                  <a:pt x="812" y="0"/>
                </a:cubicBezTo>
                <a:cubicBezTo>
                  <a:pt x="802" y="31"/>
                  <a:pt x="793" y="28"/>
                  <a:pt x="812" y="28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17776" name="Freeform 16"/>
          <p:cNvSpPr/>
          <p:nvPr/>
        </p:nvSpPr>
        <p:spPr bwMode="auto">
          <a:xfrm>
            <a:off x="2628900" y="2349500"/>
            <a:ext cx="1439863" cy="2087563"/>
          </a:xfrm>
          <a:custGeom>
            <a:avLst/>
            <a:gdLst>
              <a:gd name="T0" fmla="*/ 2147483647 w 779"/>
              <a:gd name="T1" fmla="*/ 0 h 1234"/>
              <a:gd name="T2" fmla="*/ 2147483647 w 779"/>
              <a:gd name="T3" fmla="*/ 2147483647 h 1234"/>
              <a:gd name="T4" fmla="*/ 2147483647 w 779"/>
              <a:gd name="T5" fmla="*/ 2147483647 h 1234"/>
              <a:gd name="T6" fmla="*/ 2147483647 w 779"/>
              <a:gd name="T7" fmla="*/ 2147483647 h 1234"/>
              <a:gd name="T8" fmla="*/ 2147483647 w 779"/>
              <a:gd name="T9" fmla="*/ 2147483647 h 1234"/>
              <a:gd name="T10" fmla="*/ 2147483647 w 779"/>
              <a:gd name="T11" fmla="*/ 2147483647 h 1234"/>
              <a:gd name="T12" fmla="*/ 2147483647 w 779"/>
              <a:gd name="T13" fmla="*/ 2147483647 h 1234"/>
              <a:gd name="T14" fmla="*/ 0 w 779"/>
              <a:gd name="T15" fmla="*/ 2147483647 h 1234"/>
              <a:gd name="T16" fmla="*/ 2147483647 w 779"/>
              <a:gd name="T17" fmla="*/ 2147483647 h 1234"/>
              <a:gd name="T18" fmla="*/ 2147483647 w 779"/>
              <a:gd name="T19" fmla="*/ 2147483647 h 1234"/>
              <a:gd name="T20" fmla="*/ 2147483647 w 779"/>
              <a:gd name="T21" fmla="*/ 2147483647 h 1234"/>
              <a:gd name="T22" fmla="*/ 2147483647 w 779"/>
              <a:gd name="T23" fmla="*/ 2147483647 h 1234"/>
              <a:gd name="T24" fmla="*/ 2147483647 w 779"/>
              <a:gd name="T25" fmla="*/ 2147483647 h 1234"/>
              <a:gd name="T26" fmla="*/ 2147483647 w 779"/>
              <a:gd name="T27" fmla="*/ 2147483647 h 1234"/>
              <a:gd name="T28" fmla="*/ 2147483647 w 779"/>
              <a:gd name="T29" fmla="*/ 2147483647 h 1234"/>
              <a:gd name="T30" fmla="*/ 2147483647 w 779"/>
              <a:gd name="T31" fmla="*/ 2147483647 h 1234"/>
              <a:gd name="T32" fmla="*/ 2147483647 w 779"/>
              <a:gd name="T33" fmla="*/ 2147483647 h 1234"/>
              <a:gd name="T34" fmla="*/ 2147483647 w 779"/>
              <a:gd name="T35" fmla="*/ 2147483647 h 1234"/>
              <a:gd name="T36" fmla="*/ 2147483647 w 779"/>
              <a:gd name="T37" fmla="*/ 2147483647 h 1234"/>
              <a:gd name="T38" fmla="*/ 2147483647 w 779"/>
              <a:gd name="T39" fmla="*/ 2147483647 h 1234"/>
              <a:gd name="T40" fmla="*/ 2147483647 w 779"/>
              <a:gd name="T41" fmla="*/ 2147483647 h 1234"/>
              <a:gd name="T42" fmla="*/ 2147483647 w 779"/>
              <a:gd name="T43" fmla="*/ 2147483647 h 1234"/>
              <a:gd name="T44" fmla="*/ 2147483647 w 779"/>
              <a:gd name="T45" fmla="*/ 2147483647 h 1234"/>
              <a:gd name="T46" fmla="*/ 2147483647 w 779"/>
              <a:gd name="T47" fmla="*/ 2147483647 h 1234"/>
              <a:gd name="T48" fmla="*/ 2147483647 w 779"/>
              <a:gd name="T49" fmla="*/ 2147483647 h 1234"/>
              <a:gd name="T50" fmla="*/ 2147483647 w 779"/>
              <a:gd name="T51" fmla="*/ 2147483647 h 1234"/>
              <a:gd name="T52" fmla="*/ 2147483647 w 779"/>
              <a:gd name="T53" fmla="*/ 2147483647 h 1234"/>
              <a:gd name="T54" fmla="*/ 2147483647 w 779"/>
              <a:gd name="T55" fmla="*/ 2147483647 h 1234"/>
              <a:gd name="T56" fmla="*/ 2147483647 w 779"/>
              <a:gd name="T57" fmla="*/ 2147483647 h 1234"/>
              <a:gd name="T58" fmla="*/ 2147483647 w 779"/>
              <a:gd name="T59" fmla="*/ 2147483647 h 1234"/>
              <a:gd name="T60" fmla="*/ 2147483647 w 779"/>
              <a:gd name="T61" fmla="*/ 2147483647 h 1234"/>
              <a:gd name="T62" fmla="*/ 2147483647 w 779"/>
              <a:gd name="T63" fmla="*/ 2147483647 h 1234"/>
              <a:gd name="T64" fmla="*/ 2147483647 w 779"/>
              <a:gd name="T65" fmla="*/ 2147483647 h 1234"/>
              <a:gd name="T66" fmla="*/ 2147483647 w 779"/>
              <a:gd name="T67" fmla="*/ 2147483647 h 1234"/>
              <a:gd name="T68" fmla="*/ 2147483647 w 779"/>
              <a:gd name="T69" fmla="*/ 2147483647 h 1234"/>
              <a:gd name="T70" fmla="*/ 2147483647 w 779"/>
              <a:gd name="T71" fmla="*/ 2147483647 h 1234"/>
              <a:gd name="T72" fmla="*/ 2147483647 w 779"/>
              <a:gd name="T73" fmla="*/ 2147483647 h 1234"/>
              <a:gd name="T74" fmla="*/ 2147483647 w 779"/>
              <a:gd name="T75" fmla="*/ 0 h 12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79"/>
              <a:gd name="T115" fmla="*/ 0 h 1234"/>
              <a:gd name="T116" fmla="*/ 779 w 779"/>
              <a:gd name="T117" fmla="*/ 1234 h 123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79" h="1234">
                <a:moveTo>
                  <a:pt x="394" y="0"/>
                </a:moveTo>
                <a:cubicBezTo>
                  <a:pt x="380" y="19"/>
                  <a:pt x="380" y="28"/>
                  <a:pt x="356" y="34"/>
                </a:cubicBezTo>
                <a:cubicBezTo>
                  <a:pt x="342" y="54"/>
                  <a:pt x="339" y="73"/>
                  <a:pt x="317" y="86"/>
                </a:cubicBezTo>
                <a:cubicBezTo>
                  <a:pt x="299" y="140"/>
                  <a:pt x="182" y="164"/>
                  <a:pt x="130" y="173"/>
                </a:cubicBezTo>
                <a:cubicBezTo>
                  <a:pt x="114" y="183"/>
                  <a:pt x="108" y="196"/>
                  <a:pt x="92" y="206"/>
                </a:cubicBezTo>
                <a:cubicBezTo>
                  <a:pt x="52" y="264"/>
                  <a:pt x="60" y="344"/>
                  <a:pt x="53" y="413"/>
                </a:cubicBezTo>
                <a:cubicBezTo>
                  <a:pt x="49" y="449"/>
                  <a:pt x="55" y="461"/>
                  <a:pt x="24" y="475"/>
                </a:cubicBezTo>
                <a:cubicBezTo>
                  <a:pt x="15" y="490"/>
                  <a:pt x="6" y="502"/>
                  <a:pt x="0" y="518"/>
                </a:cubicBezTo>
                <a:cubicBezTo>
                  <a:pt x="4" y="578"/>
                  <a:pt x="7" y="637"/>
                  <a:pt x="15" y="696"/>
                </a:cubicBezTo>
                <a:cubicBezTo>
                  <a:pt x="19" y="721"/>
                  <a:pt x="18" y="729"/>
                  <a:pt x="24" y="749"/>
                </a:cubicBezTo>
                <a:cubicBezTo>
                  <a:pt x="29" y="763"/>
                  <a:pt x="39" y="792"/>
                  <a:pt x="39" y="792"/>
                </a:cubicBezTo>
                <a:cubicBezTo>
                  <a:pt x="44" y="874"/>
                  <a:pt x="45" y="1015"/>
                  <a:pt x="149" y="1037"/>
                </a:cubicBezTo>
                <a:cubicBezTo>
                  <a:pt x="189" y="1061"/>
                  <a:pt x="141" y="1029"/>
                  <a:pt x="173" y="1061"/>
                </a:cubicBezTo>
                <a:cubicBezTo>
                  <a:pt x="185" y="1073"/>
                  <a:pt x="215" y="1085"/>
                  <a:pt x="231" y="1090"/>
                </a:cubicBezTo>
                <a:cubicBezTo>
                  <a:pt x="240" y="1104"/>
                  <a:pt x="241" y="1127"/>
                  <a:pt x="255" y="1138"/>
                </a:cubicBezTo>
                <a:cubicBezTo>
                  <a:pt x="268" y="1149"/>
                  <a:pt x="295" y="1151"/>
                  <a:pt x="312" y="1157"/>
                </a:cubicBezTo>
                <a:cubicBezTo>
                  <a:pt x="337" y="1166"/>
                  <a:pt x="362" y="1181"/>
                  <a:pt x="384" y="1195"/>
                </a:cubicBezTo>
                <a:cubicBezTo>
                  <a:pt x="407" y="1229"/>
                  <a:pt x="394" y="1217"/>
                  <a:pt x="418" y="1234"/>
                </a:cubicBezTo>
                <a:cubicBezTo>
                  <a:pt x="422" y="1214"/>
                  <a:pt x="421" y="1165"/>
                  <a:pt x="442" y="1152"/>
                </a:cubicBezTo>
                <a:cubicBezTo>
                  <a:pt x="460" y="1141"/>
                  <a:pt x="494" y="1136"/>
                  <a:pt x="514" y="1133"/>
                </a:cubicBezTo>
                <a:cubicBezTo>
                  <a:pt x="562" y="1116"/>
                  <a:pt x="486" y="1145"/>
                  <a:pt x="543" y="1114"/>
                </a:cubicBezTo>
                <a:cubicBezTo>
                  <a:pt x="556" y="1107"/>
                  <a:pt x="571" y="1103"/>
                  <a:pt x="586" y="1099"/>
                </a:cubicBezTo>
                <a:cubicBezTo>
                  <a:pt x="597" y="1096"/>
                  <a:pt x="620" y="1090"/>
                  <a:pt x="620" y="1090"/>
                </a:cubicBezTo>
                <a:cubicBezTo>
                  <a:pt x="653" y="1067"/>
                  <a:pt x="638" y="1076"/>
                  <a:pt x="663" y="1061"/>
                </a:cubicBezTo>
                <a:cubicBezTo>
                  <a:pt x="677" y="1019"/>
                  <a:pt x="655" y="1087"/>
                  <a:pt x="672" y="1008"/>
                </a:cubicBezTo>
                <a:cubicBezTo>
                  <a:pt x="674" y="998"/>
                  <a:pt x="679" y="989"/>
                  <a:pt x="682" y="979"/>
                </a:cubicBezTo>
                <a:cubicBezTo>
                  <a:pt x="684" y="974"/>
                  <a:pt x="687" y="965"/>
                  <a:pt x="687" y="965"/>
                </a:cubicBezTo>
                <a:cubicBezTo>
                  <a:pt x="690" y="896"/>
                  <a:pt x="669" y="866"/>
                  <a:pt x="716" y="835"/>
                </a:cubicBezTo>
                <a:cubicBezTo>
                  <a:pt x="726" y="799"/>
                  <a:pt x="739" y="765"/>
                  <a:pt x="759" y="734"/>
                </a:cubicBezTo>
                <a:cubicBezTo>
                  <a:pt x="757" y="654"/>
                  <a:pt x="760" y="574"/>
                  <a:pt x="754" y="494"/>
                </a:cubicBezTo>
                <a:cubicBezTo>
                  <a:pt x="754" y="488"/>
                  <a:pt x="744" y="489"/>
                  <a:pt x="740" y="485"/>
                </a:cubicBezTo>
                <a:cubicBezTo>
                  <a:pt x="736" y="481"/>
                  <a:pt x="733" y="475"/>
                  <a:pt x="730" y="470"/>
                </a:cubicBezTo>
                <a:cubicBezTo>
                  <a:pt x="728" y="393"/>
                  <a:pt x="779" y="266"/>
                  <a:pt x="706" y="240"/>
                </a:cubicBezTo>
                <a:cubicBezTo>
                  <a:pt x="691" y="218"/>
                  <a:pt x="684" y="206"/>
                  <a:pt x="658" y="197"/>
                </a:cubicBezTo>
                <a:cubicBezTo>
                  <a:pt x="638" y="166"/>
                  <a:pt x="607" y="149"/>
                  <a:pt x="576" y="130"/>
                </a:cubicBezTo>
                <a:cubicBezTo>
                  <a:pt x="561" y="105"/>
                  <a:pt x="533" y="98"/>
                  <a:pt x="509" y="82"/>
                </a:cubicBezTo>
                <a:cubicBezTo>
                  <a:pt x="476" y="60"/>
                  <a:pt x="446" y="37"/>
                  <a:pt x="408" y="24"/>
                </a:cubicBezTo>
                <a:cubicBezTo>
                  <a:pt x="390" y="11"/>
                  <a:pt x="394" y="20"/>
                  <a:pt x="394" y="0"/>
                </a:cubicBezTo>
                <a:close/>
              </a:path>
            </a:pathLst>
          </a:cu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0740" name="Text Box 17"/>
          <p:cNvSpPr txBox="1">
            <a:spLocks noChangeArrowheads="1"/>
          </p:cNvSpPr>
          <p:nvPr/>
        </p:nvSpPr>
        <p:spPr bwMode="auto">
          <a:xfrm>
            <a:off x="723900" y="544513"/>
            <a:ext cx="54006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580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4400" b="1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Let‘s</a:t>
            </a:r>
            <a:r>
              <a:rPr lang="es-ES" altLang="es-ES" sz="44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mix </a:t>
            </a:r>
            <a:br>
              <a:rPr lang="es-ES" altLang="es-ES" sz="44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s-ES" altLang="es-ES" sz="4400" b="1" dirty="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WHITE + RED = ?</a:t>
            </a:r>
            <a:endParaRPr lang="es-ES" altLang="es-ES" sz="4400" b="1" dirty="0">
              <a:solidFill>
                <a:srgbClr val="000000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17790" name="Text Box 30"/>
          <p:cNvSpPr txBox="1">
            <a:spLocks noChangeArrowheads="1"/>
          </p:cNvSpPr>
          <p:nvPr/>
        </p:nvSpPr>
        <p:spPr bwMode="auto">
          <a:xfrm>
            <a:off x="1403350" y="5084763"/>
            <a:ext cx="3960813" cy="10985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FF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580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6600" b="1">
                <a:solidFill>
                  <a:srgbClr val="FF66CC"/>
                </a:solidFill>
                <a:latin typeface="Comic Sans MS" panose="030F0702030302020204" pitchFamily="66" charset="0"/>
                <a:cs typeface="+mn-cs"/>
              </a:rPr>
              <a:t>PINK</a:t>
            </a:r>
            <a:endParaRPr lang="es-ES" altLang="es-ES" sz="6600" b="1">
              <a:solidFill>
                <a:srgbClr val="FF66CC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30742" name="Line 31"/>
          <p:cNvSpPr>
            <a:spLocks noChangeShapeType="1"/>
          </p:cNvSpPr>
          <p:nvPr/>
        </p:nvSpPr>
        <p:spPr bwMode="auto">
          <a:xfrm>
            <a:off x="7092950" y="1341438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0743" name="Line 32"/>
          <p:cNvSpPr>
            <a:spLocks noChangeShapeType="1"/>
          </p:cNvSpPr>
          <p:nvPr/>
        </p:nvSpPr>
        <p:spPr bwMode="auto">
          <a:xfrm>
            <a:off x="7092950" y="1844675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0744" name="Line 33"/>
          <p:cNvSpPr>
            <a:spLocks noChangeShapeType="1"/>
          </p:cNvSpPr>
          <p:nvPr/>
        </p:nvSpPr>
        <p:spPr bwMode="auto">
          <a:xfrm>
            <a:off x="7092950" y="2349500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0745" name="Line 34"/>
          <p:cNvSpPr>
            <a:spLocks noChangeShapeType="1"/>
          </p:cNvSpPr>
          <p:nvPr/>
        </p:nvSpPr>
        <p:spPr bwMode="auto">
          <a:xfrm>
            <a:off x="7092950" y="2852738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0746" name="Line 35"/>
          <p:cNvSpPr>
            <a:spLocks noChangeShapeType="1"/>
          </p:cNvSpPr>
          <p:nvPr/>
        </p:nvSpPr>
        <p:spPr bwMode="auto">
          <a:xfrm>
            <a:off x="7092950" y="3357563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0747" name="Line 36"/>
          <p:cNvSpPr>
            <a:spLocks noChangeShapeType="1"/>
          </p:cNvSpPr>
          <p:nvPr/>
        </p:nvSpPr>
        <p:spPr bwMode="auto">
          <a:xfrm>
            <a:off x="7092950" y="3860800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0748" name="Line 37"/>
          <p:cNvSpPr>
            <a:spLocks noChangeShapeType="1"/>
          </p:cNvSpPr>
          <p:nvPr/>
        </p:nvSpPr>
        <p:spPr bwMode="auto">
          <a:xfrm>
            <a:off x="7092950" y="4365625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0749" name="Line 38"/>
          <p:cNvSpPr>
            <a:spLocks noChangeShapeType="1"/>
          </p:cNvSpPr>
          <p:nvPr/>
        </p:nvSpPr>
        <p:spPr bwMode="auto">
          <a:xfrm>
            <a:off x="7092950" y="4868863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0750" name="Line 39"/>
          <p:cNvSpPr>
            <a:spLocks noChangeShapeType="1"/>
          </p:cNvSpPr>
          <p:nvPr/>
        </p:nvSpPr>
        <p:spPr bwMode="auto">
          <a:xfrm>
            <a:off x="7092950" y="5373688"/>
            <a:ext cx="172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99359" name="Picture 40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5876925"/>
            <a:ext cx="788987" cy="7921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60" name="Picture 41" descr="Pintur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177800"/>
            <a:ext cx="179863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77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07292 0.0009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0.07309 -0.0041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-2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7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OS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68"/>
                  </p:tgtEl>
                </p:cond>
              </p:nextCondLst>
            </p:seq>
          </p:childTnLst>
        </p:cTn>
      </p:par>
    </p:tnLst>
    <p:bldLst>
      <p:bldP spid="1177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62658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580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4800" b="1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This flower is …</a:t>
            </a:r>
            <a:endParaRPr lang="es-ES" altLang="es-ES" sz="4800" b="1">
              <a:solidFill>
                <a:srgbClr val="000000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60457" name="Freeform 41"/>
          <p:cNvSpPr/>
          <p:nvPr/>
        </p:nvSpPr>
        <p:spPr bwMode="auto">
          <a:xfrm rot="-1158789">
            <a:off x="8097838" y="476250"/>
            <a:ext cx="860425" cy="576263"/>
          </a:xfrm>
          <a:custGeom>
            <a:avLst/>
            <a:gdLst>
              <a:gd name="T0" fmla="*/ 516438220 w 850"/>
              <a:gd name="T1" fmla="*/ 10399732 h 619"/>
              <a:gd name="T2" fmla="*/ 135257798 w 850"/>
              <a:gd name="T3" fmla="*/ 114401704 h 619"/>
              <a:gd name="T4" fmla="*/ 73776889 w 850"/>
              <a:gd name="T5" fmla="*/ 156002493 h 619"/>
              <a:gd name="T6" fmla="*/ 36888950 w 850"/>
              <a:gd name="T7" fmla="*/ 218403677 h 619"/>
              <a:gd name="T8" fmla="*/ 0 w 850"/>
              <a:gd name="T9" fmla="*/ 322405650 h 619"/>
              <a:gd name="T10" fmla="*/ 24591959 w 850"/>
              <a:gd name="T11" fmla="*/ 384806833 h 619"/>
              <a:gd name="T12" fmla="*/ 36888950 w 850"/>
              <a:gd name="T13" fmla="*/ 426407622 h 619"/>
              <a:gd name="T14" fmla="*/ 122961818 w 850"/>
              <a:gd name="T15" fmla="*/ 447208017 h 619"/>
              <a:gd name="T16" fmla="*/ 467254302 w 850"/>
              <a:gd name="T17" fmla="*/ 457608679 h 619"/>
              <a:gd name="T18" fmla="*/ 614808080 w 850"/>
              <a:gd name="T19" fmla="*/ 416007890 h 619"/>
              <a:gd name="T20" fmla="*/ 848434725 w 850"/>
              <a:gd name="T21" fmla="*/ 364006439 h 619"/>
              <a:gd name="T22" fmla="*/ 836138745 w 850"/>
              <a:gd name="T23" fmla="*/ 301605255 h 619"/>
              <a:gd name="T24" fmla="*/ 811546786 w 850"/>
              <a:gd name="T25" fmla="*/ 228804340 h 619"/>
              <a:gd name="T26" fmla="*/ 836138745 w 850"/>
              <a:gd name="T27" fmla="*/ 156002493 h 619"/>
              <a:gd name="T28" fmla="*/ 737769898 w 850"/>
              <a:gd name="T29" fmla="*/ 135202099 h 619"/>
              <a:gd name="T30" fmla="*/ 725472906 w 850"/>
              <a:gd name="T31" fmla="*/ 104001973 h 619"/>
              <a:gd name="T32" fmla="*/ 688584968 w 850"/>
              <a:gd name="T33" fmla="*/ 83201578 h 619"/>
              <a:gd name="T34" fmla="*/ 663993009 w 850"/>
              <a:gd name="T35" fmla="*/ 52000521 h 619"/>
              <a:gd name="T36" fmla="*/ 590215108 w 850"/>
              <a:gd name="T37" fmla="*/ 31200126 h 619"/>
              <a:gd name="T38" fmla="*/ 553327170 w 850"/>
              <a:gd name="T39" fmla="*/ 10399732 h 619"/>
              <a:gd name="T40" fmla="*/ 516438220 w 850"/>
              <a:gd name="T41" fmla="*/ 0 h 619"/>
              <a:gd name="T42" fmla="*/ 516438220 w 850"/>
              <a:gd name="T43" fmla="*/ 1039973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5126" name="Freeform 77"/>
          <p:cNvSpPr/>
          <p:nvPr/>
        </p:nvSpPr>
        <p:spPr bwMode="auto">
          <a:xfrm>
            <a:off x="3746500" y="3484563"/>
            <a:ext cx="1257300" cy="1377950"/>
          </a:xfrm>
          <a:custGeom>
            <a:avLst/>
            <a:gdLst>
              <a:gd name="T0" fmla="*/ 0 w 580"/>
              <a:gd name="T1" fmla="*/ 0 h 576"/>
              <a:gd name="T2" fmla="*/ 2147483647 w 580"/>
              <a:gd name="T3" fmla="*/ 2147483647 h 576"/>
              <a:gd name="T4" fmla="*/ 2147483647 w 580"/>
              <a:gd name="T5" fmla="*/ 2147483647 h 576"/>
              <a:gd name="T6" fmla="*/ 2147483647 w 580"/>
              <a:gd name="T7" fmla="*/ 2147483647 h 576"/>
              <a:gd name="T8" fmla="*/ 2147483647 w 580"/>
              <a:gd name="T9" fmla="*/ 2147483647 h 576"/>
              <a:gd name="T10" fmla="*/ 2147483647 w 580"/>
              <a:gd name="T11" fmla="*/ 2147483647 h 576"/>
              <a:gd name="T12" fmla="*/ 2147483647 w 580"/>
              <a:gd name="T13" fmla="*/ 2147483647 h 576"/>
              <a:gd name="T14" fmla="*/ 2147483647 w 580"/>
              <a:gd name="T15" fmla="*/ 2147483647 h 576"/>
              <a:gd name="T16" fmla="*/ 2147483647 w 580"/>
              <a:gd name="T17" fmla="*/ 2147483647 h 576"/>
              <a:gd name="T18" fmla="*/ 2147483647 w 580"/>
              <a:gd name="T19" fmla="*/ 2147483647 h 576"/>
              <a:gd name="T20" fmla="*/ 2147483647 w 580"/>
              <a:gd name="T21" fmla="*/ 2147483647 h 576"/>
              <a:gd name="T22" fmla="*/ 2147483647 w 580"/>
              <a:gd name="T23" fmla="*/ 2147483647 h 576"/>
              <a:gd name="T24" fmla="*/ 2147483647 w 580"/>
              <a:gd name="T25" fmla="*/ 2147483647 h 576"/>
              <a:gd name="T26" fmla="*/ 2147483647 w 580"/>
              <a:gd name="T27" fmla="*/ 2147483647 h 576"/>
              <a:gd name="T28" fmla="*/ 2147483647 w 580"/>
              <a:gd name="T29" fmla="*/ 2147483647 h 576"/>
              <a:gd name="T30" fmla="*/ 2147483647 w 580"/>
              <a:gd name="T31" fmla="*/ 2147483647 h 576"/>
              <a:gd name="T32" fmla="*/ 2147483647 w 580"/>
              <a:gd name="T33" fmla="*/ 2147483647 h 576"/>
              <a:gd name="T34" fmla="*/ 2147483647 w 580"/>
              <a:gd name="T35" fmla="*/ 2147483647 h 576"/>
              <a:gd name="T36" fmla="*/ 2147483647 w 580"/>
              <a:gd name="T37" fmla="*/ 2147483647 h 576"/>
              <a:gd name="T38" fmla="*/ 2147483647 w 580"/>
              <a:gd name="T39" fmla="*/ 2147483647 h 576"/>
              <a:gd name="T40" fmla="*/ 2147483647 w 580"/>
              <a:gd name="T41" fmla="*/ 2147483647 h 576"/>
              <a:gd name="T42" fmla="*/ 2147483647 w 580"/>
              <a:gd name="T43" fmla="*/ 2147483647 h 576"/>
              <a:gd name="T44" fmla="*/ 2147483647 w 580"/>
              <a:gd name="T45" fmla="*/ 2147483647 h 576"/>
              <a:gd name="T46" fmla="*/ 2147483647 w 580"/>
              <a:gd name="T47" fmla="*/ 2147483647 h 576"/>
              <a:gd name="T48" fmla="*/ 2147483647 w 580"/>
              <a:gd name="T49" fmla="*/ 2147483647 h 576"/>
              <a:gd name="T50" fmla="*/ 2147483647 w 580"/>
              <a:gd name="T51" fmla="*/ 2147483647 h 576"/>
              <a:gd name="T52" fmla="*/ 2147483647 w 580"/>
              <a:gd name="T53" fmla="*/ 2147483647 h 576"/>
              <a:gd name="T54" fmla="*/ 2147483647 w 580"/>
              <a:gd name="T55" fmla="*/ 2147483647 h 576"/>
              <a:gd name="T56" fmla="*/ 2147483647 w 580"/>
              <a:gd name="T57" fmla="*/ 2147483647 h 576"/>
              <a:gd name="T58" fmla="*/ 2147483647 w 580"/>
              <a:gd name="T59" fmla="*/ 2147483647 h 576"/>
              <a:gd name="T60" fmla="*/ 2147483647 w 580"/>
              <a:gd name="T61" fmla="*/ 2147483647 h 576"/>
              <a:gd name="T62" fmla="*/ 2147483647 w 580"/>
              <a:gd name="T63" fmla="*/ 2147483647 h 576"/>
              <a:gd name="T64" fmla="*/ 2147483647 w 580"/>
              <a:gd name="T65" fmla="*/ 2147483647 h 5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80"/>
              <a:gd name="T100" fmla="*/ 0 h 576"/>
              <a:gd name="T101" fmla="*/ 580 w 580"/>
              <a:gd name="T102" fmla="*/ 576 h 57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80" h="576">
                <a:moveTo>
                  <a:pt x="0" y="0"/>
                </a:moveTo>
                <a:lnTo>
                  <a:pt x="22" y="3"/>
                </a:lnTo>
                <a:lnTo>
                  <a:pt x="44" y="6"/>
                </a:lnTo>
                <a:lnTo>
                  <a:pt x="66" y="9"/>
                </a:lnTo>
                <a:lnTo>
                  <a:pt x="85" y="19"/>
                </a:lnTo>
                <a:lnTo>
                  <a:pt x="107" y="29"/>
                </a:lnTo>
                <a:lnTo>
                  <a:pt x="126" y="38"/>
                </a:lnTo>
                <a:lnTo>
                  <a:pt x="145" y="51"/>
                </a:lnTo>
                <a:lnTo>
                  <a:pt x="164" y="67"/>
                </a:lnTo>
                <a:lnTo>
                  <a:pt x="183" y="83"/>
                </a:lnTo>
                <a:lnTo>
                  <a:pt x="198" y="100"/>
                </a:lnTo>
                <a:lnTo>
                  <a:pt x="217" y="119"/>
                </a:lnTo>
                <a:lnTo>
                  <a:pt x="233" y="138"/>
                </a:lnTo>
                <a:lnTo>
                  <a:pt x="252" y="157"/>
                </a:lnTo>
                <a:lnTo>
                  <a:pt x="268" y="180"/>
                </a:lnTo>
                <a:lnTo>
                  <a:pt x="284" y="203"/>
                </a:lnTo>
                <a:lnTo>
                  <a:pt x="299" y="225"/>
                </a:lnTo>
                <a:lnTo>
                  <a:pt x="318" y="251"/>
                </a:lnTo>
                <a:lnTo>
                  <a:pt x="334" y="273"/>
                </a:lnTo>
                <a:lnTo>
                  <a:pt x="350" y="296"/>
                </a:lnTo>
                <a:lnTo>
                  <a:pt x="366" y="318"/>
                </a:lnTo>
                <a:lnTo>
                  <a:pt x="384" y="344"/>
                </a:lnTo>
                <a:lnTo>
                  <a:pt x="400" y="370"/>
                </a:lnTo>
                <a:lnTo>
                  <a:pt x="419" y="392"/>
                </a:lnTo>
                <a:lnTo>
                  <a:pt x="435" y="415"/>
                </a:lnTo>
                <a:lnTo>
                  <a:pt x="451" y="437"/>
                </a:lnTo>
                <a:lnTo>
                  <a:pt x="470" y="460"/>
                </a:lnTo>
                <a:lnTo>
                  <a:pt x="485" y="482"/>
                </a:lnTo>
                <a:lnTo>
                  <a:pt x="504" y="502"/>
                </a:lnTo>
                <a:lnTo>
                  <a:pt x="523" y="524"/>
                </a:lnTo>
                <a:lnTo>
                  <a:pt x="542" y="540"/>
                </a:lnTo>
                <a:lnTo>
                  <a:pt x="561" y="560"/>
                </a:lnTo>
                <a:lnTo>
                  <a:pt x="580" y="57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101383" name="Group 96"/>
          <p:cNvGrpSpPr/>
          <p:nvPr/>
        </p:nvGrpSpPr>
        <p:grpSpPr bwMode="auto">
          <a:xfrm>
            <a:off x="1474788" y="1412875"/>
            <a:ext cx="3673475" cy="3671888"/>
            <a:chOff x="1383" y="935"/>
            <a:chExt cx="2035" cy="1815"/>
          </a:xfrm>
        </p:grpSpPr>
        <p:sp>
          <p:nvSpPr>
            <p:cNvPr id="5181" name="Freeform 69"/>
            <p:cNvSpPr/>
            <p:nvPr/>
          </p:nvSpPr>
          <p:spPr bwMode="auto">
            <a:xfrm>
              <a:off x="2219" y="1992"/>
              <a:ext cx="768" cy="758"/>
            </a:xfrm>
            <a:custGeom>
              <a:avLst/>
              <a:gdLst>
                <a:gd name="T0" fmla="*/ 14360 w 539"/>
                <a:gd name="T1" fmla="*/ 8379 h 641"/>
                <a:gd name="T2" fmla="*/ 5420 w 539"/>
                <a:gd name="T3" fmla="*/ 7579 h 641"/>
                <a:gd name="T4" fmla="*/ 923 w 539"/>
                <a:gd name="T5" fmla="*/ 6788 h 641"/>
                <a:gd name="T6" fmla="*/ 0 w 539"/>
                <a:gd name="T7" fmla="*/ 5971 h 641"/>
                <a:gd name="T8" fmla="*/ 923 w 539"/>
                <a:gd name="T9" fmla="*/ 5230 h 641"/>
                <a:gd name="T10" fmla="*/ 2670 w 539"/>
                <a:gd name="T11" fmla="*/ 4423 h 641"/>
                <a:gd name="T12" fmla="*/ 8927 w 539"/>
                <a:gd name="T13" fmla="*/ 2875 h 641"/>
                <a:gd name="T14" fmla="*/ 11759 w 539"/>
                <a:gd name="T15" fmla="*/ 2078 h 641"/>
                <a:gd name="T16" fmla="*/ 12720 w 539"/>
                <a:gd name="T17" fmla="*/ 1271 h 641"/>
                <a:gd name="T18" fmla="*/ 10771 w 539"/>
                <a:gd name="T19" fmla="*/ 620 h 641"/>
                <a:gd name="T20" fmla="*/ 9685 w 539"/>
                <a:gd name="T21" fmla="*/ 335 h 641"/>
                <a:gd name="T22" fmla="*/ 10771 w 539"/>
                <a:gd name="T23" fmla="*/ 0 h 641"/>
                <a:gd name="T24" fmla="*/ 14360 w 539"/>
                <a:gd name="T25" fmla="*/ 233 h 641"/>
                <a:gd name="T26" fmla="*/ 19897 w 539"/>
                <a:gd name="T27" fmla="*/ 386 h 641"/>
                <a:gd name="T28" fmla="*/ 24438 w 539"/>
                <a:gd name="T29" fmla="*/ 527 h 641"/>
                <a:gd name="T30" fmla="*/ 30035 w 539"/>
                <a:gd name="T31" fmla="*/ 568 h 641"/>
                <a:gd name="T32" fmla="*/ 35419 w 539"/>
                <a:gd name="T33" fmla="*/ 568 h 641"/>
                <a:gd name="T34" fmla="*/ 40865 w 539"/>
                <a:gd name="T35" fmla="*/ 527 h 641"/>
                <a:gd name="T36" fmla="*/ 46191 w 539"/>
                <a:gd name="T37" fmla="*/ 419 h 641"/>
                <a:gd name="T38" fmla="*/ 50902 w 539"/>
                <a:gd name="T39" fmla="*/ 233 h 641"/>
                <a:gd name="T40" fmla="*/ 54495 w 539"/>
                <a:gd name="T41" fmla="*/ 93 h 641"/>
                <a:gd name="T42" fmla="*/ 60978 w 539"/>
                <a:gd name="T43" fmla="*/ 93 h 641"/>
                <a:gd name="T44" fmla="*/ 76620 w 539"/>
                <a:gd name="T45" fmla="*/ 233 h 641"/>
                <a:gd name="T46" fmla="*/ 90940 w 539"/>
                <a:gd name="T47" fmla="*/ 480 h 641"/>
                <a:gd name="T48" fmla="*/ 97262 w 539"/>
                <a:gd name="T49" fmla="*/ 620 h 641"/>
                <a:gd name="T50" fmla="*/ 101063 w 539"/>
                <a:gd name="T51" fmla="*/ 727 h 641"/>
                <a:gd name="T52" fmla="*/ 116334 w 539"/>
                <a:gd name="T53" fmla="*/ 1031 h 641"/>
                <a:gd name="T54" fmla="*/ 131057 w 539"/>
                <a:gd name="T55" fmla="*/ 1503 h 641"/>
                <a:gd name="T56" fmla="*/ 138327 w 539"/>
                <a:gd name="T57" fmla="*/ 1840 h 641"/>
                <a:gd name="T58" fmla="*/ 143917 w 539"/>
                <a:gd name="T59" fmla="*/ 2113 h 641"/>
                <a:gd name="T60" fmla="*/ 148213 w 539"/>
                <a:gd name="T61" fmla="*/ 2499 h 641"/>
                <a:gd name="T62" fmla="*/ 150993 w 539"/>
                <a:gd name="T63" fmla="*/ 2922 h 641"/>
                <a:gd name="T64" fmla="*/ 153627 w 539"/>
                <a:gd name="T65" fmla="*/ 3473 h 641"/>
                <a:gd name="T66" fmla="*/ 155556 w 539"/>
                <a:gd name="T67" fmla="*/ 4152 h 641"/>
                <a:gd name="T68" fmla="*/ 154807 w 539"/>
                <a:gd name="T69" fmla="*/ 4857 h 641"/>
                <a:gd name="T70" fmla="*/ 153627 w 539"/>
                <a:gd name="T71" fmla="*/ 5557 h 641"/>
                <a:gd name="T72" fmla="*/ 150993 w 539"/>
                <a:gd name="T73" fmla="*/ 6259 h 641"/>
                <a:gd name="T74" fmla="*/ 146309 w 539"/>
                <a:gd name="T75" fmla="*/ 6918 h 641"/>
                <a:gd name="T76" fmla="*/ 142047 w 539"/>
                <a:gd name="T77" fmla="*/ 7477 h 641"/>
                <a:gd name="T78" fmla="*/ 135319 w 539"/>
                <a:gd name="T79" fmla="*/ 8001 h 641"/>
                <a:gd name="T80" fmla="*/ 126412 w 539"/>
                <a:gd name="T81" fmla="*/ 8525 h 641"/>
                <a:gd name="T82" fmla="*/ 115479 w 539"/>
                <a:gd name="T83" fmla="*/ 8842 h 641"/>
                <a:gd name="T84" fmla="*/ 104488 w 539"/>
                <a:gd name="T85" fmla="*/ 9141 h 641"/>
                <a:gd name="T86" fmla="*/ 92575 w 539"/>
                <a:gd name="T87" fmla="*/ 9275 h 641"/>
                <a:gd name="T88" fmla="*/ 80060 w 539"/>
                <a:gd name="T89" fmla="*/ 9334 h 641"/>
                <a:gd name="T90" fmla="*/ 67224 w 539"/>
                <a:gd name="T91" fmla="*/ 9373 h 641"/>
                <a:gd name="T92" fmla="*/ 41874 w 539"/>
                <a:gd name="T93" fmla="*/ 9217 h 641"/>
                <a:gd name="T94" fmla="*/ 26359 w 539"/>
                <a:gd name="T95" fmla="*/ 8943 h 641"/>
                <a:gd name="T96" fmla="*/ 19897 w 539"/>
                <a:gd name="T97" fmla="*/ 8660 h 641"/>
                <a:gd name="T98" fmla="*/ 14360 w 539"/>
                <a:gd name="T99" fmla="*/ 8379 h 64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39"/>
                <a:gd name="T151" fmla="*/ 0 h 641"/>
                <a:gd name="T152" fmla="*/ 539 w 539"/>
                <a:gd name="T153" fmla="*/ 641 h 64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39" h="641">
                  <a:moveTo>
                    <a:pt x="50" y="573"/>
                  </a:moveTo>
                  <a:lnTo>
                    <a:pt x="19" y="518"/>
                  </a:lnTo>
                  <a:lnTo>
                    <a:pt x="3" y="464"/>
                  </a:lnTo>
                  <a:lnTo>
                    <a:pt x="0" y="409"/>
                  </a:lnTo>
                  <a:lnTo>
                    <a:pt x="3" y="358"/>
                  </a:lnTo>
                  <a:lnTo>
                    <a:pt x="9" y="303"/>
                  </a:lnTo>
                  <a:lnTo>
                    <a:pt x="31" y="197"/>
                  </a:lnTo>
                  <a:lnTo>
                    <a:pt x="41" y="142"/>
                  </a:lnTo>
                  <a:lnTo>
                    <a:pt x="44" y="87"/>
                  </a:lnTo>
                  <a:lnTo>
                    <a:pt x="37" y="42"/>
                  </a:lnTo>
                  <a:lnTo>
                    <a:pt x="34" y="23"/>
                  </a:lnTo>
                  <a:lnTo>
                    <a:pt x="37" y="0"/>
                  </a:lnTo>
                  <a:lnTo>
                    <a:pt x="50" y="16"/>
                  </a:lnTo>
                  <a:lnTo>
                    <a:pt x="69" y="26"/>
                  </a:lnTo>
                  <a:lnTo>
                    <a:pt x="85" y="36"/>
                  </a:lnTo>
                  <a:lnTo>
                    <a:pt x="104" y="39"/>
                  </a:lnTo>
                  <a:lnTo>
                    <a:pt x="123" y="39"/>
                  </a:lnTo>
                  <a:lnTo>
                    <a:pt x="142" y="36"/>
                  </a:lnTo>
                  <a:lnTo>
                    <a:pt x="160" y="29"/>
                  </a:lnTo>
                  <a:lnTo>
                    <a:pt x="176" y="16"/>
                  </a:lnTo>
                  <a:lnTo>
                    <a:pt x="189" y="7"/>
                  </a:lnTo>
                  <a:lnTo>
                    <a:pt x="211" y="7"/>
                  </a:lnTo>
                  <a:lnTo>
                    <a:pt x="265" y="16"/>
                  </a:lnTo>
                  <a:lnTo>
                    <a:pt x="315" y="33"/>
                  </a:lnTo>
                  <a:lnTo>
                    <a:pt x="337" y="42"/>
                  </a:lnTo>
                  <a:lnTo>
                    <a:pt x="350" y="49"/>
                  </a:lnTo>
                  <a:lnTo>
                    <a:pt x="403" y="71"/>
                  </a:lnTo>
                  <a:lnTo>
                    <a:pt x="454" y="103"/>
                  </a:lnTo>
                  <a:lnTo>
                    <a:pt x="479" y="126"/>
                  </a:lnTo>
                  <a:lnTo>
                    <a:pt x="498" y="145"/>
                  </a:lnTo>
                  <a:lnTo>
                    <a:pt x="514" y="171"/>
                  </a:lnTo>
                  <a:lnTo>
                    <a:pt x="523" y="200"/>
                  </a:lnTo>
                  <a:lnTo>
                    <a:pt x="533" y="238"/>
                  </a:lnTo>
                  <a:lnTo>
                    <a:pt x="539" y="284"/>
                  </a:lnTo>
                  <a:lnTo>
                    <a:pt x="536" y="332"/>
                  </a:lnTo>
                  <a:lnTo>
                    <a:pt x="533" y="380"/>
                  </a:lnTo>
                  <a:lnTo>
                    <a:pt x="523" y="428"/>
                  </a:lnTo>
                  <a:lnTo>
                    <a:pt x="507" y="473"/>
                  </a:lnTo>
                  <a:lnTo>
                    <a:pt x="492" y="512"/>
                  </a:lnTo>
                  <a:lnTo>
                    <a:pt x="469" y="547"/>
                  </a:lnTo>
                  <a:lnTo>
                    <a:pt x="438" y="583"/>
                  </a:lnTo>
                  <a:lnTo>
                    <a:pt x="400" y="605"/>
                  </a:lnTo>
                  <a:lnTo>
                    <a:pt x="362" y="625"/>
                  </a:lnTo>
                  <a:lnTo>
                    <a:pt x="321" y="634"/>
                  </a:lnTo>
                  <a:lnTo>
                    <a:pt x="277" y="638"/>
                  </a:lnTo>
                  <a:lnTo>
                    <a:pt x="233" y="641"/>
                  </a:lnTo>
                  <a:lnTo>
                    <a:pt x="145" y="631"/>
                  </a:lnTo>
                  <a:lnTo>
                    <a:pt x="91" y="612"/>
                  </a:lnTo>
                  <a:lnTo>
                    <a:pt x="69" y="592"/>
                  </a:lnTo>
                  <a:lnTo>
                    <a:pt x="50" y="573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182" name="Freeform 70"/>
            <p:cNvSpPr/>
            <p:nvPr/>
          </p:nvSpPr>
          <p:spPr bwMode="auto">
            <a:xfrm>
              <a:off x="1550" y="1901"/>
              <a:ext cx="689" cy="815"/>
            </a:xfrm>
            <a:custGeom>
              <a:avLst/>
              <a:gdLst>
                <a:gd name="T0" fmla="*/ 885 w 485"/>
                <a:gd name="T1" fmla="*/ 6662 h 689"/>
                <a:gd name="T2" fmla="*/ 0 w 485"/>
                <a:gd name="T3" fmla="*/ 5912 h 689"/>
                <a:gd name="T4" fmla="*/ 2548 w 485"/>
                <a:gd name="T5" fmla="*/ 5157 h 689"/>
                <a:gd name="T6" fmla="*/ 7160 w 485"/>
                <a:gd name="T7" fmla="*/ 4497 h 689"/>
                <a:gd name="T8" fmla="*/ 13180 w 485"/>
                <a:gd name="T9" fmla="*/ 3874 h 689"/>
                <a:gd name="T10" fmla="*/ 22155 w 485"/>
                <a:gd name="T11" fmla="*/ 3266 h 689"/>
                <a:gd name="T12" fmla="*/ 31905 w 485"/>
                <a:gd name="T13" fmla="*/ 2748 h 689"/>
                <a:gd name="T14" fmla="*/ 42567 w 485"/>
                <a:gd name="T15" fmla="*/ 2265 h 689"/>
                <a:gd name="T16" fmla="*/ 53995 w 485"/>
                <a:gd name="T17" fmla="*/ 1902 h 689"/>
                <a:gd name="T18" fmla="*/ 87199 w 485"/>
                <a:gd name="T19" fmla="*/ 813 h 689"/>
                <a:gd name="T20" fmla="*/ 104775 w 485"/>
                <a:gd name="T21" fmla="*/ 392 h 689"/>
                <a:gd name="T22" fmla="*/ 122572 w 485"/>
                <a:gd name="T23" fmla="*/ 48 h 689"/>
                <a:gd name="T24" fmla="*/ 127045 w 485"/>
                <a:gd name="T25" fmla="*/ 0 h 689"/>
                <a:gd name="T26" fmla="*/ 130477 w 485"/>
                <a:gd name="T27" fmla="*/ 93 h 689"/>
                <a:gd name="T28" fmla="*/ 131231 w 485"/>
                <a:gd name="T29" fmla="*/ 182 h 689"/>
                <a:gd name="T30" fmla="*/ 133997 w 485"/>
                <a:gd name="T31" fmla="*/ 182 h 689"/>
                <a:gd name="T32" fmla="*/ 136621 w 485"/>
                <a:gd name="T33" fmla="*/ 237 h 689"/>
                <a:gd name="T34" fmla="*/ 134883 w 485"/>
                <a:gd name="T35" fmla="*/ 768 h 689"/>
                <a:gd name="T36" fmla="*/ 133997 w 485"/>
                <a:gd name="T37" fmla="*/ 992 h 689"/>
                <a:gd name="T38" fmla="*/ 135835 w 485"/>
                <a:gd name="T39" fmla="*/ 1223 h 689"/>
                <a:gd name="T40" fmla="*/ 128721 w 485"/>
                <a:gd name="T41" fmla="*/ 1902 h 689"/>
                <a:gd name="T42" fmla="*/ 124085 w 485"/>
                <a:gd name="T43" fmla="*/ 2637 h 689"/>
                <a:gd name="T44" fmla="*/ 118885 w 485"/>
                <a:gd name="T45" fmla="*/ 4157 h 689"/>
                <a:gd name="T46" fmla="*/ 119834 w 485"/>
                <a:gd name="T47" fmla="*/ 4549 h 689"/>
                <a:gd name="T48" fmla="*/ 121769 w 485"/>
                <a:gd name="T49" fmla="*/ 4917 h 689"/>
                <a:gd name="T50" fmla="*/ 125115 w 485"/>
                <a:gd name="T51" fmla="*/ 5683 h 689"/>
                <a:gd name="T52" fmla="*/ 125115 w 485"/>
                <a:gd name="T53" fmla="*/ 6127 h 689"/>
                <a:gd name="T54" fmla="*/ 124085 w 485"/>
                <a:gd name="T55" fmla="*/ 6609 h 689"/>
                <a:gd name="T56" fmla="*/ 118885 w 485"/>
                <a:gd name="T57" fmla="*/ 7470 h 689"/>
                <a:gd name="T58" fmla="*/ 111052 w 485"/>
                <a:gd name="T59" fmla="*/ 8272 h 689"/>
                <a:gd name="T60" fmla="*/ 101167 w 485"/>
                <a:gd name="T61" fmla="*/ 9027 h 689"/>
                <a:gd name="T62" fmla="*/ 90478 w 485"/>
                <a:gd name="T63" fmla="*/ 9467 h 689"/>
                <a:gd name="T64" fmla="*/ 80040 w 485"/>
                <a:gd name="T65" fmla="*/ 9785 h 689"/>
                <a:gd name="T66" fmla="*/ 68481 w 485"/>
                <a:gd name="T67" fmla="*/ 9979 h 689"/>
                <a:gd name="T68" fmla="*/ 55770 w 485"/>
                <a:gd name="T69" fmla="*/ 10119 h 689"/>
                <a:gd name="T70" fmla="*/ 42567 w 485"/>
                <a:gd name="T71" fmla="*/ 10033 h 689"/>
                <a:gd name="T72" fmla="*/ 30943 w 485"/>
                <a:gd name="T73" fmla="*/ 9821 h 689"/>
                <a:gd name="T74" fmla="*/ 22155 w 485"/>
                <a:gd name="T75" fmla="*/ 9509 h 689"/>
                <a:gd name="T76" fmla="*/ 14850 w 485"/>
                <a:gd name="T77" fmla="*/ 9077 h 689"/>
                <a:gd name="T78" fmla="*/ 8788 w 485"/>
                <a:gd name="T79" fmla="*/ 8563 h 689"/>
                <a:gd name="T80" fmla="*/ 5309 w 485"/>
                <a:gd name="T81" fmla="*/ 7988 h 689"/>
                <a:gd name="T82" fmla="*/ 1791 w 485"/>
                <a:gd name="T83" fmla="*/ 7385 h 689"/>
                <a:gd name="T84" fmla="*/ 885 w 485"/>
                <a:gd name="T85" fmla="*/ 6662 h 6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85"/>
                <a:gd name="T130" fmla="*/ 0 h 689"/>
                <a:gd name="T131" fmla="*/ 485 w 485"/>
                <a:gd name="T132" fmla="*/ 689 h 68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85" h="689">
                  <a:moveTo>
                    <a:pt x="3" y="454"/>
                  </a:moveTo>
                  <a:lnTo>
                    <a:pt x="0" y="402"/>
                  </a:lnTo>
                  <a:lnTo>
                    <a:pt x="9" y="351"/>
                  </a:lnTo>
                  <a:lnTo>
                    <a:pt x="25" y="306"/>
                  </a:lnTo>
                  <a:lnTo>
                    <a:pt x="47" y="264"/>
                  </a:lnTo>
                  <a:lnTo>
                    <a:pt x="79" y="222"/>
                  </a:lnTo>
                  <a:lnTo>
                    <a:pt x="113" y="187"/>
                  </a:lnTo>
                  <a:lnTo>
                    <a:pt x="151" y="155"/>
                  </a:lnTo>
                  <a:lnTo>
                    <a:pt x="192" y="129"/>
                  </a:lnTo>
                  <a:lnTo>
                    <a:pt x="309" y="55"/>
                  </a:lnTo>
                  <a:lnTo>
                    <a:pt x="372" y="26"/>
                  </a:lnTo>
                  <a:lnTo>
                    <a:pt x="435" y="3"/>
                  </a:lnTo>
                  <a:lnTo>
                    <a:pt x="451" y="0"/>
                  </a:lnTo>
                  <a:lnTo>
                    <a:pt x="463" y="7"/>
                  </a:lnTo>
                  <a:lnTo>
                    <a:pt x="466" y="13"/>
                  </a:lnTo>
                  <a:lnTo>
                    <a:pt x="476" y="13"/>
                  </a:lnTo>
                  <a:lnTo>
                    <a:pt x="485" y="16"/>
                  </a:lnTo>
                  <a:lnTo>
                    <a:pt x="479" y="52"/>
                  </a:lnTo>
                  <a:lnTo>
                    <a:pt x="476" y="68"/>
                  </a:lnTo>
                  <a:lnTo>
                    <a:pt x="482" y="84"/>
                  </a:lnTo>
                  <a:lnTo>
                    <a:pt x="457" y="129"/>
                  </a:lnTo>
                  <a:lnTo>
                    <a:pt x="441" y="180"/>
                  </a:lnTo>
                  <a:lnTo>
                    <a:pt x="422" y="283"/>
                  </a:lnTo>
                  <a:lnTo>
                    <a:pt x="425" y="309"/>
                  </a:lnTo>
                  <a:lnTo>
                    <a:pt x="432" y="335"/>
                  </a:lnTo>
                  <a:lnTo>
                    <a:pt x="444" y="386"/>
                  </a:lnTo>
                  <a:lnTo>
                    <a:pt x="444" y="418"/>
                  </a:lnTo>
                  <a:lnTo>
                    <a:pt x="441" y="451"/>
                  </a:lnTo>
                  <a:lnTo>
                    <a:pt x="422" y="509"/>
                  </a:lnTo>
                  <a:lnTo>
                    <a:pt x="394" y="563"/>
                  </a:lnTo>
                  <a:lnTo>
                    <a:pt x="359" y="615"/>
                  </a:lnTo>
                  <a:lnTo>
                    <a:pt x="321" y="644"/>
                  </a:lnTo>
                  <a:lnTo>
                    <a:pt x="284" y="666"/>
                  </a:lnTo>
                  <a:lnTo>
                    <a:pt x="243" y="679"/>
                  </a:lnTo>
                  <a:lnTo>
                    <a:pt x="198" y="689"/>
                  </a:lnTo>
                  <a:lnTo>
                    <a:pt x="151" y="682"/>
                  </a:lnTo>
                  <a:lnTo>
                    <a:pt x="110" y="669"/>
                  </a:lnTo>
                  <a:lnTo>
                    <a:pt x="79" y="647"/>
                  </a:lnTo>
                  <a:lnTo>
                    <a:pt x="53" y="618"/>
                  </a:lnTo>
                  <a:lnTo>
                    <a:pt x="31" y="583"/>
                  </a:lnTo>
                  <a:lnTo>
                    <a:pt x="19" y="544"/>
                  </a:lnTo>
                  <a:lnTo>
                    <a:pt x="6" y="502"/>
                  </a:lnTo>
                  <a:lnTo>
                    <a:pt x="3" y="454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183" name="Freeform 72"/>
            <p:cNvSpPr/>
            <p:nvPr/>
          </p:nvSpPr>
          <p:spPr bwMode="auto">
            <a:xfrm>
              <a:off x="2470" y="1661"/>
              <a:ext cx="948" cy="571"/>
            </a:xfrm>
            <a:custGeom>
              <a:avLst/>
              <a:gdLst>
                <a:gd name="T0" fmla="*/ 69110 w 666"/>
                <a:gd name="T1" fmla="*/ 5262 h 483"/>
                <a:gd name="T2" fmla="*/ 54856 w 666"/>
                <a:gd name="T3" fmla="*/ 4877 h 483"/>
                <a:gd name="T4" fmla="*/ 40402 w 666"/>
                <a:gd name="T5" fmla="*/ 4603 h 483"/>
                <a:gd name="T6" fmla="*/ 9978 w 666"/>
                <a:gd name="T7" fmla="*/ 4180 h 483"/>
                <a:gd name="T8" fmla="*/ 9978 w 666"/>
                <a:gd name="T9" fmla="*/ 3565 h 483"/>
                <a:gd name="T10" fmla="*/ 9978 w 666"/>
                <a:gd name="T11" fmla="*/ 3052 h 483"/>
                <a:gd name="T12" fmla="*/ 6212 w 666"/>
                <a:gd name="T13" fmla="*/ 2496 h 483"/>
                <a:gd name="T14" fmla="*/ 1942 w 666"/>
                <a:gd name="T15" fmla="*/ 1980 h 483"/>
                <a:gd name="T16" fmla="*/ 0 w 666"/>
                <a:gd name="T17" fmla="*/ 1880 h 483"/>
                <a:gd name="T18" fmla="*/ 0 w 666"/>
                <a:gd name="T19" fmla="*/ 1786 h 483"/>
                <a:gd name="T20" fmla="*/ 1942 w 666"/>
                <a:gd name="T21" fmla="*/ 1605 h 483"/>
                <a:gd name="T22" fmla="*/ 8155 w 666"/>
                <a:gd name="T23" fmla="*/ 1264 h 483"/>
                <a:gd name="T24" fmla="*/ 24126 w 666"/>
                <a:gd name="T25" fmla="*/ 858 h 483"/>
                <a:gd name="T26" fmla="*/ 40402 w 666"/>
                <a:gd name="T27" fmla="*/ 479 h 483"/>
                <a:gd name="T28" fmla="*/ 58306 w 666"/>
                <a:gd name="T29" fmla="*/ 229 h 483"/>
                <a:gd name="T30" fmla="*/ 75184 w 666"/>
                <a:gd name="T31" fmla="*/ 93 h 483"/>
                <a:gd name="T32" fmla="*/ 87037 w 666"/>
                <a:gd name="T33" fmla="*/ 0 h 483"/>
                <a:gd name="T34" fmla="*/ 96752 w 666"/>
                <a:gd name="T35" fmla="*/ 0 h 483"/>
                <a:gd name="T36" fmla="*/ 107515 w 666"/>
                <a:gd name="T37" fmla="*/ 93 h 483"/>
                <a:gd name="T38" fmla="*/ 117277 w 666"/>
                <a:gd name="T39" fmla="*/ 229 h 483"/>
                <a:gd name="T40" fmla="*/ 126293 w 666"/>
                <a:gd name="T41" fmla="*/ 417 h 483"/>
                <a:gd name="T42" fmla="*/ 135328 w 666"/>
                <a:gd name="T43" fmla="*/ 726 h 483"/>
                <a:gd name="T44" fmla="*/ 151364 w 666"/>
                <a:gd name="T45" fmla="*/ 1360 h 483"/>
                <a:gd name="T46" fmla="*/ 164858 w 666"/>
                <a:gd name="T47" fmla="*/ 2219 h 483"/>
                <a:gd name="T48" fmla="*/ 175638 w 666"/>
                <a:gd name="T49" fmla="*/ 3191 h 483"/>
                <a:gd name="T50" fmla="*/ 183773 w 666"/>
                <a:gd name="T51" fmla="*/ 4215 h 483"/>
                <a:gd name="T52" fmla="*/ 189052 w 666"/>
                <a:gd name="T53" fmla="*/ 5262 h 483"/>
                <a:gd name="T54" fmla="*/ 187955 w 666"/>
                <a:gd name="T55" fmla="*/ 5442 h 483"/>
                <a:gd name="T56" fmla="*/ 186303 w 666"/>
                <a:gd name="T57" fmla="*/ 5593 h 483"/>
                <a:gd name="T58" fmla="*/ 181021 w 666"/>
                <a:gd name="T59" fmla="*/ 5814 h 483"/>
                <a:gd name="T60" fmla="*/ 162995 w 666"/>
                <a:gd name="T61" fmla="*/ 6412 h 483"/>
                <a:gd name="T62" fmla="*/ 152278 w 666"/>
                <a:gd name="T63" fmla="*/ 6638 h 483"/>
                <a:gd name="T64" fmla="*/ 141400 w 666"/>
                <a:gd name="T65" fmla="*/ 6848 h 483"/>
                <a:gd name="T66" fmla="*/ 130884 w 666"/>
                <a:gd name="T67" fmla="*/ 6980 h 483"/>
                <a:gd name="T68" fmla="*/ 120163 w 666"/>
                <a:gd name="T69" fmla="*/ 7029 h 483"/>
                <a:gd name="T70" fmla="*/ 109296 w 666"/>
                <a:gd name="T71" fmla="*/ 6980 h 483"/>
                <a:gd name="T72" fmla="*/ 98573 w 666"/>
                <a:gd name="T73" fmla="*/ 6848 h 483"/>
                <a:gd name="T74" fmla="*/ 93305 w 666"/>
                <a:gd name="T75" fmla="*/ 6333 h 483"/>
                <a:gd name="T76" fmla="*/ 87037 w 666"/>
                <a:gd name="T77" fmla="*/ 5904 h 483"/>
                <a:gd name="T78" fmla="*/ 78083 w 666"/>
                <a:gd name="T79" fmla="*/ 5529 h 483"/>
                <a:gd name="T80" fmla="*/ 69110 w 666"/>
                <a:gd name="T81" fmla="*/ 5262 h 4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66"/>
                <a:gd name="T124" fmla="*/ 0 h 483"/>
                <a:gd name="T125" fmla="*/ 666 w 666"/>
                <a:gd name="T126" fmla="*/ 483 h 4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66" h="483">
                  <a:moveTo>
                    <a:pt x="243" y="361"/>
                  </a:moveTo>
                  <a:lnTo>
                    <a:pt x="193" y="335"/>
                  </a:lnTo>
                  <a:lnTo>
                    <a:pt x="142" y="316"/>
                  </a:lnTo>
                  <a:lnTo>
                    <a:pt x="35" y="287"/>
                  </a:lnTo>
                  <a:lnTo>
                    <a:pt x="35" y="245"/>
                  </a:lnTo>
                  <a:lnTo>
                    <a:pt x="35" y="210"/>
                  </a:lnTo>
                  <a:lnTo>
                    <a:pt x="22" y="171"/>
                  </a:lnTo>
                  <a:lnTo>
                    <a:pt x="7" y="136"/>
                  </a:lnTo>
                  <a:lnTo>
                    <a:pt x="0" y="129"/>
                  </a:lnTo>
                  <a:lnTo>
                    <a:pt x="0" y="123"/>
                  </a:lnTo>
                  <a:lnTo>
                    <a:pt x="7" y="110"/>
                  </a:lnTo>
                  <a:lnTo>
                    <a:pt x="29" y="87"/>
                  </a:lnTo>
                  <a:lnTo>
                    <a:pt x="85" y="58"/>
                  </a:lnTo>
                  <a:lnTo>
                    <a:pt x="142" y="33"/>
                  </a:lnTo>
                  <a:lnTo>
                    <a:pt x="205" y="16"/>
                  </a:lnTo>
                  <a:lnTo>
                    <a:pt x="265" y="7"/>
                  </a:lnTo>
                  <a:lnTo>
                    <a:pt x="306" y="0"/>
                  </a:lnTo>
                  <a:lnTo>
                    <a:pt x="341" y="0"/>
                  </a:lnTo>
                  <a:lnTo>
                    <a:pt x="379" y="7"/>
                  </a:lnTo>
                  <a:lnTo>
                    <a:pt x="413" y="16"/>
                  </a:lnTo>
                  <a:lnTo>
                    <a:pt x="445" y="29"/>
                  </a:lnTo>
                  <a:lnTo>
                    <a:pt x="476" y="49"/>
                  </a:lnTo>
                  <a:lnTo>
                    <a:pt x="533" y="94"/>
                  </a:lnTo>
                  <a:lnTo>
                    <a:pt x="580" y="152"/>
                  </a:lnTo>
                  <a:lnTo>
                    <a:pt x="618" y="219"/>
                  </a:lnTo>
                  <a:lnTo>
                    <a:pt x="647" y="290"/>
                  </a:lnTo>
                  <a:lnTo>
                    <a:pt x="666" y="361"/>
                  </a:lnTo>
                  <a:lnTo>
                    <a:pt x="662" y="374"/>
                  </a:lnTo>
                  <a:lnTo>
                    <a:pt x="656" y="383"/>
                  </a:lnTo>
                  <a:lnTo>
                    <a:pt x="637" y="399"/>
                  </a:lnTo>
                  <a:lnTo>
                    <a:pt x="574" y="441"/>
                  </a:lnTo>
                  <a:lnTo>
                    <a:pt x="536" y="457"/>
                  </a:lnTo>
                  <a:lnTo>
                    <a:pt x="498" y="470"/>
                  </a:lnTo>
                  <a:lnTo>
                    <a:pt x="461" y="480"/>
                  </a:lnTo>
                  <a:lnTo>
                    <a:pt x="423" y="483"/>
                  </a:lnTo>
                  <a:lnTo>
                    <a:pt x="385" y="480"/>
                  </a:lnTo>
                  <a:lnTo>
                    <a:pt x="347" y="470"/>
                  </a:lnTo>
                  <a:lnTo>
                    <a:pt x="328" y="435"/>
                  </a:lnTo>
                  <a:lnTo>
                    <a:pt x="306" y="406"/>
                  </a:lnTo>
                  <a:lnTo>
                    <a:pt x="275" y="380"/>
                  </a:lnTo>
                  <a:lnTo>
                    <a:pt x="243" y="361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184" name="Freeform 73"/>
            <p:cNvSpPr/>
            <p:nvPr/>
          </p:nvSpPr>
          <p:spPr bwMode="auto">
            <a:xfrm>
              <a:off x="1383" y="1436"/>
              <a:ext cx="836" cy="603"/>
            </a:xfrm>
            <a:custGeom>
              <a:avLst/>
              <a:gdLst>
                <a:gd name="T0" fmla="*/ 4624 w 587"/>
                <a:gd name="T1" fmla="*/ 7128 h 509"/>
                <a:gd name="T2" fmla="*/ 1869 w 587"/>
                <a:gd name="T3" fmla="*/ 6762 h 509"/>
                <a:gd name="T4" fmla="*/ 921 w 587"/>
                <a:gd name="T5" fmla="*/ 6368 h 509"/>
                <a:gd name="T6" fmla="*/ 0 w 587"/>
                <a:gd name="T7" fmla="*/ 5620 h 509"/>
                <a:gd name="T8" fmla="*/ 3791 w 587"/>
                <a:gd name="T9" fmla="*/ 4784 h 509"/>
                <a:gd name="T10" fmla="*/ 8022 w 587"/>
                <a:gd name="T11" fmla="*/ 3934 h 509"/>
                <a:gd name="T12" fmla="*/ 14729 w 587"/>
                <a:gd name="T13" fmla="*/ 3116 h 509"/>
                <a:gd name="T14" fmla="*/ 22676 w 587"/>
                <a:gd name="T15" fmla="*/ 2310 h 509"/>
                <a:gd name="T16" fmla="*/ 32638 w 587"/>
                <a:gd name="T17" fmla="*/ 1651 h 509"/>
                <a:gd name="T18" fmla="*/ 44495 w 587"/>
                <a:gd name="T19" fmla="*/ 1031 h 509"/>
                <a:gd name="T20" fmla="*/ 57947 w 587"/>
                <a:gd name="T21" fmla="*/ 527 h 509"/>
                <a:gd name="T22" fmla="*/ 73494 w 587"/>
                <a:gd name="T23" fmla="*/ 148 h 509"/>
                <a:gd name="T24" fmla="*/ 83019 w 587"/>
                <a:gd name="T25" fmla="*/ 57 h 509"/>
                <a:gd name="T26" fmla="*/ 94843 w 587"/>
                <a:gd name="T27" fmla="*/ 0 h 509"/>
                <a:gd name="T28" fmla="*/ 105852 w 587"/>
                <a:gd name="T29" fmla="*/ 93 h 509"/>
                <a:gd name="T30" fmla="*/ 110165 w 587"/>
                <a:gd name="T31" fmla="*/ 245 h 509"/>
                <a:gd name="T32" fmla="*/ 113639 w 587"/>
                <a:gd name="T33" fmla="*/ 419 h 509"/>
                <a:gd name="T34" fmla="*/ 122908 w 587"/>
                <a:gd name="T35" fmla="*/ 1999 h 509"/>
                <a:gd name="T36" fmla="*/ 130145 w 587"/>
                <a:gd name="T37" fmla="*/ 2796 h 509"/>
                <a:gd name="T38" fmla="*/ 139263 w 587"/>
                <a:gd name="T39" fmla="*/ 3441 h 509"/>
                <a:gd name="T40" fmla="*/ 151098 w 587"/>
                <a:gd name="T41" fmla="*/ 4018 h 509"/>
                <a:gd name="T42" fmla="*/ 165435 w 587"/>
                <a:gd name="T43" fmla="*/ 4430 h 509"/>
                <a:gd name="T44" fmla="*/ 164453 w 587"/>
                <a:gd name="T45" fmla="*/ 4480 h 509"/>
                <a:gd name="T46" fmla="*/ 166901 w 587"/>
                <a:gd name="T47" fmla="*/ 4874 h 509"/>
                <a:gd name="T48" fmla="*/ 168156 w 587"/>
                <a:gd name="T49" fmla="*/ 5053 h 509"/>
                <a:gd name="T50" fmla="*/ 166901 w 587"/>
                <a:gd name="T51" fmla="*/ 5153 h 509"/>
                <a:gd name="T52" fmla="*/ 165435 w 587"/>
                <a:gd name="T53" fmla="*/ 5239 h 509"/>
                <a:gd name="T54" fmla="*/ 149069 w 587"/>
                <a:gd name="T55" fmla="*/ 5053 h 509"/>
                <a:gd name="T56" fmla="*/ 133786 w 587"/>
                <a:gd name="T57" fmla="*/ 5004 h 509"/>
                <a:gd name="T58" fmla="*/ 119061 w 587"/>
                <a:gd name="T59" fmla="*/ 5197 h 509"/>
                <a:gd name="T60" fmla="*/ 105852 w 587"/>
                <a:gd name="T61" fmla="*/ 5484 h 509"/>
                <a:gd name="T62" fmla="*/ 80461 w 587"/>
                <a:gd name="T63" fmla="*/ 6147 h 509"/>
                <a:gd name="T64" fmla="*/ 54038 w 587"/>
                <a:gd name="T65" fmla="*/ 6892 h 509"/>
                <a:gd name="T66" fmla="*/ 40688 w 587"/>
                <a:gd name="T67" fmla="*/ 7181 h 509"/>
                <a:gd name="T68" fmla="*/ 26382 w 587"/>
                <a:gd name="T69" fmla="*/ 7412 h 509"/>
                <a:gd name="T70" fmla="*/ 17060 w 587"/>
                <a:gd name="T71" fmla="*/ 7462 h 509"/>
                <a:gd name="T72" fmla="*/ 4624 w 587"/>
                <a:gd name="T73" fmla="*/ 7128 h 5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7"/>
                <a:gd name="T112" fmla="*/ 0 h 509"/>
                <a:gd name="T113" fmla="*/ 587 w 587"/>
                <a:gd name="T114" fmla="*/ 509 h 5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7" h="509">
                  <a:moveTo>
                    <a:pt x="16" y="486"/>
                  </a:moveTo>
                  <a:lnTo>
                    <a:pt x="6" y="461"/>
                  </a:lnTo>
                  <a:lnTo>
                    <a:pt x="3" y="435"/>
                  </a:lnTo>
                  <a:lnTo>
                    <a:pt x="0" y="383"/>
                  </a:lnTo>
                  <a:lnTo>
                    <a:pt x="13" y="326"/>
                  </a:lnTo>
                  <a:lnTo>
                    <a:pt x="28" y="268"/>
                  </a:lnTo>
                  <a:lnTo>
                    <a:pt x="51" y="213"/>
                  </a:lnTo>
                  <a:lnTo>
                    <a:pt x="79" y="158"/>
                  </a:lnTo>
                  <a:lnTo>
                    <a:pt x="114" y="113"/>
                  </a:lnTo>
                  <a:lnTo>
                    <a:pt x="155" y="71"/>
                  </a:lnTo>
                  <a:lnTo>
                    <a:pt x="202" y="36"/>
                  </a:lnTo>
                  <a:lnTo>
                    <a:pt x="256" y="10"/>
                  </a:lnTo>
                  <a:lnTo>
                    <a:pt x="290" y="4"/>
                  </a:lnTo>
                  <a:lnTo>
                    <a:pt x="331" y="0"/>
                  </a:lnTo>
                  <a:lnTo>
                    <a:pt x="369" y="7"/>
                  </a:lnTo>
                  <a:lnTo>
                    <a:pt x="385" y="17"/>
                  </a:lnTo>
                  <a:lnTo>
                    <a:pt x="397" y="29"/>
                  </a:lnTo>
                  <a:lnTo>
                    <a:pt x="429" y="136"/>
                  </a:lnTo>
                  <a:lnTo>
                    <a:pt x="454" y="190"/>
                  </a:lnTo>
                  <a:lnTo>
                    <a:pt x="486" y="235"/>
                  </a:lnTo>
                  <a:lnTo>
                    <a:pt x="527" y="274"/>
                  </a:lnTo>
                  <a:lnTo>
                    <a:pt x="577" y="303"/>
                  </a:lnTo>
                  <a:lnTo>
                    <a:pt x="574" y="306"/>
                  </a:lnTo>
                  <a:lnTo>
                    <a:pt x="583" y="332"/>
                  </a:lnTo>
                  <a:lnTo>
                    <a:pt x="587" y="345"/>
                  </a:lnTo>
                  <a:lnTo>
                    <a:pt x="583" y="351"/>
                  </a:lnTo>
                  <a:lnTo>
                    <a:pt x="577" y="358"/>
                  </a:lnTo>
                  <a:lnTo>
                    <a:pt x="520" y="345"/>
                  </a:lnTo>
                  <a:lnTo>
                    <a:pt x="467" y="342"/>
                  </a:lnTo>
                  <a:lnTo>
                    <a:pt x="416" y="354"/>
                  </a:lnTo>
                  <a:lnTo>
                    <a:pt x="369" y="374"/>
                  </a:lnTo>
                  <a:lnTo>
                    <a:pt x="281" y="419"/>
                  </a:lnTo>
                  <a:lnTo>
                    <a:pt x="189" y="470"/>
                  </a:lnTo>
                  <a:lnTo>
                    <a:pt x="142" y="490"/>
                  </a:lnTo>
                  <a:lnTo>
                    <a:pt x="92" y="506"/>
                  </a:lnTo>
                  <a:lnTo>
                    <a:pt x="60" y="509"/>
                  </a:lnTo>
                  <a:lnTo>
                    <a:pt x="16" y="486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185" name="Freeform 75"/>
            <p:cNvSpPr/>
            <p:nvPr/>
          </p:nvSpPr>
          <p:spPr bwMode="auto">
            <a:xfrm>
              <a:off x="1896" y="935"/>
              <a:ext cx="660" cy="832"/>
            </a:xfrm>
            <a:custGeom>
              <a:avLst/>
              <a:gdLst>
                <a:gd name="T0" fmla="*/ 20265 w 463"/>
                <a:gd name="T1" fmla="*/ 7542 h 704"/>
                <a:gd name="T2" fmla="*/ 3298 w 463"/>
                <a:gd name="T3" fmla="*/ 5315 h 704"/>
                <a:gd name="T4" fmla="*/ 0 w 463"/>
                <a:gd name="T5" fmla="*/ 4568 h 704"/>
                <a:gd name="T6" fmla="*/ 0 w 463"/>
                <a:gd name="T7" fmla="*/ 3866 h 704"/>
                <a:gd name="T8" fmla="*/ 2636 w 463"/>
                <a:gd name="T9" fmla="*/ 3219 h 704"/>
                <a:gd name="T10" fmla="*/ 7968 w 463"/>
                <a:gd name="T11" fmla="*/ 2617 h 704"/>
                <a:gd name="T12" fmla="*/ 14908 w 463"/>
                <a:gd name="T13" fmla="*/ 2080 h 704"/>
                <a:gd name="T14" fmla="*/ 24120 w 463"/>
                <a:gd name="T15" fmla="*/ 1585 h 704"/>
                <a:gd name="T16" fmla="*/ 33748 w 463"/>
                <a:gd name="T17" fmla="*/ 1114 h 704"/>
                <a:gd name="T18" fmla="*/ 45548 w 463"/>
                <a:gd name="T19" fmla="*/ 693 h 704"/>
                <a:gd name="T20" fmla="*/ 58964 w 463"/>
                <a:gd name="T21" fmla="*/ 416 h 704"/>
                <a:gd name="T22" fmla="*/ 70553 w 463"/>
                <a:gd name="T23" fmla="*/ 182 h 704"/>
                <a:gd name="T24" fmla="*/ 83925 w 463"/>
                <a:gd name="T25" fmla="*/ 48 h 704"/>
                <a:gd name="T26" fmla="*/ 97310 w 463"/>
                <a:gd name="T27" fmla="*/ 0 h 704"/>
                <a:gd name="T28" fmla="*/ 103641 w 463"/>
                <a:gd name="T29" fmla="*/ 79 h 704"/>
                <a:gd name="T30" fmla="*/ 109078 w 463"/>
                <a:gd name="T31" fmla="*/ 320 h 704"/>
                <a:gd name="T32" fmla="*/ 114398 w 463"/>
                <a:gd name="T33" fmla="*/ 646 h 704"/>
                <a:gd name="T34" fmla="*/ 118744 w 463"/>
                <a:gd name="T35" fmla="*/ 1066 h 704"/>
                <a:gd name="T36" fmla="*/ 126699 w 463"/>
                <a:gd name="T37" fmla="*/ 1962 h 704"/>
                <a:gd name="T38" fmla="*/ 129628 w 463"/>
                <a:gd name="T39" fmla="*/ 2326 h 704"/>
                <a:gd name="T40" fmla="*/ 131336 w 463"/>
                <a:gd name="T41" fmla="*/ 2651 h 704"/>
                <a:gd name="T42" fmla="*/ 114398 w 463"/>
                <a:gd name="T43" fmla="*/ 3118 h 704"/>
                <a:gd name="T44" fmla="*/ 106470 w 463"/>
                <a:gd name="T45" fmla="*/ 3415 h 704"/>
                <a:gd name="T46" fmla="*/ 99266 w 463"/>
                <a:gd name="T47" fmla="*/ 3765 h 704"/>
                <a:gd name="T48" fmla="*/ 93897 w 463"/>
                <a:gd name="T49" fmla="*/ 4141 h 704"/>
                <a:gd name="T50" fmla="*/ 91074 w 463"/>
                <a:gd name="T51" fmla="*/ 4568 h 704"/>
                <a:gd name="T52" fmla="*/ 88562 w 463"/>
                <a:gd name="T53" fmla="*/ 4978 h 704"/>
                <a:gd name="T54" fmla="*/ 87668 w 463"/>
                <a:gd name="T55" fmla="*/ 5400 h 704"/>
                <a:gd name="T56" fmla="*/ 88562 w 463"/>
                <a:gd name="T57" fmla="*/ 7130 h 704"/>
                <a:gd name="T58" fmla="*/ 88562 w 463"/>
                <a:gd name="T59" fmla="*/ 8381 h 704"/>
                <a:gd name="T60" fmla="*/ 89298 w 463"/>
                <a:gd name="T61" fmla="*/ 9647 h 704"/>
                <a:gd name="T62" fmla="*/ 91074 w 463"/>
                <a:gd name="T63" fmla="*/ 9920 h 704"/>
                <a:gd name="T64" fmla="*/ 90327 w 463"/>
                <a:gd name="T65" fmla="*/ 10095 h 704"/>
                <a:gd name="T66" fmla="*/ 87668 w 463"/>
                <a:gd name="T67" fmla="*/ 10194 h 704"/>
                <a:gd name="T68" fmla="*/ 83925 w 463"/>
                <a:gd name="T69" fmla="*/ 10194 h 704"/>
                <a:gd name="T70" fmla="*/ 74814 w 463"/>
                <a:gd name="T71" fmla="*/ 10095 h 704"/>
                <a:gd name="T72" fmla="*/ 66922 w 463"/>
                <a:gd name="T73" fmla="*/ 9920 h 704"/>
                <a:gd name="T74" fmla="*/ 53679 w 463"/>
                <a:gd name="T75" fmla="*/ 9462 h 704"/>
                <a:gd name="T76" fmla="*/ 40031 w 463"/>
                <a:gd name="T77" fmla="*/ 8890 h 704"/>
                <a:gd name="T78" fmla="*/ 28771 w 463"/>
                <a:gd name="T79" fmla="*/ 8233 h 704"/>
                <a:gd name="T80" fmla="*/ 24877 w 463"/>
                <a:gd name="T81" fmla="*/ 7915 h 704"/>
                <a:gd name="T82" fmla="*/ 20265 w 463"/>
                <a:gd name="T83" fmla="*/ 7542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3"/>
                <a:gd name="T127" fmla="*/ 0 h 704"/>
                <a:gd name="T128" fmla="*/ 463 w 463"/>
                <a:gd name="T129" fmla="*/ 704 h 7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3" h="704">
                  <a:moveTo>
                    <a:pt x="72" y="521"/>
                  </a:moveTo>
                  <a:lnTo>
                    <a:pt x="12" y="367"/>
                  </a:lnTo>
                  <a:lnTo>
                    <a:pt x="0" y="315"/>
                  </a:lnTo>
                  <a:lnTo>
                    <a:pt x="0" y="267"/>
                  </a:lnTo>
                  <a:lnTo>
                    <a:pt x="9" y="222"/>
                  </a:lnTo>
                  <a:lnTo>
                    <a:pt x="28" y="180"/>
                  </a:lnTo>
                  <a:lnTo>
                    <a:pt x="53" y="144"/>
                  </a:lnTo>
                  <a:lnTo>
                    <a:pt x="85" y="109"/>
                  </a:lnTo>
                  <a:lnTo>
                    <a:pt x="119" y="77"/>
                  </a:lnTo>
                  <a:lnTo>
                    <a:pt x="160" y="48"/>
                  </a:lnTo>
                  <a:lnTo>
                    <a:pt x="208" y="29"/>
                  </a:lnTo>
                  <a:lnTo>
                    <a:pt x="249" y="13"/>
                  </a:lnTo>
                  <a:lnTo>
                    <a:pt x="296" y="3"/>
                  </a:lnTo>
                  <a:lnTo>
                    <a:pt x="343" y="0"/>
                  </a:lnTo>
                  <a:lnTo>
                    <a:pt x="365" y="6"/>
                  </a:lnTo>
                  <a:lnTo>
                    <a:pt x="384" y="22"/>
                  </a:lnTo>
                  <a:lnTo>
                    <a:pt x="403" y="45"/>
                  </a:lnTo>
                  <a:lnTo>
                    <a:pt x="419" y="74"/>
                  </a:lnTo>
                  <a:lnTo>
                    <a:pt x="447" y="135"/>
                  </a:lnTo>
                  <a:lnTo>
                    <a:pt x="457" y="161"/>
                  </a:lnTo>
                  <a:lnTo>
                    <a:pt x="463" y="183"/>
                  </a:lnTo>
                  <a:lnTo>
                    <a:pt x="403" y="215"/>
                  </a:lnTo>
                  <a:lnTo>
                    <a:pt x="375" y="235"/>
                  </a:lnTo>
                  <a:lnTo>
                    <a:pt x="350" y="260"/>
                  </a:lnTo>
                  <a:lnTo>
                    <a:pt x="331" y="286"/>
                  </a:lnTo>
                  <a:lnTo>
                    <a:pt x="321" y="315"/>
                  </a:lnTo>
                  <a:lnTo>
                    <a:pt x="312" y="344"/>
                  </a:lnTo>
                  <a:lnTo>
                    <a:pt x="309" y="373"/>
                  </a:lnTo>
                  <a:lnTo>
                    <a:pt x="312" y="492"/>
                  </a:lnTo>
                  <a:lnTo>
                    <a:pt x="312" y="579"/>
                  </a:lnTo>
                  <a:lnTo>
                    <a:pt x="315" y="666"/>
                  </a:lnTo>
                  <a:lnTo>
                    <a:pt x="321" y="685"/>
                  </a:lnTo>
                  <a:lnTo>
                    <a:pt x="318" y="698"/>
                  </a:lnTo>
                  <a:lnTo>
                    <a:pt x="309" y="704"/>
                  </a:lnTo>
                  <a:lnTo>
                    <a:pt x="296" y="704"/>
                  </a:lnTo>
                  <a:lnTo>
                    <a:pt x="264" y="698"/>
                  </a:lnTo>
                  <a:lnTo>
                    <a:pt x="236" y="685"/>
                  </a:lnTo>
                  <a:lnTo>
                    <a:pt x="189" y="653"/>
                  </a:lnTo>
                  <a:lnTo>
                    <a:pt x="141" y="614"/>
                  </a:lnTo>
                  <a:lnTo>
                    <a:pt x="101" y="569"/>
                  </a:lnTo>
                  <a:lnTo>
                    <a:pt x="88" y="547"/>
                  </a:lnTo>
                  <a:lnTo>
                    <a:pt x="72" y="521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186" name="Freeform 76"/>
            <p:cNvSpPr/>
            <p:nvPr/>
          </p:nvSpPr>
          <p:spPr bwMode="auto">
            <a:xfrm>
              <a:off x="2339" y="1121"/>
              <a:ext cx="814" cy="655"/>
            </a:xfrm>
            <a:custGeom>
              <a:avLst/>
              <a:gdLst>
                <a:gd name="T0" fmla="*/ 0 w 571"/>
                <a:gd name="T1" fmla="*/ 3941 h 554"/>
                <a:gd name="T2" fmla="*/ 0 w 571"/>
                <a:gd name="T3" fmla="*/ 3004 h 554"/>
                <a:gd name="T4" fmla="*/ 3367 w 571"/>
                <a:gd name="T5" fmla="*/ 2220 h 554"/>
                <a:gd name="T6" fmla="*/ 7317 w 571"/>
                <a:gd name="T7" fmla="*/ 1840 h 554"/>
                <a:gd name="T8" fmla="*/ 11818 w 571"/>
                <a:gd name="T9" fmla="*/ 1503 h 554"/>
                <a:gd name="T10" fmla="*/ 17529 w 571"/>
                <a:gd name="T11" fmla="*/ 1189 h 554"/>
                <a:gd name="T12" fmla="*/ 25496 w 571"/>
                <a:gd name="T13" fmla="*/ 900 h 554"/>
                <a:gd name="T14" fmla="*/ 38403 w 571"/>
                <a:gd name="T15" fmla="*/ 527 h 554"/>
                <a:gd name="T16" fmla="*/ 52461 w 571"/>
                <a:gd name="T17" fmla="*/ 290 h 554"/>
                <a:gd name="T18" fmla="*/ 65176 w 571"/>
                <a:gd name="T19" fmla="*/ 93 h 554"/>
                <a:gd name="T20" fmla="*/ 78751 w 571"/>
                <a:gd name="T21" fmla="*/ 0 h 554"/>
                <a:gd name="T22" fmla="*/ 92517 w 571"/>
                <a:gd name="T23" fmla="*/ 0 h 554"/>
                <a:gd name="T24" fmla="*/ 106614 w 571"/>
                <a:gd name="T25" fmla="*/ 0 h 554"/>
                <a:gd name="T26" fmla="*/ 134709 w 571"/>
                <a:gd name="T27" fmla="*/ 148 h 554"/>
                <a:gd name="T28" fmla="*/ 144001 w 571"/>
                <a:gd name="T29" fmla="*/ 527 h 554"/>
                <a:gd name="T30" fmla="*/ 152152 w 571"/>
                <a:gd name="T31" fmla="*/ 960 h 554"/>
                <a:gd name="T32" fmla="*/ 157796 w 571"/>
                <a:gd name="T33" fmla="*/ 1466 h 554"/>
                <a:gd name="T34" fmla="*/ 162198 w 571"/>
                <a:gd name="T35" fmla="*/ 1983 h 554"/>
                <a:gd name="T36" fmla="*/ 164894 w 571"/>
                <a:gd name="T37" fmla="*/ 2574 h 554"/>
                <a:gd name="T38" fmla="*/ 166086 w 571"/>
                <a:gd name="T39" fmla="*/ 3143 h 554"/>
                <a:gd name="T40" fmla="*/ 164052 w 571"/>
                <a:gd name="T41" fmla="*/ 3772 h 554"/>
                <a:gd name="T42" fmla="*/ 161436 w 571"/>
                <a:gd name="T43" fmla="*/ 4310 h 554"/>
                <a:gd name="T44" fmla="*/ 152152 w 571"/>
                <a:gd name="T45" fmla="*/ 4878 h 554"/>
                <a:gd name="T46" fmla="*/ 142320 w 571"/>
                <a:gd name="T47" fmla="*/ 5303 h 554"/>
                <a:gd name="T48" fmla="*/ 117363 w 571"/>
                <a:gd name="T49" fmla="*/ 5966 h 554"/>
                <a:gd name="T50" fmla="*/ 101013 w 571"/>
                <a:gd name="T51" fmla="*/ 6298 h 554"/>
                <a:gd name="T52" fmla="*/ 84294 w 571"/>
                <a:gd name="T53" fmla="*/ 6578 h 554"/>
                <a:gd name="T54" fmla="*/ 49367 w 571"/>
                <a:gd name="T55" fmla="*/ 7091 h 554"/>
                <a:gd name="T56" fmla="*/ 34949 w 571"/>
                <a:gd name="T57" fmla="*/ 7436 h 554"/>
                <a:gd name="T58" fmla="*/ 28584 w 571"/>
                <a:gd name="T59" fmla="*/ 7699 h 554"/>
                <a:gd name="T60" fmla="*/ 23881 w 571"/>
                <a:gd name="T61" fmla="*/ 8072 h 554"/>
                <a:gd name="T62" fmla="*/ 15547 w 571"/>
                <a:gd name="T63" fmla="*/ 7972 h 554"/>
                <a:gd name="T64" fmla="*/ 9755 w 571"/>
                <a:gd name="T65" fmla="*/ 7735 h 554"/>
                <a:gd name="T66" fmla="*/ 5447 w 571"/>
                <a:gd name="T67" fmla="*/ 7436 h 554"/>
                <a:gd name="T68" fmla="*/ 2680 w 571"/>
                <a:gd name="T69" fmla="*/ 7013 h 554"/>
                <a:gd name="T70" fmla="*/ 925 w 571"/>
                <a:gd name="T71" fmla="*/ 6097 h 554"/>
                <a:gd name="T72" fmla="*/ 925 w 571"/>
                <a:gd name="T73" fmla="*/ 5679 h 554"/>
                <a:gd name="T74" fmla="*/ 925 w 571"/>
                <a:gd name="T75" fmla="*/ 5358 h 554"/>
                <a:gd name="T76" fmla="*/ 0 w 571"/>
                <a:gd name="T77" fmla="*/ 3941 h 5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71"/>
                <a:gd name="T118" fmla="*/ 0 h 554"/>
                <a:gd name="T119" fmla="*/ 571 w 571"/>
                <a:gd name="T120" fmla="*/ 554 h 5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71" h="554">
                  <a:moveTo>
                    <a:pt x="0" y="271"/>
                  </a:moveTo>
                  <a:lnTo>
                    <a:pt x="0" y="206"/>
                  </a:lnTo>
                  <a:lnTo>
                    <a:pt x="12" y="152"/>
                  </a:lnTo>
                  <a:lnTo>
                    <a:pt x="25" y="126"/>
                  </a:lnTo>
                  <a:lnTo>
                    <a:pt x="41" y="103"/>
                  </a:lnTo>
                  <a:lnTo>
                    <a:pt x="60" y="81"/>
                  </a:lnTo>
                  <a:lnTo>
                    <a:pt x="88" y="62"/>
                  </a:lnTo>
                  <a:lnTo>
                    <a:pt x="132" y="36"/>
                  </a:lnTo>
                  <a:lnTo>
                    <a:pt x="180" y="20"/>
                  </a:lnTo>
                  <a:lnTo>
                    <a:pt x="224" y="7"/>
                  </a:lnTo>
                  <a:lnTo>
                    <a:pt x="271" y="0"/>
                  </a:lnTo>
                  <a:lnTo>
                    <a:pt x="318" y="0"/>
                  </a:lnTo>
                  <a:lnTo>
                    <a:pt x="366" y="0"/>
                  </a:lnTo>
                  <a:lnTo>
                    <a:pt x="463" y="10"/>
                  </a:lnTo>
                  <a:lnTo>
                    <a:pt x="495" y="36"/>
                  </a:lnTo>
                  <a:lnTo>
                    <a:pt x="523" y="65"/>
                  </a:lnTo>
                  <a:lnTo>
                    <a:pt x="542" y="100"/>
                  </a:lnTo>
                  <a:lnTo>
                    <a:pt x="558" y="136"/>
                  </a:lnTo>
                  <a:lnTo>
                    <a:pt x="567" y="177"/>
                  </a:lnTo>
                  <a:lnTo>
                    <a:pt x="571" y="216"/>
                  </a:lnTo>
                  <a:lnTo>
                    <a:pt x="564" y="258"/>
                  </a:lnTo>
                  <a:lnTo>
                    <a:pt x="555" y="296"/>
                  </a:lnTo>
                  <a:lnTo>
                    <a:pt x="523" y="335"/>
                  </a:lnTo>
                  <a:lnTo>
                    <a:pt x="489" y="364"/>
                  </a:lnTo>
                  <a:lnTo>
                    <a:pt x="403" y="409"/>
                  </a:lnTo>
                  <a:lnTo>
                    <a:pt x="347" y="432"/>
                  </a:lnTo>
                  <a:lnTo>
                    <a:pt x="290" y="451"/>
                  </a:lnTo>
                  <a:lnTo>
                    <a:pt x="170" y="486"/>
                  </a:lnTo>
                  <a:lnTo>
                    <a:pt x="120" y="509"/>
                  </a:lnTo>
                  <a:lnTo>
                    <a:pt x="98" y="528"/>
                  </a:lnTo>
                  <a:lnTo>
                    <a:pt x="82" y="554"/>
                  </a:lnTo>
                  <a:lnTo>
                    <a:pt x="53" y="547"/>
                  </a:lnTo>
                  <a:lnTo>
                    <a:pt x="34" y="531"/>
                  </a:lnTo>
                  <a:lnTo>
                    <a:pt x="19" y="509"/>
                  </a:lnTo>
                  <a:lnTo>
                    <a:pt x="9" y="480"/>
                  </a:lnTo>
                  <a:lnTo>
                    <a:pt x="3" y="419"/>
                  </a:lnTo>
                  <a:lnTo>
                    <a:pt x="3" y="390"/>
                  </a:lnTo>
                  <a:lnTo>
                    <a:pt x="3" y="367"/>
                  </a:lnTo>
                  <a:lnTo>
                    <a:pt x="0" y="271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187" name="Freeform 80"/>
            <p:cNvSpPr/>
            <p:nvPr/>
          </p:nvSpPr>
          <p:spPr bwMode="auto">
            <a:xfrm>
              <a:off x="2219" y="1764"/>
              <a:ext cx="292" cy="261"/>
            </a:xfrm>
            <a:custGeom>
              <a:avLst/>
              <a:gdLst>
                <a:gd name="T0" fmla="*/ 212835812 w 116"/>
                <a:gd name="T1" fmla="*/ 39344223 h 116"/>
                <a:gd name="T2" fmla="*/ 155937913 w 116"/>
                <a:gd name="T3" fmla="*/ 43085284 h 116"/>
                <a:gd name="T4" fmla="*/ 114382049 w 116"/>
                <a:gd name="T5" fmla="*/ 44239636 h 116"/>
                <a:gd name="T6" fmla="*/ 88608996 w 116"/>
                <a:gd name="T7" fmla="*/ 42011122 h 116"/>
                <a:gd name="T8" fmla="*/ 65184600 w 116"/>
                <a:gd name="T9" fmla="*/ 38112692 h 116"/>
                <a:gd name="T10" fmla="*/ 31138601 w 116"/>
                <a:gd name="T11" fmla="*/ 25938352 h 116"/>
                <a:gd name="T12" fmla="*/ 0 w 116"/>
                <a:gd name="T13" fmla="*/ 13707905 h 116"/>
                <a:gd name="T14" fmla="*/ 31138601 w 116"/>
                <a:gd name="T15" fmla="*/ 4970112 h 116"/>
                <a:gd name="T16" fmla="*/ 80334041 w 116"/>
                <a:gd name="T17" fmla="*/ 0 h 116"/>
                <a:gd name="T18" fmla="*/ 137362763 w 116"/>
                <a:gd name="T19" fmla="*/ 0 h 116"/>
                <a:gd name="T20" fmla="*/ 164085372 w 116"/>
                <a:gd name="T21" fmla="*/ 2749714 h 116"/>
                <a:gd name="T22" fmla="*/ 195223371 w 116"/>
                <a:gd name="T23" fmla="*/ 6139448 h 116"/>
                <a:gd name="T24" fmla="*/ 221117425 w 116"/>
                <a:gd name="T25" fmla="*/ 9948337 h 116"/>
                <a:gd name="T26" fmla="*/ 262154358 w 116"/>
                <a:gd name="T27" fmla="*/ 16072794 h 116"/>
                <a:gd name="T28" fmla="*/ 285966970 w 116"/>
                <a:gd name="T29" fmla="*/ 22212235 h 116"/>
                <a:gd name="T30" fmla="*/ 301452717 w 116"/>
                <a:gd name="T31" fmla="*/ 27182363 h 116"/>
                <a:gd name="T32" fmla="*/ 236258388 w 116"/>
                <a:gd name="T33" fmla="*/ 32139975 h 116"/>
                <a:gd name="T34" fmla="*/ 212835812 w 116"/>
                <a:gd name="T35" fmla="*/ 35886669 h 116"/>
                <a:gd name="T36" fmla="*/ 212835812 w 116"/>
                <a:gd name="T37" fmla="*/ 39344223 h 1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6"/>
                <a:gd name="T58" fmla="*/ 0 h 116"/>
                <a:gd name="T59" fmla="*/ 116 w 116"/>
                <a:gd name="T60" fmla="*/ 116 h 1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6" h="116">
                  <a:moveTo>
                    <a:pt x="82" y="103"/>
                  </a:moveTo>
                  <a:lnTo>
                    <a:pt x="60" y="113"/>
                  </a:lnTo>
                  <a:lnTo>
                    <a:pt x="44" y="116"/>
                  </a:lnTo>
                  <a:lnTo>
                    <a:pt x="34" y="110"/>
                  </a:lnTo>
                  <a:lnTo>
                    <a:pt x="25" y="100"/>
                  </a:lnTo>
                  <a:lnTo>
                    <a:pt x="12" y="68"/>
                  </a:lnTo>
                  <a:lnTo>
                    <a:pt x="0" y="36"/>
                  </a:lnTo>
                  <a:lnTo>
                    <a:pt x="12" y="13"/>
                  </a:lnTo>
                  <a:lnTo>
                    <a:pt x="31" y="0"/>
                  </a:lnTo>
                  <a:lnTo>
                    <a:pt x="53" y="0"/>
                  </a:lnTo>
                  <a:lnTo>
                    <a:pt x="63" y="7"/>
                  </a:lnTo>
                  <a:lnTo>
                    <a:pt x="75" y="16"/>
                  </a:lnTo>
                  <a:lnTo>
                    <a:pt x="85" y="26"/>
                  </a:lnTo>
                  <a:lnTo>
                    <a:pt x="101" y="42"/>
                  </a:lnTo>
                  <a:lnTo>
                    <a:pt x="110" y="58"/>
                  </a:lnTo>
                  <a:lnTo>
                    <a:pt x="116" y="71"/>
                  </a:lnTo>
                  <a:lnTo>
                    <a:pt x="91" y="84"/>
                  </a:lnTo>
                  <a:lnTo>
                    <a:pt x="82" y="94"/>
                  </a:lnTo>
                  <a:lnTo>
                    <a:pt x="82" y="103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grpSp>
        <p:nvGrpSpPr>
          <p:cNvPr id="3" name="Group 97"/>
          <p:cNvGrpSpPr/>
          <p:nvPr/>
        </p:nvGrpSpPr>
        <p:grpSpPr bwMode="auto">
          <a:xfrm>
            <a:off x="1474788" y="1412875"/>
            <a:ext cx="3673475" cy="3671888"/>
            <a:chOff x="1383" y="935"/>
            <a:chExt cx="2035" cy="1815"/>
          </a:xfrm>
        </p:grpSpPr>
        <p:sp>
          <p:nvSpPr>
            <p:cNvPr id="5174" name="Freeform 98"/>
            <p:cNvSpPr/>
            <p:nvPr/>
          </p:nvSpPr>
          <p:spPr bwMode="auto">
            <a:xfrm>
              <a:off x="2219" y="1992"/>
              <a:ext cx="768" cy="758"/>
            </a:xfrm>
            <a:custGeom>
              <a:avLst/>
              <a:gdLst>
                <a:gd name="T0" fmla="*/ 3484 w 539"/>
                <a:gd name="T1" fmla="*/ 4285 h 641"/>
                <a:gd name="T2" fmla="*/ 1315 w 539"/>
                <a:gd name="T3" fmla="*/ 3876 h 641"/>
                <a:gd name="T4" fmla="*/ 224 w 539"/>
                <a:gd name="T5" fmla="*/ 3471 h 641"/>
                <a:gd name="T6" fmla="*/ 0 w 539"/>
                <a:gd name="T7" fmla="*/ 3054 h 641"/>
                <a:gd name="T8" fmla="*/ 224 w 539"/>
                <a:gd name="T9" fmla="*/ 2675 h 641"/>
                <a:gd name="T10" fmla="*/ 648 w 539"/>
                <a:gd name="T11" fmla="*/ 2262 h 641"/>
                <a:gd name="T12" fmla="*/ 2166 w 539"/>
                <a:gd name="T13" fmla="*/ 1471 h 641"/>
                <a:gd name="T14" fmla="*/ 2853 w 539"/>
                <a:gd name="T15" fmla="*/ 1063 h 641"/>
                <a:gd name="T16" fmla="*/ 3086 w 539"/>
                <a:gd name="T17" fmla="*/ 650 h 641"/>
                <a:gd name="T18" fmla="*/ 2613 w 539"/>
                <a:gd name="T19" fmla="*/ 317 h 641"/>
                <a:gd name="T20" fmla="*/ 2350 w 539"/>
                <a:gd name="T21" fmla="*/ 171 h 641"/>
                <a:gd name="T22" fmla="*/ 2613 w 539"/>
                <a:gd name="T23" fmla="*/ 0 h 641"/>
                <a:gd name="T24" fmla="*/ 3484 w 539"/>
                <a:gd name="T25" fmla="*/ 119 h 641"/>
                <a:gd name="T26" fmla="*/ 4827 w 539"/>
                <a:gd name="T27" fmla="*/ 197 h 641"/>
                <a:gd name="T28" fmla="*/ 5929 w 539"/>
                <a:gd name="T29" fmla="*/ 270 h 641"/>
                <a:gd name="T30" fmla="*/ 7287 w 539"/>
                <a:gd name="T31" fmla="*/ 290 h 641"/>
                <a:gd name="T32" fmla="*/ 8593 w 539"/>
                <a:gd name="T33" fmla="*/ 290 h 641"/>
                <a:gd name="T34" fmla="*/ 9914 w 539"/>
                <a:gd name="T35" fmla="*/ 270 h 641"/>
                <a:gd name="T36" fmla="*/ 11207 w 539"/>
                <a:gd name="T37" fmla="*/ 214 h 641"/>
                <a:gd name="T38" fmla="*/ 12349 w 539"/>
                <a:gd name="T39" fmla="*/ 119 h 641"/>
                <a:gd name="T40" fmla="*/ 13221 w 539"/>
                <a:gd name="T41" fmla="*/ 48 h 641"/>
                <a:gd name="T42" fmla="*/ 14794 w 539"/>
                <a:gd name="T43" fmla="*/ 48 h 641"/>
                <a:gd name="T44" fmla="*/ 18589 w 539"/>
                <a:gd name="T45" fmla="*/ 119 h 641"/>
                <a:gd name="T46" fmla="*/ 22063 w 539"/>
                <a:gd name="T47" fmla="*/ 245 h 641"/>
                <a:gd name="T48" fmla="*/ 23597 w 539"/>
                <a:gd name="T49" fmla="*/ 317 h 641"/>
                <a:gd name="T50" fmla="*/ 24519 w 539"/>
                <a:gd name="T51" fmla="*/ 372 h 641"/>
                <a:gd name="T52" fmla="*/ 28224 w 539"/>
                <a:gd name="T53" fmla="*/ 527 h 641"/>
                <a:gd name="T54" fmla="*/ 31796 w 539"/>
                <a:gd name="T55" fmla="*/ 769 h 641"/>
                <a:gd name="T56" fmla="*/ 33560 w 539"/>
                <a:gd name="T57" fmla="*/ 941 h 641"/>
                <a:gd name="T58" fmla="*/ 34916 w 539"/>
                <a:gd name="T59" fmla="*/ 1081 h 641"/>
                <a:gd name="T60" fmla="*/ 35958 w 539"/>
                <a:gd name="T61" fmla="*/ 1278 h 641"/>
                <a:gd name="T62" fmla="*/ 36632 w 539"/>
                <a:gd name="T63" fmla="*/ 1494 h 641"/>
                <a:gd name="T64" fmla="*/ 37272 w 539"/>
                <a:gd name="T65" fmla="*/ 1777 h 641"/>
                <a:gd name="T66" fmla="*/ 37740 w 539"/>
                <a:gd name="T67" fmla="*/ 2123 h 641"/>
                <a:gd name="T68" fmla="*/ 37558 w 539"/>
                <a:gd name="T69" fmla="*/ 2484 h 641"/>
                <a:gd name="T70" fmla="*/ 37272 w 539"/>
                <a:gd name="T71" fmla="*/ 2842 h 641"/>
                <a:gd name="T72" fmla="*/ 36632 w 539"/>
                <a:gd name="T73" fmla="*/ 3201 h 641"/>
                <a:gd name="T74" fmla="*/ 35496 w 539"/>
                <a:gd name="T75" fmla="*/ 3537 h 641"/>
                <a:gd name="T76" fmla="*/ 34462 w 539"/>
                <a:gd name="T77" fmla="*/ 3824 h 641"/>
                <a:gd name="T78" fmla="*/ 32830 w 539"/>
                <a:gd name="T79" fmla="*/ 4092 h 641"/>
                <a:gd name="T80" fmla="*/ 30669 w 539"/>
                <a:gd name="T81" fmla="*/ 4359 h 641"/>
                <a:gd name="T82" fmla="*/ 28017 w 539"/>
                <a:gd name="T83" fmla="*/ 4522 h 641"/>
                <a:gd name="T84" fmla="*/ 25350 w 539"/>
                <a:gd name="T85" fmla="*/ 4675 h 641"/>
                <a:gd name="T86" fmla="*/ 22460 w 539"/>
                <a:gd name="T87" fmla="*/ 4742 h 641"/>
                <a:gd name="T88" fmla="*/ 19424 w 539"/>
                <a:gd name="T89" fmla="*/ 4774 h 641"/>
                <a:gd name="T90" fmla="*/ 16309 w 539"/>
                <a:gd name="T91" fmla="*/ 4793 h 641"/>
                <a:gd name="T92" fmla="*/ 10159 w 539"/>
                <a:gd name="T93" fmla="*/ 4714 h 641"/>
                <a:gd name="T94" fmla="*/ 6395 w 539"/>
                <a:gd name="T95" fmla="*/ 4574 h 641"/>
                <a:gd name="T96" fmla="*/ 4827 w 539"/>
                <a:gd name="T97" fmla="*/ 4429 h 641"/>
                <a:gd name="T98" fmla="*/ 3484 w 539"/>
                <a:gd name="T99" fmla="*/ 4285 h 64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39" h="641">
                  <a:moveTo>
                    <a:pt x="50" y="573"/>
                  </a:moveTo>
                  <a:lnTo>
                    <a:pt x="19" y="518"/>
                  </a:lnTo>
                  <a:lnTo>
                    <a:pt x="3" y="464"/>
                  </a:lnTo>
                  <a:lnTo>
                    <a:pt x="0" y="409"/>
                  </a:lnTo>
                  <a:lnTo>
                    <a:pt x="3" y="358"/>
                  </a:lnTo>
                  <a:lnTo>
                    <a:pt x="9" y="303"/>
                  </a:lnTo>
                  <a:lnTo>
                    <a:pt x="31" y="197"/>
                  </a:lnTo>
                  <a:lnTo>
                    <a:pt x="41" y="142"/>
                  </a:lnTo>
                  <a:lnTo>
                    <a:pt x="44" y="87"/>
                  </a:lnTo>
                  <a:lnTo>
                    <a:pt x="37" y="42"/>
                  </a:lnTo>
                  <a:lnTo>
                    <a:pt x="34" y="23"/>
                  </a:lnTo>
                  <a:lnTo>
                    <a:pt x="37" y="0"/>
                  </a:lnTo>
                  <a:lnTo>
                    <a:pt x="50" y="16"/>
                  </a:lnTo>
                  <a:lnTo>
                    <a:pt x="69" y="26"/>
                  </a:lnTo>
                  <a:lnTo>
                    <a:pt x="85" y="36"/>
                  </a:lnTo>
                  <a:lnTo>
                    <a:pt x="104" y="39"/>
                  </a:lnTo>
                  <a:lnTo>
                    <a:pt x="123" y="39"/>
                  </a:lnTo>
                  <a:lnTo>
                    <a:pt x="142" y="36"/>
                  </a:lnTo>
                  <a:lnTo>
                    <a:pt x="160" y="29"/>
                  </a:lnTo>
                  <a:lnTo>
                    <a:pt x="176" y="16"/>
                  </a:lnTo>
                  <a:lnTo>
                    <a:pt x="189" y="7"/>
                  </a:lnTo>
                  <a:lnTo>
                    <a:pt x="211" y="7"/>
                  </a:lnTo>
                  <a:lnTo>
                    <a:pt x="265" y="16"/>
                  </a:lnTo>
                  <a:lnTo>
                    <a:pt x="315" y="33"/>
                  </a:lnTo>
                  <a:lnTo>
                    <a:pt x="337" y="42"/>
                  </a:lnTo>
                  <a:lnTo>
                    <a:pt x="350" y="49"/>
                  </a:lnTo>
                  <a:lnTo>
                    <a:pt x="403" y="71"/>
                  </a:lnTo>
                  <a:lnTo>
                    <a:pt x="454" y="103"/>
                  </a:lnTo>
                  <a:lnTo>
                    <a:pt x="479" y="126"/>
                  </a:lnTo>
                  <a:lnTo>
                    <a:pt x="498" y="145"/>
                  </a:lnTo>
                  <a:lnTo>
                    <a:pt x="514" y="171"/>
                  </a:lnTo>
                  <a:lnTo>
                    <a:pt x="523" y="200"/>
                  </a:lnTo>
                  <a:lnTo>
                    <a:pt x="533" y="238"/>
                  </a:lnTo>
                  <a:lnTo>
                    <a:pt x="539" y="284"/>
                  </a:lnTo>
                  <a:lnTo>
                    <a:pt x="536" y="332"/>
                  </a:lnTo>
                  <a:lnTo>
                    <a:pt x="533" y="380"/>
                  </a:lnTo>
                  <a:lnTo>
                    <a:pt x="523" y="428"/>
                  </a:lnTo>
                  <a:lnTo>
                    <a:pt x="507" y="473"/>
                  </a:lnTo>
                  <a:lnTo>
                    <a:pt x="492" y="512"/>
                  </a:lnTo>
                  <a:lnTo>
                    <a:pt x="469" y="547"/>
                  </a:lnTo>
                  <a:lnTo>
                    <a:pt x="438" y="583"/>
                  </a:lnTo>
                  <a:lnTo>
                    <a:pt x="400" y="605"/>
                  </a:lnTo>
                  <a:lnTo>
                    <a:pt x="362" y="625"/>
                  </a:lnTo>
                  <a:lnTo>
                    <a:pt x="321" y="634"/>
                  </a:lnTo>
                  <a:lnTo>
                    <a:pt x="277" y="638"/>
                  </a:lnTo>
                  <a:lnTo>
                    <a:pt x="233" y="641"/>
                  </a:lnTo>
                  <a:lnTo>
                    <a:pt x="145" y="631"/>
                  </a:lnTo>
                  <a:lnTo>
                    <a:pt x="91" y="612"/>
                  </a:lnTo>
                  <a:lnTo>
                    <a:pt x="69" y="592"/>
                  </a:lnTo>
                  <a:lnTo>
                    <a:pt x="50" y="573"/>
                  </a:ln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CC00"/>
                </a:gs>
              </a:gsLst>
              <a:lin ang="5400000" scaled="1"/>
            </a:gradFill>
            <a:ln w="38100" cmpd="sng">
              <a:solidFill>
                <a:srgbClr val="000000"/>
              </a:solidFill>
              <a:prstDash val="solid"/>
              <a:round/>
            </a:ln>
            <a:effectLst>
              <a:outerShdw dist="107763" dir="2700000" algn="ctr" rotWithShape="0">
                <a:srgbClr val="714B25">
                  <a:alpha val="50000"/>
                </a:srgbClr>
              </a:outerShdw>
            </a:effec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175" name="Freeform 99"/>
            <p:cNvSpPr/>
            <p:nvPr/>
          </p:nvSpPr>
          <p:spPr bwMode="auto">
            <a:xfrm>
              <a:off x="1550" y="1901"/>
              <a:ext cx="689" cy="815"/>
            </a:xfrm>
            <a:custGeom>
              <a:avLst/>
              <a:gdLst>
                <a:gd name="T0" fmla="*/ 216 w 485"/>
                <a:gd name="T1" fmla="*/ 3403 h 689"/>
                <a:gd name="T2" fmla="*/ 0 w 485"/>
                <a:gd name="T3" fmla="*/ 3020 h 689"/>
                <a:gd name="T4" fmla="*/ 619 w 485"/>
                <a:gd name="T5" fmla="*/ 2634 h 689"/>
                <a:gd name="T6" fmla="*/ 1723 w 485"/>
                <a:gd name="T7" fmla="*/ 2297 h 689"/>
                <a:gd name="T8" fmla="*/ 3189 w 485"/>
                <a:gd name="T9" fmla="*/ 1979 h 689"/>
                <a:gd name="T10" fmla="*/ 5327 w 485"/>
                <a:gd name="T11" fmla="*/ 1668 h 689"/>
                <a:gd name="T12" fmla="*/ 7687 w 485"/>
                <a:gd name="T13" fmla="*/ 1403 h 689"/>
                <a:gd name="T14" fmla="*/ 10253 w 485"/>
                <a:gd name="T15" fmla="*/ 1157 h 689"/>
                <a:gd name="T16" fmla="*/ 13013 w 485"/>
                <a:gd name="T17" fmla="*/ 971 h 689"/>
                <a:gd name="T18" fmla="*/ 21010 w 485"/>
                <a:gd name="T19" fmla="*/ 415 h 689"/>
                <a:gd name="T20" fmla="*/ 25233 w 485"/>
                <a:gd name="T21" fmla="*/ 200 h 689"/>
                <a:gd name="T22" fmla="*/ 29533 w 485"/>
                <a:gd name="T23" fmla="*/ 25 h 689"/>
                <a:gd name="T24" fmla="*/ 30606 w 485"/>
                <a:gd name="T25" fmla="*/ 0 h 689"/>
                <a:gd name="T26" fmla="*/ 31431 w 485"/>
                <a:gd name="T27" fmla="*/ 48 h 689"/>
                <a:gd name="T28" fmla="*/ 31623 w 485"/>
                <a:gd name="T29" fmla="*/ 93 h 689"/>
                <a:gd name="T30" fmla="*/ 32286 w 485"/>
                <a:gd name="T31" fmla="*/ 93 h 689"/>
                <a:gd name="T32" fmla="*/ 32930 w 485"/>
                <a:gd name="T33" fmla="*/ 121 h 689"/>
                <a:gd name="T34" fmla="*/ 32504 w 485"/>
                <a:gd name="T35" fmla="*/ 392 h 689"/>
                <a:gd name="T36" fmla="*/ 32286 w 485"/>
                <a:gd name="T37" fmla="*/ 506 h 689"/>
                <a:gd name="T38" fmla="*/ 32731 w 485"/>
                <a:gd name="T39" fmla="*/ 625 h 689"/>
                <a:gd name="T40" fmla="*/ 31033 w 485"/>
                <a:gd name="T41" fmla="*/ 971 h 689"/>
                <a:gd name="T42" fmla="*/ 29903 w 485"/>
                <a:gd name="T43" fmla="*/ 1347 h 689"/>
                <a:gd name="T44" fmla="*/ 28630 w 485"/>
                <a:gd name="T45" fmla="*/ 2124 h 689"/>
                <a:gd name="T46" fmla="*/ 28866 w 485"/>
                <a:gd name="T47" fmla="*/ 2323 h 689"/>
                <a:gd name="T48" fmla="*/ 29346 w 485"/>
                <a:gd name="T49" fmla="*/ 2512 h 689"/>
                <a:gd name="T50" fmla="*/ 30141 w 485"/>
                <a:gd name="T51" fmla="*/ 2902 h 689"/>
                <a:gd name="T52" fmla="*/ 30141 w 485"/>
                <a:gd name="T53" fmla="*/ 3130 h 689"/>
                <a:gd name="T54" fmla="*/ 29903 w 485"/>
                <a:gd name="T55" fmla="*/ 3376 h 689"/>
                <a:gd name="T56" fmla="*/ 28630 w 485"/>
                <a:gd name="T57" fmla="*/ 3816 h 689"/>
                <a:gd name="T58" fmla="*/ 26739 w 485"/>
                <a:gd name="T59" fmla="*/ 4225 h 689"/>
                <a:gd name="T60" fmla="*/ 24374 w 485"/>
                <a:gd name="T61" fmla="*/ 4611 h 689"/>
                <a:gd name="T62" fmla="*/ 21797 w 485"/>
                <a:gd name="T63" fmla="*/ 4836 h 689"/>
                <a:gd name="T64" fmla="*/ 19271 w 485"/>
                <a:gd name="T65" fmla="*/ 4998 h 689"/>
                <a:gd name="T66" fmla="*/ 16491 w 485"/>
                <a:gd name="T67" fmla="*/ 5097 h 689"/>
                <a:gd name="T68" fmla="*/ 13440 w 485"/>
                <a:gd name="T69" fmla="*/ 5169 h 689"/>
                <a:gd name="T70" fmla="*/ 10253 w 485"/>
                <a:gd name="T71" fmla="*/ 5125 h 689"/>
                <a:gd name="T72" fmla="*/ 7445 w 485"/>
                <a:gd name="T73" fmla="*/ 5017 h 689"/>
                <a:gd name="T74" fmla="*/ 5327 w 485"/>
                <a:gd name="T75" fmla="*/ 4857 h 689"/>
                <a:gd name="T76" fmla="*/ 3580 w 485"/>
                <a:gd name="T77" fmla="*/ 4637 h 689"/>
                <a:gd name="T78" fmla="*/ 2131 w 485"/>
                <a:gd name="T79" fmla="*/ 4374 h 689"/>
                <a:gd name="T80" fmla="*/ 1276 w 485"/>
                <a:gd name="T81" fmla="*/ 4080 h 689"/>
                <a:gd name="T82" fmla="*/ 436 w 485"/>
                <a:gd name="T83" fmla="*/ 3772 h 689"/>
                <a:gd name="T84" fmla="*/ 216 w 485"/>
                <a:gd name="T85" fmla="*/ 3403 h 6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85" h="689">
                  <a:moveTo>
                    <a:pt x="3" y="454"/>
                  </a:moveTo>
                  <a:lnTo>
                    <a:pt x="0" y="402"/>
                  </a:lnTo>
                  <a:lnTo>
                    <a:pt x="9" y="351"/>
                  </a:lnTo>
                  <a:lnTo>
                    <a:pt x="25" y="306"/>
                  </a:lnTo>
                  <a:lnTo>
                    <a:pt x="47" y="264"/>
                  </a:lnTo>
                  <a:lnTo>
                    <a:pt x="79" y="222"/>
                  </a:lnTo>
                  <a:lnTo>
                    <a:pt x="113" y="187"/>
                  </a:lnTo>
                  <a:lnTo>
                    <a:pt x="151" y="155"/>
                  </a:lnTo>
                  <a:lnTo>
                    <a:pt x="192" y="129"/>
                  </a:lnTo>
                  <a:lnTo>
                    <a:pt x="309" y="55"/>
                  </a:lnTo>
                  <a:lnTo>
                    <a:pt x="372" y="26"/>
                  </a:lnTo>
                  <a:lnTo>
                    <a:pt x="435" y="3"/>
                  </a:lnTo>
                  <a:lnTo>
                    <a:pt x="451" y="0"/>
                  </a:lnTo>
                  <a:lnTo>
                    <a:pt x="463" y="7"/>
                  </a:lnTo>
                  <a:lnTo>
                    <a:pt x="466" y="13"/>
                  </a:lnTo>
                  <a:lnTo>
                    <a:pt x="476" y="13"/>
                  </a:lnTo>
                  <a:lnTo>
                    <a:pt x="485" y="16"/>
                  </a:lnTo>
                  <a:lnTo>
                    <a:pt x="479" y="52"/>
                  </a:lnTo>
                  <a:lnTo>
                    <a:pt x="476" y="68"/>
                  </a:lnTo>
                  <a:lnTo>
                    <a:pt x="482" y="84"/>
                  </a:lnTo>
                  <a:lnTo>
                    <a:pt x="457" y="129"/>
                  </a:lnTo>
                  <a:lnTo>
                    <a:pt x="441" y="180"/>
                  </a:lnTo>
                  <a:lnTo>
                    <a:pt x="422" y="283"/>
                  </a:lnTo>
                  <a:lnTo>
                    <a:pt x="425" y="309"/>
                  </a:lnTo>
                  <a:lnTo>
                    <a:pt x="432" y="335"/>
                  </a:lnTo>
                  <a:lnTo>
                    <a:pt x="444" y="386"/>
                  </a:lnTo>
                  <a:lnTo>
                    <a:pt x="444" y="418"/>
                  </a:lnTo>
                  <a:lnTo>
                    <a:pt x="441" y="451"/>
                  </a:lnTo>
                  <a:lnTo>
                    <a:pt x="422" y="509"/>
                  </a:lnTo>
                  <a:lnTo>
                    <a:pt x="394" y="563"/>
                  </a:lnTo>
                  <a:lnTo>
                    <a:pt x="359" y="615"/>
                  </a:lnTo>
                  <a:lnTo>
                    <a:pt x="321" y="644"/>
                  </a:lnTo>
                  <a:lnTo>
                    <a:pt x="284" y="666"/>
                  </a:lnTo>
                  <a:lnTo>
                    <a:pt x="243" y="679"/>
                  </a:lnTo>
                  <a:lnTo>
                    <a:pt x="198" y="689"/>
                  </a:lnTo>
                  <a:lnTo>
                    <a:pt x="151" y="682"/>
                  </a:lnTo>
                  <a:lnTo>
                    <a:pt x="110" y="669"/>
                  </a:lnTo>
                  <a:lnTo>
                    <a:pt x="79" y="647"/>
                  </a:lnTo>
                  <a:lnTo>
                    <a:pt x="53" y="618"/>
                  </a:lnTo>
                  <a:lnTo>
                    <a:pt x="31" y="583"/>
                  </a:lnTo>
                  <a:lnTo>
                    <a:pt x="19" y="544"/>
                  </a:lnTo>
                  <a:lnTo>
                    <a:pt x="6" y="502"/>
                  </a:lnTo>
                  <a:lnTo>
                    <a:pt x="3" y="454"/>
                  </a:ln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CC00"/>
                </a:gs>
              </a:gsLst>
              <a:lin ang="5400000" scaled="1"/>
            </a:gradFill>
            <a:ln w="38100" cmpd="sng">
              <a:solidFill>
                <a:srgbClr val="000000"/>
              </a:solidFill>
              <a:prstDash val="solid"/>
              <a:round/>
            </a:ln>
            <a:effectLst>
              <a:outerShdw dist="107763" dir="2700000" algn="ctr" rotWithShape="0">
                <a:srgbClr val="714B25">
                  <a:alpha val="50000"/>
                </a:srgbClr>
              </a:outerShdw>
            </a:effec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176" name="Freeform 100"/>
            <p:cNvSpPr/>
            <p:nvPr/>
          </p:nvSpPr>
          <p:spPr bwMode="auto">
            <a:xfrm>
              <a:off x="2470" y="1661"/>
              <a:ext cx="948" cy="571"/>
            </a:xfrm>
            <a:custGeom>
              <a:avLst/>
              <a:gdLst>
                <a:gd name="T0" fmla="*/ 16835 w 666"/>
                <a:gd name="T1" fmla="*/ 2694 h 483"/>
                <a:gd name="T2" fmla="*/ 13362 w 666"/>
                <a:gd name="T3" fmla="*/ 2496 h 483"/>
                <a:gd name="T4" fmla="*/ 9842 w 666"/>
                <a:gd name="T5" fmla="*/ 2357 h 483"/>
                <a:gd name="T6" fmla="*/ 2431 w 666"/>
                <a:gd name="T7" fmla="*/ 2140 h 483"/>
                <a:gd name="T8" fmla="*/ 2431 w 666"/>
                <a:gd name="T9" fmla="*/ 1825 h 483"/>
                <a:gd name="T10" fmla="*/ 2431 w 666"/>
                <a:gd name="T11" fmla="*/ 1562 h 483"/>
                <a:gd name="T12" fmla="*/ 1513 w 666"/>
                <a:gd name="T13" fmla="*/ 1278 h 483"/>
                <a:gd name="T14" fmla="*/ 473 w 666"/>
                <a:gd name="T15" fmla="*/ 1014 h 483"/>
                <a:gd name="T16" fmla="*/ 0 w 666"/>
                <a:gd name="T17" fmla="*/ 963 h 483"/>
                <a:gd name="T18" fmla="*/ 0 w 666"/>
                <a:gd name="T19" fmla="*/ 914 h 483"/>
                <a:gd name="T20" fmla="*/ 473 w 666"/>
                <a:gd name="T21" fmla="*/ 822 h 483"/>
                <a:gd name="T22" fmla="*/ 1987 w 666"/>
                <a:gd name="T23" fmla="*/ 647 h 483"/>
                <a:gd name="T24" fmla="*/ 5877 w 666"/>
                <a:gd name="T25" fmla="*/ 439 h 483"/>
                <a:gd name="T26" fmla="*/ 9842 w 666"/>
                <a:gd name="T27" fmla="*/ 245 h 483"/>
                <a:gd name="T28" fmla="*/ 14203 w 666"/>
                <a:gd name="T29" fmla="*/ 118 h 483"/>
                <a:gd name="T30" fmla="*/ 18314 w 666"/>
                <a:gd name="T31" fmla="*/ 48 h 483"/>
                <a:gd name="T32" fmla="*/ 21202 w 666"/>
                <a:gd name="T33" fmla="*/ 0 h 483"/>
                <a:gd name="T34" fmla="*/ 23568 w 666"/>
                <a:gd name="T35" fmla="*/ 0 h 483"/>
                <a:gd name="T36" fmla="*/ 26190 w 666"/>
                <a:gd name="T37" fmla="*/ 48 h 483"/>
                <a:gd name="T38" fmla="*/ 28568 w 666"/>
                <a:gd name="T39" fmla="*/ 118 h 483"/>
                <a:gd name="T40" fmla="*/ 30764 w 666"/>
                <a:gd name="T41" fmla="*/ 214 h 483"/>
                <a:gd name="T42" fmla="*/ 32965 w 666"/>
                <a:gd name="T43" fmla="*/ 371 h 483"/>
                <a:gd name="T44" fmla="*/ 36871 w 666"/>
                <a:gd name="T45" fmla="*/ 696 h 483"/>
                <a:gd name="T46" fmla="*/ 40158 w 666"/>
                <a:gd name="T47" fmla="*/ 1136 h 483"/>
                <a:gd name="T48" fmla="*/ 42784 w 666"/>
                <a:gd name="T49" fmla="*/ 1633 h 483"/>
                <a:gd name="T50" fmla="*/ 44765 w 666"/>
                <a:gd name="T51" fmla="*/ 2158 h 483"/>
                <a:gd name="T52" fmla="*/ 46052 w 666"/>
                <a:gd name="T53" fmla="*/ 2694 h 483"/>
                <a:gd name="T54" fmla="*/ 45784 w 666"/>
                <a:gd name="T55" fmla="*/ 2786 h 483"/>
                <a:gd name="T56" fmla="*/ 45382 w 666"/>
                <a:gd name="T57" fmla="*/ 2863 h 483"/>
                <a:gd name="T58" fmla="*/ 44095 w 666"/>
                <a:gd name="T59" fmla="*/ 2977 h 483"/>
                <a:gd name="T60" fmla="*/ 39704 w 666"/>
                <a:gd name="T61" fmla="*/ 3283 h 483"/>
                <a:gd name="T62" fmla="*/ 37094 w 666"/>
                <a:gd name="T63" fmla="*/ 3399 h 483"/>
                <a:gd name="T64" fmla="*/ 34444 w 666"/>
                <a:gd name="T65" fmla="*/ 3506 h 483"/>
                <a:gd name="T66" fmla="*/ 31882 w 666"/>
                <a:gd name="T67" fmla="*/ 3573 h 483"/>
                <a:gd name="T68" fmla="*/ 29270 w 666"/>
                <a:gd name="T69" fmla="*/ 3599 h 483"/>
                <a:gd name="T70" fmla="*/ 26624 w 666"/>
                <a:gd name="T71" fmla="*/ 3573 h 483"/>
                <a:gd name="T72" fmla="*/ 24012 w 666"/>
                <a:gd name="T73" fmla="*/ 3506 h 483"/>
                <a:gd name="T74" fmla="*/ 22728 w 666"/>
                <a:gd name="T75" fmla="*/ 3242 h 483"/>
                <a:gd name="T76" fmla="*/ 21202 w 666"/>
                <a:gd name="T77" fmla="*/ 3022 h 483"/>
                <a:gd name="T78" fmla="*/ 19020 w 666"/>
                <a:gd name="T79" fmla="*/ 2830 h 483"/>
                <a:gd name="T80" fmla="*/ 16835 w 666"/>
                <a:gd name="T81" fmla="*/ 2694 h 4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66" h="483">
                  <a:moveTo>
                    <a:pt x="243" y="361"/>
                  </a:moveTo>
                  <a:lnTo>
                    <a:pt x="193" y="335"/>
                  </a:lnTo>
                  <a:lnTo>
                    <a:pt x="142" y="316"/>
                  </a:lnTo>
                  <a:lnTo>
                    <a:pt x="35" y="287"/>
                  </a:lnTo>
                  <a:lnTo>
                    <a:pt x="35" y="245"/>
                  </a:lnTo>
                  <a:lnTo>
                    <a:pt x="35" y="210"/>
                  </a:lnTo>
                  <a:lnTo>
                    <a:pt x="22" y="171"/>
                  </a:lnTo>
                  <a:lnTo>
                    <a:pt x="7" y="136"/>
                  </a:lnTo>
                  <a:lnTo>
                    <a:pt x="0" y="129"/>
                  </a:lnTo>
                  <a:lnTo>
                    <a:pt x="0" y="123"/>
                  </a:lnTo>
                  <a:lnTo>
                    <a:pt x="7" y="110"/>
                  </a:lnTo>
                  <a:lnTo>
                    <a:pt x="29" y="87"/>
                  </a:lnTo>
                  <a:lnTo>
                    <a:pt x="85" y="58"/>
                  </a:lnTo>
                  <a:lnTo>
                    <a:pt x="142" y="33"/>
                  </a:lnTo>
                  <a:lnTo>
                    <a:pt x="205" y="16"/>
                  </a:lnTo>
                  <a:lnTo>
                    <a:pt x="265" y="7"/>
                  </a:lnTo>
                  <a:lnTo>
                    <a:pt x="306" y="0"/>
                  </a:lnTo>
                  <a:lnTo>
                    <a:pt x="341" y="0"/>
                  </a:lnTo>
                  <a:lnTo>
                    <a:pt x="379" y="7"/>
                  </a:lnTo>
                  <a:lnTo>
                    <a:pt x="413" y="16"/>
                  </a:lnTo>
                  <a:lnTo>
                    <a:pt x="445" y="29"/>
                  </a:lnTo>
                  <a:lnTo>
                    <a:pt x="476" y="49"/>
                  </a:lnTo>
                  <a:lnTo>
                    <a:pt x="533" y="94"/>
                  </a:lnTo>
                  <a:lnTo>
                    <a:pt x="580" y="152"/>
                  </a:lnTo>
                  <a:lnTo>
                    <a:pt x="618" y="219"/>
                  </a:lnTo>
                  <a:lnTo>
                    <a:pt x="647" y="290"/>
                  </a:lnTo>
                  <a:lnTo>
                    <a:pt x="666" y="361"/>
                  </a:lnTo>
                  <a:lnTo>
                    <a:pt x="662" y="374"/>
                  </a:lnTo>
                  <a:lnTo>
                    <a:pt x="656" y="383"/>
                  </a:lnTo>
                  <a:lnTo>
                    <a:pt x="637" y="399"/>
                  </a:lnTo>
                  <a:lnTo>
                    <a:pt x="574" y="441"/>
                  </a:lnTo>
                  <a:lnTo>
                    <a:pt x="536" y="457"/>
                  </a:lnTo>
                  <a:lnTo>
                    <a:pt x="498" y="470"/>
                  </a:lnTo>
                  <a:lnTo>
                    <a:pt x="461" y="480"/>
                  </a:lnTo>
                  <a:lnTo>
                    <a:pt x="423" y="483"/>
                  </a:lnTo>
                  <a:lnTo>
                    <a:pt x="385" y="480"/>
                  </a:lnTo>
                  <a:lnTo>
                    <a:pt x="347" y="470"/>
                  </a:lnTo>
                  <a:lnTo>
                    <a:pt x="328" y="435"/>
                  </a:lnTo>
                  <a:lnTo>
                    <a:pt x="306" y="406"/>
                  </a:lnTo>
                  <a:lnTo>
                    <a:pt x="275" y="380"/>
                  </a:lnTo>
                  <a:lnTo>
                    <a:pt x="243" y="361"/>
                  </a:ln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CC00"/>
                </a:gs>
              </a:gsLst>
              <a:lin ang="0" scaled="1"/>
            </a:gradFill>
            <a:ln w="38100" cmpd="sng">
              <a:solidFill>
                <a:srgbClr val="000000"/>
              </a:solidFill>
              <a:prstDash val="solid"/>
              <a:round/>
            </a:ln>
            <a:effectLst>
              <a:outerShdw dist="35921" dir="2700000" algn="ctr" rotWithShape="0">
                <a:srgbClr val="714B25"/>
              </a:outerShdw>
            </a:effec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177" name="Freeform 101"/>
            <p:cNvSpPr/>
            <p:nvPr/>
          </p:nvSpPr>
          <p:spPr bwMode="auto">
            <a:xfrm>
              <a:off x="1383" y="1436"/>
              <a:ext cx="836" cy="603"/>
            </a:xfrm>
            <a:custGeom>
              <a:avLst/>
              <a:gdLst>
                <a:gd name="T0" fmla="*/ 1124 w 587"/>
                <a:gd name="T1" fmla="*/ 3693 h 509"/>
                <a:gd name="T2" fmla="*/ 454 w 587"/>
                <a:gd name="T3" fmla="*/ 3509 h 509"/>
                <a:gd name="T4" fmla="*/ 224 w 587"/>
                <a:gd name="T5" fmla="*/ 3305 h 509"/>
                <a:gd name="T6" fmla="*/ 0 w 587"/>
                <a:gd name="T7" fmla="*/ 2915 h 509"/>
                <a:gd name="T8" fmla="*/ 921 w 587"/>
                <a:gd name="T9" fmla="*/ 2483 h 509"/>
                <a:gd name="T10" fmla="*/ 1950 w 587"/>
                <a:gd name="T11" fmla="*/ 2038 h 509"/>
                <a:gd name="T12" fmla="*/ 3580 w 587"/>
                <a:gd name="T13" fmla="*/ 1618 h 509"/>
                <a:gd name="T14" fmla="*/ 5512 w 587"/>
                <a:gd name="T15" fmla="*/ 1199 h 509"/>
                <a:gd name="T16" fmla="*/ 7933 w 587"/>
                <a:gd name="T17" fmla="*/ 864 h 509"/>
                <a:gd name="T18" fmla="*/ 10815 w 587"/>
                <a:gd name="T19" fmla="*/ 540 h 509"/>
                <a:gd name="T20" fmla="*/ 14085 w 587"/>
                <a:gd name="T21" fmla="*/ 276 h 509"/>
                <a:gd name="T22" fmla="*/ 17864 w 587"/>
                <a:gd name="T23" fmla="*/ 76 h 509"/>
                <a:gd name="T24" fmla="*/ 20179 w 587"/>
                <a:gd name="T25" fmla="*/ 30 h 509"/>
                <a:gd name="T26" fmla="*/ 23053 w 587"/>
                <a:gd name="T27" fmla="*/ 0 h 509"/>
                <a:gd name="T28" fmla="*/ 25729 w 587"/>
                <a:gd name="T29" fmla="*/ 51 h 509"/>
                <a:gd name="T30" fmla="*/ 26778 w 587"/>
                <a:gd name="T31" fmla="*/ 127 h 509"/>
                <a:gd name="T32" fmla="*/ 27622 w 587"/>
                <a:gd name="T33" fmla="*/ 214 h 509"/>
                <a:gd name="T34" fmla="*/ 29875 w 587"/>
                <a:gd name="T35" fmla="*/ 1034 h 509"/>
                <a:gd name="T36" fmla="*/ 31634 w 587"/>
                <a:gd name="T37" fmla="*/ 1450 h 509"/>
                <a:gd name="T38" fmla="*/ 33850 w 587"/>
                <a:gd name="T39" fmla="*/ 1788 h 509"/>
                <a:gd name="T40" fmla="*/ 36727 w 587"/>
                <a:gd name="T41" fmla="*/ 2081 h 509"/>
                <a:gd name="T42" fmla="*/ 40212 w 587"/>
                <a:gd name="T43" fmla="*/ 2295 h 509"/>
                <a:gd name="T44" fmla="*/ 39973 w 587"/>
                <a:gd name="T45" fmla="*/ 2324 h 509"/>
                <a:gd name="T46" fmla="*/ 40568 w 587"/>
                <a:gd name="T47" fmla="*/ 2529 h 509"/>
                <a:gd name="T48" fmla="*/ 40873 w 587"/>
                <a:gd name="T49" fmla="*/ 2623 h 509"/>
                <a:gd name="T50" fmla="*/ 40568 w 587"/>
                <a:gd name="T51" fmla="*/ 2668 h 509"/>
                <a:gd name="T52" fmla="*/ 40212 w 587"/>
                <a:gd name="T53" fmla="*/ 2713 h 509"/>
                <a:gd name="T54" fmla="*/ 36234 w 587"/>
                <a:gd name="T55" fmla="*/ 2623 h 509"/>
                <a:gd name="T56" fmla="*/ 32519 w 587"/>
                <a:gd name="T57" fmla="*/ 2593 h 509"/>
                <a:gd name="T58" fmla="*/ 28940 w 587"/>
                <a:gd name="T59" fmla="*/ 2695 h 509"/>
                <a:gd name="T60" fmla="*/ 25729 w 587"/>
                <a:gd name="T61" fmla="*/ 2842 h 509"/>
                <a:gd name="T62" fmla="*/ 19558 w 587"/>
                <a:gd name="T63" fmla="*/ 3189 h 509"/>
                <a:gd name="T64" fmla="*/ 13135 w 587"/>
                <a:gd name="T65" fmla="*/ 3577 h 509"/>
                <a:gd name="T66" fmla="*/ 9890 w 587"/>
                <a:gd name="T67" fmla="*/ 3726 h 509"/>
                <a:gd name="T68" fmla="*/ 6413 w 587"/>
                <a:gd name="T69" fmla="*/ 3843 h 509"/>
                <a:gd name="T70" fmla="*/ 4147 w 587"/>
                <a:gd name="T71" fmla="*/ 3868 h 509"/>
                <a:gd name="T72" fmla="*/ 1124 w 587"/>
                <a:gd name="T73" fmla="*/ 3693 h 5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87" h="509">
                  <a:moveTo>
                    <a:pt x="16" y="486"/>
                  </a:moveTo>
                  <a:lnTo>
                    <a:pt x="6" y="461"/>
                  </a:lnTo>
                  <a:lnTo>
                    <a:pt x="3" y="435"/>
                  </a:lnTo>
                  <a:lnTo>
                    <a:pt x="0" y="383"/>
                  </a:lnTo>
                  <a:lnTo>
                    <a:pt x="13" y="326"/>
                  </a:lnTo>
                  <a:lnTo>
                    <a:pt x="28" y="268"/>
                  </a:lnTo>
                  <a:lnTo>
                    <a:pt x="51" y="213"/>
                  </a:lnTo>
                  <a:lnTo>
                    <a:pt x="79" y="158"/>
                  </a:lnTo>
                  <a:lnTo>
                    <a:pt x="114" y="113"/>
                  </a:lnTo>
                  <a:lnTo>
                    <a:pt x="155" y="71"/>
                  </a:lnTo>
                  <a:lnTo>
                    <a:pt x="202" y="36"/>
                  </a:lnTo>
                  <a:lnTo>
                    <a:pt x="256" y="10"/>
                  </a:lnTo>
                  <a:lnTo>
                    <a:pt x="290" y="4"/>
                  </a:lnTo>
                  <a:lnTo>
                    <a:pt x="331" y="0"/>
                  </a:lnTo>
                  <a:lnTo>
                    <a:pt x="369" y="7"/>
                  </a:lnTo>
                  <a:lnTo>
                    <a:pt x="385" y="17"/>
                  </a:lnTo>
                  <a:lnTo>
                    <a:pt x="397" y="29"/>
                  </a:lnTo>
                  <a:lnTo>
                    <a:pt x="429" y="136"/>
                  </a:lnTo>
                  <a:lnTo>
                    <a:pt x="454" y="190"/>
                  </a:lnTo>
                  <a:lnTo>
                    <a:pt x="486" y="235"/>
                  </a:lnTo>
                  <a:lnTo>
                    <a:pt x="527" y="274"/>
                  </a:lnTo>
                  <a:lnTo>
                    <a:pt x="577" y="303"/>
                  </a:lnTo>
                  <a:lnTo>
                    <a:pt x="574" y="306"/>
                  </a:lnTo>
                  <a:lnTo>
                    <a:pt x="583" y="332"/>
                  </a:lnTo>
                  <a:lnTo>
                    <a:pt x="587" y="345"/>
                  </a:lnTo>
                  <a:lnTo>
                    <a:pt x="583" y="351"/>
                  </a:lnTo>
                  <a:lnTo>
                    <a:pt x="577" y="358"/>
                  </a:lnTo>
                  <a:lnTo>
                    <a:pt x="520" y="345"/>
                  </a:lnTo>
                  <a:lnTo>
                    <a:pt x="467" y="342"/>
                  </a:lnTo>
                  <a:lnTo>
                    <a:pt x="416" y="354"/>
                  </a:lnTo>
                  <a:lnTo>
                    <a:pt x="369" y="374"/>
                  </a:lnTo>
                  <a:lnTo>
                    <a:pt x="281" y="419"/>
                  </a:lnTo>
                  <a:lnTo>
                    <a:pt x="189" y="470"/>
                  </a:lnTo>
                  <a:lnTo>
                    <a:pt x="142" y="490"/>
                  </a:lnTo>
                  <a:lnTo>
                    <a:pt x="92" y="506"/>
                  </a:lnTo>
                  <a:lnTo>
                    <a:pt x="60" y="509"/>
                  </a:lnTo>
                  <a:lnTo>
                    <a:pt x="16" y="486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FF00"/>
                </a:gs>
              </a:gsLst>
              <a:lin ang="0" scaled="1"/>
            </a:gradFill>
            <a:ln w="38100" cmpd="sng">
              <a:solidFill>
                <a:srgbClr val="000000"/>
              </a:solidFill>
              <a:prstDash val="solid"/>
              <a:round/>
            </a:ln>
            <a:effectLst>
              <a:outerShdw dist="35921" dir="2700000" algn="ctr" rotWithShape="0">
                <a:srgbClr val="714B25"/>
              </a:outerShdw>
            </a:effec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178" name="Freeform 102"/>
            <p:cNvSpPr/>
            <p:nvPr/>
          </p:nvSpPr>
          <p:spPr bwMode="auto">
            <a:xfrm>
              <a:off x="1896" y="935"/>
              <a:ext cx="660" cy="832"/>
            </a:xfrm>
            <a:custGeom>
              <a:avLst/>
              <a:gdLst>
                <a:gd name="T0" fmla="*/ 5009 w 463"/>
                <a:gd name="T1" fmla="*/ 3866 h 704"/>
                <a:gd name="T2" fmla="*/ 815 w 463"/>
                <a:gd name="T3" fmla="*/ 2725 h 704"/>
                <a:gd name="T4" fmla="*/ 0 w 463"/>
                <a:gd name="T5" fmla="*/ 2341 h 704"/>
                <a:gd name="T6" fmla="*/ 0 w 463"/>
                <a:gd name="T7" fmla="*/ 1982 h 704"/>
                <a:gd name="T8" fmla="*/ 649 w 463"/>
                <a:gd name="T9" fmla="*/ 1650 h 704"/>
                <a:gd name="T10" fmla="*/ 1967 w 463"/>
                <a:gd name="T11" fmla="*/ 1341 h 704"/>
                <a:gd name="T12" fmla="*/ 3691 w 463"/>
                <a:gd name="T13" fmla="*/ 1066 h 704"/>
                <a:gd name="T14" fmla="*/ 5937 w 463"/>
                <a:gd name="T15" fmla="*/ 812 h 704"/>
                <a:gd name="T16" fmla="*/ 8339 w 463"/>
                <a:gd name="T17" fmla="*/ 571 h 704"/>
                <a:gd name="T18" fmla="*/ 11256 w 463"/>
                <a:gd name="T19" fmla="*/ 355 h 704"/>
                <a:gd name="T20" fmla="*/ 14556 w 463"/>
                <a:gd name="T21" fmla="*/ 213 h 704"/>
                <a:gd name="T22" fmla="*/ 17428 w 463"/>
                <a:gd name="T23" fmla="*/ 93 h 704"/>
                <a:gd name="T24" fmla="*/ 20725 w 463"/>
                <a:gd name="T25" fmla="*/ 25 h 704"/>
                <a:gd name="T26" fmla="*/ 24038 w 463"/>
                <a:gd name="T27" fmla="*/ 0 h 704"/>
                <a:gd name="T28" fmla="*/ 25597 w 463"/>
                <a:gd name="T29" fmla="*/ 41 h 704"/>
                <a:gd name="T30" fmla="*/ 26959 w 463"/>
                <a:gd name="T31" fmla="*/ 164 h 704"/>
                <a:gd name="T32" fmla="*/ 28259 w 463"/>
                <a:gd name="T33" fmla="*/ 332 h 704"/>
                <a:gd name="T34" fmla="*/ 29342 w 463"/>
                <a:gd name="T35" fmla="*/ 547 h 704"/>
                <a:gd name="T36" fmla="*/ 31295 w 463"/>
                <a:gd name="T37" fmla="*/ 1006 h 704"/>
                <a:gd name="T38" fmla="*/ 32008 w 463"/>
                <a:gd name="T39" fmla="*/ 1192 h 704"/>
                <a:gd name="T40" fmla="*/ 32441 w 463"/>
                <a:gd name="T41" fmla="*/ 1359 h 704"/>
                <a:gd name="T42" fmla="*/ 28259 w 463"/>
                <a:gd name="T43" fmla="*/ 1598 h 704"/>
                <a:gd name="T44" fmla="*/ 26286 w 463"/>
                <a:gd name="T45" fmla="*/ 1751 h 704"/>
                <a:gd name="T46" fmla="*/ 24514 w 463"/>
                <a:gd name="T47" fmla="*/ 1930 h 704"/>
                <a:gd name="T48" fmla="*/ 23190 w 463"/>
                <a:gd name="T49" fmla="*/ 2123 h 704"/>
                <a:gd name="T50" fmla="*/ 22484 w 463"/>
                <a:gd name="T51" fmla="*/ 2341 h 704"/>
                <a:gd name="T52" fmla="*/ 21873 w 463"/>
                <a:gd name="T53" fmla="*/ 2552 h 704"/>
                <a:gd name="T54" fmla="*/ 21649 w 463"/>
                <a:gd name="T55" fmla="*/ 2768 h 704"/>
                <a:gd name="T56" fmla="*/ 21873 w 463"/>
                <a:gd name="T57" fmla="*/ 3655 h 704"/>
                <a:gd name="T58" fmla="*/ 21873 w 463"/>
                <a:gd name="T59" fmla="*/ 4297 h 704"/>
                <a:gd name="T60" fmla="*/ 22065 w 463"/>
                <a:gd name="T61" fmla="*/ 4945 h 704"/>
                <a:gd name="T62" fmla="*/ 22484 w 463"/>
                <a:gd name="T63" fmla="*/ 5085 h 704"/>
                <a:gd name="T64" fmla="*/ 22317 w 463"/>
                <a:gd name="T65" fmla="*/ 5175 h 704"/>
                <a:gd name="T66" fmla="*/ 21649 w 463"/>
                <a:gd name="T67" fmla="*/ 5226 h 704"/>
                <a:gd name="T68" fmla="*/ 20725 w 463"/>
                <a:gd name="T69" fmla="*/ 5226 h 704"/>
                <a:gd name="T70" fmla="*/ 18497 w 463"/>
                <a:gd name="T71" fmla="*/ 5175 h 704"/>
                <a:gd name="T72" fmla="*/ 16520 w 463"/>
                <a:gd name="T73" fmla="*/ 5085 h 704"/>
                <a:gd name="T74" fmla="*/ 13248 w 463"/>
                <a:gd name="T75" fmla="*/ 4850 h 704"/>
                <a:gd name="T76" fmla="*/ 9891 w 463"/>
                <a:gd name="T77" fmla="*/ 4557 h 704"/>
                <a:gd name="T78" fmla="*/ 7093 w 463"/>
                <a:gd name="T79" fmla="*/ 4220 h 704"/>
                <a:gd name="T80" fmla="*/ 6155 w 463"/>
                <a:gd name="T81" fmla="*/ 4057 h 704"/>
                <a:gd name="T82" fmla="*/ 5009 w 463"/>
                <a:gd name="T83" fmla="*/ 3866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63" h="704">
                  <a:moveTo>
                    <a:pt x="72" y="521"/>
                  </a:moveTo>
                  <a:lnTo>
                    <a:pt x="12" y="367"/>
                  </a:lnTo>
                  <a:lnTo>
                    <a:pt x="0" y="315"/>
                  </a:lnTo>
                  <a:lnTo>
                    <a:pt x="0" y="267"/>
                  </a:lnTo>
                  <a:lnTo>
                    <a:pt x="9" y="222"/>
                  </a:lnTo>
                  <a:lnTo>
                    <a:pt x="28" y="180"/>
                  </a:lnTo>
                  <a:lnTo>
                    <a:pt x="53" y="144"/>
                  </a:lnTo>
                  <a:lnTo>
                    <a:pt x="85" y="109"/>
                  </a:lnTo>
                  <a:lnTo>
                    <a:pt x="119" y="77"/>
                  </a:lnTo>
                  <a:lnTo>
                    <a:pt x="160" y="48"/>
                  </a:lnTo>
                  <a:lnTo>
                    <a:pt x="208" y="29"/>
                  </a:lnTo>
                  <a:lnTo>
                    <a:pt x="249" y="13"/>
                  </a:lnTo>
                  <a:lnTo>
                    <a:pt x="296" y="3"/>
                  </a:lnTo>
                  <a:lnTo>
                    <a:pt x="343" y="0"/>
                  </a:lnTo>
                  <a:lnTo>
                    <a:pt x="365" y="6"/>
                  </a:lnTo>
                  <a:lnTo>
                    <a:pt x="384" y="22"/>
                  </a:lnTo>
                  <a:lnTo>
                    <a:pt x="403" y="45"/>
                  </a:lnTo>
                  <a:lnTo>
                    <a:pt x="419" y="74"/>
                  </a:lnTo>
                  <a:lnTo>
                    <a:pt x="447" y="135"/>
                  </a:lnTo>
                  <a:lnTo>
                    <a:pt x="457" y="161"/>
                  </a:lnTo>
                  <a:lnTo>
                    <a:pt x="463" y="183"/>
                  </a:lnTo>
                  <a:lnTo>
                    <a:pt x="403" y="215"/>
                  </a:lnTo>
                  <a:lnTo>
                    <a:pt x="375" y="235"/>
                  </a:lnTo>
                  <a:lnTo>
                    <a:pt x="350" y="260"/>
                  </a:lnTo>
                  <a:lnTo>
                    <a:pt x="331" y="286"/>
                  </a:lnTo>
                  <a:lnTo>
                    <a:pt x="321" y="315"/>
                  </a:lnTo>
                  <a:lnTo>
                    <a:pt x="312" y="344"/>
                  </a:lnTo>
                  <a:lnTo>
                    <a:pt x="309" y="373"/>
                  </a:lnTo>
                  <a:lnTo>
                    <a:pt x="312" y="492"/>
                  </a:lnTo>
                  <a:lnTo>
                    <a:pt x="312" y="579"/>
                  </a:lnTo>
                  <a:lnTo>
                    <a:pt x="315" y="666"/>
                  </a:lnTo>
                  <a:lnTo>
                    <a:pt x="321" y="685"/>
                  </a:lnTo>
                  <a:lnTo>
                    <a:pt x="318" y="698"/>
                  </a:lnTo>
                  <a:lnTo>
                    <a:pt x="309" y="704"/>
                  </a:lnTo>
                  <a:lnTo>
                    <a:pt x="296" y="704"/>
                  </a:lnTo>
                  <a:lnTo>
                    <a:pt x="264" y="698"/>
                  </a:lnTo>
                  <a:lnTo>
                    <a:pt x="236" y="685"/>
                  </a:lnTo>
                  <a:lnTo>
                    <a:pt x="189" y="653"/>
                  </a:lnTo>
                  <a:lnTo>
                    <a:pt x="141" y="614"/>
                  </a:lnTo>
                  <a:lnTo>
                    <a:pt x="101" y="569"/>
                  </a:lnTo>
                  <a:lnTo>
                    <a:pt x="88" y="547"/>
                  </a:lnTo>
                  <a:lnTo>
                    <a:pt x="72" y="521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FF00"/>
                </a:gs>
              </a:gsLst>
              <a:lin ang="5400000" scaled="1"/>
            </a:gradFill>
            <a:ln w="38100" cmpd="sng">
              <a:solidFill>
                <a:srgbClr val="000000"/>
              </a:solidFill>
              <a:prstDash val="solid"/>
              <a:round/>
            </a:ln>
            <a:effectLst>
              <a:outerShdw dist="35921" dir="2700000" algn="ctr" rotWithShape="0">
                <a:srgbClr val="714B25"/>
              </a:outerShdw>
            </a:effec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179" name="Freeform 103"/>
            <p:cNvSpPr/>
            <p:nvPr/>
          </p:nvSpPr>
          <p:spPr bwMode="auto">
            <a:xfrm>
              <a:off x="2339" y="1121"/>
              <a:ext cx="814" cy="655"/>
            </a:xfrm>
            <a:custGeom>
              <a:avLst/>
              <a:gdLst>
                <a:gd name="T0" fmla="*/ 0 w 571"/>
                <a:gd name="T1" fmla="*/ 2016 h 554"/>
                <a:gd name="T2" fmla="*/ 0 w 571"/>
                <a:gd name="T3" fmla="*/ 1538 h 554"/>
                <a:gd name="T4" fmla="*/ 815 w 571"/>
                <a:gd name="T5" fmla="*/ 1136 h 554"/>
                <a:gd name="T6" fmla="*/ 1772 w 571"/>
                <a:gd name="T7" fmla="*/ 941 h 554"/>
                <a:gd name="T8" fmla="*/ 2861 w 571"/>
                <a:gd name="T9" fmla="*/ 769 h 554"/>
                <a:gd name="T10" fmla="*/ 4244 w 571"/>
                <a:gd name="T11" fmla="*/ 609 h 554"/>
                <a:gd name="T12" fmla="*/ 6174 w 571"/>
                <a:gd name="T13" fmla="*/ 461 h 554"/>
                <a:gd name="T14" fmla="*/ 9299 w 571"/>
                <a:gd name="T15" fmla="*/ 270 h 554"/>
                <a:gd name="T16" fmla="*/ 12702 w 571"/>
                <a:gd name="T17" fmla="*/ 148 h 554"/>
                <a:gd name="T18" fmla="*/ 15781 w 571"/>
                <a:gd name="T19" fmla="*/ 48 h 554"/>
                <a:gd name="T20" fmla="*/ 19068 w 571"/>
                <a:gd name="T21" fmla="*/ 0 h 554"/>
                <a:gd name="T22" fmla="*/ 22401 w 571"/>
                <a:gd name="T23" fmla="*/ 0 h 554"/>
                <a:gd name="T24" fmla="*/ 25814 w 571"/>
                <a:gd name="T25" fmla="*/ 0 h 554"/>
                <a:gd name="T26" fmla="*/ 32617 w 571"/>
                <a:gd name="T27" fmla="*/ 76 h 554"/>
                <a:gd name="T28" fmla="*/ 34867 w 571"/>
                <a:gd name="T29" fmla="*/ 270 h 554"/>
                <a:gd name="T30" fmla="*/ 36841 w 571"/>
                <a:gd name="T31" fmla="*/ 491 h 554"/>
                <a:gd name="T32" fmla="*/ 38207 w 571"/>
                <a:gd name="T33" fmla="*/ 750 h 554"/>
                <a:gd name="T34" fmla="*/ 39273 w 571"/>
                <a:gd name="T35" fmla="*/ 1014 h 554"/>
                <a:gd name="T36" fmla="*/ 39926 w 571"/>
                <a:gd name="T37" fmla="*/ 1317 h 554"/>
                <a:gd name="T38" fmla="*/ 40214 w 571"/>
                <a:gd name="T39" fmla="*/ 1608 h 554"/>
                <a:gd name="T40" fmla="*/ 39722 w 571"/>
                <a:gd name="T41" fmla="*/ 1930 h 554"/>
                <a:gd name="T42" fmla="*/ 39088 w 571"/>
                <a:gd name="T43" fmla="*/ 2206 h 554"/>
                <a:gd name="T44" fmla="*/ 36841 w 571"/>
                <a:gd name="T45" fmla="*/ 2497 h 554"/>
                <a:gd name="T46" fmla="*/ 34460 w 571"/>
                <a:gd name="T47" fmla="*/ 2713 h 554"/>
                <a:gd name="T48" fmla="*/ 28417 w 571"/>
                <a:gd name="T49" fmla="*/ 3053 h 554"/>
                <a:gd name="T50" fmla="*/ 24458 w 571"/>
                <a:gd name="T51" fmla="*/ 3223 h 554"/>
                <a:gd name="T52" fmla="*/ 20410 w 571"/>
                <a:gd name="T53" fmla="*/ 3366 h 554"/>
                <a:gd name="T54" fmla="*/ 11953 w 571"/>
                <a:gd name="T55" fmla="*/ 3629 h 554"/>
                <a:gd name="T56" fmla="*/ 8462 w 571"/>
                <a:gd name="T57" fmla="*/ 3805 h 554"/>
                <a:gd name="T58" fmla="*/ 6921 w 571"/>
                <a:gd name="T59" fmla="*/ 3941 h 554"/>
                <a:gd name="T60" fmla="*/ 5782 w 571"/>
                <a:gd name="T61" fmla="*/ 4131 h 554"/>
                <a:gd name="T62" fmla="*/ 3764 w 571"/>
                <a:gd name="T63" fmla="*/ 4080 h 554"/>
                <a:gd name="T64" fmla="*/ 2362 w 571"/>
                <a:gd name="T65" fmla="*/ 3958 h 554"/>
                <a:gd name="T66" fmla="*/ 1319 w 571"/>
                <a:gd name="T67" fmla="*/ 3805 h 554"/>
                <a:gd name="T68" fmla="*/ 649 w 571"/>
                <a:gd name="T69" fmla="*/ 3589 h 554"/>
                <a:gd name="T70" fmla="*/ 224 w 571"/>
                <a:gd name="T71" fmla="*/ 3120 h 554"/>
                <a:gd name="T72" fmla="*/ 224 w 571"/>
                <a:gd name="T73" fmla="*/ 2906 h 554"/>
                <a:gd name="T74" fmla="*/ 224 w 571"/>
                <a:gd name="T75" fmla="*/ 2742 h 554"/>
                <a:gd name="T76" fmla="*/ 0 w 571"/>
                <a:gd name="T77" fmla="*/ 2016 h 5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71" h="554">
                  <a:moveTo>
                    <a:pt x="0" y="271"/>
                  </a:moveTo>
                  <a:lnTo>
                    <a:pt x="0" y="206"/>
                  </a:lnTo>
                  <a:lnTo>
                    <a:pt x="12" y="152"/>
                  </a:lnTo>
                  <a:lnTo>
                    <a:pt x="25" y="126"/>
                  </a:lnTo>
                  <a:lnTo>
                    <a:pt x="41" y="103"/>
                  </a:lnTo>
                  <a:lnTo>
                    <a:pt x="60" y="81"/>
                  </a:lnTo>
                  <a:lnTo>
                    <a:pt x="88" y="62"/>
                  </a:lnTo>
                  <a:lnTo>
                    <a:pt x="132" y="36"/>
                  </a:lnTo>
                  <a:lnTo>
                    <a:pt x="180" y="20"/>
                  </a:lnTo>
                  <a:lnTo>
                    <a:pt x="224" y="7"/>
                  </a:lnTo>
                  <a:lnTo>
                    <a:pt x="271" y="0"/>
                  </a:lnTo>
                  <a:lnTo>
                    <a:pt x="318" y="0"/>
                  </a:lnTo>
                  <a:lnTo>
                    <a:pt x="366" y="0"/>
                  </a:lnTo>
                  <a:lnTo>
                    <a:pt x="463" y="10"/>
                  </a:lnTo>
                  <a:lnTo>
                    <a:pt x="495" y="36"/>
                  </a:lnTo>
                  <a:lnTo>
                    <a:pt x="523" y="65"/>
                  </a:lnTo>
                  <a:lnTo>
                    <a:pt x="542" y="100"/>
                  </a:lnTo>
                  <a:lnTo>
                    <a:pt x="558" y="136"/>
                  </a:lnTo>
                  <a:lnTo>
                    <a:pt x="567" y="177"/>
                  </a:lnTo>
                  <a:lnTo>
                    <a:pt x="571" y="216"/>
                  </a:lnTo>
                  <a:lnTo>
                    <a:pt x="564" y="258"/>
                  </a:lnTo>
                  <a:lnTo>
                    <a:pt x="555" y="296"/>
                  </a:lnTo>
                  <a:lnTo>
                    <a:pt x="523" y="335"/>
                  </a:lnTo>
                  <a:lnTo>
                    <a:pt x="489" y="364"/>
                  </a:lnTo>
                  <a:lnTo>
                    <a:pt x="403" y="409"/>
                  </a:lnTo>
                  <a:lnTo>
                    <a:pt x="347" y="432"/>
                  </a:lnTo>
                  <a:lnTo>
                    <a:pt x="290" y="451"/>
                  </a:lnTo>
                  <a:lnTo>
                    <a:pt x="170" y="486"/>
                  </a:lnTo>
                  <a:lnTo>
                    <a:pt x="120" y="509"/>
                  </a:lnTo>
                  <a:lnTo>
                    <a:pt x="98" y="528"/>
                  </a:lnTo>
                  <a:lnTo>
                    <a:pt x="82" y="554"/>
                  </a:lnTo>
                  <a:lnTo>
                    <a:pt x="53" y="547"/>
                  </a:lnTo>
                  <a:lnTo>
                    <a:pt x="34" y="531"/>
                  </a:lnTo>
                  <a:lnTo>
                    <a:pt x="19" y="509"/>
                  </a:lnTo>
                  <a:lnTo>
                    <a:pt x="9" y="480"/>
                  </a:lnTo>
                  <a:lnTo>
                    <a:pt x="3" y="419"/>
                  </a:lnTo>
                  <a:lnTo>
                    <a:pt x="3" y="390"/>
                  </a:lnTo>
                  <a:lnTo>
                    <a:pt x="3" y="367"/>
                  </a:lnTo>
                  <a:lnTo>
                    <a:pt x="0" y="271"/>
                  </a:ln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000000"/>
              </a:solidFill>
              <a:prstDash val="solid"/>
              <a:round/>
            </a:ln>
            <a:effectLst>
              <a:outerShdw dist="35921" dir="2700000" algn="ctr" rotWithShape="0">
                <a:srgbClr val="714B25"/>
              </a:outerShdw>
            </a:effec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180" name="Freeform 104"/>
            <p:cNvSpPr/>
            <p:nvPr/>
          </p:nvSpPr>
          <p:spPr bwMode="auto">
            <a:xfrm>
              <a:off x="2219" y="1764"/>
              <a:ext cx="292" cy="261"/>
            </a:xfrm>
            <a:custGeom>
              <a:avLst/>
              <a:gdLst>
                <a:gd name="T0" fmla="*/ 5300847 w 116"/>
                <a:gd name="T1" fmla="*/ 1696691 h 116"/>
                <a:gd name="T2" fmla="*/ 3883759 w 116"/>
                <a:gd name="T3" fmla="*/ 1857564 h 116"/>
                <a:gd name="T4" fmla="*/ 2848777 w 116"/>
                <a:gd name="T5" fmla="*/ 1908077 h 116"/>
                <a:gd name="T6" fmla="*/ 2206878 w 116"/>
                <a:gd name="T7" fmla="*/ 1812294 h 116"/>
                <a:gd name="T8" fmla="*/ 1623475 w 116"/>
                <a:gd name="T9" fmla="*/ 1643632 h 116"/>
                <a:gd name="T10" fmla="*/ 775532 w 116"/>
                <a:gd name="T11" fmla="*/ 1118707 h 116"/>
                <a:gd name="T12" fmla="*/ 0 w 116"/>
                <a:gd name="T13" fmla="*/ 591129 h 116"/>
                <a:gd name="T14" fmla="*/ 775532 w 116"/>
                <a:gd name="T15" fmla="*/ 214337 h 116"/>
                <a:gd name="T16" fmla="*/ 2000784 w 116"/>
                <a:gd name="T17" fmla="*/ 0 h 116"/>
                <a:gd name="T18" fmla="*/ 3421130 w 116"/>
                <a:gd name="T19" fmla="*/ 0 h 116"/>
                <a:gd name="T20" fmla="*/ 4086678 w 116"/>
                <a:gd name="T21" fmla="*/ 118224 h 116"/>
                <a:gd name="T22" fmla="*/ 4862195 w 116"/>
                <a:gd name="T23" fmla="*/ 264800 h 116"/>
                <a:gd name="T24" fmla="*/ 5507107 w 116"/>
                <a:gd name="T25" fmla="*/ 428798 h 116"/>
                <a:gd name="T26" fmla="*/ 6529165 w 116"/>
                <a:gd name="T27" fmla="*/ 693133 h 116"/>
                <a:gd name="T28" fmla="*/ 7122237 w 116"/>
                <a:gd name="T29" fmla="*/ 957825 h 116"/>
                <a:gd name="T30" fmla="*/ 7507922 w 116"/>
                <a:gd name="T31" fmla="*/ 1171879 h 116"/>
                <a:gd name="T32" fmla="*/ 5884205 w 116"/>
                <a:gd name="T33" fmla="*/ 1386731 h 116"/>
                <a:gd name="T34" fmla="*/ 5300847 w 116"/>
                <a:gd name="T35" fmla="*/ 1547496 h 116"/>
                <a:gd name="T36" fmla="*/ 5300847 w 116"/>
                <a:gd name="T37" fmla="*/ 1696691 h 1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6" h="116">
                  <a:moveTo>
                    <a:pt x="82" y="103"/>
                  </a:moveTo>
                  <a:lnTo>
                    <a:pt x="60" y="113"/>
                  </a:lnTo>
                  <a:lnTo>
                    <a:pt x="44" y="116"/>
                  </a:lnTo>
                  <a:lnTo>
                    <a:pt x="34" y="110"/>
                  </a:lnTo>
                  <a:lnTo>
                    <a:pt x="25" y="100"/>
                  </a:lnTo>
                  <a:lnTo>
                    <a:pt x="12" y="68"/>
                  </a:lnTo>
                  <a:lnTo>
                    <a:pt x="0" y="36"/>
                  </a:lnTo>
                  <a:lnTo>
                    <a:pt x="12" y="13"/>
                  </a:lnTo>
                  <a:lnTo>
                    <a:pt x="31" y="0"/>
                  </a:lnTo>
                  <a:lnTo>
                    <a:pt x="53" y="0"/>
                  </a:lnTo>
                  <a:lnTo>
                    <a:pt x="63" y="7"/>
                  </a:lnTo>
                  <a:lnTo>
                    <a:pt x="75" y="16"/>
                  </a:lnTo>
                  <a:lnTo>
                    <a:pt x="85" y="26"/>
                  </a:lnTo>
                  <a:lnTo>
                    <a:pt x="101" y="42"/>
                  </a:lnTo>
                  <a:lnTo>
                    <a:pt x="110" y="58"/>
                  </a:lnTo>
                  <a:lnTo>
                    <a:pt x="116" y="71"/>
                  </a:lnTo>
                  <a:lnTo>
                    <a:pt x="91" y="84"/>
                  </a:lnTo>
                  <a:lnTo>
                    <a:pt x="82" y="94"/>
                  </a:lnTo>
                  <a:lnTo>
                    <a:pt x="82" y="103"/>
                  </a:lnTo>
                  <a:close/>
                </a:path>
              </a:pathLst>
            </a:custGeom>
            <a:solidFill>
              <a:srgbClr val="FFFF00"/>
            </a:solidFill>
            <a:ln w="38100" cmpd="sng">
              <a:solidFill>
                <a:srgbClr val="000000"/>
              </a:solidFill>
              <a:prstDash val="solid"/>
              <a:round/>
            </a:ln>
            <a:effectLst>
              <a:outerShdw dist="35921" dir="2700000" algn="ctr" rotWithShape="0">
                <a:srgbClr val="714B25"/>
              </a:outerShdw>
            </a:effec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60521" name="Freeform 105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6913563" y="47625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0523" name="Freeform 107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6873875" y="151130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0524" name="Freeform 108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8066088" y="151130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0525" name="Freeform 109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6873875" y="2592388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81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0526" name="Freeform 110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8067675" y="2590800"/>
            <a:ext cx="896938" cy="576263"/>
          </a:xfrm>
          <a:custGeom>
            <a:avLst/>
            <a:gdLst>
              <a:gd name="T0" fmla="*/ 561199334 w 850"/>
              <a:gd name="T1" fmla="*/ 10399732 h 619"/>
              <a:gd name="T2" fmla="*/ 146980702 w 850"/>
              <a:gd name="T3" fmla="*/ 114401704 h 619"/>
              <a:gd name="T4" fmla="*/ 80171484 w 850"/>
              <a:gd name="T5" fmla="*/ 156002493 h 619"/>
              <a:gd name="T6" fmla="*/ 40085742 w 850"/>
              <a:gd name="T7" fmla="*/ 218403677 h 619"/>
              <a:gd name="T8" fmla="*/ 0 w 850"/>
              <a:gd name="T9" fmla="*/ 322405650 h 619"/>
              <a:gd name="T10" fmla="*/ 26723476 w 850"/>
              <a:gd name="T11" fmla="*/ 384806833 h 619"/>
              <a:gd name="T12" fmla="*/ 40085742 w 850"/>
              <a:gd name="T13" fmla="*/ 426407622 h 619"/>
              <a:gd name="T14" fmla="*/ 133619492 w 850"/>
              <a:gd name="T15" fmla="*/ 447208017 h 619"/>
              <a:gd name="T16" fmla="*/ 507752381 w 850"/>
              <a:gd name="T17" fmla="*/ 457608679 h 619"/>
              <a:gd name="T18" fmla="*/ 668095349 w 850"/>
              <a:gd name="T19" fmla="*/ 416007890 h 619"/>
              <a:gd name="T20" fmla="*/ 921971012 w 850"/>
              <a:gd name="T21" fmla="*/ 364006439 h 619"/>
              <a:gd name="T22" fmla="*/ 908608746 w 850"/>
              <a:gd name="T23" fmla="*/ 301605255 h 619"/>
              <a:gd name="T24" fmla="*/ 881885270 w 850"/>
              <a:gd name="T25" fmla="*/ 228804340 h 619"/>
              <a:gd name="T26" fmla="*/ 908608746 w 850"/>
              <a:gd name="T27" fmla="*/ 156002493 h 619"/>
              <a:gd name="T28" fmla="*/ 801713786 w 850"/>
              <a:gd name="T29" fmla="*/ 135202099 h 619"/>
              <a:gd name="T30" fmla="*/ 788352575 w 850"/>
              <a:gd name="T31" fmla="*/ 104001973 h 619"/>
              <a:gd name="T32" fmla="*/ 748266833 w 850"/>
              <a:gd name="T33" fmla="*/ 83201578 h 619"/>
              <a:gd name="T34" fmla="*/ 721542302 w 850"/>
              <a:gd name="T35" fmla="*/ 52000521 h 619"/>
              <a:gd name="T36" fmla="*/ 641370818 w 850"/>
              <a:gd name="T37" fmla="*/ 31200126 h 619"/>
              <a:gd name="T38" fmla="*/ 601285076 w 850"/>
              <a:gd name="T39" fmla="*/ 10399732 h 619"/>
              <a:gd name="T40" fmla="*/ 561199334 w 850"/>
              <a:gd name="T41" fmla="*/ 0 h 619"/>
              <a:gd name="T42" fmla="*/ 561199334 w 850"/>
              <a:gd name="T43" fmla="*/ 1039973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00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0527" name="Freeform 111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8066088" y="3716338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0528" name="Freeform 112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6873875" y="4735513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66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0529" name="Freeform 113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8066088" y="4735513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0530" name="Freeform 114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6873875" y="3716338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0531" name="Freeform 115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6877050" y="5805488"/>
            <a:ext cx="863600" cy="635000"/>
          </a:xfrm>
          <a:custGeom>
            <a:avLst/>
            <a:gdLst>
              <a:gd name="T0" fmla="*/ 520257024 w 850"/>
              <a:gd name="T1" fmla="*/ 12628191 h 619"/>
              <a:gd name="T2" fmla="*/ 136257792 w 850"/>
              <a:gd name="T3" fmla="*/ 138912149 h 619"/>
              <a:gd name="T4" fmla="*/ 74322432 w 850"/>
              <a:gd name="T5" fmla="*/ 189425937 h 619"/>
              <a:gd name="T6" fmla="*/ 37161216 w 850"/>
              <a:gd name="T7" fmla="*/ 265196107 h 619"/>
              <a:gd name="T8" fmla="*/ 0 w 850"/>
              <a:gd name="T9" fmla="*/ 391480065 h 619"/>
              <a:gd name="T10" fmla="*/ 24774144 w 850"/>
              <a:gd name="T11" fmla="*/ 467250234 h 619"/>
              <a:gd name="T12" fmla="*/ 37161216 w 850"/>
              <a:gd name="T13" fmla="*/ 517762997 h 619"/>
              <a:gd name="T14" fmla="*/ 123870720 w 850"/>
              <a:gd name="T15" fmla="*/ 543020404 h 619"/>
              <a:gd name="T16" fmla="*/ 470708736 w 850"/>
              <a:gd name="T17" fmla="*/ 555648595 h 619"/>
              <a:gd name="T18" fmla="*/ 619353600 w 850"/>
              <a:gd name="T19" fmla="*/ 505134806 h 619"/>
              <a:gd name="T20" fmla="*/ 854707968 w 850"/>
              <a:gd name="T21" fmla="*/ 441992827 h 619"/>
              <a:gd name="T22" fmla="*/ 842320896 w 850"/>
              <a:gd name="T23" fmla="*/ 366222658 h 619"/>
              <a:gd name="T24" fmla="*/ 817546752 w 850"/>
              <a:gd name="T25" fmla="*/ 277824297 h 619"/>
              <a:gd name="T26" fmla="*/ 842320896 w 850"/>
              <a:gd name="T27" fmla="*/ 189425937 h 619"/>
              <a:gd name="T28" fmla="*/ 743224320 w 850"/>
              <a:gd name="T29" fmla="*/ 164168530 h 619"/>
              <a:gd name="T30" fmla="*/ 730837248 w 850"/>
              <a:gd name="T31" fmla="*/ 126283958 h 619"/>
              <a:gd name="T32" fmla="*/ 693676032 w 850"/>
              <a:gd name="T33" fmla="*/ 101026551 h 619"/>
              <a:gd name="T34" fmla="*/ 668901888 w 850"/>
              <a:gd name="T35" fmla="*/ 63141979 h 619"/>
              <a:gd name="T36" fmla="*/ 594579456 w 850"/>
              <a:gd name="T37" fmla="*/ 37885598 h 619"/>
              <a:gd name="T38" fmla="*/ 557418240 w 850"/>
              <a:gd name="T39" fmla="*/ 12628191 h 619"/>
              <a:gd name="T40" fmla="*/ 520257024 w 850"/>
              <a:gd name="T41" fmla="*/ 0 h 619"/>
              <a:gd name="T42" fmla="*/ 520257024 w 850"/>
              <a:gd name="T43" fmla="*/ 1262819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4" name="Group 51"/>
          <p:cNvGrpSpPr/>
          <p:nvPr/>
        </p:nvGrpSpPr>
        <p:grpSpPr bwMode="auto">
          <a:xfrm rot="-6987528">
            <a:off x="6710362" y="-4762"/>
            <a:ext cx="1800225" cy="1466850"/>
            <a:chOff x="2655" y="1738"/>
            <a:chExt cx="866" cy="834"/>
          </a:xfrm>
        </p:grpSpPr>
        <p:sp>
          <p:nvSpPr>
            <p:cNvPr id="5163" name="Freeform 52"/>
            <p:cNvSpPr/>
            <p:nvPr/>
          </p:nvSpPr>
          <p:spPr bwMode="auto">
            <a:xfrm>
              <a:off x="2655" y="1738"/>
              <a:ext cx="866" cy="834"/>
            </a:xfrm>
            <a:custGeom>
              <a:avLst/>
              <a:gdLst>
                <a:gd name="T0" fmla="*/ 789 w 866"/>
                <a:gd name="T1" fmla="*/ 45 h 834"/>
                <a:gd name="T2" fmla="*/ 728 w 866"/>
                <a:gd name="T3" fmla="*/ 91 h 834"/>
                <a:gd name="T4" fmla="*/ 576 w 866"/>
                <a:gd name="T5" fmla="*/ 190 h 834"/>
                <a:gd name="T6" fmla="*/ 516 w 866"/>
                <a:gd name="T7" fmla="*/ 233 h 834"/>
                <a:gd name="T8" fmla="*/ 456 w 866"/>
                <a:gd name="T9" fmla="*/ 284 h 834"/>
                <a:gd name="T10" fmla="*/ 398 w 866"/>
                <a:gd name="T11" fmla="*/ 346 h 834"/>
                <a:gd name="T12" fmla="*/ 356 w 866"/>
                <a:gd name="T13" fmla="*/ 402 h 834"/>
                <a:gd name="T14" fmla="*/ 282 w 866"/>
                <a:gd name="T15" fmla="*/ 593 h 834"/>
                <a:gd name="T16" fmla="*/ 245 w 866"/>
                <a:gd name="T17" fmla="*/ 597 h 834"/>
                <a:gd name="T18" fmla="*/ 221 w 866"/>
                <a:gd name="T19" fmla="*/ 614 h 834"/>
                <a:gd name="T20" fmla="*/ 202 w 866"/>
                <a:gd name="T21" fmla="*/ 639 h 834"/>
                <a:gd name="T22" fmla="*/ 174 w 866"/>
                <a:gd name="T23" fmla="*/ 687 h 834"/>
                <a:gd name="T24" fmla="*/ 145 w 866"/>
                <a:gd name="T25" fmla="*/ 720 h 834"/>
                <a:gd name="T26" fmla="*/ 115 w 866"/>
                <a:gd name="T27" fmla="*/ 742 h 834"/>
                <a:gd name="T28" fmla="*/ 89 w 866"/>
                <a:gd name="T29" fmla="*/ 756 h 834"/>
                <a:gd name="T30" fmla="*/ 58 w 866"/>
                <a:gd name="T31" fmla="*/ 768 h 834"/>
                <a:gd name="T32" fmla="*/ 21 w 866"/>
                <a:gd name="T33" fmla="*/ 777 h 834"/>
                <a:gd name="T34" fmla="*/ 25 w 866"/>
                <a:gd name="T35" fmla="*/ 793 h 834"/>
                <a:gd name="T36" fmla="*/ 79 w 866"/>
                <a:gd name="T37" fmla="*/ 809 h 834"/>
                <a:gd name="T38" fmla="*/ 135 w 866"/>
                <a:gd name="T39" fmla="*/ 815 h 834"/>
                <a:gd name="T40" fmla="*/ 190 w 866"/>
                <a:gd name="T41" fmla="*/ 809 h 834"/>
                <a:gd name="T42" fmla="*/ 227 w 866"/>
                <a:gd name="T43" fmla="*/ 809 h 834"/>
                <a:gd name="T44" fmla="*/ 249 w 866"/>
                <a:gd name="T45" fmla="*/ 822 h 834"/>
                <a:gd name="T46" fmla="*/ 284 w 866"/>
                <a:gd name="T47" fmla="*/ 832 h 834"/>
                <a:gd name="T48" fmla="*/ 313 w 866"/>
                <a:gd name="T49" fmla="*/ 834 h 834"/>
                <a:gd name="T50" fmla="*/ 308 w 866"/>
                <a:gd name="T51" fmla="*/ 806 h 834"/>
                <a:gd name="T52" fmla="*/ 307 w 866"/>
                <a:gd name="T53" fmla="*/ 783 h 834"/>
                <a:gd name="T54" fmla="*/ 313 w 866"/>
                <a:gd name="T55" fmla="*/ 761 h 834"/>
                <a:gd name="T56" fmla="*/ 329 w 866"/>
                <a:gd name="T57" fmla="*/ 737 h 834"/>
                <a:gd name="T58" fmla="*/ 350 w 866"/>
                <a:gd name="T59" fmla="*/ 714 h 834"/>
                <a:gd name="T60" fmla="*/ 360 w 866"/>
                <a:gd name="T61" fmla="*/ 692 h 834"/>
                <a:gd name="T62" fmla="*/ 361 w 866"/>
                <a:gd name="T63" fmla="*/ 668 h 834"/>
                <a:gd name="T64" fmla="*/ 357 w 866"/>
                <a:gd name="T65" fmla="*/ 640 h 834"/>
                <a:gd name="T66" fmla="*/ 376 w 866"/>
                <a:gd name="T67" fmla="*/ 607 h 834"/>
                <a:gd name="T68" fmla="*/ 408 w 866"/>
                <a:gd name="T69" fmla="*/ 576 h 834"/>
                <a:gd name="T70" fmla="*/ 500 w 866"/>
                <a:gd name="T71" fmla="*/ 482 h 834"/>
                <a:gd name="T72" fmla="*/ 569 w 866"/>
                <a:gd name="T73" fmla="*/ 394 h 834"/>
                <a:gd name="T74" fmla="*/ 670 w 866"/>
                <a:gd name="T75" fmla="*/ 284 h 834"/>
                <a:gd name="T76" fmla="*/ 770 w 866"/>
                <a:gd name="T77" fmla="*/ 172 h 834"/>
                <a:gd name="T78" fmla="*/ 815 w 866"/>
                <a:gd name="T79" fmla="*/ 114 h 834"/>
                <a:gd name="T80" fmla="*/ 853 w 866"/>
                <a:gd name="T81" fmla="*/ 50 h 834"/>
                <a:gd name="T82" fmla="*/ 862 w 866"/>
                <a:gd name="T83" fmla="*/ 32 h 834"/>
                <a:gd name="T84" fmla="*/ 866 w 866"/>
                <a:gd name="T85" fmla="*/ 18 h 834"/>
                <a:gd name="T86" fmla="*/ 860 w 866"/>
                <a:gd name="T87" fmla="*/ 2 h 834"/>
                <a:gd name="T88" fmla="*/ 844 w 866"/>
                <a:gd name="T89" fmla="*/ 2 h 834"/>
                <a:gd name="T90" fmla="*/ 818 w 866"/>
                <a:gd name="T91" fmla="*/ 19 h 8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66" h="834">
                  <a:moveTo>
                    <a:pt x="818" y="19"/>
                  </a:moveTo>
                  <a:lnTo>
                    <a:pt x="789" y="45"/>
                  </a:lnTo>
                  <a:lnTo>
                    <a:pt x="758" y="69"/>
                  </a:lnTo>
                  <a:lnTo>
                    <a:pt x="728" y="91"/>
                  </a:lnTo>
                  <a:lnTo>
                    <a:pt x="698" y="111"/>
                  </a:lnTo>
                  <a:lnTo>
                    <a:pt x="576" y="190"/>
                  </a:lnTo>
                  <a:lnTo>
                    <a:pt x="545" y="211"/>
                  </a:lnTo>
                  <a:lnTo>
                    <a:pt x="516" y="233"/>
                  </a:lnTo>
                  <a:lnTo>
                    <a:pt x="486" y="257"/>
                  </a:lnTo>
                  <a:lnTo>
                    <a:pt x="456" y="284"/>
                  </a:lnTo>
                  <a:lnTo>
                    <a:pt x="427" y="313"/>
                  </a:lnTo>
                  <a:lnTo>
                    <a:pt x="398" y="346"/>
                  </a:lnTo>
                  <a:lnTo>
                    <a:pt x="370" y="383"/>
                  </a:lnTo>
                  <a:lnTo>
                    <a:pt x="356" y="402"/>
                  </a:lnTo>
                  <a:lnTo>
                    <a:pt x="342" y="423"/>
                  </a:lnTo>
                  <a:lnTo>
                    <a:pt x="282" y="593"/>
                  </a:lnTo>
                  <a:lnTo>
                    <a:pt x="261" y="593"/>
                  </a:lnTo>
                  <a:lnTo>
                    <a:pt x="245" y="597"/>
                  </a:lnTo>
                  <a:lnTo>
                    <a:pt x="231" y="604"/>
                  </a:lnTo>
                  <a:lnTo>
                    <a:pt x="221" y="614"/>
                  </a:lnTo>
                  <a:lnTo>
                    <a:pt x="211" y="626"/>
                  </a:lnTo>
                  <a:lnTo>
                    <a:pt x="202" y="639"/>
                  </a:lnTo>
                  <a:lnTo>
                    <a:pt x="183" y="671"/>
                  </a:lnTo>
                  <a:lnTo>
                    <a:pt x="174" y="687"/>
                  </a:lnTo>
                  <a:lnTo>
                    <a:pt x="160" y="703"/>
                  </a:lnTo>
                  <a:lnTo>
                    <a:pt x="145" y="720"/>
                  </a:lnTo>
                  <a:lnTo>
                    <a:pt x="126" y="735"/>
                  </a:lnTo>
                  <a:lnTo>
                    <a:pt x="115" y="742"/>
                  </a:lnTo>
                  <a:lnTo>
                    <a:pt x="102" y="749"/>
                  </a:lnTo>
                  <a:lnTo>
                    <a:pt x="89" y="756"/>
                  </a:lnTo>
                  <a:lnTo>
                    <a:pt x="75" y="762"/>
                  </a:lnTo>
                  <a:lnTo>
                    <a:pt x="58" y="768"/>
                  </a:lnTo>
                  <a:lnTo>
                    <a:pt x="41" y="773"/>
                  </a:lnTo>
                  <a:lnTo>
                    <a:pt x="21" y="777"/>
                  </a:lnTo>
                  <a:lnTo>
                    <a:pt x="0" y="781"/>
                  </a:lnTo>
                  <a:lnTo>
                    <a:pt x="25" y="793"/>
                  </a:lnTo>
                  <a:lnTo>
                    <a:pt x="52" y="801"/>
                  </a:lnTo>
                  <a:lnTo>
                    <a:pt x="79" y="809"/>
                  </a:lnTo>
                  <a:lnTo>
                    <a:pt x="107" y="813"/>
                  </a:lnTo>
                  <a:lnTo>
                    <a:pt x="135" y="815"/>
                  </a:lnTo>
                  <a:lnTo>
                    <a:pt x="163" y="814"/>
                  </a:lnTo>
                  <a:lnTo>
                    <a:pt x="190" y="809"/>
                  </a:lnTo>
                  <a:lnTo>
                    <a:pt x="216" y="799"/>
                  </a:lnTo>
                  <a:lnTo>
                    <a:pt x="227" y="809"/>
                  </a:lnTo>
                  <a:lnTo>
                    <a:pt x="238" y="817"/>
                  </a:lnTo>
                  <a:lnTo>
                    <a:pt x="249" y="822"/>
                  </a:lnTo>
                  <a:lnTo>
                    <a:pt x="260" y="826"/>
                  </a:lnTo>
                  <a:lnTo>
                    <a:pt x="284" y="832"/>
                  </a:lnTo>
                  <a:lnTo>
                    <a:pt x="297" y="833"/>
                  </a:lnTo>
                  <a:lnTo>
                    <a:pt x="313" y="834"/>
                  </a:lnTo>
                  <a:lnTo>
                    <a:pt x="311" y="819"/>
                  </a:lnTo>
                  <a:lnTo>
                    <a:pt x="308" y="806"/>
                  </a:lnTo>
                  <a:lnTo>
                    <a:pt x="307" y="794"/>
                  </a:lnTo>
                  <a:lnTo>
                    <a:pt x="307" y="783"/>
                  </a:lnTo>
                  <a:lnTo>
                    <a:pt x="308" y="772"/>
                  </a:lnTo>
                  <a:lnTo>
                    <a:pt x="313" y="761"/>
                  </a:lnTo>
                  <a:lnTo>
                    <a:pt x="319" y="750"/>
                  </a:lnTo>
                  <a:lnTo>
                    <a:pt x="329" y="737"/>
                  </a:lnTo>
                  <a:lnTo>
                    <a:pt x="341" y="725"/>
                  </a:lnTo>
                  <a:lnTo>
                    <a:pt x="350" y="714"/>
                  </a:lnTo>
                  <a:lnTo>
                    <a:pt x="356" y="703"/>
                  </a:lnTo>
                  <a:lnTo>
                    <a:pt x="360" y="692"/>
                  </a:lnTo>
                  <a:lnTo>
                    <a:pt x="361" y="680"/>
                  </a:lnTo>
                  <a:lnTo>
                    <a:pt x="361" y="668"/>
                  </a:lnTo>
                  <a:lnTo>
                    <a:pt x="360" y="655"/>
                  </a:lnTo>
                  <a:lnTo>
                    <a:pt x="357" y="640"/>
                  </a:lnTo>
                  <a:lnTo>
                    <a:pt x="365" y="624"/>
                  </a:lnTo>
                  <a:lnTo>
                    <a:pt x="376" y="607"/>
                  </a:lnTo>
                  <a:lnTo>
                    <a:pt x="392" y="591"/>
                  </a:lnTo>
                  <a:lnTo>
                    <a:pt x="408" y="576"/>
                  </a:lnTo>
                  <a:lnTo>
                    <a:pt x="479" y="514"/>
                  </a:lnTo>
                  <a:lnTo>
                    <a:pt x="500" y="482"/>
                  </a:lnTo>
                  <a:lnTo>
                    <a:pt x="521" y="451"/>
                  </a:lnTo>
                  <a:lnTo>
                    <a:pt x="569" y="394"/>
                  </a:lnTo>
                  <a:lnTo>
                    <a:pt x="619" y="338"/>
                  </a:lnTo>
                  <a:lnTo>
                    <a:pt x="670" y="284"/>
                  </a:lnTo>
                  <a:lnTo>
                    <a:pt x="722" y="228"/>
                  </a:lnTo>
                  <a:lnTo>
                    <a:pt x="770" y="172"/>
                  </a:lnTo>
                  <a:lnTo>
                    <a:pt x="793" y="143"/>
                  </a:lnTo>
                  <a:lnTo>
                    <a:pt x="815" y="114"/>
                  </a:lnTo>
                  <a:lnTo>
                    <a:pt x="835" y="82"/>
                  </a:lnTo>
                  <a:lnTo>
                    <a:pt x="853" y="50"/>
                  </a:lnTo>
                  <a:lnTo>
                    <a:pt x="858" y="41"/>
                  </a:lnTo>
                  <a:lnTo>
                    <a:pt x="862" y="32"/>
                  </a:lnTo>
                  <a:lnTo>
                    <a:pt x="864" y="24"/>
                  </a:lnTo>
                  <a:lnTo>
                    <a:pt x="866" y="18"/>
                  </a:lnTo>
                  <a:lnTo>
                    <a:pt x="864" y="8"/>
                  </a:lnTo>
                  <a:lnTo>
                    <a:pt x="860" y="2"/>
                  </a:lnTo>
                  <a:lnTo>
                    <a:pt x="853" y="0"/>
                  </a:lnTo>
                  <a:lnTo>
                    <a:pt x="844" y="2"/>
                  </a:lnTo>
                  <a:lnTo>
                    <a:pt x="832" y="9"/>
                  </a:lnTo>
                  <a:lnTo>
                    <a:pt x="818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164" name="Freeform 53"/>
            <p:cNvSpPr/>
            <p:nvPr/>
          </p:nvSpPr>
          <p:spPr bwMode="auto">
            <a:xfrm>
              <a:off x="3037" y="1765"/>
              <a:ext cx="463" cy="452"/>
            </a:xfrm>
            <a:custGeom>
              <a:avLst/>
              <a:gdLst>
                <a:gd name="T0" fmla="*/ 426 w 463"/>
                <a:gd name="T1" fmla="*/ 19 h 452"/>
                <a:gd name="T2" fmla="*/ 398 w 463"/>
                <a:gd name="T3" fmla="*/ 45 h 452"/>
                <a:gd name="T4" fmla="*/ 368 w 463"/>
                <a:gd name="T5" fmla="*/ 69 h 452"/>
                <a:gd name="T6" fmla="*/ 339 w 463"/>
                <a:gd name="T7" fmla="*/ 92 h 452"/>
                <a:gd name="T8" fmla="*/ 309 w 463"/>
                <a:gd name="T9" fmla="*/ 114 h 452"/>
                <a:gd name="T10" fmla="*/ 249 w 463"/>
                <a:gd name="T11" fmla="*/ 155 h 452"/>
                <a:gd name="T12" fmla="*/ 189 w 463"/>
                <a:gd name="T13" fmla="*/ 196 h 452"/>
                <a:gd name="T14" fmla="*/ 133 w 463"/>
                <a:gd name="T15" fmla="*/ 238 h 452"/>
                <a:gd name="T16" fmla="*/ 107 w 463"/>
                <a:gd name="T17" fmla="*/ 261 h 452"/>
                <a:gd name="T18" fmla="*/ 82 w 463"/>
                <a:gd name="T19" fmla="*/ 285 h 452"/>
                <a:gd name="T20" fmla="*/ 58 w 463"/>
                <a:gd name="T21" fmla="*/ 311 h 452"/>
                <a:gd name="T22" fmla="*/ 37 w 463"/>
                <a:gd name="T23" fmla="*/ 339 h 452"/>
                <a:gd name="T24" fmla="*/ 17 w 463"/>
                <a:gd name="T25" fmla="*/ 370 h 452"/>
                <a:gd name="T26" fmla="*/ 0 w 463"/>
                <a:gd name="T27" fmla="*/ 404 h 452"/>
                <a:gd name="T28" fmla="*/ 82 w 463"/>
                <a:gd name="T29" fmla="*/ 452 h 452"/>
                <a:gd name="T30" fmla="*/ 102 w 463"/>
                <a:gd name="T31" fmla="*/ 422 h 452"/>
                <a:gd name="T32" fmla="*/ 123 w 463"/>
                <a:gd name="T33" fmla="*/ 394 h 452"/>
                <a:gd name="T34" fmla="*/ 144 w 463"/>
                <a:gd name="T35" fmla="*/ 367 h 452"/>
                <a:gd name="T36" fmla="*/ 167 w 463"/>
                <a:gd name="T37" fmla="*/ 342 h 452"/>
                <a:gd name="T38" fmla="*/ 216 w 463"/>
                <a:gd name="T39" fmla="*/ 293 h 452"/>
                <a:gd name="T40" fmla="*/ 265 w 463"/>
                <a:gd name="T41" fmla="*/ 246 h 452"/>
                <a:gd name="T42" fmla="*/ 316 w 463"/>
                <a:gd name="T43" fmla="*/ 199 h 452"/>
                <a:gd name="T44" fmla="*/ 365 w 463"/>
                <a:gd name="T45" fmla="*/ 149 h 452"/>
                <a:gd name="T46" fmla="*/ 388 w 463"/>
                <a:gd name="T47" fmla="*/ 121 h 452"/>
                <a:gd name="T48" fmla="*/ 411 w 463"/>
                <a:gd name="T49" fmla="*/ 93 h 452"/>
                <a:gd name="T50" fmla="*/ 433 w 463"/>
                <a:gd name="T51" fmla="*/ 63 h 452"/>
                <a:gd name="T52" fmla="*/ 454 w 463"/>
                <a:gd name="T53" fmla="*/ 31 h 452"/>
                <a:gd name="T54" fmla="*/ 459 w 463"/>
                <a:gd name="T55" fmla="*/ 19 h 452"/>
                <a:gd name="T56" fmla="*/ 463 w 463"/>
                <a:gd name="T57" fmla="*/ 10 h 452"/>
                <a:gd name="T58" fmla="*/ 463 w 463"/>
                <a:gd name="T59" fmla="*/ 5 h 452"/>
                <a:gd name="T60" fmla="*/ 459 w 463"/>
                <a:gd name="T61" fmla="*/ 2 h 452"/>
                <a:gd name="T62" fmla="*/ 455 w 463"/>
                <a:gd name="T63" fmla="*/ 0 h 452"/>
                <a:gd name="T64" fmla="*/ 447 w 463"/>
                <a:gd name="T65" fmla="*/ 4 h 452"/>
                <a:gd name="T66" fmla="*/ 437 w 463"/>
                <a:gd name="T67" fmla="*/ 10 h 452"/>
                <a:gd name="T68" fmla="*/ 426 w 463"/>
                <a:gd name="T69" fmla="*/ 19 h 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3"/>
                <a:gd name="T106" fmla="*/ 0 h 452"/>
                <a:gd name="T107" fmla="*/ 463 w 463"/>
                <a:gd name="T108" fmla="*/ 452 h 4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3" h="452">
                  <a:moveTo>
                    <a:pt x="426" y="19"/>
                  </a:moveTo>
                  <a:lnTo>
                    <a:pt x="398" y="45"/>
                  </a:lnTo>
                  <a:lnTo>
                    <a:pt x="368" y="69"/>
                  </a:lnTo>
                  <a:lnTo>
                    <a:pt x="339" y="92"/>
                  </a:lnTo>
                  <a:lnTo>
                    <a:pt x="309" y="114"/>
                  </a:lnTo>
                  <a:lnTo>
                    <a:pt x="249" y="155"/>
                  </a:lnTo>
                  <a:lnTo>
                    <a:pt x="189" y="196"/>
                  </a:lnTo>
                  <a:lnTo>
                    <a:pt x="133" y="238"/>
                  </a:lnTo>
                  <a:lnTo>
                    <a:pt x="107" y="261"/>
                  </a:lnTo>
                  <a:lnTo>
                    <a:pt x="82" y="285"/>
                  </a:lnTo>
                  <a:lnTo>
                    <a:pt x="58" y="311"/>
                  </a:lnTo>
                  <a:lnTo>
                    <a:pt x="37" y="339"/>
                  </a:lnTo>
                  <a:lnTo>
                    <a:pt x="17" y="370"/>
                  </a:lnTo>
                  <a:lnTo>
                    <a:pt x="0" y="404"/>
                  </a:lnTo>
                  <a:lnTo>
                    <a:pt x="82" y="452"/>
                  </a:lnTo>
                  <a:lnTo>
                    <a:pt x="102" y="422"/>
                  </a:lnTo>
                  <a:lnTo>
                    <a:pt x="123" y="394"/>
                  </a:lnTo>
                  <a:lnTo>
                    <a:pt x="144" y="367"/>
                  </a:lnTo>
                  <a:lnTo>
                    <a:pt x="167" y="342"/>
                  </a:lnTo>
                  <a:lnTo>
                    <a:pt x="216" y="293"/>
                  </a:lnTo>
                  <a:lnTo>
                    <a:pt x="265" y="246"/>
                  </a:lnTo>
                  <a:lnTo>
                    <a:pt x="316" y="199"/>
                  </a:lnTo>
                  <a:lnTo>
                    <a:pt x="365" y="149"/>
                  </a:lnTo>
                  <a:lnTo>
                    <a:pt x="388" y="121"/>
                  </a:lnTo>
                  <a:lnTo>
                    <a:pt x="411" y="93"/>
                  </a:lnTo>
                  <a:lnTo>
                    <a:pt x="433" y="63"/>
                  </a:lnTo>
                  <a:lnTo>
                    <a:pt x="454" y="31"/>
                  </a:lnTo>
                  <a:lnTo>
                    <a:pt x="459" y="19"/>
                  </a:lnTo>
                  <a:lnTo>
                    <a:pt x="463" y="10"/>
                  </a:lnTo>
                  <a:lnTo>
                    <a:pt x="463" y="5"/>
                  </a:lnTo>
                  <a:lnTo>
                    <a:pt x="459" y="2"/>
                  </a:lnTo>
                  <a:lnTo>
                    <a:pt x="455" y="0"/>
                  </a:lnTo>
                  <a:lnTo>
                    <a:pt x="447" y="4"/>
                  </a:lnTo>
                  <a:lnTo>
                    <a:pt x="437" y="10"/>
                  </a:lnTo>
                  <a:lnTo>
                    <a:pt x="426" y="1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165" name="Freeform 54"/>
            <p:cNvSpPr/>
            <p:nvPr/>
          </p:nvSpPr>
          <p:spPr bwMode="auto">
            <a:xfrm>
              <a:off x="2954" y="2180"/>
              <a:ext cx="162" cy="171"/>
            </a:xfrm>
            <a:custGeom>
              <a:avLst/>
              <a:gdLst>
                <a:gd name="T0" fmla="*/ 62 w 162"/>
                <a:gd name="T1" fmla="*/ 0 h 173"/>
                <a:gd name="T2" fmla="*/ 162 w 162"/>
                <a:gd name="T3" fmla="*/ 61 h 173"/>
                <a:gd name="T4" fmla="*/ 130 w 162"/>
                <a:gd name="T5" fmla="*/ 86 h 173"/>
                <a:gd name="T6" fmla="*/ 99 w 162"/>
                <a:gd name="T7" fmla="*/ 113 h 173"/>
                <a:gd name="T8" fmla="*/ 71 w 162"/>
                <a:gd name="T9" fmla="*/ 141 h 173"/>
                <a:gd name="T10" fmla="*/ 44 w 162"/>
                <a:gd name="T11" fmla="*/ 173 h 173"/>
                <a:gd name="T12" fmla="*/ 0 w 162"/>
                <a:gd name="T13" fmla="*/ 152 h 173"/>
                <a:gd name="T14" fmla="*/ 20 w 162"/>
                <a:gd name="T15" fmla="*/ 114 h 173"/>
                <a:gd name="T16" fmla="*/ 38 w 162"/>
                <a:gd name="T17" fmla="*/ 76 h 173"/>
                <a:gd name="T18" fmla="*/ 51 w 162"/>
                <a:gd name="T19" fmla="*/ 38 h 173"/>
                <a:gd name="T20" fmla="*/ 62 w 162"/>
                <a:gd name="T21" fmla="*/ 0 h 1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2"/>
                <a:gd name="T34" fmla="*/ 0 h 173"/>
                <a:gd name="T35" fmla="*/ 162 w 162"/>
                <a:gd name="T36" fmla="*/ 173 h 1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2" h="173">
                  <a:moveTo>
                    <a:pt x="62" y="0"/>
                  </a:moveTo>
                  <a:lnTo>
                    <a:pt x="162" y="61"/>
                  </a:lnTo>
                  <a:lnTo>
                    <a:pt x="130" y="86"/>
                  </a:lnTo>
                  <a:lnTo>
                    <a:pt x="99" y="113"/>
                  </a:lnTo>
                  <a:lnTo>
                    <a:pt x="71" y="141"/>
                  </a:lnTo>
                  <a:lnTo>
                    <a:pt x="44" y="173"/>
                  </a:lnTo>
                  <a:lnTo>
                    <a:pt x="0" y="152"/>
                  </a:lnTo>
                  <a:lnTo>
                    <a:pt x="20" y="114"/>
                  </a:lnTo>
                  <a:lnTo>
                    <a:pt x="38" y="76"/>
                  </a:lnTo>
                  <a:lnTo>
                    <a:pt x="51" y="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9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166" name="Freeform 55"/>
            <p:cNvSpPr/>
            <p:nvPr/>
          </p:nvSpPr>
          <p:spPr bwMode="auto">
            <a:xfrm>
              <a:off x="2693" y="2353"/>
              <a:ext cx="296" cy="201"/>
            </a:xfrm>
            <a:custGeom>
              <a:avLst/>
              <a:gdLst>
                <a:gd name="T0" fmla="*/ 287 w 295"/>
                <a:gd name="T1" fmla="*/ 21 h 201"/>
                <a:gd name="T2" fmla="*/ 292 w 295"/>
                <a:gd name="T3" fmla="*/ 35 h 201"/>
                <a:gd name="T4" fmla="*/ 295 w 295"/>
                <a:gd name="T5" fmla="*/ 50 h 201"/>
                <a:gd name="T6" fmla="*/ 295 w 295"/>
                <a:gd name="T7" fmla="*/ 65 h 201"/>
                <a:gd name="T8" fmla="*/ 293 w 295"/>
                <a:gd name="T9" fmla="*/ 80 h 201"/>
                <a:gd name="T10" fmla="*/ 290 w 295"/>
                <a:gd name="T11" fmla="*/ 87 h 201"/>
                <a:gd name="T12" fmla="*/ 286 w 295"/>
                <a:gd name="T13" fmla="*/ 94 h 201"/>
                <a:gd name="T14" fmla="*/ 275 w 295"/>
                <a:gd name="T15" fmla="*/ 106 h 201"/>
                <a:gd name="T16" fmla="*/ 263 w 295"/>
                <a:gd name="T17" fmla="*/ 117 h 201"/>
                <a:gd name="T18" fmla="*/ 253 w 295"/>
                <a:gd name="T19" fmla="*/ 129 h 201"/>
                <a:gd name="T20" fmla="*/ 246 w 295"/>
                <a:gd name="T21" fmla="*/ 141 h 201"/>
                <a:gd name="T22" fmla="*/ 242 w 295"/>
                <a:gd name="T23" fmla="*/ 150 h 201"/>
                <a:gd name="T24" fmla="*/ 239 w 295"/>
                <a:gd name="T25" fmla="*/ 157 h 201"/>
                <a:gd name="T26" fmla="*/ 239 w 295"/>
                <a:gd name="T27" fmla="*/ 164 h 201"/>
                <a:gd name="T28" fmla="*/ 241 w 295"/>
                <a:gd name="T29" fmla="*/ 170 h 201"/>
                <a:gd name="T30" fmla="*/ 243 w 295"/>
                <a:gd name="T31" fmla="*/ 178 h 201"/>
                <a:gd name="T32" fmla="*/ 246 w 295"/>
                <a:gd name="T33" fmla="*/ 187 h 201"/>
                <a:gd name="T34" fmla="*/ 249 w 295"/>
                <a:gd name="T35" fmla="*/ 201 h 201"/>
                <a:gd name="T36" fmla="*/ 239 w 295"/>
                <a:gd name="T37" fmla="*/ 197 h 201"/>
                <a:gd name="T38" fmla="*/ 232 w 295"/>
                <a:gd name="T39" fmla="*/ 194 h 201"/>
                <a:gd name="T40" fmla="*/ 220 w 295"/>
                <a:gd name="T41" fmla="*/ 191 h 201"/>
                <a:gd name="T42" fmla="*/ 211 w 295"/>
                <a:gd name="T43" fmla="*/ 187 h 201"/>
                <a:gd name="T44" fmla="*/ 205 w 295"/>
                <a:gd name="T45" fmla="*/ 184 h 201"/>
                <a:gd name="T46" fmla="*/ 202 w 295"/>
                <a:gd name="T47" fmla="*/ 180 h 201"/>
                <a:gd name="T48" fmla="*/ 199 w 295"/>
                <a:gd name="T49" fmla="*/ 173 h 201"/>
                <a:gd name="T50" fmla="*/ 197 w 295"/>
                <a:gd name="T51" fmla="*/ 165 h 201"/>
                <a:gd name="T52" fmla="*/ 192 w 295"/>
                <a:gd name="T53" fmla="*/ 152 h 201"/>
                <a:gd name="T54" fmla="*/ 180 w 295"/>
                <a:gd name="T55" fmla="*/ 158 h 201"/>
                <a:gd name="T56" fmla="*/ 168 w 295"/>
                <a:gd name="T57" fmla="*/ 165 h 201"/>
                <a:gd name="T58" fmla="*/ 144 w 295"/>
                <a:gd name="T59" fmla="*/ 172 h 201"/>
                <a:gd name="T60" fmla="*/ 121 w 295"/>
                <a:gd name="T61" fmla="*/ 177 h 201"/>
                <a:gd name="T62" fmla="*/ 98 w 295"/>
                <a:gd name="T63" fmla="*/ 178 h 201"/>
                <a:gd name="T64" fmla="*/ 75 w 295"/>
                <a:gd name="T65" fmla="*/ 177 h 201"/>
                <a:gd name="T66" fmla="*/ 52 w 295"/>
                <a:gd name="T67" fmla="*/ 174 h 201"/>
                <a:gd name="T68" fmla="*/ 27 w 295"/>
                <a:gd name="T69" fmla="*/ 170 h 201"/>
                <a:gd name="T70" fmla="*/ 0 w 295"/>
                <a:gd name="T71" fmla="*/ 167 h 201"/>
                <a:gd name="T72" fmla="*/ 48 w 295"/>
                <a:gd name="T73" fmla="*/ 157 h 201"/>
                <a:gd name="T74" fmla="*/ 72 w 295"/>
                <a:gd name="T75" fmla="*/ 153 h 201"/>
                <a:gd name="T76" fmla="*/ 95 w 295"/>
                <a:gd name="T77" fmla="*/ 144 h 201"/>
                <a:gd name="T78" fmla="*/ 104 w 295"/>
                <a:gd name="T79" fmla="*/ 140 h 201"/>
                <a:gd name="T80" fmla="*/ 111 w 295"/>
                <a:gd name="T81" fmla="*/ 135 h 201"/>
                <a:gd name="T82" fmla="*/ 124 w 295"/>
                <a:gd name="T83" fmla="*/ 125 h 201"/>
                <a:gd name="T84" fmla="*/ 133 w 295"/>
                <a:gd name="T85" fmla="*/ 114 h 201"/>
                <a:gd name="T86" fmla="*/ 141 w 295"/>
                <a:gd name="T87" fmla="*/ 102 h 201"/>
                <a:gd name="T88" fmla="*/ 154 w 295"/>
                <a:gd name="T89" fmla="*/ 77 h 201"/>
                <a:gd name="T90" fmla="*/ 162 w 295"/>
                <a:gd name="T91" fmla="*/ 64 h 201"/>
                <a:gd name="T92" fmla="*/ 170 w 295"/>
                <a:gd name="T93" fmla="*/ 50 h 201"/>
                <a:gd name="T94" fmla="*/ 187 w 295"/>
                <a:gd name="T95" fmla="*/ 31 h 201"/>
                <a:gd name="T96" fmla="*/ 196 w 295"/>
                <a:gd name="T97" fmla="*/ 22 h 201"/>
                <a:gd name="T98" fmla="*/ 205 w 295"/>
                <a:gd name="T99" fmla="*/ 14 h 201"/>
                <a:gd name="T100" fmla="*/ 218 w 295"/>
                <a:gd name="T101" fmla="*/ 8 h 201"/>
                <a:gd name="T102" fmla="*/ 229 w 295"/>
                <a:gd name="T103" fmla="*/ 3 h 201"/>
                <a:gd name="T104" fmla="*/ 242 w 295"/>
                <a:gd name="T105" fmla="*/ 1 h 201"/>
                <a:gd name="T106" fmla="*/ 255 w 295"/>
                <a:gd name="T107" fmla="*/ 0 h 201"/>
                <a:gd name="T108" fmla="*/ 265 w 295"/>
                <a:gd name="T109" fmla="*/ 2 h 201"/>
                <a:gd name="T110" fmla="*/ 273 w 295"/>
                <a:gd name="T111" fmla="*/ 7 h 201"/>
                <a:gd name="T112" fmla="*/ 281 w 295"/>
                <a:gd name="T113" fmla="*/ 13 h 201"/>
                <a:gd name="T114" fmla="*/ 287 w 295"/>
                <a:gd name="T115" fmla="*/ 21 h 2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5"/>
                <a:gd name="T175" fmla="*/ 0 h 201"/>
                <a:gd name="T176" fmla="*/ 295 w 295"/>
                <a:gd name="T177" fmla="*/ 201 h 2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5" h="201">
                  <a:moveTo>
                    <a:pt x="287" y="21"/>
                  </a:moveTo>
                  <a:lnTo>
                    <a:pt x="292" y="35"/>
                  </a:lnTo>
                  <a:lnTo>
                    <a:pt x="295" y="50"/>
                  </a:lnTo>
                  <a:lnTo>
                    <a:pt x="295" y="65"/>
                  </a:lnTo>
                  <a:lnTo>
                    <a:pt x="293" y="80"/>
                  </a:lnTo>
                  <a:lnTo>
                    <a:pt x="290" y="87"/>
                  </a:lnTo>
                  <a:lnTo>
                    <a:pt x="286" y="94"/>
                  </a:lnTo>
                  <a:lnTo>
                    <a:pt x="275" y="106"/>
                  </a:lnTo>
                  <a:lnTo>
                    <a:pt x="263" y="117"/>
                  </a:lnTo>
                  <a:lnTo>
                    <a:pt x="253" y="129"/>
                  </a:lnTo>
                  <a:lnTo>
                    <a:pt x="246" y="141"/>
                  </a:lnTo>
                  <a:lnTo>
                    <a:pt x="242" y="150"/>
                  </a:lnTo>
                  <a:lnTo>
                    <a:pt x="239" y="157"/>
                  </a:lnTo>
                  <a:lnTo>
                    <a:pt x="239" y="164"/>
                  </a:lnTo>
                  <a:lnTo>
                    <a:pt x="241" y="170"/>
                  </a:lnTo>
                  <a:lnTo>
                    <a:pt x="243" y="178"/>
                  </a:lnTo>
                  <a:lnTo>
                    <a:pt x="246" y="187"/>
                  </a:lnTo>
                  <a:lnTo>
                    <a:pt x="249" y="201"/>
                  </a:lnTo>
                  <a:lnTo>
                    <a:pt x="239" y="197"/>
                  </a:lnTo>
                  <a:lnTo>
                    <a:pt x="232" y="194"/>
                  </a:lnTo>
                  <a:lnTo>
                    <a:pt x="220" y="191"/>
                  </a:lnTo>
                  <a:lnTo>
                    <a:pt x="211" y="187"/>
                  </a:lnTo>
                  <a:lnTo>
                    <a:pt x="205" y="184"/>
                  </a:lnTo>
                  <a:lnTo>
                    <a:pt x="202" y="180"/>
                  </a:lnTo>
                  <a:lnTo>
                    <a:pt x="199" y="173"/>
                  </a:lnTo>
                  <a:lnTo>
                    <a:pt x="197" y="165"/>
                  </a:lnTo>
                  <a:lnTo>
                    <a:pt x="192" y="152"/>
                  </a:lnTo>
                  <a:lnTo>
                    <a:pt x="180" y="158"/>
                  </a:lnTo>
                  <a:lnTo>
                    <a:pt x="168" y="165"/>
                  </a:lnTo>
                  <a:lnTo>
                    <a:pt x="144" y="172"/>
                  </a:lnTo>
                  <a:lnTo>
                    <a:pt x="121" y="177"/>
                  </a:lnTo>
                  <a:lnTo>
                    <a:pt x="98" y="178"/>
                  </a:lnTo>
                  <a:lnTo>
                    <a:pt x="75" y="177"/>
                  </a:lnTo>
                  <a:lnTo>
                    <a:pt x="52" y="174"/>
                  </a:lnTo>
                  <a:lnTo>
                    <a:pt x="27" y="170"/>
                  </a:lnTo>
                  <a:lnTo>
                    <a:pt x="0" y="167"/>
                  </a:lnTo>
                  <a:lnTo>
                    <a:pt x="48" y="157"/>
                  </a:lnTo>
                  <a:lnTo>
                    <a:pt x="72" y="153"/>
                  </a:lnTo>
                  <a:lnTo>
                    <a:pt x="95" y="144"/>
                  </a:lnTo>
                  <a:lnTo>
                    <a:pt x="104" y="140"/>
                  </a:lnTo>
                  <a:lnTo>
                    <a:pt x="111" y="135"/>
                  </a:lnTo>
                  <a:lnTo>
                    <a:pt x="124" y="125"/>
                  </a:lnTo>
                  <a:lnTo>
                    <a:pt x="133" y="114"/>
                  </a:lnTo>
                  <a:lnTo>
                    <a:pt x="141" y="102"/>
                  </a:lnTo>
                  <a:lnTo>
                    <a:pt x="154" y="77"/>
                  </a:lnTo>
                  <a:lnTo>
                    <a:pt x="162" y="64"/>
                  </a:lnTo>
                  <a:lnTo>
                    <a:pt x="170" y="50"/>
                  </a:lnTo>
                  <a:lnTo>
                    <a:pt x="187" y="31"/>
                  </a:lnTo>
                  <a:lnTo>
                    <a:pt x="196" y="22"/>
                  </a:lnTo>
                  <a:lnTo>
                    <a:pt x="205" y="14"/>
                  </a:lnTo>
                  <a:lnTo>
                    <a:pt x="218" y="8"/>
                  </a:lnTo>
                  <a:lnTo>
                    <a:pt x="229" y="3"/>
                  </a:lnTo>
                  <a:lnTo>
                    <a:pt x="242" y="1"/>
                  </a:lnTo>
                  <a:lnTo>
                    <a:pt x="255" y="0"/>
                  </a:lnTo>
                  <a:lnTo>
                    <a:pt x="265" y="2"/>
                  </a:lnTo>
                  <a:lnTo>
                    <a:pt x="273" y="7"/>
                  </a:lnTo>
                  <a:lnTo>
                    <a:pt x="281" y="13"/>
                  </a:lnTo>
                  <a:lnTo>
                    <a:pt x="287" y="21"/>
                  </a:lnTo>
                  <a:close/>
                </a:path>
              </a:pathLst>
            </a:custGeom>
            <a:solidFill>
              <a:srgbClr val="876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167" name="Freeform 56"/>
            <p:cNvSpPr/>
            <p:nvPr/>
          </p:nvSpPr>
          <p:spPr bwMode="auto">
            <a:xfrm>
              <a:off x="3053" y="1810"/>
              <a:ext cx="399" cy="366"/>
            </a:xfrm>
            <a:custGeom>
              <a:avLst/>
              <a:gdLst>
                <a:gd name="T0" fmla="*/ 0 w 399"/>
                <a:gd name="T1" fmla="*/ 353 h 367"/>
                <a:gd name="T2" fmla="*/ 17 w 399"/>
                <a:gd name="T3" fmla="*/ 324 h 367"/>
                <a:gd name="T4" fmla="*/ 34 w 399"/>
                <a:gd name="T5" fmla="*/ 294 h 367"/>
                <a:gd name="T6" fmla="*/ 54 w 399"/>
                <a:gd name="T7" fmla="*/ 268 h 367"/>
                <a:gd name="T8" fmla="*/ 76 w 399"/>
                <a:gd name="T9" fmla="*/ 244 h 367"/>
                <a:gd name="T10" fmla="*/ 99 w 399"/>
                <a:gd name="T11" fmla="*/ 220 h 367"/>
                <a:gd name="T12" fmla="*/ 123 w 399"/>
                <a:gd name="T13" fmla="*/ 198 h 367"/>
                <a:gd name="T14" fmla="*/ 176 w 399"/>
                <a:gd name="T15" fmla="*/ 158 h 367"/>
                <a:gd name="T16" fmla="*/ 230 w 399"/>
                <a:gd name="T17" fmla="*/ 120 h 367"/>
                <a:gd name="T18" fmla="*/ 286 w 399"/>
                <a:gd name="T19" fmla="*/ 82 h 367"/>
                <a:gd name="T20" fmla="*/ 343 w 399"/>
                <a:gd name="T21" fmla="*/ 43 h 367"/>
                <a:gd name="T22" fmla="*/ 399 w 399"/>
                <a:gd name="T23" fmla="*/ 0 h 367"/>
                <a:gd name="T24" fmla="*/ 376 w 399"/>
                <a:gd name="T25" fmla="*/ 25 h 367"/>
                <a:gd name="T26" fmla="*/ 352 w 399"/>
                <a:gd name="T27" fmla="*/ 49 h 367"/>
                <a:gd name="T28" fmla="*/ 303 w 399"/>
                <a:gd name="T29" fmla="*/ 94 h 367"/>
                <a:gd name="T30" fmla="*/ 202 w 399"/>
                <a:gd name="T31" fmla="*/ 176 h 367"/>
                <a:gd name="T32" fmla="*/ 151 w 399"/>
                <a:gd name="T33" fmla="*/ 217 h 367"/>
                <a:gd name="T34" fmla="*/ 102 w 399"/>
                <a:gd name="T35" fmla="*/ 261 h 367"/>
                <a:gd name="T36" fmla="*/ 79 w 399"/>
                <a:gd name="T37" fmla="*/ 285 h 367"/>
                <a:gd name="T38" fmla="*/ 56 w 399"/>
                <a:gd name="T39" fmla="*/ 311 h 367"/>
                <a:gd name="T40" fmla="*/ 34 w 399"/>
                <a:gd name="T41" fmla="*/ 338 h 367"/>
                <a:gd name="T42" fmla="*/ 13 w 399"/>
                <a:gd name="T43" fmla="*/ 367 h 367"/>
                <a:gd name="T44" fmla="*/ 0 w 399"/>
                <a:gd name="T45" fmla="*/ 353 h 3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9"/>
                <a:gd name="T70" fmla="*/ 0 h 367"/>
                <a:gd name="T71" fmla="*/ 399 w 399"/>
                <a:gd name="T72" fmla="*/ 367 h 3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9" h="367">
                  <a:moveTo>
                    <a:pt x="0" y="353"/>
                  </a:moveTo>
                  <a:lnTo>
                    <a:pt x="17" y="324"/>
                  </a:lnTo>
                  <a:lnTo>
                    <a:pt x="34" y="294"/>
                  </a:lnTo>
                  <a:lnTo>
                    <a:pt x="54" y="268"/>
                  </a:lnTo>
                  <a:lnTo>
                    <a:pt x="76" y="244"/>
                  </a:lnTo>
                  <a:lnTo>
                    <a:pt x="99" y="220"/>
                  </a:lnTo>
                  <a:lnTo>
                    <a:pt x="123" y="198"/>
                  </a:lnTo>
                  <a:lnTo>
                    <a:pt x="176" y="158"/>
                  </a:lnTo>
                  <a:lnTo>
                    <a:pt x="230" y="120"/>
                  </a:lnTo>
                  <a:lnTo>
                    <a:pt x="286" y="82"/>
                  </a:lnTo>
                  <a:lnTo>
                    <a:pt x="343" y="43"/>
                  </a:lnTo>
                  <a:lnTo>
                    <a:pt x="399" y="0"/>
                  </a:lnTo>
                  <a:lnTo>
                    <a:pt x="376" y="25"/>
                  </a:lnTo>
                  <a:lnTo>
                    <a:pt x="352" y="49"/>
                  </a:lnTo>
                  <a:lnTo>
                    <a:pt x="303" y="94"/>
                  </a:lnTo>
                  <a:lnTo>
                    <a:pt x="202" y="176"/>
                  </a:lnTo>
                  <a:lnTo>
                    <a:pt x="151" y="217"/>
                  </a:lnTo>
                  <a:lnTo>
                    <a:pt x="102" y="261"/>
                  </a:lnTo>
                  <a:lnTo>
                    <a:pt x="79" y="285"/>
                  </a:lnTo>
                  <a:lnTo>
                    <a:pt x="56" y="311"/>
                  </a:lnTo>
                  <a:lnTo>
                    <a:pt x="34" y="338"/>
                  </a:lnTo>
                  <a:lnTo>
                    <a:pt x="13" y="367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94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168" name="Freeform 57"/>
            <p:cNvSpPr/>
            <p:nvPr/>
          </p:nvSpPr>
          <p:spPr bwMode="auto">
            <a:xfrm>
              <a:off x="3113" y="1906"/>
              <a:ext cx="277" cy="288"/>
            </a:xfrm>
            <a:custGeom>
              <a:avLst/>
              <a:gdLst>
                <a:gd name="T0" fmla="*/ 0 w 277"/>
                <a:gd name="T1" fmla="*/ 279 h 288"/>
                <a:gd name="T2" fmla="*/ 15 w 277"/>
                <a:gd name="T3" fmla="*/ 256 h 288"/>
                <a:gd name="T4" fmla="*/ 30 w 277"/>
                <a:gd name="T5" fmla="*/ 237 h 288"/>
                <a:gd name="T6" fmla="*/ 62 w 277"/>
                <a:gd name="T7" fmla="*/ 197 h 288"/>
                <a:gd name="T8" fmla="*/ 96 w 277"/>
                <a:gd name="T9" fmla="*/ 164 h 288"/>
                <a:gd name="T10" fmla="*/ 131 w 277"/>
                <a:gd name="T11" fmla="*/ 131 h 288"/>
                <a:gd name="T12" fmla="*/ 204 w 277"/>
                <a:gd name="T13" fmla="*/ 68 h 288"/>
                <a:gd name="T14" fmla="*/ 241 w 277"/>
                <a:gd name="T15" fmla="*/ 35 h 288"/>
                <a:gd name="T16" fmla="*/ 277 w 277"/>
                <a:gd name="T17" fmla="*/ 0 h 288"/>
                <a:gd name="T18" fmla="*/ 243 w 277"/>
                <a:gd name="T19" fmla="*/ 36 h 288"/>
                <a:gd name="T20" fmla="*/ 207 w 277"/>
                <a:gd name="T21" fmla="*/ 71 h 288"/>
                <a:gd name="T22" fmla="*/ 135 w 277"/>
                <a:gd name="T23" fmla="*/ 138 h 288"/>
                <a:gd name="T24" fmla="*/ 100 w 277"/>
                <a:gd name="T25" fmla="*/ 172 h 288"/>
                <a:gd name="T26" fmla="*/ 67 w 277"/>
                <a:gd name="T27" fmla="*/ 208 h 288"/>
                <a:gd name="T28" fmla="*/ 37 w 277"/>
                <a:gd name="T29" fmla="*/ 246 h 288"/>
                <a:gd name="T30" fmla="*/ 8 w 277"/>
                <a:gd name="T31" fmla="*/ 288 h 288"/>
                <a:gd name="T32" fmla="*/ 0 w 277"/>
                <a:gd name="T33" fmla="*/ 279 h 2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7"/>
                <a:gd name="T52" fmla="*/ 0 h 288"/>
                <a:gd name="T53" fmla="*/ 277 w 277"/>
                <a:gd name="T54" fmla="*/ 288 h 2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7" h="288">
                  <a:moveTo>
                    <a:pt x="0" y="279"/>
                  </a:moveTo>
                  <a:lnTo>
                    <a:pt x="15" y="256"/>
                  </a:lnTo>
                  <a:lnTo>
                    <a:pt x="30" y="237"/>
                  </a:lnTo>
                  <a:lnTo>
                    <a:pt x="62" y="197"/>
                  </a:lnTo>
                  <a:lnTo>
                    <a:pt x="96" y="164"/>
                  </a:lnTo>
                  <a:lnTo>
                    <a:pt x="131" y="131"/>
                  </a:lnTo>
                  <a:lnTo>
                    <a:pt x="204" y="68"/>
                  </a:lnTo>
                  <a:lnTo>
                    <a:pt x="241" y="35"/>
                  </a:lnTo>
                  <a:lnTo>
                    <a:pt x="277" y="0"/>
                  </a:lnTo>
                  <a:lnTo>
                    <a:pt x="243" y="36"/>
                  </a:lnTo>
                  <a:lnTo>
                    <a:pt x="207" y="71"/>
                  </a:lnTo>
                  <a:lnTo>
                    <a:pt x="135" y="138"/>
                  </a:lnTo>
                  <a:lnTo>
                    <a:pt x="100" y="172"/>
                  </a:lnTo>
                  <a:lnTo>
                    <a:pt x="67" y="208"/>
                  </a:lnTo>
                  <a:lnTo>
                    <a:pt x="37" y="246"/>
                  </a:lnTo>
                  <a:lnTo>
                    <a:pt x="8" y="288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169" name="Freeform 58"/>
            <p:cNvSpPr/>
            <p:nvPr/>
          </p:nvSpPr>
          <p:spPr bwMode="auto">
            <a:xfrm>
              <a:off x="2966" y="2200"/>
              <a:ext cx="93" cy="134"/>
            </a:xfrm>
            <a:custGeom>
              <a:avLst/>
              <a:gdLst>
                <a:gd name="T0" fmla="*/ 52 w 93"/>
                <a:gd name="T1" fmla="*/ 0 h 134"/>
                <a:gd name="T2" fmla="*/ 41 w 93"/>
                <a:gd name="T3" fmla="*/ 34 h 134"/>
                <a:gd name="T4" fmla="*/ 29 w 93"/>
                <a:gd name="T5" fmla="*/ 66 h 134"/>
                <a:gd name="T6" fmla="*/ 15 w 93"/>
                <a:gd name="T7" fmla="*/ 97 h 134"/>
                <a:gd name="T8" fmla="*/ 0 w 93"/>
                <a:gd name="T9" fmla="*/ 130 h 134"/>
                <a:gd name="T10" fmla="*/ 12 w 93"/>
                <a:gd name="T11" fmla="*/ 134 h 134"/>
                <a:gd name="T12" fmla="*/ 18 w 93"/>
                <a:gd name="T13" fmla="*/ 119 h 134"/>
                <a:gd name="T14" fmla="*/ 26 w 93"/>
                <a:gd name="T15" fmla="*/ 102 h 134"/>
                <a:gd name="T16" fmla="*/ 42 w 93"/>
                <a:gd name="T17" fmla="*/ 67 h 134"/>
                <a:gd name="T18" fmla="*/ 52 w 93"/>
                <a:gd name="T19" fmla="*/ 52 h 134"/>
                <a:gd name="T20" fmla="*/ 64 w 93"/>
                <a:gd name="T21" fmla="*/ 37 h 134"/>
                <a:gd name="T22" fmla="*/ 77 w 93"/>
                <a:gd name="T23" fmla="*/ 28 h 134"/>
                <a:gd name="T24" fmla="*/ 85 w 93"/>
                <a:gd name="T25" fmla="*/ 23 h 134"/>
                <a:gd name="T26" fmla="*/ 93 w 93"/>
                <a:gd name="T27" fmla="*/ 21 h 134"/>
                <a:gd name="T28" fmla="*/ 91 w 93"/>
                <a:gd name="T29" fmla="*/ 20 h 134"/>
                <a:gd name="T30" fmla="*/ 86 w 93"/>
                <a:gd name="T31" fmla="*/ 18 h 134"/>
                <a:gd name="T32" fmla="*/ 72 w 93"/>
                <a:gd name="T33" fmla="*/ 11 h 134"/>
                <a:gd name="T34" fmla="*/ 58 w 93"/>
                <a:gd name="T35" fmla="*/ 4 h 134"/>
                <a:gd name="T36" fmla="*/ 53 w 93"/>
                <a:gd name="T37" fmla="*/ 1 h 134"/>
                <a:gd name="T38" fmla="*/ 52 w 93"/>
                <a:gd name="T39" fmla="*/ 0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3"/>
                <a:gd name="T61" fmla="*/ 0 h 134"/>
                <a:gd name="T62" fmla="*/ 93 w 93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3" h="134">
                  <a:moveTo>
                    <a:pt x="52" y="0"/>
                  </a:moveTo>
                  <a:lnTo>
                    <a:pt x="41" y="34"/>
                  </a:lnTo>
                  <a:lnTo>
                    <a:pt x="29" y="66"/>
                  </a:lnTo>
                  <a:lnTo>
                    <a:pt x="15" y="97"/>
                  </a:lnTo>
                  <a:lnTo>
                    <a:pt x="0" y="130"/>
                  </a:lnTo>
                  <a:lnTo>
                    <a:pt x="12" y="134"/>
                  </a:lnTo>
                  <a:lnTo>
                    <a:pt x="18" y="119"/>
                  </a:lnTo>
                  <a:lnTo>
                    <a:pt x="26" y="102"/>
                  </a:lnTo>
                  <a:lnTo>
                    <a:pt x="42" y="67"/>
                  </a:lnTo>
                  <a:lnTo>
                    <a:pt x="52" y="52"/>
                  </a:lnTo>
                  <a:lnTo>
                    <a:pt x="64" y="37"/>
                  </a:lnTo>
                  <a:lnTo>
                    <a:pt x="77" y="28"/>
                  </a:lnTo>
                  <a:lnTo>
                    <a:pt x="85" y="23"/>
                  </a:lnTo>
                  <a:lnTo>
                    <a:pt x="93" y="21"/>
                  </a:lnTo>
                  <a:lnTo>
                    <a:pt x="91" y="20"/>
                  </a:lnTo>
                  <a:lnTo>
                    <a:pt x="86" y="18"/>
                  </a:lnTo>
                  <a:lnTo>
                    <a:pt x="72" y="11"/>
                  </a:lnTo>
                  <a:lnTo>
                    <a:pt x="58" y="4"/>
                  </a:lnTo>
                  <a:lnTo>
                    <a:pt x="53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170" name="Freeform 59"/>
            <p:cNvSpPr/>
            <p:nvPr/>
          </p:nvSpPr>
          <p:spPr bwMode="auto">
            <a:xfrm>
              <a:off x="2995" y="2238"/>
              <a:ext cx="81" cy="97"/>
            </a:xfrm>
            <a:custGeom>
              <a:avLst/>
              <a:gdLst>
                <a:gd name="T0" fmla="*/ 81 w 81"/>
                <a:gd name="T1" fmla="*/ 0 h 97"/>
                <a:gd name="T2" fmla="*/ 43 w 81"/>
                <a:gd name="T3" fmla="*/ 27 h 97"/>
                <a:gd name="T4" fmla="*/ 19 w 81"/>
                <a:gd name="T5" fmla="*/ 56 h 97"/>
                <a:gd name="T6" fmla="*/ 0 w 81"/>
                <a:gd name="T7" fmla="*/ 97 h 97"/>
                <a:gd name="T8" fmla="*/ 38 w 81"/>
                <a:gd name="T9" fmla="*/ 50 h 97"/>
                <a:gd name="T10" fmla="*/ 66 w 81"/>
                <a:gd name="T11" fmla="*/ 27 h 97"/>
                <a:gd name="T12" fmla="*/ 81 w 81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97"/>
                <a:gd name="T23" fmla="*/ 81 w 81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97">
                  <a:moveTo>
                    <a:pt x="81" y="0"/>
                  </a:moveTo>
                  <a:lnTo>
                    <a:pt x="43" y="27"/>
                  </a:lnTo>
                  <a:lnTo>
                    <a:pt x="19" y="56"/>
                  </a:lnTo>
                  <a:lnTo>
                    <a:pt x="0" y="97"/>
                  </a:lnTo>
                  <a:lnTo>
                    <a:pt x="38" y="50"/>
                  </a:lnTo>
                  <a:lnTo>
                    <a:pt x="66" y="27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</a:ln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171" name="Freeform 60"/>
            <p:cNvSpPr/>
            <p:nvPr/>
          </p:nvSpPr>
          <p:spPr bwMode="auto">
            <a:xfrm>
              <a:off x="2718" y="2415"/>
              <a:ext cx="242" cy="137"/>
            </a:xfrm>
            <a:custGeom>
              <a:avLst/>
              <a:gdLst>
                <a:gd name="T0" fmla="*/ 0 w 242"/>
                <a:gd name="T1" fmla="*/ 106 h 137"/>
                <a:gd name="T2" fmla="*/ 25 w 242"/>
                <a:gd name="T3" fmla="*/ 99 h 137"/>
                <a:gd name="T4" fmla="*/ 48 w 242"/>
                <a:gd name="T5" fmla="*/ 92 h 137"/>
                <a:gd name="T6" fmla="*/ 70 w 242"/>
                <a:gd name="T7" fmla="*/ 83 h 137"/>
                <a:gd name="T8" fmla="*/ 88 w 242"/>
                <a:gd name="T9" fmla="*/ 72 h 137"/>
                <a:gd name="T10" fmla="*/ 106 w 242"/>
                <a:gd name="T11" fmla="*/ 60 h 137"/>
                <a:gd name="T12" fmla="*/ 121 w 242"/>
                <a:gd name="T13" fmla="*/ 45 h 137"/>
                <a:gd name="T14" fmla="*/ 136 w 242"/>
                <a:gd name="T15" fmla="*/ 26 h 137"/>
                <a:gd name="T16" fmla="*/ 147 w 242"/>
                <a:gd name="T17" fmla="*/ 6 h 137"/>
                <a:gd name="T18" fmla="*/ 144 w 242"/>
                <a:gd name="T19" fmla="*/ 25 h 137"/>
                <a:gd name="T20" fmla="*/ 142 w 242"/>
                <a:gd name="T21" fmla="*/ 35 h 137"/>
                <a:gd name="T22" fmla="*/ 138 w 242"/>
                <a:gd name="T23" fmla="*/ 46 h 137"/>
                <a:gd name="T24" fmla="*/ 132 w 242"/>
                <a:gd name="T25" fmla="*/ 57 h 137"/>
                <a:gd name="T26" fmla="*/ 125 w 242"/>
                <a:gd name="T27" fmla="*/ 67 h 137"/>
                <a:gd name="T28" fmla="*/ 115 w 242"/>
                <a:gd name="T29" fmla="*/ 76 h 137"/>
                <a:gd name="T30" fmla="*/ 102 w 242"/>
                <a:gd name="T31" fmla="*/ 86 h 137"/>
                <a:gd name="T32" fmla="*/ 122 w 242"/>
                <a:gd name="T33" fmla="*/ 81 h 137"/>
                <a:gd name="T34" fmla="*/ 139 w 242"/>
                <a:gd name="T35" fmla="*/ 72 h 137"/>
                <a:gd name="T36" fmla="*/ 152 w 242"/>
                <a:gd name="T37" fmla="*/ 61 h 137"/>
                <a:gd name="T38" fmla="*/ 163 w 242"/>
                <a:gd name="T39" fmla="*/ 48 h 137"/>
                <a:gd name="T40" fmla="*/ 183 w 242"/>
                <a:gd name="T41" fmla="*/ 22 h 137"/>
                <a:gd name="T42" fmla="*/ 191 w 242"/>
                <a:gd name="T43" fmla="*/ 10 h 137"/>
                <a:gd name="T44" fmla="*/ 199 w 242"/>
                <a:gd name="T45" fmla="*/ 0 h 137"/>
                <a:gd name="T46" fmla="*/ 196 w 242"/>
                <a:gd name="T47" fmla="*/ 9 h 137"/>
                <a:gd name="T48" fmla="*/ 194 w 242"/>
                <a:gd name="T49" fmla="*/ 20 h 137"/>
                <a:gd name="T50" fmla="*/ 190 w 242"/>
                <a:gd name="T51" fmla="*/ 43 h 137"/>
                <a:gd name="T52" fmla="*/ 190 w 242"/>
                <a:gd name="T53" fmla="*/ 64 h 137"/>
                <a:gd name="T54" fmla="*/ 191 w 242"/>
                <a:gd name="T55" fmla="*/ 75 h 137"/>
                <a:gd name="T56" fmla="*/ 194 w 242"/>
                <a:gd name="T57" fmla="*/ 84 h 137"/>
                <a:gd name="T58" fmla="*/ 216 w 242"/>
                <a:gd name="T59" fmla="*/ 55 h 137"/>
                <a:gd name="T60" fmla="*/ 229 w 242"/>
                <a:gd name="T61" fmla="*/ 40 h 137"/>
                <a:gd name="T62" fmla="*/ 242 w 242"/>
                <a:gd name="T63" fmla="*/ 27 h 137"/>
                <a:gd name="T64" fmla="*/ 231 w 242"/>
                <a:gd name="T65" fmla="*/ 45 h 137"/>
                <a:gd name="T66" fmla="*/ 223 w 242"/>
                <a:gd name="T67" fmla="*/ 61 h 137"/>
                <a:gd name="T68" fmla="*/ 218 w 242"/>
                <a:gd name="T69" fmla="*/ 74 h 137"/>
                <a:gd name="T70" fmla="*/ 216 w 242"/>
                <a:gd name="T71" fmla="*/ 86 h 137"/>
                <a:gd name="T72" fmla="*/ 214 w 242"/>
                <a:gd name="T73" fmla="*/ 97 h 137"/>
                <a:gd name="T74" fmla="*/ 216 w 242"/>
                <a:gd name="T75" fmla="*/ 109 h 137"/>
                <a:gd name="T76" fmla="*/ 219 w 242"/>
                <a:gd name="T77" fmla="*/ 122 h 137"/>
                <a:gd name="T78" fmla="*/ 223 w 242"/>
                <a:gd name="T79" fmla="*/ 137 h 137"/>
                <a:gd name="T80" fmla="*/ 212 w 242"/>
                <a:gd name="T81" fmla="*/ 135 h 137"/>
                <a:gd name="T82" fmla="*/ 204 w 242"/>
                <a:gd name="T83" fmla="*/ 132 h 137"/>
                <a:gd name="T84" fmla="*/ 196 w 242"/>
                <a:gd name="T85" fmla="*/ 129 h 137"/>
                <a:gd name="T86" fmla="*/ 190 w 242"/>
                <a:gd name="T87" fmla="*/ 125 h 137"/>
                <a:gd name="T88" fmla="*/ 184 w 242"/>
                <a:gd name="T89" fmla="*/ 120 h 137"/>
                <a:gd name="T90" fmla="*/ 180 w 242"/>
                <a:gd name="T91" fmla="*/ 115 h 137"/>
                <a:gd name="T92" fmla="*/ 178 w 242"/>
                <a:gd name="T93" fmla="*/ 100 h 137"/>
                <a:gd name="T94" fmla="*/ 176 w 242"/>
                <a:gd name="T95" fmla="*/ 92 h 137"/>
                <a:gd name="T96" fmla="*/ 171 w 242"/>
                <a:gd name="T97" fmla="*/ 82 h 137"/>
                <a:gd name="T98" fmla="*/ 154 w 242"/>
                <a:gd name="T99" fmla="*/ 94 h 137"/>
                <a:gd name="T100" fmla="*/ 134 w 242"/>
                <a:gd name="T101" fmla="*/ 103 h 137"/>
                <a:gd name="T102" fmla="*/ 113 w 242"/>
                <a:gd name="T103" fmla="*/ 109 h 137"/>
                <a:gd name="T104" fmla="*/ 89 w 242"/>
                <a:gd name="T105" fmla="*/ 114 h 137"/>
                <a:gd name="T106" fmla="*/ 65 w 242"/>
                <a:gd name="T107" fmla="*/ 115 h 137"/>
                <a:gd name="T108" fmla="*/ 41 w 242"/>
                <a:gd name="T109" fmla="*/ 114 h 137"/>
                <a:gd name="T110" fmla="*/ 19 w 242"/>
                <a:gd name="T111" fmla="*/ 111 h 137"/>
                <a:gd name="T112" fmla="*/ 0 w 242"/>
                <a:gd name="T113" fmla="*/ 106 h 1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2"/>
                <a:gd name="T172" fmla="*/ 0 h 137"/>
                <a:gd name="T173" fmla="*/ 242 w 242"/>
                <a:gd name="T174" fmla="*/ 137 h 13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2" h="137">
                  <a:moveTo>
                    <a:pt x="0" y="106"/>
                  </a:moveTo>
                  <a:lnTo>
                    <a:pt x="25" y="99"/>
                  </a:lnTo>
                  <a:lnTo>
                    <a:pt x="48" y="92"/>
                  </a:lnTo>
                  <a:lnTo>
                    <a:pt x="70" y="83"/>
                  </a:lnTo>
                  <a:lnTo>
                    <a:pt x="88" y="72"/>
                  </a:lnTo>
                  <a:lnTo>
                    <a:pt x="106" y="60"/>
                  </a:lnTo>
                  <a:lnTo>
                    <a:pt x="121" y="45"/>
                  </a:lnTo>
                  <a:lnTo>
                    <a:pt x="136" y="26"/>
                  </a:lnTo>
                  <a:lnTo>
                    <a:pt x="147" y="6"/>
                  </a:lnTo>
                  <a:lnTo>
                    <a:pt x="144" y="25"/>
                  </a:lnTo>
                  <a:lnTo>
                    <a:pt x="142" y="35"/>
                  </a:lnTo>
                  <a:lnTo>
                    <a:pt x="138" y="46"/>
                  </a:lnTo>
                  <a:lnTo>
                    <a:pt x="132" y="57"/>
                  </a:lnTo>
                  <a:lnTo>
                    <a:pt x="125" y="67"/>
                  </a:lnTo>
                  <a:lnTo>
                    <a:pt x="115" y="76"/>
                  </a:lnTo>
                  <a:lnTo>
                    <a:pt x="102" y="86"/>
                  </a:lnTo>
                  <a:lnTo>
                    <a:pt x="122" y="81"/>
                  </a:lnTo>
                  <a:lnTo>
                    <a:pt x="139" y="72"/>
                  </a:lnTo>
                  <a:lnTo>
                    <a:pt x="152" y="61"/>
                  </a:lnTo>
                  <a:lnTo>
                    <a:pt x="163" y="48"/>
                  </a:lnTo>
                  <a:lnTo>
                    <a:pt x="183" y="22"/>
                  </a:lnTo>
                  <a:lnTo>
                    <a:pt x="191" y="10"/>
                  </a:lnTo>
                  <a:lnTo>
                    <a:pt x="199" y="0"/>
                  </a:lnTo>
                  <a:lnTo>
                    <a:pt x="196" y="9"/>
                  </a:lnTo>
                  <a:lnTo>
                    <a:pt x="194" y="20"/>
                  </a:lnTo>
                  <a:lnTo>
                    <a:pt x="190" y="43"/>
                  </a:lnTo>
                  <a:lnTo>
                    <a:pt x="190" y="64"/>
                  </a:lnTo>
                  <a:lnTo>
                    <a:pt x="191" y="75"/>
                  </a:lnTo>
                  <a:lnTo>
                    <a:pt x="194" y="84"/>
                  </a:lnTo>
                  <a:lnTo>
                    <a:pt x="216" y="55"/>
                  </a:lnTo>
                  <a:lnTo>
                    <a:pt x="229" y="40"/>
                  </a:lnTo>
                  <a:lnTo>
                    <a:pt x="242" y="27"/>
                  </a:lnTo>
                  <a:lnTo>
                    <a:pt x="231" y="45"/>
                  </a:lnTo>
                  <a:lnTo>
                    <a:pt x="223" y="61"/>
                  </a:lnTo>
                  <a:lnTo>
                    <a:pt x="218" y="74"/>
                  </a:lnTo>
                  <a:lnTo>
                    <a:pt x="216" y="86"/>
                  </a:lnTo>
                  <a:lnTo>
                    <a:pt x="214" y="97"/>
                  </a:lnTo>
                  <a:lnTo>
                    <a:pt x="216" y="109"/>
                  </a:lnTo>
                  <a:lnTo>
                    <a:pt x="219" y="122"/>
                  </a:lnTo>
                  <a:lnTo>
                    <a:pt x="223" y="137"/>
                  </a:lnTo>
                  <a:lnTo>
                    <a:pt x="212" y="135"/>
                  </a:lnTo>
                  <a:lnTo>
                    <a:pt x="204" y="132"/>
                  </a:lnTo>
                  <a:lnTo>
                    <a:pt x="196" y="129"/>
                  </a:lnTo>
                  <a:lnTo>
                    <a:pt x="190" y="125"/>
                  </a:lnTo>
                  <a:lnTo>
                    <a:pt x="184" y="120"/>
                  </a:lnTo>
                  <a:lnTo>
                    <a:pt x="180" y="115"/>
                  </a:lnTo>
                  <a:lnTo>
                    <a:pt x="178" y="100"/>
                  </a:lnTo>
                  <a:lnTo>
                    <a:pt x="176" y="92"/>
                  </a:lnTo>
                  <a:lnTo>
                    <a:pt x="171" y="82"/>
                  </a:lnTo>
                  <a:lnTo>
                    <a:pt x="154" y="94"/>
                  </a:lnTo>
                  <a:lnTo>
                    <a:pt x="134" y="103"/>
                  </a:lnTo>
                  <a:lnTo>
                    <a:pt x="113" y="109"/>
                  </a:lnTo>
                  <a:lnTo>
                    <a:pt x="89" y="114"/>
                  </a:lnTo>
                  <a:lnTo>
                    <a:pt x="65" y="115"/>
                  </a:lnTo>
                  <a:lnTo>
                    <a:pt x="41" y="114"/>
                  </a:lnTo>
                  <a:lnTo>
                    <a:pt x="19" y="111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172" name="Freeform 61"/>
            <p:cNvSpPr/>
            <p:nvPr/>
          </p:nvSpPr>
          <p:spPr bwMode="auto">
            <a:xfrm>
              <a:off x="2869" y="2364"/>
              <a:ext cx="76" cy="96"/>
            </a:xfrm>
            <a:custGeom>
              <a:avLst/>
              <a:gdLst>
                <a:gd name="T0" fmla="*/ 76 w 76"/>
                <a:gd name="T1" fmla="*/ 1 h 96"/>
                <a:gd name="T2" fmla="*/ 66 w 76"/>
                <a:gd name="T3" fmla="*/ 0 h 96"/>
                <a:gd name="T4" fmla="*/ 56 w 76"/>
                <a:gd name="T5" fmla="*/ 0 h 96"/>
                <a:gd name="T6" fmla="*/ 39 w 76"/>
                <a:gd name="T7" fmla="*/ 3 h 96"/>
                <a:gd name="T8" fmla="*/ 25 w 76"/>
                <a:gd name="T9" fmla="*/ 11 h 96"/>
                <a:gd name="T10" fmla="*/ 14 w 76"/>
                <a:gd name="T11" fmla="*/ 22 h 96"/>
                <a:gd name="T12" fmla="*/ 6 w 76"/>
                <a:gd name="T13" fmla="*/ 37 h 96"/>
                <a:gd name="T14" fmla="*/ 2 w 76"/>
                <a:gd name="T15" fmla="*/ 54 h 96"/>
                <a:gd name="T16" fmla="*/ 0 w 76"/>
                <a:gd name="T17" fmla="*/ 74 h 96"/>
                <a:gd name="T18" fmla="*/ 1 w 76"/>
                <a:gd name="T19" fmla="*/ 96 h 96"/>
                <a:gd name="T20" fmla="*/ 9 w 76"/>
                <a:gd name="T21" fmla="*/ 80 h 96"/>
                <a:gd name="T22" fmla="*/ 15 w 76"/>
                <a:gd name="T23" fmla="*/ 65 h 96"/>
                <a:gd name="T24" fmla="*/ 24 w 76"/>
                <a:gd name="T25" fmla="*/ 52 h 96"/>
                <a:gd name="T26" fmla="*/ 33 w 76"/>
                <a:gd name="T27" fmla="*/ 40 h 96"/>
                <a:gd name="T28" fmla="*/ 53 w 76"/>
                <a:gd name="T29" fmla="*/ 18 h 96"/>
                <a:gd name="T30" fmla="*/ 76 w 76"/>
                <a:gd name="T31" fmla="*/ 1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"/>
                <a:gd name="T49" fmla="*/ 0 h 96"/>
                <a:gd name="T50" fmla="*/ 76 w 76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" h="96">
                  <a:moveTo>
                    <a:pt x="76" y="1"/>
                  </a:moveTo>
                  <a:lnTo>
                    <a:pt x="66" y="0"/>
                  </a:lnTo>
                  <a:lnTo>
                    <a:pt x="56" y="0"/>
                  </a:lnTo>
                  <a:lnTo>
                    <a:pt x="39" y="3"/>
                  </a:lnTo>
                  <a:lnTo>
                    <a:pt x="25" y="11"/>
                  </a:lnTo>
                  <a:lnTo>
                    <a:pt x="14" y="22"/>
                  </a:lnTo>
                  <a:lnTo>
                    <a:pt x="6" y="37"/>
                  </a:lnTo>
                  <a:lnTo>
                    <a:pt x="2" y="54"/>
                  </a:lnTo>
                  <a:lnTo>
                    <a:pt x="0" y="74"/>
                  </a:lnTo>
                  <a:lnTo>
                    <a:pt x="1" y="96"/>
                  </a:lnTo>
                  <a:lnTo>
                    <a:pt x="9" y="80"/>
                  </a:lnTo>
                  <a:lnTo>
                    <a:pt x="15" y="65"/>
                  </a:lnTo>
                  <a:lnTo>
                    <a:pt x="24" y="52"/>
                  </a:lnTo>
                  <a:lnTo>
                    <a:pt x="33" y="40"/>
                  </a:lnTo>
                  <a:lnTo>
                    <a:pt x="53" y="18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173" name="Freeform 62"/>
            <p:cNvSpPr/>
            <p:nvPr/>
          </p:nvSpPr>
          <p:spPr bwMode="auto">
            <a:xfrm>
              <a:off x="2924" y="2376"/>
              <a:ext cx="47" cy="86"/>
            </a:xfrm>
            <a:custGeom>
              <a:avLst/>
              <a:gdLst>
                <a:gd name="T0" fmla="*/ 45 w 47"/>
                <a:gd name="T1" fmla="*/ 0 h 86"/>
                <a:gd name="T2" fmla="*/ 36 w 47"/>
                <a:gd name="T3" fmla="*/ 24 h 86"/>
                <a:gd name="T4" fmla="*/ 25 w 47"/>
                <a:gd name="T5" fmla="*/ 45 h 86"/>
                <a:gd name="T6" fmla="*/ 12 w 47"/>
                <a:gd name="T7" fmla="*/ 64 h 86"/>
                <a:gd name="T8" fmla="*/ 0 w 47"/>
                <a:gd name="T9" fmla="*/ 86 h 86"/>
                <a:gd name="T10" fmla="*/ 13 w 47"/>
                <a:gd name="T11" fmla="*/ 74 h 86"/>
                <a:gd name="T12" fmla="*/ 24 w 47"/>
                <a:gd name="T13" fmla="*/ 65 h 86"/>
                <a:gd name="T14" fmla="*/ 33 w 47"/>
                <a:gd name="T15" fmla="*/ 56 h 86"/>
                <a:gd name="T16" fmla="*/ 39 w 47"/>
                <a:gd name="T17" fmla="*/ 49 h 86"/>
                <a:gd name="T18" fmla="*/ 44 w 47"/>
                <a:gd name="T19" fmla="*/ 41 h 86"/>
                <a:gd name="T20" fmla="*/ 46 w 47"/>
                <a:gd name="T21" fmla="*/ 30 h 86"/>
                <a:gd name="T22" fmla="*/ 47 w 47"/>
                <a:gd name="T23" fmla="*/ 17 h 86"/>
                <a:gd name="T24" fmla="*/ 46 w 47"/>
                <a:gd name="T25" fmla="*/ 10 h 86"/>
                <a:gd name="T26" fmla="*/ 45 w 47"/>
                <a:gd name="T27" fmla="*/ 0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"/>
                <a:gd name="T43" fmla="*/ 0 h 86"/>
                <a:gd name="T44" fmla="*/ 47 w 47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" h="86">
                  <a:moveTo>
                    <a:pt x="45" y="0"/>
                  </a:moveTo>
                  <a:lnTo>
                    <a:pt x="36" y="24"/>
                  </a:lnTo>
                  <a:lnTo>
                    <a:pt x="25" y="45"/>
                  </a:lnTo>
                  <a:lnTo>
                    <a:pt x="12" y="64"/>
                  </a:lnTo>
                  <a:lnTo>
                    <a:pt x="0" y="86"/>
                  </a:lnTo>
                  <a:lnTo>
                    <a:pt x="13" y="74"/>
                  </a:lnTo>
                  <a:lnTo>
                    <a:pt x="24" y="65"/>
                  </a:lnTo>
                  <a:lnTo>
                    <a:pt x="33" y="56"/>
                  </a:lnTo>
                  <a:lnTo>
                    <a:pt x="39" y="49"/>
                  </a:lnTo>
                  <a:lnTo>
                    <a:pt x="44" y="41"/>
                  </a:lnTo>
                  <a:lnTo>
                    <a:pt x="46" y="30"/>
                  </a:lnTo>
                  <a:lnTo>
                    <a:pt x="47" y="17"/>
                  </a:lnTo>
                  <a:lnTo>
                    <a:pt x="46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pic>
        <p:nvPicPr>
          <p:cNvPr id="101416" name="Picture 117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5805488"/>
            <a:ext cx="788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75" y="4973638"/>
            <a:ext cx="1620838" cy="1620837"/>
          </a:xfrm>
          <a:prstGeom prst="rect">
            <a:avLst/>
          </a:prstGeom>
          <a:noFill/>
          <a:ln w="9525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1418" name="Group 45"/>
          <p:cNvGrpSpPr/>
          <p:nvPr/>
        </p:nvGrpSpPr>
        <p:grpSpPr bwMode="auto">
          <a:xfrm>
            <a:off x="6181725" y="-115888"/>
            <a:ext cx="2268538" cy="6667501"/>
            <a:chOff x="6181195" y="-116524"/>
            <a:chExt cx="2268912" cy="6668102"/>
          </a:xfrm>
        </p:grpSpPr>
        <p:sp>
          <p:nvSpPr>
            <p:cNvPr id="47" name="Rectangle 46"/>
            <p:cNvSpPr/>
            <p:nvPr/>
          </p:nvSpPr>
          <p:spPr>
            <a:xfrm>
              <a:off x="6680626" y="-116524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1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914383" y="-104399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2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577258" y="1178001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3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719711" y="1080841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4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516688" y="2177611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5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715733" y="2177611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6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487600" y="3330592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7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785916" y="3351953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8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412764" y="4478319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9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181195" y="5628248"/>
              <a:ext cx="88678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10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sp>
        <p:nvSpPr>
          <p:cNvPr id="57" name="Text Box 102"/>
          <p:cNvSpPr txBox="1">
            <a:spLocks noChangeArrowheads="1"/>
          </p:cNvSpPr>
          <p:nvPr/>
        </p:nvSpPr>
        <p:spPr bwMode="auto">
          <a:xfrm>
            <a:off x="1763713" y="5445125"/>
            <a:ext cx="34559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580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6000" b="1" dirty="0" err="1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It’s</a:t>
            </a:r>
            <a:r>
              <a:rPr lang="es-ES" altLang="es-ES" sz="6000" b="1" dirty="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 …</a:t>
            </a:r>
            <a:endParaRPr lang="es-ES" altLang="es-ES" sz="6000" b="1" dirty="0">
              <a:solidFill>
                <a:srgbClr val="000000"/>
              </a:solidFill>
              <a:latin typeface="Comic Sans MS" panose="030F0702030302020204" pitchFamily="66" charset="0"/>
              <a:cs typeface="+mn-cs"/>
            </a:endParaRPr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0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0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C -0.00938 0.00857 -0.01476 0.02222 -0.02587 0.02732 C -0.03542 0.04398 -0.02639 0.03241 -0.03889 0.03959 C -0.05191 0.04699 -0.06198 0.05787 -0.07587 0.06181 C -0.08872 0.07222 -0.10296 0.07616 -0.11667 0.08403 C -0.1191 0.08542 -0.12153 0.08704 -0.12396 0.08889 C -0.12587 0.09051 -0.12743 0.09283 -0.12952 0.09398 C -0.13299 0.09607 -0.13733 0.09584 -0.14063 0.09884 C -0.15105 0.1081 -0.15938 0.11389 -0.17032 0.12107 C -0.17691 0.12546 -0.18299 0.13195 -0.19063 0.13334 C -0.1974 0.13449 -0.20434 0.13496 -0.21129 0.13588 C -0.22171 0.14074 -0.22917 0.14375 -0.24063 0.14584 C -0.24862 0.14746 -0.26476 0.1507 -0.26476 0.1507 C -0.27153 0.15394 -0.2783 0.15764 -0.28525 0.16065 C -0.28993 0.16273 -0.29549 0.1625 -0.3 0.16551 C -0.31459 0.17523 -0.3283 0.18033 -0.34445 0.18287 C -0.38368 0.19931 -0.35695 0.18889 -0.4573 0.18287 C -0.47552 0.18171 -0.46737 0.17824 -0.47952 0.17292 C -0.48438 0.17084 -0.49445 0.16806 -0.49445 0.16806 C -0.50243 0.16088 -0.52049 0.14769 -0.52952 0.14584 C -0.54514 0.14283 -0.53837 0.14468 -0.55 0.14074 C -0.57014 0.14259 -0.57691 0.13866 -0.59063 0.1507 C -0.59497 0.15926 -0.59827 0.16227 -0.60556 0.16551 C -0.61094 0.17269 -0.61684 0.17801 -0.62223 0.18519 C -0.629 0.20371 -0.62205 0.1875 -0.63143 0.20255 C -0.63594 0.20972 -0.63837 0.21921 -0.64254 0.22732 C -0.64514 0.23218 -0.65 0.24213 -0.65 0.24213 C -0.65243 0.25232 -0.65834 0.25996 -0.66285 0.26898 C -0.66389 0.2713 -0.66719 0.28658 -0.66841 0.29144 C -0.67292 0.30996 -0.67535 0.32894 -0.67778 0.34815 C -0.67726 0.3963 -0.69983 0.47361 -0.66841 0.51366 C -0.6665 0.52199 -0.65903 0.53287 -0.65174 0.53334 C -0.62032 0.53565 -0.58872 0.53496 -0.5573 0.53588 C -0.54497 0.53935 -0.53264 0.54236 -0.52032 0.54584 C -0.51042 0.54491 -0.5 0.54746 -0.49063 0.54329 C -0.48646 0.54144 -0.4875 0.53033 -0.48334 0.52847 C -0.48143 0.52732 -0.47969 0.52685 -0.47778 0.52593 C -0.47657 0.52107 -0.47518 0.51597 -0.47396 0.51111 C -0.46875 0.49074 -0.47605 0.48171 -0.47032 0.46667 C -0.46927 0.46412 -0.46858 0.46088 -0.46667 0.45926 C -0.46164 0.45509 -0.45487 0.45625 -0.45 0.45185 C -0.44671 0.44884 -0.4441 0.44445 -0.44063 0.44213 C -0.43664 0.43935 -0.43195 0.43889 -0.42778 0.43704 C -0.42657 0.43542 -0.42552 0.4331 -0.42396 0.43218 C -0.42049 0.42986 -0.41285 0.42732 -0.41285 0.42732 C -0.40868 0.4213 -0.39809 0.4125 -0.39809 0.4125 C -0.39688 0.40996 -0.39532 0.40787 -0.39445 0.40509 C -0.39289 0.40023 -0.39063 0.39028 -0.39063 0.39028 C -0.39063 0.39005 -0.38612 0.29908 -0.40365 0.28403 C -0.41441 0.26459 -0.42657 0.24005 -0.44445 0.23218 C -0.45608 0.23403 -0.46632 0.23658 -0.47778 0.23959 C -0.48403 0.24375 -0.48785 0.24884 -0.49445 0.25185 C -0.50521 0.26644 -0.5 0.26111 -0.50921 0.26898 C -0.51337 0.27755 -0.51511 0.28056 -0.52223 0.28403 C -0.5257 0.28866 -0.52987 0.29144 -0.53334 0.29607 C -0.53612 0.3 -0.53785 0.30486 -0.54063 0.3088 C -0.54184 0.31366 -0.54323 0.31875 -0.54445 0.32338 C -0.54514 0.32639 -0.54809 0.33102 -0.54809 0.33102 " pathEditMode="relative" ptsTypes="fffffffffffffffffffffffffffffffffffffffffffffffffffffffff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AR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5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61928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580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6000" b="1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This cow is …</a:t>
            </a:r>
            <a:endParaRPr lang="es-ES" altLang="es-ES" sz="6000" b="1">
              <a:solidFill>
                <a:srgbClr val="000000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62475" name="Freeform 11"/>
          <p:cNvSpPr/>
          <p:nvPr/>
        </p:nvSpPr>
        <p:spPr bwMode="auto">
          <a:xfrm rot="-1158789">
            <a:off x="6875463" y="4797425"/>
            <a:ext cx="936625" cy="576263"/>
          </a:xfrm>
          <a:custGeom>
            <a:avLst/>
            <a:gdLst>
              <a:gd name="T0" fmla="*/ 611962125 w 850"/>
              <a:gd name="T1" fmla="*/ 10399732 h 619"/>
              <a:gd name="T2" fmla="*/ 160275270 w 850"/>
              <a:gd name="T3" fmla="*/ 114401704 h 619"/>
              <a:gd name="T4" fmla="*/ 87423476 w 850"/>
              <a:gd name="T5" fmla="*/ 156002493 h 619"/>
              <a:gd name="T6" fmla="*/ 43711738 w 850"/>
              <a:gd name="T7" fmla="*/ 218403677 h 619"/>
              <a:gd name="T8" fmla="*/ 0 w 850"/>
              <a:gd name="T9" fmla="*/ 322405650 h 619"/>
              <a:gd name="T10" fmla="*/ 29141159 w 850"/>
              <a:gd name="T11" fmla="*/ 384806833 h 619"/>
              <a:gd name="T12" fmla="*/ 43711738 w 850"/>
              <a:gd name="T13" fmla="*/ 426407622 h 619"/>
              <a:gd name="T14" fmla="*/ 145704691 w 850"/>
              <a:gd name="T15" fmla="*/ 447208017 h 619"/>
              <a:gd name="T16" fmla="*/ 553679808 w 850"/>
              <a:gd name="T17" fmla="*/ 457608679 h 619"/>
              <a:gd name="T18" fmla="*/ 728525658 w 850"/>
              <a:gd name="T19" fmla="*/ 416007890 h 619"/>
              <a:gd name="T20" fmla="*/ 1005365562 w 850"/>
              <a:gd name="T21" fmla="*/ 364006439 h 619"/>
              <a:gd name="T22" fmla="*/ 990794982 w 850"/>
              <a:gd name="T23" fmla="*/ 301605255 h 619"/>
              <a:gd name="T24" fmla="*/ 961653824 w 850"/>
              <a:gd name="T25" fmla="*/ 228804340 h 619"/>
              <a:gd name="T26" fmla="*/ 990794982 w 850"/>
              <a:gd name="T27" fmla="*/ 156002493 h 619"/>
              <a:gd name="T28" fmla="*/ 874230348 w 850"/>
              <a:gd name="T29" fmla="*/ 135202099 h 619"/>
              <a:gd name="T30" fmla="*/ 859660871 w 850"/>
              <a:gd name="T31" fmla="*/ 104001973 h 619"/>
              <a:gd name="T32" fmla="*/ 815949133 w 850"/>
              <a:gd name="T33" fmla="*/ 83201578 h 619"/>
              <a:gd name="T34" fmla="*/ 786807975 w 850"/>
              <a:gd name="T35" fmla="*/ 52000521 h 619"/>
              <a:gd name="T36" fmla="*/ 699384499 w 850"/>
              <a:gd name="T37" fmla="*/ 31200126 h 619"/>
              <a:gd name="T38" fmla="*/ 655672761 w 850"/>
              <a:gd name="T39" fmla="*/ 10399732 h 619"/>
              <a:gd name="T40" fmla="*/ 611962125 w 850"/>
              <a:gd name="T41" fmla="*/ 0 h 619"/>
              <a:gd name="T42" fmla="*/ 611962125 w 850"/>
              <a:gd name="T43" fmla="*/ 1039973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66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102406" name="Picture 45" descr="Vaca_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0" b="5513"/>
          <a:stretch>
            <a:fillRect/>
          </a:stretch>
        </p:blipFill>
        <p:spPr bwMode="auto">
          <a:xfrm>
            <a:off x="1187450" y="1701800"/>
            <a:ext cx="44291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10" name="Picture 46" descr="Va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0" b="5070"/>
          <a:stretch>
            <a:fillRect/>
          </a:stretch>
        </p:blipFill>
        <p:spPr bwMode="auto">
          <a:xfrm>
            <a:off x="1187450" y="1701800"/>
            <a:ext cx="4429125" cy="33115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11" name="Freeform 47">
            <a:hlinkClick r:id="" action="ppaction://noaction">
              <a:snd r:embed="rId3" name="NOO.WAV"/>
            </a:hlinkClick>
          </p:cNvPr>
          <p:cNvSpPr/>
          <p:nvPr/>
        </p:nvSpPr>
        <p:spPr bwMode="auto">
          <a:xfrm rot="-1158789">
            <a:off x="8097838" y="476250"/>
            <a:ext cx="860425" cy="576263"/>
          </a:xfrm>
          <a:custGeom>
            <a:avLst/>
            <a:gdLst>
              <a:gd name="T0" fmla="*/ 516438220 w 850"/>
              <a:gd name="T1" fmla="*/ 10399732 h 619"/>
              <a:gd name="T2" fmla="*/ 135257798 w 850"/>
              <a:gd name="T3" fmla="*/ 114401704 h 619"/>
              <a:gd name="T4" fmla="*/ 73776889 w 850"/>
              <a:gd name="T5" fmla="*/ 156002493 h 619"/>
              <a:gd name="T6" fmla="*/ 36888950 w 850"/>
              <a:gd name="T7" fmla="*/ 218403677 h 619"/>
              <a:gd name="T8" fmla="*/ 0 w 850"/>
              <a:gd name="T9" fmla="*/ 322405650 h 619"/>
              <a:gd name="T10" fmla="*/ 24591959 w 850"/>
              <a:gd name="T11" fmla="*/ 384806833 h 619"/>
              <a:gd name="T12" fmla="*/ 36888950 w 850"/>
              <a:gd name="T13" fmla="*/ 426407622 h 619"/>
              <a:gd name="T14" fmla="*/ 122961818 w 850"/>
              <a:gd name="T15" fmla="*/ 447208017 h 619"/>
              <a:gd name="T16" fmla="*/ 467254302 w 850"/>
              <a:gd name="T17" fmla="*/ 457608679 h 619"/>
              <a:gd name="T18" fmla="*/ 614808080 w 850"/>
              <a:gd name="T19" fmla="*/ 416007890 h 619"/>
              <a:gd name="T20" fmla="*/ 848434725 w 850"/>
              <a:gd name="T21" fmla="*/ 364006439 h 619"/>
              <a:gd name="T22" fmla="*/ 836138745 w 850"/>
              <a:gd name="T23" fmla="*/ 301605255 h 619"/>
              <a:gd name="T24" fmla="*/ 811546786 w 850"/>
              <a:gd name="T25" fmla="*/ 228804340 h 619"/>
              <a:gd name="T26" fmla="*/ 836138745 w 850"/>
              <a:gd name="T27" fmla="*/ 156002493 h 619"/>
              <a:gd name="T28" fmla="*/ 737769898 w 850"/>
              <a:gd name="T29" fmla="*/ 135202099 h 619"/>
              <a:gd name="T30" fmla="*/ 725472906 w 850"/>
              <a:gd name="T31" fmla="*/ 104001973 h 619"/>
              <a:gd name="T32" fmla="*/ 688584968 w 850"/>
              <a:gd name="T33" fmla="*/ 83201578 h 619"/>
              <a:gd name="T34" fmla="*/ 663993009 w 850"/>
              <a:gd name="T35" fmla="*/ 52000521 h 619"/>
              <a:gd name="T36" fmla="*/ 590215108 w 850"/>
              <a:gd name="T37" fmla="*/ 31200126 h 619"/>
              <a:gd name="T38" fmla="*/ 553327170 w 850"/>
              <a:gd name="T39" fmla="*/ 10399732 h 619"/>
              <a:gd name="T40" fmla="*/ 516438220 w 850"/>
              <a:gd name="T41" fmla="*/ 0 h 619"/>
              <a:gd name="T42" fmla="*/ 516438220 w 850"/>
              <a:gd name="T43" fmla="*/ 1039973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2512" name="Freeform 48">
            <a:hlinkClick r:id="" action="ppaction://noaction">
              <a:snd r:embed="rId3" name="NOO.WAV"/>
            </a:hlinkClick>
          </p:cNvPr>
          <p:cNvSpPr/>
          <p:nvPr/>
        </p:nvSpPr>
        <p:spPr bwMode="auto">
          <a:xfrm rot="-1158789">
            <a:off x="6913563" y="47625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2513" name="Freeform 49">
            <a:hlinkClick r:id="" action="ppaction://noaction">
              <a:snd r:embed="rId3" name="NOO.WAV"/>
            </a:hlinkClick>
          </p:cNvPr>
          <p:cNvSpPr/>
          <p:nvPr/>
        </p:nvSpPr>
        <p:spPr bwMode="auto">
          <a:xfrm rot="-1158789">
            <a:off x="6873875" y="151130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2514" name="Freeform 50">
            <a:hlinkClick r:id="" action="ppaction://noaction">
              <a:snd r:embed="rId3" name="NOO.WAV"/>
            </a:hlinkClick>
          </p:cNvPr>
          <p:cNvSpPr/>
          <p:nvPr/>
        </p:nvSpPr>
        <p:spPr bwMode="auto">
          <a:xfrm rot="-1158789">
            <a:off x="8066088" y="151130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2515" name="Freeform 51">
            <a:hlinkClick r:id="" action="ppaction://noaction">
              <a:snd r:embed="rId3" name="NOO.WAV"/>
            </a:hlinkClick>
          </p:cNvPr>
          <p:cNvSpPr/>
          <p:nvPr/>
        </p:nvSpPr>
        <p:spPr bwMode="auto">
          <a:xfrm rot="-1158789">
            <a:off x="6873875" y="2592388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81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2516" name="Freeform 52">
            <a:hlinkClick r:id="" action="ppaction://noaction">
              <a:snd r:embed="rId3" name="NOO.WAV"/>
            </a:hlinkClick>
          </p:cNvPr>
          <p:cNvSpPr/>
          <p:nvPr/>
        </p:nvSpPr>
        <p:spPr bwMode="auto">
          <a:xfrm rot="-1158789">
            <a:off x="8067675" y="2590800"/>
            <a:ext cx="896938" cy="576263"/>
          </a:xfrm>
          <a:custGeom>
            <a:avLst/>
            <a:gdLst>
              <a:gd name="T0" fmla="*/ 561199334 w 850"/>
              <a:gd name="T1" fmla="*/ 10399732 h 619"/>
              <a:gd name="T2" fmla="*/ 146980702 w 850"/>
              <a:gd name="T3" fmla="*/ 114401704 h 619"/>
              <a:gd name="T4" fmla="*/ 80171484 w 850"/>
              <a:gd name="T5" fmla="*/ 156002493 h 619"/>
              <a:gd name="T6" fmla="*/ 40085742 w 850"/>
              <a:gd name="T7" fmla="*/ 218403677 h 619"/>
              <a:gd name="T8" fmla="*/ 0 w 850"/>
              <a:gd name="T9" fmla="*/ 322405650 h 619"/>
              <a:gd name="T10" fmla="*/ 26723476 w 850"/>
              <a:gd name="T11" fmla="*/ 384806833 h 619"/>
              <a:gd name="T12" fmla="*/ 40085742 w 850"/>
              <a:gd name="T13" fmla="*/ 426407622 h 619"/>
              <a:gd name="T14" fmla="*/ 133619492 w 850"/>
              <a:gd name="T15" fmla="*/ 447208017 h 619"/>
              <a:gd name="T16" fmla="*/ 507752381 w 850"/>
              <a:gd name="T17" fmla="*/ 457608679 h 619"/>
              <a:gd name="T18" fmla="*/ 668095349 w 850"/>
              <a:gd name="T19" fmla="*/ 416007890 h 619"/>
              <a:gd name="T20" fmla="*/ 921971012 w 850"/>
              <a:gd name="T21" fmla="*/ 364006439 h 619"/>
              <a:gd name="T22" fmla="*/ 908608746 w 850"/>
              <a:gd name="T23" fmla="*/ 301605255 h 619"/>
              <a:gd name="T24" fmla="*/ 881885270 w 850"/>
              <a:gd name="T25" fmla="*/ 228804340 h 619"/>
              <a:gd name="T26" fmla="*/ 908608746 w 850"/>
              <a:gd name="T27" fmla="*/ 156002493 h 619"/>
              <a:gd name="T28" fmla="*/ 801713786 w 850"/>
              <a:gd name="T29" fmla="*/ 135202099 h 619"/>
              <a:gd name="T30" fmla="*/ 788352575 w 850"/>
              <a:gd name="T31" fmla="*/ 104001973 h 619"/>
              <a:gd name="T32" fmla="*/ 748266833 w 850"/>
              <a:gd name="T33" fmla="*/ 83201578 h 619"/>
              <a:gd name="T34" fmla="*/ 721542302 w 850"/>
              <a:gd name="T35" fmla="*/ 52000521 h 619"/>
              <a:gd name="T36" fmla="*/ 641370818 w 850"/>
              <a:gd name="T37" fmla="*/ 31200126 h 619"/>
              <a:gd name="T38" fmla="*/ 601285076 w 850"/>
              <a:gd name="T39" fmla="*/ 10399732 h 619"/>
              <a:gd name="T40" fmla="*/ 561199334 w 850"/>
              <a:gd name="T41" fmla="*/ 0 h 619"/>
              <a:gd name="T42" fmla="*/ 561199334 w 850"/>
              <a:gd name="T43" fmla="*/ 1039973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00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2517" name="Freeform 53">
            <a:hlinkClick r:id="" action="ppaction://noaction">
              <a:snd r:embed="rId3" name="NOO.WAV"/>
            </a:hlinkClick>
          </p:cNvPr>
          <p:cNvSpPr/>
          <p:nvPr/>
        </p:nvSpPr>
        <p:spPr bwMode="auto">
          <a:xfrm rot="-1158789">
            <a:off x="8066088" y="3716338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2519" name="Freeform 55">
            <a:hlinkClick r:id="" action="ppaction://noaction">
              <a:snd r:embed="rId3" name="NOO.WAV"/>
            </a:hlinkClick>
          </p:cNvPr>
          <p:cNvSpPr/>
          <p:nvPr/>
        </p:nvSpPr>
        <p:spPr bwMode="auto">
          <a:xfrm rot="-1158789">
            <a:off x="8066088" y="4735513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2520" name="Freeform 56">
            <a:hlinkClick r:id="" action="ppaction://noaction">
              <a:snd r:embed="rId3" name="NOO.WAV"/>
            </a:hlinkClick>
          </p:cNvPr>
          <p:cNvSpPr/>
          <p:nvPr/>
        </p:nvSpPr>
        <p:spPr bwMode="auto">
          <a:xfrm rot="-1158789">
            <a:off x="6873875" y="3716338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2521" name="Freeform 57">
            <a:hlinkClick r:id="" action="ppaction://noaction">
              <a:snd r:embed="rId3" name="NOO.WAV"/>
            </a:hlinkClick>
          </p:cNvPr>
          <p:cNvSpPr/>
          <p:nvPr/>
        </p:nvSpPr>
        <p:spPr bwMode="auto">
          <a:xfrm rot="-1158789">
            <a:off x="6877050" y="5805488"/>
            <a:ext cx="863600" cy="635000"/>
          </a:xfrm>
          <a:custGeom>
            <a:avLst/>
            <a:gdLst>
              <a:gd name="T0" fmla="*/ 520257024 w 850"/>
              <a:gd name="T1" fmla="*/ 12628191 h 619"/>
              <a:gd name="T2" fmla="*/ 136257792 w 850"/>
              <a:gd name="T3" fmla="*/ 138912149 h 619"/>
              <a:gd name="T4" fmla="*/ 74322432 w 850"/>
              <a:gd name="T5" fmla="*/ 189425937 h 619"/>
              <a:gd name="T6" fmla="*/ 37161216 w 850"/>
              <a:gd name="T7" fmla="*/ 265196107 h 619"/>
              <a:gd name="T8" fmla="*/ 0 w 850"/>
              <a:gd name="T9" fmla="*/ 391480065 h 619"/>
              <a:gd name="T10" fmla="*/ 24774144 w 850"/>
              <a:gd name="T11" fmla="*/ 467250234 h 619"/>
              <a:gd name="T12" fmla="*/ 37161216 w 850"/>
              <a:gd name="T13" fmla="*/ 517762997 h 619"/>
              <a:gd name="T14" fmla="*/ 123870720 w 850"/>
              <a:gd name="T15" fmla="*/ 543020404 h 619"/>
              <a:gd name="T16" fmla="*/ 470708736 w 850"/>
              <a:gd name="T17" fmla="*/ 555648595 h 619"/>
              <a:gd name="T18" fmla="*/ 619353600 w 850"/>
              <a:gd name="T19" fmla="*/ 505134806 h 619"/>
              <a:gd name="T20" fmla="*/ 854707968 w 850"/>
              <a:gd name="T21" fmla="*/ 441992827 h 619"/>
              <a:gd name="T22" fmla="*/ 842320896 w 850"/>
              <a:gd name="T23" fmla="*/ 366222658 h 619"/>
              <a:gd name="T24" fmla="*/ 817546752 w 850"/>
              <a:gd name="T25" fmla="*/ 277824297 h 619"/>
              <a:gd name="T26" fmla="*/ 842320896 w 850"/>
              <a:gd name="T27" fmla="*/ 189425937 h 619"/>
              <a:gd name="T28" fmla="*/ 743224320 w 850"/>
              <a:gd name="T29" fmla="*/ 164168530 h 619"/>
              <a:gd name="T30" fmla="*/ 730837248 w 850"/>
              <a:gd name="T31" fmla="*/ 126283958 h 619"/>
              <a:gd name="T32" fmla="*/ 693676032 w 850"/>
              <a:gd name="T33" fmla="*/ 101026551 h 619"/>
              <a:gd name="T34" fmla="*/ 668901888 w 850"/>
              <a:gd name="T35" fmla="*/ 63141979 h 619"/>
              <a:gd name="T36" fmla="*/ 594579456 w 850"/>
              <a:gd name="T37" fmla="*/ 37885598 h 619"/>
              <a:gd name="T38" fmla="*/ 557418240 w 850"/>
              <a:gd name="T39" fmla="*/ 12628191 h 619"/>
              <a:gd name="T40" fmla="*/ 520257024 w 850"/>
              <a:gd name="T41" fmla="*/ 0 h 619"/>
              <a:gd name="T42" fmla="*/ 520257024 w 850"/>
              <a:gd name="T43" fmla="*/ 1262819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2" name="Group 32"/>
          <p:cNvGrpSpPr/>
          <p:nvPr/>
        </p:nvGrpSpPr>
        <p:grpSpPr bwMode="auto">
          <a:xfrm>
            <a:off x="6948488" y="3716338"/>
            <a:ext cx="1800225" cy="1466850"/>
            <a:chOff x="2655" y="1738"/>
            <a:chExt cx="866" cy="834"/>
          </a:xfrm>
        </p:grpSpPr>
        <p:sp>
          <p:nvSpPr>
            <p:cNvPr id="6186" name="Freeform 33"/>
            <p:cNvSpPr/>
            <p:nvPr/>
          </p:nvSpPr>
          <p:spPr bwMode="auto">
            <a:xfrm>
              <a:off x="2655" y="1738"/>
              <a:ext cx="866" cy="834"/>
            </a:xfrm>
            <a:custGeom>
              <a:avLst/>
              <a:gdLst>
                <a:gd name="T0" fmla="*/ 789 w 866"/>
                <a:gd name="T1" fmla="*/ 45 h 834"/>
                <a:gd name="T2" fmla="*/ 728 w 866"/>
                <a:gd name="T3" fmla="*/ 91 h 834"/>
                <a:gd name="T4" fmla="*/ 576 w 866"/>
                <a:gd name="T5" fmla="*/ 190 h 834"/>
                <a:gd name="T6" fmla="*/ 516 w 866"/>
                <a:gd name="T7" fmla="*/ 233 h 834"/>
                <a:gd name="T8" fmla="*/ 456 w 866"/>
                <a:gd name="T9" fmla="*/ 284 h 834"/>
                <a:gd name="T10" fmla="*/ 398 w 866"/>
                <a:gd name="T11" fmla="*/ 346 h 834"/>
                <a:gd name="T12" fmla="*/ 356 w 866"/>
                <a:gd name="T13" fmla="*/ 402 h 834"/>
                <a:gd name="T14" fmla="*/ 282 w 866"/>
                <a:gd name="T15" fmla="*/ 593 h 834"/>
                <a:gd name="T16" fmla="*/ 245 w 866"/>
                <a:gd name="T17" fmla="*/ 597 h 834"/>
                <a:gd name="T18" fmla="*/ 221 w 866"/>
                <a:gd name="T19" fmla="*/ 614 h 834"/>
                <a:gd name="T20" fmla="*/ 202 w 866"/>
                <a:gd name="T21" fmla="*/ 639 h 834"/>
                <a:gd name="T22" fmla="*/ 174 w 866"/>
                <a:gd name="T23" fmla="*/ 687 h 834"/>
                <a:gd name="T24" fmla="*/ 145 w 866"/>
                <a:gd name="T25" fmla="*/ 720 h 834"/>
                <a:gd name="T26" fmla="*/ 115 w 866"/>
                <a:gd name="T27" fmla="*/ 742 h 834"/>
                <a:gd name="T28" fmla="*/ 89 w 866"/>
                <a:gd name="T29" fmla="*/ 756 h 834"/>
                <a:gd name="T30" fmla="*/ 58 w 866"/>
                <a:gd name="T31" fmla="*/ 768 h 834"/>
                <a:gd name="T32" fmla="*/ 21 w 866"/>
                <a:gd name="T33" fmla="*/ 777 h 834"/>
                <a:gd name="T34" fmla="*/ 25 w 866"/>
                <a:gd name="T35" fmla="*/ 793 h 834"/>
                <a:gd name="T36" fmla="*/ 79 w 866"/>
                <a:gd name="T37" fmla="*/ 809 h 834"/>
                <a:gd name="T38" fmla="*/ 135 w 866"/>
                <a:gd name="T39" fmla="*/ 815 h 834"/>
                <a:gd name="T40" fmla="*/ 190 w 866"/>
                <a:gd name="T41" fmla="*/ 809 h 834"/>
                <a:gd name="T42" fmla="*/ 227 w 866"/>
                <a:gd name="T43" fmla="*/ 809 h 834"/>
                <a:gd name="T44" fmla="*/ 249 w 866"/>
                <a:gd name="T45" fmla="*/ 822 h 834"/>
                <a:gd name="T46" fmla="*/ 284 w 866"/>
                <a:gd name="T47" fmla="*/ 832 h 834"/>
                <a:gd name="T48" fmla="*/ 313 w 866"/>
                <a:gd name="T49" fmla="*/ 834 h 834"/>
                <a:gd name="T50" fmla="*/ 308 w 866"/>
                <a:gd name="T51" fmla="*/ 806 h 834"/>
                <a:gd name="T52" fmla="*/ 307 w 866"/>
                <a:gd name="T53" fmla="*/ 783 h 834"/>
                <a:gd name="T54" fmla="*/ 313 w 866"/>
                <a:gd name="T55" fmla="*/ 761 h 834"/>
                <a:gd name="T56" fmla="*/ 329 w 866"/>
                <a:gd name="T57" fmla="*/ 737 h 834"/>
                <a:gd name="T58" fmla="*/ 350 w 866"/>
                <a:gd name="T59" fmla="*/ 714 h 834"/>
                <a:gd name="T60" fmla="*/ 360 w 866"/>
                <a:gd name="T61" fmla="*/ 692 h 834"/>
                <a:gd name="T62" fmla="*/ 361 w 866"/>
                <a:gd name="T63" fmla="*/ 668 h 834"/>
                <a:gd name="T64" fmla="*/ 357 w 866"/>
                <a:gd name="T65" fmla="*/ 640 h 834"/>
                <a:gd name="T66" fmla="*/ 376 w 866"/>
                <a:gd name="T67" fmla="*/ 607 h 834"/>
                <a:gd name="T68" fmla="*/ 408 w 866"/>
                <a:gd name="T69" fmla="*/ 576 h 834"/>
                <a:gd name="T70" fmla="*/ 500 w 866"/>
                <a:gd name="T71" fmla="*/ 482 h 834"/>
                <a:gd name="T72" fmla="*/ 569 w 866"/>
                <a:gd name="T73" fmla="*/ 394 h 834"/>
                <a:gd name="T74" fmla="*/ 670 w 866"/>
                <a:gd name="T75" fmla="*/ 284 h 834"/>
                <a:gd name="T76" fmla="*/ 770 w 866"/>
                <a:gd name="T77" fmla="*/ 172 h 834"/>
                <a:gd name="T78" fmla="*/ 815 w 866"/>
                <a:gd name="T79" fmla="*/ 114 h 834"/>
                <a:gd name="T80" fmla="*/ 853 w 866"/>
                <a:gd name="T81" fmla="*/ 50 h 834"/>
                <a:gd name="T82" fmla="*/ 862 w 866"/>
                <a:gd name="T83" fmla="*/ 32 h 834"/>
                <a:gd name="T84" fmla="*/ 866 w 866"/>
                <a:gd name="T85" fmla="*/ 18 h 834"/>
                <a:gd name="T86" fmla="*/ 860 w 866"/>
                <a:gd name="T87" fmla="*/ 2 h 834"/>
                <a:gd name="T88" fmla="*/ 844 w 866"/>
                <a:gd name="T89" fmla="*/ 2 h 834"/>
                <a:gd name="T90" fmla="*/ 818 w 866"/>
                <a:gd name="T91" fmla="*/ 19 h 8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66" h="834">
                  <a:moveTo>
                    <a:pt x="818" y="19"/>
                  </a:moveTo>
                  <a:lnTo>
                    <a:pt x="789" y="45"/>
                  </a:lnTo>
                  <a:lnTo>
                    <a:pt x="758" y="69"/>
                  </a:lnTo>
                  <a:lnTo>
                    <a:pt x="728" y="91"/>
                  </a:lnTo>
                  <a:lnTo>
                    <a:pt x="698" y="111"/>
                  </a:lnTo>
                  <a:lnTo>
                    <a:pt x="576" y="190"/>
                  </a:lnTo>
                  <a:lnTo>
                    <a:pt x="545" y="211"/>
                  </a:lnTo>
                  <a:lnTo>
                    <a:pt x="516" y="233"/>
                  </a:lnTo>
                  <a:lnTo>
                    <a:pt x="486" y="257"/>
                  </a:lnTo>
                  <a:lnTo>
                    <a:pt x="456" y="284"/>
                  </a:lnTo>
                  <a:lnTo>
                    <a:pt x="427" y="313"/>
                  </a:lnTo>
                  <a:lnTo>
                    <a:pt x="398" y="346"/>
                  </a:lnTo>
                  <a:lnTo>
                    <a:pt x="370" y="383"/>
                  </a:lnTo>
                  <a:lnTo>
                    <a:pt x="356" y="402"/>
                  </a:lnTo>
                  <a:lnTo>
                    <a:pt x="342" y="423"/>
                  </a:lnTo>
                  <a:lnTo>
                    <a:pt x="282" y="593"/>
                  </a:lnTo>
                  <a:lnTo>
                    <a:pt x="261" y="593"/>
                  </a:lnTo>
                  <a:lnTo>
                    <a:pt x="245" y="597"/>
                  </a:lnTo>
                  <a:lnTo>
                    <a:pt x="231" y="604"/>
                  </a:lnTo>
                  <a:lnTo>
                    <a:pt x="221" y="614"/>
                  </a:lnTo>
                  <a:lnTo>
                    <a:pt x="211" y="626"/>
                  </a:lnTo>
                  <a:lnTo>
                    <a:pt x="202" y="639"/>
                  </a:lnTo>
                  <a:lnTo>
                    <a:pt x="183" y="671"/>
                  </a:lnTo>
                  <a:lnTo>
                    <a:pt x="174" y="687"/>
                  </a:lnTo>
                  <a:lnTo>
                    <a:pt x="160" y="703"/>
                  </a:lnTo>
                  <a:lnTo>
                    <a:pt x="145" y="720"/>
                  </a:lnTo>
                  <a:lnTo>
                    <a:pt x="126" y="735"/>
                  </a:lnTo>
                  <a:lnTo>
                    <a:pt x="115" y="742"/>
                  </a:lnTo>
                  <a:lnTo>
                    <a:pt x="102" y="749"/>
                  </a:lnTo>
                  <a:lnTo>
                    <a:pt x="89" y="756"/>
                  </a:lnTo>
                  <a:lnTo>
                    <a:pt x="75" y="762"/>
                  </a:lnTo>
                  <a:lnTo>
                    <a:pt x="58" y="768"/>
                  </a:lnTo>
                  <a:lnTo>
                    <a:pt x="41" y="773"/>
                  </a:lnTo>
                  <a:lnTo>
                    <a:pt x="21" y="777"/>
                  </a:lnTo>
                  <a:lnTo>
                    <a:pt x="0" y="781"/>
                  </a:lnTo>
                  <a:lnTo>
                    <a:pt x="25" y="793"/>
                  </a:lnTo>
                  <a:lnTo>
                    <a:pt x="52" y="801"/>
                  </a:lnTo>
                  <a:lnTo>
                    <a:pt x="79" y="809"/>
                  </a:lnTo>
                  <a:lnTo>
                    <a:pt x="107" y="813"/>
                  </a:lnTo>
                  <a:lnTo>
                    <a:pt x="135" y="815"/>
                  </a:lnTo>
                  <a:lnTo>
                    <a:pt x="163" y="814"/>
                  </a:lnTo>
                  <a:lnTo>
                    <a:pt x="190" y="809"/>
                  </a:lnTo>
                  <a:lnTo>
                    <a:pt x="216" y="799"/>
                  </a:lnTo>
                  <a:lnTo>
                    <a:pt x="227" y="809"/>
                  </a:lnTo>
                  <a:lnTo>
                    <a:pt x="238" y="817"/>
                  </a:lnTo>
                  <a:lnTo>
                    <a:pt x="249" y="822"/>
                  </a:lnTo>
                  <a:lnTo>
                    <a:pt x="260" y="826"/>
                  </a:lnTo>
                  <a:lnTo>
                    <a:pt x="284" y="832"/>
                  </a:lnTo>
                  <a:lnTo>
                    <a:pt x="297" y="833"/>
                  </a:lnTo>
                  <a:lnTo>
                    <a:pt x="313" y="834"/>
                  </a:lnTo>
                  <a:lnTo>
                    <a:pt x="311" y="819"/>
                  </a:lnTo>
                  <a:lnTo>
                    <a:pt x="308" y="806"/>
                  </a:lnTo>
                  <a:lnTo>
                    <a:pt x="307" y="794"/>
                  </a:lnTo>
                  <a:lnTo>
                    <a:pt x="307" y="783"/>
                  </a:lnTo>
                  <a:lnTo>
                    <a:pt x="308" y="772"/>
                  </a:lnTo>
                  <a:lnTo>
                    <a:pt x="313" y="761"/>
                  </a:lnTo>
                  <a:lnTo>
                    <a:pt x="319" y="750"/>
                  </a:lnTo>
                  <a:lnTo>
                    <a:pt x="329" y="737"/>
                  </a:lnTo>
                  <a:lnTo>
                    <a:pt x="341" y="725"/>
                  </a:lnTo>
                  <a:lnTo>
                    <a:pt x="350" y="714"/>
                  </a:lnTo>
                  <a:lnTo>
                    <a:pt x="356" y="703"/>
                  </a:lnTo>
                  <a:lnTo>
                    <a:pt x="360" y="692"/>
                  </a:lnTo>
                  <a:lnTo>
                    <a:pt x="361" y="680"/>
                  </a:lnTo>
                  <a:lnTo>
                    <a:pt x="361" y="668"/>
                  </a:lnTo>
                  <a:lnTo>
                    <a:pt x="360" y="655"/>
                  </a:lnTo>
                  <a:lnTo>
                    <a:pt x="357" y="640"/>
                  </a:lnTo>
                  <a:lnTo>
                    <a:pt x="365" y="624"/>
                  </a:lnTo>
                  <a:lnTo>
                    <a:pt x="376" y="607"/>
                  </a:lnTo>
                  <a:lnTo>
                    <a:pt x="392" y="591"/>
                  </a:lnTo>
                  <a:lnTo>
                    <a:pt x="408" y="576"/>
                  </a:lnTo>
                  <a:lnTo>
                    <a:pt x="479" y="514"/>
                  </a:lnTo>
                  <a:lnTo>
                    <a:pt x="500" y="482"/>
                  </a:lnTo>
                  <a:lnTo>
                    <a:pt x="521" y="451"/>
                  </a:lnTo>
                  <a:lnTo>
                    <a:pt x="569" y="394"/>
                  </a:lnTo>
                  <a:lnTo>
                    <a:pt x="619" y="338"/>
                  </a:lnTo>
                  <a:lnTo>
                    <a:pt x="670" y="284"/>
                  </a:lnTo>
                  <a:lnTo>
                    <a:pt x="722" y="228"/>
                  </a:lnTo>
                  <a:lnTo>
                    <a:pt x="770" y="172"/>
                  </a:lnTo>
                  <a:lnTo>
                    <a:pt x="793" y="143"/>
                  </a:lnTo>
                  <a:lnTo>
                    <a:pt x="815" y="114"/>
                  </a:lnTo>
                  <a:lnTo>
                    <a:pt x="835" y="82"/>
                  </a:lnTo>
                  <a:lnTo>
                    <a:pt x="853" y="50"/>
                  </a:lnTo>
                  <a:lnTo>
                    <a:pt x="858" y="41"/>
                  </a:lnTo>
                  <a:lnTo>
                    <a:pt x="862" y="32"/>
                  </a:lnTo>
                  <a:lnTo>
                    <a:pt x="864" y="24"/>
                  </a:lnTo>
                  <a:lnTo>
                    <a:pt x="866" y="18"/>
                  </a:lnTo>
                  <a:lnTo>
                    <a:pt x="864" y="8"/>
                  </a:lnTo>
                  <a:lnTo>
                    <a:pt x="860" y="2"/>
                  </a:lnTo>
                  <a:lnTo>
                    <a:pt x="853" y="0"/>
                  </a:lnTo>
                  <a:lnTo>
                    <a:pt x="844" y="2"/>
                  </a:lnTo>
                  <a:lnTo>
                    <a:pt x="832" y="9"/>
                  </a:lnTo>
                  <a:lnTo>
                    <a:pt x="818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187" name="Freeform 34"/>
            <p:cNvSpPr/>
            <p:nvPr/>
          </p:nvSpPr>
          <p:spPr bwMode="auto">
            <a:xfrm>
              <a:off x="3035" y="1765"/>
              <a:ext cx="463" cy="452"/>
            </a:xfrm>
            <a:custGeom>
              <a:avLst/>
              <a:gdLst>
                <a:gd name="T0" fmla="*/ 426 w 463"/>
                <a:gd name="T1" fmla="*/ 19 h 452"/>
                <a:gd name="T2" fmla="*/ 398 w 463"/>
                <a:gd name="T3" fmla="*/ 45 h 452"/>
                <a:gd name="T4" fmla="*/ 368 w 463"/>
                <a:gd name="T5" fmla="*/ 69 h 452"/>
                <a:gd name="T6" fmla="*/ 339 w 463"/>
                <a:gd name="T7" fmla="*/ 92 h 452"/>
                <a:gd name="T8" fmla="*/ 309 w 463"/>
                <a:gd name="T9" fmla="*/ 114 h 452"/>
                <a:gd name="T10" fmla="*/ 249 w 463"/>
                <a:gd name="T11" fmla="*/ 155 h 452"/>
                <a:gd name="T12" fmla="*/ 189 w 463"/>
                <a:gd name="T13" fmla="*/ 196 h 452"/>
                <a:gd name="T14" fmla="*/ 133 w 463"/>
                <a:gd name="T15" fmla="*/ 238 h 452"/>
                <a:gd name="T16" fmla="*/ 107 w 463"/>
                <a:gd name="T17" fmla="*/ 261 h 452"/>
                <a:gd name="T18" fmla="*/ 82 w 463"/>
                <a:gd name="T19" fmla="*/ 285 h 452"/>
                <a:gd name="T20" fmla="*/ 58 w 463"/>
                <a:gd name="T21" fmla="*/ 311 h 452"/>
                <a:gd name="T22" fmla="*/ 37 w 463"/>
                <a:gd name="T23" fmla="*/ 339 h 452"/>
                <a:gd name="T24" fmla="*/ 17 w 463"/>
                <a:gd name="T25" fmla="*/ 370 h 452"/>
                <a:gd name="T26" fmla="*/ 0 w 463"/>
                <a:gd name="T27" fmla="*/ 404 h 452"/>
                <a:gd name="T28" fmla="*/ 82 w 463"/>
                <a:gd name="T29" fmla="*/ 452 h 452"/>
                <a:gd name="T30" fmla="*/ 102 w 463"/>
                <a:gd name="T31" fmla="*/ 422 h 452"/>
                <a:gd name="T32" fmla="*/ 123 w 463"/>
                <a:gd name="T33" fmla="*/ 394 h 452"/>
                <a:gd name="T34" fmla="*/ 144 w 463"/>
                <a:gd name="T35" fmla="*/ 367 h 452"/>
                <a:gd name="T36" fmla="*/ 167 w 463"/>
                <a:gd name="T37" fmla="*/ 342 h 452"/>
                <a:gd name="T38" fmla="*/ 216 w 463"/>
                <a:gd name="T39" fmla="*/ 293 h 452"/>
                <a:gd name="T40" fmla="*/ 265 w 463"/>
                <a:gd name="T41" fmla="*/ 246 h 452"/>
                <a:gd name="T42" fmla="*/ 316 w 463"/>
                <a:gd name="T43" fmla="*/ 199 h 452"/>
                <a:gd name="T44" fmla="*/ 365 w 463"/>
                <a:gd name="T45" fmla="*/ 149 h 452"/>
                <a:gd name="T46" fmla="*/ 388 w 463"/>
                <a:gd name="T47" fmla="*/ 121 h 452"/>
                <a:gd name="T48" fmla="*/ 411 w 463"/>
                <a:gd name="T49" fmla="*/ 93 h 452"/>
                <a:gd name="T50" fmla="*/ 433 w 463"/>
                <a:gd name="T51" fmla="*/ 63 h 452"/>
                <a:gd name="T52" fmla="*/ 454 w 463"/>
                <a:gd name="T53" fmla="*/ 31 h 452"/>
                <a:gd name="T54" fmla="*/ 459 w 463"/>
                <a:gd name="T55" fmla="*/ 19 h 452"/>
                <a:gd name="T56" fmla="*/ 463 w 463"/>
                <a:gd name="T57" fmla="*/ 10 h 452"/>
                <a:gd name="T58" fmla="*/ 463 w 463"/>
                <a:gd name="T59" fmla="*/ 5 h 452"/>
                <a:gd name="T60" fmla="*/ 459 w 463"/>
                <a:gd name="T61" fmla="*/ 2 h 452"/>
                <a:gd name="T62" fmla="*/ 455 w 463"/>
                <a:gd name="T63" fmla="*/ 0 h 452"/>
                <a:gd name="T64" fmla="*/ 447 w 463"/>
                <a:gd name="T65" fmla="*/ 4 h 452"/>
                <a:gd name="T66" fmla="*/ 437 w 463"/>
                <a:gd name="T67" fmla="*/ 10 h 452"/>
                <a:gd name="T68" fmla="*/ 426 w 463"/>
                <a:gd name="T69" fmla="*/ 19 h 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63" h="452">
                  <a:moveTo>
                    <a:pt x="426" y="19"/>
                  </a:moveTo>
                  <a:lnTo>
                    <a:pt x="398" y="45"/>
                  </a:lnTo>
                  <a:lnTo>
                    <a:pt x="368" y="69"/>
                  </a:lnTo>
                  <a:lnTo>
                    <a:pt x="339" y="92"/>
                  </a:lnTo>
                  <a:lnTo>
                    <a:pt x="309" y="114"/>
                  </a:lnTo>
                  <a:lnTo>
                    <a:pt x="249" y="155"/>
                  </a:lnTo>
                  <a:lnTo>
                    <a:pt x="189" y="196"/>
                  </a:lnTo>
                  <a:lnTo>
                    <a:pt x="133" y="238"/>
                  </a:lnTo>
                  <a:lnTo>
                    <a:pt x="107" y="261"/>
                  </a:lnTo>
                  <a:lnTo>
                    <a:pt x="82" y="285"/>
                  </a:lnTo>
                  <a:lnTo>
                    <a:pt x="58" y="311"/>
                  </a:lnTo>
                  <a:lnTo>
                    <a:pt x="37" y="339"/>
                  </a:lnTo>
                  <a:lnTo>
                    <a:pt x="17" y="370"/>
                  </a:lnTo>
                  <a:lnTo>
                    <a:pt x="0" y="404"/>
                  </a:lnTo>
                  <a:lnTo>
                    <a:pt x="82" y="452"/>
                  </a:lnTo>
                  <a:lnTo>
                    <a:pt x="102" y="422"/>
                  </a:lnTo>
                  <a:lnTo>
                    <a:pt x="123" y="394"/>
                  </a:lnTo>
                  <a:lnTo>
                    <a:pt x="144" y="367"/>
                  </a:lnTo>
                  <a:lnTo>
                    <a:pt x="167" y="342"/>
                  </a:lnTo>
                  <a:lnTo>
                    <a:pt x="216" y="293"/>
                  </a:lnTo>
                  <a:lnTo>
                    <a:pt x="265" y="246"/>
                  </a:lnTo>
                  <a:lnTo>
                    <a:pt x="316" y="199"/>
                  </a:lnTo>
                  <a:lnTo>
                    <a:pt x="365" y="149"/>
                  </a:lnTo>
                  <a:lnTo>
                    <a:pt x="388" y="121"/>
                  </a:lnTo>
                  <a:lnTo>
                    <a:pt x="411" y="93"/>
                  </a:lnTo>
                  <a:lnTo>
                    <a:pt x="433" y="63"/>
                  </a:lnTo>
                  <a:lnTo>
                    <a:pt x="454" y="31"/>
                  </a:lnTo>
                  <a:lnTo>
                    <a:pt x="459" y="19"/>
                  </a:lnTo>
                  <a:lnTo>
                    <a:pt x="463" y="10"/>
                  </a:lnTo>
                  <a:lnTo>
                    <a:pt x="463" y="5"/>
                  </a:lnTo>
                  <a:lnTo>
                    <a:pt x="459" y="2"/>
                  </a:lnTo>
                  <a:lnTo>
                    <a:pt x="455" y="0"/>
                  </a:lnTo>
                  <a:lnTo>
                    <a:pt x="447" y="4"/>
                  </a:lnTo>
                  <a:lnTo>
                    <a:pt x="437" y="10"/>
                  </a:lnTo>
                  <a:lnTo>
                    <a:pt x="426" y="1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188" name="Freeform 35"/>
            <p:cNvSpPr/>
            <p:nvPr/>
          </p:nvSpPr>
          <p:spPr bwMode="auto">
            <a:xfrm>
              <a:off x="2952" y="2179"/>
              <a:ext cx="162" cy="171"/>
            </a:xfrm>
            <a:custGeom>
              <a:avLst/>
              <a:gdLst>
                <a:gd name="T0" fmla="*/ 62 w 162"/>
                <a:gd name="T1" fmla="*/ 0 h 173"/>
                <a:gd name="T2" fmla="*/ 162 w 162"/>
                <a:gd name="T3" fmla="*/ 61 h 173"/>
                <a:gd name="T4" fmla="*/ 130 w 162"/>
                <a:gd name="T5" fmla="*/ 86 h 173"/>
                <a:gd name="T6" fmla="*/ 99 w 162"/>
                <a:gd name="T7" fmla="*/ 113 h 173"/>
                <a:gd name="T8" fmla="*/ 71 w 162"/>
                <a:gd name="T9" fmla="*/ 141 h 173"/>
                <a:gd name="T10" fmla="*/ 44 w 162"/>
                <a:gd name="T11" fmla="*/ 173 h 173"/>
                <a:gd name="T12" fmla="*/ 0 w 162"/>
                <a:gd name="T13" fmla="*/ 152 h 173"/>
                <a:gd name="T14" fmla="*/ 20 w 162"/>
                <a:gd name="T15" fmla="*/ 114 h 173"/>
                <a:gd name="T16" fmla="*/ 38 w 162"/>
                <a:gd name="T17" fmla="*/ 76 h 173"/>
                <a:gd name="T18" fmla="*/ 51 w 162"/>
                <a:gd name="T19" fmla="*/ 38 h 173"/>
                <a:gd name="T20" fmla="*/ 62 w 162"/>
                <a:gd name="T21" fmla="*/ 0 h 1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2"/>
                <a:gd name="T34" fmla="*/ 0 h 173"/>
                <a:gd name="T35" fmla="*/ 162 w 162"/>
                <a:gd name="T36" fmla="*/ 173 h 1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2" h="173">
                  <a:moveTo>
                    <a:pt x="62" y="0"/>
                  </a:moveTo>
                  <a:lnTo>
                    <a:pt x="162" y="61"/>
                  </a:lnTo>
                  <a:lnTo>
                    <a:pt x="130" y="86"/>
                  </a:lnTo>
                  <a:lnTo>
                    <a:pt x="99" y="113"/>
                  </a:lnTo>
                  <a:lnTo>
                    <a:pt x="71" y="141"/>
                  </a:lnTo>
                  <a:lnTo>
                    <a:pt x="44" y="173"/>
                  </a:lnTo>
                  <a:lnTo>
                    <a:pt x="0" y="152"/>
                  </a:lnTo>
                  <a:lnTo>
                    <a:pt x="20" y="114"/>
                  </a:lnTo>
                  <a:lnTo>
                    <a:pt x="38" y="76"/>
                  </a:lnTo>
                  <a:lnTo>
                    <a:pt x="51" y="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9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189" name="Freeform 36"/>
            <p:cNvSpPr/>
            <p:nvPr/>
          </p:nvSpPr>
          <p:spPr bwMode="auto">
            <a:xfrm>
              <a:off x="2691" y="2354"/>
              <a:ext cx="295" cy="201"/>
            </a:xfrm>
            <a:custGeom>
              <a:avLst/>
              <a:gdLst>
                <a:gd name="T0" fmla="*/ 287 w 295"/>
                <a:gd name="T1" fmla="*/ 21 h 201"/>
                <a:gd name="T2" fmla="*/ 292 w 295"/>
                <a:gd name="T3" fmla="*/ 35 h 201"/>
                <a:gd name="T4" fmla="*/ 295 w 295"/>
                <a:gd name="T5" fmla="*/ 50 h 201"/>
                <a:gd name="T6" fmla="*/ 295 w 295"/>
                <a:gd name="T7" fmla="*/ 65 h 201"/>
                <a:gd name="T8" fmla="*/ 293 w 295"/>
                <a:gd name="T9" fmla="*/ 80 h 201"/>
                <a:gd name="T10" fmla="*/ 290 w 295"/>
                <a:gd name="T11" fmla="*/ 87 h 201"/>
                <a:gd name="T12" fmla="*/ 286 w 295"/>
                <a:gd name="T13" fmla="*/ 94 h 201"/>
                <a:gd name="T14" fmla="*/ 275 w 295"/>
                <a:gd name="T15" fmla="*/ 106 h 201"/>
                <a:gd name="T16" fmla="*/ 263 w 295"/>
                <a:gd name="T17" fmla="*/ 117 h 201"/>
                <a:gd name="T18" fmla="*/ 253 w 295"/>
                <a:gd name="T19" fmla="*/ 129 h 201"/>
                <a:gd name="T20" fmla="*/ 246 w 295"/>
                <a:gd name="T21" fmla="*/ 141 h 201"/>
                <a:gd name="T22" fmla="*/ 242 w 295"/>
                <a:gd name="T23" fmla="*/ 150 h 201"/>
                <a:gd name="T24" fmla="*/ 239 w 295"/>
                <a:gd name="T25" fmla="*/ 157 h 201"/>
                <a:gd name="T26" fmla="*/ 239 w 295"/>
                <a:gd name="T27" fmla="*/ 164 h 201"/>
                <a:gd name="T28" fmla="*/ 241 w 295"/>
                <a:gd name="T29" fmla="*/ 170 h 201"/>
                <a:gd name="T30" fmla="*/ 243 w 295"/>
                <a:gd name="T31" fmla="*/ 178 h 201"/>
                <a:gd name="T32" fmla="*/ 246 w 295"/>
                <a:gd name="T33" fmla="*/ 187 h 201"/>
                <a:gd name="T34" fmla="*/ 249 w 295"/>
                <a:gd name="T35" fmla="*/ 201 h 201"/>
                <a:gd name="T36" fmla="*/ 239 w 295"/>
                <a:gd name="T37" fmla="*/ 197 h 201"/>
                <a:gd name="T38" fmla="*/ 232 w 295"/>
                <a:gd name="T39" fmla="*/ 194 h 201"/>
                <a:gd name="T40" fmla="*/ 220 w 295"/>
                <a:gd name="T41" fmla="*/ 191 h 201"/>
                <a:gd name="T42" fmla="*/ 211 w 295"/>
                <a:gd name="T43" fmla="*/ 187 h 201"/>
                <a:gd name="T44" fmla="*/ 205 w 295"/>
                <a:gd name="T45" fmla="*/ 184 h 201"/>
                <a:gd name="T46" fmla="*/ 202 w 295"/>
                <a:gd name="T47" fmla="*/ 180 h 201"/>
                <a:gd name="T48" fmla="*/ 199 w 295"/>
                <a:gd name="T49" fmla="*/ 173 h 201"/>
                <a:gd name="T50" fmla="*/ 197 w 295"/>
                <a:gd name="T51" fmla="*/ 165 h 201"/>
                <a:gd name="T52" fmla="*/ 192 w 295"/>
                <a:gd name="T53" fmla="*/ 152 h 201"/>
                <a:gd name="T54" fmla="*/ 180 w 295"/>
                <a:gd name="T55" fmla="*/ 158 h 201"/>
                <a:gd name="T56" fmla="*/ 168 w 295"/>
                <a:gd name="T57" fmla="*/ 165 h 201"/>
                <a:gd name="T58" fmla="*/ 144 w 295"/>
                <a:gd name="T59" fmla="*/ 172 h 201"/>
                <a:gd name="T60" fmla="*/ 121 w 295"/>
                <a:gd name="T61" fmla="*/ 177 h 201"/>
                <a:gd name="T62" fmla="*/ 98 w 295"/>
                <a:gd name="T63" fmla="*/ 178 h 201"/>
                <a:gd name="T64" fmla="*/ 75 w 295"/>
                <a:gd name="T65" fmla="*/ 177 h 201"/>
                <a:gd name="T66" fmla="*/ 52 w 295"/>
                <a:gd name="T67" fmla="*/ 174 h 201"/>
                <a:gd name="T68" fmla="*/ 27 w 295"/>
                <a:gd name="T69" fmla="*/ 170 h 201"/>
                <a:gd name="T70" fmla="*/ 0 w 295"/>
                <a:gd name="T71" fmla="*/ 167 h 201"/>
                <a:gd name="T72" fmla="*/ 48 w 295"/>
                <a:gd name="T73" fmla="*/ 157 h 201"/>
                <a:gd name="T74" fmla="*/ 72 w 295"/>
                <a:gd name="T75" fmla="*/ 153 h 201"/>
                <a:gd name="T76" fmla="*/ 95 w 295"/>
                <a:gd name="T77" fmla="*/ 144 h 201"/>
                <a:gd name="T78" fmla="*/ 104 w 295"/>
                <a:gd name="T79" fmla="*/ 140 h 201"/>
                <a:gd name="T80" fmla="*/ 111 w 295"/>
                <a:gd name="T81" fmla="*/ 135 h 201"/>
                <a:gd name="T82" fmla="*/ 124 w 295"/>
                <a:gd name="T83" fmla="*/ 125 h 201"/>
                <a:gd name="T84" fmla="*/ 133 w 295"/>
                <a:gd name="T85" fmla="*/ 114 h 201"/>
                <a:gd name="T86" fmla="*/ 141 w 295"/>
                <a:gd name="T87" fmla="*/ 102 h 201"/>
                <a:gd name="T88" fmla="*/ 154 w 295"/>
                <a:gd name="T89" fmla="*/ 77 h 201"/>
                <a:gd name="T90" fmla="*/ 162 w 295"/>
                <a:gd name="T91" fmla="*/ 64 h 201"/>
                <a:gd name="T92" fmla="*/ 170 w 295"/>
                <a:gd name="T93" fmla="*/ 50 h 201"/>
                <a:gd name="T94" fmla="*/ 187 w 295"/>
                <a:gd name="T95" fmla="*/ 31 h 201"/>
                <a:gd name="T96" fmla="*/ 196 w 295"/>
                <a:gd name="T97" fmla="*/ 22 h 201"/>
                <a:gd name="T98" fmla="*/ 205 w 295"/>
                <a:gd name="T99" fmla="*/ 14 h 201"/>
                <a:gd name="T100" fmla="*/ 218 w 295"/>
                <a:gd name="T101" fmla="*/ 8 h 201"/>
                <a:gd name="T102" fmla="*/ 229 w 295"/>
                <a:gd name="T103" fmla="*/ 3 h 201"/>
                <a:gd name="T104" fmla="*/ 242 w 295"/>
                <a:gd name="T105" fmla="*/ 1 h 201"/>
                <a:gd name="T106" fmla="*/ 255 w 295"/>
                <a:gd name="T107" fmla="*/ 0 h 201"/>
                <a:gd name="T108" fmla="*/ 265 w 295"/>
                <a:gd name="T109" fmla="*/ 2 h 201"/>
                <a:gd name="T110" fmla="*/ 273 w 295"/>
                <a:gd name="T111" fmla="*/ 7 h 201"/>
                <a:gd name="T112" fmla="*/ 281 w 295"/>
                <a:gd name="T113" fmla="*/ 13 h 201"/>
                <a:gd name="T114" fmla="*/ 287 w 295"/>
                <a:gd name="T115" fmla="*/ 21 h 2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5"/>
                <a:gd name="T175" fmla="*/ 0 h 201"/>
                <a:gd name="T176" fmla="*/ 295 w 295"/>
                <a:gd name="T177" fmla="*/ 201 h 2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5" h="201">
                  <a:moveTo>
                    <a:pt x="287" y="21"/>
                  </a:moveTo>
                  <a:lnTo>
                    <a:pt x="292" y="35"/>
                  </a:lnTo>
                  <a:lnTo>
                    <a:pt x="295" y="50"/>
                  </a:lnTo>
                  <a:lnTo>
                    <a:pt x="295" y="65"/>
                  </a:lnTo>
                  <a:lnTo>
                    <a:pt x="293" y="80"/>
                  </a:lnTo>
                  <a:lnTo>
                    <a:pt x="290" y="87"/>
                  </a:lnTo>
                  <a:lnTo>
                    <a:pt x="286" y="94"/>
                  </a:lnTo>
                  <a:lnTo>
                    <a:pt x="275" y="106"/>
                  </a:lnTo>
                  <a:lnTo>
                    <a:pt x="263" y="117"/>
                  </a:lnTo>
                  <a:lnTo>
                    <a:pt x="253" y="129"/>
                  </a:lnTo>
                  <a:lnTo>
                    <a:pt x="246" y="141"/>
                  </a:lnTo>
                  <a:lnTo>
                    <a:pt x="242" y="150"/>
                  </a:lnTo>
                  <a:lnTo>
                    <a:pt x="239" y="157"/>
                  </a:lnTo>
                  <a:lnTo>
                    <a:pt x="239" y="164"/>
                  </a:lnTo>
                  <a:lnTo>
                    <a:pt x="241" y="170"/>
                  </a:lnTo>
                  <a:lnTo>
                    <a:pt x="243" y="178"/>
                  </a:lnTo>
                  <a:lnTo>
                    <a:pt x="246" y="187"/>
                  </a:lnTo>
                  <a:lnTo>
                    <a:pt x="249" y="201"/>
                  </a:lnTo>
                  <a:lnTo>
                    <a:pt x="239" y="197"/>
                  </a:lnTo>
                  <a:lnTo>
                    <a:pt x="232" y="194"/>
                  </a:lnTo>
                  <a:lnTo>
                    <a:pt x="220" y="191"/>
                  </a:lnTo>
                  <a:lnTo>
                    <a:pt x="211" y="187"/>
                  </a:lnTo>
                  <a:lnTo>
                    <a:pt x="205" y="184"/>
                  </a:lnTo>
                  <a:lnTo>
                    <a:pt x="202" y="180"/>
                  </a:lnTo>
                  <a:lnTo>
                    <a:pt x="199" y="173"/>
                  </a:lnTo>
                  <a:lnTo>
                    <a:pt x="197" y="165"/>
                  </a:lnTo>
                  <a:lnTo>
                    <a:pt x="192" y="152"/>
                  </a:lnTo>
                  <a:lnTo>
                    <a:pt x="180" y="158"/>
                  </a:lnTo>
                  <a:lnTo>
                    <a:pt x="168" y="165"/>
                  </a:lnTo>
                  <a:lnTo>
                    <a:pt x="144" y="172"/>
                  </a:lnTo>
                  <a:lnTo>
                    <a:pt x="121" y="177"/>
                  </a:lnTo>
                  <a:lnTo>
                    <a:pt x="98" y="178"/>
                  </a:lnTo>
                  <a:lnTo>
                    <a:pt x="75" y="177"/>
                  </a:lnTo>
                  <a:lnTo>
                    <a:pt x="52" y="174"/>
                  </a:lnTo>
                  <a:lnTo>
                    <a:pt x="27" y="170"/>
                  </a:lnTo>
                  <a:lnTo>
                    <a:pt x="0" y="167"/>
                  </a:lnTo>
                  <a:lnTo>
                    <a:pt x="48" y="157"/>
                  </a:lnTo>
                  <a:lnTo>
                    <a:pt x="72" y="153"/>
                  </a:lnTo>
                  <a:lnTo>
                    <a:pt x="95" y="144"/>
                  </a:lnTo>
                  <a:lnTo>
                    <a:pt x="104" y="140"/>
                  </a:lnTo>
                  <a:lnTo>
                    <a:pt x="111" y="135"/>
                  </a:lnTo>
                  <a:lnTo>
                    <a:pt x="124" y="125"/>
                  </a:lnTo>
                  <a:lnTo>
                    <a:pt x="133" y="114"/>
                  </a:lnTo>
                  <a:lnTo>
                    <a:pt x="141" y="102"/>
                  </a:lnTo>
                  <a:lnTo>
                    <a:pt x="154" y="77"/>
                  </a:lnTo>
                  <a:lnTo>
                    <a:pt x="162" y="64"/>
                  </a:lnTo>
                  <a:lnTo>
                    <a:pt x="170" y="50"/>
                  </a:lnTo>
                  <a:lnTo>
                    <a:pt x="187" y="31"/>
                  </a:lnTo>
                  <a:lnTo>
                    <a:pt x="196" y="22"/>
                  </a:lnTo>
                  <a:lnTo>
                    <a:pt x="205" y="14"/>
                  </a:lnTo>
                  <a:lnTo>
                    <a:pt x="218" y="8"/>
                  </a:lnTo>
                  <a:lnTo>
                    <a:pt x="229" y="3"/>
                  </a:lnTo>
                  <a:lnTo>
                    <a:pt x="242" y="1"/>
                  </a:lnTo>
                  <a:lnTo>
                    <a:pt x="255" y="0"/>
                  </a:lnTo>
                  <a:lnTo>
                    <a:pt x="265" y="2"/>
                  </a:lnTo>
                  <a:lnTo>
                    <a:pt x="273" y="7"/>
                  </a:lnTo>
                  <a:lnTo>
                    <a:pt x="281" y="13"/>
                  </a:lnTo>
                  <a:lnTo>
                    <a:pt x="287" y="21"/>
                  </a:lnTo>
                  <a:close/>
                </a:path>
              </a:pathLst>
            </a:custGeom>
            <a:solidFill>
              <a:srgbClr val="876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190" name="Freeform 37"/>
            <p:cNvSpPr/>
            <p:nvPr/>
          </p:nvSpPr>
          <p:spPr bwMode="auto">
            <a:xfrm>
              <a:off x="3051" y="1810"/>
              <a:ext cx="399" cy="366"/>
            </a:xfrm>
            <a:custGeom>
              <a:avLst/>
              <a:gdLst>
                <a:gd name="T0" fmla="*/ 0 w 399"/>
                <a:gd name="T1" fmla="*/ 353 h 367"/>
                <a:gd name="T2" fmla="*/ 17 w 399"/>
                <a:gd name="T3" fmla="*/ 324 h 367"/>
                <a:gd name="T4" fmla="*/ 34 w 399"/>
                <a:gd name="T5" fmla="*/ 294 h 367"/>
                <a:gd name="T6" fmla="*/ 54 w 399"/>
                <a:gd name="T7" fmla="*/ 268 h 367"/>
                <a:gd name="T8" fmla="*/ 76 w 399"/>
                <a:gd name="T9" fmla="*/ 244 h 367"/>
                <a:gd name="T10" fmla="*/ 99 w 399"/>
                <a:gd name="T11" fmla="*/ 220 h 367"/>
                <a:gd name="T12" fmla="*/ 123 w 399"/>
                <a:gd name="T13" fmla="*/ 198 h 367"/>
                <a:gd name="T14" fmla="*/ 176 w 399"/>
                <a:gd name="T15" fmla="*/ 158 h 367"/>
                <a:gd name="T16" fmla="*/ 230 w 399"/>
                <a:gd name="T17" fmla="*/ 120 h 367"/>
                <a:gd name="T18" fmla="*/ 286 w 399"/>
                <a:gd name="T19" fmla="*/ 82 h 367"/>
                <a:gd name="T20" fmla="*/ 343 w 399"/>
                <a:gd name="T21" fmla="*/ 43 h 367"/>
                <a:gd name="T22" fmla="*/ 399 w 399"/>
                <a:gd name="T23" fmla="*/ 0 h 367"/>
                <a:gd name="T24" fmla="*/ 376 w 399"/>
                <a:gd name="T25" fmla="*/ 25 h 367"/>
                <a:gd name="T26" fmla="*/ 352 w 399"/>
                <a:gd name="T27" fmla="*/ 49 h 367"/>
                <a:gd name="T28" fmla="*/ 303 w 399"/>
                <a:gd name="T29" fmla="*/ 94 h 367"/>
                <a:gd name="T30" fmla="*/ 202 w 399"/>
                <a:gd name="T31" fmla="*/ 176 h 367"/>
                <a:gd name="T32" fmla="*/ 151 w 399"/>
                <a:gd name="T33" fmla="*/ 217 h 367"/>
                <a:gd name="T34" fmla="*/ 102 w 399"/>
                <a:gd name="T35" fmla="*/ 261 h 367"/>
                <a:gd name="T36" fmla="*/ 79 w 399"/>
                <a:gd name="T37" fmla="*/ 285 h 367"/>
                <a:gd name="T38" fmla="*/ 56 w 399"/>
                <a:gd name="T39" fmla="*/ 311 h 367"/>
                <a:gd name="T40" fmla="*/ 34 w 399"/>
                <a:gd name="T41" fmla="*/ 338 h 367"/>
                <a:gd name="T42" fmla="*/ 13 w 399"/>
                <a:gd name="T43" fmla="*/ 367 h 367"/>
                <a:gd name="T44" fmla="*/ 0 w 399"/>
                <a:gd name="T45" fmla="*/ 353 h 3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9"/>
                <a:gd name="T70" fmla="*/ 0 h 367"/>
                <a:gd name="T71" fmla="*/ 399 w 399"/>
                <a:gd name="T72" fmla="*/ 367 h 3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9" h="367">
                  <a:moveTo>
                    <a:pt x="0" y="353"/>
                  </a:moveTo>
                  <a:lnTo>
                    <a:pt x="17" y="324"/>
                  </a:lnTo>
                  <a:lnTo>
                    <a:pt x="34" y="294"/>
                  </a:lnTo>
                  <a:lnTo>
                    <a:pt x="54" y="268"/>
                  </a:lnTo>
                  <a:lnTo>
                    <a:pt x="76" y="244"/>
                  </a:lnTo>
                  <a:lnTo>
                    <a:pt x="99" y="220"/>
                  </a:lnTo>
                  <a:lnTo>
                    <a:pt x="123" y="198"/>
                  </a:lnTo>
                  <a:lnTo>
                    <a:pt x="176" y="158"/>
                  </a:lnTo>
                  <a:lnTo>
                    <a:pt x="230" y="120"/>
                  </a:lnTo>
                  <a:lnTo>
                    <a:pt x="286" y="82"/>
                  </a:lnTo>
                  <a:lnTo>
                    <a:pt x="343" y="43"/>
                  </a:lnTo>
                  <a:lnTo>
                    <a:pt x="399" y="0"/>
                  </a:lnTo>
                  <a:lnTo>
                    <a:pt x="376" y="25"/>
                  </a:lnTo>
                  <a:lnTo>
                    <a:pt x="352" y="49"/>
                  </a:lnTo>
                  <a:lnTo>
                    <a:pt x="303" y="94"/>
                  </a:lnTo>
                  <a:lnTo>
                    <a:pt x="202" y="176"/>
                  </a:lnTo>
                  <a:lnTo>
                    <a:pt x="151" y="217"/>
                  </a:lnTo>
                  <a:lnTo>
                    <a:pt x="102" y="261"/>
                  </a:lnTo>
                  <a:lnTo>
                    <a:pt x="79" y="285"/>
                  </a:lnTo>
                  <a:lnTo>
                    <a:pt x="56" y="311"/>
                  </a:lnTo>
                  <a:lnTo>
                    <a:pt x="34" y="338"/>
                  </a:lnTo>
                  <a:lnTo>
                    <a:pt x="13" y="367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94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191" name="Freeform 38"/>
            <p:cNvSpPr/>
            <p:nvPr/>
          </p:nvSpPr>
          <p:spPr bwMode="auto">
            <a:xfrm>
              <a:off x="3110" y="1906"/>
              <a:ext cx="277" cy="288"/>
            </a:xfrm>
            <a:custGeom>
              <a:avLst/>
              <a:gdLst>
                <a:gd name="T0" fmla="*/ 0 w 277"/>
                <a:gd name="T1" fmla="*/ 279 h 288"/>
                <a:gd name="T2" fmla="*/ 15 w 277"/>
                <a:gd name="T3" fmla="*/ 256 h 288"/>
                <a:gd name="T4" fmla="*/ 30 w 277"/>
                <a:gd name="T5" fmla="*/ 237 h 288"/>
                <a:gd name="T6" fmla="*/ 62 w 277"/>
                <a:gd name="T7" fmla="*/ 197 h 288"/>
                <a:gd name="T8" fmla="*/ 96 w 277"/>
                <a:gd name="T9" fmla="*/ 164 h 288"/>
                <a:gd name="T10" fmla="*/ 131 w 277"/>
                <a:gd name="T11" fmla="*/ 131 h 288"/>
                <a:gd name="T12" fmla="*/ 204 w 277"/>
                <a:gd name="T13" fmla="*/ 68 h 288"/>
                <a:gd name="T14" fmla="*/ 241 w 277"/>
                <a:gd name="T15" fmla="*/ 35 h 288"/>
                <a:gd name="T16" fmla="*/ 277 w 277"/>
                <a:gd name="T17" fmla="*/ 0 h 288"/>
                <a:gd name="T18" fmla="*/ 243 w 277"/>
                <a:gd name="T19" fmla="*/ 36 h 288"/>
                <a:gd name="T20" fmla="*/ 207 w 277"/>
                <a:gd name="T21" fmla="*/ 71 h 288"/>
                <a:gd name="T22" fmla="*/ 135 w 277"/>
                <a:gd name="T23" fmla="*/ 138 h 288"/>
                <a:gd name="T24" fmla="*/ 100 w 277"/>
                <a:gd name="T25" fmla="*/ 172 h 288"/>
                <a:gd name="T26" fmla="*/ 67 w 277"/>
                <a:gd name="T27" fmla="*/ 208 h 288"/>
                <a:gd name="T28" fmla="*/ 37 w 277"/>
                <a:gd name="T29" fmla="*/ 246 h 288"/>
                <a:gd name="T30" fmla="*/ 8 w 277"/>
                <a:gd name="T31" fmla="*/ 288 h 288"/>
                <a:gd name="T32" fmla="*/ 0 w 277"/>
                <a:gd name="T33" fmla="*/ 279 h 2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7"/>
                <a:gd name="T52" fmla="*/ 0 h 288"/>
                <a:gd name="T53" fmla="*/ 277 w 277"/>
                <a:gd name="T54" fmla="*/ 288 h 2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7" h="288">
                  <a:moveTo>
                    <a:pt x="0" y="279"/>
                  </a:moveTo>
                  <a:lnTo>
                    <a:pt x="15" y="256"/>
                  </a:lnTo>
                  <a:lnTo>
                    <a:pt x="30" y="237"/>
                  </a:lnTo>
                  <a:lnTo>
                    <a:pt x="62" y="197"/>
                  </a:lnTo>
                  <a:lnTo>
                    <a:pt x="96" y="164"/>
                  </a:lnTo>
                  <a:lnTo>
                    <a:pt x="131" y="131"/>
                  </a:lnTo>
                  <a:lnTo>
                    <a:pt x="204" y="68"/>
                  </a:lnTo>
                  <a:lnTo>
                    <a:pt x="241" y="35"/>
                  </a:lnTo>
                  <a:lnTo>
                    <a:pt x="277" y="0"/>
                  </a:lnTo>
                  <a:lnTo>
                    <a:pt x="243" y="36"/>
                  </a:lnTo>
                  <a:lnTo>
                    <a:pt x="207" y="71"/>
                  </a:lnTo>
                  <a:lnTo>
                    <a:pt x="135" y="138"/>
                  </a:lnTo>
                  <a:lnTo>
                    <a:pt x="100" y="172"/>
                  </a:lnTo>
                  <a:lnTo>
                    <a:pt x="67" y="208"/>
                  </a:lnTo>
                  <a:lnTo>
                    <a:pt x="37" y="246"/>
                  </a:lnTo>
                  <a:lnTo>
                    <a:pt x="8" y="288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192" name="Freeform 39"/>
            <p:cNvSpPr/>
            <p:nvPr/>
          </p:nvSpPr>
          <p:spPr bwMode="auto">
            <a:xfrm>
              <a:off x="2966" y="2200"/>
              <a:ext cx="93" cy="134"/>
            </a:xfrm>
            <a:custGeom>
              <a:avLst/>
              <a:gdLst>
                <a:gd name="T0" fmla="*/ 52 w 93"/>
                <a:gd name="T1" fmla="*/ 0 h 134"/>
                <a:gd name="T2" fmla="*/ 41 w 93"/>
                <a:gd name="T3" fmla="*/ 34 h 134"/>
                <a:gd name="T4" fmla="*/ 29 w 93"/>
                <a:gd name="T5" fmla="*/ 66 h 134"/>
                <a:gd name="T6" fmla="*/ 15 w 93"/>
                <a:gd name="T7" fmla="*/ 97 h 134"/>
                <a:gd name="T8" fmla="*/ 0 w 93"/>
                <a:gd name="T9" fmla="*/ 130 h 134"/>
                <a:gd name="T10" fmla="*/ 12 w 93"/>
                <a:gd name="T11" fmla="*/ 134 h 134"/>
                <a:gd name="T12" fmla="*/ 18 w 93"/>
                <a:gd name="T13" fmla="*/ 119 h 134"/>
                <a:gd name="T14" fmla="*/ 26 w 93"/>
                <a:gd name="T15" fmla="*/ 102 h 134"/>
                <a:gd name="T16" fmla="*/ 42 w 93"/>
                <a:gd name="T17" fmla="*/ 67 h 134"/>
                <a:gd name="T18" fmla="*/ 52 w 93"/>
                <a:gd name="T19" fmla="*/ 52 h 134"/>
                <a:gd name="T20" fmla="*/ 64 w 93"/>
                <a:gd name="T21" fmla="*/ 37 h 134"/>
                <a:gd name="T22" fmla="*/ 77 w 93"/>
                <a:gd name="T23" fmla="*/ 28 h 134"/>
                <a:gd name="T24" fmla="*/ 85 w 93"/>
                <a:gd name="T25" fmla="*/ 23 h 134"/>
                <a:gd name="T26" fmla="*/ 93 w 93"/>
                <a:gd name="T27" fmla="*/ 21 h 134"/>
                <a:gd name="T28" fmla="*/ 91 w 93"/>
                <a:gd name="T29" fmla="*/ 20 h 134"/>
                <a:gd name="T30" fmla="*/ 86 w 93"/>
                <a:gd name="T31" fmla="*/ 18 h 134"/>
                <a:gd name="T32" fmla="*/ 72 w 93"/>
                <a:gd name="T33" fmla="*/ 11 h 134"/>
                <a:gd name="T34" fmla="*/ 58 w 93"/>
                <a:gd name="T35" fmla="*/ 4 h 134"/>
                <a:gd name="T36" fmla="*/ 53 w 93"/>
                <a:gd name="T37" fmla="*/ 1 h 134"/>
                <a:gd name="T38" fmla="*/ 52 w 93"/>
                <a:gd name="T39" fmla="*/ 0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3"/>
                <a:gd name="T61" fmla="*/ 0 h 134"/>
                <a:gd name="T62" fmla="*/ 93 w 93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3" h="134">
                  <a:moveTo>
                    <a:pt x="52" y="0"/>
                  </a:moveTo>
                  <a:lnTo>
                    <a:pt x="41" y="34"/>
                  </a:lnTo>
                  <a:lnTo>
                    <a:pt x="29" y="66"/>
                  </a:lnTo>
                  <a:lnTo>
                    <a:pt x="15" y="97"/>
                  </a:lnTo>
                  <a:lnTo>
                    <a:pt x="0" y="130"/>
                  </a:lnTo>
                  <a:lnTo>
                    <a:pt x="12" y="134"/>
                  </a:lnTo>
                  <a:lnTo>
                    <a:pt x="18" y="119"/>
                  </a:lnTo>
                  <a:lnTo>
                    <a:pt x="26" y="102"/>
                  </a:lnTo>
                  <a:lnTo>
                    <a:pt x="42" y="67"/>
                  </a:lnTo>
                  <a:lnTo>
                    <a:pt x="52" y="52"/>
                  </a:lnTo>
                  <a:lnTo>
                    <a:pt x="64" y="37"/>
                  </a:lnTo>
                  <a:lnTo>
                    <a:pt x="77" y="28"/>
                  </a:lnTo>
                  <a:lnTo>
                    <a:pt x="85" y="23"/>
                  </a:lnTo>
                  <a:lnTo>
                    <a:pt x="93" y="21"/>
                  </a:lnTo>
                  <a:lnTo>
                    <a:pt x="91" y="20"/>
                  </a:lnTo>
                  <a:lnTo>
                    <a:pt x="86" y="18"/>
                  </a:lnTo>
                  <a:lnTo>
                    <a:pt x="72" y="11"/>
                  </a:lnTo>
                  <a:lnTo>
                    <a:pt x="58" y="4"/>
                  </a:lnTo>
                  <a:lnTo>
                    <a:pt x="53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193" name="Freeform 40"/>
            <p:cNvSpPr/>
            <p:nvPr/>
          </p:nvSpPr>
          <p:spPr bwMode="auto">
            <a:xfrm>
              <a:off x="2993" y="2238"/>
              <a:ext cx="81" cy="97"/>
            </a:xfrm>
            <a:custGeom>
              <a:avLst/>
              <a:gdLst>
                <a:gd name="T0" fmla="*/ 81 w 81"/>
                <a:gd name="T1" fmla="*/ 0 h 97"/>
                <a:gd name="T2" fmla="*/ 43 w 81"/>
                <a:gd name="T3" fmla="*/ 27 h 97"/>
                <a:gd name="T4" fmla="*/ 19 w 81"/>
                <a:gd name="T5" fmla="*/ 56 h 97"/>
                <a:gd name="T6" fmla="*/ 0 w 81"/>
                <a:gd name="T7" fmla="*/ 97 h 97"/>
                <a:gd name="T8" fmla="*/ 38 w 81"/>
                <a:gd name="T9" fmla="*/ 50 h 97"/>
                <a:gd name="T10" fmla="*/ 66 w 81"/>
                <a:gd name="T11" fmla="*/ 27 h 97"/>
                <a:gd name="T12" fmla="*/ 81 w 81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97"/>
                <a:gd name="T23" fmla="*/ 81 w 81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97">
                  <a:moveTo>
                    <a:pt x="81" y="0"/>
                  </a:moveTo>
                  <a:lnTo>
                    <a:pt x="43" y="27"/>
                  </a:lnTo>
                  <a:lnTo>
                    <a:pt x="19" y="56"/>
                  </a:lnTo>
                  <a:lnTo>
                    <a:pt x="0" y="97"/>
                  </a:lnTo>
                  <a:lnTo>
                    <a:pt x="38" y="50"/>
                  </a:lnTo>
                  <a:lnTo>
                    <a:pt x="66" y="27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</a:ln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194" name="Freeform 41"/>
            <p:cNvSpPr/>
            <p:nvPr/>
          </p:nvSpPr>
          <p:spPr bwMode="auto">
            <a:xfrm>
              <a:off x="2716" y="2416"/>
              <a:ext cx="242" cy="137"/>
            </a:xfrm>
            <a:custGeom>
              <a:avLst/>
              <a:gdLst>
                <a:gd name="T0" fmla="*/ 0 w 242"/>
                <a:gd name="T1" fmla="*/ 106 h 137"/>
                <a:gd name="T2" fmla="*/ 25 w 242"/>
                <a:gd name="T3" fmla="*/ 99 h 137"/>
                <a:gd name="T4" fmla="*/ 48 w 242"/>
                <a:gd name="T5" fmla="*/ 92 h 137"/>
                <a:gd name="T6" fmla="*/ 70 w 242"/>
                <a:gd name="T7" fmla="*/ 83 h 137"/>
                <a:gd name="T8" fmla="*/ 88 w 242"/>
                <a:gd name="T9" fmla="*/ 72 h 137"/>
                <a:gd name="T10" fmla="*/ 106 w 242"/>
                <a:gd name="T11" fmla="*/ 60 h 137"/>
                <a:gd name="T12" fmla="*/ 121 w 242"/>
                <a:gd name="T13" fmla="*/ 45 h 137"/>
                <a:gd name="T14" fmla="*/ 136 w 242"/>
                <a:gd name="T15" fmla="*/ 26 h 137"/>
                <a:gd name="T16" fmla="*/ 147 w 242"/>
                <a:gd name="T17" fmla="*/ 6 h 137"/>
                <a:gd name="T18" fmla="*/ 144 w 242"/>
                <a:gd name="T19" fmla="*/ 25 h 137"/>
                <a:gd name="T20" fmla="*/ 142 w 242"/>
                <a:gd name="T21" fmla="*/ 35 h 137"/>
                <a:gd name="T22" fmla="*/ 138 w 242"/>
                <a:gd name="T23" fmla="*/ 46 h 137"/>
                <a:gd name="T24" fmla="*/ 132 w 242"/>
                <a:gd name="T25" fmla="*/ 57 h 137"/>
                <a:gd name="T26" fmla="*/ 125 w 242"/>
                <a:gd name="T27" fmla="*/ 67 h 137"/>
                <a:gd name="T28" fmla="*/ 115 w 242"/>
                <a:gd name="T29" fmla="*/ 76 h 137"/>
                <a:gd name="T30" fmla="*/ 102 w 242"/>
                <a:gd name="T31" fmla="*/ 86 h 137"/>
                <a:gd name="T32" fmla="*/ 122 w 242"/>
                <a:gd name="T33" fmla="*/ 81 h 137"/>
                <a:gd name="T34" fmla="*/ 139 w 242"/>
                <a:gd name="T35" fmla="*/ 72 h 137"/>
                <a:gd name="T36" fmla="*/ 152 w 242"/>
                <a:gd name="T37" fmla="*/ 61 h 137"/>
                <a:gd name="T38" fmla="*/ 163 w 242"/>
                <a:gd name="T39" fmla="*/ 48 h 137"/>
                <a:gd name="T40" fmla="*/ 183 w 242"/>
                <a:gd name="T41" fmla="*/ 22 h 137"/>
                <a:gd name="T42" fmla="*/ 191 w 242"/>
                <a:gd name="T43" fmla="*/ 10 h 137"/>
                <a:gd name="T44" fmla="*/ 199 w 242"/>
                <a:gd name="T45" fmla="*/ 0 h 137"/>
                <a:gd name="T46" fmla="*/ 196 w 242"/>
                <a:gd name="T47" fmla="*/ 9 h 137"/>
                <a:gd name="T48" fmla="*/ 194 w 242"/>
                <a:gd name="T49" fmla="*/ 20 h 137"/>
                <a:gd name="T50" fmla="*/ 190 w 242"/>
                <a:gd name="T51" fmla="*/ 43 h 137"/>
                <a:gd name="T52" fmla="*/ 190 w 242"/>
                <a:gd name="T53" fmla="*/ 64 h 137"/>
                <a:gd name="T54" fmla="*/ 191 w 242"/>
                <a:gd name="T55" fmla="*/ 75 h 137"/>
                <a:gd name="T56" fmla="*/ 194 w 242"/>
                <a:gd name="T57" fmla="*/ 84 h 137"/>
                <a:gd name="T58" fmla="*/ 216 w 242"/>
                <a:gd name="T59" fmla="*/ 55 h 137"/>
                <a:gd name="T60" fmla="*/ 229 w 242"/>
                <a:gd name="T61" fmla="*/ 40 h 137"/>
                <a:gd name="T62" fmla="*/ 242 w 242"/>
                <a:gd name="T63" fmla="*/ 27 h 137"/>
                <a:gd name="T64" fmla="*/ 231 w 242"/>
                <a:gd name="T65" fmla="*/ 45 h 137"/>
                <a:gd name="T66" fmla="*/ 223 w 242"/>
                <a:gd name="T67" fmla="*/ 61 h 137"/>
                <a:gd name="T68" fmla="*/ 218 w 242"/>
                <a:gd name="T69" fmla="*/ 74 h 137"/>
                <a:gd name="T70" fmla="*/ 216 w 242"/>
                <a:gd name="T71" fmla="*/ 86 h 137"/>
                <a:gd name="T72" fmla="*/ 214 w 242"/>
                <a:gd name="T73" fmla="*/ 97 h 137"/>
                <a:gd name="T74" fmla="*/ 216 w 242"/>
                <a:gd name="T75" fmla="*/ 109 h 137"/>
                <a:gd name="T76" fmla="*/ 219 w 242"/>
                <a:gd name="T77" fmla="*/ 122 h 137"/>
                <a:gd name="T78" fmla="*/ 223 w 242"/>
                <a:gd name="T79" fmla="*/ 137 h 137"/>
                <a:gd name="T80" fmla="*/ 212 w 242"/>
                <a:gd name="T81" fmla="*/ 135 h 137"/>
                <a:gd name="T82" fmla="*/ 204 w 242"/>
                <a:gd name="T83" fmla="*/ 132 h 137"/>
                <a:gd name="T84" fmla="*/ 196 w 242"/>
                <a:gd name="T85" fmla="*/ 129 h 137"/>
                <a:gd name="T86" fmla="*/ 190 w 242"/>
                <a:gd name="T87" fmla="*/ 125 h 137"/>
                <a:gd name="T88" fmla="*/ 184 w 242"/>
                <a:gd name="T89" fmla="*/ 120 h 137"/>
                <a:gd name="T90" fmla="*/ 180 w 242"/>
                <a:gd name="T91" fmla="*/ 115 h 137"/>
                <a:gd name="T92" fmla="*/ 178 w 242"/>
                <a:gd name="T93" fmla="*/ 100 h 137"/>
                <a:gd name="T94" fmla="*/ 176 w 242"/>
                <a:gd name="T95" fmla="*/ 92 h 137"/>
                <a:gd name="T96" fmla="*/ 171 w 242"/>
                <a:gd name="T97" fmla="*/ 82 h 137"/>
                <a:gd name="T98" fmla="*/ 154 w 242"/>
                <a:gd name="T99" fmla="*/ 94 h 137"/>
                <a:gd name="T100" fmla="*/ 134 w 242"/>
                <a:gd name="T101" fmla="*/ 103 h 137"/>
                <a:gd name="T102" fmla="*/ 113 w 242"/>
                <a:gd name="T103" fmla="*/ 109 h 137"/>
                <a:gd name="T104" fmla="*/ 89 w 242"/>
                <a:gd name="T105" fmla="*/ 114 h 137"/>
                <a:gd name="T106" fmla="*/ 65 w 242"/>
                <a:gd name="T107" fmla="*/ 115 h 137"/>
                <a:gd name="T108" fmla="*/ 41 w 242"/>
                <a:gd name="T109" fmla="*/ 114 h 137"/>
                <a:gd name="T110" fmla="*/ 19 w 242"/>
                <a:gd name="T111" fmla="*/ 111 h 137"/>
                <a:gd name="T112" fmla="*/ 0 w 242"/>
                <a:gd name="T113" fmla="*/ 106 h 1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2"/>
                <a:gd name="T172" fmla="*/ 0 h 137"/>
                <a:gd name="T173" fmla="*/ 242 w 242"/>
                <a:gd name="T174" fmla="*/ 137 h 13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2" h="137">
                  <a:moveTo>
                    <a:pt x="0" y="106"/>
                  </a:moveTo>
                  <a:lnTo>
                    <a:pt x="25" y="99"/>
                  </a:lnTo>
                  <a:lnTo>
                    <a:pt x="48" y="92"/>
                  </a:lnTo>
                  <a:lnTo>
                    <a:pt x="70" y="83"/>
                  </a:lnTo>
                  <a:lnTo>
                    <a:pt x="88" y="72"/>
                  </a:lnTo>
                  <a:lnTo>
                    <a:pt x="106" y="60"/>
                  </a:lnTo>
                  <a:lnTo>
                    <a:pt x="121" y="45"/>
                  </a:lnTo>
                  <a:lnTo>
                    <a:pt x="136" y="26"/>
                  </a:lnTo>
                  <a:lnTo>
                    <a:pt x="147" y="6"/>
                  </a:lnTo>
                  <a:lnTo>
                    <a:pt x="144" y="25"/>
                  </a:lnTo>
                  <a:lnTo>
                    <a:pt x="142" y="35"/>
                  </a:lnTo>
                  <a:lnTo>
                    <a:pt x="138" y="46"/>
                  </a:lnTo>
                  <a:lnTo>
                    <a:pt x="132" y="57"/>
                  </a:lnTo>
                  <a:lnTo>
                    <a:pt x="125" y="67"/>
                  </a:lnTo>
                  <a:lnTo>
                    <a:pt x="115" y="76"/>
                  </a:lnTo>
                  <a:lnTo>
                    <a:pt x="102" y="86"/>
                  </a:lnTo>
                  <a:lnTo>
                    <a:pt x="122" y="81"/>
                  </a:lnTo>
                  <a:lnTo>
                    <a:pt x="139" y="72"/>
                  </a:lnTo>
                  <a:lnTo>
                    <a:pt x="152" y="61"/>
                  </a:lnTo>
                  <a:lnTo>
                    <a:pt x="163" y="48"/>
                  </a:lnTo>
                  <a:lnTo>
                    <a:pt x="183" y="22"/>
                  </a:lnTo>
                  <a:lnTo>
                    <a:pt x="191" y="10"/>
                  </a:lnTo>
                  <a:lnTo>
                    <a:pt x="199" y="0"/>
                  </a:lnTo>
                  <a:lnTo>
                    <a:pt x="196" y="9"/>
                  </a:lnTo>
                  <a:lnTo>
                    <a:pt x="194" y="20"/>
                  </a:lnTo>
                  <a:lnTo>
                    <a:pt x="190" y="43"/>
                  </a:lnTo>
                  <a:lnTo>
                    <a:pt x="190" y="64"/>
                  </a:lnTo>
                  <a:lnTo>
                    <a:pt x="191" y="75"/>
                  </a:lnTo>
                  <a:lnTo>
                    <a:pt x="194" y="84"/>
                  </a:lnTo>
                  <a:lnTo>
                    <a:pt x="216" y="55"/>
                  </a:lnTo>
                  <a:lnTo>
                    <a:pt x="229" y="40"/>
                  </a:lnTo>
                  <a:lnTo>
                    <a:pt x="242" y="27"/>
                  </a:lnTo>
                  <a:lnTo>
                    <a:pt x="231" y="45"/>
                  </a:lnTo>
                  <a:lnTo>
                    <a:pt x="223" y="61"/>
                  </a:lnTo>
                  <a:lnTo>
                    <a:pt x="218" y="74"/>
                  </a:lnTo>
                  <a:lnTo>
                    <a:pt x="216" y="86"/>
                  </a:lnTo>
                  <a:lnTo>
                    <a:pt x="214" y="97"/>
                  </a:lnTo>
                  <a:lnTo>
                    <a:pt x="216" y="109"/>
                  </a:lnTo>
                  <a:lnTo>
                    <a:pt x="219" y="122"/>
                  </a:lnTo>
                  <a:lnTo>
                    <a:pt x="223" y="137"/>
                  </a:lnTo>
                  <a:lnTo>
                    <a:pt x="212" y="135"/>
                  </a:lnTo>
                  <a:lnTo>
                    <a:pt x="204" y="132"/>
                  </a:lnTo>
                  <a:lnTo>
                    <a:pt x="196" y="129"/>
                  </a:lnTo>
                  <a:lnTo>
                    <a:pt x="190" y="125"/>
                  </a:lnTo>
                  <a:lnTo>
                    <a:pt x="184" y="120"/>
                  </a:lnTo>
                  <a:lnTo>
                    <a:pt x="180" y="115"/>
                  </a:lnTo>
                  <a:lnTo>
                    <a:pt x="178" y="100"/>
                  </a:lnTo>
                  <a:lnTo>
                    <a:pt x="176" y="92"/>
                  </a:lnTo>
                  <a:lnTo>
                    <a:pt x="171" y="82"/>
                  </a:lnTo>
                  <a:lnTo>
                    <a:pt x="154" y="94"/>
                  </a:lnTo>
                  <a:lnTo>
                    <a:pt x="134" y="103"/>
                  </a:lnTo>
                  <a:lnTo>
                    <a:pt x="113" y="109"/>
                  </a:lnTo>
                  <a:lnTo>
                    <a:pt x="89" y="114"/>
                  </a:lnTo>
                  <a:lnTo>
                    <a:pt x="65" y="115"/>
                  </a:lnTo>
                  <a:lnTo>
                    <a:pt x="41" y="114"/>
                  </a:lnTo>
                  <a:lnTo>
                    <a:pt x="19" y="111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A04B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195" name="Freeform 42"/>
            <p:cNvSpPr/>
            <p:nvPr/>
          </p:nvSpPr>
          <p:spPr bwMode="auto">
            <a:xfrm>
              <a:off x="2867" y="2364"/>
              <a:ext cx="76" cy="96"/>
            </a:xfrm>
            <a:custGeom>
              <a:avLst/>
              <a:gdLst>
                <a:gd name="T0" fmla="*/ 76 w 76"/>
                <a:gd name="T1" fmla="*/ 1 h 96"/>
                <a:gd name="T2" fmla="*/ 66 w 76"/>
                <a:gd name="T3" fmla="*/ 0 h 96"/>
                <a:gd name="T4" fmla="*/ 56 w 76"/>
                <a:gd name="T5" fmla="*/ 0 h 96"/>
                <a:gd name="T6" fmla="*/ 39 w 76"/>
                <a:gd name="T7" fmla="*/ 3 h 96"/>
                <a:gd name="T8" fmla="*/ 25 w 76"/>
                <a:gd name="T9" fmla="*/ 11 h 96"/>
                <a:gd name="T10" fmla="*/ 14 w 76"/>
                <a:gd name="T11" fmla="*/ 22 h 96"/>
                <a:gd name="T12" fmla="*/ 6 w 76"/>
                <a:gd name="T13" fmla="*/ 37 h 96"/>
                <a:gd name="T14" fmla="*/ 2 w 76"/>
                <a:gd name="T15" fmla="*/ 54 h 96"/>
                <a:gd name="T16" fmla="*/ 0 w 76"/>
                <a:gd name="T17" fmla="*/ 74 h 96"/>
                <a:gd name="T18" fmla="*/ 1 w 76"/>
                <a:gd name="T19" fmla="*/ 96 h 96"/>
                <a:gd name="T20" fmla="*/ 9 w 76"/>
                <a:gd name="T21" fmla="*/ 80 h 96"/>
                <a:gd name="T22" fmla="*/ 15 w 76"/>
                <a:gd name="T23" fmla="*/ 65 h 96"/>
                <a:gd name="T24" fmla="*/ 24 w 76"/>
                <a:gd name="T25" fmla="*/ 52 h 96"/>
                <a:gd name="T26" fmla="*/ 33 w 76"/>
                <a:gd name="T27" fmla="*/ 40 h 96"/>
                <a:gd name="T28" fmla="*/ 53 w 76"/>
                <a:gd name="T29" fmla="*/ 18 h 96"/>
                <a:gd name="T30" fmla="*/ 76 w 76"/>
                <a:gd name="T31" fmla="*/ 1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"/>
                <a:gd name="T49" fmla="*/ 0 h 96"/>
                <a:gd name="T50" fmla="*/ 76 w 76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" h="96">
                  <a:moveTo>
                    <a:pt x="76" y="1"/>
                  </a:moveTo>
                  <a:lnTo>
                    <a:pt x="66" y="0"/>
                  </a:lnTo>
                  <a:lnTo>
                    <a:pt x="56" y="0"/>
                  </a:lnTo>
                  <a:lnTo>
                    <a:pt x="39" y="3"/>
                  </a:lnTo>
                  <a:lnTo>
                    <a:pt x="25" y="11"/>
                  </a:lnTo>
                  <a:lnTo>
                    <a:pt x="14" y="22"/>
                  </a:lnTo>
                  <a:lnTo>
                    <a:pt x="6" y="37"/>
                  </a:lnTo>
                  <a:lnTo>
                    <a:pt x="2" y="54"/>
                  </a:lnTo>
                  <a:lnTo>
                    <a:pt x="0" y="74"/>
                  </a:lnTo>
                  <a:lnTo>
                    <a:pt x="1" y="96"/>
                  </a:lnTo>
                  <a:lnTo>
                    <a:pt x="9" y="80"/>
                  </a:lnTo>
                  <a:lnTo>
                    <a:pt x="15" y="65"/>
                  </a:lnTo>
                  <a:lnTo>
                    <a:pt x="24" y="52"/>
                  </a:lnTo>
                  <a:lnTo>
                    <a:pt x="33" y="40"/>
                  </a:lnTo>
                  <a:lnTo>
                    <a:pt x="53" y="18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196" name="Freeform 43"/>
            <p:cNvSpPr/>
            <p:nvPr/>
          </p:nvSpPr>
          <p:spPr bwMode="auto">
            <a:xfrm>
              <a:off x="2923" y="2376"/>
              <a:ext cx="47" cy="86"/>
            </a:xfrm>
            <a:custGeom>
              <a:avLst/>
              <a:gdLst>
                <a:gd name="T0" fmla="*/ 45 w 47"/>
                <a:gd name="T1" fmla="*/ 0 h 86"/>
                <a:gd name="T2" fmla="*/ 36 w 47"/>
                <a:gd name="T3" fmla="*/ 24 h 86"/>
                <a:gd name="T4" fmla="*/ 25 w 47"/>
                <a:gd name="T5" fmla="*/ 45 h 86"/>
                <a:gd name="T6" fmla="*/ 12 w 47"/>
                <a:gd name="T7" fmla="*/ 64 h 86"/>
                <a:gd name="T8" fmla="*/ 0 w 47"/>
                <a:gd name="T9" fmla="*/ 86 h 86"/>
                <a:gd name="T10" fmla="*/ 13 w 47"/>
                <a:gd name="T11" fmla="*/ 74 h 86"/>
                <a:gd name="T12" fmla="*/ 24 w 47"/>
                <a:gd name="T13" fmla="*/ 65 h 86"/>
                <a:gd name="T14" fmla="*/ 33 w 47"/>
                <a:gd name="T15" fmla="*/ 56 h 86"/>
                <a:gd name="T16" fmla="*/ 39 w 47"/>
                <a:gd name="T17" fmla="*/ 49 h 86"/>
                <a:gd name="T18" fmla="*/ 44 w 47"/>
                <a:gd name="T19" fmla="*/ 41 h 86"/>
                <a:gd name="T20" fmla="*/ 46 w 47"/>
                <a:gd name="T21" fmla="*/ 30 h 86"/>
                <a:gd name="T22" fmla="*/ 47 w 47"/>
                <a:gd name="T23" fmla="*/ 17 h 86"/>
                <a:gd name="T24" fmla="*/ 46 w 47"/>
                <a:gd name="T25" fmla="*/ 10 h 86"/>
                <a:gd name="T26" fmla="*/ 45 w 47"/>
                <a:gd name="T27" fmla="*/ 0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"/>
                <a:gd name="T43" fmla="*/ 0 h 86"/>
                <a:gd name="T44" fmla="*/ 47 w 47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" h="86">
                  <a:moveTo>
                    <a:pt x="45" y="0"/>
                  </a:moveTo>
                  <a:lnTo>
                    <a:pt x="36" y="24"/>
                  </a:lnTo>
                  <a:lnTo>
                    <a:pt x="25" y="45"/>
                  </a:lnTo>
                  <a:lnTo>
                    <a:pt x="12" y="64"/>
                  </a:lnTo>
                  <a:lnTo>
                    <a:pt x="0" y="86"/>
                  </a:lnTo>
                  <a:lnTo>
                    <a:pt x="13" y="74"/>
                  </a:lnTo>
                  <a:lnTo>
                    <a:pt x="24" y="65"/>
                  </a:lnTo>
                  <a:lnTo>
                    <a:pt x="33" y="56"/>
                  </a:lnTo>
                  <a:lnTo>
                    <a:pt x="39" y="49"/>
                  </a:lnTo>
                  <a:lnTo>
                    <a:pt x="44" y="41"/>
                  </a:lnTo>
                  <a:lnTo>
                    <a:pt x="46" y="30"/>
                  </a:lnTo>
                  <a:lnTo>
                    <a:pt x="47" y="17"/>
                  </a:lnTo>
                  <a:lnTo>
                    <a:pt x="46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pic>
        <p:nvPicPr>
          <p:cNvPr id="102439" name="Picture 59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5805488"/>
            <a:ext cx="788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975" y="4973638"/>
            <a:ext cx="1620838" cy="1620837"/>
          </a:xfrm>
          <a:prstGeom prst="rect">
            <a:avLst/>
          </a:prstGeom>
          <a:noFill/>
          <a:ln w="9525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2441" name="Group 30"/>
          <p:cNvGrpSpPr/>
          <p:nvPr/>
        </p:nvGrpSpPr>
        <p:grpSpPr bwMode="auto">
          <a:xfrm>
            <a:off x="6181725" y="-115888"/>
            <a:ext cx="2268538" cy="6667501"/>
            <a:chOff x="6181195" y="-116524"/>
            <a:chExt cx="2268912" cy="6668102"/>
          </a:xfrm>
        </p:grpSpPr>
        <p:sp>
          <p:nvSpPr>
            <p:cNvPr id="32" name="Rectangle 31"/>
            <p:cNvSpPr/>
            <p:nvPr/>
          </p:nvSpPr>
          <p:spPr>
            <a:xfrm>
              <a:off x="6680626" y="-116524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1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914383" y="-104399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2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577258" y="1178001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3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719711" y="1080841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4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516688" y="2177611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5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715733" y="2177611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6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487600" y="3330592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7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785916" y="3351953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8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412764" y="4478319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9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81195" y="5628248"/>
              <a:ext cx="88678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10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sp>
        <p:nvSpPr>
          <p:cNvPr id="42" name="Text Box 102"/>
          <p:cNvSpPr txBox="1">
            <a:spLocks noChangeArrowheads="1"/>
          </p:cNvSpPr>
          <p:nvPr/>
        </p:nvSpPr>
        <p:spPr bwMode="auto">
          <a:xfrm>
            <a:off x="1763713" y="5445125"/>
            <a:ext cx="34559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580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6000" b="1" dirty="0" err="1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It’s</a:t>
            </a:r>
            <a:r>
              <a:rPr lang="es-ES" altLang="es-ES" sz="6000" b="1" dirty="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 …</a:t>
            </a:r>
            <a:endParaRPr lang="es-ES" altLang="es-ES" sz="6000" b="1" dirty="0">
              <a:solidFill>
                <a:srgbClr val="000000"/>
              </a:solidFill>
              <a:latin typeface="Comic Sans MS" panose="030F0702030302020204" pitchFamily="66" charset="0"/>
              <a:cs typeface="+mn-cs"/>
            </a:endParaRPr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24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03704E-6 C -0.00191 -0.00092 -0.00417 -0.00069 -0.00556 -0.00254 C -0.01649 -0.01759 0.00208 -0.00324 -0.01111 -0.01481 C -0.01701 -0.0199 -0.02378 -0.02407 -0.02951 -0.02962 C -0.04323 -0.04351 -0.0309 -0.03703 -0.04253 -0.04189 C -0.05139 -0.0537 -0.05573 -0.05439 -0.06667 -0.0618 C -0.07708 -0.06874 -0.08281 -0.08009 -0.09444 -0.08402 C -0.10694 -0.0949 -0.11736 -0.11203 -0.13142 -0.11851 C -0.13681 -0.12939 -0.14496 -0.13425 -0.15174 -0.14328 C -0.16319 -0.15856 -0.14531 -0.14236 -0.16285 -0.16041 C -0.17118 -0.16898 -0.17899 -0.17615 -0.18698 -0.18518 C -0.18871 -0.18703 -0.19062 -0.18865 -0.19253 -0.19004 C -0.19496 -0.19189 -0.19792 -0.19282 -0.2 -0.19513 C -0.21302 -0.20972 -0.22917 -0.24189 -0.24444 -0.25185 C -0.2474 -0.25786 -0.25104 -0.26296 -0.25365 -0.26921 C -0.25781 -0.27893 -0.26163 -0.29074 -0.26476 -0.30115 C -0.26701 -0.30879 -0.26858 -0.32337 -0.27222 -0.33078 C -0.27344 -0.33333 -0.275 -0.33541 -0.27587 -0.33819 C -0.2783 -0.34536 -0.27726 -0.35486 -0.28142 -0.36041 C -0.29062 -0.37268 -0.29635 -0.3868 -0.3092 -0.39259 C -0.39653 -0.38402 -0.29167 -0.39351 -0.50365 -0.38773 C -0.51493 -0.38749 -0.52917 -0.3787 -0.53698 -0.36782 C -0.53906 -0.35972 -0.54062 -0.35509 -0.54062 -0.3456 C -0.54062 -0.32824 -0.53993 -0.31087 -0.53889 -0.29374 C -0.53663 -0.25578 -0.51389 -0.25115 -0.49062 -0.24699 C -0.48177 -0.24305 -0.47535 -0.23425 -0.46667 -0.22962 C -0.45642 -0.2243 -0.44583 -0.22013 -0.43507 -0.21736 C -0.42431 -0.21134 -0.41302 -0.20879 -0.40174 -0.20486 C -0.39479 -0.20578 -0.38351 -0.20624 -0.37587 -0.20995 C -0.36927 -0.21319 -0.3691 -0.2155 -0.36285 -0.21736 C -0.35 -0.22106 -0.33681 -0.22314 -0.32396 -0.22708 C -0.31319 -0.24166 -0.3184 -0.23634 -0.3092 -0.24444 C -0.3099 -0.24861 -0.3099 -0.25277 -0.31111 -0.25671 C -0.3125 -0.26111 -0.31806 -0.26411 -0.32031 -0.26666 C -0.33455 -0.2824 -0.31771 -0.26689 -0.33142 -0.27893 C -0.3401 -0.29675 -0.35208 -0.30254 -0.36667 -0.30856 C -0.36927 -0.30972 -0.37135 -0.31296 -0.37396 -0.31365 C -0.38524 -0.31666 -0.40139 -0.31597 -0.41285 -0.31597 " pathEditMode="relative" ptsTypes="fffffffffffffffffffffffffffffffffffffA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ARR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7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62658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580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6000" b="1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This book is …</a:t>
            </a:r>
            <a:endParaRPr lang="es-ES" altLang="es-ES" sz="6000" b="1">
              <a:solidFill>
                <a:srgbClr val="000000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64525" name="Freeform 13"/>
          <p:cNvSpPr/>
          <p:nvPr/>
        </p:nvSpPr>
        <p:spPr bwMode="auto">
          <a:xfrm rot="-1158789">
            <a:off x="6877050" y="3675063"/>
            <a:ext cx="863600" cy="576262"/>
          </a:xfrm>
          <a:custGeom>
            <a:avLst/>
            <a:gdLst>
              <a:gd name="T0" fmla="*/ 520257024 w 850"/>
              <a:gd name="T1" fmla="*/ 10399714 h 619"/>
              <a:gd name="T2" fmla="*/ 136257792 w 850"/>
              <a:gd name="T3" fmla="*/ 114401506 h 619"/>
              <a:gd name="T4" fmla="*/ 74322432 w 850"/>
              <a:gd name="T5" fmla="*/ 156002223 h 619"/>
              <a:gd name="T6" fmla="*/ 37161216 w 850"/>
              <a:gd name="T7" fmla="*/ 218403298 h 619"/>
              <a:gd name="T8" fmla="*/ 0 w 850"/>
              <a:gd name="T9" fmla="*/ 322405090 h 619"/>
              <a:gd name="T10" fmla="*/ 24774144 w 850"/>
              <a:gd name="T11" fmla="*/ 384806165 h 619"/>
              <a:gd name="T12" fmla="*/ 37161216 w 850"/>
              <a:gd name="T13" fmla="*/ 426406882 h 619"/>
              <a:gd name="T14" fmla="*/ 123870720 w 850"/>
              <a:gd name="T15" fmla="*/ 447206310 h 619"/>
              <a:gd name="T16" fmla="*/ 470708736 w 850"/>
              <a:gd name="T17" fmla="*/ 457606954 h 619"/>
              <a:gd name="T18" fmla="*/ 619353600 w 850"/>
              <a:gd name="T19" fmla="*/ 416006238 h 619"/>
              <a:gd name="T20" fmla="*/ 854707968 w 850"/>
              <a:gd name="T21" fmla="*/ 364005807 h 619"/>
              <a:gd name="T22" fmla="*/ 842320896 w 850"/>
              <a:gd name="T23" fmla="*/ 301604732 h 619"/>
              <a:gd name="T24" fmla="*/ 817546752 w 850"/>
              <a:gd name="T25" fmla="*/ 228803012 h 619"/>
              <a:gd name="T26" fmla="*/ 842320896 w 850"/>
              <a:gd name="T27" fmla="*/ 156002223 h 619"/>
              <a:gd name="T28" fmla="*/ 743224320 w 850"/>
              <a:gd name="T29" fmla="*/ 135201864 h 619"/>
              <a:gd name="T30" fmla="*/ 730837248 w 850"/>
              <a:gd name="T31" fmla="*/ 104001792 h 619"/>
              <a:gd name="T32" fmla="*/ 693676032 w 850"/>
              <a:gd name="T33" fmla="*/ 83201434 h 619"/>
              <a:gd name="T34" fmla="*/ 668901888 w 850"/>
              <a:gd name="T35" fmla="*/ 52000431 h 619"/>
              <a:gd name="T36" fmla="*/ 594579456 w 850"/>
              <a:gd name="T37" fmla="*/ 31200072 h 619"/>
              <a:gd name="T38" fmla="*/ 557418240 w 850"/>
              <a:gd name="T39" fmla="*/ 10399714 h 619"/>
              <a:gd name="T40" fmla="*/ 520257024 w 850"/>
              <a:gd name="T41" fmla="*/ 0 h 619"/>
              <a:gd name="T42" fmla="*/ 520257024 w 850"/>
              <a:gd name="T43" fmla="*/ 10399714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103430" name="Group 30"/>
          <p:cNvGrpSpPr>
            <a:grpSpLocks noChangeAspect="1"/>
          </p:cNvGrpSpPr>
          <p:nvPr/>
        </p:nvGrpSpPr>
        <p:grpSpPr bwMode="auto">
          <a:xfrm>
            <a:off x="2058988" y="1484313"/>
            <a:ext cx="2584450" cy="3744912"/>
            <a:chOff x="2018" y="935"/>
            <a:chExt cx="1330" cy="1927"/>
          </a:xfrm>
        </p:grpSpPr>
        <p:sp>
          <p:nvSpPr>
            <p:cNvPr id="7230" name="AutoShape 29"/>
            <p:cNvSpPr>
              <a:spLocks noChangeAspect="1" noChangeArrowheads="1" noTextEdit="1"/>
            </p:cNvSpPr>
            <p:nvPr/>
          </p:nvSpPr>
          <p:spPr bwMode="auto">
            <a:xfrm>
              <a:off x="2018" y="935"/>
              <a:ext cx="1330" cy="1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231" name="Freeform 31"/>
            <p:cNvSpPr/>
            <p:nvPr/>
          </p:nvSpPr>
          <p:spPr bwMode="auto">
            <a:xfrm>
              <a:off x="2059" y="949"/>
              <a:ext cx="1199" cy="569"/>
            </a:xfrm>
            <a:custGeom>
              <a:avLst/>
              <a:gdLst>
                <a:gd name="T0" fmla="*/ 0 w 1199"/>
                <a:gd name="T1" fmla="*/ 269 h 569"/>
                <a:gd name="T2" fmla="*/ 635 w 1199"/>
                <a:gd name="T3" fmla="*/ 95 h 569"/>
                <a:gd name="T4" fmla="*/ 963 w 1199"/>
                <a:gd name="T5" fmla="*/ 0 h 569"/>
                <a:gd name="T6" fmla="*/ 976 w 1199"/>
                <a:gd name="T7" fmla="*/ 85 h 569"/>
                <a:gd name="T8" fmla="*/ 1013 w 1199"/>
                <a:gd name="T9" fmla="*/ 122 h 569"/>
                <a:gd name="T10" fmla="*/ 1090 w 1199"/>
                <a:gd name="T11" fmla="*/ 151 h 569"/>
                <a:gd name="T12" fmla="*/ 1166 w 1199"/>
                <a:gd name="T13" fmla="*/ 159 h 569"/>
                <a:gd name="T14" fmla="*/ 1199 w 1199"/>
                <a:gd name="T15" fmla="*/ 177 h 569"/>
                <a:gd name="T16" fmla="*/ 1095 w 1199"/>
                <a:gd name="T17" fmla="*/ 257 h 569"/>
                <a:gd name="T18" fmla="*/ 268 w 1199"/>
                <a:gd name="T19" fmla="*/ 569 h 569"/>
                <a:gd name="T20" fmla="*/ 0 w 1199"/>
                <a:gd name="T21" fmla="*/ 269 h 5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99"/>
                <a:gd name="T34" fmla="*/ 0 h 569"/>
                <a:gd name="T35" fmla="*/ 1199 w 1199"/>
                <a:gd name="T36" fmla="*/ 569 h 5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99" h="569">
                  <a:moveTo>
                    <a:pt x="0" y="269"/>
                  </a:moveTo>
                  <a:lnTo>
                    <a:pt x="635" y="95"/>
                  </a:lnTo>
                  <a:lnTo>
                    <a:pt x="963" y="0"/>
                  </a:lnTo>
                  <a:lnTo>
                    <a:pt x="976" y="85"/>
                  </a:lnTo>
                  <a:lnTo>
                    <a:pt x="1013" y="122"/>
                  </a:lnTo>
                  <a:lnTo>
                    <a:pt x="1090" y="151"/>
                  </a:lnTo>
                  <a:lnTo>
                    <a:pt x="1166" y="159"/>
                  </a:lnTo>
                  <a:lnTo>
                    <a:pt x="1199" y="177"/>
                  </a:lnTo>
                  <a:lnTo>
                    <a:pt x="1095" y="257"/>
                  </a:lnTo>
                  <a:lnTo>
                    <a:pt x="268" y="569"/>
                  </a:lnTo>
                  <a:lnTo>
                    <a:pt x="0" y="26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232" name="Freeform 32"/>
            <p:cNvSpPr/>
            <p:nvPr/>
          </p:nvSpPr>
          <p:spPr bwMode="auto">
            <a:xfrm>
              <a:off x="2025" y="941"/>
              <a:ext cx="1312" cy="1913"/>
            </a:xfrm>
            <a:custGeom>
              <a:avLst/>
              <a:gdLst>
                <a:gd name="T0" fmla="*/ 0 w 1312"/>
                <a:gd name="T1" fmla="*/ 274 h 1913"/>
                <a:gd name="T2" fmla="*/ 0 w 1312"/>
                <a:gd name="T3" fmla="*/ 1763 h 1913"/>
                <a:gd name="T4" fmla="*/ 30 w 1312"/>
                <a:gd name="T5" fmla="*/ 1806 h 1913"/>
                <a:gd name="T6" fmla="*/ 70 w 1312"/>
                <a:gd name="T7" fmla="*/ 1854 h 1913"/>
                <a:gd name="T8" fmla="*/ 109 w 1312"/>
                <a:gd name="T9" fmla="*/ 1887 h 1913"/>
                <a:gd name="T10" fmla="*/ 174 w 1312"/>
                <a:gd name="T11" fmla="*/ 1904 h 1913"/>
                <a:gd name="T12" fmla="*/ 227 w 1312"/>
                <a:gd name="T13" fmla="*/ 1913 h 1913"/>
                <a:gd name="T14" fmla="*/ 289 w 1312"/>
                <a:gd name="T15" fmla="*/ 1913 h 1913"/>
                <a:gd name="T16" fmla="*/ 1312 w 1312"/>
                <a:gd name="T17" fmla="*/ 1643 h 1913"/>
                <a:gd name="T18" fmla="*/ 1308 w 1312"/>
                <a:gd name="T19" fmla="*/ 163 h 1913"/>
                <a:gd name="T20" fmla="*/ 297 w 1312"/>
                <a:gd name="T21" fmla="*/ 429 h 1913"/>
                <a:gd name="T22" fmla="*/ 200 w 1312"/>
                <a:gd name="T23" fmla="*/ 382 h 1913"/>
                <a:gd name="T24" fmla="*/ 132 w 1312"/>
                <a:gd name="T25" fmla="*/ 343 h 1913"/>
                <a:gd name="T26" fmla="*/ 83 w 1312"/>
                <a:gd name="T27" fmla="*/ 304 h 1913"/>
                <a:gd name="T28" fmla="*/ 66 w 1312"/>
                <a:gd name="T29" fmla="*/ 287 h 1913"/>
                <a:gd name="T30" fmla="*/ 970 w 1312"/>
                <a:gd name="T31" fmla="*/ 34 h 1913"/>
                <a:gd name="T32" fmla="*/ 984 w 1312"/>
                <a:gd name="T33" fmla="*/ 73 h 1913"/>
                <a:gd name="T34" fmla="*/ 1023 w 1312"/>
                <a:gd name="T35" fmla="*/ 111 h 1913"/>
                <a:gd name="T36" fmla="*/ 1019 w 1312"/>
                <a:gd name="T37" fmla="*/ 0 h 1913"/>
                <a:gd name="T38" fmla="*/ 0 w 1312"/>
                <a:gd name="T39" fmla="*/ 274 h 19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12"/>
                <a:gd name="T61" fmla="*/ 0 h 1913"/>
                <a:gd name="T62" fmla="*/ 1312 w 1312"/>
                <a:gd name="T63" fmla="*/ 1913 h 19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12" h="1913">
                  <a:moveTo>
                    <a:pt x="0" y="274"/>
                  </a:moveTo>
                  <a:lnTo>
                    <a:pt x="0" y="1763"/>
                  </a:lnTo>
                  <a:lnTo>
                    <a:pt x="30" y="1806"/>
                  </a:lnTo>
                  <a:lnTo>
                    <a:pt x="70" y="1854"/>
                  </a:lnTo>
                  <a:lnTo>
                    <a:pt x="109" y="1887"/>
                  </a:lnTo>
                  <a:lnTo>
                    <a:pt x="174" y="1904"/>
                  </a:lnTo>
                  <a:lnTo>
                    <a:pt x="227" y="1913"/>
                  </a:lnTo>
                  <a:lnTo>
                    <a:pt x="289" y="1913"/>
                  </a:lnTo>
                  <a:lnTo>
                    <a:pt x="1312" y="1643"/>
                  </a:lnTo>
                  <a:lnTo>
                    <a:pt x="1308" y="163"/>
                  </a:lnTo>
                  <a:lnTo>
                    <a:pt x="297" y="429"/>
                  </a:lnTo>
                  <a:lnTo>
                    <a:pt x="200" y="382"/>
                  </a:lnTo>
                  <a:lnTo>
                    <a:pt x="132" y="343"/>
                  </a:lnTo>
                  <a:lnTo>
                    <a:pt x="83" y="304"/>
                  </a:lnTo>
                  <a:lnTo>
                    <a:pt x="66" y="287"/>
                  </a:lnTo>
                  <a:lnTo>
                    <a:pt x="970" y="34"/>
                  </a:lnTo>
                  <a:lnTo>
                    <a:pt x="984" y="73"/>
                  </a:lnTo>
                  <a:lnTo>
                    <a:pt x="1023" y="111"/>
                  </a:lnTo>
                  <a:lnTo>
                    <a:pt x="1019" y="0"/>
                  </a:lnTo>
                  <a:lnTo>
                    <a:pt x="0" y="274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233" name="Freeform 33"/>
            <p:cNvSpPr/>
            <p:nvPr/>
          </p:nvSpPr>
          <p:spPr bwMode="auto">
            <a:xfrm>
              <a:off x="2324" y="1104"/>
              <a:ext cx="1015" cy="1748"/>
            </a:xfrm>
            <a:custGeom>
              <a:avLst/>
              <a:gdLst>
                <a:gd name="T0" fmla="*/ 3 w 1016"/>
                <a:gd name="T1" fmla="*/ 1748 h 1748"/>
                <a:gd name="T2" fmla="*/ 1016 w 1016"/>
                <a:gd name="T3" fmla="*/ 1480 h 1748"/>
                <a:gd name="T4" fmla="*/ 1011 w 1016"/>
                <a:gd name="T5" fmla="*/ 0 h 1748"/>
                <a:gd name="T6" fmla="*/ 0 w 1016"/>
                <a:gd name="T7" fmla="*/ 266 h 1748"/>
                <a:gd name="T8" fmla="*/ 3 w 1016"/>
                <a:gd name="T9" fmla="*/ 1748 h 17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6"/>
                <a:gd name="T16" fmla="*/ 0 h 1748"/>
                <a:gd name="T17" fmla="*/ 1016 w 1016"/>
                <a:gd name="T18" fmla="*/ 1748 h 17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6" h="1748">
                  <a:moveTo>
                    <a:pt x="3" y="1748"/>
                  </a:moveTo>
                  <a:lnTo>
                    <a:pt x="1016" y="1480"/>
                  </a:lnTo>
                  <a:lnTo>
                    <a:pt x="1011" y="0"/>
                  </a:lnTo>
                  <a:lnTo>
                    <a:pt x="0" y="266"/>
                  </a:lnTo>
                  <a:lnTo>
                    <a:pt x="3" y="1748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234" name="Line 34"/>
            <p:cNvSpPr>
              <a:spLocks noChangeShapeType="1"/>
            </p:cNvSpPr>
            <p:nvPr/>
          </p:nvSpPr>
          <p:spPr bwMode="auto">
            <a:xfrm flipV="1">
              <a:off x="2204" y="1044"/>
              <a:ext cx="765" cy="21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235" name="Line 35"/>
            <p:cNvSpPr>
              <a:spLocks noChangeShapeType="1"/>
            </p:cNvSpPr>
            <p:nvPr/>
          </p:nvSpPr>
          <p:spPr bwMode="auto">
            <a:xfrm flipV="1">
              <a:off x="2233" y="1087"/>
              <a:ext cx="765" cy="21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236" name="Line 36"/>
            <p:cNvSpPr>
              <a:spLocks noChangeShapeType="1"/>
            </p:cNvSpPr>
            <p:nvPr/>
          </p:nvSpPr>
          <p:spPr bwMode="auto">
            <a:xfrm flipV="1">
              <a:off x="2356" y="1152"/>
              <a:ext cx="596" cy="1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237" name="Freeform 37"/>
            <p:cNvSpPr/>
            <p:nvPr/>
          </p:nvSpPr>
          <p:spPr bwMode="auto">
            <a:xfrm>
              <a:off x="2025" y="1215"/>
              <a:ext cx="295" cy="162"/>
            </a:xfrm>
            <a:custGeom>
              <a:avLst/>
              <a:gdLst>
                <a:gd name="T0" fmla="*/ 0 w 295"/>
                <a:gd name="T1" fmla="*/ 0 h 162"/>
                <a:gd name="T2" fmla="*/ 25 w 295"/>
                <a:gd name="T3" fmla="*/ 33 h 162"/>
                <a:gd name="T4" fmla="*/ 51 w 295"/>
                <a:gd name="T5" fmla="*/ 55 h 162"/>
                <a:gd name="T6" fmla="*/ 81 w 295"/>
                <a:gd name="T7" fmla="*/ 76 h 162"/>
                <a:gd name="T8" fmla="*/ 122 w 295"/>
                <a:gd name="T9" fmla="*/ 102 h 162"/>
                <a:gd name="T10" fmla="*/ 166 w 295"/>
                <a:gd name="T11" fmla="*/ 125 h 162"/>
                <a:gd name="T12" fmla="*/ 199 w 295"/>
                <a:gd name="T13" fmla="*/ 139 h 162"/>
                <a:gd name="T14" fmla="*/ 236 w 295"/>
                <a:gd name="T15" fmla="*/ 159 h 162"/>
                <a:gd name="T16" fmla="*/ 262 w 295"/>
                <a:gd name="T17" fmla="*/ 162 h 162"/>
                <a:gd name="T18" fmla="*/ 295 w 295"/>
                <a:gd name="T19" fmla="*/ 162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5"/>
                <a:gd name="T31" fmla="*/ 0 h 162"/>
                <a:gd name="T32" fmla="*/ 295 w 295"/>
                <a:gd name="T33" fmla="*/ 162 h 1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5" h="162">
                  <a:moveTo>
                    <a:pt x="0" y="0"/>
                  </a:moveTo>
                  <a:lnTo>
                    <a:pt x="25" y="33"/>
                  </a:lnTo>
                  <a:lnTo>
                    <a:pt x="51" y="55"/>
                  </a:lnTo>
                  <a:lnTo>
                    <a:pt x="81" y="76"/>
                  </a:lnTo>
                  <a:lnTo>
                    <a:pt x="122" y="102"/>
                  </a:lnTo>
                  <a:lnTo>
                    <a:pt x="166" y="125"/>
                  </a:lnTo>
                  <a:lnTo>
                    <a:pt x="199" y="139"/>
                  </a:lnTo>
                  <a:lnTo>
                    <a:pt x="236" y="159"/>
                  </a:lnTo>
                  <a:lnTo>
                    <a:pt x="262" y="162"/>
                  </a:lnTo>
                  <a:lnTo>
                    <a:pt x="295" y="162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238" name="Freeform 38"/>
            <p:cNvSpPr/>
            <p:nvPr/>
          </p:nvSpPr>
          <p:spPr bwMode="auto">
            <a:xfrm>
              <a:off x="3043" y="1047"/>
              <a:ext cx="243" cy="68"/>
            </a:xfrm>
            <a:custGeom>
              <a:avLst/>
              <a:gdLst>
                <a:gd name="T0" fmla="*/ 0 w 244"/>
                <a:gd name="T1" fmla="*/ 0 h 68"/>
                <a:gd name="T2" fmla="*/ 36 w 244"/>
                <a:gd name="T3" fmla="*/ 32 h 68"/>
                <a:gd name="T4" fmla="*/ 73 w 244"/>
                <a:gd name="T5" fmla="*/ 52 h 68"/>
                <a:gd name="T6" fmla="*/ 131 w 244"/>
                <a:gd name="T7" fmla="*/ 62 h 68"/>
                <a:gd name="T8" fmla="*/ 172 w 244"/>
                <a:gd name="T9" fmla="*/ 66 h 68"/>
                <a:gd name="T10" fmla="*/ 209 w 244"/>
                <a:gd name="T11" fmla="*/ 67 h 68"/>
                <a:gd name="T12" fmla="*/ 244 w 244"/>
                <a:gd name="T13" fmla="*/ 68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4"/>
                <a:gd name="T22" fmla="*/ 0 h 68"/>
                <a:gd name="T23" fmla="*/ 244 w 244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4" h="68">
                  <a:moveTo>
                    <a:pt x="0" y="0"/>
                  </a:moveTo>
                  <a:lnTo>
                    <a:pt x="36" y="32"/>
                  </a:lnTo>
                  <a:lnTo>
                    <a:pt x="73" y="52"/>
                  </a:lnTo>
                  <a:lnTo>
                    <a:pt x="131" y="62"/>
                  </a:lnTo>
                  <a:lnTo>
                    <a:pt x="172" y="66"/>
                  </a:lnTo>
                  <a:lnTo>
                    <a:pt x="209" y="67"/>
                  </a:lnTo>
                  <a:lnTo>
                    <a:pt x="244" y="6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grpSp>
        <p:nvGrpSpPr>
          <p:cNvPr id="3" name="Group 39"/>
          <p:cNvGrpSpPr>
            <a:grpSpLocks noChangeAspect="1"/>
          </p:cNvGrpSpPr>
          <p:nvPr/>
        </p:nvGrpSpPr>
        <p:grpSpPr bwMode="auto">
          <a:xfrm>
            <a:off x="2058988" y="1484313"/>
            <a:ext cx="2584450" cy="3744912"/>
            <a:chOff x="2018" y="935"/>
            <a:chExt cx="1330" cy="1927"/>
          </a:xfrm>
        </p:grpSpPr>
        <p:sp>
          <p:nvSpPr>
            <p:cNvPr id="7221" name="AutoShape 40"/>
            <p:cNvSpPr>
              <a:spLocks noChangeAspect="1" noChangeArrowheads="1" noTextEdit="1"/>
            </p:cNvSpPr>
            <p:nvPr/>
          </p:nvSpPr>
          <p:spPr bwMode="auto">
            <a:xfrm>
              <a:off x="2018" y="935"/>
              <a:ext cx="1330" cy="1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222" name="Freeform 41"/>
            <p:cNvSpPr/>
            <p:nvPr/>
          </p:nvSpPr>
          <p:spPr bwMode="auto">
            <a:xfrm>
              <a:off x="2059" y="949"/>
              <a:ext cx="1199" cy="569"/>
            </a:xfrm>
            <a:custGeom>
              <a:avLst/>
              <a:gdLst>
                <a:gd name="T0" fmla="*/ 0 w 1199"/>
                <a:gd name="T1" fmla="*/ 269 h 569"/>
                <a:gd name="T2" fmla="*/ 635 w 1199"/>
                <a:gd name="T3" fmla="*/ 95 h 569"/>
                <a:gd name="T4" fmla="*/ 963 w 1199"/>
                <a:gd name="T5" fmla="*/ 0 h 569"/>
                <a:gd name="T6" fmla="*/ 976 w 1199"/>
                <a:gd name="T7" fmla="*/ 85 h 569"/>
                <a:gd name="T8" fmla="*/ 1013 w 1199"/>
                <a:gd name="T9" fmla="*/ 122 h 569"/>
                <a:gd name="T10" fmla="*/ 1090 w 1199"/>
                <a:gd name="T11" fmla="*/ 151 h 569"/>
                <a:gd name="T12" fmla="*/ 1166 w 1199"/>
                <a:gd name="T13" fmla="*/ 159 h 569"/>
                <a:gd name="T14" fmla="*/ 1199 w 1199"/>
                <a:gd name="T15" fmla="*/ 177 h 569"/>
                <a:gd name="T16" fmla="*/ 1095 w 1199"/>
                <a:gd name="T17" fmla="*/ 257 h 569"/>
                <a:gd name="T18" fmla="*/ 268 w 1199"/>
                <a:gd name="T19" fmla="*/ 569 h 569"/>
                <a:gd name="T20" fmla="*/ 0 w 1199"/>
                <a:gd name="T21" fmla="*/ 269 h 5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99"/>
                <a:gd name="T34" fmla="*/ 0 h 569"/>
                <a:gd name="T35" fmla="*/ 1199 w 1199"/>
                <a:gd name="T36" fmla="*/ 569 h 5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99" h="569">
                  <a:moveTo>
                    <a:pt x="0" y="269"/>
                  </a:moveTo>
                  <a:lnTo>
                    <a:pt x="635" y="95"/>
                  </a:lnTo>
                  <a:lnTo>
                    <a:pt x="963" y="0"/>
                  </a:lnTo>
                  <a:lnTo>
                    <a:pt x="976" y="85"/>
                  </a:lnTo>
                  <a:lnTo>
                    <a:pt x="1013" y="122"/>
                  </a:lnTo>
                  <a:lnTo>
                    <a:pt x="1090" y="151"/>
                  </a:lnTo>
                  <a:lnTo>
                    <a:pt x="1166" y="159"/>
                  </a:lnTo>
                  <a:lnTo>
                    <a:pt x="1199" y="177"/>
                  </a:lnTo>
                  <a:lnTo>
                    <a:pt x="1095" y="257"/>
                  </a:lnTo>
                  <a:lnTo>
                    <a:pt x="268" y="569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DEDE"/>
            </a:solidFill>
            <a:ln w="28575">
              <a:solidFill>
                <a:srgbClr val="000000"/>
              </a:solidFill>
              <a:round/>
            </a:ln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223" name="Freeform 42"/>
            <p:cNvSpPr/>
            <p:nvPr/>
          </p:nvSpPr>
          <p:spPr bwMode="auto">
            <a:xfrm>
              <a:off x="2025" y="941"/>
              <a:ext cx="1312" cy="1913"/>
            </a:xfrm>
            <a:custGeom>
              <a:avLst/>
              <a:gdLst>
                <a:gd name="T0" fmla="*/ 0 w 1312"/>
                <a:gd name="T1" fmla="*/ 274 h 1913"/>
                <a:gd name="T2" fmla="*/ 0 w 1312"/>
                <a:gd name="T3" fmla="*/ 1763 h 1913"/>
                <a:gd name="T4" fmla="*/ 30 w 1312"/>
                <a:gd name="T5" fmla="*/ 1806 h 1913"/>
                <a:gd name="T6" fmla="*/ 70 w 1312"/>
                <a:gd name="T7" fmla="*/ 1854 h 1913"/>
                <a:gd name="T8" fmla="*/ 109 w 1312"/>
                <a:gd name="T9" fmla="*/ 1887 h 1913"/>
                <a:gd name="T10" fmla="*/ 174 w 1312"/>
                <a:gd name="T11" fmla="*/ 1904 h 1913"/>
                <a:gd name="T12" fmla="*/ 227 w 1312"/>
                <a:gd name="T13" fmla="*/ 1913 h 1913"/>
                <a:gd name="T14" fmla="*/ 289 w 1312"/>
                <a:gd name="T15" fmla="*/ 1913 h 1913"/>
                <a:gd name="T16" fmla="*/ 1312 w 1312"/>
                <a:gd name="T17" fmla="*/ 1643 h 1913"/>
                <a:gd name="T18" fmla="*/ 1308 w 1312"/>
                <a:gd name="T19" fmla="*/ 163 h 1913"/>
                <a:gd name="T20" fmla="*/ 297 w 1312"/>
                <a:gd name="T21" fmla="*/ 429 h 1913"/>
                <a:gd name="T22" fmla="*/ 200 w 1312"/>
                <a:gd name="T23" fmla="*/ 382 h 1913"/>
                <a:gd name="T24" fmla="*/ 132 w 1312"/>
                <a:gd name="T25" fmla="*/ 343 h 1913"/>
                <a:gd name="T26" fmla="*/ 83 w 1312"/>
                <a:gd name="T27" fmla="*/ 304 h 1913"/>
                <a:gd name="T28" fmla="*/ 66 w 1312"/>
                <a:gd name="T29" fmla="*/ 287 h 1913"/>
                <a:gd name="T30" fmla="*/ 970 w 1312"/>
                <a:gd name="T31" fmla="*/ 34 h 1913"/>
                <a:gd name="T32" fmla="*/ 984 w 1312"/>
                <a:gd name="T33" fmla="*/ 73 h 1913"/>
                <a:gd name="T34" fmla="*/ 1023 w 1312"/>
                <a:gd name="T35" fmla="*/ 111 h 1913"/>
                <a:gd name="T36" fmla="*/ 1019 w 1312"/>
                <a:gd name="T37" fmla="*/ 0 h 1913"/>
                <a:gd name="T38" fmla="*/ 0 w 1312"/>
                <a:gd name="T39" fmla="*/ 274 h 19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12" h="1913">
                  <a:moveTo>
                    <a:pt x="0" y="274"/>
                  </a:moveTo>
                  <a:lnTo>
                    <a:pt x="0" y="1763"/>
                  </a:lnTo>
                  <a:lnTo>
                    <a:pt x="30" y="1806"/>
                  </a:lnTo>
                  <a:lnTo>
                    <a:pt x="70" y="1854"/>
                  </a:lnTo>
                  <a:lnTo>
                    <a:pt x="109" y="1887"/>
                  </a:lnTo>
                  <a:lnTo>
                    <a:pt x="174" y="1904"/>
                  </a:lnTo>
                  <a:lnTo>
                    <a:pt x="227" y="1913"/>
                  </a:lnTo>
                  <a:lnTo>
                    <a:pt x="289" y="1913"/>
                  </a:lnTo>
                  <a:lnTo>
                    <a:pt x="1312" y="1643"/>
                  </a:lnTo>
                  <a:lnTo>
                    <a:pt x="1308" y="163"/>
                  </a:lnTo>
                  <a:lnTo>
                    <a:pt x="297" y="429"/>
                  </a:lnTo>
                  <a:lnTo>
                    <a:pt x="200" y="382"/>
                  </a:lnTo>
                  <a:lnTo>
                    <a:pt x="132" y="343"/>
                  </a:lnTo>
                  <a:lnTo>
                    <a:pt x="83" y="304"/>
                  </a:lnTo>
                  <a:lnTo>
                    <a:pt x="66" y="287"/>
                  </a:lnTo>
                  <a:lnTo>
                    <a:pt x="970" y="34"/>
                  </a:lnTo>
                  <a:lnTo>
                    <a:pt x="984" y="73"/>
                  </a:lnTo>
                  <a:lnTo>
                    <a:pt x="1023" y="111"/>
                  </a:lnTo>
                  <a:lnTo>
                    <a:pt x="1019" y="0"/>
                  </a:lnTo>
                  <a:lnTo>
                    <a:pt x="0" y="274"/>
                  </a:lnTo>
                  <a:close/>
                </a:path>
              </a:pathLst>
            </a:custGeom>
            <a:solidFill>
              <a:srgbClr val="333399"/>
            </a:solidFill>
            <a:ln w="28575" cmpd="sng">
              <a:solidFill>
                <a:srgbClr val="000000"/>
              </a:solidFill>
              <a:prstDash val="solid"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224" name="Freeform 43"/>
            <p:cNvSpPr/>
            <p:nvPr/>
          </p:nvSpPr>
          <p:spPr bwMode="auto">
            <a:xfrm>
              <a:off x="2324" y="1104"/>
              <a:ext cx="1015" cy="1748"/>
            </a:xfrm>
            <a:custGeom>
              <a:avLst/>
              <a:gdLst>
                <a:gd name="T0" fmla="*/ 3 w 1016"/>
                <a:gd name="T1" fmla="*/ 1748 h 1748"/>
                <a:gd name="T2" fmla="*/ 1007 w 1016"/>
                <a:gd name="T3" fmla="*/ 1480 h 1748"/>
                <a:gd name="T4" fmla="*/ 1002 w 1016"/>
                <a:gd name="T5" fmla="*/ 0 h 1748"/>
                <a:gd name="T6" fmla="*/ 0 w 1016"/>
                <a:gd name="T7" fmla="*/ 266 h 1748"/>
                <a:gd name="T8" fmla="*/ 3 w 1016"/>
                <a:gd name="T9" fmla="*/ 1748 h 17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6" h="1748">
                  <a:moveTo>
                    <a:pt x="3" y="1748"/>
                  </a:moveTo>
                  <a:lnTo>
                    <a:pt x="1016" y="1480"/>
                  </a:lnTo>
                  <a:lnTo>
                    <a:pt x="1011" y="0"/>
                  </a:lnTo>
                  <a:lnTo>
                    <a:pt x="0" y="266"/>
                  </a:lnTo>
                  <a:lnTo>
                    <a:pt x="3" y="1748"/>
                  </a:lnTo>
                  <a:close/>
                </a:path>
              </a:pathLst>
            </a:custGeom>
            <a:solidFill>
              <a:schemeClr val="accent2"/>
            </a:solidFill>
            <a:ln w="28575" cmpd="sng">
              <a:solidFill>
                <a:srgbClr val="000000"/>
              </a:solidFill>
              <a:prstDash val="solid"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225" name="Line 44"/>
            <p:cNvSpPr>
              <a:spLocks noChangeShapeType="1"/>
            </p:cNvSpPr>
            <p:nvPr/>
          </p:nvSpPr>
          <p:spPr bwMode="auto">
            <a:xfrm flipV="1">
              <a:off x="2204" y="1044"/>
              <a:ext cx="765" cy="21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226" name="Line 45"/>
            <p:cNvSpPr>
              <a:spLocks noChangeShapeType="1"/>
            </p:cNvSpPr>
            <p:nvPr/>
          </p:nvSpPr>
          <p:spPr bwMode="auto">
            <a:xfrm flipV="1">
              <a:off x="2233" y="1087"/>
              <a:ext cx="765" cy="21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227" name="Line 46"/>
            <p:cNvSpPr>
              <a:spLocks noChangeShapeType="1"/>
            </p:cNvSpPr>
            <p:nvPr/>
          </p:nvSpPr>
          <p:spPr bwMode="auto">
            <a:xfrm flipV="1">
              <a:off x="2356" y="1152"/>
              <a:ext cx="596" cy="1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228" name="Freeform 47"/>
            <p:cNvSpPr/>
            <p:nvPr/>
          </p:nvSpPr>
          <p:spPr bwMode="auto">
            <a:xfrm>
              <a:off x="2025" y="1215"/>
              <a:ext cx="295" cy="162"/>
            </a:xfrm>
            <a:custGeom>
              <a:avLst/>
              <a:gdLst>
                <a:gd name="T0" fmla="*/ 0 w 295"/>
                <a:gd name="T1" fmla="*/ 0 h 162"/>
                <a:gd name="T2" fmla="*/ 25 w 295"/>
                <a:gd name="T3" fmla="*/ 33 h 162"/>
                <a:gd name="T4" fmla="*/ 51 w 295"/>
                <a:gd name="T5" fmla="*/ 55 h 162"/>
                <a:gd name="T6" fmla="*/ 81 w 295"/>
                <a:gd name="T7" fmla="*/ 76 h 162"/>
                <a:gd name="T8" fmla="*/ 122 w 295"/>
                <a:gd name="T9" fmla="*/ 102 h 162"/>
                <a:gd name="T10" fmla="*/ 166 w 295"/>
                <a:gd name="T11" fmla="*/ 125 h 162"/>
                <a:gd name="T12" fmla="*/ 199 w 295"/>
                <a:gd name="T13" fmla="*/ 139 h 162"/>
                <a:gd name="T14" fmla="*/ 236 w 295"/>
                <a:gd name="T15" fmla="*/ 159 h 162"/>
                <a:gd name="T16" fmla="*/ 262 w 295"/>
                <a:gd name="T17" fmla="*/ 162 h 162"/>
                <a:gd name="T18" fmla="*/ 295 w 295"/>
                <a:gd name="T19" fmla="*/ 162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5"/>
                <a:gd name="T31" fmla="*/ 0 h 162"/>
                <a:gd name="T32" fmla="*/ 295 w 295"/>
                <a:gd name="T33" fmla="*/ 162 h 1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5" h="162">
                  <a:moveTo>
                    <a:pt x="0" y="0"/>
                  </a:moveTo>
                  <a:lnTo>
                    <a:pt x="25" y="33"/>
                  </a:lnTo>
                  <a:lnTo>
                    <a:pt x="51" y="55"/>
                  </a:lnTo>
                  <a:lnTo>
                    <a:pt x="81" y="76"/>
                  </a:lnTo>
                  <a:lnTo>
                    <a:pt x="122" y="102"/>
                  </a:lnTo>
                  <a:lnTo>
                    <a:pt x="166" y="125"/>
                  </a:lnTo>
                  <a:lnTo>
                    <a:pt x="199" y="139"/>
                  </a:lnTo>
                  <a:lnTo>
                    <a:pt x="236" y="159"/>
                  </a:lnTo>
                  <a:lnTo>
                    <a:pt x="262" y="162"/>
                  </a:lnTo>
                  <a:lnTo>
                    <a:pt x="295" y="162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229" name="Freeform 48"/>
            <p:cNvSpPr/>
            <p:nvPr/>
          </p:nvSpPr>
          <p:spPr bwMode="auto">
            <a:xfrm>
              <a:off x="3043" y="1047"/>
              <a:ext cx="243" cy="68"/>
            </a:xfrm>
            <a:custGeom>
              <a:avLst/>
              <a:gdLst>
                <a:gd name="T0" fmla="*/ 0 w 244"/>
                <a:gd name="T1" fmla="*/ 0 h 68"/>
                <a:gd name="T2" fmla="*/ 36 w 244"/>
                <a:gd name="T3" fmla="*/ 32 h 68"/>
                <a:gd name="T4" fmla="*/ 73 w 244"/>
                <a:gd name="T5" fmla="*/ 52 h 68"/>
                <a:gd name="T6" fmla="*/ 131 w 244"/>
                <a:gd name="T7" fmla="*/ 62 h 68"/>
                <a:gd name="T8" fmla="*/ 172 w 244"/>
                <a:gd name="T9" fmla="*/ 66 h 68"/>
                <a:gd name="T10" fmla="*/ 209 w 244"/>
                <a:gd name="T11" fmla="*/ 67 h 68"/>
                <a:gd name="T12" fmla="*/ 244 w 244"/>
                <a:gd name="T13" fmla="*/ 68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4"/>
                <a:gd name="T22" fmla="*/ 0 h 68"/>
                <a:gd name="T23" fmla="*/ 244 w 244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4" h="68">
                  <a:moveTo>
                    <a:pt x="0" y="0"/>
                  </a:moveTo>
                  <a:lnTo>
                    <a:pt x="36" y="32"/>
                  </a:lnTo>
                  <a:lnTo>
                    <a:pt x="73" y="52"/>
                  </a:lnTo>
                  <a:lnTo>
                    <a:pt x="131" y="62"/>
                  </a:lnTo>
                  <a:lnTo>
                    <a:pt x="172" y="66"/>
                  </a:lnTo>
                  <a:lnTo>
                    <a:pt x="209" y="67"/>
                  </a:lnTo>
                  <a:lnTo>
                    <a:pt x="244" y="6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64561" name="Freeform 49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8097838" y="476250"/>
            <a:ext cx="860425" cy="576263"/>
          </a:xfrm>
          <a:custGeom>
            <a:avLst/>
            <a:gdLst>
              <a:gd name="T0" fmla="*/ 516438220 w 850"/>
              <a:gd name="T1" fmla="*/ 10399732 h 619"/>
              <a:gd name="T2" fmla="*/ 135257798 w 850"/>
              <a:gd name="T3" fmla="*/ 114401704 h 619"/>
              <a:gd name="T4" fmla="*/ 73776889 w 850"/>
              <a:gd name="T5" fmla="*/ 156002493 h 619"/>
              <a:gd name="T6" fmla="*/ 36888950 w 850"/>
              <a:gd name="T7" fmla="*/ 218403677 h 619"/>
              <a:gd name="T8" fmla="*/ 0 w 850"/>
              <a:gd name="T9" fmla="*/ 322405650 h 619"/>
              <a:gd name="T10" fmla="*/ 24591959 w 850"/>
              <a:gd name="T11" fmla="*/ 384806833 h 619"/>
              <a:gd name="T12" fmla="*/ 36888950 w 850"/>
              <a:gd name="T13" fmla="*/ 426407622 h 619"/>
              <a:gd name="T14" fmla="*/ 122961818 w 850"/>
              <a:gd name="T15" fmla="*/ 447208017 h 619"/>
              <a:gd name="T16" fmla="*/ 467254302 w 850"/>
              <a:gd name="T17" fmla="*/ 457608679 h 619"/>
              <a:gd name="T18" fmla="*/ 614808080 w 850"/>
              <a:gd name="T19" fmla="*/ 416007890 h 619"/>
              <a:gd name="T20" fmla="*/ 848434725 w 850"/>
              <a:gd name="T21" fmla="*/ 364006439 h 619"/>
              <a:gd name="T22" fmla="*/ 836138745 w 850"/>
              <a:gd name="T23" fmla="*/ 301605255 h 619"/>
              <a:gd name="T24" fmla="*/ 811546786 w 850"/>
              <a:gd name="T25" fmla="*/ 228804340 h 619"/>
              <a:gd name="T26" fmla="*/ 836138745 w 850"/>
              <a:gd name="T27" fmla="*/ 156002493 h 619"/>
              <a:gd name="T28" fmla="*/ 737769898 w 850"/>
              <a:gd name="T29" fmla="*/ 135202099 h 619"/>
              <a:gd name="T30" fmla="*/ 725472906 w 850"/>
              <a:gd name="T31" fmla="*/ 104001973 h 619"/>
              <a:gd name="T32" fmla="*/ 688584968 w 850"/>
              <a:gd name="T33" fmla="*/ 83201578 h 619"/>
              <a:gd name="T34" fmla="*/ 663993009 w 850"/>
              <a:gd name="T35" fmla="*/ 52000521 h 619"/>
              <a:gd name="T36" fmla="*/ 590215108 w 850"/>
              <a:gd name="T37" fmla="*/ 31200126 h 619"/>
              <a:gd name="T38" fmla="*/ 553327170 w 850"/>
              <a:gd name="T39" fmla="*/ 10399732 h 619"/>
              <a:gd name="T40" fmla="*/ 516438220 w 850"/>
              <a:gd name="T41" fmla="*/ 0 h 619"/>
              <a:gd name="T42" fmla="*/ 516438220 w 850"/>
              <a:gd name="T43" fmla="*/ 1039973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4562" name="Freeform 50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6913563" y="47625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4563" name="Freeform 51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6873875" y="151130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4564" name="Freeform 52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8066088" y="151130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4565" name="Freeform 53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6873875" y="2592388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81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4566" name="Freeform 54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8067675" y="2590800"/>
            <a:ext cx="896938" cy="576263"/>
          </a:xfrm>
          <a:custGeom>
            <a:avLst/>
            <a:gdLst>
              <a:gd name="T0" fmla="*/ 561199334 w 850"/>
              <a:gd name="T1" fmla="*/ 10399732 h 619"/>
              <a:gd name="T2" fmla="*/ 146980702 w 850"/>
              <a:gd name="T3" fmla="*/ 114401704 h 619"/>
              <a:gd name="T4" fmla="*/ 80171484 w 850"/>
              <a:gd name="T5" fmla="*/ 156002493 h 619"/>
              <a:gd name="T6" fmla="*/ 40085742 w 850"/>
              <a:gd name="T7" fmla="*/ 218403677 h 619"/>
              <a:gd name="T8" fmla="*/ 0 w 850"/>
              <a:gd name="T9" fmla="*/ 322405650 h 619"/>
              <a:gd name="T10" fmla="*/ 26723476 w 850"/>
              <a:gd name="T11" fmla="*/ 384806833 h 619"/>
              <a:gd name="T12" fmla="*/ 40085742 w 850"/>
              <a:gd name="T13" fmla="*/ 426407622 h 619"/>
              <a:gd name="T14" fmla="*/ 133619492 w 850"/>
              <a:gd name="T15" fmla="*/ 447208017 h 619"/>
              <a:gd name="T16" fmla="*/ 507752381 w 850"/>
              <a:gd name="T17" fmla="*/ 457608679 h 619"/>
              <a:gd name="T18" fmla="*/ 668095349 w 850"/>
              <a:gd name="T19" fmla="*/ 416007890 h 619"/>
              <a:gd name="T20" fmla="*/ 921971012 w 850"/>
              <a:gd name="T21" fmla="*/ 364006439 h 619"/>
              <a:gd name="T22" fmla="*/ 908608746 w 850"/>
              <a:gd name="T23" fmla="*/ 301605255 h 619"/>
              <a:gd name="T24" fmla="*/ 881885270 w 850"/>
              <a:gd name="T25" fmla="*/ 228804340 h 619"/>
              <a:gd name="T26" fmla="*/ 908608746 w 850"/>
              <a:gd name="T27" fmla="*/ 156002493 h 619"/>
              <a:gd name="T28" fmla="*/ 801713786 w 850"/>
              <a:gd name="T29" fmla="*/ 135202099 h 619"/>
              <a:gd name="T30" fmla="*/ 788352575 w 850"/>
              <a:gd name="T31" fmla="*/ 104001973 h 619"/>
              <a:gd name="T32" fmla="*/ 748266833 w 850"/>
              <a:gd name="T33" fmla="*/ 83201578 h 619"/>
              <a:gd name="T34" fmla="*/ 721542302 w 850"/>
              <a:gd name="T35" fmla="*/ 52000521 h 619"/>
              <a:gd name="T36" fmla="*/ 641370818 w 850"/>
              <a:gd name="T37" fmla="*/ 31200126 h 619"/>
              <a:gd name="T38" fmla="*/ 601285076 w 850"/>
              <a:gd name="T39" fmla="*/ 10399732 h 619"/>
              <a:gd name="T40" fmla="*/ 561199334 w 850"/>
              <a:gd name="T41" fmla="*/ 0 h 619"/>
              <a:gd name="T42" fmla="*/ 561199334 w 850"/>
              <a:gd name="T43" fmla="*/ 1039973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00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4567" name="Freeform 55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8066088" y="3716338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4568" name="Freeform 56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6873875" y="4735513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66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4569" name="Freeform 57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8066088" y="4735513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4571" name="Freeform 59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6877050" y="5805488"/>
            <a:ext cx="863600" cy="635000"/>
          </a:xfrm>
          <a:custGeom>
            <a:avLst/>
            <a:gdLst>
              <a:gd name="T0" fmla="*/ 520257024 w 850"/>
              <a:gd name="T1" fmla="*/ 12628191 h 619"/>
              <a:gd name="T2" fmla="*/ 136257792 w 850"/>
              <a:gd name="T3" fmla="*/ 138912149 h 619"/>
              <a:gd name="T4" fmla="*/ 74322432 w 850"/>
              <a:gd name="T5" fmla="*/ 189425937 h 619"/>
              <a:gd name="T6" fmla="*/ 37161216 w 850"/>
              <a:gd name="T7" fmla="*/ 265196107 h 619"/>
              <a:gd name="T8" fmla="*/ 0 w 850"/>
              <a:gd name="T9" fmla="*/ 391480065 h 619"/>
              <a:gd name="T10" fmla="*/ 24774144 w 850"/>
              <a:gd name="T11" fmla="*/ 467250234 h 619"/>
              <a:gd name="T12" fmla="*/ 37161216 w 850"/>
              <a:gd name="T13" fmla="*/ 517762997 h 619"/>
              <a:gd name="T14" fmla="*/ 123870720 w 850"/>
              <a:gd name="T15" fmla="*/ 543020404 h 619"/>
              <a:gd name="T16" fmla="*/ 470708736 w 850"/>
              <a:gd name="T17" fmla="*/ 555648595 h 619"/>
              <a:gd name="T18" fmla="*/ 619353600 w 850"/>
              <a:gd name="T19" fmla="*/ 505134806 h 619"/>
              <a:gd name="T20" fmla="*/ 854707968 w 850"/>
              <a:gd name="T21" fmla="*/ 441992827 h 619"/>
              <a:gd name="T22" fmla="*/ 842320896 w 850"/>
              <a:gd name="T23" fmla="*/ 366222658 h 619"/>
              <a:gd name="T24" fmla="*/ 817546752 w 850"/>
              <a:gd name="T25" fmla="*/ 277824297 h 619"/>
              <a:gd name="T26" fmla="*/ 842320896 w 850"/>
              <a:gd name="T27" fmla="*/ 189425937 h 619"/>
              <a:gd name="T28" fmla="*/ 743224320 w 850"/>
              <a:gd name="T29" fmla="*/ 164168530 h 619"/>
              <a:gd name="T30" fmla="*/ 730837248 w 850"/>
              <a:gd name="T31" fmla="*/ 126283958 h 619"/>
              <a:gd name="T32" fmla="*/ 693676032 w 850"/>
              <a:gd name="T33" fmla="*/ 101026551 h 619"/>
              <a:gd name="T34" fmla="*/ 668901888 w 850"/>
              <a:gd name="T35" fmla="*/ 63141979 h 619"/>
              <a:gd name="T36" fmla="*/ 594579456 w 850"/>
              <a:gd name="T37" fmla="*/ 37885598 h 619"/>
              <a:gd name="T38" fmla="*/ 557418240 w 850"/>
              <a:gd name="T39" fmla="*/ 12628191 h 619"/>
              <a:gd name="T40" fmla="*/ 520257024 w 850"/>
              <a:gd name="T41" fmla="*/ 0 h 619"/>
              <a:gd name="T42" fmla="*/ 520257024 w 850"/>
              <a:gd name="T43" fmla="*/ 1262819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4" name="Group 16"/>
          <p:cNvGrpSpPr/>
          <p:nvPr/>
        </p:nvGrpSpPr>
        <p:grpSpPr bwMode="auto">
          <a:xfrm>
            <a:off x="6875463" y="2636838"/>
            <a:ext cx="1800225" cy="1466850"/>
            <a:chOff x="2655" y="1738"/>
            <a:chExt cx="866" cy="834"/>
          </a:xfrm>
        </p:grpSpPr>
        <p:sp>
          <p:nvSpPr>
            <p:cNvPr id="7210" name="Freeform 17"/>
            <p:cNvSpPr/>
            <p:nvPr/>
          </p:nvSpPr>
          <p:spPr bwMode="auto">
            <a:xfrm>
              <a:off x="2655" y="1738"/>
              <a:ext cx="866" cy="834"/>
            </a:xfrm>
            <a:custGeom>
              <a:avLst/>
              <a:gdLst>
                <a:gd name="T0" fmla="*/ 789 w 866"/>
                <a:gd name="T1" fmla="*/ 45 h 834"/>
                <a:gd name="T2" fmla="*/ 728 w 866"/>
                <a:gd name="T3" fmla="*/ 91 h 834"/>
                <a:gd name="T4" fmla="*/ 576 w 866"/>
                <a:gd name="T5" fmla="*/ 190 h 834"/>
                <a:gd name="T6" fmla="*/ 516 w 866"/>
                <a:gd name="T7" fmla="*/ 233 h 834"/>
                <a:gd name="T8" fmla="*/ 456 w 866"/>
                <a:gd name="T9" fmla="*/ 284 h 834"/>
                <a:gd name="T10" fmla="*/ 398 w 866"/>
                <a:gd name="T11" fmla="*/ 346 h 834"/>
                <a:gd name="T12" fmla="*/ 356 w 866"/>
                <a:gd name="T13" fmla="*/ 402 h 834"/>
                <a:gd name="T14" fmla="*/ 282 w 866"/>
                <a:gd name="T15" fmla="*/ 593 h 834"/>
                <a:gd name="T16" fmla="*/ 245 w 866"/>
                <a:gd name="T17" fmla="*/ 597 h 834"/>
                <a:gd name="T18" fmla="*/ 221 w 866"/>
                <a:gd name="T19" fmla="*/ 614 h 834"/>
                <a:gd name="T20" fmla="*/ 202 w 866"/>
                <a:gd name="T21" fmla="*/ 639 h 834"/>
                <a:gd name="T22" fmla="*/ 174 w 866"/>
                <a:gd name="T23" fmla="*/ 687 h 834"/>
                <a:gd name="T24" fmla="*/ 145 w 866"/>
                <a:gd name="T25" fmla="*/ 720 h 834"/>
                <a:gd name="T26" fmla="*/ 115 w 866"/>
                <a:gd name="T27" fmla="*/ 742 h 834"/>
                <a:gd name="T28" fmla="*/ 89 w 866"/>
                <a:gd name="T29" fmla="*/ 756 h 834"/>
                <a:gd name="T30" fmla="*/ 58 w 866"/>
                <a:gd name="T31" fmla="*/ 768 h 834"/>
                <a:gd name="T32" fmla="*/ 21 w 866"/>
                <a:gd name="T33" fmla="*/ 777 h 834"/>
                <a:gd name="T34" fmla="*/ 25 w 866"/>
                <a:gd name="T35" fmla="*/ 793 h 834"/>
                <a:gd name="T36" fmla="*/ 79 w 866"/>
                <a:gd name="T37" fmla="*/ 809 h 834"/>
                <a:gd name="T38" fmla="*/ 135 w 866"/>
                <a:gd name="T39" fmla="*/ 815 h 834"/>
                <a:gd name="T40" fmla="*/ 190 w 866"/>
                <a:gd name="T41" fmla="*/ 809 h 834"/>
                <a:gd name="T42" fmla="*/ 227 w 866"/>
                <a:gd name="T43" fmla="*/ 809 h 834"/>
                <a:gd name="T44" fmla="*/ 249 w 866"/>
                <a:gd name="T45" fmla="*/ 822 h 834"/>
                <a:gd name="T46" fmla="*/ 284 w 866"/>
                <a:gd name="T47" fmla="*/ 832 h 834"/>
                <a:gd name="T48" fmla="*/ 313 w 866"/>
                <a:gd name="T49" fmla="*/ 834 h 834"/>
                <a:gd name="T50" fmla="*/ 308 w 866"/>
                <a:gd name="T51" fmla="*/ 806 h 834"/>
                <a:gd name="T52" fmla="*/ 307 w 866"/>
                <a:gd name="T53" fmla="*/ 783 h 834"/>
                <a:gd name="T54" fmla="*/ 313 w 866"/>
                <a:gd name="T55" fmla="*/ 761 h 834"/>
                <a:gd name="T56" fmla="*/ 329 w 866"/>
                <a:gd name="T57" fmla="*/ 737 h 834"/>
                <a:gd name="T58" fmla="*/ 350 w 866"/>
                <a:gd name="T59" fmla="*/ 714 h 834"/>
                <a:gd name="T60" fmla="*/ 360 w 866"/>
                <a:gd name="T61" fmla="*/ 692 h 834"/>
                <a:gd name="T62" fmla="*/ 361 w 866"/>
                <a:gd name="T63" fmla="*/ 668 h 834"/>
                <a:gd name="T64" fmla="*/ 357 w 866"/>
                <a:gd name="T65" fmla="*/ 640 h 834"/>
                <a:gd name="T66" fmla="*/ 376 w 866"/>
                <a:gd name="T67" fmla="*/ 607 h 834"/>
                <a:gd name="T68" fmla="*/ 408 w 866"/>
                <a:gd name="T69" fmla="*/ 576 h 834"/>
                <a:gd name="T70" fmla="*/ 500 w 866"/>
                <a:gd name="T71" fmla="*/ 482 h 834"/>
                <a:gd name="T72" fmla="*/ 569 w 866"/>
                <a:gd name="T73" fmla="*/ 394 h 834"/>
                <a:gd name="T74" fmla="*/ 670 w 866"/>
                <a:gd name="T75" fmla="*/ 284 h 834"/>
                <a:gd name="T76" fmla="*/ 770 w 866"/>
                <a:gd name="T77" fmla="*/ 172 h 834"/>
                <a:gd name="T78" fmla="*/ 815 w 866"/>
                <a:gd name="T79" fmla="*/ 114 h 834"/>
                <a:gd name="T80" fmla="*/ 853 w 866"/>
                <a:gd name="T81" fmla="*/ 50 h 834"/>
                <a:gd name="T82" fmla="*/ 862 w 866"/>
                <a:gd name="T83" fmla="*/ 32 h 834"/>
                <a:gd name="T84" fmla="*/ 866 w 866"/>
                <a:gd name="T85" fmla="*/ 18 h 834"/>
                <a:gd name="T86" fmla="*/ 860 w 866"/>
                <a:gd name="T87" fmla="*/ 2 h 834"/>
                <a:gd name="T88" fmla="*/ 844 w 866"/>
                <a:gd name="T89" fmla="*/ 2 h 834"/>
                <a:gd name="T90" fmla="*/ 818 w 866"/>
                <a:gd name="T91" fmla="*/ 19 h 8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66" h="834">
                  <a:moveTo>
                    <a:pt x="818" y="19"/>
                  </a:moveTo>
                  <a:lnTo>
                    <a:pt x="789" y="45"/>
                  </a:lnTo>
                  <a:lnTo>
                    <a:pt x="758" y="69"/>
                  </a:lnTo>
                  <a:lnTo>
                    <a:pt x="728" y="91"/>
                  </a:lnTo>
                  <a:lnTo>
                    <a:pt x="698" y="111"/>
                  </a:lnTo>
                  <a:lnTo>
                    <a:pt x="576" y="190"/>
                  </a:lnTo>
                  <a:lnTo>
                    <a:pt x="545" y="211"/>
                  </a:lnTo>
                  <a:lnTo>
                    <a:pt x="516" y="233"/>
                  </a:lnTo>
                  <a:lnTo>
                    <a:pt x="486" y="257"/>
                  </a:lnTo>
                  <a:lnTo>
                    <a:pt x="456" y="284"/>
                  </a:lnTo>
                  <a:lnTo>
                    <a:pt x="427" y="313"/>
                  </a:lnTo>
                  <a:lnTo>
                    <a:pt x="398" y="346"/>
                  </a:lnTo>
                  <a:lnTo>
                    <a:pt x="370" y="383"/>
                  </a:lnTo>
                  <a:lnTo>
                    <a:pt x="356" y="402"/>
                  </a:lnTo>
                  <a:lnTo>
                    <a:pt x="342" y="423"/>
                  </a:lnTo>
                  <a:lnTo>
                    <a:pt x="282" y="593"/>
                  </a:lnTo>
                  <a:lnTo>
                    <a:pt x="261" y="593"/>
                  </a:lnTo>
                  <a:lnTo>
                    <a:pt x="245" y="597"/>
                  </a:lnTo>
                  <a:lnTo>
                    <a:pt x="231" y="604"/>
                  </a:lnTo>
                  <a:lnTo>
                    <a:pt x="221" y="614"/>
                  </a:lnTo>
                  <a:lnTo>
                    <a:pt x="211" y="626"/>
                  </a:lnTo>
                  <a:lnTo>
                    <a:pt x="202" y="639"/>
                  </a:lnTo>
                  <a:lnTo>
                    <a:pt x="183" y="671"/>
                  </a:lnTo>
                  <a:lnTo>
                    <a:pt x="174" y="687"/>
                  </a:lnTo>
                  <a:lnTo>
                    <a:pt x="160" y="703"/>
                  </a:lnTo>
                  <a:lnTo>
                    <a:pt x="145" y="720"/>
                  </a:lnTo>
                  <a:lnTo>
                    <a:pt x="126" y="735"/>
                  </a:lnTo>
                  <a:lnTo>
                    <a:pt x="115" y="742"/>
                  </a:lnTo>
                  <a:lnTo>
                    <a:pt x="102" y="749"/>
                  </a:lnTo>
                  <a:lnTo>
                    <a:pt x="89" y="756"/>
                  </a:lnTo>
                  <a:lnTo>
                    <a:pt x="75" y="762"/>
                  </a:lnTo>
                  <a:lnTo>
                    <a:pt x="58" y="768"/>
                  </a:lnTo>
                  <a:lnTo>
                    <a:pt x="41" y="773"/>
                  </a:lnTo>
                  <a:lnTo>
                    <a:pt x="21" y="777"/>
                  </a:lnTo>
                  <a:lnTo>
                    <a:pt x="0" y="781"/>
                  </a:lnTo>
                  <a:lnTo>
                    <a:pt x="25" y="793"/>
                  </a:lnTo>
                  <a:lnTo>
                    <a:pt x="52" y="801"/>
                  </a:lnTo>
                  <a:lnTo>
                    <a:pt x="79" y="809"/>
                  </a:lnTo>
                  <a:lnTo>
                    <a:pt x="107" y="813"/>
                  </a:lnTo>
                  <a:lnTo>
                    <a:pt x="135" y="815"/>
                  </a:lnTo>
                  <a:lnTo>
                    <a:pt x="163" y="814"/>
                  </a:lnTo>
                  <a:lnTo>
                    <a:pt x="190" y="809"/>
                  </a:lnTo>
                  <a:lnTo>
                    <a:pt x="216" y="799"/>
                  </a:lnTo>
                  <a:lnTo>
                    <a:pt x="227" y="809"/>
                  </a:lnTo>
                  <a:lnTo>
                    <a:pt x="238" y="817"/>
                  </a:lnTo>
                  <a:lnTo>
                    <a:pt x="249" y="822"/>
                  </a:lnTo>
                  <a:lnTo>
                    <a:pt x="260" y="826"/>
                  </a:lnTo>
                  <a:lnTo>
                    <a:pt x="284" y="832"/>
                  </a:lnTo>
                  <a:lnTo>
                    <a:pt x="297" y="833"/>
                  </a:lnTo>
                  <a:lnTo>
                    <a:pt x="313" y="834"/>
                  </a:lnTo>
                  <a:lnTo>
                    <a:pt x="311" y="819"/>
                  </a:lnTo>
                  <a:lnTo>
                    <a:pt x="308" y="806"/>
                  </a:lnTo>
                  <a:lnTo>
                    <a:pt x="307" y="794"/>
                  </a:lnTo>
                  <a:lnTo>
                    <a:pt x="307" y="783"/>
                  </a:lnTo>
                  <a:lnTo>
                    <a:pt x="308" y="772"/>
                  </a:lnTo>
                  <a:lnTo>
                    <a:pt x="313" y="761"/>
                  </a:lnTo>
                  <a:lnTo>
                    <a:pt x="319" y="750"/>
                  </a:lnTo>
                  <a:lnTo>
                    <a:pt x="329" y="737"/>
                  </a:lnTo>
                  <a:lnTo>
                    <a:pt x="341" y="725"/>
                  </a:lnTo>
                  <a:lnTo>
                    <a:pt x="350" y="714"/>
                  </a:lnTo>
                  <a:lnTo>
                    <a:pt x="356" y="703"/>
                  </a:lnTo>
                  <a:lnTo>
                    <a:pt x="360" y="692"/>
                  </a:lnTo>
                  <a:lnTo>
                    <a:pt x="361" y="680"/>
                  </a:lnTo>
                  <a:lnTo>
                    <a:pt x="361" y="668"/>
                  </a:lnTo>
                  <a:lnTo>
                    <a:pt x="360" y="655"/>
                  </a:lnTo>
                  <a:lnTo>
                    <a:pt x="357" y="640"/>
                  </a:lnTo>
                  <a:lnTo>
                    <a:pt x="365" y="624"/>
                  </a:lnTo>
                  <a:lnTo>
                    <a:pt x="376" y="607"/>
                  </a:lnTo>
                  <a:lnTo>
                    <a:pt x="392" y="591"/>
                  </a:lnTo>
                  <a:lnTo>
                    <a:pt x="408" y="576"/>
                  </a:lnTo>
                  <a:lnTo>
                    <a:pt x="479" y="514"/>
                  </a:lnTo>
                  <a:lnTo>
                    <a:pt x="500" y="482"/>
                  </a:lnTo>
                  <a:lnTo>
                    <a:pt x="521" y="451"/>
                  </a:lnTo>
                  <a:lnTo>
                    <a:pt x="569" y="394"/>
                  </a:lnTo>
                  <a:lnTo>
                    <a:pt x="619" y="338"/>
                  </a:lnTo>
                  <a:lnTo>
                    <a:pt x="670" y="284"/>
                  </a:lnTo>
                  <a:lnTo>
                    <a:pt x="722" y="228"/>
                  </a:lnTo>
                  <a:lnTo>
                    <a:pt x="770" y="172"/>
                  </a:lnTo>
                  <a:lnTo>
                    <a:pt x="793" y="143"/>
                  </a:lnTo>
                  <a:lnTo>
                    <a:pt x="815" y="114"/>
                  </a:lnTo>
                  <a:lnTo>
                    <a:pt x="835" y="82"/>
                  </a:lnTo>
                  <a:lnTo>
                    <a:pt x="853" y="50"/>
                  </a:lnTo>
                  <a:lnTo>
                    <a:pt x="858" y="41"/>
                  </a:lnTo>
                  <a:lnTo>
                    <a:pt x="862" y="32"/>
                  </a:lnTo>
                  <a:lnTo>
                    <a:pt x="864" y="24"/>
                  </a:lnTo>
                  <a:lnTo>
                    <a:pt x="866" y="18"/>
                  </a:lnTo>
                  <a:lnTo>
                    <a:pt x="864" y="8"/>
                  </a:lnTo>
                  <a:lnTo>
                    <a:pt x="860" y="2"/>
                  </a:lnTo>
                  <a:lnTo>
                    <a:pt x="853" y="0"/>
                  </a:lnTo>
                  <a:lnTo>
                    <a:pt x="844" y="2"/>
                  </a:lnTo>
                  <a:lnTo>
                    <a:pt x="832" y="9"/>
                  </a:lnTo>
                  <a:lnTo>
                    <a:pt x="818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211" name="Freeform 18"/>
            <p:cNvSpPr/>
            <p:nvPr/>
          </p:nvSpPr>
          <p:spPr bwMode="auto">
            <a:xfrm>
              <a:off x="3035" y="1765"/>
              <a:ext cx="463" cy="452"/>
            </a:xfrm>
            <a:custGeom>
              <a:avLst/>
              <a:gdLst>
                <a:gd name="T0" fmla="*/ 426 w 463"/>
                <a:gd name="T1" fmla="*/ 19 h 452"/>
                <a:gd name="T2" fmla="*/ 398 w 463"/>
                <a:gd name="T3" fmla="*/ 45 h 452"/>
                <a:gd name="T4" fmla="*/ 368 w 463"/>
                <a:gd name="T5" fmla="*/ 69 h 452"/>
                <a:gd name="T6" fmla="*/ 339 w 463"/>
                <a:gd name="T7" fmla="*/ 92 h 452"/>
                <a:gd name="T8" fmla="*/ 309 w 463"/>
                <a:gd name="T9" fmla="*/ 114 h 452"/>
                <a:gd name="T10" fmla="*/ 249 w 463"/>
                <a:gd name="T11" fmla="*/ 155 h 452"/>
                <a:gd name="T12" fmla="*/ 189 w 463"/>
                <a:gd name="T13" fmla="*/ 196 h 452"/>
                <a:gd name="T14" fmla="*/ 133 w 463"/>
                <a:gd name="T15" fmla="*/ 238 h 452"/>
                <a:gd name="T16" fmla="*/ 107 w 463"/>
                <a:gd name="T17" fmla="*/ 261 h 452"/>
                <a:gd name="T18" fmla="*/ 82 w 463"/>
                <a:gd name="T19" fmla="*/ 285 h 452"/>
                <a:gd name="T20" fmla="*/ 58 w 463"/>
                <a:gd name="T21" fmla="*/ 311 h 452"/>
                <a:gd name="T22" fmla="*/ 37 w 463"/>
                <a:gd name="T23" fmla="*/ 339 h 452"/>
                <a:gd name="T24" fmla="*/ 17 w 463"/>
                <a:gd name="T25" fmla="*/ 370 h 452"/>
                <a:gd name="T26" fmla="*/ 0 w 463"/>
                <a:gd name="T27" fmla="*/ 404 h 452"/>
                <a:gd name="T28" fmla="*/ 82 w 463"/>
                <a:gd name="T29" fmla="*/ 452 h 452"/>
                <a:gd name="T30" fmla="*/ 102 w 463"/>
                <a:gd name="T31" fmla="*/ 422 h 452"/>
                <a:gd name="T32" fmla="*/ 123 w 463"/>
                <a:gd name="T33" fmla="*/ 394 h 452"/>
                <a:gd name="T34" fmla="*/ 144 w 463"/>
                <a:gd name="T35" fmla="*/ 367 h 452"/>
                <a:gd name="T36" fmla="*/ 167 w 463"/>
                <a:gd name="T37" fmla="*/ 342 h 452"/>
                <a:gd name="T38" fmla="*/ 216 w 463"/>
                <a:gd name="T39" fmla="*/ 293 h 452"/>
                <a:gd name="T40" fmla="*/ 265 w 463"/>
                <a:gd name="T41" fmla="*/ 246 h 452"/>
                <a:gd name="T42" fmla="*/ 316 w 463"/>
                <a:gd name="T43" fmla="*/ 199 h 452"/>
                <a:gd name="T44" fmla="*/ 365 w 463"/>
                <a:gd name="T45" fmla="*/ 149 h 452"/>
                <a:gd name="T46" fmla="*/ 388 w 463"/>
                <a:gd name="T47" fmla="*/ 121 h 452"/>
                <a:gd name="T48" fmla="*/ 411 w 463"/>
                <a:gd name="T49" fmla="*/ 93 h 452"/>
                <a:gd name="T50" fmla="*/ 433 w 463"/>
                <a:gd name="T51" fmla="*/ 63 h 452"/>
                <a:gd name="T52" fmla="*/ 454 w 463"/>
                <a:gd name="T53" fmla="*/ 31 h 452"/>
                <a:gd name="T54" fmla="*/ 459 w 463"/>
                <a:gd name="T55" fmla="*/ 19 h 452"/>
                <a:gd name="T56" fmla="*/ 463 w 463"/>
                <a:gd name="T57" fmla="*/ 10 h 452"/>
                <a:gd name="T58" fmla="*/ 463 w 463"/>
                <a:gd name="T59" fmla="*/ 5 h 452"/>
                <a:gd name="T60" fmla="*/ 459 w 463"/>
                <a:gd name="T61" fmla="*/ 2 h 452"/>
                <a:gd name="T62" fmla="*/ 455 w 463"/>
                <a:gd name="T63" fmla="*/ 0 h 452"/>
                <a:gd name="T64" fmla="*/ 447 w 463"/>
                <a:gd name="T65" fmla="*/ 4 h 452"/>
                <a:gd name="T66" fmla="*/ 437 w 463"/>
                <a:gd name="T67" fmla="*/ 10 h 452"/>
                <a:gd name="T68" fmla="*/ 426 w 463"/>
                <a:gd name="T69" fmla="*/ 19 h 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3"/>
                <a:gd name="T106" fmla="*/ 0 h 452"/>
                <a:gd name="T107" fmla="*/ 463 w 463"/>
                <a:gd name="T108" fmla="*/ 452 h 4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3" h="452">
                  <a:moveTo>
                    <a:pt x="426" y="19"/>
                  </a:moveTo>
                  <a:lnTo>
                    <a:pt x="398" y="45"/>
                  </a:lnTo>
                  <a:lnTo>
                    <a:pt x="368" y="69"/>
                  </a:lnTo>
                  <a:lnTo>
                    <a:pt x="339" y="92"/>
                  </a:lnTo>
                  <a:lnTo>
                    <a:pt x="309" y="114"/>
                  </a:lnTo>
                  <a:lnTo>
                    <a:pt x="249" y="155"/>
                  </a:lnTo>
                  <a:lnTo>
                    <a:pt x="189" y="196"/>
                  </a:lnTo>
                  <a:lnTo>
                    <a:pt x="133" y="238"/>
                  </a:lnTo>
                  <a:lnTo>
                    <a:pt x="107" y="261"/>
                  </a:lnTo>
                  <a:lnTo>
                    <a:pt x="82" y="285"/>
                  </a:lnTo>
                  <a:lnTo>
                    <a:pt x="58" y="311"/>
                  </a:lnTo>
                  <a:lnTo>
                    <a:pt x="37" y="339"/>
                  </a:lnTo>
                  <a:lnTo>
                    <a:pt x="17" y="370"/>
                  </a:lnTo>
                  <a:lnTo>
                    <a:pt x="0" y="404"/>
                  </a:lnTo>
                  <a:lnTo>
                    <a:pt x="82" y="452"/>
                  </a:lnTo>
                  <a:lnTo>
                    <a:pt x="102" y="422"/>
                  </a:lnTo>
                  <a:lnTo>
                    <a:pt x="123" y="394"/>
                  </a:lnTo>
                  <a:lnTo>
                    <a:pt x="144" y="367"/>
                  </a:lnTo>
                  <a:lnTo>
                    <a:pt x="167" y="342"/>
                  </a:lnTo>
                  <a:lnTo>
                    <a:pt x="216" y="293"/>
                  </a:lnTo>
                  <a:lnTo>
                    <a:pt x="265" y="246"/>
                  </a:lnTo>
                  <a:lnTo>
                    <a:pt x="316" y="199"/>
                  </a:lnTo>
                  <a:lnTo>
                    <a:pt x="365" y="149"/>
                  </a:lnTo>
                  <a:lnTo>
                    <a:pt x="388" y="121"/>
                  </a:lnTo>
                  <a:lnTo>
                    <a:pt x="411" y="93"/>
                  </a:lnTo>
                  <a:lnTo>
                    <a:pt x="433" y="63"/>
                  </a:lnTo>
                  <a:lnTo>
                    <a:pt x="454" y="31"/>
                  </a:lnTo>
                  <a:lnTo>
                    <a:pt x="459" y="19"/>
                  </a:lnTo>
                  <a:lnTo>
                    <a:pt x="463" y="10"/>
                  </a:lnTo>
                  <a:lnTo>
                    <a:pt x="463" y="5"/>
                  </a:lnTo>
                  <a:lnTo>
                    <a:pt x="459" y="2"/>
                  </a:lnTo>
                  <a:lnTo>
                    <a:pt x="455" y="0"/>
                  </a:lnTo>
                  <a:lnTo>
                    <a:pt x="447" y="4"/>
                  </a:lnTo>
                  <a:lnTo>
                    <a:pt x="437" y="10"/>
                  </a:lnTo>
                  <a:lnTo>
                    <a:pt x="426" y="1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212" name="Freeform 19"/>
            <p:cNvSpPr/>
            <p:nvPr/>
          </p:nvSpPr>
          <p:spPr bwMode="auto">
            <a:xfrm>
              <a:off x="2952" y="2179"/>
              <a:ext cx="162" cy="171"/>
            </a:xfrm>
            <a:custGeom>
              <a:avLst/>
              <a:gdLst>
                <a:gd name="T0" fmla="*/ 62 w 162"/>
                <a:gd name="T1" fmla="*/ 0 h 173"/>
                <a:gd name="T2" fmla="*/ 162 w 162"/>
                <a:gd name="T3" fmla="*/ 61 h 173"/>
                <a:gd name="T4" fmla="*/ 130 w 162"/>
                <a:gd name="T5" fmla="*/ 86 h 173"/>
                <a:gd name="T6" fmla="*/ 99 w 162"/>
                <a:gd name="T7" fmla="*/ 113 h 173"/>
                <a:gd name="T8" fmla="*/ 71 w 162"/>
                <a:gd name="T9" fmla="*/ 141 h 173"/>
                <a:gd name="T10" fmla="*/ 44 w 162"/>
                <a:gd name="T11" fmla="*/ 173 h 173"/>
                <a:gd name="T12" fmla="*/ 0 w 162"/>
                <a:gd name="T13" fmla="*/ 152 h 173"/>
                <a:gd name="T14" fmla="*/ 20 w 162"/>
                <a:gd name="T15" fmla="*/ 114 h 173"/>
                <a:gd name="T16" fmla="*/ 38 w 162"/>
                <a:gd name="T17" fmla="*/ 76 h 173"/>
                <a:gd name="T18" fmla="*/ 51 w 162"/>
                <a:gd name="T19" fmla="*/ 38 h 173"/>
                <a:gd name="T20" fmla="*/ 62 w 162"/>
                <a:gd name="T21" fmla="*/ 0 h 1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2"/>
                <a:gd name="T34" fmla="*/ 0 h 173"/>
                <a:gd name="T35" fmla="*/ 162 w 162"/>
                <a:gd name="T36" fmla="*/ 173 h 1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2" h="173">
                  <a:moveTo>
                    <a:pt x="62" y="0"/>
                  </a:moveTo>
                  <a:lnTo>
                    <a:pt x="162" y="61"/>
                  </a:lnTo>
                  <a:lnTo>
                    <a:pt x="130" y="86"/>
                  </a:lnTo>
                  <a:lnTo>
                    <a:pt x="99" y="113"/>
                  </a:lnTo>
                  <a:lnTo>
                    <a:pt x="71" y="141"/>
                  </a:lnTo>
                  <a:lnTo>
                    <a:pt x="44" y="173"/>
                  </a:lnTo>
                  <a:lnTo>
                    <a:pt x="0" y="152"/>
                  </a:lnTo>
                  <a:lnTo>
                    <a:pt x="20" y="114"/>
                  </a:lnTo>
                  <a:lnTo>
                    <a:pt x="38" y="76"/>
                  </a:lnTo>
                  <a:lnTo>
                    <a:pt x="51" y="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9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213" name="Freeform 20"/>
            <p:cNvSpPr/>
            <p:nvPr/>
          </p:nvSpPr>
          <p:spPr bwMode="auto">
            <a:xfrm>
              <a:off x="2691" y="2354"/>
              <a:ext cx="295" cy="201"/>
            </a:xfrm>
            <a:custGeom>
              <a:avLst/>
              <a:gdLst>
                <a:gd name="T0" fmla="*/ 287 w 295"/>
                <a:gd name="T1" fmla="*/ 21 h 201"/>
                <a:gd name="T2" fmla="*/ 292 w 295"/>
                <a:gd name="T3" fmla="*/ 35 h 201"/>
                <a:gd name="T4" fmla="*/ 295 w 295"/>
                <a:gd name="T5" fmla="*/ 50 h 201"/>
                <a:gd name="T6" fmla="*/ 295 w 295"/>
                <a:gd name="T7" fmla="*/ 65 h 201"/>
                <a:gd name="T8" fmla="*/ 293 w 295"/>
                <a:gd name="T9" fmla="*/ 80 h 201"/>
                <a:gd name="T10" fmla="*/ 290 w 295"/>
                <a:gd name="T11" fmla="*/ 87 h 201"/>
                <a:gd name="T12" fmla="*/ 286 w 295"/>
                <a:gd name="T13" fmla="*/ 94 h 201"/>
                <a:gd name="T14" fmla="*/ 275 w 295"/>
                <a:gd name="T15" fmla="*/ 106 h 201"/>
                <a:gd name="T16" fmla="*/ 263 w 295"/>
                <a:gd name="T17" fmla="*/ 117 h 201"/>
                <a:gd name="T18" fmla="*/ 253 w 295"/>
                <a:gd name="T19" fmla="*/ 129 h 201"/>
                <a:gd name="T20" fmla="*/ 246 w 295"/>
                <a:gd name="T21" fmla="*/ 141 h 201"/>
                <a:gd name="T22" fmla="*/ 242 w 295"/>
                <a:gd name="T23" fmla="*/ 150 h 201"/>
                <a:gd name="T24" fmla="*/ 239 w 295"/>
                <a:gd name="T25" fmla="*/ 157 h 201"/>
                <a:gd name="T26" fmla="*/ 239 w 295"/>
                <a:gd name="T27" fmla="*/ 164 h 201"/>
                <a:gd name="T28" fmla="*/ 241 w 295"/>
                <a:gd name="T29" fmla="*/ 170 h 201"/>
                <a:gd name="T30" fmla="*/ 243 w 295"/>
                <a:gd name="T31" fmla="*/ 178 h 201"/>
                <a:gd name="T32" fmla="*/ 246 w 295"/>
                <a:gd name="T33" fmla="*/ 187 h 201"/>
                <a:gd name="T34" fmla="*/ 249 w 295"/>
                <a:gd name="T35" fmla="*/ 201 h 201"/>
                <a:gd name="T36" fmla="*/ 239 w 295"/>
                <a:gd name="T37" fmla="*/ 197 h 201"/>
                <a:gd name="T38" fmla="*/ 232 w 295"/>
                <a:gd name="T39" fmla="*/ 194 h 201"/>
                <a:gd name="T40" fmla="*/ 220 w 295"/>
                <a:gd name="T41" fmla="*/ 191 h 201"/>
                <a:gd name="T42" fmla="*/ 211 w 295"/>
                <a:gd name="T43" fmla="*/ 187 h 201"/>
                <a:gd name="T44" fmla="*/ 205 w 295"/>
                <a:gd name="T45" fmla="*/ 184 h 201"/>
                <a:gd name="T46" fmla="*/ 202 w 295"/>
                <a:gd name="T47" fmla="*/ 180 h 201"/>
                <a:gd name="T48" fmla="*/ 199 w 295"/>
                <a:gd name="T49" fmla="*/ 173 h 201"/>
                <a:gd name="T50" fmla="*/ 197 w 295"/>
                <a:gd name="T51" fmla="*/ 165 h 201"/>
                <a:gd name="T52" fmla="*/ 192 w 295"/>
                <a:gd name="T53" fmla="*/ 152 h 201"/>
                <a:gd name="T54" fmla="*/ 180 w 295"/>
                <a:gd name="T55" fmla="*/ 158 h 201"/>
                <a:gd name="T56" fmla="*/ 168 w 295"/>
                <a:gd name="T57" fmla="*/ 165 h 201"/>
                <a:gd name="T58" fmla="*/ 144 w 295"/>
                <a:gd name="T59" fmla="*/ 172 h 201"/>
                <a:gd name="T60" fmla="*/ 121 w 295"/>
                <a:gd name="T61" fmla="*/ 177 h 201"/>
                <a:gd name="T62" fmla="*/ 98 w 295"/>
                <a:gd name="T63" fmla="*/ 178 h 201"/>
                <a:gd name="T64" fmla="*/ 75 w 295"/>
                <a:gd name="T65" fmla="*/ 177 h 201"/>
                <a:gd name="T66" fmla="*/ 52 w 295"/>
                <a:gd name="T67" fmla="*/ 174 h 201"/>
                <a:gd name="T68" fmla="*/ 27 w 295"/>
                <a:gd name="T69" fmla="*/ 170 h 201"/>
                <a:gd name="T70" fmla="*/ 0 w 295"/>
                <a:gd name="T71" fmla="*/ 167 h 201"/>
                <a:gd name="T72" fmla="*/ 48 w 295"/>
                <a:gd name="T73" fmla="*/ 157 h 201"/>
                <a:gd name="T74" fmla="*/ 72 w 295"/>
                <a:gd name="T75" fmla="*/ 153 h 201"/>
                <a:gd name="T76" fmla="*/ 95 w 295"/>
                <a:gd name="T77" fmla="*/ 144 h 201"/>
                <a:gd name="T78" fmla="*/ 104 w 295"/>
                <a:gd name="T79" fmla="*/ 140 h 201"/>
                <a:gd name="T80" fmla="*/ 111 w 295"/>
                <a:gd name="T81" fmla="*/ 135 h 201"/>
                <a:gd name="T82" fmla="*/ 124 w 295"/>
                <a:gd name="T83" fmla="*/ 125 h 201"/>
                <a:gd name="T84" fmla="*/ 133 w 295"/>
                <a:gd name="T85" fmla="*/ 114 h 201"/>
                <a:gd name="T86" fmla="*/ 141 w 295"/>
                <a:gd name="T87" fmla="*/ 102 h 201"/>
                <a:gd name="T88" fmla="*/ 154 w 295"/>
                <a:gd name="T89" fmla="*/ 77 h 201"/>
                <a:gd name="T90" fmla="*/ 162 w 295"/>
                <a:gd name="T91" fmla="*/ 64 h 201"/>
                <a:gd name="T92" fmla="*/ 170 w 295"/>
                <a:gd name="T93" fmla="*/ 50 h 201"/>
                <a:gd name="T94" fmla="*/ 187 w 295"/>
                <a:gd name="T95" fmla="*/ 31 h 201"/>
                <a:gd name="T96" fmla="*/ 196 w 295"/>
                <a:gd name="T97" fmla="*/ 22 h 201"/>
                <a:gd name="T98" fmla="*/ 205 w 295"/>
                <a:gd name="T99" fmla="*/ 14 h 201"/>
                <a:gd name="T100" fmla="*/ 218 w 295"/>
                <a:gd name="T101" fmla="*/ 8 h 201"/>
                <a:gd name="T102" fmla="*/ 229 w 295"/>
                <a:gd name="T103" fmla="*/ 3 h 201"/>
                <a:gd name="T104" fmla="*/ 242 w 295"/>
                <a:gd name="T105" fmla="*/ 1 h 201"/>
                <a:gd name="T106" fmla="*/ 255 w 295"/>
                <a:gd name="T107" fmla="*/ 0 h 201"/>
                <a:gd name="T108" fmla="*/ 265 w 295"/>
                <a:gd name="T109" fmla="*/ 2 h 201"/>
                <a:gd name="T110" fmla="*/ 273 w 295"/>
                <a:gd name="T111" fmla="*/ 7 h 201"/>
                <a:gd name="T112" fmla="*/ 281 w 295"/>
                <a:gd name="T113" fmla="*/ 13 h 201"/>
                <a:gd name="T114" fmla="*/ 287 w 295"/>
                <a:gd name="T115" fmla="*/ 21 h 2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5"/>
                <a:gd name="T175" fmla="*/ 0 h 201"/>
                <a:gd name="T176" fmla="*/ 295 w 295"/>
                <a:gd name="T177" fmla="*/ 201 h 2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5" h="201">
                  <a:moveTo>
                    <a:pt x="287" y="21"/>
                  </a:moveTo>
                  <a:lnTo>
                    <a:pt x="292" y="35"/>
                  </a:lnTo>
                  <a:lnTo>
                    <a:pt x="295" y="50"/>
                  </a:lnTo>
                  <a:lnTo>
                    <a:pt x="295" y="65"/>
                  </a:lnTo>
                  <a:lnTo>
                    <a:pt x="293" y="80"/>
                  </a:lnTo>
                  <a:lnTo>
                    <a:pt x="290" y="87"/>
                  </a:lnTo>
                  <a:lnTo>
                    <a:pt x="286" y="94"/>
                  </a:lnTo>
                  <a:lnTo>
                    <a:pt x="275" y="106"/>
                  </a:lnTo>
                  <a:lnTo>
                    <a:pt x="263" y="117"/>
                  </a:lnTo>
                  <a:lnTo>
                    <a:pt x="253" y="129"/>
                  </a:lnTo>
                  <a:lnTo>
                    <a:pt x="246" y="141"/>
                  </a:lnTo>
                  <a:lnTo>
                    <a:pt x="242" y="150"/>
                  </a:lnTo>
                  <a:lnTo>
                    <a:pt x="239" y="157"/>
                  </a:lnTo>
                  <a:lnTo>
                    <a:pt x="239" y="164"/>
                  </a:lnTo>
                  <a:lnTo>
                    <a:pt x="241" y="170"/>
                  </a:lnTo>
                  <a:lnTo>
                    <a:pt x="243" y="178"/>
                  </a:lnTo>
                  <a:lnTo>
                    <a:pt x="246" y="187"/>
                  </a:lnTo>
                  <a:lnTo>
                    <a:pt x="249" y="201"/>
                  </a:lnTo>
                  <a:lnTo>
                    <a:pt x="239" y="197"/>
                  </a:lnTo>
                  <a:lnTo>
                    <a:pt x="232" y="194"/>
                  </a:lnTo>
                  <a:lnTo>
                    <a:pt x="220" y="191"/>
                  </a:lnTo>
                  <a:lnTo>
                    <a:pt x="211" y="187"/>
                  </a:lnTo>
                  <a:lnTo>
                    <a:pt x="205" y="184"/>
                  </a:lnTo>
                  <a:lnTo>
                    <a:pt x="202" y="180"/>
                  </a:lnTo>
                  <a:lnTo>
                    <a:pt x="199" y="173"/>
                  </a:lnTo>
                  <a:lnTo>
                    <a:pt x="197" y="165"/>
                  </a:lnTo>
                  <a:lnTo>
                    <a:pt x="192" y="152"/>
                  </a:lnTo>
                  <a:lnTo>
                    <a:pt x="180" y="158"/>
                  </a:lnTo>
                  <a:lnTo>
                    <a:pt x="168" y="165"/>
                  </a:lnTo>
                  <a:lnTo>
                    <a:pt x="144" y="172"/>
                  </a:lnTo>
                  <a:lnTo>
                    <a:pt x="121" y="177"/>
                  </a:lnTo>
                  <a:lnTo>
                    <a:pt x="98" y="178"/>
                  </a:lnTo>
                  <a:lnTo>
                    <a:pt x="75" y="177"/>
                  </a:lnTo>
                  <a:lnTo>
                    <a:pt x="52" y="174"/>
                  </a:lnTo>
                  <a:lnTo>
                    <a:pt x="27" y="170"/>
                  </a:lnTo>
                  <a:lnTo>
                    <a:pt x="0" y="167"/>
                  </a:lnTo>
                  <a:lnTo>
                    <a:pt x="48" y="157"/>
                  </a:lnTo>
                  <a:lnTo>
                    <a:pt x="72" y="153"/>
                  </a:lnTo>
                  <a:lnTo>
                    <a:pt x="95" y="144"/>
                  </a:lnTo>
                  <a:lnTo>
                    <a:pt x="104" y="140"/>
                  </a:lnTo>
                  <a:lnTo>
                    <a:pt x="111" y="135"/>
                  </a:lnTo>
                  <a:lnTo>
                    <a:pt x="124" y="125"/>
                  </a:lnTo>
                  <a:lnTo>
                    <a:pt x="133" y="114"/>
                  </a:lnTo>
                  <a:lnTo>
                    <a:pt x="141" y="102"/>
                  </a:lnTo>
                  <a:lnTo>
                    <a:pt x="154" y="77"/>
                  </a:lnTo>
                  <a:lnTo>
                    <a:pt x="162" y="64"/>
                  </a:lnTo>
                  <a:lnTo>
                    <a:pt x="170" y="50"/>
                  </a:lnTo>
                  <a:lnTo>
                    <a:pt x="187" y="31"/>
                  </a:lnTo>
                  <a:lnTo>
                    <a:pt x="196" y="22"/>
                  </a:lnTo>
                  <a:lnTo>
                    <a:pt x="205" y="14"/>
                  </a:lnTo>
                  <a:lnTo>
                    <a:pt x="218" y="8"/>
                  </a:lnTo>
                  <a:lnTo>
                    <a:pt x="229" y="3"/>
                  </a:lnTo>
                  <a:lnTo>
                    <a:pt x="242" y="1"/>
                  </a:lnTo>
                  <a:lnTo>
                    <a:pt x="255" y="0"/>
                  </a:lnTo>
                  <a:lnTo>
                    <a:pt x="265" y="2"/>
                  </a:lnTo>
                  <a:lnTo>
                    <a:pt x="273" y="7"/>
                  </a:lnTo>
                  <a:lnTo>
                    <a:pt x="281" y="13"/>
                  </a:lnTo>
                  <a:lnTo>
                    <a:pt x="287" y="21"/>
                  </a:lnTo>
                  <a:close/>
                </a:path>
              </a:pathLst>
            </a:custGeom>
            <a:solidFill>
              <a:srgbClr val="876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214" name="Freeform 21"/>
            <p:cNvSpPr/>
            <p:nvPr/>
          </p:nvSpPr>
          <p:spPr bwMode="auto">
            <a:xfrm>
              <a:off x="3051" y="1810"/>
              <a:ext cx="399" cy="366"/>
            </a:xfrm>
            <a:custGeom>
              <a:avLst/>
              <a:gdLst>
                <a:gd name="T0" fmla="*/ 0 w 399"/>
                <a:gd name="T1" fmla="*/ 353 h 367"/>
                <a:gd name="T2" fmla="*/ 17 w 399"/>
                <a:gd name="T3" fmla="*/ 324 h 367"/>
                <a:gd name="T4" fmla="*/ 34 w 399"/>
                <a:gd name="T5" fmla="*/ 294 h 367"/>
                <a:gd name="T6" fmla="*/ 54 w 399"/>
                <a:gd name="T7" fmla="*/ 268 h 367"/>
                <a:gd name="T8" fmla="*/ 76 w 399"/>
                <a:gd name="T9" fmla="*/ 244 h 367"/>
                <a:gd name="T10" fmla="*/ 99 w 399"/>
                <a:gd name="T11" fmla="*/ 220 h 367"/>
                <a:gd name="T12" fmla="*/ 123 w 399"/>
                <a:gd name="T13" fmla="*/ 198 h 367"/>
                <a:gd name="T14" fmla="*/ 176 w 399"/>
                <a:gd name="T15" fmla="*/ 158 h 367"/>
                <a:gd name="T16" fmla="*/ 230 w 399"/>
                <a:gd name="T17" fmla="*/ 120 h 367"/>
                <a:gd name="T18" fmla="*/ 286 w 399"/>
                <a:gd name="T19" fmla="*/ 82 h 367"/>
                <a:gd name="T20" fmla="*/ 343 w 399"/>
                <a:gd name="T21" fmla="*/ 43 h 367"/>
                <a:gd name="T22" fmla="*/ 399 w 399"/>
                <a:gd name="T23" fmla="*/ 0 h 367"/>
                <a:gd name="T24" fmla="*/ 376 w 399"/>
                <a:gd name="T25" fmla="*/ 25 h 367"/>
                <a:gd name="T26" fmla="*/ 352 w 399"/>
                <a:gd name="T27" fmla="*/ 49 h 367"/>
                <a:gd name="T28" fmla="*/ 303 w 399"/>
                <a:gd name="T29" fmla="*/ 94 h 367"/>
                <a:gd name="T30" fmla="*/ 202 w 399"/>
                <a:gd name="T31" fmla="*/ 176 h 367"/>
                <a:gd name="T32" fmla="*/ 151 w 399"/>
                <a:gd name="T33" fmla="*/ 217 h 367"/>
                <a:gd name="T34" fmla="*/ 102 w 399"/>
                <a:gd name="T35" fmla="*/ 261 h 367"/>
                <a:gd name="T36" fmla="*/ 79 w 399"/>
                <a:gd name="T37" fmla="*/ 285 h 367"/>
                <a:gd name="T38" fmla="*/ 56 w 399"/>
                <a:gd name="T39" fmla="*/ 311 h 367"/>
                <a:gd name="T40" fmla="*/ 34 w 399"/>
                <a:gd name="T41" fmla="*/ 338 h 367"/>
                <a:gd name="T42" fmla="*/ 13 w 399"/>
                <a:gd name="T43" fmla="*/ 367 h 367"/>
                <a:gd name="T44" fmla="*/ 0 w 399"/>
                <a:gd name="T45" fmla="*/ 353 h 3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9"/>
                <a:gd name="T70" fmla="*/ 0 h 367"/>
                <a:gd name="T71" fmla="*/ 399 w 399"/>
                <a:gd name="T72" fmla="*/ 367 h 3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9" h="367">
                  <a:moveTo>
                    <a:pt x="0" y="353"/>
                  </a:moveTo>
                  <a:lnTo>
                    <a:pt x="17" y="324"/>
                  </a:lnTo>
                  <a:lnTo>
                    <a:pt x="34" y="294"/>
                  </a:lnTo>
                  <a:lnTo>
                    <a:pt x="54" y="268"/>
                  </a:lnTo>
                  <a:lnTo>
                    <a:pt x="76" y="244"/>
                  </a:lnTo>
                  <a:lnTo>
                    <a:pt x="99" y="220"/>
                  </a:lnTo>
                  <a:lnTo>
                    <a:pt x="123" y="198"/>
                  </a:lnTo>
                  <a:lnTo>
                    <a:pt x="176" y="158"/>
                  </a:lnTo>
                  <a:lnTo>
                    <a:pt x="230" y="120"/>
                  </a:lnTo>
                  <a:lnTo>
                    <a:pt x="286" y="82"/>
                  </a:lnTo>
                  <a:lnTo>
                    <a:pt x="343" y="43"/>
                  </a:lnTo>
                  <a:lnTo>
                    <a:pt x="399" y="0"/>
                  </a:lnTo>
                  <a:lnTo>
                    <a:pt x="376" y="25"/>
                  </a:lnTo>
                  <a:lnTo>
                    <a:pt x="352" y="49"/>
                  </a:lnTo>
                  <a:lnTo>
                    <a:pt x="303" y="94"/>
                  </a:lnTo>
                  <a:lnTo>
                    <a:pt x="202" y="176"/>
                  </a:lnTo>
                  <a:lnTo>
                    <a:pt x="151" y="217"/>
                  </a:lnTo>
                  <a:lnTo>
                    <a:pt x="102" y="261"/>
                  </a:lnTo>
                  <a:lnTo>
                    <a:pt x="79" y="285"/>
                  </a:lnTo>
                  <a:lnTo>
                    <a:pt x="56" y="311"/>
                  </a:lnTo>
                  <a:lnTo>
                    <a:pt x="34" y="338"/>
                  </a:lnTo>
                  <a:lnTo>
                    <a:pt x="13" y="367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94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215" name="Freeform 22"/>
            <p:cNvSpPr/>
            <p:nvPr/>
          </p:nvSpPr>
          <p:spPr bwMode="auto">
            <a:xfrm>
              <a:off x="3110" y="1906"/>
              <a:ext cx="277" cy="288"/>
            </a:xfrm>
            <a:custGeom>
              <a:avLst/>
              <a:gdLst>
                <a:gd name="T0" fmla="*/ 0 w 277"/>
                <a:gd name="T1" fmla="*/ 279 h 288"/>
                <a:gd name="T2" fmla="*/ 15 w 277"/>
                <a:gd name="T3" fmla="*/ 256 h 288"/>
                <a:gd name="T4" fmla="*/ 30 w 277"/>
                <a:gd name="T5" fmla="*/ 237 h 288"/>
                <a:gd name="T6" fmla="*/ 62 w 277"/>
                <a:gd name="T7" fmla="*/ 197 h 288"/>
                <a:gd name="T8" fmla="*/ 96 w 277"/>
                <a:gd name="T9" fmla="*/ 164 h 288"/>
                <a:gd name="T10" fmla="*/ 131 w 277"/>
                <a:gd name="T11" fmla="*/ 131 h 288"/>
                <a:gd name="T12" fmla="*/ 204 w 277"/>
                <a:gd name="T13" fmla="*/ 68 h 288"/>
                <a:gd name="T14" fmla="*/ 241 w 277"/>
                <a:gd name="T15" fmla="*/ 35 h 288"/>
                <a:gd name="T16" fmla="*/ 277 w 277"/>
                <a:gd name="T17" fmla="*/ 0 h 288"/>
                <a:gd name="T18" fmla="*/ 243 w 277"/>
                <a:gd name="T19" fmla="*/ 36 h 288"/>
                <a:gd name="T20" fmla="*/ 207 w 277"/>
                <a:gd name="T21" fmla="*/ 71 h 288"/>
                <a:gd name="T22" fmla="*/ 135 w 277"/>
                <a:gd name="T23" fmla="*/ 138 h 288"/>
                <a:gd name="T24" fmla="*/ 100 w 277"/>
                <a:gd name="T25" fmla="*/ 172 h 288"/>
                <a:gd name="T26" fmla="*/ 67 w 277"/>
                <a:gd name="T27" fmla="*/ 208 h 288"/>
                <a:gd name="T28" fmla="*/ 37 w 277"/>
                <a:gd name="T29" fmla="*/ 246 h 288"/>
                <a:gd name="T30" fmla="*/ 8 w 277"/>
                <a:gd name="T31" fmla="*/ 288 h 288"/>
                <a:gd name="T32" fmla="*/ 0 w 277"/>
                <a:gd name="T33" fmla="*/ 279 h 2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7"/>
                <a:gd name="T52" fmla="*/ 0 h 288"/>
                <a:gd name="T53" fmla="*/ 277 w 277"/>
                <a:gd name="T54" fmla="*/ 288 h 2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7" h="288">
                  <a:moveTo>
                    <a:pt x="0" y="279"/>
                  </a:moveTo>
                  <a:lnTo>
                    <a:pt x="15" y="256"/>
                  </a:lnTo>
                  <a:lnTo>
                    <a:pt x="30" y="237"/>
                  </a:lnTo>
                  <a:lnTo>
                    <a:pt x="62" y="197"/>
                  </a:lnTo>
                  <a:lnTo>
                    <a:pt x="96" y="164"/>
                  </a:lnTo>
                  <a:lnTo>
                    <a:pt x="131" y="131"/>
                  </a:lnTo>
                  <a:lnTo>
                    <a:pt x="204" y="68"/>
                  </a:lnTo>
                  <a:lnTo>
                    <a:pt x="241" y="35"/>
                  </a:lnTo>
                  <a:lnTo>
                    <a:pt x="277" y="0"/>
                  </a:lnTo>
                  <a:lnTo>
                    <a:pt x="243" y="36"/>
                  </a:lnTo>
                  <a:lnTo>
                    <a:pt x="207" y="71"/>
                  </a:lnTo>
                  <a:lnTo>
                    <a:pt x="135" y="138"/>
                  </a:lnTo>
                  <a:lnTo>
                    <a:pt x="100" y="172"/>
                  </a:lnTo>
                  <a:lnTo>
                    <a:pt x="67" y="208"/>
                  </a:lnTo>
                  <a:lnTo>
                    <a:pt x="37" y="246"/>
                  </a:lnTo>
                  <a:lnTo>
                    <a:pt x="8" y="288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216" name="Freeform 23"/>
            <p:cNvSpPr/>
            <p:nvPr/>
          </p:nvSpPr>
          <p:spPr bwMode="auto">
            <a:xfrm>
              <a:off x="2966" y="2200"/>
              <a:ext cx="93" cy="134"/>
            </a:xfrm>
            <a:custGeom>
              <a:avLst/>
              <a:gdLst>
                <a:gd name="T0" fmla="*/ 52 w 93"/>
                <a:gd name="T1" fmla="*/ 0 h 134"/>
                <a:gd name="T2" fmla="*/ 41 w 93"/>
                <a:gd name="T3" fmla="*/ 34 h 134"/>
                <a:gd name="T4" fmla="*/ 29 w 93"/>
                <a:gd name="T5" fmla="*/ 66 h 134"/>
                <a:gd name="T6" fmla="*/ 15 w 93"/>
                <a:gd name="T7" fmla="*/ 97 h 134"/>
                <a:gd name="T8" fmla="*/ 0 w 93"/>
                <a:gd name="T9" fmla="*/ 130 h 134"/>
                <a:gd name="T10" fmla="*/ 12 w 93"/>
                <a:gd name="T11" fmla="*/ 134 h 134"/>
                <a:gd name="T12" fmla="*/ 18 w 93"/>
                <a:gd name="T13" fmla="*/ 119 h 134"/>
                <a:gd name="T14" fmla="*/ 26 w 93"/>
                <a:gd name="T15" fmla="*/ 102 h 134"/>
                <a:gd name="T16" fmla="*/ 42 w 93"/>
                <a:gd name="T17" fmla="*/ 67 h 134"/>
                <a:gd name="T18" fmla="*/ 52 w 93"/>
                <a:gd name="T19" fmla="*/ 52 h 134"/>
                <a:gd name="T20" fmla="*/ 64 w 93"/>
                <a:gd name="T21" fmla="*/ 37 h 134"/>
                <a:gd name="T22" fmla="*/ 77 w 93"/>
                <a:gd name="T23" fmla="*/ 28 h 134"/>
                <a:gd name="T24" fmla="*/ 85 w 93"/>
                <a:gd name="T25" fmla="*/ 23 h 134"/>
                <a:gd name="T26" fmla="*/ 93 w 93"/>
                <a:gd name="T27" fmla="*/ 21 h 134"/>
                <a:gd name="T28" fmla="*/ 91 w 93"/>
                <a:gd name="T29" fmla="*/ 20 h 134"/>
                <a:gd name="T30" fmla="*/ 86 w 93"/>
                <a:gd name="T31" fmla="*/ 18 h 134"/>
                <a:gd name="T32" fmla="*/ 72 w 93"/>
                <a:gd name="T33" fmla="*/ 11 h 134"/>
                <a:gd name="T34" fmla="*/ 58 w 93"/>
                <a:gd name="T35" fmla="*/ 4 h 134"/>
                <a:gd name="T36" fmla="*/ 53 w 93"/>
                <a:gd name="T37" fmla="*/ 1 h 134"/>
                <a:gd name="T38" fmla="*/ 52 w 93"/>
                <a:gd name="T39" fmla="*/ 0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3"/>
                <a:gd name="T61" fmla="*/ 0 h 134"/>
                <a:gd name="T62" fmla="*/ 93 w 93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3" h="134">
                  <a:moveTo>
                    <a:pt x="52" y="0"/>
                  </a:moveTo>
                  <a:lnTo>
                    <a:pt x="41" y="34"/>
                  </a:lnTo>
                  <a:lnTo>
                    <a:pt x="29" y="66"/>
                  </a:lnTo>
                  <a:lnTo>
                    <a:pt x="15" y="97"/>
                  </a:lnTo>
                  <a:lnTo>
                    <a:pt x="0" y="130"/>
                  </a:lnTo>
                  <a:lnTo>
                    <a:pt x="12" y="134"/>
                  </a:lnTo>
                  <a:lnTo>
                    <a:pt x="18" y="119"/>
                  </a:lnTo>
                  <a:lnTo>
                    <a:pt x="26" y="102"/>
                  </a:lnTo>
                  <a:lnTo>
                    <a:pt x="42" y="67"/>
                  </a:lnTo>
                  <a:lnTo>
                    <a:pt x="52" y="52"/>
                  </a:lnTo>
                  <a:lnTo>
                    <a:pt x="64" y="37"/>
                  </a:lnTo>
                  <a:lnTo>
                    <a:pt x="77" y="28"/>
                  </a:lnTo>
                  <a:lnTo>
                    <a:pt x="85" y="23"/>
                  </a:lnTo>
                  <a:lnTo>
                    <a:pt x="93" y="21"/>
                  </a:lnTo>
                  <a:lnTo>
                    <a:pt x="91" y="20"/>
                  </a:lnTo>
                  <a:lnTo>
                    <a:pt x="86" y="18"/>
                  </a:lnTo>
                  <a:lnTo>
                    <a:pt x="72" y="11"/>
                  </a:lnTo>
                  <a:lnTo>
                    <a:pt x="58" y="4"/>
                  </a:lnTo>
                  <a:lnTo>
                    <a:pt x="53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217" name="Freeform 24"/>
            <p:cNvSpPr/>
            <p:nvPr/>
          </p:nvSpPr>
          <p:spPr bwMode="auto">
            <a:xfrm>
              <a:off x="2993" y="2238"/>
              <a:ext cx="81" cy="97"/>
            </a:xfrm>
            <a:custGeom>
              <a:avLst/>
              <a:gdLst>
                <a:gd name="T0" fmla="*/ 81 w 81"/>
                <a:gd name="T1" fmla="*/ 0 h 97"/>
                <a:gd name="T2" fmla="*/ 43 w 81"/>
                <a:gd name="T3" fmla="*/ 27 h 97"/>
                <a:gd name="T4" fmla="*/ 19 w 81"/>
                <a:gd name="T5" fmla="*/ 56 h 97"/>
                <a:gd name="T6" fmla="*/ 0 w 81"/>
                <a:gd name="T7" fmla="*/ 97 h 97"/>
                <a:gd name="T8" fmla="*/ 38 w 81"/>
                <a:gd name="T9" fmla="*/ 50 h 97"/>
                <a:gd name="T10" fmla="*/ 66 w 81"/>
                <a:gd name="T11" fmla="*/ 27 h 97"/>
                <a:gd name="T12" fmla="*/ 81 w 81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97"/>
                <a:gd name="T23" fmla="*/ 81 w 81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97">
                  <a:moveTo>
                    <a:pt x="81" y="0"/>
                  </a:moveTo>
                  <a:lnTo>
                    <a:pt x="43" y="27"/>
                  </a:lnTo>
                  <a:lnTo>
                    <a:pt x="19" y="56"/>
                  </a:lnTo>
                  <a:lnTo>
                    <a:pt x="0" y="97"/>
                  </a:lnTo>
                  <a:lnTo>
                    <a:pt x="38" y="50"/>
                  </a:lnTo>
                  <a:lnTo>
                    <a:pt x="66" y="27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</a:ln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218" name="Freeform 25"/>
            <p:cNvSpPr/>
            <p:nvPr/>
          </p:nvSpPr>
          <p:spPr bwMode="auto">
            <a:xfrm>
              <a:off x="2716" y="2416"/>
              <a:ext cx="242" cy="137"/>
            </a:xfrm>
            <a:custGeom>
              <a:avLst/>
              <a:gdLst>
                <a:gd name="T0" fmla="*/ 0 w 242"/>
                <a:gd name="T1" fmla="*/ 106 h 137"/>
                <a:gd name="T2" fmla="*/ 25 w 242"/>
                <a:gd name="T3" fmla="*/ 99 h 137"/>
                <a:gd name="T4" fmla="*/ 48 w 242"/>
                <a:gd name="T5" fmla="*/ 92 h 137"/>
                <a:gd name="T6" fmla="*/ 70 w 242"/>
                <a:gd name="T7" fmla="*/ 83 h 137"/>
                <a:gd name="T8" fmla="*/ 88 w 242"/>
                <a:gd name="T9" fmla="*/ 72 h 137"/>
                <a:gd name="T10" fmla="*/ 106 w 242"/>
                <a:gd name="T11" fmla="*/ 60 h 137"/>
                <a:gd name="T12" fmla="*/ 121 w 242"/>
                <a:gd name="T13" fmla="*/ 45 h 137"/>
                <a:gd name="T14" fmla="*/ 136 w 242"/>
                <a:gd name="T15" fmla="*/ 26 h 137"/>
                <a:gd name="T16" fmla="*/ 147 w 242"/>
                <a:gd name="T17" fmla="*/ 6 h 137"/>
                <a:gd name="T18" fmla="*/ 144 w 242"/>
                <a:gd name="T19" fmla="*/ 25 h 137"/>
                <a:gd name="T20" fmla="*/ 142 w 242"/>
                <a:gd name="T21" fmla="*/ 35 h 137"/>
                <a:gd name="T22" fmla="*/ 138 w 242"/>
                <a:gd name="T23" fmla="*/ 46 h 137"/>
                <a:gd name="T24" fmla="*/ 132 w 242"/>
                <a:gd name="T25" fmla="*/ 57 h 137"/>
                <a:gd name="T26" fmla="*/ 125 w 242"/>
                <a:gd name="T27" fmla="*/ 67 h 137"/>
                <a:gd name="T28" fmla="*/ 115 w 242"/>
                <a:gd name="T29" fmla="*/ 76 h 137"/>
                <a:gd name="T30" fmla="*/ 102 w 242"/>
                <a:gd name="T31" fmla="*/ 86 h 137"/>
                <a:gd name="T32" fmla="*/ 122 w 242"/>
                <a:gd name="T33" fmla="*/ 81 h 137"/>
                <a:gd name="T34" fmla="*/ 139 w 242"/>
                <a:gd name="T35" fmla="*/ 72 h 137"/>
                <a:gd name="T36" fmla="*/ 152 w 242"/>
                <a:gd name="T37" fmla="*/ 61 h 137"/>
                <a:gd name="T38" fmla="*/ 163 w 242"/>
                <a:gd name="T39" fmla="*/ 48 h 137"/>
                <a:gd name="T40" fmla="*/ 183 w 242"/>
                <a:gd name="T41" fmla="*/ 22 h 137"/>
                <a:gd name="T42" fmla="*/ 191 w 242"/>
                <a:gd name="T43" fmla="*/ 10 h 137"/>
                <a:gd name="T44" fmla="*/ 199 w 242"/>
                <a:gd name="T45" fmla="*/ 0 h 137"/>
                <a:gd name="T46" fmla="*/ 196 w 242"/>
                <a:gd name="T47" fmla="*/ 9 h 137"/>
                <a:gd name="T48" fmla="*/ 194 w 242"/>
                <a:gd name="T49" fmla="*/ 20 h 137"/>
                <a:gd name="T50" fmla="*/ 190 w 242"/>
                <a:gd name="T51" fmla="*/ 43 h 137"/>
                <a:gd name="T52" fmla="*/ 190 w 242"/>
                <a:gd name="T53" fmla="*/ 64 h 137"/>
                <a:gd name="T54" fmla="*/ 191 w 242"/>
                <a:gd name="T55" fmla="*/ 75 h 137"/>
                <a:gd name="T56" fmla="*/ 194 w 242"/>
                <a:gd name="T57" fmla="*/ 84 h 137"/>
                <a:gd name="T58" fmla="*/ 216 w 242"/>
                <a:gd name="T59" fmla="*/ 55 h 137"/>
                <a:gd name="T60" fmla="*/ 229 w 242"/>
                <a:gd name="T61" fmla="*/ 40 h 137"/>
                <a:gd name="T62" fmla="*/ 242 w 242"/>
                <a:gd name="T63" fmla="*/ 27 h 137"/>
                <a:gd name="T64" fmla="*/ 231 w 242"/>
                <a:gd name="T65" fmla="*/ 45 h 137"/>
                <a:gd name="T66" fmla="*/ 223 w 242"/>
                <a:gd name="T67" fmla="*/ 61 h 137"/>
                <a:gd name="T68" fmla="*/ 218 w 242"/>
                <a:gd name="T69" fmla="*/ 74 h 137"/>
                <a:gd name="T70" fmla="*/ 216 w 242"/>
                <a:gd name="T71" fmla="*/ 86 h 137"/>
                <a:gd name="T72" fmla="*/ 214 w 242"/>
                <a:gd name="T73" fmla="*/ 97 h 137"/>
                <a:gd name="T74" fmla="*/ 216 w 242"/>
                <a:gd name="T75" fmla="*/ 109 h 137"/>
                <a:gd name="T76" fmla="*/ 219 w 242"/>
                <a:gd name="T77" fmla="*/ 122 h 137"/>
                <a:gd name="T78" fmla="*/ 223 w 242"/>
                <a:gd name="T79" fmla="*/ 137 h 137"/>
                <a:gd name="T80" fmla="*/ 212 w 242"/>
                <a:gd name="T81" fmla="*/ 135 h 137"/>
                <a:gd name="T82" fmla="*/ 204 w 242"/>
                <a:gd name="T83" fmla="*/ 132 h 137"/>
                <a:gd name="T84" fmla="*/ 196 w 242"/>
                <a:gd name="T85" fmla="*/ 129 h 137"/>
                <a:gd name="T86" fmla="*/ 190 w 242"/>
                <a:gd name="T87" fmla="*/ 125 h 137"/>
                <a:gd name="T88" fmla="*/ 184 w 242"/>
                <a:gd name="T89" fmla="*/ 120 h 137"/>
                <a:gd name="T90" fmla="*/ 180 w 242"/>
                <a:gd name="T91" fmla="*/ 115 h 137"/>
                <a:gd name="T92" fmla="*/ 178 w 242"/>
                <a:gd name="T93" fmla="*/ 100 h 137"/>
                <a:gd name="T94" fmla="*/ 176 w 242"/>
                <a:gd name="T95" fmla="*/ 92 h 137"/>
                <a:gd name="T96" fmla="*/ 171 w 242"/>
                <a:gd name="T97" fmla="*/ 82 h 137"/>
                <a:gd name="T98" fmla="*/ 154 w 242"/>
                <a:gd name="T99" fmla="*/ 94 h 137"/>
                <a:gd name="T100" fmla="*/ 134 w 242"/>
                <a:gd name="T101" fmla="*/ 103 h 137"/>
                <a:gd name="T102" fmla="*/ 113 w 242"/>
                <a:gd name="T103" fmla="*/ 109 h 137"/>
                <a:gd name="T104" fmla="*/ 89 w 242"/>
                <a:gd name="T105" fmla="*/ 114 h 137"/>
                <a:gd name="T106" fmla="*/ 65 w 242"/>
                <a:gd name="T107" fmla="*/ 115 h 137"/>
                <a:gd name="T108" fmla="*/ 41 w 242"/>
                <a:gd name="T109" fmla="*/ 114 h 137"/>
                <a:gd name="T110" fmla="*/ 19 w 242"/>
                <a:gd name="T111" fmla="*/ 111 h 137"/>
                <a:gd name="T112" fmla="*/ 0 w 242"/>
                <a:gd name="T113" fmla="*/ 106 h 1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2"/>
                <a:gd name="T172" fmla="*/ 0 h 137"/>
                <a:gd name="T173" fmla="*/ 242 w 242"/>
                <a:gd name="T174" fmla="*/ 137 h 13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2" h="137">
                  <a:moveTo>
                    <a:pt x="0" y="106"/>
                  </a:moveTo>
                  <a:lnTo>
                    <a:pt x="25" y="99"/>
                  </a:lnTo>
                  <a:lnTo>
                    <a:pt x="48" y="92"/>
                  </a:lnTo>
                  <a:lnTo>
                    <a:pt x="70" y="83"/>
                  </a:lnTo>
                  <a:lnTo>
                    <a:pt x="88" y="72"/>
                  </a:lnTo>
                  <a:lnTo>
                    <a:pt x="106" y="60"/>
                  </a:lnTo>
                  <a:lnTo>
                    <a:pt x="121" y="45"/>
                  </a:lnTo>
                  <a:lnTo>
                    <a:pt x="136" y="26"/>
                  </a:lnTo>
                  <a:lnTo>
                    <a:pt x="147" y="6"/>
                  </a:lnTo>
                  <a:lnTo>
                    <a:pt x="144" y="25"/>
                  </a:lnTo>
                  <a:lnTo>
                    <a:pt x="142" y="35"/>
                  </a:lnTo>
                  <a:lnTo>
                    <a:pt x="138" y="46"/>
                  </a:lnTo>
                  <a:lnTo>
                    <a:pt x="132" y="57"/>
                  </a:lnTo>
                  <a:lnTo>
                    <a:pt x="125" y="67"/>
                  </a:lnTo>
                  <a:lnTo>
                    <a:pt x="115" y="76"/>
                  </a:lnTo>
                  <a:lnTo>
                    <a:pt x="102" y="86"/>
                  </a:lnTo>
                  <a:lnTo>
                    <a:pt x="122" y="81"/>
                  </a:lnTo>
                  <a:lnTo>
                    <a:pt x="139" y="72"/>
                  </a:lnTo>
                  <a:lnTo>
                    <a:pt x="152" y="61"/>
                  </a:lnTo>
                  <a:lnTo>
                    <a:pt x="163" y="48"/>
                  </a:lnTo>
                  <a:lnTo>
                    <a:pt x="183" y="22"/>
                  </a:lnTo>
                  <a:lnTo>
                    <a:pt x="191" y="10"/>
                  </a:lnTo>
                  <a:lnTo>
                    <a:pt x="199" y="0"/>
                  </a:lnTo>
                  <a:lnTo>
                    <a:pt x="196" y="9"/>
                  </a:lnTo>
                  <a:lnTo>
                    <a:pt x="194" y="20"/>
                  </a:lnTo>
                  <a:lnTo>
                    <a:pt x="190" y="43"/>
                  </a:lnTo>
                  <a:lnTo>
                    <a:pt x="190" y="64"/>
                  </a:lnTo>
                  <a:lnTo>
                    <a:pt x="191" y="75"/>
                  </a:lnTo>
                  <a:lnTo>
                    <a:pt x="194" y="84"/>
                  </a:lnTo>
                  <a:lnTo>
                    <a:pt x="216" y="55"/>
                  </a:lnTo>
                  <a:lnTo>
                    <a:pt x="229" y="40"/>
                  </a:lnTo>
                  <a:lnTo>
                    <a:pt x="242" y="27"/>
                  </a:lnTo>
                  <a:lnTo>
                    <a:pt x="231" y="45"/>
                  </a:lnTo>
                  <a:lnTo>
                    <a:pt x="223" y="61"/>
                  </a:lnTo>
                  <a:lnTo>
                    <a:pt x="218" y="74"/>
                  </a:lnTo>
                  <a:lnTo>
                    <a:pt x="216" y="86"/>
                  </a:lnTo>
                  <a:lnTo>
                    <a:pt x="214" y="97"/>
                  </a:lnTo>
                  <a:lnTo>
                    <a:pt x="216" y="109"/>
                  </a:lnTo>
                  <a:lnTo>
                    <a:pt x="219" y="122"/>
                  </a:lnTo>
                  <a:lnTo>
                    <a:pt x="223" y="137"/>
                  </a:lnTo>
                  <a:lnTo>
                    <a:pt x="212" y="135"/>
                  </a:lnTo>
                  <a:lnTo>
                    <a:pt x="204" y="132"/>
                  </a:lnTo>
                  <a:lnTo>
                    <a:pt x="196" y="129"/>
                  </a:lnTo>
                  <a:lnTo>
                    <a:pt x="190" y="125"/>
                  </a:lnTo>
                  <a:lnTo>
                    <a:pt x="184" y="120"/>
                  </a:lnTo>
                  <a:lnTo>
                    <a:pt x="180" y="115"/>
                  </a:lnTo>
                  <a:lnTo>
                    <a:pt x="178" y="100"/>
                  </a:lnTo>
                  <a:lnTo>
                    <a:pt x="176" y="92"/>
                  </a:lnTo>
                  <a:lnTo>
                    <a:pt x="171" y="82"/>
                  </a:lnTo>
                  <a:lnTo>
                    <a:pt x="154" y="94"/>
                  </a:lnTo>
                  <a:lnTo>
                    <a:pt x="134" y="103"/>
                  </a:lnTo>
                  <a:lnTo>
                    <a:pt x="113" y="109"/>
                  </a:lnTo>
                  <a:lnTo>
                    <a:pt x="89" y="114"/>
                  </a:lnTo>
                  <a:lnTo>
                    <a:pt x="65" y="115"/>
                  </a:lnTo>
                  <a:lnTo>
                    <a:pt x="41" y="114"/>
                  </a:lnTo>
                  <a:lnTo>
                    <a:pt x="19" y="111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219" name="Freeform 26"/>
            <p:cNvSpPr/>
            <p:nvPr/>
          </p:nvSpPr>
          <p:spPr bwMode="auto">
            <a:xfrm>
              <a:off x="2867" y="2364"/>
              <a:ext cx="76" cy="96"/>
            </a:xfrm>
            <a:custGeom>
              <a:avLst/>
              <a:gdLst>
                <a:gd name="T0" fmla="*/ 76 w 76"/>
                <a:gd name="T1" fmla="*/ 1 h 96"/>
                <a:gd name="T2" fmla="*/ 66 w 76"/>
                <a:gd name="T3" fmla="*/ 0 h 96"/>
                <a:gd name="T4" fmla="*/ 56 w 76"/>
                <a:gd name="T5" fmla="*/ 0 h 96"/>
                <a:gd name="T6" fmla="*/ 39 w 76"/>
                <a:gd name="T7" fmla="*/ 3 h 96"/>
                <a:gd name="T8" fmla="*/ 25 w 76"/>
                <a:gd name="T9" fmla="*/ 11 h 96"/>
                <a:gd name="T10" fmla="*/ 14 w 76"/>
                <a:gd name="T11" fmla="*/ 22 h 96"/>
                <a:gd name="T12" fmla="*/ 6 w 76"/>
                <a:gd name="T13" fmla="*/ 37 h 96"/>
                <a:gd name="T14" fmla="*/ 2 w 76"/>
                <a:gd name="T15" fmla="*/ 54 h 96"/>
                <a:gd name="T16" fmla="*/ 0 w 76"/>
                <a:gd name="T17" fmla="*/ 74 h 96"/>
                <a:gd name="T18" fmla="*/ 1 w 76"/>
                <a:gd name="T19" fmla="*/ 96 h 96"/>
                <a:gd name="T20" fmla="*/ 9 w 76"/>
                <a:gd name="T21" fmla="*/ 80 h 96"/>
                <a:gd name="T22" fmla="*/ 15 w 76"/>
                <a:gd name="T23" fmla="*/ 65 h 96"/>
                <a:gd name="T24" fmla="*/ 24 w 76"/>
                <a:gd name="T25" fmla="*/ 52 h 96"/>
                <a:gd name="T26" fmla="*/ 33 w 76"/>
                <a:gd name="T27" fmla="*/ 40 h 96"/>
                <a:gd name="T28" fmla="*/ 53 w 76"/>
                <a:gd name="T29" fmla="*/ 18 h 96"/>
                <a:gd name="T30" fmla="*/ 76 w 76"/>
                <a:gd name="T31" fmla="*/ 1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"/>
                <a:gd name="T49" fmla="*/ 0 h 96"/>
                <a:gd name="T50" fmla="*/ 76 w 76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" h="96">
                  <a:moveTo>
                    <a:pt x="76" y="1"/>
                  </a:moveTo>
                  <a:lnTo>
                    <a:pt x="66" y="0"/>
                  </a:lnTo>
                  <a:lnTo>
                    <a:pt x="56" y="0"/>
                  </a:lnTo>
                  <a:lnTo>
                    <a:pt x="39" y="3"/>
                  </a:lnTo>
                  <a:lnTo>
                    <a:pt x="25" y="11"/>
                  </a:lnTo>
                  <a:lnTo>
                    <a:pt x="14" y="22"/>
                  </a:lnTo>
                  <a:lnTo>
                    <a:pt x="6" y="37"/>
                  </a:lnTo>
                  <a:lnTo>
                    <a:pt x="2" y="54"/>
                  </a:lnTo>
                  <a:lnTo>
                    <a:pt x="0" y="74"/>
                  </a:lnTo>
                  <a:lnTo>
                    <a:pt x="1" y="96"/>
                  </a:lnTo>
                  <a:lnTo>
                    <a:pt x="9" y="80"/>
                  </a:lnTo>
                  <a:lnTo>
                    <a:pt x="15" y="65"/>
                  </a:lnTo>
                  <a:lnTo>
                    <a:pt x="24" y="52"/>
                  </a:lnTo>
                  <a:lnTo>
                    <a:pt x="33" y="40"/>
                  </a:lnTo>
                  <a:lnTo>
                    <a:pt x="53" y="18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220" name="Freeform 27"/>
            <p:cNvSpPr/>
            <p:nvPr/>
          </p:nvSpPr>
          <p:spPr bwMode="auto">
            <a:xfrm>
              <a:off x="2923" y="2376"/>
              <a:ext cx="47" cy="86"/>
            </a:xfrm>
            <a:custGeom>
              <a:avLst/>
              <a:gdLst>
                <a:gd name="T0" fmla="*/ 45 w 47"/>
                <a:gd name="T1" fmla="*/ 0 h 86"/>
                <a:gd name="T2" fmla="*/ 36 w 47"/>
                <a:gd name="T3" fmla="*/ 24 h 86"/>
                <a:gd name="T4" fmla="*/ 25 w 47"/>
                <a:gd name="T5" fmla="*/ 45 h 86"/>
                <a:gd name="T6" fmla="*/ 12 w 47"/>
                <a:gd name="T7" fmla="*/ 64 h 86"/>
                <a:gd name="T8" fmla="*/ 0 w 47"/>
                <a:gd name="T9" fmla="*/ 86 h 86"/>
                <a:gd name="T10" fmla="*/ 13 w 47"/>
                <a:gd name="T11" fmla="*/ 74 h 86"/>
                <a:gd name="T12" fmla="*/ 24 w 47"/>
                <a:gd name="T13" fmla="*/ 65 h 86"/>
                <a:gd name="T14" fmla="*/ 33 w 47"/>
                <a:gd name="T15" fmla="*/ 56 h 86"/>
                <a:gd name="T16" fmla="*/ 39 w 47"/>
                <a:gd name="T17" fmla="*/ 49 h 86"/>
                <a:gd name="T18" fmla="*/ 44 w 47"/>
                <a:gd name="T19" fmla="*/ 41 h 86"/>
                <a:gd name="T20" fmla="*/ 46 w 47"/>
                <a:gd name="T21" fmla="*/ 30 h 86"/>
                <a:gd name="T22" fmla="*/ 47 w 47"/>
                <a:gd name="T23" fmla="*/ 17 h 86"/>
                <a:gd name="T24" fmla="*/ 46 w 47"/>
                <a:gd name="T25" fmla="*/ 10 h 86"/>
                <a:gd name="T26" fmla="*/ 45 w 47"/>
                <a:gd name="T27" fmla="*/ 0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"/>
                <a:gd name="T43" fmla="*/ 0 h 86"/>
                <a:gd name="T44" fmla="*/ 47 w 47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" h="86">
                  <a:moveTo>
                    <a:pt x="45" y="0"/>
                  </a:moveTo>
                  <a:lnTo>
                    <a:pt x="36" y="24"/>
                  </a:lnTo>
                  <a:lnTo>
                    <a:pt x="25" y="45"/>
                  </a:lnTo>
                  <a:lnTo>
                    <a:pt x="12" y="64"/>
                  </a:lnTo>
                  <a:lnTo>
                    <a:pt x="0" y="86"/>
                  </a:lnTo>
                  <a:lnTo>
                    <a:pt x="13" y="74"/>
                  </a:lnTo>
                  <a:lnTo>
                    <a:pt x="24" y="65"/>
                  </a:lnTo>
                  <a:lnTo>
                    <a:pt x="33" y="56"/>
                  </a:lnTo>
                  <a:lnTo>
                    <a:pt x="39" y="49"/>
                  </a:lnTo>
                  <a:lnTo>
                    <a:pt x="44" y="41"/>
                  </a:lnTo>
                  <a:lnTo>
                    <a:pt x="46" y="30"/>
                  </a:lnTo>
                  <a:lnTo>
                    <a:pt x="47" y="17"/>
                  </a:lnTo>
                  <a:lnTo>
                    <a:pt x="46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pic>
        <p:nvPicPr>
          <p:cNvPr id="103463" name="Picture 61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5805488"/>
            <a:ext cx="788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75" y="4973638"/>
            <a:ext cx="1620838" cy="1620837"/>
          </a:xfrm>
          <a:prstGeom prst="rect">
            <a:avLst/>
          </a:prstGeom>
          <a:noFill/>
          <a:ln w="9525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3465" name="Group 48"/>
          <p:cNvGrpSpPr/>
          <p:nvPr/>
        </p:nvGrpSpPr>
        <p:grpSpPr bwMode="auto">
          <a:xfrm>
            <a:off x="6181725" y="-115888"/>
            <a:ext cx="2268538" cy="6667501"/>
            <a:chOff x="6181195" y="-116524"/>
            <a:chExt cx="2268912" cy="6668102"/>
          </a:xfrm>
        </p:grpSpPr>
        <p:sp>
          <p:nvSpPr>
            <p:cNvPr id="50" name="Rectangle 49"/>
            <p:cNvSpPr/>
            <p:nvPr/>
          </p:nvSpPr>
          <p:spPr>
            <a:xfrm>
              <a:off x="6680626" y="-116524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1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914383" y="-104399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2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577258" y="1178001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3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19711" y="1080841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4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516688" y="2177611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5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715733" y="2177611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6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487600" y="3330592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7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785916" y="3351953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8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412764" y="4478319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9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181195" y="5628248"/>
              <a:ext cx="88678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10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sp>
        <p:nvSpPr>
          <p:cNvPr id="60" name="Text Box 102"/>
          <p:cNvSpPr txBox="1">
            <a:spLocks noChangeArrowheads="1"/>
          </p:cNvSpPr>
          <p:nvPr/>
        </p:nvSpPr>
        <p:spPr bwMode="auto">
          <a:xfrm>
            <a:off x="1763713" y="5445125"/>
            <a:ext cx="34559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580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6000" b="1" dirty="0" err="1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It’s</a:t>
            </a:r>
            <a:r>
              <a:rPr lang="es-ES" altLang="es-ES" sz="6000" b="1" dirty="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 …</a:t>
            </a:r>
            <a:endParaRPr lang="es-ES" altLang="es-ES" sz="6000" b="1" dirty="0">
              <a:solidFill>
                <a:srgbClr val="000000"/>
              </a:solidFill>
              <a:latin typeface="Comic Sans MS" panose="030F0702030302020204" pitchFamily="66" charset="0"/>
              <a:cs typeface="+mn-cs"/>
            </a:endParaRPr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45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C -0.00677 -0.0007 -0.01354 -0.0007 -0.02031 -0.00232 C -0.0342 -0.00556 -0.02778 -0.00602 -0.03698 -0.01227 C -0.04288 -0.0162 -0.04965 -0.01597 -0.05556 -0.01968 C -0.06181 -0.02361 -0.06788 -0.02778 -0.07396 -0.03195 C -0.07621 -0.03357 -0.07899 -0.03333 -0.08142 -0.03449 C -0.09271 -0.03958 -0.10399 -0.04722 -0.11476 -0.05417 C -0.11979 -0.06111 -0.12483 -0.06458 -0.13142 -0.06898 C -0.13871 -0.07917 -0.15017 -0.08588 -0.1592 -0.09375 C -0.16354 -0.09769 -0.16667 -0.1037 -0.17031 -0.10857 C -0.17917 -0.12037 -0.19236 -0.12708 -0.20174 -0.1382 C -0.21233 -0.1507 -0.20486 -0.1463 -0.21476 -0.15046 C -0.2191 -0.15625 -0.22344 -0.16204 -0.22778 -0.16783 C -0.22934 -0.16991 -0.22986 -0.17315 -0.23142 -0.17523 C -0.23837 -0.18449 -0.23802 -0.18033 -0.24444 -0.1875 C -0.25017 -0.19375 -0.25521 -0.20139 -0.26111 -0.20741 C -0.28264 -0.22963 -0.26233 -0.2037 -0.28142 -0.22963 C -0.28455 -0.2338 -0.28941 -0.23519 -0.29253 -0.23935 C -0.30278 -0.25301 -0.31128 -0.26435 -0.32587 -0.26898 C -0.34792 -0.26736 -0.36458 -0.26574 -0.38507 -0.25926 C -0.3908 -0.25162 -0.39687 -0.25394 -0.40365 -0.24931 C -0.41337 -0.24283 -0.41771 -0.24097 -0.42951 -0.23704 C -0.45417 -0.22894 -0.47726 -0.21343 -0.50174 -0.20486 C -0.50538 -0.20162 -0.50868 -0.19676 -0.51285 -0.19491 C -0.52361 -0.19028 -0.52708 -0.18843 -0.53507 -0.17778 C -0.54149 -0.15301 -0.54358 -0.1206 -0.52396 -0.10602 C -0.50121 -0.08912 -0.44618 -0.09861 -0.44618 -0.09861 C -0.42865 -0.09491 -0.41181 -0.08866 -0.39444 -0.0838 C -0.37483 -0.08773 -0.36632 -0.08843 -0.34444 -0.08634 C -0.33924 -0.07616 -0.33437 -0.06806 -0.33142 -0.05671 C -0.33212 -0.04283 -0.33056 -0.02824 -0.33333 -0.01482 C -0.33507 -0.00648 -0.34149 0.00208 -0.34809 0.00255 C -0.38698 0.00486 -0.42587 0.00417 -0.46476 0.00509 C -0.47361 0.01296 -0.46806 0.0088 -0.48142 0.01481 C -0.48333 0.01574 -0.48698 0.01736 -0.48698 0.01736 C -0.49115 0.02569 -0.49288 0.02893 -0.5 0.03217 C -0.50243 0.03704 -0.50486 0.04213 -0.50729 0.04699 C -0.5092 0.05092 -0.51476 0.05694 -0.51476 0.05694 C -0.52031 0.07824 -0.51823 0.08727 -0.50365 0.09398 C -0.48125 0.09282 -0.43941 0.09606 -0.41667 0.08657 C -0.41545 0.08403 -0.41285 0.07917 -0.41285 0.07917 " pathEditMode="relative" ptsTypes="ffffffffffffffffffffffffffffffffffffffff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ZU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5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62658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580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6000" b="1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This pen is …</a:t>
            </a:r>
            <a:endParaRPr lang="es-ES" altLang="es-ES" sz="6000" b="1">
              <a:solidFill>
                <a:srgbClr val="000000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66566" name="Freeform 6"/>
          <p:cNvSpPr/>
          <p:nvPr/>
        </p:nvSpPr>
        <p:spPr bwMode="auto">
          <a:xfrm rot="-1158789">
            <a:off x="8042275" y="1530350"/>
            <a:ext cx="863600" cy="603250"/>
          </a:xfrm>
          <a:custGeom>
            <a:avLst/>
            <a:gdLst>
              <a:gd name="T0" fmla="*/ 520257024 w 850"/>
              <a:gd name="T1" fmla="*/ 11397429 h 619"/>
              <a:gd name="T2" fmla="*/ 136257792 w 850"/>
              <a:gd name="T3" fmla="*/ 125367824 h 619"/>
              <a:gd name="T4" fmla="*/ 74322432 w 850"/>
              <a:gd name="T5" fmla="*/ 170956567 h 619"/>
              <a:gd name="T6" fmla="*/ 37161216 w 850"/>
              <a:gd name="T7" fmla="*/ 239339194 h 619"/>
              <a:gd name="T8" fmla="*/ 0 w 850"/>
              <a:gd name="T9" fmla="*/ 353310563 h 619"/>
              <a:gd name="T10" fmla="*/ 24774144 w 850"/>
              <a:gd name="T11" fmla="*/ 421693190 h 619"/>
              <a:gd name="T12" fmla="*/ 37161216 w 850"/>
              <a:gd name="T13" fmla="*/ 467280958 h 619"/>
              <a:gd name="T14" fmla="*/ 123870720 w 850"/>
              <a:gd name="T15" fmla="*/ 490075817 h 619"/>
              <a:gd name="T16" fmla="*/ 470708736 w 850"/>
              <a:gd name="T17" fmla="*/ 501472272 h 619"/>
              <a:gd name="T18" fmla="*/ 619353600 w 850"/>
              <a:gd name="T19" fmla="*/ 455884504 h 619"/>
              <a:gd name="T20" fmla="*/ 854707968 w 850"/>
              <a:gd name="T21" fmla="*/ 398898332 h 619"/>
              <a:gd name="T22" fmla="*/ 842320896 w 850"/>
              <a:gd name="T23" fmla="*/ 330515705 h 619"/>
              <a:gd name="T24" fmla="*/ 817546752 w 850"/>
              <a:gd name="T25" fmla="*/ 250736623 h 619"/>
              <a:gd name="T26" fmla="*/ 842320896 w 850"/>
              <a:gd name="T27" fmla="*/ 170956567 h 619"/>
              <a:gd name="T28" fmla="*/ 743224320 w 850"/>
              <a:gd name="T29" fmla="*/ 148162683 h 619"/>
              <a:gd name="T30" fmla="*/ 730837248 w 850"/>
              <a:gd name="T31" fmla="*/ 113971370 h 619"/>
              <a:gd name="T32" fmla="*/ 693676032 w 850"/>
              <a:gd name="T33" fmla="*/ 91176511 h 619"/>
              <a:gd name="T34" fmla="*/ 668901888 w 850"/>
              <a:gd name="T35" fmla="*/ 56985197 h 619"/>
              <a:gd name="T36" fmla="*/ 594579456 w 850"/>
              <a:gd name="T37" fmla="*/ 34191313 h 619"/>
              <a:gd name="T38" fmla="*/ 557418240 w 850"/>
              <a:gd name="T39" fmla="*/ 11397429 h 619"/>
              <a:gd name="T40" fmla="*/ 520257024 w 850"/>
              <a:gd name="T41" fmla="*/ 0 h 619"/>
              <a:gd name="T42" fmla="*/ 520257024 w 850"/>
              <a:gd name="T43" fmla="*/ 11397429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>
            <a:sp3d>
              <a:bevelT w="120650"/>
            </a:sp3d>
          </a:bodyPr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104452" name="Picture 46" descr="red_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484313"/>
            <a:ext cx="213836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607" name="Picture 47" descr="red_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484313"/>
            <a:ext cx="2138362" cy="396081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608" name="Freeform 48">
            <a:hlinkClick r:id="" action="ppaction://noaction">
              <a:snd r:embed="rId3" name="NOO.WAV"/>
            </a:hlinkClick>
          </p:cNvPr>
          <p:cNvSpPr/>
          <p:nvPr/>
        </p:nvSpPr>
        <p:spPr bwMode="auto">
          <a:xfrm rot="-1158789">
            <a:off x="8097838" y="476250"/>
            <a:ext cx="860425" cy="576263"/>
          </a:xfrm>
          <a:custGeom>
            <a:avLst/>
            <a:gdLst>
              <a:gd name="T0" fmla="*/ 516438220 w 850"/>
              <a:gd name="T1" fmla="*/ 10399732 h 619"/>
              <a:gd name="T2" fmla="*/ 135257798 w 850"/>
              <a:gd name="T3" fmla="*/ 114401704 h 619"/>
              <a:gd name="T4" fmla="*/ 73776889 w 850"/>
              <a:gd name="T5" fmla="*/ 156002493 h 619"/>
              <a:gd name="T6" fmla="*/ 36888950 w 850"/>
              <a:gd name="T7" fmla="*/ 218403677 h 619"/>
              <a:gd name="T8" fmla="*/ 0 w 850"/>
              <a:gd name="T9" fmla="*/ 322405650 h 619"/>
              <a:gd name="T10" fmla="*/ 24591959 w 850"/>
              <a:gd name="T11" fmla="*/ 384806833 h 619"/>
              <a:gd name="T12" fmla="*/ 36888950 w 850"/>
              <a:gd name="T13" fmla="*/ 426407622 h 619"/>
              <a:gd name="T14" fmla="*/ 122961818 w 850"/>
              <a:gd name="T15" fmla="*/ 447208017 h 619"/>
              <a:gd name="T16" fmla="*/ 467254302 w 850"/>
              <a:gd name="T17" fmla="*/ 457608679 h 619"/>
              <a:gd name="T18" fmla="*/ 614808080 w 850"/>
              <a:gd name="T19" fmla="*/ 416007890 h 619"/>
              <a:gd name="T20" fmla="*/ 848434725 w 850"/>
              <a:gd name="T21" fmla="*/ 364006439 h 619"/>
              <a:gd name="T22" fmla="*/ 836138745 w 850"/>
              <a:gd name="T23" fmla="*/ 301605255 h 619"/>
              <a:gd name="T24" fmla="*/ 811546786 w 850"/>
              <a:gd name="T25" fmla="*/ 228804340 h 619"/>
              <a:gd name="T26" fmla="*/ 836138745 w 850"/>
              <a:gd name="T27" fmla="*/ 156002493 h 619"/>
              <a:gd name="T28" fmla="*/ 737769898 w 850"/>
              <a:gd name="T29" fmla="*/ 135202099 h 619"/>
              <a:gd name="T30" fmla="*/ 725472906 w 850"/>
              <a:gd name="T31" fmla="*/ 104001973 h 619"/>
              <a:gd name="T32" fmla="*/ 688584968 w 850"/>
              <a:gd name="T33" fmla="*/ 83201578 h 619"/>
              <a:gd name="T34" fmla="*/ 663993009 w 850"/>
              <a:gd name="T35" fmla="*/ 52000521 h 619"/>
              <a:gd name="T36" fmla="*/ 590215108 w 850"/>
              <a:gd name="T37" fmla="*/ 31200126 h 619"/>
              <a:gd name="T38" fmla="*/ 553327170 w 850"/>
              <a:gd name="T39" fmla="*/ 10399732 h 619"/>
              <a:gd name="T40" fmla="*/ 516438220 w 850"/>
              <a:gd name="T41" fmla="*/ 0 h 619"/>
              <a:gd name="T42" fmla="*/ 516438220 w 850"/>
              <a:gd name="T43" fmla="*/ 1039973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>
            <a:sp3d>
              <a:bevelT w="120650"/>
            </a:sp3d>
          </a:bodyPr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6609" name="Freeform 49">
            <a:hlinkClick r:id="" action="ppaction://noaction">
              <a:snd r:embed="rId3" name="NOO.WAV"/>
            </a:hlinkClick>
          </p:cNvPr>
          <p:cNvSpPr/>
          <p:nvPr/>
        </p:nvSpPr>
        <p:spPr bwMode="auto">
          <a:xfrm rot="-1158789">
            <a:off x="6913563" y="47625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>
            <a:sp3d>
              <a:bevelT w="120650"/>
            </a:sp3d>
          </a:bodyPr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6610" name="Freeform 50">
            <a:hlinkClick r:id="" action="ppaction://noaction">
              <a:snd r:embed="rId3" name="NOO.WAV"/>
            </a:hlinkClick>
          </p:cNvPr>
          <p:cNvSpPr/>
          <p:nvPr/>
        </p:nvSpPr>
        <p:spPr bwMode="auto">
          <a:xfrm rot="-1158789">
            <a:off x="6873875" y="151130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>
            <a:sp3d>
              <a:bevelT w="120650"/>
            </a:sp3d>
          </a:bodyPr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6612" name="Freeform 52">
            <a:hlinkClick r:id="" action="ppaction://noaction">
              <a:snd r:embed="rId3" name="NOO.WAV"/>
            </a:hlinkClick>
          </p:cNvPr>
          <p:cNvSpPr/>
          <p:nvPr/>
        </p:nvSpPr>
        <p:spPr bwMode="auto">
          <a:xfrm rot="-1158789">
            <a:off x="6873875" y="2592388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81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>
            <a:sp3d>
              <a:bevelT w="120650"/>
            </a:sp3d>
          </a:bodyPr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6613" name="Freeform 53">
            <a:hlinkClick r:id="" action="ppaction://noaction">
              <a:snd r:embed="rId3" name="NOO.WAV"/>
            </a:hlinkClick>
          </p:cNvPr>
          <p:cNvSpPr/>
          <p:nvPr/>
        </p:nvSpPr>
        <p:spPr bwMode="auto">
          <a:xfrm rot="-1158789">
            <a:off x="8067675" y="2590800"/>
            <a:ext cx="896938" cy="576263"/>
          </a:xfrm>
          <a:custGeom>
            <a:avLst/>
            <a:gdLst>
              <a:gd name="T0" fmla="*/ 561199334 w 850"/>
              <a:gd name="T1" fmla="*/ 10399732 h 619"/>
              <a:gd name="T2" fmla="*/ 146980702 w 850"/>
              <a:gd name="T3" fmla="*/ 114401704 h 619"/>
              <a:gd name="T4" fmla="*/ 80171484 w 850"/>
              <a:gd name="T5" fmla="*/ 156002493 h 619"/>
              <a:gd name="T6" fmla="*/ 40085742 w 850"/>
              <a:gd name="T7" fmla="*/ 218403677 h 619"/>
              <a:gd name="T8" fmla="*/ 0 w 850"/>
              <a:gd name="T9" fmla="*/ 322405650 h 619"/>
              <a:gd name="T10" fmla="*/ 26723476 w 850"/>
              <a:gd name="T11" fmla="*/ 384806833 h 619"/>
              <a:gd name="T12" fmla="*/ 40085742 w 850"/>
              <a:gd name="T13" fmla="*/ 426407622 h 619"/>
              <a:gd name="T14" fmla="*/ 133619492 w 850"/>
              <a:gd name="T15" fmla="*/ 447208017 h 619"/>
              <a:gd name="T16" fmla="*/ 507752381 w 850"/>
              <a:gd name="T17" fmla="*/ 457608679 h 619"/>
              <a:gd name="T18" fmla="*/ 668095349 w 850"/>
              <a:gd name="T19" fmla="*/ 416007890 h 619"/>
              <a:gd name="T20" fmla="*/ 921971012 w 850"/>
              <a:gd name="T21" fmla="*/ 364006439 h 619"/>
              <a:gd name="T22" fmla="*/ 908608746 w 850"/>
              <a:gd name="T23" fmla="*/ 301605255 h 619"/>
              <a:gd name="T24" fmla="*/ 881885270 w 850"/>
              <a:gd name="T25" fmla="*/ 228804340 h 619"/>
              <a:gd name="T26" fmla="*/ 908608746 w 850"/>
              <a:gd name="T27" fmla="*/ 156002493 h 619"/>
              <a:gd name="T28" fmla="*/ 801713786 w 850"/>
              <a:gd name="T29" fmla="*/ 135202099 h 619"/>
              <a:gd name="T30" fmla="*/ 788352575 w 850"/>
              <a:gd name="T31" fmla="*/ 104001973 h 619"/>
              <a:gd name="T32" fmla="*/ 748266833 w 850"/>
              <a:gd name="T33" fmla="*/ 83201578 h 619"/>
              <a:gd name="T34" fmla="*/ 721542302 w 850"/>
              <a:gd name="T35" fmla="*/ 52000521 h 619"/>
              <a:gd name="T36" fmla="*/ 641370818 w 850"/>
              <a:gd name="T37" fmla="*/ 31200126 h 619"/>
              <a:gd name="T38" fmla="*/ 601285076 w 850"/>
              <a:gd name="T39" fmla="*/ 10399732 h 619"/>
              <a:gd name="T40" fmla="*/ 561199334 w 850"/>
              <a:gd name="T41" fmla="*/ 0 h 619"/>
              <a:gd name="T42" fmla="*/ 561199334 w 850"/>
              <a:gd name="T43" fmla="*/ 1039973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00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>
            <a:sp3d>
              <a:bevelT w="120650"/>
            </a:sp3d>
          </a:bodyPr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6614" name="Freeform 54">
            <a:hlinkClick r:id="" action="ppaction://noaction">
              <a:snd r:embed="rId3" name="NOO.WAV"/>
            </a:hlinkClick>
          </p:cNvPr>
          <p:cNvSpPr/>
          <p:nvPr/>
        </p:nvSpPr>
        <p:spPr bwMode="auto">
          <a:xfrm rot="-1158789">
            <a:off x="8066088" y="3716338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>
            <a:sp3d>
              <a:bevelT w="120650"/>
            </a:sp3d>
          </a:bodyPr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6615" name="Freeform 55">
            <a:hlinkClick r:id="" action="ppaction://noaction">
              <a:snd r:embed="rId3" name="NOO.WAV"/>
            </a:hlinkClick>
          </p:cNvPr>
          <p:cNvSpPr/>
          <p:nvPr/>
        </p:nvSpPr>
        <p:spPr bwMode="auto">
          <a:xfrm rot="-1158789">
            <a:off x="6873875" y="4735513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66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>
            <a:sp3d>
              <a:bevelT w="120650"/>
            </a:sp3d>
          </a:bodyPr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6616" name="Freeform 56">
            <a:hlinkClick r:id="" action="ppaction://noaction">
              <a:snd r:embed="rId3" name="NOO.WAV"/>
            </a:hlinkClick>
          </p:cNvPr>
          <p:cNvSpPr/>
          <p:nvPr/>
        </p:nvSpPr>
        <p:spPr bwMode="auto">
          <a:xfrm rot="-1158789">
            <a:off x="8066088" y="4735513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>
            <a:sp3d>
              <a:bevelT w="120650"/>
            </a:sp3d>
          </a:bodyPr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6617" name="Freeform 57">
            <a:hlinkClick r:id="" action="ppaction://noaction">
              <a:snd r:embed="rId3" name="NOO.WAV"/>
            </a:hlinkClick>
          </p:cNvPr>
          <p:cNvSpPr/>
          <p:nvPr/>
        </p:nvSpPr>
        <p:spPr bwMode="auto">
          <a:xfrm rot="-1158789">
            <a:off x="6873875" y="3716338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>
            <a:sp3d>
              <a:bevelT w="120650"/>
            </a:sp3d>
          </a:bodyPr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6618" name="Freeform 58">
            <a:hlinkClick r:id="" action="ppaction://noaction">
              <a:snd r:embed="rId3" name="NOO.WAV"/>
            </a:hlinkClick>
          </p:cNvPr>
          <p:cNvSpPr/>
          <p:nvPr/>
        </p:nvSpPr>
        <p:spPr bwMode="auto">
          <a:xfrm rot="-1158789">
            <a:off x="6877050" y="5805488"/>
            <a:ext cx="863600" cy="635000"/>
          </a:xfrm>
          <a:custGeom>
            <a:avLst/>
            <a:gdLst>
              <a:gd name="T0" fmla="*/ 520257024 w 850"/>
              <a:gd name="T1" fmla="*/ 12628191 h 619"/>
              <a:gd name="T2" fmla="*/ 136257792 w 850"/>
              <a:gd name="T3" fmla="*/ 138912149 h 619"/>
              <a:gd name="T4" fmla="*/ 74322432 w 850"/>
              <a:gd name="T5" fmla="*/ 189425937 h 619"/>
              <a:gd name="T6" fmla="*/ 37161216 w 850"/>
              <a:gd name="T7" fmla="*/ 265196107 h 619"/>
              <a:gd name="T8" fmla="*/ 0 w 850"/>
              <a:gd name="T9" fmla="*/ 391480065 h 619"/>
              <a:gd name="T10" fmla="*/ 24774144 w 850"/>
              <a:gd name="T11" fmla="*/ 467250234 h 619"/>
              <a:gd name="T12" fmla="*/ 37161216 w 850"/>
              <a:gd name="T13" fmla="*/ 517762997 h 619"/>
              <a:gd name="T14" fmla="*/ 123870720 w 850"/>
              <a:gd name="T15" fmla="*/ 543020404 h 619"/>
              <a:gd name="T16" fmla="*/ 470708736 w 850"/>
              <a:gd name="T17" fmla="*/ 555648595 h 619"/>
              <a:gd name="T18" fmla="*/ 619353600 w 850"/>
              <a:gd name="T19" fmla="*/ 505134806 h 619"/>
              <a:gd name="T20" fmla="*/ 854707968 w 850"/>
              <a:gd name="T21" fmla="*/ 441992827 h 619"/>
              <a:gd name="T22" fmla="*/ 842320896 w 850"/>
              <a:gd name="T23" fmla="*/ 366222658 h 619"/>
              <a:gd name="T24" fmla="*/ 817546752 w 850"/>
              <a:gd name="T25" fmla="*/ 277824297 h 619"/>
              <a:gd name="T26" fmla="*/ 842320896 w 850"/>
              <a:gd name="T27" fmla="*/ 189425937 h 619"/>
              <a:gd name="T28" fmla="*/ 743224320 w 850"/>
              <a:gd name="T29" fmla="*/ 164168530 h 619"/>
              <a:gd name="T30" fmla="*/ 730837248 w 850"/>
              <a:gd name="T31" fmla="*/ 126283958 h 619"/>
              <a:gd name="T32" fmla="*/ 693676032 w 850"/>
              <a:gd name="T33" fmla="*/ 101026551 h 619"/>
              <a:gd name="T34" fmla="*/ 668901888 w 850"/>
              <a:gd name="T35" fmla="*/ 63141979 h 619"/>
              <a:gd name="T36" fmla="*/ 594579456 w 850"/>
              <a:gd name="T37" fmla="*/ 37885598 h 619"/>
              <a:gd name="T38" fmla="*/ 557418240 w 850"/>
              <a:gd name="T39" fmla="*/ 12628191 h 619"/>
              <a:gd name="T40" fmla="*/ 520257024 w 850"/>
              <a:gd name="T41" fmla="*/ 0 h 619"/>
              <a:gd name="T42" fmla="*/ 520257024 w 850"/>
              <a:gd name="T43" fmla="*/ 1262819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>
            <a:sp3d>
              <a:bevelT w="120650"/>
            </a:sp3d>
          </a:bodyPr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2" name="Group 34"/>
          <p:cNvGrpSpPr/>
          <p:nvPr/>
        </p:nvGrpSpPr>
        <p:grpSpPr bwMode="auto">
          <a:xfrm flipH="1">
            <a:off x="7164388" y="476250"/>
            <a:ext cx="1582737" cy="1466850"/>
            <a:chOff x="2655" y="1738"/>
            <a:chExt cx="866" cy="834"/>
          </a:xfrm>
        </p:grpSpPr>
        <p:sp>
          <p:nvSpPr>
            <p:cNvPr id="8212" name="Freeform 35"/>
            <p:cNvSpPr/>
            <p:nvPr/>
          </p:nvSpPr>
          <p:spPr bwMode="auto">
            <a:xfrm>
              <a:off x="2655" y="1738"/>
              <a:ext cx="866" cy="834"/>
            </a:xfrm>
            <a:custGeom>
              <a:avLst/>
              <a:gdLst>
                <a:gd name="T0" fmla="*/ 789 w 866"/>
                <a:gd name="T1" fmla="*/ 45 h 834"/>
                <a:gd name="T2" fmla="*/ 728 w 866"/>
                <a:gd name="T3" fmla="*/ 91 h 834"/>
                <a:gd name="T4" fmla="*/ 576 w 866"/>
                <a:gd name="T5" fmla="*/ 190 h 834"/>
                <a:gd name="T6" fmla="*/ 516 w 866"/>
                <a:gd name="T7" fmla="*/ 233 h 834"/>
                <a:gd name="T8" fmla="*/ 456 w 866"/>
                <a:gd name="T9" fmla="*/ 284 h 834"/>
                <a:gd name="T10" fmla="*/ 398 w 866"/>
                <a:gd name="T11" fmla="*/ 346 h 834"/>
                <a:gd name="T12" fmla="*/ 356 w 866"/>
                <a:gd name="T13" fmla="*/ 402 h 834"/>
                <a:gd name="T14" fmla="*/ 282 w 866"/>
                <a:gd name="T15" fmla="*/ 593 h 834"/>
                <a:gd name="T16" fmla="*/ 245 w 866"/>
                <a:gd name="T17" fmla="*/ 597 h 834"/>
                <a:gd name="T18" fmla="*/ 221 w 866"/>
                <a:gd name="T19" fmla="*/ 614 h 834"/>
                <a:gd name="T20" fmla="*/ 202 w 866"/>
                <a:gd name="T21" fmla="*/ 639 h 834"/>
                <a:gd name="T22" fmla="*/ 174 w 866"/>
                <a:gd name="T23" fmla="*/ 687 h 834"/>
                <a:gd name="T24" fmla="*/ 145 w 866"/>
                <a:gd name="T25" fmla="*/ 720 h 834"/>
                <a:gd name="T26" fmla="*/ 115 w 866"/>
                <a:gd name="T27" fmla="*/ 742 h 834"/>
                <a:gd name="T28" fmla="*/ 89 w 866"/>
                <a:gd name="T29" fmla="*/ 756 h 834"/>
                <a:gd name="T30" fmla="*/ 58 w 866"/>
                <a:gd name="T31" fmla="*/ 768 h 834"/>
                <a:gd name="T32" fmla="*/ 21 w 866"/>
                <a:gd name="T33" fmla="*/ 777 h 834"/>
                <a:gd name="T34" fmla="*/ 25 w 866"/>
                <a:gd name="T35" fmla="*/ 793 h 834"/>
                <a:gd name="T36" fmla="*/ 79 w 866"/>
                <a:gd name="T37" fmla="*/ 809 h 834"/>
                <a:gd name="T38" fmla="*/ 135 w 866"/>
                <a:gd name="T39" fmla="*/ 815 h 834"/>
                <a:gd name="T40" fmla="*/ 190 w 866"/>
                <a:gd name="T41" fmla="*/ 809 h 834"/>
                <a:gd name="T42" fmla="*/ 227 w 866"/>
                <a:gd name="T43" fmla="*/ 809 h 834"/>
                <a:gd name="T44" fmla="*/ 249 w 866"/>
                <a:gd name="T45" fmla="*/ 822 h 834"/>
                <a:gd name="T46" fmla="*/ 284 w 866"/>
                <a:gd name="T47" fmla="*/ 832 h 834"/>
                <a:gd name="T48" fmla="*/ 313 w 866"/>
                <a:gd name="T49" fmla="*/ 834 h 834"/>
                <a:gd name="T50" fmla="*/ 308 w 866"/>
                <a:gd name="T51" fmla="*/ 806 h 834"/>
                <a:gd name="T52" fmla="*/ 307 w 866"/>
                <a:gd name="T53" fmla="*/ 783 h 834"/>
                <a:gd name="T54" fmla="*/ 313 w 866"/>
                <a:gd name="T55" fmla="*/ 761 h 834"/>
                <a:gd name="T56" fmla="*/ 329 w 866"/>
                <a:gd name="T57" fmla="*/ 737 h 834"/>
                <a:gd name="T58" fmla="*/ 350 w 866"/>
                <a:gd name="T59" fmla="*/ 714 h 834"/>
                <a:gd name="T60" fmla="*/ 360 w 866"/>
                <a:gd name="T61" fmla="*/ 692 h 834"/>
                <a:gd name="T62" fmla="*/ 361 w 866"/>
                <a:gd name="T63" fmla="*/ 668 h 834"/>
                <a:gd name="T64" fmla="*/ 357 w 866"/>
                <a:gd name="T65" fmla="*/ 640 h 834"/>
                <a:gd name="T66" fmla="*/ 376 w 866"/>
                <a:gd name="T67" fmla="*/ 607 h 834"/>
                <a:gd name="T68" fmla="*/ 408 w 866"/>
                <a:gd name="T69" fmla="*/ 576 h 834"/>
                <a:gd name="T70" fmla="*/ 500 w 866"/>
                <a:gd name="T71" fmla="*/ 482 h 834"/>
                <a:gd name="T72" fmla="*/ 569 w 866"/>
                <a:gd name="T73" fmla="*/ 394 h 834"/>
                <a:gd name="T74" fmla="*/ 670 w 866"/>
                <a:gd name="T75" fmla="*/ 284 h 834"/>
                <a:gd name="T76" fmla="*/ 770 w 866"/>
                <a:gd name="T77" fmla="*/ 172 h 834"/>
                <a:gd name="T78" fmla="*/ 815 w 866"/>
                <a:gd name="T79" fmla="*/ 114 h 834"/>
                <a:gd name="T80" fmla="*/ 853 w 866"/>
                <a:gd name="T81" fmla="*/ 50 h 834"/>
                <a:gd name="T82" fmla="*/ 862 w 866"/>
                <a:gd name="T83" fmla="*/ 32 h 834"/>
                <a:gd name="T84" fmla="*/ 866 w 866"/>
                <a:gd name="T85" fmla="*/ 18 h 834"/>
                <a:gd name="T86" fmla="*/ 860 w 866"/>
                <a:gd name="T87" fmla="*/ 2 h 834"/>
                <a:gd name="T88" fmla="*/ 844 w 866"/>
                <a:gd name="T89" fmla="*/ 2 h 834"/>
                <a:gd name="T90" fmla="*/ 818 w 866"/>
                <a:gd name="T91" fmla="*/ 19 h 8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66" h="834">
                  <a:moveTo>
                    <a:pt x="818" y="19"/>
                  </a:moveTo>
                  <a:lnTo>
                    <a:pt x="789" y="45"/>
                  </a:lnTo>
                  <a:lnTo>
                    <a:pt x="758" y="69"/>
                  </a:lnTo>
                  <a:lnTo>
                    <a:pt x="728" y="91"/>
                  </a:lnTo>
                  <a:lnTo>
                    <a:pt x="698" y="111"/>
                  </a:lnTo>
                  <a:lnTo>
                    <a:pt x="576" y="190"/>
                  </a:lnTo>
                  <a:lnTo>
                    <a:pt x="545" y="211"/>
                  </a:lnTo>
                  <a:lnTo>
                    <a:pt x="516" y="233"/>
                  </a:lnTo>
                  <a:lnTo>
                    <a:pt x="486" y="257"/>
                  </a:lnTo>
                  <a:lnTo>
                    <a:pt x="456" y="284"/>
                  </a:lnTo>
                  <a:lnTo>
                    <a:pt x="427" y="313"/>
                  </a:lnTo>
                  <a:lnTo>
                    <a:pt x="398" y="346"/>
                  </a:lnTo>
                  <a:lnTo>
                    <a:pt x="370" y="383"/>
                  </a:lnTo>
                  <a:lnTo>
                    <a:pt x="356" y="402"/>
                  </a:lnTo>
                  <a:lnTo>
                    <a:pt x="342" y="423"/>
                  </a:lnTo>
                  <a:lnTo>
                    <a:pt x="282" y="593"/>
                  </a:lnTo>
                  <a:lnTo>
                    <a:pt x="261" y="593"/>
                  </a:lnTo>
                  <a:lnTo>
                    <a:pt x="245" y="597"/>
                  </a:lnTo>
                  <a:lnTo>
                    <a:pt x="231" y="604"/>
                  </a:lnTo>
                  <a:lnTo>
                    <a:pt x="221" y="614"/>
                  </a:lnTo>
                  <a:lnTo>
                    <a:pt x="211" y="626"/>
                  </a:lnTo>
                  <a:lnTo>
                    <a:pt x="202" y="639"/>
                  </a:lnTo>
                  <a:lnTo>
                    <a:pt x="183" y="671"/>
                  </a:lnTo>
                  <a:lnTo>
                    <a:pt x="174" y="687"/>
                  </a:lnTo>
                  <a:lnTo>
                    <a:pt x="160" y="703"/>
                  </a:lnTo>
                  <a:lnTo>
                    <a:pt x="145" y="720"/>
                  </a:lnTo>
                  <a:lnTo>
                    <a:pt x="126" y="735"/>
                  </a:lnTo>
                  <a:lnTo>
                    <a:pt x="115" y="742"/>
                  </a:lnTo>
                  <a:lnTo>
                    <a:pt x="102" y="749"/>
                  </a:lnTo>
                  <a:lnTo>
                    <a:pt x="89" y="756"/>
                  </a:lnTo>
                  <a:lnTo>
                    <a:pt x="75" y="762"/>
                  </a:lnTo>
                  <a:lnTo>
                    <a:pt x="58" y="768"/>
                  </a:lnTo>
                  <a:lnTo>
                    <a:pt x="41" y="773"/>
                  </a:lnTo>
                  <a:lnTo>
                    <a:pt x="21" y="777"/>
                  </a:lnTo>
                  <a:lnTo>
                    <a:pt x="0" y="781"/>
                  </a:lnTo>
                  <a:lnTo>
                    <a:pt x="25" y="793"/>
                  </a:lnTo>
                  <a:lnTo>
                    <a:pt x="52" y="801"/>
                  </a:lnTo>
                  <a:lnTo>
                    <a:pt x="79" y="809"/>
                  </a:lnTo>
                  <a:lnTo>
                    <a:pt x="107" y="813"/>
                  </a:lnTo>
                  <a:lnTo>
                    <a:pt x="135" y="815"/>
                  </a:lnTo>
                  <a:lnTo>
                    <a:pt x="163" y="814"/>
                  </a:lnTo>
                  <a:lnTo>
                    <a:pt x="190" y="809"/>
                  </a:lnTo>
                  <a:lnTo>
                    <a:pt x="216" y="799"/>
                  </a:lnTo>
                  <a:lnTo>
                    <a:pt x="227" y="809"/>
                  </a:lnTo>
                  <a:lnTo>
                    <a:pt x="238" y="817"/>
                  </a:lnTo>
                  <a:lnTo>
                    <a:pt x="249" y="822"/>
                  </a:lnTo>
                  <a:lnTo>
                    <a:pt x="260" y="826"/>
                  </a:lnTo>
                  <a:lnTo>
                    <a:pt x="284" y="832"/>
                  </a:lnTo>
                  <a:lnTo>
                    <a:pt x="297" y="833"/>
                  </a:lnTo>
                  <a:lnTo>
                    <a:pt x="313" y="834"/>
                  </a:lnTo>
                  <a:lnTo>
                    <a:pt x="311" y="819"/>
                  </a:lnTo>
                  <a:lnTo>
                    <a:pt x="308" y="806"/>
                  </a:lnTo>
                  <a:lnTo>
                    <a:pt x="307" y="794"/>
                  </a:lnTo>
                  <a:lnTo>
                    <a:pt x="307" y="783"/>
                  </a:lnTo>
                  <a:lnTo>
                    <a:pt x="308" y="772"/>
                  </a:lnTo>
                  <a:lnTo>
                    <a:pt x="313" y="761"/>
                  </a:lnTo>
                  <a:lnTo>
                    <a:pt x="319" y="750"/>
                  </a:lnTo>
                  <a:lnTo>
                    <a:pt x="329" y="737"/>
                  </a:lnTo>
                  <a:lnTo>
                    <a:pt x="341" y="725"/>
                  </a:lnTo>
                  <a:lnTo>
                    <a:pt x="350" y="714"/>
                  </a:lnTo>
                  <a:lnTo>
                    <a:pt x="356" y="703"/>
                  </a:lnTo>
                  <a:lnTo>
                    <a:pt x="360" y="692"/>
                  </a:lnTo>
                  <a:lnTo>
                    <a:pt x="361" y="680"/>
                  </a:lnTo>
                  <a:lnTo>
                    <a:pt x="361" y="668"/>
                  </a:lnTo>
                  <a:lnTo>
                    <a:pt x="360" y="655"/>
                  </a:lnTo>
                  <a:lnTo>
                    <a:pt x="357" y="640"/>
                  </a:lnTo>
                  <a:lnTo>
                    <a:pt x="365" y="624"/>
                  </a:lnTo>
                  <a:lnTo>
                    <a:pt x="376" y="607"/>
                  </a:lnTo>
                  <a:lnTo>
                    <a:pt x="392" y="591"/>
                  </a:lnTo>
                  <a:lnTo>
                    <a:pt x="408" y="576"/>
                  </a:lnTo>
                  <a:lnTo>
                    <a:pt x="479" y="514"/>
                  </a:lnTo>
                  <a:lnTo>
                    <a:pt x="500" y="482"/>
                  </a:lnTo>
                  <a:lnTo>
                    <a:pt x="521" y="451"/>
                  </a:lnTo>
                  <a:lnTo>
                    <a:pt x="569" y="394"/>
                  </a:lnTo>
                  <a:lnTo>
                    <a:pt x="619" y="338"/>
                  </a:lnTo>
                  <a:lnTo>
                    <a:pt x="670" y="284"/>
                  </a:lnTo>
                  <a:lnTo>
                    <a:pt x="722" y="228"/>
                  </a:lnTo>
                  <a:lnTo>
                    <a:pt x="770" y="172"/>
                  </a:lnTo>
                  <a:lnTo>
                    <a:pt x="793" y="143"/>
                  </a:lnTo>
                  <a:lnTo>
                    <a:pt x="815" y="114"/>
                  </a:lnTo>
                  <a:lnTo>
                    <a:pt x="835" y="82"/>
                  </a:lnTo>
                  <a:lnTo>
                    <a:pt x="853" y="50"/>
                  </a:lnTo>
                  <a:lnTo>
                    <a:pt x="858" y="41"/>
                  </a:lnTo>
                  <a:lnTo>
                    <a:pt x="862" y="32"/>
                  </a:lnTo>
                  <a:lnTo>
                    <a:pt x="864" y="24"/>
                  </a:lnTo>
                  <a:lnTo>
                    <a:pt x="866" y="18"/>
                  </a:lnTo>
                  <a:lnTo>
                    <a:pt x="864" y="8"/>
                  </a:lnTo>
                  <a:lnTo>
                    <a:pt x="860" y="2"/>
                  </a:lnTo>
                  <a:lnTo>
                    <a:pt x="853" y="0"/>
                  </a:lnTo>
                  <a:lnTo>
                    <a:pt x="844" y="2"/>
                  </a:lnTo>
                  <a:lnTo>
                    <a:pt x="832" y="9"/>
                  </a:lnTo>
                  <a:lnTo>
                    <a:pt x="818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213" name="Freeform 36"/>
            <p:cNvSpPr/>
            <p:nvPr/>
          </p:nvSpPr>
          <p:spPr bwMode="auto">
            <a:xfrm>
              <a:off x="3035" y="1765"/>
              <a:ext cx="466" cy="452"/>
            </a:xfrm>
            <a:custGeom>
              <a:avLst/>
              <a:gdLst>
                <a:gd name="T0" fmla="*/ 453 w 463"/>
                <a:gd name="T1" fmla="*/ 19 h 452"/>
                <a:gd name="T2" fmla="*/ 425 w 463"/>
                <a:gd name="T3" fmla="*/ 45 h 452"/>
                <a:gd name="T4" fmla="*/ 386 w 463"/>
                <a:gd name="T5" fmla="*/ 69 h 452"/>
                <a:gd name="T6" fmla="*/ 357 w 463"/>
                <a:gd name="T7" fmla="*/ 92 h 452"/>
                <a:gd name="T8" fmla="*/ 327 w 463"/>
                <a:gd name="T9" fmla="*/ 114 h 452"/>
                <a:gd name="T10" fmla="*/ 267 w 463"/>
                <a:gd name="T11" fmla="*/ 155 h 452"/>
                <a:gd name="T12" fmla="*/ 198 w 463"/>
                <a:gd name="T13" fmla="*/ 196 h 452"/>
                <a:gd name="T14" fmla="*/ 142 w 463"/>
                <a:gd name="T15" fmla="*/ 238 h 452"/>
                <a:gd name="T16" fmla="*/ 116 w 463"/>
                <a:gd name="T17" fmla="*/ 261 h 452"/>
                <a:gd name="T18" fmla="*/ 91 w 463"/>
                <a:gd name="T19" fmla="*/ 285 h 452"/>
                <a:gd name="T20" fmla="*/ 58 w 463"/>
                <a:gd name="T21" fmla="*/ 311 h 452"/>
                <a:gd name="T22" fmla="*/ 37 w 463"/>
                <a:gd name="T23" fmla="*/ 339 h 452"/>
                <a:gd name="T24" fmla="*/ 17 w 463"/>
                <a:gd name="T25" fmla="*/ 370 h 452"/>
                <a:gd name="T26" fmla="*/ 0 w 463"/>
                <a:gd name="T27" fmla="*/ 404 h 452"/>
                <a:gd name="T28" fmla="*/ 91 w 463"/>
                <a:gd name="T29" fmla="*/ 452 h 452"/>
                <a:gd name="T30" fmla="*/ 111 w 463"/>
                <a:gd name="T31" fmla="*/ 422 h 452"/>
                <a:gd name="T32" fmla="*/ 132 w 463"/>
                <a:gd name="T33" fmla="*/ 394 h 452"/>
                <a:gd name="T34" fmla="*/ 153 w 463"/>
                <a:gd name="T35" fmla="*/ 367 h 452"/>
                <a:gd name="T36" fmla="*/ 176 w 463"/>
                <a:gd name="T37" fmla="*/ 342 h 452"/>
                <a:gd name="T38" fmla="*/ 225 w 463"/>
                <a:gd name="T39" fmla="*/ 293 h 452"/>
                <a:gd name="T40" fmla="*/ 283 w 463"/>
                <a:gd name="T41" fmla="*/ 246 h 452"/>
                <a:gd name="T42" fmla="*/ 334 w 463"/>
                <a:gd name="T43" fmla="*/ 199 h 452"/>
                <a:gd name="T44" fmla="*/ 383 w 463"/>
                <a:gd name="T45" fmla="*/ 149 h 452"/>
                <a:gd name="T46" fmla="*/ 415 w 463"/>
                <a:gd name="T47" fmla="*/ 121 h 452"/>
                <a:gd name="T48" fmla="*/ 438 w 463"/>
                <a:gd name="T49" fmla="*/ 93 h 452"/>
                <a:gd name="T50" fmla="*/ 460 w 463"/>
                <a:gd name="T51" fmla="*/ 63 h 452"/>
                <a:gd name="T52" fmla="*/ 481 w 463"/>
                <a:gd name="T53" fmla="*/ 31 h 452"/>
                <a:gd name="T54" fmla="*/ 486 w 463"/>
                <a:gd name="T55" fmla="*/ 19 h 452"/>
                <a:gd name="T56" fmla="*/ 490 w 463"/>
                <a:gd name="T57" fmla="*/ 10 h 452"/>
                <a:gd name="T58" fmla="*/ 490 w 463"/>
                <a:gd name="T59" fmla="*/ 5 h 452"/>
                <a:gd name="T60" fmla="*/ 486 w 463"/>
                <a:gd name="T61" fmla="*/ 2 h 452"/>
                <a:gd name="T62" fmla="*/ 482 w 463"/>
                <a:gd name="T63" fmla="*/ 0 h 452"/>
                <a:gd name="T64" fmla="*/ 474 w 463"/>
                <a:gd name="T65" fmla="*/ 4 h 452"/>
                <a:gd name="T66" fmla="*/ 464 w 463"/>
                <a:gd name="T67" fmla="*/ 10 h 452"/>
                <a:gd name="T68" fmla="*/ 453 w 463"/>
                <a:gd name="T69" fmla="*/ 19 h 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63" h="452">
                  <a:moveTo>
                    <a:pt x="426" y="19"/>
                  </a:moveTo>
                  <a:lnTo>
                    <a:pt x="398" y="45"/>
                  </a:lnTo>
                  <a:lnTo>
                    <a:pt x="368" y="69"/>
                  </a:lnTo>
                  <a:lnTo>
                    <a:pt x="339" y="92"/>
                  </a:lnTo>
                  <a:lnTo>
                    <a:pt x="309" y="114"/>
                  </a:lnTo>
                  <a:lnTo>
                    <a:pt x="249" y="155"/>
                  </a:lnTo>
                  <a:lnTo>
                    <a:pt x="189" y="196"/>
                  </a:lnTo>
                  <a:lnTo>
                    <a:pt x="133" y="238"/>
                  </a:lnTo>
                  <a:lnTo>
                    <a:pt x="107" y="261"/>
                  </a:lnTo>
                  <a:lnTo>
                    <a:pt x="82" y="285"/>
                  </a:lnTo>
                  <a:lnTo>
                    <a:pt x="58" y="311"/>
                  </a:lnTo>
                  <a:lnTo>
                    <a:pt x="37" y="339"/>
                  </a:lnTo>
                  <a:lnTo>
                    <a:pt x="17" y="370"/>
                  </a:lnTo>
                  <a:lnTo>
                    <a:pt x="0" y="404"/>
                  </a:lnTo>
                  <a:lnTo>
                    <a:pt x="82" y="452"/>
                  </a:lnTo>
                  <a:lnTo>
                    <a:pt x="102" y="422"/>
                  </a:lnTo>
                  <a:lnTo>
                    <a:pt x="123" y="394"/>
                  </a:lnTo>
                  <a:lnTo>
                    <a:pt x="144" y="367"/>
                  </a:lnTo>
                  <a:lnTo>
                    <a:pt x="167" y="342"/>
                  </a:lnTo>
                  <a:lnTo>
                    <a:pt x="216" y="293"/>
                  </a:lnTo>
                  <a:lnTo>
                    <a:pt x="265" y="246"/>
                  </a:lnTo>
                  <a:lnTo>
                    <a:pt x="316" y="199"/>
                  </a:lnTo>
                  <a:lnTo>
                    <a:pt x="365" y="149"/>
                  </a:lnTo>
                  <a:lnTo>
                    <a:pt x="388" y="121"/>
                  </a:lnTo>
                  <a:lnTo>
                    <a:pt x="411" y="93"/>
                  </a:lnTo>
                  <a:lnTo>
                    <a:pt x="433" y="63"/>
                  </a:lnTo>
                  <a:lnTo>
                    <a:pt x="454" y="31"/>
                  </a:lnTo>
                  <a:lnTo>
                    <a:pt x="459" y="19"/>
                  </a:lnTo>
                  <a:lnTo>
                    <a:pt x="463" y="10"/>
                  </a:lnTo>
                  <a:lnTo>
                    <a:pt x="463" y="5"/>
                  </a:lnTo>
                  <a:lnTo>
                    <a:pt x="459" y="2"/>
                  </a:lnTo>
                  <a:lnTo>
                    <a:pt x="455" y="0"/>
                  </a:lnTo>
                  <a:lnTo>
                    <a:pt x="447" y="4"/>
                  </a:lnTo>
                  <a:lnTo>
                    <a:pt x="437" y="10"/>
                  </a:lnTo>
                  <a:lnTo>
                    <a:pt x="426" y="1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214" name="Freeform 37"/>
            <p:cNvSpPr/>
            <p:nvPr/>
          </p:nvSpPr>
          <p:spPr bwMode="auto">
            <a:xfrm>
              <a:off x="2952" y="2179"/>
              <a:ext cx="162" cy="171"/>
            </a:xfrm>
            <a:custGeom>
              <a:avLst/>
              <a:gdLst>
                <a:gd name="T0" fmla="*/ 62 w 162"/>
                <a:gd name="T1" fmla="*/ 0 h 173"/>
                <a:gd name="T2" fmla="*/ 162 w 162"/>
                <a:gd name="T3" fmla="*/ 52 h 173"/>
                <a:gd name="T4" fmla="*/ 130 w 162"/>
                <a:gd name="T5" fmla="*/ 77 h 173"/>
                <a:gd name="T6" fmla="*/ 99 w 162"/>
                <a:gd name="T7" fmla="*/ 104 h 173"/>
                <a:gd name="T8" fmla="*/ 71 w 162"/>
                <a:gd name="T9" fmla="*/ 126 h 173"/>
                <a:gd name="T10" fmla="*/ 44 w 162"/>
                <a:gd name="T11" fmla="*/ 155 h 173"/>
                <a:gd name="T12" fmla="*/ 0 w 162"/>
                <a:gd name="T13" fmla="*/ 134 h 173"/>
                <a:gd name="T14" fmla="*/ 20 w 162"/>
                <a:gd name="T15" fmla="*/ 105 h 173"/>
                <a:gd name="T16" fmla="*/ 38 w 162"/>
                <a:gd name="T17" fmla="*/ 67 h 173"/>
                <a:gd name="T18" fmla="*/ 51 w 162"/>
                <a:gd name="T19" fmla="*/ 38 h 173"/>
                <a:gd name="T20" fmla="*/ 62 w 162"/>
                <a:gd name="T21" fmla="*/ 0 h 1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2" h="173">
                  <a:moveTo>
                    <a:pt x="62" y="0"/>
                  </a:moveTo>
                  <a:lnTo>
                    <a:pt x="162" y="61"/>
                  </a:lnTo>
                  <a:lnTo>
                    <a:pt x="130" y="86"/>
                  </a:lnTo>
                  <a:lnTo>
                    <a:pt x="99" y="113"/>
                  </a:lnTo>
                  <a:lnTo>
                    <a:pt x="71" y="141"/>
                  </a:lnTo>
                  <a:lnTo>
                    <a:pt x="44" y="173"/>
                  </a:lnTo>
                  <a:lnTo>
                    <a:pt x="0" y="152"/>
                  </a:lnTo>
                  <a:lnTo>
                    <a:pt x="20" y="114"/>
                  </a:lnTo>
                  <a:lnTo>
                    <a:pt x="38" y="76"/>
                  </a:lnTo>
                  <a:lnTo>
                    <a:pt x="51" y="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9EFFFF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215" name="Freeform 38"/>
            <p:cNvSpPr/>
            <p:nvPr/>
          </p:nvSpPr>
          <p:spPr bwMode="auto">
            <a:xfrm>
              <a:off x="2691" y="2354"/>
              <a:ext cx="295" cy="201"/>
            </a:xfrm>
            <a:custGeom>
              <a:avLst/>
              <a:gdLst>
                <a:gd name="T0" fmla="*/ 287 w 295"/>
                <a:gd name="T1" fmla="*/ 21 h 201"/>
                <a:gd name="T2" fmla="*/ 292 w 295"/>
                <a:gd name="T3" fmla="*/ 35 h 201"/>
                <a:gd name="T4" fmla="*/ 295 w 295"/>
                <a:gd name="T5" fmla="*/ 50 h 201"/>
                <a:gd name="T6" fmla="*/ 295 w 295"/>
                <a:gd name="T7" fmla="*/ 65 h 201"/>
                <a:gd name="T8" fmla="*/ 293 w 295"/>
                <a:gd name="T9" fmla="*/ 80 h 201"/>
                <a:gd name="T10" fmla="*/ 290 w 295"/>
                <a:gd name="T11" fmla="*/ 87 h 201"/>
                <a:gd name="T12" fmla="*/ 286 w 295"/>
                <a:gd name="T13" fmla="*/ 94 h 201"/>
                <a:gd name="T14" fmla="*/ 275 w 295"/>
                <a:gd name="T15" fmla="*/ 106 h 201"/>
                <a:gd name="T16" fmla="*/ 263 w 295"/>
                <a:gd name="T17" fmla="*/ 117 h 201"/>
                <a:gd name="T18" fmla="*/ 253 w 295"/>
                <a:gd name="T19" fmla="*/ 129 h 201"/>
                <a:gd name="T20" fmla="*/ 246 w 295"/>
                <a:gd name="T21" fmla="*/ 141 h 201"/>
                <a:gd name="T22" fmla="*/ 242 w 295"/>
                <a:gd name="T23" fmla="*/ 150 h 201"/>
                <a:gd name="T24" fmla="*/ 239 w 295"/>
                <a:gd name="T25" fmla="*/ 157 h 201"/>
                <a:gd name="T26" fmla="*/ 239 w 295"/>
                <a:gd name="T27" fmla="*/ 164 h 201"/>
                <a:gd name="T28" fmla="*/ 241 w 295"/>
                <a:gd name="T29" fmla="*/ 170 h 201"/>
                <a:gd name="T30" fmla="*/ 243 w 295"/>
                <a:gd name="T31" fmla="*/ 178 h 201"/>
                <a:gd name="T32" fmla="*/ 246 w 295"/>
                <a:gd name="T33" fmla="*/ 187 h 201"/>
                <a:gd name="T34" fmla="*/ 249 w 295"/>
                <a:gd name="T35" fmla="*/ 201 h 201"/>
                <a:gd name="T36" fmla="*/ 239 w 295"/>
                <a:gd name="T37" fmla="*/ 197 h 201"/>
                <a:gd name="T38" fmla="*/ 232 w 295"/>
                <a:gd name="T39" fmla="*/ 194 h 201"/>
                <a:gd name="T40" fmla="*/ 220 w 295"/>
                <a:gd name="T41" fmla="*/ 191 h 201"/>
                <a:gd name="T42" fmla="*/ 211 w 295"/>
                <a:gd name="T43" fmla="*/ 187 h 201"/>
                <a:gd name="T44" fmla="*/ 205 w 295"/>
                <a:gd name="T45" fmla="*/ 184 h 201"/>
                <a:gd name="T46" fmla="*/ 202 w 295"/>
                <a:gd name="T47" fmla="*/ 180 h 201"/>
                <a:gd name="T48" fmla="*/ 199 w 295"/>
                <a:gd name="T49" fmla="*/ 173 h 201"/>
                <a:gd name="T50" fmla="*/ 197 w 295"/>
                <a:gd name="T51" fmla="*/ 165 h 201"/>
                <a:gd name="T52" fmla="*/ 192 w 295"/>
                <a:gd name="T53" fmla="*/ 152 h 201"/>
                <a:gd name="T54" fmla="*/ 180 w 295"/>
                <a:gd name="T55" fmla="*/ 158 h 201"/>
                <a:gd name="T56" fmla="*/ 168 w 295"/>
                <a:gd name="T57" fmla="*/ 165 h 201"/>
                <a:gd name="T58" fmla="*/ 144 w 295"/>
                <a:gd name="T59" fmla="*/ 172 h 201"/>
                <a:gd name="T60" fmla="*/ 121 w 295"/>
                <a:gd name="T61" fmla="*/ 177 h 201"/>
                <a:gd name="T62" fmla="*/ 98 w 295"/>
                <a:gd name="T63" fmla="*/ 178 h 201"/>
                <a:gd name="T64" fmla="*/ 75 w 295"/>
                <a:gd name="T65" fmla="*/ 177 h 201"/>
                <a:gd name="T66" fmla="*/ 52 w 295"/>
                <a:gd name="T67" fmla="*/ 174 h 201"/>
                <a:gd name="T68" fmla="*/ 27 w 295"/>
                <a:gd name="T69" fmla="*/ 170 h 201"/>
                <a:gd name="T70" fmla="*/ 0 w 295"/>
                <a:gd name="T71" fmla="*/ 167 h 201"/>
                <a:gd name="T72" fmla="*/ 48 w 295"/>
                <a:gd name="T73" fmla="*/ 157 h 201"/>
                <a:gd name="T74" fmla="*/ 72 w 295"/>
                <a:gd name="T75" fmla="*/ 153 h 201"/>
                <a:gd name="T76" fmla="*/ 95 w 295"/>
                <a:gd name="T77" fmla="*/ 144 h 201"/>
                <a:gd name="T78" fmla="*/ 104 w 295"/>
                <a:gd name="T79" fmla="*/ 140 h 201"/>
                <a:gd name="T80" fmla="*/ 111 w 295"/>
                <a:gd name="T81" fmla="*/ 135 h 201"/>
                <a:gd name="T82" fmla="*/ 124 w 295"/>
                <a:gd name="T83" fmla="*/ 125 h 201"/>
                <a:gd name="T84" fmla="*/ 133 w 295"/>
                <a:gd name="T85" fmla="*/ 114 h 201"/>
                <a:gd name="T86" fmla="*/ 141 w 295"/>
                <a:gd name="T87" fmla="*/ 102 h 201"/>
                <a:gd name="T88" fmla="*/ 154 w 295"/>
                <a:gd name="T89" fmla="*/ 77 h 201"/>
                <a:gd name="T90" fmla="*/ 162 w 295"/>
                <a:gd name="T91" fmla="*/ 64 h 201"/>
                <a:gd name="T92" fmla="*/ 170 w 295"/>
                <a:gd name="T93" fmla="*/ 50 h 201"/>
                <a:gd name="T94" fmla="*/ 187 w 295"/>
                <a:gd name="T95" fmla="*/ 31 h 201"/>
                <a:gd name="T96" fmla="*/ 196 w 295"/>
                <a:gd name="T97" fmla="*/ 22 h 201"/>
                <a:gd name="T98" fmla="*/ 205 w 295"/>
                <a:gd name="T99" fmla="*/ 14 h 201"/>
                <a:gd name="T100" fmla="*/ 218 w 295"/>
                <a:gd name="T101" fmla="*/ 8 h 201"/>
                <a:gd name="T102" fmla="*/ 229 w 295"/>
                <a:gd name="T103" fmla="*/ 3 h 201"/>
                <a:gd name="T104" fmla="*/ 242 w 295"/>
                <a:gd name="T105" fmla="*/ 1 h 201"/>
                <a:gd name="T106" fmla="*/ 255 w 295"/>
                <a:gd name="T107" fmla="*/ 0 h 201"/>
                <a:gd name="T108" fmla="*/ 265 w 295"/>
                <a:gd name="T109" fmla="*/ 2 h 201"/>
                <a:gd name="T110" fmla="*/ 273 w 295"/>
                <a:gd name="T111" fmla="*/ 7 h 201"/>
                <a:gd name="T112" fmla="*/ 281 w 295"/>
                <a:gd name="T113" fmla="*/ 13 h 201"/>
                <a:gd name="T114" fmla="*/ 287 w 295"/>
                <a:gd name="T115" fmla="*/ 21 h 2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95" h="201">
                  <a:moveTo>
                    <a:pt x="287" y="21"/>
                  </a:moveTo>
                  <a:lnTo>
                    <a:pt x="292" y="35"/>
                  </a:lnTo>
                  <a:lnTo>
                    <a:pt x="295" y="50"/>
                  </a:lnTo>
                  <a:lnTo>
                    <a:pt x="295" y="65"/>
                  </a:lnTo>
                  <a:lnTo>
                    <a:pt x="293" y="80"/>
                  </a:lnTo>
                  <a:lnTo>
                    <a:pt x="290" y="87"/>
                  </a:lnTo>
                  <a:lnTo>
                    <a:pt x="286" y="94"/>
                  </a:lnTo>
                  <a:lnTo>
                    <a:pt x="275" y="106"/>
                  </a:lnTo>
                  <a:lnTo>
                    <a:pt x="263" y="117"/>
                  </a:lnTo>
                  <a:lnTo>
                    <a:pt x="253" y="129"/>
                  </a:lnTo>
                  <a:lnTo>
                    <a:pt x="246" y="141"/>
                  </a:lnTo>
                  <a:lnTo>
                    <a:pt x="242" y="150"/>
                  </a:lnTo>
                  <a:lnTo>
                    <a:pt x="239" y="157"/>
                  </a:lnTo>
                  <a:lnTo>
                    <a:pt x="239" y="164"/>
                  </a:lnTo>
                  <a:lnTo>
                    <a:pt x="241" y="170"/>
                  </a:lnTo>
                  <a:lnTo>
                    <a:pt x="243" y="178"/>
                  </a:lnTo>
                  <a:lnTo>
                    <a:pt x="246" y="187"/>
                  </a:lnTo>
                  <a:lnTo>
                    <a:pt x="249" y="201"/>
                  </a:lnTo>
                  <a:lnTo>
                    <a:pt x="239" y="197"/>
                  </a:lnTo>
                  <a:lnTo>
                    <a:pt x="232" y="194"/>
                  </a:lnTo>
                  <a:lnTo>
                    <a:pt x="220" y="191"/>
                  </a:lnTo>
                  <a:lnTo>
                    <a:pt x="211" y="187"/>
                  </a:lnTo>
                  <a:lnTo>
                    <a:pt x="205" y="184"/>
                  </a:lnTo>
                  <a:lnTo>
                    <a:pt x="202" y="180"/>
                  </a:lnTo>
                  <a:lnTo>
                    <a:pt x="199" y="173"/>
                  </a:lnTo>
                  <a:lnTo>
                    <a:pt x="197" y="165"/>
                  </a:lnTo>
                  <a:lnTo>
                    <a:pt x="192" y="152"/>
                  </a:lnTo>
                  <a:lnTo>
                    <a:pt x="180" y="158"/>
                  </a:lnTo>
                  <a:lnTo>
                    <a:pt x="168" y="165"/>
                  </a:lnTo>
                  <a:lnTo>
                    <a:pt x="144" y="172"/>
                  </a:lnTo>
                  <a:lnTo>
                    <a:pt x="121" y="177"/>
                  </a:lnTo>
                  <a:lnTo>
                    <a:pt x="98" y="178"/>
                  </a:lnTo>
                  <a:lnTo>
                    <a:pt x="75" y="177"/>
                  </a:lnTo>
                  <a:lnTo>
                    <a:pt x="52" y="174"/>
                  </a:lnTo>
                  <a:lnTo>
                    <a:pt x="27" y="170"/>
                  </a:lnTo>
                  <a:lnTo>
                    <a:pt x="0" y="167"/>
                  </a:lnTo>
                  <a:lnTo>
                    <a:pt x="48" y="157"/>
                  </a:lnTo>
                  <a:lnTo>
                    <a:pt x="72" y="153"/>
                  </a:lnTo>
                  <a:lnTo>
                    <a:pt x="95" y="144"/>
                  </a:lnTo>
                  <a:lnTo>
                    <a:pt x="104" y="140"/>
                  </a:lnTo>
                  <a:lnTo>
                    <a:pt x="111" y="135"/>
                  </a:lnTo>
                  <a:lnTo>
                    <a:pt x="124" y="125"/>
                  </a:lnTo>
                  <a:lnTo>
                    <a:pt x="133" y="114"/>
                  </a:lnTo>
                  <a:lnTo>
                    <a:pt x="141" y="102"/>
                  </a:lnTo>
                  <a:lnTo>
                    <a:pt x="154" y="77"/>
                  </a:lnTo>
                  <a:lnTo>
                    <a:pt x="162" y="64"/>
                  </a:lnTo>
                  <a:lnTo>
                    <a:pt x="170" y="50"/>
                  </a:lnTo>
                  <a:lnTo>
                    <a:pt x="187" y="31"/>
                  </a:lnTo>
                  <a:lnTo>
                    <a:pt x="196" y="22"/>
                  </a:lnTo>
                  <a:lnTo>
                    <a:pt x="205" y="14"/>
                  </a:lnTo>
                  <a:lnTo>
                    <a:pt x="218" y="8"/>
                  </a:lnTo>
                  <a:lnTo>
                    <a:pt x="229" y="3"/>
                  </a:lnTo>
                  <a:lnTo>
                    <a:pt x="242" y="1"/>
                  </a:lnTo>
                  <a:lnTo>
                    <a:pt x="255" y="0"/>
                  </a:lnTo>
                  <a:lnTo>
                    <a:pt x="265" y="2"/>
                  </a:lnTo>
                  <a:lnTo>
                    <a:pt x="273" y="7"/>
                  </a:lnTo>
                  <a:lnTo>
                    <a:pt x="281" y="13"/>
                  </a:lnTo>
                  <a:lnTo>
                    <a:pt x="287" y="21"/>
                  </a:lnTo>
                  <a:close/>
                </a:path>
              </a:pathLst>
            </a:custGeom>
            <a:solidFill>
              <a:srgbClr val="876157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216" name="Freeform 39"/>
            <p:cNvSpPr/>
            <p:nvPr/>
          </p:nvSpPr>
          <p:spPr bwMode="auto">
            <a:xfrm>
              <a:off x="3051" y="1810"/>
              <a:ext cx="399" cy="366"/>
            </a:xfrm>
            <a:custGeom>
              <a:avLst/>
              <a:gdLst>
                <a:gd name="T0" fmla="*/ 0 w 399"/>
                <a:gd name="T1" fmla="*/ 344 h 367"/>
                <a:gd name="T2" fmla="*/ 17 w 399"/>
                <a:gd name="T3" fmla="*/ 315 h 367"/>
                <a:gd name="T4" fmla="*/ 34 w 399"/>
                <a:gd name="T5" fmla="*/ 285 h 367"/>
                <a:gd name="T6" fmla="*/ 54 w 399"/>
                <a:gd name="T7" fmla="*/ 259 h 367"/>
                <a:gd name="T8" fmla="*/ 76 w 399"/>
                <a:gd name="T9" fmla="*/ 235 h 367"/>
                <a:gd name="T10" fmla="*/ 99 w 399"/>
                <a:gd name="T11" fmla="*/ 211 h 367"/>
                <a:gd name="T12" fmla="*/ 123 w 399"/>
                <a:gd name="T13" fmla="*/ 189 h 367"/>
                <a:gd name="T14" fmla="*/ 176 w 399"/>
                <a:gd name="T15" fmla="*/ 158 h 367"/>
                <a:gd name="T16" fmla="*/ 230 w 399"/>
                <a:gd name="T17" fmla="*/ 120 h 367"/>
                <a:gd name="T18" fmla="*/ 286 w 399"/>
                <a:gd name="T19" fmla="*/ 82 h 367"/>
                <a:gd name="T20" fmla="*/ 343 w 399"/>
                <a:gd name="T21" fmla="*/ 43 h 367"/>
                <a:gd name="T22" fmla="*/ 399 w 399"/>
                <a:gd name="T23" fmla="*/ 0 h 367"/>
                <a:gd name="T24" fmla="*/ 376 w 399"/>
                <a:gd name="T25" fmla="*/ 25 h 367"/>
                <a:gd name="T26" fmla="*/ 352 w 399"/>
                <a:gd name="T27" fmla="*/ 49 h 367"/>
                <a:gd name="T28" fmla="*/ 303 w 399"/>
                <a:gd name="T29" fmla="*/ 94 h 367"/>
                <a:gd name="T30" fmla="*/ 202 w 399"/>
                <a:gd name="T31" fmla="*/ 176 h 367"/>
                <a:gd name="T32" fmla="*/ 151 w 399"/>
                <a:gd name="T33" fmla="*/ 208 h 367"/>
                <a:gd name="T34" fmla="*/ 102 w 399"/>
                <a:gd name="T35" fmla="*/ 252 h 367"/>
                <a:gd name="T36" fmla="*/ 79 w 399"/>
                <a:gd name="T37" fmla="*/ 276 h 367"/>
                <a:gd name="T38" fmla="*/ 56 w 399"/>
                <a:gd name="T39" fmla="*/ 302 h 367"/>
                <a:gd name="T40" fmla="*/ 34 w 399"/>
                <a:gd name="T41" fmla="*/ 329 h 367"/>
                <a:gd name="T42" fmla="*/ 13 w 399"/>
                <a:gd name="T43" fmla="*/ 358 h 367"/>
                <a:gd name="T44" fmla="*/ 0 w 399"/>
                <a:gd name="T45" fmla="*/ 344 h 3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99" h="367">
                  <a:moveTo>
                    <a:pt x="0" y="353"/>
                  </a:moveTo>
                  <a:lnTo>
                    <a:pt x="17" y="324"/>
                  </a:lnTo>
                  <a:lnTo>
                    <a:pt x="34" y="294"/>
                  </a:lnTo>
                  <a:lnTo>
                    <a:pt x="54" y="268"/>
                  </a:lnTo>
                  <a:lnTo>
                    <a:pt x="76" y="244"/>
                  </a:lnTo>
                  <a:lnTo>
                    <a:pt x="99" y="220"/>
                  </a:lnTo>
                  <a:lnTo>
                    <a:pt x="123" y="198"/>
                  </a:lnTo>
                  <a:lnTo>
                    <a:pt x="176" y="158"/>
                  </a:lnTo>
                  <a:lnTo>
                    <a:pt x="230" y="120"/>
                  </a:lnTo>
                  <a:lnTo>
                    <a:pt x="286" y="82"/>
                  </a:lnTo>
                  <a:lnTo>
                    <a:pt x="343" y="43"/>
                  </a:lnTo>
                  <a:lnTo>
                    <a:pt x="399" y="0"/>
                  </a:lnTo>
                  <a:lnTo>
                    <a:pt x="376" y="25"/>
                  </a:lnTo>
                  <a:lnTo>
                    <a:pt x="352" y="49"/>
                  </a:lnTo>
                  <a:lnTo>
                    <a:pt x="303" y="94"/>
                  </a:lnTo>
                  <a:lnTo>
                    <a:pt x="202" y="176"/>
                  </a:lnTo>
                  <a:lnTo>
                    <a:pt x="151" y="217"/>
                  </a:lnTo>
                  <a:lnTo>
                    <a:pt x="102" y="261"/>
                  </a:lnTo>
                  <a:lnTo>
                    <a:pt x="79" y="285"/>
                  </a:lnTo>
                  <a:lnTo>
                    <a:pt x="56" y="311"/>
                  </a:lnTo>
                  <a:lnTo>
                    <a:pt x="34" y="338"/>
                  </a:lnTo>
                  <a:lnTo>
                    <a:pt x="13" y="367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943326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217" name="Freeform 40"/>
            <p:cNvSpPr/>
            <p:nvPr/>
          </p:nvSpPr>
          <p:spPr bwMode="auto">
            <a:xfrm>
              <a:off x="3110" y="1906"/>
              <a:ext cx="277" cy="288"/>
            </a:xfrm>
            <a:custGeom>
              <a:avLst/>
              <a:gdLst>
                <a:gd name="T0" fmla="*/ 0 w 277"/>
                <a:gd name="T1" fmla="*/ 279 h 288"/>
                <a:gd name="T2" fmla="*/ 15 w 277"/>
                <a:gd name="T3" fmla="*/ 256 h 288"/>
                <a:gd name="T4" fmla="*/ 30 w 277"/>
                <a:gd name="T5" fmla="*/ 237 h 288"/>
                <a:gd name="T6" fmla="*/ 62 w 277"/>
                <a:gd name="T7" fmla="*/ 197 h 288"/>
                <a:gd name="T8" fmla="*/ 96 w 277"/>
                <a:gd name="T9" fmla="*/ 164 h 288"/>
                <a:gd name="T10" fmla="*/ 131 w 277"/>
                <a:gd name="T11" fmla="*/ 131 h 288"/>
                <a:gd name="T12" fmla="*/ 204 w 277"/>
                <a:gd name="T13" fmla="*/ 68 h 288"/>
                <a:gd name="T14" fmla="*/ 241 w 277"/>
                <a:gd name="T15" fmla="*/ 35 h 288"/>
                <a:gd name="T16" fmla="*/ 277 w 277"/>
                <a:gd name="T17" fmla="*/ 0 h 288"/>
                <a:gd name="T18" fmla="*/ 243 w 277"/>
                <a:gd name="T19" fmla="*/ 36 h 288"/>
                <a:gd name="T20" fmla="*/ 207 w 277"/>
                <a:gd name="T21" fmla="*/ 71 h 288"/>
                <a:gd name="T22" fmla="*/ 135 w 277"/>
                <a:gd name="T23" fmla="*/ 138 h 288"/>
                <a:gd name="T24" fmla="*/ 100 w 277"/>
                <a:gd name="T25" fmla="*/ 172 h 288"/>
                <a:gd name="T26" fmla="*/ 67 w 277"/>
                <a:gd name="T27" fmla="*/ 208 h 288"/>
                <a:gd name="T28" fmla="*/ 37 w 277"/>
                <a:gd name="T29" fmla="*/ 246 h 288"/>
                <a:gd name="T30" fmla="*/ 8 w 277"/>
                <a:gd name="T31" fmla="*/ 288 h 288"/>
                <a:gd name="T32" fmla="*/ 0 w 277"/>
                <a:gd name="T33" fmla="*/ 279 h 2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7" h="288">
                  <a:moveTo>
                    <a:pt x="0" y="279"/>
                  </a:moveTo>
                  <a:lnTo>
                    <a:pt x="15" y="256"/>
                  </a:lnTo>
                  <a:lnTo>
                    <a:pt x="30" y="237"/>
                  </a:lnTo>
                  <a:lnTo>
                    <a:pt x="62" y="197"/>
                  </a:lnTo>
                  <a:lnTo>
                    <a:pt x="96" y="164"/>
                  </a:lnTo>
                  <a:lnTo>
                    <a:pt x="131" y="131"/>
                  </a:lnTo>
                  <a:lnTo>
                    <a:pt x="204" y="68"/>
                  </a:lnTo>
                  <a:lnTo>
                    <a:pt x="241" y="35"/>
                  </a:lnTo>
                  <a:lnTo>
                    <a:pt x="277" y="0"/>
                  </a:lnTo>
                  <a:lnTo>
                    <a:pt x="243" y="36"/>
                  </a:lnTo>
                  <a:lnTo>
                    <a:pt x="207" y="71"/>
                  </a:lnTo>
                  <a:lnTo>
                    <a:pt x="135" y="138"/>
                  </a:lnTo>
                  <a:lnTo>
                    <a:pt x="100" y="172"/>
                  </a:lnTo>
                  <a:lnTo>
                    <a:pt x="67" y="208"/>
                  </a:lnTo>
                  <a:lnTo>
                    <a:pt x="37" y="246"/>
                  </a:lnTo>
                  <a:lnTo>
                    <a:pt x="8" y="288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218" name="Freeform 41"/>
            <p:cNvSpPr/>
            <p:nvPr/>
          </p:nvSpPr>
          <p:spPr bwMode="auto">
            <a:xfrm>
              <a:off x="2966" y="2200"/>
              <a:ext cx="93" cy="134"/>
            </a:xfrm>
            <a:custGeom>
              <a:avLst/>
              <a:gdLst>
                <a:gd name="T0" fmla="*/ 52 w 93"/>
                <a:gd name="T1" fmla="*/ 0 h 134"/>
                <a:gd name="T2" fmla="*/ 41 w 93"/>
                <a:gd name="T3" fmla="*/ 34 h 134"/>
                <a:gd name="T4" fmla="*/ 29 w 93"/>
                <a:gd name="T5" fmla="*/ 66 h 134"/>
                <a:gd name="T6" fmla="*/ 15 w 93"/>
                <a:gd name="T7" fmla="*/ 97 h 134"/>
                <a:gd name="T8" fmla="*/ 0 w 93"/>
                <a:gd name="T9" fmla="*/ 130 h 134"/>
                <a:gd name="T10" fmla="*/ 12 w 93"/>
                <a:gd name="T11" fmla="*/ 134 h 134"/>
                <a:gd name="T12" fmla="*/ 18 w 93"/>
                <a:gd name="T13" fmla="*/ 119 h 134"/>
                <a:gd name="T14" fmla="*/ 26 w 93"/>
                <a:gd name="T15" fmla="*/ 102 h 134"/>
                <a:gd name="T16" fmla="*/ 42 w 93"/>
                <a:gd name="T17" fmla="*/ 67 h 134"/>
                <a:gd name="T18" fmla="*/ 52 w 93"/>
                <a:gd name="T19" fmla="*/ 52 h 134"/>
                <a:gd name="T20" fmla="*/ 64 w 93"/>
                <a:gd name="T21" fmla="*/ 37 h 134"/>
                <a:gd name="T22" fmla="*/ 77 w 93"/>
                <a:gd name="T23" fmla="*/ 28 h 134"/>
                <a:gd name="T24" fmla="*/ 85 w 93"/>
                <a:gd name="T25" fmla="*/ 23 h 134"/>
                <a:gd name="T26" fmla="*/ 93 w 93"/>
                <a:gd name="T27" fmla="*/ 21 h 134"/>
                <a:gd name="T28" fmla="*/ 91 w 93"/>
                <a:gd name="T29" fmla="*/ 20 h 134"/>
                <a:gd name="T30" fmla="*/ 86 w 93"/>
                <a:gd name="T31" fmla="*/ 18 h 134"/>
                <a:gd name="T32" fmla="*/ 72 w 93"/>
                <a:gd name="T33" fmla="*/ 11 h 134"/>
                <a:gd name="T34" fmla="*/ 58 w 93"/>
                <a:gd name="T35" fmla="*/ 4 h 134"/>
                <a:gd name="T36" fmla="*/ 53 w 93"/>
                <a:gd name="T37" fmla="*/ 1 h 134"/>
                <a:gd name="T38" fmla="*/ 52 w 93"/>
                <a:gd name="T39" fmla="*/ 0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3" h="134">
                  <a:moveTo>
                    <a:pt x="52" y="0"/>
                  </a:moveTo>
                  <a:lnTo>
                    <a:pt x="41" y="34"/>
                  </a:lnTo>
                  <a:lnTo>
                    <a:pt x="29" y="66"/>
                  </a:lnTo>
                  <a:lnTo>
                    <a:pt x="15" y="97"/>
                  </a:lnTo>
                  <a:lnTo>
                    <a:pt x="0" y="130"/>
                  </a:lnTo>
                  <a:lnTo>
                    <a:pt x="12" y="134"/>
                  </a:lnTo>
                  <a:lnTo>
                    <a:pt x="18" y="119"/>
                  </a:lnTo>
                  <a:lnTo>
                    <a:pt x="26" y="102"/>
                  </a:lnTo>
                  <a:lnTo>
                    <a:pt x="42" y="67"/>
                  </a:lnTo>
                  <a:lnTo>
                    <a:pt x="52" y="52"/>
                  </a:lnTo>
                  <a:lnTo>
                    <a:pt x="64" y="37"/>
                  </a:lnTo>
                  <a:lnTo>
                    <a:pt x="77" y="28"/>
                  </a:lnTo>
                  <a:lnTo>
                    <a:pt x="85" y="23"/>
                  </a:lnTo>
                  <a:lnTo>
                    <a:pt x="93" y="21"/>
                  </a:lnTo>
                  <a:lnTo>
                    <a:pt x="91" y="20"/>
                  </a:lnTo>
                  <a:lnTo>
                    <a:pt x="86" y="18"/>
                  </a:lnTo>
                  <a:lnTo>
                    <a:pt x="72" y="11"/>
                  </a:lnTo>
                  <a:lnTo>
                    <a:pt x="58" y="4"/>
                  </a:lnTo>
                  <a:lnTo>
                    <a:pt x="53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FFFFF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219" name="Freeform 42"/>
            <p:cNvSpPr/>
            <p:nvPr/>
          </p:nvSpPr>
          <p:spPr bwMode="auto">
            <a:xfrm>
              <a:off x="2993" y="2238"/>
              <a:ext cx="81" cy="97"/>
            </a:xfrm>
            <a:custGeom>
              <a:avLst/>
              <a:gdLst>
                <a:gd name="T0" fmla="*/ 81 w 81"/>
                <a:gd name="T1" fmla="*/ 0 h 97"/>
                <a:gd name="T2" fmla="*/ 43 w 81"/>
                <a:gd name="T3" fmla="*/ 27 h 97"/>
                <a:gd name="T4" fmla="*/ 19 w 81"/>
                <a:gd name="T5" fmla="*/ 56 h 97"/>
                <a:gd name="T6" fmla="*/ 0 w 81"/>
                <a:gd name="T7" fmla="*/ 97 h 97"/>
                <a:gd name="T8" fmla="*/ 38 w 81"/>
                <a:gd name="T9" fmla="*/ 50 h 97"/>
                <a:gd name="T10" fmla="*/ 66 w 81"/>
                <a:gd name="T11" fmla="*/ 27 h 97"/>
                <a:gd name="T12" fmla="*/ 81 w 81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" h="97">
                  <a:moveTo>
                    <a:pt x="81" y="0"/>
                  </a:moveTo>
                  <a:lnTo>
                    <a:pt x="43" y="27"/>
                  </a:lnTo>
                  <a:lnTo>
                    <a:pt x="19" y="56"/>
                  </a:lnTo>
                  <a:lnTo>
                    <a:pt x="0" y="97"/>
                  </a:lnTo>
                  <a:lnTo>
                    <a:pt x="38" y="50"/>
                  </a:lnTo>
                  <a:lnTo>
                    <a:pt x="66" y="27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220" name="Freeform 43"/>
            <p:cNvSpPr/>
            <p:nvPr/>
          </p:nvSpPr>
          <p:spPr bwMode="auto">
            <a:xfrm>
              <a:off x="2716" y="2416"/>
              <a:ext cx="242" cy="137"/>
            </a:xfrm>
            <a:custGeom>
              <a:avLst/>
              <a:gdLst>
                <a:gd name="T0" fmla="*/ 0 w 242"/>
                <a:gd name="T1" fmla="*/ 106 h 137"/>
                <a:gd name="T2" fmla="*/ 25 w 242"/>
                <a:gd name="T3" fmla="*/ 99 h 137"/>
                <a:gd name="T4" fmla="*/ 48 w 242"/>
                <a:gd name="T5" fmla="*/ 92 h 137"/>
                <a:gd name="T6" fmla="*/ 70 w 242"/>
                <a:gd name="T7" fmla="*/ 83 h 137"/>
                <a:gd name="T8" fmla="*/ 88 w 242"/>
                <a:gd name="T9" fmla="*/ 72 h 137"/>
                <a:gd name="T10" fmla="*/ 106 w 242"/>
                <a:gd name="T11" fmla="*/ 60 h 137"/>
                <a:gd name="T12" fmla="*/ 121 w 242"/>
                <a:gd name="T13" fmla="*/ 45 h 137"/>
                <a:gd name="T14" fmla="*/ 136 w 242"/>
                <a:gd name="T15" fmla="*/ 26 h 137"/>
                <a:gd name="T16" fmla="*/ 147 w 242"/>
                <a:gd name="T17" fmla="*/ 6 h 137"/>
                <a:gd name="T18" fmla="*/ 144 w 242"/>
                <a:gd name="T19" fmla="*/ 25 h 137"/>
                <a:gd name="T20" fmla="*/ 142 w 242"/>
                <a:gd name="T21" fmla="*/ 35 h 137"/>
                <a:gd name="T22" fmla="*/ 138 w 242"/>
                <a:gd name="T23" fmla="*/ 46 h 137"/>
                <a:gd name="T24" fmla="*/ 132 w 242"/>
                <a:gd name="T25" fmla="*/ 57 h 137"/>
                <a:gd name="T26" fmla="*/ 125 w 242"/>
                <a:gd name="T27" fmla="*/ 67 h 137"/>
                <a:gd name="T28" fmla="*/ 115 w 242"/>
                <a:gd name="T29" fmla="*/ 76 h 137"/>
                <a:gd name="T30" fmla="*/ 102 w 242"/>
                <a:gd name="T31" fmla="*/ 86 h 137"/>
                <a:gd name="T32" fmla="*/ 122 w 242"/>
                <a:gd name="T33" fmla="*/ 81 h 137"/>
                <a:gd name="T34" fmla="*/ 139 w 242"/>
                <a:gd name="T35" fmla="*/ 72 h 137"/>
                <a:gd name="T36" fmla="*/ 152 w 242"/>
                <a:gd name="T37" fmla="*/ 61 h 137"/>
                <a:gd name="T38" fmla="*/ 163 w 242"/>
                <a:gd name="T39" fmla="*/ 48 h 137"/>
                <a:gd name="T40" fmla="*/ 183 w 242"/>
                <a:gd name="T41" fmla="*/ 22 h 137"/>
                <a:gd name="T42" fmla="*/ 191 w 242"/>
                <a:gd name="T43" fmla="*/ 10 h 137"/>
                <a:gd name="T44" fmla="*/ 199 w 242"/>
                <a:gd name="T45" fmla="*/ 0 h 137"/>
                <a:gd name="T46" fmla="*/ 196 w 242"/>
                <a:gd name="T47" fmla="*/ 9 h 137"/>
                <a:gd name="T48" fmla="*/ 194 w 242"/>
                <a:gd name="T49" fmla="*/ 20 h 137"/>
                <a:gd name="T50" fmla="*/ 190 w 242"/>
                <a:gd name="T51" fmla="*/ 43 h 137"/>
                <a:gd name="T52" fmla="*/ 190 w 242"/>
                <a:gd name="T53" fmla="*/ 64 h 137"/>
                <a:gd name="T54" fmla="*/ 191 w 242"/>
                <a:gd name="T55" fmla="*/ 75 h 137"/>
                <a:gd name="T56" fmla="*/ 194 w 242"/>
                <a:gd name="T57" fmla="*/ 84 h 137"/>
                <a:gd name="T58" fmla="*/ 216 w 242"/>
                <a:gd name="T59" fmla="*/ 55 h 137"/>
                <a:gd name="T60" fmla="*/ 229 w 242"/>
                <a:gd name="T61" fmla="*/ 40 h 137"/>
                <a:gd name="T62" fmla="*/ 242 w 242"/>
                <a:gd name="T63" fmla="*/ 27 h 137"/>
                <a:gd name="T64" fmla="*/ 231 w 242"/>
                <a:gd name="T65" fmla="*/ 45 h 137"/>
                <a:gd name="T66" fmla="*/ 223 w 242"/>
                <a:gd name="T67" fmla="*/ 61 h 137"/>
                <a:gd name="T68" fmla="*/ 218 w 242"/>
                <a:gd name="T69" fmla="*/ 74 h 137"/>
                <a:gd name="T70" fmla="*/ 216 w 242"/>
                <a:gd name="T71" fmla="*/ 86 h 137"/>
                <a:gd name="T72" fmla="*/ 214 w 242"/>
                <a:gd name="T73" fmla="*/ 97 h 137"/>
                <a:gd name="T74" fmla="*/ 216 w 242"/>
                <a:gd name="T75" fmla="*/ 109 h 137"/>
                <a:gd name="T76" fmla="*/ 219 w 242"/>
                <a:gd name="T77" fmla="*/ 122 h 137"/>
                <a:gd name="T78" fmla="*/ 223 w 242"/>
                <a:gd name="T79" fmla="*/ 137 h 137"/>
                <a:gd name="T80" fmla="*/ 212 w 242"/>
                <a:gd name="T81" fmla="*/ 135 h 137"/>
                <a:gd name="T82" fmla="*/ 204 w 242"/>
                <a:gd name="T83" fmla="*/ 132 h 137"/>
                <a:gd name="T84" fmla="*/ 196 w 242"/>
                <a:gd name="T85" fmla="*/ 129 h 137"/>
                <a:gd name="T86" fmla="*/ 190 w 242"/>
                <a:gd name="T87" fmla="*/ 125 h 137"/>
                <a:gd name="T88" fmla="*/ 184 w 242"/>
                <a:gd name="T89" fmla="*/ 120 h 137"/>
                <a:gd name="T90" fmla="*/ 180 w 242"/>
                <a:gd name="T91" fmla="*/ 115 h 137"/>
                <a:gd name="T92" fmla="*/ 178 w 242"/>
                <a:gd name="T93" fmla="*/ 100 h 137"/>
                <a:gd name="T94" fmla="*/ 176 w 242"/>
                <a:gd name="T95" fmla="*/ 92 h 137"/>
                <a:gd name="T96" fmla="*/ 171 w 242"/>
                <a:gd name="T97" fmla="*/ 82 h 137"/>
                <a:gd name="T98" fmla="*/ 154 w 242"/>
                <a:gd name="T99" fmla="*/ 94 h 137"/>
                <a:gd name="T100" fmla="*/ 134 w 242"/>
                <a:gd name="T101" fmla="*/ 103 h 137"/>
                <a:gd name="T102" fmla="*/ 113 w 242"/>
                <a:gd name="T103" fmla="*/ 109 h 137"/>
                <a:gd name="T104" fmla="*/ 89 w 242"/>
                <a:gd name="T105" fmla="*/ 114 h 137"/>
                <a:gd name="T106" fmla="*/ 65 w 242"/>
                <a:gd name="T107" fmla="*/ 115 h 137"/>
                <a:gd name="T108" fmla="*/ 41 w 242"/>
                <a:gd name="T109" fmla="*/ 114 h 137"/>
                <a:gd name="T110" fmla="*/ 19 w 242"/>
                <a:gd name="T111" fmla="*/ 111 h 137"/>
                <a:gd name="T112" fmla="*/ 0 w 242"/>
                <a:gd name="T113" fmla="*/ 106 h 1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2" h="137">
                  <a:moveTo>
                    <a:pt x="0" y="106"/>
                  </a:moveTo>
                  <a:lnTo>
                    <a:pt x="25" y="99"/>
                  </a:lnTo>
                  <a:lnTo>
                    <a:pt x="48" y="92"/>
                  </a:lnTo>
                  <a:lnTo>
                    <a:pt x="70" y="83"/>
                  </a:lnTo>
                  <a:lnTo>
                    <a:pt x="88" y="72"/>
                  </a:lnTo>
                  <a:lnTo>
                    <a:pt x="106" y="60"/>
                  </a:lnTo>
                  <a:lnTo>
                    <a:pt x="121" y="45"/>
                  </a:lnTo>
                  <a:lnTo>
                    <a:pt x="136" y="26"/>
                  </a:lnTo>
                  <a:lnTo>
                    <a:pt x="147" y="6"/>
                  </a:lnTo>
                  <a:lnTo>
                    <a:pt x="144" y="25"/>
                  </a:lnTo>
                  <a:lnTo>
                    <a:pt x="142" y="35"/>
                  </a:lnTo>
                  <a:lnTo>
                    <a:pt x="138" y="46"/>
                  </a:lnTo>
                  <a:lnTo>
                    <a:pt x="132" y="57"/>
                  </a:lnTo>
                  <a:lnTo>
                    <a:pt x="125" y="67"/>
                  </a:lnTo>
                  <a:lnTo>
                    <a:pt x="115" y="76"/>
                  </a:lnTo>
                  <a:lnTo>
                    <a:pt x="102" y="86"/>
                  </a:lnTo>
                  <a:lnTo>
                    <a:pt x="122" y="81"/>
                  </a:lnTo>
                  <a:lnTo>
                    <a:pt x="139" y="72"/>
                  </a:lnTo>
                  <a:lnTo>
                    <a:pt x="152" y="61"/>
                  </a:lnTo>
                  <a:lnTo>
                    <a:pt x="163" y="48"/>
                  </a:lnTo>
                  <a:lnTo>
                    <a:pt x="183" y="22"/>
                  </a:lnTo>
                  <a:lnTo>
                    <a:pt x="191" y="10"/>
                  </a:lnTo>
                  <a:lnTo>
                    <a:pt x="199" y="0"/>
                  </a:lnTo>
                  <a:lnTo>
                    <a:pt x="196" y="9"/>
                  </a:lnTo>
                  <a:lnTo>
                    <a:pt x="194" y="20"/>
                  </a:lnTo>
                  <a:lnTo>
                    <a:pt x="190" y="43"/>
                  </a:lnTo>
                  <a:lnTo>
                    <a:pt x="190" y="64"/>
                  </a:lnTo>
                  <a:lnTo>
                    <a:pt x="191" y="75"/>
                  </a:lnTo>
                  <a:lnTo>
                    <a:pt x="194" y="84"/>
                  </a:lnTo>
                  <a:lnTo>
                    <a:pt x="216" y="55"/>
                  </a:lnTo>
                  <a:lnTo>
                    <a:pt x="229" y="40"/>
                  </a:lnTo>
                  <a:lnTo>
                    <a:pt x="242" y="27"/>
                  </a:lnTo>
                  <a:lnTo>
                    <a:pt x="231" y="45"/>
                  </a:lnTo>
                  <a:lnTo>
                    <a:pt x="223" y="61"/>
                  </a:lnTo>
                  <a:lnTo>
                    <a:pt x="218" y="74"/>
                  </a:lnTo>
                  <a:lnTo>
                    <a:pt x="216" y="86"/>
                  </a:lnTo>
                  <a:lnTo>
                    <a:pt x="214" y="97"/>
                  </a:lnTo>
                  <a:lnTo>
                    <a:pt x="216" y="109"/>
                  </a:lnTo>
                  <a:lnTo>
                    <a:pt x="219" y="122"/>
                  </a:lnTo>
                  <a:lnTo>
                    <a:pt x="223" y="137"/>
                  </a:lnTo>
                  <a:lnTo>
                    <a:pt x="212" y="135"/>
                  </a:lnTo>
                  <a:lnTo>
                    <a:pt x="204" y="132"/>
                  </a:lnTo>
                  <a:lnTo>
                    <a:pt x="196" y="129"/>
                  </a:lnTo>
                  <a:lnTo>
                    <a:pt x="190" y="125"/>
                  </a:lnTo>
                  <a:lnTo>
                    <a:pt x="184" y="120"/>
                  </a:lnTo>
                  <a:lnTo>
                    <a:pt x="180" y="115"/>
                  </a:lnTo>
                  <a:lnTo>
                    <a:pt x="178" y="100"/>
                  </a:lnTo>
                  <a:lnTo>
                    <a:pt x="176" y="92"/>
                  </a:lnTo>
                  <a:lnTo>
                    <a:pt x="171" y="82"/>
                  </a:lnTo>
                  <a:lnTo>
                    <a:pt x="154" y="94"/>
                  </a:lnTo>
                  <a:lnTo>
                    <a:pt x="134" y="103"/>
                  </a:lnTo>
                  <a:lnTo>
                    <a:pt x="113" y="109"/>
                  </a:lnTo>
                  <a:lnTo>
                    <a:pt x="89" y="114"/>
                  </a:lnTo>
                  <a:lnTo>
                    <a:pt x="65" y="115"/>
                  </a:lnTo>
                  <a:lnTo>
                    <a:pt x="41" y="114"/>
                  </a:lnTo>
                  <a:lnTo>
                    <a:pt x="19" y="111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221" name="Freeform 44"/>
            <p:cNvSpPr/>
            <p:nvPr/>
          </p:nvSpPr>
          <p:spPr bwMode="auto">
            <a:xfrm>
              <a:off x="2867" y="2364"/>
              <a:ext cx="76" cy="96"/>
            </a:xfrm>
            <a:custGeom>
              <a:avLst/>
              <a:gdLst>
                <a:gd name="T0" fmla="*/ 76 w 76"/>
                <a:gd name="T1" fmla="*/ 1 h 96"/>
                <a:gd name="T2" fmla="*/ 66 w 76"/>
                <a:gd name="T3" fmla="*/ 0 h 96"/>
                <a:gd name="T4" fmla="*/ 56 w 76"/>
                <a:gd name="T5" fmla="*/ 0 h 96"/>
                <a:gd name="T6" fmla="*/ 39 w 76"/>
                <a:gd name="T7" fmla="*/ 3 h 96"/>
                <a:gd name="T8" fmla="*/ 25 w 76"/>
                <a:gd name="T9" fmla="*/ 11 h 96"/>
                <a:gd name="T10" fmla="*/ 14 w 76"/>
                <a:gd name="T11" fmla="*/ 22 h 96"/>
                <a:gd name="T12" fmla="*/ 6 w 76"/>
                <a:gd name="T13" fmla="*/ 37 h 96"/>
                <a:gd name="T14" fmla="*/ 2 w 76"/>
                <a:gd name="T15" fmla="*/ 54 h 96"/>
                <a:gd name="T16" fmla="*/ 0 w 76"/>
                <a:gd name="T17" fmla="*/ 74 h 96"/>
                <a:gd name="T18" fmla="*/ 1 w 76"/>
                <a:gd name="T19" fmla="*/ 96 h 96"/>
                <a:gd name="T20" fmla="*/ 9 w 76"/>
                <a:gd name="T21" fmla="*/ 80 h 96"/>
                <a:gd name="T22" fmla="*/ 15 w 76"/>
                <a:gd name="T23" fmla="*/ 65 h 96"/>
                <a:gd name="T24" fmla="*/ 24 w 76"/>
                <a:gd name="T25" fmla="*/ 52 h 96"/>
                <a:gd name="T26" fmla="*/ 33 w 76"/>
                <a:gd name="T27" fmla="*/ 40 h 96"/>
                <a:gd name="T28" fmla="*/ 53 w 76"/>
                <a:gd name="T29" fmla="*/ 18 h 96"/>
                <a:gd name="T30" fmla="*/ 76 w 76"/>
                <a:gd name="T31" fmla="*/ 1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6" h="96">
                  <a:moveTo>
                    <a:pt x="76" y="1"/>
                  </a:moveTo>
                  <a:lnTo>
                    <a:pt x="66" y="0"/>
                  </a:lnTo>
                  <a:lnTo>
                    <a:pt x="56" y="0"/>
                  </a:lnTo>
                  <a:lnTo>
                    <a:pt x="39" y="3"/>
                  </a:lnTo>
                  <a:lnTo>
                    <a:pt x="25" y="11"/>
                  </a:lnTo>
                  <a:lnTo>
                    <a:pt x="14" y="22"/>
                  </a:lnTo>
                  <a:lnTo>
                    <a:pt x="6" y="37"/>
                  </a:lnTo>
                  <a:lnTo>
                    <a:pt x="2" y="54"/>
                  </a:lnTo>
                  <a:lnTo>
                    <a:pt x="0" y="74"/>
                  </a:lnTo>
                  <a:lnTo>
                    <a:pt x="1" y="96"/>
                  </a:lnTo>
                  <a:lnTo>
                    <a:pt x="9" y="80"/>
                  </a:lnTo>
                  <a:lnTo>
                    <a:pt x="15" y="65"/>
                  </a:lnTo>
                  <a:lnTo>
                    <a:pt x="24" y="52"/>
                  </a:lnTo>
                  <a:lnTo>
                    <a:pt x="33" y="40"/>
                  </a:lnTo>
                  <a:lnTo>
                    <a:pt x="53" y="18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8222" name="Freeform 45"/>
            <p:cNvSpPr/>
            <p:nvPr/>
          </p:nvSpPr>
          <p:spPr bwMode="auto">
            <a:xfrm>
              <a:off x="2923" y="2376"/>
              <a:ext cx="47" cy="86"/>
            </a:xfrm>
            <a:custGeom>
              <a:avLst/>
              <a:gdLst>
                <a:gd name="T0" fmla="*/ 45 w 47"/>
                <a:gd name="T1" fmla="*/ 0 h 86"/>
                <a:gd name="T2" fmla="*/ 36 w 47"/>
                <a:gd name="T3" fmla="*/ 24 h 86"/>
                <a:gd name="T4" fmla="*/ 25 w 47"/>
                <a:gd name="T5" fmla="*/ 45 h 86"/>
                <a:gd name="T6" fmla="*/ 12 w 47"/>
                <a:gd name="T7" fmla="*/ 64 h 86"/>
                <a:gd name="T8" fmla="*/ 0 w 47"/>
                <a:gd name="T9" fmla="*/ 86 h 86"/>
                <a:gd name="T10" fmla="*/ 13 w 47"/>
                <a:gd name="T11" fmla="*/ 74 h 86"/>
                <a:gd name="T12" fmla="*/ 24 w 47"/>
                <a:gd name="T13" fmla="*/ 65 h 86"/>
                <a:gd name="T14" fmla="*/ 33 w 47"/>
                <a:gd name="T15" fmla="*/ 56 h 86"/>
                <a:gd name="T16" fmla="*/ 39 w 47"/>
                <a:gd name="T17" fmla="*/ 49 h 86"/>
                <a:gd name="T18" fmla="*/ 44 w 47"/>
                <a:gd name="T19" fmla="*/ 41 h 86"/>
                <a:gd name="T20" fmla="*/ 46 w 47"/>
                <a:gd name="T21" fmla="*/ 30 h 86"/>
                <a:gd name="T22" fmla="*/ 47 w 47"/>
                <a:gd name="T23" fmla="*/ 17 h 86"/>
                <a:gd name="T24" fmla="*/ 46 w 47"/>
                <a:gd name="T25" fmla="*/ 10 h 86"/>
                <a:gd name="T26" fmla="*/ 45 w 47"/>
                <a:gd name="T27" fmla="*/ 0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7" h="86">
                  <a:moveTo>
                    <a:pt x="45" y="0"/>
                  </a:moveTo>
                  <a:lnTo>
                    <a:pt x="36" y="24"/>
                  </a:lnTo>
                  <a:lnTo>
                    <a:pt x="25" y="45"/>
                  </a:lnTo>
                  <a:lnTo>
                    <a:pt x="12" y="64"/>
                  </a:lnTo>
                  <a:lnTo>
                    <a:pt x="0" y="86"/>
                  </a:lnTo>
                  <a:lnTo>
                    <a:pt x="13" y="74"/>
                  </a:lnTo>
                  <a:lnTo>
                    <a:pt x="24" y="65"/>
                  </a:lnTo>
                  <a:lnTo>
                    <a:pt x="33" y="56"/>
                  </a:lnTo>
                  <a:lnTo>
                    <a:pt x="39" y="49"/>
                  </a:lnTo>
                  <a:lnTo>
                    <a:pt x="44" y="41"/>
                  </a:lnTo>
                  <a:lnTo>
                    <a:pt x="46" y="30"/>
                  </a:lnTo>
                  <a:lnTo>
                    <a:pt x="47" y="17"/>
                  </a:lnTo>
                  <a:lnTo>
                    <a:pt x="46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0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pic>
        <p:nvPicPr>
          <p:cNvPr id="104465" name="Picture 60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5805488"/>
            <a:ext cx="788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975" y="4973638"/>
            <a:ext cx="1620838" cy="1620837"/>
          </a:xfrm>
          <a:prstGeom prst="rect">
            <a:avLst/>
          </a:prstGeom>
          <a:noFill/>
          <a:ln w="9525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4467" name="Group 30"/>
          <p:cNvGrpSpPr/>
          <p:nvPr/>
        </p:nvGrpSpPr>
        <p:grpSpPr bwMode="auto">
          <a:xfrm>
            <a:off x="6181725" y="-115888"/>
            <a:ext cx="2268538" cy="6667501"/>
            <a:chOff x="6181195" y="-116524"/>
            <a:chExt cx="2268912" cy="6668102"/>
          </a:xfrm>
        </p:grpSpPr>
        <p:sp>
          <p:nvSpPr>
            <p:cNvPr id="32" name="Rectangle 31"/>
            <p:cNvSpPr/>
            <p:nvPr/>
          </p:nvSpPr>
          <p:spPr>
            <a:xfrm>
              <a:off x="6680626" y="-116524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1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914383" y="-104399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2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577258" y="1178001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3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719711" y="1080841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4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516688" y="2177611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5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715733" y="2177611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6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487600" y="3330592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7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785916" y="3351953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8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412764" y="4478319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9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81195" y="5628248"/>
              <a:ext cx="88678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10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sp>
        <p:nvSpPr>
          <p:cNvPr id="42" name="Text Box 102"/>
          <p:cNvSpPr txBox="1">
            <a:spLocks noChangeArrowheads="1"/>
          </p:cNvSpPr>
          <p:nvPr/>
        </p:nvSpPr>
        <p:spPr bwMode="auto">
          <a:xfrm>
            <a:off x="1763713" y="5445125"/>
            <a:ext cx="34559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580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6000" b="1" dirty="0" err="1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It’s</a:t>
            </a:r>
            <a:r>
              <a:rPr lang="es-ES" altLang="es-ES" sz="6000" b="1" dirty="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 …</a:t>
            </a:r>
            <a:endParaRPr lang="es-ES" altLang="es-ES" sz="6000" b="1" dirty="0">
              <a:solidFill>
                <a:srgbClr val="000000"/>
              </a:solidFill>
              <a:latin typeface="Comic Sans MS" panose="030F0702030302020204" pitchFamily="66" charset="0"/>
              <a:cs typeface="+mn-cs"/>
            </a:endParaRPr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6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4.07407E-6 C -0.01475 0.00648 -0.02482 0.01435 -0.04079 0.01713 C -0.04704 0.02153 -0.05312 0.02547 -0.05919 0.02963 C -0.06544 0.0338 -0.07308 0.03403 -0.07968 0.03704 C -0.09722 0.03658 -0.18975 0.03658 -0.22968 0.03195 C -0.23715 0.03102 -0.23593 0.02917 -0.24253 0.02709 C -0.25416 0.02361 -0.26614 0.02292 -0.27777 0.01968 C -0.29808 0.01412 -0.31805 0.00324 -0.33888 -4.07407E-6 C -0.34635 -0.00115 -0.38489 -0.00463 -0.39079 -0.00509 C -0.41492 -0.00416 -0.43888 -0.00416 -0.46301 -0.00254 C -0.47447 -0.00185 -0.48367 0.01736 -0.49444 0.02223 C -0.49947 0.03241 -0.50433 0.03797 -0.51301 0.0419 C -0.51788 0.05185 -0.52048 0.05047 -0.52777 0.05672 C -0.52985 0.06482 -0.53315 0.07084 -0.53524 0.07894 C -0.53333 0.1088 -0.53558 0.1081 -0.52222 0.12593 C -0.51944 0.12963 -0.51475 0.12917 -0.5111 0.13079 C -0.50919 0.13172 -0.50555 0.13334 -0.50555 0.13334 C -0.5019 0.1382 -0.49739 0.14236 -0.49444 0.14815 C -0.49322 0.1507 -0.49218 0.15324 -0.49079 0.15556 C -0.48784 0.15996 -0.48142 0.16783 -0.48142 0.16783 C -0.48003 0.17385 -0.47621 0.17894 -0.47586 0.18519 C -0.47395 0.22037 -0.47586 0.20047 -0.48524 0.21968 C -0.48645 0.22223 -0.48715 0.22523 -0.48888 0.22709 C -0.49808 0.23704 -0.52413 0.23449 -0.52413 0.23449 C -0.5361 0.24005 -0.54548 0.25116 -0.55746 0.25672 C -0.56614 0.26829 -0.57413 0.27616 -0.58333 0.28635 C -0.58541 0.28866 -0.58732 0.29098 -0.58888 0.29375 C -0.59166 0.29838 -0.59635 0.30857 -0.59635 0.30857 C -0.60069 0.32685 -0.60676 0.32385 -0.59999 0.35047 C -0.59808 0.35764 -0.59201 0.36158 -0.58888 0.36783 C -0.58958 0.3794 -0.58975 0.39098 -0.59079 0.40232 C -0.59149 0.41088 -0.59635 0.41158 -0.59635 0.41968 " pathEditMode="relative" ptsTypes="fffffffffffffffffffffffffffffffA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OJ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6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66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32"/>
          <p:cNvGrpSpPr/>
          <p:nvPr/>
        </p:nvGrpSpPr>
        <p:grpSpPr bwMode="auto">
          <a:xfrm>
            <a:off x="2051050" y="1773238"/>
            <a:ext cx="2808288" cy="2808287"/>
            <a:chOff x="431" y="845"/>
            <a:chExt cx="1769" cy="1769"/>
          </a:xfrm>
        </p:grpSpPr>
        <p:sp>
          <p:nvSpPr>
            <p:cNvPr id="9271" name="Oval 33"/>
            <p:cNvSpPr>
              <a:spLocks noChangeArrowheads="1"/>
            </p:cNvSpPr>
            <p:nvPr/>
          </p:nvSpPr>
          <p:spPr bwMode="auto">
            <a:xfrm>
              <a:off x="431" y="845"/>
              <a:ext cx="1769" cy="176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" altLang="es-E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272" name="Oval 34"/>
            <p:cNvSpPr>
              <a:spLocks noChangeArrowheads="1"/>
            </p:cNvSpPr>
            <p:nvPr/>
          </p:nvSpPr>
          <p:spPr bwMode="auto">
            <a:xfrm>
              <a:off x="839" y="1071"/>
              <a:ext cx="816" cy="6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" altLang="es-E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6265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580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5400" b="1" dirty="0" err="1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This</a:t>
            </a:r>
            <a:r>
              <a:rPr lang="es-ES" altLang="es-ES" sz="5400" b="1" dirty="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es-ES" altLang="es-ES" sz="5400" b="1" dirty="0" err="1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ball</a:t>
            </a:r>
            <a:r>
              <a:rPr lang="es-ES" altLang="es-ES" sz="5400" b="1" dirty="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es-ES" altLang="es-ES" sz="5400" b="1" dirty="0" err="1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is</a:t>
            </a:r>
            <a:r>
              <a:rPr lang="es-ES" altLang="es-ES" sz="5400" b="1" dirty="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 …</a:t>
            </a:r>
            <a:endParaRPr lang="es-ES" altLang="es-ES" sz="5400" b="1" dirty="0">
              <a:solidFill>
                <a:srgbClr val="000000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68616" name="Freeform 8"/>
          <p:cNvSpPr/>
          <p:nvPr/>
        </p:nvSpPr>
        <p:spPr bwMode="auto">
          <a:xfrm rot="-1158789">
            <a:off x="8089900" y="2589213"/>
            <a:ext cx="874713" cy="595312"/>
          </a:xfrm>
          <a:custGeom>
            <a:avLst/>
            <a:gdLst>
              <a:gd name="T0" fmla="*/ 533732378 w 850"/>
              <a:gd name="T1" fmla="*/ 11099347 h 619"/>
              <a:gd name="T2" fmla="*/ 139787370 w 850"/>
              <a:gd name="T3" fmla="*/ 122090894 h 619"/>
              <a:gd name="T4" fmla="*/ 76247189 w 850"/>
              <a:gd name="T5" fmla="*/ 166487320 h 619"/>
              <a:gd name="T6" fmla="*/ 38124109 w 850"/>
              <a:gd name="T7" fmla="*/ 233081478 h 619"/>
              <a:gd name="T8" fmla="*/ 0 w 850"/>
              <a:gd name="T9" fmla="*/ 344073025 h 619"/>
              <a:gd name="T10" fmla="*/ 25416073 w 850"/>
              <a:gd name="T11" fmla="*/ 410668145 h 619"/>
              <a:gd name="T12" fmla="*/ 38124109 w 850"/>
              <a:gd name="T13" fmla="*/ 455064571 h 619"/>
              <a:gd name="T14" fmla="*/ 127079334 w 850"/>
              <a:gd name="T15" fmla="*/ 477263265 h 619"/>
              <a:gd name="T16" fmla="*/ 482901262 w 850"/>
              <a:gd name="T17" fmla="*/ 488361651 h 619"/>
              <a:gd name="T18" fmla="*/ 635395639 w 850"/>
              <a:gd name="T19" fmla="*/ 443965224 h 619"/>
              <a:gd name="T20" fmla="*/ 876846271 w 850"/>
              <a:gd name="T21" fmla="*/ 388469451 h 619"/>
              <a:gd name="T22" fmla="*/ 864138234 w 850"/>
              <a:gd name="T23" fmla="*/ 321875293 h 619"/>
              <a:gd name="T24" fmla="*/ 838723191 w 850"/>
              <a:gd name="T25" fmla="*/ 244180825 h 619"/>
              <a:gd name="T26" fmla="*/ 864138234 w 850"/>
              <a:gd name="T27" fmla="*/ 166487320 h 619"/>
              <a:gd name="T28" fmla="*/ 762474973 w 850"/>
              <a:gd name="T29" fmla="*/ 144288626 h 619"/>
              <a:gd name="T30" fmla="*/ 749766937 w 850"/>
              <a:gd name="T31" fmla="*/ 110991547 h 619"/>
              <a:gd name="T32" fmla="*/ 711643857 w 850"/>
              <a:gd name="T33" fmla="*/ 88792853 h 619"/>
              <a:gd name="T34" fmla="*/ 686227785 w 850"/>
              <a:gd name="T35" fmla="*/ 55495773 h 619"/>
              <a:gd name="T36" fmla="*/ 609980596 w 850"/>
              <a:gd name="T37" fmla="*/ 33297079 h 619"/>
              <a:gd name="T38" fmla="*/ 571856487 w 850"/>
              <a:gd name="T39" fmla="*/ 11099347 h 619"/>
              <a:gd name="T40" fmla="*/ 533732378 w 850"/>
              <a:gd name="T41" fmla="*/ 0 h 619"/>
              <a:gd name="T42" fmla="*/ 533732378 w 850"/>
              <a:gd name="T43" fmla="*/ 11099347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00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3" name="Group 31"/>
          <p:cNvGrpSpPr/>
          <p:nvPr/>
        </p:nvGrpSpPr>
        <p:grpSpPr bwMode="auto">
          <a:xfrm>
            <a:off x="2051050" y="1773238"/>
            <a:ext cx="2808288" cy="2808287"/>
            <a:chOff x="431" y="845"/>
            <a:chExt cx="1769" cy="1769"/>
          </a:xfrm>
        </p:grpSpPr>
        <p:sp>
          <p:nvSpPr>
            <p:cNvPr id="9269" name="Oval 29"/>
            <p:cNvSpPr>
              <a:spLocks noChangeArrowheads="1"/>
            </p:cNvSpPr>
            <p:nvPr/>
          </p:nvSpPr>
          <p:spPr bwMode="auto">
            <a:xfrm>
              <a:off x="431" y="845"/>
              <a:ext cx="1769" cy="1769"/>
            </a:xfrm>
            <a:prstGeom prst="ellipse">
              <a:avLst/>
            </a:prstGeom>
            <a:gradFill rotWithShape="1">
              <a:gsLst>
                <a:gs pos="0">
                  <a:srgbClr val="CC00CC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2700000" algn="ctr" rotWithShape="0">
                <a:srgbClr val="9933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" altLang="es-E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270" name="Oval 30"/>
            <p:cNvSpPr>
              <a:spLocks noChangeArrowheads="1"/>
            </p:cNvSpPr>
            <p:nvPr/>
          </p:nvSpPr>
          <p:spPr bwMode="auto">
            <a:xfrm>
              <a:off x="839" y="1071"/>
              <a:ext cx="816" cy="681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" altLang="es-E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68643" name="Freeform 35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8097838" y="476250"/>
            <a:ext cx="860425" cy="576263"/>
          </a:xfrm>
          <a:custGeom>
            <a:avLst/>
            <a:gdLst>
              <a:gd name="T0" fmla="*/ 516438220 w 850"/>
              <a:gd name="T1" fmla="*/ 10399732 h 619"/>
              <a:gd name="T2" fmla="*/ 135257798 w 850"/>
              <a:gd name="T3" fmla="*/ 114401704 h 619"/>
              <a:gd name="T4" fmla="*/ 73776889 w 850"/>
              <a:gd name="T5" fmla="*/ 156002493 h 619"/>
              <a:gd name="T6" fmla="*/ 36888950 w 850"/>
              <a:gd name="T7" fmla="*/ 218403677 h 619"/>
              <a:gd name="T8" fmla="*/ 0 w 850"/>
              <a:gd name="T9" fmla="*/ 322405650 h 619"/>
              <a:gd name="T10" fmla="*/ 24591959 w 850"/>
              <a:gd name="T11" fmla="*/ 384806833 h 619"/>
              <a:gd name="T12" fmla="*/ 36888950 w 850"/>
              <a:gd name="T13" fmla="*/ 426407622 h 619"/>
              <a:gd name="T14" fmla="*/ 122961818 w 850"/>
              <a:gd name="T15" fmla="*/ 447208017 h 619"/>
              <a:gd name="T16" fmla="*/ 467254302 w 850"/>
              <a:gd name="T17" fmla="*/ 457608679 h 619"/>
              <a:gd name="T18" fmla="*/ 614808080 w 850"/>
              <a:gd name="T19" fmla="*/ 416007890 h 619"/>
              <a:gd name="T20" fmla="*/ 848434725 w 850"/>
              <a:gd name="T21" fmla="*/ 364006439 h 619"/>
              <a:gd name="T22" fmla="*/ 836138745 w 850"/>
              <a:gd name="T23" fmla="*/ 301605255 h 619"/>
              <a:gd name="T24" fmla="*/ 811546786 w 850"/>
              <a:gd name="T25" fmla="*/ 228804340 h 619"/>
              <a:gd name="T26" fmla="*/ 836138745 w 850"/>
              <a:gd name="T27" fmla="*/ 156002493 h 619"/>
              <a:gd name="T28" fmla="*/ 737769898 w 850"/>
              <a:gd name="T29" fmla="*/ 135202099 h 619"/>
              <a:gd name="T30" fmla="*/ 725472906 w 850"/>
              <a:gd name="T31" fmla="*/ 104001973 h 619"/>
              <a:gd name="T32" fmla="*/ 688584968 w 850"/>
              <a:gd name="T33" fmla="*/ 83201578 h 619"/>
              <a:gd name="T34" fmla="*/ 663993009 w 850"/>
              <a:gd name="T35" fmla="*/ 52000521 h 619"/>
              <a:gd name="T36" fmla="*/ 590215108 w 850"/>
              <a:gd name="T37" fmla="*/ 31200126 h 619"/>
              <a:gd name="T38" fmla="*/ 553327170 w 850"/>
              <a:gd name="T39" fmla="*/ 10399732 h 619"/>
              <a:gd name="T40" fmla="*/ 516438220 w 850"/>
              <a:gd name="T41" fmla="*/ 0 h 619"/>
              <a:gd name="T42" fmla="*/ 516438220 w 850"/>
              <a:gd name="T43" fmla="*/ 1039973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8644" name="Freeform 36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6913563" y="47625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8645" name="Freeform 37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6873875" y="151130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8646" name="Freeform 38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8066088" y="151130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8647" name="Freeform 39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6873875" y="2592388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81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8649" name="Freeform 41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8066088" y="3716338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8650" name="Freeform 42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6873875" y="4735513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66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8651" name="Freeform 43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8066088" y="4735513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8652" name="Freeform 44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6873875" y="3716338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8653" name="Freeform 45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6877050" y="5805488"/>
            <a:ext cx="863600" cy="635000"/>
          </a:xfrm>
          <a:custGeom>
            <a:avLst/>
            <a:gdLst>
              <a:gd name="T0" fmla="*/ 520257024 w 850"/>
              <a:gd name="T1" fmla="*/ 12628191 h 619"/>
              <a:gd name="T2" fmla="*/ 136257792 w 850"/>
              <a:gd name="T3" fmla="*/ 138912149 h 619"/>
              <a:gd name="T4" fmla="*/ 74322432 w 850"/>
              <a:gd name="T5" fmla="*/ 189425937 h 619"/>
              <a:gd name="T6" fmla="*/ 37161216 w 850"/>
              <a:gd name="T7" fmla="*/ 265196107 h 619"/>
              <a:gd name="T8" fmla="*/ 0 w 850"/>
              <a:gd name="T9" fmla="*/ 391480065 h 619"/>
              <a:gd name="T10" fmla="*/ 24774144 w 850"/>
              <a:gd name="T11" fmla="*/ 467250234 h 619"/>
              <a:gd name="T12" fmla="*/ 37161216 w 850"/>
              <a:gd name="T13" fmla="*/ 517762997 h 619"/>
              <a:gd name="T14" fmla="*/ 123870720 w 850"/>
              <a:gd name="T15" fmla="*/ 543020404 h 619"/>
              <a:gd name="T16" fmla="*/ 470708736 w 850"/>
              <a:gd name="T17" fmla="*/ 555648595 h 619"/>
              <a:gd name="T18" fmla="*/ 619353600 w 850"/>
              <a:gd name="T19" fmla="*/ 505134806 h 619"/>
              <a:gd name="T20" fmla="*/ 854707968 w 850"/>
              <a:gd name="T21" fmla="*/ 441992827 h 619"/>
              <a:gd name="T22" fmla="*/ 842320896 w 850"/>
              <a:gd name="T23" fmla="*/ 366222658 h 619"/>
              <a:gd name="T24" fmla="*/ 817546752 w 850"/>
              <a:gd name="T25" fmla="*/ 277824297 h 619"/>
              <a:gd name="T26" fmla="*/ 842320896 w 850"/>
              <a:gd name="T27" fmla="*/ 189425937 h 619"/>
              <a:gd name="T28" fmla="*/ 743224320 w 850"/>
              <a:gd name="T29" fmla="*/ 164168530 h 619"/>
              <a:gd name="T30" fmla="*/ 730837248 w 850"/>
              <a:gd name="T31" fmla="*/ 126283958 h 619"/>
              <a:gd name="T32" fmla="*/ 693676032 w 850"/>
              <a:gd name="T33" fmla="*/ 101026551 h 619"/>
              <a:gd name="T34" fmla="*/ 668901888 w 850"/>
              <a:gd name="T35" fmla="*/ 63141979 h 619"/>
              <a:gd name="T36" fmla="*/ 594579456 w 850"/>
              <a:gd name="T37" fmla="*/ 37885598 h 619"/>
              <a:gd name="T38" fmla="*/ 557418240 w 850"/>
              <a:gd name="T39" fmla="*/ 12628191 h 619"/>
              <a:gd name="T40" fmla="*/ 520257024 w 850"/>
              <a:gd name="T41" fmla="*/ 0 h 619"/>
              <a:gd name="T42" fmla="*/ 520257024 w 850"/>
              <a:gd name="T43" fmla="*/ 1262819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4" name="Group 16"/>
          <p:cNvGrpSpPr/>
          <p:nvPr/>
        </p:nvGrpSpPr>
        <p:grpSpPr bwMode="auto">
          <a:xfrm flipH="1">
            <a:off x="7235825" y="1557338"/>
            <a:ext cx="1512888" cy="1466850"/>
            <a:chOff x="2655" y="1738"/>
            <a:chExt cx="866" cy="834"/>
          </a:xfrm>
        </p:grpSpPr>
        <p:sp>
          <p:nvSpPr>
            <p:cNvPr id="9258" name="Freeform 17"/>
            <p:cNvSpPr/>
            <p:nvPr/>
          </p:nvSpPr>
          <p:spPr bwMode="auto">
            <a:xfrm>
              <a:off x="2655" y="1738"/>
              <a:ext cx="866" cy="834"/>
            </a:xfrm>
            <a:custGeom>
              <a:avLst/>
              <a:gdLst>
                <a:gd name="T0" fmla="*/ 789 w 866"/>
                <a:gd name="T1" fmla="*/ 45 h 834"/>
                <a:gd name="T2" fmla="*/ 728 w 866"/>
                <a:gd name="T3" fmla="*/ 91 h 834"/>
                <a:gd name="T4" fmla="*/ 576 w 866"/>
                <a:gd name="T5" fmla="*/ 190 h 834"/>
                <a:gd name="T6" fmla="*/ 516 w 866"/>
                <a:gd name="T7" fmla="*/ 233 h 834"/>
                <a:gd name="T8" fmla="*/ 456 w 866"/>
                <a:gd name="T9" fmla="*/ 284 h 834"/>
                <a:gd name="T10" fmla="*/ 398 w 866"/>
                <a:gd name="T11" fmla="*/ 346 h 834"/>
                <a:gd name="T12" fmla="*/ 356 w 866"/>
                <a:gd name="T13" fmla="*/ 402 h 834"/>
                <a:gd name="T14" fmla="*/ 282 w 866"/>
                <a:gd name="T15" fmla="*/ 593 h 834"/>
                <a:gd name="T16" fmla="*/ 245 w 866"/>
                <a:gd name="T17" fmla="*/ 597 h 834"/>
                <a:gd name="T18" fmla="*/ 221 w 866"/>
                <a:gd name="T19" fmla="*/ 614 h 834"/>
                <a:gd name="T20" fmla="*/ 202 w 866"/>
                <a:gd name="T21" fmla="*/ 639 h 834"/>
                <a:gd name="T22" fmla="*/ 174 w 866"/>
                <a:gd name="T23" fmla="*/ 687 h 834"/>
                <a:gd name="T24" fmla="*/ 145 w 866"/>
                <a:gd name="T25" fmla="*/ 720 h 834"/>
                <a:gd name="T26" fmla="*/ 115 w 866"/>
                <a:gd name="T27" fmla="*/ 742 h 834"/>
                <a:gd name="T28" fmla="*/ 89 w 866"/>
                <a:gd name="T29" fmla="*/ 756 h 834"/>
                <a:gd name="T30" fmla="*/ 58 w 866"/>
                <a:gd name="T31" fmla="*/ 768 h 834"/>
                <a:gd name="T32" fmla="*/ 21 w 866"/>
                <a:gd name="T33" fmla="*/ 777 h 834"/>
                <a:gd name="T34" fmla="*/ 25 w 866"/>
                <a:gd name="T35" fmla="*/ 793 h 834"/>
                <a:gd name="T36" fmla="*/ 79 w 866"/>
                <a:gd name="T37" fmla="*/ 809 h 834"/>
                <a:gd name="T38" fmla="*/ 135 w 866"/>
                <a:gd name="T39" fmla="*/ 815 h 834"/>
                <a:gd name="T40" fmla="*/ 190 w 866"/>
                <a:gd name="T41" fmla="*/ 809 h 834"/>
                <a:gd name="T42" fmla="*/ 227 w 866"/>
                <a:gd name="T43" fmla="*/ 809 h 834"/>
                <a:gd name="T44" fmla="*/ 249 w 866"/>
                <a:gd name="T45" fmla="*/ 822 h 834"/>
                <a:gd name="T46" fmla="*/ 284 w 866"/>
                <a:gd name="T47" fmla="*/ 832 h 834"/>
                <a:gd name="T48" fmla="*/ 313 w 866"/>
                <a:gd name="T49" fmla="*/ 834 h 834"/>
                <a:gd name="T50" fmla="*/ 308 w 866"/>
                <a:gd name="T51" fmla="*/ 806 h 834"/>
                <a:gd name="T52" fmla="*/ 307 w 866"/>
                <a:gd name="T53" fmla="*/ 783 h 834"/>
                <a:gd name="T54" fmla="*/ 313 w 866"/>
                <a:gd name="T55" fmla="*/ 761 h 834"/>
                <a:gd name="T56" fmla="*/ 329 w 866"/>
                <a:gd name="T57" fmla="*/ 737 h 834"/>
                <a:gd name="T58" fmla="*/ 350 w 866"/>
                <a:gd name="T59" fmla="*/ 714 h 834"/>
                <a:gd name="T60" fmla="*/ 360 w 866"/>
                <a:gd name="T61" fmla="*/ 692 h 834"/>
                <a:gd name="T62" fmla="*/ 361 w 866"/>
                <a:gd name="T63" fmla="*/ 668 h 834"/>
                <a:gd name="T64" fmla="*/ 357 w 866"/>
                <a:gd name="T65" fmla="*/ 640 h 834"/>
                <a:gd name="T66" fmla="*/ 376 w 866"/>
                <a:gd name="T67" fmla="*/ 607 h 834"/>
                <a:gd name="T68" fmla="*/ 408 w 866"/>
                <a:gd name="T69" fmla="*/ 576 h 834"/>
                <a:gd name="T70" fmla="*/ 500 w 866"/>
                <a:gd name="T71" fmla="*/ 482 h 834"/>
                <a:gd name="T72" fmla="*/ 569 w 866"/>
                <a:gd name="T73" fmla="*/ 394 h 834"/>
                <a:gd name="T74" fmla="*/ 670 w 866"/>
                <a:gd name="T75" fmla="*/ 284 h 834"/>
                <a:gd name="T76" fmla="*/ 770 w 866"/>
                <a:gd name="T77" fmla="*/ 172 h 834"/>
                <a:gd name="T78" fmla="*/ 815 w 866"/>
                <a:gd name="T79" fmla="*/ 114 h 834"/>
                <a:gd name="T80" fmla="*/ 853 w 866"/>
                <a:gd name="T81" fmla="*/ 50 h 834"/>
                <a:gd name="T82" fmla="*/ 862 w 866"/>
                <a:gd name="T83" fmla="*/ 32 h 834"/>
                <a:gd name="T84" fmla="*/ 866 w 866"/>
                <a:gd name="T85" fmla="*/ 18 h 834"/>
                <a:gd name="T86" fmla="*/ 860 w 866"/>
                <a:gd name="T87" fmla="*/ 2 h 834"/>
                <a:gd name="T88" fmla="*/ 844 w 866"/>
                <a:gd name="T89" fmla="*/ 2 h 834"/>
                <a:gd name="T90" fmla="*/ 818 w 866"/>
                <a:gd name="T91" fmla="*/ 19 h 8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66" h="834">
                  <a:moveTo>
                    <a:pt x="818" y="19"/>
                  </a:moveTo>
                  <a:lnTo>
                    <a:pt x="789" y="45"/>
                  </a:lnTo>
                  <a:lnTo>
                    <a:pt x="758" y="69"/>
                  </a:lnTo>
                  <a:lnTo>
                    <a:pt x="728" y="91"/>
                  </a:lnTo>
                  <a:lnTo>
                    <a:pt x="698" y="111"/>
                  </a:lnTo>
                  <a:lnTo>
                    <a:pt x="576" y="190"/>
                  </a:lnTo>
                  <a:lnTo>
                    <a:pt x="545" y="211"/>
                  </a:lnTo>
                  <a:lnTo>
                    <a:pt x="516" y="233"/>
                  </a:lnTo>
                  <a:lnTo>
                    <a:pt x="486" y="257"/>
                  </a:lnTo>
                  <a:lnTo>
                    <a:pt x="456" y="284"/>
                  </a:lnTo>
                  <a:lnTo>
                    <a:pt x="427" y="313"/>
                  </a:lnTo>
                  <a:lnTo>
                    <a:pt x="398" y="346"/>
                  </a:lnTo>
                  <a:lnTo>
                    <a:pt x="370" y="383"/>
                  </a:lnTo>
                  <a:lnTo>
                    <a:pt x="356" y="402"/>
                  </a:lnTo>
                  <a:lnTo>
                    <a:pt x="342" y="423"/>
                  </a:lnTo>
                  <a:lnTo>
                    <a:pt x="282" y="593"/>
                  </a:lnTo>
                  <a:lnTo>
                    <a:pt x="261" y="593"/>
                  </a:lnTo>
                  <a:lnTo>
                    <a:pt x="245" y="597"/>
                  </a:lnTo>
                  <a:lnTo>
                    <a:pt x="231" y="604"/>
                  </a:lnTo>
                  <a:lnTo>
                    <a:pt x="221" y="614"/>
                  </a:lnTo>
                  <a:lnTo>
                    <a:pt x="211" y="626"/>
                  </a:lnTo>
                  <a:lnTo>
                    <a:pt x="202" y="639"/>
                  </a:lnTo>
                  <a:lnTo>
                    <a:pt x="183" y="671"/>
                  </a:lnTo>
                  <a:lnTo>
                    <a:pt x="174" y="687"/>
                  </a:lnTo>
                  <a:lnTo>
                    <a:pt x="160" y="703"/>
                  </a:lnTo>
                  <a:lnTo>
                    <a:pt x="145" y="720"/>
                  </a:lnTo>
                  <a:lnTo>
                    <a:pt x="126" y="735"/>
                  </a:lnTo>
                  <a:lnTo>
                    <a:pt x="115" y="742"/>
                  </a:lnTo>
                  <a:lnTo>
                    <a:pt x="102" y="749"/>
                  </a:lnTo>
                  <a:lnTo>
                    <a:pt x="89" y="756"/>
                  </a:lnTo>
                  <a:lnTo>
                    <a:pt x="75" y="762"/>
                  </a:lnTo>
                  <a:lnTo>
                    <a:pt x="58" y="768"/>
                  </a:lnTo>
                  <a:lnTo>
                    <a:pt x="41" y="773"/>
                  </a:lnTo>
                  <a:lnTo>
                    <a:pt x="21" y="777"/>
                  </a:lnTo>
                  <a:lnTo>
                    <a:pt x="0" y="781"/>
                  </a:lnTo>
                  <a:lnTo>
                    <a:pt x="25" y="793"/>
                  </a:lnTo>
                  <a:lnTo>
                    <a:pt x="52" y="801"/>
                  </a:lnTo>
                  <a:lnTo>
                    <a:pt x="79" y="809"/>
                  </a:lnTo>
                  <a:lnTo>
                    <a:pt x="107" y="813"/>
                  </a:lnTo>
                  <a:lnTo>
                    <a:pt x="135" y="815"/>
                  </a:lnTo>
                  <a:lnTo>
                    <a:pt x="163" y="814"/>
                  </a:lnTo>
                  <a:lnTo>
                    <a:pt x="190" y="809"/>
                  </a:lnTo>
                  <a:lnTo>
                    <a:pt x="216" y="799"/>
                  </a:lnTo>
                  <a:lnTo>
                    <a:pt x="227" y="809"/>
                  </a:lnTo>
                  <a:lnTo>
                    <a:pt x="238" y="817"/>
                  </a:lnTo>
                  <a:lnTo>
                    <a:pt x="249" y="822"/>
                  </a:lnTo>
                  <a:lnTo>
                    <a:pt x="260" y="826"/>
                  </a:lnTo>
                  <a:lnTo>
                    <a:pt x="284" y="832"/>
                  </a:lnTo>
                  <a:lnTo>
                    <a:pt x="297" y="833"/>
                  </a:lnTo>
                  <a:lnTo>
                    <a:pt x="313" y="834"/>
                  </a:lnTo>
                  <a:lnTo>
                    <a:pt x="311" y="819"/>
                  </a:lnTo>
                  <a:lnTo>
                    <a:pt x="308" y="806"/>
                  </a:lnTo>
                  <a:lnTo>
                    <a:pt x="307" y="794"/>
                  </a:lnTo>
                  <a:lnTo>
                    <a:pt x="307" y="783"/>
                  </a:lnTo>
                  <a:lnTo>
                    <a:pt x="308" y="772"/>
                  </a:lnTo>
                  <a:lnTo>
                    <a:pt x="313" y="761"/>
                  </a:lnTo>
                  <a:lnTo>
                    <a:pt x="319" y="750"/>
                  </a:lnTo>
                  <a:lnTo>
                    <a:pt x="329" y="737"/>
                  </a:lnTo>
                  <a:lnTo>
                    <a:pt x="341" y="725"/>
                  </a:lnTo>
                  <a:lnTo>
                    <a:pt x="350" y="714"/>
                  </a:lnTo>
                  <a:lnTo>
                    <a:pt x="356" y="703"/>
                  </a:lnTo>
                  <a:lnTo>
                    <a:pt x="360" y="692"/>
                  </a:lnTo>
                  <a:lnTo>
                    <a:pt x="361" y="680"/>
                  </a:lnTo>
                  <a:lnTo>
                    <a:pt x="361" y="668"/>
                  </a:lnTo>
                  <a:lnTo>
                    <a:pt x="360" y="655"/>
                  </a:lnTo>
                  <a:lnTo>
                    <a:pt x="357" y="640"/>
                  </a:lnTo>
                  <a:lnTo>
                    <a:pt x="365" y="624"/>
                  </a:lnTo>
                  <a:lnTo>
                    <a:pt x="376" y="607"/>
                  </a:lnTo>
                  <a:lnTo>
                    <a:pt x="392" y="591"/>
                  </a:lnTo>
                  <a:lnTo>
                    <a:pt x="408" y="576"/>
                  </a:lnTo>
                  <a:lnTo>
                    <a:pt x="479" y="514"/>
                  </a:lnTo>
                  <a:lnTo>
                    <a:pt x="500" y="482"/>
                  </a:lnTo>
                  <a:lnTo>
                    <a:pt x="521" y="451"/>
                  </a:lnTo>
                  <a:lnTo>
                    <a:pt x="569" y="394"/>
                  </a:lnTo>
                  <a:lnTo>
                    <a:pt x="619" y="338"/>
                  </a:lnTo>
                  <a:lnTo>
                    <a:pt x="670" y="284"/>
                  </a:lnTo>
                  <a:lnTo>
                    <a:pt x="722" y="228"/>
                  </a:lnTo>
                  <a:lnTo>
                    <a:pt x="770" y="172"/>
                  </a:lnTo>
                  <a:lnTo>
                    <a:pt x="793" y="143"/>
                  </a:lnTo>
                  <a:lnTo>
                    <a:pt x="815" y="114"/>
                  </a:lnTo>
                  <a:lnTo>
                    <a:pt x="835" y="82"/>
                  </a:lnTo>
                  <a:lnTo>
                    <a:pt x="853" y="50"/>
                  </a:lnTo>
                  <a:lnTo>
                    <a:pt x="858" y="41"/>
                  </a:lnTo>
                  <a:lnTo>
                    <a:pt x="862" y="32"/>
                  </a:lnTo>
                  <a:lnTo>
                    <a:pt x="864" y="24"/>
                  </a:lnTo>
                  <a:lnTo>
                    <a:pt x="866" y="18"/>
                  </a:lnTo>
                  <a:lnTo>
                    <a:pt x="864" y="8"/>
                  </a:lnTo>
                  <a:lnTo>
                    <a:pt x="860" y="2"/>
                  </a:lnTo>
                  <a:lnTo>
                    <a:pt x="853" y="0"/>
                  </a:lnTo>
                  <a:lnTo>
                    <a:pt x="844" y="2"/>
                  </a:lnTo>
                  <a:lnTo>
                    <a:pt x="832" y="9"/>
                  </a:lnTo>
                  <a:lnTo>
                    <a:pt x="818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259" name="Freeform 18"/>
            <p:cNvSpPr/>
            <p:nvPr/>
          </p:nvSpPr>
          <p:spPr bwMode="auto">
            <a:xfrm>
              <a:off x="3035" y="1765"/>
              <a:ext cx="463" cy="452"/>
            </a:xfrm>
            <a:custGeom>
              <a:avLst/>
              <a:gdLst>
                <a:gd name="T0" fmla="*/ 426 w 463"/>
                <a:gd name="T1" fmla="*/ 19 h 452"/>
                <a:gd name="T2" fmla="*/ 398 w 463"/>
                <a:gd name="T3" fmla="*/ 45 h 452"/>
                <a:gd name="T4" fmla="*/ 368 w 463"/>
                <a:gd name="T5" fmla="*/ 69 h 452"/>
                <a:gd name="T6" fmla="*/ 339 w 463"/>
                <a:gd name="T7" fmla="*/ 92 h 452"/>
                <a:gd name="T8" fmla="*/ 309 w 463"/>
                <a:gd name="T9" fmla="*/ 114 h 452"/>
                <a:gd name="T10" fmla="*/ 249 w 463"/>
                <a:gd name="T11" fmla="*/ 155 h 452"/>
                <a:gd name="T12" fmla="*/ 189 w 463"/>
                <a:gd name="T13" fmla="*/ 196 h 452"/>
                <a:gd name="T14" fmla="*/ 133 w 463"/>
                <a:gd name="T15" fmla="*/ 238 h 452"/>
                <a:gd name="T16" fmla="*/ 107 w 463"/>
                <a:gd name="T17" fmla="*/ 261 h 452"/>
                <a:gd name="T18" fmla="*/ 82 w 463"/>
                <a:gd name="T19" fmla="*/ 285 h 452"/>
                <a:gd name="T20" fmla="*/ 58 w 463"/>
                <a:gd name="T21" fmla="*/ 311 h 452"/>
                <a:gd name="T22" fmla="*/ 37 w 463"/>
                <a:gd name="T23" fmla="*/ 339 h 452"/>
                <a:gd name="T24" fmla="*/ 17 w 463"/>
                <a:gd name="T25" fmla="*/ 370 h 452"/>
                <a:gd name="T26" fmla="*/ 0 w 463"/>
                <a:gd name="T27" fmla="*/ 404 h 452"/>
                <a:gd name="T28" fmla="*/ 82 w 463"/>
                <a:gd name="T29" fmla="*/ 452 h 452"/>
                <a:gd name="T30" fmla="*/ 102 w 463"/>
                <a:gd name="T31" fmla="*/ 422 h 452"/>
                <a:gd name="T32" fmla="*/ 123 w 463"/>
                <a:gd name="T33" fmla="*/ 394 h 452"/>
                <a:gd name="T34" fmla="*/ 144 w 463"/>
                <a:gd name="T35" fmla="*/ 367 h 452"/>
                <a:gd name="T36" fmla="*/ 167 w 463"/>
                <a:gd name="T37" fmla="*/ 342 h 452"/>
                <a:gd name="T38" fmla="*/ 216 w 463"/>
                <a:gd name="T39" fmla="*/ 293 h 452"/>
                <a:gd name="T40" fmla="*/ 265 w 463"/>
                <a:gd name="T41" fmla="*/ 246 h 452"/>
                <a:gd name="T42" fmla="*/ 316 w 463"/>
                <a:gd name="T43" fmla="*/ 199 h 452"/>
                <a:gd name="T44" fmla="*/ 365 w 463"/>
                <a:gd name="T45" fmla="*/ 149 h 452"/>
                <a:gd name="T46" fmla="*/ 388 w 463"/>
                <a:gd name="T47" fmla="*/ 121 h 452"/>
                <a:gd name="T48" fmla="*/ 411 w 463"/>
                <a:gd name="T49" fmla="*/ 93 h 452"/>
                <a:gd name="T50" fmla="*/ 433 w 463"/>
                <a:gd name="T51" fmla="*/ 63 h 452"/>
                <a:gd name="T52" fmla="*/ 454 w 463"/>
                <a:gd name="T53" fmla="*/ 31 h 452"/>
                <a:gd name="T54" fmla="*/ 459 w 463"/>
                <a:gd name="T55" fmla="*/ 19 h 452"/>
                <a:gd name="T56" fmla="*/ 463 w 463"/>
                <a:gd name="T57" fmla="*/ 10 h 452"/>
                <a:gd name="T58" fmla="*/ 463 w 463"/>
                <a:gd name="T59" fmla="*/ 5 h 452"/>
                <a:gd name="T60" fmla="*/ 459 w 463"/>
                <a:gd name="T61" fmla="*/ 2 h 452"/>
                <a:gd name="T62" fmla="*/ 455 w 463"/>
                <a:gd name="T63" fmla="*/ 0 h 452"/>
                <a:gd name="T64" fmla="*/ 447 w 463"/>
                <a:gd name="T65" fmla="*/ 4 h 452"/>
                <a:gd name="T66" fmla="*/ 437 w 463"/>
                <a:gd name="T67" fmla="*/ 10 h 452"/>
                <a:gd name="T68" fmla="*/ 426 w 463"/>
                <a:gd name="T69" fmla="*/ 19 h 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3"/>
                <a:gd name="T106" fmla="*/ 0 h 452"/>
                <a:gd name="T107" fmla="*/ 463 w 463"/>
                <a:gd name="T108" fmla="*/ 452 h 4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3" h="452">
                  <a:moveTo>
                    <a:pt x="426" y="19"/>
                  </a:moveTo>
                  <a:lnTo>
                    <a:pt x="398" y="45"/>
                  </a:lnTo>
                  <a:lnTo>
                    <a:pt x="368" y="69"/>
                  </a:lnTo>
                  <a:lnTo>
                    <a:pt x="339" y="92"/>
                  </a:lnTo>
                  <a:lnTo>
                    <a:pt x="309" y="114"/>
                  </a:lnTo>
                  <a:lnTo>
                    <a:pt x="249" y="155"/>
                  </a:lnTo>
                  <a:lnTo>
                    <a:pt x="189" y="196"/>
                  </a:lnTo>
                  <a:lnTo>
                    <a:pt x="133" y="238"/>
                  </a:lnTo>
                  <a:lnTo>
                    <a:pt x="107" y="261"/>
                  </a:lnTo>
                  <a:lnTo>
                    <a:pt x="82" y="285"/>
                  </a:lnTo>
                  <a:lnTo>
                    <a:pt x="58" y="311"/>
                  </a:lnTo>
                  <a:lnTo>
                    <a:pt x="37" y="339"/>
                  </a:lnTo>
                  <a:lnTo>
                    <a:pt x="17" y="370"/>
                  </a:lnTo>
                  <a:lnTo>
                    <a:pt x="0" y="404"/>
                  </a:lnTo>
                  <a:lnTo>
                    <a:pt x="82" y="452"/>
                  </a:lnTo>
                  <a:lnTo>
                    <a:pt x="102" y="422"/>
                  </a:lnTo>
                  <a:lnTo>
                    <a:pt x="123" y="394"/>
                  </a:lnTo>
                  <a:lnTo>
                    <a:pt x="144" y="367"/>
                  </a:lnTo>
                  <a:lnTo>
                    <a:pt x="167" y="342"/>
                  </a:lnTo>
                  <a:lnTo>
                    <a:pt x="216" y="293"/>
                  </a:lnTo>
                  <a:lnTo>
                    <a:pt x="265" y="246"/>
                  </a:lnTo>
                  <a:lnTo>
                    <a:pt x="316" y="199"/>
                  </a:lnTo>
                  <a:lnTo>
                    <a:pt x="365" y="149"/>
                  </a:lnTo>
                  <a:lnTo>
                    <a:pt x="388" y="121"/>
                  </a:lnTo>
                  <a:lnTo>
                    <a:pt x="411" y="93"/>
                  </a:lnTo>
                  <a:lnTo>
                    <a:pt x="433" y="63"/>
                  </a:lnTo>
                  <a:lnTo>
                    <a:pt x="454" y="31"/>
                  </a:lnTo>
                  <a:lnTo>
                    <a:pt x="459" y="19"/>
                  </a:lnTo>
                  <a:lnTo>
                    <a:pt x="463" y="10"/>
                  </a:lnTo>
                  <a:lnTo>
                    <a:pt x="463" y="5"/>
                  </a:lnTo>
                  <a:lnTo>
                    <a:pt x="459" y="2"/>
                  </a:lnTo>
                  <a:lnTo>
                    <a:pt x="455" y="0"/>
                  </a:lnTo>
                  <a:lnTo>
                    <a:pt x="447" y="4"/>
                  </a:lnTo>
                  <a:lnTo>
                    <a:pt x="437" y="10"/>
                  </a:lnTo>
                  <a:lnTo>
                    <a:pt x="426" y="1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260" name="Freeform 19"/>
            <p:cNvSpPr/>
            <p:nvPr/>
          </p:nvSpPr>
          <p:spPr bwMode="auto">
            <a:xfrm>
              <a:off x="2952" y="2179"/>
              <a:ext cx="162" cy="171"/>
            </a:xfrm>
            <a:custGeom>
              <a:avLst/>
              <a:gdLst>
                <a:gd name="T0" fmla="*/ 62 w 162"/>
                <a:gd name="T1" fmla="*/ 0 h 173"/>
                <a:gd name="T2" fmla="*/ 162 w 162"/>
                <a:gd name="T3" fmla="*/ 61 h 173"/>
                <a:gd name="T4" fmla="*/ 130 w 162"/>
                <a:gd name="T5" fmla="*/ 86 h 173"/>
                <a:gd name="T6" fmla="*/ 99 w 162"/>
                <a:gd name="T7" fmla="*/ 113 h 173"/>
                <a:gd name="T8" fmla="*/ 71 w 162"/>
                <a:gd name="T9" fmla="*/ 141 h 173"/>
                <a:gd name="T10" fmla="*/ 44 w 162"/>
                <a:gd name="T11" fmla="*/ 173 h 173"/>
                <a:gd name="T12" fmla="*/ 0 w 162"/>
                <a:gd name="T13" fmla="*/ 152 h 173"/>
                <a:gd name="T14" fmla="*/ 20 w 162"/>
                <a:gd name="T15" fmla="*/ 114 h 173"/>
                <a:gd name="T16" fmla="*/ 38 w 162"/>
                <a:gd name="T17" fmla="*/ 76 h 173"/>
                <a:gd name="T18" fmla="*/ 51 w 162"/>
                <a:gd name="T19" fmla="*/ 38 h 173"/>
                <a:gd name="T20" fmla="*/ 62 w 162"/>
                <a:gd name="T21" fmla="*/ 0 h 1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2"/>
                <a:gd name="T34" fmla="*/ 0 h 173"/>
                <a:gd name="T35" fmla="*/ 162 w 162"/>
                <a:gd name="T36" fmla="*/ 173 h 1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2" h="173">
                  <a:moveTo>
                    <a:pt x="62" y="0"/>
                  </a:moveTo>
                  <a:lnTo>
                    <a:pt x="162" y="61"/>
                  </a:lnTo>
                  <a:lnTo>
                    <a:pt x="130" y="86"/>
                  </a:lnTo>
                  <a:lnTo>
                    <a:pt x="99" y="113"/>
                  </a:lnTo>
                  <a:lnTo>
                    <a:pt x="71" y="141"/>
                  </a:lnTo>
                  <a:lnTo>
                    <a:pt x="44" y="173"/>
                  </a:lnTo>
                  <a:lnTo>
                    <a:pt x="0" y="152"/>
                  </a:lnTo>
                  <a:lnTo>
                    <a:pt x="20" y="114"/>
                  </a:lnTo>
                  <a:lnTo>
                    <a:pt x="38" y="76"/>
                  </a:lnTo>
                  <a:lnTo>
                    <a:pt x="51" y="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9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261" name="Freeform 20"/>
            <p:cNvSpPr/>
            <p:nvPr/>
          </p:nvSpPr>
          <p:spPr bwMode="auto">
            <a:xfrm>
              <a:off x="2691" y="2354"/>
              <a:ext cx="294" cy="201"/>
            </a:xfrm>
            <a:custGeom>
              <a:avLst/>
              <a:gdLst>
                <a:gd name="T0" fmla="*/ 287 w 295"/>
                <a:gd name="T1" fmla="*/ 21 h 201"/>
                <a:gd name="T2" fmla="*/ 292 w 295"/>
                <a:gd name="T3" fmla="*/ 35 h 201"/>
                <a:gd name="T4" fmla="*/ 295 w 295"/>
                <a:gd name="T5" fmla="*/ 50 h 201"/>
                <a:gd name="T6" fmla="*/ 295 w 295"/>
                <a:gd name="T7" fmla="*/ 65 h 201"/>
                <a:gd name="T8" fmla="*/ 293 w 295"/>
                <a:gd name="T9" fmla="*/ 80 h 201"/>
                <a:gd name="T10" fmla="*/ 290 w 295"/>
                <a:gd name="T11" fmla="*/ 87 h 201"/>
                <a:gd name="T12" fmla="*/ 286 w 295"/>
                <a:gd name="T13" fmla="*/ 94 h 201"/>
                <a:gd name="T14" fmla="*/ 275 w 295"/>
                <a:gd name="T15" fmla="*/ 106 h 201"/>
                <a:gd name="T16" fmla="*/ 263 w 295"/>
                <a:gd name="T17" fmla="*/ 117 h 201"/>
                <a:gd name="T18" fmla="*/ 253 w 295"/>
                <a:gd name="T19" fmla="*/ 129 h 201"/>
                <a:gd name="T20" fmla="*/ 246 w 295"/>
                <a:gd name="T21" fmla="*/ 141 h 201"/>
                <a:gd name="T22" fmla="*/ 242 w 295"/>
                <a:gd name="T23" fmla="*/ 150 h 201"/>
                <a:gd name="T24" fmla="*/ 239 w 295"/>
                <a:gd name="T25" fmla="*/ 157 h 201"/>
                <a:gd name="T26" fmla="*/ 239 w 295"/>
                <a:gd name="T27" fmla="*/ 164 h 201"/>
                <a:gd name="T28" fmla="*/ 241 w 295"/>
                <a:gd name="T29" fmla="*/ 170 h 201"/>
                <a:gd name="T30" fmla="*/ 243 w 295"/>
                <a:gd name="T31" fmla="*/ 178 h 201"/>
                <a:gd name="T32" fmla="*/ 246 w 295"/>
                <a:gd name="T33" fmla="*/ 187 h 201"/>
                <a:gd name="T34" fmla="*/ 249 w 295"/>
                <a:gd name="T35" fmla="*/ 201 h 201"/>
                <a:gd name="T36" fmla="*/ 239 w 295"/>
                <a:gd name="T37" fmla="*/ 197 h 201"/>
                <a:gd name="T38" fmla="*/ 232 w 295"/>
                <a:gd name="T39" fmla="*/ 194 h 201"/>
                <a:gd name="T40" fmla="*/ 220 w 295"/>
                <a:gd name="T41" fmla="*/ 191 h 201"/>
                <a:gd name="T42" fmla="*/ 211 w 295"/>
                <a:gd name="T43" fmla="*/ 187 h 201"/>
                <a:gd name="T44" fmla="*/ 205 w 295"/>
                <a:gd name="T45" fmla="*/ 184 h 201"/>
                <a:gd name="T46" fmla="*/ 202 w 295"/>
                <a:gd name="T47" fmla="*/ 180 h 201"/>
                <a:gd name="T48" fmla="*/ 199 w 295"/>
                <a:gd name="T49" fmla="*/ 173 h 201"/>
                <a:gd name="T50" fmla="*/ 197 w 295"/>
                <a:gd name="T51" fmla="*/ 165 h 201"/>
                <a:gd name="T52" fmla="*/ 192 w 295"/>
                <a:gd name="T53" fmla="*/ 152 h 201"/>
                <a:gd name="T54" fmla="*/ 180 w 295"/>
                <a:gd name="T55" fmla="*/ 158 h 201"/>
                <a:gd name="T56" fmla="*/ 168 w 295"/>
                <a:gd name="T57" fmla="*/ 165 h 201"/>
                <a:gd name="T58" fmla="*/ 144 w 295"/>
                <a:gd name="T59" fmla="*/ 172 h 201"/>
                <a:gd name="T60" fmla="*/ 121 w 295"/>
                <a:gd name="T61" fmla="*/ 177 h 201"/>
                <a:gd name="T62" fmla="*/ 98 w 295"/>
                <a:gd name="T63" fmla="*/ 178 h 201"/>
                <a:gd name="T64" fmla="*/ 75 w 295"/>
                <a:gd name="T65" fmla="*/ 177 h 201"/>
                <a:gd name="T66" fmla="*/ 52 w 295"/>
                <a:gd name="T67" fmla="*/ 174 h 201"/>
                <a:gd name="T68" fmla="*/ 27 w 295"/>
                <a:gd name="T69" fmla="*/ 170 h 201"/>
                <a:gd name="T70" fmla="*/ 0 w 295"/>
                <a:gd name="T71" fmla="*/ 167 h 201"/>
                <a:gd name="T72" fmla="*/ 48 w 295"/>
                <a:gd name="T73" fmla="*/ 157 h 201"/>
                <a:gd name="T74" fmla="*/ 72 w 295"/>
                <a:gd name="T75" fmla="*/ 153 h 201"/>
                <a:gd name="T76" fmla="*/ 95 w 295"/>
                <a:gd name="T77" fmla="*/ 144 h 201"/>
                <a:gd name="T78" fmla="*/ 104 w 295"/>
                <a:gd name="T79" fmla="*/ 140 h 201"/>
                <a:gd name="T80" fmla="*/ 111 w 295"/>
                <a:gd name="T81" fmla="*/ 135 h 201"/>
                <a:gd name="T82" fmla="*/ 124 w 295"/>
                <a:gd name="T83" fmla="*/ 125 h 201"/>
                <a:gd name="T84" fmla="*/ 133 w 295"/>
                <a:gd name="T85" fmla="*/ 114 h 201"/>
                <a:gd name="T86" fmla="*/ 141 w 295"/>
                <a:gd name="T87" fmla="*/ 102 h 201"/>
                <a:gd name="T88" fmla="*/ 154 w 295"/>
                <a:gd name="T89" fmla="*/ 77 h 201"/>
                <a:gd name="T90" fmla="*/ 162 w 295"/>
                <a:gd name="T91" fmla="*/ 64 h 201"/>
                <a:gd name="T92" fmla="*/ 170 w 295"/>
                <a:gd name="T93" fmla="*/ 50 h 201"/>
                <a:gd name="T94" fmla="*/ 187 w 295"/>
                <a:gd name="T95" fmla="*/ 31 h 201"/>
                <a:gd name="T96" fmla="*/ 196 w 295"/>
                <a:gd name="T97" fmla="*/ 22 h 201"/>
                <a:gd name="T98" fmla="*/ 205 w 295"/>
                <a:gd name="T99" fmla="*/ 14 h 201"/>
                <a:gd name="T100" fmla="*/ 218 w 295"/>
                <a:gd name="T101" fmla="*/ 8 h 201"/>
                <a:gd name="T102" fmla="*/ 229 w 295"/>
                <a:gd name="T103" fmla="*/ 3 h 201"/>
                <a:gd name="T104" fmla="*/ 242 w 295"/>
                <a:gd name="T105" fmla="*/ 1 h 201"/>
                <a:gd name="T106" fmla="*/ 255 w 295"/>
                <a:gd name="T107" fmla="*/ 0 h 201"/>
                <a:gd name="T108" fmla="*/ 265 w 295"/>
                <a:gd name="T109" fmla="*/ 2 h 201"/>
                <a:gd name="T110" fmla="*/ 273 w 295"/>
                <a:gd name="T111" fmla="*/ 7 h 201"/>
                <a:gd name="T112" fmla="*/ 281 w 295"/>
                <a:gd name="T113" fmla="*/ 13 h 201"/>
                <a:gd name="T114" fmla="*/ 287 w 295"/>
                <a:gd name="T115" fmla="*/ 21 h 2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5"/>
                <a:gd name="T175" fmla="*/ 0 h 201"/>
                <a:gd name="T176" fmla="*/ 295 w 295"/>
                <a:gd name="T177" fmla="*/ 201 h 2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5" h="201">
                  <a:moveTo>
                    <a:pt x="287" y="21"/>
                  </a:moveTo>
                  <a:lnTo>
                    <a:pt x="292" y="35"/>
                  </a:lnTo>
                  <a:lnTo>
                    <a:pt x="295" y="50"/>
                  </a:lnTo>
                  <a:lnTo>
                    <a:pt x="295" y="65"/>
                  </a:lnTo>
                  <a:lnTo>
                    <a:pt x="293" y="80"/>
                  </a:lnTo>
                  <a:lnTo>
                    <a:pt x="290" y="87"/>
                  </a:lnTo>
                  <a:lnTo>
                    <a:pt x="286" y="94"/>
                  </a:lnTo>
                  <a:lnTo>
                    <a:pt x="275" y="106"/>
                  </a:lnTo>
                  <a:lnTo>
                    <a:pt x="263" y="117"/>
                  </a:lnTo>
                  <a:lnTo>
                    <a:pt x="253" y="129"/>
                  </a:lnTo>
                  <a:lnTo>
                    <a:pt x="246" y="141"/>
                  </a:lnTo>
                  <a:lnTo>
                    <a:pt x="242" y="150"/>
                  </a:lnTo>
                  <a:lnTo>
                    <a:pt x="239" y="157"/>
                  </a:lnTo>
                  <a:lnTo>
                    <a:pt x="239" y="164"/>
                  </a:lnTo>
                  <a:lnTo>
                    <a:pt x="241" y="170"/>
                  </a:lnTo>
                  <a:lnTo>
                    <a:pt x="243" y="178"/>
                  </a:lnTo>
                  <a:lnTo>
                    <a:pt x="246" y="187"/>
                  </a:lnTo>
                  <a:lnTo>
                    <a:pt x="249" y="201"/>
                  </a:lnTo>
                  <a:lnTo>
                    <a:pt x="239" y="197"/>
                  </a:lnTo>
                  <a:lnTo>
                    <a:pt x="232" y="194"/>
                  </a:lnTo>
                  <a:lnTo>
                    <a:pt x="220" y="191"/>
                  </a:lnTo>
                  <a:lnTo>
                    <a:pt x="211" y="187"/>
                  </a:lnTo>
                  <a:lnTo>
                    <a:pt x="205" y="184"/>
                  </a:lnTo>
                  <a:lnTo>
                    <a:pt x="202" y="180"/>
                  </a:lnTo>
                  <a:lnTo>
                    <a:pt x="199" y="173"/>
                  </a:lnTo>
                  <a:lnTo>
                    <a:pt x="197" y="165"/>
                  </a:lnTo>
                  <a:lnTo>
                    <a:pt x="192" y="152"/>
                  </a:lnTo>
                  <a:lnTo>
                    <a:pt x="180" y="158"/>
                  </a:lnTo>
                  <a:lnTo>
                    <a:pt x="168" y="165"/>
                  </a:lnTo>
                  <a:lnTo>
                    <a:pt x="144" y="172"/>
                  </a:lnTo>
                  <a:lnTo>
                    <a:pt x="121" y="177"/>
                  </a:lnTo>
                  <a:lnTo>
                    <a:pt x="98" y="178"/>
                  </a:lnTo>
                  <a:lnTo>
                    <a:pt x="75" y="177"/>
                  </a:lnTo>
                  <a:lnTo>
                    <a:pt x="52" y="174"/>
                  </a:lnTo>
                  <a:lnTo>
                    <a:pt x="27" y="170"/>
                  </a:lnTo>
                  <a:lnTo>
                    <a:pt x="0" y="167"/>
                  </a:lnTo>
                  <a:lnTo>
                    <a:pt x="48" y="157"/>
                  </a:lnTo>
                  <a:lnTo>
                    <a:pt x="72" y="153"/>
                  </a:lnTo>
                  <a:lnTo>
                    <a:pt x="95" y="144"/>
                  </a:lnTo>
                  <a:lnTo>
                    <a:pt x="104" y="140"/>
                  </a:lnTo>
                  <a:lnTo>
                    <a:pt x="111" y="135"/>
                  </a:lnTo>
                  <a:lnTo>
                    <a:pt x="124" y="125"/>
                  </a:lnTo>
                  <a:lnTo>
                    <a:pt x="133" y="114"/>
                  </a:lnTo>
                  <a:lnTo>
                    <a:pt x="141" y="102"/>
                  </a:lnTo>
                  <a:lnTo>
                    <a:pt x="154" y="77"/>
                  </a:lnTo>
                  <a:lnTo>
                    <a:pt x="162" y="64"/>
                  </a:lnTo>
                  <a:lnTo>
                    <a:pt x="170" y="50"/>
                  </a:lnTo>
                  <a:lnTo>
                    <a:pt x="187" y="31"/>
                  </a:lnTo>
                  <a:lnTo>
                    <a:pt x="196" y="22"/>
                  </a:lnTo>
                  <a:lnTo>
                    <a:pt x="205" y="14"/>
                  </a:lnTo>
                  <a:lnTo>
                    <a:pt x="218" y="8"/>
                  </a:lnTo>
                  <a:lnTo>
                    <a:pt x="229" y="3"/>
                  </a:lnTo>
                  <a:lnTo>
                    <a:pt x="242" y="1"/>
                  </a:lnTo>
                  <a:lnTo>
                    <a:pt x="255" y="0"/>
                  </a:lnTo>
                  <a:lnTo>
                    <a:pt x="265" y="2"/>
                  </a:lnTo>
                  <a:lnTo>
                    <a:pt x="273" y="7"/>
                  </a:lnTo>
                  <a:lnTo>
                    <a:pt x="281" y="13"/>
                  </a:lnTo>
                  <a:lnTo>
                    <a:pt x="287" y="21"/>
                  </a:lnTo>
                  <a:close/>
                </a:path>
              </a:pathLst>
            </a:custGeom>
            <a:solidFill>
              <a:srgbClr val="876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262" name="Freeform 21"/>
            <p:cNvSpPr/>
            <p:nvPr/>
          </p:nvSpPr>
          <p:spPr bwMode="auto">
            <a:xfrm>
              <a:off x="3051" y="1810"/>
              <a:ext cx="399" cy="366"/>
            </a:xfrm>
            <a:custGeom>
              <a:avLst/>
              <a:gdLst>
                <a:gd name="T0" fmla="*/ 0 w 399"/>
                <a:gd name="T1" fmla="*/ 353 h 367"/>
                <a:gd name="T2" fmla="*/ 17 w 399"/>
                <a:gd name="T3" fmla="*/ 324 h 367"/>
                <a:gd name="T4" fmla="*/ 34 w 399"/>
                <a:gd name="T5" fmla="*/ 294 h 367"/>
                <a:gd name="T6" fmla="*/ 54 w 399"/>
                <a:gd name="T7" fmla="*/ 268 h 367"/>
                <a:gd name="T8" fmla="*/ 76 w 399"/>
                <a:gd name="T9" fmla="*/ 244 h 367"/>
                <a:gd name="T10" fmla="*/ 99 w 399"/>
                <a:gd name="T11" fmla="*/ 220 h 367"/>
                <a:gd name="T12" fmla="*/ 123 w 399"/>
                <a:gd name="T13" fmla="*/ 198 h 367"/>
                <a:gd name="T14" fmla="*/ 176 w 399"/>
                <a:gd name="T15" fmla="*/ 158 h 367"/>
                <a:gd name="T16" fmla="*/ 230 w 399"/>
                <a:gd name="T17" fmla="*/ 120 h 367"/>
                <a:gd name="T18" fmla="*/ 286 w 399"/>
                <a:gd name="T19" fmla="*/ 82 h 367"/>
                <a:gd name="T20" fmla="*/ 343 w 399"/>
                <a:gd name="T21" fmla="*/ 43 h 367"/>
                <a:gd name="T22" fmla="*/ 399 w 399"/>
                <a:gd name="T23" fmla="*/ 0 h 367"/>
                <a:gd name="T24" fmla="*/ 376 w 399"/>
                <a:gd name="T25" fmla="*/ 25 h 367"/>
                <a:gd name="T26" fmla="*/ 352 w 399"/>
                <a:gd name="T27" fmla="*/ 49 h 367"/>
                <a:gd name="T28" fmla="*/ 303 w 399"/>
                <a:gd name="T29" fmla="*/ 94 h 367"/>
                <a:gd name="T30" fmla="*/ 202 w 399"/>
                <a:gd name="T31" fmla="*/ 176 h 367"/>
                <a:gd name="T32" fmla="*/ 151 w 399"/>
                <a:gd name="T33" fmla="*/ 217 h 367"/>
                <a:gd name="T34" fmla="*/ 102 w 399"/>
                <a:gd name="T35" fmla="*/ 261 h 367"/>
                <a:gd name="T36" fmla="*/ 79 w 399"/>
                <a:gd name="T37" fmla="*/ 285 h 367"/>
                <a:gd name="T38" fmla="*/ 56 w 399"/>
                <a:gd name="T39" fmla="*/ 311 h 367"/>
                <a:gd name="T40" fmla="*/ 34 w 399"/>
                <a:gd name="T41" fmla="*/ 338 h 367"/>
                <a:gd name="T42" fmla="*/ 13 w 399"/>
                <a:gd name="T43" fmla="*/ 367 h 367"/>
                <a:gd name="T44" fmla="*/ 0 w 399"/>
                <a:gd name="T45" fmla="*/ 353 h 3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9"/>
                <a:gd name="T70" fmla="*/ 0 h 367"/>
                <a:gd name="T71" fmla="*/ 399 w 399"/>
                <a:gd name="T72" fmla="*/ 367 h 3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9" h="367">
                  <a:moveTo>
                    <a:pt x="0" y="353"/>
                  </a:moveTo>
                  <a:lnTo>
                    <a:pt x="17" y="324"/>
                  </a:lnTo>
                  <a:lnTo>
                    <a:pt x="34" y="294"/>
                  </a:lnTo>
                  <a:lnTo>
                    <a:pt x="54" y="268"/>
                  </a:lnTo>
                  <a:lnTo>
                    <a:pt x="76" y="244"/>
                  </a:lnTo>
                  <a:lnTo>
                    <a:pt x="99" y="220"/>
                  </a:lnTo>
                  <a:lnTo>
                    <a:pt x="123" y="198"/>
                  </a:lnTo>
                  <a:lnTo>
                    <a:pt x="176" y="158"/>
                  </a:lnTo>
                  <a:lnTo>
                    <a:pt x="230" y="120"/>
                  </a:lnTo>
                  <a:lnTo>
                    <a:pt x="286" y="82"/>
                  </a:lnTo>
                  <a:lnTo>
                    <a:pt x="343" y="43"/>
                  </a:lnTo>
                  <a:lnTo>
                    <a:pt x="399" y="0"/>
                  </a:lnTo>
                  <a:lnTo>
                    <a:pt x="376" y="25"/>
                  </a:lnTo>
                  <a:lnTo>
                    <a:pt x="352" y="49"/>
                  </a:lnTo>
                  <a:lnTo>
                    <a:pt x="303" y="94"/>
                  </a:lnTo>
                  <a:lnTo>
                    <a:pt x="202" y="176"/>
                  </a:lnTo>
                  <a:lnTo>
                    <a:pt x="151" y="217"/>
                  </a:lnTo>
                  <a:lnTo>
                    <a:pt x="102" y="261"/>
                  </a:lnTo>
                  <a:lnTo>
                    <a:pt x="79" y="285"/>
                  </a:lnTo>
                  <a:lnTo>
                    <a:pt x="56" y="311"/>
                  </a:lnTo>
                  <a:lnTo>
                    <a:pt x="34" y="338"/>
                  </a:lnTo>
                  <a:lnTo>
                    <a:pt x="13" y="367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94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263" name="Freeform 22"/>
            <p:cNvSpPr/>
            <p:nvPr/>
          </p:nvSpPr>
          <p:spPr bwMode="auto">
            <a:xfrm>
              <a:off x="3110" y="1906"/>
              <a:ext cx="277" cy="288"/>
            </a:xfrm>
            <a:custGeom>
              <a:avLst/>
              <a:gdLst>
                <a:gd name="T0" fmla="*/ 0 w 277"/>
                <a:gd name="T1" fmla="*/ 279 h 288"/>
                <a:gd name="T2" fmla="*/ 15 w 277"/>
                <a:gd name="T3" fmla="*/ 256 h 288"/>
                <a:gd name="T4" fmla="*/ 30 w 277"/>
                <a:gd name="T5" fmla="*/ 237 h 288"/>
                <a:gd name="T6" fmla="*/ 62 w 277"/>
                <a:gd name="T7" fmla="*/ 197 h 288"/>
                <a:gd name="T8" fmla="*/ 96 w 277"/>
                <a:gd name="T9" fmla="*/ 164 h 288"/>
                <a:gd name="T10" fmla="*/ 131 w 277"/>
                <a:gd name="T11" fmla="*/ 131 h 288"/>
                <a:gd name="T12" fmla="*/ 204 w 277"/>
                <a:gd name="T13" fmla="*/ 68 h 288"/>
                <a:gd name="T14" fmla="*/ 241 w 277"/>
                <a:gd name="T15" fmla="*/ 35 h 288"/>
                <a:gd name="T16" fmla="*/ 277 w 277"/>
                <a:gd name="T17" fmla="*/ 0 h 288"/>
                <a:gd name="T18" fmla="*/ 243 w 277"/>
                <a:gd name="T19" fmla="*/ 36 h 288"/>
                <a:gd name="T20" fmla="*/ 207 w 277"/>
                <a:gd name="T21" fmla="*/ 71 h 288"/>
                <a:gd name="T22" fmla="*/ 135 w 277"/>
                <a:gd name="T23" fmla="*/ 138 h 288"/>
                <a:gd name="T24" fmla="*/ 100 w 277"/>
                <a:gd name="T25" fmla="*/ 172 h 288"/>
                <a:gd name="T26" fmla="*/ 67 w 277"/>
                <a:gd name="T27" fmla="*/ 208 h 288"/>
                <a:gd name="T28" fmla="*/ 37 w 277"/>
                <a:gd name="T29" fmla="*/ 246 h 288"/>
                <a:gd name="T30" fmla="*/ 8 w 277"/>
                <a:gd name="T31" fmla="*/ 288 h 288"/>
                <a:gd name="T32" fmla="*/ 0 w 277"/>
                <a:gd name="T33" fmla="*/ 279 h 2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7"/>
                <a:gd name="T52" fmla="*/ 0 h 288"/>
                <a:gd name="T53" fmla="*/ 277 w 277"/>
                <a:gd name="T54" fmla="*/ 288 h 2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7" h="288">
                  <a:moveTo>
                    <a:pt x="0" y="279"/>
                  </a:moveTo>
                  <a:lnTo>
                    <a:pt x="15" y="256"/>
                  </a:lnTo>
                  <a:lnTo>
                    <a:pt x="30" y="237"/>
                  </a:lnTo>
                  <a:lnTo>
                    <a:pt x="62" y="197"/>
                  </a:lnTo>
                  <a:lnTo>
                    <a:pt x="96" y="164"/>
                  </a:lnTo>
                  <a:lnTo>
                    <a:pt x="131" y="131"/>
                  </a:lnTo>
                  <a:lnTo>
                    <a:pt x="204" y="68"/>
                  </a:lnTo>
                  <a:lnTo>
                    <a:pt x="241" y="35"/>
                  </a:lnTo>
                  <a:lnTo>
                    <a:pt x="277" y="0"/>
                  </a:lnTo>
                  <a:lnTo>
                    <a:pt x="243" y="36"/>
                  </a:lnTo>
                  <a:lnTo>
                    <a:pt x="207" y="71"/>
                  </a:lnTo>
                  <a:lnTo>
                    <a:pt x="135" y="138"/>
                  </a:lnTo>
                  <a:lnTo>
                    <a:pt x="100" y="172"/>
                  </a:lnTo>
                  <a:lnTo>
                    <a:pt x="67" y="208"/>
                  </a:lnTo>
                  <a:lnTo>
                    <a:pt x="37" y="246"/>
                  </a:lnTo>
                  <a:lnTo>
                    <a:pt x="8" y="288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264" name="Freeform 23"/>
            <p:cNvSpPr/>
            <p:nvPr/>
          </p:nvSpPr>
          <p:spPr bwMode="auto">
            <a:xfrm>
              <a:off x="2966" y="2200"/>
              <a:ext cx="95" cy="134"/>
            </a:xfrm>
            <a:custGeom>
              <a:avLst/>
              <a:gdLst>
                <a:gd name="T0" fmla="*/ 52 w 93"/>
                <a:gd name="T1" fmla="*/ 0 h 134"/>
                <a:gd name="T2" fmla="*/ 41 w 93"/>
                <a:gd name="T3" fmla="*/ 34 h 134"/>
                <a:gd name="T4" fmla="*/ 29 w 93"/>
                <a:gd name="T5" fmla="*/ 66 h 134"/>
                <a:gd name="T6" fmla="*/ 15 w 93"/>
                <a:gd name="T7" fmla="*/ 97 h 134"/>
                <a:gd name="T8" fmla="*/ 0 w 93"/>
                <a:gd name="T9" fmla="*/ 130 h 134"/>
                <a:gd name="T10" fmla="*/ 12 w 93"/>
                <a:gd name="T11" fmla="*/ 134 h 134"/>
                <a:gd name="T12" fmla="*/ 18 w 93"/>
                <a:gd name="T13" fmla="*/ 119 h 134"/>
                <a:gd name="T14" fmla="*/ 26 w 93"/>
                <a:gd name="T15" fmla="*/ 102 h 134"/>
                <a:gd name="T16" fmla="*/ 42 w 93"/>
                <a:gd name="T17" fmla="*/ 67 h 134"/>
                <a:gd name="T18" fmla="*/ 52 w 93"/>
                <a:gd name="T19" fmla="*/ 52 h 134"/>
                <a:gd name="T20" fmla="*/ 64 w 93"/>
                <a:gd name="T21" fmla="*/ 37 h 134"/>
                <a:gd name="T22" fmla="*/ 77 w 93"/>
                <a:gd name="T23" fmla="*/ 28 h 134"/>
                <a:gd name="T24" fmla="*/ 85 w 93"/>
                <a:gd name="T25" fmla="*/ 23 h 134"/>
                <a:gd name="T26" fmla="*/ 93 w 93"/>
                <a:gd name="T27" fmla="*/ 21 h 134"/>
                <a:gd name="T28" fmla="*/ 91 w 93"/>
                <a:gd name="T29" fmla="*/ 20 h 134"/>
                <a:gd name="T30" fmla="*/ 86 w 93"/>
                <a:gd name="T31" fmla="*/ 18 h 134"/>
                <a:gd name="T32" fmla="*/ 72 w 93"/>
                <a:gd name="T33" fmla="*/ 11 h 134"/>
                <a:gd name="T34" fmla="*/ 58 w 93"/>
                <a:gd name="T35" fmla="*/ 4 h 134"/>
                <a:gd name="T36" fmla="*/ 53 w 93"/>
                <a:gd name="T37" fmla="*/ 1 h 134"/>
                <a:gd name="T38" fmla="*/ 52 w 93"/>
                <a:gd name="T39" fmla="*/ 0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3"/>
                <a:gd name="T61" fmla="*/ 0 h 134"/>
                <a:gd name="T62" fmla="*/ 93 w 93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3" h="134">
                  <a:moveTo>
                    <a:pt x="52" y="0"/>
                  </a:moveTo>
                  <a:lnTo>
                    <a:pt x="41" y="34"/>
                  </a:lnTo>
                  <a:lnTo>
                    <a:pt x="29" y="66"/>
                  </a:lnTo>
                  <a:lnTo>
                    <a:pt x="15" y="97"/>
                  </a:lnTo>
                  <a:lnTo>
                    <a:pt x="0" y="130"/>
                  </a:lnTo>
                  <a:lnTo>
                    <a:pt x="12" y="134"/>
                  </a:lnTo>
                  <a:lnTo>
                    <a:pt x="18" y="119"/>
                  </a:lnTo>
                  <a:lnTo>
                    <a:pt x="26" y="102"/>
                  </a:lnTo>
                  <a:lnTo>
                    <a:pt x="42" y="67"/>
                  </a:lnTo>
                  <a:lnTo>
                    <a:pt x="52" y="52"/>
                  </a:lnTo>
                  <a:lnTo>
                    <a:pt x="64" y="37"/>
                  </a:lnTo>
                  <a:lnTo>
                    <a:pt x="77" y="28"/>
                  </a:lnTo>
                  <a:lnTo>
                    <a:pt x="85" y="23"/>
                  </a:lnTo>
                  <a:lnTo>
                    <a:pt x="93" y="21"/>
                  </a:lnTo>
                  <a:lnTo>
                    <a:pt x="91" y="20"/>
                  </a:lnTo>
                  <a:lnTo>
                    <a:pt x="86" y="18"/>
                  </a:lnTo>
                  <a:lnTo>
                    <a:pt x="72" y="11"/>
                  </a:lnTo>
                  <a:lnTo>
                    <a:pt x="58" y="4"/>
                  </a:lnTo>
                  <a:lnTo>
                    <a:pt x="53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265" name="Freeform 24"/>
            <p:cNvSpPr/>
            <p:nvPr/>
          </p:nvSpPr>
          <p:spPr bwMode="auto">
            <a:xfrm>
              <a:off x="2993" y="2238"/>
              <a:ext cx="81" cy="97"/>
            </a:xfrm>
            <a:custGeom>
              <a:avLst/>
              <a:gdLst>
                <a:gd name="T0" fmla="*/ 81 w 81"/>
                <a:gd name="T1" fmla="*/ 0 h 97"/>
                <a:gd name="T2" fmla="*/ 43 w 81"/>
                <a:gd name="T3" fmla="*/ 27 h 97"/>
                <a:gd name="T4" fmla="*/ 19 w 81"/>
                <a:gd name="T5" fmla="*/ 56 h 97"/>
                <a:gd name="T6" fmla="*/ 0 w 81"/>
                <a:gd name="T7" fmla="*/ 97 h 97"/>
                <a:gd name="T8" fmla="*/ 38 w 81"/>
                <a:gd name="T9" fmla="*/ 50 h 97"/>
                <a:gd name="T10" fmla="*/ 66 w 81"/>
                <a:gd name="T11" fmla="*/ 27 h 97"/>
                <a:gd name="T12" fmla="*/ 81 w 81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97"/>
                <a:gd name="T23" fmla="*/ 81 w 81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97">
                  <a:moveTo>
                    <a:pt x="81" y="0"/>
                  </a:moveTo>
                  <a:lnTo>
                    <a:pt x="43" y="27"/>
                  </a:lnTo>
                  <a:lnTo>
                    <a:pt x="19" y="56"/>
                  </a:lnTo>
                  <a:lnTo>
                    <a:pt x="0" y="97"/>
                  </a:lnTo>
                  <a:lnTo>
                    <a:pt x="38" y="50"/>
                  </a:lnTo>
                  <a:lnTo>
                    <a:pt x="66" y="27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</a:ln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266" name="Freeform 25"/>
            <p:cNvSpPr/>
            <p:nvPr/>
          </p:nvSpPr>
          <p:spPr bwMode="auto">
            <a:xfrm>
              <a:off x="2716" y="2416"/>
              <a:ext cx="242" cy="137"/>
            </a:xfrm>
            <a:custGeom>
              <a:avLst/>
              <a:gdLst>
                <a:gd name="T0" fmla="*/ 0 w 242"/>
                <a:gd name="T1" fmla="*/ 106 h 137"/>
                <a:gd name="T2" fmla="*/ 25 w 242"/>
                <a:gd name="T3" fmla="*/ 99 h 137"/>
                <a:gd name="T4" fmla="*/ 48 w 242"/>
                <a:gd name="T5" fmla="*/ 92 h 137"/>
                <a:gd name="T6" fmla="*/ 70 w 242"/>
                <a:gd name="T7" fmla="*/ 83 h 137"/>
                <a:gd name="T8" fmla="*/ 88 w 242"/>
                <a:gd name="T9" fmla="*/ 72 h 137"/>
                <a:gd name="T10" fmla="*/ 106 w 242"/>
                <a:gd name="T11" fmla="*/ 60 h 137"/>
                <a:gd name="T12" fmla="*/ 121 w 242"/>
                <a:gd name="T13" fmla="*/ 45 h 137"/>
                <a:gd name="T14" fmla="*/ 136 w 242"/>
                <a:gd name="T15" fmla="*/ 26 h 137"/>
                <a:gd name="T16" fmla="*/ 147 w 242"/>
                <a:gd name="T17" fmla="*/ 6 h 137"/>
                <a:gd name="T18" fmla="*/ 144 w 242"/>
                <a:gd name="T19" fmla="*/ 25 h 137"/>
                <a:gd name="T20" fmla="*/ 142 w 242"/>
                <a:gd name="T21" fmla="*/ 35 h 137"/>
                <a:gd name="T22" fmla="*/ 138 w 242"/>
                <a:gd name="T23" fmla="*/ 46 h 137"/>
                <a:gd name="T24" fmla="*/ 132 w 242"/>
                <a:gd name="T25" fmla="*/ 57 h 137"/>
                <a:gd name="T26" fmla="*/ 125 w 242"/>
                <a:gd name="T27" fmla="*/ 67 h 137"/>
                <a:gd name="T28" fmla="*/ 115 w 242"/>
                <a:gd name="T29" fmla="*/ 76 h 137"/>
                <a:gd name="T30" fmla="*/ 102 w 242"/>
                <a:gd name="T31" fmla="*/ 86 h 137"/>
                <a:gd name="T32" fmla="*/ 122 w 242"/>
                <a:gd name="T33" fmla="*/ 81 h 137"/>
                <a:gd name="T34" fmla="*/ 139 w 242"/>
                <a:gd name="T35" fmla="*/ 72 h 137"/>
                <a:gd name="T36" fmla="*/ 152 w 242"/>
                <a:gd name="T37" fmla="*/ 61 h 137"/>
                <a:gd name="T38" fmla="*/ 163 w 242"/>
                <a:gd name="T39" fmla="*/ 48 h 137"/>
                <a:gd name="T40" fmla="*/ 183 w 242"/>
                <a:gd name="T41" fmla="*/ 22 h 137"/>
                <a:gd name="T42" fmla="*/ 191 w 242"/>
                <a:gd name="T43" fmla="*/ 10 h 137"/>
                <a:gd name="T44" fmla="*/ 199 w 242"/>
                <a:gd name="T45" fmla="*/ 0 h 137"/>
                <a:gd name="T46" fmla="*/ 196 w 242"/>
                <a:gd name="T47" fmla="*/ 9 h 137"/>
                <a:gd name="T48" fmla="*/ 194 w 242"/>
                <a:gd name="T49" fmla="*/ 20 h 137"/>
                <a:gd name="T50" fmla="*/ 190 w 242"/>
                <a:gd name="T51" fmla="*/ 43 h 137"/>
                <a:gd name="T52" fmla="*/ 190 w 242"/>
                <a:gd name="T53" fmla="*/ 64 h 137"/>
                <a:gd name="T54" fmla="*/ 191 w 242"/>
                <a:gd name="T55" fmla="*/ 75 h 137"/>
                <a:gd name="T56" fmla="*/ 194 w 242"/>
                <a:gd name="T57" fmla="*/ 84 h 137"/>
                <a:gd name="T58" fmla="*/ 216 w 242"/>
                <a:gd name="T59" fmla="*/ 55 h 137"/>
                <a:gd name="T60" fmla="*/ 229 w 242"/>
                <a:gd name="T61" fmla="*/ 40 h 137"/>
                <a:gd name="T62" fmla="*/ 242 w 242"/>
                <a:gd name="T63" fmla="*/ 27 h 137"/>
                <a:gd name="T64" fmla="*/ 231 w 242"/>
                <a:gd name="T65" fmla="*/ 45 h 137"/>
                <a:gd name="T66" fmla="*/ 223 w 242"/>
                <a:gd name="T67" fmla="*/ 61 h 137"/>
                <a:gd name="T68" fmla="*/ 218 w 242"/>
                <a:gd name="T69" fmla="*/ 74 h 137"/>
                <a:gd name="T70" fmla="*/ 216 w 242"/>
                <a:gd name="T71" fmla="*/ 86 h 137"/>
                <a:gd name="T72" fmla="*/ 214 w 242"/>
                <a:gd name="T73" fmla="*/ 97 h 137"/>
                <a:gd name="T74" fmla="*/ 216 w 242"/>
                <a:gd name="T75" fmla="*/ 109 h 137"/>
                <a:gd name="T76" fmla="*/ 219 w 242"/>
                <a:gd name="T77" fmla="*/ 122 h 137"/>
                <a:gd name="T78" fmla="*/ 223 w 242"/>
                <a:gd name="T79" fmla="*/ 137 h 137"/>
                <a:gd name="T80" fmla="*/ 212 w 242"/>
                <a:gd name="T81" fmla="*/ 135 h 137"/>
                <a:gd name="T82" fmla="*/ 204 w 242"/>
                <a:gd name="T83" fmla="*/ 132 h 137"/>
                <a:gd name="T84" fmla="*/ 196 w 242"/>
                <a:gd name="T85" fmla="*/ 129 h 137"/>
                <a:gd name="T86" fmla="*/ 190 w 242"/>
                <a:gd name="T87" fmla="*/ 125 h 137"/>
                <a:gd name="T88" fmla="*/ 184 w 242"/>
                <a:gd name="T89" fmla="*/ 120 h 137"/>
                <a:gd name="T90" fmla="*/ 180 w 242"/>
                <a:gd name="T91" fmla="*/ 115 h 137"/>
                <a:gd name="T92" fmla="*/ 178 w 242"/>
                <a:gd name="T93" fmla="*/ 100 h 137"/>
                <a:gd name="T94" fmla="*/ 176 w 242"/>
                <a:gd name="T95" fmla="*/ 92 h 137"/>
                <a:gd name="T96" fmla="*/ 171 w 242"/>
                <a:gd name="T97" fmla="*/ 82 h 137"/>
                <a:gd name="T98" fmla="*/ 154 w 242"/>
                <a:gd name="T99" fmla="*/ 94 h 137"/>
                <a:gd name="T100" fmla="*/ 134 w 242"/>
                <a:gd name="T101" fmla="*/ 103 h 137"/>
                <a:gd name="T102" fmla="*/ 113 w 242"/>
                <a:gd name="T103" fmla="*/ 109 h 137"/>
                <a:gd name="T104" fmla="*/ 89 w 242"/>
                <a:gd name="T105" fmla="*/ 114 h 137"/>
                <a:gd name="T106" fmla="*/ 65 w 242"/>
                <a:gd name="T107" fmla="*/ 115 h 137"/>
                <a:gd name="T108" fmla="*/ 41 w 242"/>
                <a:gd name="T109" fmla="*/ 114 h 137"/>
                <a:gd name="T110" fmla="*/ 19 w 242"/>
                <a:gd name="T111" fmla="*/ 111 h 137"/>
                <a:gd name="T112" fmla="*/ 0 w 242"/>
                <a:gd name="T113" fmla="*/ 106 h 1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2"/>
                <a:gd name="T172" fmla="*/ 0 h 137"/>
                <a:gd name="T173" fmla="*/ 242 w 242"/>
                <a:gd name="T174" fmla="*/ 137 h 13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2" h="137">
                  <a:moveTo>
                    <a:pt x="0" y="106"/>
                  </a:moveTo>
                  <a:lnTo>
                    <a:pt x="25" y="99"/>
                  </a:lnTo>
                  <a:lnTo>
                    <a:pt x="48" y="92"/>
                  </a:lnTo>
                  <a:lnTo>
                    <a:pt x="70" y="83"/>
                  </a:lnTo>
                  <a:lnTo>
                    <a:pt x="88" y="72"/>
                  </a:lnTo>
                  <a:lnTo>
                    <a:pt x="106" y="60"/>
                  </a:lnTo>
                  <a:lnTo>
                    <a:pt x="121" y="45"/>
                  </a:lnTo>
                  <a:lnTo>
                    <a:pt x="136" y="26"/>
                  </a:lnTo>
                  <a:lnTo>
                    <a:pt x="147" y="6"/>
                  </a:lnTo>
                  <a:lnTo>
                    <a:pt x="144" y="25"/>
                  </a:lnTo>
                  <a:lnTo>
                    <a:pt x="142" y="35"/>
                  </a:lnTo>
                  <a:lnTo>
                    <a:pt x="138" y="46"/>
                  </a:lnTo>
                  <a:lnTo>
                    <a:pt x="132" y="57"/>
                  </a:lnTo>
                  <a:lnTo>
                    <a:pt x="125" y="67"/>
                  </a:lnTo>
                  <a:lnTo>
                    <a:pt x="115" y="76"/>
                  </a:lnTo>
                  <a:lnTo>
                    <a:pt x="102" y="86"/>
                  </a:lnTo>
                  <a:lnTo>
                    <a:pt x="122" y="81"/>
                  </a:lnTo>
                  <a:lnTo>
                    <a:pt x="139" y="72"/>
                  </a:lnTo>
                  <a:lnTo>
                    <a:pt x="152" y="61"/>
                  </a:lnTo>
                  <a:lnTo>
                    <a:pt x="163" y="48"/>
                  </a:lnTo>
                  <a:lnTo>
                    <a:pt x="183" y="22"/>
                  </a:lnTo>
                  <a:lnTo>
                    <a:pt x="191" y="10"/>
                  </a:lnTo>
                  <a:lnTo>
                    <a:pt x="199" y="0"/>
                  </a:lnTo>
                  <a:lnTo>
                    <a:pt x="196" y="9"/>
                  </a:lnTo>
                  <a:lnTo>
                    <a:pt x="194" y="20"/>
                  </a:lnTo>
                  <a:lnTo>
                    <a:pt x="190" y="43"/>
                  </a:lnTo>
                  <a:lnTo>
                    <a:pt x="190" y="64"/>
                  </a:lnTo>
                  <a:lnTo>
                    <a:pt x="191" y="75"/>
                  </a:lnTo>
                  <a:lnTo>
                    <a:pt x="194" y="84"/>
                  </a:lnTo>
                  <a:lnTo>
                    <a:pt x="216" y="55"/>
                  </a:lnTo>
                  <a:lnTo>
                    <a:pt x="229" y="40"/>
                  </a:lnTo>
                  <a:lnTo>
                    <a:pt x="242" y="27"/>
                  </a:lnTo>
                  <a:lnTo>
                    <a:pt x="231" y="45"/>
                  </a:lnTo>
                  <a:lnTo>
                    <a:pt x="223" y="61"/>
                  </a:lnTo>
                  <a:lnTo>
                    <a:pt x="218" y="74"/>
                  </a:lnTo>
                  <a:lnTo>
                    <a:pt x="216" y="86"/>
                  </a:lnTo>
                  <a:lnTo>
                    <a:pt x="214" y="97"/>
                  </a:lnTo>
                  <a:lnTo>
                    <a:pt x="216" y="109"/>
                  </a:lnTo>
                  <a:lnTo>
                    <a:pt x="219" y="122"/>
                  </a:lnTo>
                  <a:lnTo>
                    <a:pt x="223" y="137"/>
                  </a:lnTo>
                  <a:lnTo>
                    <a:pt x="212" y="135"/>
                  </a:lnTo>
                  <a:lnTo>
                    <a:pt x="204" y="132"/>
                  </a:lnTo>
                  <a:lnTo>
                    <a:pt x="196" y="129"/>
                  </a:lnTo>
                  <a:lnTo>
                    <a:pt x="190" y="125"/>
                  </a:lnTo>
                  <a:lnTo>
                    <a:pt x="184" y="120"/>
                  </a:lnTo>
                  <a:lnTo>
                    <a:pt x="180" y="115"/>
                  </a:lnTo>
                  <a:lnTo>
                    <a:pt x="178" y="100"/>
                  </a:lnTo>
                  <a:lnTo>
                    <a:pt x="176" y="92"/>
                  </a:lnTo>
                  <a:lnTo>
                    <a:pt x="171" y="82"/>
                  </a:lnTo>
                  <a:lnTo>
                    <a:pt x="154" y="94"/>
                  </a:lnTo>
                  <a:lnTo>
                    <a:pt x="134" y="103"/>
                  </a:lnTo>
                  <a:lnTo>
                    <a:pt x="113" y="109"/>
                  </a:lnTo>
                  <a:lnTo>
                    <a:pt x="89" y="114"/>
                  </a:lnTo>
                  <a:lnTo>
                    <a:pt x="65" y="115"/>
                  </a:lnTo>
                  <a:lnTo>
                    <a:pt x="41" y="114"/>
                  </a:lnTo>
                  <a:lnTo>
                    <a:pt x="19" y="111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267" name="Freeform 26"/>
            <p:cNvSpPr/>
            <p:nvPr/>
          </p:nvSpPr>
          <p:spPr bwMode="auto">
            <a:xfrm>
              <a:off x="2867" y="2364"/>
              <a:ext cx="76" cy="96"/>
            </a:xfrm>
            <a:custGeom>
              <a:avLst/>
              <a:gdLst>
                <a:gd name="T0" fmla="*/ 76 w 76"/>
                <a:gd name="T1" fmla="*/ 1 h 96"/>
                <a:gd name="T2" fmla="*/ 66 w 76"/>
                <a:gd name="T3" fmla="*/ 0 h 96"/>
                <a:gd name="T4" fmla="*/ 56 w 76"/>
                <a:gd name="T5" fmla="*/ 0 h 96"/>
                <a:gd name="T6" fmla="*/ 39 w 76"/>
                <a:gd name="T7" fmla="*/ 3 h 96"/>
                <a:gd name="T8" fmla="*/ 25 w 76"/>
                <a:gd name="T9" fmla="*/ 11 h 96"/>
                <a:gd name="T10" fmla="*/ 14 w 76"/>
                <a:gd name="T11" fmla="*/ 22 h 96"/>
                <a:gd name="T12" fmla="*/ 6 w 76"/>
                <a:gd name="T13" fmla="*/ 37 h 96"/>
                <a:gd name="T14" fmla="*/ 2 w 76"/>
                <a:gd name="T15" fmla="*/ 54 h 96"/>
                <a:gd name="T16" fmla="*/ 0 w 76"/>
                <a:gd name="T17" fmla="*/ 74 h 96"/>
                <a:gd name="T18" fmla="*/ 1 w 76"/>
                <a:gd name="T19" fmla="*/ 96 h 96"/>
                <a:gd name="T20" fmla="*/ 9 w 76"/>
                <a:gd name="T21" fmla="*/ 80 h 96"/>
                <a:gd name="T22" fmla="*/ 15 w 76"/>
                <a:gd name="T23" fmla="*/ 65 h 96"/>
                <a:gd name="T24" fmla="*/ 24 w 76"/>
                <a:gd name="T25" fmla="*/ 52 h 96"/>
                <a:gd name="T26" fmla="*/ 33 w 76"/>
                <a:gd name="T27" fmla="*/ 40 h 96"/>
                <a:gd name="T28" fmla="*/ 53 w 76"/>
                <a:gd name="T29" fmla="*/ 18 h 96"/>
                <a:gd name="T30" fmla="*/ 76 w 76"/>
                <a:gd name="T31" fmla="*/ 1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"/>
                <a:gd name="T49" fmla="*/ 0 h 96"/>
                <a:gd name="T50" fmla="*/ 76 w 76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" h="96">
                  <a:moveTo>
                    <a:pt x="76" y="1"/>
                  </a:moveTo>
                  <a:lnTo>
                    <a:pt x="66" y="0"/>
                  </a:lnTo>
                  <a:lnTo>
                    <a:pt x="56" y="0"/>
                  </a:lnTo>
                  <a:lnTo>
                    <a:pt x="39" y="3"/>
                  </a:lnTo>
                  <a:lnTo>
                    <a:pt x="25" y="11"/>
                  </a:lnTo>
                  <a:lnTo>
                    <a:pt x="14" y="22"/>
                  </a:lnTo>
                  <a:lnTo>
                    <a:pt x="6" y="37"/>
                  </a:lnTo>
                  <a:lnTo>
                    <a:pt x="2" y="54"/>
                  </a:lnTo>
                  <a:lnTo>
                    <a:pt x="0" y="74"/>
                  </a:lnTo>
                  <a:lnTo>
                    <a:pt x="1" y="96"/>
                  </a:lnTo>
                  <a:lnTo>
                    <a:pt x="9" y="80"/>
                  </a:lnTo>
                  <a:lnTo>
                    <a:pt x="15" y="65"/>
                  </a:lnTo>
                  <a:lnTo>
                    <a:pt x="24" y="52"/>
                  </a:lnTo>
                  <a:lnTo>
                    <a:pt x="33" y="40"/>
                  </a:lnTo>
                  <a:lnTo>
                    <a:pt x="53" y="18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9268" name="Freeform 27"/>
            <p:cNvSpPr/>
            <p:nvPr/>
          </p:nvSpPr>
          <p:spPr bwMode="auto">
            <a:xfrm>
              <a:off x="2923" y="2376"/>
              <a:ext cx="47" cy="86"/>
            </a:xfrm>
            <a:custGeom>
              <a:avLst/>
              <a:gdLst>
                <a:gd name="T0" fmla="*/ 45 w 47"/>
                <a:gd name="T1" fmla="*/ 0 h 86"/>
                <a:gd name="T2" fmla="*/ 36 w 47"/>
                <a:gd name="T3" fmla="*/ 24 h 86"/>
                <a:gd name="T4" fmla="*/ 25 w 47"/>
                <a:gd name="T5" fmla="*/ 45 h 86"/>
                <a:gd name="T6" fmla="*/ 12 w 47"/>
                <a:gd name="T7" fmla="*/ 64 h 86"/>
                <a:gd name="T8" fmla="*/ 0 w 47"/>
                <a:gd name="T9" fmla="*/ 86 h 86"/>
                <a:gd name="T10" fmla="*/ 13 w 47"/>
                <a:gd name="T11" fmla="*/ 74 h 86"/>
                <a:gd name="T12" fmla="*/ 24 w 47"/>
                <a:gd name="T13" fmla="*/ 65 h 86"/>
                <a:gd name="T14" fmla="*/ 33 w 47"/>
                <a:gd name="T15" fmla="*/ 56 h 86"/>
                <a:gd name="T16" fmla="*/ 39 w 47"/>
                <a:gd name="T17" fmla="*/ 49 h 86"/>
                <a:gd name="T18" fmla="*/ 44 w 47"/>
                <a:gd name="T19" fmla="*/ 41 h 86"/>
                <a:gd name="T20" fmla="*/ 46 w 47"/>
                <a:gd name="T21" fmla="*/ 30 h 86"/>
                <a:gd name="T22" fmla="*/ 47 w 47"/>
                <a:gd name="T23" fmla="*/ 17 h 86"/>
                <a:gd name="T24" fmla="*/ 46 w 47"/>
                <a:gd name="T25" fmla="*/ 10 h 86"/>
                <a:gd name="T26" fmla="*/ 45 w 47"/>
                <a:gd name="T27" fmla="*/ 0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"/>
                <a:gd name="T43" fmla="*/ 0 h 86"/>
                <a:gd name="T44" fmla="*/ 47 w 47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" h="86">
                  <a:moveTo>
                    <a:pt x="45" y="0"/>
                  </a:moveTo>
                  <a:lnTo>
                    <a:pt x="36" y="24"/>
                  </a:lnTo>
                  <a:lnTo>
                    <a:pt x="25" y="45"/>
                  </a:lnTo>
                  <a:lnTo>
                    <a:pt x="12" y="64"/>
                  </a:lnTo>
                  <a:lnTo>
                    <a:pt x="0" y="86"/>
                  </a:lnTo>
                  <a:lnTo>
                    <a:pt x="13" y="74"/>
                  </a:lnTo>
                  <a:lnTo>
                    <a:pt x="24" y="65"/>
                  </a:lnTo>
                  <a:lnTo>
                    <a:pt x="33" y="56"/>
                  </a:lnTo>
                  <a:lnTo>
                    <a:pt x="39" y="49"/>
                  </a:lnTo>
                  <a:lnTo>
                    <a:pt x="44" y="41"/>
                  </a:lnTo>
                  <a:lnTo>
                    <a:pt x="46" y="30"/>
                  </a:lnTo>
                  <a:lnTo>
                    <a:pt x="47" y="17"/>
                  </a:lnTo>
                  <a:lnTo>
                    <a:pt x="46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pic>
        <p:nvPicPr>
          <p:cNvPr id="105511" name="Picture 47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5805488"/>
            <a:ext cx="788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75" y="4973638"/>
            <a:ext cx="1620838" cy="1620837"/>
          </a:xfrm>
          <a:prstGeom prst="rect">
            <a:avLst/>
          </a:prstGeom>
          <a:noFill/>
          <a:ln w="9525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5513" name="Group 34"/>
          <p:cNvGrpSpPr/>
          <p:nvPr/>
        </p:nvGrpSpPr>
        <p:grpSpPr bwMode="auto">
          <a:xfrm>
            <a:off x="6181725" y="-115888"/>
            <a:ext cx="2268538" cy="6667501"/>
            <a:chOff x="6181195" y="-116524"/>
            <a:chExt cx="2268912" cy="6668102"/>
          </a:xfrm>
        </p:grpSpPr>
        <p:sp>
          <p:nvSpPr>
            <p:cNvPr id="36" name="Rectangle 35"/>
            <p:cNvSpPr/>
            <p:nvPr/>
          </p:nvSpPr>
          <p:spPr>
            <a:xfrm>
              <a:off x="6680626" y="-116524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1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914383" y="-104399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2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577258" y="1178001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3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719711" y="1080841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4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516688" y="2177611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5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715733" y="2177611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6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487600" y="3330592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7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785916" y="3351953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8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412764" y="4478319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9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181195" y="5628248"/>
              <a:ext cx="88678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10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sp>
        <p:nvSpPr>
          <p:cNvPr id="46" name="Text Box 102"/>
          <p:cNvSpPr txBox="1">
            <a:spLocks noChangeArrowheads="1"/>
          </p:cNvSpPr>
          <p:nvPr/>
        </p:nvSpPr>
        <p:spPr bwMode="auto">
          <a:xfrm>
            <a:off x="1763713" y="5445125"/>
            <a:ext cx="34559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580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6000" b="1" dirty="0" err="1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It’s</a:t>
            </a:r>
            <a:r>
              <a:rPr lang="es-ES" altLang="es-ES" sz="6000" b="1" dirty="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 …</a:t>
            </a:r>
            <a:endParaRPr lang="es-ES" altLang="es-ES" sz="6000" b="1" dirty="0">
              <a:solidFill>
                <a:srgbClr val="000000"/>
              </a:solidFill>
              <a:latin typeface="Comic Sans MS" panose="030F0702030302020204" pitchFamily="66" charset="0"/>
              <a:cs typeface="+mn-cs"/>
            </a:endParaRPr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15395E-7 C -0.00643 0.00555 -0.0125 0.0074 -0.01962 0.01041 C -0.13334 0.00948 -0.24705 0.01041 -0.36077 0.00786 C -0.36702 0.00763 -0.3783 9.15395E-7 -0.3783 9.15395E-7 C -0.38664 -0.00762 -0.39428 -0.01502 -0.40191 -0.02357 C -0.40938 -0.0319 -0.40816 -0.03791 -0.41754 -0.04184 C -0.41945 -0.04438 -0.42136 -0.04738 -0.42344 -0.0497 C -0.42518 -0.05178 -0.42761 -0.0527 -0.42935 -0.05501 C -0.43108 -0.05709 -0.4316 -0.06056 -0.43334 -0.06264 C -0.44185 -0.07374 -0.4533 -0.08391 -0.46459 -0.08876 C -0.47101 -0.09454 -0.47483 -0.10124 -0.4823 -0.10448 C -0.49132 -0.11257 -0.49636 -0.1128 -0.50782 -0.11488 C -0.53994 -0.11373 -0.5757 -0.12621 -0.60382 -0.10194 C -0.61285 -0.08414 -0.60226 -0.10171 -0.61372 -0.09154 C -0.61598 -0.08946 -0.61737 -0.08599 -0.61962 -0.08368 C -0.63282 -0.07004 -0.64098 -0.06472 -0.64705 -0.04184 C -0.64636 0.00809 -0.66511 0.0964 -0.62744 0.13824 C -0.62327 0.14286 -0.61476 0.14587 -0.60973 0.14864 C -0.59688 0.15604 -0.58525 0.16713 -0.57257 0.17476 C -0.56528 0.17915 -0.5566 0.18193 -0.54896 0.18539 C -0.54497 0.18724 -0.53716 0.19048 -0.53716 0.19048 C -0.5165 0.18886 -0.50105 0.18817 -0.4823 0.18008 C -0.47813 0.17615 -0.47483 0.1706 -0.47049 0.1669 C -0.45382 0.15234 -0.47587 0.17846 -0.45869 0.15927 C -0.45261 0.15257 -0.44862 0.14309 -0.44306 0.13569 C -0.44115 0.12529 -0.43976 0.11859 -0.43525 0.10957 C -0.43542 0.10449 -0.42778 0.02636 -0.44306 9.15395E-7 C -0.44653 -0.00578 -0.45191 -0.00947 -0.45487 -0.01572 C -0.45973 -0.02589 -0.45643 -0.02265 -0.46459 -0.02612 C -0.47292 -0.03351 -0.47796 -0.03421 -0.4882 -0.03652 C -0.50903 -0.03536 -0.52987 -0.04161 -0.54705 -0.02612 C -0.54775 -0.02357 -0.5481 -0.0208 -0.54896 -0.01826 C -0.55 -0.01548 -0.55209 -0.0134 -0.55296 -0.01063 C -0.55469 -0.00554 -0.55678 0.00509 -0.55678 0.00509 C -0.55591 0.01064 -0.55556 0.02219 -0.55087 0.02612 C -0.53872 0.0363 -0.53924 0.02497 -0.53924 0.03375 " pathEditMode="relative" ptsTypes="fffffffffffffffffffffffffffffffffff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RP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 bwMode="auto">
          <a:xfrm>
            <a:off x="557295" y="980728"/>
            <a:ext cx="7488832" cy="5328592"/>
          </a:xfrm>
          <a:custGeom>
            <a:avLst/>
            <a:gdLst>
              <a:gd name="T0" fmla="*/ 9789 w 3383"/>
              <a:gd name="T1" fmla="*/ 1699524 h 2394"/>
              <a:gd name="T2" fmla="*/ 66563 w 3383"/>
              <a:gd name="T3" fmla="*/ 1536460 h 2394"/>
              <a:gd name="T4" fmla="*/ 120401 w 3383"/>
              <a:gd name="T5" fmla="*/ 1379501 h 2394"/>
              <a:gd name="T6" fmla="*/ 32303 w 3383"/>
              <a:gd name="T7" fmla="*/ 1144933 h 2394"/>
              <a:gd name="T8" fmla="*/ 142915 w 3383"/>
              <a:gd name="T9" fmla="*/ 902518 h 2394"/>
              <a:gd name="T10" fmla="*/ 22514 w 3383"/>
              <a:gd name="T11" fmla="*/ 685390 h 2394"/>
              <a:gd name="T12" fmla="*/ 54817 w 3383"/>
              <a:gd name="T13" fmla="*/ 551103 h 2394"/>
              <a:gd name="T14" fmla="*/ 168366 w 3383"/>
              <a:gd name="T15" fmla="*/ 465647 h 2394"/>
              <a:gd name="T16" fmla="*/ 70479 w 3383"/>
              <a:gd name="T17" fmla="*/ 254623 h 2394"/>
              <a:gd name="T18" fmla="*/ 57753 w 3383"/>
              <a:gd name="T19" fmla="*/ 134288 h 2394"/>
              <a:gd name="T20" fmla="*/ 199690 w 3383"/>
              <a:gd name="T21" fmla="*/ 100280 h 2394"/>
              <a:gd name="T22" fmla="*/ 465943 w 3383"/>
              <a:gd name="T23" fmla="*/ 91560 h 2394"/>
              <a:gd name="T24" fmla="*/ 747858 w 3383"/>
              <a:gd name="T25" fmla="*/ 34880 h 2394"/>
              <a:gd name="T26" fmla="*/ 919161 w 3383"/>
              <a:gd name="T27" fmla="*/ 145624 h 2394"/>
              <a:gd name="T28" fmla="*/ 1106126 w 3383"/>
              <a:gd name="T29" fmla="*/ 86328 h 2394"/>
              <a:gd name="T30" fmla="*/ 1308752 w 3383"/>
              <a:gd name="T31" fmla="*/ 26160 h 2394"/>
              <a:gd name="T32" fmla="*/ 1584794 w 3383"/>
              <a:gd name="T33" fmla="*/ 131672 h 2394"/>
              <a:gd name="T34" fmla="*/ 1794273 w 3383"/>
              <a:gd name="T35" fmla="*/ 66272 h 2394"/>
              <a:gd name="T36" fmla="*/ 1987111 w 3383"/>
              <a:gd name="T37" fmla="*/ 3488 h 2394"/>
              <a:gd name="T38" fmla="*/ 2126111 w 3383"/>
              <a:gd name="T39" fmla="*/ 120336 h 2394"/>
              <a:gd name="T40" fmla="*/ 2338526 w 3383"/>
              <a:gd name="T41" fmla="*/ 80224 h 2394"/>
              <a:gd name="T42" fmla="*/ 2583244 w 3383"/>
              <a:gd name="T43" fmla="*/ 46216 h 2394"/>
              <a:gd name="T44" fmla="*/ 2807406 w 3383"/>
              <a:gd name="T45" fmla="*/ 129056 h 2394"/>
              <a:gd name="T46" fmla="*/ 3055060 w 3383"/>
              <a:gd name="T47" fmla="*/ 20056 h 2394"/>
              <a:gd name="T48" fmla="*/ 3191124 w 3383"/>
              <a:gd name="T49" fmla="*/ 60168 h 2394"/>
              <a:gd name="T50" fmla="*/ 3273349 w 3383"/>
              <a:gd name="T51" fmla="*/ 200560 h 2394"/>
              <a:gd name="T52" fmla="*/ 3200912 w 3383"/>
              <a:gd name="T53" fmla="*/ 279911 h 2394"/>
              <a:gd name="T54" fmla="*/ 3131412 w 3383"/>
              <a:gd name="T55" fmla="*/ 357519 h 2394"/>
              <a:gd name="T56" fmla="*/ 3254750 w 3383"/>
              <a:gd name="T57" fmla="*/ 494423 h 2394"/>
              <a:gd name="T58" fmla="*/ 3311525 w 3383"/>
              <a:gd name="T59" fmla="*/ 597319 h 2394"/>
              <a:gd name="T60" fmla="*/ 3206786 w 3383"/>
              <a:gd name="T61" fmla="*/ 716782 h 2394"/>
              <a:gd name="T62" fmla="*/ 3159800 w 3383"/>
              <a:gd name="T63" fmla="*/ 837118 h 2394"/>
              <a:gd name="T64" fmla="*/ 3295863 w 3383"/>
              <a:gd name="T65" fmla="*/ 1025470 h 2394"/>
              <a:gd name="T66" fmla="*/ 3244962 w 3383"/>
              <a:gd name="T67" fmla="*/ 1159757 h 2394"/>
              <a:gd name="T68" fmla="*/ 3191124 w 3383"/>
              <a:gd name="T69" fmla="*/ 1342005 h 2394"/>
              <a:gd name="T70" fmla="*/ 3273349 w 3383"/>
              <a:gd name="T71" fmla="*/ 1601860 h 2394"/>
              <a:gd name="T72" fmla="*/ 3152948 w 3383"/>
              <a:gd name="T73" fmla="*/ 1704756 h 2394"/>
              <a:gd name="T74" fmla="*/ 3235173 w 3383"/>
              <a:gd name="T75" fmla="*/ 1856484 h 2394"/>
              <a:gd name="T76" fmla="*/ 3188187 w 3383"/>
              <a:gd name="T77" fmla="*/ 1984667 h 2394"/>
              <a:gd name="T78" fmla="*/ 3035483 w 3383"/>
              <a:gd name="T79" fmla="*/ 2050939 h 2394"/>
              <a:gd name="T80" fmla="*/ 2798596 w 3383"/>
              <a:gd name="T81" fmla="*/ 1968099 h 2394"/>
              <a:gd name="T82" fmla="*/ 2545068 w 3383"/>
              <a:gd name="T83" fmla="*/ 2010827 h 2394"/>
              <a:gd name="T84" fmla="*/ 2316991 w 3383"/>
              <a:gd name="T85" fmla="*/ 2058787 h 2394"/>
              <a:gd name="T86" fmla="*/ 2025287 w 3383"/>
              <a:gd name="T87" fmla="*/ 1939323 h 2394"/>
              <a:gd name="T88" fmla="*/ 1879435 w 3383"/>
              <a:gd name="T89" fmla="*/ 1984667 h 2394"/>
              <a:gd name="T90" fmla="*/ 1752181 w 3383"/>
              <a:gd name="T91" fmla="*/ 2084947 h 2394"/>
              <a:gd name="T92" fmla="*/ 1566196 w 3383"/>
              <a:gd name="T93" fmla="*/ 2024779 h 2394"/>
              <a:gd name="T94" fmla="*/ 1321478 w 3383"/>
              <a:gd name="T95" fmla="*/ 1899211 h 2394"/>
              <a:gd name="T96" fmla="*/ 1188351 w 3383"/>
              <a:gd name="T97" fmla="*/ 1950659 h 2394"/>
              <a:gd name="T98" fmla="*/ 1042499 w 3383"/>
              <a:gd name="T99" fmla="*/ 2064891 h 2394"/>
              <a:gd name="T100" fmla="*/ 906436 w 3383"/>
              <a:gd name="T101" fmla="*/ 2022163 h 2394"/>
              <a:gd name="T102" fmla="*/ 726323 w 3383"/>
              <a:gd name="T103" fmla="*/ 1925371 h 2394"/>
              <a:gd name="T104" fmla="*/ 599070 w 3383"/>
              <a:gd name="T105" fmla="*/ 1996003 h 2394"/>
              <a:gd name="T106" fmla="*/ 472795 w 3383"/>
              <a:gd name="T107" fmla="*/ 2067507 h 2394"/>
              <a:gd name="T108" fmla="*/ 234929 w 3383"/>
              <a:gd name="T109" fmla="*/ 1982051 h 239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383" h="2394">
                <a:moveTo>
                  <a:pt x="123" y="2171"/>
                </a:moveTo>
                <a:lnTo>
                  <a:pt x="75" y="2103"/>
                </a:lnTo>
                <a:lnTo>
                  <a:pt x="36" y="2027"/>
                </a:lnTo>
                <a:lnTo>
                  <a:pt x="20" y="1988"/>
                </a:lnTo>
                <a:lnTo>
                  <a:pt x="10" y="1949"/>
                </a:lnTo>
                <a:lnTo>
                  <a:pt x="4" y="1906"/>
                </a:lnTo>
                <a:lnTo>
                  <a:pt x="0" y="1867"/>
                </a:lnTo>
                <a:lnTo>
                  <a:pt x="7" y="1837"/>
                </a:lnTo>
                <a:lnTo>
                  <a:pt x="23" y="1811"/>
                </a:lnTo>
                <a:lnTo>
                  <a:pt x="68" y="1762"/>
                </a:lnTo>
                <a:lnTo>
                  <a:pt x="117" y="1716"/>
                </a:lnTo>
                <a:lnTo>
                  <a:pt x="133" y="1690"/>
                </a:lnTo>
                <a:lnTo>
                  <a:pt x="140" y="1661"/>
                </a:lnTo>
                <a:lnTo>
                  <a:pt x="136" y="1621"/>
                </a:lnTo>
                <a:lnTo>
                  <a:pt x="123" y="1582"/>
                </a:lnTo>
                <a:lnTo>
                  <a:pt x="85" y="1507"/>
                </a:lnTo>
                <a:lnTo>
                  <a:pt x="43" y="1435"/>
                </a:lnTo>
                <a:lnTo>
                  <a:pt x="30" y="1395"/>
                </a:lnTo>
                <a:lnTo>
                  <a:pt x="26" y="1356"/>
                </a:lnTo>
                <a:lnTo>
                  <a:pt x="33" y="1313"/>
                </a:lnTo>
                <a:lnTo>
                  <a:pt x="46" y="1274"/>
                </a:lnTo>
                <a:lnTo>
                  <a:pt x="88" y="1196"/>
                </a:lnTo>
                <a:lnTo>
                  <a:pt x="130" y="1120"/>
                </a:lnTo>
                <a:lnTo>
                  <a:pt x="143" y="1078"/>
                </a:lnTo>
                <a:lnTo>
                  <a:pt x="146" y="1035"/>
                </a:lnTo>
                <a:lnTo>
                  <a:pt x="140" y="993"/>
                </a:lnTo>
                <a:lnTo>
                  <a:pt x="123" y="950"/>
                </a:lnTo>
                <a:lnTo>
                  <a:pt x="72" y="868"/>
                </a:lnTo>
                <a:lnTo>
                  <a:pt x="46" y="829"/>
                </a:lnTo>
                <a:lnTo>
                  <a:pt x="23" y="786"/>
                </a:lnTo>
                <a:lnTo>
                  <a:pt x="7" y="744"/>
                </a:lnTo>
                <a:lnTo>
                  <a:pt x="0" y="698"/>
                </a:lnTo>
                <a:lnTo>
                  <a:pt x="10" y="672"/>
                </a:lnTo>
                <a:lnTo>
                  <a:pt x="30" y="652"/>
                </a:lnTo>
                <a:lnTo>
                  <a:pt x="56" y="632"/>
                </a:lnTo>
                <a:lnTo>
                  <a:pt x="85" y="616"/>
                </a:lnTo>
                <a:lnTo>
                  <a:pt x="117" y="600"/>
                </a:lnTo>
                <a:lnTo>
                  <a:pt x="143" y="583"/>
                </a:lnTo>
                <a:lnTo>
                  <a:pt x="162" y="560"/>
                </a:lnTo>
                <a:lnTo>
                  <a:pt x="172" y="534"/>
                </a:lnTo>
                <a:lnTo>
                  <a:pt x="172" y="508"/>
                </a:lnTo>
                <a:lnTo>
                  <a:pt x="169" y="485"/>
                </a:lnTo>
                <a:lnTo>
                  <a:pt x="153" y="436"/>
                </a:lnTo>
                <a:lnTo>
                  <a:pt x="98" y="338"/>
                </a:lnTo>
                <a:lnTo>
                  <a:pt x="72" y="292"/>
                </a:lnTo>
                <a:lnTo>
                  <a:pt x="52" y="246"/>
                </a:lnTo>
                <a:lnTo>
                  <a:pt x="46" y="223"/>
                </a:lnTo>
                <a:lnTo>
                  <a:pt x="46" y="200"/>
                </a:lnTo>
                <a:lnTo>
                  <a:pt x="49" y="177"/>
                </a:lnTo>
                <a:lnTo>
                  <a:pt x="59" y="154"/>
                </a:lnTo>
                <a:lnTo>
                  <a:pt x="72" y="138"/>
                </a:lnTo>
                <a:lnTo>
                  <a:pt x="85" y="128"/>
                </a:lnTo>
                <a:lnTo>
                  <a:pt x="117" y="112"/>
                </a:lnTo>
                <a:lnTo>
                  <a:pt x="159" y="108"/>
                </a:lnTo>
                <a:lnTo>
                  <a:pt x="204" y="115"/>
                </a:lnTo>
                <a:lnTo>
                  <a:pt x="302" y="128"/>
                </a:lnTo>
                <a:lnTo>
                  <a:pt x="347" y="135"/>
                </a:lnTo>
                <a:lnTo>
                  <a:pt x="389" y="131"/>
                </a:lnTo>
                <a:lnTo>
                  <a:pt x="434" y="121"/>
                </a:lnTo>
                <a:lnTo>
                  <a:pt x="476" y="105"/>
                </a:lnTo>
                <a:lnTo>
                  <a:pt x="560" y="69"/>
                </a:lnTo>
                <a:lnTo>
                  <a:pt x="645" y="40"/>
                </a:lnTo>
                <a:lnTo>
                  <a:pt x="687" y="33"/>
                </a:lnTo>
                <a:lnTo>
                  <a:pt x="732" y="33"/>
                </a:lnTo>
                <a:lnTo>
                  <a:pt x="764" y="40"/>
                </a:lnTo>
                <a:lnTo>
                  <a:pt x="794" y="56"/>
                </a:lnTo>
                <a:lnTo>
                  <a:pt x="852" y="105"/>
                </a:lnTo>
                <a:lnTo>
                  <a:pt x="881" y="131"/>
                </a:lnTo>
                <a:lnTo>
                  <a:pt x="910" y="151"/>
                </a:lnTo>
                <a:lnTo>
                  <a:pt x="939" y="167"/>
                </a:lnTo>
                <a:lnTo>
                  <a:pt x="975" y="171"/>
                </a:lnTo>
                <a:lnTo>
                  <a:pt x="1017" y="164"/>
                </a:lnTo>
                <a:lnTo>
                  <a:pt x="1056" y="148"/>
                </a:lnTo>
                <a:lnTo>
                  <a:pt x="1095" y="125"/>
                </a:lnTo>
                <a:lnTo>
                  <a:pt x="1130" y="99"/>
                </a:lnTo>
                <a:lnTo>
                  <a:pt x="1169" y="72"/>
                </a:lnTo>
                <a:lnTo>
                  <a:pt x="1208" y="46"/>
                </a:lnTo>
                <a:lnTo>
                  <a:pt x="1247" y="30"/>
                </a:lnTo>
                <a:lnTo>
                  <a:pt x="1289" y="23"/>
                </a:lnTo>
                <a:lnTo>
                  <a:pt x="1337" y="30"/>
                </a:lnTo>
                <a:lnTo>
                  <a:pt x="1386" y="43"/>
                </a:lnTo>
                <a:lnTo>
                  <a:pt x="1480" y="89"/>
                </a:lnTo>
                <a:lnTo>
                  <a:pt x="1525" y="115"/>
                </a:lnTo>
                <a:lnTo>
                  <a:pt x="1574" y="138"/>
                </a:lnTo>
                <a:lnTo>
                  <a:pt x="1619" y="151"/>
                </a:lnTo>
                <a:lnTo>
                  <a:pt x="1671" y="154"/>
                </a:lnTo>
                <a:lnTo>
                  <a:pt x="1713" y="148"/>
                </a:lnTo>
                <a:lnTo>
                  <a:pt x="1755" y="128"/>
                </a:lnTo>
                <a:lnTo>
                  <a:pt x="1794" y="105"/>
                </a:lnTo>
                <a:lnTo>
                  <a:pt x="1833" y="76"/>
                </a:lnTo>
                <a:lnTo>
                  <a:pt x="1875" y="49"/>
                </a:lnTo>
                <a:lnTo>
                  <a:pt x="1913" y="23"/>
                </a:lnTo>
                <a:lnTo>
                  <a:pt x="1956" y="7"/>
                </a:lnTo>
                <a:lnTo>
                  <a:pt x="2001" y="0"/>
                </a:lnTo>
                <a:lnTo>
                  <a:pt x="2030" y="4"/>
                </a:lnTo>
                <a:lnTo>
                  <a:pt x="2056" y="20"/>
                </a:lnTo>
                <a:lnTo>
                  <a:pt x="2079" y="43"/>
                </a:lnTo>
                <a:lnTo>
                  <a:pt x="2101" y="72"/>
                </a:lnTo>
                <a:lnTo>
                  <a:pt x="2147" y="121"/>
                </a:lnTo>
                <a:lnTo>
                  <a:pt x="2172" y="138"/>
                </a:lnTo>
                <a:lnTo>
                  <a:pt x="2202" y="148"/>
                </a:lnTo>
                <a:lnTo>
                  <a:pt x="2250" y="144"/>
                </a:lnTo>
                <a:lnTo>
                  <a:pt x="2295" y="131"/>
                </a:lnTo>
                <a:lnTo>
                  <a:pt x="2344" y="115"/>
                </a:lnTo>
                <a:lnTo>
                  <a:pt x="2389" y="92"/>
                </a:lnTo>
                <a:lnTo>
                  <a:pt x="2480" y="49"/>
                </a:lnTo>
                <a:lnTo>
                  <a:pt x="2525" y="36"/>
                </a:lnTo>
                <a:lnTo>
                  <a:pt x="2574" y="33"/>
                </a:lnTo>
                <a:lnTo>
                  <a:pt x="2609" y="36"/>
                </a:lnTo>
                <a:lnTo>
                  <a:pt x="2639" y="53"/>
                </a:lnTo>
                <a:lnTo>
                  <a:pt x="2700" y="95"/>
                </a:lnTo>
                <a:lnTo>
                  <a:pt x="2762" y="138"/>
                </a:lnTo>
                <a:lnTo>
                  <a:pt x="2791" y="151"/>
                </a:lnTo>
                <a:lnTo>
                  <a:pt x="2826" y="154"/>
                </a:lnTo>
                <a:lnTo>
                  <a:pt x="2868" y="148"/>
                </a:lnTo>
                <a:lnTo>
                  <a:pt x="2914" y="131"/>
                </a:lnTo>
                <a:lnTo>
                  <a:pt x="2995" y="82"/>
                </a:lnTo>
                <a:lnTo>
                  <a:pt x="3037" y="56"/>
                </a:lnTo>
                <a:lnTo>
                  <a:pt x="3079" y="36"/>
                </a:lnTo>
                <a:lnTo>
                  <a:pt x="3121" y="23"/>
                </a:lnTo>
                <a:lnTo>
                  <a:pt x="3144" y="23"/>
                </a:lnTo>
                <a:lnTo>
                  <a:pt x="3166" y="23"/>
                </a:lnTo>
                <a:lnTo>
                  <a:pt x="3199" y="33"/>
                </a:lnTo>
                <a:lnTo>
                  <a:pt x="3231" y="49"/>
                </a:lnTo>
                <a:lnTo>
                  <a:pt x="3260" y="69"/>
                </a:lnTo>
                <a:lnTo>
                  <a:pt x="3286" y="99"/>
                </a:lnTo>
                <a:lnTo>
                  <a:pt x="3305" y="128"/>
                </a:lnTo>
                <a:lnTo>
                  <a:pt x="3325" y="161"/>
                </a:lnTo>
                <a:lnTo>
                  <a:pt x="3338" y="193"/>
                </a:lnTo>
                <a:lnTo>
                  <a:pt x="3344" y="230"/>
                </a:lnTo>
                <a:lnTo>
                  <a:pt x="3344" y="243"/>
                </a:lnTo>
                <a:lnTo>
                  <a:pt x="3338" y="256"/>
                </a:lnTo>
                <a:lnTo>
                  <a:pt x="3322" y="279"/>
                </a:lnTo>
                <a:lnTo>
                  <a:pt x="3299" y="302"/>
                </a:lnTo>
                <a:lnTo>
                  <a:pt x="3270" y="321"/>
                </a:lnTo>
                <a:lnTo>
                  <a:pt x="3244" y="341"/>
                </a:lnTo>
                <a:lnTo>
                  <a:pt x="3218" y="361"/>
                </a:lnTo>
                <a:lnTo>
                  <a:pt x="3202" y="383"/>
                </a:lnTo>
                <a:lnTo>
                  <a:pt x="3199" y="397"/>
                </a:lnTo>
                <a:lnTo>
                  <a:pt x="3199" y="410"/>
                </a:lnTo>
                <a:lnTo>
                  <a:pt x="3208" y="449"/>
                </a:lnTo>
                <a:lnTo>
                  <a:pt x="3231" y="478"/>
                </a:lnTo>
                <a:lnTo>
                  <a:pt x="3260" y="511"/>
                </a:lnTo>
                <a:lnTo>
                  <a:pt x="3292" y="537"/>
                </a:lnTo>
                <a:lnTo>
                  <a:pt x="3325" y="567"/>
                </a:lnTo>
                <a:lnTo>
                  <a:pt x="3354" y="596"/>
                </a:lnTo>
                <a:lnTo>
                  <a:pt x="3377" y="629"/>
                </a:lnTo>
                <a:lnTo>
                  <a:pt x="3380" y="645"/>
                </a:lnTo>
                <a:lnTo>
                  <a:pt x="3383" y="665"/>
                </a:lnTo>
                <a:lnTo>
                  <a:pt x="3383" y="685"/>
                </a:lnTo>
                <a:lnTo>
                  <a:pt x="3380" y="701"/>
                </a:lnTo>
                <a:lnTo>
                  <a:pt x="3360" y="734"/>
                </a:lnTo>
                <a:lnTo>
                  <a:pt x="3334" y="763"/>
                </a:lnTo>
                <a:lnTo>
                  <a:pt x="3305" y="793"/>
                </a:lnTo>
                <a:lnTo>
                  <a:pt x="3276" y="822"/>
                </a:lnTo>
                <a:lnTo>
                  <a:pt x="3247" y="852"/>
                </a:lnTo>
                <a:lnTo>
                  <a:pt x="3231" y="884"/>
                </a:lnTo>
                <a:lnTo>
                  <a:pt x="3224" y="904"/>
                </a:lnTo>
                <a:lnTo>
                  <a:pt x="3221" y="921"/>
                </a:lnTo>
                <a:lnTo>
                  <a:pt x="3228" y="960"/>
                </a:lnTo>
                <a:lnTo>
                  <a:pt x="3244" y="999"/>
                </a:lnTo>
                <a:lnTo>
                  <a:pt x="3270" y="1035"/>
                </a:lnTo>
                <a:lnTo>
                  <a:pt x="3296" y="1068"/>
                </a:lnTo>
                <a:lnTo>
                  <a:pt x="3351" y="1140"/>
                </a:lnTo>
                <a:lnTo>
                  <a:pt x="3367" y="1176"/>
                </a:lnTo>
                <a:lnTo>
                  <a:pt x="3377" y="1215"/>
                </a:lnTo>
                <a:lnTo>
                  <a:pt x="3370" y="1248"/>
                </a:lnTo>
                <a:lnTo>
                  <a:pt x="3357" y="1277"/>
                </a:lnTo>
                <a:lnTo>
                  <a:pt x="3338" y="1304"/>
                </a:lnTo>
                <a:lnTo>
                  <a:pt x="3315" y="1330"/>
                </a:lnTo>
                <a:lnTo>
                  <a:pt x="3270" y="1386"/>
                </a:lnTo>
                <a:lnTo>
                  <a:pt x="3254" y="1415"/>
                </a:lnTo>
                <a:lnTo>
                  <a:pt x="3247" y="1448"/>
                </a:lnTo>
                <a:lnTo>
                  <a:pt x="3250" y="1494"/>
                </a:lnTo>
                <a:lnTo>
                  <a:pt x="3260" y="1539"/>
                </a:lnTo>
                <a:lnTo>
                  <a:pt x="3299" y="1631"/>
                </a:lnTo>
                <a:lnTo>
                  <a:pt x="3338" y="1723"/>
                </a:lnTo>
                <a:lnTo>
                  <a:pt x="3347" y="1769"/>
                </a:lnTo>
                <a:lnTo>
                  <a:pt x="3351" y="1818"/>
                </a:lnTo>
                <a:lnTo>
                  <a:pt x="3344" y="1837"/>
                </a:lnTo>
                <a:lnTo>
                  <a:pt x="3331" y="1857"/>
                </a:lnTo>
                <a:lnTo>
                  <a:pt x="3289" y="1887"/>
                </a:lnTo>
                <a:lnTo>
                  <a:pt x="3244" y="1916"/>
                </a:lnTo>
                <a:lnTo>
                  <a:pt x="3231" y="1936"/>
                </a:lnTo>
                <a:lnTo>
                  <a:pt x="3221" y="1955"/>
                </a:lnTo>
                <a:lnTo>
                  <a:pt x="3224" y="1988"/>
                </a:lnTo>
                <a:lnTo>
                  <a:pt x="3234" y="2018"/>
                </a:lnTo>
                <a:lnTo>
                  <a:pt x="3273" y="2073"/>
                </a:lnTo>
                <a:lnTo>
                  <a:pt x="3289" y="2103"/>
                </a:lnTo>
                <a:lnTo>
                  <a:pt x="3305" y="2129"/>
                </a:lnTo>
                <a:lnTo>
                  <a:pt x="3315" y="2158"/>
                </a:lnTo>
                <a:lnTo>
                  <a:pt x="3312" y="2188"/>
                </a:lnTo>
                <a:lnTo>
                  <a:pt x="3299" y="2217"/>
                </a:lnTo>
                <a:lnTo>
                  <a:pt x="3279" y="2247"/>
                </a:lnTo>
                <a:lnTo>
                  <a:pt x="3257" y="2276"/>
                </a:lnTo>
                <a:lnTo>
                  <a:pt x="3231" y="2299"/>
                </a:lnTo>
                <a:lnTo>
                  <a:pt x="3199" y="2319"/>
                </a:lnTo>
                <a:lnTo>
                  <a:pt x="3166" y="2335"/>
                </a:lnTo>
                <a:lnTo>
                  <a:pt x="3134" y="2345"/>
                </a:lnTo>
                <a:lnTo>
                  <a:pt x="3101" y="2352"/>
                </a:lnTo>
                <a:lnTo>
                  <a:pt x="3059" y="2352"/>
                </a:lnTo>
                <a:lnTo>
                  <a:pt x="3017" y="2339"/>
                </a:lnTo>
                <a:lnTo>
                  <a:pt x="2978" y="2319"/>
                </a:lnTo>
                <a:lnTo>
                  <a:pt x="2940" y="2296"/>
                </a:lnTo>
                <a:lnTo>
                  <a:pt x="2859" y="2257"/>
                </a:lnTo>
                <a:lnTo>
                  <a:pt x="2820" y="2240"/>
                </a:lnTo>
                <a:lnTo>
                  <a:pt x="2778" y="2237"/>
                </a:lnTo>
                <a:lnTo>
                  <a:pt x="2729" y="2244"/>
                </a:lnTo>
                <a:lnTo>
                  <a:pt x="2687" y="2260"/>
                </a:lnTo>
                <a:lnTo>
                  <a:pt x="2600" y="2306"/>
                </a:lnTo>
                <a:lnTo>
                  <a:pt x="2554" y="2329"/>
                </a:lnTo>
                <a:lnTo>
                  <a:pt x="2512" y="2348"/>
                </a:lnTo>
                <a:lnTo>
                  <a:pt x="2467" y="2365"/>
                </a:lnTo>
                <a:lnTo>
                  <a:pt x="2422" y="2368"/>
                </a:lnTo>
                <a:lnTo>
                  <a:pt x="2367" y="2361"/>
                </a:lnTo>
                <a:lnTo>
                  <a:pt x="2318" y="2345"/>
                </a:lnTo>
                <a:lnTo>
                  <a:pt x="2218" y="2293"/>
                </a:lnTo>
                <a:lnTo>
                  <a:pt x="2169" y="2263"/>
                </a:lnTo>
                <a:lnTo>
                  <a:pt x="2121" y="2240"/>
                </a:lnTo>
                <a:lnTo>
                  <a:pt x="2069" y="2224"/>
                </a:lnTo>
                <a:lnTo>
                  <a:pt x="2017" y="2221"/>
                </a:lnTo>
                <a:lnTo>
                  <a:pt x="1998" y="2224"/>
                </a:lnTo>
                <a:lnTo>
                  <a:pt x="1981" y="2230"/>
                </a:lnTo>
                <a:lnTo>
                  <a:pt x="1949" y="2250"/>
                </a:lnTo>
                <a:lnTo>
                  <a:pt x="1920" y="2276"/>
                </a:lnTo>
                <a:lnTo>
                  <a:pt x="1894" y="2309"/>
                </a:lnTo>
                <a:lnTo>
                  <a:pt x="1865" y="2342"/>
                </a:lnTo>
                <a:lnTo>
                  <a:pt x="1836" y="2368"/>
                </a:lnTo>
                <a:lnTo>
                  <a:pt x="1807" y="2388"/>
                </a:lnTo>
                <a:lnTo>
                  <a:pt x="1790" y="2391"/>
                </a:lnTo>
                <a:lnTo>
                  <a:pt x="1774" y="2394"/>
                </a:lnTo>
                <a:lnTo>
                  <a:pt x="1739" y="2388"/>
                </a:lnTo>
                <a:lnTo>
                  <a:pt x="1710" y="2381"/>
                </a:lnTo>
                <a:lnTo>
                  <a:pt x="1651" y="2355"/>
                </a:lnTo>
                <a:lnTo>
                  <a:pt x="1600" y="2322"/>
                </a:lnTo>
                <a:lnTo>
                  <a:pt x="1548" y="2283"/>
                </a:lnTo>
                <a:lnTo>
                  <a:pt x="1496" y="2244"/>
                </a:lnTo>
                <a:lnTo>
                  <a:pt x="1441" y="2211"/>
                </a:lnTo>
                <a:lnTo>
                  <a:pt x="1383" y="2188"/>
                </a:lnTo>
                <a:lnTo>
                  <a:pt x="1350" y="2178"/>
                </a:lnTo>
                <a:lnTo>
                  <a:pt x="1318" y="2175"/>
                </a:lnTo>
                <a:lnTo>
                  <a:pt x="1302" y="2178"/>
                </a:lnTo>
                <a:lnTo>
                  <a:pt x="1282" y="2185"/>
                </a:lnTo>
                <a:lnTo>
                  <a:pt x="1247" y="2204"/>
                </a:lnTo>
                <a:lnTo>
                  <a:pt x="1214" y="2237"/>
                </a:lnTo>
                <a:lnTo>
                  <a:pt x="1182" y="2270"/>
                </a:lnTo>
                <a:lnTo>
                  <a:pt x="1150" y="2306"/>
                </a:lnTo>
                <a:lnTo>
                  <a:pt x="1114" y="2339"/>
                </a:lnTo>
                <a:lnTo>
                  <a:pt x="1082" y="2361"/>
                </a:lnTo>
                <a:lnTo>
                  <a:pt x="1065" y="2368"/>
                </a:lnTo>
                <a:lnTo>
                  <a:pt x="1046" y="2368"/>
                </a:lnTo>
                <a:lnTo>
                  <a:pt x="1023" y="2368"/>
                </a:lnTo>
                <a:lnTo>
                  <a:pt x="1001" y="2361"/>
                </a:lnTo>
                <a:lnTo>
                  <a:pt x="962" y="2345"/>
                </a:lnTo>
                <a:lnTo>
                  <a:pt x="926" y="2319"/>
                </a:lnTo>
                <a:lnTo>
                  <a:pt x="894" y="2289"/>
                </a:lnTo>
                <a:lnTo>
                  <a:pt x="861" y="2260"/>
                </a:lnTo>
                <a:lnTo>
                  <a:pt x="826" y="2234"/>
                </a:lnTo>
                <a:lnTo>
                  <a:pt x="787" y="2214"/>
                </a:lnTo>
                <a:lnTo>
                  <a:pt x="742" y="2208"/>
                </a:lnTo>
                <a:lnTo>
                  <a:pt x="722" y="2211"/>
                </a:lnTo>
                <a:lnTo>
                  <a:pt x="706" y="2214"/>
                </a:lnTo>
                <a:lnTo>
                  <a:pt x="671" y="2234"/>
                </a:lnTo>
                <a:lnTo>
                  <a:pt x="641" y="2260"/>
                </a:lnTo>
                <a:lnTo>
                  <a:pt x="612" y="2289"/>
                </a:lnTo>
                <a:lnTo>
                  <a:pt x="583" y="2322"/>
                </a:lnTo>
                <a:lnTo>
                  <a:pt x="551" y="2348"/>
                </a:lnTo>
                <a:lnTo>
                  <a:pt x="518" y="2365"/>
                </a:lnTo>
                <a:lnTo>
                  <a:pt x="499" y="2371"/>
                </a:lnTo>
                <a:lnTo>
                  <a:pt x="483" y="2371"/>
                </a:lnTo>
                <a:lnTo>
                  <a:pt x="434" y="2368"/>
                </a:lnTo>
                <a:lnTo>
                  <a:pt x="386" y="2352"/>
                </a:lnTo>
                <a:lnTo>
                  <a:pt x="337" y="2332"/>
                </a:lnTo>
                <a:lnTo>
                  <a:pt x="289" y="2302"/>
                </a:lnTo>
                <a:lnTo>
                  <a:pt x="240" y="2273"/>
                </a:lnTo>
                <a:lnTo>
                  <a:pt x="195" y="2240"/>
                </a:lnTo>
                <a:lnTo>
                  <a:pt x="156" y="2204"/>
                </a:lnTo>
                <a:lnTo>
                  <a:pt x="123" y="217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58" y="2021776"/>
            <a:ext cx="7170906" cy="2814446"/>
          </a:xfrm>
          <a:prstGeom prst="rect">
            <a:avLst/>
          </a:prstGeom>
        </p:spPr>
      </p:pic>
      <p:pic>
        <p:nvPicPr>
          <p:cNvPr id="4" name="9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32" y="443297"/>
            <a:ext cx="581858" cy="619781"/>
          </a:xfrm>
          <a:prstGeom prst="rect">
            <a:avLst/>
          </a:prstGeom>
          <a:effectLst/>
        </p:spPr>
      </p:pic>
      <p:pic>
        <p:nvPicPr>
          <p:cNvPr id="6" name="83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-27384"/>
            <a:ext cx="2797175" cy="795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37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020272" y="332656"/>
            <a:ext cx="172819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SHOW WORD</a:t>
            </a:r>
            <a:endParaRPr lang="es-ES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55" descr="Jersey_b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4"/>
          <a:stretch>
            <a:fillRect/>
          </a:stretch>
        </p:blipFill>
        <p:spPr bwMode="auto">
          <a:xfrm>
            <a:off x="1177925" y="1341438"/>
            <a:ext cx="4186238" cy="40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61198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580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5400" b="1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This jumper is …</a:t>
            </a:r>
            <a:endParaRPr lang="es-ES" altLang="es-ES" sz="5400" b="1">
              <a:solidFill>
                <a:srgbClr val="000000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72713" name="Freeform 9"/>
          <p:cNvSpPr/>
          <p:nvPr/>
        </p:nvSpPr>
        <p:spPr bwMode="auto">
          <a:xfrm rot="-1158789">
            <a:off x="8089900" y="3743325"/>
            <a:ext cx="877888" cy="547688"/>
          </a:xfrm>
          <a:custGeom>
            <a:avLst/>
            <a:gdLst>
              <a:gd name="T0" fmla="*/ 537614480 w 850"/>
              <a:gd name="T1" fmla="*/ 9394752 h 619"/>
              <a:gd name="T2" fmla="*/ 140803940 w 850"/>
              <a:gd name="T3" fmla="*/ 103337843 h 619"/>
              <a:gd name="T4" fmla="*/ 76801773 w 850"/>
              <a:gd name="T5" fmla="*/ 140915079 h 619"/>
              <a:gd name="T6" fmla="*/ 38400887 w 850"/>
              <a:gd name="T7" fmla="*/ 197280934 h 619"/>
              <a:gd name="T8" fmla="*/ 0 w 850"/>
              <a:gd name="T9" fmla="*/ 291224910 h 619"/>
              <a:gd name="T10" fmla="*/ 25600247 w 850"/>
              <a:gd name="T11" fmla="*/ 347590764 h 619"/>
              <a:gd name="T12" fmla="*/ 38400887 w 850"/>
              <a:gd name="T13" fmla="*/ 385168001 h 619"/>
              <a:gd name="T14" fmla="*/ 128003300 w 850"/>
              <a:gd name="T15" fmla="*/ 403956619 h 619"/>
              <a:gd name="T16" fmla="*/ 486412953 w 850"/>
              <a:gd name="T17" fmla="*/ 413351370 h 619"/>
              <a:gd name="T18" fmla="*/ 640017533 w 850"/>
              <a:gd name="T19" fmla="*/ 375774134 h 619"/>
              <a:gd name="T20" fmla="*/ 883223493 w 850"/>
              <a:gd name="T21" fmla="*/ 328802146 h 619"/>
              <a:gd name="T22" fmla="*/ 870422854 w 850"/>
              <a:gd name="T23" fmla="*/ 272436291 h 619"/>
              <a:gd name="T24" fmla="*/ 844822607 w 850"/>
              <a:gd name="T25" fmla="*/ 206675685 h 619"/>
              <a:gd name="T26" fmla="*/ 870422854 w 850"/>
              <a:gd name="T27" fmla="*/ 140915079 h 619"/>
              <a:gd name="T28" fmla="*/ 768020833 w 850"/>
              <a:gd name="T29" fmla="*/ 122126461 h 619"/>
              <a:gd name="T30" fmla="*/ 755220193 w 850"/>
              <a:gd name="T31" fmla="*/ 93943091 h 619"/>
              <a:gd name="T32" fmla="*/ 716819307 w 850"/>
              <a:gd name="T33" fmla="*/ 75154473 h 619"/>
              <a:gd name="T34" fmla="*/ 691218027 w 850"/>
              <a:gd name="T35" fmla="*/ 46971988 h 619"/>
              <a:gd name="T36" fmla="*/ 614416253 w 850"/>
              <a:gd name="T37" fmla="*/ 28183370 h 619"/>
              <a:gd name="T38" fmla="*/ 576015367 w 850"/>
              <a:gd name="T39" fmla="*/ 9394752 h 619"/>
              <a:gd name="T40" fmla="*/ 537614480 w 850"/>
              <a:gd name="T41" fmla="*/ 0 h 619"/>
              <a:gd name="T42" fmla="*/ 537614480 w 850"/>
              <a:gd name="T43" fmla="*/ 939475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72758" name="Picture 54" descr="Jers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5"/>
          <a:stretch>
            <a:fillRect/>
          </a:stretch>
        </p:blipFill>
        <p:spPr bwMode="auto">
          <a:xfrm>
            <a:off x="1189038" y="1363663"/>
            <a:ext cx="4175125" cy="40100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A04B04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60" name="Freeform 56">
            <a:hlinkClick r:id="" action="ppaction://noaction">
              <a:snd r:embed="rId3" name="NOO.WAV"/>
            </a:hlinkClick>
          </p:cNvPr>
          <p:cNvSpPr/>
          <p:nvPr/>
        </p:nvSpPr>
        <p:spPr bwMode="auto">
          <a:xfrm rot="-1158789">
            <a:off x="8097838" y="476250"/>
            <a:ext cx="860425" cy="576263"/>
          </a:xfrm>
          <a:custGeom>
            <a:avLst/>
            <a:gdLst>
              <a:gd name="T0" fmla="*/ 516438220 w 850"/>
              <a:gd name="T1" fmla="*/ 10399732 h 619"/>
              <a:gd name="T2" fmla="*/ 135257798 w 850"/>
              <a:gd name="T3" fmla="*/ 114401704 h 619"/>
              <a:gd name="T4" fmla="*/ 73776889 w 850"/>
              <a:gd name="T5" fmla="*/ 156002493 h 619"/>
              <a:gd name="T6" fmla="*/ 36888950 w 850"/>
              <a:gd name="T7" fmla="*/ 218403677 h 619"/>
              <a:gd name="T8" fmla="*/ 0 w 850"/>
              <a:gd name="T9" fmla="*/ 322405650 h 619"/>
              <a:gd name="T10" fmla="*/ 24591959 w 850"/>
              <a:gd name="T11" fmla="*/ 384806833 h 619"/>
              <a:gd name="T12" fmla="*/ 36888950 w 850"/>
              <a:gd name="T13" fmla="*/ 426407622 h 619"/>
              <a:gd name="T14" fmla="*/ 122961818 w 850"/>
              <a:gd name="T15" fmla="*/ 447208017 h 619"/>
              <a:gd name="T16" fmla="*/ 467254302 w 850"/>
              <a:gd name="T17" fmla="*/ 457608679 h 619"/>
              <a:gd name="T18" fmla="*/ 614808080 w 850"/>
              <a:gd name="T19" fmla="*/ 416007890 h 619"/>
              <a:gd name="T20" fmla="*/ 848434725 w 850"/>
              <a:gd name="T21" fmla="*/ 364006439 h 619"/>
              <a:gd name="T22" fmla="*/ 836138745 w 850"/>
              <a:gd name="T23" fmla="*/ 301605255 h 619"/>
              <a:gd name="T24" fmla="*/ 811546786 w 850"/>
              <a:gd name="T25" fmla="*/ 228804340 h 619"/>
              <a:gd name="T26" fmla="*/ 836138745 w 850"/>
              <a:gd name="T27" fmla="*/ 156002493 h 619"/>
              <a:gd name="T28" fmla="*/ 737769898 w 850"/>
              <a:gd name="T29" fmla="*/ 135202099 h 619"/>
              <a:gd name="T30" fmla="*/ 725472906 w 850"/>
              <a:gd name="T31" fmla="*/ 104001973 h 619"/>
              <a:gd name="T32" fmla="*/ 688584968 w 850"/>
              <a:gd name="T33" fmla="*/ 83201578 h 619"/>
              <a:gd name="T34" fmla="*/ 663993009 w 850"/>
              <a:gd name="T35" fmla="*/ 52000521 h 619"/>
              <a:gd name="T36" fmla="*/ 590215108 w 850"/>
              <a:gd name="T37" fmla="*/ 31200126 h 619"/>
              <a:gd name="T38" fmla="*/ 553327170 w 850"/>
              <a:gd name="T39" fmla="*/ 10399732 h 619"/>
              <a:gd name="T40" fmla="*/ 516438220 w 850"/>
              <a:gd name="T41" fmla="*/ 0 h 619"/>
              <a:gd name="T42" fmla="*/ 516438220 w 850"/>
              <a:gd name="T43" fmla="*/ 1039973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2761" name="Freeform 57">
            <a:hlinkClick r:id="" action="ppaction://noaction">
              <a:snd r:embed="rId3" name="NOO.WAV"/>
            </a:hlinkClick>
          </p:cNvPr>
          <p:cNvSpPr/>
          <p:nvPr/>
        </p:nvSpPr>
        <p:spPr bwMode="auto">
          <a:xfrm rot="20441211">
            <a:off x="6913563" y="47625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2762" name="Freeform 58">
            <a:hlinkClick r:id="" action="ppaction://noaction">
              <a:snd r:embed="rId3" name="NOO.WAV"/>
            </a:hlinkClick>
          </p:cNvPr>
          <p:cNvSpPr/>
          <p:nvPr/>
        </p:nvSpPr>
        <p:spPr bwMode="auto">
          <a:xfrm rot="-1158789">
            <a:off x="6873875" y="151130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2763" name="Freeform 59">
            <a:hlinkClick r:id="" action="ppaction://noaction">
              <a:snd r:embed="rId3" name="NOO.WAV"/>
            </a:hlinkClick>
          </p:cNvPr>
          <p:cNvSpPr/>
          <p:nvPr/>
        </p:nvSpPr>
        <p:spPr bwMode="auto">
          <a:xfrm rot="-1158789">
            <a:off x="8066088" y="151130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2764" name="Freeform 60">
            <a:hlinkClick r:id="" action="ppaction://noaction">
              <a:snd r:embed="rId3" name="NOO.WAV"/>
            </a:hlinkClick>
          </p:cNvPr>
          <p:cNvSpPr/>
          <p:nvPr/>
        </p:nvSpPr>
        <p:spPr bwMode="auto">
          <a:xfrm rot="-1158789">
            <a:off x="6873875" y="2592388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81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2765" name="Freeform 61">
            <a:hlinkClick r:id="" action="ppaction://noaction">
              <a:snd r:embed="rId3" name="NOO.WAV"/>
            </a:hlinkClick>
          </p:cNvPr>
          <p:cNvSpPr/>
          <p:nvPr/>
        </p:nvSpPr>
        <p:spPr bwMode="auto">
          <a:xfrm rot="-1158789">
            <a:off x="8067675" y="2590800"/>
            <a:ext cx="896938" cy="576263"/>
          </a:xfrm>
          <a:custGeom>
            <a:avLst/>
            <a:gdLst>
              <a:gd name="T0" fmla="*/ 561199334 w 850"/>
              <a:gd name="T1" fmla="*/ 10399732 h 619"/>
              <a:gd name="T2" fmla="*/ 146980702 w 850"/>
              <a:gd name="T3" fmla="*/ 114401704 h 619"/>
              <a:gd name="T4" fmla="*/ 80171484 w 850"/>
              <a:gd name="T5" fmla="*/ 156002493 h 619"/>
              <a:gd name="T6" fmla="*/ 40085742 w 850"/>
              <a:gd name="T7" fmla="*/ 218403677 h 619"/>
              <a:gd name="T8" fmla="*/ 0 w 850"/>
              <a:gd name="T9" fmla="*/ 322405650 h 619"/>
              <a:gd name="T10" fmla="*/ 26723476 w 850"/>
              <a:gd name="T11" fmla="*/ 384806833 h 619"/>
              <a:gd name="T12" fmla="*/ 40085742 w 850"/>
              <a:gd name="T13" fmla="*/ 426407622 h 619"/>
              <a:gd name="T14" fmla="*/ 133619492 w 850"/>
              <a:gd name="T15" fmla="*/ 447208017 h 619"/>
              <a:gd name="T16" fmla="*/ 507752381 w 850"/>
              <a:gd name="T17" fmla="*/ 457608679 h 619"/>
              <a:gd name="T18" fmla="*/ 668095349 w 850"/>
              <a:gd name="T19" fmla="*/ 416007890 h 619"/>
              <a:gd name="T20" fmla="*/ 921971012 w 850"/>
              <a:gd name="T21" fmla="*/ 364006439 h 619"/>
              <a:gd name="T22" fmla="*/ 908608746 w 850"/>
              <a:gd name="T23" fmla="*/ 301605255 h 619"/>
              <a:gd name="T24" fmla="*/ 881885270 w 850"/>
              <a:gd name="T25" fmla="*/ 228804340 h 619"/>
              <a:gd name="T26" fmla="*/ 908608746 w 850"/>
              <a:gd name="T27" fmla="*/ 156002493 h 619"/>
              <a:gd name="T28" fmla="*/ 801713786 w 850"/>
              <a:gd name="T29" fmla="*/ 135202099 h 619"/>
              <a:gd name="T30" fmla="*/ 788352575 w 850"/>
              <a:gd name="T31" fmla="*/ 104001973 h 619"/>
              <a:gd name="T32" fmla="*/ 748266833 w 850"/>
              <a:gd name="T33" fmla="*/ 83201578 h 619"/>
              <a:gd name="T34" fmla="*/ 721542302 w 850"/>
              <a:gd name="T35" fmla="*/ 52000521 h 619"/>
              <a:gd name="T36" fmla="*/ 641370818 w 850"/>
              <a:gd name="T37" fmla="*/ 31200126 h 619"/>
              <a:gd name="T38" fmla="*/ 601285076 w 850"/>
              <a:gd name="T39" fmla="*/ 10399732 h 619"/>
              <a:gd name="T40" fmla="*/ 561199334 w 850"/>
              <a:gd name="T41" fmla="*/ 0 h 619"/>
              <a:gd name="T42" fmla="*/ 561199334 w 850"/>
              <a:gd name="T43" fmla="*/ 1039973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00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2767" name="Freeform 63">
            <a:hlinkClick r:id="" action="ppaction://noaction">
              <a:snd r:embed="rId3" name="NOO.WAV"/>
            </a:hlinkClick>
          </p:cNvPr>
          <p:cNvSpPr/>
          <p:nvPr/>
        </p:nvSpPr>
        <p:spPr bwMode="auto">
          <a:xfrm rot="-1158789">
            <a:off x="6873875" y="4735513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66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2768" name="Freeform 64">
            <a:hlinkClick r:id="" action="ppaction://noaction">
              <a:snd r:embed="rId3" name="NOO.WAV"/>
            </a:hlinkClick>
          </p:cNvPr>
          <p:cNvSpPr/>
          <p:nvPr/>
        </p:nvSpPr>
        <p:spPr bwMode="auto">
          <a:xfrm rot="-1158789">
            <a:off x="8066088" y="4735513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2769" name="Freeform 65">
            <a:hlinkClick r:id="" action="ppaction://noaction">
              <a:snd r:embed="rId3" name="NOO.WAV"/>
            </a:hlinkClick>
          </p:cNvPr>
          <p:cNvSpPr/>
          <p:nvPr/>
        </p:nvSpPr>
        <p:spPr bwMode="auto">
          <a:xfrm rot="-1158789">
            <a:off x="6873875" y="3716338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2770" name="Freeform 66">
            <a:hlinkClick r:id="" action="ppaction://noaction">
              <a:snd r:embed="rId3" name="NOO.WAV"/>
            </a:hlinkClick>
          </p:cNvPr>
          <p:cNvSpPr/>
          <p:nvPr/>
        </p:nvSpPr>
        <p:spPr bwMode="auto">
          <a:xfrm rot="-1158789">
            <a:off x="6877050" y="5805488"/>
            <a:ext cx="863600" cy="635000"/>
          </a:xfrm>
          <a:custGeom>
            <a:avLst/>
            <a:gdLst>
              <a:gd name="T0" fmla="*/ 520257024 w 850"/>
              <a:gd name="T1" fmla="*/ 12628191 h 619"/>
              <a:gd name="T2" fmla="*/ 136257792 w 850"/>
              <a:gd name="T3" fmla="*/ 138912149 h 619"/>
              <a:gd name="T4" fmla="*/ 74322432 w 850"/>
              <a:gd name="T5" fmla="*/ 189425937 h 619"/>
              <a:gd name="T6" fmla="*/ 37161216 w 850"/>
              <a:gd name="T7" fmla="*/ 265196107 h 619"/>
              <a:gd name="T8" fmla="*/ 0 w 850"/>
              <a:gd name="T9" fmla="*/ 391480065 h 619"/>
              <a:gd name="T10" fmla="*/ 24774144 w 850"/>
              <a:gd name="T11" fmla="*/ 467250234 h 619"/>
              <a:gd name="T12" fmla="*/ 37161216 w 850"/>
              <a:gd name="T13" fmla="*/ 517762997 h 619"/>
              <a:gd name="T14" fmla="*/ 123870720 w 850"/>
              <a:gd name="T15" fmla="*/ 543020404 h 619"/>
              <a:gd name="T16" fmla="*/ 470708736 w 850"/>
              <a:gd name="T17" fmla="*/ 555648595 h 619"/>
              <a:gd name="T18" fmla="*/ 619353600 w 850"/>
              <a:gd name="T19" fmla="*/ 505134806 h 619"/>
              <a:gd name="T20" fmla="*/ 854707968 w 850"/>
              <a:gd name="T21" fmla="*/ 441992827 h 619"/>
              <a:gd name="T22" fmla="*/ 842320896 w 850"/>
              <a:gd name="T23" fmla="*/ 366222658 h 619"/>
              <a:gd name="T24" fmla="*/ 817546752 w 850"/>
              <a:gd name="T25" fmla="*/ 277824297 h 619"/>
              <a:gd name="T26" fmla="*/ 842320896 w 850"/>
              <a:gd name="T27" fmla="*/ 189425937 h 619"/>
              <a:gd name="T28" fmla="*/ 743224320 w 850"/>
              <a:gd name="T29" fmla="*/ 164168530 h 619"/>
              <a:gd name="T30" fmla="*/ 730837248 w 850"/>
              <a:gd name="T31" fmla="*/ 126283958 h 619"/>
              <a:gd name="T32" fmla="*/ 693676032 w 850"/>
              <a:gd name="T33" fmla="*/ 101026551 h 619"/>
              <a:gd name="T34" fmla="*/ 668901888 w 850"/>
              <a:gd name="T35" fmla="*/ 63141979 h 619"/>
              <a:gd name="T36" fmla="*/ 594579456 w 850"/>
              <a:gd name="T37" fmla="*/ 37885598 h 619"/>
              <a:gd name="T38" fmla="*/ 557418240 w 850"/>
              <a:gd name="T39" fmla="*/ 12628191 h 619"/>
              <a:gd name="T40" fmla="*/ 520257024 w 850"/>
              <a:gd name="T41" fmla="*/ 0 h 619"/>
              <a:gd name="T42" fmla="*/ 520257024 w 850"/>
              <a:gd name="T43" fmla="*/ 1262819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2" name="Group 42"/>
          <p:cNvGrpSpPr/>
          <p:nvPr/>
        </p:nvGrpSpPr>
        <p:grpSpPr bwMode="auto">
          <a:xfrm flipH="1">
            <a:off x="7416800" y="2636838"/>
            <a:ext cx="1403350" cy="1466850"/>
            <a:chOff x="2655" y="1738"/>
            <a:chExt cx="866" cy="834"/>
          </a:xfrm>
        </p:grpSpPr>
        <p:sp>
          <p:nvSpPr>
            <p:cNvPr id="11306" name="Freeform 43"/>
            <p:cNvSpPr/>
            <p:nvPr/>
          </p:nvSpPr>
          <p:spPr bwMode="auto">
            <a:xfrm>
              <a:off x="2655" y="1738"/>
              <a:ext cx="866" cy="834"/>
            </a:xfrm>
            <a:custGeom>
              <a:avLst/>
              <a:gdLst>
                <a:gd name="T0" fmla="*/ 789 w 866"/>
                <a:gd name="T1" fmla="*/ 45 h 834"/>
                <a:gd name="T2" fmla="*/ 728 w 866"/>
                <a:gd name="T3" fmla="*/ 91 h 834"/>
                <a:gd name="T4" fmla="*/ 576 w 866"/>
                <a:gd name="T5" fmla="*/ 190 h 834"/>
                <a:gd name="T6" fmla="*/ 516 w 866"/>
                <a:gd name="T7" fmla="*/ 233 h 834"/>
                <a:gd name="T8" fmla="*/ 456 w 866"/>
                <a:gd name="T9" fmla="*/ 284 h 834"/>
                <a:gd name="T10" fmla="*/ 398 w 866"/>
                <a:gd name="T11" fmla="*/ 346 h 834"/>
                <a:gd name="T12" fmla="*/ 356 w 866"/>
                <a:gd name="T13" fmla="*/ 402 h 834"/>
                <a:gd name="T14" fmla="*/ 282 w 866"/>
                <a:gd name="T15" fmla="*/ 593 h 834"/>
                <a:gd name="T16" fmla="*/ 245 w 866"/>
                <a:gd name="T17" fmla="*/ 597 h 834"/>
                <a:gd name="T18" fmla="*/ 221 w 866"/>
                <a:gd name="T19" fmla="*/ 614 h 834"/>
                <a:gd name="T20" fmla="*/ 202 w 866"/>
                <a:gd name="T21" fmla="*/ 639 h 834"/>
                <a:gd name="T22" fmla="*/ 174 w 866"/>
                <a:gd name="T23" fmla="*/ 687 h 834"/>
                <a:gd name="T24" fmla="*/ 145 w 866"/>
                <a:gd name="T25" fmla="*/ 720 h 834"/>
                <a:gd name="T26" fmla="*/ 115 w 866"/>
                <a:gd name="T27" fmla="*/ 742 h 834"/>
                <a:gd name="T28" fmla="*/ 89 w 866"/>
                <a:gd name="T29" fmla="*/ 756 h 834"/>
                <a:gd name="T30" fmla="*/ 58 w 866"/>
                <a:gd name="T31" fmla="*/ 768 h 834"/>
                <a:gd name="T32" fmla="*/ 21 w 866"/>
                <a:gd name="T33" fmla="*/ 777 h 834"/>
                <a:gd name="T34" fmla="*/ 25 w 866"/>
                <a:gd name="T35" fmla="*/ 793 h 834"/>
                <a:gd name="T36" fmla="*/ 79 w 866"/>
                <a:gd name="T37" fmla="*/ 809 h 834"/>
                <a:gd name="T38" fmla="*/ 135 w 866"/>
                <a:gd name="T39" fmla="*/ 815 h 834"/>
                <a:gd name="T40" fmla="*/ 190 w 866"/>
                <a:gd name="T41" fmla="*/ 809 h 834"/>
                <a:gd name="T42" fmla="*/ 227 w 866"/>
                <a:gd name="T43" fmla="*/ 809 h 834"/>
                <a:gd name="T44" fmla="*/ 249 w 866"/>
                <a:gd name="T45" fmla="*/ 822 h 834"/>
                <a:gd name="T46" fmla="*/ 284 w 866"/>
                <a:gd name="T47" fmla="*/ 832 h 834"/>
                <a:gd name="T48" fmla="*/ 313 w 866"/>
                <a:gd name="T49" fmla="*/ 834 h 834"/>
                <a:gd name="T50" fmla="*/ 308 w 866"/>
                <a:gd name="T51" fmla="*/ 806 h 834"/>
                <a:gd name="T52" fmla="*/ 307 w 866"/>
                <a:gd name="T53" fmla="*/ 783 h 834"/>
                <a:gd name="T54" fmla="*/ 313 w 866"/>
                <a:gd name="T55" fmla="*/ 761 h 834"/>
                <a:gd name="T56" fmla="*/ 329 w 866"/>
                <a:gd name="T57" fmla="*/ 737 h 834"/>
                <a:gd name="T58" fmla="*/ 350 w 866"/>
                <a:gd name="T59" fmla="*/ 714 h 834"/>
                <a:gd name="T60" fmla="*/ 360 w 866"/>
                <a:gd name="T61" fmla="*/ 692 h 834"/>
                <a:gd name="T62" fmla="*/ 361 w 866"/>
                <a:gd name="T63" fmla="*/ 668 h 834"/>
                <a:gd name="T64" fmla="*/ 357 w 866"/>
                <a:gd name="T65" fmla="*/ 640 h 834"/>
                <a:gd name="T66" fmla="*/ 376 w 866"/>
                <a:gd name="T67" fmla="*/ 607 h 834"/>
                <a:gd name="T68" fmla="*/ 408 w 866"/>
                <a:gd name="T69" fmla="*/ 576 h 834"/>
                <a:gd name="T70" fmla="*/ 500 w 866"/>
                <a:gd name="T71" fmla="*/ 482 h 834"/>
                <a:gd name="T72" fmla="*/ 569 w 866"/>
                <a:gd name="T73" fmla="*/ 394 h 834"/>
                <a:gd name="T74" fmla="*/ 670 w 866"/>
                <a:gd name="T75" fmla="*/ 284 h 834"/>
                <a:gd name="T76" fmla="*/ 770 w 866"/>
                <a:gd name="T77" fmla="*/ 172 h 834"/>
                <a:gd name="T78" fmla="*/ 815 w 866"/>
                <a:gd name="T79" fmla="*/ 114 h 834"/>
                <a:gd name="T80" fmla="*/ 853 w 866"/>
                <a:gd name="T81" fmla="*/ 50 h 834"/>
                <a:gd name="T82" fmla="*/ 862 w 866"/>
                <a:gd name="T83" fmla="*/ 32 h 834"/>
                <a:gd name="T84" fmla="*/ 866 w 866"/>
                <a:gd name="T85" fmla="*/ 18 h 834"/>
                <a:gd name="T86" fmla="*/ 860 w 866"/>
                <a:gd name="T87" fmla="*/ 2 h 834"/>
                <a:gd name="T88" fmla="*/ 844 w 866"/>
                <a:gd name="T89" fmla="*/ 2 h 834"/>
                <a:gd name="T90" fmla="*/ 818 w 866"/>
                <a:gd name="T91" fmla="*/ 19 h 8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66" h="834">
                  <a:moveTo>
                    <a:pt x="818" y="19"/>
                  </a:moveTo>
                  <a:lnTo>
                    <a:pt x="789" y="45"/>
                  </a:lnTo>
                  <a:lnTo>
                    <a:pt x="758" y="69"/>
                  </a:lnTo>
                  <a:lnTo>
                    <a:pt x="728" y="91"/>
                  </a:lnTo>
                  <a:lnTo>
                    <a:pt x="698" y="111"/>
                  </a:lnTo>
                  <a:lnTo>
                    <a:pt x="576" y="190"/>
                  </a:lnTo>
                  <a:lnTo>
                    <a:pt x="545" y="211"/>
                  </a:lnTo>
                  <a:lnTo>
                    <a:pt x="516" y="233"/>
                  </a:lnTo>
                  <a:lnTo>
                    <a:pt x="486" y="257"/>
                  </a:lnTo>
                  <a:lnTo>
                    <a:pt x="456" y="284"/>
                  </a:lnTo>
                  <a:lnTo>
                    <a:pt x="427" y="313"/>
                  </a:lnTo>
                  <a:lnTo>
                    <a:pt x="398" y="346"/>
                  </a:lnTo>
                  <a:lnTo>
                    <a:pt x="370" y="383"/>
                  </a:lnTo>
                  <a:lnTo>
                    <a:pt x="356" y="402"/>
                  </a:lnTo>
                  <a:lnTo>
                    <a:pt x="342" y="423"/>
                  </a:lnTo>
                  <a:lnTo>
                    <a:pt x="282" y="593"/>
                  </a:lnTo>
                  <a:lnTo>
                    <a:pt x="261" y="593"/>
                  </a:lnTo>
                  <a:lnTo>
                    <a:pt x="245" y="597"/>
                  </a:lnTo>
                  <a:lnTo>
                    <a:pt x="231" y="604"/>
                  </a:lnTo>
                  <a:lnTo>
                    <a:pt x="221" y="614"/>
                  </a:lnTo>
                  <a:lnTo>
                    <a:pt x="211" y="626"/>
                  </a:lnTo>
                  <a:lnTo>
                    <a:pt x="202" y="639"/>
                  </a:lnTo>
                  <a:lnTo>
                    <a:pt x="183" y="671"/>
                  </a:lnTo>
                  <a:lnTo>
                    <a:pt x="174" y="687"/>
                  </a:lnTo>
                  <a:lnTo>
                    <a:pt x="160" y="703"/>
                  </a:lnTo>
                  <a:lnTo>
                    <a:pt x="145" y="720"/>
                  </a:lnTo>
                  <a:lnTo>
                    <a:pt x="126" y="735"/>
                  </a:lnTo>
                  <a:lnTo>
                    <a:pt x="115" y="742"/>
                  </a:lnTo>
                  <a:lnTo>
                    <a:pt x="102" y="749"/>
                  </a:lnTo>
                  <a:lnTo>
                    <a:pt x="89" y="756"/>
                  </a:lnTo>
                  <a:lnTo>
                    <a:pt x="75" y="762"/>
                  </a:lnTo>
                  <a:lnTo>
                    <a:pt x="58" y="768"/>
                  </a:lnTo>
                  <a:lnTo>
                    <a:pt x="41" y="773"/>
                  </a:lnTo>
                  <a:lnTo>
                    <a:pt x="21" y="777"/>
                  </a:lnTo>
                  <a:lnTo>
                    <a:pt x="0" y="781"/>
                  </a:lnTo>
                  <a:lnTo>
                    <a:pt x="25" y="793"/>
                  </a:lnTo>
                  <a:lnTo>
                    <a:pt x="52" y="801"/>
                  </a:lnTo>
                  <a:lnTo>
                    <a:pt x="79" y="809"/>
                  </a:lnTo>
                  <a:lnTo>
                    <a:pt x="107" y="813"/>
                  </a:lnTo>
                  <a:lnTo>
                    <a:pt x="135" y="815"/>
                  </a:lnTo>
                  <a:lnTo>
                    <a:pt x="163" y="814"/>
                  </a:lnTo>
                  <a:lnTo>
                    <a:pt x="190" y="809"/>
                  </a:lnTo>
                  <a:lnTo>
                    <a:pt x="216" y="799"/>
                  </a:lnTo>
                  <a:lnTo>
                    <a:pt x="227" y="809"/>
                  </a:lnTo>
                  <a:lnTo>
                    <a:pt x="238" y="817"/>
                  </a:lnTo>
                  <a:lnTo>
                    <a:pt x="249" y="822"/>
                  </a:lnTo>
                  <a:lnTo>
                    <a:pt x="260" y="826"/>
                  </a:lnTo>
                  <a:lnTo>
                    <a:pt x="284" y="832"/>
                  </a:lnTo>
                  <a:lnTo>
                    <a:pt x="297" y="833"/>
                  </a:lnTo>
                  <a:lnTo>
                    <a:pt x="313" y="834"/>
                  </a:lnTo>
                  <a:lnTo>
                    <a:pt x="311" y="819"/>
                  </a:lnTo>
                  <a:lnTo>
                    <a:pt x="308" y="806"/>
                  </a:lnTo>
                  <a:lnTo>
                    <a:pt x="307" y="794"/>
                  </a:lnTo>
                  <a:lnTo>
                    <a:pt x="307" y="783"/>
                  </a:lnTo>
                  <a:lnTo>
                    <a:pt x="308" y="772"/>
                  </a:lnTo>
                  <a:lnTo>
                    <a:pt x="313" y="761"/>
                  </a:lnTo>
                  <a:lnTo>
                    <a:pt x="319" y="750"/>
                  </a:lnTo>
                  <a:lnTo>
                    <a:pt x="329" y="737"/>
                  </a:lnTo>
                  <a:lnTo>
                    <a:pt x="341" y="725"/>
                  </a:lnTo>
                  <a:lnTo>
                    <a:pt x="350" y="714"/>
                  </a:lnTo>
                  <a:lnTo>
                    <a:pt x="356" y="703"/>
                  </a:lnTo>
                  <a:lnTo>
                    <a:pt x="360" y="692"/>
                  </a:lnTo>
                  <a:lnTo>
                    <a:pt x="361" y="680"/>
                  </a:lnTo>
                  <a:lnTo>
                    <a:pt x="361" y="668"/>
                  </a:lnTo>
                  <a:lnTo>
                    <a:pt x="360" y="655"/>
                  </a:lnTo>
                  <a:lnTo>
                    <a:pt x="357" y="640"/>
                  </a:lnTo>
                  <a:lnTo>
                    <a:pt x="365" y="624"/>
                  </a:lnTo>
                  <a:lnTo>
                    <a:pt x="376" y="607"/>
                  </a:lnTo>
                  <a:lnTo>
                    <a:pt x="392" y="591"/>
                  </a:lnTo>
                  <a:lnTo>
                    <a:pt x="408" y="576"/>
                  </a:lnTo>
                  <a:lnTo>
                    <a:pt x="479" y="514"/>
                  </a:lnTo>
                  <a:lnTo>
                    <a:pt x="500" y="482"/>
                  </a:lnTo>
                  <a:lnTo>
                    <a:pt x="521" y="451"/>
                  </a:lnTo>
                  <a:lnTo>
                    <a:pt x="569" y="394"/>
                  </a:lnTo>
                  <a:lnTo>
                    <a:pt x="619" y="338"/>
                  </a:lnTo>
                  <a:lnTo>
                    <a:pt x="670" y="284"/>
                  </a:lnTo>
                  <a:lnTo>
                    <a:pt x="722" y="228"/>
                  </a:lnTo>
                  <a:lnTo>
                    <a:pt x="770" y="172"/>
                  </a:lnTo>
                  <a:lnTo>
                    <a:pt x="793" y="143"/>
                  </a:lnTo>
                  <a:lnTo>
                    <a:pt x="815" y="114"/>
                  </a:lnTo>
                  <a:lnTo>
                    <a:pt x="835" y="82"/>
                  </a:lnTo>
                  <a:lnTo>
                    <a:pt x="853" y="50"/>
                  </a:lnTo>
                  <a:lnTo>
                    <a:pt x="858" y="41"/>
                  </a:lnTo>
                  <a:lnTo>
                    <a:pt x="862" y="32"/>
                  </a:lnTo>
                  <a:lnTo>
                    <a:pt x="864" y="24"/>
                  </a:lnTo>
                  <a:lnTo>
                    <a:pt x="866" y="18"/>
                  </a:lnTo>
                  <a:lnTo>
                    <a:pt x="864" y="8"/>
                  </a:lnTo>
                  <a:lnTo>
                    <a:pt x="860" y="2"/>
                  </a:lnTo>
                  <a:lnTo>
                    <a:pt x="853" y="0"/>
                  </a:lnTo>
                  <a:lnTo>
                    <a:pt x="844" y="2"/>
                  </a:lnTo>
                  <a:lnTo>
                    <a:pt x="832" y="9"/>
                  </a:lnTo>
                  <a:lnTo>
                    <a:pt x="818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  <a:effectLst>
              <a:outerShdw dist="137372" dir="2021404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307" name="Freeform 44"/>
            <p:cNvSpPr/>
            <p:nvPr/>
          </p:nvSpPr>
          <p:spPr bwMode="auto">
            <a:xfrm>
              <a:off x="3035" y="1765"/>
              <a:ext cx="463" cy="452"/>
            </a:xfrm>
            <a:custGeom>
              <a:avLst/>
              <a:gdLst>
                <a:gd name="T0" fmla="*/ 426 w 463"/>
                <a:gd name="T1" fmla="*/ 19 h 452"/>
                <a:gd name="T2" fmla="*/ 398 w 463"/>
                <a:gd name="T3" fmla="*/ 45 h 452"/>
                <a:gd name="T4" fmla="*/ 368 w 463"/>
                <a:gd name="T5" fmla="*/ 69 h 452"/>
                <a:gd name="T6" fmla="*/ 339 w 463"/>
                <a:gd name="T7" fmla="*/ 92 h 452"/>
                <a:gd name="T8" fmla="*/ 309 w 463"/>
                <a:gd name="T9" fmla="*/ 114 h 452"/>
                <a:gd name="T10" fmla="*/ 249 w 463"/>
                <a:gd name="T11" fmla="*/ 155 h 452"/>
                <a:gd name="T12" fmla="*/ 189 w 463"/>
                <a:gd name="T13" fmla="*/ 196 h 452"/>
                <a:gd name="T14" fmla="*/ 133 w 463"/>
                <a:gd name="T15" fmla="*/ 238 h 452"/>
                <a:gd name="T16" fmla="*/ 107 w 463"/>
                <a:gd name="T17" fmla="*/ 261 h 452"/>
                <a:gd name="T18" fmla="*/ 82 w 463"/>
                <a:gd name="T19" fmla="*/ 285 h 452"/>
                <a:gd name="T20" fmla="*/ 58 w 463"/>
                <a:gd name="T21" fmla="*/ 311 h 452"/>
                <a:gd name="T22" fmla="*/ 37 w 463"/>
                <a:gd name="T23" fmla="*/ 339 h 452"/>
                <a:gd name="T24" fmla="*/ 17 w 463"/>
                <a:gd name="T25" fmla="*/ 370 h 452"/>
                <a:gd name="T26" fmla="*/ 0 w 463"/>
                <a:gd name="T27" fmla="*/ 404 h 452"/>
                <a:gd name="T28" fmla="*/ 82 w 463"/>
                <a:gd name="T29" fmla="*/ 452 h 452"/>
                <a:gd name="T30" fmla="*/ 102 w 463"/>
                <a:gd name="T31" fmla="*/ 422 h 452"/>
                <a:gd name="T32" fmla="*/ 123 w 463"/>
                <a:gd name="T33" fmla="*/ 394 h 452"/>
                <a:gd name="T34" fmla="*/ 144 w 463"/>
                <a:gd name="T35" fmla="*/ 367 h 452"/>
                <a:gd name="T36" fmla="*/ 167 w 463"/>
                <a:gd name="T37" fmla="*/ 342 h 452"/>
                <a:gd name="T38" fmla="*/ 216 w 463"/>
                <a:gd name="T39" fmla="*/ 293 h 452"/>
                <a:gd name="T40" fmla="*/ 265 w 463"/>
                <a:gd name="T41" fmla="*/ 246 h 452"/>
                <a:gd name="T42" fmla="*/ 316 w 463"/>
                <a:gd name="T43" fmla="*/ 199 h 452"/>
                <a:gd name="T44" fmla="*/ 365 w 463"/>
                <a:gd name="T45" fmla="*/ 149 h 452"/>
                <a:gd name="T46" fmla="*/ 388 w 463"/>
                <a:gd name="T47" fmla="*/ 121 h 452"/>
                <a:gd name="T48" fmla="*/ 411 w 463"/>
                <a:gd name="T49" fmla="*/ 93 h 452"/>
                <a:gd name="T50" fmla="*/ 433 w 463"/>
                <a:gd name="T51" fmla="*/ 63 h 452"/>
                <a:gd name="T52" fmla="*/ 454 w 463"/>
                <a:gd name="T53" fmla="*/ 31 h 452"/>
                <a:gd name="T54" fmla="*/ 459 w 463"/>
                <a:gd name="T55" fmla="*/ 19 h 452"/>
                <a:gd name="T56" fmla="*/ 463 w 463"/>
                <a:gd name="T57" fmla="*/ 10 h 452"/>
                <a:gd name="T58" fmla="*/ 463 w 463"/>
                <a:gd name="T59" fmla="*/ 5 h 452"/>
                <a:gd name="T60" fmla="*/ 459 w 463"/>
                <a:gd name="T61" fmla="*/ 2 h 452"/>
                <a:gd name="T62" fmla="*/ 455 w 463"/>
                <a:gd name="T63" fmla="*/ 0 h 452"/>
                <a:gd name="T64" fmla="*/ 447 w 463"/>
                <a:gd name="T65" fmla="*/ 4 h 452"/>
                <a:gd name="T66" fmla="*/ 437 w 463"/>
                <a:gd name="T67" fmla="*/ 10 h 452"/>
                <a:gd name="T68" fmla="*/ 426 w 463"/>
                <a:gd name="T69" fmla="*/ 19 h 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3"/>
                <a:gd name="T106" fmla="*/ 0 h 452"/>
                <a:gd name="T107" fmla="*/ 463 w 463"/>
                <a:gd name="T108" fmla="*/ 452 h 4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3" h="452">
                  <a:moveTo>
                    <a:pt x="426" y="19"/>
                  </a:moveTo>
                  <a:lnTo>
                    <a:pt x="398" y="45"/>
                  </a:lnTo>
                  <a:lnTo>
                    <a:pt x="368" y="69"/>
                  </a:lnTo>
                  <a:lnTo>
                    <a:pt x="339" y="92"/>
                  </a:lnTo>
                  <a:lnTo>
                    <a:pt x="309" y="114"/>
                  </a:lnTo>
                  <a:lnTo>
                    <a:pt x="249" y="155"/>
                  </a:lnTo>
                  <a:lnTo>
                    <a:pt x="189" y="196"/>
                  </a:lnTo>
                  <a:lnTo>
                    <a:pt x="133" y="238"/>
                  </a:lnTo>
                  <a:lnTo>
                    <a:pt x="107" y="261"/>
                  </a:lnTo>
                  <a:lnTo>
                    <a:pt x="82" y="285"/>
                  </a:lnTo>
                  <a:lnTo>
                    <a:pt x="58" y="311"/>
                  </a:lnTo>
                  <a:lnTo>
                    <a:pt x="37" y="339"/>
                  </a:lnTo>
                  <a:lnTo>
                    <a:pt x="17" y="370"/>
                  </a:lnTo>
                  <a:lnTo>
                    <a:pt x="0" y="404"/>
                  </a:lnTo>
                  <a:lnTo>
                    <a:pt x="82" y="452"/>
                  </a:lnTo>
                  <a:lnTo>
                    <a:pt x="102" y="422"/>
                  </a:lnTo>
                  <a:lnTo>
                    <a:pt x="123" y="394"/>
                  </a:lnTo>
                  <a:lnTo>
                    <a:pt x="144" y="367"/>
                  </a:lnTo>
                  <a:lnTo>
                    <a:pt x="167" y="342"/>
                  </a:lnTo>
                  <a:lnTo>
                    <a:pt x="216" y="293"/>
                  </a:lnTo>
                  <a:lnTo>
                    <a:pt x="265" y="246"/>
                  </a:lnTo>
                  <a:lnTo>
                    <a:pt x="316" y="199"/>
                  </a:lnTo>
                  <a:lnTo>
                    <a:pt x="365" y="149"/>
                  </a:lnTo>
                  <a:lnTo>
                    <a:pt x="388" y="121"/>
                  </a:lnTo>
                  <a:lnTo>
                    <a:pt x="411" y="93"/>
                  </a:lnTo>
                  <a:lnTo>
                    <a:pt x="433" y="63"/>
                  </a:lnTo>
                  <a:lnTo>
                    <a:pt x="454" y="31"/>
                  </a:lnTo>
                  <a:lnTo>
                    <a:pt x="459" y="19"/>
                  </a:lnTo>
                  <a:lnTo>
                    <a:pt x="463" y="10"/>
                  </a:lnTo>
                  <a:lnTo>
                    <a:pt x="463" y="5"/>
                  </a:lnTo>
                  <a:lnTo>
                    <a:pt x="459" y="2"/>
                  </a:lnTo>
                  <a:lnTo>
                    <a:pt x="455" y="0"/>
                  </a:lnTo>
                  <a:lnTo>
                    <a:pt x="447" y="4"/>
                  </a:lnTo>
                  <a:lnTo>
                    <a:pt x="437" y="10"/>
                  </a:lnTo>
                  <a:lnTo>
                    <a:pt x="426" y="1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308" name="Freeform 45"/>
            <p:cNvSpPr/>
            <p:nvPr/>
          </p:nvSpPr>
          <p:spPr bwMode="auto">
            <a:xfrm>
              <a:off x="2952" y="2179"/>
              <a:ext cx="164" cy="171"/>
            </a:xfrm>
            <a:custGeom>
              <a:avLst/>
              <a:gdLst>
                <a:gd name="T0" fmla="*/ 62 w 162"/>
                <a:gd name="T1" fmla="*/ 0 h 173"/>
                <a:gd name="T2" fmla="*/ 162 w 162"/>
                <a:gd name="T3" fmla="*/ 61 h 173"/>
                <a:gd name="T4" fmla="*/ 130 w 162"/>
                <a:gd name="T5" fmla="*/ 86 h 173"/>
                <a:gd name="T6" fmla="*/ 99 w 162"/>
                <a:gd name="T7" fmla="*/ 113 h 173"/>
                <a:gd name="T8" fmla="*/ 71 w 162"/>
                <a:gd name="T9" fmla="*/ 141 h 173"/>
                <a:gd name="T10" fmla="*/ 44 w 162"/>
                <a:gd name="T11" fmla="*/ 173 h 173"/>
                <a:gd name="T12" fmla="*/ 0 w 162"/>
                <a:gd name="T13" fmla="*/ 152 h 173"/>
                <a:gd name="T14" fmla="*/ 20 w 162"/>
                <a:gd name="T15" fmla="*/ 114 h 173"/>
                <a:gd name="T16" fmla="*/ 38 w 162"/>
                <a:gd name="T17" fmla="*/ 76 h 173"/>
                <a:gd name="T18" fmla="*/ 51 w 162"/>
                <a:gd name="T19" fmla="*/ 38 h 173"/>
                <a:gd name="T20" fmla="*/ 62 w 162"/>
                <a:gd name="T21" fmla="*/ 0 h 1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2"/>
                <a:gd name="T34" fmla="*/ 0 h 173"/>
                <a:gd name="T35" fmla="*/ 162 w 162"/>
                <a:gd name="T36" fmla="*/ 173 h 1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2" h="173">
                  <a:moveTo>
                    <a:pt x="62" y="0"/>
                  </a:moveTo>
                  <a:lnTo>
                    <a:pt x="162" y="61"/>
                  </a:lnTo>
                  <a:lnTo>
                    <a:pt x="130" y="86"/>
                  </a:lnTo>
                  <a:lnTo>
                    <a:pt x="99" y="113"/>
                  </a:lnTo>
                  <a:lnTo>
                    <a:pt x="71" y="141"/>
                  </a:lnTo>
                  <a:lnTo>
                    <a:pt x="44" y="173"/>
                  </a:lnTo>
                  <a:lnTo>
                    <a:pt x="0" y="152"/>
                  </a:lnTo>
                  <a:lnTo>
                    <a:pt x="20" y="114"/>
                  </a:lnTo>
                  <a:lnTo>
                    <a:pt x="38" y="76"/>
                  </a:lnTo>
                  <a:lnTo>
                    <a:pt x="51" y="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9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309" name="Freeform 46"/>
            <p:cNvSpPr/>
            <p:nvPr/>
          </p:nvSpPr>
          <p:spPr bwMode="auto">
            <a:xfrm>
              <a:off x="2691" y="2354"/>
              <a:ext cx="295" cy="201"/>
            </a:xfrm>
            <a:custGeom>
              <a:avLst/>
              <a:gdLst>
                <a:gd name="T0" fmla="*/ 287 w 295"/>
                <a:gd name="T1" fmla="*/ 21 h 201"/>
                <a:gd name="T2" fmla="*/ 292 w 295"/>
                <a:gd name="T3" fmla="*/ 35 h 201"/>
                <a:gd name="T4" fmla="*/ 295 w 295"/>
                <a:gd name="T5" fmla="*/ 50 h 201"/>
                <a:gd name="T6" fmla="*/ 295 w 295"/>
                <a:gd name="T7" fmla="*/ 65 h 201"/>
                <a:gd name="T8" fmla="*/ 293 w 295"/>
                <a:gd name="T9" fmla="*/ 80 h 201"/>
                <a:gd name="T10" fmla="*/ 290 w 295"/>
                <a:gd name="T11" fmla="*/ 87 h 201"/>
                <a:gd name="T12" fmla="*/ 286 w 295"/>
                <a:gd name="T13" fmla="*/ 94 h 201"/>
                <a:gd name="T14" fmla="*/ 275 w 295"/>
                <a:gd name="T15" fmla="*/ 106 h 201"/>
                <a:gd name="T16" fmla="*/ 263 w 295"/>
                <a:gd name="T17" fmla="*/ 117 h 201"/>
                <a:gd name="T18" fmla="*/ 253 w 295"/>
                <a:gd name="T19" fmla="*/ 129 h 201"/>
                <a:gd name="T20" fmla="*/ 246 w 295"/>
                <a:gd name="T21" fmla="*/ 141 h 201"/>
                <a:gd name="T22" fmla="*/ 242 w 295"/>
                <a:gd name="T23" fmla="*/ 150 h 201"/>
                <a:gd name="T24" fmla="*/ 239 w 295"/>
                <a:gd name="T25" fmla="*/ 157 h 201"/>
                <a:gd name="T26" fmla="*/ 239 w 295"/>
                <a:gd name="T27" fmla="*/ 164 h 201"/>
                <a:gd name="T28" fmla="*/ 241 w 295"/>
                <a:gd name="T29" fmla="*/ 170 h 201"/>
                <a:gd name="T30" fmla="*/ 243 w 295"/>
                <a:gd name="T31" fmla="*/ 178 h 201"/>
                <a:gd name="T32" fmla="*/ 246 w 295"/>
                <a:gd name="T33" fmla="*/ 187 h 201"/>
                <a:gd name="T34" fmla="*/ 249 w 295"/>
                <a:gd name="T35" fmla="*/ 201 h 201"/>
                <a:gd name="T36" fmla="*/ 239 w 295"/>
                <a:gd name="T37" fmla="*/ 197 h 201"/>
                <a:gd name="T38" fmla="*/ 232 w 295"/>
                <a:gd name="T39" fmla="*/ 194 h 201"/>
                <a:gd name="T40" fmla="*/ 220 w 295"/>
                <a:gd name="T41" fmla="*/ 191 h 201"/>
                <a:gd name="T42" fmla="*/ 211 w 295"/>
                <a:gd name="T43" fmla="*/ 187 h 201"/>
                <a:gd name="T44" fmla="*/ 205 w 295"/>
                <a:gd name="T45" fmla="*/ 184 h 201"/>
                <a:gd name="T46" fmla="*/ 202 w 295"/>
                <a:gd name="T47" fmla="*/ 180 h 201"/>
                <a:gd name="T48" fmla="*/ 199 w 295"/>
                <a:gd name="T49" fmla="*/ 173 h 201"/>
                <a:gd name="T50" fmla="*/ 197 w 295"/>
                <a:gd name="T51" fmla="*/ 165 h 201"/>
                <a:gd name="T52" fmla="*/ 192 w 295"/>
                <a:gd name="T53" fmla="*/ 152 h 201"/>
                <a:gd name="T54" fmla="*/ 180 w 295"/>
                <a:gd name="T55" fmla="*/ 158 h 201"/>
                <a:gd name="T56" fmla="*/ 168 w 295"/>
                <a:gd name="T57" fmla="*/ 165 h 201"/>
                <a:gd name="T58" fmla="*/ 144 w 295"/>
                <a:gd name="T59" fmla="*/ 172 h 201"/>
                <a:gd name="T60" fmla="*/ 121 w 295"/>
                <a:gd name="T61" fmla="*/ 177 h 201"/>
                <a:gd name="T62" fmla="*/ 98 w 295"/>
                <a:gd name="T63" fmla="*/ 178 h 201"/>
                <a:gd name="T64" fmla="*/ 75 w 295"/>
                <a:gd name="T65" fmla="*/ 177 h 201"/>
                <a:gd name="T66" fmla="*/ 52 w 295"/>
                <a:gd name="T67" fmla="*/ 174 h 201"/>
                <a:gd name="T68" fmla="*/ 27 w 295"/>
                <a:gd name="T69" fmla="*/ 170 h 201"/>
                <a:gd name="T70" fmla="*/ 0 w 295"/>
                <a:gd name="T71" fmla="*/ 167 h 201"/>
                <a:gd name="T72" fmla="*/ 48 w 295"/>
                <a:gd name="T73" fmla="*/ 157 h 201"/>
                <a:gd name="T74" fmla="*/ 72 w 295"/>
                <a:gd name="T75" fmla="*/ 153 h 201"/>
                <a:gd name="T76" fmla="*/ 95 w 295"/>
                <a:gd name="T77" fmla="*/ 144 h 201"/>
                <a:gd name="T78" fmla="*/ 104 w 295"/>
                <a:gd name="T79" fmla="*/ 140 h 201"/>
                <a:gd name="T80" fmla="*/ 111 w 295"/>
                <a:gd name="T81" fmla="*/ 135 h 201"/>
                <a:gd name="T82" fmla="*/ 124 w 295"/>
                <a:gd name="T83" fmla="*/ 125 h 201"/>
                <a:gd name="T84" fmla="*/ 133 w 295"/>
                <a:gd name="T85" fmla="*/ 114 h 201"/>
                <a:gd name="T86" fmla="*/ 141 w 295"/>
                <a:gd name="T87" fmla="*/ 102 h 201"/>
                <a:gd name="T88" fmla="*/ 154 w 295"/>
                <a:gd name="T89" fmla="*/ 77 h 201"/>
                <a:gd name="T90" fmla="*/ 162 w 295"/>
                <a:gd name="T91" fmla="*/ 64 h 201"/>
                <a:gd name="T92" fmla="*/ 170 w 295"/>
                <a:gd name="T93" fmla="*/ 50 h 201"/>
                <a:gd name="T94" fmla="*/ 187 w 295"/>
                <a:gd name="T95" fmla="*/ 31 h 201"/>
                <a:gd name="T96" fmla="*/ 196 w 295"/>
                <a:gd name="T97" fmla="*/ 22 h 201"/>
                <a:gd name="T98" fmla="*/ 205 w 295"/>
                <a:gd name="T99" fmla="*/ 14 h 201"/>
                <a:gd name="T100" fmla="*/ 218 w 295"/>
                <a:gd name="T101" fmla="*/ 8 h 201"/>
                <a:gd name="T102" fmla="*/ 229 w 295"/>
                <a:gd name="T103" fmla="*/ 3 h 201"/>
                <a:gd name="T104" fmla="*/ 242 w 295"/>
                <a:gd name="T105" fmla="*/ 1 h 201"/>
                <a:gd name="T106" fmla="*/ 255 w 295"/>
                <a:gd name="T107" fmla="*/ 0 h 201"/>
                <a:gd name="T108" fmla="*/ 265 w 295"/>
                <a:gd name="T109" fmla="*/ 2 h 201"/>
                <a:gd name="T110" fmla="*/ 273 w 295"/>
                <a:gd name="T111" fmla="*/ 7 h 201"/>
                <a:gd name="T112" fmla="*/ 281 w 295"/>
                <a:gd name="T113" fmla="*/ 13 h 201"/>
                <a:gd name="T114" fmla="*/ 287 w 295"/>
                <a:gd name="T115" fmla="*/ 21 h 2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5"/>
                <a:gd name="T175" fmla="*/ 0 h 201"/>
                <a:gd name="T176" fmla="*/ 295 w 295"/>
                <a:gd name="T177" fmla="*/ 201 h 2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5" h="201">
                  <a:moveTo>
                    <a:pt x="287" y="21"/>
                  </a:moveTo>
                  <a:lnTo>
                    <a:pt x="292" y="35"/>
                  </a:lnTo>
                  <a:lnTo>
                    <a:pt x="295" y="50"/>
                  </a:lnTo>
                  <a:lnTo>
                    <a:pt x="295" y="65"/>
                  </a:lnTo>
                  <a:lnTo>
                    <a:pt x="293" y="80"/>
                  </a:lnTo>
                  <a:lnTo>
                    <a:pt x="290" y="87"/>
                  </a:lnTo>
                  <a:lnTo>
                    <a:pt x="286" y="94"/>
                  </a:lnTo>
                  <a:lnTo>
                    <a:pt x="275" y="106"/>
                  </a:lnTo>
                  <a:lnTo>
                    <a:pt x="263" y="117"/>
                  </a:lnTo>
                  <a:lnTo>
                    <a:pt x="253" y="129"/>
                  </a:lnTo>
                  <a:lnTo>
                    <a:pt x="246" y="141"/>
                  </a:lnTo>
                  <a:lnTo>
                    <a:pt x="242" y="150"/>
                  </a:lnTo>
                  <a:lnTo>
                    <a:pt x="239" y="157"/>
                  </a:lnTo>
                  <a:lnTo>
                    <a:pt x="239" y="164"/>
                  </a:lnTo>
                  <a:lnTo>
                    <a:pt x="241" y="170"/>
                  </a:lnTo>
                  <a:lnTo>
                    <a:pt x="243" y="178"/>
                  </a:lnTo>
                  <a:lnTo>
                    <a:pt x="246" y="187"/>
                  </a:lnTo>
                  <a:lnTo>
                    <a:pt x="249" y="201"/>
                  </a:lnTo>
                  <a:lnTo>
                    <a:pt x="239" y="197"/>
                  </a:lnTo>
                  <a:lnTo>
                    <a:pt x="232" y="194"/>
                  </a:lnTo>
                  <a:lnTo>
                    <a:pt x="220" y="191"/>
                  </a:lnTo>
                  <a:lnTo>
                    <a:pt x="211" y="187"/>
                  </a:lnTo>
                  <a:lnTo>
                    <a:pt x="205" y="184"/>
                  </a:lnTo>
                  <a:lnTo>
                    <a:pt x="202" y="180"/>
                  </a:lnTo>
                  <a:lnTo>
                    <a:pt x="199" y="173"/>
                  </a:lnTo>
                  <a:lnTo>
                    <a:pt x="197" y="165"/>
                  </a:lnTo>
                  <a:lnTo>
                    <a:pt x="192" y="152"/>
                  </a:lnTo>
                  <a:lnTo>
                    <a:pt x="180" y="158"/>
                  </a:lnTo>
                  <a:lnTo>
                    <a:pt x="168" y="165"/>
                  </a:lnTo>
                  <a:lnTo>
                    <a:pt x="144" y="172"/>
                  </a:lnTo>
                  <a:lnTo>
                    <a:pt x="121" y="177"/>
                  </a:lnTo>
                  <a:lnTo>
                    <a:pt x="98" y="178"/>
                  </a:lnTo>
                  <a:lnTo>
                    <a:pt x="75" y="177"/>
                  </a:lnTo>
                  <a:lnTo>
                    <a:pt x="52" y="174"/>
                  </a:lnTo>
                  <a:lnTo>
                    <a:pt x="27" y="170"/>
                  </a:lnTo>
                  <a:lnTo>
                    <a:pt x="0" y="167"/>
                  </a:lnTo>
                  <a:lnTo>
                    <a:pt x="48" y="157"/>
                  </a:lnTo>
                  <a:lnTo>
                    <a:pt x="72" y="153"/>
                  </a:lnTo>
                  <a:lnTo>
                    <a:pt x="95" y="144"/>
                  </a:lnTo>
                  <a:lnTo>
                    <a:pt x="104" y="140"/>
                  </a:lnTo>
                  <a:lnTo>
                    <a:pt x="111" y="135"/>
                  </a:lnTo>
                  <a:lnTo>
                    <a:pt x="124" y="125"/>
                  </a:lnTo>
                  <a:lnTo>
                    <a:pt x="133" y="114"/>
                  </a:lnTo>
                  <a:lnTo>
                    <a:pt x="141" y="102"/>
                  </a:lnTo>
                  <a:lnTo>
                    <a:pt x="154" y="77"/>
                  </a:lnTo>
                  <a:lnTo>
                    <a:pt x="162" y="64"/>
                  </a:lnTo>
                  <a:lnTo>
                    <a:pt x="170" y="50"/>
                  </a:lnTo>
                  <a:lnTo>
                    <a:pt x="187" y="31"/>
                  </a:lnTo>
                  <a:lnTo>
                    <a:pt x="196" y="22"/>
                  </a:lnTo>
                  <a:lnTo>
                    <a:pt x="205" y="14"/>
                  </a:lnTo>
                  <a:lnTo>
                    <a:pt x="218" y="8"/>
                  </a:lnTo>
                  <a:lnTo>
                    <a:pt x="229" y="3"/>
                  </a:lnTo>
                  <a:lnTo>
                    <a:pt x="242" y="1"/>
                  </a:lnTo>
                  <a:lnTo>
                    <a:pt x="255" y="0"/>
                  </a:lnTo>
                  <a:lnTo>
                    <a:pt x="265" y="2"/>
                  </a:lnTo>
                  <a:lnTo>
                    <a:pt x="273" y="7"/>
                  </a:lnTo>
                  <a:lnTo>
                    <a:pt x="281" y="13"/>
                  </a:lnTo>
                  <a:lnTo>
                    <a:pt x="287" y="21"/>
                  </a:lnTo>
                  <a:close/>
                </a:path>
              </a:pathLst>
            </a:custGeom>
            <a:solidFill>
              <a:srgbClr val="876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310" name="Freeform 47"/>
            <p:cNvSpPr/>
            <p:nvPr/>
          </p:nvSpPr>
          <p:spPr bwMode="auto">
            <a:xfrm>
              <a:off x="3051" y="1810"/>
              <a:ext cx="401" cy="366"/>
            </a:xfrm>
            <a:custGeom>
              <a:avLst/>
              <a:gdLst>
                <a:gd name="T0" fmla="*/ 0 w 399"/>
                <a:gd name="T1" fmla="*/ 353 h 367"/>
                <a:gd name="T2" fmla="*/ 17 w 399"/>
                <a:gd name="T3" fmla="*/ 324 h 367"/>
                <a:gd name="T4" fmla="*/ 34 w 399"/>
                <a:gd name="T5" fmla="*/ 294 h 367"/>
                <a:gd name="T6" fmla="*/ 54 w 399"/>
                <a:gd name="T7" fmla="*/ 268 h 367"/>
                <a:gd name="T8" fmla="*/ 76 w 399"/>
                <a:gd name="T9" fmla="*/ 244 h 367"/>
                <a:gd name="T10" fmla="*/ 99 w 399"/>
                <a:gd name="T11" fmla="*/ 220 h 367"/>
                <a:gd name="T12" fmla="*/ 123 w 399"/>
                <a:gd name="T13" fmla="*/ 198 h 367"/>
                <a:gd name="T14" fmla="*/ 176 w 399"/>
                <a:gd name="T15" fmla="*/ 158 h 367"/>
                <a:gd name="T16" fmla="*/ 230 w 399"/>
                <a:gd name="T17" fmla="*/ 120 h 367"/>
                <a:gd name="T18" fmla="*/ 286 w 399"/>
                <a:gd name="T19" fmla="*/ 82 h 367"/>
                <a:gd name="T20" fmla="*/ 343 w 399"/>
                <a:gd name="T21" fmla="*/ 43 h 367"/>
                <a:gd name="T22" fmla="*/ 399 w 399"/>
                <a:gd name="T23" fmla="*/ 0 h 367"/>
                <a:gd name="T24" fmla="*/ 376 w 399"/>
                <a:gd name="T25" fmla="*/ 25 h 367"/>
                <a:gd name="T26" fmla="*/ 352 w 399"/>
                <a:gd name="T27" fmla="*/ 49 h 367"/>
                <a:gd name="T28" fmla="*/ 303 w 399"/>
                <a:gd name="T29" fmla="*/ 94 h 367"/>
                <a:gd name="T30" fmla="*/ 202 w 399"/>
                <a:gd name="T31" fmla="*/ 176 h 367"/>
                <a:gd name="T32" fmla="*/ 151 w 399"/>
                <a:gd name="T33" fmla="*/ 217 h 367"/>
                <a:gd name="T34" fmla="*/ 102 w 399"/>
                <a:gd name="T35" fmla="*/ 261 h 367"/>
                <a:gd name="T36" fmla="*/ 79 w 399"/>
                <a:gd name="T37" fmla="*/ 285 h 367"/>
                <a:gd name="T38" fmla="*/ 56 w 399"/>
                <a:gd name="T39" fmla="*/ 311 h 367"/>
                <a:gd name="T40" fmla="*/ 34 w 399"/>
                <a:gd name="T41" fmla="*/ 338 h 367"/>
                <a:gd name="T42" fmla="*/ 13 w 399"/>
                <a:gd name="T43" fmla="*/ 367 h 367"/>
                <a:gd name="T44" fmla="*/ 0 w 399"/>
                <a:gd name="T45" fmla="*/ 353 h 3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9"/>
                <a:gd name="T70" fmla="*/ 0 h 367"/>
                <a:gd name="T71" fmla="*/ 399 w 399"/>
                <a:gd name="T72" fmla="*/ 367 h 3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9" h="367">
                  <a:moveTo>
                    <a:pt x="0" y="353"/>
                  </a:moveTo>
                  <a:lnTo>
                    <a:pt x="17" y="324"/>
                  </a:lnTo>
                  <a:lnTo>
                    <a:pt x="34" y="294"/>
                  </a:lnTo>
                  <a:lnTo>
                    <a:pt x="54" y="268"/>
                  </a:lnTo>
                  <a:lnTo>
                    <a:pt x="76" y="244"/>
                  </a:lnTo>
                  <a:lnTo>
                    <a:pt x="99" y="220"/>
                  </a:lnTo>
                  <a:lnTo>
                    <a:pt x="123" y="198"/>
                  </a:lnTo>
                  <a:lnTo>
                    <a:pt x="176" y="158"/>
                  </a:lnTo>
                  <a:lnTo>
                    <a:pt x="230" y="120"/>
                  </a:lnTo>
                  <a:lnTo>
                    <a:pt x="286" y="82"/>
                  </a:lnTo>
                  <a:lnTo>
                    <a:pt x="343" y="43"/>
                  </a:lnTo>
                  <a:lnTo>
                    <a:pt x="399" y="0"/>
                  </a:lnTo>
                  <a:lnTo>
                    <a:pt x="376" y="25"/>
                  </a:lnTo>
                  <a:lnTo>
                    <a:pt x="352" y="49"/>
                  </a:lnTo>
                  <a:lnTo>
                    <a:pt x="303" y="94"/>
                  </a:lnTo>
                  <a:lnTo>
                    <a:pt x="202" y="176"/>
                  </a:lnTo>
                  <a:lnTo>
                    <a:pt x="151" y="217"/>
                  </a:lnTo>
                  <a:lnTo>
                    <a:pt x="102" y="261"/>
                  </a:lnTo>
                  <a:lnTo>
                    <a:pt x="79" y="285"/>
                  </a:lnTo>
                  <a:lnTo>
                    <a:pt x="56" y="311"/>
                  </a:lnTo>
                  <a:lnTo>
                    <a:pt x="34" y="338"/>
                  </a:lnTo>
                  <a:lnTo>
                    <a:pt x="13" y="367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94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311" name="Freeform 48"/>
            <p:cNvSpPr/>
            <p:nvPr/>
          </p:nvSpPr>
          <p:spPr bwMode="auto">
            <a:xfrm>
              <a:off x="3110" y="1906"/>
              <a:ext cx="277" cy="288"/>
            </a:xfrm>
            <a:custGeom>
              <a:avLst/>
              <a:gdLst>
                <a:gd name="T0" fmla="*/ 0 w 277"/>
                <a:gd name="T1" fmla="*/ 279 h 288"/>
                <a:gd name="T2" fmla="*/ 15 w 277"/>
                <a:gd name="T3" fmla="*/ 256 h 288"/>
                <a:gd name="T4" fmla="*/ 30 w 277"/>
                <a:gd name="T5" fmla="*/ 237 h 288"/>
                <a:gd name="T6" fmla="*/ 62 w 277"/>
                <a:gd name="T7" fmla="*/ 197 h 288"/>
                <a:gd name="T8" fmla="*/ 96 w 277"/>
                <a:gd name="T9" fmla="*/ 164 h 288"/>
                <a:gd name="T10" fmla="*/ 131 w 277"/>
                <a:gd name="T11" fmla="*/ 131 h 288"/>
                <a:gd name="T12" fmla="*/ 204 w 277"/>
                <a:gd name="T13" fmla="*/ 68 h 288"/>
                <a:gd name="T14" fmla="*/ 241 w 277"/>
                <a:gd name="T15" fmla="*/ 35 h 288"/>
                <a:gd name="T16" fmla="*/ 277 w 277"/>
                <a:gd name="T17" fmla="*/ 0 h 288"/>
                <a:gd name="T18" fmla="*/ 243 w 277"/>
                <a:gd name="T19" fmla="*/ 36 h 288"/>
                <a:gd name="T20" fmla="*/ 207 w 277"/>
                <a:gd name="T21" fmla="*/ 71 h 288"/>
                <a:gd name="T22" fmla="*/ 135 w 277"/>
                <a:gd name="T23" fmla="*/ 138 h 288"/>
                <a:gd name="T24" fmla="*/ 100 w 277"/>
                <a:gd name="T25" fmla="*/ 172 h 288"/>
                <a:gd name="T26" fmla="*/ 67 w 277"/>
                <a:gd name="T27" fmla="*/ 208 h 288"/>
                <a:gd name="T28" fmla="*/ 37 w 277"/>
                <a:gd name="T29" fmla="*/ 246 h 288"/>
                <a:gd name="T30" fmla="*/ 8 w 277"/>
                <a:gd name="T31" fmla="*/ 288 h 288"/>
                <a:gd name="T32" fmla="*/ 0 w 277"/>
                <a:gd name="T33" fmla="*/ 279 h 2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7"/>
                <a:gd name="T52" fmla="*/ 0 h 288"/>
                <a:gd name="T53" fmla="*/ 277 w 277"/>
                <a:gd name="T54" fmla="*/ 288 h 2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7" h="288">
                  <a:moveTo>
                    <a:pt x="0" y="279"/>
                  </a:moveTo>
                  <a:lnTo>
                    <a:pt x="15" y="256"/>
                  </a:lnTo>
                  <a:lnTo>
                    <a:pt x="30" y="237"/>
                  </a:lnTo>
                  <a:lnTo>
                    <a:pt x="62" y="197"/>
                  </a:lnTo>
                  <a:lnTo>
                    <a:pt x="96" y="164"/>
                  </a:lnTo>
                  <a:lnTo>
                    <a:pt x="131" y="131"/>
                  </a:lnTo>
                  <a:lnTo>
                    <a:pt x="204" y="68"/>
                  </a:lnTo>
                  <a:lnTo>
                    <a:pt x="241" y="35"/>
                  </a:lnTo>
                  <a:lnTo>
                    <a:pt x="277" y="0"/>
                  </a:lnTo>
                  <a:lnTo>
                    <a:pt x="243" y="36"/>
                  </a:lnTo>
                  <a:lnTo>
                    <a:pt x="207" y="71"/>
                  </a:lnTo>
                  <a:lnTo>
                    <a:pt x="135" y="138"/>
                  </a:lnTo>
                  <a:lnTo>
                    <a:pt x="100" y="172"/>
                  </a:lnTo>
                  <a:lnTo>
                    <a:pt x="67" y="208"/>
                  </a:lnTo>
                  <a:lnTo>
                    <a:pt x="37" y="246"/>
                  </a:lnTo>
                  <a:lnTo>
                    <a:pt x="8" y="288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312" name="Freeform 49"/>
            <p:cNvSpPr/>
            <p:nvPr/>
          </p:nvSpPr>
          <p:spPr bwMode="auto">
            <a:xfrm>
              <a:off x="2966" y="2200"/>
              <a:ext cx="93" cy="134"/>
            </a:xfrm>
            <a:custGeom>
              <a:avLst/>
              <a:gdLst>
                <a:gd name="T0" fmla="*/ 52 w 93"/>
                <a:gd name="T1" fmla="*/ 0 h 134"/>
                <a:gd name="T2" fmla="*/ 41 w 93"/>
                <a:gd name="T3" fmla="*/ 34 h 134"/>
                <a:gd name="T4" fmla="*/ 29 w 93"/>
                <a:gd name="T5" fmla="*/ 66 h 134"/>
                <a:gd name="T6" fmla="*/ 15 w 93"/>
                <a:gd name="T7" fmla="*/ 97 h 134"/>
                <a:gd name="T8" fmla="*/ 0 w 93"/>
                <a:gd name="T9" fmla="*/ 130 h 134"/>
                <a:gd name="T10" fmla="*/ 12 w 93"/>
                <a:gd name="T11" fmla="*/ 134 h 134"/>
                <a:gd name="T12" fmla="*/ 18 w 93"/>
                <a:gd name="T13" fmla="*/ 119 h 134"/>
                <a:gd name="T14" fmla="*/ 26 w 93"/>
                <a:gd name="T15" fmla="*/ 102 h 134"/>
                <a:gd name="T16" fmla="*/ 42 w 93"/>
                <a:gd name="T17" fmla="*/ 67 h 134"/>
                <a:gd name="T18" fmla="*/ 52 w 93"/>
                <a:gd name="T19" fmla="*/ 52 h 134"/>
                <a:gd name="T20" fmla="*/ 64 w 93"/>
                <a:gd name="T21" fmla="*/ 37 h 134"/>
                <a:gd name="T22" fmla="*/ 77 w 93"/>
                <a:gd name="T23" fmla="*/ 28 h 134"/>
                <a:gd name="T24" fmla="*/ 85 w 93"/>
                <a:gd name="T25" fmla="*/ 23 h 134"/>
                <a:gd name="T26" fmla="*/ 93 w 93"/>
                <a:gd name="T27" fmla="*/ 21 h 134"/>
                <a:gd name="T28" fmla="*/ 91 w 93"/>
                <a:gd name="T29" fmla="*/ 20 h 134"/>
                <a:gd name="T30" fmla="*/ 86 w 93"/>
                <a:gd name="T31" fmla="*/ 18 h 134"/>
                <a:gd name="T32" fmla="*/ 72 w 93"/>
                <a:gd name="T33" fmla="*/ 11 h 134"/>
                <a:gd name="T34" fmla="*/ 58 w 93"/>
                <a:gd name="T35" fmla="*/ 4 h 134"/>
                <a:gd name="T36" fmla="*/ 53 w 93"/>
                <a:gd name="T37" fmla="*/ 1 h 134"/>
                <a:gd name="T38" fmla="*/ 52 w 93"/>
                <a:gd name="T39" fmla="*/ 0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3"/>
                <a:gd name="T61" fmla="*/ 0 h 134"/>
                <a:gd name="T62" fmla="*/ 93 w 93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3" h="134">
                  <a:moveTo>
                    <a:pt x="52" y="0"/>
                  </a:moveTo>
                  <a:lnTo>
                    <a:pt x="41" y="34"/>
                  </a:lnTo>
                  <a:lnTo>
                    <a:pt x="29" y="66"/>
                  </a:lnTo>
                  <a:lnTo>
                    <a:pt x="15" y="97"/>
                  </a:lnTo>
                  <a:lnTo>
                    <a:pt x="0" y="130"/>
                  </a:lnTo>
                  <a:lnTo>
                    <a:pt x="12" y="134"/>
                  </a:lnTo>
                  <a:lnTo>
                    <a:pt x="18" y="119"/>
                  </a:lnTo>
                  <a:lnTo>
                    <a:pt x="26" y="102"/>
                  </a:lnTo>
                  <a:lnTo>
                    <a:pt x="42" y="67"/>
                  </a:lnTo>
                  <a:lnTo>
                    <a:pt x="52" y="52"/>
                  </a:lnTo>
                  <a:lnTo>
                    <a:pt x="64" y="37"/>
                  </a:lnTo>
                  <a:lnTo>
                    <a:pt x="77" y="28"/>
                  </a:lnTo>
                  <a:lnTo>
                    <a:pt x="85" y="23"/>
                  </a:lnTo>
                  <a:lnTo>
                    <a:pt x="93" y="21"/>
                  </a:lnTo>
                  <a:lnTo>
                    <a:pt x="91" y="20"/>
                  </a:lnTo>
                  <a:lnTo>
                    <a:pt x="86" y="18"/>
                  </a:lnTo>
                  <a:lnTo>
                    <a:pt x="72" y="11"/>
                  </a:lnTo>
                  <a:lnTo>
                    <a:pt x="58" y="4"/>
                  </a:lnTo>
                  <a:lnTo>
                    <a:pt x="53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313" name="Freeform 50"/>
            <p:cNvSpPr/>
            <p:nvPr/>
          </p:nvSpPr>
          <p:spPr bwMode="auto">
            <a:xfrm>
              <a:off x="2993" y="2238"/>
              <a:ext cx="81" cy="97"/>
            </a:xfrm>
            <a:custGeom>
              <a:avLst/>
              <a:gdLst>
                <a:gd name="T0" fmla="*/ 81 w 81"/>
                <a:gd name="T1" fmla="*/ 0 h 97"/>
                <a:gd name="T2" fmla="*/ 43 w 81"/>
                <a:gd name="T3" fmla="*/ 27 h 97"/>
                <a:gd name="T4" fmla="*/ 19 w 81"/>
                <a:gd name="T5" fmla="*/ 56 h 97"/>
                <a:gd name="T6" fmla="*/ 0 w 81"/>
                <a:gd name="T7" fmla="*/ 97 h 97"/>
                <a:gd name="T8" fmla="*/ 38 w 81"/>
                <a:gd name="T9" fmla="*/ 50 h 97"/>
                <a:gd name="T10" fmla="*/ 66 w 81"/>
                <a:gd name="T11" fmla="*/ 27 h 97"/>
                <a:gd name="T12" fmla="*/ 81 w 81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97"/>
                <a:gd name="T23" fmla="*/ 81 w 81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97">
                  <a:moveTo>
                    <a:pt x="81" y="0"/>
                  </a:moveTo>
                  <a:lnTo>
                    <a:pt x="43" y="27"/>
                  </a:lnTo>
                  <a:lnTo>
                    <a:pt x="19" y="56"/>
                  </a:lnTo>
                  <a:lnTo>
                    <a:pt x="0" y="97"/>
                  </a:lnTo>
                  <a:lnTo>
                    <a:pt x="38" y="50"/>
                  </a:lnTo>
                  <a:lnTo>
                    <a:pt x="66" y="27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</a:ln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314" name="Freeform 51"/>
            <p:cNvSpPr/>
            <p:nvPr/>
          </p:nvSpPr>
          <p:spPr bwMode="auto">
            <a:xfrm>
              <a:off x="2716" y="2416"/>
              <a:ext cx="242" cy="137"/>
            </a:xfrm>
            <a:custGeom>
              <a:avLst/>
              <a:gdLst>
                <a:gd name="T0" fmla="*/ 0 w 242"/>
                <a:gd name="T1" fmla="*/ 106 h 137"/>
                <a:gd name="T2" fmla="*/ 25 w 242"/>
                <a:gd name="T3" fmla="*/ 99 h 137"/>
                <a:gd name="T4" fmla="*/ 48 w 242"/>
                <a:gd name="T5" fmla="*/ 92 h 137"/>
                <a:gd name="T6" fmla="*/ 70 w 242"/>
                <a:gd name="T7" fmla="*/ 83 h 137"/>
                <a:gd name="T8" fmla="*/ 88 w 242"/>
                <a:gd name="T9" fmla="*/ 72 h 137"/>
                <a:gd name="T10" fmla="*/ 106 w 242"/>
                <a:gd name="T11" fmla="*/ 60 h 137"/>
                <a:gd name="T12" fmla="*/ 121 w 242"/>
                <a:gd name="T13" fmla="*/ 45 h 137"/>
                <a:gd name="T14" fmla="*/ 136 w 242"/>
                <a:gd name="T15" fmla="*/ 26 h 137"/>
                <a:gd name="T16" fmla="*/ 147 w 242"/>
                <a:gd name="T17" fmla="*/ 6 h 137"/>
                <a:gd name="T18" fmla="*/ 144 w 242"/>
                <a:gd name="T19" fmla="*/ 25 h 137"/>
                <a:gd name="T20" fmla="*/ 142 w 242"/>
                <a:gd name="T21" fmla="*/ 35 h 137"/>
                <a:gd name="T22" fmla="*/ 138 w 242"/>
                <a:gd name="T23" fmla="*/ 46 h 137"/>
                <a:gd name="T24" fmla="*/ 132 w 242"/>
                <a:gd name="T25" fmla="*/ 57 h 137"/>
                <a:gd name="T26" fmla="*/ 125 w 242"/>
                <a:gd name="T27" fmla="*/ 67 h 137"/>
                <a:gd name="T28" fmla="*/ 115 w 242"/>
                <a:gd name="T29" fmla="*/ 76 h 137"/>
                <a:gd name="T30" fmla="*/ 102 w 242"/>
                <a:gd name="T31" fmla="*/ 86 h 137"/>
                <a:gd name="T32" fmla="*/ 122 w 242"/>
                <a:gd name="T33" fmla="*/ 81 h 137"/>
                <a:gd name="T34" fmla="*/ 139 w 242"/>
                <a:gd name="T35" fmla="*/ 72 h 137"/>
                <a:gd name="T36" fmla="*/ 152 w 242"/>
                <a:gd name="T37" fmla="*/ 61 h 137"/>
                <a:gd name="T38" fmla="*/ 163 w 242"/>
                <a:gd name="T39" fmla="*/ 48 h 137"/>
                <a:gd name="T40" fmla="*/ 183 w 242"/>
                <a:gd name="T41" fmla="*/ 22 h 137"/>
                <a:gd name="T42" fmla="*/ 191 w 242"/>
                <a:gd name="T43" fmla="*/ 10 h 137"/>
                <a:gd name="T44" fmla="*/ 199 w 242"/>
                <a:gd name="T45" fmla="*/ 0 h 137"/>
                <a:gd name="T46" fmla="*/ 196 w 242"/>
                <a:gd name="T47" fmla="*/ 9 h 137"/>
                <a:gd name="T48" fmla="*/ 194 w 242"/>
                <a:gd name="T49" fmla="*/ 20 h 137"/>
                <a:gd name="T50" fmla="*/ 190 w 242"/>
                <a:gd name="T51" fmla="*/ 43 h 137"/>
                <a:gd name="T52" fmla="*/ 190 w 242"/>
                <a:gd name="T53" fmla="*/ 64 h 137"/>
                <a:gd name="T54" fmla="*/ 191 w 242"/>
                <a:gd name="T55" fmla="*/ 75 h 137"/>
                <a:gd name="T56" fmla="*/ 194 w 242"/>
                <a:gd name="T57" fmla="*/ 84 h 137"/>
                <a:gd name="T58" fmla="*/ 216 w 242"/>
                <a:gd name="T59" fmla="*/ 55 h 137"/>
                <a:gd name="T60" fmla="*/ 229 w 242"/>
                <a:gd name="T61" fmla="*/ 40 h 137"/>
                <a:gd name="T62" fmla="*/ 242 w 242"/>
                <a:gd name="T63" fmla="*/ 27 h 137"/>
                <a:gd name="T64" fmla="*/ 231 w 242"/>
                <a:gd name="T65" fmla="*/ 45 h 137"/>
                <a:gd name="T66" fmla="*/ 223 w 242"/>
                <a:gd name="T67" fmla="*/ 61 h 137"/>
                <a:gd name="T68" fmla="*/ 218 w 242"/>
                <a:gd name="T69" fmla="*/ 74 h 137"/>
                <a:gd name="T70" fmla="*/ 216 w 242"/>
                <a:gd name="T71" fmla="*/ 86 h 137"/>
                <a:gd name="T72" fmla="*/ 214 w 242"/>
                <a:gd name="T73" fmla="*/ 97 h 137"/>
                <a:gd name="T74" fmla="*/ 216 w 242"/>
                <a:gd name="T75" fmla="*/ 109 h 137"/>
                <a:gd name="T76" fmla="*/ 219 w 242"/>
                <a:gd name="T77" fmla="*/ 122 h 137"/>
                <a:gd name="T78" fmla="*/ 223 w 242"/>
                <a:gd name="T79" fmla="*/ 137 h 137"/>
                <a:gd name="T80" fmla="*/ 212 w 242"/>
                <a:gd name="T81" fmla="*/ 135 h 137"/>
                <a:gd name="T82" fmla="*/ 204 w 242"/>
                <a:gd name="T83" fmla="*/ 132 h 137"/>
                <a:gd name="T84" fmla="*/ 196 w 242"/>
                <a:gd name="T85" fmla="*/ 129 h 137"/>
                <a:gd name="T86" fmla="*/ 190 w 242"/>
                <a:gd name="T87" fmla="*/ 125 h 137"/>
                <a:gd name="T88" fmla="*/ 184 w 242"/>
                <a:gd name="T89" fmla="*/ 120 h 137"/>
                <a:gd name="T90" fmla="*/ 180 w 242"/>
                <a:gd name="T91" fmla="*/ 115 h 137"/>
                <a:gd name="T92" fmla="*/ 178 w 242"/>
                <a:gd name="T93" fmla="*/ 100 h 137"/>
                <a:gd name="T94" fmla="*/ 176 w 242"/>
                <a:gd name="T95" fmla="*/ 92 h 137"/>
                <a:gd name="T96" fmla="*/ 171 w 242"/>
                <a:gd name="T97" fmla="*/ 82 h 137"/>
                <a:gd name="T98" fmla="*/ 154 w 242"/>
                <a:gd name="T99" fmla="*/ 94 h 137"/>
                <a:gd name="T100" fmla="*/ 134 w 242"/>
                <a:gd name="T101" fmla="*/ 103 h 137"/>
                <a:gd name="T102" fmla="*/ 113 w 242"/>
                <a:gd name="T103" fmla="*/ 109 h 137"/>
                <a:gd name="T104" fmla="*/ 89 w 242"/>
                <a:gd name="T105" fmla="*/ 114 h 137"/>
                <a:gd name="T106" fmla="*/ 65 w 242"/>
                <a:gd name="T107" fmla="*/ 115 h 137"/>
                <a:gd name="T108" fmla="*/ 41 w 242"/>
                <a:gd name="T109" fmla="*/ 114 h 137"/>
                <a:gd name="T110" fmla="*/ 19 w 242"/>
                <a:gd name="T111" fmla="*/ 111 h 137"/>
                <a:gd name="T112" fmla="*/ 0 w 242"/>
                <a:gd name="T113" fmla="*/ 106 h 1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2"/>
                <a:gd name="T172" fmla="*/ 0 h 137"/>
                <a:gd name="T173" fmla="*/ 242 w 242"/>
                <a:gd name="T174" fmla="*/ 137 h 13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2" h="137">
                  <a:moveTo>
                    <a:pt x="0" y="106"/>
                  </a:moveTo>
                  <a:lnTo>
                    <a:pt x="25" y="99"/>
                  </a:lnTo>
                  <a:lnTo>
                    <a:pt x="48" y="92"/>
                  </a:lnTo>
                  <a:lnTo>
                    <a:pt x="70" y="83"/>
                  </a:lnTo>
                  <a:lnTo>
                    <a:pt x="88" y="72"/>
                  </a:lnTo>
                  <a:lnTo>
                    <a:pt x="106" y="60"/>
                  </a:lnTo>
                  <a:lnTo>
                    <a:pt x="121" y="45"/>
                  </a:lnTo>
                  <a:lnTo>
                    <a:pt x="136" y="26"/>
                  </a:lnTo>
                  <a:lnTo>
                    <a:pt x="147" y="6"/>
                  </a:lnTo>
                  <a:lnTo>
                    <a:pt x="144" y="25"/>
                  </a:lnTo>
                  <a:lnTo>
                    <a:pt x="142" y="35"/>
                  </a:lnTo>
                  <a:lnTo>
                    <a:pt x="138" y="46"/>
                  </a:lnTo>
                  <a:lnTo>
                    <a:pt x="132" y="57"/>
                  </a:lnTo>
                  <a:lnTo>
                    <a:pt x="125" y="67"/>
                  </a:lnTo>
                  <a:lnTo>
                    <a:pt x="115" y="76"/>
                  </a:lnTo>
                  <a:lnTo>
                    <a:pt x="102" y="86"/>
                  </a:lnTo>
                  <a:lnTo>
                    <a:pt x="122" y="81"/>
                  </a:lnTo>
                  <a:lnTo>
                    <a:pt x="139" y="72"/>
                  </a:lnTo>
                  <a:lnTo>
                    <a:pt x="152" y="61"/>
                  </a:lnTo>
                  <a:lnTo>
                    <a:pt x="163" y="48"/>
                  </a:lnTo>
                  <a:lnTo>
                    <a:pt x="183" y="22"/>
                  </a:lnTo>
                  <a:lnTo>
                    <a:pt x="191" y="10"/>
                  </a:lnTo>
                  <a:lnTo>
                    <a:pt x="199" y="0"/>
                  </a:lnTo>
                  <a:lnTo>
                    <a:pt x="196" y="9"/>
                  </a:lnTo>
                  <a:lnTo>
                    <a:pt x="194" y="20"/>
                  </a:lnTo>
                  <a:lnTo>
                    <a:pt x="190" y="43"/>
                  </a:lnTo>
                  <a:lnTo>
                    <a:pt x="190" y="64"/>
                  </a:lnTo>
                  <a:lnTo>
                    <a:pt x="191" y="75"/>
                  </a:lnTo>
                  <a:lnTo>
                    <a:pt x="194" y="84"/>
                  </a:lnTo>
                  <a:lnTo>
                    <a:pt x="216" y="55"/>
                  </a:lnTo>
                  <a:lnTo>
                    <a:pt x="229" y="40"/>
                  </a:lnTo>
                  <a:lnTo>
                    <a:pt x="242" y="27"/>
                  </a:lnTo>
                  <a:lnTo>
                    <a:pt x="231" y="45"/>
                  </a:lnTo>
                  <a:lnTo>
                    <a:pt x="223" y="61"/>
                  </a:lnTo>
                  <a:lnTo>
                    <a:pt x="218" y="74"/>
                  </a:lnTo>
                  <a:lnTo>
                    <a:pt x="216" y="86"/>
                  </a:lnTo>
                  <a:lnTo>
                    <a:pt x="214" y="97"/>
                  </a:lnTo>
                  <a:lnTo>
                    <a:pt x="216" y="109"/>
                  </a:lnTo>
                  <a:lnTo>
                    <a:pt x="219" y="122"/>
                  </a:lnTo>
                  <a:lnTo>
                    <a:pt x="223" y="137"/>
                  </a:lnTo>
                  <a:lnTo>
                    <a:pt x="212" y="135"/>
                  </a:lnTo>
                  <a:lnTo>
                    <a:pt x="204" y="132"/>
                  </a:lnTo>
                  <a:lnTo>
                    <a:pt x="196" y="129"/>
                  </a:lnTo>
                  <a:lnTo>
                    <a:pt x="190" y="125"/>
                  </a:lnTo>
                  <a:lnTo>
                    <a:pt x="184" y="120"/>
                  </a:lnTo>
                  <a:lnTo>
                    <a:pt x="180" y="115"/>
                  </a:lnTo>
                  <a:lnTo>
                    <a:pt x="178" y="100"/>
                  </a:lnTo>
                  <a:lnTo>
                    <a:pt x="176" y="92"/>
                  </a:lnTo>
                  <a:lnTo>
                    <a:pt x="171" y="82"/>
                  </a:lnTo>
                  <a:lnTo>
                    <a:pt x="154" y="94"/>
                  </a:lnTo>
                  <a:lnTo>
                    <a:pt x="134" y="103"/>
                  </a:lnTo>
                  <a:lnTo>
                    <a:pt x="113" y="109"/>
                  </a:lnTo>
                  <a:lnTo>
                    <a:pt x="89" y="114"/>
                  </a:lnTo>
                  <a:lnTo>
                    <a:pt x="65" y="115"/>
                  </a:lnTo>
                  <a:lnTo>
                    <a:pt x="41" y="114"/>
                  </a:lnTo>
                  <a:lnTo>
                    <a:pt x="19" y="111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315" name="Freeform 52"/>
            <p:cNvSpPr/>
            <p:nvPr/>
          </p:nvSpPr>
          <p:spPr bwMode="auto">
            <a:xfrm>
              <a:off x="2867" y="2364"/>
              <a:ext cx="76" cy="96"/>
            </a:xfrm>
            <a:custGeom>
              <a:avLst/>
              <a:gdLst>
                <a:gd name="T0" fmla="*/ 76 w 76"/>
                <a:gd name="T1" fmla="*/ 1 h 96"/>
                <a:gd name="T2" fmla="*/ 66 w 76"/>
                <a:gd name="T3" fmla="*/ 0 h 96"/>
                <a:gd name="T4" fmla="*/ 56 w 76"/>
                <a:gd name="T5" fmla="*/ 0 h 96"/>
                <a:gd name="T6" fmla="*/ 39 w 76"/>
                <a:gd name="T7" fmla="*/ 3 h 96"/>
                <a:gd name="T8" fmla="*/ 25 w 76"/>
                <a:gd name="T9" fmla="*/ 11 h 96"/>
                <a:gd name="T10" fmla="*/ 14 w 76"/>
                <a:gd name="T11" fmla="*/ 22 h 96"/>
                <a:gd name="T12" fmla="*/ 6 w 76"/>
                <a:gd name="T13" fmla="*/ 37 h 96"/>
                <a:gd name="T14" fmla="*/ 2 w 76"/>
                <a:gd name="T15" fmla="*/ 54 h 96"/>
                <a:gd name="T16" fmla="*/ 0 w 76"/>
                <a:gd name="T17" fmla="*/ 74 h 96"/>
                <a:gd name="T18" fmla="*/ 1 w 76"/>
                <a:gd name="T19" fmla="*/ 96 h 96"/>
                <a:gd name="T20" fmla="*/ 9 w 76"/>
                <a:gd name="T21" fmla="*/ 80 h 96"/>
                <a:gd name="T22" fmla="*/ 15 w 76"/>
                <a:gd name="T23" fmla="*/ 65 h 96"/>
                <a:gd name="T24" fmla="*/ 24 w 76"/>
                <a:gd name="T25" fmla="*/ 52 h 96"/>
                <a:gd name="T26" fmla="*/ 33 w 76"/>
                <a:gd name="T27" fmla="*/ 40 h 96"/>
                <a:gd name="T28" fmla="*/ 53 w 76"/>
                <a:gd name="T29" fmla="*/ 18 h 96"/>
                <a:gd name="T30" fmla="*/ 76 w 76"/>
                <a:gd name="T31" fmla="*/ 1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"/>
                <a:gd name="T49" fmla="*/ 0 h 96"/>
                <a:gd name="T50" fmla="*/ 76 w 76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" h="96">
                  <a:moveTo>
                    <a:pt x="76" y="1"/>
                  </a:moveTo>
                  <a:lnTo>
                    <a:pt x="66" y="0"/>
                  </a:lnTo>
                  <a:lnTo>
                    <a:pt x="56" y="0"/>
                  </a:lnTo>
                  <a:lnTo>
                    <a:pt x="39" y="3"/>
                  </a:lnTo>
                  <a:lnTo>
                    <a:pt x="25" y="11"/>
                  </a:lnTo>
                  <a:lnTo>
                    <a:pt x="14" y="22"/>
                  </a:lnTo>
                  <a:lnTo>
                    <a:pt x="6" y="37"/>
                  </a:lnTo>
                  <a:lnTo>
                    <a:pt x="2" y="54"/>
                  </a:lnTo>
                  <a:lnTo>
                    <a:pt x="0" y="74"/>
                  </a:lnTo>
                  <a:lnTo>
                    <a:pt x="1" y="96"/>
                  </a:lnTo>
                  <a:lnTo>
                    <a:pt x="9" y="80"/>
                  </a:lnTo>
                  <a:lnTo>
                    <a:pt x="15" y="65"/>
                  </a:lnTo>
                  <a:lnTo>
                    <a:pt x="24" y="52"/>
                  </a:lnTo>
                  <a:lnTo>
                    <a:pt x="33" y="40"/>
                  </a:lnTo>
                  <a:lnTo>
                    <a:pt x="53" y="18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1316" name="Freeform 53"/>
            <p:cNvSpPr/>
            <p:nvPr/>
          </p:nvSpPr>
          <p:spPr bwMode="auto">
            <a:xfrm>
              <a:off x="2923" y="2376"/>
              <a:ext cx="47" cy="86"/>
            </a:xfrm>
            <a:custGeom>
              <a:avLst/>
              <a:gdLst>
                <a:gd name="T0" fmla="*/ 45 w 47"/>
                <a:gd name="T1" fmla="*/ 0 h 86"/>
                <a:gd name="T2" fmla="*/ 36 w 47"/>
                <a:gd name="T3" fmla="*/ 24 h 86"/>
                <a:gd name="T4" fmla="*/ 25 w 47"/>
                <a:gd name="T5" fmla="*/ 45 h 86"/>
                <a:gd name="T6" fmla="*/ 12 w 47"/>
                <a:gd name="T7" fmla="*/ 64 h 86"/>
                <a:gd name="T8" fmla="*/ 0 w 47"/>
                <a:gd name="T9" fmla="*/ 86 h 86"/>
                <a:gd name="T10" fmla="*/ 13 w 47"/>
                <a:gd name="T11" fmla="*/ 74 h 86"/>
                <a:gd name="T12" fmla="*/ 24 w 47"/>
                <a:gd name="T13" fmla="*/ 65 h 86"/>
                <a:gd name="T14" fmla="*/ 33 w 47"/>
                <a:gd name="T15" fmla="*/ 56 h 86"/>
                <a:gd name="T16" fmla="*/ 39 w 47"/>
                <a:gd name="T17" fmla="*/ 49 h 86"/>
                <a:gd name="T18" fmla="*/ 44 w 47"/>
                <a:gd name="T19" fmla="*/ 41 h 86"/>
                <a:gd name="T20" fmla="*/ 46 w 47"/>
                <a:gd name="T21" fmla="*/ 30 h 86"/>
                <a:gd name="T22" fmla="*/ 47 w 47"/>
                <a:gd name="T23" fmla="*/ 17 h 86"/>
                <a:gd name="T24" fmla="*/ 46 w 47"/>
                <a:gd name="T25" fmla="*/ 10 h 86"/>
                <a:gd name="T26" fmla="*/ 45 w 47"/>
                <a:gd name="T27" fmla="*/ 0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"/>
                <a:gd name="T43" fmla="*/ 0 h 86"/>
                <a:gd name="T44" fmla="*/ 47 w 47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" h="86">
                  <a:moveTo>
                    <a:pt x="45" y="0"/>
                  </a:moveTo>
                  <a:lnTo>
                    <a:pt x="36" y="24"/>
                  </a:lnTo>
                  <a:lnTo>
                    <a:pt x="25" y="45"/>
                  </a:lnTo>
                  <a:lnTo>
                    <a:pt x="12" y="64"/>
                  </a:lnTo>
                  <a:lnTo>
                    <a:pt x="0" y="86"/>
                  </a:lnTo>
                  <a:lnTo>
                    <a:pt x="13" y="74"/>
                  </a:lnTo>
                  <a:lnTo>
                    <a:pt x="24" y="65"/>
                  </a:lnTo>
                  <a:lnTo>
                    <a:pt x="33" y="56"/>
                  </a:lnTo>
                  <a:lnTo>
                    <a:pt x="39" y="49"/>
                  </a:lnTo>
                  <a:lnTo>
                    <a:pt x="44" y="41"/>
                  </a:lnTo>
                  <a:lnTo>
                    <a:pt x="46" y="30"/>
                  </a:lnTo>
                  <a:lnTo>
                    <a:pt x="47" y="17"/>
                  </a:lnTo>
                  <a:lnTo>
                    <a:pt x="46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pic>
        <p:nvPicPr>
          <p:cNvPr id="106535" name="Picture 68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5805488"/>
            <a:ext cx="788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975" y="4973638"/>
            <a:ext cx="1620838" cy="1620837"/>
          </a:xfrm>
          <a:prstGeom prst="rect">
            <a:avLst/>
          </a:prstGeom>
          <a:noFill/>
          <a:ln w="9525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6537" name="Group 30"/>
          <p:cNvGrpSpPr/>
          <p:nvPr/>
        </p:nvGrpSpPr>
        <p:grpSpPr bwMode="auto">
          <a:xfrm>
            <a:off x="6181725" y="-115888"/>
            <a:ext cx="2268538" cy="6667501"/>
            <a:chOff x="6181195" y="-116524"/>
            <a:chExt cx="2268912" cy="6668102"/>
          </a:xfrm>
        </p:grpSpPr>
        <p:sp>
          <p:nvSpPr>
            <p:cNvPr id="32" name="Rectangle 31"/>
            <p:cNvSpPr/>
            <p:nvPr/>
          </p:nvSpPr>
          <p:spPr>
            <a:xfrm>
              <a:off x="6680626" y="-116524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1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914383" y="-104399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2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577258" y="1178001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3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719711" y="1080841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4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516688" y="2177611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5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715733" y="2177611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6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487600" y="3330592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7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785916" y="3351953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8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412764" y="4478319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9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81195" y="5628248"/>
              <a:ext cx="88678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10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sp>
        <p:nvSpPr>
          <p:cNvPr id="42" name="Text Box 102"/>
          <p:cNvSpPr txBox="1">
            <a:spLocks noChangeArrowheads="1"/>
          </p:cNvSpPr>
          <p:nvPr/>
        </p:nvSpPr>
        <p:spPr bwMode="auto">
          <a:xfrm>
            <a:off x="1763713" y="5445125"/>
            <a:ext cx="34559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580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6000" b="1" dirty="0" err="1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It’s</a:t>
            </a:r>
            <a:r>
              <a:rPr lang="es-ES" altLang="es-ES" sz="6000" b="1" dirty="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 …</a:t>
            </a:r>
            <a:endParaRPr lang="es-ES" altLang="es-ES" sz="6000" b="1" dirty="0">
              <a:solidFill>
                <a:srgbClr val="000000"/>
              </a:solidFill>
              <a:latin typeface="Comic Sans MS" panose="030F0702030302020204" pitchFamily="66" charset="0"/>
              <a:cs typeface="+mn-cs"/>
            </a:endParaRPr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2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27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2.77556E-17 C -0.0269 -0.00186 -0.02916 -0.00024 -0.04826 -0.00487 C -0.06805 -0.0095 -0.08836 -0.01875 -0.10746 -0.02709 C -0.11006 -0.02825 -0.11232 -0.03102 -0.11492 -0.03218 C -0.12291 -0.03565 -0.12742 -0.03288 -0.13524 -0.03959 C -0.15086 -0.05325 -0.16926 -0.05996 -0.18715 -0.06667 C -0.19531 -0.07385 -0.20381 -0.07732 -0.21301 -0.08149 C -0.21788 -0.08797 -0.22326 -0.0926 -0.22968 -0.0963 C -0.23333 -0.09838 -0.24079 -0.10116 -0.24079 -0.10116 C -0.2552 -0.1213 -0.28402 -0.12663 -0.30381 -0.13334 C -0.31458 -0.13704 -0.3243 -0.14445 -0.33524 -0.14815 C -0.35746 -0.15579 -0.37968 -0.16274 -0.4019 -0.17038 C -0.41267 -0.17408 -0.42239 -0.17987 -0.43333 -0.18264 C -0.44426 -0.18866 -0.45538 -0.19237 -0.46666 -0.19746 C -0.47117 -0.19954 -0.47499 -0.20348 -0.47968 -0.20487 C -0.48576 -0.20649 -0.49201 -0.20649 -0.49826 -0.20741 C -0.5111 -0.21297 -0.52395 -0.21852 -0.53715 -0.22223 C -0.5526 -0.22663 -0.56822 -0.22825 -0.58333 -0.2345 C -0.64253 -0.23079 -0.60433 -0.23612 -0.63159 -0.22477 C -0.63524 -0.22153 -0.64027 -0.21968 -0.6427 -0.21482 C -0.64669 -0.20649 -0.65347 -0.20093 -0.65746 -0.1926 C -0.66215 -0.18334 -0.65954 -0.18727 -0.66492 -0.18033 C -0.66406 -0.17107 -0.66597 -0.1595 -0.6611 -0.15301 C -0.63645 -0.12061 -0.57604 -0.13403 -0.55555 -0.13334 C -0.53784 -0.12709 -0.5611 -0.13473 -0.52777 -0.12848 C -0.51805 -0.12663 -0.50798 -0.12038 -0.49826 -0.11852 C -0.49097 -0.11713 -0.4835 -0.1169 -0.47604 -0.11598 C -0.46058 -0.10926 -0.4559 -0.10463 -0.44079 -0.09375 C -0.43385 -0.08866 -0.42569 -0.08612 -0.41857 -0.08149 C -0.41666 -0.07894 -0.41475 -0.07686 -0.41301 -0.07408 C -0.41163 -0.07176 -0.41076 -0.06899 -0.40937 -0.06667 C -0.40642 -0.06227 -0.39999 -0.0544 -0.39999 -0.0544 C -0.39548 -0.04237 -0.39426 -0.02963 -0.38715 -0.01968 C -0.38176 0.00092 -0.38454 0.01944 -0.39999 0.02476 C -0.41058 0.02384 -0.42117 0.02361 -0.43159 0.02222 C -0.4427 0.02083 -0.45381 0.01273 -0.46492 0.00995 C -0.47517 0.00277 -0.48558 0.00138 -0.49635 -0.00255 C -0.50919 -0.00718 -0.52187 -0.01551 -0.53524 -0.01737 C -0.54374 -0.01852 -0.55242 -0.01899 -0.5611 -0.01968 C -0.57031 -0.02269 -0.57638 -0.03079 -0.58524 -0.0345 C -0.60051 -0.04815 -0.59201 -0.04375 -0.6111 -0.047 C -0.62117 -0.05579 -0.63454 -0.05718 -0.64635 -0.05926 C -0.65729 -0.05857 -0.68715 -0.06829 -0.6927 -0.047 C -0.69044 -0.02593 -0.69044 0.00462 -0.67222 0.01226 C -0.6611 0.02777 -0.64878 0.02986 -0.63333 0.03217 C -0.61718 0.03726 -0.58333 0.03217 -0.58333 0.03217 " pathEditMode="relative" ptsTypes="fffffffffffffffffffffffffffffffffffffffffffffA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ER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13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37"/>
          <p:cNvGrpSpPr/>
          <p:nvPr/>
        </p:nvGrpSpPr>
        <p:grpSpPr bwMode="auto">
          <a:xfrm>
            <a:off x="1116013" y="1987550"/>
            <a:ext cx="4392612" cy="2305050"/>
            <a:chOff x="2835" y="935"/>
            <a:chExt cx="2767" cy="1452"/>
          </a:xfrm>
        </p:grpSpPr>
        <p:sp>
          <p:nvSpPr>
            <p:cNvPr id="12343" name="AutoShape 33"/>
            <p:cNvSpPr>
              <a:spLocks noChangeArrowheads="1"/>
            </p:cNvSpPr>
            <p:nvPr/>
          </p:nvSpPr>
          <p:spPr bwMode="auto">
            <a:xfrm rot="-2587396">
              <a:off x="2835" y="1616"/>
              <a:ext cx="2767" cy="362"/>
            </a:xfrm>
            <a:prstGeom prst="flowChartDisplay">
              <a:avLst/>
            </a:pr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" altLang="es-E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344" name="Line 36"/>
            <p:cNvSpPr>
              <a:spLocks noChangeShapeType="1"/>
            </p:cNvSpPr>
            <p:nvPr/>
          </p:nvSpPr>
          <p:spPr bwMode="auto">
            <a:xfrm flipH="1">
              <a:off x="3470" y="935"/>
              <a:ext cx="1542" cy="1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6265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580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5400" b="1" dirty="0" err="1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This</a:t>
            </a:r>
            <a:r>
              <a:rPr lang="es-ES" altLang="es-ES" sz="5400" b="1" dirty="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es-ES" altLang="es-ES" sz="5400" b="1" dirty="0" err="1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pencil</a:t>
            </a:r>
            <a:r>
              <a:rPr lang="es-ES" altLang="es-ES" sz="5400" b="1" dirty="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es-ES" altLang="es-ES" sz="5400" b="1" dirty="0" err="1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is</a:t>
            </a:r>
            <a:r>
              <a:rPr lang="es-ES" altLang="es-ES" sz="5400" b="1" dirty="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 …</a:t>
            </a:r>
            <a:endParaRPr lang="es-ES" altLang="es-ES" sz="5400" b="1" dirty="0">
              <a:solidFill>
                <a:srgbClr val="000000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74758" name="Freeform 6"/>
          <p:cNvSpPr/>
          <p:nvPr/>
        </p:nvSpPr>
        <p:spPr bwMode="auto">
          <a:xfrm rot="-1158789">
            <a:off x="6877050" y="1501775"/>
            <a:ext cx="935038" cy="630238"/>
          </a:xfrm>
          <a:custGeom>
            <a:avLst/>
            <a:gdLst>
              <a:gd name="T0" fmla="*/ 609890086 w 850"/>
              <a:gd name="T1" fmla="*/ 12439819 h 619"/>
              <a:gd name="T2" fmla="*/ 159733092 w 850"/>
              <a:gd name="T3" fmla="*/ 136835971 h 619"/>
              <a:gd name="T4" fmla="*/ 87126841 w 850"/>
              <a:gd name="T5" fmla="*/ 186595247 h 619"/>
              <a:gd name="T6" fmla="*/ 43563970 w 850"/>
              <a:gd name="T7" fmla="*/ 261233142 h 619"/>
              <a:gd name="T8" fmla="*/ 0 w 850"/>
              <a:gd name="T9" fmla="*/ 385630313 h 619"/>
              <a:gd name="T10" fmla="*/ 29042280 w 850"/>
              <a:gd name="T11" fmla="*/ 460268208 h 619"/>
              <a:gd name="T12" fmla="*/ 43563970 w 850"/>
              <a:gd name="T13" fmla="*/ 510026465 h 619"/>
              <a:gd name="T14" fmla="*/ 145211401 w 850"/>
              <a:gd name="T15" fmla="*/ 534906103 h 619"/>
              <a:gd name="T16" fmla="*/ 551804425 w 850"/>
              <a:gd name="T17" fmla="*/ 547345922 h 619"/>
              <a:gd name="T18" fmla="*/ 726059207 w 850"/>
              <a:gd name="T19" fmla="*/ 497586646 h 619"/>
              <a:gd name="T20" fmla="*/ 1001961420 w 850"/>
              <a:gd name="T21" fmla="*/ 435388570 h 619"/>
              <a:gd name="T22" fmla="*/ 987439730 w 850"/>
              <a:gd name="T23" fmla="*/ 360750675 h 619"/>
              <a:gd name="T24" fmla="*/ 958397449 w 850"/>
              <a:gd name="T25" fmla="*/ 273672961 h 619"/>
              <a:gd name="T26" fmla="*/ 987439730 w 850"/>
              <a:gd name="T27" fmla="*/ 186595247 h 619"/>
              <a:gd name="T28" fmla="*/ 871270608 w 850"/>
              <a:gd name="T29" fmla="*/ 161715609 h 619"/>
              <a:gd name="T30" fmla="*/ 856750018 w 850"/>
              <a:gd name="T31" fmla="*/ 124397171 h 619"/>
              <a:gd name="T32" fmla="*/ 813186048 w 850"/>
              <a:gd name="T33" fmla="*/ 99517533 h 619"/>
              <a:gd name="T34" fmla="*/ 784143768 w 850"/>
              <a:gd name="T35" fmla="*/ 62198076 h 619"/>
              <a:gd name="T36" fmla="*/ 697016927 w 850"/>
              <a:gd name="T37" fmla="*/ 37319457 h 619"/>
              <a:gd name="T38" fmla="*/ 653452956 w 850"/>
              <a:gd name="T39" fmla="*/ 12439819 h 619"/>
              <a:gd name="T40" fmla="*/ 609890086 w 850"/>
              <a:gd name="T41" fmla="*/ 0 h 619"/>
              <a:gd name="T42" fmla="*/ 609890086 w 850"/>
              <a:gd name="T43" fmla="*/ 12439819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3" name="Group 38"/>
          <p:cNvGrpSpPr/>
          <p:nvPr/>
        </p:nvGrpSpPr>
        <p:grpSpPr bwMode="auto">
          <a:xfrm>
            <a:off x="1116013" y="1989138"/>
            <a:ext cx="4392612" cy="2303462"/>
            <a:chOff x="1519" y="981"/>
            <a:chExt cx="2767" cy="1451"/>
          </a:xfrm>
        </p:grpSpPr>
        <p:sp>
          <p:nvSpPr>
            <p:cNvPr id="12341" name="AutoShape 32"/>
            <p:cNvSpPr>
              <a:spLocks noChangeArrowheads="1"/>
            </p:cNvSpPr>
            <p:nvPr/>
          </p:nvSpPr>
          <p:spPr bwMode="auto">
            <a:xfrm rot="-2587396">
              <a:off x="1519" y="1661"/>
              <a:ext cx="2767" cy="362"/>
            </a:xfrm>
            <a:prstGeom prst="flowChartDisplay">
              <a:avLst/>
            </a:prstGeom>
            <a:gradFill rotWithShape="1">
              <a:gsLst>
                <a:gs pos="0">
                  <a:srgbClr val="FF6600"/>
                </a:gs>
                <a:gs pos="50000">
                  <a:srgbClr val="FF9900"/>
                </a:gs>
                <a:gs pos="100000">
                  <a:srgbClr val="FF6600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</a:ln>
            <a:effectLst>
              <a:outerShdw dist="107763" dir="2700000" algn="ctr" rotWithShape="0">
                <a:srgbClr val="A04B04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" altLang="es-E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342" name="Line 34"/>
            <p:cNvSpPr>
              <a:spLocks noChangeShapeType="1"/>
            </p:cNvSpPr>
            <p:nvPr/>
          </p:nvSpPr>
          <p:spPr bwMode="auto">
            <a:xfrm flipH="1">
              <a:off x="2154" y="981"/>
              <a:ext cx="1588" cy="1451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74791" name="Freeform 39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8097838" y="476250"/>
            <a:ext cx="860425" cy="576263"/>
          </a:xfrm>
          <a:custGeom>
            <a:avLst/>
            <a:gdLst>
              <a:gd name="T0" fmla="*/ 516438220 w 850"/>
              <a:gd name="T1" fmla="*/ 10399732 h 619"/>
              <a:gd name="T2" fmla="*/ 135257798 w 850"/>
              <a:gd name="T3" fmla="*/ 114401704 h 619"/>
              <a:gd name="T4" fmla="*/ 73776889 w 850"/>
              <a:gd name="T5" fmla="*/ 156002493 h 619"/>
              <a:gd name="T6" fmla="*/ 36888950 w 850"/>
              <a:gd name="T7" fmla="*/ 218403677 h 619"/>
              <a:gd name="T8" fmla="*/ 0 w 850"/>
              <a:gd name="T9" fmla="*/ 322405650 h 619"/>
              <a:gd name="T10" fmla="*/ 24591959 w 850"/>
              <a:gd name="T11" fmla="*/ 384806833 h 619"/>
              <a:gd name="T12" fmla="*/ 36888950 w 850"/>
              <a:gd name="T13" fmla="*/ 426407622 h 619"/>
              <a:gd name="T14" fmla="*/ 122961818 w 850"/>
              <a:gd name="T15" fmla="*/ 447208017 h 619"/>
              <a:gd name="T16" fmla="*/ 467254302 w 850"/>
              <a:gd name="T17" fmla="*/ 457608679 h 619"/>
              <a:gd name="T18" fmla="*/ 614808080 w 850"/>
              <a:gd name="T19" fmla="*/ 416007890 h 619"/>
              <a:gd name="T20" fmla="*/ 848434725 w 850"/>
              <a:gd name="T21" fmla="*/ 364006439 h 619"/>
              <a:gd name="T22" fmla="*/ 836138745 w 850"/>
              <a:gd name="T23" fmla="*/ 301605255 h 619"/>
              <a:gd name="T24" fmla="*/ 811546786 w 850"/>
              <a:gd name="T25" fmla="*/ 228804340 h 619"/>
              <a:gd name="T26" fmla="*/ 836138745 w 850"/>
              <a:gd name="T27" fmla="*/ 156002493 h 619"/>
              <a:gd name="T28" fmla="*/ 737769898 w 850"/>
              <a:gd name="T29" fmla="*/ 135202099 h 619"/>
              <a:gd name="T30" fmla="*/ 725472906 w 850"/>
              <a:gd name="T31" fmla="*/ 104001973 h 619"/>
              <a:gd name="T32" fmla="*/ 688584968 w 850"/>
              <a:gd name="T33" fmla="*/ 83201578 h 619"/>
              <a:gd name="T34" fmla="*/ 663993009 w 850"/>
              <a:gd name="T35" fmla="*/ 52000521 h 619"/>
              <a:gd name="T36" fmla="*/ 590215108 w 850"/>
              <a:gd name="T37" fmla="*/ 31200126 h 619"/>
              <a:gd name="T38" fmla="*/ 553327170 w 850"/>
              <a:gd name="T39" fmla="*/ 10399732 h 619"/>
              <a:gd name="T40" fmla="*/ 516438220 w 850"/>
              <a:gd name="T41" fmla="*/ 0 h 619"/>
              <a:gd name="T42" fmla="*/ 516438220 w 850"/>
              <a:gd name="T43" fmla="*/ 1039973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4792" name="Freeform 40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6913563" y="47625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4794" name="Freeform 42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8066088" y="151130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4795" name="Freeform 43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6873875" y="2592388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81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4796" name="Freeform 44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8067675" y="2590800"/>
            <a:ext cx="896938" cy="576263"/>
          </a:xfrm>
          <a:custGeom>
            <a:avLst/>
            <a:gdLst>
              <a:gd name="T0" fmla="*/ 561199334 w 850"/>
              <a:gd name="T1" fmla="*/ 10399732 h 619"/>
              <a:gd name="T2" fmla="*/ 146980702 w 850"/>
              <a:gd name="T3" fmla="*/ 114401704 h 619"/>
              <a:gd name="T4" fmla="*/ 80171484 w 850"/>
              <a:gd name="T5" fmla="*/ 156002493 h 619"/>
              <a:gd name="T6" fmla="*/ 40085742 w 850"/>
              <a:gd name="T7" fmla="*/ 218403677 h 619"/>
              <a:gd name="T8" fmla="*/ 0 w 850"/>
              <a:gd name="T9" fmla="*/ 322405650 h 619"/>
              <a:gd name="T10" fmla="*/ 26723476 w 850"/>
              <a:gd name="T11" fmla="*/ 384806833 h 619"/>
              <a:gd name="T12" fmla="*/ 40085742 w 850"/>
              <a:gd name="T13" fmla="*/ 426407622 h 619"/>
              <a:gd name="T14" fmla="*/ 133619492 w 850"/>
              <a:gd name="T15" fmla="*/ 447208017 h 619"/>
              <a:gd name="T16" fmla="*/ 507752381 w 850"/>
              <a:gd name="T17" fmla="*/ 457608679 h 619"/>
              <a:gd name="T18" fmla="*/ 668095349 w 850"/>
              <a:gd name="T19" fmla="*/ 416007890 h 619"/>
              <a:gd name="T20" fmla="*/ 921971012 w 850"/>
              <a:gd name="T21" fmla="*/ 364006439 h 619"/>
              <a:gd name="T22" fmla="*/ 908608746 w 850"/>
              <a:gd name="T23" fmla="*/ 301605255 h 619"/>
              <a:gd name="T24" fmla="*/ 881885270 w 850"/>
              <a:gd name="T25" fmla="*/ 228804340 h 619"/>
              <a:gd name="T26" fmla="*/ 908608746 w 850"/>
              <a:gd name="T27" fmla="*/ 156002493 h 619"/>
              <a:gd name="T28" fmla="*/ 801713786 w 850"/>
              <a:gd name="T29" fmla="*/ 135202099 h 619"/>
              <a:gd name="T30" fmla="*/ 788352575 w 850"/>
              <a:gd name="T31" fmla="*/ 104001973 h 619"/>
              <a:gd name="T32" fmla="*/ 748266833 w 850"/>
              <a:gd name="T33" fmla="*/ 83201578 h 619"/>
              <a:gd name="T34" fmla="*/ 721542302 w 850"/>
              <a:gd name="T35" fmla="*/ 52000521 h 619"/>
              <a:gd name="T36" fmla="*/ 641370818 w 850"/>
              <a:gd name="T37" fmla="*/ 31200126 h 619"/>
              <a:gd name="T38" fmla="*/ 601285076 w 850"/>
              <a:gd name="T39" fmla="*/ 10399732 h 619"/>
              <a:gd name="T40" fmla="*/ 561199334 w 850"/>
              <a:gd name="T41" fmla="*/ 0 h 619"/>
              <a:gd name="T42" fmla="*/ 561199334 w 850"/>
              <a:gd name="T43" fmla="*/ 1039973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00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4797" name="Freeform 45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8066088" y="3716338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4798" name="Freeform 46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6873875" y="4735513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66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4799" name="Freeform 47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8066088" y="4735513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4800" name="Freeform 48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6873875" y="3716338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4801" name="Freeform 49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6877050" y="5805488"/>
            <a:ext cx="863600" cy="635000"/>
          </a:xfrm>
          <a:custGeom>
            <a:avLst/>
            <a:gdLst>
              <a:gd name="T0" fmla="*/ 520257024 w 850"/>
              <a:gd name="T1" fmla="*/ 12628191 h 619"/>
              <a:gd name="T2" fmla="*/ 136257792 w 850"/>
              <a:gd name="T3" fmla="*/ 138912149 h 619"/>
              <a:gd name="T4" fmla="*/ 74322432 w 850"/>
              <a:gd name="T5" fmla="*/ 189425937 h 619"/>
              <a:gd name="T6" fmla="*/ 37161216 w 850"/>
              <a:gd name="T7" fmla="*/ 265196107 h 619"/>
              <a:gd name="T8" fmla="*/ 0 w 850"/>
              <a:gd name="T9" fmla="*/ 391480065 h 619"/>
              <a:gd name="T10" fmla="*/ 24774144 w 850"/>
              <a:gd name="T11" fmla="*/ 467250234 h 619"/>
              <a:gd name="T12" fmla="*/ 37161216 w 850"/>
              <a:gd name="T13" fmla="*/ 517762997 h 619"/>
              <a:gd name="T14" fmla="*/ 123870720 w 850"/>
              <a:gd name="T15" fmla="*/ 543020404 h 619"/>
              <a:gd name="T16" fmla="*/ 470708736 w 850"/>
              <a:gd name="T17" fmla="*/ 555648595 h 619"/>
              <a:gd name="T18" fmla="*/ 619353600 w 850"/>
              <a:gd name="T19" fmla="*/ 505134806 h 619"/>
              <a:gd name="T20" fmla="*/ 854707968 w 850"/>
              <a:gd name="T21" fmla="*/ 441992827 h 619"/>
              <a:gd name="T22" fmla="*/ 842320896 w 850"/>
              <a:gd name="T23" fmla="*/ 366222658 h 619"/>
              <a:gd name="T24" fmla="*/ 817546752 w 850"/>
              <a:gd name="T25" fmla="*/ 277824297 h 619"/>
              <a:gd name="T26" fmla="*/ 842320896 w 850"/>
              <a:gd name="T27" fmla="*/ 189425937 h 619"/>
              <a:gd name="T28" fmla="*/ 743224320 w 850"/>
              <a:gd name="T29" fmla="*/ 164168530 h 619"/>
              <a:gd name="T30" fmla="*/ 730837248 w 850"/>
              <a:gd name="T31" fmla="*/ 126283958 h 619"/>
              <a:gd name="T32" fmla="*/ 693676032 w 850"/>
              <a:gd name="T33" fmla="*/ 101026551 h 619"/>
              <a:gd name="T34" fmla="*/ 668901888 w 850"/>
              <a:gd name="T35" fmla="*/ 63141979 h 619"/>
              <a:gd name="T36" fmla="*/ 594579456 w 850"/>
              <a:gd name="T37" fmla="*/ 37885598 h 619"/>
              <a:gd name="T38" fmla="*/ 557418240 w 850"/>
              <a:gd name="T39" fmla="*/ 12628191 h 619"/>
              <a:gd name="T40" fmla="*/ 520257024 w 850"/>
              <a:gd name="T41" fmla="*/ 0 h 619"/>
              <a:gd name="T42" fmla="*/ 520257024 w 850"/>
              <a:gd name="T43" fmla="*/ 1262819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4" name="Group 16"/>
          <p:cNvGrpSpPr/>
          <p:nvPr/>
        </p:nvGrpSpPr>
        <p:grpSpPr bwMode="auto">
          <a:xfrm>
            <a:off x="6875463" y="476250"/>
            <a:ext cx="1800225" cy="1466850"/>
            <a:chOff x="2655" y="1738"/>
            <a:chExt cx="866" cy="834"/>
          </a:xfrm>
        </p:grpSpPr>
        <p:sp>
          <p:nvSpPr>
            <p:cNvPr id="12330" name="Freeform 17"/>
            <p:cNvSpPr/>
            <p:nvPr/>
          </p:nvSpPr>
          <p:spPr bwMode="auto">
            <a:xfrm>
              <a:off x="2655" y="1738"/>
              <a:ext cx="866" cy="834"/>
            </a:xfrm>
            <a:custGeom>
              <a:avLst/>
              <a:gdLst>
                <a:gd name="T0" fmla="*/ 789 w 866"/>
                <a:gd name="T1" fmla="*/ 45 h 834"/>
                <a:gd name="T2" fmla="*/ 728 w 866"/>
                <a:gd name="T3" fmla="*/ 91 h 834"/>
                <a:gd name="T4" fmla="*/ 576 w 866"/>
                <a:gd name="T5" fmla="*/ 190 h 834"/>
                <a:gd name="T6" fmla="*/ 516 w 866"/>
                <a:gd name="T7" fmla="*/ 233 h 834"/>
                <a:gd name="T8" fmla="*/ 456 w 866"/>
                <a:gd name="T9" fmla="*/ 284 h 834"/>
                <a:gd name="T10" fmla="*/ 398 w 866"/>
                <a:gd name="T11" fmla="*/ 346 h 834"/>
                <a:gd name="T12" fmla="*/ 356 w 866"/>
                <a:gd name="T13" fmla="*/ 402 h 834"/>
                <a:gd name="T14" fmla="*/ 282 w 866"/>
                <a:gd name="T15" fmla="*/ 593 h 834"/>
                <a:gd name="T16" fmla="*/ 245 w 866"/>
                <a:gd name="T17" fmla="*/ 597 h 834"/>
                <a:gd name="T18" fmla="*/ 221 w 866"/>
                <a:gd name="T19" fmla="*/ 614 h 834"/>
                <a:gd name="T20" fmla="*/ 202 w 866"/>
                <a:gd name="T21" fmla="*/ 639 h 834"/>
                <a:gd name="T22" fmla="*/ 174 w 866"/>
                <a:gd name="T23" fmla="*/ 687 h 834"/>
                <a:gd name="T24" fmla="*/ 145 w 866"/>
                <a:gd name="T25" fmla="*/ 720 h 834"/>
                <a:gd name="T26" fmla="*/ 115 w 866"/>
                <a:gd name="T27" fmla="*/ 742 h 834"/>
                <a:gd name="T28" fmla="*/ 89 w 866"/>
                <a:gd name="T29" fmla="*/ 756 h 834"/>
                <a:gd name="T30" fmla="*/ 58 w 866"/>
                <a:gd name="T31" fmla="*/ 768 h 834"/>
                <a:gd name="T32" fmla="*/ 21 w 866"/>
                <a:gd name="T33" fmla="*/ 777 h 834"/>
                <a:gd name="T34" fmla="*/ 25 w 866"/>
                <a:gd name="T35" fmla="*/ 793 h 834"/>
                <a:gd name="T36" fmla="*/ 79 w 866"/>
                <a:gd name="T37" fmla="*/ 809 h 834"/>
                <a:gd name="T38" fmla="*/ 135 w 866"/>
                <a:gd name="T39" fmla="*/ 815 h 834"/>
                <a:gd name="T40" fmla="*/ 190 w 866"/>
                <a:gd name="T41" fmla="*/ 809 h 834"/>
                <a:gd name="T42" fmla="*/ 227 w 866"/>
                <a:gd name="T43" fmla="*/ 809 h 834"/>
                <a:gd name="T44" fmla="*/ 249 w 866"/>
                <a:gd name="T45" fmla="*/ 822 h 834"/>
                <a:gd name="T46" fmla="*/ 284 w 866"/>
                <a:gd name="T47" fmla="*/ 832 h 834"/>
                <a:gd name="T48" fmla="*/ 313 w 866"/>
                <a:gd name="T49" fmla="*/ 834 h 834"/>
                <a:gd name="T50" fmla="*/ 308 w 866"/>
                <a:gd name="T51" fmla="*/ 806 h 834"/>
                <a:gd name="T52" fmla="*/ 307 w 866"/>
                <a:gd name="T53" fmla="*/ 783 h 834"/>
                <a:gd name="T54" fmla="*/ 313 w 866"/>
                <a:gd name="T55" fmla="*/ 761 h 834"/>
                <a:gd name="T56" fmla="*/ 329 w 866"/>
                <a:gd name="T57" fmla="*/ 737 h 834"/>
                <a:gd name="T58" fmla="*/ 350 w 866"/>
                <a:gd name="T59" fmla="*/ 714 h 834"/>
                <a:gd name="T60" fmla="*/ 360 w 866"/>
                <a:gd name="T61" fmla="*/ 692 h 834"/>
                <a:gd name="T62" fmla="*/ 361 w 866"/>
                <a:gd name="T63" fmla="*/ 668 h 834"/>
                <a:gd name="T64" fmla="*/ 357 w 866"/>
                <a:gd name="T65" fmla="*/ 640 h 834"/>
                <a:gd name="T66" fmla="*/ 376 w 866"/>
                <a:gd name="T67" fmla="*/ 607 h 834"/>
                <a:gd name="T68" fmla="*/ 408 w 866"/>
                <a:gd name="T69" fmla="*/ 576 h 834"/>
                <a:gd name="T70" fmla="*/ 500 w 866"/>
                <a:gd name="T71" fmla="*/ 482 h 834"/>
                <a:gd name="T72" fmla="*/ 569 w 866"/>
                <a:gd name="T73" fmla="*/ 394 h 834"/>
                <a:gd name="T74" fmla="*/ 670 w 866"/>
                <a:gd name="T75" fmla="*/ 284 h 834"/>
                <a:gd name="T76" fmla="*/ 770 w 866"/>
                <a:gd name="T77" fmla="*/ 172 h 834"/>
                <a:gd name="T78" fmla="*/ 815 w 866"/>
                <a:gd name="T79" fmla="*/ 114 h 834"/>
                <a:gd name="T80" fmla="*/ 853 w 866"/>
                <a:gd name="T81" fmla="*/ 50 h 834"/>
                <a:gd name="T82" fmla="*/ 862 w 866"/>
                <a:gd name="T83" fmla="*/ 32 h 834"/>
                <a:gd name="T84" fmla="*/ 866 w 866"/>
                <a:gd name="T85" fmla="*/ 18 h 834"/>
                <a:gd name="T86" fmla="*/ 860 w 866"/>
                <a:gd name="T87" fmla="*/ 2 h 834"/>
                <a:gd name="T88" fmla="*/ 844 w 866"/>
                <a:gd name="T89" fmla="*/ 2 h 834"/>
                <a:gd name="T90" fmla="*/ 818 w 866"/>
                <a:gd name="T91" fmla="*/ 19 h 8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66" h="834">
                  <a:moveTo>
                    <a:pt x="818" y="19"/>
                  </a:moveTo>
                  <a:lnTo>
                    <a:pt x="789" y="45"/>
                  </a:lnTo>
                  <a:lnTo>
                    <a:pt x="758" y="69"/>
                  </a:lnTo>
                  <a:lnTo>
                    <a:pt x="728" y="91"/>
                  </a:lnTo>
                  <a:lnTo>
                    <a:pt x="698" y="111"/>
                  </a:lnTo>
                  <a:lnTo>
                    <a:pt x="576" y="190"/>
                  </a:lnTo>
                  <a:lnTo>
                    <a:pt x="545" y="211"/>
                  </a:lnTo>
                  <a:lnTo>
                    <a:pt x="516" y="233"/>
                  </a:lnTo>
                  <a:lnTo>
                    <a:pt x="486" y="257"/>
                  </a:lnTo>
                  <a:lnTo>
                    <a:pt x="456" y="284"/>
                  </a:lnTo>
                  <a:lnTo>
                    <a:pt x="427" y="313"/>
                  </a:lnTo>
                  <a:lnTo>
                    <a:pt x="398" y="346"/>
                  </a:lnTo>
                  <a:lnTo>
                    <a:pt x="370" y="383"/>
                  </a:lnTo>
                  <a:lnTo>
                    <a:pt x="356" y="402"/>
                  </a:lnTo>
                  <a:lnTo>
                    <a:pt x="342" y="423"/>
                  </a:lnTo>
                  <a:lnTo>
                    <a:pt x="282" y="593"/>
                  </a:lnTo>
                  <a:lnTo>
                    <a:pt x="261" y="593"/>
                  </a:lnTo>
                  <a:lnTo>
                    <a:pt x="245" y="597"/>
                  </a:lnTo>
                  <a:lnTo>
                    <a:pt x="231" y="604"/>
                  </a:lnTo>
                  <a:lnTo>
                    <a:pt x="221" y="614"/>
                  </a:lnTo>
                  <a:lnTo>
                    <a:pt x="211" y="626"/>
                  </a:lnTo>
                  <a:lnTo>
                    <a:pt x="202" y="639"/>
                  </a:lnTo>
                  <a:lnTo>
                    <a:pt x="183" y="671"/>
                  </a:lnTo>
                  <a:lnTo>
                    <a:pt x="174" y="687"/>
                  </a:lnTo>
                  <a:lnTo>
                    <a:pt x="160" y="703"/>
                  </a:lnTo>
                  <a:lnTo>
                    <a:pt x="145" y="720"/>
                  </a:lnTo>
                  <a:lnTo>
                    <a:pt x="126" y="735"/>
                  </a:lnTo>
                  <a:lnTo>
                    <a:pt x="115" y="742"/>
                  </a:lnTo>
                  <a:lnTo>
                    <a:pt x="102" y="749"/>
                  </a:lnTo>
                  <a:lnTo>
                    <a:pt x="89" y="756"/>
                  </a:lnTo>
                  <a:lnTo>
                    <a:pt x="75" y="762"/>
                  </a:lnTo>
                  <a:lnTo>
                    <a:pt x="58" y="768"/>
                  </a:lnTo>
                  <a:lnTo>
                    <a:pt x="41" y="773"/>
                  </a:lnTo>
                  <a:lnTo>
                    <a:pt x="21" y="777"/>
                  </a:lnTo>
                  <a:lnTo>
                    <a:pt x="0" y="781"/>
                  </a:lnTo>
                  <a:lnTo>
                    <a:pt x="25" y="793"/>
                  </a:lnTo>
                  <a:lnTo>
                    <a:pt x="52" y="801"/>
                  </a:lnTo>
                  <a:lnTo>
                    <a:pt x="79" y="809"/>
                  </a:lnTo>
                  <a:lnTo>
                    <a:pt x="107" y="813"/>
                  </a:lnTo>
                  <a:lnTo>
                    <a:pt x="135" y="815"/>
                  </a:lnTo>
                  <a:lnTo>
                    <a:pt x="163" y="814"/>
                  </a:lnTo>
                  <a:lnTo>
                    <a:pt x="190" y="809"/>
                  </a:lnTo>
                  <a:lnTo>
                    <a:pt x="216" y="799"/>
                  </a:lnTo>
                  <a:lnTo>
                    <a:pt x="227" y="809"/>
                  </a:lnTo>
                  <a:lnTo>
                    <a:pt x="238" y="817"/>
                  </a:lnTo>
                  <a:lnTo>
                    <a:pt x="249" y="822"/>
                  </a:lnTo>
                  <a:lnTo>
                    <a:pt x="260" y="826"/>
                  </a:lnTo>
                  <a:lnTo>
                    <a:pt x="284" y="832"/>
                  </a:lnTo>
                  <a:lnTo>
                    <a:pt x="297" y="833"/>
                  </a:lnTo>
                  <a:lnTo>
                    <a:pt x="313" y="834"/>
                  </a:lnTo>
                  <a:lnTo>
                    <a:pt x="311" y="819"/>
                  </a:lnTo>
                  <a:lnTo>
                    <a:pt x="308" y="806"/>
                  </a:lnTo>
                  <a:lnTo>
                    <a:pt x="307" y="794"/>
                  </a:lnTo>
                  <a:lnTo>
                    <a:pt x="307" y="783"/>
                  </a:lnTo>
                  <a:lnTo>
                    <a:pt x="308" y="772"/>
                  </a:lnTo>
                  <a:lnTo>
                    <a:pt x="313" y="761"/>
                  </a:lnTo>
                  <a:lnTo>
                    <a:pt x="319" y="750"/>
                  </a:lnTo>
                  <a:lnTo>
                    <a:pt x="329" y="737"/>
                  </a:lnTo>
                  <a:lnTo>
                    <a:pt x="341" y="725"/>
                  </a:lnTo>
                  <a:lnTo>
                    <a:pt x="350" y="714"/>
                  </a:lnTo>
                  <a:lnTo>
                    <a:pt x="356" y="703"/>
                  </a:lnTo>
                  <a:lnTo>
                    <a:pt x="360" y="692"/>
                  </a:lnTo>
                  <a:lnTo>
                    <a:pt x="361" y="680"/>
                  </a:lnTo>
                  <a:lnTo>
                    <a:pt x="361" y="668"/>
                  </a:lnTo>
                  <a:lnTo>
                    <a:pt x="360" y="655"/>
                  </a:lnTo>
                  <a:lnTo>
                    <a:pt x="357" y="640"/>
                  </a:lnTo>
                  <a:lnTo>
                    <a:pt x="365" y="624"/>
                  </a:lnTo>
                  <a:lnTo>
                    <a:pt x="376" y="607"/>
                  </a:lnTo>
                  <a:lnTo>
                    <a:pt x="392" y="591"/>
                  </a:lnTo>
                  <a:lnTo>
                    <a:pt x="408" y="576"/>
                  </a:lnTo>
                  <a:lnTo>
                    <a:pt x="479" y="514"/>
                  </a:lnTo>
                  <a:lnTo>
                    <a:pt x="500" y="482"/>
                  </a:lnTo>
                  <a:lnTo>
                    <a:pt x="521" y="451"/>
                  </a:lnTo>
                  <a:lnTo>
                    <a:pt x="569" y="394"/>
                  </a:lnTo>
                  <a:lnTo>
                    <a:pt x="619" y="338"/>
                  </a:lnTo>
                  <a:lnTo>
                    <a:pt x="670" y="284"/>
                  </a:lnTo>
                  <a:lnTo>
                    <a:pt x="722" y="228"/>
                  </a:lnTo>
                  <a:lnTo>
                    <a:pt x="770" y="172"/>
                  </a:lnTo>
                  <a:lnTo>
                    <a:pt x="793" y="143"/>
                  </a:lnTo>
                  <a:lnTo>
                    <a:pt x="815" y="114"/>
                  </a:lnTo>
                  <a:lnTo>
                    <a:pt x="835" y="82"/>
                  </a:lnTo>
                  <a:lnTo>
                    <a:pt x="853" y="50"/>
                  </a:lnTo>
                  <a:lnTo>
                    <a:pt x="858" y="41"/>
                  </a:lnTo>
                  <a:lnTo>
                    <a:pt x="862" y="32"/>
                  </a:lnTo>
                  <a:lnTo>
                    <a:pt x="864" y="24"/>
                  </a:lnTo>
                  <a:lnTo>
                    <a:pt x="866" y="18"/>
                  </a:lnTo>
                  <a:lnTo>
                    <a:pt x="864" y="8"/>
                  </a:lnTo>
                  <a:lnTo>
                    <a:pt x="860" y="2"/>
                  </a:lnTo>
                  <a:lnTo>
                    <a:pt x="853" y="0"/>
                  </a:lnTo>
                  <a:lnTo>
                    <a:pt x="844" y="2"/>
                  </a:lnTo>
                  <a:lnTo>
                    <a:pt x="832" y="9"/>
                  </a:lnTo>
                  <a:lnTo>
                    <a:pt x="818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331" name="Freeform 18"/>
            <p:cNvSpPr/>
            <p:nvPr/>
          </p:nvSpPr>
          <p:spPr bwMode="auto">
            <a:xfrm>
              <a:off x="3035" y="1765"/>
              <a:ext cx="463" cy="452"/>
            </a:xfrm>
            <a:custGeom>
              <a:avLst/>
              <a:gdLst>
                <a:gd name="T0" fmla="*/ 426 w 463"/>
                <a:gd name="T1" fmla="*/ 19 h 452"/>
                <a:gd name="T2" fmla="*/ 398 w 463"/>
                <a:gd name="T3" fmla="*/ 45 h 452"/>
                <a:gd name="T4" fmla="*/ 368 w 463"/>
                <a:gd name="T5" fmla="*/ 69 h 452"/>
                <a:gd name="T6" fmla="*/ 339 w 463"/>
                <a:gd name="T7" fmla="*/ 92 h 452"/>
                <a:gd name="T8" fmla="*/ 309 w 463"/>
                <a:gd name="T9" fmla="*/ 114 h 452"/>
                <a:gd name="T10" fmla="*/ 249 w 463"/>
                <a:gd name="T11" fmla="*/ 155 h 452"/>
                <a:gd name="T12" fmla="*/ 189 w 463"/>
                <a:gd name="T13" fmla="*/ 196 h 452"/>
                <a:gd name="T14" fmla="*/ 133 w 463"/>
                <a:gd name="T15" fmla="*/ 238 h 452"/>
                <a:gd name="T16" fmla="*/ 107 w 463"/>
                <a:gd name="T17" fmla="*/ 261 h 452"/>
                <a:gd name="T18" fmla="*/ 82 w 463"/>
                <a:gd name="T19" fmla="*/ 285 h 452"/>
                <a:gd name="T20" fmla="*/ 58 w 463"/>
                <a:gd name="T21" fmla="*/ 311 h 452"/>
                <a:gd name="T22" fmla="*/ 37 w 463"/>
                <a:gd name="T23" fmla="*/ 339 h 452"/>
                <a:gd name="T24" fmla="*/ 17 w 463"/>
                <a:gd name="T25" fmla="*/ 370 h 452"/>
                <a:gd name="T26" fmla="*/ 0 w 463"/>
                <a:gd name="T27" fmla="*/ 404 h 452"/>
                <a:gd name="T28" fmla="*/ 82 w 463"/>
                <a:gd name="T29" fmla="*/ 452 h 452"/>
                <a:gd name="T30" fmla="*/ 102 w 463"/>
                <a:gd name="T31" fmla="*/ 422 h 452"/>
                <a:gd name="T32" fmla="*/ 123 w 463"/>
                <a:gd name="T33" fmla="*/ 394 h 452"/>
                <a:gd name="T34" fmla="*/ 144 w 463"/>
                <a:gd name="T35" fmla="*/ 367 h 452"/>
                <a:gd name="T36" fmla="*/ 167 w 463"/>
                <a:gd name="T37" fmla="*/ 342 h 452"/>
                <a:gd name="T38" fmla="*/ 216 w 463"/>
                <a:gd name="T39" fmla="*/ 293 h 452"/>
                <a:gd name="T40" fmla="*/ 265 w 463"/>
                <a:gd name="T41" fmla="*/ 246 h 452"/>
                <a:gd name="T42" fmla="*/ 316 w 463"/>
                <a:gd name="T43" fmla="*/ 199 h 452"/>
                <a:gd name="T44" fmla="*/ 365 w 463"/>
                <a:gd name="T45" fmla="*/ 149 h 452"/>
                <a:gd name="T46" fmla="*/ 388 w 463"/>
                <a:gd name="T47" fmla="*/ 121 h 452"/>
                <a:gd name="T48" fmla="*/ 411 w 463"/>
                <a:gd name="T49" fmla="*/ 93 h 452"/>
                <a:gd name="T50" fmla="*/ 433 w 463"/>
                <a:gd name="T51" fmla="*/ 63 h 452"/>
                <a:gd name="T52" fmla="*/ 454 w 463"/>
                <a:gd name="T53" fmla="*/ 31 h 452"/>
                <a:gd name="T54" fmla="*/ 459 w 463"/>
                <a:gd name="T55" fmla="*/ 19 h 452"/>
                <a:gd name="T56" fmla="*/ 463 w 463"/>
                <a:gd name="T57" fmla="*/ 10 h 452"/>
                <a:gd name="T58" fmla="*/ 463 w 463"/>
                <a:gd name="T59" fmla="*/ 5 h 452"/>
                <a:gd name="T60" fmla="*/ 459 w 463"/>
                <a:gd name="T61" fmla="*/ 2 h 452"/>
                <a:gd name="T62" fmla="*/ 455 w 463"/>
                <a:gd name="T63" fmla="*/ 0 h 452"/>
                <a:gd name="T64" fmla="*/ 447 w 463"/>
                <a:gd name="T65" fmla="*/ 4 h 452"/>
                <a:gd name="T66" fmla="*/ 437 w 463"/>
                <a:gd name="T67" fmla="*/ 10 h 452"/>
                <a:gd name="T68" fmla="*/ 426 w 463"/>
                <a:gd name="T69" fmla="*/ 19 h 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3"/>
                <a:gd name="T106" fmla="*/ 0 h 452"/>
                <a:gd name="T107" fmla="*/ 463 w 463"/>
                <a:gd name="T108" fmla="*/ 452 h 4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3" h="452">
                  <a:moveTo>
                    <a:pt x="426" y="19"/>
                  </a:moveTo>
                  <a:lnTo>
                    <a:pt x="398" y="45"/>
                  </a:lnTo>
                  <a:lnTo>
                    <a:pt x="368" y="69"/>
                  </a:lnTo>
                  <a:lnTo>
                    <a:pt x="339" y="92"/>
                  </a:lnTo>
                  <a:lnTo>
                    <a:pt x="309" y="114"/>
                  </a:lnTo>
                  <a:lnTo>
                    <a:pt x="249" y="155"/>
                  </a:lnTo>
                  <a:lnTo>
                    <a:pt x="189" y="196"/>
                  </a:lnTo>
                  <a:lnTo>
                    <a:pt x="133" y="238"/>
                  </a:lnTo>
                  <a:lnTo>
                    <a:pt x="107" y="261"/>
                  </a:lnTo>
                  <a:lnTo>
                    <a:pt x="82" y="285"/>
                  </a:lnTo>
                  <a:lnTo>
                    <a:pt x="58" y="311"/>
                  </a:lnTo>
                  <a:lnTo>
                    <a:pt x="37" y="339"/>
                  </a:lnTo>
                  <a:lnTo>
                    <a:pt x="17" y="370"/>
                  </a:lnTo>
                  <a:lnTo>
                    <a:pt x="0" y="404"/>
                  </a:lnTo>
                  <a:lnTo>
                    <a:pt x="82" y="452"/>
                  </a:lnTo>
                  <a:lnTo>
                    <a:pt x="102" y="422"/>
                  </a:lnTo>
                  <a:lnTo>
                    <a:pt x="123" y="394"/>
                  </a:lnTo>
                  <a:lnTo>
                    <a:pt x="144" y="367"/>
                  </a:lnTo>
                  <a:lnTo>
                    <a:pt x="167" y="342"/>
                  </a:lnTo>
                  <a:lnTo>
                    <a:pt x="216" y="293"/>
                  </a:lnTo>
                  <a:lnTo>
                    <a:pt x="265" y="246"/>
                  </a:lnTo>
                  <a:lnTo>
                    <a:pt x="316" y="199"/>
                  </a:lnTo>
                  <a:lnTo>
                    <a:pt x="365" y="149"/>
                  </a:lnTo>
                  <a:lnTo>
                    <a:pt x="388" y="121"/>
                  </a:lnTo>
                  <a:lnTo>
                    <a:pt x="411" y="93"/>
                  </a:lnTo>
                  <a:lnTo>
                    <a:pt x="433" y="63"/>
                  </a:lnTo>
                  <a:lnTo>
                    <a:pt x="454" y="31"/>
                  </a:lnTo>
                  <a:lnTo>
                    <a:pt x="459" y="19"/>
                  </a:lnTo>
                  <a:lnTo>
                    <a:pt x="463" y="10"/>
                  </a:lnTo>
                  <a:lnTo>
                    <a:pt x="463" y="5"/>
                  </a:lnTo>
                  <a:lnTo>
                    <a:pt x="459" y="2"/>
                  </a:lnTo>
                  <a:lnTo>
                    <a:pt x="455" y="0"/>
                  </a:lnTo>
                  <a:lnTo>
                    <a:pt x="447" y="4"/>
                  </a:lnTo>
                  <a:lnTo>
                    <a:pt x="437" y="10"/>
                  </a:lnTo>
                  <a:lnTo>
                    <a:pt x="426" y="1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332" name="Freeform 19"/>
            <p:cNvSpPr/>
            <p:nvPr/>
          </p:nvSpPr>
          <p:spPr bwMode="auto">
            <a:xfrm>
              <a:off x="2952" y="2179"/>
              <a:ext cx="162" cy="171"/>
            </a:xfrm>
            <a:custGeom>
              <a:avLst/>
              <a:gdLst>
                <a:gd name="T0" fmla="*/ 62 w 162"/>
                <a:gd name="T1" fmla="*/ 0 h 173"/>
                <a:gd name="T2" fmla="*/ 162 w 162"/>
                <a:gd name="T3" fmla="*/ 61 h 173"/>
                <a:gd name="T4" fmla="*/ 130 w 162"/>
                <a:gd name="T5" fmla="*/ 86 h 173"/>
                <a:gd name="T6" fmla="*/ 99 w 162"/>
                <a:gd name="T7" fmla="*/ 113 h 173"/>
                <a:gd name="T8" fmla="*/ 71 w 162"/>
                <a:gd name="T9" fmla="*/ 141 h 173"/>
                <a:gd name="T10" fmla="*/ 44 w 162"/>
                <a:gd name="T11" fmla="*/ 173 h 173"/>
                <a:gd name="T12" fmla="*/ 0 w 162"/>
                <a:gd name="T13" fmla="*/ 152 h 173"/>
                <a:gd name="T14" fmla="*/ 20 w 162"/>
                <a:gd name="T15" fmla="*/ 114 h 173"/>
                <a:gd name="T16" fmla="*/ 38 w 162"/>
                <a:gd name="T17" fmla="*/ 76 h 173"/>
                <a:gd name="T18" fmla="*/ 51 w 162"/>
                <a:gd name="T19" fmla="*/ 38 h 173"/>
                <a:gd name="T20" fmla="*/ 62 w 162"/>
                <a:gd name="T21" fmla="*/ 0 h 1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2"/>
                <a:gd name="T34" fmla="*/ 0 h 173"/>
                <a:gd name="T35" fmla="*/ 162 w 162"/>
                <a:gd name="T36" fmla="*/ 173 h 1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2" h="173">
                  <a:moveTo>
                    <a:pt x="62" y="0"/>
                  </a:moveTo>
                  <a:lnTo>
                    <a:pt x="162" y="61"/>
                  </a:lnTo>
                  <a:lnTo>
                    <a:pt x="130" y="86"/>
                  </a:lnTo>
                  <a:lnTo>
                    <a:pt x="99" y="113"/>
                  </a:lnTo>
                  <a:lnTo>
                    <a:pt x="71" y="141"/>
                  </a:lnTo>
                  <a:lnTo>
                    <a:pt x="44" y="173"/>
                  </a:lnTo>
                  <a:lnTo>
                    <a:pt x="0" y="152"/>
                  </a:lnTo>
                  <a:lnTo>
                    <a:pt x="20" y="114"/>
                  </a:lnTo>
                  <a:lnTo>
                    <a:pt x="38" y="76"/>
                  </a:lnTo>
                  <a:lnTo>
                    <a:pt x="51" y="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9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333" name="Freeform 20"/>
            <p:cNvSpPr/>
            <p:nvPr/>
          </p:nvSpPr>
          <p:spPr bwMode="auto">
            <a:xfrm>
              <a:off x="2691" y="2354"/>
              <a:ext cx="295" cy="201"/>
            </a:xfrm>
            <a:custGeom>
              <a:avLst/>
              <a:gdLst>
                <a:gd name="T0" fmla="*/ 287 w 295"/>
                <a:gd name="T1" fmla="*/ 21 h 201"/>
                <a:gd name="T2" fmla="*/ 292 w 295"/>
                <a:gd name="T3" fmla="*/ 35 h 201"/>
                <a:gd name="T4" fmla="*/ 295 w 295"/>
                <a:gd name="T5" fmla="*/ 50 h 201"/>
                <a:gd name="T6" fmla="*/ 295 w 295"/>
                <a:gd name="T7" fmla="*/ 65 h 201"/>
                <a:gd name="T8" fmla="*/ 293 w 295"/>
                <a:gd name="T9" fmla="*/ 80 h 201"/>
                <a:gd name="T10" fmla="*/ 290 w 295"/>
                <a:gd name="T11" fmla="*/ 87 h 201"/>
                <a:gd name="T12" fmla="*/ 286 w 295"/>
                <a:gd name="T13" fmla="*/ 94 h 201"/>
                <a:gd name="T14" fmla="*/ 275 w 295"/>
                <a:gd name="T15" fmla="*/ 106 h 201"/>
                <a:gd name="T16" fmla="*/ 263 w 295"/>
                <a:gd name="T17" fmla="*/ 117 h 201"/>
                <a:gd name="T18" fmla="*/ 253 w 295"/>
                <a:gd name="T19" fmla="*/ 129 h 201"/>
                <a:gd name="T20" fmla="*/ 246 w 295"/>
                <a:gd name="T21" fmla="*/ 141 h 201"/>
                <a:gd name="T22" fmla="*/ 242 w 295"/>
                <a:gd name="T23" fmla="*/ 150 h 201"/>
                <a:gd name="T24" fmla="*/ 239 w 295"/>
                <a:gd name="T25" fmla="*/ 157 h 201"/>
                <a:gd name="T26" fmla="*/ 239 w 295"/>
                <a:gd name="T27" fmla="*/ 164 h 201"/>
                <a:gd name="T28" fmla="*/ 241 w 295"/>
                <a:gd name="T29" fmla="*/ 170 h 201"/>
                <a:gd name="T30" fmla="*/ 243 w 295"/>
                <a:gd name="T31" fmla="*/ 178 h 201"/>
                <a:gd name="T32" fmla="*/ 246 w 295"/>
                <a:gd name="T33" fmla="*/ 187 h 201"/>
                <a:gd name="T34" fmla="*/ 249 w 295"/>
                <a:gd name="T35" fmla="*/ 201 h 201"/>
                <a:gd name="T36" fmla="*/ 239 w 295"/>
                <a:gd name="T37" fmla="*/ 197 h 201"/>
                <a:gd name="T38" fmla="*/ 232 w 295"/>
                <a:gd name="T39" fmla="*/ 194 h 201"/>
                <a:gd name="T40" fmla="*/ 220 w 295"/>
                <a:gd name="T41" fmla="*/ 191 h 201"/>
                <a:gd name="T42" fmla="*/ 211 w 295"/>
                <a:gd name="T43" fmla="*/ 187 h 201"/>
                <a:gd name="T44" fmla="*/ 205 w 295"/>
                <a:gd name="T45" fmla="*/ 184 h 201"/>
                <a:gd name="T46" fmla="*/ 202 w 295"/>
                <a:gd name="T47" fmla="*/ 180 h 201"/>
                <a:gd name="T48" fmla="*/ 199 w 295"/>
                <a:gd name="T49" fmla="*/ 173 h 201"/>
                <a:gd name="T50" fmla="*/ 197 w 295"/>
                <a:gd name="T51" fmla="*/ 165 h 201"/>
                <a:gd name="T52" fmla="*/ 192 w 295"/>
                <a:gd name="T53" fmla="*/ 152 h 201"/>
                <a:gd name="T54" fmla="*/ 180 w 295"/>
                <a:gd name="T55" fmla="*/ 158 h 201"/>
                <a:gd name="T56" fmla="*/ 168 w 295"/>
                <a:gd name="T57" fmla="*/ 165 h 201"/>
                <a:gd name="T58" fmla="*/ 144 w 295"/>
                <a:gd name="T59" fmla="*/ 172 h 201"/>
                <a:gd name="T60" fmla="*/ 121 w 295"/>
                <a:gd name="T61" fmla="*/ 177 h 201"/>
                <a:gd name="T62" fmla="*/ 98 w 295"/>
                <a:gd name="T63" fmla="*/ 178 h 201"/>
                <a:gd name="T64" fmla="*/ 75 w 295"/>
                <a:gd name="T65" fmla="*/ 177 h 201"/>
                <a:gd name="T66" fmla="*/ 52 w 295"/>
                <a:gd name="T67" fmla="*/ 174 h 201"/>
                <a:gd name="T68" fmla="*/ 27 w 295"/>
                <a:gd name="T69" fmla="*/ 170 h 201"/>
                <a:gd name="T70" fmla="*/ 0 w 295"/>
                <a:gd name="T71" fmla="*/ 167 h 201"/>
                <a:gd name="T72" fmla="*/ 48 w 295"/>
                <a:gd name="T73" fmla="*/ 157 h 201"/>
                <a:gd name="T74" fmla="*/ 72 w 295"/>
                <a:gd name="T75" fmla="*/ 153 h 201"/>
                <a:gd name="T76" fmla="*/ 95 w 295"/>
                <a:gd name="T77" fmla="*/ 144 h 201"/>
                <a:gd name="T78" fmla="*/ 104 w 295"/>
                <a:gd name="T79" fmla="*/ 140 h 201"/>
                <a:gd name="T80" fmla="*/ 111 w 295"/>
                <a:gd name="T81" fmla="*/ 135 h 201"/>
                <a:gd name="T82" fmla="*/ 124 w 295"/>
                <a:gd name="T83" fmla="*/ 125 h 201"/>
                <a:gd name="T84" fmla="*/ 133 w 295"/>
                <a:gd name="T85" fmla="*/ 114 h 201"/>
                <a:gd name="T86" fmla="*/ 141 w 295"/>
                <a:gd name="T87" fmla="*/ 102 h 201"/>
                <a:gd name="T88" fmla="*/ 154 w 295"/>
                <a:gd name="T89" fmla="*/ 77 h 201"/>
                <a:gd name="T90" fmla="*/ 162 w 295"/>
                <a:gd name="T91" fmla="*/ 64 h 201"/>
                <a:gd name="T92" fmla="*/ 170 w 295"/>
                <a:gd name="T93" fmla="*/ 50 h 201"/>
                <a:gd name="T94" fmla="*/ 187 w 295"/>
                <a:gd name="T95" fmla="*/ 31 h 201"/>
                <a:gd name="T96" fmla="*/ 196 w 295"/>
                <a:gd name="T97" fmla="*/ 22 h 201"/>
                <a:gd name="T98" fmla="*/ 205 w 295"/>
                <a:gd name="T99" fmla="*/ 14 h 201"/>
                <a:gd name="T100" fmla="*/ 218 w 295"/>
                <a:gd name="T101" fmla="*/ 8 h 201"/>
                <a:gd name="T102" fmla="*/ 229 w 295"/>
                <a:gd name="T103" fmla="*/ 3 h 201"/>
                <a:gd name="T104" fmla="*/ 242 w 295"/>
                <a:gd name="T105" fmla="*/ 1 h 201"/>
                <a:gd name="T106" fmla="*/ 255 w 295"/>
                <a:gd name="T107" fmla="*/ 0 h 201"/>
                <a:gd name="T108" fmla="*/ 265 w 295"/>
                <a:gd name="T109" fmla="*/ 2 h 201"/>
                <a:gd name="T110" fmla="*/ 273 w 295"/>
                <a:gd name="T111" fmla="*/ 7 h 201"/>
                <a:gd name="T112" fmla="*/ 281 w 295"/>
                <a:gd name="T113" fmla="*/ 13 h 201"/>
                <a:gd name="T114" fmla="*/ 287 w 295"/>
                <a:gd name="T115" fmla="*/ 21 h 2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5"/>
                <a:gd name="T175" fmla="*/ 0 h 201"/>
                <a:gd name="T176" fmla="*/ 295 w 295"/>
                <a:gd name="T177" fmla="*/ 201 h 2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5" h="201">
                  <a:moveTo>
                    <a:pt x="287" y="21"/>
                  </a:moveTo>
                  <a:lnTo>
                    <a:pt x="292" y="35"/>
                  </a:lnTo>
                  <a:lnTo>
                    <a:pt x="295" y="50"/>
                  </a:lnTo>
                  <a:lnTo>
                    <a:pt x="295" y="65"/>
                  </a:lnTo>
                  <a:lnTo>
                    <a:pt x="293" y="80"/>
                  </a:lnTo>
                  <a:lnTo>
                    <a:pt x="290" y="87"/>
                  </a:lnTo>
                  <a:lnTo>
                    <a:pt x="286" y="94"/>
                  </a:lnTo>
                  <a:lnTo>
                    <a:pt x="275" y="106"/>
                  </a:lnTo>
                  <a:lnTo>
                    <a:pt x="263" y="117"/>
                  </a:lnTo>
                  <a:lnTo>
                    <a:pt x="253" y="129"/>
                  </a:lnTo>
                  <a:lnTo>
                    <a:pt x="246" y="141"/>
                  </a:lnTo>
                  <a:lnTo>
                    <a:pt x="242" y="150"/>
                  </a:lnTo>
                  <a:lnTo>
                    <a:pt x="239" y="157"/>
                  </a:lnTo>
                  <a:lnTo>
                    <a:pt x="239" y="164"/>
                  </a:lnTo>
                  <a:lnTo>
                    <a:pt x="241" y="170"/>
                  </a:lnTo>
                  <a:lnTo>
                    <a:pt x="243" y="178"/>
                  </a:lnTo>
                  <a:lnTo>
                    <a:pt x="246" y="187"/>
                  </a:lnTo>
                  <a:lnTo>
                    <a:pt x="249" y="201"/>
                  </a:lnTo>
                  <a:lnTo>
                    <a:pt x="239" y="197"/>
                  </a:lnTo>
                  <a:lnTo>
                    <a:pt x="232" y="194"/>
                  </a:lnTo>
                  <a:lnTo>
                    <a:pt x="220" y="191"/>
                  </a:lnTo>
                  <a:lnTo>
                    <a:pt x="211" y="187"/>
                  </a:lnTo>
                  <a:lnTo>
                    <a:pt x="205" y="184"/>
                  </a:lnTo>
                  <a:lnTo>
                    <a:pt x="202" y="180"/>
                  </a:lnTo>
                  <a:lnTo>
                    <a:pt x="199" y="173"/>
                  </a:lnTo>
                  <a:lnTo>
                    <a:pt x="197" y="165"/>
                  </a:lnTo>
                  <a:lnTo>
                    <a:pt x="192" y="152"/>
                  </a:lnTo>
                  <a:lnTo>
                    <a:pt x="180" y="158"/>
                  </a:lnTo>
                  <a:lnTo>
                    <a:pt x="168" y="165"/>
                  </a:lnTo>
                  <a:lnTo>
                    <a:pt x="144" y="172"/>
                  </a:lnTo>
                  <a:lnTo>
                    <a:pt x="121" y="177"/>
                  </a:lnTo>
                  <a:lnTo>
                    <a:pt x="98" y="178"/>
                  </a:lnTo>
                  <a:lnTo>
                    <a:pt x="75" y="177"/>
                  </a:lnTo>
                  <a:lnTo>
                    <a:pt x="52" y="174"/>
                  </a:lnTo>
                  <a:lnTo>
                    <a:pt x="27" y="170"/>
                  </a:lnTo>
                  <a:lnTo>
                    <a:pt x="0" y="167"/>
                  </a:lnTo>
                  <a:lnTo>
                    <a:pt x="48" y="157"/>
                  </a:lnTo>
                  <a:lnTo>
                    <a:pt x="72" y="153"/>
                  </a:lnTo>
                  <a:lnTo>
                    <a:pt x="95" y="144"/>
                  </a:lnTo>
                  <a:lnTo>
                    <a:pt x="104" y="140"/>
                  </a:lnTo>
                  <a:lnTo>
                    <a:pt x="111" y="135"/>
                  </a:lnTo>
                  <a:lnTo>
                    <a:pt x="124" y="125"/>
                  </a:lnTo>
                  <a:lnTo>
                    <a:pt x="133" y="114"/>
                  </a:lnTo>
                  <a:lnTo>
                    <a:pt x="141" y="102"/>
                  </a:lnTo>
                  <a:lnTo>
                    <a:pt x="154" y="77"/>
                  </a:lnTo>
                  <a:lnTo>
                    <a:pt x="162" y="64"/>
                  </a:lnTo>
                  <a:lnTo>
                    <a:pt x="170" y="50"/>
                  </a:lnTo>
                  <a:lnTo>
                    <a:pt x="187" y="31"/>
                  </a:lnTo>
                  <a:lnTo>
                    <a:pt x="196" y="22"/>
                  </a:lnTo>
                  <a:lnTo>
                    <a:pt x="205" y="14"/>
                  </a:lnTo>
                  <a:lnTo>
                    <a:pt x="218" y="8"/>
                  </a:lnTo>
                  <a:lnTo>
                    <a:pt x="229" y="3"/>
                  </a:lnTo>
                  <a:lnTo>
                    <a:pt x="242" y="1"/>
                  </a:lnTo>
                  <a:lnTo>
                    <a:pt x="255" y="0"/>
                  </a:lnTo>
                  <a:lnTo>
                    <a:pt x="265" y="2"/>
                  </a:lnTo>
                  <a:lnTo>
                    <a:pt x="273" y="7"/>
                  </a:lnTo>
                  <a:lnTo>
                    <a:pt x="281" y="13"/>
                  </a:lnTo>
                  <a:lnTo>
                    <a:pt x="287" y="21"/>
                  </a:lnTo>
                  <a:close/>
                </a:path>
              </a:pathLst>
            </a:custGeom>
            <a:solidFill>
              <a:srgbClr val="876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334" name="Freeform 21"/>
            <p:cNvSpPr/>
            <p:nvPr/>
          </p:nvSpPr>
          <p:spPr bwMode="auto">
            <a:xfrm>
              <a:off x="3051" y="1810"/>
              <a:ext cx="399" cy="366"/>
            </a:xfrm>
            <a:custGeom>
              <a:avLst/>
              <a:gdLst>
                <a:gd name="T0" fmla="*/ 0 w 399"/>
                <a:gd name="T1" fmla="*/ 353 h 367"/>
                <a:gd name="T2" fmla="*/ 17 w 399"/>
                <a:gd name="T3" fmla="*/ 324 h 367"/>
                <a:gd name="T4" fmla="*/ 34 w 399"/>
                <a:gd name="T5" fmla="*/ 294 h 367"/>
                <a:gd name="T6" fmla="*/ 54 w 399"/>
                <a:gd name="T7" fmla="*/ 268 h 367"/>
                <a:gd name="T8" fmla="*/ 76 w 399"/>
                <a:gd name="T9" fmla="*/ 244 h 367"/>
                <a:gd name="T10" fmla="*/ 99 w 399"/>
                <a:gd name="T11" fmla="*/ 220 h 367"/>
                <a:gd name="T12" fmla="*/ 123 w 399"/>
                <a:gd name="T13" fmla="*/ 198 h 367"/>
                <a:gd name="T14" fmla="*/ 176 w 399"/>
                <a:gd name="T15" fmla="*/ 158 h 367"/>
                <a:gd name="T16" fmla="*/ 230 w 399"/>
                <a:gd name="T17" fmla="*/ 120 h 367"/>
                <a:gd name="T18" fmla="*/ 286 w 399"/>
                <a:gd name="T19" fmla="*/ 82 h 367"/>
                <a:gd name="T20" fmla="*/ 343 w 399"/>
                <a:gd name="T21" fmla="*/ 43 h 367"/>
                <a:gd name="T22" fmla="*/ 399 w 399"/>
                <a:gd name="T23" fmla="*/ 0 h 367"/>
                <a:gd name="T24" fmla="*/ 376 w 399"/>
                <a:gd name="T25" fmla="*/ 25 h 367"/>
                <a:gd name="T26" fmla="*/ 352 w 399"/>
                <a:gd name="T27" fmla="*/ 49 h 367"/>
                <a:gd name="T28" fmla="*/ 303 w 399"/>
                <a:gd name="T29" fmla="*/ 94 h 367"/>
                <a:gd name="T30" fmla="*/ 202 w 399"/>
                <a:gd name="T31" fmla="*/ 176 h 367"/>
                <a:gd name="T32" fmla="*/ 151 w 399"/>
                <a:gd name="T33" fmla="*/ 217 h 367"/>
                <a:gd name="T34" fmla="*/ 102 w 399"/>
                <a:gd name="T35" fmla="*/ 261 h 367"/>
                <a:gd name="T36" fmla="*/ 79 w 399"/>
                <a:gd name="T37" fmla="*/ 285 h 367"/>
                <a:gd name="T38" fmla="*/ 56 w 399"/>
                <a:gd name="T39" fmla="*/ 311 h 367"/>
                <a:gd name="T40" fmla="*/ 34 w 399"/>
                <a:gd name="T41" fmla="*/ 338 h 367"/>
                <a:gd name="T42" fmla="*/ 13 w 399"/>
                <a:gd name="T43" fmla="*/ 367 h 367"/>
                <a:gd name="T44" fmla="*/ 0 w 399"/>
                <a:gd name="T45" fmla="*/ 353 h 3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9"/>
                <a:gd name="T70" fmla="*/ 0 h 367"/>
                <a:gd name="T71" fmla="*/ 399 w 399"/>
                <a:gd name="T72" fmla="*/ 367 h 3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9" h="367">
                  <a:moveTo>
                    <a:pt x="0" y="353"/>
                  </a:moveTo>
                  <a:lnTo>
                    <a:pt x="17" y="324"/>
                  </a:lnTo>
                  <a:lnTo>
                    <a:pt x="34" y="294"/>
                  </a:lnTo>
                  <a:lnTo>
                    <a:pt x="54" y="268"/>
                  </a:lnTo>
                  <a:lnTo>
                    <a:pt x="76" y="244"/>
                  </a:lnTo>
                  <a:lnTo>
                    <a:pt x="99" y="220"/>
                  </a:lnTo>
                  <a:lnTo>
                    <a:pt x="123" y="198"/>
                  </a:lnTo>
                  <a:lnTo>
                    <a:pt x="176" y="158"/>
                  </a:lnTo>
                  <a:lnTo>
                    <a:pt x="230" y="120"/>
                  </a:lnTo>
                  <a:lnTo>
                    <a:pt x="286" y="82"/>
                  </a:lnTo>
                  <a:lnTo>
                    <a:pt x="343" y="43"/>
                  </a:lnTo>
                  <a:lnTo>
                    <a:pt x="399" y="0"/>
                  </a:lnTo>
                  <a:lnTo>
                    <a:pt x="376" y="25"/>
                  </a:lnTo>
                  <a:lnTo>
                    <a:pt x="352" y="49"/>
                  </a:lnTo>
                  <a:lnTo>
                    <a:pt x="303" y="94"/>
                  </a:lnTo>
                  <a:lnTo>
                    <a:pt x="202" y="176"/>
                  </a:lnTo>
                  <a:lnTo>
                    <a:pt x="151" y="217"/>
                  </a:lnTo>
                  <a:lnTo>
                    <a:pt x="102" y="261"/>
                  </a:lnTo>
                  <a:lnTo>
                    <a:pt x="79" y="285"/>
                  </a:lnTo>
                  <a:lnTo>
                    <a:pt x="56" y="311"/>
                  </a:lnTo>
                  <a:lnTo>
                    <a:pt x="34" y="338"/>
                  </a:lnTo>
                  <a:lnTo>
                    <a:pt x="13" y="367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94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335" name="Freeform 22"/>
            <p:cNvSpPr/>
            <p:nvPr/>
          </p:nvSpPr>
          <p:spPr bwMode="auto">
            <a:xfrm>
              <a:off x="3110" y="1906"/>
              <a:ext cx="277" cy="288"/>
            </a:xfrm>
            <a:custGeom>
              <a:avLst/>
              <a:gdLst>
                <a:gd name="T0" fmla="*/ 0 w 277"/>
                <a:gd name="T1" fmla="*/ 279 h 288"/>
                <a:gd name="T2" fmla="*/ 15 w 277"/>
                <a:gd name="T3" fmla="*/ 256 h 288"/>
                <a:gd name="T4" fmla="*/ 30 w 277"/>
                <a:gd name="T5" fmla="*/ 237 h 288"/>
                <a:gd name="T6" fmla="*/ 62 w 277"/>
                <a:gd name="T7" fmla="*/ 197 h 288"/>
                <a:gd name="T8" fmla="*/ 96 w 277"/>
                <a:gd name="T9" fmla="*/ 164 h 288"/>
                <a:gd name="T10" fmla="*/ 131 w 277"/>
                <a:gd name="T11" fmla="*/ 131 h 288"/>
                <a:gd name="T12" fmla="*/ 204 w 277"/>
                <a:gd name="T13" fmla="*/ 68 h 288"/>
                <a:gd name="T14" fmla="*/ 241 w 277"/>
                <a:gd name="T15" fmla="*/ 35 h 288"/>
                <a:gd name="T16" fmla="*/ 277 w 277"/>
                <a:gd name="T17" fmla="*/ 0 h 288"/>
                <a:gd name="T18" fmla="*/ 243 w 277"/>
                <a:gd name="T19" fmla="*/ 36 h 288"/>
                <a:gd name="T20" fmla="*/ 207 w 277"/>
                <a:gd name="T21" fmla="*/ 71 h 288"/>
                <a:gd name="T22" fmla="*/ 135 w 277"/>
                <a:gd name="T23" fmla="*/ 138 h 288"/>
                <a:gd name="T24" fmla="*/ 100 w 277"/>
                <a:gd name="T25" fmla="*/ 172 h 288"/>
                <a:gd name="T26" fmla="*/ 67 w 277"/>
                <a:gd name="T27" fmla="*/ 208 h 288"/>
                <a:gd name="T28" fmla="*/ 37 w 277"/>
                <a:gd name="T29" fmla="*/ 246 h 288"/>
                <a:gd name="T30" fmla="*/ 8 w 277"/>
                <a:gd name="T31" fmla="*/ 288 h 288"/>
                <a:gd name="T32" fmla="*/ 0 w 277"/>
                <a:gd name="T33" fmla="*/ 279 h 2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7"/>
                <a:gd name="T52" fmla="*/ 0 h 288"/>
                <a:gd name="T53" fmla="*/ 277 w 277"/>
                <a:gd name="T54" fmla="*/ 288 h 2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7" h="288">
                  <a:moveTo>
                    <a:pt x="0" y="279"/>
                  </a:moveTo>
                  <a:lnTo>
                    <a:pt x="15" y="256"/>
                  </a:lnTo>
                  <a:lnTo>
                    <a:pt x="30" y="237"/>
                  </a:lnTo>
                  <a:lnTo>
                    <a:pt x="62" y="197"/>
                  </a:lnTo>
                  <a:lnTo>
                    <a:pt x="96" y="164"/>
                  </a:lnTo>
                  <a:lnTo>
                    <a:pt x="131" y="131"/>
                  </a:lnTo>
                  <a:lnTo>
                    <a:pt x="204" y="68"/>
                  </a:lnTo>
                  <a:lnTo>
                    <a:pt x="241" y="35"/>
                  </a:lnTo>
                  <a:lnTo>
                    <a:pt x="277" y="0"/>
                  </a:lnTo>
                  <a:lnTo>
                    <a:pt x="243" y="36"/>
                  </a:lnTo>
                  <a:lnTo>
                    <a:pt x="207" y="71"/>
                  </a:lnTo>
                  <a:lnTo>
                    <a:pt x="135" y="138"/>
                  </a:lnTo>
                  <a:lnTo>
                    <a:pt x="100" y="172"/>
                  </a:lnTo>
                  <a:lnTo>
                    <a:pt x="67" y="208"/>
                  </a:lnTo>
                  <a:lnTo>
                    <a:pt x="37" y="246"/>
                  </a:lnTo>
                  <a:lnTo>
                    <a:pt x="8" y="288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336" name="Freeform 23"/>
            <p:cNvSpPr/>
            <p:nvPr/>
          </p:nvSpPr>
          <p:spPr bwMode="auto">
            <a:xfrm>
              <a:off x="2966" y="2200"/>
              <a:ext cx="93" cy="134"/>
            </a:xfrm>
            <a:custGeom>
              <a:avLst/>
              <a:gdLst>
                <a:gd name="T0" fmla="*/ 52 w 93"/>
                <a:gd name="T1" fmla="*/ 0 h 134"/>
                <a:gd name="T2" fmla="*/ 41 w 93"/>
                <a:gd name="T3" fmla="*/ 34 h 134"/>
                <a:gd name="T4" fmla="*/ 29 w 93"/>
                <a:gd name="T5" fmla="*/ 66 h 134"/>
                <a:gd name="T6" fmla="*/ 15 w 93"/>
                <a:gd name="T7" fmla="*/ 97 h 134"/>
                <a:gd name="T8" fmla="*/ 0 w 93"/>
                <a:gd name="T9" fmla="*/ 130 h 134"/>
                <a:gd name="T10" fmla="*/ 12 w 93"/>
                <a:gd name="T11" fmla="*/ 134 h 134"/>
                <a:gd name="T12" fmla="*/ 18 w 93"/>
                <a:gd name="T13" fmla="*/ 119 h 134"/>
                <a:gd name="T14" fmla="*/ 26 w 93"/>
                <a:gd name="T15" fmla="*/ 102 h 134"/>
                <a:gd name="T16" fmla="*/ 42 w 93"/>
                <a:gd name="T17" fmla="*/ 67 h 134"/>
                <a:gd name="T18" fmla="*/ 52 w 93"/>
                <a:gd name="T19" fmla="*/ 52 h 134"/>
                <a:gd name="T20" fmla="*/ 64 w 93"/>
                <a:gd name="T21" fmla="*/ 37 h 134"/>
                <a:gd name="T22" fmla="*/ 77 w 93"/>
                <a:gd name="T23" fmla="*/ 28 h 134"/>
                <a:gd name="T24" fmla="*/ 85 w 93"/>
                <a:gd name="T25" fmla="*/ 23 h 134"/>
                <a:gd name="T26" fmla="*/ 93 w 93"/>
                <a:gd name="T27" fmla="*/ 21 h 134"/>
                <a:gd name="T28" fmla="*/ 91 w 93"/>
                <a:gd name="T29" fmla="*/ 20 h 134"/>
                <a:gd name="T30" fmla="*/ 86 w 93"/>
                <a:gd name="T31" fmla="*/ 18 h 134"/>
                <a:gd name="T32" fmla="*/ 72 w 93"/>
                <a:gd name="T33" fmla="*/ 11 h 134"/>
                <a:gd name="T34" fmla="*/ 58 w 93"/>
                <a:gd name="T35" fmla="*/ 4 h 134"/>
                <a:gd name="T36" fmla="*/ 53 w 93"/>
                <a:gd name="T37" fmla="*/ 1 h 134"/>
                <a:gd name="T38" fmla="*/ 52 w 93"/>
                <a:gd name="T39" fmla="*/ 0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3"/>
                <a:gd name="T61" fmla="*/ 0 h 134"/>
                <a:gd name="T62" fmla="*/ 93 w 93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3" h="134">
                  <a:moveTo>
                    <a:pt x="52" y="0"/>
                  </a:moveTo>
                  <a:lnTo>
                    <a:pt x="41" y="34"/>
                  </a:lnTo>
                  <a:lnTo>
                    <a:pt x="29" y="66"/>
                  </a:lnTo>
                  <a:lnTo>
                    <a:pt x="15" y="97"/>
                  </a:lnTo>
                  <a:lnTo>
                    <a:pt x="0" y="130"/>
                  </a:lnTo>
                  <a:lnTo>
                    <a:pt x="12" y="134"/>
                  </a:lnTo>
                  <a:lnTo>
                    <a:pt x="18" y="119"/>
                  </a:lnTo>
                  <a:lnTo>
                    <a:pt x="26" y="102"/>
                  </a:lnTo>
                  <a:lnTo>
                    <a:pt x="42" y="67"/>
                  </a:lnTo>
                  <a:lnTo>
                    <a:pt x="52" y="52"/>
                  </a:lnTo>
                  <a:lnTo>
                    <a:pt x="64" y="37"/>
                  </a:lnTo>
                  <a:lnTo>
                    <a:pt x="77" y="28"/>
                  </a:lnTo>
                  <a:lnTo>
                    <a:pt x="85" y="23"/>
                  </a:lnTo>
                  <a:lnTo>
                    <a:pt x="93" y="21"/>
                  </a:lnTo>
                  <a:lnTo>
                    <a:pt x="91" y="20"/>
                  </a:lnTo>
                  <a:lnTo>
                    <a:pt x="86" y="18"/>
                  </a:lnTo>
                  <a:lnTo>
                    <a:pt x="72" y="11"/>
                  </a:lnTo>
                  <a:lnTo>
                    <a:pt x="58" y="4"/>
                  </a:lnTo>
                  <a:lnTo>
                    <a:pt x="53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337" name="Freeform 24"/>
            <p:cNvSpPr/>
            <p:nvPr/>
          </p:nvSpPr>
          <p:spPr bwMode="auto">
            <a:xfrm>
              <a:off x="2993" y="2238"/>
              <a:ext cx="81" cy="97"/>
            </a:xfrm>
            <a:custGeom>
              <a:avLst/>
              <a:gdLst>
                <a:gd name="T0" fmla="*/ 81 w 81"/>
                <a:gd name="T1" fmla="*/ 0 h 97"/>
                <a:gd name="T2" fmla="*/ 43 w 81"/>
                <a:gd name="T3" fmla="*/ 27 h 97"/>
                <a:gd name="T4" fmla="*/ 19 w 81"/>
                <a:gd name="T5" fmla="*/ 56 h 97"/>
                <a:gd name="T6" fmla="*/ 0 w 81"/>
                <a:gd name="T7" fmla="*/ 97 h 97"/>
                <a:gd name="T8" fmla="*/ 38 w 81"/>
                <a:gd name="T9" fmla="*/ 50 h 97"/>
                <a:gd name="T10" fmla="*/ 66 w 81"/>
                <a:gd name="T11" fmla="*/ 27 h 97"/>
                <a:gd name="T12" fmla="*/ 81 w 81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97"/>
                <a:gd name="T23" fmla="*/ 81 w 81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97">
                  <a:moveTo>
                    <a:pt x="81" y="0"/>
                  </a:moveTo>
                  <a:lnTo>
                    <a:pt x="43" y="27"/>
                  </a:lnTo>
                  <a:lnTo>
                    <a:pt x="19" y="56"/>
                  </a:lnTo>
                  <a:lnTo>
                    <a:pt x="0" y="97"/>
                  </a:lnTo>
                  <a:lnTo>
                    <a:pt x="38" y="50"/>
                  </a:lnTo>
                  <a:lnTo>
                    <a:pt x="66" y="27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</a:ln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338" name="Freeform 25"/>
            <p:cNvSpPr/>
            <p:nvPr/>
          </p:nvSpPr>
          <p:spPr bwMode="auto">
            <a:xfrm>
              <a:off x="2716" y="2416"/>
              <a:ext cx="242" cy="137"/>
            </a:xfrm>
            <a:custGeom>
              <a:avLst/>
              <a:gdLst>
                <a:gd name="T0" fmla="*/ 0 w 242"/>
                <a:gd name="T1" fmla="*/ 106 h 137"/>
                <a:gd name="T2" fmla="*/ 25 w 242"/>
                <a:gd name="T3" fmla="*/ 99 h 137"/>
                <a:gd name="T4" fmla="*/ 48 w 242"/>
                <a:gd name="T5" fmla="*/ 92 h 137"/>
                <a:gd name="T6" fmla="*/ 70 w 242"/>
                <a:gd name="T7" fmla="*/ 83 h 137"/>
                <a:gd name="T8" fmla="*/ 88 w 242"/>
                <a:gd name="T9" fmla="*/ 72 h 137"/>
                <a:gd name="T10" fmla="*/ 106 w 242"/>
                <a:gd name="T11" fmla="*/ 60 h 137"/>
                <a:gd name="T12" fmla="*/ 121 w 242"/>
                <a:gd name="T13" fmla="*/ 45 h 137"/>
                <a:gd name="T14" fmla="*/ 136 w 242"/>
                <a:gd name="T15" fmla="*/ 26 h 137"/>
                <a:gd name="T16" fmla="*/ 147 w 242"/>
                <a:gd name="T17" fmla="*/ 6 h 137"/>
                <a:gd name="T18" fmla="*/ 144 w 242"/>
                <a:gd name="T19" fmla="*/ 25 h 137"/>
                <a:gd name="T20" fmla="*/ 142 w 242"/>
                <a:gd name="T21" fmla="*/ 35 h 137"/>
                <a:gd name="T22" fmla="*/ 138 w 242"/>
                <a:gd name="T23" fmla="*/ 46 h 137"/>
                <a:gd name="T24" fmla="*/ 132 w 242"/>
                <a:gd name="T25" fmla="*/ 57 h 137"/>
                <a:gd name="T26" fmla="*/ 125 w 242"/>
                <a:gd name="T27" fmla="*/ 67 h 137"/>
                <a:gd name="T28" fmla="*/ 115 w 242"/>
                <a:gd name="T29" fmla="*/ 76 h 137"/>
                <a:gd name="T30" fmla="*/ 102 w 242"/>
                <a:gd name="T31" fmla="*/ 86 h 137"/>
                <a:gd name="T32" fmla="*/ 122 w 242"/>
                <a:gd name="T33" fmla="*/ 81 h 137"/>
                <a:gd name="T34" fmla="*/ 139 w 242"/>
                <a:gd name="T35" fmla="*/ 72 h 137"/>
                <a:gd name="T36" fmla="*/ 152 w 242"/>
                <a:gd name="T37" fmla="*/ 61 h 137"/>
                <a:gd name="T38" fmla="*/ 163 w 242"/>
                <a:gd name="T39" fmla="*/ 48 h 137"/>
                <a:gd name="T40" fmla="*/ 183 w 242"/>
                <a:gd name="T41" fmla="*/ 22 h 137"/>
                <a:gd name="T42" fmla="*/ 191 w 242"/>
                <a:gd name="T43" fmla="*/ 10 h 137"/>
                <a:gd name="T44" fmla="*/ 199 w 242"/>
                <a:gd name="T45" fmla="*/ 0 h 137"/>
                <a:gd name="T46" fmla="*/ 196 w 242"/>
                <a:gd name="T47" fmla="*/ 9 h 137"/>
                <a:gd name="T48" fmla="*/ 194 w 242"/>
                <a:gd name="T49" fmla="*/ 20 h 137"/>
                <a:gd name="T50" fmla="*/ 190 w 242"/>
                <a:gd name="T51" fmla="*/ 43 h 137"/>
                <a:gd name="T52" fmla="*/ 190 w 242"/>
                <a:gd name="T53" fmla="*/ 64 h 137"/>
                <a:gd name="T54" fmla="*/ 191 w 242"/>
                <a:gd name="T55" fmla="*/ 75 h 137"/>
                <a:gd name="T56" fmla="*/ 194 w 242"/>
                <a:gd name="T57" fmla="*/ 84 h 137"/>
                <a:gd name="T58" fmla="*/ 216 w 242"/>
                <a:gd name="T59" fmla="*/ 55 h 137"/>
                <a:gd name="T60" fmla="*/ 229 w 242"/>
                <a:gd name="T61" fmla="*/ 40 h 137"/>
                <a:gd name="T62" fmla="*/ 242 w 242"/>
                <a:gd name="T63" fmla="*/ 27 h 137"/>
                <a:gd name="T64" fmla="*/ 231 w 242"/>
                <a:gd name="T65" fmla="*/ 45 h 137"/>
                <a:gd name="T66" fmla="*/ 223 w 242"/>
                <a:gd name="T67" fmla="*/ 61 h 137"/>
                <a:gd name="T68" fmla="*/ 218 w 242"/>
                <a:gd name="T69" fmla="*/ 74 h 137"/>
                <a:gd name="T70" fmla="*/ 216 w 242"/>
                <a:gd name="T71" fmla="*/ 86 h 137"/>
                <a:gd name="T72" fmla="*/ 214 w 242"/>
                <a:gd name="T73" fmla="*/ 97 h 137"/>
                <a:gd name="T74" fmla="*/ 216 w 242"/>
                <a:gd name="T75" fmla="*/ 109 h 137"/>
                <a:gd name="T76" fmla="*/ 219 w 242"/>
                <a:gd name="T77" fmla="*/ 122 h 137"/>
                <a:gd name="T78" fmla="*/ 223 w 242"/>
                <a:gd name="T79" fmla="*/ 137 h 137"/>
                <a:gd name="T80" fmla="*/ 212 w 242"/>
                <a:gd name="T81" fmla="*/ 135 h 137"/>
                <a:gd name="T82" fmla="*/ 204 w 242"/>
                <a:gd name="T83" fmla="*/ 132 h 137"/>
                <a:gd name="T84" fmla="*/ 196 w 242"/>
                <a:gd name="T85" fmla="*/ 129 h 137"/>
                <a:gd name="T86" fmla="*/ 190 w 242"/>
                <a:gd name="T87" fmla="*/ 125 h 137"/>
                <a:gd name="T88" fmla="*/ 184 w 242"/>
                <a:gd name="T89" fmla="*/ 120 h 137"/>
                <a:gd name="T90" fmla="*/ 180 w 242"/>
                <a:gd name="T91" fmla="*/ 115 h 137"/>
                <a:gd name="T92" fmla="*/ 178 w 242"/>
                <a:gd name="T93" fmla="*/ 100 h 137"/>
                <a:gd name="T94" fmla="*/ 176 w 242"/>
                <a:gd name="T95" fmla="*/ 92 h 137"/>
                <a:gd name="T96" fmla="*/ 171 w 242"/>
                <a:gd name="T97" fmla="*/ 82 h 137"/>
                <a:gd name="T98" fmla="*/ 154 w 242"/>
                <a:gd name="T99" fmla="*/ 94 h 137"/>
                <a:gd name="T100" fmla="*/ 134 w 242"/>
                <a:gd name="T101" fmla="*/ 103 h 137"/>
                <a:gd name="T102" fmla="*/ 113 w 242"/>
                <a:gd name="T103" fmla="*/ 109 h 137"/>
                <a:gd name="T104" fmla="*/ 89 w 242"/>
                <a:gd name="T105" fmla="*/ 114 h 137"/>
                <a:gd name="T106" fmla="*/ 65 w 242"/>
                <a:gd name="T107" fmla="*/ 115 h 137"/>
                <a:gd name="T108" fmla="*/ 41 w 242"/>
                <a:gd name="T109" fmla="*/ 114 h 137"/>
                <a:gd name="T110" fmla="*/ 19 w 242"/>
                <a:gd name="T111" fmla="*/ 111 h 137"/>
                <a:gd name="T112" fmla="*/ 0 w 242"/>
                <a:gd name="T113" fmla="*/ 106 h 1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2"/>
                <a:gd name="T172" fmla="*/ 0 h 137"/>
                <a:gd name="T173" fmla="*/ 242 w 242"/>
                <a:gd name="T174" fmla="*/ 137 h 13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2" h="137">
                  <a:moveTo>
                    <a:pt x="0" y="106"/>
                  </a:moveTo>
                  <a:lnTo>
                    <a:pt x="25" y="99"/>
                  </a:lnTo>
                  <a:lnTo>
                    <a:pt x="48" y="92"/>
                  </a:lnTo>
                  <a:lnTo>
                    <a:pt x="70" y="83"/>
                  </a:lnTo>
                  <a:lnTo>
                    <a:pt x="88" y="72"/>
                  </a:lnTo>
                  <a:lnTo>
                    <a:pt x="106" y="60"/>
                  </a:lnTo>
                  <a:lnTo>
                    <a:pt x="121" y="45"/>
                  </a:lnTo>
                  <a:lnTo>
                    <a:pt x="136" y="26"/>
                  </a:lnTo>
                  <a:lnTo>
                    <a:pt x="147" y="6"/>
                  </a:lnTo>
                  <a:lnTo>
                    <a:pt x="144" y="25"/>
                  </a:lnTo>
                  <a:lnTo>
                    <a:pt x="142" y="35"/>
                  </a:lnTo>
                  <a:lnTo>
                    <a:pt x="138" y="46"/>
                  </a:lnTo>
                  <a:lnTo>
                    <a:pt x="132" y="57"/>
                  </a:lnTo>
                  <a:lnTo>
                    <a:pt x="125" y="67"/>
                  </a:lnTo>
                  <a:lnTo>
                    <a:pt x="115" y="76"/>
                  </a:lnTo>
                  <a:lnTo>
                    <a:pt x="102" y="86"/>
                  </a:lnTo>
                  <a:lnTo>
                    <a:pt x="122" y="81"/>
                  </a:lnTo>
                  <a:lnTo>
                    <a:pt x="139" y="72"/>
                  </a:lnTo>
                  <a:lnTo>
                    <a:pt x="152" y="61"/>
                  </a:lnTo>
                  <a:lnTo>
                    <a:pt x="163" y="48"/>
                  </a:lnTo>
                  <a:lnTo>
                    <a:pt x="183" y="22"/>
                  </a:lnTo>
                  <a:lnTo>
                    <a:pt x="191" y="10"/>
                  </a:lnTo>
                  <a:lnTo>
                    <a:pt x="199" y="0"/>
                  </a:lnTo>
                  <a:lnTo>
                    <a:pt x="196" y="9"/>
                  </a:lnTo>
                  <a:lnTo>
                    <a:pt x="194" y="20"/>
                  </a:lnTo>
                  <a:lnTo>
                    <a:pt x="190" y="43"/>
                  </a:lnTo>
                  <a:lnTo>
                    <a:pt x="190" y="64"/>
                  </a:lnTo>
                  <a:lnTo>
                    <a:pt x="191" y="75"/>
                  </a:lnTo>
                  <a:lnTo>
                    <a:pt x="194" y="84"/>
                  </a:lnTo>
                  <a:lnTo>
                    <a:pt x="216" y="55"/>
                  </a:lnTo>
                  <a:lnTo>
                    <a:pt x="229" y="40"/>
                  </a:lnTo>
                  <a:lnTo>
                    <a:pt x="242" y="27"/>
                  </a:lnTo>
                  <a:lnTo>
                    <a:pt x="231" y="45"/>
                  </a:lnTo>
                  <a:lnTo>
                    <a:pt x="223" y="61"/>
                  </a:lnTo>
                  <a:lnTo>
                    <a:pt x="218" y="74"/>
                  </a:lnTo>
                  <a:lnTo>
                    <a:pt x="216" y="86"/>
                  </a:lnTo>
                  <a:lnTo>
                    <a:pt x="214" y="97"/>
                  </a:lnTo>
                  <a:lnTo>
                    <a:pt x="216" y="109"/>
                  </a:lnTo>
                  <a:lnTo>
                    <a:pt x="219" y="122"/>
                  </a:lnTo>
                  <a:lnTo>
                    <a:pt x="223" y="137"/>
                  </a:lnTo>
                  <a:lnTo>
                    <a:pt x="212" y="135"/>
                  </a:lnTo>
                  <a:lnTo>
                    <a:pt x="204" y="132"/>
                  </a:lnTo>
                  <a:lnTo>
                    <a:pt x="196" y="129"/>
                  </a:lnTo>
                  <a:lnTo>
                    <a:pt x="190" y="125"/>
                  </a:lnTo>
                  <a:lnTo>
                    <a:pt x="184" y="120"/>
                  </a:lnTo>
                  <a:lnTo>
                    <a:pt x="180" y="115"/>
                  </a:lnTo>
                  <a:lnTo>
                    <a:pt x="178" y="100"/>
                  </a:lnTo>
                  <a:lnTo>
                    <a:pt x="176" y="92"/>
                  </a:lnTo>
                  <a:lnTo>
                    <a:pt x="171" y="82"/>
                  </a:lnTo>
                  <a:lnTo>
                    <a:pt x="154" y="94"/>
                  </a:lnTo>
                  <a:lnTo>
                    <a:pt x="134" y="103"/>
                  </a:lnTo>
                  <a:lnTo>
                    <a:pt x="113" y="109"/>
                  </a:lnTo>
                  <a:lnTo>
                    <a:pt x="89" y="114"/>
                  </a:lnTo>
                  <a:lnTo>
                    <a:pt x="65" y="115"/>
                  </a:lnTo>
                  <a:lnTo>
                    <a:pt x="41" y="114"/>
                  </a:lnTo>
                  <a:lnTo>
                    <a:pt x="19" y="111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339" name="Freeform 26"/>
            <p:cNvSpPr/>
            <p:nvPr/>
          </p:nvSpPr>
          <p:spPr bwMode="auto">
            <a:xfrm>
              <a:off x="2867" y="2364"/>
              <a:ext cx="76" cy="96"/>
            </a:xfrm>
            <a:custGeom>
              <a:avLst/>
              <a:gdLst>
                <a:gd name="T0" fmla="*/ 76 w 76"/>
                <a:gd name="T1" fmla="*/ 1 h 96"/>
                <a:gd name="T2" fmla="*/ 66 w 76"/>
                <a:gd name="T3" fmla="*/ 0 h 96"/>
                <a:gd name="T4" fmla="*/ 56 w 76"/>
                <a:gd name="T5" fmla="*/ 0 h 96"/>
                <a:gd name="T6" fmla="*/ 39 w 76"/>
                <a:gd name="T7" fmla="*/ 3 h 96"/>
                <a:gd name="T8" fmla="*/ 25 w 76"/>
                <a:gd name="T9" fmla="*/ 11 h 96"/>
                <a:gd name="T10" fmla="*/ 14 w 76"/>
                <a:gd name="T11" fmla="*/ 22 h 96"/>
                <a:gd name="T12" fmla="*/ 6 w 76"/>
                <a:gd name="T13" fmla="*/ 37 h 96"/>
                <a:gd name="T14" fmla="*/ 2 w 76"/>
                <a:gd name="T15" fmla="*/ 54 h 96"/>
                <a:gd name="T16" fmla="*/ 0 w 76"/>
                <a:gd name="T17" fmla="*/ 74 h 96"/>
                <a:gd name="T18" fmla="*/ 1 w 76"/>
                <a:gd name="T19" fmla="*/ 96 h 96"/>
                <a:gd name="T20" fmla="*/ 9 w 76"/>
                <a:gd name="T21" fmla="*/ 80 h 96"/>
                <a:gd name="T22" fmla="*/ 15 w 76"/>
                <a:gd name="T23" fmla="*/ 65 h 96"/>
                <a:gd name="T24" fmla="*/ 24 w 76"/>
                <a:gd name="T25" fmla="*/ 52 h 96"/>
                <a:gd name="T26" fmla="*/ 33 w 76"/>
                <a:gd name="T27" fmla="*/ 40 h 96"/>
                <a:gd name="T28" fmla="*/ 53 w 76"/>
                <a:gd name="T29" fmla="*/ 18 h 96"/>
                <a:gd name="T30" fmla="*/ 76 w 76"/>
                <a:gd name="T31" fmla="*/ 1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"/>
                <a:gd name="T49" fmla="*/ 0 h 96"/>
                <a:gd name="T50" fmla="*/ 76 w 76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" h="96">
                  <a:moveTo>
                    <a:pt x="76" y="1"/>
                  </a:moveTo>
                  <a:lnTo>
                    <a:pt x="66" y="0"/>
                  </a:lnTo>
                  <a:lnTo>
                    <a:pt x="56" y="0"/>
                  </a:lnTo>
                  <a:lnTo>
                    <a:pt x="39" y="3"/>
                  </a:lnTo>
                  <a:lnTo>
                    <a:pt x="25" y="11"/>
                  </a:lnTo>
                  <a:lnTo>
                    <a:pt x="14" y="22"/>
                  </a:lnTo>
                  <a:lnTo>
                    <a:pt x="6" y="37"/>
                  </a:lnTo>
                  <a:lnTo>
                    <a:pt x="2" y="54"/>
                  </a:lnTo>
                  <a:lnTo>
                    <a:pt x="0" y="74"/>
                  </a:lnTo>
                  <a:lnTo>
                    <a:pt x="1" y="96"/>
                  </a:lnTo>
                  <a:lnTo>
                    <a:pt x="9" y="80"/>
                  </a:lnTo>
                  <a:lnTo>
                    <a:pt x="15" y="65"/>
                  </a:lnTo>
                  <a:lnTo>
                    <a:pt x="24" y="52"/>
                  </a:lnTo>
                  <a:lnTo>
                    <a:pt x="33" y="40"/>
                  </a:lnTo>
                  <a:lnTo>
                    <a:pt x="53" y="18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2340" name="Freeform 27"/>
            <p:cNvSpPr/>
            <p:nvPr/>
          </p:nvSpPr>
          <p:spPr bwMode="auto">
            <a:xfrm>
              <a:off x="2923" y="2376"/>
              <a:ext cx="47" cy="86"/>
            </a:xfrm>
            <a:custGeom>
              <a:avLst/>
              <a:gdLst>
                <a:gd name="T0" fmla="*/ 45 w 47"/>
                <a:gd name="T1" fmla="*/ 0 h 86"/>
                <a:gd name="T2" fmla="*/ 36 w 47"/>
                <a:gd name="T3" fmla="*/ 24 h 86"/>
                <a:gd name="T4" fmla="*/ 25 w 47"/>
                <a:gd name="T5" fmla="*/ 45 h 86"/>
                <a:gd name="T6" fmla="*/ 12 w 47"/>
                <a:gd name="T7" fmla="*/ 64 h 86"/>
                <a:gd name="T8" fmla="*/ 0 w 47"/>
                <a:gd name="T9" fmla="*/ 86 h 86"/>
                <a:gd name="T10" fmla="*/ 13 w 47"/>
                <a:gd name="T11" fmla="*/ 74 h 86"/>
                <a:gd name="T12" fmla="*/ 24 w 47"/>
                <a:gd name="T13" fmla="*/ 65 h 86"/>
                <a:gd name="T14" fmla="*/ 33 w 47"/>
                <a:gd name="T15" fmla="*/ 56 h 86"/>
                <a:gd name="T16" fmla="*/ 39 w 47"/>
                <a:gd name="T17" fmla="*/ 49 h 86"/>
                <a:gd name="T18" fmla="*/ 44 w 47"/>
                <a:gd name="T19" fmla="*/ 41 h 86"/>
                <a:gd name="T20" fmla="*/ 46 w 47"/>
                <a:gd name="T21" fmla="*/ 30 h 86"/>
                <a:gd name="T22" fmla="*/ 47 w 47"/>
                <a:gd name="T23" fmla="*/ 17 h 86"/>
                <a:gd name="T24" fmla="*/ 46 w 47"/>
                <a:gd name="T25" fmla="*/ 10 h 86"/>
                <a:gd name="T26" fmla="*/ 45 w 47"/>
                <a:gd name="T27" fmla="*/ 0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"/>
                <a:gd name="T43" fmla="*/ 0 h 86"/>
                <a:gd name="T44" fmla="*/ 47 w 47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" h="86">
                  <a:moveTo>
                    <a:pt x="45" y="0"/>
                  </a:moveTo>
                  <a:lnTo>
                    <a:pt x="36" y="24"/>
                  </a:lnTo>
                  <a:lnTo>
                    <a:pt x="25" y="45"/>
                  </a:lnTo>
                  <a:lnTo>
                    <a:pt x="12" y="64"/>
                  </a:lnTo>
                  <a:lnTo>
                    <a:pt x="0" y="86"/>
                  </a:lnTo>
                  <a:lnTo>
                    <a:pt x="13" y="74"/>
                  </a:lnTo>
                  <a:lnTo>
                    <a:pt x="24" y="65"/>
                  </a:lnTo>
                  <a:lnTo>
                    <a:pt x="33" y="56"/>
                  </a:lnTo>
                  <a:lnTo>
                    <a:pt x="39" y="49"/>
                  </a:lnTo>
                  <a:lnTo>
                    <a:pt x="44" y="41"/>
                  </a:lnTo>
                  <a:lnTo>
                    <a:pt x="46" y="30"/>
                  </a:lnTo>
                  <a:lnTo>
                    <a:pt x="47" y="17"/>
                  </a:lnTo>
                  <a:lnTo>
                    <a:pt x="46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pic>
        <p:nvPicPr>
          <p:cNvPr id="107559" name="Picture 51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5805488"/>
            <a:ext cx="788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75" y="4973638"/>
            <a:ext cx="1620838" cy="1620837"/>
          </a:xfrm>
          <a:prstGeom prst="rect">
            <a:avLst/>
          </a:prstGeom>
          <a:noFill/>
          <a:ln w="9525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7561" name="Group 34"/>
          <p:cNvGrpSpPr/>
          <p:nvPr/>
        </p:nvGrpSpPr>
        <p:grpSpPr bwMode="auto">
          <a:xfrm>
            <a:off x="6181725" y="-115888"/>
            <a:ext cx="2268538" cy="6667501"/>
            <a:chOff x="6181195" y="-116524"/>
            <a:chExt cx="2268912" cy="6668102"/>
          </a:xfrm>
        </p:grpSpPr>
        <p:sp>
          <p:nvSpPr>
            <p:cNvPr id="36" name="Rectangle 35"/>
            <p:cNvSpPr/>
            <p:nvPr/>
          </p:nvSpPr>
          <p:spPr>
            <a:xfrm>
              <a:off x="6680626" y="-116524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1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914383" y="-104399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2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577258" y="1178001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3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719711" y="1080841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4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516688" y="2177611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5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715733" y="2177611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6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487600" y="3330592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7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785916" y="3351953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8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412764" y="4478319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9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181195" y="5628248"/>
              <a:ext cx="88678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10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sp>
        <p:nvSpPr>
          <p:cNvPr id="46" name="Text Box 102"/>
          <p:cNvSpPr txBox="1">
            <a:spLocks noChangeArrowheads="1"/>
          </p:cNvSpPr>
          <p:nvPr/>
        </p:nvSpPr>
        <p:spPr bwMode="auto">
          <a:xfrm>
            <a:off x="1763713" y="5445125"/>
            <a:ext cx="34559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580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6000" b="1" dirty="0" err="1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It’s</a:t>
            </a:r>
            <a:r>
              <a:rPr lang="es-ES" altLang="es-ES" sz="6000" b="1" dirty="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 …</a:t>
            </a:r>
            <a:endParaRPr lang="es-ES" altLang="es-ES" sz="6000" b="1" dirty="0">
              <a:solidFill>
                <a:srgbClr val="000000"/>
              </a:solidFill>
              <a:latin typeface="Comic Sans MS" panose="030F0702030302020204" pitchFamily="66" charset="0"/>
              <a:cs typeface="+mn-cs"/>
            </a:endParaRPr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4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4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47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4.07407E-6 C -0.01579 0.00209 -0.03055 0.00695 -0.04635 0.00996 C -0.05138 0.01088 -0.05607 0.01459 -0.06111 0.01482 C -0.08645 0.01644 -0.11163 0.01644 -0.13697 0.01736 C -0.18888 0.02917 -0.13177 0.0169 -0.26857 0.02223 C -0.27326 0.02246 -0.27586 0.02709 -0.27968 0.02963 C -0.2842 0.03264 -0.28767 0.03241 -0.29253 0.03473 C -0.30138 0.03912 -0.30763 0.04815 -0.31666 0.05185 C -0.32239 0.05949 -0.32673 0.06829 -0.33333 0.07408 C -0.34392 0.09514 -0.35381 0.11227 -0.36857 0.12848 C -0.37795 0.13889 -0.36979 0.1338 -0.37968 0.13843 C -0.39062 0.15301 -0.4019 0.16551 -0.41302 0.18033 C -0.41788 0.18681 -0.42152 0.1956 -0.42586 0.20255 C -0.43142 0.21135 -0.43923 0.21574 -0.44444 0.22477 C -0.44565 0.22685 -0.45312 0.24213 -0.45555 0.24699 C -0.45659 0.24908 -0.45624 0.25232 -0.45746 0.2544 C -0.45885 0.25672 -0.46111 0.25764 -0.46302 0.25926 C -0.46718 0.2676 -0.46857 0.27107 -0.47586 0.27408 C -0.47864 0.27778 -0.48263 0.2801 -0.48524 0.28403 C -0.4927 0.29537 -0.49409 0.30648 -0.50555 0.31111 C -0.50798 0.31435 -0.51058 0.31783 -0.51302 0.32107 C -0.51458 0.32315 -0.51492 0.32662 -0.51666 0.32848 C -0.51822 0.3301 -0.52031 0.3301 -0.52222 0.33102 C -0.5243 0.33542 -0.5276 0.33889 -0.52968 0.34329 C -0.53402 0.35278 -0.53142 0.36366 -0.53697 0.37292 C -0.54322 0.38334 -0.55538 0.38519 -0.56475 0.38519 " pathEditMode="relative" ptsTypes="fffffffffffffffffffffffff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ARANJ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58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115" descr="Oso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412875"/>
            <a:ext cx="403225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50825" y="333375"/>
            <a:ext cx="6265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580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5400" b="1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This bear is …</a:t>
            </a:r>
            <a:endParaRPr lang="es-ES" altLang="es-ES" sz="5400" b="1">
              <a:solidFill>
                <a:srgbClr val="000000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76806" name="Freeform 6"/>
          <p:cNvSpPr/>
          <p:nvPr/>
        </p:nvSpPr>
        <p:spPr bwMode="auto">
          <a:xfrm rot="-1158789">
            <a:off x="6877050" y="433388"/>
            <a:ext cx="863600" cy="617537"/>
          </a:xfrm>
          <a:custGeom>
            <a:avLst/>
            <a:gdLst>
              <a:gd name="T0" fmla="*/ 520257024 w 850"/>
              <a:gd name="T1" fmla="*/ 11943704 h 619"/>
              <a:gd name="T2" fmla="*/ 136257792 w 850"/>
              <a:gd name="T3" fmla="*/ 131376757 h 619"/>
              <a:gd name="T4" fmla="*/ 74322432 w 850"/>
              <a:gd name="T5" fmla="*/ 179150576 h 619"/>
              <a:gd name="T6" fmla="*/ 37161216 w 850"/>
              <a:gd name="T7" fmla="*/ 250809809 h 619"/>
              <a:gd name="T8" fmla="*/ 0 w 850"/>
              <a:gd name="T9" fmla="*/ 370243859 h 619"/>
              <a:gd name="T10" fmla="*/ 24774144 w 850"/>
              <a:gd name="T11" fmla="*/ 441904090 h 619"/>
              <a:gd name="T12" fmla="*/ 37161216 w 850"/>
              <a:gd name="T13" fmla="*/ 489676912 h 619"/>
              <a:gd name="T14" fmla="*/ 123870720 w 850"/>
              <a:gd name="T15" fmla="*/ 513563323 h 619"/>
              <a:gd name="T16" fmla="*/ 470708736 w 850"/>
              <a:gd name="T17" fmla="*/ 525507027 h 619"/>
              <a:gd name="T18" fmla="*/ 619353600 w 850"/>
              <a:gd name="T19" fmla="*/ 477734205 h 619"/>
              <a:gd name="T20" fmla="*/ 854707968 w 850"/>
              <a:gd name="T21" fmla="*/ 418016681 h 619"/>
              <a:gd name="T22" fmla="*/ 842320896 w 850"/>
              <a:gd name="T23" fmla="*/ 346357448 h 619"/>
              <a:gd name="T24" fmla="*/ 817546752 w 850"/>
              <a:gd name="T25" fmla="*/ 262753514 h 619"/>
              <a:gd name="T26" fmla="*/ 842320896 w 850"/>
              <a:gd name="T27" fmla="*/ 179150576 h 619"/>
              <a:gd name="T28" fmla="*/ 743224320 w 850"/>
              <a:gd name="T29" fmla="*/ 155263168 h 619"/>
              <a:gd name="T30" fmla="*/ 730837248 w 850"/>
              <a:gd name="T31" fmla="*/ 119433052 h 619"/>
              <a:gd name="T32" fmla="*/ 693676032 w 850"/>
              <a:gd name="T33" fmla="*/ 95546642 h 619"/>
              <a:gd name="T34" fmla="*/ 668901888 w 850"/>
              <a:gd name="T35" fmla="*/ 59716526 h 619"/>
              <a:gd name="T36" fmla="*/ 594579456 w 850"/>
              <a:gd name="T37" fmla="*/ 35830115 h 619"/>
              <a:gd name="T38" fmla="*/ 557418240 w 850"/>
              <a:gd name="T39" fmla="*/ 11943704 h 619"/>
              <a:gd name="T40" fmla="*/ 520257024 w 850"/>
              <a:gd name="T41" fmla="*/ 0 h 619"/>
              <a:gd name="T42" fmla="*/ 520257024 w 850"/>
              <a:gd name="T43" fmla="*/ 11943704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2" name="Group 34"/>
          <p:cNvGrpSpPr>
            <a:grpSpLocks noChangeAspect="1"/>
          </p:cNvGrpSpPr>
          <p:nvPr/>
        </p:nvGrpSpPr>
        <p:grpSpPr bwMode="auto">
          <a:xfrm>
            <a:off x="1473200" y="1416050"/>
            <a:ext cx="4035425" cy="3970338"/>
            <a:chOff x="1746" y="799"/>
            <a:chExt cx="2132" cy="2098"/>
          </a:xfrm>
        </p:grpSpPr>
        <p:sp>
          <p:nvSpPr>
            <p:cNvPr id="13365" name="AutoShape 33"/>
            <p:cNvSpPr>
              <a:spLocks noChangeAspect="1" noChangeArrowheads="1" noTextEdit="1"/>
            </p:cNvSpPr>
            <p:nvPr/>
          </p:nvSpPr>
          <p:spPr bwMode="auto">
            <a:xfrm>
              <a:off x="1746" y="799"/>
              <a:ext cx="2132" cy="2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66" name="Freeform 35"/>
            <p:cNvSpPr/>
            <p:nvPr/>
          </p:nvSpPr>
          <p:spPr bwMode="auto">
            <a:xfrm>
              <a:off x="2975" y="821"/>
              <a:ext cx="139" cy="128"/>
            </a:xfrm>
            <a:custGeom>
              <a:avLst/>
              <a:gdLst>
                <a:gd name="T0" fmla="*/ 86 w 139"/>
                <a:gd name="T1" fmla="*/ 121 h 128"/>
                <a:gd name="T2" fmla="*/ 75 w 139"/>
                <a:gd name="T3" fmla="*/ 126 h 128"/>
                <a:gd name="T4" fmla="*/ 64 w 139"/>
                <a:gd name="T5" fmla="*/ 128 h 128"/>
                <a:gd name="T6" fmla="*/ 54 w 139"/>
                <a:gd name="T7" fmla="*/ 128 h 128"/>
                <a:gd name="T8" fmla="*/ 46 w 139"/>
                <a:gd name="T9" fmla="*/ 124 h 128"/>
                <a:gd name="T10" fmla="*/ 29 w 139"/>
                <a:gd name="T11" fmla="*/ 116 h 128"/>
                <a:gd name="T12" fmla="*/ 15 w 139"/>
                <a:gd name="T13" fmla="*/ 103 h 128"/>
                <a:gd name="T14" fmla="*/ 5 w 139"/>
                <a:gd name="T15" fmla="*/ 84 h 128"/>
                <a:gd name="T16" fmla="*/ 0 w 139"/>
                <a:gd name="T17" fmla="*/ 65 h 128"/>
                <a:gd name="T18" fmla="*/ 0 w 139"/>
                <a:gd name="T19" fmla="*/ 47 h 128"/>
                <a:gd name="T20" fmla="*/ 7 w 139"/>
                <a:gd name="T21" fmla="*/ 30 h 128"/>
                <a:gd name="T22" fmla="*/ 15 w 139"/>
                <a:gd name="T23" fmla="*/ 17 h 128"/>
                <a:gd name="T24" fmla="*/ 27 w 139"/>
                <a:gd name="T25" fmla="*/ 8 h 128"/>
                <a:gd name="T26" fmla="*/ 42 w 139"/>
                <a:gd name="T27" fmla="*/ 3 h 128"/>
                <a:gd name="T28" fmla="*/ 58 w 139"/>
                <a:gd name="T29" fmla="*/ 2 h 128"/>
                <a:gd name="T30" fmla="*/ 75 w 139"/>
                <a:gd name="T31" fmla="*/ 0 h 128"/>
                <a:gd name="T32" fmla="*/ 90 w 139"/>
                <a:gd name="T33" fmla="*/ 3 h 128"/>
                <a:gd name="T34" fmla="*/ 105 w 139"/>
                <a:gd name="T35" fmla="*/ 7 h 128"/>
                <a:gd name="T36" fmla="*/ 119 w 139"/>
                <a:gd name="T37" fmla="*/ 10 h 128"/>
                <a:gd name="T38" fmla="*/ 127 w 139"/>
                <a:gd name="T39" fmla="*/ 15 h 128"/>
                <a:gd name="T40" fmla="*/ 132 w 139"/>
                <a:gd name="T41" fmla="*/ 22 h 128"/>
                <a:gd name="T42" fmla="*/ 139 w 139"/>
                <a:gd name="T43" fmla="*/ 35 h 128"/>
                <a:gd name="T44" fmla="*/ 139 w 139"/>
                <a:gd name="T45" fmla="*/ 50 h 128"/>
                <a:gd name="T46" fmla="*/ 134 w 139"/>
                <a:gd name="T47" fmla="*/ 67 h 128"/>
                <a:gd name="T48" fmla="*/ 125 w 139"/>
                <a:gd name="T49" fmla="*/ 84 h 128"/>
                <a:gd name="T50" fmla="*/ 113 w 139"/>
                <a:gd name="T51" fmla="*/ 99 h 128"/>
                <a:gd name="T52" fmla="*/ 100 w 139"/>
                <a:gd name="T53" fmla="*/ 113 h 128"/>
                <a:gd name="T54" fmla="*/ 86 w 139"/>
                <a:gd name="T55" fmla="*/ 121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9"/>
                <a:gd name="T85" fmla="*/ 0 h 128"/>
                <a:gd name="T86" fmla="*/ 139 w 139"/>
                <a:gd name="T87" fmla="*/ 128 h 1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9" h="128">
                  <a:moveTo>
                    <a:pt x="86" y="121"/>
                  </a:moveTo>
                  <a:lnTo>
                    <a:pt x="75" y="126"/>
                  </a:lnTo>
                  <a:lnTo>
                    <a:pt x="64" y="128"/>
                  </a:lnTo>
                  <a:lnTo>
                    <a:pt x="54" y="128"/>
                  </a:lnTo>
                  <a:lnTo>
                    <a:pt x="46" y="124"/>
                  </a:lnTo>
                  <a:lnTo>
                    <a:pt x="29" y="116"/>
                  </a:lnTo>
                  <a:lnTo>
                    <a:pt x="15" y="103"/>
                  </a:lnTo>
                  <a:lnTo>
                    <a:pt x="5" y="84"/>
                  </a:lnTo>
                  <a:lnTo>
                    <a:pt x="0" y="65"/>
                  </a:lnTo>
                  <a:lnTo>
                    <a:pt x="0" y="47"/>
                  </a:lnTo>
                  <a:lnTo>
                    <a:pt x="7" y="30"/>
                  </a:lnTo>
                  <a:lnTo>
                    <a:pt x="15" y="17"/>
                  </a:lnTo>
                  <a:lnTo>
                    <a:pt x="27" y="8"/>
                  </a:lnTo>
                  <a:lnTo>
                    <a:pt x="42" y="3"/>
                  </a:lnTo>
                  <a:lnTo>
                    <a:pt x="58" y="2"/>
                  </a:lnTo>
                  <a:lnTo>
                    <a:pt x="75" y="0"/>
                  </a:lnTo>
                  <a:lnTo>
                    <a:pt x="90" y="3"/>
                  </a:lnTo>
                  <a:lnTo>
                    <a:pt x="105" y="7"/>
                  </a:lnTo>
                  <a:lnTo>
                    <a:pt x="119" y="10"/>
                  </a:lnTo>
                  <a:lnTo>
                    <a:pt x="127" y="15"/>
                  </a:lnTo>
                  <a:lnTo>
                    <a:pt x="132" y="22"/>
                  </a:lnTo>
                  <a:lnTo>
                    <a:pt x="139" y="35"/>
                  </a:lnTo>
                  <a:lnTo>
                    <a:pt x="139" y="50"/>
                  </a:lnTo>
                  <a:lnTo>
                    <a:pt x="134" y="67"/>
                  </a:lnTo>
                  <a:lnTo>
                    <a:pt x="125" y="84"/>
                  </a:lnTo>
                  <a:lnTo>
                    <a:pt x="113" y="99"/>
                  </a:lnTo>
                  <a:lnTo>
                    <a:pt x="100" y="113"/>
                  </a:lnTo>
                  <a:lnTo>
                    <a:pt x="86" y="121"/>
                  </a:lnTo>
                  <a:close/>
                </a:path>
              </a:pathLst>
            </a:custGeom>
            <a:solidFill>
              <a:schemeClr val="hlink"/>
            </a:solidFill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67" name="Freeform 36"/>
            <p:cNvSpPr/>
            <p:nvPr/>
          </p:nvSpPr>
          <p:spPr bwMode="auto">
            <a:xfrm>
              <a:off x="2431" y="2015"/>
              <a:ext cx="600" cy="736"/>
            </a:xfrm>
            <a:custGeom>
              <a:avLst/>
              <a:gdLst>
                <a:gd name="T0" fmla="*/ 3 w 600"/>
                <a:gd name="T1" fmla="*/ 78 h 736"/>
                <a:gd name="T2" fmla="*/ 13 w 600"/>
                <a:gd name="T3" fmla="*/ 105 h 736"/>
                <a:gd name="T4" fmla="*/ 20 w 600"/>
                <a:gd name="T5" fmla="*/ 132 h 736"/>
                <a:gd name="T6" fmla="*/ 40 w 600"/>
                <a:gd name="T7" fmla="*/ 157 h 736"/>
                <a:gd name="T8" fmla="*/ 57 w 600"/>
                <a:gd name="T9" fmla="*/ 212 h 736"/>
                <a:gd name="T10" fmla="*/ 67 w 600"/>
                <a:gd name="T11" fmla="*/ 295 h 736"/>
                <a:gd name="T12" fmla="*/ 67 w 600"/>
                <a:gd name="T13" fmla="*/ 419 h 736"/>
                <a:gd name="T14" fmla="*/ 54 w 600"/>
                <a:gd name="T15" fmla="*/ 534 h 736"/>
                <a:gd name="T16" fmla="*/ 39 w 600"/>
                <a:gd name="T17" fmla="*/ 579 h 736"/>
                <a:gd name="T18" fmla="*/ 37 w 600"/>
                <a:gd name="T19" fmla="*/ 609 h 736"/>
                <a:gd name="T20" fmla="*/ 52 w 600"/>
                <a:gd name="T21" fmla="*/ 638 h 736"/>
                <a:gd name="T22" fmla="*/ 94 w 600"/>
                <a:gd name="T23" fmla="*/ 675 h 736"/>
                <a:gd name="T24" fmla="*/ 167 w 600"/>
                <a:gd name="T25" fmla="*/ 710 h 736"/>
                <a:gd name="T26" fmla="*/ 289 w 600"/>
                <a:gd name="T27" fmla="*/ 734 h 736"/>
                <a:gd name="T28" fmla="*/ 351 w 600"/>
                <a:gd name="T29" fmla="*/ 736 h 736"/>
                <a:gd name="T30" fmla="*/ 414 w 600"/>
                <a:gd name="T31" fmla="*/ 729 h 736"/>
                <a:gd name="T32" fmla="*/ 507 w 600"/>
                <a:gd name="T33" fmla="*/ 714 h 736"/>
                <a:gd name="T34" fmla="*/ 549 w 600"/>
                <a:gd name="T35" fmla="*/ 697 h 736"/>
                <a:gd name="T36" fmla="*/ 586 w 600"/>
                <a:gd name="T37" fmla="*/ 665 h 736"/>
                <a:gd name="T38" fmla="*/ 597 w 600"/>
                <a:gd name="T39" fmla="*/ 648 h 736"/>
                <a:gd name="T40" fmla="*/ 598 w 600"/>
                <a:gd name="T41" fmla="*/ 608 h 736"/>
                <a:gd name="T42" fmla="*/ 573 w 600"/>
                <a:gd name="T43" fmla="*/ 574 h 736"/>
                <a:gd name="T44" fmla="*/ 502 w 600"/>
                <a:gd name="T45" fmla="*/ 540 h 736"/>
                <a:gd name="T46" fmla="*/ 490 w 600"/>
                <a:gd name="T47" fmla="*/ 530 h 736"/>
                <a:gd name="T48" fmla="*/ 487 w 600"/>
                <a:gd name="T49" fmla="*/ 500 h 736"/>
                <a:gd name="T50" fmla="*/ 475 w 600"/>
                <a:gd name="T51" fmla="*/ 424 h 736"/>
                <a:gd name="T52" fmla="*/ 385 w 600"/>
                <a:gd name="T53" fmla="*/ 239 h 736"/>
                <a:gd name="T54" fmla="*/ 378 w 600"/>
                <a:gd name="T55" fmla="*/ 194 h 736"/>
                <a:gd name="T56" fmla="*/ 385 w 600"/>
                <a:gd name="T57" fmla="*/ 148 h 736"/>
                <a:gd name="T58" fmla="*/ 412 w 600"/>
                <a:gd name="T59" fmla="*/ 74 h 736"/>
                <a:gd name="T60" fmla="*/ 429 w 600"/>
                <a:gd name="T61" fmla="*/ 19 h 736"/>
                <a:gd name="T62" fmla="*/ 0 w 600"/>
                <a:gd name="T63" fmla="*/ 66 h 7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0"/>
                <a:gd name="T97" fmla="*/ 0 h 736"/>
                <a:gd name="T98" fmla="*/ 600 w 600"/>
                <a:gd name="T99" fmla="*/ 736 h 7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0" h="736">
                  <a:moveTo>
                    <a:pt x="0" y="66"/>
                  </a:moveTo>
                  <a:lnTo>
                    <a:pt x="3" y="78"/>
                  </a:lnTo>
                  <a:lnTo>
                    <a:pt x="8" y="91"/>
                  </a:lnTo>
                  <a:lnTo>
                    <a:pt x="13" y="105"/>
                  </a:lnTo>
                  <a:lnTo>
                    <a:pt x="13" y="122"/>
                  </a:lnTo>
                  <a:lnTo>
                    <a:pt x="20" y="132"/>
                  </a:lnTo>
                  <a:lnTo>
                    <a:pt x="30" y="145"/>
                  </a:lnTo>
                  <a:lnTo>
                    <a:pt x="40" y="157"/>
                  </a:lnTo>
                  <a:lnTo>
                    <a:pt x="47" y="170"/>
                  </a:lnTo>
                  <a:lnTo>
                    <a:pt x="57" y="212"/>
                  </a:lnTo>
                  <a:lnTo>
                    <a:pt x="64" y="254"/>
                  </a:lnTo>
                  <a:lnTo>
                    <a:pt x="67" y="295"/>
                  </a:lnTo>
                  <a:lnTo>
                    <a:pt x="69" y="337"/>
                  </a:lnTo>
                  <a:lnTo>
                    <a:pt x="67" y="419"/>
                  </a:lnTo>
                  <a:lnTo>
                    <a:pt x="61" y="503"/>
                  </a:lnTo>
                  <a:lnTo>
                    <a:pt x="54" y="534"/>
                  </a:lnTo>
                  <a:lnTo>
                    <a:pt x="42" y="564"/>
                  </a:lnTo>
                  <a:lnTo>
                    <a:pt x="39" y="579"/>
                  </a:lnTo>
                  <a:lnTo>
                    <a:pt x="37" y="594"/>
                  </a:lnTo>
                  <a:lnTo>
                    <a:pt x="37" y="609"/>
                  </a:lnTo>
                  <a:lnTo>
                    <a:pt x="42" y="623"/>
                  </a:lnTo>
                  <a:lnTo>
                    <a:pt x="52" y="638"/>
                  </a:lnTo>
                  <a:lnTo>
                    <a:pt x="64" y="652"/>
                  </a:lnTo>
                  <a:lnTo>
                    <a:pt x="94" y="675"/>
                  </a:lnTo>
                  <a:lnTo>
                    <a:pt x="130" y="695"/>
                  </a:lnTo>
                  <a:lnTo>
                    <a:pt x="167" y="710"/>
                  </a:lnTo>
                  <a:lnTo>
                    <a:pt x="228" y="726"/>
                  </a:lnTo>
                  <a:lnTo>
                    <a:pt x="289" y="734"/>
                  </a:lnTo>
                  <a:lnTo>
                    <a:pt x="321" y="736"/>
                  </a:lnTo>
                  <a:lnTo>
                    <a:pt x="351" y="736"/>
                  </a:lnTo>
                  <a:lnTo>
                    <a:pt x="382" y="734"/>
                  </a:lnTo>
                  <a:lnTo>
                    <a:pt x="414" y="729"/>
                  </a:lnTo>
                  <a:lnTo>
                    <a:pt x="460" y="724"/>
                  </a:lnTo>
                  <a:lnTo>
                    <a:pt x="507" y="714"/>
                  </a:lnTo>
                  <a:lnTo>
                    <a:pt x="529" y="707"/>
                  </a:lnTo>
                  <a:lnTo>
                    <a:pt x="549" y="697"/>
                  </a:lnTo>
                  <a:lnTo>
                    <a:pt x="570" y="683"/>
                  </a:lnTo>
                  <a:lnTo>
                    <a:pt x="586" y="665"/>
                  </a:lnTo>
                  <a:lnTo>
                    <a:pt x="591" y="657"/>
                  </a:lnTo>
                  <a:lnTo>
                    <a:pt x="597" y="648"/>
                  </a:lnTo>
                  <a:lnTo>
                    <a:pt x="600" y="628"/>
                  </a:lnTo>
                  <a:lnTo>
                    <a:pt x="598" y="608"/>
                  </a:lnTo>
                  <a:lnTo>
                    <a:pt x="590" y="591"/>
                  </a:lnTo>
                  <a:lnTo>
                    <a:pt x="573" y="574"/>
                  </a:lnTo>
                  <a:lnTo>
                    <a:pt x="551" y="561"/>
                  </a:lnTo>
                  <a:lnTo>
                    <a:pt x="502" y="540"/>
                  </a:lnTo>
                  <a:lnTo>
                    <a:pt x="493" y="534"/>
                  </a:lnTo>
                  <a:lnTo>
                    <a:pt x="490" y="530"/>
                  </a:lnTo>
                  <a:lnTo>
                    <a:pt x="488" y="527"/>
                  </a:lnTo>
                  <a:lnTo>
                    <a:pt x="487" y="500"/>
                  </a:lnTo>
                  <a:lnTo>
                    <a:pt x="485" y="473"/>
                  </a:lnTo>
                  <a:lnTo>
                    <a:pt x="475" y="424"/>
                  </a:lnTo>
                  <a:lnTo>
                    <a:pt x="433" y="330"/>
                  </a:lnTo>
                  <a:lnTo>
                    <a:pt x="385" y="239"/>
                  </a:lnTo>
                  <a:lnTo>
                    <a:pt x="378" y="217"/>
                  </a:lnTo>
                  <a:lnTo>
                    <a:pt x="378" y="194"/>
                  </a:lnTo>
                  <a:lnTo>
                    <a:pt x="380" y="170"/>
                  </a:lnTo>
                  <a:lnTo>
                    <a:pt x="385" y="148"/>
                  </a:lnTo>
                  <a:lnTo>
                    <a:pt x="399" y="111"/>
                  </a:lnTo>
                  <a:lnTo>
                    <a:pt x="412" y="74"/>
                  </a:lnTo>
                  <a:lnTo>
                    <a:pt x="426" y="37"/>
                  </a:lnTo>
                  <a:lnTo>
                    <a:pt x="429" y="19"/>
                  </a:lnTo>
                  <a:lnTo>
                    <a:pt x="433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68" name="Freeform 37"/>
            <p:cNvSpPr/>
            <p:nvPr/>
          </p:nvSpPr>
          <p:spPr bwMode="auto">
            <a:xfrm>
              <a:off x="2431" y="2015"/>
              <a:ext cx="600" cy="736"/>
            </a:xfrm>
            <a:custGeom>
              <a:avLst/>
              <a:gdLst>
                <a:gd name="T0" fmla="*/ 0 w 600"/>
                <a:gd name="T1" fmla="*/ 66 h 736"/>
                <a:gd name="T2" fmla="*/ 3 w 600"/>
                <a:gd name="T3" fmla="*/ 78 h 736"/>
                <a:gd name="T4" fmla="*/ 8 w 600"/>
                <a:gd name="T5" fmla="*/ 91 h 736"/>
                <a:gd name="T6" fmla="*/ 13 w 600"/>
                <a:gd name="T7" fmla="*/ 105 h 736"/>
                <a:gd name="T8" fmla="*/ 13 w 600"/>
                <a:gd name="T9" fmla="*/ 122 h 736"/>
                <a:gd name="T10" fmla="*/ 20 w 600"/>
                <a:gd name="T11" fmla="*/ 132 h 736"/>
                <a:gd name="T12" fmla="*/ 30 w 600"/>
                <a:gd name="T13" fmla="*/ 145 h 736"/>
                <a:gd name="T14" fmla="*/ 40 w 600"/>
                <a:gd name="T15" fmla="*/ 157 h 736"/>
                <a:gd name="T16" fmla="*/ 47 w 600"/>
                <a:gd name="T17" fmla="*/ 170 h 736"/>
                <a:gd name="T18" fmla="*/ 57 w 600"/>
                <a:gd name="T19" fmla="*/ 212 h 736"/>
                <a:gd name="T20" fmla="*/ 64 w 600"/>
                <a:gd name="T21" fmla="*/ 254 h 736"/>
                <a:gd name="T22" fmla="*/ 67 w 600"/>
                <a:gd name="T23" fmla="*/ 295 h 736"/>
                <a:gd name="T24" fmla="*/ 69 w 600"/>
                <a:gd name="T25" fmla="*/ 337 h 736"/>
                <a:gd name="T26" fmla="*/ 67 w 600"/>
                <a:gd name="T27" fmla="*/ 419 h 736"/>
                <a:gd name="T28" fmla="*/ 61 w 600"/>
                <a:gd name="T29" fmla="*/ 503 h 736"/>
                <a:gd name="T30" fmla="*/ 54 w 600"/>
                <a:gd name="T31" fmla="*/ 534 h 736"/>
                <a:gd name="T32" fmla="*/ 42 w 600"/>
                <a:gd name="T33" fmla="*/ 564 h 736"/>
                <a:gd name="T34" fmla="*/ 39 w 600"/>
                <a:gd name="T35" fmla="*/ 579 h 736"/>
                <a:gd name="T36" fmla="*/ 37 w 600"/>
                <a:gd name="T37" fmla="*/ 594 h 736"/>
                <a:gd name="T38" fmla="*/ 37 w 600"/>
                <a:gd name="T39" fmla="*/ 609 h 736"/>
                <a:gd name="T40" fmla="*/ 42 w 600"/>
                <a:gd name="T41" fmla="*/ 623 h 736"/>
                <a:gd name="T42" fmla="*/ 52 w 600"/>
                <a:gd name="T43" fmla="*/ 638 h 736"/>
                <a:gd name="T44" fmla="*/ 64 w 600"/>
                <a:gd name="T45" fmla="*/ 652 h 736"/>
                <a:gd name="T46" fmla="*/ 94 w 600"/>
                <a:gd name="T47" fmla="*/ 675 h 736"/>
                <a:gd name="T48" fmla="*/ 130 w 600"/>
                <a:gd name="T49" fmla="*/ 695 h 736"/>
                <a:gd name="T50" fmla="*/ 167 w 600"/>
                <a:gd name="T51" fmla="*/ 710 h 736"/>
                <a:gd name="T52" fmla="*/ 228 w 600"/>
                <a:gd name="T53" fmla="*/ 726 h 736"/>
                <a:gd name="T54" fmla="*/ 289 w 600"/>
                <a:gd name="T55" fmla="*/ 734 h 736"/>
                <a:gd name="T56" fmla="*/ 321 w 600"/>
                <a:gd name="T57" fmla="*/ 736 h 736"/>
                <a:gd name="T58" fmla="*/ 351 w 600"/>
                <a:gd name="T59" fmla="*/ 736 h 736"/>
                <a:gd name="T60" fmla="*/ 382 w 600"/>
                <a:gd name="T61" fmla="*/ 734 h 736"/>
                <a:gd name="T62" fmla="*/ 414 w 600"/>
                <a:gd name="T63" fmla="*/ 729 h 736"/>
                <a:gd name="T64" fmla="*/ 460 w 600"/>
                <a:gd name="T65" fmla="*/ 724 h 736"/>
                <a:gd name="T66" fmla="*/ 507 w 600"/>
                <a:gd name="T67" fmla="*/ 714 h 736"/>
                <a:gd name="T68" fmla="*/ 529 w 600"/>
                <a:gd name="T69" fmla="*/ 707 h 736"/>
                <a:gd name="T70" fmla="*/ 549 w 600"/>
                <a:gd name="T71" fmla="*/ 697 h 736"/>
                <a:gd name="T72" fmla="*/ 570 w 600"/>
                <a:gd name="T73" fmla="*/ 683 h 736"/>
                <a:gd name="T74" fmla="*/ 586 w 600"/>
                <a:gd name="T75" fmla="*/ 665 h 736"/>
                <a:gd name="T76" fmla="*/ 591 w 600"/>
                <a:gd name="T77" fmla="*/ 657 h 736"/>
                <a:gd name="T78" fmla="*/ 597 w 600"/>
                <a:gd name="T79" fmla="*/ 648 h 736"/>
                <a:gd name="T80" fmla="*/ 600 w 600"/>
                <a:gd name="T81" fmla="*/ 628 h 736"/>
                <a:gd name="T82" fmla="*/ 598 w 600"/>
                <a:gd name="T83" fmla="*/ 608 h 736"/>
                <a:gd name="T84" fmla="*/ 590 w 600"/>
                <a:gd name="T85" fmla="*/ 591 h 736"/>
                <a:gd name="T86" fmla="*/ 573 w 600"/>
                <a:gd name="T87" fmla="*/ 574 h 736"/>
                <a:gd name="T88" fmla="*/ 551 w 600"/>
                <a:gd name="T89" fmla="*/ 561 h 736"/>
                <a:gd name="T90" fmla="*/ 502 w 600"/>
                <a:gd name="T91" fmla="*/ 540 h 736"/>
                <a:gd name="T92" fmla="*/ 493 w 600"/>
                <a:gd name="T93" fmla="*/ 534 h 736"/>
                <a:gd name="T94" fmla="*/ 490 w 600"/>
                <a:gd name="T95" fmla="*/ 530 h 736"/>
                <a:gd name="T96" fmla="*/ 488 w 600"/>
                <a:gd name="T97" fmla="*/ 527 h 736"/>
                <a:gd name="T98" fmla="*/ 487 w 600"/>
                <a:gd name="T99" fmla="*/ 500 h 736"/>
                <a:gd name="T100" fmla="*/ 485 w 600"/>
                <a:gd name="T101" fmla="*/ 473 h 736"/>
                <a:gd name="T102" fmla="*/ 475 w 600"/>
                <a:gd name="T103" fmla="*/ 424 h 736"/>
                <a:gd name="T104" fmla="*/ 433 w 600"/>
                <a:gd name="T105" fmla="*/ 330 h 736"/>
                <a:gd name="T106" fmla="*/ 385 w 600"/>
                <a:gd name="T107" fmla="*/ 239 h 736"/>
                <a:gd name="T108" fmla="*/ 378 w 600"/>
                <a:gd name="T109" fmla="*/ 217 h 736"/>
                <a:gd name="T110" fmla="*/ 378 w 600"/>
                <a:gd name="T111" fmla="*/ 194 h 736"/>
                <a:gd name="T112" fmla="*/ 380 w 600"/>
                <a:gd name="T113" fmla="*/ 170 h 736"/>
                <a:gd name="T114" fmla="*/ 385 w 600"/>
                <a:gd name="T115" fmla="*/ 148 h 736"/>
                <a:gd name="T116" fmla="*/ 399 w 600"/>
                <a:gd name="T117" fmla="*/ 111 h 736"/>
                <a:gd name="T118" fmla="*/ 412 w 600"/>
                <a:gd name="T119" fmla="*/ 74 h 736"/>
                <a:gd name="T120" fmla="*/ 426 w 600"/>
                <a:gd name="T121" fmla="*/ 37 h 736"/>
                <a:gd name="T122" fmla="*/ 429 w 600"/>
                <a:gd name="T123" fmla="*/ 19 h 736"/>
                <a:gd name="T124" fmla="*/ 433 w 600"/>
                <a:gd name="T125" fmla="*/ 0 h 7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00"/>
                <a:gd name="T190" fmla="*/ 0 h 736"/>
                <a:gd name="T191" fmla="*/ 600 w 600"/>
                <a:gd name="T192" fmla="*/ 736 h 7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00" h="736">
                  <a:moveTo>
                    <a:pt x="0" y="66"/>
                  </a:moveTo>
                  <a:lnTo>
                    <a:pt x="3" y="78"/>
                  </a:lnTo>
                  <a:lnTo>
                    <a:pt x="8" y="91"/>
                  </a:lnTo>
                  <a:lnTo>
                    <a:pt x="13" y="105"/>
                  </a:lnTo>
                  <a:lnTo>
                    <a:pt x="13" y="122"/>
                  </a:lnTo>
                  <a:lnTo>
                    <a:pt x="20" y="132"/>
                  </a:lnTo>
                  <a:lnTo>
                    <a:pt x="30" y="145"/>
                  </a:lnTo>
                  <a:lnTo>
                    <a:pt x="40" y="157"/>
                  </a:lnTo>
                  <a:lnTo>
                    <a:pt x="47" y="170"/>
                  </a:lnTo>
                  <a:lnTo>
                    <a:pt x="57" y="212"/>
                  </a:lnTo>
                  <a:lnTo>
                    <a:pt x="64" y="254"/>
                  </a:lnTo>
                  <a:lnTo>
                    <a:pt x="67" y="295"/>
                  </a:lnTo>
                  <a:lnTo>
                    <a:pt x="69" y="337"/>
                  </a:lnTo>
                  <a:lnTo>
                    <a:pt x="67" y="419"/>
                  </a:lnTo>
                  <a:lnTo>
                    <a:pt x="61" y="503"/>
                  </a:lnTo>
                  <a:lnTo>
                    <a:pt x="54" y="534"/>
                  </a:lnTo>
                  <a:lnTo>
                    <a:pt x="42" y="564"/>
                  </a:lnTo>
                  <a:lnTo>
                    <a:pt x="39" y="579"/>
                  </a:lnTo>
                  <a:lnTo>
                    <a:pt x="37" y="594"/>
                  </a:lnTo>
                  <a:lnTo>
                    <a:pt x="37" y="609"/>
                  </a:lnTo>
                  <a:lnTo>
                    <a:pt x="42" y="623"/>
                  </a:lnTo>
                  <a:lnTo>
                    <a:pt x="52" y="638"/>
                  </a:lnTo>
                  <a:lnTo>
                    <a:pt x="64" y="652"/>
                  </a:lnTo>
                  <a:lnTo>
                    <a:pt x="94" y="675"/>
                  </a:lnTo>
                  <a:lnTo>
                    <a:pt x="130" y="695"/>
                  </a:lnTo>
                  <a:lnTo>
                    <a:pt x="167" y="710"/>
                  </a:lnTo>
                  <a:lnTo>
                    <a:pt x="228" y="726"/>
                  </a:lnTo>
                  <a:lnTo>
                    <a:pt x="289" y="734"/>
                  </a:lnTo>
                  <a:lnTo>
                    <a:pt x="321" y="736"/>
                  </a:lnTo>
                  <a:lnTo>
                    <a:pt x="351" y="736"/>
                  </a:lnTo>
                  <a:lnTo>
                    <a:pt x="382" y="734"/>
                  </a:lnTo>
                  <a:lnTo>
                    <a:pt x="414" y="729"/>
                  </a:lnTo>
                  <a:lnTo>
                    <a:pt x="460" y="724"/>
                  </a:lnTo>
                  <a:lnTo>
                    <a:pt x="507" y="714"/>
                  </a:lnTo>
                  <a:lnTo>
                    <a:pt x="529" y="707"/>
                  </a:lnTo>
                  <a:lnTo>
                    <a:pt x="549" y="697"/>
                  </a:lnTo>
                  <a:lnTo>
                    <a:pt x="570" y="683"/>
                  </a:lnTo>
                  <a:lnTo>
                    <a:pt x="586" y="665"/>
                  </a:lnTo>
                  <a:lnTo>
                    <a:pt x="591" y="657"/>
                  </a:lnTo>
                  <a:lnTo>
                    <a:pt x="597" y="648"/>
                  </a:lnTo>
                  <a:lnTo>
                    <a:pt x="600" y="628"/>
                  </a:lnTo>
                  <a:lnTo>
                    <a:pt x="598" y="608"/>
                  </a:lnTo>
                  <a:lnTo>
                    <a:pt x="590" y="591"/>
                  </a:lnTo>
                  <a:lnTo>
                    <a:pt x="573" y="574"/>
                  </a:lnTo>
                  <a:lnTo>
                    <a:pt x="551" y="561"/>
                  </a:lnTo>
                  <a:lnTo>
                    <a:pt x="502" y="540"/>
                  </a:lnTo>
                  <a:lnTo>
                    <a:pt x="493" y="534"/>
                  </a:lnTo>
                  <a:lnTo>
                    <a:pt x="490" y="530"/>
                  </a:lnTo>
                  <a:lnTo>
                    <a:pt x="488" y="527"/>
                  </a:lnTo>
                  <a:lnTo>
                    <a:pt x="487" y="500"/>
                  </a:lnTo>
                  <a:lnTo>
                    <a:pt x="485" y="473"/>
                  </a:lnTo>
                  <a:lnTo>
                    <a:pt x="475" y="424"/>
                  </a:lnTo>
                  <a:lnTo>
                    <a:pt x="433" y="330"/>
                  </a:lnTo>
                  <a:lnTo>
                    <a:pt x="385" y="239"/>
                  </a:lnTo>
                  <a:lnTo>
                    <a:pt x="378" y="217"/>
                  </a:lnTo>
                  <a:lnTo>
                    <a:pt x="378" y="194"/>
                  </a:lnTo>
                  <a:lnTo>
                    <a:pt x="380" y="170"/>
                  </a:lnTo>
                  <a:lnTo>
                    <a:pt x="385" y="148"/>
                  </a:lnTo>
                  <a:lnTo>
                    <a:pt x="399" y="111"/>
                  </a:lnTo>
                  <a:lnTo>
                    <a:pt x="412" y="74"/>
                  </a:lnTo>
                  <a:lnTo>
                    <a:pt x="426" y="37"/>
                  </a:lnTo>
                  <a:lnTo>
                    <a:pt x="429" y="19"/>
                  </a:lnTo>
                  <a:lnTo>
                    <a:pt x="433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69" name="Freeform 38"/>
            <p:cNvSpPr/>
            <p:nvPr/>
          </p:nvSpPr>
          <p:spPr bwMode="auto">
            <a:xfrm>
              <a:off x="3083" y="1936"/>
              <a:ext cx="602" cy="888"/>
            </a:xfrm>
            <a:custGeom>
              <a:avLst/>
              <a:gdLst>
                <a:gd name="T0" fmla="*/ 17 w 602"/>
                <a:gd name="T1" fmla="*/ 457 h 887"/>
                <a:gd name="T2" fmla="*/ 43 w 602"/>
                <a:gd name="T3" fmla="*/ 470 h 887"/>
                <a:gd name="T4" fmla="*/ 92 w 602"/>
                <a:gd name="T5" fmla="*/ 522 h 887"/>
                <a:gd name="T6" fmla="*/ 124 w 602"/>
                <a:gd name="T7" fmla="*/ 568 h 887"/>
                <a:gd name="T8" fmla="*/ 149 w 602"/>
                <a:gd name="T9" fmla="*/ 618 h 887"/>
                <a:gd name="T10" fmla="*/ 164 w 602"/>
                <a:gd name="T11" fmla="*/ 674 h 887"/>
                <a:gd name="T12" fmla="*/ 166 w 602"/>
                <a:gd name="T13" fmla="*/ 748 h 887"/>
                <a:gd name="T14" fmla="*/ 169 w 602"/>
                <a:gd name="T15" fmla="*/ 803 h 887"/>
                <a:gd name="T16" fmla="*/ 181 w 602"/>
                <a:gd name="T17" fmla="*/ 842 h 887"/>
                <a:gd name="T18" fmla="*/ 208 w 602"/>
                <a:gd name="T19" fmla="*/ 867 h 887"/>
                <a:gd name="T20" fmla="*/ 247 w 602"/>
                <a:gd name="T21" fmla="*/ 879 h 887"/>
                <a:gd name="T22" fmla="*/ 308 w 602"/>
                <a:gd name="T23" fmla="*/ 886 h 887"/>
                <a:gd name="T24" fmla="*/ 442 w 602"/>
                <a:gd name="T25" fmla="*/ 896 h 887"/>
                <a:gd name="T26" fmla="*/ 492 w 602"/>
                <a:gd name="T27" fmla="*/ 888 h 887"/>
                <a:gd name="T28" fmla="*/ 540 w 602"/>
                <a:gd name="T29" fmla="*/ 864 h 887"/>
                <a:gd name="T30" fmla="*/ 575 w 602"/>
                <a:gd name="T31" fmla="*/ 834 h 887"/>
                <a:gd name="T32" fmla="*/ 597 w 602"/>
                <a:gd name="T33" fmla="*/ 798 h 887"/>
                <a:gd name="T34" fmla="*/ 602 w 602"/>
                <a:gd name="T35" fmla="*/ 750 h 887"/>
                <a:gd name="T36" fmla="*/ 584 w 602"/>
                <a:gd name="T37" fmla="*/ 701 h 887"/>
                <a:gd name="T38" fmla="*/ 553 w 602"/>
                <a:gd name="T39" fmla="*/ 667 h 887"/>
                <a:gd name="T40" fmla="*/ 497 w 602"/>
                <a:gd name="T41" fmla="*/ 625 h 887"/>
                <a:gd name="T42" fmla="*/ 452 w 602"/>
                <a:gd name="T43" fmla="*/ 575 h 887"/>
                <a:gd name="T44" fmla="*/ 445 w 602"/>
                <a:gd name="T45" fmla="*/ 485 h 887"/>
                <a:gd name="T46" fmla="*/ 457 w 602"/>
                <a:gd name="T47" fmla="*/ 261 h 887"/>
                <a:gd name="T48" fmla="*/ 470 w 602"/>
                <a:gd name="T49" fmla="*/ 167 h 887"/>
                <a:gd name="T50" fmla="*/ 494 w 602"/>
                <a:gd name="T51" fmla="*/ 42 h 887"/>
                <a:gd name="T52" fmla="*/ 494 w 602"/>
                <a:gd name="T53" fmla="*/ 0 h 887"/>
                <a:gd name="T54" fmla="*/ 448 w 602"/>
                <a:gd name="T55" fmla="*/ 7 h 887"/>
                <a:gd name="T56" fmla="*/ 406 w 602"/>
                <a:gd name="T57" fmla="*/ 29 h 887"/>
                <a:gd name="T58" fmla="*/ 313 w 602"/>
                <a:gd name="T59" fmla="*/ 115 h 887"/>
                <a:gd name="T60" fmla="*/ 220 w 602"/>
                <a:gd name="T61" fmla="*/ 194 h 887"/>
                <a:gd name="T62" fmla="*/ 156 w 602"/>
                <a:gd name="T63" fmla="*/ 238 h 887"/>
                <a:gd name="T64" fmla="*/ 98 w 602"/>
                <a:gd name="T65" fmla="*/ 283 h 887"/>
                <a:gd name="T66" fmla="*/ 44 w 602"/>
                <a:gd name="T67" fmla="*/ 362 h 887"/>
                <a:gd name="T68" fmla="*/ 0 w 602"/>
                <a:gd name="T69" fmla="*/ 457 h 8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02" h="887">
                  <a:moveTo>
                    <a:pt x="0" y="448"/>
                  </a:moveTo>
                  <a:lnTo>
                    <a:pt x="17" y="448"/>
                  </a:lnTo>
                  <a:lnTo>
                    <a:pt x="31" y="453"/>
                  </a:lnTo>
                  <a:lnTo>
                    <a:pt x="43" y="461"/>
                  </a:lnTo>
                  <a:lnTo>
                    <a:pt x="53" y="471"/>
                  </a:lnTo>
                  <a:lnTo>
                    <a:pt x="92" y="513"/>
                  </a:lnTo>
                  <a:lnTo>
                    <a:pt x="109" y="537"/>
                  </a:lnTo>
                  <a:lnTo>
                    <a:pt x="124" y="559"/>
                  </a:lnTo>
                  <a:lnTo>
                    <a:pt x="137" y="584"/>
                  </a:lnTo>
                  <a:lnTo>
                    <a:pt x="149" y="609"/>
                  </a:lnTo>
                  <a:lnTo>
                    <a:pt x="158" y="636"/>
                  </a:lnTo>
                  <a:lnTo>
                    <a:pt x="164" y="665"/>
                  </a:lnTo>
                  <a:lnTo>
                    <a:pt x="168" y="702"/>
                  </a:lnTo>
                  <a:lnTo>
                    <a:pt x="166" y="739"/>
                  </a:lnTo>
                  <a:lnTo>
                    <a:pt x="168" y="776"/>
                  </a:lnTo>
                  <a:lnTo>
                    <a:pt x="169" y="794"/>
                  </a:lnTo>
                  <a:lnTo>
                    <a:pt x="173" y="813"/>
                  </a:lnTo>
                  <a:lnTo>
                    <a:pt x="181" y="833"/>
                  </a:lnTo>
                  <a:lnTo>
                    <a:pt x="193" y="847"/>
                  </a:lnTo>
                  <a:lnTo>
                    <a:pt x="208" y="858"/>
                  </a:lnTo>
                  <a:lnTo>
                    <a:pt x="227" y="865"/>
                  </a:lnTo>
                  <a:lnTo>
                    <a:pt x="247" y="870"/>
                  </a:lnTo>
                  <a:lnTo>
                    <a:pt x="267" y="874"/>
                  </a:lnTo>
                  <a:lnTo>
                    <a:pt x="308" y="877"/>
                  </a:lnTo>
                  <a:lnTo>
                    <a:pt x="415" y="887"/>
                  </a:lnTo>
                  <a:lnTo>
                    <a:pt x="442" y="887"/>
                  </a:lnTo>
                  <a:lnTo>
                    <a:pt x="467" y="884"/>
                  </a:lnTo>
                  <a:lnTo>
                    <a:pt x="492" y="879"/>
                  </a:lnTo>
                  <a:lnTo>
                    <a:pt x="518" y="868"/>
                  </a:lnTo>
                  <a:lnTo>
                    <a:pt x="540" y="855"/>
                  </a:lnTo>
                  <a:lnTo>
                    <a:pt x="558" y="840"/>
                  </a:lnTo>
                  <a:lnTo>
                    <a:pt x="575" y="825"/>
                  </a:lnTo>
                  <a:lnTo>
                    <a:pt x="589" y="808"/>
                  </a:lnTo>
                  <a:lnTo>
                    <a:pt x="597" y="789"/>
                  </a:lnTo>
                  <a:lnTo>
                    <a:pt x="602" y="768"/>
                  </a:lnTo>
                  <a:lnTo>
                    <a:pt x="602" y="741"/>
                  </a:lnTo>
                  <a:lnTo>
                    <a:pt x="595" y="710"/>
                  </a:lnTo>
                  <a:lnTo>
                    <a:pt x="584" y="692"/>
                  </a:lnTo>
                  <a:lnTo>
                    <a:pt x="570" y="675"/>
                  </a:lnTo>
                  <a:lnTo>
                    <a:pt x="553" y="658"/>
                  </a:lnTo>
                  <a:lnTo>
                    <a:pt x="536" y="643"/>
                  </a:lnTo>
                  <a:lnTo>
                    <a:pt x="497" y="616"/>
                  </a:lnTo>
                  <a:lnTo>
                    <a:pt x="457" y="596"/>
                  </a:lnTo>
                  <a:lnTo>
                    <a:pt x="452" y="566"/>
                  </a:lnTo>
                  <a:lnTo>
                    <a:pt x="448" y="537"/>
                  </a:lnTo>
                  <a:lnTo>
                    <a:pt x="445" y="476"/>
                  </a:lnTo>
                  <a:lnTo>
                    <a:pt x="448" y="357"/>
                  </a:lnTo>
                  <a:lnTo>
                    <a:pt x="457" y="261"/>
                  </a:lnTo>
                  <a:lnTo>
                    <a:pt x="462" y="216"/>
                  </a:lnTo>
                  <a:lnTo>
                    <a:pt x="470" y="167"/>
                  </a:lnTo>
                  <a:lnTo>
                    <a:pt x="487" y="84"/>
                  </a:lnTo>
                  <a:lnTo>
                    <a:pt x="494" y="42"/>
                  </a:lnTo>
                  <a:lnTo>
                    <a:pt x="496" y="22"/>
                  </a:lnTo>
                  <a:lnTo>
                    <a:pt x="494" y="0"/>
                  </a:lnTo>
                  <a:lnTo>
                    <a:pt x="470" y="0"/>
                  </a:lnTo>
                  <a:lnTo>
                    <a:pt x="448" y="7"/>
                  </a:lnTo>
                  <a:lnTo>
                    <a:pt x="428" y="15"/>
                  </a:lnTo>
                  <a:lnTo>
                    <a:pt x="406" y="29"/>
                  </a:lnTo>
                  <a:lnTo>
                    <a:pt x="357" y="71"/>
                  </a:lnTo>
                  <a:lnTo>
                    <a:pt x="313" y="115"/>
                  </a:lnTo>
                  <a:lnTo>
                    <a:pt x="269" y="157"/>
                  </a:lnTo>
                  <a:lnTo>
                    <a:pt x="220" y="194"/>
                  </a:lnTo>
                  <a:lnTo>
                    <a:pt x="186" y="217"/>
                  </a:lnTo>
                  <a:lnTo>
                    <a:pt x="156" y="238"/>
                  </a:lnTo>
                  <a:lnTo>
                    <a:pt x="127" y="258"/>
                  </a:lnTo>
                  <a:lnTo>
                    <a:pt x="98" y="283"/>
                  </a:lnTo>
                  <a:lnTo>
                    <a:pt x="70" y="322"/>
                  </a:lnTo>
                  <a:lnTo>
                    <a:pt x="44" y="362"/>
                  </a:lnTo>
                  <a:lnTo>
                    <a:pt x="22" y="404"/>
                  </a:lnTo>
                  <a:lnTo>
                    <a:pt x="0" y="448"/>
                  </a:lnTo>
                  <a:close/>
                </a:path>
              </a:pathLst>
            </a:custGeom>
            <a:solidFill>
              <a:schemeClr val="bg1"/>
            </a:solidFill>
            <a:ln w="38100" cmpd="sng">
              <a:solidFill>
                <a:srgbClr val="000000"/>
              </a:solidFill>
              <a:prstDash val="solid"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70" name="Freeform 39"/>
            <p:cNvSpPr/>
            <p:nvPr/>
          </p:nvSpPr>
          <p:spPr bwMode="auto">
            <a:xfrm>
              <a:off x="1807" y="814"/>
              <a:ext cx="1929" cy="1651"/>
            </a:xfrm>
            <a:custGeom>
              <a:avLst/>
              <a:gdLst>
                <a:gd name="T0" fmla="*/ 233 w 1929"/>
                <a:gd name="T1" fmla="*/ 530 h 1651"/>
                <a:gd name="T2" fmla="*/ 203 w 1929"/>
                <a:gd name="T3" fmla="*/ 562 h 1651"/>
                <a:gd name="T4" fmla="*/ 86 w 1929"/>
                <a:gd name="T5" fmla="*/ 683 h 1651"/>
                <a:gd name="T6" fmla="*/ 27 w 1929"/>
                <a:gd name="T7" fmla="*/ 789 h 1651"/>
                <a:gd name="T8" fmla="*/ 13 w 1929"/>
                <a:gd name="T9" fmla="*/ 848 h 1651"/>
                <a:gd name="T10" fmla="*/ 8 w 1929"/>
                <a:gd name="T11" fmla="*/ 882 h 1651"/>
                <a:gd name="T12" fmla="*/ 0 w 1929"/>
                <a:gd name="T13" fmla="*/ 1068 h 1651"/>
                <a:gd name="T14" fmla="*/ 22 w 1929"/>
                <a:gd name="T15" fmla="*/ 1174 h 1651"/>
                <a:gd name="T16" fmla="*/ 120 w 1929"/>
                <a:gd name="T17" fmla="*/ 1392 h 1651"/>
                <a:gd name="T18" fmla="*/ 184 w 1929"/>
                <a:gd name="T19" fmla="*/ 1450 h 1651"/>
                <a:gd name="T20" fmla="*/ 409 w 1929"/>
                <a:gd name="T21" fmla="*/ 1570 h 1651"/>
                <a:gd name="T22" fmla="*/ 629 w 1929"/>
                <a:gd name="T23" fmla="*/ 1619 h 1651"/>
                <a:gd name="T24" fmla="*/ 813 w 1929"/>
                <a:gd name="T25" fmla="*/ 1644 h 1651"/>
                <a:gd name="T26" fmla="*/ 1058 w 1929"/>
                <a:gd name="T27" fmla="*/ 1649 h 1651"/>
                <a:gd name="T28" fmla="*/ 1155 w 1929"/>
                <a:gd name="T29" fmla="*/ 1637 h 1651"/>
                <a:gd name="T30" fmla="*/ 1241 w 1929"/>
                <a:gd name="T31" fmla="*/ 1615 h 1651"/>
                <a:gd name="T32" fmla="*/ 1317 w 1929"/>
                <a:gd name="T33" fmla="*/ 1566 h 1651"/>
                <a:gd name="T34" fmla="*/ 1398 w 1929"/>
                <a:gd name="T35" fmla="*/ 1474 h 1651"/>
                <a:gd name="T36" fmla="*/ 1423 w 1929"/>
                <a:gd name="T37" fmla="*/ 1550 h 1651"/>
                <a:gd name="T38" fmla="*/ 1483 w 1929"/>
                <a:gd name="T39" fmla="*/ 1565 h 1651"/>
                <a:gd name="T40" fmla="*/ 1594 w 1929"/>
                <a:gd name="T41" fmla="*/ 1455 h 1651"/>
                <a:gd name="T42" fmla="*/ 1631 w 1929"/>
                <a:gd name="T43" fmla="*/ 1397 h 1651"/>
                <a:gd name="T44" fmla="*/ 1647 w 1929"/>
                <a:gd name="T45" fmla="*/ 1373 h 1651"/>
                <a:gd name="T46" fmla="*/ 1664 w 1929"/>
                <a:gd name="T47" fmla="*/ 1329 h 1651"/>
                <a:gd name="T48" fmla="*/ 1686 w 1929"/>
                <a:gd name="T49" fmla="*/ 1299 h 1651"/>
                <a:gd name="T50" fmla="*/ 1697 w 1929"/>
                <a:gd name="T51" fmla="*/ 1363 h 1651"/>
                <a:gd name="T52" fmla="*/ 1714 w 1929"/>
                <a:gd name="T53" fmla="*/ 1380 h 1651"/>
                <a:gd name="T54" fmla="*/ 1758 w 1929"/>
                <a:gd name="T55" fmla="*/ 1333 h 1651"/>
                <a:gd name="T56" fmla="*/ 1799 w 1929"/>
                <a:gd name="T57" fmla="*/ 1257 h 1651"/>
                <a:gd name="T58" fmla="*/ 1841 w 1929"/>
                <a:gd name="T59" fmla="*/ 1174 h 1651"/>
                <a:gd name="T60" fmla="*/ 1882 w 1929"/>
                <a:gd name="T61" fmla="*/ 1100 h 1651"/>
                <a:gd name="T62" fmla="*/ 1905 w 1929"/>
                <a:gd name="T63" fmla="*/ 1013 h 1651"/>
                <a:gd name="T64" fmla="*/ 1927 w 1929"/>
                <a:gd name="T65" fmla="*/ 900 h 1651"/>
                <a:gd name="T66" fmla="*/ 1919 w 1929"/>
                <a:gd name="T67" fmla="*/ 708 h 1651"/>
                <a:gd name="T68" fmla="*/ 1883 w 1929"/>
                <a:gd name="T69" fmla="*/ 555 h 1651"/>
                <a:gd name="T70" fmla="*/ 1836 w 1929"/>
                <a:gd name="T71" fmla="*/ 404 h 1651"/>
                <a:gd name="T72" fmla="*/ 1850 w 1929"/>
                <a:gd name="T73" fmla="*/ 406 h 1651"/>
                <a:gd name="T74" fmla="*/ 1851 w 1929"/>
                <a:gd name="T75" fmla="*/ 340 h 1651"/>
                <a:gd name="T76" fmla="*/ 1836 w 1929"/>
                <a:gd name="T77" fmla="*/ 244 h 1651"/>
                <a:gd name="T78" fmla="*/ 1831 w 1929"/>
                <a:gd name="T79" fmla="*/ 165 h 1651"/>
                <a:gd name="T80" fmla="*/ 1785 w 1929"/>
                <a:gd name="T81" fmla="*/ 94 h 1651"/>
                <a:gd name="T82" fmla="*/ 1696 w 1929"/>
                <a:gd name="T83" fmla="*/ 42 h 1651"/>
                <a:gd name="T84" fmla="*/ 1589 w 1929"/>
                <a:gd name="T85" fmla="*/ 9 h 1651"/>
                <a:gd name="T86" fmla="*/ 1479 w 1929"/>
                <a:gd name="T87" fmla="*/ 0 h 1651"/>
                <a:gd name="T88" fmla="*/ 1303 w 1929"/>
                <a:gd name="T89" fmla="*/ 19 h 1651"/>
                <a:gd name="T90" fmla="*/ 1263 w 1929"/>
                <a:gd name="T91" fmla="*/ 67 h 1651"/>
                <a:gd name="T92" fmla="*/ 1237 w 1929"/>
                <a:gd name="T93" fmla="*/ 135 h 1651"/>
                <a:gd name="T94" fmla="*/ 1188 w 1929"/>
                <a:gd name="T95" fmla="*/ 224 h 1651"/>
                <a:gd name="T96" fmla="*/ 1094 w 1929"/>
                <a:gd name="T97" fmla="*/ 340 h 1651"/>
                <a:gd name="T98" fmla="*/ 1075 w 1929"/>
                <a:gd name="T99" fmla="*/ 396 h 1651"/>
                <a:gd name="T100" fmla="*/ 1082 w 1929"/>
                <a:gd name="T101" fmla="*/ 438 h 1651"/>
                <a:gd name="T102" fmla="*/ 1109 w 1929"/>
                <a:gd name="T103" fmla="*/ 475 h 1651"/>
                <a:gd name="T104" fmla="*/ 1060 w 1929"/>
                <a:gd name="T105" fmla="*/ 481 h 1651"/>
                <a:gd name="T106" fmla="*/ 1016 w 1929"/>
                <a:gd name="T107" fmla="*/ 500 h 1651"/>
                <a:gd name="T108" fmla="*/ 969 w 1929"/>
                <a:gd name="T109" fmla="*/ 539 h 1651"/>
                <a:gd name="T110" fmla="*/ 882 w 1929"/>
                <a:gd name="T111" fmla="*/ 532 h 1651"/>
                <a:gd name="T112" fmla="*/ 742 w 1929"/>
                <a:gd name="T113" fmla="*/ 478 h 1651"/>
                <a:gd name="T114" fmla="*/ 593 w 1929"/>
                <a:gd name="T115" fmla="*/ 438 h 1651"/>
                <a:gd name="T116" fmla="*/ 494 w 1929"/>
                <a:gd name="T117" fmla="*/ 429 h 1651"/>
                <a:gd name="T118" fmla="*/ 399 w 1929"/>
                <a:gd name="T119" fmla="*/ 443 h 1651"/>
                <a:gd name="T120" fmla="*/ 335 w 1929"/>
                <a:gd name="T121" fmla="*/ 471 h 1651"/>
                <a:gd name="T122" fmla="*/ 247 w 1929"/>
                <a:gd name="T123" fmla="*/ 522 h 16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929" h="1651">
                  <a:moveTo>
                    <a:pt x="247" y="522"/>
                  </a:moveTo>
                  <a:lnTo>
                    <a:pt x="240" y="527"/>
                  </a:lnTo>
                  <a:lnTo>
                    <a:pt x="233" y="530"/>
                  </a:lnTo>
                  <a:lnTo>
                    <a:pt x="225" y="539"/>
                  </a:lnTo>
                  <a:lnTo>
                    <a:pt x="216" y="549"/>
                  </a:lnTo>
                  <a:lnTo>
                    <a:pt x="203" y="562"/>
                  </a:lnTo>
                  <a:lnTo>
                    <a:pt x="142" y="621"/>
                  </a:lnTo>
                  <a:lnTo>
                    <a:pt x="113" y="651"/>
                  </a:lnTo>
                  <a:lnTo>
                    <a:pt x="86" y="683"/>
                  </a:lnTo>
                  <a:lnTo>
                    <a:pt x="62" y="717"/>
                  </a:lnTo>
                  <a:lnTo>
                    <a:pt x="42" y="752"/>
                  </a:lnTo>
                  <a:lnTo>
                    <a:pt x="27" y="789"/>
                  </a:lnTo>
                  <a:lnTo>
                    <a:pt x="17" y="830"/>
                  </a:lnTo>
                  <a:lnTo>
                    <a:pt x="15" y="840"/>
                  </a:lnTo>
                  <a:lnTo>
                    <a:pt x="13" y="848"/>
                  </a:lnTo>
                  <a:lnTo>
                    <a:pt x="10" y="860"/>
                  </a:lnTo>
                  <a:lnTo>
                    <a:pt x="8" y="873"/>
                  </a:lnTo>
                  <a:lnTo>
                    <a:pt x="8" y="882"/>
                  </a:lnTo>
                  <a:lnTo>
                    <a:pt x="7" y="894"/>
                  </a:lnTo>
                  <a:lnTo>
                    <a:pt x="0" y="1033"/>
                  </a:lnTo>
                  <a:lnTo>
                    <a:pt x="0" y="1068"/>
                  </a:lnTo>
                  <a:lnTo>
                    <a:pt x="3" y="1104"/>
                  </a:lnTo>
                  <a:lnTo>
                    <a:pt x="10" y="1139"/>
                  </a:lnTo>
                  <a:lnTo>
                    <a:pt x="22" y="1174"/>
                  </a:lnTo>
                  <a:lnTo>
                    <a:pt x="66" y="1284"/>
                  </a:lnTo>
                  <a:lnTo>
                    <a:pt x="91" y="1338"/>
                  </a:lnTo>
                  <a:lnTo>
                    <a:pt x="120" y="1392"/>
                  </a:lnTo>
                  <a:lnTo>
                    <a:pt x="150" y="1423"/>
                  </a:lnTo>
                  <a:lnTo>
                    <a:pt x="167" y="1439"/>
                  </a:lnTo>
                  <a:lnTo>
                    <a:pt x="184" y="1450"/>
                  </a:lnTo>
                  <a:lnTo>
                    <a:pt x="311" y="1524"/>
                  </a:lnTo>
                  <a:lnTo>
                    <a:pt x="375" y="1556"/>
                  </a:lnTo>
                  <a:lnTo>
                    <a:pt x="409" y="1570"/>
                  </a:lnTo>
                  <a:lnTo>
                    <a:pt x="445" y="1580"/>
                  </a:lnTo>
                  <a:lnTo>
                    <a:pt x="538" y="1598"/>
                  </a:lnTo>
                  <a:lnTo>
                    <a:pt x="629" y="1619"/>
                  </a:lnTo>
                  <a:lnTo>
                    <a:pt x="720" y="1635"/>
                  </a:lnTo>
                  <a:lnTo>
                    <a:pt x="766" y="1641"/>
                  </a:lnTo>
                  <a:lnTo>
                    <a:pt x="813" y="1644"/>
                  </a:lnTo>
                  <a:lnTo>
                    <a:pt x="953" y="1651"/>
                  </a:lnTo>
                  <a:lnTo>
                    <a:pt x="1023" y="1651"/>
                  </a:lnTo>
                  <a:lnTo>
                    <a:pt x="1058" y="1649"/>
                  </a:lnTo>
                  <a:lnTo>
                    <a:pt x="1095" y="1644"/>
                  </a:lnTo>
                  <a:lnTo>
                    <a:pt x="1126" y="1639"/>
                  </a:lnTo>
                  <a:lnTo>
                    <a:pt x="1155" y="1637"/>
                  </a:lnTo>
                  <a:lnTo>
                    <a:pt x="1183" y="1634"/>
                  </a:lnTo>
                  <a:lnTo>
                    <a:pt x="1212" y="1625"/>
                  </a:lnTo>
                  <a:lnTo>
                    <a:pt x="1241" y="1615"/>
                  </a:lnTo>
                  <a:lnTo>
                    <a:pt x="1268" y="1602"/>
                  </a:lnTo>
                  <a:lnTo>
                    <a:pt x="1293" y="1587"/>
                  </a:lnTo>
                  <a:lnTo>
                    <a:pt x="1317" y="1566"/>
                  </a:lnTo>
                  <a:lnTo>
                    <a:pt x="1339" y="1546"/>
                  </a:lnTo>
                  <a:lnTo>
                    <a:pt x="1361" y="1523"/>
                  </a:lnTo>
                  <a:lnTo>
                    <a:pt x="1398" y="1474"/>
                  </a:lnTo>
                  <a:lnTo>
                    <a:pt x="1398" y="1561"/>
                  </a:lnTo>
                  <a:lnTo>
                    <a:pt x="1412" y="1556"/>
                  </a:lnTo>
                  <a:lnTo>
                    <a:pt x="1423" y="1550"/>
                  </a:lnTo>
                  <a:lnTo>
                    <a:pt x="1444" y="1535"/>
                  </a:lnTo>
                  <a:lnTo>
                    <a:pt x="1483" y="1496"/>
                  </a:lnTo>
                  <a:lnTo>
                    <a:pt x="1483" y="1565"/>
                  </a:lnTo>
                  <a:lnTo>
                    <a:pt x="1523" y="1531"/>
                  </a:lnTo>
                  <a:lnTo>
                    <a:pt x="1560" y="1496"/>
                  </a:lnTo>
                  <a:lnTo>
                    <a:pt x="1594" y="1455"/>
                  </a:lnTo>
                  <a:lnTo>
                    <a:pt x="1621" y="1413"/>
                  </a:lnTo>
                  <a:lnTo>
                    <a:pt x="1628" y="1403"/>
                  </a:lnTo>
                  <a:lnTo>
                    <a:pt x="1631" y="1397"/>
                  </a:lnTo>
                  <a:lnTo>
                    <a:pt x="1638" y="1388"/>
                  </a:lnTo>
                  <a:lnTo>
                    <a:pt x="1643" y="1380"/>
                  </a:lnTo>
                  <a:lnTo>
                    <a:pt x="1647" y="1373"/>
                  </a:lnTo>
                  <a:lnTo>
                    <a:pt x="1650" y="1363"/>
                  </a:lnTo>
                  <a:lnTo>
                    <a:pt x="1658" y="1344"/>
                  </a:lnTo>
                  <a:lnTo>
                    <a:pt x="1664" y="1329"/>
                  </a:lnTo>
                  <a:lnTo>
                    <a:pt x="1672" y="1312"/>
                  </a:lnTo>
                  <a:lnTo>
                    <a:pt x="1677" y="1306"/>
                  </a:lnTo>
                  <a:lnTo>
                    <a:pt x="1686" y="1299"/>
                  </a:lnTo>
                  <a:lnTo>
                    <a:pt x="1691" y="1321"/>
                  </a:lnTo>
                  <a:lnTo>
                    <a:pt x="1694" y="1341"/>
                  </a:lnTo>
                  <a:lnTo>
                    <a:pt x="1697" y="1363"/>
                  </a:lnTo>
                  <a:lnTo>
                    <a:pt x="1697" y="1385"/>
                  </a:lnTo>
                  <a:lnTo>
                    <a:pt x="1706" y="1383"/>
                  </a:lnTo>
                  <a:lnTo>
                    <a:pt x="1714" y="1380"/>
                  </a:lnTo>
                  <a:lnTo>
                    <a:pt x="1729" y="1370"/>
                  </a:lnTo>
                  <a:lnTo>
                    <a:pt x="1745" y="1353"/>
                  </a:lnTo>
                  <a:lnTo>
                    <a:pt x="1758" y="1333"/>
                  </a:lnTo>
                  <a:lnTo>
                    <a:pt x="1782" y="1291"/>
                  </a:lnTo>
                  <a:lnTo>
                    <a:pt x="1790" y="1272"/>
                  </a:lnTo>
                  <a:lnTo>
                    <a:pt x="1799" y="1257"/>
                  </a:lnTo>
                  <a:lnTo>
                    <a:pt x="1809" y="1238"/>
                  </a:lnTo>
                  <a:lnTo>
                    <a:pt x="1819" y="1217"/>
                  </a:lnTo>
                  <a:lnTo>
                    <a:pt x="1841" y="1174"/>
                  </a:lnTo>
                  <a:lnTo>
                    <a:pt x="1850" y="1156"/>
                  </a:lnTo>
                  <a:lnTo>
                    <a:pt x="1860" y="1137"/>
                  </a:lnTo>
                  <a:lnTo>
                    <a:pt x="1882" y="1100"/>
                  </a:lnTo>
                  <a:lnTo>
                    <a:pt x="1890" y="1079"/>
                  </a:lnTo>
                  <a:lnTo>
                    <a:pt x="1895" y="1057"/>
                  </a:lnTo>
                  <a:lnTo>
                    <a:pt x="1905" y="1013"/>
                  </a:lnTo>
                  <a:lnTo>
                    <a:pt x="1915" y="976"/>
                  </a:lnTo>
                  <a:lnTo>
                    <a:pt x="1922" y="937"/>
                  </a:lnTo>
                  <a:lnTo>
                    <a:pt x="1927" y="900"/>
                  </a:lnTo>
                  <a:lnTo>
                    <a:pt x="1929" y="862"/>
                  </a:lnTo>
                  <a:lnTo>
                    <a:pt x="1926" y="786"/>
                  </a:lnTo>
                  <a:lnTo>
                    <a:pt x="1919" y="708"/>
                  </a:lnTo>
                  <a:lnTo>
                    <a:pt x="1914" y="670"/>
                  </a:lnTo>
                  <a:lnTo>
                    <a:pt x="1905" y="631"/>
                  </a:lnTo>
                  <a:lnTo>
                    <a:pt x="1883" y="555"/>
                  </a:lnTo>
                  <a:lnTo>
                    <a:pt x="1858" y="480"/>
                  </a:lnTo>
                  <a:lnTo>
                    <a:pt x="1846" y="443"/>
                  </a:lnTo>
                  <a:lnTo>
                    <a:pt x="1836" y="404"/>
                  </a:lnTo>
                  <a:lnTo>
                    <a:pt x="1839" y="406"/>
                  </a:lnTo>
                  <a:lnTo>
                    <a:pt x="1844" y="406"/>
                  </a:lnTo>
                  <a:lnTo>
                    <a:pt x="1850" y="406"/>
                  </a:lnTo>
                  <a:lnTo>
                    <a:pt x="1855" y="411"/>
                  </a:lnTo>
                  <a:lnTo>
                    <a:pt x="1853" y="375"/>
                  </a:lnTo>
                  <a:lnTo>
                    <a:pt x="1851" y="340"/>
                  </a:lnTo>
                  <a:lnTo>
                    <a:pt x="1846" y="306"/>
                  </a:lnTo>
                  <a:lnTo>
                    <a:pt x="1841" y="271"/>
                  </a:lnTo>
                  <a:lnTo>
                    <a:pt x="1836" y="244"/>
                  </a:lnTo>
                  <a:lnTo>
                    <a:pt x="1836" y="219"/>
                  </a:lnTo>
                  <a:lnTo>
                    <a:pt x="1834" y="192"/>
                  </a:lnTo>
                  <a:lnTo>
                    <a:pt x="1831" y="165"/>
                  </a:lnTo>
                  <a:lnTo>
                    <a:pt x="1821" y="138"/>
                  </a:lnTo>
                  <a:lnTo>
                    <a:pt x="1806" y="115"/>
                  </a:lnTo>
                  <a:lnTo>
                    <a:pt x="1785" y="94"/>
                  </a:lnTo>
                  <a:lnTo>
                    <a:pt x="1762" y="78"/>
                  </a:lnTo>
                  <a:lnTo>
                    <a:pt x="1728" y="59"/>
                  </a:lnTo>
                  <a:lnTo>
                    <a:pt x="1696" y="42"/>
                  </a:lnTo>
                  <a:lnTo>
                    <a:pt x="1662" y="29"/>
                  </a:lnTo>
                  <a:lnTo>
                    <a:pt x="1626" y="17"/>
                  </a:lnTo>
                  <a:lnTo>
                    <a:pt x="1589" y="9"/>
                  </a:lnTo>
                  <a:lnTo>
                    <a:pt x="1554" y="4"/>
                  </a:lnTo>
                  <a:lnTo>
                    <a:pt x="1516" y="2"/>
                  </a:lnTo>
                  <a:lnTo>
                    <a:pt x="1479" y="0"/>
                  </a:lnTo>
                  <a:lnTo>
                    <a:pt x="1332" y="9"/>
                  </a:lnTo>
                  <a:lnTo>
                    <a:pt x="1319" y="12"/>
                  </a:lnTo>
                  <a:lnTo>
                    <a:pt x="1303" y="19"/>
                  </a:lnTo>
                  <a:lnTo>
                    <a:pt x="1292" y="29"/>
                  </a:lnTo>
                  <a:lnTo>
                    <a:pt x="1280" y="41"/>
                  </a:lnTo>
                  <a:lnTo>
                    <a:pt x="1263" y="67"/>
                  </a:lnTo>
                  <a:lnTo>
                    <a:pt x="1249" y="96"/>
                  </a:lnTo>
                  <a:lnTo>
                    <a:pt x="1241" y="115"/>
                  </a:lnTo>
                  <a:lnTo>
                    <a:pt x="1237" y="135"/>
                  </a:lnTo>
                  <a:lnTo>
                    <a:pt x="1234" y="157"/>
                  </a:lnTo>
                  <a:lnTo>
                    <a:pt x="1226" y="175"/>
                  </a:lnTo>
                  <a:lnTo>
                    <a:pt x="1188" y="224"/>
                  </a:lnTo>
                  <a:lnTo>
                    <a:pt x="1146" y="268"/>
                  </a:lnTo>
                  <a:lnTo>
                    <a:pt x="1109" y="315"/>
                  </a:lnTo>
                  <a:lnTo>
                    <a:pt x="1094" y="340"/>
                  </a:lnTo>
                  <a:lnTo>
                    <a:pt x="1082" y="369"/>
                  </a:lnTo>
                  <a:lnTo>
                    <a:pt x="1077" y="382"/>
                  </a:lnTo>
                  <a:lnTo>
                    <a:pt x="1075" y="396"/>
                  </a:lnTo>
                  <a:lnTo>
                    <a:pt x="1075" y="411"/>
                  </a:lnTo>
                  <a:lnTo>
                    <a:pt x="1079" y="424"/>
                  </a:lnTo>
                  <a:lnTo>
                    <a:pt x="1082" y="438"/>
                  </a:lnTo>
                  <a:lnTo>
                    <a:pt x="1089" y="451"/>
                  </a:lnTo>
                  <a:lnTo>
                    <a:pt x="1099" y="463"/>
                  </a:lnTo>
                  <a:lnTo>
                    <a:pt x="1109" y="475"/>
                  </a:lnTo>
                  <a:lnTo>
                    <a:pt x="1094" y="475"/>
                  </a:lnTo>
                  <a:lnTo>
                    <a:pt x="1080" y="476"/>
                  </a:lnTo>
                  <a:lnTo>
                    <a:pt x="1060" y="481"/>
                  </a:lnTo>
                  <a:lnTo>
                    <a:pt x="1043" y="486"/>
                  </a:lnTo>
                  <a:lnTo>
                    <a:pt x="1028" y="491"/>
                  </a:lnTo>
                  <a:lnTo>
                    <a:pt x="1016" y="500"/>
                  </a:lnTo>
                  <a:lnTo>
                    <a:pt x="1004" y="508"/>
                  </a:lnTo>
                  <a:lnTo>
                    <a:pt x="987" y="523"/>
                  </a:lnTo>
                  <a:lnTo>
                    <a:pt x="969" y="539"/>
                  </a:lnTo>
                  <a:lnTo>
                    <a:pt x="947" y="557"/>
                  </a:lnTo>
                  <a:lnTo>
                    <a:pt x="916" y="542"/>
                  </a:lnTo>
                  <a:lnTo>
                    <a:pt x="882" y="532"/>
                  </a:lnTo>
                  <a:lnTo>
                    <a:pt x="852" y="523"/>
                  </a:lnTo>
                  <a:lnTo>
                    <a:pt x="822" y="512"/>
                  </a:lnTo>
                  <a:lnTo>
                    <a:pt x="742" y="478"/>
                  </a:lnTo>
                  <a:lnTo>
                    <a:pt x="700" y="463"/>
                  </a:lnTo>
                  <a:lnTo>
                    <a:pt x="659" y="451"/>
                  </a:lnTo>
                  <a:lnTo>
                    <a:pt x="593" y="438"/>
                  </a:lnTo>
                  <a:lnTo>
                    <a:pt x="559" y="433"/>
                  </a:lnTo>
                  <a:lnTo>
                    <a:pt x="527" y="429"/>
                  </a:lnTo>
                  <a:lnTo>
                    <a:pt x="494" y="429"/>
                  </a:lnTo>
                  <a:lnTo>
                    <a:pt x="461" y="431"/>
                  </a:lnTo>
                  <a:lnTo>
                    <a:pt x="429" y="434"/>
                  </a:lnTo>
                  <a:lnTo>
                    <a:pt x="399" y="443"/>
                  </a:lnTo>
                  <a:lnTo>
                    <a:pt x="382" y="446"/>
                  </a:lnTo>
                  <a:lnTo>
                    <a:pt x="367" y="453"/>
                  </a:lnTo>
                  <a:lnTo>
                    <a:pt x="335" y="471"/>
                  </a:lnTo>
                  <a:lnTo>
                    <a:pt x="303" y="490"/>
                  </a:lnTo>
                  <a:lnTo>
                    <a:pt x="267" y="507"/>
                  </a:lnTo>
                  <a:lnTo>
                    <a:pt x="247" y="522"/>
                  </a:lnTo>
                  <a:close/>
                </a:path>
              </a:pathLst>
            </a:custGeom>
            <a:solidFill>
              <a:schemeClr val="bg1"/>
            </a:solidFill>
            <a:ln w="38100" cmpd="sng">
              <a:solidFill>
                <a:srgbClr val="000000"/>
              </a:solidFill>
              <a:prstDash val="solid"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71" name="Freeform 40"/>
            <p:cNvSpPr/>
            <p:nvPr/>
          </p:nvSpPr>
          <p:spPr bwMode="auto">
            <a:xfrm>
              <a:off x="1907" y="2089"/>
              <a:ext cx="645" cy="736"/>
            </a:xfrm>
            <a:custGeom>
              <a:avLst/>
              <a:gdLst>
                <a:gd name="T0" fmla="*/ 15 w 645"/>
                <a:gd name="T1" fmla="*/ 108 h 736"/>
                <a:gd name="T2" fmla="*/ 42 w 645"/>
                <a:gd name="T3" fmla="*/ 142 h 736"/>
                <a:gd name="T4" fmla="*/ 60 w 645"/>
                <a:gd name="T5" fmla="*/ 159 h 736"/>
                <a:gd name="T6" fmla="*/ 99 w 645"/>
                <a:gd name="T7" fmla="*/ 191 h 736"/>
                <a:gd name="T8" fmla="*/ 120 w 645"/>
                <a:gd name="T9" fmla="*/ 224 h 736"/>
                <a:gd name="T10" fmla="*/ 130 w 645"/>
                <a:gd name="T11" fmla="*/ 261 h 736"/>
                <a:gd name="T12" fmla="*/ 131 w 645"/>
                <a:gd name="T13" fmla="*/ 325 h 736"/>
                <a:gd name="T14" fmla="*/ 118 w 645"/>
                <a:gd name="T15" fmla="*/ 416 h 736"/>
                <a:gd name="T16" fmla="*/ 104 w 645"/>
                <a:gd name="T17" fmla="*/ 503 h 736"/>
                <a:gd name="T18" fmla="*/ 86 w 645"/>
                <a:gd name="T19" fmla="*/ 564 h 736"/>
                <a:gd name="T20" fmla="*/ 81 w 645"/>
                <a:gd name="T21" fmla="*/ 594 h 736"/>
                <a:gd name="T22" fmla="*/ 86 w 645"/>
                <a:gd name="T23" fmla="*/ 623 h 736"/>
                <a:gd name="T24" fmla="*/ 108 w 645"/>
                <a:gd name="T25" fmla="*/ 652 h 736"/>
                <a:gd name="T26" fmla="*/ 174 w 645"/>
                <a:gd name="T27" fmla="*/ 695 h 736"/>
                <a:gd name="T28" fmla="*/ 272 w 645"/>
                <a:gd name="T29" fmla="*/ 726 h 736"/>
                <a:gd name="T30" fmla="*/ 363 w 645"/>
                <a:gd name="T31" fmla="*/ 736 h 736"/>
                <a:gd name="T32" fmla="*/ 426 w 645"/>
                <a:gd name="T33" fmla="*/ 732 h 736"/>
                <a:gd name="T34" fmla="*/ 505 w 645"/>
                <a:gd name="T35" fmla="*/ 722 h 736"/>
                <a:gd name="T36" fmla="*/ 573 w 645"/>
                <a:gd name="T37" fmla="*/ 707 h 736"/>
                <a:gd name="T38" fmla="*/ 613 w 645"/>
                <a:gd name="T39" fmla="*/ 683 h 736"/>
                <a:gd name="T40" fmla="*/ 635 w 645"/>
                <a:gd name="T41" fmla="*/ 657 h 736"/>
                <a:gd name="T42" fmla="*/ 645 w 645"/>
                <a:gd name="T43" fmla="*/ 628 h 736"/>
                <a:gd name="T44" fmla="*/ 635 w 645"/>
                <a:gd name="T45" fmla="*/ 591 h 736"/>
                <a:gd name="T46" fmla="*/ 596 w 645"/>
                <a:gd name="T47" fmla="*/ 561 h 736"/>
                <a:gd name="T48" fmla="*/ 537 w 645"/>
                <a:gd name="T49" fmla="*/ 534 h 736"/>
                <a:gd name="T50" fmla="*/ 532 w 645"/>
                <a:gd name="T51" fmla="*/ 525 h 736"/>
                <a:gd name="T52" fmla="*/ 529 w 645"/>
                <a:gd name="T53" fmla="*/ 473 h 736"/>
                <a:gd name="T54" fmla="*/ 476 w 645"/>
                <a:gd name="T55" fmla="*/ 330 h 736"/>
                <a:gd name="T56" fmla="*/ 422 w 645"/>
                <a:gd name="T57" fmla="*/ 217 h 736"/>
                <a:gd name="T58" fmla="*/ 424 w 645"/>
                <a:gd name="T59" fmla="*/ 170 h 736"/>
                <a:gd name="T60" fmla="*/ 443 w 645"/>
                <a:gd name="T61" fmla="*/ 111 h 736"/>
                <a:gd name="T62" fmla="*/ 470 w 645"/>
                <a:gd name="T63" fmla="*/ 37 h 736"/>
                <a:gd name="T64" fmla="*/ 476 w 645"/>
                <a:gd name="T65" fmla="*/ 0 h 7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5"/>
                <a:gd name="T100" fmla="*/ 0 h 736"/>
                <a:gd name="T101" fmla="*/ 645 w 645"/>
                <a:gd name="T102" fmla="*/ 736 h 7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5" h="736">
                  <a:moveTo>
                    <a:pt x="0" y="83"/>
                  </a:moveTo>
                  <a:lnTo>
                    <a:pt x="15" y="108"/>
                  </a:lnTo>
                  <a:lnTo>
                    <a:pt x="27" y="123"/>
                  </a:lnTo>
                  <a:lnTo>
                    <a:pt x="42" y="142"/>
                  </a:lnTo>
                  <a:lnTo>
                    <a:pt x="49" y="150"/>
                  </a:lnTo>
                  <a:lnTo>
                    <a:pt x="60" y="159"/>
                  </a:lnTo>
                  <a:lnTo>
                    <a:pt x="84" y="175"/>
                  </a:lnTo>
                  <a:lnTo>
                    <a:pt x="99" y="191"/>
                  </a:lnTo>
                  <a:lnTo>
                    <a:pt x="111" y="206"/>
                  </a:lnTo>
                  <a:lnTo>
                    <a:pt x="120" y="224"/>
                  </a:lnTo>
                  <a:lnTo>
                    <a:pt x="126" y="243"/>
                  </a:lnTo>
                  <a:lnTo>
                    <a:pt x="130" y="261"/>
                  </a:lnTo>
                  <a:lnTo>
                    <a:pt x="133" y="281"/>
                  </a:lnTo>
                  <a:lnTo>
                    <a:pt x="131" y="325"/>
                  </a:lnTo>
                  <a:lnTo>
                    <a:pt x="126" y="371"/>
                  </a:lnTo>
                  <a:lnTo>
                    <a:pt x="118" y="416"/>
                  </a:lnTo>
                  <a:lnTo>
                    <a:pt x="110" y="460"/>
                  </a:lnTo>
                  <a:lnTo>
                    <a:pt x="104" y="503"/>
                  </a:lnTo>
                  <a:lnTo>
                    <a:pt x="96" y="534"/>
                  </a:lnTo>
                  <a:lnTo>
                    <a:pt x="86" y="564"/>
                  </a:lnTo>
                  <a:lnTo>
                    <a:pt x="82" y="579"/>
                  </a:lnTo>
                  <a:lnTo>
                    <a:pt x="81" y="594"/>
                  </a:lnTo>
                  <a:lnTo>
                    <a:pt x="81" y="609"/>
                  </a:lnTo>
                  <a:lnTo>
                    <a:pt x="86" y="623"/>
                  </a:lnTo>
                  <a:lnTo>
                    <a:pt x="96" y="638"/>
                  </a:lnTo>
                  <a:lnTo>
                    <a:pt x="108" y="652"/>
                  </a:lnTo>
                  <a:lnTo>
                    <a:pt x="138" y="675"/>
                  </a:lnTo>
                  <a:lnTo>
                    <a:pt x="174" y="695"/>
                  </a:lnTo>
                  <a:lnTo>
                    <a:pt x="211" y="710"/>
                  </a:lnTo>
                  <a:lnTo>
                    <a:pt x="272" y="726"/>
                  </a:lnTo>
                  <a:lnTo>
                    <a:pt x="333" y="734"/>
                  </a:lnTo>
                  <a:lnTo>
                    <a:pt x="363" y="736"/>
                  </a:lnTo>
                  <a:lnTo>
                    <a:pt x="395" y="736"/>
                  </a:lnTo>
                  <a:lnTo>
                    <a:pt x="426" y="732"/>
                  </a:lnTo>
                  <a:lnTo>
                    <a:pt x="458" y="729"/>
                  </a:lnTo>
                  <a:lnTo>
                    <a:pt x="505" y="722"/>
                  </a:lnTo>
                  <a:lnTo>
                    <a:pt x="551" y="714"/>
                  </a:lnTo>
                  <a:lnTo>
                    <a:pt x="573" y="707"/>
                  </a:lnTo>
                  <a:lnTo>
                    <a:pt x="593" y="697"/>
                  </a:lnTo>
                  <a:lnTo>
                    <a:pt x="613" y="683"/>
                  </a:lnTo>
                  <a:lnTo>
                    <a:pt x="630" y="665"/>
                  </a:lnTo>
                  <a:lnTo>
                    <a:pt x="635" y="657"/>
                  </a:lnTo>
                  <a:lnTo>
                    <a:pt x="640" y="648"/>
                  </a:lnTo>
                  <a:lnTo>
                    <a:pt x="645" y="628"/>
                  </a:lnTo>
                  <a:lnTo>
                    <a:pt x="642" y="608"/>
                  </a:lnTo>
                  <a:lnTo>
                    <a:pt x="635" y="591"/>
                  </a:lnTo>
                  <a:lnTo>
                    <a:pt x="618" y="572"/>
                  </a:lnTo>
                  <a:lnTo>
                    <a:pt x="596" y="561"/>
                  </a:lnTo>
                  <a:lnTo>
                    <a:pt x="546" y="540"/>
                  </a:lnTo>
                  <a:lnTo>
                    <a:pt x="537" y="534"/>
                  </a:lnTo>
                  <a:lnTo>
                    <a:pt x="534" y="530"/>
                  </a:lnTo>
                  <a:lnTo>
                    <a:pt x="532" y="525"/>
                  </a:lnTo>
                  <a:lnTo>
                    <a:pt x="532" y="500"/>
                  </a:lnTo>
                  <a:lnTo>
                    <a:pt x="529" y="473"/>
                  </a:lnTo>
                  <a:lnTo>
                    <a:pt x="519" y="424"/>
                  </a:lnTo>
                  <a:lnTo>
                    <a:pt x="476" y="330"/>
                  </a:lnTo>
                  <a:lnTo>
                    <a:pt x="429" y="241"/>
                  </a:lnTo>
                  <a:lnTo>
                    <a:pt x="422" y="217"/>
                  </a:lnTo>
                  <a:lnTo>
                    <a:pt x="421" y="194"/>
                  </a:lnTo>
                  <a:lnTo>
                    <a:pt x="424" y="170"/>
                  </a:lnTo>
                  <a:lnTo>
                    <a:pt x="429" y="148"/>
                  </a:lnTo>
                  <a:lnTo>
                    <a:pt x="443" y="111"/>
                  </a:lnTo>
                  <a:lnTo>
                    <a:pt x="456" y="74"/>
                  </a:lnTo>
                  <a:lnTo>
                    <a:pt x="470" y="37"/>
                  </a:lnTo>
                  <a:lnTo>
                    <a:pt x="473" y="19"/>
                  </a:lnTo>
                  <a:lnTo>
                    <a:pt x="476" y="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72" name="Freeform 41"/>
            <p:cNvSpPr/>
            <p:nvPr/>
          </p:nvSpPr>
          <p:spPr bwMode="auto">
            <a:xfrm>
              <a:off x="1907" y="2089"/>
              <a:ext cx="645" cy="736"/>
            </a:xfrm>
            <a:custGeom>
              <a:avLst/>
              <a:gdLst>
                <a:gd name="T0" fmla="*/ 15 w 645"/>
                <a:gd name="T1" fmla="*/ 108 h 736"/>
                <a:gd name="T2" fmla="*/ 42 w 645"/>
                <a:gd name="T3" fmla="*/ 142 h 736"/>
                <a:gd name="T4" fmla="*/ 60 w 645"/>
                <a:gd name="T5" fmla="*/ 159 h 736"/>
                <a:gd name="T6" fmla="*/ 99 w 645"/>
                <a:gd name="T7" fmla="*/ 191 h 736"/>
                <a:gd name="T8" fmla="*/ 120 w 645"/>
                <a:gd name="T9" fmla="*/ 224 h 736"/>
                <a:gd name="T10" fmla="*/ 130 w 645"/>
                <a:gd name="T11" fmla="*/ 261 h 736"/>
                <a:gd name="T12" fmla="*/ 131 w 645"/>
                <a:gd name="T13" fmla="*/ 325 h 736"/>
                <a:gd name="T14" fmla="*/ 118 w 645"/>
                <a:gd name="T15" fmla="*/ 416 h 736"/>
                <a:gd name="T16" fmla="*/ 104 w 645"/>
                <a:gd name="T17" fmla="*/ 503 h 736"/>
                <a:gd name="T18" fmla="*/ 86 w 645"/>
                <a:gd name="T19" fmla="*/ 564 h 736"/>
                <a:gd name="T20" fmla="*/ 81 w 645"/>
                <a:gd name="T21" fmla="*/ 594 h 736"/>
                <a:gd name="T22" fmla="*/ 86 w 645"/>
                <a:gd name="T23" fmla="*/ 623 h 736"/>
                <a:gd name="T24" fmla="*/ 108 w 645"/>
                <a:gd name="T25" fmla="*/ 652 h 736"/>
                <a:gd name="T26" fmla="*/ 174 w 645"/>
                <a:gd name="T27" fmla="*/ 695 h 736"/>
                <a:gd name="T28" fmla="*/ 272 w 645"/>
                <a:gd name="T29" fmla="*/ 726 h 736"/>
                <a:gd name="T30" fmla="*/ 363 w 645"/>
                <a:gd name="T31" fmla="*/ 736 h 736"/>
                <a:gd name="T32" fmla="*/ 426 w 645"/>
                <a:gd name="T33" fmla="*/ 732 h 736"/>
                <a:gd name="T34" fmla="*/ 505 w 645"/>
                <a:gd name="T35" fmla="*/ 722 h 736"/>
                <a:gd name="T36" fmla="*/ 573 w 645"/>
                <a:gd name="T37" fmla="*/ 707 h 736"/>
                <a:gd name="T38" fmla="*/ 613 w 645"/>
                <a:gd name="T39" fmla="*/ 683 h 736"/>
                <a:gd name="T40" fmla="*/ 635 w 645"/>
                <a:gd name="T41" fmla="*/ 657 h 736"/>
                <a:gd name="T42" fmla="*/ 645 w 645"/>
                <a:gd name="T43" fmla="*/ 628 h 736"/>
                <a:gd name="T44" fmla="*/ 635 w 645"/>
                <a:gd name="T45" fmla="*/ 591 h 736"/>
                <a:gd name="T46" fmla="*/ 596 w 645"/>
                <a:gd name="T47" fmla="*/ 561 h 736"/>
                <a:gd name="T48" fmla="*/ 537 w 645"/>
                <a:gd name="T49" fmla="*/ 534 h 736"/>
                <a:gd name="T50" fmla="*/ 532 w 645"/>
                <a:gd name="T51" fmla="*/ 525 h 736"/>
                <a:gd name="T52" fmla="*/ 529 w 645"/>
                <a:gd name="T53" fmla="*/ 473 h 736"/>
                <a:gd name="T54" fmla="*/ 476 w 645"/>
                <a:gd name="T55" fmla="*/ 330 h 736"/>
                <a:gd name="T56" fmla="*/ 422 w 645"/>
                <a:gd name="T57" fmla="*/ 217 h 736"/>
                <a:gd name="T58" fmla="*/ 424 w 645"/>
                <a:gd name="T59" fmla="*/ 170 h 736"/>
                <a:gd name="T60" fmla="*/ 443 w 645"/>
                <a:gd name="T61" fmla="*/ 111 h 736"/>
                <a:gd name="T62" fmla="*/ 470 w 645"/>
                <a:gd name="T63" fmla="*/ 37 h 736"/>
                <a:gd name="T64" fmla="*/ 476 w 645"/>
                <a:gd name="T65" fmla="*/ 0 h 7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5"/>
                <a:gd name="T100" fmla="*/ 0 h 736"/>
                <a:gd name="T101" fmla="*/ 645 w 645"/>
                <a:gd name="T102" fmla="*/ 736 h 7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5" h="736">
                  <a:moveTo>
                    <a:pt x="0" y="83"/>
                  </a:moveTo>
                  <a:lnTo>
                    <a:pt x="15" y="108"/>
                  </a:lnTo>
                  <a:lnTo>
                    <a:pt x="27" y="123"/>
                  </a:lnTo>
                  <a:lnTo>
                    <a:pt x="42" y="142"/>
                  </a:lnTo>
                  <a:lnTo>
                    <a:pt x="49" y="150"/>
                  </a:lnTo>
                  <a:lnTo>
                    <a:pt x="60" y="159"/>
                  </a:lnTo>
                  <a:lnTo>
                    <a:pt x="84" y="175"/>
                  </a:lnTo>
                  <a:lnTo>
                    <a:pt x="99" y="191"/>
                  </a:lnTo>
                  <a:lnTo>
                    <a:pt x="111" y="206"/>
                  </a:lnTo>
                  <a:lnTo>
                    <a:pt x="120" y="224"/>
                  </a:lnTo>
                  <a:lnTo>
                    <a:pt x="126" y="243"/>
                  </a:lnTo>
                  <a:lnTo>
                    <a:pt x="130" y="261"/>
                  </a:lnTo>
                  <a:lnTo>
                    <a:pt x="133" y="281"/>
                  </a:lnTo>
                  <a:lnTo>
                    <a:pt x="131" y="325"/>
                  </a:lnTo>
                  <a:lnTo>
                    <a:pt x="126" y="371"/>
                  </a:lnTo>
                  <a:lnTo>
                    <a:pt x="118" y="416"/>
                  </a:lnTo>
                  <a:lnTo>
                    <a:pt x="110" y="460"/>
                  </a:lnTo>
                  <a:lnTo>
                    <a:pt x="104" y="503"/>
                  </a:lnTo>
                  <a:lnTo>
                    <a:pt x="96" y="534"/>
                  </a:lnTo>
                  <a:lnTo>
                    <a:pt x="86" y="564"/>
                  </a:lnTo>
                  <a:lnTo>
                    <a:pt x="82" y="579"/>
                  </a:lnTo>
                  <a:lnTo>
                    <a:pt x="81" y="594"/>
                  </a:lnTo>
                  <a:lnTo>
                    <a:pt x="81" y="609"/>
                  </a:lnTo>
                  <a:lnTo>
                    <a:pt x="86" y="623"/>
                  </a:lnTo>
                  <a:lnTo>
                    <a:pt x="96" y="638"/>
                  </a:lnTo>
                  <a:lnTo>
                    <a:pt x="108" y="652"/>
                  </a:lnTo>
                  <a:lnTo>
                    <a:pt x="138" y="675"/>
                  </a:lnTo>
                  <a:lnTo>
                    <a:pt x="174" y="695"/>
                  </a:lnTo>
                  <a:lnTo>
                    <a:pt x="211" y="710"/>
                  </a:lnTo>
                  <a:lnTo>
                    <a:pt x="272" y="726"/>
                  </a:lnTo>
                  <a:lnTo>
                    <a:pt x="333" y="734"/>
                  </a:lnTo>
                  <a:lnTo>
                    <a:pt x="363" y="736"/>
                  </a:lnTo>
                  <a:lnTo>
                    <a:pt x="395" y="736"/>
                  </a:lnTo>
                  <a:lnTo>
                    <a:pt x="426" y="732"/>
                  </a:lnTo>
                  <a:lnTo>
                    <a:pt x="458" y="729"/>
                  </a:lnTo>
                  <a:lnTo>
                    <a:pt x="505" y="722"/>
                  </a:lnTo>
                  <a:lnTo>
                    <a:pt x="551" y="714"/>
                  </a:lnTo>
                  <a:lnTo>
                    <a:pt x="573" y="707"/>
                  </a:lnTo>
                  <a:lnTo>
                    <a:pt x="593" y="697"/>
                  </a:lnTo>
                  <a:lnTo>
                    <a:pt x="613" y="683"/>
                  </a:lnTo>
                  <a:lnTo>
                    <a:pt x="630" y="665"/>
                  </a:lnTo>
                  <a:lnTo>
                    <a:pt x="635" y="657"/>
                  </a:lnTo>
                  <a:lnTo>
                    <a:pt x="640" y="648"/>
                  </a:lnTo>
                  <a:lnTo>
                    <a:pt x="645" y="628"/>
                  </a:lnTo>
                  <a:lnTo>
                    <a:pt x="642" y="608"/>
                  </a:lnTo>
                  <a:lnTo>
                    <a:pt x="635" y="591"/>
                  </a:lnTo>
                  <a:lnTo>
                    <a:pt x="618" y="572"/>
                  </a:lnTo>
                  <a:lnTo>
                    <a:pt x="596" y="561"/>
                  </a:lnTo>
                  <a:lnTo>
                    <a:pt x="546" y="540"/>
                  </a:lnTo>
                  <a:lnTo>
                    <a:pt x="537" y="534"/>
                  </a:lnTo>
                  <a:lnTo>
                    <a:pt x="534" y="530"/>
                  </a:lnTo>
                  <a:lnTo>
                    <a:pt x="532" y="525"/>
                  </a:lnTo>
                  <a:lnTo>
                    <a:pt x="532" y="500"/>
                  </a:lnTo>
                  <a:lnTo>
                    <a:pt x="529" y="473"/>
                  </a:lnTo>
                  <a:lnTo>
                    <a:pt x="519" y="424"/>
                  </a:lnTo>
                  <a:lnTo>
                    <a:pt x="476" y="330"/>
                  </a:lnTo>
                  <a:lnTo>
                    <a:pt x="429" y="241"/>
                  </a:lnTo>
                  <a:lnTo>
                    <a:pt x="422" y="217"/>
                  </a:lnTo>
                  <a:lnTo>
                    <a:pt x="421" y="194"/>
                  </a:lnTo>
                  <a:lnTo>
                    <a:pt x="424" y="170"/>
                  </a:lnTo>
                  <a:lnTo>
                    <a:pt x="429" y="148"/>
                  </a:lnTo>
                  <a:lnTo>
                    <a:pt x="443" y="111"/>
                  </a:lnTo>
                  <a:lnTo>
                    <a:pt x="456" y="74"/>
                  </a:lnTo>
                  <a:lnTo>
                    <a:pt x="470" y="37"/>
                  </a:lnTo>
                  <a:lnTo>
                    <a:pt x="473" y="19"/>
                  </a:lnTo>
                  <a:lnTo>
                    <a:pt x="47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73" name="Freeform 42"/>
            <p:cNvSpPr/>
            <p:nvPr/>
          </p:nvSpPr>
          <p:spPr bwMode="auto">
            <a:xfrm>
              <a:off x="2613" y="2066"/>
              <a:ext cx="585" cy="806"/>
            </a:xfrm>
            <a:custGeom>
              <a:avLst/>
              <a:gdLst>
                <a:gd name="T0" fmla="*/ 0 w 585"/>
                <a:gd name="T1" fmla="*/ 57 h 806"/>
                <a:gd name="T2" fmla="*/ 7 w 585"/>
                <a:gd name="T3" fmla="*/ 87 h 806"/>
                <a:gd name="T4" fmla="*/ 24 w 585"/>
                <a:gd name="T5" fmla="*/ 128 h 806"/>
                <a:gd name="T6" fmla="*/ 66 w 585"/>
                <a:gd name="T7" fmla="*/ 203 h 806"/>
                <a:gd name="T8" fmla="*/ 76 w 585"/>
                <a:gd name="T9" fmla="*/ 244 h 806"/>
                <a:gd name="T10" fmla="*/ 87 w 585"/>
                <a:gd name="T11" fmla="*/ 338 h 806"/>
                <a:gd name="T12" fmla="*/ 88 w 585"/>
                <a:gd name="T13" fmla="*/ 525 h 806"/>
                <a:gd name="T14" fmla="*/ 70 w 585"/>
                <a:gd name="T15" fmla="*/ 669 h 806"/>
                <a:gd name="T16" fmla="*/ 68 w 585"/>
                <a:gd name="T17" fmla="*/ 706 h 806"/>
                <a:gd name="T18" fmla="*/ 88 w 585"/>
                <a:gd name="T19" fmla="*/ 742 h 806"/>
                <a:gd name="T20" fmla="*/ 137 w 585"/>
                <a:gd name="T21" fmla="*/ 772 h 806"/>
                <a:gd name="T22" fmla="*/ 251 w 585"/>
                <a:gd name="T23" fmla="*/ 794 h 806"/>
                <a:gd name="T24" fmla="*/ 382 w 585"/>
                <a:gd name="T25" fmla="*/ 806 h 806"/>
                <a:gd name="T26" fmla="*/ 469 w 585"/>
                <a:gd name="T27" fmla="*/ 801 h 806"/>
                <a:gd name="T28" fmla="*/ 555 w 585"/>
                <a:gd name="T29" fmla="*/ 775 h 806"/>
                <a:gd name="T30" fmla="*/ 572 w 585"/>
                <a:gd name="T31" fmla="*/ 759 h 806"/>
                <a:gd name="T32" fmla="*/ 584 w 585"/>
                <a:gd name="T33" fmla="*/ 738 h 806"/>
                <a:gd name="T34" fmla="*/ 585 w 585"/>
                <a:gd name="T35" fmla="*/ 708 h 806"/>
                <a:gd name="T36" fmla="*/ 580 w 585"/>
                <a:gd name="T37" fmla="*/ 680 h 806"/>
                <a:gd name="T38" fmla="*/ 565 w 585"/>
                <a:gd name="T39" fmla="*/ 656 h 806"/>
                <a:gd name="T40" fmla="*/ 541 w 585"/>
                <a:gd name="T41" fmla="*/ 638 h 806"/>
                <a:gd name="T42" fmla="*/ 450 w 585"/>
                <a:gd name="T43" fmla="*/ 584 h 806"/>
                <a:gd name="T44" fmla="*/ 430 w 585"/>
                <a:gd name="T45" fmla="*/ 558 h 806"/>
                <a:gd name="T46" fmla="*/ 413 w 585"/>
                <a:gd name="T47" fmla="*/ 513 h 806"/>
                <a:gd name="T48" fmla="*/ 411 w 585"/>
                <a:gd name="T49" fmla="*/ 468 h 806"/>
                <a:gd name="T50" fmla="*/ 411 w 585"/>
                <a:gd name="T51" fmla="*/ 399 h 806"/>
                <a:gd name="T52" fmla="*/ 408 w 585"/>
                <a:gd name="T53" fmla="*/ 367 h 806"/>
                <a:gd name="T54" fmla="*/ 425 w 585"/>
                <a:gd name="T55" fmla="*/ 341 h 806"/>
                <a:gd name="T56" fmla="*/ 443 w 585"/>
                <a:gd name="T57" fmla="*/ 272 h 806"/>
                <a:gd name="T58" fmla="*/ 489 w 585"/>
                <a:gd name="T59" fmla="*/ 192 h 806"/>
                <a:gd name="T60" fmla="*/ 504 w 585"/>
                <a:gd name="T61" fmla="*/ 121 h 806"/>
                <a:gd name="T62" fmla="*/ 504 w 585"/>
                <a:gd name="T63" fmla="*/ 0 h 80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5"/>
                <a:gd name="T97" fmla="*/ 0 h 806"/>
                <a:gd name="T98" fmla="*/ 585 w 585"/>
                <a:gd name="T99" fmla="*/ 806 h 80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5" h="806">
                  <a:moveTo>
                    <a:pt x="2" y="23"/>
                  </a:moveTo>
                  <a:lnTo>
                    <a:pt x="0" y="57"/>
                  </a:lnTo>
                  <a:lnTo>
                    <a:pt x="2" y="74"/>
                  </a:lnTo>
                  <a:lnTo>
                    <a:pt x="7" y="87"/>
                  </a:lnTo>
                  <a:lnTo>
                    <a:pt x="14" y="108"/>
                  </a:lnTo>
                  <a:lnTo>
                    <a:pt x="24" y="128"/>
                  </a:lnTo>
                  <a:lnTo>
                    <a:pt x="46" y="165"/>
                  </a:lnTo>
                  <a:lnTo>
                    <a:pt x="66" y="203"/>
                  </a:lnTo>
                  <a:lnTo>
                    <a:pt x="73" y="224"/>
                  </a:lnTo>
                  <a:lnTo>
                    <a:pt x="76" y="244"/>
                  </a:lnTo>
                  <a:lnTo>
                    <a:pt x="83" y="291"/>
                  </a:lnTo>
                  <a:lnTo>
                    <a:pt x="87" y="338"/>
                  </a:lnTo>
                  <a:lnTo>
                    <a:pt x="92" y="431"/>
                  </a:lnTo>
                  <a:lnTo>
                    <a:pt x="88" y="525"/>
                  </a:lnTo>
                  <a:lnTo>
                    <a:pt x="81" y="617"/>
                  </a:lnTo>
                  <a:lnTo>
                    <a:pt x="70" y="669"/>
                  </a:lnTo>
                  <a:lnTo>
                    <a:pt x="66" y="695"/>
                  </a:lnTo>
                  <a:lnTo>
                    <a:pt x="68" y="706"/>
                  </a:lnTo>
                  <a:lnTo>
                    <a:pt x="71" y="720"/>
                  </a:lnTo>
                  <a:lnTo>
                    <a:pt x="88" y="742"/>
                  </a:lnTo>
                  <a:lnTo>
                    <a:pt x="112" y="760"/>
                  </a:lnTo>
                  <a:lnTo>
                    <a:pt x="137" y="772"/>
                  </a:lnTo>
                  <a:lnTo>
                    <a:pt x="164" y="779"/>
                  </a:lnTo>
                  <a:lnTo>
                    <a:pt x="251" y="794"/>
                  </a:lnTo>
                  <a:lnTo>
                    <a:pt x="338" y="804"/>
                  </a:lnTo>
                  <a:lnTo>
                    <a:pt x="382" y="806"/>
                  </a:lnTo>
                  <a:lnTo>
                    <a:pt x="426" y="806"/>
                  </a:lnTo>
                  <a:lnTo>
                    <a:pt x="469" y="801"/>
                  </a:lnTo>
                  <a:lnTo>
                    <a:pt x="513" y="794"/>
                  </a:lnTo>
                  <a:lnTo>
                    <a:pt x="555" y="775"/>
                  </a:lnTo>
                  <a:lnTo>
                    <a:pt x="565" y="767"/>
                  </a:lnTo>
                  <a:lnTo>
                    <a:pt x="572" y="759"/>
                  </a:lnTo>
                  <a:lnTo>
                    <a:pt x="579" y="749"/>
                  </a:lnTo>
                  <a:lnTo>
                    <a:pt x="584" y="738"/>
                  </a:lnTo>
                  <a:lnTo>
                    <a:pt x="585" y="723"/>
                  </a:lnTo>
                  <a:lnTo>
                    <a:pt x="585" y="708"/>
                  </a:lnTo>
                  <a:lnTo>
                    <a:pt x="584" y="693"/>
                  </a:lnTo>
                  <a:lnTo>
                    <a:pt x="580" y="680"/>
                  </a:lnTo>
                  <a:lnTo>
                    <a:pt x="573" y="668"/>
                  </a:lnTo>
                  <a:lnTo>
                    <a:pt x="565" y="656"/>
                  </a:lnTo>
                  <a:lnTo>
                    <a:pt x="553" y="646"/>
                  </a:lnTo>
                  <a:lnTo>
                    <a:pt x="541" y="638"/>
                  </a:lnTo>
                  <a:lnTo>
                    <a:pt x="479" y="602"/>
                  </a:lnTo>
                  <a:lnTo>
                    <a:pt x="450" y="584"/>
                  </a:lnTo>
                  <a:lnTo>
                    <a:pt x="438" y="572"/>
                  </a:lnTo>
                  <a:lnTo>
                    <a:pt x="430" y="558"/>
                  </a:lnTo>
                  <a:lnTo>
                    <a:pt x="418" y="537"/>
                  </a:lnTo>
                  <a:lnTo>
                    <a:pt x="413" y="513"/>
                  </a:lnTo>
                  <a:lnTo>
                    <a:pt x="411" y="491"/>
                  </a:lnTo>
                  <a:lnTo>
                    <a:pt x="411" y="468"/>
                  </a:lnTo>
                  <a:lnTo>
                    <a:pt x="413" y="422"/>
                  </a:lnTo>
                  <a:lnTo>
                    <a:pt x="411" y="399"/>
                  </a:lnTo>
                  <a:lnTo>
                    <a:pt x="406" y="373"/>
                  </a:lnTo>
                  <a:lnTo>
                    <a:pt x="408" y="367"/>
                  </a:lnTo>
                  <a:lnTo>
                    <a:pt x="413" y="360"/>
                  </a:lnTo>
                  <a:lnTo>
                    <a:pt x="425" y="341"/>
                  </a:lnTo>
                  <a:lnTo>
                    <a:pt x="431" y="308"/>
                  </a:lnTo>
                  <a:lnTo>
                    <a:pt x="443" y="272"/>
                  </a:lnTo>
                  <a:lnTo>
                    <a:pt x="474" y="219"/>
                  </a:lnTo>
                  <a:lnTo>
                    <a:pt x="489" y="192"/>
                  </a:lnTo>
                  <a:lnTo>
                    <a:pt x="499" y="161"/>
                  </a:lnTo>
                  <a:lnTo>
                    <a:pt x="504" y="121"/>
                  </a:lnTo>
                  <a:lnTo>
                    <a:pt x="504" y="81"/>
                  </a:lnTo>
                  <a:lnTo>
                    <a:pt x="504" y="0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74" name="Freeform 43"/>
            <p:cNvSpPr/>
            <p:nvPr/>
          </p:nvSpPr>
          <p:spPr bwMode="auto">
            <a:xfrm>
              <a:off x="2613" y="2066"/>
              <a:ext cx="585" cy="806"/>
            </a:xfrm>
            <a:custGeom>
              <a:avLst/>
              <a:gdLst>
                <a:gd name="T0" fmla="*/ 0 w 585"/>
                <a:gd name="T1" fmla="*/ 57 h 806"/>
                <a:gd name="T2" fmla="*/ 7 w 585"/>
                <a:gd name="T3" fmla="*/ 87 h 806"/>
                <a:gd name="T4" fmla="*/ 24 w 585"/>
                <a:gd name="T5" fmla="*/ 128 h 806"/>
                <a:gd name="T6" fmla="*/ 66 w 585"/>
                <a:gd name="T7" fmla="*/ 203 h 806"/>
                <a:gd name="T8" fmla="*/ 76 w 585"/>
                <a:gd name="T9" fmla="*/ 244 h 806"/>
                <a:gd name="T10" fmla="*/ 87 w 585"/>
                <a:gd name="T11" fmla="*/ 338 h 806"/>
                <a:gd name="T12" fmla="*/ 88 w 585"/>
                <a:gd name="T13" fmla="*/ 525 h 806"/>
                <a:gd name="T14" fmla="*/ 70 w 585"/>
                <a:gd name="T15" fmla="*/ 669 h 806"/>
                <a:gd name="T16" fmla="*/ 68 w 585"/>
                <a:gd name="T17" fmla="*/ 706 h 806"/>
                <a:gd name="T18" fmla="*/ 88 w 585"/>
                <a:gd name="T19" fmla="*/ 742 h 806"/>
                <a:gd name="T20" fmla="*/ 137 w 585"/>
                <a:gd name="T21" fmla="*/ 772 h 806"/>
                <a:gd name="T22" fmla="*/ 251 w 585"/>
                <a:gd name="T23" fmla="*/ 794 h 806"/>
                <a:gd name="T24" fmla="*/ 382 w 585"/>
                <a:gd name="T25" fmla="*/ 806 h 806"/>
                <a:gd name="T26" fmla="*/ 469 w 585"/>
                <a:gd name="T27" fmla="*/ 801 h 806"/>
                <a:gd name="T28" fmla="*/ 555 w 585"/>
                <a:gd name="T29" fmla="*/ 775 h 806"/>
                <a:gd name="T30" fmla="*/ 572 w 585"/>
                <a:gd name="T31" fmla="*/ 759 h 806"/>
                <a:gd name="T32" fmla="*/ 584 w 585"/>
                <a:gd name="T33" fmla="*/ 738 h 806"/>
                <a:gd name="T34" fmla="*/ 585 w 585"/>
                <a:gd name="T35" fmla="*/ 708 h 806"/>
                <a:gd name="T36" fmla="*/ 580 w 585"/>
                <a:gd name="T37" fmla="*/ 680 h 806"/>
                <a:gd name="T38" fmla="*/ 565 w 585"/>
                <a:gd name="T39" fmla="*/ 656 h 806"/>
                <a:gd name="T40" fmla="*/ 541 w 585"/>
                <a:gd name="T41" fmla="*/ 638 h 806"/>
                <a:gd name="T42" fmla="*/ 450 w 585"/>
                <a:gd name="T43" fmla="*/ 584 h 806"/>
                <a:gd name="T44" fmla="*/ 430 w 585"/>
                <a:gd name="T45" fmla="*/ 558 h 806"/>
                <a:gd name="T46" fmla="*/ 413 w 585"/>
                <a:gd name="T47" fmla="*/ 513 h 806"/>
                <a:gd name="T48" fmla="*/ 411 w 585"/>
                <a:gd name="T49" fmla="*/ 468 h 806"/>
                <a:gd name="T50" fmla="*/ 411 w 585"/>
                <a:gd name="T51" fmla="*/ 399 h 806"/>
                <a:gd name="T52" fmla="*/ 408 w 585"/>
                <a:gd name="T53" fmla="*/ 367 h 806"/>
                <a:gd name="T54" fmla="*/ 425 w 585"/>
                <a:gd name="T55" fmla="*/ 341 h 806"/>
                <a:gd name="T56" fmla="*/ 443 w 585"/>
                <a:gd name="T57" fmla="*/ 272 h 806"/>
                <a:gd name="T58" fmla="*/ 489 w 585"/>
                <a:gd name="T59" fmla="*/ 192 h 806"/>
                <a:gd name="T60" fmla="*/ 504 w 585"/>
                <a:gd name="T61" fmla="*/ 121 h 806"/>
                <a:gd name="T62" fmla="*/ 504 w 585"/>
                <a:gd name="T63" fmla="*/ 0 h 80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5"/>
                <a:gd name="T97" fmla="*/ 0 h 806"/>
                <a:gd name="T98" fmla="*/ 585 w 585"/>
                <a:gd name="T99" fmla="*/ 806 h 80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5" h="806">
                  <a:moveTo>
                    <a:pt x="2" y="23"/>
                  </a:moveTo>
                  <a:lnTo>
                    <a:pt x="0" y="57"/>
                  </a:lnTo>
                  <a:lnTo>
                    <a:pt x="2" y="74"/>
                  </a:lnTo>
                  <a:lnTo>
                    <a:pt x="7" y="87"/>
                  </a:lnTo>
                  <a:lnTo>
                    <a:pt x="14" y="108"/>
                  </a:lnTo>
                  <a:lnTo>
                    <a:pt x="24" y="128"/>
                  </a:lnTo>
                  <a:lnTo>
                    <a:pt x="46" y="165"/>
                  </a:lnTo>
                  <a:lnTo>
                    <a:pt x="66" y="203"/>
                  </a:lnTo>
                  <a:lnTo>
                    <a:pt x="73" y="224"/>
                  </a:lnTo>
                  <a:lnTo>
                    <a:pt x="76" y="244"/>
                  </a:lnTo>
                  <a:lnTo>
                    <a:pt x="83" y="291"/>
                  </a:lnTo>
                  <a:lnTo>
                    <a:pt x="87" y="338"/>
                  </a:lnTo>
                  <a:lnTo>
                    <a:pt x="92" y="431"/>
                  </a:lnTo>
                  <a:lnTo>
                    <a:pt x="88" y="525"/>
                  </a:lnTo>
                  <a:lnTo>
                    <a:pt x="81" y="617"/>
                  </a:lnTo>
                  <a:lnTo>
                    <a:pt x="70" y="669"/>
                  </a:lnTo>
                  <a:lnTo>
                    <a:pt x="66" y="695"/>
                  </a:lnTo>
                  <a:lnTo>
                    <a:pt x="68" y="706"/>
                  </a:lnTo>
                  <a:lnTo>
                    <a:pt x="71" y="720"/>
                  </a:lnTo>
                  <a:lnTo>
                    <a:pt x="88" y="742"/>
                  </a:lnTo>
                  <a:lnTo>
                    <a:pt x="112" y="760"/>
                  </a:lnTo>
                  <a:lnTo>
                    <a:pt x="137" y="772"/>
                  </a:lnTo>
                  <a:lnTo>
                    <a:pt x="164" y="779"/>
                  </a:lnTo>
                  <a:lnTo>
                    <a:pt x="251" y="794"/>
                  </a:lnTo>
                  <a:lnTo>
                    <a:pt x="338" y="804"/>
                  </a:lnTo>
                  <a:lnTo>
                    <a:pt x="382" y="806"/>
                  </a:lnTo>
                  <a:lnTo>
                    <a:pt x="426" y="806"/>
                  </a:lnTo>
                  <a:lnTo>
                    <a:pt x="469" y="801"/>
                  </a:lnTo>
                  <a:lnTo>
                    <a:pt x="513" y="794"/>
                  </a:lnTo>
                  <a:lnTo>
                    <a:pt x="555" y="775"/>
                  </a:lnTo>
                  <a:lnTo>
                    <a:pt x="565" y="767"/>
                  </a:lnTo>
                  <a:lnTo>
                    <a:pt x="572" y="759"/>
                  </a:lnTo>
                  <a:lnTo>
                    <a:pt x="579" y="749"/>
                  </a:lnTo>
                  <a:lnTo>
                    <a:pt x="584" y="738"/>
                  </a:lnTo>
                  <a:lnTo>
                    <a:pt x="585" y="723"/>
                  </a:lnTo>
                  <a:lnTo>
                    <a:pt x="585" y="708"/>
                  </a:lnTo>
                  <a:lnTo>
                    <a:pt x="584" y="693"/>
                  </a:lnTo>
                  <a:lnTo>
                    <a:pt x="580" y="680"/>
                  </a:lnTo>
                  <a:lnTo>
                    <a:pt x="573" y="668"/>
                  </a:lnTo>
                  <a:lnTo>
                    <a:pt x="565" y="656"/>
                  </a:lnTo>
                  <a:lnTo>
                    <a:pt x="553" y="646"/>
                  </a:lnTo>
                  <a:lnTo>
                    <a:pt x="541" y="638"/>
                  </a:lnTo>
                  <a:lnTo>
                    <a:pt x="479" y="602"/>
                  </a:lnTo>
                  <a:lnTo>
                    <a:pt x="450" y="584"/>
                  </a:lnTo>
                  <a:lnTo>
                    <a:pt x="438" y="572"/>
                  </a:lnTo>
                  <a:lnTo>
                    <a:pt x="430" y="558"/>
                  </a:lnTo>
                  <a:lnTo>
                    <a:pt x="418" y="537"/>
                  </a:lnTo>
                  <a:lnTo>
                    <a:pt x="413" y="513"/>
                  </a:lnTo>
                  <a:lnTo>
                    <a:pt x="411" y="491"/>
                  </a:lnTo>
                  <a:lnTo>
                    <a:pt x="411" y="468"/>
                  </a:lnTo>
                  <a:lnTo>
                    <a:pt x="413" y="422"/>
                  </a:lnTo>
                  <a:lnTo>
                    <a:pt x="411" y="399"/>
                  </a:lnTo>
                  <a:lnTo>
                    <a:pt x="406" y="373"/>
                  </a:lnTo>
                  <a:lnTo>
                    <a:pt x="408" y="367"/>
                  </a:lnTo>
                  <a:lnTo>
                    <a:pt x="413" y="360"/>
                  </a:lnTo>
                  <a:lnTo>
                    <a:pt x="425" y="341"/>
                  </a:lnTo>
                  <a:lnTo>
                    <a:pt x="431" y="308"/>
                  </a:lnTo>
                  <a:lnTo>
                    <a:pt x="443" y="272"/>
                  </a:lnTo>
                  <a:lnTo>
                    <a:pt x="474" y="219"/>
                  </a:lnTo>
                  <a:lnTo>
                    <a:pt x="489" y="192"/>
                  </a:lnTo>
                  <a:lnTo>
                    <a:pt x="499" y="161"/>
                  </a:lnTo>
                  <a:lnTo>
                    <a:pt x="504" y="121"/>
                  </a:lnTo>
                  <a:lnTo>
                    <a:pt x="504" y="81"/>
                  </a:lnTo>
                  <a:lnTo>
                    <a:pt x="504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75" name="Freeform 44"/>
            <p:cNvSpPr/>
            <p:nvPr/>
          </p:nvSpPr>
          <p:spPr bwMode="auto">
            <a:xfrm>
              <a:off x="2666" y="1398"/>
              <a:ext cx="116" cy="410"/>
            </a:xfrm>
            <a:custGeom>
              <a:avLst/>
              <a:gdLst>
                <a:gd name="T0" fmla="*/ 116 w 116"/>
                <a:gd name="T1" fmla="*/ 0 h 410"/>
                <a:gd name="T2" fmla="*/ 103 w 116"/>
                <a:gd name="T3" fmla="*/ 20 h 410"/>
                <a:gd name="T4" fmla="*/ 88 w 116"/>
                <a:gd name="T5" fmla="*/ 40 h 410"/>
                <a:gd name="T6" fmla="*/ 54 w 116"/>
                <a:gd name="T7" fmla="*/ 77 h 410"/>
                <a:gd name="T8" fmla="*/ 22 w 116"/>
                <a:gd name="T9" fmla="*/ 118 h 410"/>
                <a:gd name="T10" fmla="*/ 10 w 116"/>
                <a:gd name="T11" fmla="*/ 140 h 410"/>
                <a:gd name="T12" fmla="*/ 0 w 116"/>
                <a:gd name="T13" fmla="*/ 163 h 410"/>
                <a:gd name="T14" fmla="*/ 17 w 116"/>
                <a:gd name="T15" fmla="*/ 163 h 410"/>
                <a:gd name="T16" fmla="*/ 30 w 116"/>
                <a:gd name="T17" fmla="*/ 158 h 410"/>
                <a:gd name="T18" fmla="*/ 44 w 116"/>
                <a:gd name="T19" fmla="*/ 153 h 410"/>
                <a:gd name="T20" fmla="*/ 61 w 116"/>
                <a:gd name="T21" fmla="*/ 148 h 410"/>
                <a:gd name="T22" fmla="*/ 45 w 116"/>
                <a:gd name="T23" fmla="*/ 167 h 410"/>
                <a:gd name="T24" fmla="*/ 32 w 116"/>
                <a:gd name="T25" fmla="*/ 187 h 410"/>
                <a:gd name="T26" fmla="*/ 22 w 116"/>
                <a:gd name="T27" fmla="*/ 209 h 410"/>
                <a:gd name="T28" fmla="*/ 15 w 116"/>
                <a:gd name="T29" fmla="*/ 230 h 410"/>
                <a:gd name="T30" fmla="*/ 10 w 116"/>
                <a:gd name="T31" fmla="*/ 256 h 410"/>
                <a:gd name="T32" fmla="*/ 7 w 116"/>
                <a:gd name="T33" fmla="*/ 279 h 410"/>
                <a:gd name="T34" fmla="*/ 5 w 116"/>
                <a:gd name="T35" fmla="*/ 328 h 410"/>
                <a:gd name="T36" fmla="*/ 5 w 116"/>
                <a:gd name="T37" fmla="*/ 323 h 410"/>
                <a:gd name="T38" fmla="*/ 7 w 116"/>
                <a:gd name="T39" fmla="*/ 318 h 410"/>
                <a:gd name="T40" fmla="*/ 13 w 116"/>
                <a:gd name="T41" fmla="*/ 313 h 410"/>
                <a:gd name="T42" fmla="*/ 22 w 116"/>
                <a:gd name="T43" fmla="*/ 308 h 410"/>
                <a:gd name="T44" fmla="*/ 28 w 116"/>
                <a:gd name="T45" fmla="*/ 301 h 410"/>
                <a:gd name="T46" fmla="*/ 28 w 116"/>
                <a:gd name="T47" fmla="*/ 316 h 410"/>
                <a:gd name="T48" fmla="*/ 32 w 116"/>
                <a:gd name="T49" fmla="*/ 330 h 410"/>
                <a:gd name="T50" fmla="*/ 42 w 116"/>
                <a:gd name="T51" fmla="*/ 358 h 410"/>
                <a:gd name="T52" fmla="*/ 71 w 116"/>
                <a:gd name="T53" fmla="*/ 410 h 41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6"/>
                <a:gd name="T82" fmla="*/ 0 h 410"/>
                <a:gd name="T83" fmla="*/ 116 w 116"/>
                <a:gd name="T84" fmla="*/ 410 h 41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6" h="410">
                  <a:moveTo>
                    <a:pt x="116" y="0"/>
                  </a:moveTo>
                  <a:lnTo>
                    <a:pt x="103" y="20"/>
                  </a:lnTo>
                  <a:lnTo>
                    <a:pt x="88" y="40"/>
                  </a:lnTo>
                  <a:lnTo>
                    <a:pt x="54" y="77"/>
                  </a:lnTo>
                  <a:lnTo>
                    <a:pt x="22" y="118"/>
                  </a:lnTo>
                  <a:lnTo>
                    <a:pt x="10" y="140"/>
                  </a:lnTo>
                  <a:lnTo>
                    <a:pt x="0" y="163"/>
                  </a:lnTo>
                  <a:lnTo>
                    <a:pt x="17" y="163"/>
                  </a:lnTo>
                  <a:lnTo>
                    <a:pt x="30" y="158"/>
                  </a:lnTo>
                  <a:lnTo>
                    <a:pt x="44" y="153"/>
                  </a:lnTo>
                  <a:lnTo>
                    <a:pt x="61" y="148"/>
                  </a:lnTo>
                  <a:lnTo>
                    <a:pt x="45" y="167"/>
                  </a:lnTo>
                  <a:lnTo>
                    <a:pt x="32" y="187"/>
                  </a:lnTo>
                  <a:lnTo>
                    <a:pt x="22" y="209"/>
                  </a:lnTo>
                  <a:lnTo>
                    <a:pt x="15" y="230"/>
                  </a:lnTo>
                  <a:lnTo>
                    <a:pt x="10" y="256"/>
                  </a:lnTo>
                  <a:lnTo>
                    <a:pt x="7" y="279"/>
                  </a:lnTo>
                  <a:lnTo>
                    <a:pt x="5" y="328"/>
                  </a:lnTo>
                  <a:lnTo>
                    <a:pt x="5" y="323"/>
                  </a:lnTo>
                  <a:lnTo>
                    <a:pt x="7" y="318"/>
                  </a:lnTo>
                  <a:lnTo>
                    <a:pt x="13" y="313"/>
                  </a:lnTo>
                  <a:lnTo>
                    <a:pt x="22" y="308"/>
                  </a:lnTo>
                  <a:lnTo>
                    <a:pt x="28" y="301"/>
                  </a:lnTo>
                  <a:lnTo>
                    <a:pt x="28" y="316"/>
                  </a:lnTo>
                  <a:lnTo>
                    <a:pt x="32" y="330"/>
                  </a:lnTo>
                  <a:lnTo>
                    <a:pt x="42" y="358"/>
                  </a:lnTo>
                  <a:lnTo>
                    <a:pt x="71" y="41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76" name="Freeform 45"/>
            <p:cNvSpPr/>
            <p:nvPr/>
          </p:nvSpPr>
          <p:spPr bwMode="auto">
            <a:xfrm>
              <a:off x="2549" y="1358"/>
              <a:ext cx="223" cy="65"/>
            </a:xfrm>
            <a:custGeom>
              <a:avLst/>
              <a:gdLst>
                <a:gd name="T0" fmla="*/ 223 w 223"/>
                <a:gd name="T1" fmla="*/ 0 h 64"/>
                <a:gd name="T2" fmla="*/ 211 w 223"/>
                <a:gd name="T3" fmla="*/ 11 h 64"/>
                <a:gd name="T4" fmla="*/ 198 w 223"/>
                <a:gd name="T5" fmla="*/ 21 h 64"/>
                <a:gd name="T6" fmla="*/ 174 w 223"/>
                <a:gd name="T7" fmla="*/ 35 h 64"/>
                <a:gd name="T8" fmla="*/ 149 w 223"/>
                <a:gd name="T9" fmla="*/ 43 h 64"/>
                <a:gd name="T10" fmla="*/ 124 w 223"/>
                <a:gd name="T11" fmla="*/ 48 h 64"/>
                <a:gd name="T12" fmla="*/ 95 w 223"/>
                <a:gd name="T13" fmla="*/ 52 h 64"/>
                <a:gd name="T14" fmla="*/ 66 w 223"/>
                <a:gd name="T15" fmla="*/ 53 h 64"/>
                <a:gd name="T16" fmla="*/ 34 w 223"/>
                <a:gd name="T17" fmla="*/ 57 h 64"/>
                <a:gd name="T18" fmla="*/ 0 w 223"/>
                <a:gd name="T19" fmla="*/ 64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3"/>
                <a:gd name="T31" fmla="*/ 0 h 64"/>
                <a:gd name="T32" fmla="*/ 223 w 223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3" h="64">
                  <a:moveTo>
                    <a:pt x="223" y="0"/>
                  </a:moveTo>
                  <a:lnTo>
                    <a:pt x="211" y="11"/>
                  </a:lnTo>
                  <a:lnTo>
                    <a:pt x="198" y="21"/>
                  </a:lnTo>
                  <a:lnTo>
                    <a:pt x="174" y="35"/>
                  </a:lnTo>
                  <a:lnTo>
                    <a:pt x="149" y="43"/>
                  </a:lnTo>
                  <a:lnTo>
                    <a:pt x="124" y="48"/>
                  </a:lnTo>
                  <a:lnTo>
                    <a:pt x="95" y="52"/>
                  </a:lnTo>
                  <a:lnTo>
                    <a:pt x="66" y="53"/>
                  </a:lnTo>
                  <a:lnTo>
                    <a:pt x="34" y="57"/>
                  </a:lnTo>
                  <a:lnTo>
                    <a:pt x="0" y="64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77" name="Freeform 46"/>
            <p:cNvSpPr/>
            <p:nvPr/>
          </p:nvSpPr>
          <p:spPr bwMode="auto">
            <a:xfrm>
              <a:off x="2916" y="1278"/>
              <a:ext cx="369" cy="59"/>
            </a:xfrm>
            <a:custGeom>
              <a:avLst/>
              <a:gdLst>
                <a:gd name="T0" fmla="*/ 0 w 369"/>
                <a:gd name="T1" fmla="*/ 11 h 59"/>
                <a:gd name="T2" fmla="*/ 22 w 369"/>
                <a:gd name="T3" fmla="*/ 26 h 59"/>
                <a:gd name="T4" fmla="*/ 46 w 369"/>
                <a:gd name="T5" fmla="*/ 39 h 59"/>
                <a:gd name="T6" fmla="*/ 73 w 369"/>
                <a:gd name="T7" fmla="*/ 49 h 59"/>
                <a:gd name="T8" fmla="*/ 101 w 369"/>
                <a:gd name="T9" fmla="*/ 56 h 59"/>
                <a:gd name="T10" fmla="*/ 132 w 369"/>
                <a:gd name="T11" fmla="*/ 59 h 59"/>
                <a:gd name="T12" fmla="*/ 162 w 369"/>
                <a:gd name="T13" fmla="*/ 59 h 59"/>
                <a:gd name="T14" fmla="*/ 194 w 369"/>
                <a:gd name="T15" fmla="*/ 58 h 59"/>
                <a:gd name="T16" fmla="*/ 223 w 369"/>
                <a:gd name="T17" fmla="*/ 51 h 59"/>
                <a:gd name="T18" fmla="*/ 238 w 369"/>
                <a:gd name="T19" fmla="*/ 48 h 59"/>
                <a:gd name="T20" fmla="*/ 250 w 369"/>
                <a:gd name="T21" fmla="*/ 44 h 59"/>
                <a:gd name="T22" fmla="*/ 270 w 369"/>
                <a:gd name="T23" fmla="*/ 41 h 59"/>
                <a:gd name="T24" fmla="*/ 291 w 369"/>
                <a:gd name="T25" fmla="*/ 32 h 59"/>
                <a:gd name="T26" fmla="*/ 303 w 369"/>
                <a:gd name="T27" fmla="*/ 26 h 59"/>
                <a:gd name="T28" fmla="*/ 318 w 369"/>
                <a:gd name="T29" fmla="*/ 16 h 59"/>
                <a:gd name="T30" fmla="*/ 330 w 369"/>
                <a:gd name="T31" fmla="*/ 7 h 59"/>
                <a:gd name="T32" fmla="*/ 342 w 369"/>
                <a:gd name="T33" fmla="*/ 4 h 59"/>
                <a:gd name="T34" fmla="*/ 353 w 369"/>
                <a:gd name="T35" fmla="*/ 4 h 59"/>
                <a:gd name="T36" fmla="*/ 369 w 369"/>
                <a:gd name="T37" fmla="*/ 0 h 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9"/>
                <a:gd name="T58" fmla="*/ 0 h 59"/>
                <a:gd name="T59" fmla="*/ 369 w 369"/>
                <a:gd name="T60" fmla="*/ 59 h 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9" h="59">
                  <a:moveTo>
                    <a:pt x="0" y="11"/>
                  </a:moveTo>
                  <a:lnTo>
                    <a:pt x="22" y="26"/>
                  </a:lnTo>
                  <a:lnTo>
                    <a:pt x="46" y="39"/>
                  </a:lnTo>
                  <a:lnTo>
                    <a:pt x="73" y="49"/>
                  </a:lnTo>
                  <a:lnTo>
                    <a:pt x="101" y="56"/>
                  </a:lnTo>
                  <a:lnTo>
                    <a:pt x="132" y="59"/>
                  </a:lnTo>
                  <a:lnTo>
                    <a:pt x="162" y="59"/>
                  </a:lnTo>
                  <a:lnTo>
                    <a:pt x="194" y="58"/>
                  </a:lnTo>
                  <a:lnTo>
                    <a:pt x="223" y="51"/>
                  </a:lnTo>
                  <a:lnTo>
                    <a:pt x="238" y="48"/>
                  </a:lnTo>
                  <a:lnTo>
                    <a:pt x="250" y="44"/>
                  </a:lnTo>
                  <a:lnTo>
                    <a:pt x="270" y="41"/>
                  </a:lnTo>
                  <a:lnTo>
                    <a:pt x="291" y="32"/>
                  </a:lnTo>
                  <a:lnTo>
                    <a:pt x="303" y="26"/>
                  </a:lnTo>
                  <a:lnTo>
                    <a:pt x="318" y="16"/>
                  </a:lnTo>
                  <a:lnTo>
                    <a:pt x="330" y="7"/>
                  </a:lnTo>
                  <a:lnTo>
                    <a:pt x="342" y="4"/>
                  </a:lnTo>
                  <a:lnTo>
                    <a:pt x="353" y="4"/>
                  </a:lnTo>
                  <a:lnTo>
                    <a:pt x="369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78" name="Freeform 47"/>
            <p:cNvSpPr/>
            <p:nvPr/>
          </p:nvSpPr>
          <p:spPr bwMode="auto">
            <a:xfrm>
              <a:off x="3256" y="1278"/>
              <a:ext cx="145" cy="68"/>
            </a:xfrm>
            <a:custGeom>
              <a:avLst/>
              <a:gdLst>
                <a:gd name="T0" fmla="*/ 0 w 145"/>
                <a:gd name="T1" fmla="*/ 64 h 68"/>
                <a:gd name="T2" fmla="*/ 22 w 145"/>
                <a:gd name="T3" fmla="*/ 68 h 68"/>
                <a:gd name="T4" fmla="*/ 42 w 145"/>
                <a:gd name="T5" fmla="*/ 66 h 68"/>
                <a:gd name="T6" fmla="*/ 62 w 145"/>
                <a:gd name="T7" fmla="*/ 63 h 68"/>
                <a:gd name="T8" fmla="*/ 83 w 145"/>
                <a:gd name="T9" fmla="*/ 56 h 68"/>
                <a:gd name="T10" fmla="*/ 101 w 145"/>
                <a:gd name="T11" fmla="*/ 46 h 68"/>
                <a:gd name="T12" fmla="*/ 118 w 145"/>
                <a:gd name="T13" fmla="*/ 34 h 68"/>
                <a:gd name="T14" fmla="*/ 133 w 145"/>
                <a:gd name="T15" fmla="*/ 19 h 68"/>
                <a:gd name="T16" fmla="*/ 145 w 145"/>
                <a:gd name="T17" fmla="*/ 0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5"/>
                <a:gd name="T28" fmla="*/ 0 h 68"/>
                <a:gd name="T29" fmla="*/ 145 w 145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5" h="68">
                  <a:moveTo>
                    <a:pt x="0" y="64"/>
                  </a:moveTo>
                  <a:lnTo>
                    <a:pt x="22" y="68"/>
                  </a:lnTo>
                  <a:lnTo>
                    <a:pt x="42" y="66"/>
                  </a:lnTo>
                  <a:lnTo>
                    <a:pt x="62" y="63"/>
                  </a:lnTo>
                  <a:lnTo>
                    <a:pt x="83" y="56"/>
                  </a:lnTo>
                  <a:lnTo>
                    <a:pt x="101" y="46"/>
                  </a:lnTo>
                  <a:lnTo>
                    <a:pt x="118" y="34"/>
                  </a:lnTo>
                  <a:lnTo>
                    <a:pt x="133" y="19"/>
                  </a:lnTo>
                  <a:lnTo>
                    <a:pt x="145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79" name="Freeform 48"/>
            <p:cNvSpPr/>
            <p:nvPr/>
          </p:nvSpPr>
          <p:spPr bwMode="auto">
            <a:xfrm>
              <a:off x="3410" y="1257"/>
              <a:ext cx="52" cy="72"/>
            </a:xfrm>
            <a:custGeom>
              <a:avLst/>
              <a:gdLst>
                <a:gd name="T0" fmla="*/ 0 w 52"/>
                <a:gd name="T1" fmla="*/ 72 h 72"/>
                <a:gd name="T2" fmla="*/ 15 w 52"/>
                <a:gd name="T3" fmla="*/ 57 h 72"/>
                <a:gd name="T4" fmla="*/ 25 w 52"/>
                <a:gd name="T5" fmla="*/ 38 h 72"/>
                <a:gd name="T6" fmla="*/ 37 w 52"/>
                <a:gd name="T7" fmla="*/ 18 h 72"/>
                <a:gd name="T8" fmla="*/ 52 w 5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72"/>
                <a:gd name="T17" fmla="*/ 52 w 5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72">
                  <a:moveTo>
                    <a:pt x="0" y="72"/>
                  </a:moveTo>
                  <a:lnTo>
                    <a:pt x="15" y="57"/>
                  </a:lnTo>
                  <a:lnTo>
                    <a:pt x="25" y="38"/>
                  </a:lnTo>
                  <a:lnTo>
                    <a:pt x="37" y="18"/>
                  </a:lnTo>
                  <a:lnTo>
                    <a:pt x="52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80" name="Freeform 49"/>
            <p:cNvSpPr/>
            <p:nvPr/>
          </p:nvSpPr>
          <p:spPr bwMode="auto">
            <a:xfrm>
              <a:off x="3278" y="986"/>
              <a:ext cx="148" cy="62"/>
            </a:xfrm>
            <a:custGeom>
              <a:avLst/>
              <a:gdLst>
                <a:gd name="T0" fmla="*/ 1 w 150"/>
                <a:gd name="T1" fmla="*/ 62 h 62"/>
                <a:gd name="T2" fmla="*/ 0 w 150"/>
                <a:gd name="T3" fmla="*/ 50 h 62"/>
                <a:gd name="T4" fmla="*/ 0 w 150"/>
                <a:gd name="T5" fmla="*/ 40 h 62"/>
                <a:gd name="T6" fmla="*/ 3 w 150"/>
                <a:gd name="T7" fmla="*/ 30 h 62"/>
                <a:gd name="T8" fmla="*/ 8 w 150"/>
                <a:gd name="T9" fmla="*/ 22 h 62"/>
                <a:gd name="T10" fmla="*/ 23 w 150"/>
                <a:gd name="T11" fmla="*/ 10 h 62"/>
                <a:gd name="T12" fmla="*/ 44 w 150"/>
                <a:gd name="T13" fmla="*/ 3 h 62"/>
                <a:gd name="T14" fmla="*/ 71 w 150"/>
                <a:gd name="T15" fmla="*/ 0 h 62"/>
                <a:gd name="T16" fmla="*/ 98 w 150"/>
                <a:gd name="T17" fmla="*/ 1 h 62"/>
                <a:gd name="T18" fmla="*/ 150 w 150"/>
                <a:gd name="T19" fmla="*/ 3 h 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0"/>
                <a:gd name="T31" fmla="*/ 0 h 62"/>
                <a:gd name="T32" fmla="*/ 150 w 150"/>
                <a:gd name="T33" fmla="*/ 62 h 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0" h="62">
                  <a:moveTo>
                    <a:pt x="1" y="62"/>
                  </a:moveTo>
                  <a:lnTo>
                    <a:pt x="0" y="50"/>
                  </a:lnTo>
                  <a:lnTo>
                    <a:pt x="0" y="40"/>
                  </a:lnTo>
                  <a:lnTo>
                    <a:pt x="3" y="30"/>
                  </a:lnTo>
                  <a:lnTo>
                    <a:pt x="8" y="22"/>
                  </a:lnTo>
                  <a:lnTo>
                    <a:pt x="23" y="10"/>
                  </a:lnTo>
                  <a:lnTo>
                    <a:pt x="44" y="3"/>
                  </a:lnTo>
                  <a:lnTo>
                    <a:pt x="71" y="0"/>
                  </a:lnTo>
                  <a:lnTo>
                    <a:pt x="98" y="1"/>
                  </a:lnTo>
                  <a:lnTo>
                    <a:pt x="150" y="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81" name="Freeform 50"/>
            <p:cNvSpPr/>
            <p:nvPr/>
          </p:nvSpPr>
          <p:spPr bwMode="auto">
            <a:xfrm>
              <a:off x="3303" y="989"/>
              <a:ext cx="81" cy="52"/>
            </a:xfrm>
            <a:custGeom>
              <a:avLst/>
              <a:gdLst>
                <a:gd name="T0" fmla="*/ 0 w 80"/>
                <a:gd name="T1" fmla="*/ 19 h 52"/>
                <a:gd name="T2" fmla="*/ 4 w 80"/>
                <a:gd name="T3" fmla="*/ 30 h 52"/>
                <a:gd name="T4" fmla="*/ 10 w 80"/>
                <a:gd name="T5" fmla="*/ 40 h 52"/>
                <a:gd name="T6" fmla="*/ 19 w 80"/>
                <a:gd name="T7" fmla="*/ 47 h 52"/>
                <a:gd name="T8" fmla="*/ 27 w 80"/>
                <a:gd name="T9" fmla="*/ 51 h 52"/>
                <a:gd name="T10" fmla="*/ 39 w 80"/>
                <a:gd name="T11" fmla="*/ 52 h 52"/>
                <a:gd name="T12" fmla="*/ 49 w 80"/>
                <a:gd name="T13" fmla="*/ 52 h 52"/>
                <a:gd name="T14" fmla="*/ 61 w 80"/>
                <a:gd name="T15" fmla="*/ 51 h 52"/>
                <a:gd name="T16" fmla="*/ 69 w 80"/>
                <a:gd name="T17" fmla="*/ 46 h 52"/>
                <a:gd name="T18" fmla="*/ 75 w 80"/>
                <a:gd name="T19" fmla="*/ 39 h 52"/>
                <a:gd name="T20" fmla="*/ 78 w 80"/>
                <a:gd name="T21" fmla="*/ 29 h 52"/>
                <a:gd name="T22" fmla="*/ 80 w 80"/>
                <a:gd name="T23" fmla="*/ 0 h 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0"/>
                <a:gd name="T37" fmla="*/ 0 h 52"/>
                <a:gd name="T38" fmla="*/ 80 w 80"/>
                <a:gd name="T39" fmla="*/ 52 h 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0" h="52">
                  <a:moveTo>
                    <a:pt x="0" y="19"/>
                  </a:moveTo>
                  <a:lnTo>
                    <a:pt x="4" y="30"/>
                  </a:lnTo>
                  <a:lnTo>
                    <a:pt x="10" y="40"/>
                  </a:lnTo>
                  <a:lnTo>
                    <a:pt x="19" y="47"/>
                  </a:lnTo>
                  <a:lnTo>
                    <a:pt x="27" y="51"/>
                  </a:lnTo>
                  <a:lnTo>
                    <a:pt x="39" y="52"/>
                  </a:lnTo>
                  <a:lnTo>
                    <a:pt x="49" y="52"/>
                  </a:lnTo>
                  <a:lnTo>
                    <a:pt x="61" y="51"/>
                  </a:lnTo>
                  <a:lnTo>
                    <a:pt x="69" y="46"/>
                  </a:lnTo>
                  <a:lnTo>
                    <a:pt x="75" y="39"/>
                  </a:lnTo>
                  <a:lnTo>
                    <a:pt x="78" y="29"/>
                  </a:lnTo>
                  <a:lnTo>
                    <a:pt x="8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82" name="Freeform 51"/>
            <p:cNvSpPr/>
            <p:nvPr/>
          </p:nvSpPr>
          <p:spPr bwMode="auto">
            <a:xfrm>
              <a:off x="3521" y="829"/>
              <a:ext cx="291" cy="216"/>
            </a:xfrm>
            <a:custGeom>
              <a:avLst/>
              <a:gdLst>
                <a:gd name="T0" fmla="*/ 0 w 291"/>
                <a:gd name="T1" fmla="*/ 86 h 217"/>
                <a:gd name="T2" fmla="*/ 24 w 291"/>
                <a:gd name="T3" fmla="*/ 59 h 217"/>
                <a:gd name="T4" fmla="*/ 49 w 291"/>
                <a:gd name="T5" fmla="*/ 37 h 217"/>
                <a:gd name="T6" fmla="*/ 78 w 291"/>
                <a:gd name="T7" fmla="*/ 20 h 217"/>
                <a:gd name="T8" fmla="*/ 108 w 291"/>
                <a:gd name="T9" fmla="*/ 9 h 217"/>
                <a:gd name="T10" fmla="*/ 139 w 291"/>
                <a:gd name="T11" fmla="*/ 2 h 217"/>
                <a:gd name="T12" fmla="*/ 171 w 291"/>
                <a:gd name="T13" fmla="*/ 0 h 217"/>
                <a:gd name="T14" fmla="*/ 203 w 291"/>
                <a:gd name="T15" fmla="*/ 4 h 217"/>
                <a:gd name="T16" fmla="*/ 234 w 291"/>
                <a:gd name="T17" fmla="*/ 12 h 217"/>
                <a:gd name="T18" fmla="*/ 252 w 291"/>
                <a:gd name="T19" fmla="*/ 22 h 217"/>
                <a:gd name="T20" fmla="*/ 267 w 291"/>
                <a:gd name="T21" fmla="*/ 36 h 217"/>
                <a:gd name="T22" fmla="*/ 278 w 291"/>
                <a:gd name="T23" fmla="*/ 52 h 217"/>
                <a:gd name="T24" fmla="*/ 286 w 291"/>
                <a:gd name="T25" fmla="*/ 73 h 217"/>
                <a:gd name="T26" fmla="*/ 289 w 291"/>
                <a:gd name="T27" fmla="*/ 95 h 217"/>
                <a:gd name="T28" fmla="*/ 291 w 291"/>
                <a:gd name="T29" fmla="*/ 118 h 217"/>
                <a:gd name="T30" fmla="*/ 289 w 291"/>
                <a:gd name="T31" fmla="*/ 142 h 217"/>
                <a:gd name="T32" fmla="*/ 284 w 291"/>
                <a:gd name="T33" fmla="*/ 165 h 217"/>
                <a:gd name="T34" fmla="*/ 284 w 291"/>
                <a:gd name="T35" fmla="*/ 170 h 217"/>
                <a:gd name="T36" fmla="*/ 281 w 291"/>
                <a:gd name="T37" fmla="*/ 177 h 217"/>
                <a:gd name="T38" fmla="*/ 271 w 291"/>
                <a:gd name="T39" fmla="*/ 187 h 217"/>
                <a:gd name="T40" fmla="*/ 259 w 291"/>
                <a:gd name="T41" fmla="*/ 195 h 217"/>
                <a:gd name="T42" fmla="*/ 247 w 291"/>
                <a:gd name="T43" fmla="*/ 200 h 217"/>
                <a:gd name="T44" fmla="*/ 229 w 291"/>
                <a:gd name="T45" fmla="*/ 209 h 217"/>
                <a:gd name="T46" fmla="*/ 208 w 291"/>
                <a:gd name="T47" fmla="*/ 216 h 217"/>
                <a:gd name="T48" fmla="*/ 188 w 291"/>
                <a:gd name="T49" fmla="*/ 217 h 217"/>
                <a:gd name="T50" fmla="*/ 168 w 291"/>
                <a:gd name="T51" fmla="*/ 217 h 217"/>
                <a:gd name="T52" fmla="*/ 129 w 291"/>
                <a:gd name="T53" fmla="*/ 211 h 217"/>
                <a:gd name="T54" fmla="*/ 90 w 291"/>
                <a:gd name="T55" fmla="*/ 200 h 217"/>
                <a:gd name="T56" fmla="*/ 0 w 291"/>
                <a:gd name="T57" fmla="*/ 86 h 2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1"/>
                <a:gd name="T88" fmla="*/ 0 h 217"/>
                <a:gd name="T89" fmla="*/ 291 w 291"/>
                <a:gd name="T90" fmla="*/ 217 h 2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1" h="217">
                  <a:moveTo>
                    <a:pt x="0" y="86"/>
                  </a:moveTo>
                  <a:lnTo>
                    <a:pt x="24" y="59"/>
                  </a:lnTo>
                  <a:lnTo>
                    <a:pt x="49" y="37"/>
                  </a:lnTo>
                  <a:lnTo>
                    <a:pt x="78" y="20"/>
                  </a:lnTo>
                  <a:lnTo>
                    <a:pt x="108" y="9"/>
                  </a:lnTo>
                  <a:lnTo>
                    <a:pt x="139" y="2"/>
                  </a:lnTo>
                  <a:lnTo>
                    <a:pt x="171" y="0"/>
                  </a:lnTo>
                  <a:lnTo>
                    <a:pt x="203" y="4"/>
                  </a:lnTo>
                  <a:lnTo>
                    <a:pt x="234" y="12"/>
                  </a:lnTo>
                  <a:lnTo>
                    <a:pt x="252" y="22"/>
                  </a:lnTo>
                  <a:lnTo>
                    <a:pt x="267" y="36"/>
                  </a:lnTo>
                  <a:lnTo>
                    <a:pt x="278" y="52"/>
                  </a:lnTo>
                  <a:lnTo>
                    <a:pt x="286" y="73"/>
                  </a:lnTo>
                  <a:lnTo>
                    <a:pt x="289" y="95"/>
                  </a:lnTo>
                  <a:lnTo>
                    <a:pt x="291" y="118"/>
                  </a:lnTo>
                  <a:lnTo>
                    <a:pt x="289" y="142"/>
                  </a:lnTo>
                  <a:lnTo>
                    <a:pt x="284" y="165"/>
                  </a:lnTo>
                  <a:lnTo>
                    <a:pt x="284" y="170"/>
                  </a:lnTo>
                  <a:lnTo>
                    <a:pt x="281" y="177"/>
                  </a:lnTo>
                  <a:lnTo>
                    <a:pt x="271" y="187"/>
                  </a:lnTo>
                  <a:lnTo>
                    <a:pt x="259" y="195"/>
                  </a:lnTo>
                  <a:lnTo>
                    <a:pt x="247" y="200"/>
                  </a:lnTo>
                  <a:lnTo>
                    <a:pt x="229" y="209"/>
                  </a:lnTo>
                  <a:lnTo>
                    <a:pt x="208" y="216"/>
                  </a:lnTo>
                  <a:lnTo>
                    <a:pt x="188" y="217"/>
                  </a:lnTo>
                  <a:lnTo>
                    <a:pt x="168" y="217"/>
                  </a:lnTo>
                  <a:lnTo>
                    <a:pt x="129" y="211"/>
                  </a:lnTo>
                  <a:lnTo>
                    <a:pt x="90" y="20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83" name="Freeform 52"/>
            <p:cNvSpPr/>
            <p:nvPr/>
          </p:nvSpPr>
          <p:spPr bwMode="auto">
            <a:xfrm>
              <a:off x="3521" y="829"/>
              <a:ext cx="291" cy="216"/>
            </a:xfrm>
            <a:custGeom>
              <a:avLst/>
              <a:gdLst>
                <a:gd name="T0" fmla="*/ 0 w 291"/>
                <a:gd name="T1" fmla="*/ 86 h 217"/>
                <a:gd name="T2" fmla="*/ 24 w 291"/>
                <a:gd name="T3" fmla="*/ 59 h 217"/>
                <a:gd name="T4" fmla="*/ 49 w 291"/>
                <a:gd name="T5" fmla="*/ 37 h 217"/>
                <a:gd name="T6" fmla="*/ 78 w 291"/>
                <a:gd name="T7" fmla="*/ 20 h 217"/>
                <a:gd name="T8" fmla="*/ 108 w 291"/>
                <a:gd name="T9" fmla="*/ 9 h 217"/>
                <a:gd name="T10" fmla="*/ 139 w 291"/>
                <a:gd name="T11" fmla="*/ 2 h 217"/>
                <a:gd name="T12" fmla="*/ 171 w 291"/>
                <a:gd name="T13" fmla="*/ 0 h 217"/>
                <a:gd name="T14" fmla="*/ 203 w 291"/>
                <a:gd name="T15" fmla="*/ 4 h 217"/>
                <a:gd name="T16" fmla="*/ 234 w 291"/>
                <a:gd name="T17" fmla="*/ 12 h 217"/>
                <a:gd name="T18" fmla="*/ 252 w 291"/>
                <a:gd name="T19" fmla="*/ 22 h 217"/>
                <a:gd name="T20" fmla="*/ 267 w 291"/>
                <a:gd name="T21" fmla="*/ 36 h 217"/>
                <a:gd name="T22" fmla="*/ 278 w 291"/>
                <a:gd name="T23" fmla="*/ 52 h 217"/>
                <a:gd name="T24" fmla="*/ 286 w 291"/>
                <a:gd name="T25" fmla="*/ 73 h 217"/>
                <a:gd name="T26" fmla="*/ 289 w 291"/>
                <a:gd name="T27" fmla="*/ 95 h 217"/>
                <a:gd name="T28" fmla="*/ 291 w 291"/>
                <a:gd name="T29" fmla="*/ 118 h 217"/>
                <a:gd name="T30" fmla="*/ 289 w 291"/>
                <a:gd name="T31" fmla="*/ 142 h 217"/>
                <a:gd name="T32" fmla="*/ 284 w 291"/>
                <a:gd name="T33" fmla="*/ 165 h 217"/>
                <a:gd name="T34" fmla="*/ 284 w 291"/>
                <a:gd name="T35" fmla="*/ 170 h 217"/>
                <a:gd name="T36" fmla="*/ 281 w 291"/>
                <a:gd name="T37" fmla="*/ 177 h 217"/>
                <a:gd name="T38" fmla="*/ 271 w 291"/>
                <a:gd name="T39" fmla="*/ 187 h 217"/>
                <a:gd name="T40" fmla="*/ 259 w 291"/>
                <a:gd name="T41" fmla="*/ 195 h 217"/>
                <a:gd name="T42" fmla="*/ 247 w 291"/>
                <a:gd name="T43" fmla="*/ 200 h 217"/>
                <a:gd name="T44" fmla="*/ 229 w 291"/>
                <a:gd name="T45" fmla="*/ 209 h 217"/>
                <a:gd name="T46" fmla="*/ 208 w 291"/>
                <a:gd name="T47" fmla="*/ 216 h 217"/>
                <a:gd name="T48" fmla="*/ 188 w 291"/>
                <a:gd name="T49" fmla="*/ 217 h 217"/>
                <a:gd name="T50" fmla="*/ 168 w 291"/>
                <a:gd name="T51" fmla="*/ 217 h 217"/>
                <a:gd name="T52" fmla="*/ 129 w 291"/>
                <a:gd name="T53" fmla="*/ 211 h 217"/>
                <a:gd name="T54" fmla="*/ 90 w 291"/>
                <a:gd name="T55" fmla="*/ 200 h 2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91"/>
                <a:gd name="T85" fmla="*/ 0 h 217"/>
                <a:gd name="T86" fmla="*/ 291 w 291"/>
                <a:gd name="T87" fmla="*/ 217 h 21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91" h="217">
                  <a:moveTo>
                    <a:pt x="0" y="86"/>
                  </a:moveTo>
                  <a:lnTo>
                    <a:pt x="24" y="59"/>
                  </a:lnTo>
                  <a:lnTo>
                    <a:pt x="49" y="37"/>
                  </a:lnTo>
                  <a:lnTo>
                    <a:pt x="78" y="20"/>
                  </a:lnTo>
                  <a:lnTo>
                    <a:pt x="108" y="9"/>
                  </a:lnTo>
                  <a:lnTo>
                    <a:pt x="139" y="2"/>
                  </a:lnTo>
                  <a:lnTo>
                    <a:pt x="171" y="0"/>
                  </a:lnTo>
                  <a:lnTo>
                    <a:pt x="203" y="4"/>
                  </a:lnTo>
                  <a:lnTo>
                    <a:pt x="234" y="12"/>
                  </a:lnTo>
                  <a:lnTo>
                    <a:pt x="252" y="22"/>
                  </a:lnTo>
                  <a:lnTo>
                    <a:pt x="267" y="36"/>
                  </a:lnTo>
                  <a:lnTo>
                    <a:pt x="278" y="52"/>
                  </a:lnTo>
                  <a:lnTo>
                    <a:pt x="286" y="73"/>
                  </a:lnTo>
                  <a:lnTo>
                    <a:pt x="289" y="95"/>
                  </a:lnTo>
                  <a:lnTo>
                    <a:pt x="291" y="118"/>
                  </a:lnTo>
                  <a:lnTo>
                    <a:pt x="289" y="142"/>
                  </a:lnTo>
                  <a:lnTo>
                    <a:pt x="284" y="165"/>
                  </a:lnTo>
                  <a:lnTo>
                    <a:pt x="284" y="170"/>
                  </a:lnTo>
                  <a:lnTo>
                    <a:pt x="281" y="177"/>
                  </a:lnTo>
                  <a:lnTo>
                    <a:pt x="271" y="187"/>
                  </a:lnTo>
                  <a:lnTo>
                    <a:pt x="259" y="195"/>
                  </a:lnTo>
                  <a:lnTo>
                    <a:pt x="247" y="200"/>
                  </a:lnTo>
                  <a:lnTo>
                    <a:pt x="229" y="209"/>
                  </a:lnTo>
                  <a:lnTo>
                    <a:pt x="208" y="216"/>
                  </a:lnTo>
                  <a:lnTo>
                    <a:pt x="188" y="217"/>
                  </a:lnTo>
                  <a:lnTo>
                    <a:pt x="168" y="217"/>
                  </a:lnTo>
                  <a:lnTo>
                    <a:pt x="129" y="211"/>
                  </a:lnTo>
                  <a:lnTo>
                    <a:pt x="90" y="20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84" name="Freeform 53"/>
            <p:cNvSpPr/>
            <p:nvPr/>
          </p:nvSpPr>
          <p:spPr bwMode="auto">
            <a:xfrm>
              <a:off x="3577" y="934"/>
              <a:ext cx="149" cy="60"/>
            </a:xfrm>
            <a:custGeom>
              <a:avLst/>
              <a:gdLst>
                <a:gd name="T0" fmla="*/ 0 w 149"/>
                <a:gd name="T1" fmla="*/ 27 h 60"/>
                <a:gd name="T2" fmla="*/ 17 w 149"/>
                <a:gd name="T3" fmla="*/ 15 h 60"/>
                <a:gd name="T4" fmla="*/ 34 w 149"/>
                <a:gd name="T5" fmla="*/ 6 h 60"/>
                <a:gd name="T6" fmla="*/ 52 w 149"/>
                <a:gd name="T7" fmla="*/ 1 h 60"/>
                <a:gd name="T8" fmla="*/ 71 w 149"/>
                <a:gd name="T9" fmla="*/ 0 h 60"/>
                <a:gd name="T10" fmla="*/ 149 w 149"/>
                <a:gd name="T11" fmla="*/ 8 h 60"/>
                <a:gd name="T12" fmla="*/ 135 w 149"/>
                <a:gd name="T13" fmla="*/ 21 h 60"/>
                <a:gd name="T14" fmla="*/ 118 w 149"/>
                <a:gd name="T15" fmla="*/ 30 h 60"/>
                <a:gd name="T16" fmla="*/ 103 w 149"/>
                <a:gd name="T17" fmla="*/ 38 h 60"/>
                <a:gd name="T18" fmla="*/ 86 w 149"/>
                <a:gd name="T19" fmla="*/ 43 h 60"/>
                <a:gd name="T20" fmla="*/ 15 w 149"/>
                <a:gd name="T21" fmla="*/ 60 h 60"/>
                <a:gd name="T22" fmla="*/ 15 w 149"/>
                <a:gd name="T23" fmla="*/ 52 h 60"/>
                <a:gd name="T24" fmla="*/ 14 w 149"/>
                <a:gd name="T25" fmla="*/ 45 h 60"/>
                <a:gd name="T26" fmla="*/ 7 w 149"/>
                <a:gd name="T27" fmla="*/ 37 h 60"/>
                <a:gd name="T28" fmla="*/ 2 w 149"/>
                <a:gd name="T29" fmla="*/ 32 h 60"/>
                <a:gd name="T30" fmla="*/ 0 w 149"/>
                <a:gd name="T31" fmla="*/ 28 h 60"/>
                <a:gd name="T32" fmla="*/ 0 w 149"/>
                <a:gd name="T33" fmla="*/ 27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60"/>
                <a:gd name="T53" fmla="*/ 149 w 149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60">
                  <a:moveTo>
                    <a:pt x="0" y="27"/>
                  </a:moveTo>
                  <a:lnTo>
                    <a:pt x="17" y="15"/>
                  </a:lnTo>
                  <a:lnTo>
                    <a:pt x="34" y="6"/>
                  </a:lnTo>
                  <a:lnTo>
                    <a:pt x="52" y="1"/>
                  </a:lnTo>
                  <a:lnTo>
                    <a:pt x="71" y="0"/>
                  </a:lnTo>
                  <a:lnTo>
                    <a:pt x="149" y="8"/>
                  </a:lnTo>
                  <a:lnTo>
                    <a:pt x="135" y="21"/>
                  </a:lnTo>
                  <a:lnTo>
                    <a:pt x="118" y="30"/>
                  </a:lnTo>
                  <a:lnTo>
                    <a:pt x="103" y="38"/>
                  </a:lnTo>
                  <a:lnTo>
                    <a:pt x="86" y="43"/>
                  </a:lnTo>
                  <a:lnTo>
                    <a:pt x="15" y="60"/>
                  </a:lnTo>
                  <a:lnTo>
                    <a:pt x="15" y="52"/>
                  </a:lnTo>
                  <a:lnTo>
                    <a:pt x="14" y="45"/>
                  </a:lnTo>
                  <a:lnTo>
                    <a:pt x="7" y="37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5E5E5E"/>
            </a:solidFill>
            <a:ln w="19050">
              <a:solidFill>
                <a:srgbClr val="000000"/>
              </a:solidFill>
              <a:round/>
            </a:ln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85" name="Freeform 54"/>
            <p:cNvSpPr/>
            <p:nvPr/>
          </p:nvSpPr>
          <p:spPr bwMode="auto">
            <a:xfrm>
              <a:off x="2902" y="1204"/>
              <a:ext cx="146" cy="59"/>
            </a:xfrm>
            <a:custGeom>
              <a:avLst/>
              <a:gdLst>
                <a:gd name="T0" fmla="*/ 6 w 146"/>
                <a:gd name="T1" fmla="*/ 11 h 59"/>
                <a:gd name="T2" fmla="*/ 39 w 146"/>
                <a:gd name="T3" fmla="*/ 7 h 59"/>
                <a:gd name="T4" fmla="*/ 75 w 146"/>
                <a:gd name="T5" fmla="*/ 2 h 59"/>
                <a:gd name="T6" fmla="*/ 92 w 146"/>
                <a:gd name="T7" fmla="*/ 0 h 59"/>
                <a:gd name="T8" fmla="*/ 110 w 146"/>
                <a:gd name="T9" fmla="*/ 2 h 59"/>
                <a:gd name="T10" fmla="*/ 127 w 146"/>
                <a:gd name="T11" fmla="*/ 7 h 59"/>
                <a:gd name="T12" fmla="*/ 146 w 146"/>
                <a:gd name="T13" fmla="*/ 14 h 59"/>
                <a:gd name="T14" fmla="*/ 146 w 146"/>
                <a:gd name="T15" fmla="*/ 19 h 59"/>
                <a:gd name="T16" fmla="*/ 144 w 146"/>
                <a:gd name="T17" fmla="*/ 24 h 59"/>
                <a:gd name="T18" fmla="*/ 136 w 146"/>
                <a:gd name="T19" fmla="*/ 34 h 59"/>
                <a:gd name="T20" fmla="*/ 85 w 146"/>
                <a:gd name="T21" fmla="*/ 54 h 59"/>
                <a:gd name="T22" fmla="*/ 71 w 146"/>
                <a:gd name="T23" fmla="*/ 58 h 59"/>
                <a:gd name="T24" fmla="*/ 58 w 146"/>
                <a:gd name="T25" fmla="*/ 59 h 59"/>
                <a:gd name="T26" fmla="*/ 46 w 146"/>
                <a:gd name="T27" fmla="*/ 58 h 59"/>
                <a:gd name="T28" fmla="*/ 33 w 146"/>
                <a:gd name="T29" fmla="*/ 53 h 59"/>
                <a:gd name="T30" fmla="*/ 24 w 146"/>
                <a:gd name="T31" fmla="*/ 48 h 59"/>
                <a:gd name="T32" fmla="*/ 14 w 146"/>
                <a:gd name="T33" fmla="*/ 41 h 59"/>
                <a:gd name="T34" fmla="*/ 4 w 146"/>
                <a:gd name="T35" fmla="*/ 32 h 59"/>
                <a:gd name="T36" fmla="*/ 2 w 146"/>
                <a:gd name="T37" fmla="*/ 26 h 59"/>
                <a:gd name="T38" fmla="*/ 0 w 146"/>
                <a:gd name="T39" fmla="*/ 21 h 59"/>
                <a:gd name="T40" fmla="*/ 2 w 146"/>
                <a:gd name="T41" fmla="*/ 14 h 59"/>
                <a:gd name="T42" fmla="*/ 6 w 146"/>
                <a:gd name="T43" fmla="*/ 11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6"/>
                <a:gd name="T67" fmla="*/ 0 h 59"/>
                <a:gd name="T68" fmla="*/ 146 w 146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6" h="59">
                  <a:moveTo>
                    <a:pt x="6" y="11"/>
                  </a:moveTo>
                  <a:lnTo>
                    <a:pt x="39" y="7"/>
                  </a:lnTo>
                  <a:lnTo>
                    <a:pt x="75" y="2"/>
                  </a:lnTo>
                  <a:lnTo>
                    <a:pt x="92" y="0"/>
                  </a:lnTo>
                  <a:lnTo>
                    <a:pt x="110" y="2"/>
                  </a:lnTo>
                  <a:lnTo>
                    <a:pt x="127" y="7"/>
                  </a:lnTo>
                  <a:lnTo>
                    <a:pt x="146" y="14"/>
                  </a:lnTo>
                  <a:lnTo>
                    <a:pt x="146" y="19"/>
                  </a:lnTo>
                  <a:lnTo>
                    <a:pt x="144" y="24"/>
                  </a:lnTo>
                  <a:lnTo>
                    <a:pt x="136" y="34"/>
                  </a:lnTo>
                  <a:lnTo>
                    <a:pt x="85" y="54"/>
                  </a:lnTo>
                  <a:lnTo>
                    <a:pt x="71" y="58"/>
                  </a:lnTo>
                  <a:lnTo>
                    <a:pt x="58" y="59"/>
                  </a:lnTo>
                  <a:lnTo>
                    <a:pt x="46" y="58"/>
                  </a:lnTo>
                  <a:lnTo>
                    <a:pt x="33" y="53"/>
                  </a:lnTo>
                  <a:lnTo>
                    <a:pt x="24" y="48"/>
                  </a:lnTo>
                  <a:lnTo>
                    <a:pt x="14" y="41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5E5E5E"/>
            </a:solidFill>
            <a:ln w="19050">
              <a:solidFill>
                <a:srgbClr val="000000"/>
              </a:solidFill>
              <a:round/>
            </a:ln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86" name="Freeform 55"/>
            <p:cNvSpPr/>
            <p:nvPr/>
          </p:nvSpPr>
          <p:spPr bwMode="auto">
            <a:xfrm>
              <a:off x="3318" y="989"/>
              <a:ext cx="44" cy="44"/>
            </a:xfrm>
            <a:custGeom>
              <a:avLst/>
              <a:gdLst>
                <a:gd name="T0" fmla="*/ 22 w 43"/>
                <a:gd name="T1" fmla="*/ 0 h 44"/>
                <a:gd name="T2" fmla="*/ 4 w 43"/>
                <a:gd name="T3" fmla="*/ 0 h 44"/>
                <a:gd name="T4" fmla="*/ 0 w 43"/>
                <a:gd name="T5" fmla="*/ 10 h 44"/>
                <a:gd name="T6" fmla="*/ 0 w 43"/>
                <a:gd name="T7" fmla="*/ 22 h 44"/>
                <a:gd name="T8" fmla="*/ 4 w 43"/>
                <a:gd name="T9" fmla="*/ 32 h 44"/>
                <a:gd name="T10" fmla="*/ 9 w 43"/>
                <a:gd name="T11" fmla="*/ 40 h 44"/>
                <a:gd name="T12" fmla="*/ 14 w 43"/>
                <a:gd name="T13" fmla="*/ 44 h 44"/>
                <a:gd name="T14" fmla="*/ 21 w 43"/>
                <a:gd name="T15" fmla="*/ 42 h 44"/>
                <a:gd name="T16" fmla="*/ 41 w 43"/>
                <a:gd name="T17" fmla="*/ 40 h 44"/>
                <a:gd name="T18" fmla="*/ 43 w 43"/>
                <a:gd name="T19" fmla="*/ 14 h 44"/>
                <a:gd name="T20" fmla="*/ 41 w 43"/>
                <a:gd name="T21" fmla="*/ 9 h 44"/>
                <a:gd name="T22" fmla="*/ 38 w 43"/>
                <a:gd name="T23" fmla="*/ 3 h 44"/>
                <a:gd name="T24" fmla="*/ 31 w 43"/>
                <a:gd name="T25" fmla="*/ 0 h 44"/>
                <a:gd name="T26" fmla="*/ 22 w 43"/>
                <a:gd name="T27" fmla="*/ 0 h 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"/>
                <a:gd name="T43" fmla="*/ 0 h 44"/>
                <a:gd name="T44" fmla="*/ 43 w 43"/>
                <a:gd name="T45" fmla="*/ 44 h 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" h="44">
                  <a:moveTo>
                    <a:pt x="22" y="0"/>
                  </a:moveTo>
                  <a:lnTo>
                    <a:pt x="4" y="0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4" y="32"/>
                  </a:lnTo>
                  <a:lnTo>
                    <a:pt x="9" y="40"/>
                  </a:lnTo>
                  <a:lnTo>
                    <a:pt x="14" y="44"/>
                  </a:lnTo>
                  <a:lnTo>
                    <a:pt x="21" y="42"/>
                  </a:lnTo>
                  <a:lnTo>
                    <a:pt x="41" y="40"/>
                  </a:lnTo>
                  <a:lnTo>
                    <a:pt x="43" y="14"/>
                  </a:lnTo>
                  <a:lnTo>
                    <a:pt x="41" y="9"/>
                  </a:lnTo>
                  <a:lnTo>
                    <a:pt x="38" y="3"/>
                  </a:lnTo>
                  <a:lnTo>
                    <a:pt x="31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5E5E5E"/>
            </a:solidFill>
            <a:ln w="19050">
              <a:solidFill>
                <a:srgbClr val="000000"/>
              </a:solidFill>
              <a:round/>
            </a:ln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87" name="Freeform 56"/>
            <p:cNvSpPr/>
            <p:nvPr/>
          </p:nvSpPr>
          <p:spPr bwMode="auto">
            <a:xfrm>
              <a:off x="3151" y="2306"/>
              <a:ext cx="504" cy="497"/>
            </a:xfrm>
            <a:custGeom>
              <a:avLst/>
              <a:gdLst>
                <a:gd name="T0" fmla="*/ 19 w 504"/>
                <a:gd name="T1" fmla="*/ 63 h 497"/>
                <a:gd name="T2" fmla="*/ 2 w 504"/>
                <a:gd name="T3" fmla="*/ 80 h 497"/>
                <a:gd name="T4" fmla="*/ 2 w 504"/>
                <a:gd name="T5" fmla="*/ 88 h 497"/>
                <a:gd name="T6" fmla="*/ 44 w 504"/>
                <a:gd name="T7" fmla="*/ 135 h 497"/>
                <a:gd name="T8" fmla="*/ 83 w 504"/>
                <a:gd name="T9" fmla="*/ 184 h 497"/>
                <a:gd name="T10" fmla="*/ 100 w 504"/>
                <a:gd name="T11" fmla="*/ 229 h 497"/>
                <a:gd name="T12" fmla="*/ 110 w 504"/>
                <a:gd name="T13" fmla="*/ 273 h 497"/>
                <a:gd name="T14" fmla="*/ 118 w 504"/>
                <a:gd name="T15" fmla="*/ 340 h 497"/>
                <a:gd name="T16" fmla="*/ 118 w 504"/>
                <a:gd name="T17" fmla="*/ 435 h 497"/>
                <a:gd name="T18" fmla="*/ 149 w 504"/>
                <a:gd name="T19" fmla="*/ 468 h 497"/>
                <a:gd name="T20" fmla="*/ 179 w 504"/>
                <a:gd name="T21" fmla="*/ 475 h 497"/>
                <a:gd name="T22" fmla="*/ 213 w 504"/>
                <a:gd name="T23" fmla="*/ 475 h 497"/>
                <a:gd name="T24" fmla="*/ 259 w 504"/>
                <a:gd name="T25" fmla="*/ 487 h 497"/>
                <a:gd name="T26" fmla="*/ 316 w 504"/>
                <a:gd name="T27" fmla="*/ 495 h 497"/>
                <a:gd name="T28" fmla="*/ 369 w 504"/>
                <a:gd name="T29" fmla="*/ 495 h 497"/>
                <a:gd name="T30" fmla="*/ 418 w 504"/>
                <a:gd name="T31" fmla="*/ 482 h 497"/>
                <a:gd name="T32" fmla="*/ 494 w 504"/>
                <a:gd name="T33" fmla="*/ 421 h 497"/>
                <a:gd name="T34" fmla="*/ 460 w 504"/>
                <a:gd name="T35" fmla="*/ 411 h 497"/>
                <a:gd name="T36" fmla="*/ 416 w 504"/>
                <a:gd name="T37" fmla="*/ 411 h 497"/>
                <a:gd name="T38" fmla="*/ 428 w 504"/>
                <a:gd name="T39" fmla="*/ 387 h 497"/>
                <a:gd name="T40" fmla="*/ 401 w 504"/>
                <a:gd name="T41" fmla="*/ 377 h 497"/>
                <a:gd name="T42" fmla="*/ 358 w 504"/>
                <a:gd name="T43" fmla="*/ 386 h 497"/>
                <a:gd name="T44" fmla="*/ 276 w 504"/>
                <a:gd name="T45" fmla="*/ 347 h 497"/>
                <a:gd name="T46" fmla="*/ 306 w 504"/>
                <a:gd name="T47" fmla="*/ 322 h 497"/>
                <a:gd name="T48" fmla="*/ 363 w 504"/>
                <a:gd name="T49" fmla="*/ 297 h 497"/>
                <a:gd name="T50" fmla="*/ 353 w 504"/>
                <a:gd name="T51" fmla="*/ 283 h 497"/>
                <a:gd name="T52" fmla="*/ 309 w 504"/>
                <a:gd name="T53" fmla="*/ 276 h 497"/>
                <a:gd name="T54" fmla="*/ 320 w 504"/>
                <a:gd name="T55" fmla="*/ 260 h 497"/>
                <a:gd name="T56" fmla="*/ 345 w 504"/>
                <a:gd name="T57" fmla="*/ 233 h 497"/>
                <a:gd name="T58" fmla="*/ 338 w 504"/>
                <a:gd name="T59" fmla="*/ 228 h 497"/>
                <a:gd name="T60" fmla="*/ 240 w 504"/>
                <a:gd name="T61" fmla="*/ 217 h 497"/>
                <a:gd name="T62" fmla="*/ 227 w 504"/>
                <a:gd name="T63" fmla="*/ 209 h 497"/>
                <a:gd name="T64" fmla="*/ 223 w 504"/>
                <a:gd name="T65" fmla="*/ 194 h 497"/>
                <a:gd name="T66" fmla="*/ 260 w 504"/>
                <a:gd name="T67" fmla="*/ 112 h 497"/>
                <a:gd name="T68" fmla="*/ 252 w 504"/>
                <a:gd name="T69" fmla="*/ 101 h 497"/>
                <a:gd name="T70" fmla="*/ 238 w 504"/>
                <a:gd name="T71" fmla="*/ 100 h 497"/>
                <a:gd name="T72" fmla="*/ 232 w 504"/>
                <a:gd name="T73" fmla="*/ 88 h 497"/>
                <a:gd name="T74" fmla="*/ 252 w 504"/>
                <a:gd name="T75" fmla="*/ 41 h 497"/>
                <a:gd name="T76" fmla="*/ 259 w 504"/>
                <a:gd name="T77" fmla="*/ 0 h 497"/>
                <a:gd name="T78" fmla="*/ 134 w 504"/>
                <a:gd name="T79" fmla="*/ 105 h 497"/>
                <a:gd name="T80" fmla="*/ 123 w 504"/>
                <a:gd name="T81" fmla="*/ 80 h 497"/>
                <a:gd name="T82" fmla="*/ 112 w 504"/>
                <a:gd name="T83" fmla="*/ 63 h 497"/>
                <a:gd name="T84" fmla="*/ 49 w 504"/>
                <a:gd name="T85" fmla="*/ 93 h 497"/>
                <a:gd name="T86" fmla="*/ 39 w 504"/>
                <a:gd name="T87" fmla="*/ 64 h 497"/>
                <a:gd name="T88" fmla="*/ 41 w 504"/>
                <a:gd name="T89" fmla="*/ 34 h 49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04"/>
                <a:gd name="T136" fmla="*/ 0 h 497"/>
                <a:gd name="T137" fmla="*/ 504 w 504"/>
                <a:gd name="T138" fmla="*/ 497 h 49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04" h="497">
                  <a:moveTo>
                    <a:pt x="25" y="54"/>
                  </a:moveTo>
                  <a:lnTo>
                    <a:pt x="19" y="63"/>
                  </a:lnTo>
                  <a:lnTo>
                    <a:pt x="8" y="71"/>
                  </a:lnTo>
                  <a:lnTo>
                    <a:pt x="2" y="80"/>
                  </a:lnTo>
                  <a:lnTo>
                    <a:pt x="0" y="85"/>
                  </a:lnTo>
                  <a:lnTo>
                    <a:pt x="2" y="88"/>
                  </a:lnTo>
                  <a:lnTo>
                    <a:pt x="24" y="113"/>
                  </a:lnTo>
                  <a:lnTo>
                    <a:pt x="44" y="135"/>
                  </a:lnTo>
                  <a:lnTo>
                    <a:pt x="64" y="159"/>
                  </a:lnTo>
                  <a:lnTo>
                    <a:pt x="83" y="184"/>
                  </a:lnTo>
                  <a:lnTo>
                    <a:pt x="95" y="221"/>
                  </a:lnTo>
                  <a:lnTo>
                    <a:pt x="100" y="229"/>
                  </a:lnTo>
                  <a:lnTo>
                    <a:pt x="101" y="238"/>
                  </a:lnTo>
                  <a:lnTo>
                    <a:pt x="110" y="273"/>
                  </a:lnTo>
                  <a:lnTo>
                    <a:pt x="115" y="308"/>
                  </a:lnTo>
                  <a:lnTo>
                    <a:pt x="118" y="340"/>
                  </a:lnTo>
                  <a:lnTo>
                    <a:pt x="120" y="372"/>
                  </a:lnTo>
                  <a:lnTo>
                    <a:pt x="118" y="435"/>
                  </a:lnTo>
                  <a:lnTo>
                    <a:pt x="139" y="458"/>
                  </a:lnTo>
                  <a:lnTo>
                    <a:pt x="149" y="468"/>
                  </a:lnTo>
                  <a:lnTo>
                    <a:pt x="162" y="473"/>
                  </a:lnTo>
                  <a:lnTo>
                    <a:pt x="179" y="475"/>
                  </a:lnTo>
                  <a:lnTo>
                    <a:pt x="196" y="475"/>
                  </a:lnTo>
                  <a:lnTo>
                    <a:pt x="213" y="475"/>
                  </a:lnTo>
                  <a:lnTo>
                    <a:pt x="230" y="477"/>
                  </a:lnTo>
                  <a:lnTo>
                    <a:pt x="259" y="487"/>
                  </a:lnTo>
                  <a:lnTo>
                    <a:pt x="289" y="492"/>
                  </a:lnTo>
                  <a:lnTo>
                    <a:pt x="316" y="495"/>
                  </a:lnTo>
                  <a:lnTo>
                    <a:pt x="342" y="497"/>
                  </a:lnTo>
                  <a:lnTo>
                    <a:pt x="369" y="495"/>
                  </a:lnTo>
                  <a:lnTo>
                    <a:pt x="396" y="492"/>
                  </a:lnTo>
                  <a:lnTo>
                    <a:pt x="418" y="482"/>
                  </a:lnTo>
                  <a:lnTo>
                    <a:pt x="438" y="468"/>
                  </a:lnTo>
                  <a:lnTo>
                    <a:pt x="494" y="421"/>
                  </a:lnTo>
                  <a:lnTo>
                    <a:pt x="504" y="403"/>
                  </a:lnTo>
                  <a:lnTo>
                    <a:pt x="460" y="411"/>
                  </a:lnTo>
                  <a:lnTo>
                    <a:pt x="438" y="413"/>
                  </a:lnTo>
                  <a:lnTo>
                    <a:pt x="416" y="411"/>
                  </a:lnTo>
                  <a:lnTo>
                    <a:pt x="421" y="399"/>
                  </a:lnTo>
                  <a:lnTo>
                    <a:pt x="428" y="387"/>
                  </a:lnTo>
                  <a:lnTo>
                    <a:pt x="441" y="366"/>
                  </a:lnTo>
                  <a:lnTo>
                    <a:pt x="401" y="377"/>
                  </a:lnTo>
                  <a:lnTo>
                    <a:pt x="380" y="382"/>
                  </a:lnTo>
                  <a:lnTo>
                    <a:pt x="358" y="386"/>
                  </a:lnTo>
                  <a:lnTo>
                    <a:pt x="243" y="391"/>
                  </a:lnTo>
                  <a:lnTo>
                    <a:pt x="276" y="347"/>
                  </a:lnTo>
                  <a:lnTo>
                    <a:pt x="294" y="329"/>
                  </a:lnTo>
                  <a:lnTo>
                    <a:pt x="306" y="322"/>
                  </a:lnTo>
                  <a:lnTo>
                    <a:pt x="318" y="317"/>
                  </a:lnTo>
                  <a:lnTo>
                    <a:pt x="363" y="297"/>
                  </a:lnTo>
                  <a:lnTo>
                    <a:pt x="360" y="288"/>
                  </a:lnTo>
                  <a:lnTo>
                    <a:pt x="353" y="283"/>
                  </a:lnTo>
                  <a:lnTo>
                    <a:pt x="336" y="278"/>
                  </a:lnTo>
                  <a:lnTo>
                    <a:pt x="309" y="276"/>
                  </a:lnTo>
                  <a:lnTo>
                    <a:pt x="284" y="276"/>
                  </a:lnTo>
                  <a:lnTo>
                    <a:pt x="320" y="260"/>
                  </a:lnTo>
                  <a:lnTo>
                    <a:pt x="335" y="248"/>
                  </a:lnTo>
                  <a:lnTo>
                    <a:pt x="345" y="233"/>
                  </a:lnTo>
                  <a:lnTo>
                    <a:pt x="343" y="229"/>
                  </a:lnTo>
                  <a:lnTo>
                    <a:pt x="338" y="228"/>
                  </a:lnTo>
                  <a:lnTo>
                    <a:pt x="325" y="224"/>
                  </a:lnTo>
                  <a:lnTo>
                    <a:pt x="240" y="217"/>
                  </a:lnTo>
                  <a:lnTo>
                    <a:pt x="232" y="214"/>
                  </a:lnTo>
                  <a:lnTo>
                    <a:pt x="227" y="209"/>
                  </a:lnTo>
                  <a:lnTo>
                    <a:pt x="223" y="202"/>
                  </a:lnTo>
                  <a:lnTo>
                    <a:pt x="223" y="194"/>
                  </a:lnTo>
                  <a:lnTo>
                    <a:pt x="259" y="118"/>
                  </a:lnTo>
                  <a:lnTo>
                    <a:pt x="260" y="112"/>
                  </a:lnTo>
                  <a:lnTo>
                    <a:pt x="259" y="105"/>
                  </a:lnTo>
                  <a:lnTo>
                    <a:pt x="252" y="101"/>
                  </a:lnTo>
                  <a:lnTo>
                    <a:pt x="245" y="101"/>
                  </a:lnTo>
                  <a:lnTo>
                    <a:pt x="238" y="100"/>
                  </a:lnTo>
                  <a:lnTo>
                    <a:pt x="233" y="95"/>
                  </a:lnTo>
                  <a:lnTo>
                    <a:pt x="232" y="88"/>
                  </a:lnTo>
                  <a:lnTo>
                    <a:pt x="233" y="80"/>
                  </a:lnTo>
                  <a:lnTo>
                    <a:pt x="252" y="41"/>
                  </a:lnTo>
                  <a:lnTo>
                    <a:pt x="257" y="21"/>
                  </a:lnTo>
                  <a:lnTo>
                    <a:pt x="259" y="0"/>
                  </a:lnTo>
                  <a:lnTo>
                    <a:pt x="198" y="53"/>
                  </a:lnTo>
                  <a:lnTo>
                    <a:pt x="134" y="105"/>
                  </a:lnTo>
                  <a:lnTo>
                    <a:pt x="127" y="105"/>
                  </a:lnTo>
                  <a:lnTo>
                    <a:pt x="123" y="80"/>
                  </a:lnTo>
                  <a:lnTo>
                    <a:pt x="125" y="53"/>
                  </a:lnTo>
                  <a:lnTo>
                    <a:pt x="112" y="63"/>
                  </a:lnTo>
                  <a:lnTo>
                    <a:pt x="96" y="71"/>
                  </a:lnTo>
                  <a:lnTo>
                    <a:pt x="49" y="93"/>
                  </a:lnTo>
                  <a:lnTo>
                    <a:pt x="39" y="93"/>
                  </a:lnTo>
                  <a:lnTo>
                    <a:pt x="39" y="64"/>
                  </a:lnTo>
                  <a:lnTo>
                    <a:pt x="39" y="49"/>
                  </a:lnTo>
                  <a:lnTo>
                    <a:pt x="41" y="34"/>
                  </a:lnTo>
                  <a:lnTo>
                    <a:pt x="25" y="5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88" name="Freeform 57"/>
            <p:cNvSpPr/>
            <p:nvPr/>
          </p:nvSpPr>
          <p:spPr bwMode="auto">
            <a:xfrm>
              <a:off x="2640" y="2113"/>
              <a:ext cx="516" cy="739"/>
            </a:xfrm>
            <a:custGeom>
              <a:avLst/>
              <a:gdLst>
                <a:gd name="T0" fmla="*/ 60 w 516"/>
                <a:gd name="T1" fmla="*/ 140 h 739"/>
                <a:gd name="T2" fmla="*/ 76 w 516"/>
                <a:gd name="T3" fmla="*/ 219 h 739"/>
                <a:gd name="T4" fmla="*/ 85 w 516"/>
                <a:gd name="T5" fmla="*/ 377 h 739"/>
                <a:gd name="T6" fmla="*/ 76 w 516"/>
                <a:gd name="T7" fmla="*/ 569 h 739"/>
                <a:gd name="T8" fmla="*/ 66 w 516"/>
                <a:gd name="T9" fmla="*/ 621 h 739"/>
                <a:gd name="T10" fmla="*/ 70 w 516"/>
                <a:gd name="T11" fmla="*/ 653 h 739"/>
                <a:gd name="T12" fmla="*/ 92 w 516"/>
                <a:gd name="T13" fmla="*/ 685 h 739"/>
                <a:gd name="T14" fmla="*/ 127 w 516"/>
                <a:gd name="T15" fmla="*/ 707 h 739"/>
                <a:gd name="T16" fmla="*/ 180 w 516"/>
                <a:gd name="T17" fmla="*/ 722 h 739"/>
                <a:gd name="T18" fmla="*/ 279 w 516"/>
                <a:gd name="T19" fmla="*/ 735 h 739"/>
                <a:gd name="T20" fmla="*/ 381 w 516"/>
                <a:gd name="T21" fmla="*/ 739 h 739"/>
                <a:gd name="T22" fmla="*/ 432 w 516"/>
                <a:gd name="T23" fmla="*/ 734 h 739"/>
                <a:gd name="T24" fmla="*/ 467 w 516"/>
                <a:gd name="T25" fmla="*/ 723 h 739"/>
                <a:gd name="T26" fmla="*/ 503 w 516"/>
                <a:gd name="T27" fmla="*/ 700 h 739"/>
                <a:gd name="T28" fmla="*/ 486 w 516"/>
                <a:gd name="T29" fmla="*/ 691 h 739"/>
                <a:gd name="T30" fmla="*/ 464 w 516"/>
                <a:gd name="T31" fmla="*/ 693 h 739"/>
                <a:gd name="T32" fmla="*/ 454 w 516"/>
                <a:gd name="T33" fmla="*/ 688 h 739"/>
                <a:gd name="T34" fmla="*/ 455 w 516"/>
                <a:gd name="T35" fmla="*/ 676 h 739"/>
                <a:gd name="T36" fmla="*/ 443 w 516"/>
                <a:gd name="T37" fmla="*/ 670 h 739"/>
                <a:gd name="T38" fmla="*/ 418 w 516"/>
                <a:gd name="T39" fmla="*/ 675 h 739"/>
                <a:gd name="T40" fmla="*/ 367 w 516"/>
                <a:gd name="T41" fmla="*/ 680 h 739"/>
                <a:gd name="T42" fmla="*/ 339 w 516"/>
                <a:gd name="T43" fmla="*/ 685 h 739"/>
                <a:gd name="T44" fmla="*/ 323 w 516"/>
                <a:gd name="T45" fmla="*/ 678 h 739"/>
                <a:gd name="T46" fmla="*/ 318 w 516"/>
                <a:gd name="T47" fmla="*/ 663 h 739"/>
                <a:gd name="T48" fmla="*/ 300 w 516"/>
                <a:gd name="T49" fmla="*/ 653 h 739"/>
                <a:gd name="T50" fmla="*/ 273 w 516"/>
                <a:gd name="T51" fmla="*/ 653 h 739"/>
                <a:gd name="T52" fmla="*/ 256 w 516"/>
                <a:gd name="T53" fmla="*/ 643 h 739"/>
                <a:gd name="T54" fmla="*/ 266 w 516"/>
                <a:gd name="T55" fmla="*/ 622 h 739"/>
                <a:gd name="T56" fmla="*/ 284 w 516"/>
                <a:gd name="T57" fmla="*/ 596 h 739"/>
                <a:gd name="T58" fmla="*/ 175 w 516"/>
                <a:gd name="T59" fmla="*/ 592 h 739"/>
                <a:gd name="T60" fmla="*/ 158 w 516"/>
                <a:gd name="T61" fmla="*/ 577 h 739"/>
                <a:gd name="T62" fmla="*/ 158 w 516"/>
                <a:gd name="T63" fmla="*/ 567 h 739"/>
                <a:gd name="T64" fmla="*/ 168 w 516"/>
                <a:gd name="T65" fmla="*/ 552 h 739"/>
                <a:gd name="T66" fmla="*/ 205 w 516"/>
                <a:gd name="T67" fmla="*/ 523 h 739"/>
                <a:gd name="T68" fmla="*/ 230 w 516"/>
                <a:gd name="T69" fmla="*/ 508 h 739"/>
                <a:gd name="T70" fmla="*/ 188 w 516"/>
                <a:gd name="T71" fmla="*/ 498 h 739"/>
                <a:gd name="T72" fmla="*/ 151 w 516"/>
                <a:gd name="T73" fmla="*/ 485 h 739"/>
                <a:gd name="T74" fmla="*/ 142 w 516"/>
                <a:gd name="T75" fmla="*/ 473 h 739"/>
                <a:gd name="T76" fmla="*/ 144 w 516"/>
                <a:gd name="T77" fmla="*/ 458 h 739"/>
                <a:gd name="T78" fmla="*/ 164 w 516"/>
                <a:gd name="T79" fmla="*/ 421 h 739"/>
                <a:gd name="T80" fmla="*/ 153 w 516"/>
                <a:gd name="T81" fmla="*/ 409 h 739"/>
                <a:gd name="T82" fmla="*/ 146 w 516"/>
                <a:gd name="T83" fmla="*/ 389 h 739"/>
                <a:gd name="T84" fmla="*/ 163 w 516"/>
                <a:gd name="T85" fmla="*/ 362 h 739"/>
                <a:gd name="T86" fmla="*/ 212 w 516"/>
                <a:gd name="T87" fmla="*/ 340 h 739"/>
                <a:gd name="T88" fmla="*/ 208 w 516"/>
                <a:gd name="T89" fmla="*/ 323 h 739"/>
                <a:gd name="T90" fmla="*/ 153 w 516"/>
                <a:gd name="T91" fmla="*/ 264 h 739"/>
                <a:gd name="T92" fmla="*/ 144 w 516"/>
                <a:gd name="T93" fmla="*/ 252 h 739"/>
                <a:gd name="T94" fmla="*/ 137 w 516"/>
                <a:gd name="T95" fmla="*/ 163 h 739"/>
                <a:gd name="T96" fmla="*/ 119 w 516"/>
                <a:gd name="T97" fmla="*/ 135 h 739"/>
                <a:gd name="T98" fmla="*/ 71 w 516"/>
                <a:gd name="T99" fmla="*/ 94 h 739"/>
                <a:gd name="T100" fmla="*/ 48 w 516"/>
                <a:gd name="T101" fmla="*/ 74 h 739"/>
                <a:gd name="T102" fmla="*/ 0 w 516"/>
                <a:gd name="T103" fmla="*/ 0 h 739"/>
                <a:gd name="T104" fmla="*/ 14 w 516"/>
                <a:gd name="T105" fmla="*/ 61 h 739"/>
                <a:gd name="T106" fmla="*/ 46 w 516"/>
                <a:gd name="T107" fmla="*/ 116 h 73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16"/>
                <a:gd name="T163" fmla="*/ 0 h 739"/>
                <a:gd name="T164" fmla="*/ 516 w 516"/>
                <a:gd name="T165" fmla="*/ 739 h 73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16" h="739">
                  <a:moveTo>
                    <a:pt x="46" y="116"/>
                  </a:moveTo>
                  <a:lnTo>
                    <a:pt x="60" y="140"/>
                  </a:lnTo>
                  <a:lnTo>
                    <a:pt x="68" y="167"/>
                  </a:lnTo>
                  <a:lnTo>
                    <a:pt x="76" y="219"/>
                  </a:lnTo>
                  <a:lnTo>
                    <a:pt x="82" y="298"/>
                  </a:lnTo>
                  <a:lnTo>
                    <a:pt x="85" y="377"/>
                  </a:lnTo>
                  <a:lnTo>
                    <a:pt x="88" y="535"/>
                  </a:lnTo>
                  <a:lnTo>
                    <a:pt x="76" y="569"/>
                  </a:lnTo>
                  <a:lnTo>
                    <a:pt x="68" y="604"/>
                  </a:lnTo>
                  <a:lnTo>
                    <a:pt x="66" y="621"/>
                  </a:lnTo>
                  <a:lnTo>
                    <a:pt x="66" y="638"/>
                  </a:lnTo>
                  <a:lnTo>
                    <a:pt x="70" y="653"/>
                  </a:lnTo>
                  <a:lnTo>
                    <a:pt x="78" y="668"/>
                  </a:lnTo>
                  <a:lnTo>
                    <a:pt x="92" y="685"/>
                  </a:lnTo>
                  <a:lnTo>
                    <a:pt x="109" y="698"/>
                  </a:lnTo>
                  <a:lnTo>
                    <a:pt x="127" y="707"/>
                  </a:lnTo>
                  <a:lnTo>
                    <a:pt x="147" y="713"/>
                  </a:lnTo>
                  <a:lnTo>
                    <a:pt x="180" y="722"/>
                  </a:lnTo>
                  <a:lnTo>
                    <a:pt x="212" y="728"/>
                  </a:lnTo>
                  <a:lnTo>
                    <a:pt x="279" y="735"/>
                  </a:lnTo>
                  <a:lnTo>
                    <a:pt x="347" y="739"/>
                  </a:lnTo>
                  <a:lnTo>
                    <a:pt x="381" y="739"/>
                  </a:lnTo>
                  <a:lnTo>
                    <a:pt x="415" y="735"/>
                  </a:lnTo>
                  <a:lnTo>
                    <a:pt x="432" y="734"/>
                  </a:lnTo>
                  <a:lnTo>
                    <a:pt x="450" y="730"/>
                  </a:lnTo>
                  <a:lnTo>
                    <a:pt x="467" y="723"/>
                  </a:lnTo>
                  <a:lnTo>
                    <a:pt x="484" y="715"/>
                  </a:lnTo>
                  <a:lnTo>
                    <a:pt x="503" y="700"/>
                  </a:lnTo>
                  <a:lnTo>
                    <a:pt x="516" y="680"/>
                  </a:lnTo>
                  <a:lnTo>
                    <a:pt x="486" y="691"/>
                  </a:lnTo>
                  <a:lnTo>
                    <a:pt x="470" y="695"/>
                  </a:lnTo>
                  <a:lnTo>
                    <a:pt x="464" y="693"/>
                  </a:lnTo>
                  <a:lnTo>
                    <a:pt x="455" y="691"/>
                  </a:lnTo>
                  <a:lnTo>
                    <a:pt x="454" y="688"/>
                  </a:lnTo>
                  <a:lnTo>
                    <a:pt x="454" y="681"/>
                  </a:lnTo>
                  <a:lnTo>
                    <a:pt x="455" y="676"/>
                  </a:lnTo>
                  <a:lnTo>
                    <a:pt x="452" y="671"/>
                  </a:lnTo>
                  <a:lnTo>
                    <a:pt x="443" y="670"/>
                  </a:lnTo>
                  <a:lnTo>
                    <a:pt x="435" y="670"/>
                  </a:lnTo>
                  <a:lnTo>
                    <a:pt x="418" y="675"/>
                  </a:lnTo>
                  <a:lnTo>
                    <a:pt x="401" y="675"/>
                  </a:lnTo>
                  <a:lnTo>
                    <a:pt x="367" y="680"/>
                  </a:lnTo>
                  <a:lnTo>
                    <a:pt x="347" y="685"/>
                  </a:lnTo>
                  <a:lnTo>
                    <a:pt x="339" y="685"/>
                  </a:lnTo>
                  <a:lnTo>
                    <a:pt x="328" y="683"/>
                  </a:lnTo>
                  <a:lnTo>
                    <a:pt x="323" y="678"/>
                  </a:lnTo>
                  <a:lnTo>
                    <a:pt x="320" y="671"/>
                  </a:lnTo>
                  <a:lnTo>
                    <a:pt x="318" y="663"/>
                  </a:lnTo>
                  <a:lnTo>
                    <a:pt x="313" y="656"/>
                  </a:lnTo>
                  <a:lnTo>
                    <a:pt x="300" y="653"/>
                  </a:lnTo>
                  <a:lnTo>
                    <a:pt x="286" y="653"/>
                  </a:lnTo>
                  <a:lnTo>
                    <a:pt x="273" y="653"/>
                  </a:lnTo>
                  <a:lnTo>
                    <a:pt x="259" y="651"/>
                  </a:lnTo>
                  <a:lnTo>
                    <a:pt x="256" y="643"/>
                  </a:lnTo>
                  <a:lnTo>
                    <a:pt x="257" y="636"/>
                  </a:lnTo>
                  <a:lnTo>
                    <a:pt x="266" y="622"/>
                  </a:lnTo>
                  <a:lnTo>
                    <a:pt x="276" y="609"/>
                  </a:lnTo>
                  <a:lnTo>
                    <a:pt x="284" y="596"/>
                  </a:lnTo>
                  <a:lnTo>
                    <a:pt x="185" y="596"/>
                  </a:lnTo>
                  <a:lnTo>
                    <a:pt x="175" y="592"/>
                  </a:lnTo>
                  <a:lnTo>
                    <a:pt x="164" y="587"/>
                  </a:lnTo>
                  <a:lnTo>
                    <a:pt x="158" y="577"/>
                  </a:lnTo>
                  <a:lnTo>
                    <a:pt x="158" y="572"/>
                  </a:lnTo>
                  <a:lnTo>
                    <a:pt x="158" y="567"/>
                  </a:lnTo>
                  <a:lnTo>
                    <a:pt x="161" y="559"/>
                  </a:lnTo>
                  <a:lnTo>
                    <a:pt x="168" y="552"/>
                  </a:lnTo>
                  <a:lnTo>
                    <a:pt x="181" y="540"/>
                  </a:lnTo>
                  <a:lnTo>
                    <a:pt x="205" y="523"/>
                  </a:lnTo>
                  <a:lnTo>
                    <a:pt x="230" y="511"/>
                  </a:lnTo>
                  <a:lnTo>
                    <a:pt x="230" y="508"/>
                  </a:lnTo>
                  <a:lnTo>
                    <a:pt x="227" y="506"/>
                  </a:lnTo>
                  <a:lnTo>
                    <a:pt x="188" y="498"/>
                  </a:lnTo>
                  <a:lnTo>
                    <a:pt x="169" y="493"/>
                  </a:lnTo>
                  <a:lnTo>
                    <a:pt x="151" y="485"/>
                  </a:lnTo>
                  <a:lnTo>
                    <a:pt x="144" y="479"/>
                  </a:lnTo>
                  <a:lnTo>
                    <a:pt x="142" y="473"/>
                  </a:lnTo>
                  <a:lnTo>
                    <a:pt x="142" y="464"/>
                  </a:lnTo>
                  <a:lnTo>
                    <a:pt x="144" y="458"/>
                  </a:lnTo>
                  <a:lnTo>
                    <a:pt x="163" y="426"/>
                  </a:lnTo>
                  <a:lnTo>
                    <a:pt x="164" y="421"/>
                  </a:lnTo>
                  <a:lnTo>
                    <a:pt x="161" y="416"/>
                  </a:lnTo>
                  <a:lnTo>
                    <a:pt x="153" y="409"/>
                  </a:lnTo>
                  <a:lnTo>
                    <a:pt x="147" y="399"/>
                  </a:lnTo>
                  <a:lnTo>
                    <a:pt x="146" y="389"/>
                  </a:lnTo>
                  <a:lnTo>
                    <a:pt x="147" y="379"/>
                  </a:lnTo>
                  <a:lnTo>
                    <a:pt x="163" y="362"/>
                  </a:lnTo>
                  <a:lnTo>
                    <a:pt x="186" y="348"/>
                  </a:lnTo>
                  <a:lnTo>
                    <a:pt x="212" y="340"/>
                  </a:lnTo>
                  <a:lnTo>
                    <a:pt x="212" y="331"/>
                  </a:lnTo>
                  <a:lnTo>
                    <a:pt x="208" y="323"/>
                  </a:lnTo>
                  <a:lnTo>
                    <a:pt x="198" y="306"/>
                  </a:lnTo>
                  <a:lnTo>
                    <a:pt x="153" y="264"/>
                  </a:lnTo>
                  <a:lnTo>
                    <a:pt x="147" y="259"/>
                  </a:lnTo>
                  <a:lnTo>
                    <a:pt x="144" y="252"/>
                  </a:lnTo>
                  <a:lnTo>
                    <a:pt x="141" y="236"/>
                  </a:lnTo>
                  <a:lnTo>
                    <a:pt x="137" y="163"/>
                  </a:lnTo>
                  <a:lnTo>
                    <a:pt x="132" y="151"/>
                  </a:lnTo>
                  <a:lnTo>
                    <a:pt x="119" y="135"/>
                  </a:lnTo>
                  <a:lnTo>
                    <a:pt x="105" y="119"/>
                  </a:lnTo>
                  <a:lnTo>
                    <a:pt x="71" y="94"/>
                  </a:lnTo>
                  <a:lnTo>
                    <a:pt x="58" y="86"/>
                  </a:lnTo>
                  <a:lnTo>
                    <a:pt x="48" y="74"/>
                  </a:lnTo>
                  <a:lnTo>
                    <a:pt x="29" y="50"/>
                  </a:lnTo>
                  <a:lnTo>
                    <a:pt x="0" y="0"/>
                  </a:lnTo>
                  <a:lnTo>
                    <a:pt x="5" y="30"/>
                  </a:lnTo>
                  <a:lnTo>
                    <a:pt x="14" y="61"/>
                  </a:lnTo>
                  <a:lnTo>
                    <a:pt x="29" y="89"/>
                  </a:lnTo>
                  <a:lnTo>
                    <a:pt x="46" y="11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89" name="Freeform 58"/>
            <p:cNvSpPr/>
            <p:nvPr/>
          </p:nvSpPr>
          <p:spPr bwMode="auto">
            <a:xfrm>
              <a:off x="2845" y="2641"/>
              <a:ext cx="185" cy="41"/>
            </a:xfrm>
            <a:custGeom>
              <a:avLst/>
              <a:gdLst>
                <a:gd name="T0" fmla="*/ 8 w 183"/>
                <a:gd name="T1" fmla="*/ 27 h 41"/>
                <a:gd name="T2" fmla="*/ 35 w 183"/>
                <a:gd name="T3" fmla="*/ 15 h 41"/>
                <a:gd name="T4" fmla="*/ 49 w 183"/>
                <a:gd name="T5" fmla="*/ 9 h 41"/>
                <a:gd name="T6" fmla="*/ 64 w 183"/>
                <a:gd name="T7" fmla="*/ 5 h 41"/>
                <a:gd name="T8" fmla="*/ 88 w 183"/>
                <a:gd name="T9" fmla="*/ 2 h 41"/>
                <a:gd name="T10" fmla="*/ 113 w 183"/>
                <a:gd name="T11" fmla="*/ 0 h 41"/>
                <a:gd name="T12" fmla="*/ 162 w 183"/>
                <a:gd name="T13" fmla="*/ 4 h 41"/>
                <a:gd name="T14" fmla="*/ 167 w 183"/>
                <a:gd name="T15" fmla="*/ 5 h 41"/>
                <a:gd name="T16" fmla="*/ 174 w 183"/>
                <a:gd name="T17" fmla="*/ 10 h 41"/>
                <a:gd name="T18" fmla="*/ 183 w 183"/>
                <a:gd name="T19" fmla="*/ 22 h 41"/>
                <a:gd name="T20" fmla="*/ 110 w 183"/>
                <a:gd name="T21" fmla="*/ 22 h 41"/>
                <a:gd name="T22" fmla="*/ 73 w 183"/>
                <a:gd name="T23" fmla="*/ 24 h 41"/>
                <a:gd name="T24" fmla="*/ 56 w 183"/>
                <a:gd name="T25" fmla="*/ 27 h 41"/>
                <a:gd name="T26" fmla="*/ 37 w 183"/>
                <a:gd name="T27" fmla="*/ 32 h 41"/>
                <a:gd name="T28" fmla="*/ 22 w 183"/>
                <a:gd name="T29" fmla="*/ 32 h 41"/>
                <a:gd name="T30" fmla="*/ 0 w 183"/>
                <a:gd name="T31" fmla="*/ 41 h 41"/>
                <a:gd name="T32" fmla="*/ 8 w 183"/>
                <a:gd name="T33" fmla="*/ 31 h 41"/>
                <a:gd name="T34" fmla="*/ 12 w 183"/>
                <a:gd name="T35" fmla="*/ 27 h 41"/>
                <a:gd name="T36" fmla="*/ 17 w 183"/>
                <a:gd name="T37" fmla="*/ 27 h 41"/>
                <a:gd name="T38" fmla="*/ 8 w 183"/>
                <a:gd name="T39" fmla="*/ 27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3"/>
                <a:gd name="T61" fmla="*/ 0 h 41"/>
                <a:gd name="T62" fmla="*/ 183 w 183"/>
                <a:gd name="T63" fmla="*/ 41 h 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3" h="41">
                  <a:moveTo>
                    <a:pt x="8" y="27"/>
                  </a:moveTo>
                  <a:lnTo>
                    <a:pt x="35" y="15"/>
                  </a:lnTo>
                  <a:lnTo>
                    <a:pt x="49" y="9"/>
                  </a:lnTo>
                  <a:lnTo>
                    <a:pt x="64" y="5"/>
                  </a:lnTo>
                  <a:lnTo>
                    <a:pt x="88" y="2"/>
                  </a:lnTo>
                  <a:lnTo>
                    <a:pt x="113" y="0"/>
                  </a:lnTo>
                  <a:lnTo>
                    <a:pt x="162" y="4"/>
                  </a:lnTo>
                  <a:lnTo>
                    <a:pt x="167" y="5"/>
                  </a:lnTo>
                  <a:lnTo>
                    <a:pt x="174" y="10"/>
                  </a:lnTo>
                  <a:lnTo>
                    <a:pt x="183" y="22"/>
                  </a:lnTo>
                  <a:lnTo>
                    <a:pt x="110" y="22"/>
                  </a:lnTo>
                  <a:lnTo>
                    <a:pt x="73" y="24"/>
                  </a:lnTo>
                  <a:lnTo>
                    <a:pt x="56" y="27"/>
                  </a:lnTo>
                  <a:lnTo>
                    <a:pt x="37" y="32"/>
                  </a:lnTo>
                  <a:lnTo>
                    <a:pt x="22" y="32"/>
                  </a:lnTo>
                  <a:lnTo>
                    <a:pt x="0" y="41"/>
                  </a:lnTo>
                  <a:lnTo>
                    <a:pt x="8" y="31"/>
                  </a:lnTo>
                  <a:lnTo>
                    <a:pt x="12" y="27"/>
                  </a:lnTo>
                  <a:lnTo>
                    <a:pt x="17" y="27"/>
                  </a:lnTo>
                  <a:lnTo>
                    <a:pt x="8" y="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90" name="Freeform 59"/>
            <p:cNvSpPr/>
            <p:nvPr/>
          </p:nvSpPr>
          <p:spPr bwMode="auto">
            <a:xfrm>
              <a:off x="2877" y="2603"/>
              <a:ext cx="117" cy="21"/>
            </a:xfrm>
            <a:custGeom>
              <a:avLst/>
              <a:gdLst>
                <a:gd name="T0" fmla="*/ 5 w 118"/>
                <a:gd name="T1" fmla="*/ 21 h 21"/>
                <a:gd name="T2" fmla="*/ 34 w 118"/>
                <a:gd name="T3" fmla="*/ 16 h 21"/>
                <a:gd name="T4" fmla="*/ 61 w 118"/>
                <a:gd name="T5" fmla="*/ 16 h 21"/>
                <a:gd name="T6" fmla="*/ 118 w 118"/>
                <a:gd name="T7" fmla="*/ 16 h 21"/>
                <a:gd name="T8" fmla="*/ 115 w 118"/>
                <a:gd name="T9" fmla="*/ 10 h 21"/>
                <a:gd name="T10" fmla="*/ 108 w 118"/>
                <a:gd name="T11" fmla="*/ 6 h 21"/>
                <a:gd name="T12" fmla="*/ 95 w 118"/>
                <a:gd name="T13" fmla="*/ 1 h 21"/>
                <a:gd name="T14" fmla="*/ 68 w 118"/>
                <a:gd name="T15" fmla="*/ 0 h 21"/>
                <a:gd name="T16" fmla="*/ 54 w 118"/>
                <a:gd name="T17" fmla="*/ 0 h 21"/>
                <a:gd name="T18" fmla="*/ 41 w 118"/>
                <a:gd name="T19" fmla="*/ 1 h 21"/>
                <a:gd name="T20" fmla="*/ 20 w 118"/>
                <a:gd name="T21" fmla="*/ 10 h 21"/>
                <a:gd name="T22" fmla="*/ 0 w 118"/>
                <a:gd name="T23" fmla="*/ 21 h 21"/>
                <a:gd name="T24" fmla="*/ 5 w 118"/>
                <a:gd name="T25" fmla="*/ 2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"/>
                <a:gd name="T40" fmla="*/ 0 h 21"/>
                <a:gd name="T41" fmla="*/ 118 w 118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" h="21">
                  <a:moveTo>
                    <a:pt x="5" y="21"/>
                  </a:moveTo>
                  <a:lnTo>
                    <a:pt x="34" y="16"/>
                  </a:lnTo>
                  <a:lnTo>
                    <a:pt x="61" y="16"/>
                  </a:lnTo>
                  <a:lnTo>
                    <a:pt x="118" y="16"/>
                  </a:lnTo>
                  <a:lnTo>
                    <a:pt x="115" y="10"/>
                  </a:lnTo>
                  <a:lnTo>
                    <a:pt x="108" y="6"/>
                  </a:lnTo>
                  <a:lnTo>
                    <a:pt x="95" y="1"/>
                  </a:lnTo>
                  <a:lnTo>
                    <a:pt x="68" y="0"/>
                  </a:lnTo>
                  <a:lnTo>
                    <a:pt x="54" y="0"/>
                  </a:lnTo>
                  <a:lnTo>
                    <a:pt x="41" y="1"/>
                  </a:lnTo>
                  <a:lnTo>
                    <a:pt x="20" y="10"/>
                  </a:lnTo>
                  <a:lnTo>
                    <a:pt x="0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91" name="Freeform 60"/>
            <p:cNvSpPr/>
            <p:nvPr/>
          </p:nvSpPr>
          <p:spPr bwMode="auto">
            <a:xfrm>
              <a:off x="2040" y="2290"/>
              <a:ext cx="315" cy="513"/>
            </a:xfrm>
            <a:custGeom>
              <a:avLst/>
              <a:gdLst>
                <a:gd name="T0" fmla="*/ 10 w 315"/>
                <a:gd name="T1" fmla="*/ 5 h 511"/>
                <a:gd name="T2" fmla="*/ 24 w 315"/>
                <a:gd name="T3" fmla="*/ 53 h 511"/>
                <a:gd name="T4" fmla="*/ 27 w 315"/>
                <a:gd name="T5" fmla="*/ 85 h 511"/>
                <a:gd name="T6" fmla="*/ 29 w 315"/>
                <a:gd name="T7" fmla="*/ 117 h 511"/>
                <a:gd name="T8" fmla="*/ 29 w 315"/>
                <a:gd name="T9" fmla="*/ 149 h 511"/>
                <a:gd name="T10" fmla="*/ 26 w 315"/>
                <a:gd name="T11" fmla="*/ 180 h 511"/>
                <a:gd name="T12" fmla="*/ 7 w 315"/>
                <a:gd name="T13" fmla="*/ 267 h 511"/>
                <a:gd name="T14" fmla="*/ 2 w 315"/>
                <a:gd name="T15" fmla="*/ 302 h 511"/>
                <a:gd name="T16" fmla="*/ 0 w 315"/>
                <a:gd name="T17" fmla="*/ 336 h 511"/>
                <a:gd name="T18" fmla="*/ 0 w 315"/>
                <a:gd name="T19" fmla="*/ 371 h 511"/>
                <a:gd name="T20" fmla="*/ 4 w 315"/>
                <a:gd name="T21" fmla="*/ 388 h 511"/>
                <a:gd name="T22" fmla="*/ 7 w 315"/>
                <a:gd name="T23" fmla="*/ 405 h 511"/>
                <a:gd name="T24" fmla="*/ 15 w 315"/>
                <a:gd name="T25" fmla="*/ 425 h 511"/>
                <a:gd name="T26" fmla="*/ 27 w 315"/>
                <a:gd name="T27" fmla="*/ 444 h 511"/>
                <a:gd name="T28" fmla="*/ 42 w 315"/>
                <a:gd name="T29" fmla="*/ 459 h 511"/>
                <a:gd name="T30" fmla="*/ 59 w 315"/>
                <a:gd name="T31" fmla="*/ 472 h 511"/>
                <a:gd name="T32" fmla="*/ 90 w 315"/>
                <a:gd name="T33" fmla="*/ 488 h 511"/>
                <a:gd name="T34" fmla="*/ 120 w 315"/>
                <a:gd name="T35" fmla="*/ 498 h 511"/>
                <a:gd name="T36" fmla="*/ 152 w 315"/>
                <a:gd name="T37" fmla="*/ 504 h 511"/>
                <a:gd name="T38" fmla="*/ 184 w 315"/>
                <a:gd name="T39" fmla="*/ 508 h 511"/>
                <a:gd name="T40" fmla="*/ 315 w 315"/>
                <a:gd name="T41" fmla="*/ 511 h 511"/>
                <a:gd name="T42" fmla="*/ 266 w 315"/>
                <a:gd name="T43" fmla="*/ 488 h 511"/>
                <a:gd name="T44" fmla="*/ 235 w 315"/>
                <a:gd name="T45" fmla="*/ 477 h 511"/>
                <a:gd name="T46" fmla="*/ 213 w 315"/>
                <a:gd name="T47" fmla="*/ 462 h 511"/>
                <a:gd name="T48" fmla="*/ 195 w 315"/>
                <a:gd name="T49" fmla="*/ 444 h 511"/>
                <a:gd name="T50" fmla="*/ 183 w 315"/>
                <a:gd name="T51" fmla="*/ 437 h 511"/>
                <a:gd name="T52" fmla="*/ 169 w 315"/>
                <a:gd name="T53" fmla="*/ 435 h 511"/>
                <a:gd name="T54" fmla="*/ 142 w 315"/>
                <a:gd name="T55" fmla="*/ 437 h 511"/>
                <a:gd name="T56" fmla="*/ 142 w 315"/>
                <a:gd name="T57" fmla="*/ 412 h 511"/>
                <a:gd name="T58" fmla="*/ 146 w 315"/>
                <a:gd name="T59" fmla="*/ 388 h 511"/>
                <a:gd name="T60" fmla="*/ 154 w 315"/>
                <a:gd name="T61" fmla="*/ 341 h 511"/>
                <a:gd name="T62" fmla="*/ 156 w 315"/>
                <a:gd name="T63" fmla="*/ 324 h 511"/>
                <a:gd name="T64" fmla="*/ 156 w 315"/>
                <a:gd name="T65" fmla="*/ 316 h 511"/>
                <a:gd name="T66" fmla="*/ 152 w 315"/>
                <a:gd name="T67" fmla="*/ 309 h 511"/>
                <a:gd name="T68" fmla="*/ 124 w 315"/>
                <a:gd name="T69" fmla="*/ 274 h 511"/>
                <a:gd name="T70" fmla="*/ 110 w 315"/>
                <a:gd name="T71" fmla="*/ 257 h 511"/>
                <a:gd name="T72" fmla="*/ 98 w 315"/>
                <a:gd name="T73" fmla="*/ 237 h 511"/>
                <a:gd name="T74" fmla="*/ 86 w 315"/>
                <a:gd name="T75" fmla="*/ 175 h 511"/>
                <a:gd name="T76" fmla="*/ 83 w 315"/>
                <a:gd name="T77" fmla="*/ 161 h 511"/>
                <a:gd name="T78" fmla="*/ 83 w 315"/>
                <a:gd name="T79" fmla="*/ 148 h 511"/>
                <a:gd name="T80" fmla="*/ 81 w 315"/>
                <a:gd name="T81" fmla="*/ 121 h 511"/>
                <a:gd name="T82" fmla="*/ 75 w 315"/>
                <a:gd name="T83" fmla="*/ 104 h 511"/>
                <a:gd name="T84" fmla="*/ 66 w 315"/>
                <a:gd name="T85" fmla="*/ 85 h 511"/>
                <a:gd name="T86" fmla="*/ 56 w 315"/>
                <a:gd name="T87" fmla="*/ 69 h 511"/>
                <a:gd name="T88" fmla="*/ 49 w 315"/>
                <a:gd name="T89" fmla="*/ 48 h 511"/>
                <a:gd name="T90" fmla="*/ 44 w 315"/>
                <a:gd name="T91" fmla="*/ 37 h 511"/>
                <a:gd name="T92" fmla="*/ 36 w 315"/>
                <a:gd name="T93" fmla="*/ 25 h 511"/>
                <a:gd name="T94" fmla="*/ 26 w 315"/>
                <a:gd name="T95" fmla="*/ 13 h 511"/>
                <a:gd name="T96" fmla="*/ 12 w 315"/>
                <a:gd name="T97" fmla="*/ 6 h 511"/>
                <a:gd name="T98" fmla="*/ 9 w 315"/>
                <a:gd name="T99" fmla="*/ 0 h 511"/>
                <a:gd name="T100" fmla="*/ 10 w 315"/>
                <a:gd name="T101" fmla="*/ 5 h 51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5"/>
                <a:gd name="T154" fmla="*/ 0 h 511"/>
                <a:gd name="T155" fmla="*/ 315 w 315"/>
                <a:gd name="T156" fmla="*/ 511 h 51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5" h="511">
                  <a:moveTo>
                    <a:pt x="10" y="5"/>
                  </a:moveTo>
                  <a:lnTo>
                    <a:pt x="24" y="53"/>
                  </a:lnTo>
                  <a:lnTo>
                    <a:pt x="27" y="85"/>
                  </a:lnTo>
                  <a:lnTo>
                    <a:pt x="29" y="117"/>
                  </a:lnTo>
                  <a:lnTo>
                    <a:pt x="29" y="149"/>
                  </a:lnTo>
                  <a:lnTo>
                    <a:pt x="26" y="180"/>
                  </a:lnTo>
                  <a:lnTo>
                    <a:pt x="7" y="267"/>
                  </a:lnTo>
                  <a:lnTo>
                    <a:pt x="2" y="302"/>
                  </a:lnTo>
                  <a:lnTo>
                    <a:pt x="0" y="336"/>
                  </a:lnTo>
                  <a:lnTo>
                    <a:pt x="0" y="371"/>
                  </a:lnTo>
                  <a:lnTo>
                    <a:pt x="4" y="388"/>
                  </a:lnTo>
                  <a:lnTo>
                    <a:pt x="7" y="405"/>
                  </a:lnTo>
                  <a:lnTo>
                    <a:pt x="15" y="425"/>
                  </a:lnTo>
                  <a:lnTo>
                    <a:pt x="27" y="444"/>
                  </a:lnTo>
                  <a:lnTo>
                    <a:pt x="42" y="459"/>
                  </a:lnTo>
                  <a:lnTo>
                    <a:pt x="59" y="472"/>
                  </a:lnTo>
                  <a:lnTo>
                    <a:pt x="90" y="488"/>
                  </a:lnTo>
                  <a:lnTo>
                    <a:pt x="120" y="498"/>
                  </a:lnTo>
                  <a:lnTo>
                    <a:pt x="152" y="504"/>
                  </a:lnTo>
                  <a:lnTo>
                    <a:pt x="184" y="508"/>
                  </a:lnTo>
                  <a:lnTo>
                    <a:pt x="315" y="511"/>
                  </a:lnTo>
                  <a:lnTo>
                    <a:pt x="266" y="488"/>
                  </a:lnTo>
                  <a:lnTo>
                    <a:pt x="235" y="477"/>
                  </a:lnTo>
                  <a:lnTo>
                    <a:pt x="213" y="462"/>
                  </a:lnTo>
                  <a:lnTo>
                    <a:pt x="195" y="444"/>
                  </a:lnTo>
                  <a:lnTo>
                    <a:pt x="183" y="437"/>
                  </a:lnTo>
                  <a:lnTo>
                    <a:pt x="169" y="435"/>
                  </a:lnTo>
                  <a:lnTo>
                    <a:pt x="142" y="437"/>
                  </a:lnTo>
                  <a:lnTo>
                    <a:pt x="142" y="412"/>
                  </a:lnTo>
                  <a:lnTo>
                    <a:pt x="146" y="388"/>
                  </a:lnTo>
                  <a:lnTo>
                    <a:pt x="154" y="341"/>
                  </a:lnTo>
                  <a:lnTo>
                    <a:pt x="156" y="324"/>
                  </a:lnTo>
                  <a:lnTo>
                    <a:pt x="156" y="316"/>
                  </a:lnTo>
                  <a:lnTo>
                    <a:pt x="152" y="309"/>
                  </a:lnTo>
                  <a:lnTo>
                    <a:pt x="124" y="274"/>
                  </a:lnTo>
                  <a:lnTo>
                    <a:pt x="110" y="257"/>
                  </a:lnTo>
                  <a:lnTo>
                    <a:pt x="98" y="237"/>
                  </a:lnTo>
                  <a:lnTo>
                    <a:pt x="86" y="175"/>
                  </a:lnTo>
                  <a:lnTo>
                    <a:pt x="83" y="161"/>
                  </a:lnTo>
                  <a:lnTo>
                    <a:pt x="83" y="148"/>
                  </a:lnTo>
                  <a:lnTo>
                    <a:pt x="81" y="121"/>
                  </a:lnTo>
                  <a:lnTo>
                    <a:pt x="75" y="104"/>
                  </a:lnTo>
                  <a:lnTo>
                    <a:pt x="66" y="85"/>
                  </a:lnTo>
                  <a:lnTo>
                    <a:pt x="56" y="69"/>
                  </a:lnTo>
                  <a:lnTo>
                    <a:pt x="49" y="48"/>
                  </a:lnTo>
                  <a:lnTo>
                    <a:pt x="44" y="37"/>
                  </a:lnTo>
                  <a:lnTo>
                    <a:pt x="36" y="25"/>
                  </a:lnTo>
                  <a:lnTo>
                    <a:pt x="26" y="13"/>
                  </a:lnTo>
                  <a:lnTo>
                    <a:pt x="12" y="6"/>
                  </a:lnTo>
                  <a:lnTo>
                    <a:pt x="9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92" name="Freeform 61"/>
            <p:cNvSpPr/>
            <p:nvPr/>
          </p:nvSpPr>
          <p:spPr bwMode="auto">
            <a:xfrm>
              <a:off x="2213" y="2591"/>
              <a:ext cx="199" cy="102"/>
            </a:xfrm>
            <a:custGeom>
              <a:avLst/>
              <a:gdLst>
                <a:gd name="T0" fmla="*/ 15 w 199"/>
                <a:gd name="T1" fmla="*/ 25 h 102"/>
                <a:gd name="T2" fmla="*/ 1 w 199"/>
                <a:gd name="T3" fmla="*/ 67 h 102"/>
                <a:gd name="T4" fmla="*/ 0 w 199"/>
                <a:gd name="T5" fmla="*/ 79 h 102"/>
                <a:gd name="T6" fmla="*/ 1 w 199"/>
                <a:gd name="T7" fmla="*/ 89 h 102"/>
                <a:gd name="T8" fmla="*/ 6 w 199"/>
                <a:gd name="T9" fmla="*/ 99 h 102"/>
                <a:gd name="T10" fmla="*/ 11 w 199"/>
                <a:gd name="T11" fmla="*/ 102 h 102"/>
                <a:gd name="T12" fmla="*/ 17 w 199"/>
                <a:gd name="T13" fmla="*/ 101 h 102"/>
                <a:gd name="T14" fmla="*/ 64 w 199"/>
                <a:gd name="T15" fmla="*/ 69 h 102"/>
                <a:gd name="T16" fmla="*/ 110 w 199"/>
                <a:gd name="T17" fmla="*/ 33 h 102"/>
                <a:gd name="T18" fmla="*/ 120 w 199"/>
                <a:gd name="T19" fmla="*/ 27 h 102"/>
                <a:gd name="T20" fmla="*/ 132 w 199"/>
                <a:gd name="T21" fmla="*/ 22 h 102"/>
                <a:gd name="T22" fmla="*/ 153 w 199"/>
                <a:gd name="T23" fmla="*/ 17 h 102"/>
                <a:gd name="T24" fmla="*/ 177 w 199"/>
                <a:gd name="T25" fmla="*/ 17 h 102"/>
                <a:gd name="T26" fmla="*/ 199 w 199"/>
                <a:gd name="T27" fmla="*/ 20 h 102"/>
                <a:gd name="T28" fmla="*/ 181 w 199"/>
                <a:gd name="T29" fmla="*/ 10 h 102"/>
                <a:gd name="T30" fmla="*/ 159 w 199"/>
                <a:gd name="T31" fmla="*/ 3 h 102"/>
                <a:gd name="T32" fmla="*/ 125 w 199"/>
                <a:gd name="T33" fmla="*/ 0 h 102"/>
                <a:gd name="T34" fmla="*/ 91 w 199"/>
                <a:gd name="T35" fmla="*/ 3 h 102"/>
                <a:gd name="T36" fmla="*/ 59 w 199"/>
                <a:gd name="T37" fmla="*/ 10 h 102"/>
                <a:gd name="T38" fmla="*/ 27 w 199"/>
                <a:gd name="T39" fmla="*/ 20 h 102"/>
                <a:gd name="T40" fmla="*/ 20 w 199"/>
                <a:gd name="T41" fmla="*/ 25 h 102"/>
                <a:gd name="T42" fmla="*/ 13 w 199"/>
                <a:gd name="T43" fmla="*/ 33 h 102"/>
                <a:gd name="T44" fmla="*/ 13 w 199"/>
                <a:gd name="T45" fmla="*/ 32 h 102"/>
                <a:gd name="T46" fmla="*/ 15 w 199"/>
                <a:gd name="T47" fmla="*/ 25 h 10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9"/>
                <a:gd name="T73" fmla="*/ 0 h 102"/>
                <a:gd name="T74" fmla="*/ 199 w 199"/>
                <a:gd name="T75" fmla="*/ 102 h 10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9" h="102">
                  <a:moveTo>
                    <a:pt x="15" y="25"/>
                  </a:moveTo>
                  <a:lnTo>
                    <a:pt x="1" y="67"/>
                  </a:lnTo>
                  <a:lnTo>
                    <a:pt x="0" y="79"/>
                  </a:lnTo>
                  <a:lnTo>
                    <a:pt x="1" y="89"/>
                  </a:lnTo>
                  <a:lnTo>
                    <a:pt x="6" y="99"/>
                  </a:lnTo>
                  <a:lnTo>
                    <a:pt x="11" y="102"/>
                  </a:lnTo>
                  <a:lnTo>
                    <a:pt x="17" y="101"/>
                  </a:lnTo>
                  <a:lnTo>
                    <a:pt x="64" y="69"/>
                  </a:lnTo>
                  <a:lnTo>
                    <a:pt x="110" y="33"/>
                  </a:lnTo>
                  <a:lnTo>
                    <a:pt x="120" y="27"/>
                  </a:lnTo>
                  <a:lnTo>
                    <a:pt x="132" y="22"/>
                  </a:lnTo>
                  <a:lnTo>
                    <a:pt x="153" y="17"/>
                  </a:lnTo>
                  <a:lnTo>
                    <a:pt x="177" y="17"/>
                  </a:lnTo>
                  <a:lnTo>
                    <a:pt x="199" y="20"/>
                  </a:lnTo>
                  <a:lnTo>
                    <a:pt x="181" y="10"/>
                  </a:lnTo>
                  <a:lnTo>
                    <a:pt x="159" y="3"/>
                  </a:lnTo>
                  <a:lnTo>
                    <a:pt x="125" y="0"/>
                  </a:lnTo>
                  <a:lnTo>
                    <a:pt x="91" y="3"/>
                  </a:lnTo>
                  <a:lnTo>
                    <a:pt x="59" y="10"/>
                  </a:lnTo>
                  <a:lnTo>
                    <a:pt x="27" y="20"/>
                  </a:lnTo>
                  <a:lnTo>
                    <a:pt x="20" y="25"/>
                  </a:lnTo>
                  <a:lnTo>
                    <a:pt x="13" y="33"/>
                  </a:lnTo>
                  <a:lnTo>
                    <a:pt x="13" y="32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93" name="Freeform 62"/>
            <p:cNvSpPr/>
            <p:nvPr/>
          </p:nvSpPr>
          <p:spPr bwMode="auto">
            <a:xfrm>
              <a:off x="2165" y="2532"/>
              <a:ext cx="179" cy="49"/>
            </a:xfrm>
            <a:custGeom>
              <a:avLst/>
              <a:gdLst>
                <a:gd name="T0" fmla="*/ 0 w 180"/>
                <a:gd name="T1" fmla="*/ 0 h 50"/>
                <a:gd name="T2" fmla="*/ 12 w 180"/>
                <a:gd name="T3" fmla="*/ 15 h 50"/>
                <a:gd name="T4" fmla="*/ 24 w 180"/>
                <a:gd name="T5" fmla="*/ 27 h 50"/>
                <a:gd name="T6" fmla="*/ 49 w 180"/>
                <a:gd name="T7" fmla="*/ 49 h 50"/>
                <a:gd name="T8" fmla="*/ 58 w 180"/>
                <a:gd name="T9" fmla="*/ 50 h 50"/>
                <a:gd name="T10" fmla="*/ 66 w 180"/>
                <a:gd name="T11" fmla="*/ 49 h 50"/>
                <a:gd name="T12" fmla="*/ 93 w 180"/>
                <a:gd name="T13" fmla="*/ 40 h 50"/>
                <a:gd name="T14" fmla="*/ 122 w 180"/>
                <a:gd name="T15" fmla="*/ 39 h 50"/>
                <a:gd name="T16" fmla="*/ 180 w 180"/>
                <a:gd name="T17" fmla="*/ 34 h 50"/>
                <a:gd name="T18" fmla="*/ 137 w 180"/>
                <a:gd name="T19" fmla="*/ 23 h 50"/>
                <a:gd name="T20" fmla="*/ 115 w 180"/>
                <a:gd name="T21" fmla="*/ 20 h 50"/>
                <a:gd name="T22" fmla="*/ 93 w 180"/>
                <a:gd name="T23" fmla="*/ 20 h 50"/>
                <a:gd name="T24" fmla="*/ 75 w 180"/>
                <a:gd name="T25" fmla="*/ 15 h 50"/>
                <a:gd name="T26" fmla="*/ 48 w 180"/>
                <a:gd name="T27" fmla="*/ 15 h 50"/>
                <a:gd name="T28" fmla="*/ 36 w 180"/>
                <a:gd name="T29" fmla="*/ 15 h 50"/>
                <a:gd name="T30" fmla="*/ 22 w 180"/>
                <a:gd name="T31" fmla="*/ 12 h 50"/>
                <a:gd name="T32" fmla="*/ 0 w 180"/>
                <a:gd name="T33" fmla="*/ 10 h 50"/>
                <a:gd name="T34" fmla="*/ 0 w 180"/>
                <a:gd name="T35" fmla="*/ 0 h 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0"/>
                <a:gd name="T55" fmla="*/ 0 h 50"/>
                <a:gd name="T56" fmla="*/ 180 w 180"/>
                <a:gd name="T57" fmla="*/ 50 h 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0" h="50">
                  <a:moveTo>
                    <a:pt x="0" y="0"/>
                  </a:moveTo>
                  <a:lnTo>
                    <a:pt x="12" y="15"/>
                  </a:lnTo>
                  <a:lnTo>
                    <a:pt x="24" y="27"/>
                  </a:lnTo>
                  <a:lnTo>
                    <a:pt x="49" y="49"/>
                  </a:lnTo>
                  <a:lnTo>
                    <a:pt x="58" y="50"/>
                  </a:lnTo>
                  <a:lnTo>
                    <a:pt x="66" y="49"/>
                  </a:lnTo>
                  <a:lnTo>
                    <a:pt x="93" y="40"/>
                  </a:lnTo>
                  <a:lnTo>
                    <a:pt x="122" y="39"/>
                  </a:lnTo>
                  <a:lnTo>
                    <a:pt x="180" y="34"/>
                  </a:lnTo>
                  <a:lnTo>
                    <a:pt x="137" y="23"/>
                  </a:lnTo>
                  <a:lnTo>
                    <a:pt x="115" y="20"/>
                  </a:lnTo>
                  <a:lnTo>
                    <a:pt x="93" y="20"/>
                  </a:lnTo>
                  <a:lnTo>
                    <a:pt x="75" y="15"/>
                  </a:lnTo>
                  <a:lnTo>
                    <a:pt x="48" y="15"/>
                  </a:lnTo>
                  <a:lnTo>
                    <a:pt x="36" y="15"/>
                  </a:lnTo>
                  <a:lnTo>
                    <a:pt x="22" y="12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94" name="Freeform 63"/>
            <p:cNvSpPr/>
            <p:nvPr/>
          </p:nvSpPr>
          <p:spPr bwMode="auto">
            <a:xfrm>
              <a:off x="2492" y="2465"/>
              <a:ext cx="179" cy="249"/>
            </a:xfrm>
            <a:custGeom>
              <a:avLst/>
              <a:gdLst>
                <a:gd name="T0" fmla="*/ 23 w 177"/>
                <a:gd name="T1" fmla="*/ 0 h 249"/>
                <a:gd name="T2" fmla="*/ 23 w 177"/>
                <a:gd name="T3" fmla="*/ 38 h 249"/>
                <a:gd name="T4" fmla="*/ 8 w 177"/>
                <a:gd name="T5" fmla="*/ 101 h 249"/>
                <a:gd name="T6" fmla="*/ 3 w 177"/>
                <a:gd name="T7" fmla="*/ 124 h 249"/>
                <a:gd name="T8" fmla="*/ 0 w 177"/>
                <a:gd name="T9" fmla="*/ 141 h 249"/>
                <a:gd name="T10" fmla="*/ 0 w 177"/>
                <a:gd name="T11" fmla="*/ 149 h 249"/>
                <a:gd name="T12" fmla="*/ 3 w 177"/>
                <a:gd name="T13" fmla="*/ 156 h 249"/>
                <a:gd name="T14" fmla="*/ 11 w 177"/>
                <a:gd name="T15" fmla="*/ 163 h 249"/>
                <a:gd name="T16" fmla="*/ 22 w 177"/>
                <a:gd name="T17" fmla="*/ 168 h 249"/>
                <a:gd name="T18" fmla="*/ 35 w 177"/>
                <a:gd name="T19" fmla="*/ 170 h 249"/>
                <a:gd name="T20" fmla="*/ 45 w 177"/>
                <a:gd name="T21" fmla="*/ 175 h 249"/>
                <a:gd name="T22" fmla="*/ 57 w 177"/>
                <a:gd name="T23" fmla="*/ 185 h 249"/>
                <a:gd name="T24" fmla="*/ 64 w 177"/>
                <a:gd name="T25" fmla="*/ 196 h 249"/>
                <a:gd name="T26" fmla="*/ 77 w 177"/>
                <a:gd name="T27" fmla="*/ 223 h 249"/>
                <a:gd name="T28" fmla="*/ 99 w 177"/>
                <a:gd name="T29" fmla="*/ 225 h 249"/>
                <a:gd name="T30" fmla="*/ 121 w 177"/>
                <a:gd name="T31" fmla="*/ 232 h 249"/>
                <a:gd name="T32" fmla="*/ 165 w 177"/>
                <a:gd name="T33" fmla="*/ 245 h 249"/>
                <a:gd name="T34" fmla="*/ 170 w 177"/>
                <a:gd name="T35" fmla="*/ 249 h 249"/>
                <a:gd name="T36" fmla="*/ 174 w 177"/>
                <a:gd name="T37" fmla="*/ 249 h 249"/>
                <a:gd name="T38" fmla="*/ 177 w 177"/>
                <a:gd name="T39" fmla="*/ 245 h 249"/>
                <a:gd name="T40" fmla="*/ 153 w 177"/>
                <a:gd name="T41" fmla="*/ 228 h 249"/>
                <a:gd name="T42" fmla="*/ 143 w 177"/>
                <a:gd name="T43" fmla="*/ 220 h 249"/>
                <a:gd name="T44" fmla="*/ 137 w 177"/>
                <a:gd name="T45" fmla="*/ 208 h 249"/>
                <a:gd name="T46" fmla="*/ 137 w 177"/>
                <a:gd name="T47" fmla="*/ 200 h 249"/>
                <a:gd name="T48" fmla="*/ 140 w 177"/>
                <a:gd name="T49" fmla="*/ 193 h 249"/>
                <a:gd name="T50" fmla="*/ 153 w 177"/>
                <a:gd name="T51" fmla="*/ 180 h 249"/>
                <a:gd name="T52" fmla="*/ 155 w 177"/>
                <a:gd name="T53" fmla="*/ 173 h 249"/>
                <a:gd name="T54" fmla="*/ 153 w 177"/>
                <a:gd name="T55" fmla="*/ 168 h 249"/>
                <a:gd name="T56" fmla="*/ 130 w 177"/>
                <a:gd name="T57" fmla="*/ 146 h 249"/>
                <a:gd name="T58" fmla="*/ 101 w 177"/>
                <a:gd name="T59" fmla="*/ 127 h 249"/>
                <a:gd name="T60" fmla="*/ 74 w 177"/>
                <a:gd name="T61" fmla="*/ 92 h 249"/>
                <a:gd name="T62" fmla="*/ 67 w 177"/>
                <a:gd name="T63" fmla="*/ 77 h 249"/>
                <a:gd name="T64" fmla="*/ 64 w 177"/>
                <a:gd name="T65" fmla="*/ 62 h 249"/>
                <a:gd name="T66" fmla="*/ 60 w 177"/>
                <a:gd name="T67" fmla="*/ 30 h 249"/>
                <a:gd name="T68" fmla="*/ 57 w 177"/>
                <a:gd name="T69" fmla="*/ 23 h 249"/>
                <a:gd name="T70" fmla="*/ 54 w 177"/>
                <a:gd name="T71" fmla="*/ 16 h 249"/>
                <a:gd name="T72" fmla="*/ 40 w 177"/>
                <a:gd name="T73" fmla="*/ 8 h 249"/>
                <a:gd name="T74" fmla="*/ 32 w 177"/>
                <a:gd name="T75" fmla="*/ 5 h 249"/>
                <a:gd name="T76" fmla="*/ 22 w 177"/>
                <a:gd name="T77" fmla="*/ 5 h 249"/>
                <a:gd name="T78" fmla="*/ 23 w 177"/>
                <a:gd name="T79" fmla="*/ 0 h 2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7"/>
                <a:gd name="T121" fmla="*/ 0 h 249"/>
                <a:gd name="T122" fmla="*/ 177 w 177"/>
                <a:gd name="T123" fmla="*/ 249 h 24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7" h="249">
                  <a:moveTo>
                    <a:pt x="23" y="0"/>
                  </a:moveTo>
                  <a:lnTo>
                    <a:pt x="23" y="38"/>
                  </a:lnTo>
                  <a:lnTo>
                    <a:pt x="8" y="101"/>
                  </a:lnTo>
                  <a:lnTo>
                    <a:pt x="3" y="124"/>
                  </a:lnTo>
                  <a:lnTo>
                    <a:pt x="0" y="141"/>
                  </a:lnTo>
                  <a:lnTo>
                    <a:pt x="0" y="149"/>
                  </a:lnTo>
                  <a:lnTo>
                    <a:pt x="3" y="156"/>
                  </a:lnTo>
                  <a:lnTo>
                    <a:pt x="11" y="163"/>
                  </a:lnTo>
                  <a:lnTo>
                    <a:pt x="22" y="168"/>
                  </a:lnTo>
                  <a:lnTo>
                    <a:pt x="35" y="170"/>
                  </a:lnTo>
                  <a:lnTo>
                    <a:pt x="45" y="175"/>
                  </a:lnTo>
                  <a:lnTo>
                    <a:pt x="57" y="185"/>
                  </a:lnTo>
                  <a:lnTo>
                    <a:pt x="64" y="196"/>
                  </a:lnTo>
                  <a:lnTo>
                    <a:pt x="77" y="223"/>
                  </a:lnTo>
                  <a:lnTo>
                    <a:pt x="99" y="225"/>
                  </a:lnTo>
                  <a:lnTo>
                    <a:pt x="121" y="232"/>
                  </a:lnTo>
                  <a:lnTo>
                    <a:pt x="165" y="245"/>
                  </a:lnTo>
                  <a:lnTo>
                    <a:pt x="170" y="249"/>
                  </a:lnTo>
                  <a:lnTo>
                    <a:pt x="174" y="249"/>
                  </a:lnTo>
                  <a:lnTo>
                    <a:pt x="177" y="245"/>
                  </a:lnTo>
                  <a:lnTo>
                    <a:pt x="153" y="228"/>
                  </a:lnTo>
                  <a:lnTo>
                    <a:pt x="143" y="220"/>
                  </a:lnTo>
                  <a:lnTo>
                    <a:pt x="137" y="208"/>
                  </a:lnTo>
                  <a:lnTo>
                    <a:pt x="137" y="200"/>
                  </a:lnTo>
                  <a:lnTo>
                    <a:pt x="140" y="193"/>
                  </a:lnTo>
                  <a:lnTo>
                    <a:pt x="153" y="180"/>
                  </a:lnTo>
                  <a:lnTo>
                    <a:pt x="155" y="173"/>
                  </a:lnTo>
                  <a:lnTo>
                    <a:pt x="153" y="168"/>
                  </a:lnTo>
                  <a:lnTo>
                    <a:pt x="130" y="146"/>
                  </a:lnTo>
                  <a:lnTo>
                    <a:pt x="101" y="127"/>
                  </a:lnTo>
                  <a:lnTo>
                    <a:pt x="74" y="92"/>
                  </a:lnTo>
                  <a:lnTo>
                    <a:pt x="67" y="77"/>
                  </a:lnTo>
                  <a:lnTo>
                    <a:pt x="64" y="62"/>
                  </a:lnTo>
                  <a:lnTo>
                    <a:pt x="60" y="30"/>
                  </a:lnTo>
                  <a:lnTo>
                    <a:pt x="57" y="23"/>
                  </a:lnTo>
                  <a:lnTo>
                    <a:pt x="54" y="16"/>
                  </a:lnTo>
                  <a:lnTo>
                    <a:pt x="40" y="8"/>
                  </a:lnTo>
                  <a:lnTo>
                    <a:pt x="32" y="5"/>
                  </a:lnTo>
                  <a:lnTo>
                    <a:pt x="22" y="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95" name="Freeform 64"/>
            <p:cNvSpPr/>
            <p:nvPr/>
          </p:nvSpPr>
          <p:spPr bwMode="auto">
            <a:xfrm>
              <a:off x="1847" y="1837"/>
              <a:ext cx="221" cy="326"/>
            </a:xfrm>
            <a:custGeom>
              <a:avLst/>
              <a:gdLst>
                <a:gd name="T0" fmla="*/ 0 w 219"/>
                <a:gd name="T1" fmla="*/ 0 h 326"/>
                <a:gd name="T2" fmla="*/ 0 w 219"/>
                <a:gd name="T3" fmla="*/ 42 h 326"/>
                <a:gd name="T4" fmla="*/ 6 w 219"/>
                <a:gd name="T5" fmla="*/ 86 h 326"/>
                <a:gd name="T6" fmla="*/ 17 w 219"/>
                <a:gd name="T7" fmla="*/ 128 h 326"/>
                <a:gd name="T8" fmla="*/ 33 w 219"/>
                <a:gd name="T9" fmla="*/ 168 h 326"/>
                <a:gd name="T10" fmla="*/ 31 w 219"/>
                <a:gd name="T11" fmla="*/ 157 h 326"/>
                <a:gd name="T12" fmla="*/ 34 w 219"/>
                <a:gd name="T13" fmla="*/ 146 h 326"/>
                <a:gd name="T14" fmla="*/ 46 w 219"/>
                <a:gd name="T15" fmla="*/ 128 h 326"/>
                <a:gd name="T16" fmla="*/ 65 w 219"/>
                <a:gd name="T17" fmla="*/ 178 h 326"/>
                <a:gd name="T18" fmla="*/ 80 w 219"/>
                <a:gd name="T19" fmla="*/ 229 h 326"/>
                <a:gd name="T20" fmla="*/ 100 w 219"/>
                <a:gd name="T21" fmla="*/ 279 h 326"/>
                <a:gd name="T22" fmla="*/ 112 w 219"/>
                <a:gd name="T23" fmla="*/ 303 h 326"/>
                <a:gd name="T24" fmla="*/ 126 w 219"/>
                <a:gd name="T25" fmla="*/ 326 h 326"/>
                <a:gd name="T26" fmla="*/ 126 w 219"/>
                <a:gd name="T27" fmla="*/ 234 h 326"/>
                <a:gd name="T28" fmla="*/ 139 w 219"/>
                <a:gd name="T29" fmla="*/ 239 h 326"/>
                <a:gd name="T30" fmla="*/ 151 w 219"/>
                <a:gd name="T31" fmla="*/ 246 h 326"/>
                <a:gd name="T32" fmla="*/ 171 w 219"/>
                <a:gd name="T33" fmla="*/ 264 h 326"/>
                <a:gd name="T34" fmla="*/ 193 w 219"/>
                <a:gd name="T35" fmla="*/ 281 h 326"/>
                <a:gd name="T36" fmla="*/ 205 w 219"/>
                <a:gd name="T37" fmla="*/ 286 h 326"/>
                <a:gd name="T38" fmla="*/ 219 w 219"/>
                <a:gd name="T39" fmla="*/ 289 h 326"/>
                <a:gd name="T40" fmla="*/ 186 w 219"/>
                <a:gd name="T41" fmla="*/ 261 h 326"/>
                <a:gd name="T42" fmla="*/ 159 w 219"/>
                <a:gd name="T43" fmla="*/ 229 h 326"/>
                <a:gd name="T44" fmla="*/ 107 w 219"/>
                <a:gd name="T45" fmla="*/ 165 h 326"/>
                <a:gd name="T46" fmla="*/ 107 w 219"/>
                <a:gd name="T47" fmla="*/ 172 h 326"/>
                <a:gd name="T48" fmla="*/ 107 w 219"/>
                <a:gd name="T49" fmla="*/ 175 h 326"/>
                <a:gd name="T50" fmla="*/ 92 w 219"/>
                <a:gd name="T51" fmla="*/ 175 h 326"/>
                <a:gd name="T52" fmla="*/ 85 w 219"/>
                <a:gd name="T53" fmla="*/ 153 h 326"/>
                <a:gd name="T54" fmla="*/ 78 w 219"/>
                <a:gd name="T55" fmla="*/ 131 h 326"/>
                <a:gd name="T56" fmla="*/ 71 w 219"/>
                <a:gd name="T57" fmla="*/ 111 h 326"/>
                <a:gd name="T58" fmla="*/ 60 w 219"/>
                <a:gd name="T59" fmla="*/ 96 h 326"/>
                <a:gd name="T60" fmla="*/ 55 w 219"/>
                <a:gd name="T61" fmla="*/ 91 h 326"/>
                <a:gd name="T62" fmla="*/ 44 w 219"/>
                <a:gd name="T63" fmla="*/ 91 h 326"/>
                <a:gd name="T64" fmla="*/ 34 w 219"/>
                <a:gd name="T65" fmla="*/ 93 h 326"/>
                <a:gd name="T66" fmla="*/ 22 w 219"/>
                <a:gd name="T67" fmla="*/ 91 h 326"/>
                <a:gd name="T68" fmla="*/ 14 w 219"/>
                <a:gd name="T69" fmla="*/ 83 h 326"/>
                <a:gd name="T70" fmla="*/ 9 w 219"/>
                <a:gd name="T71" fmla="*/ 74 h 326"/>
                <a:gd name="T72" fmla="*/ 2 w 219"/>
                <a:gd name="T73" fmla="*/ 51 h 326"/>
                <a:gd name="T74" fmla="*/ 0 w 219"/>
                <a:gd name="T75" fmla="*/ 0 h 3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9"/>
                <a:gd name="T115" fmla="*/ 0 h 326"/>
                <a:gd name="T116" fmla="*/ 219 w 219"/>
                <a:gd name="T117" fmla="*/ 326 h 3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9" h="326">
                  <a:moveTo>
                    <a:pt x="0" y="0"/>
                  </a:moveTo>
                  <a:lnTo>
                    <a:pt x="0" y="42"/>
                  </a:lnTo>
                  <a:lnTo>
                    <a:pt x="6" y="86"/>
                  </a:lnTo>
                  <a:lnTo>
                    <a:pt x="17" y="128"/>
                  </a:lnTo>
                  <a:lnTo>
                    <a:pt x="33" y="168"/>
                  </a:lnTo>
                  <a:lnTo>
                    <a:pt x="31" y="157"/>
                  </a:lnTo>
                  <a:lnTo>
                    <a:pt x="34" y="146"/>
                  </a:lnTo>
                  <a:lnTo>
                    <a:pt x="46" y="128"/>
                  </a:lnTo>
                  <a:lnTo>
                    <a:pt x="65" y="178"/>
                  </a:lnTo>
                  <a:lnTo>
                    <a:pt x="80" y="229"/>
                  </a:lnTo>
                  <a:lnTo>
                    <a:pt x="100" y="279"/>
                  </a:lnTo>
                  <a:lnTo>
                    <a:pt x="112" y="303"/>
                  </a:lnTo>
                  <a:lnTo>
                    <a:pt x="126" y="326"/>
                  </a:lnTo>
                  <a:lnTo>
                    <a:pt x="126" y="234"/>
                  </a:lnTo>
                  <a:lnTo>
                    <a:pt x="139" y="239"/>
                  </a:lnTo>
                  <a:lnTo>
                    <a:pt x="151" y="246"/>
                  </a:lnTo>
                  <a:lnTo>
                    <a:pt x="171" y="264"/>
                  </a:lnTo>
                  <a:lnTo>
                    <a:pt x="193" y="281"/>
                  </a:lnTo>
                  <a:lnTo>
                    <a:pt x="205" y="286"/>
                  </a:lnTo>
                  <a:lnTo>
                    <a:pt x="219" y="289"/>
                  </a:lnTo>
                  <a:lnTo>
                    <a:pt x="186" y="261"/>
                  </a:lnTo>
                  <a:lnTo>
                    <a:pt x="159" y="229"/>
                  </a:lnTo>
                  <a:lnTo>
                    <a:pt x="107" y="165"/>
                  </a:lnTo>
                  <a:lnTo>
                    <a:pt x="107" y="172"/>
                  </a:lnTo>
                  <a:lnTo>
                    <a:pt x="107" y="175"/>
                  </a:lnTo>
                  <a:lnTo>
                    <a:pt x="92" y="175"/>
                  </a:lnTo>
                  <a:lnTo>
                    <a:pt x="85" y="153"/>
                  </a:lnTo>
                  <a:lnTo>
                    <a:pt x="78" y="131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5" y="91"/>
                  </a:lnTo>
                  <a:lnTo>
                    <a:pt x="44" y="91"/>
                  </a:lnTo>
                  <a:lnTo>
                    <a:pt x="34" y="93"/>
                  </a:lnTo>
                  <a:lnTo>
                    <a:pt x="22" y="91"/>
                  </a:lnTo>
                  <a:lnTo>
                    <a:pt x="14" y="83"/>
                  </a:lnTo>
                  <a:lnTo>
                    <a:pt x="9" y="74"/>
                  </a:lnTo>
                  <a:lnTo>
                    <a:pt x="2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96" name="Freeform 65"/>
            <p:cNvSpPr/>
            <p:nvPr/>
          </p:nvSpPr>
          <p:spPr bwMode="auto">
            <a:xfrm>
              <a:off x="2005" y="1978"/>
              <a:ext cx="200" cy="169"/>
            </a:xfrm>
            <a:custGeom>
              <a:avLst/>
              <a:gdLst>
                <a:gd name="T0" fmla="*/ 0 w 201"/>
                <a:gd name="T1" fmla="*/ 0 h 167"/>
                <a:gd name="T2" fmla="*/ 50 w 201"/>
                <a:gd name="T3" fmla="*/ 71 h 167"/>
                <a:gd name="T4" fmla="*/ 79 w 201"/>
                <a:gd name="T5" fmla="*/ 105 h 167"/>
                <a:gd name="T6" fmla="*/ 111 w 201"/>
                <a:gd name="T7" fmla="*/ 135 h 167"/>
                <a:gd name="T8" fmla="*/ 113 w 201"/>
                <a:gd name="T9" fmla="*/ 122 h 167"/>
                <a:gd name="T10" fmla="*/ 113 w 201"/>
                <a:gd name="T11" fmla="*/ 106 h 167"/>
                <a:gd name="T12" fmla="*/ 113 w 201"/>
                <a:gd name="T13" fmla="*/ 93 h 167"/>
                <a:gd name="T14" fmla="*/ 116 w 201"/>
                <a:gd name="T15" fmla="*/ 79 h 167"/>
                <a:gd name="T16" fmla="*/ 155 w 201"/>
                <a:gd name="T17" fmla="*/ 127 h 167"/>
                <a:gd name="T18" fmla="*/ 176 w 201"/>
                <a:gd name="T19" fmla="*/ 148 h 167"/>
                <a:gd name="T20" fmla="*/ 201 w 201"/>
                <a:gd name="T21" fmla="*/ 167 h 167"/>
                <a:gd name="T22" fmla="*/ 201 w 201"/>
                <a:gd name="T23" fmla="*/ 74 h 167"/>
                <a:gd name="T24" fmla="*/ 182 w 201"/>
                <a:gd name="T25" fmla="*/ 81 h 167"/>
                <a:gd name="T26" fmla="*/ 164 w 201"/>
                <a:gd name="T27" fmla="*/ 83 h 167"/>
                <a:gd name="T28" fmla="*/ 145 w 201"/>
                <a:gd name="T29" fmla="*/ 81 h 167"/>
                <a:gd name="T30" fmla="*/ 130 w 201"/>
                <a:gd name="T31" fmla="*/ 74 h 167"/>
                <a:gd name="T32" fmla="*/ 91 w 201"/>
                <a:gd name="T33" fmla="*/ 59 h 167"/>
                <a:gd name="T34" fmla="*/ 69 w 201"/>
                <a:gd name="T35" fmla="*/ 53 h 167"/>
                <a:gd name="T36" fmla="*/ 47 w 201"/>
                <a:gd name="T37" fmla="*/ 47 h 167"/>
                <a:gd name="T38" fmla="*/ 39 w 201"/>
                <a:gd name="T39" fmla="*/ 46 h 167"/>
                <a:gd name="T40" fmla="*/ 30 w 201"/>
                <a:gd name="T41" fmla="*/ 42 h 167"/>
                <a:gd name="T42" fmla="*/ 18 w 201"/>
                <a:gd name="T43" fmla="*/ 32 h 167"/>
                <a:gd name="T44" fmla="*/ 8 w 201"/>
                <a:gd name="T45" fmla="*/ 17 h 167"/>
                <a:gd name="T46" fmla="*/ 0 w 201"/>
                <a:gd name="T47" fmla="*/ 0 h 16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1"/>
                <a:gd name="T73" fmla="*/ 0 h 167"/>
                <a:gd name="T74" fmla="*/ 201 w 201"/>
                <a:gd name="T75" fmla="*/ 167 h 16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1" h="167">
                  <a:moveTo>
                    <a:pt x="0" y="0"/>
                  </a:moveTo>
                  <a:lnTo>
                    <a:pt x="50" y="71"/>
                  </a:lnTo>
                  <a:lnTo>
                    <a:pt x="79" y="105"/>
                  </a:lnTo>
                  <a:lnTo>
                    <a:pt x="111" y="135"/>
                  </a:lnTo>
                  <a:lnTo>
                    <a:pt x="113" y="122"/>
                  </a:lnTo>
                  <a:lnTo>
                    <a:pt x="113" y="106"/>
                  </a:lnTo>
                  <a:lnTo>
                    <a:pt x="113" y="93"/>
                  </a:lnTo>
                  <a:lnTo>
                    <a:pt x="116" y="79"/>
                  </a:lnTo>
                  <a:lnTo>
                    <a:pt x="155" y="127"/>
                  </a:lnTo>
                  <a:lnTo>
                    <a:pt x="176" y="148"/>
                  </a:lnTo>
                  <a:lnTo>
                    <a:pt x="201" y="167"/>
                  </a:lnTo>
                  <a:lnTo>
                    <a:pt x="201" y="74"/>
                  </a:lnTo>
                  <a:lnTo>
                    <a:pt x="182" y="81"/>
                  </a:lnTo>
                  <a:lnTo>
                    <a:pt x="164" y="83"/>
                  </a:lnTo>
                  <a:lnTo>
                    <a:pt x="145" y="81"/>
                  </a:lnTo>
                  <a:lnTo>
                    <a:pt x="130" y="74"/>
                  </a:lnTo>
                  <a:lnTo>
                    <a:pt x="91" y="59"/>
                  </a:lnTo>
                  <a:lnTo>
                    <a:pt x="69" y="53"/>
                  </a:lnTo>
                  <a:lnTo>
                    <a:pt x="47" y="47"/>
                  </a:lnTo>
                  <a:lnTo>
                    <a:pt x="39" y="46"/>
                  </a:lnTo>
                  <a:lnTo>
                    <a:pt x="30" y="42"/>
                  </a:lnTo>
                  <a:lnTo>
                    <a:pt x="18" y="32"/>
                  </a:lnTo>
                  <a:lnTo>
                    <a:pt x="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97" name="Freeform 66"/>
            <p:cNvSpPr/>
            <p:nvPr/>
          </p:nvSpPr>
          <p:spPr bwMode="auto">
            <a:xfrm>
              <a:off x="2098" y="2169"/>
              <a:ext cx="200" cy="188"/>
            </a:xfrm>
            <a:custGeom>
              <a:avLst/>
              <a:gdLst>
                <a:gd name="T0" fmla="*/ 18 w 201"/>
                <a:gd name="T1" fmla="*/ 55 h 188"/>
                <a:gd name="T2" fmla="*/ 28 w 201"/>
                <a:gd name="T3" fmla="*/ 60 h 188"/>
                <a:gd name="T4" fmla="*/ 35 w 201"/>
                <a:gd name="T5" fmla="*/ 67 h 188"/>
                <a:gd name="T6" fmla="*/ 47 w 201"/>
                <a:gd name="T7" fmla="*/ 85 h 188"/>
                <a:gd name="T8" fmla="*/ 59 w 201"/>
                <a:gd name="T9" fmla="*/ 105 h 188"/>
                <a:gd name="T10" fmla="*/ 71 w 201"/>
                <a:gd name="T11" fmla="*/ 124 h 188"/>
                <a:gd name="T12" fmla="*/ 83 w 201"/>
                <a:gd name="T13" fmla="*/ 139 h 188"/>
                <a:gd name="T14" fmla="*/ 91 w 201"/>
                <a:gd name="T15" fmla="*/ 144 h 188"/>
                <a:gd name="T16" fmla="*/ 103 w 201"/>
                <a:gd name="T17" fmla="*/ 146 h 188"/>
                <a:gd name="T18" fmla="*/ 103 w 201"/>
                <a:gd name="T19" fmla="*/ 131 h 188"/>
                <a:gd name="T20" fmla="*/ 108 w 201"/>
                <a:gd name="T21" fmla="*/ 117 h 188"/>
                <a:gd name="T22" fmla="*/ 113 w 201"/>
                <a:gd name="T23" fmla="*/ 102 h 188"/>
                <a:gd name="T24" fmla="*/ 116 w 201"/>
                <a:gd name="T25" fmla="*/ 85 h 188"/>
                <a:gd name="T26" fmla="*/ 130 w 201"/>
                <a:gd name="T27" fmla="*/ 97 h 188"/>
                <a:gd name="T28" fmla="*/ 142 w 201"/>
                <a:gd name="T29" fmla="*/ 109 h 188"/>
                <a:gd name="T30" fmla="*/ 159 w 201"/>
                <a:gd name="T31" fmla="*/ 137 h 188"/>
                <a:gd name="T32" fmla="*/ 176 w 201"/>
                <a:gd name="T33" fmla="*/ 166 h 188"/>
                <a:gd name="T34" fmla="*/ 186 w 201"/>
                <a:gd name="T35" fmla="*/ 178 h 188"/>
                <a:gd name="T36" fmla="*/ 201 w 201"/>
                <a:gd name="T37" fmla="*/ 188 h 188"/>
                <a:gd name="T38" fmla="*/ 191 w 201"/>
                <a:gd name="T39" fmla="*/ 154 h 188"/>
                <a:gd name="T40" fmla="*/ 179 w 201"/>
                <a:gd name="T41" fmla="*/ 121 h 188"/>
                <a:gd name="T42" fmla="*/ 162 w 201"/>
                <a:gd name="T43" fmla="*/ 92 h 188"/>
                <a:gd name="T44" fmla="*/ 140 w 201"/>
                <a:gd name="T45" fmla="*/ 68 h 188"/>
                <a:gd name="T46" fmla="*/ 132 w 201"/>
                <a:gd name="T47" fmla="*/ 65 h 188"/>
                <a:gd name="T48" fmla="*/ 123 w 201"/>
                <a:gd name="T49" fmla="*/ 63 h 188"/>
                <a:gd name="T50" fmla="*/ 103 w 201"/>
                <a:gd name="T51" fmla="*/ 65 h 188"/>
                <a:gd name="T52" fmla="*/ 83 w 201"/>
                <a:gd name="T53" fmla="*/ 68 h 188"/>
                <a:gd name="T54" fmla="*/ 72 w 201"/>
                <a:gd name="T55" fmla="*/ 67 h 188"/>
                <a:gd name="T56" fmla="*/ 66 w 201"/>
                <a:gd name="T57" fmla="*/ 63 h 188"/>
                <a:gd name="T58" fmla="*/ 45 w 201"/>
                <a:gd name="T59" fmla="*/ 52 h 188"/>
                <a:gd name="T60" fmla="*/ 28 w 201"/>
                <a:gd name="T61" fmla="*/ 37 h 188"/>
                <a:gd name="T62" fmla="*/ 15 w 201"/>
                <a:gd name="T63" fmla="*/ 18 h 188"/>
                <a:gd name="T64" fmla="*/ 0 w 201"/>
                <a:gd name="T65" fmla="*/ 0 h 188"/>
                <a:gd name="T66" fmla="*/ 0 w 201"/>
                <a:gd name="T67" fmla="*/ 40 h 188"/>
                <a:gd name="T68" fmla="*/ 18 w 201"/>
                <a:gd name="T69" fmla="*/ 55 h 1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1"/>
                <a:gd name="T106" fmla="*/ 0 h 188"/>
                <a:gd name="T107" fmla="*/ 201 w 201"/>
                <a:gd name="T108" fmla="*/ 188 h 1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1" h="188">
                  <a:moveTo>
                    <a:pt x="18" y="55"/>
                  </a:moveTo>
                  <a:lnTo>
                    <a:pt x="28" y="60"/>
                  </a:lnTo>
                  <a:lnTo>
                    <a:pt x="35" y="67"/>
                  </a:lnTo>
                  <a:lnTo>
                    <a:pt x="47" y="85"/>
                  </a:lnTo>
                  <a:lnTo>
                    <a:pt x="59" y="105"/>
                  </a:lnTo>
                  <a:lnTo>
                    <a:pt x="71" y="124"/>
                  </a:lnTo>
                  <a:lnTo>
                    <a:pt x="83" y="139"/>
                  </a:lnTo>
                  <a:lnTo>
                    <a:pt x="91" y="144"/>
                  </a:lnTo>
                  <a:lnTo>
                    <a:pt x="103" y="146"/>
                  </a:lnTo>
                  <a:lnTo>
                    <a:pt x="103" y="131"/>
                  </a:lnTo>
                  <a:lnTo>
                    <a:pt x="108" y="117"/>
                  </a:lnTo>
                  <a:lnTo>
                    <a:pt x="113" y="102"/>
                  </a:lnTo>
                  <a:lnTo>
                    <a:pt x="116" y="85"/>
                  </a:lnTo>
                  <a:lnTo>
                    <a:pt x="130" y="97"/>
                  </a:lnTo>
                  <a:lnTo>
                    <a:pt x="142" y="109"/>
                  </a:lnTo>
                  <a:lnTo>
                    <a:pt x="159" y="137"/>
                  </a:lnTo>
                  <a:lnTo>
                    <a:pt x="176" y="166"/>
                  </a:lnTo>
                  <a:lnTo>
                    <a:pt x="186" y="178"/>
                  </a:lnTo>
                  <a:lnTo>
                    <a:pt x="201" y="188"/>
                  </a:lnTo>
                  <a:lnTo>
                    <a:pt x="191" y="154"/>
                  </a:lnTo>
                  <a:lnTo>
                    <a:pt x="179" y="121"/>
                  </a:lnTo>
                  <a:lnTo>
                    <a:pt x="162" y="92"/>
                  </a:lnTo>
                  <a:lnTo>
                    <a:pt x="140" y="68"/>
                  </a:lnTo>
                  <a:lnTo>
                    <a:pt x="132" y="65"/>
                  </a:lnTo>
                  <a:lnTo>
                    <a:pt x="123" y="63"/>
                  </a:lnTo>
                  <a:lnTo>
                    <a:pt x="103" y="65"/>
                  </a:lnTo>
                  <a:lnTo>
                    <a:pt x="83" y="68"/>
                  </a:lnTo>
                  <a:lnTo>
                    <a:pt x="72" y="67"/>
                  </a:lnTo>
                  <a:lnTo>
                    <a:pt x="66" y="63"/>
                  </a:lnTo>
                  <a:lnTo>
                    <a:pt x="45" y="52"/>
                  </a:lnTo>
                  <a:lnTo>
                    <a:pt x="28" y="37"/>
                  </a:lnTo>
                  <a:lnTo>
                    <a:pt x="15" y="18"/>
                  </a:lnTo>
                  <a:lnTo>
                    <a:pt x="0" y="0"/>
                  </a:lnTo>
                  <a:lnTo>
                    <a:pt x="0" y="40"/>
                  </a:lnTo>
                  <a:lnTo>
                    <a:pt x="18" y="5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98" name="Freeform 67"/>
            <p:cNvSpPr/>
            <p:nvPr/>
          </p:nvSpPr>
          <p:spPr bwMode="auto">
            <a:xfrm>
              <a:off x="2390" y="2113"/>
              <a:ext cx="212" cy="226"/>
            </a:xfrm>
            <a:custGeom>
              <a:avLst/>
              <a:gdLst>
                <a:gd name="T0" fmla="*/ 29 w 212"/>
                <a:gd name="T1" fmla="*/ 0 h 225"/>
                <a:gd name="T2" fmla="*/ 26 w 212"/>
                <a:gd name="T3" fmla="*/ 17 h 225"/>
                <a:gd name="T4" fmla="*/ 19 w 212"/>
                <a:gd name="T5" fmla="*/ 32 h 225"/>
                <a:gd name="T6" fmla="*/ 12 w 212"/>
                <a:gd name="T7" fmla="*/ 45 h 225"/>
                <a:gd name="T8" fmla="*/ 7 w 212"/>
                <a:gd name="T9" fmla="*/ 59 h 225"/>
                <a:gd name="T10" fmla="*/ 0 w 212"/>
                <a:gd name="T11" fmla="*/ 126 h 225"/>
                <a:gd name="T12" fmla="*/ 0 w 212"/>
                <a:gd name="T13" fmla="*/ 160 h 225"/>
                <a:gd name="T14" fmla="*/ 2 w 212"/>
                <a:gd name="T15" fmla="*/ 177 h 225"/>
                <a:gd name="T16" fmla="*/ 7 w 212"/>
                <a:gd name="T17" fmla="*/ 193 h 225"/>
                <a:gd name="T18" fmla="*/ 17 w 212"/>
                <a:gd name="T19" fmla="*/ 175 h 225"/>
                <a:gd name="T20" fmla="*/ 24 w 212"/>
                <a:gd name="T21" fmla="*/ 155 h 225"/>
                <a:gd name="T22" fmla="*/ 32 w 212"/>
                <a:gd name="T23" fmla="*/ 136 h 225"/>
                <a:gd name="T24" fmla="*/ 39 w 212"/>
                <a:gd name="T25" fmla="*/ 128 h 225"/>
                <a:gd name="T26" fmla="*/ 48 w 212"/>
                <a:gd name="T27" fmla="*/ 119 h 225"/>
                <a:gd name="T28" fmla="*/ 53 w 212"/>
                <a:gd name="T29" fmla="*/ 133 h 225"/>
                <a:gd name="T30" fmla="*/ 59 w 212"/>
                <a:gd name="T31" fmla="*/ 146 h 225"/>
                <a:gd name="T32" fmla="*/ 66 w 212"/>
                <a:gd name="T33" fmla="*/ 161 h 225"/>
                <a:gd name="T34" fmla="*/ 71 w 212"/>
                <a:gd name="T35" fmla="*/ 175 h 225"/>
                <a:gd name="T36" fmla="*/ 78 w 212"/>
                <a:gd name="T37" fmla="*/ 190 h 225"/>
                <a:gd name="T38" fmla="*/ 88 w 212"/>
                <a:gd name="T39" fmla="*/ 204 h 225"/>
                <a:gd name="T40" fmla="*/ 100 w 212"/>
                <a:gd name="T41" fmla="*/ 215 h 225"/>
                <a:gd name="T42" fmla="*/ 119 w 212"/>
                <a:gd name="T43" fmla="*/ 225 h 225"/>
                <a:gd name="T44" fmla="*/ 120 w 212"/>
                <a:gd name="T45" fmla="*/ 182 h 225"/>
                <a:gd name="T46" fmla="*/ 124 w 212"/>
                <a:gd name="T47" fmla="*/ 163 h 225"/>
                <a:gd name="T48" fmla="*/ 129 w 212"/>
                <a:gd name="T49" fmla="*/ 156 h 225"/>
                <a:gd name="T50" fmla="*/ 137 w 212"/>
                <a:gd name="T51" fmla="*/ 151 h 225"/>
                <a:gd name="T52" fmla="*/ 144 w 212"/>
                <a:gd name="T53" fmla="*/ 151 h 225"/>
                <a:gd name="T54" fmla="*/ 152 w 212"/>
                <a:gd name="T55" fmla="*/ 155 h 225"/>
                <a:gd name="T56" fmla="*/ 161 w 212"/>
                <a:gd name="T57" fmla="*/ 160 h 225"/>
                <a:gd name="T58" fmla="*/ 168 w 212"/>
                <a:gd name="T59" fmla="*/ 168 h 225"/>
                <a:gd name="T60" fmla="*/ 186 w 212"/>
                <a:gd name="T61" fmla="*/ 185 h 225"/>
                <a:gd name="T62" fmla="*/ 198 w 212"/>
                <a:gd name="T63" fmla="*/ 192 h 225"/>
                <a:gd name="T64" fmla="*/ 212 w 212"/>
                <a:gd name="T65" fmla="*/ 193 h 225"/>
                <a:gd name="T66" fmla="*/ 212 w 212"/>
                <a:gd name="T67" fmla="*/ 138 h 225"/>
                <a:gd name="T68" fmla="*/ 212 w 212"/>
                <a:gd name="T69" fmla="*/ 111 h 225"/>
                <a:gd name="T70" fmla="*/ 206 w 212"/>
                <a:gd name="T71" fmla="*/ 82 h 225"/>
                <a:gd name="T72" fmla="*/ 205 w 212"/>
                <a:gd name="T73" fmla="*/ 82 h 225"/>
                <a:gd name="T74" fmla="*/ 198 w 212"/>
                <a:gd name="T75" fmla="*/ 82 h 225"/>
                <a:gd name="T76" fmla="*/ 188 w 212"/>
                <a:gd name="T77" fmla="*/ 82 h 225"/>
                <a:gd name="T78" fmla="*/ 152 w 212"/>
                <a:gd name="T79" fmla="*/ 104 h 225"/>
                <a:gd name="T80" fmla="*/ 135 w 212"/>
                <a:gd name="T81" fmla="*/ 111 h 225"/>
                <a:gd name="T82" fmla="*/ 127 w 212"/>
                <a:gd name="T83" fmla="*/ 113 h 225"/>
                <a:gd name="T84" fmla="*/ 119 w 212"/>
                <a:gd name="T85" fmla="*/ 111 h 225"/>
                <a:gd name="T86" fmla="*/ 112 w 212"/>
                <a:gd name="T87" fmla="*/ 101 h 225"/>
                <a:gd name="T88" fmla="*/ 105 w 212"/>
                <a:gd name="T89" fmla="*/ 89 h 225"/>
                <a:gd name="T90" fmla="*/ 98 w 212"/>
                <a:gd name="T91" fmla="*/ 79 h 225"/>
                <a:gd name="T92" fmla="*/ 88 w 212"/>
                <a:gd name="T93" fmla="*/ 72 h 225"/>
                <a:gd name="T94" fmla="*/ 73 w 212"/>
                <a:gd name="T95" fmla="*/ 76 h 225"/>
                <a:gd name="T96" fmla="*/ 58 w 212"/>
                <a:gd name="T97" fmla="*/ 76 h 225"/>
                <a:gd name="T98" fmla="*/ 44 w 212"/>
                <a:gd name="T99" fmla="*/ 71 h 225"/>
                <a:gd name="T100" fmla="*/ 34 w 212"/>
                <a:gd name="T101" fmla="*/ 59 h 225"/>
                <a:gd name="T102" fmla="*/ 32 w 212"/>
                <a:gd name="T103" fmla="*/ 45 h 225"/>
                <a:gd name="T104" fmla="*/ 34 w 212"/>
                <a:gd name="T105" fmla="*/ 29 h 225"/>
                <a:gd name="T106" fmla="*/ 34 w 212"/>
                <a:gd name="T107" fmla="*/ 13 h 225"/>
                <a:gd name="T108" fmla="*/ 29 w 212"/>
                <a:gd name="T109" fmla="*/ 0 h 2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2"/>
                <a:gd name="T166" fmla="*/ 0 h 225"/>
                <a:gd name="T167" fmla="*/ 212 w 212"/>
                <a:gd name="T168" fmla="*/ 225 h 2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2" h="225">
                  <a:moveTo>
                    <a:pt x="29" y="0"/>
                  </a:moveTo>
                  <a:lnTo>
                    <a:pt x="26" y="17"/>
                  </a:lnTo>
                  <a:lnTo>
                    <a:pt x="19" y="32"/>
                  </a:lnTo>
                  <a:lnTo>
                    <a:pt x="12" y="45"/>
                  </a:lnTo>
                  <a:lnTo>
                    <a:pt x="7" y="59"/>
                  </a:lnTo>
                  <a:lnTo>
                    <a:pt x="0" y="126"/>
                  </a:lnTo>
                  <a:lnTo>
                    <a:pt x="0" y="160"/>
                  </a:lnTo>
                  <a:lnTo>
                    <a:pt x="2" y="177"/>
                  </a:lnTo>
                  <a:lnTo>
                    <a:pt x="7" y="193"/>
                  </a:lnTo>
                  <a:lnTo>
                    <a:pt x="17" y="175"/>
                  </a:lnTo>
                  <a:lnTo>
                    <a:pt x="24" y="155"/>
                  </a:lnTo>
                  <a:lnTo>
                    <a:pt x="32" y="136"/>
                  </a:lnTo>
                  <a:lnTo>
                    <a:pt x="39" y="128"/>
                  </a:lnTo>
                  <a:lnTo>
                    <a:pt x="48" y="119"/>
                  </a:lnTo>
                  <a:lnTo>
                    <a:pt x="53" y="133"/>
                  </a:lnTo>
                  <a:lnTo>
                    <a:pt x="59" y="146"/>
                  </a:lnTo>
                  <a:lnTo>
                    <a:pt x="66" y="161"/>
                  </a:lnTo>
                  <a:lnTo>
                    <a:pt x="71" y="175"/>
                  </a:lnTo>
                  <a:lnTo>
                    <a:pt x="78" y="190"/>
                  </a:lnTo>
                  <a:lnTo>
                    <a:pt x="88" y="204"/>
                  </a:lnTo>
                  <a:lnTo>
                    <a:pt x="100" y="215"/>
                  </a:lnTo>
                  <a:lnTo>
                    <a:pt x="119" y="225"/>
                  </a:lnTo>
                  <a:lnTo>
                    <a:pt x="120" y="182"/>
                  </a:lnTo>
                  <a:lnTo>
                    <a:pt x="124" y="163"/>
                  </a:lnTo>
                  <a:lnTo>
                    <a:pt x="129" y="156"/>
                  </a:lnTo>
                  <a:lnTo>
                    <a:pt x="137" y="151"/>
                  </a:lnTo>
                  <a:lnTo>
                    <a:pt x="144" y="151"/>
                  </a:lnTo>
                  <a:lnTo>
                    <a:pt x="152" y="155"/>
                  </a:lnTo>
                  <a:lnTo>
                    <a:pt x="161" y="160"/>
                  </a:lnTo>
                  <a:lnTo>
                    <a:pt x="168" y="168"/>
                  </a:lnTo>
                  <a:lnTo>
                    <a:pt x="186" y="185"/>
                  </a:lnTo>
                  <a:lnTo>
                    <a:pt x="198" y="192"/>
                  </a:lnTo>
                  <a:lnTo>
                    <a:pt x="212" y="193"/>
                  </a:lnTo>
                  <a:lnTo>
                    <a:pt x="212" y="138"/>
                  </a:lnTo>
                  <a:lnTo>
                    <a:pt x="212" y="111"/>
                  </a:lnTo>
                  <a:lnTo>
                    <a:pt x="206" y="82"/>
                  </a:lnTo>
                  <a:lnTo>
                    <a:pt x="205" y="82"/>
                  </a:lnTo>
                  <a:lnTo>
                    <a:pt x="198" y="82"/>
                  </a:lnTo>
                  <a:lnTo>
                    <a:pt x="188" y="82"/>
                  </a:lnTo>
                  <a:lnTo>
                    <a:pt x="152" y="104"/>
                  </a:lnTo>
                  <a:lnTo>
                    <a:pt x="135" y="111"/>
                  </a:lnTo>
                  <a:lnTo>
                    <a:pt x="127" y="113"/>
                  </a:lnTo>
                  <a:lnTo>
                    <a:pt x="119" y="111"/>
                  </a:lnTo>
                  <a:lnTo>
                    <a:pt x="112" y="101"/>
                  </a:lnTo>
                  <a:lnTo>
                    <a:pt x="105" y="89"/>
                  </a:lnTo>
                  <a:lnTo>
                    <a:pt x="98" y="79"/>
                  </a:lnTo>
                  <a:lnTo>
                    <a:pt x="88" y="72"/>
                  </a:lnTo>
                  <a:lnTo>
                    <a:pt x="73" y="76"/>
                  </a:lnTo>
                  <a:lnTo>
                    <a:pt x="58" y="76"/>
                  </a:lnTo>
                  <a:lnTo>
                    <a:pt x="44" y="71"/>
                  </a:lnTo>
                  <a:lnTo>
                    <a:pt x="34" y="59"/>
                  </a:lnTo>
                  <a:lnTo>
                    <a:pt x="32" y="45"/>
                  </a:lnTo>
                  <a:lnTo>
                    <a:pt x="34" y="29"/>
                  </a:lnTo>
                  <a:lnTo>
                    <a:pt x="34" y="1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99" name="Freeform 68"/>
            <p:cNvSpPr/>
            <p:nvPr/>
          </p:nvSpPr>
          <p:spPr bwMode="auto">
            <a:xfrm>
              <a:off x="3144" y="2084"/>
              <a:ext cx="308" cy="190"/>
            </a:xfrm>
            <a:custGeom>
              <a:avLst/>
              <a:gdLst>
                <a:gd name="T0" fmla="*/ 48 w 308"/>
                <a:gd name="T1" fmla="*/ 37 h 190"/>
                <a:gd name="T2" fmla="*/ 48 w 308"/>
                <a:gd name="T3" fmla="*/ 63 h 190"/>
                <a:gd name="T4" fmla="*/ 42 w 308"/>
                <a:gd name="T5" fmla="*/ 86 h 190"/>
                <a:gd name="T6" fmla="*/ 37 w 308"/>
                <a:gd name="T7" fmla="*/ 110 h 190"/>
                <a:gd name="T8" fmla="*/ 37 w 308"/>
                <a:gd name="T9" fmla="*/ 135 h 190"/>
                <a:gd name="T10" fmla="*/ 36 w 308"/>
                <a:gd name="T11" fmla="*/ 143 h 190"/>
                <a:gd name="T12" fmla="*/ 32 w 308"/>
                <a:gd name="T13" fmla="*/ 150 h 190"/>
                <a:gd name="T14" fmla="*/ 21 w 308"/>
                <a:gd name="T15" fmla="*/ 162 h 190"/>
                <a:gd name="T16" fmla="*/ 9 w 308"/>
                <a:gd name="T17" fmla="*/ 175 h 190"/>
                <a:gd name="T18" fmla="*/ 4 w 308"/>
                <a:gd name="T19" fmla="*/ 182 h 190"/>
                <a:gd name="T20" fmla="*/ 0 w 308"/>
                <a:gd name="T21" fmla="*/ 190 h 190"/>
                <a:gd name="T22" fmla="*/ 27 w 308"/>
                <a:gd name="T23" fmla="*/ 177 h 190"/>
                <a:gd name="T24" fmla="*/ 53 w 308"/>
                <a:gd name="T25" fmla="*/ 159 h 190"/>
                <a:gd name="T26" fmla="*/ 76 w 308"/>
                <a:gd name="T27" fmla="*/ 142 h 190"/>
                <a:gd name="T28" fmla="*/ 103 w 308"/>
                <a:gd name="T29" fmla="*/ 125 h 190"/>
                <a:gd name="T30" fmla="*/ 103 w 308"/>
                <a:gd name="T31" fmla="*/ 143 h 190"/>
                <a:gd name="T32" fmla="*/ 102 w 308"/>
                <a:gd name="T33" fmla="*/ 162 h 190"/>
                <a:gd name="T34" fmla="*/ 102 w 308"/>
                <a:gd name="T35" fmla="*/ 177 h 190"/>
                <a:gd name="T36" fmla="*/ 103 w 308"/>
                <a:gd name="T37" fmla="*/ 182 h 190"/>
                <a:gd name="T38" fmla="*/ 108 w 308"/>
                <a:gd name="T39" fmla="*/ 185 h 190"/>
                <a:gd name="T40" fmla="*/ 117 w 308"/>
                <a:gd name="T41" fmla="*/ 185 h 190"/>
                <a:gd name="T42" fmla="*/ 127 w 308"/>
                <a:gd name="T43" fmla="*/ 182 h 190"/>
                <a:gd name="T44" fmla="*/ 142 w 308"/>
                <a:gd name="T45" fmla="*/ 167 h 190"/>
                <a:gd name="T46" fmla="*/ 159 w 308"/>
                <a:gd name="T47" fmla="*/ 152 h 190"/>
                <a:gd name="T48" fmla="*/ 168 w 308"/>
                <a:gd name="T49" fmla="*/ 143 h 190"/>
                <a:gd name="T50" fmla="*/ 178 w 308"/>
                <a:gd name="T51" fmla="*/ 140 h 190"/>
                <a:gd name="T52" fmla="*/ 178 w 308"/>
                <a:gd name="T53" fmla="*/ 162 h 190"/>
                <a:gd name="T54" fmla="*/ 196 w 308"/>
                <a:gd name="T55" fmla="*/ 152 h 190"/>
                <a:gd name="T56" fmla="*/ 212 w 308"/>
                <a:gd name="T57" fmla="*/ 140 h 190"/>
                <a:gd name="T58" fmla="*/ 239 w 308"/>
                <a:gd name="T59" fmla="*/ 111 h 190"/>
                <a:gd name="T60" fmla="*/ 289 w 308"/>
                <a:gd name="T61" fmla="*/ 46 h 190"/>
                <a:gd name="T62" fmla="*/ 303 w 308"/>
                <a:gd name="T63" fmla="*/ 26 h 190"/>
                <a:gd name="T64" fmla="*/ 308 w 308"/>
                <a:gd name="T65" fmla="*/ 14 h 190"/>
                <a:gd name="T66" fmla="*/ 308 w 308"/>
                <a:gd name="T67" fmla="*/ 0 h 190"/>
                <a:gd name="T68" fmla="*/ 283 w 308"/>
                <a:gd name="T69" fmla="*/ 31 h 190"/>
                <a:gd name="T70" fmla="*/ 252 w 308"/>
                <a:gd name="T71" fmla="*/ 59 h 190"/>
                <a:gd name="T72" fmla="*/ 222 w 308"/>
                <a:gd name="T73" fmla="*/ 83 h 190"/>
                <a:gd name="T74" fmla="*/ 188 w 308"/>
                <a:gd name="T75" fmla="*/ 101 h 190"/>
                <a:gd name="T76" fmla="*/ 188 w 308"/>
                <a:gd name="T77" fmla="*/ 85 h 190"/>
                <a:gd name="T78" fmla="*/ 190 w 308"/>
                <a:gd name="T79" fmla="*/ 78 h 190"/>
                <a:gd name="T80" fmla="*/ 188 w 308"/>
                <a:gd name="T81" fmla="*/ 74 h 190"/>
                <a:gd name="T82" fmla="*/ 181 w 308"/>
                <a:gd name="T83" fmla="*/ 73 h 190"/>
                <a:gd name="T84" fmla="*/ 176 w 308"/>
                <a:gd name="T85" fmla="*/ 73 h 190"/>
                <a:gd name="T86" fmla="*/ 166 w 308"/>
                <a:gd name="T87" fmla="*/ 76 h 190"/>
                <a:gd name="T88" fmla="*/ 146 w 308"/>
                <a:gd name="T89" fmla="*/ 88 h 190"/>
                <a:gd name="T90" fmla="*/ 110 w 308"/>
                <a:gd name="T91" fmla="*/ 91 h 190"/>
                <a:gd name="T92" fmla="*/ 95 w 308"/>
                <a:gd name="T93" fmla="*/ 93 h 190"/>
                <a:gd name="T94" fmla="*/ 80 w 308"/>
                <a:gd name="T95" fmla="*/ 88 h 190"/>
                <a:gd name="T96" fmla="*/ 70 w 308"/>
                <a:gd name="T97" fmla="*/ 79 h 190"/>
                <a:gd name="T98" fmla="*/ 59 w 308"/>
                <a:gd name="T99" fmla="*/ 68 h 190"/>
                <a:gd name="T100" fmla="*/ 53 w 308"/>
                <a:gd name="T101" fmla="*/ 54 h 190"/>
                <a:gd name="T102" fmla="*/ 48 w 308"/>
                <a:gd name="T103" fmla="*/ 37 h 19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08"/>
                <a:gd name="T157" fmla="*/ 0 h 190"/>
                <a:gd name="T158" fmla="*/ 308 w 308"/>
                <a:gd name="T159" fmla="*/ 190 h 19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08" h="190">
                  <a:moveTo>
                    <a:pt x="48" y="37"/>
                  </a:moveTo>
                  <a:lnTo>
                    <a:pt x="48" y="63"/>
                  </a:lnTo>
                  <a:lnTo>
                    <a:pt x="42" y="86"/>
                  </a:lnTo>
                  <a:lnTo>
                    <a:pt x="37" y="110"/>
                  </a:lnTo>
                  <a:lnTo>
                    <a:pt x="37" y="135"/>
                  </a:lnTo>
                  <a:lnTo>
                    <a:pt x="36" y="143"/>
                  </a:lnTo>
                  <a:lnTo>
                    <a:pt x="32" y="150"/>
                  </a:lnTo>
                  <a:lnTo>
                    <a:pt x="21" y="162"/>
                  </a:lnTo>
                  <a:lnTo>
                    <a:pt x="9" y="175"/>
                  </a:lnTo>
                  <a:lnTo>
                    <a:pt x="4" y="182"/>
                  </a:lnTo>
                  <a:lnTo>
                    <a:pt x="0" y="190"/>
                  </a:lnTo>
                  <a:lnTo>
                    <a:pt x="27" y="177"/>
                  </a:lnTo>
                  <a:lnTo>
                    <a:pt x="53" y="159"/>
                  </a:lnTo>
                  <a:lnTo>
                    <a:pt x="76" y="142"/>
                  </a:lnTo>
                  <a:lnTo>
                    <a:pt x="103" y="125"/>
                  </a:lnTo>
                  <a:lnTo>
                    <a:pt x="103" y="143"/>
                  </a:lnTo>
                  <a:lnTo>
                    <a:pt x="102" y="162"/>
                  </a:lnTo>
                  <a:lnTo>
                    <a:pt x="102" y="177"/>
                  </a:lnTo>
                  <a:lnTo>
                    <a:pt x="103" y="182"/>
                  </a:lnTo>
                  <a:lnTo>
                    <a:pt x="108" y="185"/>
                  </a:lnTo>
                  <a:lnTo>
                    <a:pt x="117" y="185"/>
                  </a:lnTo>
                  <a:lnTo>
                    <a:pt x="127" y="182"/>
                  </a:lnTo>
                  <a:lnTo>
                    <a:pt x="142" y="167"/>
                  </a:lnTo>
                  <a:lnTo>
                    <a:pt x="159" y="152"/>
                  </a:lnTo>
                  <a:lnTo>
                    <a:pt x="168" y="143"/>
                  </a:lnTo>
                  <a:lnTo>
                    <a:pt x="178" y="140"/>
                  </a:lnTo>
                  <a:lnTo>
                    <a:pt x="178" y="162"/>
                  </a:lnTo>
                  <a:lnTo>
                    <a:pt x="196" y="152"/>
                  </a:lnTo>
                  <a:lnTo>
                    <a:pt x="212" y="140"/>
                  </a:lnTo>
                  <a:lnTo>
                    <a:pt x="239" y="111"/>
                  </a:lnTo>
                  <a:lnTo>
                    <a:pt x="289" y="46"/>
                  </a:lnTo>
                  <a:lnTo>
                    <a:pt x="303" y="26"/>
                  </a:lnTo>
                  <a:lnTo>
                    <a:pt x="308" y="14"/>
                  </a:lnTo>
                  <a:lnTo>
                    <a:pt x="308" y="0"/>
                  </a:lnTo>
                  <a:lnTo>
                    <a:pt x="283" y="31"/>
                  </a:lnTo>
                  <a:lnTo>
                    <a:pt x="252" y="59"/>
                  </a:lnTo>
                  <a:lnTo>
                    <a:pt x="222" y="83"/>
                  </a:lnTo>
                  <a:lnTo>
                    <a:pt x="188" y="101"/>
                  </a:lnTo>
                  <a:lnTo>
                    <a:pt x="188" y="85"/>
                  </a:lnTo>
                  <a:lnTo>
                    <a:pt x="190" y="78"/>
                  </a:lnTo>
                  <a:lnTo>
                    <a:pt x="188" y="74"/>
                  </a:lnTo>
                  <a:lnTo>
                    <a:pt x="181" y="73"/>
                  </a:lnTo>
                  <a:lnTo>
                    <a:pt x="176" y="73"/>
                  </a:lnTo>
                  <a:lnTo>
                    <a:pt x="166" y="76"/>
                  </a:lnTo>
                  <a:lnTo>
                    <a:pt x="146" y="88"/>
                  </a:lnTo>
                  <a:lnTo>
                    <a:pt x="110" y="91"/>
                  </a:lnTo>
                  <a:lnTo>
                    <a:pt x="95" y="93"/>
                  </a:lnTo>
                  <a:lnTo>
                    <a:pt x="80" y="88"/>
                  </a:lnTo>
                  <a:lnTo>
                    <a:pt x="70" y="79"/>
                  </a:lnTo>
                  <a:lnTo>
                    <a:pt x="59" y="68"/>
                  </a:lnTo>
                  <a:lnTo>
                    <a:pt x="53" y="54"/>
                  </a:lnTo>
                  <a:lnTo>
                    <a:pt x="48" y="3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400" name="Freeform 69"/>
            <p:cNvSpPr/>
            <p:nvPr/>
          </p:nvSpPr>
          <p:spPr bwMode="auto">
            <a:xfrm>
              <a:off x="3256" y="1877"/>
              <a:ext cx="358" cy="236"/>
            </a:xfrm>
            <a:custGeom>
              <a:avLst/>
              <a:gdLst>
                <a:gd name="T0" fmla="*/ 5 w 358"/>
                <a:gd name="T1" fmla="*/ 157 h 236"/>
                <a:gd name="T2" fmla="*/ 0 w 358"/>
                <a:gd name="T3" fmla="*/ 194 h 236"/>
                <a:gd name="T4" fmla="*/ 0 w 358"/>
                <a:gd name="T5" fmla="*/ 211 h 236"/>
                <a:gd name="T6" fmla="*/ 2 w 358"/>
                <a:gd name="T7" fmla="*/ 217 h 236"/>
                <a:gd name="T8" fmla="*/ 5 w 358"/>
                <a:gd name="T9" fmla="*/ 223 h 236"/>
                <a:gd name="T10" fmla="*/ 17 w 358"/>
                <a:gd name="T11" fmla="*/ 228 h 236"/>
                <a:gd name="T12" fmla="*/ 27 w 358"/>
                <a:gd name="T13" fmla="*/ 229 h 236"/>
                <a:gd name="T14" fmla="*/ 39 w 358"/>
                <a:gd name="T15" fmla="*/ 228 h 236"/>
                <a:gd name="T16" fmla="*/ 51 w 358"/>
                <a:gd name="T17" fmla="*/ 224 h 236"/>
                <a:gd name="T18" fmla="*/ 76 w 358"/>
                <a:gd name="T19" fmla="*/ 214 h 236"/>
                <a:gd name="T20" fmla="*/ 89 w 358"/>
                <a:gd name="T21" fmla="*/ 209 h 236"/>
                <a:gd name="T22" fmla="*/ 103 w 358"/>
                <a:gd name="T23" fmla="*/ 207 h 236"/>
                <a:gd name="T24" fmla="*/ 103 w 358"/>
                <a:gd name="T25" fmla="*/ 236 h 236"/>
                <a:gd name="T26" fmla="*/ 123 w 358"/>
                <a:gd name="T27" fmla="*/ 224 h 236"/>
                <a:gd name="T28" fmla="*/ 142 w 358"/>
                <a:gd name="T29" fmla="*/ 211 h 236"/>
                <a:gd name="T30" fmla="*/ 177 w 358"/>
                <a:gd name="T31" fmla="*/ 182 h 236"/>
                <a:gd name="T32" fmla="*/ 211 w 358"/>
                <a:gd name="T33" fmla="*/ 150 h 236"/>
                <a:gd name="T34" fmla="*/ 247 w 358"/>
                <a:gd name="T35" fmla="*/ 120 h 236"/>
                <a:gd name="T36" fmla="*/ 247 w 358"/>
                <a:gd name="T37" fmla="*/ 162 h 236"/>
                <a:gd name="T38" fmla="*/ 274 w 358"/>
                <a:gd name="T39" fmla="*/ 147 h 236"/>
                <a:gd name="T40" fmla="*/ 296 w 358"/>
                <a:gd name="T41" fmla="*/ 128 h 236"/>
                <a:gd name="T42" fmla="*/ 316 w 358"/>
                <a:gd name="T43" fmla="*/ 106 h 236"/>
                <a:gd name="T44" fmla="*/ 331 w 358"/>
                <a:gd name="T45" fmla="*/ 83 h 236"/>
                <a:gd name="T46" fmla="*/ 350 w 358"/>
                <a:gd name="T47" fmla="*/ 43 h 236"/>
                <a:gd name="T48" fmla="*/ 357 w 358"/>
                <a:gd name="T49" fmla="*/ 21 h 236"/>
                <a:gd name="T50" fmla="*/ 358 w 358"/>
                <a:gd name="T51" fmla="*/ 0 h 236"/>
                <a:gd name="T52" fmla="*/ 341 w 358"/>
                <a:gd name="T53" fmla="*/ 24 h 236"/>
                <a:gd name="T54" fmla="*/ 324 w 358"/>
                <a:gd name="T55" fmla="*/ 53 h 236"/>
                <a:gd name="T56" fmla="*/ 306 w 358"/>
                <a:gd name="T57" fmla="*/ 76 h 236"/>
                <a:gd name="T58" fmla="*/ 294 w 358"/>
                <a:gd name="T59" fmla="*/ 86 h 236"/>
                <a:gd name="T60" fmla="*/ 280 w 358"/>
                <a:gd name="T61" fmla="*/ 93 h 236"/>
                <a:gd name="T62" fmla="*/ 279 w 358"/>
                <a:gd name="T63" fmla="*/ 80 h 236"/>
                <a:gd name="T64" fmla="*/ 275 w 358"/>
                <a:gd name="T65" fmla="*/ 74 h 236"/>
                <a:gd name="T66" fmla="*/ 270 w 358"/>
                <a:gd name="T67" fmla="*/ 69 h 236"/>
                <a:gd name="T68" fmla="*/ 247 w 358"/>
                <a:gd name="T69" fmla="*/ 68 h 236"/>
                <a:gd name="T70" fmla="*/ 235 w 358"/>
                <a:gd name="T71" fmla="*/ 69 h 236"/>
                <a:gd name="T72" fmla="*/ 223 w 358"/>
                <a:gd name="T73" fmla="*/ 74 h 236"/>
                <a:gd name="T74" fmla="*/ 196 w 358"/>
                <a:gd name="T75" fmla="*/ 95 h 236"/>
                <a:gd name="T76" fmla="*/ 172 w 358"/>
                <a:gd name="T77" fmla="*/ 118 h 236"/>
                <a:gd name="T78" fmla="*/ 149 w 358"/>
                <a:gd name="T79" fmla="*/ 142 h 236"/>
                <a:gd name="T80" fmla="*/ 122 w 358"/>
                <a:gd name="T81" fmla="*/ 162 h 236"/>
                <a:gd name="T82" fmla="*/ 79 w 358"/>
                <a:gd name="T83" fmla="*/ 175 h 236"/>
                <a:gd name="T84" fmla="*/ 59 w 358"/>
                <a:gd name="T85" fmla="*/ 180 h 236"/>
                <a:gd name="T86" fmla="*/ 37 w 358"/>
                <a:gd name="T87" fmla="*/ 180 h 236"/>
                <a:gd name="T88" fmla="*/ 29 w 358"/>
                <a:gd name="T89" fmla="*/ 177 h 236"/>
                <a:gd name="T90" fmla="*/ 23 w 358"/>
                <a:gd name="T91" fmla="*/ 170 h 236"/>
                <a:gd name="T92" fmla="*/ 17 w 358"/>
                <a:gd name="T93" fmla="*/ 162 h 236"/>
                <a:gd name="T94" fmla="*/ 5 w 358"/>
                <a:gd name="T95" fmla="*/ 157 h 2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8"/>
                <a:gd name="T145" fmla="*/ 0 h 236"/>
                <a:gd name="T146" fmla="*/ 358 w 358"/>
                <a:gd name="T147" fmla="*/ 236 h 2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8" h="236">
                  <a:moveTo>
                    <a:pt x="5" y="157"/>
                  </a:moveTo>
                  <a:lnTo>
                    <a:pt x="0" y="194"/>
                  </a:lnTo>
                  <a:lnTo>
                    <a:pt x="0" y="211"/>
                  </a:lnTo>
                  <a:lnTo>
                    <a:pt x="2" y="217"/>
                  </a:lnTo>
                  <a:lnTo>
                    <a:pt x="5" y="223"/>
                  </a:lnTo>
                  <a:lnTo>
                    <a:pt x="17" y="228"/>
                  </a:lnTo>
                  <a:lnTo>
                    <a:pt x="27" y="229"/>
                  </a:lnTo>
                  <a:lnTo>
                    <a:pt x="39" y="228"/>
                  </a:lnTo>
                  <a:lnTo>
                    <a:pt x="51" y="224"/>
                  </a:lnTo>
                  <a:lnTo>
                    <a:pt x="76" y="214"/>
                  </a:lnTo>
                  <a:lnTo>
                    <a:pt x="89" y="209"/>
                  </a:lnTo>
                  <a:lnTo>
                    <a:pt x="103" y="207"/>
                  </a:lnTo>
                  <a:lnTo>
                    <a:pt x="103" y="236"/>
                  </a:lnTo>
                  <a:lnTo>
                    <a:pt x="123" y="224"/>
                  </a:lnTo>
                  <a:lnTo>
                    <a:pt x="142" y="211"/>
                  </a:lnTo>
                  <a:lnTo>
                    <a:pt x="177" y="182"/>
                  </a:lnTo>
                  <a:lnTo>
                    <a:pt x="211" y="150"/>
                  </a:lnTo>
                  <a:lnTo>
                    <a:pt x="247" y="120"/>
                  </a:lnTo>
                  <a:lnTo>
                    <a:pt x="247" y="162"/>
                  </a:lnTo>
                  <a:lnTo>
                    <a:pt x="274" y="147"/>
                  </a:lnTo>
                  <a:lnTo>
                    <a:pt x="296" y="128"/>
                  </a:lnTo>
                  <a:lnTo>
                    <a:pt x="316" y="106"/>
                  </a:lnTo>
                  <a:lnTo>
                    <a:pt x="331" y="83"/>
                  </a:lnTo>
                  <a:lnTo>
                    <a:pt x="350" y="43"/>
                  </a:lnTo>
                  <a:lnTo>
                    <a:pt x="357" y="21"/>
                  </a:lnTo>
                  <a:lnTo>
                    <a:pt x="358" y="0"/>
                  </a:lnTo>
                  <a:lnTo>
                    <a:pt x="341" y="24"/>
                  </a:lnTo>
                  <a:lnTo>
                    <a:pt x="324" y="53"/>
                  </a:lnTo>
                  <a:lnTo>
                    <a:pt x="306" y="76"/>
                  </a:lnTo>
                  <a:lnTo>
                    <a:pt x="294" y="86"/>
                  </a:lnTo>
                  <a:lnTo>
                    <a:pt x="280" y="93"/>
                  </a:lnTo>
                  <a:lnTo>
                    <a:pt x="279" y="80"/>
                  </a:lnTo>
                  <a:lnTo>
                    <a:pt x="275" y="74"/>
                  </a:lnTo>
                  <a:lnTo>
                    <a:pt x="270" y="69"/>
                  </a:lnTo>
                  <a:lnTo>
                    <a:pt x="247" y="68"/>
                  </a:lnTo>
                  <a:lnTo>
                    <a:pt x="235" y="69"/>
                  </a:lnTo>
                  <a:lnTo>
                    <a:pt x="223" y="74"/>
                  </a:lnTo>
                  <a:lnTo>
                    <a:pt x="196" y="95"/>
                  </a:lnTo>
                  <a:lnTo>
                    <a:pt x="172" y="118"/>
                  </a:lnTo>
                  <a:lnTo>
                    <a:pt x="149" y="142"/>
                  </a:lnTo>
                  <a:lnTo>
                    <a:pt x="122" y="162"/>
                  </a:lnTo>
                  <a:lnTo>
                    <a:pt x="79" y="175"/>
                  </a:lnTo>
                  <a:lnTo>
                    <a:pt x="59" y="180"/>
                  </a:lnTo>
                  <a:lnTo>
                    <a:pt x="37" y="180"/>
                  </a:lnTo>
                  <a:lnTo>
                    <a:pt x="29" y="177"/>
                  </a:lnTo>
                  <a:lnTo>
                    <a:pt x="23" y="170"/>
                  </a:lnTo>
                  <a:lnTo>
                    <a:pt x="17" y="162"/>
                  </a:lnTo>
                  <a:lnTo>
                    <a:pt x="5" y="15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401" name="Freeform 70"/>
            <p:cNvSpPr/>
            <p:nvPr/>
          </p:nvSpPr>
          <p:spPr bwMode="auto">
            <a:xfrm>
              <a:off x="1868" y="1445"/>
              <a:ext cx="138" cy="318"/>
            </a:xfrm>
            <a:custGeom>
              <a:avLst/>
              <a:gdLst>
                <a:gd name="T0" fmla="*/ 123 w 137"/>
                <a:gd name="T1" fmla="*/ 0 h 318"/>
                <a:gd name="T2" fmla="*/ 93 w 137"/>
                <a:gd name="T3" fmla="*/ 32 h 318"/>
                <a:gd name="T4" fmla="*/ 62 w 137"/>
                <a:gd name="T5" fmla="*/ 66 h 318"/>
                <a:gd name="T6" fmla="*/ 39 w 137"/>
                <a:gd name="T7" fmla="*/ 101 h 318"/>
                <a:gd name="T8" fmla="*/ 28 w 137"/>
                <a:gd name="T9" fmla="*/ 120 h 318"/>
                <a:gd name="T10" fmla="*/ 20 w 137"/>
                <a:gd name="T11" fmla="*/ 138 h 318"/>
                <a:gd name="T12" fmla="*/ 13 w 137"/>
                <a:gd name="T13" fmla="*/ 160 h 318"/>
                <a:gd name="T14" fmla="*/ 6 w 137"/>
                <a:gd name="T15" fmla="*/ 182 h 318"/>
                <a:gd name="T16" fmla="*/ 1 w 137"/>
                <a:gd name="T17" fmla="*/ 227 h 318"/>
                <a:gd name="T18" fmla="*/ 0 w 137"/>
                <a:gd name="T19" fmla="*/ 273 h 318"/>
                <a:gd name="T20" fmla="*/ 1 w 137"/>
                <a:gd name="T21" fmla="*/ 318 h 318"/>
                <a:gd name="T22" fmla="*/ 1 w 137"/>
                <a:gd name="T23" fmla="*/ 291 h 318"/>
                <a:gd name="T24" fmla="*/ 6 w 137"/>
                <a:gd name="T25" fmla="*/ 263 h 318"/>
                <a:gd name="T26" fmla="*/ 17 w 137"/>
                <a:gd name="T27" fmla="*/ 237 h 318"/>
                <a:gd name="T28" fmla="*/ 30 w 137"/>
                <a:gd name="T29" fmla="*/ 212 h 318"/>
                <a:gd name="T30" fmla="*/ 34 w 137"/>
                <a:gd name="T31" fmla="*/ 210 h 318"/>
                <a:gd name="T32" fmla="*/ 40 w 137"/>
                <a:gd name="T33" fmla="*/ 210 h 318"/>
                <a:gd name="T34" fmla="*/ 59 w 137"/>
                <a:gd name="T35" fmla="*/ 215 h 318"/>
                <a:gd name="T36" fmla="*/ 56 w 137"/>
                <a:gd name="T37" fmla="*/ 195 h 318"/>
                <a:gd name="T38" fmla="*/ 56 w 137"/>
                <a:gd name="T39" fmla="*/ 185 h 318"/>
                <a:gd name="T40" fmla="*/ 59 w 137"/>
                <a:gd name="T41" fmla="*/ 175 h 318"/>
                <a:gd name="T42" fmla="*/ 91 w 137"/>
                <a:gd name="T43" fmla="*/ 74 h 318"/>
                <a:gd name="T44" fmla="*/ 105 w 137"/>
                <a:gd name="T45" fmla="*/ 30 h 318"/>
                <a:gd name="T46" fmla="*/ 118 w 137"/>
                <a:gd name="T47" fmla="*/ 12 h 318"/>
                <a:gd name="T48" fmla="*/ 127 w 137"/>
                <a:gd name="T49" fmla="*/ 5 h 318"/>
                <a:gd name="T50" fmla="*/ 137 w 137"/>
                <a:gd name="T51" fmla="*/ 0 h 318"/>
                <a:gd name="T52" fmla="*/ 123 w 137"/>
                <a:gd name="T53" fmla="*/ 0 h 31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7"/>
                <a:gd name="T82" fmla="*/ 0 h 318"/>
                <a:gd name="T83" fmla="*/ 137 w 137"/>
                <a:gd name="T84" fmla="*/ 318 h 31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7" h="318">
                  <a:moveTo>
                    <a:pt x="123" y="0"/>
                  </a:moveTo>
                  <a:lnTo>
                    <a:pt x="93" y="32"/>
                  </a:lnTo>
                  <a:lnTo>
                    <a:pt x="62" y="66"/>
                  </a:lnTo>
                  <a:lnTo>
                    <a:pt x="39" y="101"/>
                  </a:lnTo>
                  <a:lnTo>
                    <a:pt x="28" y="120"/>
                  </a:lnTo>
                  <a:lnTo>
                    <a:pt x="20" y="138"/>
                  </a:lnTo>
                  <a:lnTo>
                    <a:pt x="13" y="160"/>
                  </a:lnTo>
                  <a:lnTo>
                    <a:pt x="6" y="182"/>
                  </a:lnTo>
                  <a:lnTo>
                    <a:pt x="1" y="227"/>
                  </a:lnTo>
                  <a:lnTo>
                    <a:pt x="0" y="273"/>
                  </a:lnTo>
                  <a:lnTo>
                    <a:pt x="1" y="318"/>
                  </a:lnTo>
                  <a:lnTo>
                    <a:pt x="1" y="291"/>
                  </a:lnTo>
                  <a:lnTo>
                    <a:pt x="6" y="263"/>
                  </a:lnTo>
                  <a:lnTo>
                    <a:pt x="17" y="237"/>
                  </a:lnTo>
                  <a:lnTo>
                    <a:pt x="30" y="212"/>
                  </a:lnTo>
                  <a:lnTo>
                    <a:pt x="34" y="210"/>
                  </a:lnTo>
                  <a:lnTo>
                    <a:pt x="40" y="210"/>
                  </a:lnTo>
                  <a:lnTo>
                    <a:pt x="59" y="215"/>
                  </a:lnTo>
                  <a:lnTo>
                    <a:pt x="56" y="195"/>
                  </a:lnTo>
                  <a:lnTo>
                    <a:pt x="56" y="185"/>
                  </a:lnTo>
                  <a:lnTo>
                    <a:pt x="59" y="175"/>
                  </a:lnTo>
                  <a:lnTo>
                    <a:pt x="91" y="74"/>
                  </a:lnTo>
                  <a:lnTo>
                    <a:pt x="105" y="30"/>
                  </a:lnTo>
                  <a:lnTo>
                    <a:pt x="118" y="12"/>
                  </a:lnTo>
                  <a:lnTo>
                    <a:pt x="127" y="5"/>
                  </a:lnTo>
                  <a:lnTo>
                    <a:pt x="137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402" name="Freeform 71"/>
            <p:cNvSpPr/>
            <p:nvPr/>
          </p:nvSpPr>
          <p:spPr bwMode="auto">
            <a:xfrm>
              <a:off x="2074" y="1273"/>
              <a:ext cx="607" cy="130"/>
            </a:xfrm>
            <a:custGeom>
              <a:avLst/>
              <a:gdLst>
                <a:gd name="T0" fmla="*/ 243 w 607"/>
                <a:gd name="T1" fmla="*/ 0 h 130"/>
                <a:gd name="T2" fmla="*/ 201 w 607"/>
                <a:gd name="T3" fmla="*/ 2 h 130"/>
                <a:gd name="T4" fmla="*/ 162 w 607"/>
                <a:gd name="T5" fmla="*/ 11 h 130"/>
                <a:gd name="T6" fmla="*/ 125 w 607"/>
                <a:gd name="T7" fmla="*/ 24 h 130"/>
                <a:gd name="T8" fmla="*/ 90 w 607"/>
                <a:gd name="T9" fmla="*/ 43 h 130"/>
                <a:gd name="T10" fmla="*/ 42 w 607"/>
                <a:gd name="T11" fmla="*/ 81 h 130"/>
                <a:gd name="T12" fmla="*/ 20 w 607"/>
                <a:gd name="T13" fmla="*/ 103 h 130"/>
                <a:gd name="T14" fmla="*/ 0 w 607"/>
                <a:gd name="T15" fmla="*/ 125 h 130"/>
                <a:gd name="T16" fmla="*/ 15 w 607"/>
                <a:gd name="T17" fmla="*/ 111 h 130"/>
                <a:gd name="T18" fmla="*/ 32 w 607"/>
                <a:gd name="T19" fmla="*/ 98 h 130"/>
                <a:gd name="T20" fmla="*/ 51 w 607"/>
                <a:gd name="T21" fmla="*/ 88 h 130"/>
                <a:gd name="T22" fmla="*/ 71 w 607"/>
                <a:gd name="T23" fmla="*/ 80 h 130"/>
                <a:gd name="T24" fmla="*/ 112 w 607"/>
                <a:gd name="T25" fmla="*/ 68 h 130"/>
                <a:gd name="T26" fmla="*/ 154 w 607"/>
                <a:gd name="T27" fmla="*/ 61 h 130"/>
                <a:gd name="T28" fmla="*/ 122 w 607"/>
                <a:gd name="T29" fmla="*/ 95 h 130"/>
                <a:gd name="T30" fmla="*/ 108 w 607"/>
                <a:gd name="T31" fmla="*/ 111 h 130"/>
                <a:gd name="T32" fmla="*/ 98 w 607"/>
                <a:gd name="T33" fmla="*/ 130 h 130"/>
                <a:gd name="T34" fmla="*/ 154 w 607"/>
                <a:gd name="T35" fmla="*/ 101 h 130"/>
                <a:gd name="T36" fmla="*/ 211 w 607"/>
                <a:gd name="T37" fmla="*/ 76 h 130"/>
                <a:gd name="T38" fmla="*/ 242 w 607"/>
                <a:gd name="T39" fmla="*/ 68 h 130"/>
                <a:gd name="T40" fmla="*/ 272 w 607"/>
                <a:gd name="T41" fmla="*/ 61 h 130"/>
                <a:gd name="T42" fmla="*/ 304 w 607"/>
                <a:gd name="T43" fmla="*/ 56 h 130"/>
                <a:gd name="T44" fmla="*/ 336 w 607"/>
                <a:gd name="T45" fmla="*/ 56 h 130"/>
                <a:gd name="T46" fmla="*/ 321 w 607"/>
                <a:gd name="T47" fmla="*/ 73 h 130"/>
                <a:gd name="T48" fmla="*/ 306 w 607"/>
                <a:gd name="T49" fmla="*/ 86 h 130"/>
                <a:gd name="T50" fmla="*/ 276 w 607"/>
                <a:gd name="T51" fmla="*/ 117 h 130"/>
                <a:gd name="T52" fmla="*/ 358 w 607"/>
                <a:gd name="T53" fmla="*/ 113 h 130"/>
                <a:gd name="T54" fmla="*/ 441 w 607"/>
                <a:gd name="T55" fmla="*/ 111 h 130"/>
                <a:gd name="T56" fmla="*/ 522 w 607"/>
                <a:gd name="T57" fmla="*/ 108 h 130"/>
                <a:gd name="T58" fmla="*/ 565 w 607"/>
                <a:gd name="T59" fmla="*/ 103 h 130"/>
                <a:gd name="T60" fmla="*/ 607 w 607"/>
                <a:gd name="T61" fmla="*/ 98 h 130"/>
                <a:gd name="T62" fmla="*/ 426 w 607"/>
                <a:gd name="T63" fmla="*/ 37 h 130"/>
                <a:gd name="T64" fmla="*/ 380 w 607"/>
                <a:gd name="T65" fmla="*/ 24 h 130"/>
                <a:gd name="T66" fmla="*/ 335 w 607"/>
                <a:gd name="T67" fmla="*/ 14 h 130"/>
                <a:gd name="T68" fmla="*/ 289 w 607"/>
                <a:gd name="T69" fmla="*/ 5 h 130"/>
                <a:gd name="T70" fmla="*/ 243 w 607"/>
                <a:gd name="T71" fmla="*/ 0 h 1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7"/>
                <a:gd name="T109" fmla="*/ 0 h 130"/>
                <a:gd name="T110" fmla="*/ 607 w 607"/>
                <a:gd name="T111" fmla="*/ 130 h 1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7" h="130">
                  <a:moveTo>
                    <a:pt x="243" y="0"/>
                  </a:moveTo>
                  <a:lnTo>
                    <a:pt x="201" y="2"/>
                  </a:lnTo>
                  <a:lnTo>
                    <a:pt x="162" y="11"/>
                  </a:lnTo>
                  <a:lnTo>
                    <a:pt x="125" y="24"/>
                  </a:lnTo>
                  <a:lnTo>
                    <a:pt x="90" y="43"/>
                  </a:lnTo>
                  <a:lnTo>
                    <a:pt x="42" y="81"/>
                  </a:lnTo>
                  <a:lnTo>
                    <a:pt x="20" y="103"/>
                  </a:lnTo>
                  <a:lnTo>
                    <a:pt x="0" y="125"/>
                  </a:lnTo>
                  <a:lnTo>
                    <a:pt x="15" y="111"/>
                  </a:lnTo>
                  <a:lnTo>
                    <a:pt x="32" y="98"/>
                  </a:lnTo>
                  <a:lnTo>
                    <a:pt x="51" y="88"/>
                  </a:lnTo>
                  <a:lnTo>
                    <a:pt x="71" y="80"/>
                  </a:lnTo>
                  <a:lnTo>
                    <a:pt x="112" y="68"/>
                  </a:lnTo>
                  <a:lnTo>
                    <a:pt x="154" y="61"/>
                  </a:lnTo>
                  <a:lnTo>
                    <a:pt x="122" y="95"/>
                  </a:lnTo>
                  <a:lnTo>
                    <a:pt x="108" y="111"/>
                  </a:lnTo>
                  <a:lnTo>
                    <a:pt x="98" y="130"/>
                  </a:lnTo>
                  <a:lnTo>
                    <a:pt x="154" y="101"/>
                  </a:lnTo>
                  <a:lnTo>
                    <a:pt x="211" y="76"/>
                  </a:lnTo>
                  <a:lnTo>
                    <a:pt x="242" y="68"/>
                  </a:lnTo>
                  <a:lnTo>
                    <a:pt x="272" y="61"/>
                  </a:lnTo>
                  <a:lnTo>
                    <a:pt x="304" y="56"/>
                  </a:lnTo>
                  <a:lnTo>
                    <a:pt x="336" y="56"/>
                  </a:lnTo>
                  <a:lnTo>
                    <a:pt x="321" y="73"/>
                  </a:lnTo>
                  <a:lnTo>
                    <a:pt x="306" y="86"/>
                  </a:lnTo>
                  <a:lnTo>
                    <a:pt x="276" y="117"/>
                  </a:lnTo>
                  <a:lnTo>
                    <a:pt x="358" y="113"/>
                  </a:lnTo>
                  <a:lnTo>
                    <a:pt x="441" y="111"/>
                  </a:lnTo>
                  <a:lnTo>
                    <a:pt x="522" y="108"/>
                  </a:lnTo>
                  <a:lnTo>
                    <a:pt x="565" y="103"/>
                  </a:lnTo>
                  <a:lnTo>
                    <a:pt x="607" y="98"/>
                  </a:lnTo>
                  <a:lnTo>
                    <a:pt x="426" y="37"/>
                  </a:lnTo>
                  <a:lnTo>
                    <a:pt x="380" y="24"/>
                  </a:lnTo>
                  <a:lnTo>
                    <a:pt x="335" y="14"/>
                  </a:lnTo>
                  <a:lnTo>
                    <a:pt x="289" y="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</a:ln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403" name="Freeform 72"/>
            <p:cNvSpPr/>
            <p:nvPr/>
          </p:nvSpPr>
          <p:spPr bwMode="auto">
            <a:xfrm>
              <a:off x="2793" y="1321"/>
              <a:ext cx="120" cy="161"/>
            </a:xfrm>
            <a:custGeom>
              <a:avLst/>
              <a:gdLst>
                <a:gd name="T0" fmla="*/ 104 w 120"/>
                <a:gd name="T1" fmla="*/ 0 h 161"/>
                <a:gd name="T2" fmla="*/ 91 w 120"/>
                <a:gd name="T3" fmla="*/ 1 h 161"/>
                <a:gd name="T4" fmla="*/ 77 w 120"/>
                <a:gd name="T5" fmla="*/ 3 h 161"/>
                <a:gd name="T6" fmla="*/ 64 w 120"/>
                <a:gd name="T7" fmla="*/ 8 h 161"/>
                <a:gd name="T8" fmla="*/ 52 w 120"/>
                <a:gd name="T9" fmla="*/ 16 h 161"/>
                <a:gd name="T10" fmla="*/ 28 w 120"/>
                <a:gd name="T11" fmla="*/ 35 h 161"/>
                <a:gd name="T12" fmla="*/ 13 w 120"/>
                <a:gd name="T13" fmla="*/ 60 h 161"/>
                <a:gd name="T14" fmla="*/ 20 w 120"/>
                <a:gd name="T15" fmla="*/ 60 h 161"/>
                <a:gd name="T16" fmla="*/ 25 w 120"/>
                <a:gd name="T17" fmla="*/ 60 h 161"/>
                <a:gd name="T18" fmla="*/ 25 w 120"/>
                <a:gd name="T19" fmla="*/ 60 h 161"/>
                <a:gd name="T20" fmla="*/ 27 w 120"/>
                <a:gd name="T21" fmla="*/ 74 h 161"/>
                <a:gd name="T22" fmla="*/ 25 w 120"/>
                <a:gd name="T23" fmla="*/ 85 h 161"/>
                <a:gd name="T24" fmla="*/ 15 w 120"/>
                <a:gd name="T25" fmla="*/ 111 h 161"/>
                <a:gd name="T26" fmla="*/ 3 w 120"/>
                <a:gd name="T27" fmla="*/ 134 h 161"/>
                <a:gd name="T28" fmla="*/ 0 w 120"/>
                <a:gd name="T29" fmla="*/ 148 h 161"/>
                <a:gd name="T30" fmla="*/ 0 w 120"/>
                <a:gd name="T31" fmla="*/ 161 h 161"/>
                <a:gd name="T32" fmla="*/ 10 w 120"/>
                <a:gd name="T33" fmla="*/ 143 h 161"/>
                <a:gd name="T34" fmla="*/ 20 w 120"/>
                <a:gd name="T35" fmla="*/ 127 h 161"/>
                <a:gd name="T36" fmla="*/ 50 w 120"/>
                <a:gd name="T37" fmla="*/ 104 h 161"/>
                <a:gd name="T38" fmla="*/ 84 w 120"/>
                <a:gd name="T39" fmla="*/ 82 h 161"/>
                <a:gd name="T40" fmla="*/ 115 w 120"/>
                <a:gd name="T41" fmla="*/ 60 h 161"/>
                <a:gd name="T42" fmla="*/ 118 w 120"/>
                <a:gd name="T43" fmla="*/ 57 h 161"/>
                <a:gd name="T44" fmla="*/ 120 w 120"/>
                <a:gd name="T45" fmla="*/ 52 h 161"/>
                <a:gd name="T46" fmla="*/ 120 w 120"/>
                <a:gd name="T47" fmla="*/ 40 h 161"/>
                <a:gd name="T48" fmla="*/ 120 w 120"/>
                <a:gd name="T49" fmla="*/ 8 h 161"/>
                <a:gd name="T50" fmla="*/ 104 w 120"/>
                <a:gd name="T51" fmla="*/ 0 h 16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"/>
                <a:gd name="T79" fmla="*/ 0 h 161"/>
                <a:gd name="T80" fmla="*/ 120 w 120"/>
                <a:gd name="T81" fmla="*/ 161 h 16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" h="161">
                  <a:moveTo>
                    <a:pt x="104" y="0"/>
                  </a:moveTo>
                  <a:lnTo>
                    <a:pt x="91" y="1"/>
                  </a:lnTo>
                  <a:lnTo>
                    <a:pt x="77" y="3"/>
                  </a:lnTo>
                  <a:lnTo>
                    <a:pt x="64" y="8"/>
                  </a:lnTo>
                  <a:lnTo>
                    <a:pt x="52" y="16"/>
                  </a:lnTo>
                  <a:lnTo>
                    <a:pt x="28" y="35"/>
                  </a:lnTo>
                  <a:lnTo>
                    <a:pt x="13" y="60"/>
                  </a:lnTo>
                  <a:lnTo>
                    <a:pt x="20" y="60"/>
                  </a:lnTo>
                  <a:lnTo>
                    <a:pt x="25" y="60"/>
                  </a:lnTo>
                  <a:lnTo>
                    <a:pt x="27" y="74"/>
                  </a:lnTo>
                  <a:lnTo>
                    <a:pt x="25" y="85"/>
                  </a:lnTo>
                  <a:lnTo>
                    <a:pt x="15" y="111"/>
                  </a:lnTo>
                  <a:lnTo>
                    <a:pt x="3" y="134"/>
                  </a:lnTo>
                  <a:lnTo>
                    <a:pt x="0" y="148"/>
                  </a:lnTo>
                  <a:lnTo>
                    <a:pt x="0" y="161"/>
                  </a:lnTo>
                  <a:lnTo>
                    <a:pt x="10" y="143"/>
                  </a:lnTo>
                  <a:lnTo>
                    <a:pt x="20" y="127"/>
                  </a:lnTo>
                  <a:lnTo>
                    <a:pt x="50" y="104"/>
                  </a:lnTo>
                  <a:lnTo>
                    <a:pt x="84" y="82"/>
                  </a:lnTo>
                  <a:lnTo>
                    <a:pt x="115" y="60"/>
                  </a:lnTo>
                  <a:lnTo>
                    <a:pt x="118" y="57"/>
                  </a:lnTo>
                  <a:lnTo>
                    <a:pt x="120" y="52"/>
                  </a:lnTo>
                  <a:lnTo>
                    <a:pt x="120" y="40"/>
                  </a:lnTo>
                  <a:lnTo>
                    <a:pt x="120" y="8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</a:ln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404" name="Freeform 73"/>
            <p:cNvSpPr/>
            <p:nvPr/>
          </p:nvSpPr>
          <p:spPr bwMode="auto">
            <a:xfrm>
              <a:off x="2913" y="846"/>
              <a:ext cx="372" cy="345"/>
            </a:xfrm>
            <a:custGeom>
              <a:avLst/>
              <a:gdLst>
                <a:gd name="T0" fmla="*/ 0 w 372"/>
                <a:gd name="T1" fmla="*/ 345 h 345"/>
                <a:gd name="T2" fmla="*/ 22 w 372"/>
                <a:gd name="T3" fmla="*/ 338 h 345"/>
                <a:gd name="T4" fmla="*/ 44 w 372"/>
                <a:gd name="T5" fmla="*/ 337 h 345"/>
                <a:gd name="T6" fmla="*/ 66 w 372"/>
                <a:gd name="T7" fmla="*/ 333 h 345"/>
                <a:gd name="T8" fmla="*/ 82 w 372"/>
                <a:gd name="T9" fmla="*/ 327 h 345"/>
                <a:gd name="T10" fmla="*/ 88 w 372"/>
                <a:gd name="T11" fmla="*/ 321 h 345"/>
                <a:gd name="T12" fmla="*/ 89 w 372"/>
                <a:gd name="T13" fmla="*/ 313 h 345"/>
                <a:gd name="T14" fmla="*/ 89 w 372"/>
                <a:gd name="T15" fmla="*/ 296 h 345"/>
                <a:gd name="T16" fmla="*/ 86 w 372"/>
                <a:gd name="T17" fmla="*/ 274 h 345"/>
                <a:gd name="T18" fmla="*/ 88 w 372"/>
                <a:gd name="T19" fmla="*/ 254 h 345"/>
                <a:gd name="T20" fmla="*/ 98 w 372"/>
                <a:gd name="T21" fmla="*/ 234 h 345"/>
                <a:gd name="T22" fmla="*/ 111 w 372"/>
                <a:gd name="T23" fmla="*/ 219 h 345"/>
                <a:gd name="T24" fmla="*/ 126 w 372"/>
                <a:gd name="T25" fmla="*/ 202 h 345"/>
                <a:gd name="T26" fmla="*/ 138 w 372"/>
                <a:gd name="T27" fmla="*/ 183 h 345"/>
                <a:gd name="T28" fmla="*/ 175 w 372"/>
                <a:gd name="T29" fmla="*/ 152 h 345"/>
                <a:gd name="T30" fmla="*/ 181 w 372"/>
                <a:gd name="T31" fmla="*/ 133 h 345"/>
                <a:gd name="T32" fmla="*/ 184 w 372"/>
                <a:gd name="T33" fmla="*/ 115 h 345"/>
                <a:gd name="T34" fmla="*/ 187 w 372"/>
                <a:gd name="T35" fmla="*/ 96 h 345"/>
                <a:gd name="T36" fmla="*/ 194 w 372"/>
                <a:gd name="T37" fmla="*/ 78 h 345"/>
                <a:gd name="T38" fmla="*/ 199 w 372"/>
                <a:gd name="T39" fmla="*/ 66 h 345"/>
                <a:gd name="T40" fmla="*/ 208 w 372"/>
                <a:gd name="T41" fmla="*/ 54 h 345"/>
                <a:gd name="T42" fmla="*/ 218 w 372"/>
                <a:gd name="T43" fmla="*/ 42 h 345"/>
                <a:gd name="T44" fmla="*/ 231 w 372"/>
                <a:gd name="T45" fmla="*/ 37 h 345"/>
                <a:gd name="T46" fmla="*/ 265 w 372"/>
                <a:gd name="T47" fmla="*/ 22 h 345"/>
                <a:gd name="T48" fmla="*/ 299 w 372"/>
                <a:gd name="T49" fmla="*/ 12 h 345"/>
                <a:gd name="T50" fmla="*/ 336 w 372"/>
                <a:gd name="T51" fmla="*/ 9 h 345"/>
                <a:gd name="T52" fmla="*/ 372 w 372"/>
                <a:gd name="T53" fmla="*/ 9 h 345"/>
                <a:gd name="T54" fmla="*/ 333 w 372"/>
                <a:gd name="T55" fmla="*/ 2 h 345"/>
                <a:gd name="T56" fmla="*/ 292 w 372"/>
                <a:gd name="T57" fmla="*/ 0 h 345"/>
                <a:gd name="T58" fmla="*/ 252 w 372"/>
                <a:gd name="T59" fmla="*/ 3 h 345"/>
                <a:gd name="T60" fmla="*/ 213 w 372"/>
                <a:gd name="T61" fmla="*/ 9 h 345"/>
                <a:gd name="T62" fmla="*/ 208 w 372"/>
                <a:gd name="T63" fmla="*/ 10 h 345"/>
                <a:gd name="T64" fmla="*/ 202 w 372"/>
                <a:gd name="T65" fmla="*/ 14 h 345"/>
                <a:gd name="T66" fmla="*/ 194 w 372"/>
                <a:gd name="T67" fmla="*/ 22 h 345"/>
                <a:gd name="T68" fmla="*/ 175 w 372"/>
                <a:gd name="T69" fmla="*/ 46 h 345"/>
                <a:gd name="T70" fmla="*/ 170 w 372"/>
                <a:gd name="T71" fmla="*/ 57 h 345"/>
                <a:gd name="T72" fmla="*/ 167 w 372"/>
                <a:gd name="T73" fmla="*/ 67 h 345"/>
                <a:gd name="T74" fmla="*/ 167 w 372"/>
                <a:gd name="T75" fmla="*/ 89 h 345"/>
                <a:gd name="T76" fmla="*/ 165 w 372"/>
                <a:gd name="T77" fmla="*/ 109 h 345"/>
                <a:gd name="T78" fmla="*/ 162 w 372"/>
                <a:gd name="T79" fmla="*/ 120 h 345"/>
                <a:gd name="T80" fmla="*/ 157 w 372"/>
                <a:gd name="T81" fmla="*/ 130 h 345"/>
                <a:gd name="T82" fmla="*/ 113 w 372"/>
                <a:gd name="T83" fmla="*/ 180 h 345"/>
                <a:gd name="T84" fmla="*/ 72 w 372"/>
                <a:gd name="T85" fmla="*/ 234 h 345"/>
                <a:gd name="T86" fmla="*/ 35 w 372"/>
                <a:gd name="T87" fmla="*/ 288 h 345"/>
                <a:gd name="T88" fmla="*/ 0 w 372"/>
                <a:gd name="T89" fmla="*/ 345 h 3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72"/>
                <a:gd name="T136" fmla="*/ 0 h 345"/>
                <a:gd name="T137" fmla="*/ 372 w 372"/>
                <a:gd name="T138" fmla="*/ 345 h 34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72" h="345">
                  <a:moveTo>
                    <a:pt x="0" y="345"/>
                  </a:moveTo>
                  <a:lnTo>
                    <a:pt x="22" y="338"/>
                  </a:lnTo>
                  <a:lnTo>
                    <a:pt x="44" y="337"/>
                  </a:lnTo>
                  <a:lnTo>
                    <a:pt x="66" y="333"/>
                  </a:lnTo>
                  <a:lnTo>
                    <a:pt x="82" y="327"/>
                  </a:lnTo>
                  <a:lnTo>
                    <a:pt x="88" y="321"/>
                  </a:lnTo>
                  <a:lnTo>
                    <a:pt x="89" y="313"/>
                  </a:lnTo>
                  <a:lnTo>
                    <a:pt x="89" y="296"/>
                  </a:lnTo>
                  <a:lnTo>
                    <a:pt x="86" y="274"/>
                  </a:lnTo>
                  <a:lnTo>
                    <a:pt x="88" y="254"/>
                  </a:lnTo>
                  <a:lnTo>
                    <a:pt x="98" y="234"/>
                  </a:lnTo>
                  <a:lnTo>
                    <a:pt x="111" y="219"/>
                  </a:lnTo>
                  <a:lnTo>
                    <a:pt x="126" y="202"/>
                  </a:lnTo>
                  <a:lnTo>
                    <a:pt x="138" y="183"/>
                  </a:lnTo>
                  <a:lnTo>
                    <a:pt x="175" y="152"/>
                  </a:lnTo>
                  <a:lnTo>
                    <a:pt x="181" y="133"/>
                  </a:lnTo>
                  <a:lnTo>
                    <a:pt x="184" y="115"/>
                  </a:lnTo>
                  <a:lnTo>
                    <a:pt x="187" y="96"/>
                  </a:lnTo>
                  <a:lnTo>
                    <a:pt x="194" y="78"/>
                  </a:lnTo>
                  <a:lnTo>
                    <a:pt x="199" y="66"/>
                  </a:lnTo>
                  <a:lnTo>
                    <a:pt x="208" y="54"/>
                  </a:lnTo>
                  <a:lnTo>
                    <a:pt x="218" y="42"/>
                  </a:lnTo>
                  <a:lnTo>
                    <a:pt x="231" y="37"/>
                  </a:lnTo>
                  <a:lnTo>
                    <a:pt x="265" y="22"/>
                  </a:lnTo>
                  <a:lnTo>
                    <a:pt x="299" y="12"/>
                  </a:lnTo>
                  <a:lnTo>
                    <a:pt x="336" y="9"/>
                  </a:lnTo>
                  <a:lnTo>
                    <a:pt x="372" y="9"/>
                  </a:lnTo>
                  <a:lnTo>
                    <a:pt x="333" y="2"/>
                  </a:lnTo>
                  <a:lnTo>
                    <a:pt x="292" y="0"/>
                  </a:lnTo>
                  <a:lnTo>
                    <a:pt x="252" y="3"/>
                  </a:lnTo>
                  <a:lnTo>
                    <a:pt x="213" y="9"/>
                  </a:lnTo>
                  <a:lnTo>
                    <a:pt x="208" y="10"/>
                  </a:lnTo>
                  <a:lnTo>
                    <a:pt x="202" y="14"/>
                  </a:lnTo>
                  <a:lnTo>
                    <a:pt x="194" y="22"/>
                  </a:lnTo>
                  <a:lnTo>
                    <a:pt x="175" y="46"/>
                  </a:lnTo>
                  <a:lnTo>
                    <a:pt x="170" y="57"/>
                  </a:lnTo>
                  <a:lnTo>
                    <a:pt x="167" y="67"/>
                  </a:lnTo>
                  <a:lnTo>
                    <a:pt x="167" y="89"/>
                  </a:lnTo>
                  <a:lnTo>
                    <a:pt x="165" y="109"/>
                  </a:lnTo>
                  <a:lnTo>
                    <a:pt x="162" y="120"/>
                  </a:lnTo>
                  <a:lnTo>
                    <a:pt x="157" y="130"/>
                  </a:lnTo>
                  <a:lnTo>
                    <a:pt x="113" y="180"/>
                  </a:lnTo>
                  <a:lnTo>
                    <a:pt x="72" y="234"/>
                  </a:lnTo>
                  <a:lnTo>
                    <a:pt x="35" y="288"/>
                  </a:lnTo>
                  <a:lnTo>
                    <a:pt x="0" y="34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</a:ln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grpSp>
        <p:nvGrpSpPr>
          <p:cNvPr id="3" name="Group 20"/>
          <p:cNvGrpSpPr/>
          <p:nvPr/>
        </p:nvGrpSpPr>
        <p:grpSpPr bwMode="auto">
          <a:xfrm rot="19449561" flipH="1">
            <a:off x="5795963" y="-198438"/>
            <a:ext cx="1547812" cy="1466851"/>
            <a:chOff x="2655" y="1738"/>
            <a:chExt cx="866" cy="834"/>
          </a:xfrm>
        </p:grpSpPr>
        <p:sp>
          <p:nvSpPr>
            <p:cNvPr id="13354" name="Freeform 21"/>
            <p:cNvSpPr/>
            <p:nvPr/>
          </p:nvSpPr>
          <p:spPr bwMode="auto">
            <a:xfrm>
              <a:off x="2655" y="1738"/>
              <a:ext cx="866" cy="834"/>
            </a:xfrm>
            <a:custGeom>
              <a:avLst/>
              <a:gdLst>
                <a:gd name="T0" fmla="*/ 789 w 866"/>
                <a:gd name="T1" fmla="*/ 45 h 834"/>
                <a:gd name="T2" fmla="*/ 728 w 866"/>
                <a:gd name="T3" fmla="*/ 91 h 834"/>
                <a:gd name="T4" fmla="*/ 576 w 866"/>
                <a:gd name="T5" fmla="*/ 190 h 834"/>
                <a:gd name="T6" fmla="*/ 516 w 866"/>
                <a:gd name="T7" fmla="*/ 233 h 834"/>
                <a:gd name="T8" fmla="*/ 456 w 866"/>
                <a:gd name="T9" fmla="*/ 284 h 834"/>
                <a:gd name="T10" fmla="*/ 398 w 866"/>
                <a:gd name="T11" fmla="*/ 346 h 834"/>
                <a:gd name="T12" fmla="*/ 356 w 866"/>
                <a:gd name="T13" fmla="*/ 402 h 834"/>
                <a:gd name="T14" fmla="*/ 282 w 866"/>
                <a:gd name="T15" fmla="*/ 593 h 834"/>
                <a:gd name="T16" fmla="*/ 245 w 866"/>
                <a:gd name="T17" fmla="*/ 597 h 834"/>
                <a:gd name="T18" fmla="*/ 221 w 866"/>
                <a:gd name="T19" fmla="*/ 614 h 834"/>
                <a:gd name="T20" fmla="*/ 202 w 866"/>
                <a:gd name="T21" fmla="*/ 639 h 834"/>
                <a:gd name="T22" fmla="*/ 174 w 866"/>
                <a:gd name="T23" fmla="*/ 687 h 834"/>
                <a:gd name="T24" fmla="*/ 145 w 866"/>
                <a:gd name="T25" fmla="*/ 720 h 834"/>
                <a:gd name="T26" fmla="*/ 115 w 866"/>
                <a:gd name="T27" fmla="*/ 742 h 834"/>
                <a:gd name="T28" fmla="*/ 89 w 866"/>
                <a:gd name="T29" fmla="*/ 756 h 834"/>
                <a:gd name="T30" fmla="*/ 58 w 866"/>
                <a:gd name="T31" fmla="*/ 768 h 834"/>
                <a:gd name="T32" fmla="*/ 21 w 866"/>
                <a:gd name="T33" fmla="*/ 777 h 834"/>
                <a:gd name="T34" fmla="*/ 25 w 866"/>
                <a:gd name="T35" fmla="*/ 793 h 834"/>
                <a:gd name="T36" fmla="*/ 79 w 866"/>
                <a:gd name="T37" fmla="*/ 809 h 834"/>
                <a:gd name="T38" fmla="*/ 135 w 866"/>
                <a:gd name="T39" fmla="*/ 815 h 834"/>
                <a:gd name="T40" fmla="*/ 190 w 866"/>
                <a:gd name="T41" fmla="*/ 809 h 834"/>
                <a:gd name="T42" fmla="*/ 227 w 866"/>
                <a:gd name="T43" fmla="*/ 809 h 834"/>
                <a:gd name="T44" fmla="*/ 249 w 866"/>
                <a:gd name="T45" fmla="*/ 822 h 834"/>
                <a:gd name="T46" fmla="*/ 284 w 866"/>
                <a:gd name="T47" fmla="*/ 832 h 834"/>
                <a:gd name="T48" fmla="*/ 313 w 866"/>
                <a:gd name="T49" fmla="*/ 834 h 834"/>
                <a:gd name="T50" fmla="*/ 308 w 866"/>
                <a:gd name="T51" fmla="*/ 806 h 834"/>
                <a:gd name="T52" fmla="*/ 307 w 866"/>
                <a:gd name="T53" fmla="*/ 783 h 834"/>
                <a:gd name="T54" fmla="*/ 313 w 866"/>
                <a:gd name="T55" fmla="*/ 761 h 834"/>
                <a:gd name="T56" fmla="*/ 329 w 866"/>
                <a:gd name="T57" fmla="*/ 737 h 834"/>
                <a:gd name="T58" fmla="*/ 350 w 866"/>
                <a:gd name="T59" fmla="*/ 714 h 834"/>
                <a:gd name="T60" fmla="*/ 360 w 866"/>
                <a:gd name="T61" fmla="*/ 692 h 834"/>
                <a:gd name="T62" fmla="*/ 361 w 866"/>
                <a:gd name="T63" fmla="*/ 668 h 834"/>
                <a:gd name="T64" fmla="*/ 357 w 866"/>
                <a:gd name="T65" fmla="*/ 640 h 834"/>
                <a:gd name="T66" fmla="*/ 376 w 866"/>
                <a:gd name="T67" fmla="*/ 607 h 834"/>
                <a:gd name="T68" fmla="*/ 408 w 866"/>
                <a:gd name="T69" fmla="*/ 576 h 834"/>
                <a:gd name="T70" fmla="*/ 500 w 866"/>
                <a:gd name="T71" fmla="*/ 482 h 834"/>
                <a:gd name="T72" fmla="*/ 569 w 866"/>
                <a:gd name="T73" fmla="*/ 394 h 834"/>
                <a:gd name="T74" fmla="*/ 670 w 866"/>
                <a:gd name="T75" fmla="*/ 284 h 834"/>
                <a:gd name="T76" fmla="*/ 770 w 866"/>
                <a:gd name="T77" fmla="*/ 172 h 834"/>
                <a:gd name="T78" fmla="*/ 815 w 866"/>
                <a:gd name="T79" fmla="*/ 114 h 834"/>
                <a:gd name="T80" fmla="*/ 853 w 866"/>
                <a:gd name="T81" fmla="*/ 50 h 834"/>
                <a:gd name="T82" fmla="*/ 862 w 866"/>
                <a:gd name="T83" fmla="*/ 32 h 834"/>
                <a:gd name="T84" fmla="*/ 866 w 866"/>
                <a:gd name="T85" fmla="*/ 18 h 834"/>
                <a:gd name="T86" fmla="*/ 860 w 866"/>
                <a:gd name="T87" fmla="*/ 2 h 834"/>
                <a:gd name="T88" fmla="*/ 844 w 866"/>
                <a:gd name="T89" fmla="*/ 2 h 834"/>
                <a:gd name="T90" fmla="*/ 818 w 866"/>
                <a:gd name="T91" fmla="*/ 19 h 8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66" h="834">
                  <a:moveTo>
                    <a:pt x="818" y="19"/>
                  </a:moveTo>
                  <a:lnTo>
                    <a:pt x="789" y="45"/>
                  </a:lnTo>
                  <a:lnTo>
                    <a:pt x="758" y="69"/>
                  </a:lnTo>
                  <a:lnTo>
                    <a:pt x="728" y="91"/>
                  </a:lnTo>
                  <a:lnTo>
                    <a:pt x="698" y="111"/>
                  </a:lnTo>
                  <a:lnTo>
                    <a:pt x="576" y="190"/>
                  </a:lnTo>
                  <a:lnTo>
                    <a:pt x="545" y="211"/>
                  </a:lnTo>
                  <a:lnTo>
                    <a:pt x="516" y="233"/>
                  </a:lnTo>
                  <a:lnTo>
                    <a:pt x="486" y="257"/>
                  </a:lnTo>
                  <a:lnTo>
                    <a:pt x="456" y="284"/>
                  </a:lnTo>
                  <a:lnTo>
                    <a:pt x="427" y="313"/>
                  </a:lnTo>
                  <a:lnTo>
                    <a:pt x="398" y="346"/>
                  </a:lnTo>
                  <a:lnTo>
                    <a:pt x="370" y="383"/>
                  </a:lnTo>
                  <a:lnTo>
                    <a:pt x="356" y="402"/>
                  </a:lnTo>
                  <a:lnTo>
                    <a:pt x="342" y="423"/>
                  </a:lnTo>
                  <a:lnTo>
                    <a:pt x="282" y="593"/>
                  </a:lnTo>
                  <a:lnTo>
                    <a:pt x="261" y="593"/>
                  </a:lnTo>
                  <a:lnTo>
                    <a:pt x="245" y="597"/>
                  </a:lnTo>
                  <a:lnTo>
                    <a:pt x="231" y="604"/>
                  </a:lnTo>
                  <a:lnTo>
                    <a:pt x="221" y="614"/>
                  </a:lnTo>
                  <a:lnTo>
                    <a:pt x="211" y="626"/>
                  </a:lnTo>
                  <a:lnTo>
                    <a:pt x="202" y="639"/>
                  </a:lnTo>
                  <a:lnTo>
                    <a:pt x="183" y="671"/>
                  </a:lnTo>
                  <a:lnTo>
                    <a:pt x="174" y="687"/>
                  </a:lnTo>
                  <a:lnTo>
                    <a:pt x="160" y="703"/>
                  </a:lnTo>
                  <a:lnTo>
                    <a:pt x="145" y="720"/>
                  </a:lnTo>
                  <a:lnTo>
                    <a:pt x="126" y="735"/>
                  </a:lnTo>
                  <a:lnTo>
                    <a:pt x="115" y="742"/>
                  </a:lnTo>
                  <a:lnTo>
                    <a:pt x="102" y="749"/>
                  </a:lnTo>
                  <a:lnTo>
                    <a:pt x="89" y="756"/>
                  </a:lnTo>
                  <a:lnTo>
                    <a:pt x="75" y="762"/>
                  </a:lnTo>
                  <a:lnTo>
                    <a:pt x="58" y="768"/>
                  </a:lnTo>
                  <a:lnTo>
                    <a:pt x="41" y="773"/>
                  </a:lnTo>
                  <a:lnTo>
                    <a:pt x="21" y="777"/>
                  </a:lnTo>
                  <a:lnTo>
                    <a:pt x="0" y="781"/>
                  </a:lnTo>
                  <a:lnTo>
                    <a:pt x="25" y="793"/>
                  </a:lnTo>
                  <a:lnTo>
                    <a:pt x="52" y="801"/>
                  </a:lnTo>
                  <a:lnTo>
                    <a:pt x="79" y="809"/>
                  </a:lnTo>
                  <a:lnTo>
                    <a:pt x="107" y="813"/>
                  </a:lnTo>
                  <a:lnTo>
                    <a:pt x="135" y="815"/>
                  </a:lnTo>
                  <a:lnTo>
                    <a:pt x="163" y="814"/>
                  </a:lnTo>
                  <a:lnTo>
                    <a:pt x="190" y="809"/>
                  </a:lnTo>
                  <a:lnTo>
                    <a:pt x="216" y="799"/>
                  </a:lnTo>
                  <a:lnTo>
                    <a:pt x="227" y="809"/>
                  </a:lnTo>
                  <a:lnTo>
                    <a:pt x="238" y="817"/>
                  </a:lnTo>
                  <a:lnTo>
                    <a:pt x="249" y="822"/>
                  </a:lnTo>
                  <a:lnTo>
                    <a:pt x="260" y="826"/>
                  </a:lnTo>
                  <a:lnTo>
                    <a:pt x="284" y="832"/>
                  </a:lnTo>
                  <a:lnTo>
                    <a:pt x="297" y="833"/>
                  </a:lnTo>
                  <a:lnTo>
                    <a:pt x="313" y="834"/>
                  </a:lnTo>
                  <a:lnTo>
                    <a:pt x="311" y="819"/>
                  </a:lnTo>
                  <a:lnTo>
                    <a:pt x="308" y="806"/>
                  </a:lnTo>
                  <a:lnTo>
                    <a:pt x="307" y="794"/>
                  </a:lnTo>
                  <a:lnTo>
                    <a:pt x="307" y="783"/>
                  </a:lnTo>
                  <a:lnTo>
                    <a:pt x="308" y="772"/>
                  </a:lnTo>
                  <a:lnTo>
                    <a:pt x="313" y="761"/>
                  </a:lnTo>
                  <a:lnTo>
                    <a:pt x="319" y="750"/>
                  </a:lnTo>
                  <a:lnTo>
                    <a:pt x="329" y="737"/>
                  </a:lnTo>
                  <a:lnTo>
                    <a:pt x="341" y="725"/>
                  </a:lnTo>
                  <a:lnTo>
                    <a:pt x="350" y="714"/>
                  </a:lnTo>
                  <a:lnTo>
                    <a:pt x="356" y="703"/>
                  </a:lnTo>
                  <a:lnTo>
                    <a:pt x="360" y="692"/>
                  </a:lnTo>
                  <a:lnTo>
                    <a:pt x="361" y="680"/>
                  </a:lnTo>
                  <a:lnTo>
                    <a:pt x="361" y="668"/>
                  </a:lnTo>
                  <a:lnTo>
                    <a:pt x="360" y="655"/>
                  </a:lnTo>
                  <a:lnTo>
                    <a:pt x="357" y="640"/>
                  </a:lnTo>
                  <a:lnTo>
                    <a:pt x="365" y="624"/>
                  </a:lnTo>
                  <a:lnTo>
                    <a:pt x="376" y="607"/>
                  </a:lnTo>
                  <a:lnTo>
                    <a:pt x="392" y="591"/>
                  </a:lnTo>
                  <a:lnTo>
                    <a:pt x="408" y="576"/>
                  </a:lnTo>
                  <a:lnTo>
                    <a:pt x="479" y="514"/>
                  </a:lnTo>
                  <a:lnTo>
                    <a:pt x="500" y="482"/>
                  </a:lnTo>
                  <a:lnTo>
                    <a:pt x="521" y="451"/>
                  </a:lnTo>
                  <a:lnTo>
                    <a:pt x="569" y="394"/>
                  </a:lnTo>
                  <a:lnTo>
                    <a:pt x="619" y="338"/>
                  </a:lnTo>
                  <a:lnTo>
                    <a:pt x="670" y="284"/>
                  </a:lnTo>
                  <a:lnTo>
                    <a:pt x="722" y="228"/>
                  </a:lnTo>
                  <a:lnTo>
                    <a:pt x="770" y="172"/>
                  </a:lnTo>
                  <a:lnTo>
                    <a:pt x="793" y="143"/>
                  </a:lnTo>
                  <a:lnTo>
                    <a:pt x="815" y="114"/>
                  </a:lnTo>
                  <a:lnTo>
                    <a:pt x="835" y="82"/>
                  </a:lnTo>
                  <a:lnTo>
                    <a:pt x="853" y="50"/>
                  </a:lnTo>
                  <a:lnTo>
                    <a:pt x="858" y="41"/>
                  </a:lnTo>
                  <a:lnTo>
                    <a:pt x="862" y="32"/>
                  </a:lnTo>
                  <a:lnTo>
                    <a:pt x="864" y="24"/>
                  </a:lnTo>
                  <a:lnTo>
                    <a:pt x="866" y="18"/>
                  </a:lnTo>
                  <a:lnTo>
                    <a:pt x="864" y="8"/>
                  </a:lnTo>
                  <a:lnTo>
                    <a:pt x="860" y="2"/>
                  </a:lnTo>
                  <a:lnTo>
                    <a:pt x="853" y="0"/>
                  </a:lnTo>
                  <a:lnTo>
                    <a:pt x="844" y="2"/>
                  </a:lnTo>
                  <a:lnTo>
                    <a:pt x="832" y="9"/>
                  </a:lnTo>
                  <a:lnTo>
                    <a:pt x="818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55" name="Freeform 22"/>
            <p:cNvSpPr/>
            <p:nvPr/>
          </p:nvSpPr>
          <p:spPr bwMode="auto">
            <a:xfrm>
              <a:off x="3034" y="1764"/>
              <a:ext cx="463" cy="452"/>
            </a:xfrm>
            <a:custGeom>
              <a:avLst/>
              <a:gdLst>
                <a:gd name="T0" fmla="*/ 426 w 463"/>
                <a:gd name="T1" fmla="*/ 19 h 452"/>
                <a:gd name="T2" fmla="*/ 398 w 463"/>
                <a:gd name="T3" fmla="*/ 45 h 452"/>
                <a:gd name="T4" fmla="*/ 368 w 463"/>
                <a:gd name="T5" fmla="*/ 69 h 452"/>
                <a:gd name="T6" fmla="*/ 339 w 463"/>
                <a:gd name="T7" fmla="*/ 92 h 452"/>
                <a:gd name="T8" fmla="*/ 309 w 463"/>
                <a:gd name="T9" fmla="*/ 114 h 452"/>
                <a:gd name="T10" fmla="*/ 249 w 463"/>
                <a:gd name="T11" fmla="*/ 155 h 452"/>
                <a:gd name="T12" fmla="*/ 189 w 463"/>
                <a:gd name="T13" fmla="*/ 196 h 452"/>
                <a:gd name="T14" fmla="*/ 133 w 463"/>
                <a:gd name="T15" fmla="*/ 238 h 452"/>
                <a:gd name="T16" fmla="*/ 107 w 463"/>
                <a:gd name="T17" fmla="*/ 261 h 452"/>
                <a:gd name="T18" fmla="*/ 82 w 463"/>
                <a:gd name="T19" fmla="*/ 285 h 452"/>
                <a:gd name="T20" fmla="*/ 58 w 463"/>
                <a:gd name="T21" fmla="*/ 311 h 452"/>
                <a:gd name="T22" fmla="*/ 37 w 463"/>
                <a:gd name="T23" fmla="*/ 339 h 452"/>
                <a:gd name="T24" fmla="*/ 17 w 463"/>
                <a:gd name="T25" fmla="*/ 370 h 452"/>
                <a:gd name="T26" fmla="*/ 0 w 463"/>
                <a:gd name="T27" fmla="*/ 404 h 452"/>
                <a:gd name="T28" fmla="*/ 82 w 463"/>
                <a:gd name="T29" fmla="*/ 452 h 452"/>
                <a:gd name="T30" fmla="*/ 102 w 463"/>
                <a:gd name="T31" fmla="*/ 422 h 452"/>
                <a:gd name="T32" fmla="*/ 123 w 463"/>
                <a:gd name="T33" fmla="*/ 394 h 452"/>
                <a:gd name="T34" fmla="*/ 144 w 463"/>
                <a:gd name="T35" fmla="*/ 367 h 452"/>
                <a:gd name="T36" fmla="*/ 167 w 463"/>
                <a:gd name="T37" fmla="*/ 342 h 452"/>
                <a:gd name="T38" fmla="*/ 216 w 463"/>
                <a:gd name="T39" fmla="*/ 293 h 452"/>
                <a:gd name="T40" fmla="*/ 265 w 463"/>
                <a:gd name="T41" fmla="*/ 246 h 452"/>
                <a:gd name="T42" fmla="*/ 316 w 463"/>
                <a:gd name="T43" fmla="*/ 199 h 452"/>
                <a:gd name="T44" fmla="*/ 365 w 463"/>
                <a:gd name="T45" fmla="*/ 149 h 452"/>
                <a:gd name="T46" fmla="*/ 388 w 463"/>
                <a:gd name="T47" fmla="*/ 121 h 452"/>
                <a:gd name="T48" fmla="*/ 411 w 463"/>
                <a:gd name="T49" fmla="*/ 93 h 452"/>
                <a:gd name="T50" fmla="*/ 433 w 463"/>
                <a:gd name="T51" fmla="*/ 63 h 452"/>
                <a:gd name="T52" fmla="*/ 454 w 463"/>
                <a:gd name="T53" fmla="*/ 31 h 452"/>
                <a:gd name="T54" fmla="*/ 459 w 463"/>
                <a:gd name="T55" fmla="*/ 19 h 452"/>
                <a:gd name="T56" fmla="*/ 463 w 463"/>
                <a:gd name="T57" fmla="*/ 10 h 452"/>
                <a:gd name="T58" fmla="*/ 463 w 463"/>
                <a:gd name="T59" fmla="*/ 5 h 452"/>
                <a:gd name="T60" fmla="*/ 459 w 463"/>
                <a:gd name="T61" fmla="*/ 2 h 452"/>
                <a:gd name="T62" fmla="*/ 455 w 463"/>
                <a:gd name="T63" fmla="*/ 0 h 452"/>
                <a:gd name="T64" fmla="*/ 447 w 463"/>
                <a:gd name="T65" fmla="*/ 4 h 452"/>
                <a:gd name="T66" fmla="*/ 437 w 463"/>
                <a:gd name="T67" fmla="*/ 10 h 452"/>
                <a:gd name="T68" fmla="*/ 426 w 463"/>
                <a:gd name="T69" fmla="*/ 19 h 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3"/>
                <a:gd name="T106" fmla="*/ 0 h 452"/>
                <a:gd name="T107" fmla="*/ 463 w 463"/>
                <a:gd name="T108" fmla="*/ 452 h 4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3" h="452">
                  <a:moveTo>
                    <a:pt x="426" y="19"/>
                  </a:moveTo>
                  <a:lnTo>
                    <a:pt x="398" y="45"/>
                  </a:lnTo>
                  <a:lnTo>
                    <a:pt x="368" y="69"/>
                  </a:lnTo>
                  <a:lnTo>
                    <a:pt x="339" y="92"/>
                  </a:lnTo>
                  <a:lnTo>
                    <a:pt x="309" y="114"/>
                  </a:lnTo>
                  <a:lnTo>
                    <a:pt x="249" y="155"/>
                  </a:lnTo>
                  <a:lnTo>
                    <a:pt x="189" y="196"/>
                  </a:lnTo>
                  <a:lnTo>
                    <a:pt x="133" y="238"/>
                  </a:lnTo>
                  <a:lnTo>
                    <a:pt x="107" y="261"/>
                  </a:lnTo>
                  <a:lnTo>
                    <a:pt x="82" y="285"/>
                  </a:lnTo>
                  <a:lnTo>
                    <a:pt x="58" y="311"/>
                  </a:lnTo>
                  <a:lnTo>
                    <a:pt x="37" y="339"/>
                  </a:lnTo>
                  <a:lnTo>
                    <a:pt x="17" y="370"/>
                  </a:lnTo>
                  <a:lnTo>
                    <a:pt x="0" y="404"/>
                  </a:lnTo>
                  <a:lnTo>
                    <a:pt x="82" y="452"/>
                  </a:lnTo>
                  <a:lnTo>
                    <a:pt x="102" y="422"/>
                  </a:lnTo>
                  <a:lnTo>
                    <a:pt x="123" y="394"/>
                  </a:lnTo>
                  <a:lnTo>
                    <a:pt x="144" y="367"/>
                  </a:lnTo>
                  <a:lnTo>
                    <a:pt x="167" y="342"/>
                  </a:lnTo>
                  <a:lnTo>
                    <a:pt x="216" y="293"/>
                  </a:lnTo>
                  <a:lnTo>
                    <a:pt x="265" y="246"/>
                  </a:lnTo>
                  <a:lnTo>
                    <a:pt x="316" y="199"/>
                  </a:lnTo>
                  <a:lnTo>
                    <a:pt x="365" y="149"/>
                  </a:lnTo>
                  <a:lnTo>
                    <a:pt x="388" y="121"/>
                  </a:lnTo>
                  <a:lnTo>
                    <a:pt x="411" y="93"/>
                  </a:lnTo>
                  <a:lnTo>
                    <a:pt x="433" y="63"/>
                  </a:lnTo>
                  <a:lnTo>
                    <a:pt x="454" y="31"/>
                  </a:lnTo>
                  <a:lnTo>
                    <a:pt x="459" y="19"/>
                  </a:lnTo>
                  <a:lnTo>
                    <a:pt x="463" y="10"/>
                  </a:lnTo>
                  <a:lnTo>
                    <a:pt x="463" y="5"/>
                  </a:lnTo>
                  <a:lnTo>
                    <a:pt x="459" y="2"/>
                  </a:lnTo>
                  <a:lnTo>
                    <a:pt x="455" y="0"/>
                  </a:lnTo>
                  <a:lnTo>
                    <a:pt x="447" y="4"/>
                  </a:lnTo>
                  <a:lnTo>
                    <a:pt x="437" y="10"/>
                  </a:lnTo>
                  <a:lnTo>
                    <a:pt x="426" y="1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56" name="Freeform 23"/>
            <p:cNvSpPr/>
            <p:nvPr/>
          </p:nvSpPr>
          <p:spPr bwMode="auto">
            <a:xfrm>
              <a:off x="2951" y="2179"/>
              <a:ext cx="163" cy="171"/>
            </a:xfrm>
            <a:custGeom>
              <a:avLst/>
              <a:gdLst>
                <a:gd name="T0" fmla="*/ 62 w 162"/>
                <a:gd name="T1" fmla="*/ 0 h 173"/>
                <a:gd name="T2" fmla="*/ 162 w 162"/>
                <a:gd name="T3" fmla="*/ 61 h 173"/>
                <a:gd name="T4" fmla="*/ 130 w 162"/>
                <a:gd name="T5" fmla="*/ 86 h 173"/>
                <a:gd name="T6" fmla="*/ 99 w 162"/>
                <a:gd name="T7" fmla="*/ 113 h 173"/>
                <a:gd name="T8" fmla="*/ 71 w 162"/>
                <a:gd name="T9" fmla="*/ 141 h 173"/>
                <a:gd name="T10" fmla="*/ 44 w 162"/>
                <a:gd name="T11" fmla="*/ 173 h 173"/>
                <a:gd name="T12" fmla="*/ 0 w 162"/>
                <a:gd name="T13" fmla="*/ 152 h 173"/>
                <a:gd name="T14" fmla="*/ 20 w 162"/>
                <a:gd name="T15" fmla="*/ 114 h 173"/>
                <a:gd name="T16" fmla="*/ 38 w 162"/>
                <a:gd name="T17" fmla="*/ 76 h 173"/>
                <a:gd name="T18" fmla="*/ 51 w 162"/>
                <a:gd name="T19" fmla="*/ 38 h 173"/>
                <a:gd name="T20" fmla="*/ 62 w 162"/>
                <a:gd name="T21" fmla="*/ 0 h 1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2"/>
                <a:gd name="T34" fmla="*/ 0 h 173"/>
                <a:gd name="T35" fmla="*/ 162 w 162"/>
                <a:gd name="T36" fmla="*/ 173 h 1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2" h="173">
                  <a:moveTo>
                    <a:pt x="62" y="0"/>
                  </a:moveTo>
                  <a:lnTo>
                    <a:pt x="162" y="61"/>
                  </a:lnTo>
                  <a:lnTo>
                    <a:pt x="130" y="86"/>
                  </a:lnTo>
                  <a:lnTo>
                    <a:pt x="99" y="113"/>
                  </a:lnTo>
                  <a:lnTo>
                    <a:pt x="71" y="141"/>
                  </a:lnTo>
                  <a:lnTo>
                    <a:pt x="44" y="173"/>
                  </a:lnTo>
                  <a:lnTo>
                    <a:pt x="0" y="152"/>
                  </a:lnTo>
                  <a:lnTo>
                    <a:pt x="20" y="114"/>
                  </a:lnTo>
                  <a:lnTo>
                    <a:pt x="38" y="76"/>
                  </a:lnTo>
                  <a:lnTo>
                    <a:pt x="51" y="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9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57" name="Freeform 24"/>
            <p:cNvSpPr/>
            <p:nvPr/>
          </p:nvSpPr>
          <p:spPr bwMode="auto">
            <a:xfrm>
              <a:off x="2691" y="2354"/>
              <a:ext cx="295" cy="201"/>
            </a:xfrm>
            <a:custGeom>
              <a:avLst/>
              <a:gdLst>
                <a:gd name="T0" fmla="*/ 287 w 295"/>
                <a:gd name="T1" fmla="*/ 21 h 201"/>
                <a:gd name="T2" fmla="*/ 292 w 295"/>
                <a:gd name="T3" fmla="*/ 35 h 201"/>
                <a:gd name="T4" fmla="*/ 295 w 295"/>
                <a:gd name="T5" fmla="*/ 50 h 201"/>
                <a:gd name="T6" fmla="*/ 295 w 295"/>
                <a:gd name="T7" fmla="*/ 65 h 201"/>
                <a:gd name="T8" fmla="*/ 293 w 295"/>
                <a:gd name="T9" fmla="*/ 80 h 201"/>
                <a:gd name="T10" fmla="*/ 290 w 295"/>
                <a:gd name="T11" fmla="*/ 87 h 201"/>
                <a:gd name="T12" fmla="*/ 286 w 295"/>
                <a:gd name="T13" fmla="*/ 94 h 201"/>
                <a:gd name="T14" fmla="*/ 275 w 295"/>
                <a:gd name="T15" fmla="*/ 106 h 201"/>
                <a:gd name="T16" fmla="*/ 263 w 295"/>
                <a:gd name="T17" fmla="*/ 117 h 201"/>
                <a:gd name="T18" fmla="*/ 253 w 295"/>
                <a:gd name="T19" fmla="*/ 129 h 201"/>
                <a:gd name="T20" fmla="*/ 246 w 295"/>
                <a:gd name="T21" fmla="*/ 141 h 201"/>
                <a:gd name="T22" fmla="*/ 242 w 295"/>
                <a:gd name="T23" fmla="*/ 150 h 201"/>
                <a:gd name="T24" fmla="*/ 239 w 295"/>
                <a:gd name="T25" fmla="*/ 157 h 201"/>
                <a:gd name="T26" fmla="*/ 239 w 295"/>
                <a:gd name="T27" fmla="*/ 164 h 201"/>
                <a:gd name="T28" fmla="*/ 241 w 295"/>
                <a:gd name="T29" fmla="*/ 170 h 201"/>
                <a:gd name="T30" fmla="*/ 243 w 295"/>
                <a:gd name="T31" fmla="*/ 178 h 201"/>
                <a:gd name="T32" fmla="*/ 246 w 295"/>
                <a:gd name="T33" fmla="*/ 187 h 201"/>
                <a:gd name="T34" fmla="*/ 249 w 295"/>
                <a:gd name="T35" fmla="*/ 201 h 201"/>
                <a:gd name="T36" fmla="*/ 239 w 295"/>
                <a:gd name="T37" fmla="*/ 197 h 201"/>
                <a:gd name="T38" fmla="*/ 232 w 295"/>
                <a:gd name="T39" fmla="*/ 194 h 201"/>
                <a:gd name="T40" fmla="*/ 220 w 295"/>
                <a:gd name="T41" fmla="*/ 191 h 201"/>
                <a:gd name="T42" fmla="*/ 211 w 295"/>
                <a:gd name="T43" fmla="*/ 187 h 201"/>
                <a:gd name="T44" fmla="*/ 205 w 295"/>
                <a:gd name="T45" fmla="*/ 184 h 201"/>
                <a:gd name="T46" fmla="*/ 202 w 295"/>
                <a:gd name="T47" fmla="*/ 180 h 201"/>
                <a:gd name="T48" fmla="*/ 199 w 295"/>
                <a:gd name="T49" fmla="*/ 173 h 201"/>
                <a:gd name="T50" fmla="*/ 197 w 295"/>
                <a:gd name="T51" fmla="*/ 165 h 201"/>
                <a:gd name="T52" fmla="*/ 192 w 295"/>
                <a:gd name="T53" fmla="*/ 152 h 201"/>
                <a:gd name="T54" fmla="*/ 180 w 295"/>
                <a:gd name="T55" fmla="*/ 158 h 201"/>
                <a:gd name="T56" fmla="*/ 168 w 295"/>
                <a:gd name="T57" fmla="*/ 165 h 201"/>
                <a:gd name="T58" fmla="*/ 144 w 295"/>
                <a:gd name="T59" fmla="*/ 172 h 201"/>
                <a:gd name="T60" fmla="*/ 121 w 295"/>
                <a:gd name="T61" fmla="*/ 177 h 201"/>
                <a:gd name="T62" fmla="*/ 98 w 295"/>
                <a:gd name="T63" fmla="*/ 178 h 201"/>
                <a:gd name="T64" fmla="*/ 75 w 295"/>
                <a:gd name="T65" fmla="*/ 177 h 201"/>
                <a:gd name="T66" fmla="*/ 52 w 295"/>
                <a:gd name="T67" fmla="*/ 174 h 201"/>
                <a:gd name="T68" fmla="*/ 27 w 295"/>
                <a:gd name="T69" fmla="*/ 170 h 201"/>
                <a:gd name="T70" fmla="*/ 0 w 295"/>
                <a:gd name="T71" fmla="*/ 167 h 201"/>
                <a:gd name="T72" fmla="*/ 48 w 295"/>
                <a:gd name="T73" fmla="*/ 157 h 201"/>
                <a:gd name="T74" fmla="*/ 72 w 295"/>
                <a:gd name="T75" fmla="*/ 153 h 201"/>
                <a:gd name="T76" fmla="*/ 95 w 295"/>
                <a:gd name="T77" fmla="*/ 144 h 201"/>
                <a:gd name="T78" fmla="*/ 104 w 295"/>
                <a:gd name="T79" fmla="*/ 140 h 201"/>
                <a:gd name="T80" fmla="*/ 111 w 295"/>
                <a:gd name="T81" fmla="*/ 135 h 201"/>
                <a:gd name="T82" fmla="*/ 124 w 295"/>
                <a:gd name="T83" fmla="*/ 125 h 201"/>
                <a:gd name="T84" fmla="*/ 133 w 295"/>
                <a:gd name="T85" fmla="*/ 114 h 201"/>
                <a:gd name="T86" fmla="*/ 141 w 295"/>
                <a:gd name="T87" fmla="*/ 102 h 201"/>
                <a:gd name="T88" fmla="*/ 154 w 295"/>
                <a:gd name="T89" fmla="*/ 77 h 201"/>
                <a:gd name="T90" fmla="*/ 162 w 295"/>
                <a:gd name="T91" fmla="*/ 64 h 201"/>
                <a:gd name="T92" fmla="*/ 170 w 295"/>
                <a:gd name="T93" fmla="*/ 50 h 201"/>
                <a:gd name="T94" fmla="*/ 187 w 295"/>
                <a:gd name="T95" fmla="*/ 31 h 201"/>
                <a:gd name="T96" fmla="*/ 196 w 295"/>
                <a:gd name="T97" fmla="*/ 22 h 201"/>
                <a:gd name="T98" fmla="*/ 205 w 295"/>
                <a:gd name="T99" fmla="*/ 14 h 201"/>
                <a:gd name="T100" fmla="*/ 218 w 295"/>
                <a:gd name="T101" fmla="*/ 8 h 201"/>
                <a:gd name="T102" fmla="*/ 229 w 295"/>
                <a:gd name="T103" fmla="*/ 3 h 201"/>
                <a:gd name="T104" fmla="*/ 242 w 295"/>
                <a:gd name="T105" fmla="*/ 1 h 201"/>
                <a:gd name="T106" fmla="*/ 255 w 295"/>
                <a:gd name="T107" fmla="*/ 0 h 201"/>
                <a:gd name="T108" fmla="*/ 265 w 295"/>
                <a:gd name="T109" fmla="*/ 2 h 201"/>
                <a:gd name="T110" fmla="*/ 273 w 295"/>
                <a:gd name="T111" fmla="*/ 7 h 201"/>
                <a:gd name="T112" fmla="*/ 281 w 295"/>
                <a:gd name="T113" fmla="*/ 13 h 201"/>
                <a:gd name="T114" fmla="*/ 287 w 295"/>
                <a:gd name="T115" fmla="*/ 21 h 2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5"/>
                <a:gd name="T175" fmla="*/ 0 h 201"/>
                <a:gd name="T176" fmla="*/ 295 w 295"/>
                <a:gd name="T177" fmla="*/ 201 h 2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5" h="201">
                  <a:moveTo>
                    <a:pt x="287" y="21"/>
                  </a:moveTo>
                  <a:lnTo>
                    <a:pt x="292" y="35"/>
                  </a:lnTo>
                  <a:lnTo>
                    <a:pt x="295" y="50"/>
                  </a:lnTo>
                  <a:lnTo>
                    <a:pt x="295" y="65"/>
                  </a:lnTo>
                  <a:lnTo>
                    <a:pt x="293" y="80"/>
                  </a:lnTo>
                  <a:lnTo>
                    <a:pt x="290" y="87"/>
                  </a:lnTo>
                  <a:lnTo>
                    <a:pt x="286" y="94"/>
                  </a:lnTo>
                  <a:lnTo>
                    <a:pt x="275" y="106"/>
                  </a:lnTo>
                  <a:lnTo>
                    <a:pt x="263" y="117"/>
                  </a:lnTo>
                  <a:lnTo>
                    <a:pt x="253" y="129"/>
                  </a:lnTo>
                  <a:lnTo>
                    <a:pt x="246" y="141"/>
                  </a:lnTo>
                  <a:lnTo>
                    <a:pt x="242" y="150"/>
                  </a:lnTo>
                  <a:lnTo>
                    <a:pt x="239" y="157"/>
                  </a:lnTo>
                  <a:lnTo>
                    <a:pt x="239" y="164"/>
                  </a:lnTo>
                  <a:lnTo>
                    <a:pt x="241" y="170"/>
                  </a:lnTo>
                  <a:lnTo>
                    <a:pt x="243" y="178"/>
                  </a:lnTo>
                  <a:lnTo>
                    <a:pt x="246" y="187"/>
                  </a:lnTo>
                  <a:lnTo>
                    <a:pt x="249" y="201"/>
                  </a:lnTo>
                  <a:lnTo>
                    <a:pt x="239" y="197"/>
                  </a:lnTo>
                  <a:lnTo>
                    <a:pt x="232" y="194"/>
                  </a:lnTo>
                  <a:lnTo>
                    <a:pt x="220" y="191"/>
                  </a:lnTo>
                  <a:lnTo>
                    <a:pt x="211" y="187"/>
                  </a:lnTo>
                  <a:lnTo>
                    <a:pt x="205" y="184"/>
                  </a:lnTo>
                  <a:lnTo>
                    <a:pt x="202" y="180"/>
                  </a:lnTo>
                  <a:lnTo>
                    <a:pt x="199" y="173"/>
                  </a:lnTo>
                  <a:lnTo>
                    <a:pt x="197" y="165"/>
                  </a:lnTo>
                  <a:lnTo>
                    <a:pt x="192" y="152"/>
                  </a:lnTo>
                  <a:lnTo>
                    <a:pt x="180" y="158"/>
                  </a:lnTo>
                  <a:lnTo>
                    <a:pt x="168" y="165"/>
                  </a:lnTo>
                  <a:lnTo>
                    <a:pt x="144" y="172"/>
                  </a:lnTo>
                  <a:lnTo>
                    <a:pt x="121" y="177"/>
                  </a:lnTo>
                  <a:lnTo>
                    <a:pt x="98" y="178"/>
                  </a:lnTo>
                  <a:lnTo>
                    <a:pt x="75" y="177"/>
                  </a:lnTo>
                  <a:lnTo>
                    <a:pt x="52" y="174"/>
                  </a:lnTo>
                  <a:lnTo>
                    <a:pt x="27" y="170"/>
                  </a:lnTo>
                  <a:lnTo>
                    <a:pt x="0" y="167"/>
                  </a:lnTo>
                  <a:lnTo>
                    <a:pt x="48" y="157"/>
                  </a:lnTo>
                  <a:lnTo>
                    <a:pt x="72" y="153"/>
                  </a:lnTo>
                  <a:lnTo>
                    <a:pt x="95" y="144"/>
                  </a:lnTo>
                  <a:lnTo>
                    <a:pt x="104" y="140"/>
                  </a:lnTo>
                  <a:lnTo>
                    <a:pt x="111" y="135"/>
                  </a:lnTo>
                  <a:lnTo>
                    <a:pt x="124" y="125"/>
                  </a:lnTo>
                  <a:lnTo>
                    <a:pt x="133" y="114"/>
                  </a:lnTo>
                  <a:lnTo>
                    <a:pt x="141" y="102"/>
                  </a:lnTo>
                  <a:lnTo>
                    <a:pt x="154" y="77"/>
                  </a:lnTo>
                  <a:lnTo>
                    <a:pt x="162" y="64"/>
                  </a:lnTo>
                  <a:lnTo>
                    <a:pt x="170" y="50"/>
                  </a:lnTo>
                  <a:lnTo>
                    <a:pt x="187" y="31"/>
                  </a:lnTo>
                  <a:lnTo>
                    <a:pt x="196" y="22"/>
                  </a:lnTo>
                  <a:lnTo>
                    <a:pt x="205" y="14"/>
                  </a:lnTo>
                  <a:lnTo>
                    <a:pt x="218" y="8"/>
                  </a:lnTo>
                  <a:lnTo>
                    <a:pt x="229" y="3"/>
                  </a:lnTo>
                  <a:lnTo>
                    <a:pt x="242" y="1"/>
                  </a:lnTo>
                  <a:lnTo>
                    <a:pt x="255" y="0"/>
                  </a:lnTo>
                  <a:lnTo>
                    <a:pt x="265" y="2"/>
                  </a:lnTo>
                  <a:lnTo>
                    <a:pt x="273" y="7"/>
                  </a:lnTo>
                  <a:lnTo>
                    <a:pt x="281" y="13"/>
                  </a:lnTo>
                  <a:lnTo>
                    <a:pt x="287" y="21"/>
                  </a:lnTo>
                  <a:close/>
                </a:path>
              </a:pathLst>
            </a:custGeom>
            <a:solidFill>
              <a:srgbClr val="876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58" name="Freeform 25"/>
            <p:cNvSpPr/>
            <p:nvPr/>
          </p:nvSpPr>
          <p:spPr bwMode="auto">
            <a:xfrm>
              <a:off x="3051" y="1810"/>
              <a:ext cx="399" cy="366"/>
            </a:xfrm>
            <a:custGeom>
              <a:avLst/>
              <a:gdLst>
                <a:gd name="T0" fmla="*/ 0 w 399"/>
                <a:gd name="T1" fmla="*/ 353 h 367"/>
                <a:gd name="T2" fmla="*/ 17 w 399"/>
                <a:gd name="T3" fmla="*/ 324 h 367"/>
                <a:gd name="T4" fmla="*/ 34 w 399"/>
                <a:gd name="T5" fmla="*/ 294 h 367"/>
                <a:gd name="T6" fmla="*/ 54 w 399"/>
                <a:gd name="T7" fmla="*/ 268 h 367"/>
                <a:gd name="T8" fmla="*/ 76 w 399"/>
                <a:gd name="T9" fmla="*/ 244 h 367"/>
                <a:gd name="T10" fmla="*/ 99 w 399"/>
                <a:gd name="T11" fmla="*/ 220 h 367"/>
                <a:gd name="T12" fmla="*/ 123 w 399"/>
                <a:gd name="T13" fmla="*/ 198 h 367"/>
                <a:gd name="T14" fmla="*/ 176 w 399"/>
                <a:gd name="T15" fmla="*/ 158 h 367"/>
                <a:gd name="T16" fmla="*/ 230 w 399"/>
                <a:gd name="T17" fmla="*/ 120 h 367"/>
                <a:gd name="T18" fmla="*/ 286 w 399"/>
                <a:gd name="T19" fmla="*/ 82 h 367"/>
                <a:gd name="T20" fmla="*/ 343 w 399"/>
                <a:gd name="T21" fmla="*/ 43 h 367"/>
                <a:gd name="T22" fmla="*/ 399 w 399"/>
                <a:gd name="T23" fmla="*/ 0 h 367"/>
                <a:gd name="T24" fmla="*/ 376 w 399"/>
                <a:gd name="T25" fmla="*/ 25 h 367"/>
                <a:gd name="T26" fmla="*/ 352 w 399"/>
                <a:gd name="T27" fmla="*/ 49 h 367"/>
                <a:gd name="T28" fmla="*/ 303 w 399"/>
                <a:gd name="T29" fmla="*/ 94 h 367"/>
                <a:gd name="T30" fmla="*/ 202 w 399"/>
                <a:gd name="T31" fmla="*/ 176 h 367"/>
                <a:gd name="T32" fmla="*/ 151 w 399"/>
                <a:gd name="T33" fmla="*/ 217 h 367"/>
                <a:gd name="T34" fmla="*/ 102 w 399"/>
                <a:gd name="T35" fmla="*/ 261 h 367"/>
                <a:gd name="T36" fmla="*/ 79 w 399"/>
                <a:gd name="T37" fmla="*/ 285 h 367"/>
                <a:gd name="T38" fmla="*/ 56 w 399"/>
                <a:gd name="T39" fmla="*/ 311 h 367"/>
                <a:gd name="T40" fmla="*/ 34 w 399"/>
                <a:gd name="T41" fmla="*/ 338 h 367"/>
                <a:gd name="T42" fmla="*/ 13 w 399"/>
                <a:gd name="T43" fmla="*/ 367 h 367"/>
                <a:gd name="T44" fmla="*/ 0 w 399"/>
                <a:gd name="T45" fmla="*/ 353 h 3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9"/>
                <a:gd name="T70" fmla="*/ 0 h 367"/>
                <a:gd name="T71" fmla="*/ 399 w 399"/>
                <a:gd name="T72" fmla="*/ 367 h 3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9" h="367">
                  <a:moveTo>
                    <a:pt x="0" y="353"/>
                  </a:moveTo>
                  <a:lnTo>
                    <a:pt x="17" y="324"/>
                  </a:lnTo>
                  <a:lnTo>
                    <a:pt x="34" y="294"/>
                  </a:lnTo>
                  <a:lnTo>
                    <a:pt x="54" y="268"/>
                  </a:lnTo>
                  <a:lnTo>
                    <a:pt x="76" y="244"/>
                  </a:lnTo>
                  <a:lnTo>
                    <a:pt x="99" y="220"/>
                  </a:lnTo>
                  <a:lnTo>
                    <a:pt x="123" y="198"/>
                  </a:lnTo>
                  <a:lnTo>
                    <a:pt x="176" y="158"/>
                  </a:lnTo>
                  <a:lnTo>
                    <a:pt x="230" y="120"/>
                  </a:lnTo>
                  <a:lnTo>
                    <a:pt x="286" y="82"/>
                  </a:lnTo>
                  <a:lnTo>
                    <a:pt x="343" y="43"/>
                  </a:lnTo>
                  <a:lnTo>
                    <a:pt x="399" y="0"/>
                  </a:lnTo>
                  <a:lnTo>
                    <a:pt x="376" y="25"/>
                  </a:lnTo>
                  <a:lnTo>
                    <a:pt x="352" y="49"/>
                  </a:lnTo>
                  <a:lnTo>
                    <a:pt x="303" y="94"/>
                  </a:lnTo>
                  <a:lnTo>
                    <a:pt x="202" y="176"/>
                  </a:lnTo>
                  <a:lnTo>
                    <a:pt x="151" y="217"/>
                  </a:lnTo>
                  <a:lnTo>
                    <a:pt x="102" y="261"/>
                  </a:lnTo>
                  <a:lnTo>
                    <a:pt x="79" y="285"/>
                  </a:lnTo>
                  <a:lnTo>
                    <a:pt x="56" y="311"/>
                  </a:lnTo>
                  <a:lnTo>
                    <a:pt x="34" y="338"/>
                  </a:lnTo>
                  <a:lnTo>
                    <a:pt x="13" y="367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94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59" name="Freeform 26"/>
            <p:cNvSpPr/>
            <p:nvPr/>
          </p:nvSpPr>
          <p:spPr bwMode="auto">
            <a:xfrm>
              <a:off x="3109" y="1905"/>
              <a:ext cx="277" cy="288"/>
            </a:xfrm>
            <a:custGeom>
              <a:avLst/>
              <a:gdLst>
                <a:gd name="T0" fmla="*/ 0 w 277"/>
                <a:gd name="T1" fmla="*/ 279 h 288"/>
                <a:gd name="T2" fmla="*/ 15 w 277"/>
                <a:gd name="T3" fmla="*/ 256 h 288"/>
                <a:gd name="T4" fmla="*/ 30 w 277"/>
                <a:gd name="T5" fmla="*/ 237 h 288"/>
                <a:gd name="T6" fmla="*/ 62 w 277"/>
                <a:gd name="T7" fmla="*/ 197 h 288"/>
                <a:gd name="T8" fmla="*/ 96 w 277"/>
                <a:gd name="T9" fmla="*/ 164 h 288"/>
                <a:gd name="T10" fmla="*/ 131 w 277"/>
                <a:gd name="T11" fmla="*/ 131 h 288"/>
                <a:gd name="T12" fmla="*/ 204 w 277"/>
                <a:gd name="T13" fmla="*/ 68 h 288"/>
                <a:gd name="T14" fmla="*/ 241 w 277"/>
                <a:gd name="T15" fmla="*/ 35 h 288"/>
                <a:gd name="T16" fmla="*/ 277 w 277"/>
                <a:gd name="T17" fmla="*/ 0 h 288"/>
                <a:gd name="T18" fmla="*/ 243 w 277"/>
                <a:gd name="T19" fmla="*/ 36 h 288"/>
                <a:gd name="T20" fmla="*/ 207 w 277"/>
                <a:gd name="T21" fmla="*/ 71 h 288"/>
                <a:gd name="T22" fmla="*/ 135 w 277"/>
                <a:gd name="T23" fmla="*/ 138 h 288"/>
                <a:gd name="T24" fmla="*/ 100 w 277"/>
                <a:gd name="T25" fmla="*/ 172 h 288"/>
                <a:gd name="T26" fmla="*/ 67 w 277"/>
                <a:gd name="T27" fmla="*/ 208 h 288"/>
                <a:gd name="T28" fmla="*/ 37 w 277"/>
                <a:gd name="T29" fmla="*/ 246 h 288"/>
                <a:gd name="T30" fmla="*/ 8 w 277"/>
                <a:gd name="T31" fmla="*/ 288 h 288"/>
                <a:gd name="T32" fmla="*/ 0 w 277"/>
                <a:gd name="T33" fmla="*/ 279 h 2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7"/>
                <a:gd name="T52" fmla="*/ 0 h 288"/>
                <a:gd name="T53" fmla="*/ 277 w 277"/>
                <a:gd name="T54" fmla="*/ 288 h 2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7" h="288">
                  <a:moveTo>
                    <a:pt x="0" y="279"/>
                  </a:moveTo>
                  <a:lnTo>
                    <a:pt x="15" y="256"/>
                  </a:lnTo>
                  <a:lnTo>
                    <a:pt x="30" y="237"/>
                  </a:lnTo>
                  <a:lnTo>
                    <a:pt x="62" y="197"/>
                  </a:lnTo>
                  <a:lnTo>
                    <a:pt x="96" y="164"/>
                  </a:lnTo>
                  <a:lnTo>
                    <a:pt x="131" y="131"/>
                  </a:lnTo>
                  <a:lnTo>
                    <a:pt x="204" y="68"/>
                  </a:lnTo>
                  <a:lnTo>
                    <a:pt x="241" y="35"/>
                  </a:lnTo>
                  <a:lnTo>
                    <a:pt x="277" y="0"/>
                  </a:lnTo>
                  <a:lnTo>
                    <a:pt x="243" y="36"/>
                  </a:lnTo>
                  <a:lnTo>
                    <a:pt x="207" y="71"/>
                  </a:lnTo>
                  <a:lnTo>
                    <a:pt x="135" y="138"/>
                  </a:lnTo>
                  <a:lnTo>
                    <a:pt x="100" y="172"/>
                  </a:lnTo>
                  <a:lnTo>
                    <a:pt x="67" y="208"/>
                  </a:lnTo>
                  <a:lnTo>
                    <a:pt x="37" y="246"/>
                  </a:lnTo>
                  <a:lnTo>
                    <a:pt x="8" y="288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60" name="Freeform 27"/>
            <p:cNvSpPr/>
            <p:nvPr/>
          </p:nvSpPr>
          <p:spPr bwMode="auto">
            <a:xfrm>
              <a:off x="2966" y="2198"/>
              <a:ext cx="93" cy="134"/>
            </a:xfrm>
            <a:custGeom>
              <a:avLst/>
              <a:gdLst>
                <a:gd name="T0" fmla="*/ 52 w 93"/>
                <a:gd name="T1" fmla="*/ 0 h 134"/>
                <a:gd name="T2" fmla="*/ 41 w 93"/>
                <a:gd name="T3" fmla="*/ 34 h 134"/>
                <a:gd name="T4" fmla="*/ 29 w 93"/>
                <a:gd name="T5" fmla="*/ 66 h 134"/>
                <a:gd name="T6" fmla="*/ 15 w 93"/>
                <a:gd name="T7" fmla="*/ 97 h 134"/>
                <a:gd name="T8" fmla="*/ 0 w 93"/>
                <a:gd name="T9" fmla="*/ 130 h 134"/>
                <a:gd name="T10" fmla="*/ 12 w 93"/>
                <a:gd name="T11" fmla="*/ 134 h 134"/>
                <a:gd name="T12" fmla="*/ 18 w 93"/>
                <a:gd name="T13" fmla="*/ 119 h 134"/>
                <a:gd name="T14" fmla="*/ 26 w 93"/>
                <a:gd name="T15" fmla="*/ 102 h 134"/>
                <a:gd name="T16" fmla="*/ 42 w 93"/>
                <a:gd name="T17" fmla="*/ 67 h 134"/>
                <a:gd name="T18" fmla="*/ 52 w 93"/>
                <a:gd name="T19" fmla="*/ 52 h 134"/>
                <a:gd name="T20" fmla="*/ 64 w 93"/>
                <a:gd name="T21" fmla="*/ 37 h 134"/>
                <a:gd name="T22" fmla="*/ 77 w 93"/>
                <a:gd name="T23" fmla="*/ 28 h 134"/>
                <a:gd name="T24" fmla="*/ 85 w 93"/>
                <a:gd name="T25" fmla="*/ 23 h 134"/>
                <a:gd name="T26" fmla="*/ 93 w 93"/>
                <a:gd name="T27" fmla="*/ 21 h 134"/>
                <a:gd name="T28" fmla="*/ 91 w 93"/>
                <a:gd name="T29" fmla="*/ 20 h 134"/>
                <a:gd name="T30" fmla="*/ 86 w 93"/>
                <a:gd name="T31" fmla="*/ 18 h 134"/>
                <a:gd name="T32" fmla="*/ 72 w 93"/>
                <a:gd name="T33" fmla="*/ 11 h 134"/>
                <a:gd name="T34" fmla="*/ 58 w 93"/>
                <a:gd name="T35" fmla="*/ 4 h 134"/>
                <a:gd name="T36" fmla="*/ 53 w 93"/>
                <a:gd name="T37" fmla="*/ 1 h 134"/>
                <a:gd name="T38" fmla="*/ 52 w 93"/>
                <a:gd name="T39" fmla="*/ 0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3"/>
                <a:gd name="T61" fmla="*/ 0 h 134"/>
                <a:gd name="T62" fmla="*/ 93 w 93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3" h="134">
                  <a:moveTo>
                    <a:pt x="52" y="0"/>
                  </a:moveTo>
                  <a:lnTo>
                    <a:pt x="41" y="34"/>
                  </a:lnTo>
                  <a:lnTo>
                    <a:pt x="29" y="66"/>
                  </a:lnTo>
                  <a:lnTo>
                    <a:pt x="15" y="97"/>
                  </a:lnTo>
                  <a:lnTo>
                    <a:pt x="0" y="130"/>
                  </a:lnTo>
                  <a:lnTo>
                    <a:pt x="12" y="134"/>
                  </a:lnTo>
                  <a:lnTo>
                    <a:pt x="18" y="119"/>
                  </a:lnTo>
                  <a:lnTo>
                    <a:pt x="26" y="102"/>
                  </a:lnTo>
                  <a:lnTo>
                    <a:pt x="42" y="67"/>
                  </a:lnTo>
                  <a:lnTo>
                    <a:pt x="52" y="52"/>
                  </a:lnTo>
                  <a:lnTo>
                    <a:pt x="64" y="37"/>
                  </a:lnTo>
                  <a:lnTo>
                    <a:pt x="77" y="28"/>
                  </a:lnTo>
                  <a:lnTo>
                    <a:pt x="85" y="23"/>
                  </a:lnTo>
                  <a:lnTo>
                    <a:pt x="93" y="21"/>
                  </a:lnTo>
                  <a:lnTo>
                    <a:pt x="91" y="20"/>
                  </a:lnTo>
                  <a:lnTo>
                    <a:pt x="86" y="18"/>
                  </a:lnTo>
                  <a:lnTo>
                    <a:pt x="72" y="11"/>
                  </a:lnTo>
                  <a:lnTo>
                    <a:pt x="58" y="4"/>
                  </a:lnTo>
                  <a:lnTo>
                    <a:pt x="53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61" name="Freeform 28"/>
            <p:cNvSpPr/>
            <p:nvPr/>
          </p:nvSpPr>
          <p:spPr bwMode="auto">
            <a:xfrm>
              <a:off x="2993" y="2236"/>
              <a:ext cx="81" cy="97"/>
            </a:xfrm>
            <a:custGeom>
              <a:avLst/>
              <a:gdLst>
                <a:gd name="T0" fmla="*/ 81 w 81"/>
                <a:gd name="T1" fmla="*/ 0 h 97"/>
                <a:gd name="T2" fmla="*/ 43 w 81"/>
                <a:gd name="T3" fmla="*/ 27 h 97"/>
                <a:gd name="T4" fmla="*/ 19 w 81"/>
                <a:gd name="T5" fmla="*/ 56 h 97"/>
                <a:gd name="T6" fmla="*/ 0 w 81"/>
                <a:gd name="T7" fmla="*/ 97 h 97"/>
                <a:gd name="T8" fmla="*/ 38 w 81"/>
                <a:gd name="T9" fmla="*/ 50 h 97"/>
                <a:gd name="T10" fmla="*/ 66 w 81"/>
                <a:gd name="T11" fmla="*/ 27 h 97"/>
                <a:gd name="T12" fmla="*/ 81 w 81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97"/>
                <a:gd name="T23" fmla="*/ 81 w 81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97">
                  <a:moveTo>
                    <a:pt x="81" y="0"/>
                  </a:moveTo>
                  <a:lnTo>
                    <a:pt x="43" y="27"/>
                  </a:lnTo>
                  <a:lnTo>
                    <a:pt x="19" y="56"/>
                  </a:lnTo>
                  <a:lnTo>
                    <a:pt x="0" y="97"/>
                  </a:lnTo>
                  <a:lnTo>
                    <a:pt x="38" y="50"/>
                  </a:lnTo>
                  <a:lnTo>
                    <a:pt x="66" y="27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</a:ln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62" name="Freeform 29"/>
            <p:cNvSpPr/>
            <p:nvPr/>
          </p:nvSpPr>
          <p:spPr bwMode="auto">
            <a:xfrm>
              <a:off x="2716" y="2414"/>
              <a:ext cx="242" cy="137"/>
            </a:xfrm>
            <a:custGeom>
              <a:avLst/>
              <a:gdLst>
                <a:gd name="T0" fmla="*/ 0 w 242"/>
                <a:gd name="T1" fmla="*/ 106 h 137"/>
                <a:gd name="T2" fmla="*/ 25 w 242"/>
                <a:gd name="T3" fmla="*/ 99 h 137"/>
                <a:gd name="T4" fmla="*/ 48 w 242"/>
                <a:gd name="T5" fmla="*/ 92 h 137"/>
                <a:gd name="T6" fmla="*/ 70 w 242"/>
                <a:gd name="T7" fmla="*/ 83 h 137"/>
                <a:gd name="T8" fmla="*/ 88 w 242"/>
                <a:gd name="T9" fmla="*/ 72 h 137"/>
                <a:gd name="T10" fmla="*/ 106 w 242"/>
                <a:gd name="T11" fmla="*/ 60 h 137"/>
                <a:gd name="T12" fmla="*/ 121 w 242"/>
                <a:gd name="T13" fmla="*/ 45 h 137"/>
                <a:gd name="T14" fmla="*/ 136 w 242"/>
                <a:gd name="T15" fmla="*/ 26 h 137"/>
                <a:gd name="T16" fmla="*/ 147 w 242"/>
                <a:gd name="T17" fmla="*/ 6 h 137"/>
                <a:gd name="T18" fmla="*/ 144 w 242"/>
                <a:gd name="T19" fmla="*/ 25 h 137"/>
                <a:gd name="T20" fmla="*/ 142 w 242"/>
                <a:gd name="T21" fmla="*/ 35 h 137"/>
                <a:gd name="T22" fmla="*/ 138 w 242"/>
                <a:gd name="T23" fmla="*/ 46 h 137"/>
                <a:gd name="T24" fmla="*/ 132 w 242"/>
                <a:gd name="T25" fmla="*/ 57 h 137"/>
                <a:gd name="T26" fmla="*/ 125 w 242"/>
                <a:gd name="T27" fmla="*/ 67 h 137"/>
                <a:gd name="T28" fmla="*/ 115 w 242"/>
                <a:gd name="T29" fmla="*/ 76 h 137"/>
                <a:gd name="T30" fmla="*/ 102 w 242"/>
                <a:gd name="T31" fmla="*/ 86 h 137"/>
                <a:gd name="T32" fmla="*/ 122 w 242"/>
                <a:gd name="T33" fmla="*/ 81 h 137"/>
                <a:gd name="T34" fmla="*/ 139 w 242"/>
                <a:gd name="T35" fmla="*/ 72 h 137"/>
                <a:gd name="T36" fmla="*/ 152 w 242"/>
                <a:gd name="T37" fmla="*/ 61 h 137"/>
                <a:gd name="T38" fmla="*/ 163 w 242"/>
                <a:gd name="T39" fmla="*/ 48 h 137"/>
                <a:gd name="T40" fmla="*/ 183 w 242"/>
                <a:gd name="T41" fmla="*/ 22 h 137"/>
                <a:gd name="T42" fmla="*/ 191 w 242"/>
                <a:gd name="T43" fmla="*/ 10 h 137"/>
                <a:gd name="T44" fmla="*/ 199 w 242"/>
                <a:gd name="T45" fmla="*/ 0 h 137"/>
                <a:gd name="T46" fmla="*/ 196 w 242"/>
                <a:gd name="T47" fmla="*/ 9 h 137"/>
                <a:gd name="T48" fmla="*/ 194 w 242"/>
                <a:gd name="T49" fmla="*/ 20 h 137"/>
                <a:gd name="T50" fmla="*/ 190 w 242"/>
                <a:gd name="T51" fmla="*/ 43 h 137"/>
                <a:gd name="T52" fmla="*/ 190 w 242"/>
                <a:gd name="T53" fmla="*/ 64 h 137"/>
                <a:gd name="T54" fmla="*/ 191 w 242"/>
                <a:gd name="T55" fmla="*/ 75 h 137"/>
                <a:gd name="T56" fmla="*/ 194 w 242"/>
                <a:gd name="T57" fmla="*/ 84 h 137"/>
                <a:gd name="T58" fmla="*/ 216 w 242"/>
                <a:gd name="T59" fmla="*/ 55 h 137"/>
                <a:gd name="T60" fmla="*/ 229 w 242"/>
                <a:gd name="T61" fmla="*/ 40 h 137"/>
                <a:gd name="T62" fmla="*/ 242 w 242"/>
                <a:gd name="T63" fmla="*/ 27 h 137"/>
                <a:gd name="T64" fmla="*/ 231 w 242"/>
                <a:gd name="T65" fmla="*/ 45 h 137"/>
                <a:gd name="T66" fmla="*/ 223 w 242"/>
                <a:gd name="T67" fmla="*/ 61 h 137"/>
                <a:gd name="T68" fmla="*/ 218 w 242"/>
                <a:gd name="T69" fmla="*/ 74 h 137"/>
                <a:gd name="T70" fmla="*/ 216 w 242"/>
                <a:gd name="T71" fmla="*/ 86 h 137"/>
                <a:gd name="T72" fmla="*/ 214 w 242"/>
                <a:gd name="T73" fmla="*/ 97 h 137"/>
                <a:gd name="T74" fmla="*/ 216 w 242"/>
                <a:gd name="T75" fmla="*/ 109 h 137"/>
                <a:gd name="T76" fmla="*/ 219 w 242"/>
                <a:gd name="T77" fmla="*/ 122 h 137"/>
                <a:gd name="T78" fmla="*/ 223 w 242"/>
                <a:gd name="T79" fmla="*/ 137 h 137"/>
                <a:gd name="T80" fmla="*/ 212 w 242"/>
                <a:gd name="T81" fmla="*/ 135 h 137"/>
                <a:gd name="T82" fmla="*/ 204 w 242"/>
                <a:gd name="T83" fmla="*/ 132 h 137"/>
                <a:gd name="T84" fmla="*/ 196 w 242"/>
                <a:gd name="T85" fmla="*/ 129 h 137"/>
                <a:gd name="T86" fmla="*/ 190 w 242"/>
                <a:gd name="T87" fmla="*/ 125 h 137"/>
                <a:gd name="T88" fmla="*/ 184 w 242"/>
                <a:gd name="T89" fmla="*/ 120 h 137"/>
                <a:gd name="T90" fmla="*/ 180 w 242"/>
                <a:gd name="T91" fmla="*/ 115 h 137"/>
                <a:gd name="T92" fmla="*/ 178 w 242"/>
                <a:gd name="T93" fmla="*/ 100 h 137"/>
                <a:gd name="T94" fmla="*/ 176 w 242"/>
                <a:gd name="T95" fmla="*/ 92 h 137"/>
                <a:gd name="T96" fmla="*/ 171 w 242"/>
                <a:gd name="T97" fmla="*/ 82 h 137"/>
                <a:gd name="T98" fmla="*/ 154 w 242"/>
                <a:gd name="T99" fmla="*/ 94 h 137"/>
                <a:gd name="T100" fmla="*/ 134 w 242"/>
                <a:gd name="T101" fmla="*/ 103 h 137"/>
                <a:gd name="T102" fmla="*/ 113 w 242"/>
                <a:gd name="T103" fmla="*/ 109 h 137"/>
                <a:gd name="T104" fmla="*/ 89 w 242"/>
                <a:gd name="T105" fmla="*/ 114 h 137"/>
                <a:gd name="T106" fmla="*/ 65 w 242"/>
                <a:gd name="T107" fmla="*/ 115 h 137"/>
                <a:gd name="T108" fmla="*/ 41 w 242"/>
                <a:gd name="T109" fmla="*/ 114 h 137"/>
                <a:gd name="T110" fmla="*/ 19 w 242"/>
                <a:gd name="T111" fmla="*/ 111 h 137"/>
                <a:gd name="T112" fmla="*/ 0 w 242"/>
                <a:gd name="T113" fmla="*/ 106 h 1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2"/>
                <a:gd name="T172" fmla="*/ 0 h 137"/>
                <a:gd name="T173" fmla="*/ 242 w 242"/>
                <a:gd name="T174" fmla="*/ 137 h 13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2" h="137">
                  <a:moveTo>
                    <a:pt x="0" y="106"/>
                  </a:moveTo>
                  <a:lnTo>
                    <a:pt x="25" y="99"/>
                  </a:lnTo>
                  <a:lnTo>
                    <a:pt x="48" y="92"/>
                  </a:lnTo>
                  <a:lnTo>
                    <a:pt x="70" y="83"/>
                  </a:lnTo>
                  <a:lnTo>
                    <a:pt x="88" y="72"/>
                  </a:lnTo>
                  <a:lnTo>
                    <a:pt x="106" y="60"/>
                  </a:lnTo>
                  <a:lnTo>
                    <a:pt x="121" y="45"/>
                  </a:lnTo>
                  <a:lnTo>
                    <a:pt x="136" y="26"/>
                  </a:lnTo>
                  <a:lnTo>
                    <a:pt x="147" y="6"/>
                  </a:lnTo>
                  <a:lnTo>
                    <a:pt x="144" y="25"/>
                  </a:lnTo>
                  <a:lnTo>
                    <a:pt x="142" y="35"/>
                  </a:lnTo>
                  <a:lnTo>
                    <a:pt x="138" y="46"/>
                  </a:lnTo>
                  <a:lnTo>
                    <a:pt x="132" y="57"/>
                  </a:lnTo>
                  <a:lnTo>
                    <a:pt x="125" y="67"/>
                  </a:lnTo>
                  <a:lnTo>
                    <a:pt x="115" y="76"/>
                  </a:lnTo>
                  <a:lnTo>
                    <a:pt x="102" y="86"/>
                  </a:lnTo>
                  <a:lnTo>
                    <a:pt x="122" y="81"/>
                  </a:lnTo>
                  <a:lnTo>
                    <a:pt x="139" y="72"/>
                  </a:lnTo>
                  <a:lnTo>
                    <a:pt x="152" y="61"/>
                  </a:lnTo>
                  <a:lnTo>
                    <a:pt x="163" y="48"/>
                  </a:lnTo>
                  <a:lnTo>
                    <a:pt x="183" y="22"/>
                  </a:lnTo>
                  <a:lnTo>
                    <a:pt x="191" y="10"/>
                  </a:lnTo>
                  <a:lnTo>
                    <a:pt x="199" y="0"/>
                  </a:lnTo>
                  <a:lnTo>
                    <a:pt x="196" y="9"/>
                  </a:lnTo>
                  <a:lnTo>
                    <a:pt x="194" y="20"/>
                  </a:lnTo>
                  <a:lnTo>
                    <a:pt x="190" y="43"/>
                  </a:lnTo>
                  <a:lnTo>
                    <a:pt x="190" y="64"/>
                  </a:lnTo>
                  <a:lnTo>
                    <a:pt x="191" y="75"/>
                  </a:lnTo>
                  <a:lnTo>
                    <a:pt x="194" y="84"/>
                  </a:lnTo>
                  <a:lnTo>
                    <a:pt x="216" y="55"/>
                  </a:lnTo>
                  <a:lnTo>
                    <a:pt x="229" y="40"/>
                  </a:lnTo>
                  <a:lnTo>
                    <a:pt x="242" y="27"/>
                  </a:lnTo>
                  <a:lnTo>
                    <a:pt x="231" y="45"/>
                  </a:lnTo>
                  <a:lnTo>
                    <a:pt x="223" y="61"/>
                  </a:lnTo>
                  <a:lnTo>
                    <a:pt x="218" y="74"/>
                  </a:lnTo>
                  <a:lnTo>
                    <a:pt x="216" y="86"/>
                  </a:lnTo>
                  <a:lnTo>
                    <a:pt x="214" y="97"/>
                  </a:lnTo>
                  <a:lnTo>
                    <a:pt x="216" y="109"/>
                  </a:lnTo>
                  <a:lnTo>
                    <a:pt x="219" y="122"/>
                  </a:lnTo>
                  <a:lnTo>
                    <a:pt x="223" y="137"/>
                  </a:lnTo>
                  <a:lnTo>
                    <a:pt x="212" y="135"/>
                  </a:lnTo>
                  <a:lnTo>
                    <a:pt x="204" y="132"/>
                  </a:lnTo>
                  <a:lnTo>
                    <a:pt x="196" y="129"/>
                  </a:lnTo>
                  <a:lnTo>
                    <a:pt x="190" y="125"/>
                  </a:lnTo>
                  <a:lnTo>
                    <a:pt x="184" y="120"/>
                  </a:lnTo>
                  <a:lnTo>
                    <a:pt x="180" y="115"/>
                  </a:lnTo>
                  <a:lnTo>
                    <a:pt x="178" y="100"/>
                  </a:lnTo>
                  <a:lnTo>
                    <a:pt x="176" y="92"/>
                  </a:lnTo>
                  <a:lnTo>
                    <a:pt x="171" y="82"/>
                  </a:lnTo>
                  <a:lnTo>
                    <a:pt x="154" y="94"/>
                  </a:lnTo>
                  <a:lnTo>
                    <a:pt x="134" y="103"/>
                  </a:lnTo>
                  <a:lnTo>
                    <a:pt x="113" y="109"/>
                  </a:lnTo>
                  <a:lnTo>
                    <a:pt x="89" y="114"/>
                  </a:lnTo>
                  <a:lnTo>
                    <a:pt x="65" y="115"/>
                  </a:lnTo>
                  <a:lnTo>
                    <a:pt x="41" y="114"/>
                  </a:lnTo>
                  <a:lnTo>
                    <a:pt x="19" y="111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63" name="Freeform 30"/>
            <p:cNvSpPr/>
            <p:nvPr/>
          </p:nvSpPr>
          <p:spPr bwMode="auto">
            <a:xfrm>
              <a:off x="2868" y="2365"/>
              <a:ext cx="75" cy="96"/>
            </a:xfrm>
            <a:custGeom>
              <a:avLst/>
              <a:gdLst>
                <a:gd name="T0" fmla="*/ 76 w 76"/>
                <a:gd name="T1" fmla="*/ 1 h 96"/>
                <a:gd name="T2" fmla="*/ 66 w 76"/>
                <a:gd name="T3" fmla="*/ 0 h 96"/>
                <a:gd name="T4" fmla="*/ 56 w 76"/>
                <a:gd name="T5" fmla="*/ 0 h 96"/>
                <a:gd name="T6" fmla="*/ 39 w 76"/>
                <a:gd name="T7" fmla="*/ 3 h 96"/>
                <a:gd name="T8" fmla="*/ 25 w 76"/>
                <a:gd name="T9" fmla="*/ 11 h 96"/>
                <a:gd name="T10" fmla="*/ 14 w 76"/>
                <a:gd name="T11" fmla="*/ 22 h 96"/>
                <a:gd name="T12" fmla="*/ 6 w 76"/>
                <a:gd name="T13" fmla="*/ 37 h 96"/>
                <a:gd name="T14" fmla="*/ 2 w 76"/>
                <a:gd name="T15" fmla="*/ 54 h 96"/>
                <a:gd name="T16" fmla="*/ 0 w 76"/>
                <a:gd name="T17" fmla="*/ 74 h 96"/>
                <a:gd name="T18" fmla="*/ 1 w 76"/>
                <a:gd name="T19" fmla="*/ 96 h 96"/>
                <a:gd name="T20" fmla="*/ 9 w 76"/>
                <a:gd name="T21" fmla="*/ 80 h 96"/>
                <a:gd name="T22" fmla="*/ 15 w 76"/>
                <a:gd name="T23" fmla="*/ 65 h 96"/>
                <a:gd name="T24" fmla="*/ 24 w 76"/>
                <a:gd name="T25" fmla="*/ 52 h 96"/>
                <a:gd name="T26" fmla="*/ 33 w 76"/>
                <a:gd name="T27" fmla="*/ 40 h 96"/>
                <a:gd name="T28" fmla="*/ 53 w 76"/>
                <a:gd name="T29" fmla="*/ 18 h 96"/>
                <a:gd name="T30" fmla="*/ 76 w 76"/>
                <a:gd name="T31" fmla="*/ 1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"/>
                <a:gd name="T49" fmla="*/ 0 h 96"/>
                <a:gd name="T50" fmla="*/ 76 w 76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" h="96">
                  <a:moveTo>
                    <a:pt x="76" y="1"/>
                  </a:moveTo>
                  <a:lnTo>
                    <a:pt x="66" y="0"/>
                  </a:lnTo>
                  <a:lnTo>
                    <a:pt x="56" y="0"/>
                  </a:lnTo>
                  <a:lnTo>
                    <a:pt x="39" y="3"/>
                  </a:lnTo>
                  <a:lnTo>
                    <a:pt x="25" y="11"/>
                  </a:lnTo>
                  <a:lnTo>
                    <a:pt x="14" y="22"/>
                  </a:lnTo>
                  <a:lnTo>
                    <a:pt x="6" y="37"/>
                  </a:lnTo>
                  <a:lnTo>
                    <a:pt x="2" y="54"/>
                  </a:lnTo>
                  <a:lnTo>
                    <a:pt x="0" y="74"/>
                  </a:lnTo>
                  <a:lnTo>
                    <a:pt x="1" y="96"/>
                  </a:lnTo>
                  <a:lnTo>
                    <a:pt x="9" y="80"/>
                  </a:lnTo>
                  <a:lnTo>
                    <a:pt x="15" y="65"/>
                  </a:lnTo>
                  <a:lnTo>
                    <a:pt x="24" y="52"/>
                  </a:lnTo>
                  <a:lnTo>
                    <a:pt x="33" y="40"/>
                  </a:lnTo>
                  <a:lnTo>
                    <a:pt x="53" y="18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3364" name="Freeform 31"/>
            <p:cNvSpPr/>
            <p:nvPr/>
          </p:nvSpPr>
          <p:spPr bwMode="auto">
            <a:xfrm>
              <a:off x="2923" y="2376"/>
              <a:ext cx="47" cy="86"/>
            </a:xfrm>
            <a:custGeom>
              <a:avLst/>
              <a:gdLst>
                <a:gd name="T0" fmla="*/ 45 w 47"/>
                <a:gd name="T1" fmla="*/ 0 h 86"/>
                <a:gd name="T2" fmla="*/ 36 w 47"/>
                <a:gd name="T3" fmla="*/ 24 h 86"/>
                <a:gd name="T4" fmla="*/ 25 w 47"/>
                <a:gd name="T5" fmla="*/ 45 h 86"/>
                <a:gd name="T6" fmla="*/ 12 w 47"/>
                <a:gd name="T7" fmla="*/ 64 h 86"/>
                <a:gd name="T8" fmla="*/ 0 w 47"/>
                <a:gd name="T9" fmla="*/ 86 h 86"/>
                <a:gd name="T10" fmla="*/ 13 w 47"/>
                <a:gd name="T11" fmla="*/ 74 h 86"/>
                <a:gd name="T12" fmla="*/ 24 w 47"/>
                <a:gd name="T13" fmla="*/ 65 h 86"/>
                <a:gd name="T14" fmla="*/ 33 w 47"/>
                <a:gd name="T15" fmla="*/ 56 h 86"/>
                <a:gd name="T16" fmla="*/ 39 w 47"/>
                <a:gd name="T17" fmla="*/ 49 h 86"/>
                <a:gd name="T18" fmla="*/ 44 w 47"/>
                <a:gd name="T19" fmla="*/ 41 h 86"/>
                <a:gd name="T20" fmla="*/ 46 w 47"/>
                <a:gd name="T21" fmla="*/ 30 h 86"/>
                <a:gd name="T22" fmla="*/ 47 w 47"/>
                <a:gd name="T23" fmla="*/ 17 h 86"/>
                <a:gd name="T24" fmla="*/ 46 w 47"/>
                <a:gd name="T25" fmla="*/ 10 h 86"/>
                <a:gd name="T26" fmla="*/ 45 w 47"/>
                <a:gd name="T27" fmla="*/ 0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"/>
                <a:gd name="T43" fmla="*/ 0 h 86"/>
                <a:gd name="T44" fmla="*/ 47 w 47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" h="86">
                  <a:moveTo>
                    <a:pt x="45" y="0"/>
                  </a:moveTo>
                  <a:lnTo>
                    <a:pt x="36" y="24"/>
                  </a:lnTo>
                  <a:lnTo>
                    <a:pt x="25" y="45"/>
                  </a:lnTo>
                  <a:lnTo>
                    <a:pt x="12" y="64"/>
                  </a:lnTo>
                  <a:lnTo>
                    <a:pt x="0" y="86"/>
                  </a:lnTo>
                  <a:lnTo>
                    <a:pt x="13" y="74"/>
                  </a:lnTo>
                  <a:lnTo>
                    <a:pt x="24" y="65"/>
                  </a:lnTo>
                  <a:lnTo>
                    <a:pt x="33" y="56"/>
                  </a:lnTo>
                  <a:lnTo>
                    <a:pt x="39" y="49"/>
                  </a:lnTo>
                  <a:lnTo>
                    <a:pt x="44" y="41"/>
                  </a:lnTo>
                  <a:lnTo>
                    <a:pt x="46" y="30"/>
                  </a:lnTo>
                  <a:lnTo>
                    <a:pt x="47" y="17"/>
                  </a:lnTo>
                  <a:lnTo>
                    <a:pt x="46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76916" name="Freeform 116">
            <a:hlinkClick r:id="" action="ppaction://noaction">
              <a:snd r:embed="rId2" name="NOO.WAV"/>
            </a:hlinkClick>
          </p:cNvPr>
          <p:cNvSpPr/>
          <p:nvPr/>
        </p:nvSpPr>
        <p:spPr bwMode="auto">
          <a:xfrm rot="-1158789">
            <a:off x="8097838" y="476250"/>
            <a:ext cx="860425" cy="576263"/>
          </a:xfrm>
          <a:custGeom>
            <a:avLst/>
            <a:gdLst>
              <a:gd name="T0" fmla="*/ 516438220 w 850"/>
              <a:gd name="T1" fmla="*/ 10399732 h 619"/>
              <a:gd name="T2" fmla="*/ 135257798 w 850"/>
              <a:gd name="T3" fmla="*/ 114401704 h 619"/>
              <a:gd name="T4" fmla="*/ 73776889 w 850"/>
              <a:gd name="T5" fmla="*/ 156002493 h 619"/>
              <a:gd name="T6" fmla="*/ 36888950 w 850"/>
              <a:gd name="T7" fmla="*/ 218403677 h 619"/>
              <a:gd name="T8" fmla="*/ 0 w 850"/>
              <a:gd name="T9" fmla="*/ 322405650 h 619"/>
              <a:gd name="T10" fmla="*/ 24591959 w 850"/>
              <a:gd name="T11" fmla="*/ 384806833 h 619"/>
              <a:gd name="T12" fmla="*/ 36888950 w 850"/>
              <a:gd name="T13" fmla="*/ 426407622 h 619"/>
              <a:gd name="T14" fmla="*/ 122961818 w 850"/>
              <a:gd name="T15" fmla="*/ 447208017 h 619"/>
              <a:gd name="T16" fmla="*/ 467254302 w 850"/>
              <a:gd name="T17" fmla="*/ 457608679 h 619"/>
              <a:gd name="T18" fmla="*/ 614808080 w 850"/>
              <a:gd name="T19" fmla="*/ 416007890 h 619"/>
              <a:gd name="T20" fmla="*/ 848434725 w 850"/>
              <a:gd name="T21" fmla="*/ 364006439 h 619"/>
              <a:gd name="T22" fmla="*/ 836138745 w 850"/>
              <a:gd name="T23" fmla="*/ 301605255 h 619"/>
              <a:gd name="T24" fmla="*/ 811546786 w 850"/>
              <a:gd name="T25" fmla="*/ 228804340 h 619"/>
              <a:gd name="T26" fmla="*/ 836138745 w 850"/>
              <a:gd name="T27" fmla="*/ 156002493 h 619"/>
              <a:gd name="T28" fmla="*/ 737769898 w 850"/>
              <a:gd name="T29" fmla="*/ 135202099 h 619"/>
              <a:gd name="T30" fmla="*/ 725472906 w 850"/>
              <a:gd name="T31" fmla="*/ 104001973 h 619"/>
              <a:gd name="T32" fmla="*/ 688584968 w 850"/>
              <a:gd name="T33" fmla="*/ 83201578 h 619"/>
              <a:gd name="T34" fmla="*/ 663993009 w 850"/>
              <a:gd name="T35" fmla="*/ 52000521 h 619"/>
              <a:gd name="T36" fmla="*/ 590215108 w 850"/>
              <a:gd name="T37" fmla="*/ 31200126 h 619"/>
              <a:gd name="T38" fmla="*/ 553327170 w 850"/>
              <a:gd name="T39" fmla="*/ 10399732 h 619"/>
              <a:gd name="T40" fmla="*/ 516438220 w 850"/>
              <a:gd name="T41" fmla="*/ 0 h 619"/>
              <a:gd name="T42" fmla="*/ 516438220 w 850"/>
              <a:gd name="T43" fmla="*/ 1039973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6918" name="Freeform 118">
            <a:hlinkClick r:id="" action="ppaction://noaction">
              <a:snd r:embed="rId2" name="NOO.WAV"/>
            </a:hlinkClick>
          </p:cNvPr>
          <p:cNvSpPr/>
          <p:nvPr/>
        </p:nvSpPr>
        <p:spPr bwMode="auto">
          <a:xfrm rot="-1158789">
            <a:off x="6873875" y="151130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6919" name="Freeform 119">
            <a:hlinkClick r:id="" action="ppaction://noaction">
              <a:snd r:embed="rId2" name="NOO.WAV"/>
            </a:hlinkClick>
          </p:cNvPr>
          <p:cNvSpPr/>
          <p:nvPr/>
        </p:nvSpPr>
        <p:spPr bwMode="auto">
          <a:xfrm rot="-1158789">
            <a:off x="8066088" y="151130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6920" name="Freeform 120">
            <a:hlinkClick r:id="" action="ppaction://noaction">
              <a:snd r:embed="rId2" name="NOO.WAV"/>
            </a:hlinkClick>
          </p:cNvPr>
          <p:cNvSpPr/>
          <p:nvPr/>
        </p:nvSpPr>
        <p:spPr bwMode="auto">
          <a:xfrm rot="-1158789">
            <a:off x="6873875" y="2592388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81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6921" name="Freeform 121">
            <a:hlinkClick r:id="" action="ppaction://noaction">
              <a:snd r:embed="rId2" name="NOO.WAV"/>
            </a:hlinkClick>
          </p:cNvPr>
          <p:cNvSpPr/>
          <p:nvPr/>
        </p:nvSpPr>
        <p:spPr bwMode="auto">
          <a:xfrm rot="-1158789">
            <a:off x="8067675" y="2590800"/>
            <a:ext cx="896938" cy="576263"/>
          </a:xfrm>
          <a:custGeom>
            <a:avLst/>
            <a:gdLst>
              <a:gd name="T0" fmla="*/ 561199334 w 850"/>
              <a:gd name="T1" fmla="*/ 10399732 h 619"/>
              <a:gd name="T2" fmla="*/ 146980702 w 850"/>
              <a:gd name="T3" fmla="*/ 114401704 h 619"/>
              <a:gd name="T4" fmla="*/ 80171484 w 850"/>
              <a:gd name="T5" fmla="*/ 156002493 h 619"/>
              <a:gd name="T6" fmla="*/ 40085742 w 850"/>
              <a:gd name="T7" fmla="*/ 218403677 h 619"/>
              <a:gd name="T8" fmla="*/ 0 w 850"/>
              <a:gd name="T9" fmla="*/ 322405650 h 619"/>
              <a:gd name="T10" fmla="*/ 26723476 w 850"/>
              <a:gd name="T11" fmla="*/ 384806833 h 619"/>
              <a:gd name="T12" fmla="*/ 40085742 w 850"/>
              <a:gd name="T13" fmla="*/ 426407622 h 619"/>
              <a:gd name="T14" fmla="*/ 133619492 w 850"/>
              <a:gd name="T15" fmla="*/ 447208017 h 619"/>
              <a:gd name="T16" fmla="*/ 507752381 w 850"/>
              <a:gd name="T17" fmla="*/ 457608679 h 619"/>
              <a:gd name="T18" fmla="*/ 668095349 w 850"/>
              <a:gd name="T19" fmla="*/ 416007890 h 619"/>
              <a:gd name="T20" fmla="*/ 921971012 w 850"/>
              <a:gd name="T21" fmla="*/ 364006439 h 619"/>
              <a:gd name="T22" fmla="*/ 908608746 w 850"/>
              <a:gd name="T23" fmla="*/ 301605255 h 619"/>
              <a:gd name="T24" fmla="*/ 881885270 w 850"/>
              <a:gd name="T25" fmla="*/ 228804340 h 619"/>
              <a:gd name="T26" fmla="*/ 908608746 w 850"/>
              <a:gd name="T27" fmla="*/ 156002493 h 619"/>
              <a:gd name="T28" fmla="*/ 801713786 w 850"/>
              <a:gd name="T29" fmla="*/ 135202099 h 619"/>
              <a:gd name="T30" fmla="*/ 788352575 w 850"/>
              <a:gd name="T31" fmla="*/ 104001973 h 619"/>
              <a:gd name="T32" fmla="*/ 748266833 w 850"/>
              <a:gd name="T33" fmla="*/ 83201578 h 619"/>
              <a:gd name="T34" fmla="*/ 721542302 w 850"/>
              <a:gd name="T35" fmla="*/ 52000521 h 619"/>
              <a:gd name="T36" fmla="*/ 641370818 w 850"/>
              <a:gd name="T37" fmla="*/ 31200126 h 619"/>
              <a:gd name="T38" fmla="*/ 601285076 w 850"/>
              <a:gd name="T39" fmla="*/ 10399732 h 619"/>
              <a:gd name="T40" fmla="*/ 561199334 w 850"/>
              <a:gd name="T41" fmla="*/ 0 h 619"/>
              <a:gd name="T42" fmla="*/ 561199334 w 850"/>
              <a:gd name="T43" fmla="*/ 1039973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00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6922" name="Freeform 122">
            <a:hlinkClick r:id="" action="ppaction://noaction">
              <a:snd r:embed="rId2" name="NOO.WAV"/>
            </a:hlinkClick>
          </p:cNvPr>
          <p:cNvSpPr/>
          <p:nvPr/>
        </p:nvSpPr>
        <p:spPr bwMode="auto">
          <a:xfrm rot="-1158789">
            <a:off x="8066088" y="3716338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6923" name="Freeform 123">
            <a:hlinkClick r:id="" action="ppaction://noaction">
              <a:snd r:embed="rId2" name="NOO.WAV"/>
            </a:hlinkClick>
          </p:cNvPr>
          <p:cNvSpPr/>
          <p:nvPr/>
        </p:nvSpPr>
        <p:spPr bwMode="auto">
          <a:xfrm rot="-1158789">
            <a:off x="6873875" y="4735513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66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6924" name="Freeform 124">
            <a:hlinkClick r:id="" action="ppaction://noaction">
              <a:snd r:embed="rId2" name="NOO.WAV"/>
            </a:hlinkClick>
          </p:cNvPr>
          <p:cNvSpPr/>
          <p:nvPr/>
        </p:nvSpPr>
        <p:spPr bwMode="auto">
          <a:xfrm rot="-1158789">
            <a:off x="8066088" y="4735513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6925" name="Freeform 125">
            <a:hlinkClick r:id="" action="ppaction://noaction">
              <a:snd r:embed="rId2" name="NOO.WAV"/>
            </a:hlinkClick>
          </p:cNvPr>
          <p:cNvSpPr/>
          <p:nvPr/>
        </p:nvSpPr>
        <p:spPr bwMode="auto">
          <a:xfrm rot="-1158789">
            <a:off x="6873875" y="3716338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6926" name="Freeform 126">
            <a:hlinkClick r:id="" action="ppaction://noaction">
              <a:snd r:embed="rId2" name="NOO.WAV"/>
            </a:hlinkClick>
          </p:cNvPr>
          <p:cNvSpPr/>
          <p:nvPr/>
        </p:nvSpPr>
        <p:spPr bwMode="auto">
          <a:xfrm rot="-1158789">
            <a:off x="6877050" y="5805488"/>
            <a:ext cx="863600" cy="635000"/>
          </a:xfrm>
          <a:custGeom>
            <a:avLst/>
            <a:gdLst>
              <a:gd name="T0" fmla="*/ 520257024 w 850"/>
              <a:gd name="T1" fmla="*/ 12628191 h 619"/>
              <a:gd name="T2" fmla="*/ 136257792 w 850"/>
              <a:gd name="T3" fmla="*/ 138912149 h 619"/>
              <a:gd name="T4" fmla="*/ 74322432 w 850"/>
              <a:gd name="T5" fmla="*/ 189425937 h 619"/>
              <a:gd name="T6" fmla="*/ 37161216 w 850"/>
              <a:gd name="T7" fmla="*/ 265196107 h 619"/>
              <a:gd name="T8" fmla="*/ 0 w 850"/>
              <a:gd name="T9" fmla="*/ 391480065 h 619"/>
              <a:gd name="T10" fmla="*/ 24774144 w 850"/>
              <a:gd name="T11" fmla="*/ 467250234 h 619"/>
              <a:gd name="T12" fmla="*/ 37161216 w 850"/>
              <a:gd name="T13" fmla="*/ 517762997 h 619"/>
              <a:gd name="T14" fmla="*/ 123870720 w 850"/>
              <a:gd name="T15" fmla="*/ 543020404 h 619"/>
              <a:gd name="T16" fmla="*/ 470708736 w 850"/>
              <a:gd name="T17" fmla="*/ 555648595 h 619"/>
              <a:gd name="T18" fmla="*/ 619353600 w 850"/>
              <a:gd name="T19" fmla="*/ 505134806 h 619"/>
              <a:gd name="T20" fmla="*/ 854707968 w 850"/>
              <a:gd name="T21" fmla="*/ 441992827 h 619"/>
              <a:gd name="T22" fmla="*/ 842320896 w 850"/>
              <a:gd name="T23" fmla="*/ 366222658 h 619"/>
              <a:gd name="T24" fmla="*/ 817546752 w 850"/>
              <a:gd name="T25" fmla="*/ 277824297 h 619"/>
              <a:gd name="T26" fmla="*/ 842320896 w 850"/>
              <a:gd name="T27" fmla="*/ 189425937 h 619"/>
              <a:gd name="T28" fmla="*/ 743224320 w 850"/>
              <a:gd name="T29" fmla="*/ 164168530 h 619"/>
              <a:gd name="T30" fmla="*/ 730837248 w 850"/>
              <a:gd name="T31" fmla="*/ 126283958 h 619"/>
              <a:gd name="T32" fmla="*/ 693676032 w 850"/>
              <a:gd name="T33" fmla="*/ 101026551 h 619"/>
              <a:gd name="T34" fmla="*/ 668901888 w 850"/>
              <a:gd name="T35" fmla="*/ 63141979 h 619"/>
              <a:gd name="T36" fmla="*/ 594579456 w 850"/>
              <a:gd name="T37" fmla="*/ 37885598 h 619"/>
              <a:gd name="T38" fmla="*/ 557418240 w 850"/>
              <a:gd name="T39" fmla="*/ 12628191 h 619"/>
              <a:gd name="T40" fmla="*/ 520257024 w 850"/>
              <a:gd name="T41" fmla="*/ 0 h 619"/>
              <a:gd name="T42" fmla="*/ 520257024 w 850"/>
              <a:gd name="T43" fmla="*/ 1262819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108583" name="Picture 128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5805488"/>
            <a:ext cx="788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975" y="4973638"/>
            <a:ext cx="1620838" cy="1620837"/>
          </a:xfrm>
          <a:prstGeom prst="rect">
            <a:avLst/>
          </a:prstGeom>
          <a:noFill/>
          <a:ln w="9525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8585" name="Group 70"/>
          <p:cNvGrpSpPr/>
          <p:nvPr/>
        </p:nvGrpSpPr>
        <p:grpSpPr bwMode="auto">
          <a:xfrm>
            <a:off x="6181725" y="-115888"/>
            <a:ext cx="2268538" cy="6667501"/>
            <a:chOff x="6181195" y="-116524"/>
            <a:chExt cx="2268912" cy="6668102"/>
          </a:xfrm>
        </p:grpSpPr>
        <p:sp>
          <p:nvSpPr>
            <p:cNvPr id="72" name="Rectangle 71"/>
            <p:cNvSpPr/>
            <p:nvPr/>
          </p:nvSpPr>
          <p:spPr>
            <a:xfrm>
              <a:off x="6680626" y="-116524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1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914383" y="-104399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2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577258" y="1178001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3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719711" y="1080841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4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516688" y="2177611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5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715733" y="2177611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6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487600" y="3330592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7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785916" y="3351953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8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412764" y="4478319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9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81195" y="5628248"/>
              <a:ext cx="88678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10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sp>
        <p:nvSpPr>
          <p:cNvPr id="82" name="Text Box 102"/>
          <p:cNvSpPr txBox="1">
            <a:spLocks noChangeArrowheads="1"/>
          </p:cNvSpPr>
          <p:nvPr/>
        </p:nvSpPr>
        <p:spPr bwMode="auto">
          <a:xfrm>
            <a:off x="1763713" y="5445125"/>
            <a:ext cx="34559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580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6000" b="1" dirty="0" err="1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It’s</a:t>
            </a:r>
            <a:r>
              <a:rPr lang="es-ES" altLang="es-ES" sz="6000" b="1" dirty="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 …</a:t>
            </a:r>
            <a:endParaRPr lang="es-ES" altLang="es-ES" sz="6000" b="1" dirty="0">
              <a:solidFill>
                <a:srgbClr val="000000"/>
              </a:solidFill>
              <a:latin typeface="Comic Sans MS" panose="030F0702030302020204" pitchFamily="66" charset="0"/>
              <a:cs typeface="+mn-cs"/>
            </a:endParaRPr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6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6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68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C -0.00902 0.01204 -0.01927 0.02245 -0.03003 0.03195 C -0.03402 0.03542 -0.03611 0.0419 -0.0401 0.04537 C -0.05086 0.05509 -0.06128 0.06528 -0.07204 0.07477 C -0.0743 0.07685 -0.07569 0.08056 -0.07795 0.08264 C -0.07968 0.08426 -0.08211 0.08403 -0.08402 0.08542 C -0.09774 0.09468 -0.08229 0.08634 -0.096 0.09861 C -0.10017 0.10232 -0.1092 0.10718 -0.11406 0.10949 C -0.11822 0.11343 -0.13177 0.12963 -0.13802 0.13333 C -0.14826 0.13935 -0.14982 0.13796 -0.16006 0.14144 C -0.16215 0.14213 -0.16406 0.14283 -0.16597 0.14398 C -0.16875 0.1456 -0.171 0.14815 -0.17395 0.14931 C -0.17847 0.15093 -0.18333 0.15116 -0.18802 0.15208 C -0.22274 0.16667 -0.29184 0.15949 -0.31006 0.15995 C -0.32326 0.1662 -0.32725 0.16806 -0.33211 0.18681 C -0.33142 0.19468 -0.33211 0.20324 -0.33003 0.21065 C -0.32916 0.21366 -0.32586 0.21389 -0.32395 0.21597 C -0.31736 0.22338 -0.3151 0.22986 -0.31006 0.24005 C -0.30781 0.24468 -0.29809 0.24537 -0.29809 0.24537 C -0.28229 0.25949 -0.28854 0.25093 -0.27795 0.27199 C -0.27656 0.27477 -0.27395 0.28009 -0.27395 0.28009 C -0.27065 0.29861 -0.26961 0.31968 -0.27795 0.33611 C -0.28072 0.34167 -0.29253 0.3507 -0.29409 0.35208 C -0.296 0.35394 -0.29809 0.35556 -0.3 0.35741 C -0.30208 0.35926 -0.30607 0.36273 -0.30607 0.36273 C -0.33281 0.36181 -0.35954 0.36227 -0.38611 0.35995 C -0.39965 0.3588 -0.4151 0.34977 -0.42795 0.34398 C -0.44791 0.33495 -0.46805 0.3287 -0.48802 0.32014 C -0.50069 0.32107 -0.51354 0.32037 -0.52604 0.32269 C -0.53038 0.32338 -0.53524 0.33333 -0.53802 0.33611 C -0.54357 0.34144 -0.55138 0.34653 -0.55798 0.34931 C -0.56006 0.35116 -0.5625 0.35208 -0.56406 0.35463 C -0.56718 0.35949 -0.57204 0.37083 -0.57204 0.37083 C -0.57118 0.38426 -0.57413 0.4 -0.56805 0.41065 C -0.55729 0.42894 -0.53263 0.44537 -0.51597 0.4507 C -0.50486 0.4581 -0.49427 0.46065 -0.48211 0.46412 C -0.47152 0.47338 -0.45659 0.47662 -0.44409 0.48009 C -0.42673 0.47917 -0.40937 0.47894 -0.39201 0.47732 C -0.38993 0.47708 -0.38611 0.47477 -0.38611 0.47477 " pathEditMode="relative" ptsTypes="ffffffffffffffffffffffffffffffffffffffA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6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0" name="Group 90"/>
          <p:cNvGrpSpPr>
            <a:grpSpLocks noChangeAspect="1"/>
          </p:cNvGrpSpPr>
          <p:nvPr/>
        </p:nvGrpSpPr>
        <p:grpSpPr bwMode="auto">
          <a:xfrm>
            <a:off x="1403350" y="1716088"/>
            <a:ext cx="4032250" cy="3225800"/>
            <a:chOff x="1565" y="845"/>
            <a:chExt cx="2540" cy="2032"/>
          </a:xfrm>
        </p:grpSpPr>
        <p:sp>
          <p:nvSpPr>
            <p:cNvPr id="14409" name="AutoShape 91"/>
            <p:cNvSpPr>
              <a:spLocks noChangeAspect="1" noChangeArrowheads="1" noTextEdit="1"/>
            </p:cNvSpPr>
            <p:nvPr/>
          </p:nvSpPr>
          <p:spPr bwMode="auto">
            <a:xfrm>
              <a:off x="1565" y="845"/>
              <a:ext cx="2540" cy="2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410" name="Freeform 92"/>
            <p:cNvSpPr/>
            <p:nvPr/>
          </p:nvSpPr>
          <p:spPr bwMode="auto">
            <a:xfrm>
              <a:off x="1611" y="1416"/>
              <a:ext cx="1009" cy="1451"/>
            </a:xfrm>
            <a:custGeom>
              <a:avLst/>
              <a:gdLst>
                <a:gd name="T0" fmla="*/ 0 w 1009"/>
                <a:gd name="T1" fmla="*/ 0 h 1451"/>
                <a:gd name="T2" fmla="*/ 0 w 1009"/>
                <a:gd name="T3" fmla="*/ 1087 h 1451"/>
                <a:gd name="T4" fmla="*/ 1009 w 1009"/>
                <a:gd name="T5" fmla="*/ 1451 h 1451"/>
                <a:gd name="T6" fmla="*/ 1009 w 1009"/>
                <a:gd name="T7" fmla="*/ 302 h 1451"/>
                <a:gd name="T8" fmla="*/ 0 w 1009"/>
                <a:gd name="T9" fmla="*/ 0 h 14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9"/>
                <a:gd name="T16" fmla="*/ 0 h 1451"/>
                <a:gd name="T17" fmla="*/ 1009 w 1009"/>
                <a:gd name="T18" fmla="*/ 1451 h 14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9" h="1451">
                  <a:moveTo>
                    <a:pt x="0" y="0"/>
                  </a:moveTo>
                  <a:lnTo>
                    <a:pt x="0" y="1087"/>
                  </a:lnTo>
                  <a:lnTo>
                    <a:pt x="1009" y="1451"/>
                  </a:lnTo>
                  <a:lnTo>
                    <a:pt x="1009" y="30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411" name="Freeform 93"/>
            <p:cNvSpPr/>
            <p:nvPr/>
          </p:nvSpPr>
          <p:spPr bwMode="auto">
            <a:xfrm>
              <a:off x="1572" y="887"/>
              <a:ext cx="2523" cy="575"/>
            </a:xfrm>
            <a:custGeom>
              <a:avLst/>
              <a:gdLst>
                <a:gd name="T0" fmla="*/ 2523 w 2523"/>
                <a:gd name="T1" fmla="*/ 288 h 575"/>
                <a:gd name="T2" fmla="*/ 1522 w 2523"/>
                <a:gd name="T3" fmla="*/ 0 h 575"/>
                <a:gd name="T4" fmla="*/ 0 w 2523"/>
                <a:gd name="T5" fmla="*/ 288 h 575"/>
                <a:gd name="T6" fmla="*/ 1004 w 2523"/>
                <a:gd name="T7" fmla="*/ 575 h 575"/>
                <a:gd name="T8" fmla="*/ 2523 w 2523"/>
                <a:gd name="T9" fmla="*/ 288 h 5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3"/>
                <a:gd name="T16" fmla="*/ 0 h 575"/>
                <a:gd name="T17" fmla="*/ 2523 w 2523"/>
                <a:gd name="T18" fmla="*/ 575 h 5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3" h="575">
                  <a:moveTo>
                    <a:pt x="2523" y="288"/>
                  </a:moveTo>
                  <a:lnTo>
                    <a:pt x="1522" y="0"/>
                  </a:lnTo>
                  <a:lnTo>
                    <a:pt x="0" y="288"/>
                  </a:lnTo>
                  <a:lnTo>
                    <a:pt x="1004" y="575"/>
                  </a:lnTo>
                  <a:lnTo>
                    <a:pt x="2523" y="288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412" name="Freeform 94"/>
            <p:cNvSpPr/>
            <p:nvPr/>
          </p:nvSpPr>
          <p:spPr bwMode="auto">
            <a:xfrm>
              <a:off x="2588" y="1172"/>
              <a:ext cx="1505" cy="559"/>
            </a:xfrm>
            <a:custGeom>
              <a:avLst/>
              <a:gdLst>
                <a:gd name="T0" fmla="*/ 0 w 1505"/>
                <a:gd name="T1" fmla="*/ 290 h 559"/>
                <a:gd name="T2" fmla="*/ 0 w 1505"/>
                <a:gd name="T3" fmla="*/ 559 h 559"/>
                <a:gd name="T4" fmla="*/ 1505 w 1505"/>
                <a:gd name="T5" fmla="*/ 239 h 559"/>
                <a:gd name="T6" fmla="*/ 1505 w 1505"/>
                <a:gd name="T7" fmla="*/ 0 h 559"/>
                <a:gd name="T8" fmla="*/ 0 w 1505"/>
                <a:gd name="T9" fmla="*/ 290 h 5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5"/>
                <a:gd name="T16" fmla="*/ 0 h 559"/>
                <a:gd name="T17" fmla="*/ 1505 w 1505"/>
                <a:gd name="T18" fmla="*/ 559 h 5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5" h="559">
                  <a:moveTo>
                    <a:pt x="0" y="290"/>
                  </a:moveTo>
                  <a:lnTo>
                    <a:pt x="0" y="559"/>
                  </a:lnTo>
                  <a:lnTo>
                    <a:pt x="1505" y="239"/>
                  </a:lnTo>
                  <a:lnTo>
                    <a:pt x="1505" y="0"/>
                  </a:lnTo>
                  <a:lnTo>
                    <a:pt x="0" y="29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413" name="Freeform 95"/>
            <p:cNvSpPr/>
            <p:nvPr/>
          </p:nvSpPr>
          <p:spPr bwMode="auto">
            <a:xfrm>
              <a:off x="1572" y="1175"/>
              <a:ext cx="1019" cy="553"/>
            </a:xfrm>
            <a:custGeom>
              <a:avLst/>
              <a:gdLst>
                <a:gd name="T0" fmla="*/ 0 w 1019"/>
                <a:gd name="T1" fmla="*/ 0 h 553"/>
                <a:gd name="T2" fmla="*/ 0 w 1019"/>
                <a:gd name="T3" fmla="*/ 224 h 553"/>
                <a:gd name="T4" fmla="*/ 1019 w 1019"/>
                <a:gd name="T5" fmla="*/ 553 h 553"/>
                <a:gd name="T6" fmla="*/ 1019 w 1019"/>
                <a:gd name="T7" fmla="*/ 287 h 553"/>
                <a:gd name="T8" fmla="*/ 0 w 1019"/>
                <a:gd name="T9" fmla="*/ 0 h 5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9"/>
                <a:gd name="T16" fmla="*/ 0 h 553"/>
                <a:gd name="T17" fmla="*/ 1019 w 1019"/>
                <a:gd name="T18" fmla="*/ 553 h 5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9" h="553">
                  <a:moveTo>
                    <a:pt x="0" y="0"/>
                  </a:moveTo>
                  <a:lnTo>
                    <a:pt x="0" y="224"/>
                  </a:lnTo>
                  <a:lnTo>
                    <a:pt x="1019" y="553"/>
                  </a:lnTo>
                  <a:lnTo>
                    <a:pt x="1019" y="28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414" name="Freeform 96"/>
            <p:cNvSpPr/>
            <p:nvPr/>
          </p:nvSpPr>
          <p:spPr bwMode="auto">
            <a:xfrm>
              <a:off x="2620" y="1411"/>
              <a:ext cx="1454" cy="1456"/>
            </a:xfrm>
            <a:custGeom>
              <a:avLst/>
              <a:gdLst>
                <a:gd name="T0" fmla="*/ 1454 w 1454"/>
                <a:gd name="T1" fmla="*/ 0 h 1456"/>
                <a:gd name="T2" fmla="*/ 1454 w 1454"/>
                <a:gd name="T3" fmla="*/ 981 h 1456"/>
                <a:gd name="T4" fmla="*/ 0 w 1454"/>
                <a:gd name="T5" fmla="*/ 1456 h 1456"/>
                <a:gd name="T6" fmla="*/ 0 w 1454"/>
                <a:gd name="T7" fmla="*/ 320 h 1456"/>
                <a:gd name="T8" fmla="*/ 1454 w 1454"/>
                <a:gd name="T9" fmla="*/ 0 h 1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4"/>
                <a:gd name="T16" fmla="*/ 0 h 1456"/>
                <a:gd name="T17" fmla="*/ 1454 w 1454"/>
                <a:gd name="T18" fmla="*/ 1456 h 1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4" h="1456">
                  <a:moveTo>
                    <a:pt x="1454" y="0"/>
                  </a:moveTo>
                  <a:lnTo>
                    <a:pt x="1454" y="981"/>
                  </a:lnTo>
                  <a:lnTo>
                    <a:pt x="0" y="1456"/>
                  </a:lnTo>
                  <a:lnTo>
                    <a:pt x="0" y="320"/>
                  </a:lnTo>
                  <a:lnTo>
                    <a:pt x="1454" y="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415" name="Freeform 97"/>
            <p:cNvSpPr/>
            <p:nvPr/>
          </p:nvSpPr>
          <p:spPr bwMode="auto">
            <a:xfrm>
              <a:off x="1957" y="968"/>
              <a:ext cx="1580" cy="1737"/>
            </a:xfrm>
            <a:custGeom>
              <a:avLst/>
              <a:gdLst>
                <a:gd name="T0" fmla="*/ 1432 w 1580"/>
                <a:gd name="T1" fmla="*/ 0 h 1737"/>
                <a:gd name="T2" fmla="*/ 0 w 1580"/>
                <a:gd name="T3" fmla="*/ 315 h 1737"/>
                <a:gd name="T4" fmla="*/ 0 w 1580"/>
                <a:gd name="T5" fmla="*/ 1651 h 1737"/>
                <a:gd name="T6" fmla="*/ 189 w 1580"/>
                <a:gd name="T7" fmla="*/ 1737 h 1737"/>
                <a:gd name="T8" fmla="*/ 189 w 1580"/>
                <a:gd name="T9" fmla="*/ 371 h 1737"/>
                <a:gd name="T10" fmla="*/ 1580 w 1580"/>
                <a:gd name="T11" fmla="*/ 42 h 1737"/>
                <a:gd name="T12" fmla="*/ 1432 w 1580"/>
                <a:gd name="T13" fmla="*/ 0 h 1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0"/>
                <a:gd name="T22" fmla="*/ 0 h 1737"/>
                <a:gd name="T23" fmla="*/ 1580 w 1580"/>
                <a:gd name="T24" fmla="*/ 1737 h 17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0" h="1737">
                  <a:moveTo>
                    <a:pt x="1432" y="0"/>
                  </a:moveTo>
                  <a:lnTo>
                    <a:pt x="0" y="315"/>
                  </a:lnTo>
                  <a:lnTo>
                    <a:pt x="0" y="1651"/>
                  </a:lnTo>
                  <a:lnTo>
                    <a:pt x="189" y="1737"/>
                  </a:lnTo>
                  <a:lnTo>
                    <a:pt x="189" y="371"/>
                  </a:lnTo>
                  <a:lnTo>
                    <a:pt x="1580" y="42"/>
                  </a:lnTo>
                  <a:lnTo>
                    <a:pt x="1432" y="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416" name="Freeform 98"/>
            <p:cNvSpPr/>
            <p:nvPr/>
          </p:nvSpPr>
          <p:spPr bwMode="auto">
            <a:xfrm>
              <a:off x="2329" y="988"/>
              <a:ext cx="1108" cy="1670"/>
            </a:xfrm>
            <a:custGeom>
              <a:avLst/>
              <a:gdLst>
                <a:gd name="T0" fmla="*/ 201 w 1108"/>
                <a:gd name="T1" fmla="*/ 0 h 1670"/>
                <a:gd name="T2" fmla="*/ 1108 w 1108"/>
                <a:gd name="T3" fmla="*/ 310 h 1670"/>
                <a:gd name="T4" fmla="*/ 1108 w 1108"/>
                <a:gd name="T5" fmla="*/ 1606 h 1670"/>
                <a:gd name="T6" fmla="*/ 932 w 1108"/>
                <a:gd name="T7" fmla="*/ 1670 h 1670"/>
                <a:gd name="T8" fmla="*/ 932 w 1108"/>
                <a:gd name="T9" fmla="*/ 347 h 1670"/>
                <a:gd name="T10" fmla="*/ 0 w 1108"/>
                <a:gd name="T11" fmla="*/ 46 h 1670"/>
                <a:gd name="T12" fmla="*/ 201 w 1108"/>
                <a:gd name="T13" fmla="*/ 0 h 16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8"/>
                <a:gd name="T22" fmla="*/ 0 h 1670"/>
                <a:gd name="T23" fmla="*/ 1108 w 1108"/>
                <a:gd name="T24" fmla="*/ 1670 h 16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8" h="1670">
                  <a:moveTo>
                    <a:pt x="201" y="0"/>
                  </a:moveTo>
                  <a:lnTo>
                    <a:pt x="1108" y="310"/>
                  </a:lnTo>
                  <a:lnTo>
                    <a:pt x="1108" y="1606"/>
                  </a:lnTo>
                  <a:lnTo>
                    <a:pt x="932" y="1670"/>
                  </a:lnTo>
                  <a:lnTo>
                    <a:pt x="932" y="347"/>
                  </a:lnTo>
                  <a:lnTo>
                    <a:pt x="0" y="46"/>
                  </a:lnTo>
                  <a:lnTo>
                    <a:pt x="201" y="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417" name="Freeform 99"/>
            <p:cNvSpPr/>
            <p:nvPr/>
          </p:nvSpPr>
          <p:spPr bwMode="auto">
            <a:xfrm>
              <a:off x="2419" y="862"/>
              <a:ext cx="351" cy="278"/>
            </a:xfrm>
            <a:custGeom>
              <a:avLst/>
              <a:gdLst>
                <a:gd name="T0" fmla="*/ 351 w 351"/>
                <a:gd name="T1" fmla="*/ 219 h 278"/>
                <a:gd name="T2" fmla="*/ 348 w 351"/>
                <a:gd name="T3" fmla="*/ 199 h 278"/>
                <a:gd name="T4" fmla="*/ 346 w 351"/>
                <a:gd name="T5" fmla="*/ 172 h 278"/>
                <a:gd name="T6" fmla="*/ 339 w 351"/>
                <a:gd name="T7" fmla="*/ 113 h 278"/>
                <a:gd name="T8" fmla="*/ 331 w 351"/>
                <a:gd name="T9" fmla="*/ 84 h 278"/>
                <a:gd name="T10" fmla="*/ 319 w 351"/>
                <a:gd name="T11" fmla="*/ 57 h 278"/>
                <a:gd name="T12" fmla="*/ 305 w 351"/>
                <a:gd name="T13" fmla="*/ 37 h 278"/>
                <a:gd name="T14" fmla="*/ 283 w 351"/>
                <a:gd name="T15" fmla="*/ 22 h 278"/>
                <a:gd name="T16" fmla="*/ 259 w 351"/>
                <a:gd name="T17" fmla="*/ 17 h 278"/>
                <a:gd name="T18" fmla="*/ 242 w 351"/>
                <a:gd name="T19" fmla="*/ 15 h 278"/>
                <a:gd name="T20" fmla="*/ 225 w 351"/>
                <a:gd name="T21" fmla="*/ 13 h 278"/>
                <a:gd name="T22" fmla="*/ 215 w 351"/>
                <a:gd name="T23" fmla="*/ 15 h 278"/>
                <a:gd name="T24" fmla="*/ 196 w 351"/>
                <a:gd name="T25" fmla="*/ 20 h 278"/>
                <a:gd name="T26" fmla="*/ 174 w 351"/>
                <a:gd name="T27" fmla="*/ 22 h 278"/>
                <a:gd name="T28" fmla="*/ 162 w 351"/>
                <a:gd name="T29" fmla="*/ 20 h 278"/>
                <a:gd name="T30" fmla="*/ 147 w 351"/>
                <a:gd name="T31" fmla="*/ 17 h 278"/>
                <a:gd name="T32" fmla="*/ 111 w 351"/>
                <a:gd name="T33" fmla="*/ 8 h 278"/>
                <a:gd name="T34" fmla="*/ 77 w 351"/>
                <a:gd name="T35" fmla="*/ 0 h 278"/>
                <a:gd name="T36" fmla="*/ 60 w 351"/>
                <a:gd name="T37" fmla="*/ 0 h 278"/>
                <a:gd name="T38" fmla="*/ 46 w 351"/>
                <a:gd name="T39" fmla="*/ 3 h 278"/>
                <a:gd name="T40" fmla="*/ 34 w 351"/>
                <a:gd name="T41" fmla="*/ 10 h 278"/>
                <a:gd name="T42" fmla="*/ 22 w 351"/>
                <a:gd name="T43" fmla="*/ 25 h 278"/>
                <a:gd name="T44" fmla="*/ 12 w 351"/>
                <a:gd name="T45" fmla="*/ 47 h 278"/>
                <a:gd name="T46" fmla="*/ 5 w 351"/>
                <a:gd name="T47" fmla="*/ 74 h 278"/>
                <a:gd name="T48" fmla="*/ 0 w 351"/>
                <a:gd name="T49" fmla="*/ 101 h 278"/>
                <a:gd name="T50" fmla="*/ 0 w 351"/>
                <a:gd name="T51" fmla="*/ 128 h 278"/>
                <a:gd name="T52" fmla="*/ 5 w 351"/>
                <a:gd name="T53" fmla="*/ 153 h 278"/>
                <a:gd name="T54" fmla="*/ 17 w 351"/>
                <a:gd name="T55" fmla="*/ 175 h 278"/>
                <a:gd name="T56" fmla="*/ 24 w 351"/>
                <a:gd name="T57" fmla="*/ 185 h 278"/>
                <a:gd name="T58" fmla="*/ 36 w 351"/>
                <a:gd name="T59" fmla="*/ 195 h 278"/>
                <a:gd name="T60" fmla="*/ 63 w 351"/>
                <a:gd name="T61" fmla="*/ 214 h 278"/>
                <a:gd name="T62" fmla="*/ 99 w 351"/>
                <a:gd name="T63" fmla="*/ 231 h 278"/>
                <a:gd name="T64" fmla="*/ 138 w 351"/>
                <a:gd name="T65" fmla="*/ 249 h 278"/>
                <a:gd name="T66" fmla="*/ 177 w 351"/>
                <a:gd name="T67" fmla="*/ 261 h 278"/>
                <a:gd name="T68" fmla="*/ 210 w 351"/>
                <a:gd name="T69" fmla="*/ 271 h 278"/>
                <a:gd name="T70" fmla="*/ 242 w 351"/>
                <a:gd name="T71" fmla="*/ 278 h 278"/>
                <a:gd name="T72" fmla="*/ 252 w 351"/>
                <a:gd name="T73" fmla="*/ 278 h 278"/>
                <a:gd name="T74" fmla="*/ 261 w 351"/>
                <a:gd name="T75" fmla="*/ 278 h 278"/>
                <a:gd name="T76" fmla="*/ 351 w 351"/>
                <a:gd name="T77" fmla="*/ 219 h 27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51"/>
                <a:gd name="T118" fmla="*/ 0 h 278"/>
                <a:gd name="T119" fmla="*/ 351 w 351"/>
                <a:gd name="T120" fmla="*/ 278 h 27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51" h="278">
                  <a:moveTo>
                    <a:pt x="351" y="219"/>
                  </a:moveTo>
                  <a:lnTo>
                    <a:pt x="348" y="199"/>
                  </a:lnTo>
                  <a:lnTo>
                    <a:pt x="346" y="172"/>
                  </a:lnTo>
                  <a:lnTo>
                    <a:pt x="339" y="113"/>
                  </a:lnTo>
                  <a:lnTo>
                    <a:pt x="331" y="84"/>
                  </a:lnTo>
                  <a:lnTo>
                    <a:pt x="319" y="57"/>
                  </a:lnTo>
                  <a:lnTo>
                    <a:pt x="305" y="37"/>
                  </a:lnTo>
                  <a:lnTo>
                    <a:pt x="283" y="22"/>
                  </a:lnTo>
                  <a:lnTo>
                    <a:pt x="259" y="17"/>
                  </a:lnTo>
                  <a:lnTo>
                    <a:pt x="242" y="15"/>
                  </a:lnTo>
                  <a:lnTo>
                    <a:pt x="225" y="13"/>
                  </a:lnTo>
                  <a:lnTo>
                    <a:pt x="215" y="15"/>
                  </a:lnTo>
                  <a:lnTo>
                    <a:pt x="196" y="20"/>
                  </a:lnTo>
                  <a:lnTo>
                    <a:pt x="174" y="22"/>
                  </a:lnTo>
                  <a:lnTo>
                    <a:pt x="162" y="20"/>
                  </a:lnTo>
                  <a:lnTo>
                    <a:pt x="147" y="17"/>
                  </a:lnTo>
                  <a:lnTo>
                    <a:pt x="111" y="8"/>
                  </a:lnTo>
                  <a:lnTo>
                    <a:pt x="77" y="0"/>
                  </a:lnTo>
                  <a:lnTo>
                    <a:pt x="60" y="0"/>
                  </a:lnTo>
                  <a:lnTo>
                    <a:pt x="46" y="3"/>
                  </a:lnTo>
                  <a:lnTo>
                    <a:pt x="34" y="10"/>
                  </a:lnTo>
                  <a:lnTo>
                    <a:pt x="22" y="25"/>
                  </a:lnTo>
                  <a:lnTo>
                    <a:pt x="12" y="47"/>
                  </a:lnTo>
                  <a:lnTo>
                    <a:pt x="5" y="74"/>
                  </a:lnTo>
                  <a:lnTo>
                    <a:pt x="0" y="101"/>
                  </a:lnTo>
                  <a:lnTo>
                    <a:pt x="0" y="128"/>
                  </a:lnTo>
                  <a:lnTo>
                    <a:pt x="5" y="153"/>
                  </a:lnTo>
                  <a:lnTo>
                    <a:pt x="17" y="175"/>
                  </a:lnTo>
                  <a:lnTo>
                    <a:pt x="24" y="185"/>
                  </a:lnTo>
                  <a:lnTo>
                    <a:pt x="36" y="195"/>
                  </a:lnTo>
                  <a:lnTo>
                    <a:pt x="63" y="214"/>
                  </a:lnTo>
                  <a:lnTo>
                    <a:pt x="99" y="231"/>
                  </a:lnTo>
                  <a:lnTo>
                    <a:pt x="138" y="249"/>
                  </a:lnTo>
                  <a:lnTo>
                    <a:pt x="177" y="261"/>
                  </a:lnTo>
                  <a:lnTo>
                    <a:pt x="210" y="271"/>
                  </a:lnTo>
                  <a:lnTo>
                    <a:pt x="242" y="278"/>
                  </a:lnTo>
                  <a:lnTo>
                    <a:pt x="252" y="278"/>
                  </a:lnTo>
                  <a:lnTo>
                    <a:pt x="261" y="278"/>
                  </a:lnTo>
                  <a:lnTo>
                    <a:pt x="351" y="219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418" name="Freeform 100"/>
            <p:cNvSpPr/>
            <p:nvPr/>
          </p:nvSpPr>
          <p:spPr bwMode="auto">
            <a:xfrm>
              <a:off x="2419" y="862"/>
              <a:ext cx="351" cy="278"/>
            </a:xfrm>
            <a:custGeom>
              <a:avLst/>
              <a:gdLst>
                <a:gd name="T0" fmla="*/ 351 w 351"/>
                <a:gd name="T1" fmla="*/ 219 h 278"/>
                <a:gd name="T2" fmla="*/ 348 w 351"/>
                <a:gd name="T3" fmla="*/ 199 h 278"/>
                <a:gd name="T4" fmla="*/ 346 w 351"/>
                <a:gd name="T5" fmla="*/ 172 h 278"/>
                <a:gd name="T6" fmla="*/ 339 w 351"/>
                <a:gd name="T7" fmla="*/ 113 h 278"/>
                <a:gd name="T8" fmla="*/ 331 w 351"/>
                <a:gd name="T9" fmla="*/ 84 h 278"/>
                <a:gd name="T10" fmla="*/ 319 w 351"/>
                <a:gd name="T11" fmla="*/ 57 h 278"/>
                <a:gd name="T12" fmla="*/ 305 w 351"/>
                <a:gd name="T13" fmla="*/ 37 h 278"/>
                <a:gd name="T14" fmla="*/ 283 w 351"/>
                <a:gd name="T15" fmla="*/ 22 h 278"/>
                <a:gd name="T16" fmla="*/ 259 w 351"/>
                <a:gd name="T17" fmla="*/ 17 h 278"/>
                <a:gd name="T18" fmla="*/ 242 w 351"/>
                <a:gd name="T19" fmla="*/ 15 h 278"/>
                <a:gd name="T20" fmla="*/ 225 w 351"/>
                <a:gd name="T21" fmla="*/ 13 h 278"/>
                <a:gd name="T22" fmla="*/ 215 w 351"/>
                <a:gd name="T23" fmla="*/ 15 h 278"/>
                <a:gd name="T24" fmla="*/ 196 w 351"/>
                <a:gd name="T25" fmla="*/ 20 h 278"/>
                <a:gd name="T26" fmla="*/ 174 w 351"/>
                <a:gd name="T27" fmla="*/ 22 h 278"/>
                <a:gd name="T28" fmla="*/ 162 w 351"/>
                <a:gd name="T29" fmla="*/ 20 h 278"/>
                <a:gd name="T30" fmla="*/ 147 w 351"/>
                <a:gd name="T31" fmla="*/ 17 h 278"/>
                <a:gd name="T32" fmla="*/ 111 w 351"/>
                <a:gd name="T33" fmla="*/ 8 h 278"/>
                <a:gd name="T34" fmla="*/ 77 w 351"/>
                <a:gd name="T35" fmla="*/ 0 h 278"/>
                <a:gd name="T36" fmla="*/ 60 w 351"/>
                <a:gd name="T37" fmla="*/ 0 h 278"/>
                <a:gd name="T38" fmla="*/ 46 w 351"/>
                <a:gd name="T39" fmla="*/ 3 h 278"/>
                <a:gd name="T40" fmla="*/ 34 w 351"/>
                <a:gd name="T41" fmla="*/ 10 h 278"/>
                <a:gd name="T42" fmla="*/ 22 w 351"/>
                <a:gd name="T43" fmla="*/ 25 h 278"/>
                <a:gd name="T44" fmla="*/ 12 w 351"/>
                <a:gd name="T45" fmla="*/ 47 h 278"/>
                <a:gd name="T46" fmla="*/ 5 w 351"/>
                <a:gd name="T47" fmla="*/ 74 h 278"/>
                <a:gd name="T48" fmla="*/ 0 w 351"/>
                <a:gd name="T49" fmla="*/ 101 h 278"/>
                <a:gd name="T50" fmla="*/ 0 w 351"/>
                <a:gd name="T51" fmla="*/ 128 h 278"/>
                <a:gd name="T52" fmla="*/ 5 w 351"/>
                <a:gd name="T53" fmla="*/ 153 h 278"/>
                <a:gd name="T54" fmla="*/ 17 w 351"/>
                <a:gd name="T55" fmla="*/ 175 h 278"/>
                <a:gd name="T56" fmla="*/ 24 w 351"/>
                <a:gd name="T57" fmla="*/ 185 h 278"/>
                <a:gd name="T58" fmla="*/ 36 w 351"/>
                <a:gd name="T59" fmla="*/ 195 h 278"/>
                <a:gd name="T60" fmla="*/ 63 w 351"/>
                <a:gd name="T61" fmla="*/ 214 h 278"/>
                <a:gd name="T62" fmla="*/ 99 w 351"/>
                <a:gd name="T63" fmla="*/ 231 h 278"/>
                <a:gd name="T64" fmla="*/ 138 w 351"/>
                <a:gd name="T65" fmla="*/ 249 h 278"/>
                <a:gd name="T66" fmla="*/ 177 w 351"/>
                <a:gd name="T67" fmla="*/ 261 h 278"/>
                <a:gd name="T68" fmla="*/ 210 w 351"/>
                <a:gd name="T69" fmla="*/ 271 h 278"/>
                <a:gd name="T70" fmla="*/ 242 w 351"/>
                <a:gd name="T71" fmla="*/ 278 h 278"/>
                <a:gd name="T72" fmla="*/ 252 w 351"/>
                <a:gd name="T73" fmla="*/ 278 h 278"/>
                <a:gd name="T74" fmla="*/ 261 w 351"/>
                <a:gd name="T75" fmla="*/ 278 h 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1"/>
                <a:gd name="T115" fmla="*/ 0 h 278"/>
                <a:gd name="T116" fmla="*/ 351 w 351"/>
                <a:gd name="T117" fmla="*/ 278 h 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1" h="278">
                  <a:moveTo>
                    <a:pt x="351" y="219"/>
                  </a:moveTo>
                  <a:lnTo>
                    <a:pt x="348" y="199"/>
                  </a:lnTo>
                  <a:lnTo>
                    <a:pt x="346" y="172"/>
                  </a:lnTo>
                  <a:lnTo>
                    <a:pt x="339" y="113"/>
                  </a:lnTo>
                  <a:lnTo>
                    <a:pt x="331" y="84"/>
                  </a:lnTo>
                  <a:lnTo>
                    <a:pt x="319" y="57"/>
                  </a:lnTo>
                  <a:lnTo>
                    <a:pt x="305" y="37"/>
                  </a:lnTo>
                  <a:lnTo>
                    <a:pt x="283" y="22"/>
                  </a:lnTo>
                  <a:lnTo>
                    <a:pt x="259" y="17"/>
                  </a:lnTo>
                  <a:lnTo>
                    <a:pt x="242" y="15"/>
                  </a:lnTo>
                  <a:lnTo>
                    <a:pt x="225" y="13"/>
                  </a:lnTo>
                  <a:lnTo>
                    <a:pt x="215" y="15"/>
                  </a:lnTo>
                  <a:lnTo>
                    <a:pt x="196" y="20"/>
                  </a:lnTo>
                  <a:lnTo>
                    <a:pt x="174" y="22"/>
                  </a:lnTo>
                  <a:lnTo>
                    <a:pt x="162" y="20"/>
                  </a:lnTo>
                  <a:lnTo>
                    <a:pt x="147" y="17"/>
                  </a:lnTo>
                  <a:lnTo>
                    <a:pt x="111" y="8"/>
                  </a:lnTo>
                  <a:lnTo>
                    <a:pt x="77" y="0"/>
                  </a:lnTo>
                  <a:lnTo>
                    <a:pt x="60" y="0"/>
                  </a:lnTo>
                  <a:lnTo>
                    <a:pt x="46" y="3"/>
                  </a:lnTo>
                  <a:lnTo>
                    <a:pt x="34" y="10"/>
                  </a:lnTo>
                  <a:lnTo>
                    <a:pt x="22" y="25"/>
                  </a:lnTo>
                  <a:lnTo>
                    <a:pt x="12" y="47"/>
                  </a:lnTo>
                  <a:lnTo>
                    <a:pt x="5" y="74"/>
                  </a:lnTo>
                  <a:lnTo>
                    <a:pt x="0" y="101"/>
                  </a:lnTo>
                  <a:lnTo>
                    <a:pt x="0" y="128"/>
                  </a:lnTo>
                  <a:lnTo>
                    <a:pt x="5" y="153"/>
                  </a:lnTo>
                  <a:lnTo>
                    <a:pt x="17" y="175"/>
                  </a:lnTo>
                  <a:lnTo>
                    <a:pt x="24" y="185"/>
                  </a:lnTo>
                  <a:lnTo>
                    <a:pt x="36" y="195"/>
                  </a:lnTo>
                  <a:lnTo>
                    <a:pt x="63" y="214"/>
                  </a:lnTo>
                  <a:lnTo>
                    <a:pt x="99" y="231"/>
                  </a:lnTo>
                  <a:lnTo>
                    <a:pt x="138" y="249"/>
                  </a:lnTo>
                  <a:lnTo>
                    <a:pt x="177" y="261"/>
                  </a:lnTo>
                  <a:lnTo>
                    <a:pt x="210" y="271"/>
                  </a:lnTo>
                  <a:lnTo>
                    <a:pt x="242" y="278"/>
                  </a:lnTo>
                  <a:lnTo>
                    <a:pt x="252" y="278"/>
                  </a:lnTo>
                  <a:lnTo>
                    <a:pt x="261" y="278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419" name="Freeform 101"/>
            <p:cNvSpPr/>
            <p:nvPr/>
          </p:nvSpPr>
          <p:spPr bwMode="auto">
            <a:xfrm>
              <a:off x="2854" y="1054"/>
              <a:ext cx="528" cy="194"/>
            </a:xfrm>
            <a:custGeom>
              <a:avLst/>
              <a:gdLst>
                <a:gd name="T0" fmla="*/ 49 w 528"/>
                <a:gd name="T1" fmla="*/ 74 h 194"/>
                <a:gd name="T2" fmla="*/ 71 w 528"/>
                <a:gd name="T3" fmla="*/ 71 h 194"/>
                <a:gd name="T4" fmla="*/ 97 w 528"/>
                <a:gd name="T5" fmla="*/ 64 h 194"/>
                <a:gd name="T6" fmla="*/ 160 w 528"/>
                <a:gd name="T7" fmla="*/ 37 h 194"/>
                <a:gd name="T8" fmla="*/ 225 w 528"/>
                <a:gd name="T9" fmla="*/ 12 h 194"/>
                <a:gd name="T10" fmla="*/ 254 w 528"/>
                <a:gd name="T11" fmla="*/ 3 h 194"/>
                <a:gd name="T12" fmla="*/ 279 w 528"/>
                <a:gd name="T13" fmla="*/ 0 h 194"/>
                <a:gd name="T14" fmla="*/ 298 w 528"/>
                <a:gd name="T15" fmla="*/ 0 h 194"/>
                <a:gd name="T16" fmla="*/ 315 w 528"/>
                <a:gd name="T17" fmla="*/ 5 h 194"/>
                <a:gd name="T18" fmla="*/ 344 w 528"/>
                <a:gd name="T19" fmla="*/ 12 h 194"/>
                <a:gd name="T20" fmla="*/ 368 w 528"/>
                <a:gd name="T21" fmla="*/ 20 h 194"/>
                <a:gd name="T22" fmla="*/ 380 w 528"/>
                <a:gd name="T23" fmla="*/ 22 h 194"/>
                <a:gd name="T24" fmla="*/ 392 w 528"/>
                <a:gd name="T25" fmla="*/ 20 h 194"/>
                <a:gd name="T26" fmla="*/ 455 w 528"/>
                <a:gd name="T27" fmla="*/ 3 h 194"/>
                <a:gd name="T28" fmla="*/ 487 w 528"/>
                <a:gd name="T29" fmla="*/ 0 h 194"/>
                <a:gd name="T30" fmla="*/ 499 w 528"/>
                <a:gd name="T31" fmla="*/ 0 h 194"/>
                <a:gd name="T32" fmla="*/ 511 w 528"/>
                <a:gd name="T33" fmla="*/ 5 h 194"/>
                <a:gd name="T34" fmla="*/ 520 w 528"/>
                <a:gd name="T35" fmla="*/ 17 h 194"/>
                <a:gd name="T36" fmla="*/ 528 w 528"/>
                <a:gd name="T37" fmla="*/ 35 h 194"/>
                <a:gd name="T38" fmla="*/ 528 w 528"/>
                <a:gd name="T39" fmla="*/ 57 h 194"/>
                <a:gd name="T40" fmla="*/ 525 w 528"/>
                <a:gd name="T41" fmla="*/ 84 h 194"/>
                <a:gd name="T42" fmla="*/ 520 w 528"/>
                <a:gd name="T43" fmla="*/ 108 h 194"/>
                <a:gd name="T44" fmla="*/ 511 w 528"/>
                <a:gd name="T45" fmla="*/ 133 h 194"/>
                <a:gd name="T46" fmla="*/ 499 w 528"/>
                <a:gd name="T47" fmla="*/ 153 h 194"/>
                <a:gd name="T48" fmla="*/ 482 w 528"/>
                <a:gd name="T49" fmla="*/ 165 h 194"/>
                <a:gd name="T50" fmla="*/ 467 w 528"/>
                <a:gd name="T51" fmla="*/ 170 h 194"/>
                <a:gd name="T52" fmla="*/ 455 w 528"/>
                <a:gd name="T53" fmla="*/ 172 h 194"/>
                <a:gd name="T54" fmla="*/ 441 w 528"/>
                <a:gd name="T55" fmla="*/ 170 h 194"/>
                <a:gd name="T56" fmla="*/ 426 w 528"/>
                <a:gd name="T57" fmla="*/ 165 h 194"/>
                <a:gd name="T58" fmla="*/ 419 w 528"/>
                <a:gd name="T59" fmla="*/ 162 h 194"/>
                <a:gd name="T60" fmla="*/ 407 w 528"/>
                <a:gd name="T61" fmla="*/ 160 h 194"/>
                <a:gd name="T62" fmla="*/ 380 w 528"/>
                <a:gd name="T63" fmla="*/ 165 h 194"/>
                <a:gd name="T64" fmla="*/ 351 w 528"/>
                <a:gd name="T65" fmla="*/ 175 h 194"/>
                <a:gd name="T66" fmla="*/ 322 w 528"/>
                <a:gd name="T67" fmla="*/ 187 h 194"/>
                <a:gd name="T68" fmla="*/ 291 w 528"/>
                <a:gd name="T69" fmla="*/ 194 h 194"/>
                <a:gd name="T70" fmla="*/ 281 w 528"/>
                <a:gd name="T71" fmla="*/ 194 h 194"/>
                <a:gd name="T72" fmla="*/ 269 w 528"/>
                <a:gd name="T73" fmla="*/ 194 h 194"/>
                <a:gd name="T74" fmla="*/ 235 w 528"/>
                <a:gd name="T75" fmla="*/ 190 h 194"/>
                <a:gd name="T76" fmla="*/ 194 w 528"/>
                <a:gd name="T77" fmla="*/ 180 h 194"/>
                <a:gd name="T78" fmla="*/ 150 w 528"/>
                <a:gd name="T79" fmla="*/ 167 h 194"/>
                <a:gd name="T80" fmla="*/ 104 w 528"/>
                <a:gd name="T81" fmla="*/ 153 h 194"/>
                <a:gd name="T82" fmla="*/ 63 w 528"/>
                <a:gd name="T83" fmla="*/ 140 h 194"/>
                <a:gd name="T84" fmla="*/ 27 w 528"/>
                <a:gd name="T85" fmla="*/ 128 h 194"/>
                <a:gd name="T86" fmla="*/ 12 w 528"/>
                <a:gd name="T87" fmla="*/ 121 h 194"/>
                <a:gd name="T88" fmla="*/ 0 w 528"/>
                <a:gd name="T89" fmla="*/ 118 h 194"/>
                <a:gd name="T90" fmla="*/ 0 w 528"/>
                <a:gd name="T91" fmla="*/ 118 h 194"/>
                <a:gd name="T92" fmla="*/ 0 w 528"/>
                <a:gd name="T93" fmla="*/ 113 h 194"/>
                <a:gd name="T94" fmla="*/ 10 w 528"/>
                <a:gd name="T95" fmla="*/ 96 h 194"/>
                <a:gd name="T96" fmla="*/ 25 w 528"/>
                <a:gd name="T97" fmla="*/ 79 h 194"/>
                <a:gd name="T98" fmla="*/ 34 w 528"/>
                <a:gd name="T99" fmla="*/ 74 h 194"/>
                <a:gd name="T100" fmla="*/ 49 w 528"/>
                <a:gd name="T101" fmla="*/ 74 h 1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28"/>
                <a:gd name="T154" fmla="*/ 0 h 194"/>
                <a:gd name="T155" fmla="*/ 528 w 528"/>
                <a:gd name="T156" fmla="*/ 194 h 1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28" h="194">
                  <a:moveTo>
                    <a:pt x="49" y="74"/>
                  </a:moveTo>
                  <a:lnTo>
                    <a:pt x="71" y="71"/>
                  </a:lnTo>
                  <a:lnTo>
                    <a:pt x="97" y="64"/>
                  </a:lnTo>
                  <a:lnTo>
                    <a:pt x="160" y="37"/>
                  </a:lnTo>
                  <a:lnTo>
                    <a:pt x="225" y="12"/>
                  </a:lnTo>
                  <a:lnTo>
                    <a:pt x="254" y="3"/>
                  </a:lnTo>
                  <a:lnTo>
                    <a:pt x="279" y="0"/>
                  </a:lnTo>
                  <a:lnTo>
                    <a:pt x="298" y="0"/>
                  </a:lnTo>
                  <a:lnTo>
                    <a:pt x="315" y="5"/>
                  </a:lnTo>
                  <a:lnTo>
                    <a:pt x="344" y="12"/>
                  </a:lnTo>
                  <a:lnTo>
                    <a:pt x="368" y="20"/>
                  </a:lnTo>
                  <a:lnTo>
                    <a:pt x="380" y="22"/>
                  </a:lnTo>
                  <a:lnTo>
                    <a:pt x="392" y="20"/>
                  </a:lnTo>
                  <a:lnTo>
                    <a:pt x="455" y="3"/>
                  </a:lnTo>
                  <a:lnTo>
                    <a:pt x="487" y="0"/>
                  </a:lnTo>
                  <a:lnTo>
                    <a:pt x="499" y="0"/>
                  </a:lnTo>
                  <a:lnTo>
                    <a:pt x="511" y="5"/>
                  </a:lnTo>
                  <a:lnTo>
                    <a:pt x="520" y="17"/>
                  </a:lnTo>
                  <a:lnTo>
                    <a:pt x="528" y="35"/>
                  </a:lnTo>
                  <a:lnTo>
                    <a:pt x="528" y="57"/>
                  </a:lnTo>
                  <a:lnTo>
                    <a:pt x="525" y="84"/>
                  </a:lnTo>
                  <a:lnTo>
                    <a:pt x="520" y="108"/>
                  </a:lnTo>
                  <a:lnTo>
                    <a:pt x="511" y="133"/>
                  </a:lnTo>
                  <a:lnTo>
                    <a:pt x="499" y="153"/>
                  </a:lnTo>
                  <a:lnTo>
                    <a:pt x="482" y="165"/>
                  </a:lnTo>
                  <a:lnTo>
                    <a:pt x="467" y="170"/>
                  </a:lnTo>
                  <a:lnTo>
                    <a:pt x="455" y="172"/>
                  </a:lnTo>
                  <a:lnTo>
                    <a:pt x="441" y="170"/>
                  </a:lnTo>
                  <a:lnTo>
                    <a:pt x="426" y="165"/>
                  </a:lnTo>
                  <a:lnTo>
                    <a:pt x="419" y="162"/>
                  </a:lnTo>
                  <a:lnTo>
                    <a:pt x="407" y="160"/>
                  </a:lnTo>
                  <a:lnTo>
                    <a:pt x="380" y="165"/>
                  </a:lnTo>
                  <a:lnTo>
                    <a:pt x="351" y="175"/>
                  </a:lnTo>
                  <a:lnTo>
                    <a:pt x="322" y="187"/>
                  </a:lnTo>
                  <a:lnTo>
                    <a:pt x="291" y="194"/>
                  </a:lnTo>
                  <a:lnTo>
                    <a:pt x="281" y="194"/>
                  </a:lnTo>
                  <a:lnTo>
                    <a:pt x="269" y="194"/>
                  </a:lnTo>
                  <a:lnTo>
                    <a:pt x="235" y="190"/>
                  </a:lnTo>
                  <a:lnTo>
                    <a:pt x="194" y="180"/>
                  </a:lnTo>
                  <a:lnTo>
                    <a:pt x="150" y="167"/>
                  </a:lnTo>
                  <a:lnTo>
                    <a:pt x="104" y="153"/>
                  </a:lnTo>
                  <a:lnTo>
                    <a:pt x="63" y="140"/>
                  </a:lnTo>
                  <a:lnTo>
                    <a:pt x="27" y="128"/>
                  </a:lnTo>
                  <a:lnTo>
                    <a:pt x="12" y="121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10" y="96"/>
                  </a:lnTo>
                  <a:lnTo>
                    <a:pt x="25" y="79"/>
                  </a:lnTo>
                  <a:lnTo>
                    <a:pt x="34" y="74"/>
                  </a:lnTo>
                  <a:lnTo>
                    <a:pt x="49" y="74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420" name="Freeform 102"/>
            <p:cNvSpPr/>
            <p:nvPr/>
          </p:nvSpPr>
          <p:spPr bwMode="auto">
            <a:xfrm>
              <a:off x="2683" y="1084"/>
              <a:ext cx="244" cy="91"/>
            </a:xfrm>
            <a:custGeom>
              <a:avLst/>
              <a:gdLst>
                <a:gd name="T0" fmla="*/ 244 w 244"/>
                <a:gd name="T1" fmla="*/ 39 h 91"/>
                <a:gd name="T2" fmla="*/ 232 w 244"/>
                <a:gd name="T3" fmla="*/ 29 h 91"/>
                <a:gd name="T4" fmla="*/ 217 w 244"/>
                <a:gd name="T5" fmla="*/ 22 h 91"/>
                <a:gd name="T6" fmla="*/ 181 w 244"/>
                <a:gd name="T7" fmla="*/ 12 h 91"/>
                <a:gd name="T8" fmla="*/ 145 w 244"/>
                <a:gd name="T9" fmla="*/ 5 h 91"/>
                <a:gd name="T10" fmla="*/ 108 w 244"/>
                <a:gd name="T11" fmla="*/ 0 h 91"/>
                <a:gd name="T12" fmla="*/ 84 w 244"/>
                <a:gd name="T13" fmla="*/ 0 h 91"/>
                <a:gd name="T14" fmla="*/ 58 w 244"/>
                <a:gd name="T15" fmla="*/ 5 h 91"/>
                <a:gd name="T16" fmla="*/ 36 w 244"/>
                <a:gd name="T17" fmla="*/ 12 h 91"/>
                <a:gd name="T18" fmla="*/ 17 w 244"/>
                <a:gd name="T19" fmla="*/ 24 h 91"/>
                <a:gd name="T20" fmla="*/ 4 w 244"/>
                <a:gd name="T21" fmla="*/ 39 h 91"/>
                <a:gd name="T22" fmla="*/ 0 w 244"/>
                <a:gd name="T23" fmla="*/ 51 h 91"/>
                <a:gd name="T24" fmla="*/ 0 w 244"/>
                <a:gd name="T25" fmla="*/ 56 h 91"/>
                <a:gd name="T26" fmla="*/ 4 w 244"/>
                <a:gd name="T27" fmla="*/ 61 h 91"/>
                <a:gd name="T28" fmla="*/ 9 w 244"/>
                <a:gd name="T29" fmla="*/ 66 h 91"/>
                <a:gd name="T30" fmla="*/ 19 w 244"/>
                <a:gd name="T31" fmla="*/ 69 h 91"/>
                <a:gd name="T32" fmla="*/ 60 w 244"/>
                <a:gd name="T33" fmla="*/ 78 h 91"/>
                <a:gd name="T34" fmla="*/ 96 w 244"/>
                <a:gd name="T35" fmla="*/ 86 h 91"/>
                <a:gd name="T36" fmla="*/ 125 w 244"/>
                <a:gd name="T37" fmla="*/ 88 h 91"/>
                <a:gd name="T38" fmla="*/ 152 w 244"/>
                <a:gd name="T39" fmla="*/ 91 h 91"/>
                <a:gd name="T40" fmla="*/ 164 w 244"/>
                <a:gd name="T41" fmla="*/ 88 h 91"/>
                <a:gd name="T42" fmla="*/ 171 w 244"/>
                <a:gd name="T43" fmla="*/ 83 h 91"/>
                <a:gd name="T44" fmla="*/ 181 w 244"/>
                <a:gd name="T45" fmla="*/ 66 h 91"/>
                <a:gd name="T46" fmla="*/ 188 w 244"/>
                <a:gd name="T47" fmla="*/ 56 h 91"/>
                <a:gd name="T48" fmla="*/ 198 w 244"/>
                <a:gd name="T49" fmla="*/ 49 h 91"/>
                <a:gd name="T50" fmla="*/ 217 w 244"/>
                <a:gd name="T51" fmla="*/ 41 h 91"/>
                <a:gd name="T52" fmla="*/ 229 w 244"/>
                <a:gd name="T53" fmla="*/ 39 h 91"/>
                <a:gd name="T54" fmla="*/ 244 w 244"/>
                <a:gd name="T55" fmla="*/ 39 h 9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4"/>
                <a:gd name="T85" fmla="*/ 0 h 91"/>
                <a:gd name="T86" fmla="*/ 244 w 244"/>
                <a:gd name="T87" fmla="*/ 91 h 9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4" h="91">
                  <a:moveTo>
                    <a:pt x="244" y="39"/>
                  </a:moveTo>
                  <a:lnTo>
                    <a:pt x="232" y="29"/>
                  </a:lnTo>
                  <a:lnTo>
                    <a:pt x="217" y="22"/>
                  </a:lnTo>
                  <a:lnTo>
                    <a:pt x="181" y="12"/>
                  </a:lnTo>
                  <a:lnTo>
                    <a:pt x="145" y="5"/>
                  </a:lnTo>
                  <a:lnTo>
                    <a:pt x="108" y="0"/>
                  </a:lnTo>
                  <a:lnTo>
                    <a:pt x="84" y="0"/>
                  </a:lnTo>
                  <a:lnTo>
                    <a:pt x="58" y="5"/>
                  </a:lnTo>
                  <a:lnTo>
                    <a:pt x="36" y="12"/>
                  </a:lnTo>
                  <a:lnTo>
                    <a:pt x="17" y="24"/>
                  </a:lnTo>
                  <a:lnTo>
                    <a:pt x="4" y="39"/>
                  </a:lnTo>
                  <a:lnTo>
                    <a:pt x="0" y="51"/>
                  </a:lnTo>
                  <a:lnTo>
                    <a:pt x="0" y="56"/>
                  </a:lnTo>
                  <a:lnTo>
                    <a:pt x="4" y="61"/>
                  </a:lnTo>
                  <a:lnTo>
                    <a:pt x="9" y="66"/>
                  </a:lnTo>
                  <a:lnTo>
                    <a:pt x="19" y="69"/>
                  </a:lnTo>
                  <a:lnTo>
                    <a:pt x="60" y="78"/>
                  </a:lnTo>
                  <a:lnTo>
                    <a:pt x="96" y="86"/>
                  </a:lnTo>
                  <a:lnTo>
                    <a:pt x="125" y="88"/>
                  </a:lnTo>
                  <a:lnTo>
                    <a:pt x="152" y="91"/>
                  </a:lnTo>
                  <a:lnTo>
                    <a:pt x="164" y="88"/>
                  </a:lnTo>
                  <a:lnTo>
                    <a:pt x="171" y="83"/>
                  </a:lnTo>
                  <a:lnTo>
                    <a:pt x="181" y="66"/>
                  </a:lnTo>
                  <a:lnTo>
                    <a:pt x="188" y="56"/>
                  </a:lnTo>
                  <a:lnTo>
                    <a:pt x="198" y="49"/>
                  </a:lnTo>
                  <a:lnTo>
                    <a:pt x="217" y="41"/>
                  </a:lnTo>
                  <a:lnTo>
                    <a:pt x="229" y="39"/>
                  </a:lnTo>
                  <a:lnTo>
                    <a:pt x="244" y="39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421" name="Freeform 103"/>
            <p:cNvSpPr/>
            <p:nvPr/>
          </p:nvSpPr>
          <p:spPr bwMode="auto">
            <a:xfrm>
              <a:off x="2683" y="1084"/>
              <a:ext cx="244" cy="91"/>
            </a:xfrm>
            <a:custGeom>
              <a:avLst/>
              <a:gdLst>
                <a:gd name="T0" fmla="*/ 244 w 244"/>
                <a:gd name="T1" fmla="*/ 39 h 91"/>
                <a:gd name="T2" fmla="*/ 232 w 244"/>
                <a:gd name="T3" fmla="*/ 29 h 91"/>
                <a:gd name="T4" fmla="*/ 217 w 244"/>
                <a:gd name="T5" fmla="*/ 22 h 91"/>
                <a:gd name="T6" fmla="*/ 181 w 244"/>
                <a:gd name="T7" fmla="*/ 12 h 91"/>
                <a:gd name="T8" fmla="*/ 145 w 244"/>
                <a:gd name="T9" fmla="*/ 5 h 91"/>
                <a:gd name="T10" fmla="*/ 108 w 244"/>
                <a:gd name="T11" fmla="*/ 0 h 91"/>
                <a:gd name="T12" fmla="*/ 84 w 244"/>
                <a:gd name="T13" fmla="*/ 0 h 91"/>
                <a:gd name="T14" fmla="*/ 58 w 244"/>
                <a:gd name="T15" fmla="*/ 5 h 91"/>
                <a:gd name="T16" fmla="*/ 36 w 244"/>
                <a:gd name="T17" fmla="*/ 12 h 91"/>
                <a:gd name="T18" fmla="*/ 17 w 244"/>
                <a:gd name="T19" fmla="*/ 24 h 91"/>
                <a:gd name="T20" fmla="*/ 4 w 244"/>
                <a:gd name="T21" fmla="*/ 39 h 91"/>
                <a:gd name="T22" fmla="*/ 0 w 244"/>
                <a:gd name="T23" fmla="*/ 51 h 91"/>
                <a:gd name="T24" fmla="*/ 0 w 244"/>
                <a:gd name="T25" fmla="*/ 56 h 91"/>
                <a:gd name="T26" fmla="*/ 4 w 244"/>
                <a:gd name="T27" fmla="*/ 61 h 91"/>
                <a:gd name="T28" fmla="*/ 9 w 244"/>
                <a:gd name="T29" fmla="*/ 66 h 91"/>
                <a:gd name="T30" fmla="*/ 19 w 244"/>
                <a:gd name="T31" fmla="*/ 69 h 91"/>
                <a:gd name="T32" fmla="*/ 60 w 244"/>
                <a:gd name="T33" fmla="*/ 78 h 91"/>
                <a:gd name="T34" fmla="*/ 96 w 244"/>
                <a:gd name="T35" fmla="*/ 86 h 91"/>
                <a:gd name="T36" fmla="*/ 125 w 244"/>
                <a:gd name="T37" fmla="*/ 88 h 91"/>
                <a:gd name="T38" fmla="*/ 152 w 244"/>
                <a:gd name="T39" fmla="*/ 91 h 91"/>
                <a:gd name="T40" fmla="*/ 164 w 244"/>
                <a:gd name="T41" fmla="*/ 88 h 91"/>
                <a:gd name="T42" fmla="*/ 171 w 244"/>
                <a:gd name="T43" fmla="*/ 83 h 91"/>
                <a:gd name="T44" fmla="*/ 181 w 244"/>
                <a:gd name="T45" fmla="*/ 66 h 91"/>
                <a:gd name="T46" fmla="*/ 188 w 244"/>
                <a:gd name="T47" fmla="*/ 56 h 91"/>
                <a:gd name="T48" fmla="*/ 198 w 244"/>
                <a:gd name="T49" fmla="*/ 49 h 91"/>
                <a:gd name="T50" fmla="*/ 217 w 244"/>
                <a:gd name="T51" fmla="*/ 41 h 91"/>
                <a:gd name="T52" fmla="*/ 229 w 244"/>
                <a:gd name="T53" fmla="*/ 39 h 91"/>
                <a:gd name="T54" fmla="*/ 244 w 244"/>
                <a:gd name="T55" fmla="*/ 39 h 9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4"/>
                <a:gd name="T85" fmla="*/ 0 h 91"/>
                <a:gd name="T86" fmla="*/ 244 w 244"/>
                <a:gd name="T87" fmla="*/ 91 h 9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4" h="91">
                  <a:moveTo>
                    <a:pt x="244" y="39"/>
                  </a:moveTo>
                  <a:lnTo>
                    <a:pt x="232" y="29"/>
                  </a:lnTo>
                  <a:lnTo>
                    <a:pt x="217" y="22"/>
                  </a:lnTo>
                  <a:lnTo>
                    <a:pt x="181" y="12"/>
                  </a:lnTo>
                  <a:lnTo>
                    <a:pt x="145" y="5"/>
                  </a:lnTo>
                  <a:lnTo>
                    <a:pt x="108" y="0"/>
                  </a:lnTo>
                  <a:lnTo>
                    <a:pt x="84" y="0"/>
                  </a:lnTo>
                  <a:lnTo>
                    <a:pt x="58" y="5"/>
                  </a:lnTo>
                  <a:lnTo>
                    <a:pt x="36" y="12"/>
                  </a:lnTo>
                  <a:lnTo>
                    <a:pt x="17" y="24"/>
                  </a:lnTo>
                  <a:lnTo>
                    <a:pt x="4" y="39"/>
                  </a:lnTo>
                  <a:lnTo>
                    <a:pt x="0" y="51"/>
                  </a:lnTo>
                  <a:lnTo>
                    <a:pt x="0" y="56"/>
                  </a:lnTo>
                  <a:lnTo>
                    <a:pt x="4" y="61"/>
                  </a:lnTo>
                  <a:lnTo>
                    <a:pt x="9" y="66"/>
                  </a:lnTo>
                  <a:lnTo>
                    <a:pt x="19" y="69"/>
                  </a:lnTo>
                  <a:lnTo>
                    <a:pt x="60" y="78"/>
                  </a:lnTo>
                  <a:lnTo>
                    <a:pt x="96" y="86"/>
                  </a:lnTo>
                  <a:lnTo>
                    <a:pt x="125" y="88"/>
                  </a:lnTo>
                  <a:lnTo>
                    <a:pt x="152" y="91"/>
                  </a:lnTo>
                  <a:lnTo>
                    <a:pt x="164" y="88"/>
                  </a:lnTo>
                  <a:lnTo>
                    <a:pt x="171" y="83"/>
                  </a:lnTo>
                  <a:lnTo>
                    <a:pt x="181" y="66"/>
                  </a:lnTo>
                  <a:lnTo>
                    <a:pt x="188" y="56"/>
                  </a:lnTo>
                  <a:lnTo>
                    <a:pt x="198" y="49"/>
                  </a:lnTo>
                  <a:lnTo>
                    <a:pt x="217" y="41"/>
                  </a:lnTo>
                  <a:lnTo>
                    <a:pt x="229" y="39"/>
                  </a:lnTo>
                  <a:lnTo>
                    <a:pt x="244" y="39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422" name="Freeform 104"/>
            <p:cNvSpPr/>
            <p:nvPr/>
          </p:nvSpPr>
          <p:spPr bwMode="auto">
            <a:xfrm>
              <a:off x="2499" y="879"/>
              <a:ext cx="193" cy="227"/>
            </a:xfrm>
            <a:custGeom>
              <a:avLst/>
              <a:gdLst>
                <a:gd name="T0" fmla="*/ 0 w 193"/>
                <a:gd name="T1" fmla="*/ 0 h 227"/>
                <a:gd name="T2" fmla="*/ 19 w 193"/>
                <a:gd name="T3" fmla="*/ 8 h 227"/>
                <a:gd name="T4" fmla="*/ 36 w 193"/>
                <a:gd name="T5" fmla="*/ 15 h 227"/>
                <a:gd name="T6" fmla="*/ 53 w 193"/>
                <a:gd name="T7" fmla="*/ 28 h 227"/>
                <a:gd name="T8" fmla="*/ 67 w 193"/>
                <a:gd name="T9" fmla="*/ 45 h 227"/>
                <a:gd name="T10" fmla="*/ 92 w 193"/>
                <a:gd name="T11" fmla="*/ 82 h 227"/>
                <a:gd name="T12" fmla="*/ 111 w 193"/>
                <a:gd name="T13" fmla="*/ 121 h 227"/>
                <a:gd name="T14" fmla="*/ 128 w 193"/>
                <a:gd name="T15" fmla="*/ 160 h 227"/>
                <a:gd name="T16" fmla="*/ 147 w 193"/>
                <a:gd name="T17" fmla="*/ 195 h 227"/>
                <a:gd name="T18" fmla="*/ 157 w 193"/>
                <a:gd name="T19" fmla="*/ 207 h 227"/>
                <a:gd name="T20" fmla="*/ 167 w 193"/>
                <a:gd name="T21" fmla="*/ 219 h 227"/>
                <a:gd name="T22" fmla="*/ 179 w 193"/>
                <a:gd name="T23" fmla="*/ 224 h 227"/>
                <a:gd name="T24" fmla="*/ 193 w 193"/>
                <a:gd name="T25" fmla="*/ 227 h 2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3"/>
                <a:gd name="T40" fmla="*/ 0 h 227"/>
                <a:gd name="T41" fmla="*/ 193 w 193"/>
                <a:gd name="T42" fmla="*/ 227 h 2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3" h="227">
                  <a:moveTo>
                    <a:pt x="0" y="0"/>
                  </a:moveTo>
                  <a:lnTo>
                    <a:pt x="19" y="8"/>
                  </a:lnTo>
                  <a:lnTo>
                    <a:pt x="36" y="15"/>
                  </a:lnTo>
                  <a:lnTo>
                    <a:pt x="53" y="28"/>
                  </a:lnTo>
                  <a:lnTo>
                    <a:pt x="67" y="45"/>
                  </a:lnTo>
                  <a:lnTo>
                    <a:pt x="92" y="82"/>
                  </a:lnTo>
                  <a:lnTo>
                    <a:pt x="111" y="121"/>
                  </a:lnTo>
                  <a:lnTo>
                    <a:pt x="128" y="160"/>
                  </a:lnTo>
                  <a:lnTo>
                    <a:pt x="147" y="195"/>
                  </a:lnTo>
                  <a:lnTo>
                    <a:pt x="157" y="207"/>
                  </a:lnTo>
                  <a:lnTo>
                    <a:pt x="167" y="219"/>
                  </a:lnTo>
                  <a:lnTo>
                    <a:pt x="179" y="224"/>
                  </a:lnTo>
                  <a:lnTo>
                    <a:pt x="193" y="227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423" name="Freeform 105"/>
            <p:cNvSpPr/>
            <p:nvPr/>
          </p:nvSpPr>
          <p:spPr bwMode="auto">
            <a:xfrm>
              <a:off x="2987" y="1118"/>
              <a:ext cx="194" cy="42"/>
            </a:xfrm>
            <a:custGeom>
              <a:avLst/>
              <a:gdLst>
                <a:gd name="T0" fmla="*/ 0 w 194"/>
                <a:gd name="T1" fmla="*/ 25 h 42"/>
                <a:gd name="T2" fmla="*/ 39 w 194"/>
                <a:gd name="T3" fmla="*/ 32 h 42"/>
                <a:gd name="T4" fmla="*/ 73 w 194"/>
                <a:gd name="T5" fmla="*/ 35 h 42"/>
                <a:gd name="T6" fmla="*/ 102 w 194"/>
                <a:gd name="T7" fmla="*/ 35 h 42"/>
                <a:gd name="T8" fmla="*/ 129 w 194"/>
                <a:gd name="T9" fmla="*/ 35 h 42"/>
                <a:gd name="T10" fmla="*/ 148 w 194"/>
                <a:gd name="T11" fmla="*/ 35 h 42"/>
                <a:gd name="T12" fmla="*/ 167 w 194"/>
                <a:gd name="T13" fmla="*/ 35 h 42"/>
                <a:gd name="T14" fmla="*/ 182 w 194"/>
                <a:gd name="T15" fmla="*/ 37 h 42"/>
                <a:gd name="T16" fmla="*/ 194 w 194"/>
                <a:gd name="T17" fmla="*/ 42 h 42"/>
                <a:gd name="T18" fmla="*/ 194 w 194"/>
                <a:gd name="T19" fmla="*/ 39 h 42"/>
                <a:gd name="T20" fmla="*/ 192 w 194"/>
                <a:gd name="T21" fmla="*/ 35 h 42"/>
                <a:gd name="T22" fmla="*/ 184 w 194"/>
                <a:gd name="T23" fmla="*/ 15 h 42"/>
                <a:gd name="T24" fmla="*/ 179 w 194"/>
                <a:gd name="T25" fmla="*/ 7 h 42"/>
                <a:gd name="T26" fmla="*/ 172 w 194"/>
                <a:gd name="T27" fmla="*/ 3 h 42"/>
                <a:gd name="T28" fmla="*/ 165 w 194"/>
                <a:gd name="T29" fmla="*/ 0 h 42"/>
                <a:gd name="T30" fmla="*/ 153 w 194"/>
                <a:gd name="T31" fmla="*/ 5 h 42"/>
                <a:gd name="T32" fmla="*/ 143 w 194"/>
                <a:gd name="T33" fmla="*/ 10 h 42"/>
                <a:gd name="T34" fmla="*/ 124 w 194"/>
                <a:gd name="T35" fmla="*/ 12 h 42"/>
                <a:gd name="T36" fmla="*/ 71 w 194"/>
                <a:gd name="T37" fmla="*/ 20 h 42"/>
                <a:gd name="T38" fmla="*/ 44 w 194"/>
                <a:gd name="T39" fmla="*/ 22 h 42"/>
                <a:gd name="T40" fmla="*/ 22 w 194"/>
                <a:gd name="T41" fmla="*/ 25 h 42"/>
                <a:gd name="T42" fmla="*/ 8 w 194"/>
                <a:gd name="T43" fmla="*/ 25 h 42"/>
                <a:gd name="T44" fmla="*/ 3 w 194"/>
                <a:gd name="T45" fmla="*/ 25 h 42"/>
                <a:gd name="T46" fmla="*/ 0 w 194"/>
                <a:gd name="T47" fmla="*/ 25 h 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4"/>
                <a:gd name="T73" fmla="*/ 0 h 42"/>
                <a:gd name="T74" fmla="*/ 194 w 194"/>
                <a:gd name="T75" fmla="*/ 42 h 4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4" h="42">
                  <a:moveTo>
                    <a:pt x="0" y="25"/>
                  </a:moveTo>
                  <a:lnTo>
                    <a:pt x="39" y="32"/>
                  </a:lnTo>
                  <a:lnTo>
                    <a:pt x="73" y="35"/>
                  </a:lnTo>
                  <a:lnTo>
                    <a:pt x="102" y="35"/>
                  </a:lnTo>
                  <a:lnTo>
                    <a:pt x="129" y="35"/>
                  </a:lnTo>
                  <a:lnTo>
                    <a:pt x="148" y="35"/>
                  </a:lnTo>
                  <a:lnTo>
                    <a:pt x="167" y="35"/>
                  </a:lnTo>
                  <a:lnTo>
                    <a:pt x="182" y="37"/>
                  </a:lnTo>
                  <a:lnTo>
                    <a:pt x="194" y="42"/>
                  </a:lnTo>
                  <a:lnTo>
                    <a:pt x="194" y="39"/>
                  </a:lnTo>
                  <a:lnTo>
                    <a:pt x="192" y="35"/>
                  </a:lnTo>
                  <a:lnTo>
                    <a:pt x="184" y="15"/>
                  </a:lnTo>
                  <a:lnTo>
                    <a:pt x="179" y="7"/>
                  </a:lnTo>
                  <a:lnTo>
                    <a:pt x="172" y="3"/>
                  </a:lnTo>
                  <a:lnTo>
                    <a:pt x="165" y="0"/>
                  </a:lnTo>
                  <a:lnTo>
                    <a:pt x="153" y="5"/>
                  </a:lnTo>
                  <a:lnTo>
                    <a:pt x="143" y="10"/>
                  </a:lnTo>
                  <a:lnTo>
                    <a:pt x="124" y="12"/>
                  </a:lnTo>
                  <a:lnTo>
                    <a:pt x="71" y="20"/>
                  </a:lnTo>
                  <a:lnTo>
                    <a:pt x="44" y="22"/>
                  </a:lnTo>
                  <a:lnTo>
                    <a:pt x="22" y="25"/>
                  </a:lnTo>
                  <a:lnTo>
                    <a:pt x="8" y="25"/>
                  </a:lnTo>
                  <a:lnTo>
                    <a:pt x="3" y="25"/>
                  </a:lnTo>
                  <a:lnTo>
                    <a:pt x="0" y="25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424" name="Freeform 106"/>
            <p:cNvSpPr/>
            <p:nvPr/>
          </p:nvSpPr>
          <p:spPr bwMode="auto">
            <a:xfrm>
              <a:off x="3125" y="1079"/>
              <a:ext cx="56" cy="155"/>
            </a:xfrm>
            <a:custGeom>
              <a:avLst/>
              <a:gdLst>
                <a:gd name="T0" fmla="*/ 0 w 56"/>
                <a:gd name="T1" fmla="*/ 0 h 155"/>
                <a:gd name="T2" fmla="*/ 10 w 56"/>
                <a:gd name="T3" fmla="*/ 7 h 155"/>
                <a:gd name="T4" fmla="*/ 22 w 56"/>
                <a:gd name="T5" fmla="*/ 17 h 155"/>
                <a:gd name="T6" fmla="*/ 37 w 56"/>
                <a:gd name="T7" fmla="*/ 34 h 155"/>
                <a:gd name="T8" fmla="*/ 49 w 56"/>
                <a:gd name="T9" fmla="*/ 54 h 155"/>
                <a:gd name="T10" fmla="*/ 56 w 56"/>
                <a:gd name="T11" fmla="*/ 76 h 155"/>
                <a:gd name="T12" fmla="*/ 56 w 56"/>
                <a:gd name="T13" fmla="*/ 103 h 155"/>
                <a:gd name="T14" fmla="*/ 51 w 56"/>
                <a:gd name="T15" fmla="*/ 115 h 155"/>
                <a:gd name="T16" fmla="*/ 46 w 56"/>
                <a:gd name="T17" fmla="*/ 128 h 155"/>
                <a:gd name="T18" fmla="*/ 37 w 56"/>
                <a:gd name="T19" fmla="*/ 140 h 155"/>
                <a:gd name="T20" fmla="*/ 22 w 56"/>
                <a:gd name="T21" fmla="*/ 155 h 1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155"/>
                <a:gd name="T35" fmla="*/ 56 w 56"/>
                <a:gd name="T36" fmla="*/ 155 h 1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155">
                  <a:moveTo>
                    <a:pt x="0" y="0"/>
                  </a:moveTo>
                  <a:lnTo>
                    <a:pt x="10" y="7"/>
                  </a:lnTo>
                  <a:lnTo>
                    <a:pt x="22" y="17"/>
                  </a:lnTo>
                  <a:lnTo>
                    <a:pt x="37" y="34"/>
                  </a:lnTo>
                  <a:lnTo>
                    <a:pt x="49" y="54"/>
                  </a:lnTo>
                  <a:lnTo>
                    <a:pt x="56" y="76"/>
                  </a:lnTo>
                  <a:lnTo>
                    <a:pt x="56" y="103"/>
                  </a:lnTo>
                  <a:lnTo>
                    <a:pt x="51" y="115"/>
                  </a:lnTo>
                  <a:lnTo>
                    <a:pt x="46" y="128"/>
                  </a:lnTo>
                  <a:lnTo>
                    <a:pt x="37" y="140"/>
                  </a:lnTo>
                  <a:lnTo>
                    <a:pt x="22" y="155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425" name="Freeform 107"/>
            <p:cNvSpPr/>
            <p:nvPr/>
          </p:nvSpPr>
          <p:spPr bwMode="auto">
            <a:xfrm>
              <a:off x="2586" y="958"/>
              <a:ext cx="29" cy="59"/>
            </a:xfrm>
            <a:custGeom>
              <a:avLst/>
              <a:gdLst>
                <a:gd name="T0" fmla="*/ 0 w 29"/>
                <a:gd name="T1" fmla="*/ 0 h 59"/>
                <a:gd name="T2" fmla="*/ 0 w 29"/>
                <a:gd name="T3" fmla="*/ 5 h 59"/>
                <a:gd name="T4" fmla="*/ 0 w 29"/>
                <a:gd name="T5" fmla="*/ 10 h 59"/>
                <a:gd name="T6" fmla="*/ 5 w 29"/>
                <a:gd name="T7" fmla="*/ 30 h 59"/>
                <a:gd name="T8" fmla="*/ 12 w 29"/>
                <a:gd name="T9" fmla="*/ 47 h 59"/>
                <a:gd name="T10" fmla="*/ 19 w 29"/>
                <a:gd name="T11" fmla="*/ 54 h 59"/>
                <a:gd name="T12" fmla="*/ 29 w 29"/>
                <a:gd name="T13" fmla="*/ 59 h 59"/>
                <a:gd name="T14" fmla="*/ 29 w 29"/>
                <a:gd name="T15" fmla="*/ 57 h 59"/>
                <a:gd name="T16" fmla="*/ 26 w 29"/>
                <a:gd name="T17" fmla="*/ 49 h 59"/>
                <a:gd name="T18" fmla="*/ 17 w 29"/>
                <a:gd name="T19" fmla="*/ 32 h 59"/>
                <a:gd name="T20" fmla="*/ 10 w 29"/>
                <a:gd name="T21" fmla="*/ 12 h 59"/>
                <a:gd name="T22" fmla="*/ 5 w 29"/>
                <a:gd name="T23" fmla="*/ 5 h 59"/>
                <a:gd name="T24" fmla="*/ 0 w 29"/>
                <a:gd name="T25" fmla="*/ 0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59"/>
                <a:gd name="T41" fmla="*/ 29 w 29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59">
                  <a:moveTo>
                    <a:pt x="0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5" y="30"/>
                  </a:lnTo>
                  <a:lnTo>
                    <a:pt x="12" y="47"/>
                  </a:lnTo>
                  <a:lnTo>
                    <a:pt x="19" y="54"/>
                  </a:lnTo>
                  <a:lnTo>
                    <a:pt x="29" y="59"/>
                  </a:lnTo>
                  <a:lnTo>
                    <a:pt x="29" y="57"/>
                  </a:lnTo>
                  <a:lnTo>
                    <a:pt x="26" y="49"/>
                  </a:lnTo>
                  <a:lnTo>
                    <a:pt x="17" y="32"/>
                  </a:lnTo>
                  <a:lnTo>
                    <a:pt x="10" y="12"/>
                  </a:ln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426" name="Freeform 108"/>
            <p:cNvSpPr/>
            <p:nvPr/>
          </p:nvSpPr>
          <p:spPr bwMode="auto">
            <a:xfrm>
              <a:off x="2504" y="1145"/>
              <a:ext cx="273" cy="185"/>
            </a:xfrm>
            <a:custGeom>
              <a:avLst/>
              <a:gdLst>
                <a:gd name="T0" fmla="*/ 176 w 273"/>
                <a:gd name="T1" fmla="*/ 0 h 185"/>
                <a:gd name="T2" fmla="*/ 0 w 273"/>
                <a:gd name="T3" fmla="*/ 150 h 185"/>
                <a:gd name="T4" fmla="*/ 128 w 273"/>
                <a:gd name="T5" fmla="*/ 118 h 185"/>
                <a:gd name="T6" fmla="*/ 128 w 273"/>
                <a:gd name="T7" fmla="*/ 185 h 185"/>
                <a:gd name="T8" fmla="*/ 273 w 273"/>
                <a:gd name="T9" fmla="*/ 25 h 185"/>
                <a:gd name="T10" fmla="*/ 176 w 273"/>
                <a:gd name="T11" fmla="*/ 0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3"/>
                <a:gd name="T19" fmla="*/ 0 h 185"/>
                <a:gd name="T20" fmla="*/ 273 w 273"/>
                <a:gd name="T21" fmla="*/ 185 h 1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3" h="185">
                  <a:moveTo>
                    <a:pt x="176" y="0"/>
                  </a:moveTo>
                  <a:lnTo>
                    <a:pt x="0" y="150"/>
                  </a:lnTo>
                  <a:lnTo>
                    <a:pt x="128" y="118"/>
                  </a:lnTo>
                  <a:lnTo>
                    <a:pt x="128" y="185"/>
                  </a:lnTo>
                  <a:lnTo>
                    <a:pt x="273" y="25"/>
                  </a:lnTo>
                  <a:lnTo>
                    <a:pt x="176" y="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427" name="Freeform 109"/>
            <p:cNvSpPr/>
            <p:nvPr/>
          </p:nvSpPr>
          <p:spPr bwMode="auto">
            <a:xfrm>
              <a:off x="2373" y="1145"/>
              <a:ext cx="431" cy="94"/>
            </a:xfrm>
            <a:custGeom>
              <a:avLst/>
              <a:gdLst>
                <a:gd name="T0" fmla="*/ 307 w 431"/>
                <a:gd name="T1" fmla="*/ 0 h 94"/>
                <a:gd name="T2" fmla="*/ 10 w 431"/>
                <a:gd name="T3" fmla="*/ 3 h 94"/>
                <a:gd name="T4" fmla="*/ 87 w 431"/>
                <a:gd name="T5" fmla="*/ 35 h 94"/>
                <a:gd name="T6" fmla="*/ 0 w 431"/>
                <a:gd name="T7" fmla="*/ 94 h 94"/>
                <a:gd name="T8" fmla="*/ 431 w 431"/>
                <a:gd name="T9" fmla="*/ 32 h 94"/>
                <a:gd name="T10" fmla="*/ 312 w 431"/>
                <a:gd name="T11" fmla="*/ 0 h 94"/>
                <a:gd name="T12" fmla="*/ 307 w 431"/>
                <a:gd name="T13" fmla="*/ 0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1"/>
                <a:gd name="T22" fmla="*/ 0 h 94"/>
                <a:gd name="T23" fmla="*/ 431 w 431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1" h="94">
                  <a:moveTo>
                    <a:pt x="307" y="0"/>
                  </a:moveTo>
                  <a:lnTo>
                    <a:pt x="10" y="3"/>
                  </a:lnTo>
                  <a:lnTo>
                    <a:pt x="87" y="35"/>
                  </a:lnTo>
                  <a:lnTo>
                    <a:pt x="0" y="94"/>
                  </a:lnTo>
                  <a:lnTo>
                    <a:pt x="431" y="32"/>
                  </a:lnTo>
                  <a:lnTo>
                    <a:pt x="312" y="0"/>
                  </a:lnTo>
                  <a:lnTo>
                    <a:pt x="307" y="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428" name="Freeform 110"/>
            <p:cNvSpPr/>
            <p:nvPr/>
          </p:nvSpPr>
          <p:spPr bwMode="auto">
            <a:xfrm>
              <a:off x="2373" y="1145"/>
              <a:ext cx="431" cy="94"/>
            </a:xfrm>
            <a:custGeom>
              <a:avLst/>
              <a:gdLst>
                <a:gd name="T0" fmla="*/ 307 w 431"/>
                <a:gd name="T1" fmla="*/ 0 h 94"/>
                <a:gd name="T2" fmla="*/ 10 w 431"/>
                <a:gd name="T3" fmla="*/ 3 h 94"/>
                <a:gd name="T4" fmla="*/ 87 w 431"/>
                <a:gd name="T5" fmla="*/ 35 h 94"/>
                <a:gd name="T6" fmla="*/ 0 w 431"/>
                <a:gd name="T7" fmla="*/ 94 h 94"/>
                <a:gd name="T8" fmla="*/ 431 w 431"/>
                <a:gd name="T9" fmla="*/ 32 h 94"/>
                <a:gd name="T10" fmla="*/ 312 w 431"/>
                <a:gd name="T11" fmla="*/ 0 h 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1"/>
                <a:gd name="T19" fmla="*/ 0 h 94"/>
                <a:gd name="T20" fmla="*/ 431 w 431"/>
                <a:gd name="T21" fmla="*/ 94 h 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1" h="94">
                  <a:moveTo>
                    <a:pt x="307" y="0"/>
                  </a:moveTo>
                  <a:lnTo>
                    <a:pt x="10" y="3"/>
                  </a:lnTo>
                  <a:lnTo>
                    <a:pt x="87" y="35"/>
                  </a:lnTo>
                  <a:lnTo>
                    <a:pt x="0" y="94"/>
                  </a:lnTo>
                  <a:lnTo>
                    <a:pt x="431" y="32"/>
                  </a:lnTo>
                  <a:lnTo>
                    <a:pt x="312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50825" y="427038"/>
            <a:ext cx="6337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580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5400" b="1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This gift is …</a:t>
            </a:r>
            <a:endParaRPr lang="es-ES" altLang="es-ES" sz="5400" b="1">
              <a:solidFill>
                <a:srgbClr val="000000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78856" name="Freeform 8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20441211">
            <a:off x="6877050" y="2582863"/>
            <a:ext cx="935038" cy="628650"/>
          </a:xfrm>
          <a:custGeom>
            <a:avLst/>
            <a:gdLst>
              <a:gd name="T0" fmla="*/ 609890086 w 850"/>
              <a:gd name="T1" fmla="*/ 12376991 h 619"/>
              <a:gd name="T2" fmla="*/ 159733092 w 850"/>
              <a:gd name="T3" fmla="*/ 136147919 h 619"/>
              <a:gd name="T4" fmla="*/ 87126841 w 850"/>
              <a:gd name="T5" fmla="*/ 185655884 h 619"/>
              <a:gd name="T6" fmla="*/ 43563970 w 850"/>
              <a:gd name="T7" fmla="*/ 259918846 h 619"/>
              <a:gd name="T8" fmla="*/ 0 w 850"/>
              <a:gd name="T9" fmla="*/ 383688758 h 619"/>
              <a:gd name="T10" fmla="*/ 29042280 w 850"/>
              <a:gd name="T11" fmla="*/ 457951721 h 619"/>
              <a:gd name="T12" fmla="*/ 43563970 w 850"/>
              <a:gd name="T13" fmla="*/ 507459686 h 619"/>
              <a:gd name="T14" fmla="*/ 145211401 w 850"/>
              <a:gd name="T15" fmla="*/ 532213668 h 619"/>
              <a:gd name="T16" fmla="*/ 551804425 w 850"/>
              <a:gd name="T17" fmla="*/ 544590659 h 619"/>
              <a:gd name="T18" fmla="*/ 726059207 w 850"/>
              <a:gd name="T19" fmla="*/ 495082695 h 619"/>
              <a:gd name="T20" fmla="*/ 1001961420 w 850"/>
              <a:gd name="T21" fmla="*/ 433197739 h 619"/>
              <a:gd name="T22" fmla="*/ 987439730 w 850"/>
              <a:gd name="T23" fmla="*/ 358934776 h 619"/>
              <a:gd name="T24" fmla="*/ 958397449 w 850"/>
              <a:gd name="T25" fmla="*/ 272295837 h 619"/>
              <a:gd name="T26" fmla="*/ 987439730 w 850"/>
              <a:gd name="T27" fmla="*/ 185655884 h 619"/>
              <a:gd name="T28" fmla="*/ 871270608 w 850"/>
              <a:gd name="T29" fmla="*/ 160901901 h 619"/>
              <a:gd name="T30" fmla="*/ 856750018 w 850"/>
              <a:gd name="T31" fmla="*/ 123770928 h 619"/>
              <a:gd name="T32" fmla="*/ 813186048 w 850"/>
              <a:gd name="T33" fmla="*/ 99016945 h 619"/>
              <a:gd name="T34" fmla="*/ 784143768 w 850"/>
              <a:gd name="T35" fmla="*/ 61884956 h 619"/>
              <a:gd name="T36" fmla="*/ 697016927 w 850"/>
              <a:gd name="T37" fmla="*/ 37130974 h 619"/>
              <a:gd name="T38" fmla="*/ 653452956 w 850"/>
              <a:gd name="T39" fmla="*/ 12376991 h 619"/>
              <a:gd name="T40" fmla="*/ 609890086 w 850"/>
              <a:gd name="T41" fmla="*/ 0 h 619"/>
              <a:gd name="T42" fmla="*/ 609890086 w 850"/>
              <a:gd name="T43" fmla="*/ 1237699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81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3" name="Group 70"/>
          <p:cNvGrpSpPr>
            <a:grpSpLocks noChangeAspect="1"/>
          </p:cNvGrpSpPr>
          <p:nvPr/>
        </p:nvGrpSpPr>
        <p:grpSpPr bwMode="auto">
          <a:xfrm>
            <a:off x="1403350" y="1701800"/>
            <a:ext cx="4032250" cy="3225800"/>
            <a:chOff x="1565" y="845"/>
            <a:chExt cx="2540" cy="2032"/>
          </a:xfrm>
        </p:grpSpPr>
        <p:sp>
          <p:nvSpPr>
            <p:cNvPr id="14389" name="AutoShape 69"/>
            <p:cNvSpPr>
              <a:spLocks noChangeAspect="1" noChangeArrowheads="1" noTextEdit="1"/>
            </p:cNvSpPr>
            <p:nvPr/>
          </p:nvSpPr>
          <p:spPr bwMode="auto">
            <a:xfrm>
              <a:off x="1565" y="845"/>
              <a:ext cx="2540" cy="203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390" name="Freeform 71"/>
            <p:cNvSpPr/>
            <p:nvPr/>
          </p:nvSpPr>
          <p:spPr bwMode="auto">
            <a:xfrm>
              <a:off x="1611" y="1416"/>
              <a:ext cx="1009" cy="1451"/>
            </a:xfrm>
            <a:custGeom>
              <a:avLst/>
              <a:gdLst>
                <a:gd name="T0" fmla="*/ 0 w 1009"/>
                <a:gd name="T1" fmla="*/ 0 h 1451"/>
                <a:gd name="T2" fmla="*/ 0 w 1009"/>
                <a:gd name="T3" fmla="*/ 1087 h 1451"/>
                <a:gd name="T4" fmla="*/ 1009 w 1009"/>
                <a:gd name="T5" fmla="*/ 1451 h 1451"/>
                <a:gd name="T6" fmla="*/ 1009 w 1009"/>
                <a:gd name="T7" fmla="*/ 302 h 1451"/>
                <a:gd name="T8" fmla="*/ 0 w 1009"/>
                <a:gd name="T9" fmla="*/ 0 h 14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9" h="1451">
                  <a:moveTo>
                    <a:pt x="0" y="0"/>
                  </a:moveTo>
                  <a:lnTo>
                    <a:pt x="0" y="1087"/>
                  </a:lnTo>
                  <a:lnTo>
                    <a:pt x="1009" y="1451"/>
                  </a:lnTo>
                  <a:lnTo>
                    <a:pt x="1009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38100" cmpd="sng">
              <a:solidFill>
                <a:srgbClr val="000000"/>
              </a:solidFill>
              <a:prstDash val="solid"/>
              <a:round/>
            </a:ln>
            <a:effectLst>
              <a:outerShdw dist="107763" dir="2700000" algn="ctr" rotWithShape="0">
                <a:srgbClr val="A04B04">
                  <a:alpha val="50000"/>
                </a:srgbClr>
              </a:outerShdw>
            </a:effec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391" name="Freeform 72"/>
            <p:cNvSpPr/>
            <p:nvPr/>
          </p:nvSpPr>
          <p:spPr bwMode="auto">
            <a:xfrm>
              <a:off x="1572" y="887"/>
              <a:ext cx="2523" cy="575"/>
            </a:xfrm>
            <a:custGeom>
              <a:avLst/>
              <a:gdLst>
                <a:gd name="T0" fmla="*/ 2523 w 2523"/>
                <a:gd name="T1" fmla="*/ 288 h 575"/>
                <a:gd name="T2" fmla="*/ 1522 w 2523"/>
                <a:gd name="T3" fmla="*/ 0 h 575"/>
                <a:gd name="T4" fmla="*/ 0 w 2523"/>
                <a:gd name="T5" fmla="*/ 288 h 575"/>
                <a:gd name="T6" fmla="*/ 1004 w 2523"/>
                <a:gd name="T7" fmla="*/ 575 h 575"/>
                <a:gd name="T8" fmla="*/ 2523 w 2523"/>
                <a:gd name="T9" fmla="*/ 288 h 5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3" h="575">
                  <a:moveTo>
                    <a:pt x="2523" y="288"/>
                  </a:moveTo>
                  <a:lnTo>
                    <a:pt x="1522" y="0"/>
                  </a:lnTo>
                  <a:lnTo>
                    <a:pt x="0" y="288"/>
                  </a:lnTo>
                  <a:lnTo>
                    <a:pt x="1004" y="575"/>
                  </a:lnTo>
                  <a:lnTo>
                    <a:pt x="2523" y="288"/>
                  </a:lnTo>
                  <a:close/>
                </a:path>
              </a:pathLst>
            </a:custGeom>
            <a:solidFill>
              <a:srgbClr val="FF99CC"/>
            </a:solidFill>
            <a:ln w="38100" cmpd="sng">
              <a:solidFill>
                <a:srgbClr val="000000"/>
              </a:solidFill>
              <a:prstDash val="solid"/>
              <a:rou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392" name="Freeform 73"/>
            <p:cNvSpPr/>
            <p:nvPr/>
          </p:nvSpPr>
          <p:spPr bwMode="auto">
            <a:xfrm>
              <a:off x="2588" y="1172"/>
              <a:ext cx="1505" cy="559"/>
            </a:xfrm>
            <a:custGeom>
              <a:avLst/>
              <a:gdLst>
                <a:gd name="T0" fmla="*/ 0 w 1505"/>
                <a:gd name="T1" fmla="*/ 290 h 559"/>
                <a:gd name="T2" fmla="*/ 0 w 1505"/>
                <a:gd name="T3" fmla="*/ 559 h 559"/>
                <a:gd name="T4" fmla="*/ 1505 w 1505"/>
                <a:gd name="T5" fmla="*/ 239 h 559"/>
                <a:gd name="T6" fmla="*/ 1505 w 1505"/>
                <a:gd name="T7" fmla="*/ 0 h 559"/>
                <a:gd name="T8" fmla="*/ 0 w 1505"/>
                <a:gd name="T9" fmla="*/ 290 h 5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5" h="559">
                  <a:moveTo>
                    <a:pt x="0" y="290"/>
                  </a:moveTo>
                  <a:lnTo>
                    <a:pt x="0" y="559"/>
                  </a:lnTo>
                  <a:lnTo>
                    <a:pt x="1505" y="239"/>
                  </a:lnTo>
                  <a:lnTo>
                    <a:pt x="1505" y="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rgbClr val="FF66CC"/>
            </a:solidFill>
            <a:ln w="38100" cmpd="sng">
              <a:solidFill>
                <a:srgbClr val="000000"/>
              </a:solidFill>
              <a:prstDash val="solid"/>
              <a:rou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393" name="Freeform 74"/>
            <p:cNvSpPr/>
            <p:nvPr/>
          </p:nvSpPr>
          <p:spPr bwMode="auto">
            <a:xfrm>
              <a:off x="1572" y="1175"/>
              <a:ext cx="1019" cy="553"/>
            </a:xfrm>
            <a:custGeom>
              <a:avLst/>
              <a:gdLst>
                <a:gd name="T0" fmla="*/ 0 w 1019"/>
                <a:gd name="T1" fmla="*/ 0 h 553"/>
                <a:gd name="T2" fmla="*/ 0 w 1019"/>
                <a:gd name="T3" fmla="*/ 224 h 553"/>
                <a:gd name="T4" fmla="*/ 1019 w 1019"/>
                <a:gd name="T5" fmla="*/ 553 h 553"/>
                <a:gd name="T6" fmla="*/ 1019 w 1019"/>
                <a:gd name="T7" fmla="*/ 287 h 553"/>
                <a:gd name="T8" fmla="*/ 0 w 1019"/>
                <a:gd name="T9" fmla="*/ 0 h 5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9"/>
                <a:gd name="T16" fmla="*/ 0 h 553"/>
                <a:gd name="T17" fmla="*/ 1019 w 1019"/>
                <a:gd name="T18" fmla="*/ 553 h 5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9" h="553">
                  <a:moveTo>
                    <a:pt x="0" y="0"/>
                  </a:moveTo>
                  <a:lnTo>
                    <a:pt x="0" y="224"/>
                  </a:lnTo>
                  <a:lnTo>
                    <a:pt x="1019" y="553"/>
                  </a:lnTo>
                  <a:lnTo>
                    <a:pt x="1019" y="2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394" name="Freeform 75"/>
            <p:cNvSpPr/>
            <p:nvPr/>
          </p:nvSpPr>
          <p:spPr bwMode="auto">
            <a:xfrm>
              <a:off x="2620" y="1411"/>
              <a:ext cx="1454" cy="1456"/>
            </a:xfrm>
            <a:custGeom>
              <a:avLst/>
              <a:gdLst>
                <a:gd name="T0" fmla="*/ 1454 w 1454"/>
                <a:gd name="T1" fmla="*/ 0 h 1456"/>
                <a:gd name="T2" fmla="*/ 1454 w 1454"/>
                <a:gd name="T3" fmla="*/ 981 h 1456"/>
                <a:gd name="T4" fmla="*/ 0 w 1454"/>
                <a:gd name="T5" fmla="*/ 1456 h 1456"/>
                <a:gd name="T6" fmla="*/ 0 w 1454"/>
                <a:gd name="T7" fmla="*/ 320 h 1456"/>
                <a:gd name="T8" fmla="*/ 1454 w 1454"/>
                <a:gd name="T9" fmla="*/ 0 h 1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4" h="1456">
                  <a:moveTo>
                    <a:pt x="1454" y="0"/>
                  </a:moveTo>
                  <a:lnTo>
                    <a:pt x="1454" y="981"/>
                  </a:lnTo>
                  <a:lnTo>
                    <a:pt x="0" y="1456"/>
                  </a:lnTo>
                  <a:lnTo>
                    <a:pt x="0" y="320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rgbClr val="FF66CC"/>
            </a:solidFill>
            <a:ln w="38100" cmpd="sng">
              <a:solidFill>
                <a:srgbClr val="000000"/>
              </a:solidFill>
              <a:prstDash val="solid"/>
              <a:round/>
            </a:ln>
            <a:effectLst>
              <a:outerShdw dist="107763" dir="2700000" algn="ctr" rotWithShape="0">
                <a:srgbClr val="A04B04">
                  <a:alpha val="50000"/>
                </a:srgbClr>
              </a:outerShdw>
            </a:effec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395" name="Freeform 76"/>
            <p:cNvSpPr/>
            <p:nvPr/>
          </p:nvSpPr>
          <p:spPr bwMode="auto">
            <a:xfrm>
              <a:off x="1957" y="968"/>
              <a:ext cx="1580" cy="1737"/>
            </a:xfrm>
            <a:custGeom>
              <a:avLst/>
              <a:gdLst>
                <a:gd name="T0" fmla="*/ 1432 w 1580"/>
                <a:gd name="T1" fmla="*/ 0 h 1737"/>
                <a:gd name="T2" fmla="*/ 0 w 1580"/>
                <a:gd name="T3" fmla="*/ 315 h 1737"/>
                <a:gd name="T4" fmla="*/ 0 w 1580"/>
                <a:gd name="T5" fmla="*/ 1651 h 1737"/>
                <a:gd name="T6" fmla="*/ 189 w 1580"/>
                <a:gd name="T7" fmla="*/ 1737 h 1737"/>
                <a:gd name="T8" fmla="*/ 189 w 1580"/>
                <a:gd name="T9" fmla="*/ 371 h 1737"/>
                <a:gd name="T10" fmla="*/ 1580 w 1580"/>
                <a:gd name="T11" fmla="*/ 42 h 1737"/>
                <a:gd name="T12" fmla="*/ 1432 w 1580"/>
                <a:gd name="T13" fmla="*/ 0 h 1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0"/>
                <a:gd name="T22" fmla="*/ 0 h 1737"/>
                <a:gd name="T23" fmla="*/ 1580 w 1580"/>
                <a:gd name="T24" fmla="*/ 1737 h 17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0" h="1737">
                  <a:moveTo>
                    <a:pt x="1432" y="0"/>
                  </a:moveTo>
                  <a:lnTo>
                    <a:pt x="0" y="315"/>
                  </a:lnTo>
                  <a:lnTo>
                    <a:pt x="0" y="1651"/>
                  </a:lnTo>
                  <a:lnTo>
                    <a:pt x="189" y="1737"/>
                  </a:lnTo>
                  <a:lnTo>
                    <a:pt x="189" y="371"/>
                  </a:lnTo>
                  <a:lnTo>
                    <a:pt x="1580" y="42"/>
                  </a:lnTo>
                  <a:lnTo>
                    <a:pt x="1432" y="0"/>
                  </a:lnTo>
                  <a:close/>
                </a:path>
              </a:pathLst>
            </a:custGeom>
            <a:solidFill>
              <a:srgbClr val="FF33CC"/>
            </a:solidFill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396" name="Freeform 77"/>
            <p:cNvSpPr/>
            <p:nvPr/>
          </p:nvSpPr>
          <p:spPr bwMode="auto">
            <a:xfrm>
              <a:off x="2329" y="988"/>
              <a:ext cx="1108" cy="1670"/>
            </a:xfrm>
            <a:custGeom>
              <a:avLst/>
              <a:gdLst>
                <a:gd name="T0" fmla="*/ 201 w 1108"/>
                <a:gd name="T1" fmla="*/ 0 h 1670"/>
                <a:gd name="T2" fmla="*/ 1108 w 1108"/>
                <a:gd name="T3" fmla="*/ 310 h 1670"/>
                <a:gd name="T4" fmla="*/ 1108 w 1108"/>
                <a:gd name="T5" fmla="*/ 1606 h 1670"/>
                <a:gd name="T6" fmla="*/ 932 w 1108"/>
                <a:gd name="T7" fmla="*/ 1670 h 1670"/>
                <a:gd name="T8" fmla="*/ 932 w 1108"/>
                <a:gd name="T9" fmla="*/ 347 h 1670"/>
                <a:gd name="T10" fmla="*/ 0 w 1108"/>
                <a:gd name="T11" fmla="*/ 46 h 1670"/>
                <a:gd name="T12" fmla="*/ 201 w 1108"/>
                <a:gd name="T13" fmla="*/ 0 h 16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8"/>
                <a:gd name="T22" fmla="*/ 0 h 1670"/>
                <a:gd name="T23" fmla="*/ 1108 w 1108"/>
                <a:gd name="T24" fmla="*/ 1670 h 16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8" h="1670">
                  <a:moveTo>
                    <a:pt x="201" y="0"/>
                  </a:moveTo>
                  <a:lnTo>
                    <a:pt x="1108" y="310"/>
                  </a:lnTo>
                  <a:lnTo>
                    <a:pt x="1108" y="1606"/>
                  </a:lnTo>
                  <a:lnTo>
                    <a:pt x="932" y="1670"/>
                  </a:lnTo>
                  <a:lnTo>
                    <a:pt x="932" y="347"/>
                  </a:lnTo>
                  <a:lnTo>
                    <a:pt x="0" y="46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FF33CC"/>
            </a:solidFill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397" name="Freeform 78"/>
            <p:cNvSpPr/>
            <p:nvPr/>
          </p:nvSpPr>
          <p:spPr bwMode="auto">
            <a:xfrm>
              <a:off x="2419" y="862"/>
              <a:ext cx="351" cy="278"/>
            </a:xfrm>
            <a:custGeom>
              <a:avLst/>
              <a:gdLst>
                <a:gd name="T0" fmla="*/ 351 w 351"/>
                <a:gd name="T1" fmla="*/ 219 h 278"/>
                <a:gd name="T2" fmla="*/ 348 w 351"/>
                <a:gd name="T3" fmla="*/ 199 h 278"/>
                <a:gd name="T4" fmla="*/ 346 w 351"/>
                <a:gd name="T5" fmla="*/ 172 h 278"/>
                <a:gd name="T6" fmla="*/ 339 w 351"/>
                <a:gd name="T7" fmla="*/ 113 h 278"/>
                <a:gd name="T8" fmla="*/ 331 w 351"/>
                <a:gd name="T9" fmla="*/ 84 h 278"/>
                <a:gd name="T10" fmla="*/ 319 w 351"/>
                <a:gd name="T11" fmla="*/ 57 h 278"/>
                <a:gd name="T12" fmla="*/ 305 w 351"/>
                <a:gd name="T13" fmla="*/ 37 h 278"/>
                <a:gd name="T14" fmla="*/ 283 w 351"/>
                <a:gd name="T15" fmla="*/ 22 h 278"/>
                <a:gd name="T16" fmla="*/ 259 w 351"/>
                <a:gd name="T17" fmla="*/ 17 h 278"/>
                <a:gd name="T18" fmla="*/ 242 w 351"/>
                <a:gd name="T19" fmla="*/ 15 h 278"/>
                <a:gd name="T20" fmla="*/ 225 w 351"/>
                <a:gd name="T21" fmla="*/ 13 h 278"/>
                <a:gd name="T22" fmla="*/ 215 w 351"/>
                <a:gd name="T23" fmla="*/ 15 h 278"/>
                <a:gd name="T24" fmla="*/ 196 w 351"/>
                <a:gd name="T25" fmla="*/ 20 h 278"/>
                <a:gd name="T26" fmla="*/ 174 w 351"/>
                <a:gd name="T27" fmla="*/ 22 h 278"/>
                <a:gd name="T28" fmla="*/ 162 w 351"/>
                <a:gd name="T29" fmla="*/ 20 h 278"/>
                <a:gd name="T30" fmla="*/ 147 w 351"/>
                <a:gd name="T31" fmla="*/ 17 h 278"/>
                <a:gd name="T32" fmla="*/ 111 w 351"/>
                <a:gd name="T33" fmla="*/ 8 h 278"/>
                <a:gd name="T34" fmla="*/ 77 w 351"/>
                <a:gd name="T35" fmla="*/ 0 h 278"/>
                <a:gd name="T36" fmla="*/ 60 w 351"/>
                <a:gd name="T37" fmla="*/ 0 h 278"/>
                <a:gd name="T38" fmla="*/ 46 w 351"/>
                <a:gd name="T39" fmla="*/ 3 h 278"/>
                <a:gd name="T40" fmla="*/ 34 w 351"/>
                <a:gd name="T41" fmla="*/ 10 h 278"/>
                <a:gd name="T42" fmla="*/ 22 w 351"/>
                <a:gd name="T43" fmla="*/ 25 h 278"/>
                <a:gd name="T44" fmla="*/ 12 w 351"/>
                <a:gd name="T45" fmla="*/ 47 h 278"/>
                <a:gd name="T46" fmla="*/ 5 w 351"/>
                <a:gd name="T47" fmla="*/ 74 h 278"/>
                <a:gd name="T48" fmla="*/ 0 w 351"/>
                <a:gd name="T49" fmla="*/ 101 h 278"/>
                <a:gd name="T50" fmla="*/ 0 w 351"/>
                <a:gd name="T51" fmla="*/ 128 h 278"/>
                <a:gd name="T52" fmla="*/ 5 w 351"/>
                <a:gd name="T53" fmla="*/ 153 h 278"/>
                <a:gd name="T54" fmla="*/ 17 w 351"/>
                <a:gd name="T55" fmla="*/ 175 h 278"/>
                <a:gd name="T56" fmla="*/ 24 w 351"/>
                <a:gd name="T57" fmla="*/ 185 h 278"/>
                <a:gd name="T58" fmla="*/ 36 w 351"/>
                <a:gd name="T59" fmla="*/ 195 h 278"/>
                <a:gd name="T60" fmla="*/ 63 w 351"/>
                <a:gd name="T61" fmla="*/ 214 h 278"/>
                <a:gd name="T62" fmla="*/ 99 w 351"/>
                <a:gd name="T63" fmla="*/ 231 h 278"/>
                <a:gd name="T64" fmla="*/ 138 w 351"/>
                <a:gd name="T65" fmla="*/ 249 h 278"/>
                <a:gd name="T66" fmla="*/ 177 w 351"/>
                <a:gd name="T67" fmla="*/ 261 h 278"/>
                <a:gd name="T68" fmla="*/ 210 w 351"/>
                <a:gd name="T69" fmla="*/ 271 h 278"/>
                <a:gd name="T70" fmla="*/ 242 w 351"/>
                <a:gd name="T71" fmla="*/ 278 h 278"/>
                <a:gd name="T72" fmla="*/ 252 w 351"/>
                <a:gd name="T73" fmla="*/ 278 h 278"/>
                <a:gd name="T74" fmla="*/ 261 w 351"/>
                <a:gd name="T75" fmla="*/ 278 h 278"/>
                <a:gd name="T76" fmla="*/ 351 w 351"/>
                <a:gd name="T77" fmla="*/ 219 h 27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51" h="278">
                  <a:moveTo>
                    <a:pt x="351" y="219"/>
                  </a:moveTo>
                  <a:lnTo>
                    <a:pt x="348" y="199"/>
                  </a:lnTo>
                  <a:lnTo>
                    <a:pt x="346" y="172"/>
                  </a:lnTo>
                  <a:lnTo>
                    <a:pt x="339" y="113"/>
                  </a:lnTo>
                  <a:lnTo>
                    <a:pt x="331" y="84"/>
                  </a:lnTo>
                  <a:lnTo>
                    <a:pt x="319" y="57"/>
                  </a:lnTo>
                  <a:lnTo>
                    <a:pt x="305" y="37"/>
                  </a:lnTo>
                  <a:lnTo>
                    <a:pt x="283" y="22"/>
                  </a:lnTo>
                  <a:lnTo>
                    <a:pt x="259" y="17"/>
                  </a:lnTo>
                  <a:lnTo>
                    <a:pt x="242" y="15"/>
                  </a:lnTo>
                  <a:lnTo>
                    <a:pt x="225" y="13"/>
                  </a:lnTo>
                  <a:lnTo>
                    <a:pt x="215" y="15"/>
                  </a:lnTo>
                  <a:lnTo>
                    <a:pt x="196" y="20"/>
                  </a:lnTo>
                  <a:lnTo>
                    <a:pt x="174" y="22"/>
                  </a:lnTo>
                  <a:lnTo>
                    <a:pt x="162" y="20"/>
                  </a:lnTo>
                  <a:lnTo>
                    <a:pt x="147" y="17"/>
                  </a:lnTo>
                  <a:lnTo>
                    <a:pt x="111" y="8"/>
                  </a:lnTo>
                  <a:lnTo>
                    <a:pt x="77" y="0"/>
                  </a:lnTo>
                  <a:lnTo>
                    <a:pt x="60" y="0"/>
                  </a:lnTo>
                  <a:lnTo>
                    <a:pt x="46" y="3"/>
                  </a:lnTo>
                  <a:lnTo>
                    <a:pt x="34" y="10"/>
                  </a:lnTo>
                  <a:lnTo>
                    <a:pt x="22" y="25"/>
                  </a:lnTo>
                  <a:lnTo>
                    <a:pt x="12" y="47"/>
                  </a:lnTo>
                  <a:lnTo>
                    <a:pt x="5" y="74"/>
                  </a:lnTo>
                  <a:lnTo>
                    <a:pt x="0" y="101"/>
                  </a:lnTo>
                  <a:lnTo>
                    <a:pt x="0" y="128"/>
                  </a:lnTo>
                  <a:lnTo>
                    <a:pt x="5" y="153"/>
                  </a:lnTo>
                  <a:lnTo>
                    <a:pt x="17" y="175"/>
                  </a:lnTo>
                  <a:lnTo>
                    <a:pt x="24" y="185"/>
                  </a:lnTo>
                  <a:lnTo>
                    <a:pt x="36" y="195"/>
                  </a:lnTo>
                  <a:lnTo>
                    <a:pt x="63" y="214"/>
                  </a:lnTo>
                  <a:lnTo>
                    <a:pt x="99" y="231"/>
                  </a:lnTo>
                  <a:lnTo>
                    <a:pt x="138" y="249"/>
                  </a:lnTo>
                  <a:lnTo>
                    <a:pt x="177" y="261"/>
                  </a:lnTo>
                  <a:lnTo>
                    <a:pt x="210" y="271"/>
                  </a:lnTo>
                  <a:lnTo>
                    <a:pt x="242" y="278"/>
                  </a:lnTo>
                  <a:lnTo>
                    <a:pt x="252" y="278"/>
                  </a:lnTo>
                  <a:lnTo>
                    <a:pt x="261" y="278"/>
                  </a:lnTo>
                  <a:lnTo>
                    <a:pt x="351" y="219"/>
                  </a:lnTo>
                  <a:close/>
                </a:path>
              </a:pathLst>
            </a:custGeom>
            <a:solidFill>
              <a:srgbClr val="FFBF00"/>
            </a:solidFill>
            <a:ln w="38100" cmpd="sng">
              <a:solidFill>
                <a:srgbClr val="000000"/>
              </a:solidFill>
              <a:rou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398" name="Freeform 79"/>
            <p:cNvSpPr/>
            <p:nvPr/>
          </p:nvSpPr>
          <p:spPr bwMode="auto">
            <a:xfrm>
              <a:off x="2419" y="862"/>
              <a:ext cx="351" cy="278"/>
            </a:xfrm>
            <a:custGeom>
              <a:avLst/>
              <a:gdLst>
                <a:gd name="T0" fmla="*/ 351 w 351"/>
                <a:gd name="T1" fmla="*/ 219 h 278"/>
                <a:gd name="T2" fmla="*/ 348 w 351"/>
                <a:gd name="T3" fmla="*/ 199 h 278"/>
                <a:gd name="T4" fmla="*/ 346 w 351"/>
                <a:gd name="T5" fmla="*/ 172 h 278"/>
                <a:gd name="T6" fmla="*/ 339 w 351"/>
                <a:gd name="T7" fmla="*/ 113 h 278"/>
                <a:gd name="T8" fmla="*/ 331 w 351"/>
                <a:gd name="T9" fmla="*/ 84 h 278"/>
                <a:gd name="T10" fmla="*/ 319 w 351"/>
                <a:gd name="T11" fmla="*/ 57 h 278"/>
                <a:gd name="T12" fmla="*/ 305 w 351"/>
                <a:gd name="T13" fmla="*/ 37 h 278"/>
                <a:gd name="T14" fmla="*/ 283 w 351"/>
                <a:gd name="T15" fmla="*/ 22 h 278"/>
                <a:gd name="T16" fmla="*/ 259 w 351"/>
                <a:gd name="T17" fmla="*/ 17 h 278"/>
                <a:gd name="T18" fmla="*/ 242 w 351"/>
                <a:gd name="T19" fmla="*/ 15 h 278"/>
                <a:gd name="T20" fmla="*/ 225 w 351"/>
                <a:gd name="T21" fmla="*/ 13 h 278"/>
                <a:gd name="T22" fmla="*/ 215 w 351"/>
                <a:gd name="T23" fmla="*/ 15 h 278"/>
                <a:gd name="T24" fmla="*/ 196 w 351"/>
                <a:gd name="T25" fmla="*/ 20 h 278"/>
                <a:gd name="T26" fmla="*/ 174 w 351"/>
                <a:gd name="T27" fmla="*/ 22 h 278"/>
                <a:gd name="T28" fmla="*/ 162 w 351"/>
                <a:gd name="T29" fmla="*/ 20 h 278"/>
                <a:gd name="T30" fmla="*/ 147 w 351"/>
                <a:gd name="T31" fmla="*/ 17 h 278"/>
                <a:gd name="T32" fmla="*/ 111 w 351"/>
                <a:gd name="T33" fmla="*/ 8 h 278"/>
                <a:gd name="T34" fmla="*/ 77 w 351"/>
                <a:gd name="T35" fmla="*/ 0 h 278"/>
                <a:gd name="T36" fmla="*/ 60 w 351"/>
                <a:gd name="T37" fmla="*/ 0 h 278"/>
                <a:gd name="T38" fmla="*/ 46 w 351"/>
                <a:gd name="T39" fmla="*/ 3 h 278"/>
                <a:gd name="T40" fmla="*/ 34 w 351"/>
                <a:gd name="T41" fmla="*/ 10 h 278"/>
                <a:gd name="T42" fmla="*/ 22 w 351"/>
                <a:gd name="T43" fmla="*/ 25 h 278"/>
                <a:gd name="T44" fmla="*/ 12 w 351"/>
                <a:gd name="T45" fmla="*/ 47 h 278"/>
                <a:gd name="T46" fmla="*/ 5 w 351"/>
                <a:gd name="T47" fmla="*/ 74 h 278"/>
                <a:gd name="T48" fmla="*/ 0 w 351"/>
                <a:gd name="T49" fmla="*/ 101 h 278"/>
                <a:gd name="T50" fmla="*/ 0 w 351"/>
                <a:gd name="T51" fmla="*/ 128 h 278"/>
                <a:gd name="T52" fmla="*/ 5 w 351"/>
                <a:gd name="T53" fmla="*/ 153 h 278"/>
                <a:gd name="T54" fmla="*/ 17 w 351"/>
                <a:gd name="T55" fmla="*/ 175 h 278"/>
                <a:gd name="T56" fmla="*/ 24 w 351"/>
                <a:gd name="T57" fmla="*/ 185 h 278"/>
                <a:gd name="T58" fmla="*/ 36 w 351"/>
                <a:gd name="T59" fmla="*/ 195 h 278"/>
                <a:gd name="T60" fmla="*/ 63 w 351"/>
                <a:gd name="T61" fmla="*/ 214 h 278"/>
                <a:gd name="T62" fmla="*/ 99 w 351"/>
                <a:gd name="T63" fmla="*/ 231 h 278"/>
                <a:gd name="T64" fmla="*/ 138 w 351"/>
                <a:gd name="T65" fmla="*/ 249 h 278"/>
                <a:gd name="T66" fmla="*/ 177 w 351"/>
                <a:gd name="T67" fmla="*/ 261 h 278"/>
                <a:gd name="T68" fmla="*/ 210 w 351"/>
                <a:gd name="T69" fmla="*/ 271 h 278"/>
                <a:gd name="T70" fmla="*/ 242 w 351"/>
                <a:gd name="T71" fmla="*/ 278 h 278"/>
                <a:gd name="T72" fmla="*/ 252 w 351"/>
                <a:gd name="T73" fmla="*/ 278 h 278"/>
                <a:gd name="T74" fmla="*/ 261 w 351"/>
                <a:gd name="T75" fmla="*/ 278 h 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1" h="278">
                  <a:moveTo>
                    <a:pt x="351" y="219"/>
                  </a:moveTo>
                  <a:lnTo>
                    <a:pt x="348" y="199"/>
                  </a:lnTo>
                  <a:lnTo>
                    <a:pt x="346" y="172"/>
                  </a:lnTo>
                  <a:lnTo>
                    <a:pt x="339" y="113"/>
                  </a:lnTo>
                  <a:lnTo>
                    <a:pt x="331" y="84"/>
                  </a:lnTo>
                  <a:lnTo>
                    <a:pt x="319" y="57"/>
                  </a:lnTo>
                  <a:lnTo>
                    <a:pt x="305" y="37"/>
                  </a:lnTo>
                  <a:lnTo>
                    <a:pt x="283" y="22"/>
                  </a:lnTo>
                  <a:lnTo>
                    <a:pt x="259" y="17"/>
                  </a:lnTo>
                  <a:lnTo>
                    <a:pt x="242" y="15"/>
                  </a:lnTo>
                  <a:lnTo>
                    <a:pt x="225" y="13"/>
                  </a:lnTo>
                  <a:lnTo>
                    <a:pt x="215" y="15"/>
                  </a:lnTo>
                  <a:lnTo>
                    <a:pt x="196" y="20"/>
                  </a:lnTo>
                  <a:lnTo>
                    <a:pt x="174" y="22"/>
                  </a:lnTo>
                  <a:lnTo>
                    <a:pt x="162" y="20"/>
                  </a:lnTo>
                  <a:lnTo>
                    <a:pt x="147" y="17"/>
                  </a:lnTo>
                  <a:lnTo>
                    <a:pt x="111" y="8"/>
                  </a:lnTo>
                  <a:lnTo>
                    <a:pt x="77" y="0"/>
                  </a:lnTo>
                  <a:lnTo>
                    <a:pt x="60" y="0"/>
                  </a:lnTo>
                  <a:lnTo>
                    <a:pt x="46" y="3"/>
                  </a:lnTo>
                  <a:lnTo>
                    <a:pt x="34" y="10"/>
                  </a:lnTo>
                  <a:lnTo>
                    <a:pt x="22" y="25"/>
                  </a:lnTo>
                  <a:lnTo>
                    <a:pt x="12" y="47"/>
                  </a:lnTo>
                  <a:lnTo>
                    <a:pt x="5" y="74"/>
                  </a:lnTo>
                  <a:lnTo>
                    <a:pt x="0" y="101"/>
                  </a:lnTo>
                  <a:lnTo>
                    <a:pt x="0" y="128"/>
                  </a:lnTo>
                  <a:lnTo>
                    <a:pt x="5" y="153"/>
                  </a:lnTo>
                  <a:lnTo>
                    <a:pt x="17" y="175"/>
                  </a:lnTo>
                  <a:lnTo>
                    <a:pt x="24" y="185"/>
                  </a:lnTo>
                  <a:lnTo>
                    <a:pt x="36" y="195"/>
                  </a:lnTo>
                  <a:lnTo>
                    <a:pt x="63" y="214"/>
                  </a:lnTo>
                  <a:lnTo>
                    <a:pt x="99" y="231"/>
                  </a:lnTo>
                  <a:lnTo>
                    <a:pt x="138" y="249"/>
                  </a:lnTo>
                  <a:lnTo>
                    <a:pt x="177" y="261"/>
                  </a:lnTo>
                  <a:lnTo>
                    <a:pt x="210" y="271"/>
                  </a:lnTo>
                  <a:lnTo>
                    <a:pt x="242" y="278"/>
                  </a:lnTo>
                  <a:lnTo>
                    <a:pt x="252" y="278"/>
                  </a:lnTo>
                  <a:lnTo>
                    <a:pt x="261" y="278"/>
                  </a:lnTo>
                </a:path>
              </a:pathLst>
            </a:custGeom>
            <a:solidFill>
              <a:srgbClr val="FF33CC"/>
            </a:solidFill>
            <a:ln w="38100" cmpd="sng">
              <a:solidFill>
                <a:srgbClr val="000000"/>
              </a:solidFill>
              <a:prstDash val="solid"/>
              <a:rou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399" name="Freeform 80"/>
            <p:cNvSpPr/>
            <p:nvPr/>
          </p:nvSpPr>
          <p:spPr bwMode="auto">
            <a:xfrm>
              <a:off x="2854" y="1054"/>
              <a:ext cx="528" cy="194"/>
            </a:xfrm>
            <a:custGeom>
              <a:avLst/>
              <a:gdLst>
                <a:gd name="T0" fmla="*/ 49 w 528"/>
                <a:gd name="T1" fmla="*/ 74 h 194"/>
                <a:gd name="T2" fmla="*/ 71 w 528"/>
                <a:gd name="T3" fmla="*/ 71 h 194"/>
                <a:gd name="T4" fmla="*/ 97 w 528"/>
                <a:gd name="T5" fmla="*/ 64 h 194"/>
                <a:gd name="T6" fmla="*/ 160 w 528"/>
                <a:gd name="T7" fmla="*/ 37 h 194"/>
                <a:gd name="T8" fmla="*/ 225 w 528"/>
                <a:gd name="T9" fmla="*/ 12 h 194"/>
                <a:gd name="T10" fmla="*/ 254 w 528"/>
                <a:gd name="T11" fmla="*/ 3 h 194"/>
                <a:gd name="T12" fmla="*/ 279 w 528"/>
                <a:gd name="T13" fmla="*/ 0 h 194"/>
                <a:gd name="T14" fmla="*/ 298 w 528"/>
                <a:gd name="T15" fmla="*/ 0 h 194"/>
                <a:gd name="T16" fmla="*/ 315 w 528"/>
                <a:gd name="T17" fmla="*/ 5 h 194"/>
                <a:gd name="T18" fmla="*/ 344 w 528"/>
                <a:gd name="T19" fmla="*/ 12 h 194"/>
                <a:gd name="T20" fmla="*/ 368 w 528"/>
                <a:gd name="T21" fmla="*/ 20 h 194"/>
                <a:gd name="T22" fmla="*/ 380 w 528"/>
                <a:gd name="T23" fmla="*/ 22 h 194"/>
                <a:gd name="T24" fmla="*/ 392 w 528"/>
                <a:gd name="T25" fmla="*/ 20 h 194"/>
                <a:gd name="T26" fmla="*/ 455 w 528"/>
                <a:gd name="T27" fmla="*/ 3 h 194"/>
                <a:gd name="T28" fmla="*/ 487 w 528"/>
                <a:gd name="T29" fmla="*/ 0 h 194"/>
                <a:gd name="T30" fmla="*/ 499 w 528"/>
                <a:gd name="T31" fmla="*/ 0 h 194"/>
                <a:gd name="T32" fmla="*/ 511 w 528"/>
                <a:gd name="T33" fmla="*/ 5 h 194"/>
                <a:gd name="T34" fmla="*/ 520 w 528"/>
                <a:gd name="T35" fmla="*/ 17 h 194"/>
                <a:gd name="T36" fmla="*/ 528 w 528"/>
                <a:gd name="T37" fmla="*/ 35 h 194"/>
                <a:gd name="T38" fmla="*/ 528 w 528"/>
                <a:gd name="T39" fmla="*/ 57 h 194"/>
                <a:gd name="T40" fmla="*/ 525 w 528"/>
                <a:gd name="T41" fmla="*/ 84 h 194"/>
                <a:gd name="T42" fmla="*/ 520 w 528"/>
                <a:gd name="T43" fmla="*/ 108 h 194"/>
                <a:gd name="T44" fmla="*/ 511 w 528"/>
                <a:gd name="T45" fmla="*/ 133 h 194"/>
                <a:gd name="T46" fmla="*/ 499 w 528"/>
                <a:gd name="T47" fmla="*/ 153 h 194"/>
                <a:gd name="T48" fmla="*/ 482 w 528"/>
                <a:gd name="T49" fmla="*/ 165 h 194"/>
                <a:gd name="T50" fmla="*/ 467 w 528"/>
                <a:gd name="T51" fmla="*/ 170 h 194"/>
                <a:gd name="T52" fmla="*/ 455 w 528"/>
                <a:gd name="T53" fmla="*/ 172 h 194"/>
                <a:gd name="T54" fmla="*/ 441 w 528"/>
                <a:gd name="T55" fmla="*/ 170 h 194"/>
                <a:gd name="T56" fmla="*/ 426 w 528"/>
                <a:gd name="T57" fmla="*/ 165 h 194"/>
                <a:gd name="T58" fmla="*/ 419 w 528"/>
                <a:gd name="T59" fmla="*/ 162 h 194"/>
                <a:gd name="T60" fmla="*/ 407 w 528"/>
                <a:gd name="T61" fmla="*/ 160 h 194"/>
                <a:gd name="T62" fmla="*/ 380 w 528"/>
                <a:gd name="T63" fmla="*/ 165 h 194"/>
                <a:gd name="T64" fmla="*/ 351 w 528"/>
                <a:gd name="T65" fmla="*/ 175 h 194"/>
                <a:gd name="T66" fmla="*/ 322 w 528"/>
                <a:gd name="T67" fmla="*/ 187 h 194"/>
                <a:gd name="T68" fmla="*/ 291 w 528"/>
                <a:gd name="T69" fmla="*/ 194 h 194"/>
                <a:gd name="T70" fmla="*/ 281 w 528"/>
                <a:gd name="T71" fmla="*/ 194 h 194"/>
                <a:gd name="T72" fmla="*/ 269 w 528"/>
                <a:gd name="T73" fmla="*/ 194 h 194"/>
                <a:gd name="T74" fmla="*/ 235 w 528"/>
                <a:gd name="T75" fmla="*/ 190 h 194"/>
                <a:gd name="T76" fmla="*/ 194 w 528"/>
                <a:gd name="T77" fmla="*/ 180 h 194"/>
                <a:gd name="T78" fmla="*/ 150 w 528"/>
                <a:gd name="T79" fmla="*/ 167 h 194"/>
                <a:gd name="T80" fmla="*/ 104 w 528"/>
                <a:gd name="T81" fmla="*/ 153 h 194"/>
                <a:gd name="T82" fmla="*/ 63 w 528"/>
                <a:gd name="T83" fmla="*/ 140 h 194"/>
                <a:gd name="T84" fmla="*/ 27 w 528"/>
                <a:gd name="T85" fmla="*/ 128 h 194"/>
                <a:gd name="T86" fmla="*/ 12 w 528"/>
                <a:gd name="T87" fmla="*/ 121 h 194"/>
                <a:gd name="T88" fmla="*/ 0 w 528"/>
                <a:gd name="T89" fmla="*/ 118 h 194"/>
                <a:gd name="T90" fmla="*/ 0 w 528"/>
                <a:gd name="T91" fmla="*/ 118 h 194"/>
                <a:gd name="T92" fmla="*/ 0 w 528"/>
                <a:gd name="T93" fmla="*/ 113 h 194"/>
                <a:gd name="T94" fmla="*/ 10 w 528"/>
                <a:gd name="T95" fmla="*/ 96 h 194"/>
                <a:gd name="T96" fmla="*/ 25 w 528"/>
                <a:gd name="T97" fmla="*/ 79 h 194"/>
                <a:gd name="T98" fmla="*/ 34 w 528"/>
                <a:gd name="T99" fmla="*/ 74 h 194"/>
                <a:gd name="T100" fmla="*/ 49 w 528"/>
                <a:gd name="T101" fmla="*/ 74 h 1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28"/>
                <a:gd name="T154" fmla="*/ 0 h 194"/>
                <a:gd name="T155" fmla="*/ 528 w 528"/>
                <a:gd name="T156" fmla="*/ 194 h 1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28" h="194">
                  <a:moveTo>
                    <a:pt x="49" y="74"/>
                  </a:moveTo>
                  <a:lnTo>
                    <a:pt x="71" y="71"/>
                  </a:lnTo>
                  <a:lnTo>
                    <a:pt x="97" y="64"/>
                  </a:lnTo>
                  <a:lnTo>
                    <a:pt x="160" y="37"/>
                  </a:lnTo>
                  <a:lnTo>
                    <a:pt x="225" y="12"/>
                  </a:lnTo>
                  <a:lnTo>
                    <a:pt x="254" y="3"/>
                  </a:lnTo>
                  <a:lnTo>
                    <a:pt x="279" y="0"/>
                  </a:lnTo>
                  <a:lnTo>
                    <a:pt x="298" y="0"/>
                  </a:lnTo>
                  <a:lnTo>
                    <a:pt x="315" y="5"/>
                  </a:lnTo>
                  <a:lnTo>
                    <a:pt x="344" y="12"/>
                  </a:lnTo>
                  <a:lnTo>
                    <a:pt x="368" y="20"/>
                  </a:lnTo>
                  <a:lnTo>
                    <a:pt x="380" y="22"/>
                  </a:lnTo>
                  <a:lnTo>
                    <a:pt x="392" y="20"/>
                  </a:lnTo>
                  <a:lnTo>
                    <a:pt x="455" y="3"/>
                  </a:lnTo>
                  <a:lnTo>
                    <a:pt x="487" y="0"/>
                  </a:lnTo>
                  <a:lnTo>
                    <a:pt x="499" y="0"/>
                  </a:lnTo>
                  <a:lnTo>
                    <a:pt x="511" y="5"/>
                  </a:lnTo>
                  <a:lnTo>
                    <a:pt x="520" y="17"/>
                  </a:lnTo>
                  <a:lnTo>
                    <a:pt x="528" y="35"/>
                  </a:lnTo>
                  <a:lnTo>
                    <a:pt x="528" y="57"/>
                  </a:lnTo>
                  <a:lnTo>
                    <a:pt x="525" y="84"/>
                  </a:lnTo>
                  <a:lnTo>
                    <a:pt x="520" y="108"/>
                  </a:lnTo>
                  <a:lnTo>
                    <a:pt x="511" y="133"/>
                  </a:lnTo>
                  <a:lnTo>
                    <a:pt x="499" y="153"/>
                  </a:lnTo>
                  <a:lnTo>
                    <a:pt x="482" y="165"/>
                  </a:lnTo>
                  <a:lnTo>
                    <a:pt x="467" y="170"/>
                  </a:lnTo>
                  <a:lnTo>
                    <a:pt x="455" y="172"/>
                  </a:lnTo>
                  <a:lnTo>
                    <a:pt x="441" y="170"/>
                  </a:lnTo>
                  <a:lnTo>
                    <a:pt x="426" y="165"/>
                  </a:lnTo>
                  <a:lnTo>
                    <a:pt x="419" y="162"/>
                  </a:lnTo>
                  <a:lnTo>
                    <a:pt x="407" y="160"/>
                  </a:lnTo>
                  <a:lnTo>
                    <a:pt x="380" y="165"/>
                  </a:lnTo>
                  <a:lnTo>
                    <a:pt x="351" y="175"/>
                  </a:lnTo>
                  <a:lnTo>
                    <a:pt x="322" y="187"/>
                  </a:lnTo>
                  <a:lnTo>
                    <a:pt x="291" y="194"/>
                  </a:lnTo>
                  <a:lnTo>
                    <a:pt x="281" y="194"/>
                  </a:lnTo>
                  <a:lnTo>
                    <a:pt x="269" y="194"/>
                  </a:lnTo>
                  <a:lnTo>
                    <a:pt x="235" y="190"/>
                  </a:lnTo>
                  <a:lnTo>
                    <a:pt x="194" y="180"/>
                  </a:lnTo>
                  <a:lnTo>
                    <a:pt x="150" y="167"/>
                  </a:lnTo>
                  <a:lnTo>
                    <a:pt x="104" y="153"/>
                  </a:lnTo>
                  <a:lnTo>
                    <a:pt x="63" y="140"/>
                  </a:lnTo>
                  <a:lnTo>
                    <a:pt x="27" y="128"/>
                  </a:lnTo>
                  <a:lnTo>
                    <a:pt x="12" y="121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10" y="96"/>
                  </a:lnTo>
                  <a:lnTo>
                    <a:pt x="25" y="79"/>
                  </a:lnTo>
                  <a:lnTo>
                    <a:pt x="34" y="74"/>
                  </a:lnTo>
                  <a:lnTo>
                    <a:pt x="49" y="74"/>
                  </a:lnTo>
                  <a:close/>
                </a:path>
              </a:pathLst>
            </a:custGeom>
            <a:solidFill>
              <a:srgbClr val="FF33CC"/>
            </a:solidFill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400" name="Freeform 81"/>
            <p:cNvSpPr/>
            <p:nvPr/>
          </p:nvSpPr>
          <p:spPr bwMode="auto">
            <a:xfrm>
              <a:off x="2683" y="1084"/>
              <a:ext cx="244" cy="91"/>
            </a:xfrm>
            <a:custGeom>
              <a:avLst/>
              <a:gdLst>
                <a:gd name="T0" fmla="*/ 244 w 244"/>
                <a:gd name="T1" fmla="*/ 39 h 91"/>
                <a:gd name="T2" fmla="*/ 232 w 244"/>
                <a:gd name="T3" fmla="*/ 29 h 91"/>
                <a:gd name="T4" fmla="*/ 217 w 244"/>
                <a:gd name="T5" fmla="*/ 22 h 91"/>
                <a:gd name="T6" fmla="*/ 181 w 244"/>
                <a:gd name="T7" fmla="*/ 12 h 91"/>
                <a:gd name="T8" fmla="*/ 145 w 244"/>
                <a:gd name="T9" fmla="*/ 5 h 91"/>
                <a:gd name="T10" fmla="*/ 108 w 244"/>
                <a:gd name="T11" fmla="*/ 0 h 91"/>
                <a:gd name="T12" fmla="*/ 84 w 244"/>
                <a:gd name="T13" fmla="*/ 0 h 91"/>
                <a:gd name="T14" fmla="*/ 58 w 244"/>
                <a:gd name="T15" fmla="*/ 5 h 91"/>
                <a:gd name="T16" fmla="*/ 36 w 244"/>
                <a:gd name="T17" fmla="*/ 12 h 91"/>
                <a:gd name="T18" fmla="*/ 17 w 244"/>
                <a:gd name="T19" fmla="*/ 24 h 91"/>
                <a:gd name="T20" fmla="*/ 4 w 244"/>
                <a:gd name="T21" fmla="*/ 39 h 91"/>
                <a:gd name="T22" fmla="*/ 0 w 244"/>
                <a:gd name="T23" fmla="*/ 51 h 91"/>
                <a:gd name="T24" fmla="*/ 0 w 244"/>
                <a:gd name="T25" fmla="*/ 56 h 91"/>
                <a:gd name="T26" fmla="*/ 4 w 244"/>
                <a:gd name="T27" fmla="*/ 61 h 91"/>
                <a:gd name="T28" fmla="*/ 9 w 244"/>
                <a:gd name="T29" fmla="*/ 66 h 91"/>
                <a:gd name="T30" fmla="*/ 19 w 244"/>
                <a:gd name="T31" fmla="*/ 69 h 91"/>
                <a:gd name="T32" fmla="*/ 60 w 244"/>
                <a:gd name="T33" fmla="*/ 78 h 91"/>
                <a:gd name="T34" fmla="*/ 96 w 244"/>
                <a:gd name="T35" fmla="*/ 86 h 91"/>
                <a:gd name="T36" fmla="*/ 125 w 244"/>
                <a:gd name="T37" fmla="*/ 88 h 91"/>
                <a:gd name="T38" fmla="*/ 152 w 244"/>
                <a:gd name="T39" fmla="*/ 91 h 91"/>
                <a:gd name="T40" fmla="*/ 164 w 244"/>
                <a:gd name="T41" fmla="*/ 88 h 91"/>
                <a:gd name="T42" fmla="*/ 171 w 244"/>
                <a:gd name="T43" fmla="*/ 83 h 91"/>
                <a:gd name="T44" fmla="*/ 181 w 244"/>
                <a:gd name="T45" fmla="*/ 66 h 91"/>
                <a:gd name="T46" fmla="*/ 188 w 244"/>
                <a:gd name="T47" fmla="*/ 56 h 91"/>
                <a:gd name="T48" fmla="*/ 198 w 244"/>
                <a:gd name="T49" fmla="*/ 49 h 91"/>
                <a:gd name="T50" fmla="*/ 217 w 244"/>
                <a:gd name="T51" fmla="*/ 41 h 91"/>
                <a:gd name="T52" fmla="*/ 229 w 244"/>
                <a:gd name="T53" fmla="*/ 39 h 91"/>
                <a:gd name="T54" fmla="*/ 244 w 244"/>
                <a:gd name="T55" fmla="*/ 39 h 9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44" h="91">
                  <a:moveTo>
                    <a:pt x="244" y="39"/>
                  </a:moveTo>
                  <a:lnTo>
                    <a:pt x="232" y="29"/>
                  </a:lnTo>
                  <a:lnTo>
                    <a:pt x="217" y="22"/>
                  </a:lnTo>
                  <a:lnTo>
                    <a:pt x="181" y="12"/>
                  </a:lnTo>
                  <a:lnTo>
                    <a:pt x="145" y="5"/>
                  </a:lnTo>
                  <a:lnTo>
                    <a:pt x="108" y="0"/>
                  </a:lnTo>
                  <a:lnTo>
                    <a:pt x="84" y="0"/>
                  </a:lnTo>
                  <a:lnTo>
                    <a:pt x="58" y="5"/>
                  </a:lnTo>
                  <a:lnTo>
                    <a:pt x="36" y="12"/>
                  </a:lnTo>
                  <a:lnTo>
                    <a:pt x="17" y="24"/>
                  </a:lnTo>
                  <a:lnTo>
                    <a:pt x="4" y="39"/>
                  </a:lnTo>
                  <a:lnTo>
                    <a:pt x="0" y="51"/>
                  </a:lnTo>
                  <a:lnTo>
                    <a:pt x="0" y="56"/>
                  </a:lnTo>
                  <a:lnTo>
                    <a:pt x="4" y="61"/>
                  </a:lnTo>
                  <a:lnTo>
                    <a:pt x="9" y="66"/>
                  </a:lnTo>
                  <a:lnTo>
                    <a:pt x="19" y="69"/>
                  </a:lnTo>
                  <a:lnTo>
                    <a:pt x="60" y="78"/>
                  </a:lnTo>
                  <a:lnTo>
                    <a:pt x="96" y="86"/>
                  </a:lnTo>
                  <a:lnTo>
                    <a:pt x="125" y="88"/>
                  </a:lnTo>
                  <a:lnTo>
                    <a:pt x="152" y="91"/>
                  </a:lnTo>
                  <a:lnTo>
                    <a:pt x="164" y="88"/>
                  </a:lnTo>
                  <a:lnTo>
                    <a:pt x="171" y="83"/>
                  </a:lnTo>
                  <a:lnTo>
                    <a:pt x="181" y="66"/>
                  </a:lnTo>
                  <a:lnTo>
                    <a:pt x="188" y="56"/>
                  </a:lnTo>
                  <a:lnTo>
                    <a:pt x="198" y="49"/>
                  </a:lnTo>
                  <a:lnTo>
                    <a:pt x="217" y="41"/>
                  </a:lnTo>
                  <a:lnTo>
                    <a:pt x="229" y="39"/>
                  </a:lnTo>
                  <a:lnTo>
                    <a:pt x="244" y="39"/>
                  </a:lnTo>
                  <a:close/>
                </a:path>
              </a:pathLst>
            </a:custGeom>
            <a:solidFill>
              <a:srgbClr val="FFBF00"/>
            </a:solidFill>
            <a:ln w="38100" cmpd="sng">
              <a:solidFill>
                <a:srgbClr val="000000"/>
              </a:solidFill>
              <a:rou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401" name="Freeform 82"/>
            <p:cNvSpPr/>
            <p:nvPr/>
          </p:nvSpPr>
          <p:spPr bwMode="auto">
            <a:xfrm>
              <a:off x="2683" y="1084"/>
              <a:ext cx="244" cy="91"/>
            </a:xfrm>
            <a:custGeom>
              <a:avLst/>
              <a:gdLst>
                <a:gd name="T0" fmla="*/ 244 w 244"/>
                <a:gd name="T1" fmla="*/ 39 h 91"/>
                <a:gd name="T2" fmla="*/ 232 w 244"/>
                <a:gd name="T3" fmla="*/ 29 h 91"/>
                <a:gd name="T4" fmla="*/ 217 w 244"/>
                <a:gd name="T5" fmla="*/ 22 h 91"/>
                <a:gd name="T6" fmla="*/ 181 w 244"/>
                <a:gd name="T7" fmla="*/ 12 h 91"/>
                <a:gd name="T8" fmla="*/ 145 w 244"/>
                <a:gd name="T9" fmla="*/ 5 h 91"/>
                <a:gd name="T10" fmla="*/ 108 w 244"/>
                <a:gd name="T11" fmla="*/ 0 h 91"/>
                <a:gd name="T12" fmla="*/ 84 w 244"/>
                <a:gd name="T13" fmla="*/ 0 h 91"/>
                <a:gd name="T14" fmla="*/ 58 w 244"/>
                <a:gd name="T15" fmla="*/ 5 h 91"/>
                <a:gd name="T16" fmla="*/ 36 w 244"/>
                <a:gd name="T17" fmla="*/ 12 h 91"/>
                <a:gd name="T18" fmla="*/ 17 w 244"/>
                <a:gd name="T19" fmla="*/ 24 h 91"/>
                <a:gd name="T20" fmla="*/ 4 w 244"/>
                <a:gd name="T21" fmla="*/ 39 h 91"/>
                <a:gd name="T22" fmla="*/ 0 w 244"/>
                <a:gd name="T23" fmla="*/ 51 h 91"/>
                <a:gd name="T24" fmla="*/ 0 w 244"/>
                <a:gd name="T25" fmla="*/ 56 h 91"/>
                <a:gd name="T26" fmla="*/ 4 w 244"/>
                <a:gd name="T27" fmla="*/ 61 h 91"/>
                <a:gd name="T28" fmla="*/ 9 w 244"/>
                <a:gd name="T29" fmla="*/ 66 h 91"/>
                <a:gd name="T30" fmla="*/ 19 w 244"/>
                <a:gd name="T31" fmla="*/ 69 h 91"/>
                <a:gd name="T32" fmla="*/ 60 w 244"/>
                <a:gd name="T33" fmla="*/ 78 h 91"/>
                <a:gd name="T34" fmla="*/ 96 w 244"/>
                <a:gd name="T35" fmla="*/ 86 h 91"/>
                <a:gd name="T36" fmla="*/ 125 w 244"/>
                <a:gd name="T37" fmla="*/ 88 h 91"/>
                <a:gd name="T38" fmla="*/ 152 w 244"/>
                <a:gd name="T39" fmla="*/ 91 h 91"/>
                <a:gd name="T40" fmla="*/ 164 w 244"/>
                <a:gd name="T41" fmla="*/ 88 h 91"/>
                <a:gd name="T42" fmla="*/ 171 w 244"/>
                <a:gd name="T43" fmla="*/ 83 h 91"/>
                <a:gd name="T44" fmla="*/ 181 w 244"/>
                <a:gd name="T45" fmla="*/ 66 h 91"/>
                <a:gd name="T46" fmla="*/ 188 w 244"/>
                <a:gd name="T47" fmla="*/ 56 h 91"/>
                <a:gd name="T48" fmla="*/ 198 w 244"/>
                <a:gd name="T49" fmla="*/ 49 h 91"/>
                <a:gd name="T50" fmla="*/ 217 w 244"/>
                <a:gd name="T51" fmla="*/ 41 h 91"/>
                <a:gd name="T52" fmla="*/ 229 w 244"/>
                <a:gd name="T53" fmla="*/ 39 h 91"/>
                <a:gd name="T54" fmla="*/ 244 w 244"/>
                <a:gd name="T55" fmla="*/ 39 h 9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4"/>
                <a:gd name="T85" fmla="*/ 0 h 91"/>
                <a:gd name="T86" fmla="*/ 244 w 244"/>
                <a:gd name="T87" fmla="*/ 91 h 9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4" h="91">
                  <a:moveTo>
                    <a:pt x="244" y="39"/>
                  </a:moveTo>
                  <a:lnTo>
                    <a:pt x="232" y="29"/>
                  </a:lnTo>
                  <a:lnTo>
                    <a:pt x="217" y="22"/>
                  </a:lnTo>
                  <a:lnTo>
                    <a:pt x="181" y="12"/>
                  </a:lnTo>
                  <a:lnTo>
                    <a:pt x="145" y="5"/>
                  </a:lnTo>
                  <a:lnTo>
                    <a:pt x="108" y="0"/>
                  </a:lnTo>
                  <a:lnTo>
                    <a:pt x="84" y="0"/>
                  </a:lnTo>
                  <a:lnTo>
                    <a:pt x="58" y="5"/>
                  </a:lnTo>
                  <a:lnTo>
                    <a:pt x="36" y="12"/>
                  </a:lnTo>
                  <a:lnTo>
                    <a:pt x="17" y="24"/>
                  </a:lnTo>
                  <a:lnTo>
                    <a:pt x="4" y="39"/>
                  </a:lnTo>
                  <a:lnTo>
                    <a:pt x="0" y="51"/>
                  </a:lnTo>
                  <a:lnTo>
                    <a:pt x="0" y="56"/>
                  </a:lnTo>
                  <a:lnTo>
                    <a:pt x="4" y="61"/>
                  </a:lnTo>
                  <a:lnTo>
                    <a:pt x="9" y="66"/>
                  </a:lnTo>
                  <a:lnTo>
                    <a:pt x="19" y="69"/>
                  </a:lnTo>
                  <a:lnTo>
                    <a:pt x="60" y="78"/>
                  </a:lnTo>
                  <a:lnTo>
                    <a:pt x="96" y="86"/>
                  </a:lnTo>
                  <a:lnTo>
                    <a:pt x="125" y="88"/>
                  </a:lnTo>
                  <a:lnTo>
                    <a:pt x="152" y="91"/>
                  </a:lnTo>
                  <a:lnTo>
                    <a:pt x="164" y="88"/>
                  </a:lnTo>
                  <a:lnTo>
                    <a:pt x="171" y="83"/>
                  </a:lnTo>
                  <a:lnTo>
                    <a:pt x="181" y="66"/>
                  </a:lnTo>
                  <a:lnTo>
                    <a:pt x="188" y="56"/>
                  </a:lnTo>
                  <a:lnTo>
                    <a:pt x="198" y="49"/>
                  </a:lnTo>
                  <a:lnTo>
                    <a:pt x="217" y="41"/>
                  </a:lnTo>
                  <a:lnTo>
                    <a:pt x="229" y="39"/>
                  </a:lnTo>
                  <a:lnTo>
                    <a:pt x="244" y="39"/>
                  </a:lnTo>
                </a:path>
              </a:pathLst>
            </a:custGeom>
            <a:solidFill>
              <a:srgbClr val="FF33CC"/>
            </a:solidFill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402" name="Freeform 83"/>
            <p:cNvSpPr/>
            <p:nvPr/>
          </p:nvSpPr>
          <p:spPr bwMode="auto">
            <a:xfrm>
              <a:off x="2499" y="879"/>
              <a:ext cx="193" cy="227"/>
            </a:xfrm>
            <a:custGeom>
              <a:avLst/>
              <a:gdLst>
                <a:gd name="T0" fmla="*/ 0 w 193"/>
                <a:gd name="T1" fmla="*/ 0 h 227"/>
                <a:gd name="T2" fmla="*/ 19 w 193"/>
                <a:gd name="T3" fmla="*/ 8 h 227"/>
                <a:gd name="T4" fmla="*/ 36 w 193"/>
                <a:gd name="T5" fmla="*/ 15 h 227"/>
                <a:gd name="T6" fmla="*/ 53 w 193"/>
                <a:gd name="T7" fmla="*/ 28 h 227"/>
                <a:gd name="T8" fmla="*/ 67 w 193"/>
                <a:gd name="T9" fmla="*/ 45 h 227"/>
                <a:gd name="T10" fmla="*/ 92 w 193"/>
                <a:gd name="T11" fmla="*/ 82 h 227"/>
                <a:gd name="T12" fmla="*/ 111 w 193"/>
                <a:gd name="T13" fmla="*/ 121 h 227"/>
                <a:gd name="T14" fmla="*/ 128 w 193"/>
                <a:gd name="T15" fmla="*/ 160 h 227"/>
                <a:gd name="T16" fmla="*/ 147 w 193"/>
                <a:gd name="T17" fmla="*/ 195 h 227"/>
                <a:gd name="T18" fmla="*/ 157 w 193"/>
                <a:gd name="T19" fmla="*/ 207 h 227"/>
                <a:gd name="T20" fmla="*/ 167 w 193"/>
                <a:gd name="T21" fmla="*/ 219 h 227"/>
                <a:gd name="T22" fmla="*/ 179 w 193"/>
                <a:gd name="T23" fmla="*/ 224 h 227"/>
                <a:gd name="T24" fmla="*/ 193 w 193"/>
                <a:gd name="T25" fmla="*/ 227 h 2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3" h="227">
                  <a:moveTo>
                    <a:pt x="0" y="0"/>
                  </a:moveTo>
                  <a:lnTo>
                    <a:pt x="19" y="8"/>
                  </a:lnTo>
                  <a:lnTo>
                    <a:pt x="36" y="15"/>
                  </a:lnTo>
                  <a:lnTo>
                    <a:pt x="53" y="28"/>
                  </a:lnTo>
                  <a:lnTo>
                    <a:pt x="67" y="45"/>
                  </a:lnTo>
                  <a:lnTo>
                    <a:pt x="92" y="82"/>
                  </a:lnTo>
                  <a:lnTo>
                    <a:pt x="111" y="121"/>
                  </a:lnTo>
                  <a:lnTo>
                    <a:pt x="128" y="160"/>
                  </a:lnTo>
                  <a:lnTo>
                    <a:pt x="147" y="195"/>
                  </a:lnTo>
                  <a:lnTo>
                    <a:pt x="157" y="207"/>
                  </a:lnTo>
                  <a:lnTo>
                    <a:pt x="167" y="219"/>
                  </a:lnTo>
                  <a:lnTo>
                    <a:pt x="179" y="224"/>
                  </a:lnTo>
                  <a:lnTo>
                    <a:pt x="193" y="227"/>
                  </a:lnTo>
                </a:path>
              </a:pathLst>
            </a:custGeom>
            <a:noFill/>
            <a:ln w="38100" cmpd="sng">
              <a:solidFill>
                <a:srgbClr val="000000"/>
              </a:solidFill>
              <a:prstDash val="solid"/>
              <a:rou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403" name="Freeform 84"/>
            <p:cNvSpPr/>
            <p:nvPr/>
          </p:nvSpPr>
          <p:spPr bwMode="auto">
            <a:xfrm>
              <a:off x="2987" y="1118"/>
              <a:ext cx="194" cy="42"/>
            </a:xfrm>
            <a:custGeom>
              <a:avLst/>
              <a:gdLst>
                <a:gd name="T0" fmla="*/ 0 w 194"/>
                <a:gd name="T1" fmla="*/ 25 h 42"/>
                <a:gd name="T2" fmla="*/ 39 w 194"/>
                <a:gd name="T3" fmla="*/ 32 h 42"/>
                <a:gd name="T4" fmla="*/ 73 w 194"/>
                <a:gd name="T5" fmla="*/ 35 h 42"/>
                <a:gd name="T6" fmla="*/ 102 w 194"/>
                <a:gd name="T7" fmla="*/ 35 h 42"/>
                <a:gd name="T8" fmla="*/ 129 w 194"/>
                <a:gd name="T9" fmla="*/ 35 h 42"/>
                <a:gd name="T10" fmla="*/ 148 w 194"/>
                <a:gd name="T11" fmla="*/ 35 h 42"/>
                <a:gd name="T12" fmla="*/ 167 w 194"/>
                <a:gd name="T13" fmla="*/ 35 h 42"/>
                <a:gd name="T14" fmla="*/ 182 w 194"/>
                <a:gd name="T15" fmla="*/ 37 h 42"/>
                <a:gd name="T16" fmla="*/ 194 w 194"/>
                <a:gd name="T17" fmla="*/ 42 h 42"/>
                <a:gd name="T18" fmla="*/ 194 w 194"/>
                <a:gd name="T19" fmla="*/ 39 h 42"/>
                <a:gd name="T20" fmla="*/ 192 w 194"/>
                <a:gd name="T21" fmla="*/ 35 h 42"/>
                <a:gd name="T22" fmla="*/ 184 w 194"/>
                <a:gd name="T23" fmla="*/ 15 h 42"/>
                <a:gd name="T24" fmla="*/ 179 w 194"/>
                <a:gd name="T25" fmla="*/ 7 h 42"/>
                <a:gd name="T26" fmla="*/ 172 w 194"/>
                <a:gd name="T27" fmla="*/ 3 h 42"/>
                <a:gd name="T28" fmla="*/ 165 w 194"/>
                <a:gd name="T29" fmla="*/ 0 h 42"/>
                <a:gd name="T30" fmla="*/ 153 w 194"/>
                <a:gd name="T31" fmla="*/ 5 h 42"/>
                <a:gd name="T32" fmla="*/ 143 w 194"/>
                <a:gd name="T33" fmla="*/ 10 h 42"/>
                <a:gd name="T34" fmla="*/ 124 w 194"/>
                <a:gd name="T35" fmla="*/ 12 h 42"/>
                <a:gd name="T36" fmla="*/ 71 w 194"/>
                <a:gd name="T37" fmla="*/ 20 h 42"/>
                <a:gd name="T38" fmla="*/ 44 w 194"/>
                <a:gd name="T39" fmla="*/ 22 h 42"/>
                <a:gd name="T40" fmla="*/ 22 w 194"/>
                <a:gd name="T41" fmla="*/ 25 h 42"/>
                <a:gd name="T42" fmla="*/ 8 w 194"/>
                <a:gd name="T43" fmla="*/ 25 h 42"/>
                <a:gd name="T44" fmla="*/ 3 w 194"/>
                <a:gd name="T45" fmla="*/ 25 h 42"/>
                <a:gd name="T46" fmla="*/ 0 w 194"/>
                <a:gd name="T47" fmla="*/ 25 h 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4"/>
                <a:gd name="T73" fmla="*/ 0 h 42"/>
                <a:gd name="T74" fmla="*/ 194 w 194"/>
                <a:gd name="T75" fmla="*/ 42 h 4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4" h="42">
                  <a:moveTo>
                    <a:pt x="0" y="25"/>
                  </a:moveTo>
                  <a:lnTo>
                    <a:pt x="39" y="32"/>
                  </a:lnTo>
                  <a:lnTo>
                    <a:pt x="73" y="35"/>
                  </a:lnTo>
                  <a:lnTo>
                    <a:pt x="102" y="35"/>
                  </a:lnTo>
                  <a:lnTo>
                    <a:pt x="129" y="35"/>
                  </a:lnTo>
                  <a:lnTo>
                    <a:pt x="148" y="35"/>
                  </a:lnTo>
                  <a:lnTo>
                    <a:pt x="167" y="35"/>
                  </a:lnTo>
                  <a:lnTo>
                    <a:pt x="182" y="37"/>
                  </a:lnTo>
                  <a:lnTo>
                    <a:pt x="194" y="42"/>
                  </a:lnTo>
                  <a:lnTo>
                    <a:pt x="194" y="39"/>
                  </a:lnTo>
                  <a:lnTo>
                    <a:pt x="192" y="35"/>
                  </a:lnTo>
                  <a:lnTo>
                    <a:pt x="184" y="15"/>
                  </a:lnTo>
                  <a:lnTo>
                    <a:pt x="179" y="7"/>
                  </a:lnTo>
                  <a:lnTo>
                    <a:pt x="172" y="3"/>
                  </a:lnTo>
                  <a:lnTo>
                    <a:pt x="165" y="0"/>
                  </a:lnTo>
                  <a:lnTo>
                    <a:pt x="153" y="5"/>
                  </a:lnTo>
                  <a:lnTo>
                    <a:pt x="143" y="10"/>
                  </a:lnTo>
                  <a:lnTo>
                    <a:pt x="124" y="12"/>
                  </a:lnTo>
                  <a:lnTo>
                    <a:pt x="71" y="20"/>
                  </a:lnTo>
                  <a:lnTo>
                    <a:pt x="44" y="22"/>
                  </a:lnTo>
                  <a:lnTo>
                    <a:pt x="22" y="25"/>
                  </a:lnTo>
                  <a:lnTo>
                    <a:pt x="8" y="25"/>
                  </a:lnTo>
                  <a:lnTo>
                    <a:pt x="3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DE00FF"/>
            </a:solidFill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404" name="Freeform 85"/>
            <p:cNvSpPr/>
            <p:nvPr/>
          </p:nvSpPr>
          <p:spPr bwMode="auto">
            <a:xfrm>
              <a:off x="3125" y="1079"/>
              <a:ext cx="56" cy="155"/>
            </a:xfrm>
            <a:custGeom>
              <a:avLst/>
              <a:gdLst>
                <a:gd name="T0" fmla="*/ 0 w 56"/>
                <a:gd name="T1" fmla="*/ 0 h 155"/>
                <a:gd name="T2" fmla="*/ 10 w 56"/>
                <a:gd name="T3" fmla="*/ 7 h 155"/>
                <a:gd name="T4" fmla="*/ 22 w 56"/>
                <a:gd name="T5" fmla="*/ 17 h 155"/>
                <a:gd name="T6" fmla="*/ 37 w 56"/>
                <a:gd name="T7" fmla="*/ 34 h 155"/>
                <a:gd name="T8" fmla="*/ 49 w 56"/>
                <a:gd name="T9" fmla="*/ 54 h 155"/>
                <a:gd name="T10" fmla="*/ 56 w 56"/>
                <a:gd name="T11" fmla="*/ 76 h 155"/>
                <a:gd name="T12" fmla="*/ 56 w 56"/>
                <a:gd name="T13" fmla="*/ 103 h 155"/>
                <a:gd name="T14" fmla="*/ 51 w 56"/>
                <a:gd name="T15" fmla="*/ 115 h 155"/>
                <a:gd name="T16" fmla="*/ 46 w 56"/>
                <a:gd name="T17" fmla="*/ 128 h 155"/>
                <a:gd name="T18" fmla="*/ 37 w 56"/>
                <a:gd name="T19" fmla="*/ 140 h 155"/>
                <a:gd name="T20" fmla="*/ 22 w 56"/>
                <a:gd name="T21" fmla="*/ 155 h 1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155"/>
                <a:gd name="T35" fmla="*/ 56 w 56"/>
                <a:gd name="T36" fmla="*/ 155 h 1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155">
                  <a:moveTo>
                    <a:pt x="0" y="0"/>
                  </a:moveTo>
                  <a:lnTo>
                    <a:pt x="10" y="7"/>
                  </a:lnTo>
                  <a:lnTo>
                    <a:pt x="22" y="17"/>
                  </a:lnTo>
                  <a:lnTo>
                    <a:pt x="37" y="34"/>
                  </a:lnTo>
                  <a:lnTo>
                    <a:pt x="49" y="54"/>
                  </a:lnTo>
                  <a:lnTo>
                    <a:pt x="56" y="76"/>
                  </a:lnTo>
                  <a:lnTo>
                    <a:pt x="56" y="103"/>
                  </a:lnTo>
                  <a:lnTo>
                    <a:pt x="51" y="115"/>
                  </a:lnTo>
                  <a:lnTo>
                    <a:pt x="46" y="128"/>
                  </a:lnTo>
                  <a:lnTo>
                    <a:pt x="37" y="140"/>
                  </a:lnTo>
                  <a:lnTo>
                    <a:pt x="22" y="155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405" name="Freeform 86"/>
            <p:cNvSpPr/>
            <p:nvPr/>
          </p:nvSpPr>
          <p:spPr bwMode="auto">
            <a:xfrm>
              <a:off x="2586" y="958"/>
              <a:ext cx="29" cy="59"/>
            </a:xfrm>
            <a:custGeom>
              <a:avLst/>
              <a:gdLst>
                <a:gd name="T0" fmla="*/ 0 w 29"/>
                <a:gd name="T1" fmla="*/ 0 h 59"/>
                <a:gd name="T2" fmla="*/ 0 w 29"/>
                <a:gd name="T3" fmla="*/ 5 h 59"/>
                <a:gd name="T4" fmla="*/ 0 w 29"/>
                <a:gd name="T5" fmla="*/ 10 h 59"/>
                <a:gd name="T6" fmla="*/ 5 w 29"/>
                <a:gd name="T7" fmla="*/ 30 h 59"/>
                <a:gd name="T8" fmla="*/ 12 w 29"/>
                <a:gd name="T9" fmla="*/ 47 h 59"/>
                <a:gd name="T10" fmla="*/ 19 w 29"/>
                <a:gd name="T11" fmla="*/ 54 h 59"/>
                <a:gd name="T12" fmla="*/ 29 w 29"/>
                <a:gd name="T13" fmla="*/ 59 h 59"/>
                <a:gd name="T14" fmla="*/ 29 w 29"/>
                <a:gd name="T15" fmla="*/ 57 h 59"/>
                <a:gd name="T16" fmla="*/ 26 w 29"/>
                <a:gd name="T17" fmla="*/ 49 h 59"/>
                <a:gd name="T18" fmla="*/ 17 w 29"/>
                <a:gd name="T19" fmla="*/ 32 h 59"/>
                <a:gd name="T20" fmla="*/ 10 w 29"/>
                <a:gd name="T21" fmla="*/ 12 h 59"/>
                <a:gd name="T22" fmla="*/ 5 w 29"/>
                <a:gd name="T23" fmla="*/ 5 h 59"/>
                <a:gd name="T24" fmla="*/ 0 w 29"/>
                <a:gd name="T25" fmla="*/ 0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59">
                  <a:moveTo>
                    <a:pt x="0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5" y="30"/>
                  </a:lnTo>
                  <a:lnTo>
                    <a:pt x="12" y="47"/>
                  </a:lnTo>
                  <a:lnTo>
                    <a:pt x="19" y="54"/>
                  </a:lnTo>
                  <a:lnTo>
                    <a:pt x="29" y="59"/>
                  </a:lnTo>
                  <a:lnTo>
                    <a:pt x="29" y="57"/>
                  </a:lnTo>
                  <a:lnTo>
                    <a:pt x="26" y="49"/>
                  </a:lnTo>
                  <a:lnTo>
                    <a:pt x="17" y="32"/>
                  </a:lnTo>
                  <a:lnTo>
                    <a:pt x="10" y="12"/>
                  </a:ln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00FF"/>
            </a:solidFill>
            <a:ln w="38100" cmpd="sng">
              <a:solidFill>
                <a:srgbClr val="000000"/>
              </a:solidFill>
              <a:prstDash val="solid"/>
              <a:rou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406" name="Freeform 87"/>
            <p:cNvSpPr/>
            <p:nvPr/>
          </p:nvSpPr>
          <p:spPr bwMode="auto">
            <a:xfrm>
              <a:off x="2504" y="1145"/>
              <a:ext cx="273" cy="185"/>
            </a:xfrm>
            <a:custGeom>
              <a:avLst/>
              <a:gdLst>
                <a:gd name="T0" fmla="*/ 176 w 273"/>
                <a:gd name="T1" fmla="*/ 0 h 185"/>
                <a:gd name="T2" fmla="*/ 0 w 273"/>
                <a:gd name="T3" fmla="*/ 150 h 185"/>
                <a:gd name="T4" fmla="*/ 128 w 273"/>
                <a:gd name="T5" fmla="*/ 118 h 185"/>
                <a:gd name="T6" fmla="*/ 128 w 273"/>
                <a:gd name="T7" fmla="*/ 185 h 185"/>
                <a:gd name="T8" fmla="*/ 273 w 273"/>
                <a:gd name="T9" fmla="*/ 25 h 185"/>
                <a:gd name="T10" fmla="*/ 176 w 273"/>
                <a:gd name="T11" fmla="*/ 0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3" h="185">
                  <a:moveTo>
                    <a:pt x="176" y="0"/>
                  </a:moveTo>
                  <a:lnTo>
                    <a:pt x="0" y="150"/>
                  </a:lnTo>
                  <a:lnTo>
                    <a:pt x="128" y="118"/>
                  </a:lnTo>
                  <a:lnTo>
                    <a:pt x="128" y="185"/>
                  </a:lnTo>
                  <a:lnTo>
                    <a:pt x="273" y="25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F33CC"/>
            </a:solidFill>
            <a:ln w="38100" cmpd="sng">
              <a:solidFill>
                <a:srgbClr val="000000"/>
              </a:solidFill>
              <a:prstDash val="solid"/>
              <a:rou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407" name="Freeform 88"/>
            <p:cNvSpPr/>
            <p:nvPr/>
          </p:nvSpPr>
          <p:spPr bwMode="auto">
            <a:xfrm>
              <a:off x="2373" y="1145"/>
              <a:ext cx="431" cy="94"/>
            </a:xfrm>
            <a:custGeom>
              <a:avLst/>
              <a:gdLst>
                <a:gd name="T0" fmla="*/ 307 w 431"/>
                <a:gd name="T1" fmla="*/ 0 h 94"/>
                <a:gd name="T2" fmla="*/ 10 w 431"/>
                <a:gd name="T3" fmla="*/ 3 h 94"/>
                <a:gd name="T4" fmla="*/ 87 w 431"/>
                <a:gd name="T5" fmla="*/ 35 h 94"/>
                <a:gd name="T6" fmla="*/ 0 w 431"/>
                <a:gd name="T7" fmla="*/ 94 h 94"/>
                <a:gd name="T8" fmla="*/ 431 w 431"/>
                <a:gd name="T9" fmla="*/ 32 h 94"/>
                <a:gd name="T10" fmla="*/ 312 w 431"/>
                <a:gd name="T11" fmla="*/ 0 h 94"/>
                <a:gd name="T12" fmla="*/ 307 w 431"/>
                <a:gd name="T13" fmla="*/ 0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1" h="94">
                  <a:moveTo>
                    <a:pt x="307" y="0"/>
                  </a:moveTo>
                  <a:lnTo>
                    <a:pt x="10" y="3"/>
                  </a:lnTo>
                  <a:lnTo>
                    <a:pt x="87" y="35"/>
                  </a:lnTo>
                  <a:lnTo>
                    <a:pt x="0" y="94"/>
                  </a:lnTo>
                  <a:lnTo>
                    <a:pt x="431" y="32"/>
                  </a:lnTo>
                  <a:lnTo>
                    <a:pt x="312" y="0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FF9E00"/>
            </a:solidFill>
            <a:ln w="38100" cmpd="sng">
              <a:solidFill>
                <a:srgbClr val="000000"/>
              </a:solidFill>
              <a:rou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408" name="Freeform 89"/>
            <p:cNvSpPr/>
            <p:nvPr/>
          </p:nvSpPr>
          <p:spPr bwMode="auto">
            <a:xfrm>
              <a:off x="2373" y="1145"/>
              <a:ext cx="431" cy="94"/>
            </a:xfrm>
            <a:custGeom>
              <a:avLst/>
              <a:gdLst>
                <a:gd name="T0" fmla="*/ 307 w 431"/>
                <a:gd name="T1" fmla="*/ 0 h 94"/>
                <a:gd name="T2" fmla="*/ 10 w 431"/>
                <a:gd name="T3" fmla="*/ 3 h 94"/>
                <a:gd name="T4" fmla="*/ 87 w 431"/>
                <a:gd name="T5" fmla="*/ 35 h 94"/>
                <a:gd name="T6" fmla="*/ 0 w 431"/>
                <a:gd name="T7" fmla="*/ 94 h 94"/>
                <a:gd name="T8" fmla="*/ 431 w 431"/>
                <a:gd name="T9" fmla="*/ 32 h 94"/>
                <a:gd name="T10" fmla="*/ 312 w 431"/>
                <a:gd name="T11" fmla="*/ 0 h 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1"/>
                <a:gd name="T19" fmla="*/ 0 h 94"/>
                <a:gd name="T20" fmla="*/ 431 w 431"/>
                <a:gd name="T21" fmla="*/ 94 h 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1" h="94">
                  <a:moveTo>
                    <a:pt x="307" y="0"/>
                  </a:moveTo>
                  <a:lnTo>
                    <a:pt x="10" y="3"/>
                  </a:lnTo>
                  <a:lnTo>
                    <a:pt x="87" y="35"/>
                  </a:lnTo>
                  <a:lnTo>
                    <a:pt x="0" y="94"/>
                  </a:lnTo>
                  <a:lnTo>
                    <a:pt x="431" y="32"/>
                  </a:lnTo>
                  <a:lnTo>
                    <a:pt x="312" y="0"/>
                  </a:lnTo>
                </a:path>
              </a:pathLst>
            </a:custGeom>
            <a:solidFill>
              <a:srgbClr val="FF33CC"/>
            </a:solidFill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grpSp>
        <p:nvGrpSpPr>
          <p:cNvPr id="4" name="Group 56"/>
          <p:cNvGrpSpPr/>
          <p:nvPr/>
        </p:nvGrpSpPr>
        <p:grpSpPr bwMode="auto">
          <a:xfrm flipH="1">
            <a:off x="5940425" y="1557338"/>
            <a:ext cx="1655763" cy="1466850"/>
            <a:chOff x="2655" y="1738"/>
            <a:chExt cx="866" cy="834"/>
          </a:xfrm>
        </p:grpSpPr>
        <p:sp>
          <p:nvSpPr>
            <p:cNvPr id="14378" name="Freeform 57"/>
            <p:cNvSpPr/>
            <p:nvPr/>
          </p:nvSpPr>
          <p:spPr bwMode="auto">
            <a:xfrm>
              <a:off x="2655" y="1738"/>
              <a:ext cx="866" cy="834"/>
            </a:xfrm>
            <a:custGeom>
              <a:avLst/>
              <a:gdLst>
                <a:gd name="T0" fmla="*/ 789 w 866"/>
                <a:gd name="T1" fmla="*/ 45 h 834"/>
                <a:gd name="T2" fmla="*/ 728 w 866"/>
                <a:gd name="T3" fmla="*/ 91 h 834"/>
                <a:gd name="T4" fmla="*/ 576 w 866"/>
                <a:gd name="T5" fmla="*/ 190 h 834"/>
                <a:gd name="T6" fmla="*/ 516 w 866"/>
                <a:gd name="T7" fmla="*/ 233 h 834"/>
                <a:gd name="T8" fmla="*/ 456 w 866"/>
                <a:gd name="T9" fmla="*/ 284 h 834"/>
                <a:gd name="T10" fmla="*/ 398 w 866"/>
                <a:gd name="T11" fmla="*/ 346 h 834"/>
                <a:gd name="T12" fmla="*/ 356 w 866"/>
                <a:gd name="T13" fmla="*/ 402 h 834"/>
                <a:gd name="T14" fmla="*/ 282 w 866"/>
                <a:gd name="T15" fmla="*/ 593 h 834"/>
                <a:gd name="T16" fmla="*/ 245 w 866"/>
                <a:gd name="T17" fmla="*/ 597 h 834"/>
                <a:gd name="T18" fmla="*/ 221 w 866"/>
                <a:gd name="T19" fmla="*/ 614 h 834"/>
                <a:gd name="T20" fmla="*/ 202 w 866"/>
                <a:gd name="T21" fmla="*/ 639 h 834"/>
                <a:gd name="T22" fmla="*/ 174 w 866"/>
                <a:gd name="T23" fmla="*/ 687 h 834"/>
                <a:gd name="T24" fmla="*/ 145 w 866"/>
                <a:gd name="T25" fmla="*/ 720 h 834"/>
                <a:gd name="T26" fmla="*/ 115 w 866"/>
                <a:gd name="T27" fmla="*/ 742 h 834"/>
                <a:gd name="T28" fmla="*/ 89 w 866"/>
                <a:gd name="T29" fmla="*/ 756 h 834"/>
                <a:gd name="T30" fmla="*/ 58 w 866"/>
                <a:gd name="T31" fmla="*/ 768 h 834"/>
                <a:gd name="T32" fmla="*/ 21 w 866"/>
                <a:gd name="T33" fmla="*/ 777 h 834"/>
                <a:gd name="T34" fmla="*/ 25 w 866"/>
                <a:gd name="T35" fmla="*/ 793 h 834"/>
                <a:gd name="T36" fmla="*/ 79 w 866"/>
                <a:gd name="T37" fmla="*/ 809 h 834"/>
                <a:gd name="T38" fmla="*/ 135 w 866"/>
                <a:gd name="T39" fmla="*/ 815 h 834"/>
                <a:gd name="T40" fmla="*/ 190 w 866"/>
                <a:gd name="T41" fmla="*/ 809 h 834"/>
                <a:gd name="T42" fmla="*/ 227 w 866"/>
                <a:gd name="T43" fmla="*/ 809 h 834"/>
                <a:gd name="T44" fmla="*/ 249 w 866"/>
                <a:gd name="T45" fmla="*/ 822 h 834"/>
                <a:gd name="T46" fmla="*/ 284 w 866"/>
                <a:gd name="T47" fmla="*/ 832 h 834"/>
                <a:gd name="T48" fmla="*/ 313 w 866"/>
                <a:gd name="T49" fmla="*/ 834 h 834"/>
                <a:gd name="T50" fmla="*/ 308 w 866"/>
                <a:gd name="T51" fmla="*/ 806 h 834"/>
                <a:gd name="T52" fmla="*/ 307 w 866"/>
                <a:gd name="T53" fmla="*/ 783 h 834"/>
                <a:gd name="T54" fmla="*/ 313 w 866"/>
                <a:gd name="T55" fmla="*/ 761 h 834"/>
                <a:gd name="T56" fmla="*/ 329 w 866"/>
                <a:gd name="T57" fmla="*/ 737 h 834"/>
                <a:gd name="T58" fmla="*/ 350 w 866"/>
                <a:gd name="T59" fmla="*/ 714 h 834"/>
                <a:gd name="T60" fmla="*/ 360 w 866"/>
                <a:gd name="T61" fmla="*/ 692 h 834"/>
                <a:gd name="T62" fmla="*/ 361 w 866"/>
                <a:gd name="T63" fmla="*/ 668 h 834"/>
                <a:gd name="T64" fmla="*/ 357 w 866"/>
                <a:gd name="T65" fmla="*/ 640 h 834"/>
                <a:gd name="T66" fmla="*/ 376 w 866"/>
                <a:gd name="T67" fmla="*/ 607 h 834"/>
                <a:gd name="T68" fmla="*/ 408 w 866"/>
                <a:gd name="T69" fmla="*/ 576 h 834"/>
                <a:gd name="T70" fmla="*/ 500 w 866"/>
                <a:gd name="T71" fmla="*/ 482 h 834"/>
                <a:gd name="T72" fmla="*/ 569 w 866"/>
                <a:gd name="T73" fmla="*/ 394 h 834"/>
                <a:gd name="T74" fmla="*/ 670 w 866"/>
                <a:gd name="T75" fmla="*/ 284 h 834"/>
                <a:gd name="T76" fmla="*/ 770 w 866"/>
                <a:gd name="T77" fmla="*/ 172 h 834"/>
                <a:gd name="T78" fmla="*/ 815 w 866"/>
                <a:gd name="T79" fmla="*/ 114 h 834"/>
                <a:gd name="T80" fmla="*/ 853 w 866"/>
                <a:gd name="T81" fmla="*/ 50 h 834"/>
                <a:gd name="T82" fmla="*/ 862 w 866"/>
                <a:gd name="T83" fmla="*/ 32 h 834"/>
                <a:gd name="T84" fmla="*/ 866 w 866"/>
                <a:gd name="T85" fmla="*/ 18 h 834"/>
                <a:gd name="T86" fmla="*/ 860 w 866"/>
                <a:gd name="T87" fmla="*/ 2 h 834"/>
                <a:gd name="T88" fmla="*/ 844 w 866"/>
                <a:gd name="T89" fmla="*/ 2 h 834"/>
                <a:gd name="T90" fmla="*/ 818 w 866"/>
                <a:gd name="T91" fmla="*/ 19 h 8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66" h="834">
                  <a:moveTo>
                    <a:pt x="818" y="19"/>
                  </a:moveTo>
                  <a:lnTo>
                    <a:pt x="789" y="45"/>
                  </a:lnTo>
                  <a:lnTo>
                    <a:pt x="758" y="69"/>
                  </a:lnTo>
                  <a:lnTo>
                    <a:pt x="728" y="91"/>
                  </a:lnTo>
                  <a:lnTo>
                    <a:pt x="698" y="111"/>
                  </a:lnTo>
                  <a:lnTo>
                    <a:pt x="576" y="190"/>
                  </a:lnTo>
                  <a:lnTo>
                    <a:pt x="545" y="211"/>
                  </a:lnTo>
                  <a:lnTo>
                    <a:pt x="516" y="233"/>
                  </a:lnTo>
                  <a:lnTo>
                    <a:pt x="486" y="257"/>
                  </a:lnTo>
                  <a:lnTo>
                    <a:pt x="456" y="284"/>
                  </a:lnTo>
                  <a:lnTo>
                    <a:pt x="427" y="313"/>
                  </a:lnTo>
                  <a:lnTo>
                    <a:pt x="398" y="346"/>
                  </a:lnTo>
                  <a:lnTo>
                    <a:pt x="370" y="383"/>
                  </a:lnTo>
                  <a:lnTo>
                    <a:pt x="356" y="402"/>
                  </a:lnTo>
                  <a:lnTo>
                    <a:pt x="342" y="423"/>
                  </a:lnTo>
                  <a:lnTo>
                    <a:pt x="282" y="593"/>
                  </a:lnTo>
                  <a:lnTo>
                    <a:pt x="261" y="593"/>
                  </a:lnTo>
                  <a:lnTo>
                    <a:pt x="245" y="597"/>
                  </a:lnTo>
                  <a:lnTo>
                    <a:pt x="231" y="604"/>
                  </a:lnTo>
                  <a:lnTo>
                    <a:pt x="221" y="614"/>
                  </a:lnTo>
                  <a:lnTo>
                    <a:pt x="211" y="626"/>
                  </a:lnTo>
                  <a:lnTo>
                    <a:pt x="202" y="639"/>
                  </a:lnTo>
                  <a:lnTo>
                    <a:pt x="183" y="671"/>
                  </a:lnTo>
                  <a:lnTo>
                    <a:pt x="174" y="687"/>
                  </a:lnTo>
                  <a:lnTo>
                    <a:pt x="160" y="703"/>
                  </a:lnTo>
                  <a:lnTo>
                    <a:pt x="145" y="720"/>
                  </a:lnTo>
                  <a:lnTo>
                    <a:pt x="126" y="735"/>
                  </a:lnTo>
                  <a:lnTo>
                    <a:pt x="115" y="742"/>
                  </a:lnTo>
                  <a:lnTo>
                    <a:pt x="102" y="749"/>
                  </a:lnTo>
                  <a:lnTo>
                    <a:pt x="89" y="756"/>
                  </a:lnTo>
                  <a:lnTo>
                    <a:pt x="75" y="762"/>
                  </a:lnTo>
                  <a:lnTo>
                    <a:pt x="58" y="768"/>
                  </a:lnTo>
                  <a:lnTo>
                    <a:pt x="41" y="773"/>
                  </a:lnTo>
                  <a:lnTo>
                    <a:pt x="21" y="777"/>
                  </a:lnTo>
                  <a:lnTo>
                    <a:pt x="0" y="781"/>
                  </a:lnTo>
                  <a:lnTo>
                    <a:pt x="25" y="793"/>
                  </a:lnTo>
                  <a:lnTo>
                    <a:pt x="52" y="801"/>
                  </a:lnTo>
                  <a:lnTo>
                    <a:pt x="79" y="809"/>
                  </a:lnTo>
                  <a:lnTo>
                    <a:pt x="107" y="813"/>
                  </a:lnTo>
                  <a:lnTo>
                    <a:pt x="135" y="815"/>
                  </a:lnTo>
                  <a:lnTo>
                    <a:pt x="163" y="814"/>
                  </a:lnTo>
                  <a:lnTo>
                    <a:pt x="190" y="809"/>
                  </a:lnTo>
                  <a:lnTo>
                    <a:pt x="216" y="799"/>
                  </a:lnTo>
                  <a:lnTo>
                    <a:pt x="227" y="809"/>
                  </a:lnTo>
                  <a:lnTo>
                    <a:pt x="238" y="817"/>
                  </a:lnTo>
                  <a:lnTo>
                    <a:pt x="249" y="822"/>
                  </a:lnTo>
                  <a:lnTo>
                    <a:pt x="260" y="826"/>
                  </a:lnTo>
                  <a:lnTo>
                    <a:pt x="284" y="832"/>
                  </a:lnTo>
                  <a:lnTo>
                    <a:pt x="297" y="833"/>
                  </a:lnTo>
                  <a:lnTo>
                    <a:pt x="313" y="834"/>
                  </a:lnTo>
                  <a:lnTo>
                    <a:pt x="311" y="819"/>
                  </a:lnTo>
                  <a:lnTo>
                    <a:pt x="308" y="806"/>
                  </a:lnTo>
                  <a:lnTo>
                    <a:pt x="307" y="794"/>
                  </a:lnTo>
                  <a:lnTo>
                    <a:pt x="307" y="783"/>
                  </a:lnTo>
                  <a:lnTo>
                    <a:pt x="308" y="772"/>
                  </a:lnTo>
                  <a:lnTo>
                    <a:pt x="313" y="761"/>
                  </a:lnTo>
                  <a:lnTo>
                    <a:pt x="319" y="750"/>
                  </a:lnTo>
                  <a:lnTo>
                    <a:pt x="329" y="737"/>
                  </a:lnTo>
                  <a:lnTo>
                    <a:pt x="341" y="725"/>
                  </a:lnTo>
                  <a:lnTo>
                    <a:pt x="350" y="714"/>
                  </a:lnTo>
                  <a:lnTo>
                    <a:pt x="356" y="703"/>
                  </a:lnTo>
                  <a:lnTo>
                    <a:pt x="360" y="692"/>
                  </a:lnTo>
                  <a:lnTo>
                    <a:pt x="361" y="680"/>
                  </a:lnTo>
                  <a:lnTo>
                    <a:pt x="361" y="668"/>
                  </a:lnTo>
                  <a:lnTo>
                    <a:pt x="360" y="655"/>
                  </a:lnTo>
                  <a:lnTo>
                    <a:pt x="357" y="640"/>
                  </a:lnTo>
                  <a:lnTo>
                    <a:pt x="365" y="624"/>
                  </a:lnTo>
                  <a:lnTo>
                    <a:pt x="376" y="607"/>
                  </a:lnTo>
                  <a:lnTo>
                    <a:pt x="392" y="591"/>
                  </a:lnTo>
                  <a:lnTo>
                    <a:pt x="408" y="576"/>
                  </a:lnTo>
                  <a:lnTo>
                    <a:pt x="479" y="514"/>
                  </a:lnTo>
                  <a:lnTo>
                    <a:pt x="500" y="482"/>
                  </a:lnTo>
                  <a:lnTo>
                    <a:pt x="521" y="451"/>
                  </a:lnTo>
                  <a:lnTo>
                    <a:pt x="569" y="394"/>
                  </a:lnTo>
                  <a:lnTo>
                    <a:pt x="619" y="338"/>
                  </a:lnTo>
                  <a:lnTo>
                    <a:pt x="670" y="284"/>
                  </a:lnTo>
                  <a:lnTo>
                    <a:pt x="722" y="228"/>
                  </a:lnTo>
                  <a:lnTo>
                    <a:pt x="770" y="172"/>
                  </a:lnTo>
                  <a:lnTo>
                    <a:pt x="793" y="143"/>
                  </a:lnTo>
                  <a:lnTo>
                    <a:pt x="815" y="114"/>
                  </a:lnTo>
                  <a:lnTo>
                    <a:pt x="835" y="82"/>
                  </a:lnTo>
                  <a:lnTo>
                    <a:pt x="853" y="50"/>
                  </a:lnTo>
                  <a:lnTo>
                    <a:pt x="858" y="41"/>
                  </a:lnTo>
                  <a:lnTo>
                    <a:pt x="862" y="32"/>
                  </a:lnTo>
                  <a:lnTo>
                    <a:pt x="864" y="24"/>
                  </a:lnTo>
                  <a:lnTo>
                    <a:pt x="866" y="18"/>
                  </a:lnTo>
                  <a:lnTo>
                    <a:pt x="864" y="8"/>
                  </a:lnTo>
                  <a:lnTo>
                    <a:pt x="860" y="2"/>
                  </a:lnTo>
                  <a:lnTo>
                    <a:pt x="853" y="0"/>
                  </a:lnTo>
                  <a:lnTo>
                    <a:pt x="844" y="2"/>
                  </a:lnTo>
                  <a:lnTo>
                    <a:pt x="832" y="9"/>
                  </a:lnTo>
                  <a:lnTo>
                    <a:pt x="818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379" name="Freeform 58"/>
            <p:cNvSpPr/>
            <p:nvPr/>
          </p:nvSpPr>
          <p:spPr bwMode="auto">
            <a:xfrm>
              <a:off x="3035" y="1765"/>
              <a:ext cx="462" cy="452"/>
            </a:xfrm>
            <a:custGeom>
              <a:avLst/>
              <a:gdLst>
                <a:gd name="T0" fmla="*/ 426 w 463"/>
                <a:gd name="T1" fmla="*/ 19 h 452"/>
                <a:gd name="T2" fmla="*/ 398 w 463"/>
                <a:gd name="T3" fmla="*/ 45 h 452"/>
                <a:gd name="T4" fmla="*/ 368 w 463"/>
                <a:gd name="T5" fmla="*/ 69 h 452"/>
                <a:gd name="T6" fmla="*/ 339 w 463"/>
                <a:gd name="T7" fmla="*/ 92 h 452"/>
                <a:gd name="T8" fmla="*/ 309 w 463"/>
                <a:gd name="T9" fmla="*/ 114 h 452"/>
                <a:gd name="T10" fmla="*/ 249 w 463"/>
                <a:gd name="T11" fmla="*/ 155 h 452"/>
                <a:gd name="T12" fmla="*/ 189 w 463"/>
                <a:gd name="T13" fmla="*/ 196 h 452"/>
                <a:gd name="T14" fmla="*/ 133 w 463"/>
                <a:gd name="T15" fmla="*/ 238 h 452"/>
                <a:gd name="T16" fmla="*/ 107 w 463"/>
                <a:gd name="T17" fmla="*/ 261 h 452"/>
                <a:gd name="T18" fmla="*/ 82 w 463"/>
                <a:gd name="T19" fmla="*/ 285 h 452"/>
                <a:gd name="T20" fmla="*/ 58 w 463"/>
                <a:gd name="T21" fmla="*/ 311 h 452"/>
                <a:gd name="T22" fmla="*/ 37 w 463"/>
                <a:gd name="T23" fmla="*/ 339 h 452"/>
                <a:gd name="T24" fmla="*/ 17 w 463"/>
                <a:gd name="T25" fmla="*/ 370 h 452"/>
                <a:gd name="T26" fmla="*/ 0 w 463"/>
                <a:gd name="T27" fmla="*/ 404 h 452"/>
                <a:gd name="T28" fmla="*/ 82 w 463"/>
                <a:gd name="T29" fmla="*/ 452 h 452"/>
                <a:gd name="T30" fmla="*/ 102 w 463"/>
                <a:gd name="T31" fmla="*/ 422 h 452"/>
                <a:gd name="T32" fmla="*/ 123 w 463"/>
                <a:gd name="T33" fmla="*/ 394 h 452"/>
                <a:gd name="T34" fmla="*/ 144 w 463"/>
                <a:gd name="T35" fmla="*/ 367 h 452"/>
                <a:gd name="T36" fmla="*/ 167 w 463"/>
                <a:gd name="T37" fmla="*/ 342 h 452"/>
                <a:gd name="T38" fmla="*/ 216 w 463"/>
                <a:gd name="T39" fmla="*/ 293 h 452"/>
                <a:gd name="T40" fmla="*/ 265 w 463"/>
                <a:gd name="T41" fmla="*/ 246 h 452"/>
                <a:gd name="T42" fmla="*/ 316 w 463"/>
                <a:gd name="T43" fmla="*/ 199 h 452"/>
                <a:gd name="T44" fmla="*/ 365 w 463"/>
                <a:gd name="T45" fmla="*/ 149 h 452"/>
                <a:gd name="T46" fmla="*/ 388 w 463"/>
                <a:gd name="T47" fmla="*/ 121 h 452"/>
                <a:gd name="T48" fmla="*/ 411 w 463"/>
                <a:gd name="T49" fmla="*/ 93 h 452"/>
                <a:gd name="T50" fmla="*/ 433 w 463"/>
                <a:gd name="T51" fmla="*/ 63 h 452"/>
                <a:gd name="T52" fmla="*/ 454 w 463"/>
                <a:gd name="T53" fmla="*/ 31 h 452"/>
                <a:gd name="T54" fmla="*/ 459 w 463"/>
                <a:gd name="T55" fmla="*/ 19 h 452"/>
                <a:gd name="T56" fmla="*/ 463 w 463"/>
                <a:gd name="T57" fmla="*/ 10 h 452"/>
                <a:gd name="T58" fmla="*/ 463 w 463"/>
                <a:gd name="T59" fmla="*/ 5 h 452"/>
                <a:gd name="T60" fmla="*/ 459 w 463"/>
                <a:gd name="T61" fmla="*/ 2 h 452"/>
                <a:gd name="T62" fmla="*/ 455 w 463"/>
                <a:gd name="T63" fmla="*/ 0 h 452"/>
                <a:gd name="T64" fmla="*/ 447 w 463"/>
                <a:gd name="T65" fmla="*/ 4 h 452"/>
                <a:gd name="T66" fmla="*/ 437 w 463"/>
                <a:gd name="T67" fmla="*/ 10 h 452"/>
                <a:gd name="T68" fmla="*/ 426 w 463"/>
                <a:gd name="T69" fmla="*/ 19 h 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3"/>
                <a:gd name="T106" fmla="*/ 0 h 452"/>
                <a:gd name="T107" fmla="*/ 463 w 463"/>
                <a:gd name="T108" fmla="*/ 452 h 4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3" h="452">
                  <a:moveTo>
                    <a:pt x="426" y="19"/>
                  </a:moveTo>
                  <a:lnTo>
                    <a:pt x="398" y="45"/>
                  </a:lnTo>
                  <a:lnTo>
                    <a:pt x="368" y="69"/>
                  </a:lnTo>
                  <a:lnTo>
                    <a:pt x="339" y="92"/>
                  </a:lnTo>
                  <a:lnTo>
                    <a:pt x="309" y="114"/>
                  </a:lnTo>
                  <a:lnTo>
                    <a:pt x="249" y="155"/>
                  </a:lnTo>
                  <a:lnTo>
                    <a:pt x="189" y="196"/>
                  </a:lnTo>
                  <a:lnTo>
                    <a:pt x="133" y="238"/>
                  </a:lnTo>
                  <a:lnTo>
                    <a:pt x="107" y="261"/>
                  </a:lnTo>
                  <a:lnTo>
                    <a:pt x="82" y="285"/>
                  </a:lnTo>
                  <a:lnTo>
                    <a:pt x="58" y="311"/>
                  </a:lnTo>
                  <a:lnTo>
                    <a:pt x="37" y="339"/>
                  </a:lnTo>
                  <a:lnTo>
                    <a:pt x="17" y="370"/>
                  </a:lnTo>
                  <a:lnTo>
                    <a:pt x="0" y="404"/>
                  </a:lnTo>
                  <a:lnTo>
                    <a:pt x="82" y="452"/>
                  </a:lnTo>
                  <a:lnTo>
                    <a:pt x="102" y="422"/>
                  </a:lnTo>
                  <a:lnTo>
                    <a:pt x="123" y="394"/>
                  </a:lnTo>
                  <a:lnTo>
                    <a:pt x="144" y="367"/>
                  </a:lnTo>
                  <a:lnTo>
                    <a:pt x="167" y="342"/>
                  </a:lnTo>
                  <a:lnTo>
                    <a:pt x="216" y="293"/>
                  </a:lnTo>
                  <a:lnTo>
                    <a:pt x="265" y="246"/>
                  </a:lnTo>
                  <a:lnTo>
                    <a:pt x="316" y="199"/>
                  </a:lnTo>
                  <a:lnTo>
                    <a:pt x="365" y="149"/>
                  </a:lnTo>
                  <a:lnTo>
                    <a:pt x="388" y="121"/>
                  </a:lnTo>
                  <a:lnTo>
                    <a:pt x="411" y="93"/>
                  </a:lnTo>
                  <a:lnTo>
                    <a:pt x="433" y="63"/>
                  </a:lnTo>
                  <a:lnTo>
                    <a:pt x="454" y="31"/>
                  </a:lnTo>
                  <a:lnTo>
                    <a:pt x="459" y="19"/>
                  </a:lnTo>
                  <a:lnTo>
                    <a:pt x="463" y="10"/>
                  </a:lnTo>
                  <a:lnTo>
                    <a:pt x="463" y="5"/>
                  </a:lnTo>
                  <a:lnTo>
                    <a:pt x="459" y="2"/>
                  </a:lnTo>
                  <a:lnTo>
                    <a:pt x="455" y="0"/>
                  </a:lnTo>
                  <a:lnTo>
                    <a:pt x="447" y="4"/>
                  </a:lnTo>
                  <a:lnTo>
                    <a:pt x="437" y="10"/>
                  </a:lnTo>
                  <a:lnTo>
                    <a:pt x="426" y="1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380" name="Freeform 59"/>
            <p:cNvSpPr/>
            <p:nvPr/>
          </p:nvSpPr>
          <p:spPr bwMode="auto">
            <a:xfrm>
              <a:off x="2952" y="2179"/>
              <a:ext cx="162" cy="171"/>
            </a:xfrm>
            <a:custGeom>
              <a:avLst/>
              <a:gdLst>
                <a:gd name="T0" fmla="*/ 62 w 162"/>
                <a:gd name="T1" fmla="*/ 0 h 173"/>
                <a:gd name="T2" fmla="*/ 162 w 162"/>
                <a:gd name="T3" fmla="*/ 61 h 173"/>
                <a:gd name="T4" fmla="*/ 130 w 162"/>
                <a:gd name="T5" fmla="*/ 86 h 173"/>
                <a:gd name="T6" fmla="*/ 99 w 162"/>
                <a:gd name="T7" fmla="*/ 113 h 173"/>
                <a:gd name="T8" fmla="*/ 71 w 162"/>
                <a:gd name="T9" fmla="*/ 141 h 173"/>
                <a:gd name="T10" fmla="*/ 44 w 162"/>
                <a:gd name="T11" fmla="*/ 173 h 173"/>
                <a:gd name="T12" fmla="*/ 0 w 162"/>
                <a:gd name="T13" fmla="*/ 152 h 173"/>
                <a:gd name="T14" fmla="*/ 20 w 162"/>
                <a:gd name="T15" fmla="*/ 114 h 173"/>
                <a:gd name="T16" fmla="*/ 38 w 162"/>
                <a:gd name="T17" fmla="*/ 76 h 173"/>
                <a:gd name="T18" fmla="*/ 51 w 162"/>
                <a:gd name="T19" fmla="*/ 38 h 173"/>
                <a:gd name="T20" fmla="*/ 62 w 162"/>
                <a:gd name="T21" fmla="*/ 0 h 1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2"/>
                <a:gd name="T34" fmla="*/ 0 h 173"/>
                <a:gd name="T35" fmla="*/ 162 w 162"/>
                <a:gd name="T36" fmla="*/ 173 h 1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2" h="173">
                  <a:moveTo>
                    <a:pt x="62" y="0"/>
                  </a:moveTo>
                  <a:lnTo>
                    <a:pt x="162" y="61"/>
                  </a:lnTo>
                  <a:lnTo>
                    <a:pt x="130" y="86"/>
                  </a:lnTo>
                  <a:lnTo>
                    <a:pt x="99" y="113"/>
                  </a:lnTo>
                  <a:lnTo>
                    <a:pt x="71" y="141"/>
                  </a:lnTo>
                  <a:lnTo>
                    <a:pt x="44" y="173"/>
                  </a:lnTo>
                  <a:lnTo>
                    <a:pt x="0" y="152"/>
                  </a:lnTo>
                  <a:lnTo>
                    <a:pt x="20" y="114"/>
                  </a:lnTo>
                  <a:lnTo>
                    <a:pt x="38" y="76"/>
                  </a:lnTo>
                  <a:lnTo>
                    <a:pt x="51" y="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9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381" name="Freeform 60"/>
            <p:cNvSpPr/>
            <p:nvPr/>
          </p:nvSpPr>
          <p:spPr bwMode="auto">
            <a:xfrm>
              <a:off x="2691" y="2354"/>
              <a:ext cx="296" cy="201"/>
            </a:xfrm>
            <a:custGeom>
              <a:avLst/>
              <a:gdLst>
                <a:gd name="T0" fmla="*/ 287 w 295"/>
                <a:gd name="T1" fmla="*/ 21 h 201"/>
                <a:gd name="T2" fmla="*/ 292 w 295"/>
                <a:gd name="T3" fmla="*/ 35 h 201"/>
                <a:gd name="T4" fmla="*/ 295 w 295"/>
                <a:gd name="T5" fmla="*/ 50 h 201"/>
                <a:gd name="T6" fmla="*/ 295 w 295"/>
                <a:gd name="T7" fmla="*/ 65 h 201"/>
                <a:gd name="T8" fmla="*/ 293 w 295"/>
                <a:gd name="T9" fmla="*/ 80 h 201"/>
                <a:gd name="T10" fmla="*/ 290 w 295"/>
                <a:gd name="T11" fmla="*/ 87 h 201"/>
                <a:gd name="T12" fmla="*/ 286 w 295"/>
                <a:gd name="T13" fmla="*/ 94 h 201"/>
                <a:gd name="T14" fmla="*/ 275 w 295"/>
                <a:gd name="T15" fmla="*/ 106 h 201"/>
                <a:gd name="T16" fmla="*/ 263 w 295"/>
                <a:gd name="T17" fmla="*/ 117 h 201"/>
                <a:gd name="T18" fmla="*/ 253 w 295"/>
                <a:gd name="T19" fmla="*/ 129 h 201"/>
                <a:gd name="T20" fmla="*/ 246 w 295"/>
                <a:gd name="T21" fmla="*/ 141 h 201"/>
                <a:gd name="T22" fmla="*/ 242 w 295"/>
                <a:gd name="T23" fmla="*/ 150 h 201"/>
                <a:gd name="T24" fmla="*/ 239 w 295"/>
                <a:gd name="T25" fmla="*/ 157 h 201"/>
                <a:gd name="T26" fmla="*/ 239 w 295"/>
                <a:gd name="T27" fmla="*/ 164 h 201"/>
                <a:gd name="T28" fmla="*/ 241 w 295"/>
                <a:gd name="T29" fmla="*/ 170 h 201"/>
                <a:gd name="T30" fmla="*/ 243 w 295"/>
                <a:gd name="T31" fmla="*/ 178 h 201"/>
                <a:gd name="T32" fmla="*/ 246 w 295"/>
                <a:gd name="T33" fmla="*/ 187 h 201"/>
                <a:gd name="T34" fmla="*/ 249 w 295"/>
                <a:gd name="T35" fmla="*/ 201 h 201"/>
                <a:gd name="T36" fmla="*/ 239 w 295"/>
                <a:gd name="T37" fmla="*/ 197 h 201"/>
                <a:gd name="T38" fmla="*/ 232 w 295"/>
                <a:gd name="T39" fmla="*/ 194 h 201"/>
                <a:gd name="T40" fmla="*/ 220 w 295"/>
                <a:gd name="T41" fmla="*/ 191 h 201"/>
                <a:gd name="T42" fmla="*/ 211 w 295"/>
                <a:gd name="T43" fmla="*/ 187 h 201"/>
                <a:gd name="T44" fmla="*/ 205 w 295"/>
                <a:gd name="T45" fmla="*/ 184 h 201"/>
                <a:gd name="T46" fmla="*/ 202 w 295"/>
                <a:gd name="T47" fmla="*/ 180 h 201"/>
                <a:gd name="T48" fmla="*/ 199 w 295"/>
                <a:gd name="T49" fmla="*/ 173 h 201"/>
                <a:gd name="T50" fmla="*/ 197 w 295"/>
                <a:gd name="T51" fmla="*/ 165 h 201"/>
                <a:gd name="T52" fmla="*/ 192 w 295"/>
                <a:gd name="T53" fmla="*/ 152 h 201"/>
                <a:gd name="T54" fmla="*/ 180 w 295"/>
                <a:gd name="T55" fmla="*/ 158 h 201"/>
                <a:gd name="T56" fmla="*/ 168 w 295"/>
                <a:gd name="T57" fmla="*/ 165 h 201"/>
                <a:gd name="T58" fmla="*/ 144 w 295"/>
                <a:gd name="T59" fmla="*/ 172 h 201"/>
                <a:gd name="T60" fmla="*/ 121 w 295"/>
                <a:gd name="T61" fmla="*/ 177 h 201"/>
                <a:gd name="T62" fmla="*/ 98 w 295"/>
                <a:gd name="T63" fmla="*/ 178 h 201"/>
                <a:gd name="T64" fmla="*/ 75 w 295"/>
                <a:gd name="T65" fmla="*/ 177 h 201"/>
                <a:gd name="T66" fmla="*/ 52 w 295"/>
                <a:gd name="T67" fmla="*/ 174 h 201"/>
                <a:gd name="T68" fmla="*/ 27 w 295"/>
                <a:gd name="T69" fmla="*/ 170 h 201"/>
                <a:gd name="T70" fmla="*/ 0 w 295"/>
                <a:gd name="T71" fmla="*/ 167 h 201"/>
                <a:gd name="T72" fmla="*/ 48 w 295"/>
                <a:gd name="T73" fmla="*/ 157 h 201"/>
                <a:gd name="T74" fmla="*/ 72 w 295"/>
                <a:gd name="T75" fmla="*/ 153 h 201"/>
                <a:gd name="T76" fmla="*/ 95 w 295"/>
                <a:gd name="T77" fmla="*/ 144 h 201"/>
                <a:gd name="T78" fmla="*/ 104 w 295"/>
                <a:gd name="T79" fmla="*/ 140 h 201"/>
                <a:gd name="T80" fmla="*/ 111 w 295"/>
                <a:gd name="T81" fmla="*/ 135 h 201"/>
                <a:gd name="T82" fmla="*/ 124 w 295"/>
                <a:gd name="T83" fmla="*/ 125 h 201"/>
                <a:gd name="T84" fmla="*/ 133 w 295"/>
                <a:gd name="T85" fmla="*/ 114 h 201"/>
                <a:gd name="T86" fmla="*/ 141 w 295"/>
                <a:gd name="T87" fmla="*/ 102 h 201"/>
                <a:gd name="T88" fmla="*/ 154 w 295"/>
                <a:gd name="T89" fmla="*/ 77 h 201"/>
                <a:gd name="T90" fmla="*/ 162 w 295"/>
                <a:gd name="T91" fmla="*/ 64 h 201"/>
                <a:gd name="T92" fmla="*/ 170 w 295"/>
                <a:gd name="T93" fmla="*/ 50 h 201"/>
                <a:gd name="T94" fmla="*/ 187 w 295"/>
                <a:gd name="T95" fmla="*/ 31 h 201"/>
                <a:gd name="T96" fmla="*/ 196 w 295"/>
                <a:gd name="T97" fmla="*/ 22 h 201"/>
                <a:gd name="T98" fmla="*/ 205 w 295"/>
                <a:gd name="T99" fmla="*/ 14 h 201"/>
                <a:gd name="T100" fmla="*/ 218 w 295"/>
                <a:gd name="T101" fmla="*/ 8 h 201"/>
                <a:gd name="T102" fmla="*/ 229 w 295"/>
                <a:gd name="T103" fmla="*/ 3 h 201"/>
                <a:gd name="T104" fmla="*/ 242 w 295"/>
                <a:gd name="T105" fmla="*/ 1 h 201"/>
                <a:gd name="T106" fmla="*/ 255 w 295"/>
                <a:gd name="T107" fmla="*/ 0 h 201"/>
                <a:gd name="T108" fmla="*/ 265 w 295"/>
                <a:gd name="T109" fmla="*/ 2 h 201"/>
                <a:gd name="T110" fmla="*/ 273 w 295"/>
                <a:gd name="T111" fmla="*/ 7 h 201"/>
                <a:gd name="T112" fmla="*/ 281 w 295"/>
                <a:gd name="T113" fmla="*/ 13 h 201"/>
                <a:gd name="T114" fmla="*/ 287 w 295"/>
                <a:gd name="T115" fmla="*/ 21 h 2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5"/>
                <a:gd name="T175" fmla="*/ 0 h 201"/>
                <a:gd name="T176" fmla="*/ 295 w 295"/>
                <a:gd name="T177" fmla="*/ 201 h 2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5" h="201">
                  <a:moveTo>
                    <a:pt x="287" y="21"/>
                  </a:moveTo>
                  <a:lnTo>
                    <a:pt x="292" y="35"/>
                  </a:lnTo>
                  <a:lnTo>
                    <a:pt x="295" y="50"/>
                  </a:lnTo>
                  <a:lnTo>
                    <a:pt x="295" y="65"/>
                  </a:lnTo>
                  <a:lnTo>
                    <a:pt x="293" y="80"/>
                  </a:lnTo>
                  <a:lnTo>
                    <a:pt x="290" y="87"/>
                  </a:lnTo>
                  <a:lnTo>
                    <a:pt x="286" y="94"/>
                  </a:lnTo>
                  <a:lnTo>
                    <a:pt x="275" y="106"/>
                  </a:lnTo>
                  <a:lnTo>
                    <a:pt x="263" y="117"/>
                  </a:lnTo>
                  <a:lnTo>
                    <a:pt x="253" y="129"/>
                  </a:lnTo>
                  <a:lnTo>
                    <a:pt x="246" y="141"/>
                  </a:lnTo>
                  <a:lnTo>
                    <a:pt x="242" y="150"/>
                  </a:lnTo>
                  <a:lnTo>
                    <a:pt x="239" y="157"/>
                  </a:lnTo>
                  <a:lnTo>
                    <a:pt x="239" y="164"/>
                  </a:lnTo>
                  <a:lnTo>
                    <a:pt x="241" y="170"/>
                  </a:lnTo>
                  <a:lnTo>
                    <a:pt x="243" y="178"/>
                  </a:lnTo>
                  <a:lnTo>
                    <a:pt x="246" y="187"/>
                  </a:lnTo>
                  <a:lnTo>
                    <a:pt x="249" y="201"/>
                  </a:lnTo>
                  <a:lnTo>
                    <a:pt x="239" y="197"/>
                  </a:lnTo>
                  <a:lnTo>
                    <a:pt x="232" y="194"/>
                  </a:lnTo>
                  <a:lnTo>
                    <a:pt x="220" y="191"/>
                  </a:lnTo>
                  <a:lnTo>
                    <a:pt x="211" y="187"/>
                  </a:lnTo>
                  <a:lnTo>
                    <a:pt x="205" y="184"/>
                  </a:lnTo>
                  <a:lnTo>
                    <a:pt x="202" y="180"/>
                  </a:lnTo>
                  <a:lnTo>
                    <a:pt x="199" y="173"/>
                  </a:lnTo>
                  <a:lnTo>
                    <a:pt x="197" y="165"/>
                  </a:lnTo>
                  <a:lnTo>
                    <a:pt x="192" y="152"/>
                  </a:lnTo>
                  <a:lnTo>
                    <a:pt x="180" y="158"/>
                  </a:lnTo>
                  <a:lnTo>
                    <a:pt x="168" y="165"/>
                  </a:lnTo>
                  <a:lnTo>
                    <a:pt x="144" y="172"/>
                  </a:lnTo>
                  <a:lnTo>
                    <a:pt x="121" y="177"/>
                  </a:lnTo>
                  <a:lnTo>
                    <a:pt x="98" y="178"/>
                  </a:lnTo>
                  <a:lnTo>
                    <a:pt x="75" y="177"/>
                  </a:lnTo>
                  <a:lnTo>
                    <a:pt x="52" y="174"/>
                  </a:lnTo>
                  <a:lnTo>
                    <a:pt x="27" y="170"/>
                  </a:lnTo>
                  <a:lnTo>
                    <a:pt x="0" y="167"/>
                  </a:lnTo>
                  <a:lnTo>
                    <a:pt x="48" y="157"/>
                  </a:lnTo>
                  <a:lnTo>
                    <a:pt x="72" y="153"/>
                  </a:lnTo>
                  <a:lnTo>
                    <a:pt x="95" y="144"/>
                  </a:lnTo>
                  <a:lnTo>
                    <a:pt x="104" y="140"/>
                  </a:lnTo>
                  <a:lnTo>
                    <a:pt x="111" y="135"/>
                  </a:lnTo>
                  <a:lnTo>
                    <a:pt x="124" y="125"/>
                  </a:lnTo>
                  <a:lnTo>
                    <a:pt x="133" y="114"/>
                  </a:lnTo>
                  <a:lnTo>
                    <a:pt x="141" y="102"/>
                  </a:lnTo>
                  <a:lnTo>
                    <a:pt x="154" y="77"/>
                  </a:lnTo>
                  <a:lnTo>
                    <a:pt x="162" y="64"/>
                  </a:lnTo>
                  <a:lnTo>
                    <a:pt x="170" y="50"/>
                  </a:lnTo>
                  <a:lnTo>
                    <a:pt x="187" y="31"/>
                  </a:lnTo>
                  <a:lnTo>
                    <a:pt x="196" y="22"/>
                  </a:lnTo>
                  <a:lnTo>
                    <a:pt x="205" y="14"/>
                  </a:lnTo>
                  <a:lnTo>
                    <a:pt x="218" y="8"/>
                  </a:lnTo>
                  <a:lnTo>
                    <a:pt x="229" y="3"/>
                  </a:lnTo>
                  <a:lnTo>
                    <a:pt x="242" y="1"/>
                  </a:lnTo>
                  <a:lnTo>
                    <a:pt x="255" y="0"/>
                  </a:lnTo>
                  <a:lnTo>
                    <a:pt x="265" y="2"/>
                  </a:lnTo>
                  <a:lnTo>
                    <a:pt x="273" y="7"/>
                  </a:lnTo>
                  <a:lnTo>
                    <a:pt x="281" y="13"/>
                  </a:lnTo>
                  <a:lnTo>
                    <a:pt x="287" y="21"/>
                  </a:lnTo>
                  <a:close/>
                </a:path>
              </a:pathLst>
            </a:custGeom>
            <a:solidFill>
              <a:srgbClr val="876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382" name="Freeform 61"/>
            <p:cNvSpPr/>
            <p:nvPr/>
          </p:nvSpPr>
          <p:spPr bwMode="auto">
            <a:xfrm>
              <a:off x="3051" y="1810"/>
              <a:ext cx="399" cy="366"/>
            </a:xfrm>
            <a:custGeom>
              <a:avLst/>
              <a:gdLst>
                <a:gd name="T0" fmla="*/ 0 w 399"/>
                <a:gd name="T1" fmla="*/ 353 h 367"/>
                <a:gd name="T2" fmla="*/ 17 w 399"/>
                <a:gd name="T3" fmla="*/ 324 h 367"/>
                <a:gd name="T4" fmla="*/ 34 w 399"/>
                <a:gd name="T5" fmla="*/ 294 h 367"/>
                <a:gd name="T6" fmla="*/ 54 w 399"/>
                <a:gd name="T7" fmla="*/ 268 h 367"/>
                <a:gd name="T8" fmla="*/ 76 w 399"/>
                <a:gd name="T9" fmla="*/ 244 h 367"/>
                <a:gd name="T10" fmla="*/ 99 w 399"/>
                <a:gd name="T11" fmla="*/ 220 h 367"/>
                <a:gd name="T12" fmla="*/ 123 w 399"/>
                <a:gd name="T13" fmla="*/ 198 h 367"/>
                <a:gd name="T14" fmla="*/ 176 w 399"/>
                <a:gd name="T15" fmla="*/ 158 h 367"/>
                <a:gd name="T16" fmla="*/ 230 w 399"/>
                <a:gd name="T17" fmla="*/ 120 h 367"/>
                <a:gd name="T18" fmla="*/ 286 w 399"/>
                <a:gd name="T19" fmla="*/ 82 h 367"/>
                <a:gd name="T20" fmla="*/ 343 w 399"/>
                <a:gd name="T21" fmla="*/ 43 h 367"/>
                <a:gd name="T22" fmla="*/ 399 w 399"/>
                <a:gd name="T23" fmla="*/ 0 h 367"/>
                <a:gd name="T24" fmla="*/ 376 w 399"/>
                <a:gd name="T25" fmla="*/ 25 h 367"/>
                <a:gd name="T26" fmla="*/ 352 w 399"/>
                <a:gd name="T27" fmla="*/ 49 h 367"/>
                <a:gd name="T28" fmla="*/ 303 w 399"/>
                <a:gd name="T29" fmla="*/ 94 h 367"/>
                <a:gd name="T30" fmla="*/ 202 w 399"/>
                <a:gd name="T31" fmla="*/ 176 h 367"/>
                <a:gd name="T32" fmla="*/ 151 w 399"/>
                <a:gd name="T33" fmla="*/ 217 h 367"/>
                <a:gd name="T34" fmla="*/ 102 w 399"/>
                <a:gd name="T35" fmla="*/ 261 h 367"/>
                <a:gd name="T36" fmla="*/ 79 w 399"/>
                <a:gd name="T37" fmla="*/ 285 h 367"/>
                <a:gd name="T38" fmla="*/ 56 w 399"/>
                <a:gd name="T39" fmla="*/ 311 h 367"/>
                <a:gd name="T40" fmla="*/ 34 w 399"/>
                <a:gd name="T41" fmla="*/ 338 h 367"/>
                <a:gd name="T42" fmla="*/ 13 w 399"/>
                <a:gd name="T43" fmla="*/ 367 h 367"/>
                <a:gd name="T44" fmla="*/ 0 w 399"/>
                <a:gd name="T45" fmla="*/ 353 h 3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9"/>
                <a:gd name="T70" fmla="*/ 0 h 367"/>
                <a:gd name="T71" fmla="*/ 399 w 399"/>
                <a:gd name="T72" fmla="*/ 367 h 3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9" h="367">
                  <a:moveTo>
                    <a:pt x="0" y="353"/>
                  </a:moveTo>
                  <a:lnTo>
                    <a:pt x="17" y="324"/>
                  </a:lnTo>
                  <a:lnTo>
                    <a:pt x="34" y="294"/>
                  </a:lnTo>
                  <a:lnTo>
                    <a:pt x="54" y="268"/>
                  </a:lnTo>
                  <a:lnTo>
                    <a:pt x="76" y="244"/>
                  </a:lnTo>
                  <a:lnTo>
                    <a:pt x="99" y="220"/>
                  </a:lnTo>
                  <a:lnTo>
                    <a:pt x="123" y="198"/>
                  </a:lnTo>
                  <a:lnTo>
                    <a:pt x="176" y="158"/>
                  </a:lnTo>
                  <a:lnTo>
                    <a:pt x="230" y="120"/>
                  </a:lnTo>
                  <a:lnTo>
                    <a:pt x="286" y="82"/>
                  </a:lnTo>
                  <a:lnTo>
                    <a:pt x="343" y="43"/>
                  </a:lnTo>
                  <a:lnTo>
                    <a:pt x="399" y="0"/>
                  </a:lnTo>
                  <a:lnTo>
                    <a:pt x="376" y="25"/>
                  </a:lnTo>
                  <a:lnTo>
                    <a:pt x="352" y="49"/>
                  </a:lnTo>
                  <a:lnTo>
                    <a:pt x="303" y="94"/>
                  </a:lnTo>
                  <a:lnTo>
                    <a:pt x="202" y="176"/>
                  </a:lnTo>
                  <a:lnTo>
                    <a:pt x="151" y="217"/>
                  </a:lnTo>
                  <a:lnTo>
                    <a:pt x="102" y="261"/>
                  </a:lnTo>
                  <a:lnTo>
                    <a:pt x="79" y="285"/>
                  </a:lnTo>
                  <a:lnTo>
                    <a:pt x="56" y="311"/>
                  </a:lnTo>
                  <a:lnTo>
                    <a:pt x="34" y="338"/>
                  </a:lnTo>
                  <a:lnTo>
                    <a:pt x="13" y="367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94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383" name="Freeform 62"/>
            <p:cNvSpPr/>
            <p:nvPr/>
          </p:nvSpPr>
          <p:spPr bwMode="auto">
            <a:xfrm>
              <a:off x="3110" y="1906"/>
              <a:ext cx="277" cy="288"/>
            </a:xfrm>
            <a:custGeom>
              <a:avLst/>
              <a:gdLst>
                <a:gd name="T0" fmla="*/ 0 w 277"/>
                <a:gd name="T1" fmla="*/ 279 h 288"/>
                <a:gd name="T2" fmla="*/ 15 w 277"/>
                <a:gd name="T3" fmla="*/ 256 h 288"/>
                <a:gd name="T4" fmla="*/ 30 w 277"/>
                <a:gd name="T5" fmla="*/ 237 h 288"/>
                <a:gd name="T6" fmla="*/ 62 w 277"/>
                <a:gd name="T7" fmla="*/ 197 h 288"/>
                <a:gd name="T8" fmla="*/ 96 w 277"/>
                <a:gd name="T9" fmla="*/ 164 h 288"/>
                <a:gd name="T10" fmla="*/ 131 w 277"/>
                <a:gd name="T11" fmla="*/ 131 h 288"/>
                <a:gd name="T12" fmla="*/ 204 w 277"/>
                <a:gd name="T13" fmla="*/ 68 h 288"/>
                <a:gd name="T14" fmla="*/ 241 w 277"/>
                <a:gd name="T15" fmla="*/ 35 h 288"/>
                <a:gd name="T16" fmla="*/ 277 w 277"/>
                <a:gd name="T17" fmla="*/ 0 h 288"/>
                <a:gd name="T18" fmla="*/ 243 w 277"/>
                <a:gd name="T19" fmla="*/ 36 h 288"/>
                <a:gd name="T20" fmla="*/ 207 w 277"/>
                <a:gd name="T21" fmla="*/ 71 h 288"/>
                <a:gd name="T22" fmla="*/ 135 w 277"/>
                <a:gd name="T23" fmla="*/ 138 h 288"/>
                <a:gd name="T24" fmla="*/ 100 w 277"/>
                <a:gd name="T25" fmla="*/ 172 h 288"/>
                <a:gd name="T26" fmla="*/ 67 w 277"/>
                <a:gd name="T27" fmla="*/ 208 h 288"/>
                <a:gd name="T28" fmla="*/ 37 w 277"/>
                <a:gd name="T29" fmla="*/ 246 h 288"/>
                <a:gd name="T30" fmla="*/ 8 w 277"/>
                <a:gd name="T31" fmla="*/ 288 h 288"/>
                <a:gd name="T32" fmla="*/ 0 w 277"/>
                <a:gd name="T33" fmla="*/ 279 h 2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7"/>
                <a:gd name="T52" fmla="*/ 0 h 288"/>
                <a:gd name="T53" fmla="*/ 277 w 277"/>
                <a:gd name="T54" fmla="*/ 288 h 2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7" h="288">
                  <a:moveTo>
                    <a:pt x="0" y="279"/>
                  </a:moveTo>
                  <a:lnTo>
                    <a:pt x="15" y="256"/>
                  </a:lnTo>
                  <a:lnTo>
                    <a:pt x="30" y="237"/>
                  </a:lnTo>
                  <a:lnTo>
                    <a:pt x="62" y="197"/>
                  </a:lnTo>
                  <a:lnTo>
                    <a:pt x="96" y="164"/>
                  </a:lnTo>
                  <a:lnTo>
                    <a:pt x="131" y="131"/>
                  </a:lnTo>
                  <a:lnTo>
                    <a:pt x="204" y="68"/>
                  </a:lnTo>
                  <a:lnTo>
                    <a:pt x="241" y="35"/>
                  </a:lnTo>
                  <a:lnTo>
                    <a:pt x="277" y="0"/>
                  </a:lnTo>
                  <a:lnTo>
                    <a:pt x="243" y="36"/>
                  </a:lnTo>
                  <a:lnTo>
                    <a:pt x="207" y="71"/>
                  </a:lnTo>
                  <a:lnTo>
                    <a:pt x="135" y="138"/>
                  </a:lnTo>
                  <a:lnTo>
                    <a:pt x="100" y="172"/>
                  </a:lnTo>
                  <a:lnTo>
                    <a:pt x="67" y="208"/>
                  </a:lnTo>
                  <a:lnTo>
                    <a:pt x="37" y="246"/>
                  </a:lnTo>
                  <a:lnTo>
                    <a:pt x="8" y="288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384" name="Freeform 63"/>
            <p:cNvSpPr/>
            <p:nvPr/>
          </p:nvSpPr>
          <p:spPr bwMode="auto">
            <a:xfrm>
              <a:off x="2966" y="2200"/>
              <a:ext cx="93" cy="134"/>
            </a:xfrm>
            <a:custGeom>
              <a:avLst/>
              <a:gdLst>
                <a:gd name="T0" fmla="*/ 52 w 93"/>
                <a:gd name="T1" fmla="*/ 0 h 134"/>
                <a:gd name="T2" fmla="*/ 41 w 93"/>
                <a:gd name="T3" fmla="*/ 34 h 134"/>
                <a:gd name="T4" fmla="*/ 29 w 93"/>
                <a:gd name="T5" fmla="*/ 66 h 134"/>
                <a:gd name="T6" fmla="*/ 15 w 93"/>
                <a:gd name="T7" fmla="*/ 97 h 134"/>
                <a:gd name="T8" fmla="*/ 0 w 93"/>
                <a:gd name="T9" fmla="*/ 130 h 134"/>
                <a:gd name="T10" fmla="*/ 12 w 93"/>
                <a:gd name="T11" fmla="*/ 134 h 134"/>
                <a:gd name="T12" fmla="*/ 18 w 93"/>
                <a:gd name="T13" fmla="*/ 119 h 134"/>
                <a:gd name="T14" fmla="*/ 26 w 93"/>
                <a:gd name="T15" fmla="*/ 102 h 134"/>
                <a:gd name="T16" fmla="*/ 42 w 93"/>
                <a:gd name="T17" fmla="*/ 67 h 134"/>
                <a:gd name="T18" fmla="*/ 52 w 93"/>
                <a:gd name="T19" fmla="*/ 52 h 134"/>
                <a:gd name="T20" fmla="*/ 64 w 93"/>
                <a:gd name="T21" fmla="*/ 37 h 134"/>
                <a:gd name="T22" fmla="*/ 77 w 93"/>
                <a:gd name="T23" fmla="*/ 28 h 134"/>
                <a:gd name="T24" fmla="*/ 85 w 93"/>
                <a:gd name="T25" fmla="*/ 23 h 134"/>
                <a:gd name="T26" fmla="*/ 93 w 93"/>
                <a:gd name="T27" fmla="*/ 21 h 134"/>
                <a:gd name="T28" fmla="*/ 91 w 93"/>
                <a:gd name="T29" fmla="*/ 20 h 134"/>
                <a:gd name="T30" fmla="*/ 86 w 93"/>
                <a:gd name="T31" fmla="*/ 18 h 134"/>
                <a:gd name="T32" fmla="*/ 72 w 93"/>
                <a:gd name="T33" fmla="*/ 11 h 134"/>
                <a:gd name="T34" fmla="*/ 58 w 93"/>
                <a:gd name="T35" fmla="*/ 4 h 134"/>
                <a:gd name="T36" fmla="*/ 53 w 93"/>
                <a:gd name="T37" fmla="*/ 1 h 134"/>
                <a:gd name="T38" fmla="*/ 52 w 93"/>
                <a:gd name="T39" fmla="*/ 0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3"/>
                <a:gd name="T61" fmla="*/ 0 h 134"/>
                <a:gd name="T62" fmla="*/ 93 w 93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3" h="134">
                  <a:moveTo>
                    <a:pt x="52" y="0"/>
                  </a:moveTo>
                  <a:lnTo>
                    <a:pt x="41" y="34"/>
                  </a:lnTo>
                  <a:lnTo>
                    <a:pt x="29" y="66"/>
                  </a:lnTo>
                  <a:lnTo>
                    <a:pt x="15" y="97"/>
                  </a:lnTo>
                  <a:lnTo>
                    <a:pt x="0" y="130"/>
                  </a:lnTo>
                  <a:lnTo>
                    <a:pt x="12" y="134"/>
                  </a:lnTo>
                  <a:lnTo>
                    <a:pt x="18" y="119"/>
                  </a:lnTo>
                  <a:lnTo>
                    <a:pt x="26" y="102"/>
                  </a:lnTo>
                  <a:lnTo>
                    <a:pt x="42" y="67"/>
                  </a:lnTo>
                  <a:lnTo>
                    <a:pt x="52" y="52"/>
                  </a:lnTo>
                  <a:lnTo>
                    <a:pt x="64" y="37"/>
                  </a:lnTo>
                  <a:lnTo>
                    <a:pt x="77" y="28"/>
                  </a:lnTo>
                  <a:lnTo>
                    <a:pt x="85" y="23"/>
                  </a:lnTo>
                  <a:lnTo>
                    <a:pt x="93" y="21"/>
                  </a:lnTo>
                  <a:lnTo>
                    <a:pt x="91" y="20"/>
                  </a:lnTo>
                  <a:lnTo>
                    <a:pt x="86" y="18"/>
                  </a:lnTo>
                  <a:lnTo>
                    <a:pt x="72" y="11"/>
                  </a:lnTo>
                  <a:lnTo>
                    <a:pt x="58" y="4"/>
                  </a:lnTo>
                  <a:lnTo>
                    <a:pt x="53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385" name="Freeform 64"/>
            <p:cNvSpPr/>
            <p:nvPr/>
          </p:nvSpPr>
          <p:spPr bwMode="auto">
            <a:xfrm>
              <a:off x="2993" y="2238"/>
              <a:ext cx="81" cy="97"/>
            </a:xfrm>
            <a:custGeom>
              <a:avLst/>
              <a:gdLst>
                <a:gd name="T0" fmla="*/ 81 w 81"/>
                <a:gd name="T1" fmla="*/ 0 h 97"/>
                <a:gd name="T2" fmla="*/ 43 w 81"/>
                <a:gd name="T3" fmla="*/ 27 h 97"/>
                <a:gd name="T4" fmla="*/ 19 w 81"/>
                <a:gd name="T5" fmla="*/ 56 h 97"/>
                <a:gd name="T6" fmla="*/ 0 w 81"/>
                <a:gd name="T7" fmla="*/ 97 h 97"/>
                <a:gd name="T8" fmla="*/ 38 w 81"/>
                <a:gd name="T9" fmla="*/ 50 h 97"/>
                <a:gd name="T10" fmla="*/ 66 w 81"/>
                <a:gd name="T11" fmla="*/ 27 h 97"/>
                <a:gd name="T12" fmla="*/ 81 w 81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97"/>
                <a:gd name="T23" fmla="*/ 81 w 81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97">
                  <a:moveTo>
                    <a:pt x="81" y="0"/>
                  </a:moveTo>
                  <a:lnTo>
                    <a:pt x="43" y="27"/>
                  </a:lnTo>
                  <a:lnTo>
                    <a:pt x="19" y="56"/>
                  </a:lnTo>
                  <a:lnTo>
                    <a:pt x="0" y="97"/>
                  </a:lnTo>
                  <a:lnTo>
                    <a:pt x="38" y="50"/>
                  </a:lnTo>
                  <a:lnTo>
                    <a:pt x="66" y="27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</a:ln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386" name="Freeform 65"/>
            <p:cNvSpPr/>
            <p:nvPr/>
          </p:nvSpPr>
          <p:spPr bwMode="auto">
            <a:xfrm>
              <a:off x="2716" y="2416"/>
              <a:ext cx="242" cy="137"/>
            </a:xfrm>
            <a:custGeom>
              <a:avLst/>
              <a:gdLst>
                <a:gd name="T0" fmla="*/ 0 w 242"/>
                <a:gd name="T1" fmla="*/ 106 h 137"/>
                <a:gd name="T2" fmla="*/ 25 w 242"/>
                <a:gd name="T3" fmla="*/ 99 h 137"/>
                <a:gd name="T4" fmla="*/ 48 w 242"/>
                <a:gd name="T5" fmla="*/ 92 h 137"/>
                <a:gd name="T6" fmla="*/ 70 w 242"/>
                <a:gd name="T7" fmla="*/ 83 h 137"/>
                <a:gd name="T8" fmla="*/ 88 w 242"/>
                <a:gd name="T9" fmla="*/ 72 h 137"/>
                <a:gd name="T10" fmla="*/ 106 w 242"/>
                <a:gd name="T11" fmla="*/ 60 h 137"/>
                <a:gd name="T12" fmla="*/ 121 w 242"/>
                <a:gd name="T13" fmla="*/ 45 h 137"/>
                <a:gd name="T14" fmla="*/ 136 w 242"/>
                <a:gd name="T15" fmla="*/ 26 h 137"/>
                <a:gd name="T16" fmla="*/ 147 w 242"/>
                <a:gd name="T17" fmla="*/ 6 h 137"/>
                <a:gd name="T18" fmla="*/ 144 w 242"/>
                <a:gd name="T19" fmla="*/ 25 h 137"/>
                <a:gd name="T20" fmla="*/ 142 w 242"/>
                <a:gd name="T21" fmla="*/ 35 h 137"/>
                <a:gd name="T22" fmla="*/ 138 w 242"/>
                <a:gd name="T23" fmla="*/ 46 h 137"/>
                <a:gd name="T24" fmla="*/ 132 w 242"/>
                <a:gd name="T25" fmla="*/ 57 h 137"/>
                <a:gd name="T26" fmla="*/ 125 w 242"/>
                <a:gd name="T27" fmla="*/ 67 h 137"/>
                <a:gd name="T28" fmla="*/ 115 w 242"/>
                <a:gd name="T29" fmla="*/ 76 h 137"/>
                <a:gd name="T30" fmla="*/ 102 w 242"/>
                <a:gd name="T31" fmla="*/ 86 h 137"/>
                <a:gd name="T32" fmla="*/ 122 w 242"/>
                <a:gd name="T33" fmla="*/ 81 h 137"/>
                <a:gd name="T34" fmla="*/ 139 w 242"/>
                <a:gd name="T35" fmla="*/ 72 h 137"/>
                <a:gd name="T36" fmla="*/ 152 w 242"/>
                <a:gd name="T37" fmla="*/ 61 h 137"/>
                <a:gd name="T38" fmla="*/ 163 w 242"/>
                <a:gd name="T39" fmla="*/ 48 h 137"/>
                <a:gd name="T40" fmla="*/ 183 w 242"/>
                <a:gd name="T41" fmla="*/ 22 h 137"/>
                <a:gd name="T42" fmla="*/ 191 w 242"/>
                <a:gd name="T43" fmla="*/ 10 h 137"/>
                <a:gd name="T44" fmla="*/ 199 w 242"/>
                <a:gd name="T45" fmla="*/ 0 h 137"/>
                <a:gd name="T46" fmla="*/ 196 w 242"/>
                <a:gd name="T47" fmla="*/ 9 h 137"/>
                <a:gd name="T48" fmla="*/ 194 w 242"/>
                <a:gd name="T49" fmla="*/ 20 h 137"/>
                <a:gd name="T50" fmla="*/ 190 w 242"/>
                <a:gd name="T51" fmla="*/ 43 h 137"/>
                <a:gd name="T52" fmla="*/ 190 w 242"/>
                <a:gd name="T53" fmla="*/ 64 h 137"/>
                <a:gd name="T54" fmla="*/ 191 w 242"/>
                <a:gd name="T55" fmla="*/ 75 h 137"/>
                <a:gd name="T56" fmla="*/ 194 w 242"/>
                <a:gd name="T57" fmla="*/ 84 h 137"/>
                <a:gd name="T58" fmla="*/ 216 w 242"/>
                <a:gd name="T59" fmla="*/ 55 h 137"/>
                <a:gd name="T60" fmla="*/ 229 w 242"/>
                <a:gd name="T61" fmla="*/ 40 h 137"/>
                <a:gd name="T62" fmla="*/ 242 w 242"/>
                <a:gd name="T63" fmla="*/ 27 h 137"/>
                <a:gd name="T64" fmla="*/ 231 w 242"/>
                <a:gd name="T65" fmla="*/ 45 h 137"/>
                <a:gd name="T66" fmla="*/ 223 w 242"/>
                <a:gd name="T67" fmla="*/ 61 h 137"/>
                <a:gd name="T68" fmla="*/ 218 w 242"/>
                <a:gd name="T69" fmla="*/ 74 h 137"/>
                <a:gd name="T70" fmla="*/ 216 w 242"/>
                <a:gd name="T71" fmla="*/ 86 h 137"/>
                <a:gd name="T72" fmla="*/ 214 w 242"/>
                <a:gd name="T73" fmla="*/ 97 h 137"/>
                <a:gd name="T74" fmla="*/ 216 w 242"/>
                <a:gd name="T75" fmla="*/ 109 h 137"/>
                <a:gd name="T76" fmla="*/ 219 w 242"/>
                <a:gd name="T77" fmla="*/ 122 h 137"/>
                <a:gd name="T78" fmla="*/ 223 w 242"/>
                <a:gd name="T79" fmla="*/ 137 h 137"/>
                <a:gd name="T80" fmla="*/ 212 w 242"/>
                <a:gd name="T81" fmla="*/ 135 h 137"/>
                <a:gd name="T82" fmla="*/ 204 w 242"/>
                <a:gd name="T83" fmla="*/ 132 h 137"/>
                <a:gd name="T84" fmla="*/ 196 w 242"/>
                <a:gd name="T85" fmla="*/ 129 h 137"/>
                <a:gd name="T86" fmla="*/ 190 w 242"/>
                <a:gd name="T87" fmla="*/ 125 h 137"/>
                <a:gd name="T88" fmla="*/ 184 w 242"/>
                <a:gd name="T89" fmla="*/ 120 h 137"/>
                <a:gd name="T90" fmla="*/ 180 w 242"/>
                <a:gd name="T91" fmla="*/ 115 h 137"/>
                <a:gd name="T92" fmla="*/ 178 w 242"/>
                <a:gd name="T93" fmla="*/ 100 h 137"/>
                <a:gd name="T94" fmla="*/ 176 w 242"/>
                <a:gd name="T95" fmla="*/ 92 h 137"/>
                <a:gd name="T96" fmla="*/ 171 w 242"/>
                <a:gd name="T97" fmla="*/ 82 h 137"/>
                <a:gd name="T98" fmla="*/ 154 w 242"/>
                <a:gd name="T99" fmla="*/ 94 h 137"/>
                <a:gd name="T100" fmla="*/ 134 w 242"/>
                <a:gd name="T101" fmla="*/ 103 h 137"/>
                <a:gd name="T102" fmla="*/ 113 w 242"/>
                <a:gd name="T103" fmla="*/ 109 h 137"/>
                <a:gd name="T104" fmla="*/ 89 w 242"/>
                <a:gd name="T105" fmla="*/ 114 h 137"/>
                <a:gd name="T106" fmla="*/ 65 w 242"/>
                <a:gd name="T107" fmla="*/ 115 h 137"/>
                <a:gd name="T108" fmla="*/ 41 w 242"/>
                <a:gd name="T109" fmla="*/ 114 h 137"/>
                <a:gd name="T110" fmla="*/ 19 w 242"/>
                <a:gd name="T111" fmla="*/ 111 h 137"/>
                <a:gd name="T112" fmla="*/ 0 w 242"/>
                <a:gd name="T113" fmla="*/ 106 h 1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2"/>
                <a:gd name="T172" fmla="*/ 0 h 137"/>
                <a:gd name="T173" fmla="*/ 242 w 242"/>
                <a:gd name="T174" fmla="*/ 137 h 13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2" h="137">
                  <a:moveTo>
                    <a:pt x="0" y="106"/>
                  </a:moveTo>
                  <a:lnTo>
                    <a:pt x="25" y="99"/>
                  </a:lnTo>
                  <a:lnTo>
                    <a:pt x="48" y="92"/>
                  </a:lnTo>
                  <a:lnTo>
                    <a:pt x="70" y="83"/>
                  </a:lnTo>
                  <a:lnTo>
                    <a:pt x="88" y="72"/>
                  </a:lnTo>
                  <a:lnTo>
                    <a:pt x="106" y="60"/>
                  </a:lnTo>
                  <a:lnTo>
                    <a:pt x="121" y="45"/>
                  </a:lnTo>
                  <a:lnTo>
                    <a:pt x="136" y="26"/>
                  </a:lnTo>
                  <a:lnTo>
                    <a:pt x="147" y="6"/>
                  </a:lnTo>
                  <a:lnTo>
                    <a:pt x="144" y="25"/>
                  </a:lnTo>
                  <a:lnTo>
                    <a:pt x="142" y="35"/>
                  </a:lnTo>
                  <a:lnTo>
                    <a:pt x="138" y="46"/>
                  </a:lnTo>
                  <a:lnTo>
                    <a:pt x="132" y="57"/>
                  </a:lnTo>
                  <a:lnTo>
                    <a:pt x="125" y="67"/>
                  </a:lnTo>
                  <a:lnTo>
                    <a:pt x="115" y="76"/>
                  </a:lnTo>
                  <a:lnTo>
                    <a:pt x="102" y="86"/>
                  </a:lnTo>
                  <a:lnTo>
                    <a:pt x="122" y="81"/>
                  </a:lnTo>
                  <a:lnTo>
                    <a:pt x="139" y="72"/>
                  </a:lnTo>
                  <a:lnTo>
                    <a:pt x="152" y="61"/>
                  </a:lnTo>
                  <a:lnTo>
                    <a:pt x="163" y="48"/>
                  </a:lnTo>
                  <a:lnTo>
                    <a:pt x="183" y="22"/>
                  </a:lnTo>
                  <a:lnTo>
                    <a:pt x="191" y="10"/>
                  </a:lnTo>
                  <a:lnTo>
                    <a:pt x="199" y="0"/>
                  </a:lnTo>
                  <a:lnTo>
                    <a:pt x="196" y="9"/>
                  </a:lnTo>
                  <a:lnTo>
                    <a:pt x="194" y="20"/>
                  </a:lnTo>
                  <a:lnTo>
                    <a:pt x="190" y="43"/>
                  </a:lnTo>
                  <a:lnTo>
                    <a:pt x="190" y="64"/>
                  </a:lnTo>
                  <a:lnTo>
                    <a:pt x="191" y="75"/>
                  </a:lnTo>
                  <a:lnTo>
                    <a:pt x="194" y="84"/>
                  </a:lnTo>
                  <a:lnTo>
                    <a:pt x="216" y="55"/>
                  </a:lnTo>
                  <a:lnTo>
                    <a:pt x="229" y="40"/>
                  </a:lnTo>
                  <a:lnTo>
                    <a:pt x="242" y="27"/>
                  </a:lnTo>
                  <a:lnTo>
                    <a:pt x="231" y="45"/>
                  </a:lnTo>
                  <a:lnTo>
                    <a:pt x="223" y="61"/>
                  </a:lnTo>
                  <a:lnTo>
                    <a:pt x="218" y="74"/>
                  </a:lnTo>
                  <a:lnTo>
                    <a:pt x="216" y="86"/>
                  </a:lnTo>
                  <a:lnTo>
                    <a:pt x="214" y="97"/>
                  </a:lnTo>
                  <a:lnTo>
                    <a:pt x="216" y="109"/>
                  </a:lnTo>
                  <a:lnTo>
                    <a:pt x="219" y="122"/>
                  </a:lnTo>
                  <a:lnTo>
                    <a:pt x="223" y="137"/>
                  </a:lnTo>
                  <a:lnTo>
                    <a:pt x="212" y="135"/>
                  </a:lnTo>
                  <a:lnTo>
                    <a:pt x="204" y="132"/>
                  </a:lnTo>
                  <a:lnTo>
                    <a:pt x="196" y="129"/>
                  </a:lnTo>
                  <a:lnTo>
                    <a:pt x="190" y="125"/>
                  </a:lnTo>
                  <a:lnTo>
                    <a:pt x="184" y="120"/>
                  </a:lnTo>
                  <a:lnTo>
                    <a:pt x="180" y="115"/>
                  </a:lnTo>
                  <a:lnTo>
                    <a:pt x="178" y="100"/>
                  </a:lnTo>
                  <a:lnTo>
                    <a:pt x="176" y="92"/>
                  </a:lnTo>
                  <a:lnTo>
                    <a:pt x="171" y="82"/>
                  </a:lnTo>
                  <a:lnTo>
                    <a:pt x="154" y="94"/>
                  </a:lnTo>
                  <a:lnTo>
                    <a:pt x="134" y="103"/>
                  </a:lnTo>
                  <a:lnTo>
                    <a:pt x="113" y="109"/>
                  </a:lnTo>
                  <a:lnTo>
                    <a:pt x="89" y="114"/>
                  </a:lnTo>
                  <a:lnTo>
                    <a:pt x="65" y="115"/>
                  </a:lnTo>
                  <a:lnTo>
                    <a:pt x="41" y="114"/>
                  </a:lnTo>
                  <a:lnTo>
                    <a:pt x="19" y="111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387" name="Freeform 66"/>
            <p:cNvSpPr/>
            <p:nvPr/>
          </p:nvSpPr>
          <p:spPr bwMode="auto">
            <a:xfrm>
              <a:off x="2867" y="2364"/>
              <a:ext cx="76" cy="96"/>
            </a:xfrm>
            <a:custGeom>
              <a:avLst/>
              <a:gdLst>
                <a:gd name="T0" fmla="*/ 76 w 76"/>
                <a:gd name="T1" fmla="*/ 1 h 96"/>
                <a:gd name="T2" fmla="*/ 66 w 76"/>
                <a:gd name="T3" fmla="*/ 0 h 96"/>
                <a:gd name="T4" fmla="*/ 56 w 76"/>
                <a:gd name="T5" fmla="*/ 0 h 96"/>
                <a:gd name="T6" fmla="*/ 39 w 76"/>
                <a:gd name="T7" fmla="*/ 3 h 96"/>
                <a:gd name="T8" fmla="*/ 25 w 76"/>
                <a:gd name="T9" fmla="*/ 11 h 96"/>
                <a:gd name="T10" fmla="*/ 14 w 76"/>
                <a:gd name="T11" fmla="*/ 22 h 96"/>
                <a:gd name="T12" fmla="*/ 6 w 76"/>
                <a:gd name="T13" fmla="*/ 37 h 96"/>
                <a:gd name="T14" fmla="*/ 2 w 76"/>
                <a:gd name="T15" fmla="*/ 54 h 96"/>
                <a:gd name="T16" fmla="*/ 0 w 76"/>
                <a:gd name="T17" fmla="*/ 74 h 96"/>
                <a:gd name="T18" fmla="*/ 1 w 76"/>
                <a:gd name="T19" fmla="*/ 96 h 96"/>
                <a:gd name="T20" fmla="*/ 9 w 76"/>
                <a:gd name="T21" fmla="*/ 80 h 96"/>
                <a:gd name="T22" fmla="*/ 15 w 76"/>
                <a:gd name="T23" fmla="*/ 65 h 96"/>
                <a:gd name="T24" fmla="*/ 24 w 76"/>
                <a:gd name="T25" fmla="*/ 52 h 96"/>
                <a:gd name="T26" fmla="*/ 33 w 76"/>
                <a:gd name="T27" fmla="*/ 40 h 96"/>
                <a:gd name="T28" fmla="*/ 53 w 76"/>
                <a:gd name="T29" fmla="*/ 18 h 96"/>
                <a:gd name="T30" fmla="*/ 76 w 76"/>
                <a:gd name="T31" fmla="*/ 1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"/>
                <a:gd name="T49" fmla="*/ 0 h 96"/>
                <a:gd name="T50" fmla="*/ 76 w 76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" h="96">
                  <a:moveTo>
                    <a:pt x="76" y="1"/>
                  </a:moveTo>
                  <a:lnTo>
                    <a:pt x="66" y="0"/>
                  </a:lnTo>
                  <a:lnTo>
                    <a:pt x="56" y="0"/>
                  </a:lnTo>
                  <a:lnTo>
                    <a:pt x="39" y="3"/>
                  </a:lnTo>
                  <a:lnTo>
                    <a:pt x="25" y="11"/>
                  </a:lnTo>
                  <a:lnTo>
                    <a:pt x="14" y="22"/>
                  </a:lnTo>
                  <a:lnTo>
                    <a:pt x="6" y="37"/>
                  </a:lnTo>
                  <a:lnTo>
                    <a:pt x="2" y="54"/>
                  </a:lnTo>
                  <a:lnTo>
                    <a:pt x="0" y="74"/>
                  </a:lnTo>
                  <a:lnTo>
                    <a:pt x="1" y="96"/>
                  </a:lnTo>
                  <a:lnTo>
                    <a:pt x="9" y="80"/>
                  </a:lnTo>
                  <a:lnTo>
                    <a:pt x="15" y="65"/>
                  </a:lnTo>
                  <a:lnTo>
                    <a:pt x="24" y="52"/>
                  </a:lnTo>
                  <a:lnTo>
                    <a:pt x="33" y="40"/>
                  </a:lnTo>
                  <a:lnTo>
                    <a:pt x="53" y="18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388" name="Freeform 67"/>
            <p:cNvSpPr/>
            <p:nvPr/>
          </p:nvSpPr>
          <p:spPr bwMode="auto">
            <a:xfrm>
              <a:off x="2923" y="2376"/>
              <a:ext cx="46" cy="86"/>
            </a:xfrm>
            <a:custGeom>
              <a:avLst/>
              <a:gdLst>
                <a:gd name="T0" fmla="*/ 45 w 47"/>
                <a:gd name="T1" fmla="*/ 0 h 86"/>
                <a:gd name="T2" fmla="*/ 36 w 47"/>
                <a:gd name="T3" fmla="*/ 24 h 86"/>
                <a:gd name="T4" fmla="*/ 25 w 47"/>
                <a:gd name="T5" fmla="*/ 45 h 86"/>
                <a:gd name="T6" fmla="*/ 12 w 47"/>
                <a:gd name="T7" fmla="*/ 64 h 86"/>
                <a:gd name="T8" fmla="*/ 0 w 47"/>
                <a:gd name="T9" fmla="*/ 86 h 86"/>
                <a:gd name="T10" fmla="*/ 13 w 47"/>
                <a:gd name="T11" fmla="*/ 74 h 86"/>
                <a:gd name="T12" fmla="*/ 24 w 47"/>
                <a:gd name="T13" fmla="*/ 65 h 86"/>
                <a:gd name="T14" fmla="*/ 33 w 47"/>
                <a:gd name="T15" fmla="*/ 56 h 86"/>
                <a:gd name="T16" fmla="*/ 39 w 47"/>
                <a:gd name="T17" fmla="*/ 49 h 86"/>
                <a:gd name="T18" fmla="*/ 44 w 47"/>
                <a:gd name="T19" fmla="*/ 41 h 86"/>
                <a:gd name="T20" fmla="*/ 46 w 47"/>
                <a:gd name="T21" fmla="*/ 30 h 86"/>
                <a:gd name="T22" fmla="*/ 47 w 47"/>
                <a:gd name="T23" fmla="*/ 17 h 86"/>
                <a:gd name="T24" fmla="*/ 46 w 47"/>
                <a:gd name="T25" fmla="*/ 10 h 86"/>
                <a:gd name="T26" fmla="*/ 45 w 47"/>
                <a:gd name="T27" fmla="*/ 0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"/>
                <a:gd name="T43" fmla="*/ 0 h 86"/>
                <a:gd name="T44" fmla="*/ 47 w 47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" h="86">
                  <a:moveTo>
                    <a:pt x="45" y="0"/>
                  </a:moveTo>
                  <a:lnTo>
                    <a:pt x="36" y="24"/>
                  </a:lnTo>
                  <a:lnTo>
                    <a:pt x="25" y="45"/>
                  </a:lnTo>
                  <a:lnTo>
                    <a:pt x="12" y="64"/>
                  </a:lnTo>
                  <a:lnTo>
                    <a:pt x="0" y="86"/>
                  </a:lnTo>
                  <a:lnTo>
                    <a:pt x="13" y="74"/>
                  </a:lnTo>
                  <a:lnTo>
                    <a:pt x="24" y="65"/>
                  </a:lnTo>
                  <a:lnTo>
                    <a:pt x="33" y="56"/>
                  </a:lnTo>
                  <a:lnTo>
                    <a:pt x="39" y="49"/>
                  </a:lnTo>
                  <a:lnTo>
                    <a:pt x="44" y="41"/>
                  </a:lnTo>
                  <a:lnTo>
                    <a:pt x="46" y="30"/>
                  </a:lnTo>
                  <a:lnTo>
                    <a:pt x="47" y="17"/>
                  </a:lnTo>
                  <a:lnTo>
                    <a:pt x="46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78960" name="Freeform 112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8097838" y="476250"/>
            <a:ext cx="860425" cy="576263"/>
          </a:xfrm>
          <a:custGeom>
            <a:avLst/>
            <a:gdLst>
              <a:gd name="T0" fmla="*/ 516438220 w 850"/>
              <a:gd name="T1" fmla="*/ 10399732 h 619"/>
              <a:gd name="T2" fmla="*/ 135257798 w 850"/>
              <a:gd name="T3" fmla="*/ 114401704 h 619"/>
              <a:gd name="T4" fmla="*/ 73776889 w 850"/>
              <a:gd name="T5" fmla="*/ 156002493 h 619"/>
              <a:gd name="T6" fmla="*/ 36888950 w 850"/>
              <a:gd name="T7" fmla="*/ 218403677 h 619"/>
              <a:gd name="T8" fmla="*/ 0 w 850"/>
              <a:gd name="T9" fmla="*/ 322405650 h 619"/>
              <a:gd name="T10" fmla="*/ 24591959 w 850"/>
              <a:gd name="T11" fmla="*/ 384806833 h 619"/>
              <a:gd name="T12" fmla="*/ 36888950 w 850"/>
              <a:gd name="T13" fmla="*/ 426407622 h 619"/>
              <a:gd name="T14" fmla="*/ 122961818 w 850"/>
              <a:gd name="T15" fmla="*/ 447208017 h 619"/>
              <a:gd name="T16" fmla="*/ 467254302 w 850"/>
              <a:gd name="T17" fmla="*/ 457608679 h 619"/>
              <a:gd name="T18" fmla="*/ 614808080 w 850"/>
              <a:gd name="T19" fmla="*/ 416007890 h 619"/>
              <a:gd name="T20" fmla="*/ 848434725 w 850"/>
              <a:gd name="T21" fmla="*/ 364006439 h 619"/>
              <a:gd name="T22" fmla="*/ 836138745 w 850"/>
              <a:gd name="T23" fmla="*/ 301605255 h 619"/>
              <a:gd name="T24" fmla="*/ 811546786 w 850"/>
              <a:gd name="T25" fmla="*/ 228804340 h 619"/>
              <a:gd name="T26" fmla="*/ 836138745 w 850"/>
              <a:gd name="T27" fmla="*/ 156002493 h 619"/>
              <a:gd name="T28" fmla="*/ 737769898 w 850"/>
              <a:gd name="T29" fmla="*/ 135202099 h 619"/>
              <a:gd name="T30" fmla="*/ 725472906 w 850"/>
              <a:gd name="T31" fmla="*/ 104001973 h 619"/>
              <a:gd name="T32" fmla="*/ 688584968 w 850"/>
              <a:gd name="T33" fmla="*/ 83201578 h 619"/>
              <a:gd name="T34" fmla="*/ 663993009 w 850"/>
              <a:gd name="T35" fmla="*/ 52000521 h 619"/>
              <a:gd name="T36" fmla="*/ 590215108 w 850"/>
              <a:gd name="T37" fmla="*/ 31200126 h 619"/>
              <a:gd name="T38" fmla="*/ 553327170 w 850"/>
              <a:gd name="T39" fmla="*/ 10399732 h 619"/>
              <a:gd name="T40" fmla="*/ 516438220 w 850"/>
              <a:gd name="T41" fmla="*/ 0 h 619"/>
              <a:gd name="T42" fmla="*/ 516438220 w 850"/>
              <a:gd name="T43" fmla="*/ 1039973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8961" name="Freeform 113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6913563" y="47625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8962" name="Freeform 114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6873875" y="151130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8963" name="Freeform 115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8066088" y="151130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8965" name="Freeform 117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8067675" y="2590800"/>
            <a:ext cx="896938" cy="576263"/>
          </a:xfrm>
          <a:custGeom>
            <a:avLst/>
            <a:gdLst>
              <a:gd name="T0" fmla="*/ 561199334 w 850"/>
              <a:gd name="T1" fmla="*/ 10399732 h 619"/>
              <a:gd name="T2" fmla="*/ 146980702 w 850"/>
              <a:gd name="T3" fmla="*/ 114401704 h 619"/>
              <a:gd name="T4" fmla="*/ 80171484 w 850"/>
              <a:gd name="T5" fmla="*/ 156002493 h 619"/>
              <a:gd name="T6" fmla="*/ 40085742 w 850"/>
              <a:gd name="T7" fmla="*/ 218403677 h 619"/>
              <a:gd name="T8" fmla="*/ 0 w 850"/>
              <a:gd name="T9" fmla="*/ 322405650 h 619"/>
              <a:gd name="T10" fmla="*/ 26723476 w 850"/>
              <a:gd name="T11" fmla="*/ 384806833 h 619"/>
              <a:gd name="T12" fmla="*/ 40085742 w 850"/>
              <a:gd name="T13" fmla="*/ 426407622 h 619"/>
              <a:gd name="T14" fmla="*/ 133619492 w 850"/>
              <a:gd name="T15" fmla="*/ 447208017 h 619"/>
              <a:gd name="T16" fmla="*/ 507752381 w 850"/>
              <a:gd name="T17" fmla="*/ 457608679 h 619"/>
              <a:gd name="T18" fmla="*/ 668095349 w 850"/>
              <a:gd name="T19" fmla="*/ 416007890 h 619"/>
              <a:gd name="T20" fmla="*/ 921971012 w 850"/>
              <a:gd name="T21" fmla="*/ 364006439 h 619"/>
              <a:gd name="T22" fmla="*/ 908608746 w 850"/>
              <a:gd name="T23" fmla="*/ 301605255 h 619"/>
              <a:gd name="T24" fmla="*/ 881885270 w 850"/>
              <a:gd name="T25" fmla="*/ 228804340 h 619"/>
              <a:gd name="T26" fmla="*/ 908608746 w 850"/>
              <a:gd name="T27" fmla="*/ 156002493 h 619"/>
              <a:gd name="T28" fmla="*/ 801713786 w 850"/>
              <a:gd name="T29" fmla="*/ 135202099 h 619"/>
              <a:gd name="T30" fmla="*/ 788352575 w 850"/>
              <a:gd name="T31" fmla="*/ 104001973 h 619"/>
              <a:gd name="T32" fmla="*/ 748266833 w 850"/>
              <a:gd name="T33" fmla="*/ 83201578 h 619"/>
              <a:gd name="T34" fmla="*/ 721542302 w 850"/>
              <a:gd name="T35" fmla="*/ 52000521 h 619"/>
              <a:gd name="T36" fmla="*/ 641370818 w 850"/>
              <a:gd name="T37" fmla="*/ 31200126 h 619"/>
              <a:gd name="T38" fmla="*/ 601285076 w 850"/>
              <a:gd name="T39" fmla="*/ 10399732 h 619"/>
              <a:gd name="T40" fmla="*/ 561199334 w 850"/>
              <a:gd name="T41" fmla="*/ 0 h 619"/>
              <a:gd name="T42" fmla="*/ 561199334 w 850"/>
              <a:gd name="T43" fmla="*/ 1039973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00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8966" name="Freeform 118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8066088" y="3716338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8967" name="Freeform 119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6873875" y="4735513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66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8968" name="Freeform 120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8066088" y="4735513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8969" name="Freeform 121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6873875" y="3716338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8970" name="Freeform 122">
            <a:hlinkClick r:id="" action="ppaction://noaction">
              <a:snd r:embed="rId1" name="NOO.WAV"/>
            </a:hlinkClick>
          </p:cNvPr>
          <p:cNvSpPr/>
          <p:nvPr/>
        </p:nvSpPr>
        <p:spPr bwMode="auto">
          <a:xfrm rot="-1158789">
            <a:off x="6877050" y="5805488"/>
            <a:ext cx="863600" cy="635000"/>
          </a:xfrm>
          <a:custGeom>
            <a:avLst/>
            <a:gdLst>
              <a:gd name="T0" fmla="*/ 520257024 w 850"/>
              <a:gd name="T1" fmla="*/ 12628191 h 619"/>
              <a:gd name="T2" fmla="*/ 136257792 w 850"/>
              <a:gd name="T3" fmla="*/ 138912149 h 619"/>
              <a:gd name="T4" fmla="*/ 74322432 w 850"/>
              <a:gd name="T5" fmla="*/ 189425937 h 619"/>
              <a:gd name="T6" fmla="*/ 37161216 w 850"/>
              <a:gd name="T7" fmla="*/ 265196107 h 619"/>
              <a:gd name="T8" fmla="*/ 0 w 850"/>
              <a:gd name="T9" fmla="*/ 391480065 h 619"/>
              <a:gd name="T10" fmla="*/ 24774144 w 850"/>
              <a:gd name="T11" fmla="*/ 467250234 h 619"/>
              <a:gd name="T12" fmla="*/ 37161216 w 850"/>
              <a:gd name="T13" fmla="*/ 517762997 h 619"/>
              <a:gd name="T14" fmla="*/ 123870720 w 850"/>
              <a:gd name="T15" fmla="*/ 543020404 h 619"/>
              <a:gd name="T16" fmla="*/ 470708736 w 850"/>
              <a:gd name="T17" fmla="*/ 555648595 h 619"/>
              <a:gd name="T18" fmla="*/ 619353600 w 850"/>
              <a:gd name="T19" fmla="*/ 505134806 h 619"/>
              <a:gd name="T20" fmla="*/ 854707968 w 850"/>
              <a:gd name="T21" fmla="*/ 441992827 h 619"/>
              <a:gd name="T22" fmla="*/ 842320896 w 850"/>
              <a:gd name="T23" fmla="*/ 366222658 h 619"/>
              <a:gd name="T24" fmla="*/ 817546752 w 850"/>
              <a:gd name="T25" fmla="*/ 277824297 h 619"/>
              <a:gd name="T26" fmla="*/ 842320896 w 850"/>
              <a:gd name="T27" fmla="*/ 189425937 h 619"/>
              <a:gd name="T28" fmla="*/ 743224320 w 850"/>
              <a:gd name="T29" fmla="*/ 164168530 h 619"/>
              <a:gd name="T30" fmla="*/ 730837248 w 850"/>
              <a:gd name="T31" fmla="*/ 126283958 h 619"/>
              <a:gd name="T32" fmla="*/ 693676032 w 850"/>
              <a:gd name="T33" fmla="*/ 101026551 h 619"/>
              <a:gd name="T34" fmla="*/ 668901888 w 850"/>
              <a:gd name="T35" fmla="*/ 63141979 h 619"/>
              <a:gd name="T36" fmla="*/ 594579456 w 850"/>
              <a:gd name="T37" fmla="*/ 37885598 h 619"/>
              <a:gd name="T38" fmla="*/ 557418240 w 850"/>
              <a:gd name="T39" fmla="*/ 12628191 h 619"/>
              <a:gd name="T40" fmla="*/ 520257024 w 850"/>
              <a:gd name="T41" fmla="*/ 0 h 619"/>
              <a:gd name="T42" fmla="*/ 520257024 w 850"/>
              <a:gd name="T43" fmla="*/ 1262819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7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75" y="4973638"/>
            <a:ext cx="1620838" cy="1620837"/>
          </a:xfrm>
          <a:prstGeom prst="rect">
            <a:avLst/>
          </a:prstGeom>
          <a:noFill/>
          <a:ln w="9525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9608" name="Group 70"/>
          <p:cNvGrpSpPr/>
          <p:nvPr/>
        </p:nvGrpSpPr>
        <p:grpSpPr bwMode="auto">
          <a:xfrm>
            <a:off x="6181725" y="-115888"/>
            <a:ext cx="2268538" cy="6667501"/>
            <a:chOff x="6181195" y="-116524"/>
            <a:chExt cx="2268912" cy="6668102"/>
          </a:xfrm>
        </p:grpSpPr>
        <p:sp>
          <p:nvSpPr>
            <p:cNvPr id="72" name="Rectangle 71"/>
            <p:cNvSpPr/>
            <p:nvPr/>
          </p:nvSpPr>
          <p:spPr>
            <a:xfrm>
              <a:off x="6680626" y="-116524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1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914383" y="-104399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2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577258" y="1178001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3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719711" y="1080841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4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516688" y="2177611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5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715733" y="2177611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6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487600" y="3330592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7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785916" y="3351953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8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412764" y="4478319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9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81195" y="5628248"/>
              <a:ext cx="88678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10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pic>
        <p:nvPicPr>
          <p:cNvPr id="109609" name="Picture 179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5805488"/>
            <a:ext cx="788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Text Box 102"/>
          <p:cNvSpPr txBox="1">
            <a:spLocks noChangeArrowheads="1"/>
          </p:cNvSpPr>
          <p:nvPr/>
        </p:nvSpPr>
        <p:spPr bwMode="auto">
          <a:xfrm>
            <a:off x="1763713" y="5445125"/>
            <a:ext cx="34559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580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6000" b="1" dirty="0" err="1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It’s</a:t>
            </a:r>
            <a:r>
              <a:rPr lang="es-ES" altLang="es-ES" sz="6000" b="1" dirty="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 …</a:t>
            </a:r>
            <a:endParaRPr lang="es-ES" altLang="es-ES" sz="6000" b="1" dirty="0">
              <a:solidFill>
                <a:srgbClr val="000000"/>
              </a:solidFill>
              <a:latin typeface="Comic Sans MS" panose="030F0702030302020204" pitchFamily="66" charset="0"/>
              <a:cs typeface="+mn-cs"/>
            </a:endParaRPr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8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88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OS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6.66667E-6 C -0.01892 -0.00139 -0.04149 -0.00139 -0.06007 -0.01065 C -0.07222 -0.01667 -0.08906 -0.02709 -0.10208 -0.02917 C -0.14201 -0.03612 -0.17986 -0.05579 -0.21996 -0.06135 C -0.2276 -0.06459 -0.23958 -0.06621 -0.246 -0.072 C -0.24791 -0.07385 -0.24965 -0.07593 -0.25191 -0.07732 C -0.2618 -0.08311 -0.26302 -0.08172 -0.27205 -0.08519 C -0.28541 -0.09028 -0.29861 -0.0963 -0.31198 -0.10139 C -0.32743 -0.10718 -0.36007 -0.10926 -0.36007 -0.10926 C -0.40573 -0.13079 -0.45955 -0.11181 -0.50798 -0.10672 C -0.521 -0.10371 -0.53333 -0.09862 -0.546 -0.09329 C -0.56649 -0.07477 -0.53507 -0.10186 -0.56007 -0.08519 C -0.56927 -0.07894 -0.57448 -0.07061 -0.58402 -0.06667 C -0.58993 -0.05857 -0.59149 -0.05186 -0.596 -0.0426 C -0.59531 -0.03542 -0.59583 -0.02801 -0.59392 -0.0213 C -0.59288 -0.01783 -0.58975 -0.01621 -0.58802 -0.0132 C -0.58507 -0.00811 -0.58264 -0.00255 -0.58003 0.00277 C -0.57882 0.00509 -0.57604 0.00462 -0.57396 0.00532 C -0.55833 0.00995 -0.54427 0.01157 -0.52795 0.01342 C -0.48628 0.01203 -0.46354 0.01689 -0.43003 0.00532 C -0.38021 0.00786 -0.33142 0.01249 -0.28194 0.01874 C -0.27066 0.02361 -0.27743 0.01944 -0.26406 0.03749 C -0.26076 0.04212 -0.25607 0.05347 -0.25607 0.05347 C -0.25538 0.05694 -0.25503 0.06064 -0.25399 0.06411 C -0.25312 0.06712 -0.25017 0.06874 -0.25 0.07199 C -0.24948 0.08171 -0.24982 0.09189 -0.25191 0.10138 C -0.2526 0.10439 -0.25607 0.10462 -0.25798 0.10671 C -0.26649 0.1162 -0.27152 0.1206 -0.28194 0.12546 C -0.28402 0.12754 -0.29288 0.13657 -0.296 0.13865 C -0.30069 0.14189 -0.31041 0.14351 -0.31406 0.14675 C -0.3217 0.1537 -0.31771 0.15115 -0.32604 0.15462 C -0.32743 0.15902 -0.32795 0.16411 -0.33003 0.16805 C -0.33455 0.17638 -0.34757 0.17708 -0.35399 0.1787 C -0.3993 0.17777 -0.44461 0.17777 -0.48993 0.17615 C -0.49479 0.17592 -0.4993 0.17222 -0.50399 0.17083 C -0.52118 0.16574 -0.53732 0.15902 -0.55399 0.15208 C -0.56128 0.14583 -0.55833 0.14745 -0.56597 0.14398 C -0.56805 0.14305 -0.57048 0.14351 -0.57205 0.14143 C -0.57274 0.1405 -0.57066 0.13958 -0.56996 0.13865 " pathEditMode="relative" ptsTypes="ffffffffffffffffffffffffffffffffffffff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6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250825" y="333375"/>
            <a:ext cx="6265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580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5400" b="1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This snake is …</a:t>
            </a:r>
            <a:endParaRPr lang="es-ES" altLang="es-ES" sz="5400" b="1">
              <a:solidFill>
                <a:srgbClr val="000000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70670" name="Freeform 14"/>
          <p:cNvSpPr/>
          <p:nvPr/>
        </p:nvSpPr>
        <p:spPr bwMode="auto">
          <a:xfrm rot="-1158789">
            <a:off x="8097838" y="4754563"/>
            <a:ext cx="865187" cy="595312"/>
          </a:xfrm>
          <a:custGeom>
            <a:avLst/>
            <a:gdLst>
              <a:gd name="T0" fmla="*/ 522170891 w 850"/>
              <a:gd name="T1" fmla="*/ 11099347 h 619"/>
              <a:gd name="T2" fmla="*/ 136758582 w 850"/>
              <a:gd name="T3" fmla="*/ 122090894 h 619"/>
              <a:gd name="T4" fmla="*/ 74595405 w 850"/>
              <a:gd name="T5" fmla="*/ 166487320 h 619"/>
              <a:gd name="T6" fmla="*/ 37297703 w 850"/>
              <a:gd name="T7" fmla="*/ 233081478 h 619"/>
              <a:gd name="T8" fmla="*/ 0 w 850"/>
              <a:gd name="T9" fmla="*/ 344073025 h 619"/>
              <a:gd name="T10" fmla="*/ 24865474 w 850"/>
              <a:gd name="T11" fmla="*/ 410668145 h 619"/>
              <a:gd name="T12" fmla="*/ 37297703 w 850"/>
              <a:gd name="T13" fmla="*/ 455064571 h 619"/>
              <a:gd name="T14" fmla="*/ 124326354 w 850"/>
              <a:gd name="T15" fmla="*/ 477263265 h 619"/>
              <a:gd name="T16" fmla="*/ 472439942 w 850"/>
              <a:gd name="T17" fmla="*/ 488361651 h 619"/>
              <a:gd name="T18" fmla="*/ 621631770 w 850"/>
              <a:gd name="T19" fmla="*/ 443965224 h 619"/>
              <a:gd name="T20" fmla="*/ 857852250 w 850"/>
              <a:gd name="T21" fmla="*/ 388469451 h 619"/>
              <a:gd name="T22" fmla="*/ 845420022 w 850"/>
              <a:gd name="T23" fmla="*/ 321875293 h 619"/>
              <a:gd name="T24" fmla="*/ 820554547 w 850"/>
              <a:gd name="T25" fmla="*/ 244180825 h 619"/>
              <a:gd name="T26" fmla="*/ 845420022 w 850"/>
              <a:gd name="T27" fmla="*/ 166487320 h 619"/>
              <a:gd name="T28" fmla="*/ 745958124 w 850"/>
              <a:gd name="T29" fmla="*/ 144288626 h 619"/>
              <a:gd name="T30" fmla="*/ 733525896 w 850"/>
              <a:gd name="T31" fmla="*/ 110991547 h 619"/>
              <a:gd name="T32" fmla="*/ 696228193 w 850"/>
              <a:gd name="T33" fmla="*/ 88792853 h 619"/>
              <a:gd name="T34" fmla="*/ 671362719 w 850"/>
              <a:gd name="T35" fmla="*/ 55495773 h 619"/>
              <a:gd name="T36" fmla="*/ 596766296 w 850"/>
              <a:gd name="T37" fmla="*/ 33297079 h 619"/>
              <a:gd name="T38" fmla="*/ 559468593 w 850"/>
              <a:gd name="T39" fmla="*/ 11099347 h 619"/>
              <a:gd name="T40" fmla="*/ 522170891 w 850"/>
              <a:gd name="T41" fmla="*/ 0 h 619"/>
              <a:gd name="T42" fmla="*/ 522170891 w 850"/>
              <a:gd name="T43" fmla="*/ 11099347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110598" name="Picture 90" descr="Serp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47850"/>
            <a:ext cx="54737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1"/>
          <p:cNvGrpSpPr/>
          <p:nvPr/>
        </p:nvGrpSpPr>
        <p:grpSpPr bwMode="auto">
          <a:xfrm>
            <a:off x="611188" y="1844675"/>
            <a:ext cx="5473700" cy="2879725"/>
            <a:chOff x="3262" y="1303"/>
            <a:chExt cx="2019" cy="987"/>
          </a:xfrm>
        </p:grpSpPr>
        <p:sp>
          <p:nvSpPr>
            <p:cNvPr id="10293" name="Freeform 35"/>
            <p:cNvSpPr/>
            <p:nvPr/>
          </p:nvSpPr>
          <p:spPr bwMode="auto">
            <a:xfrm>
              <a:off x="4144" y="1303"/>
              <a:ext cx="1137" cy="987"/>
            </a:xfrm>
            <a:custGeom>
              <a:avLst/>
              <a:gdLst>
                <a:gd name="T0" fmla="*/ 109 w 1137"/>
                <a:gd name="T1" fmla="*/ 966 h 987"/>
                <a:gd name="T2" fmla="*/ 247 w 1137"/>
                <a:gd name="T3" fmla="*/ 936 h 987"/>
                <a:gd name="T4" fmla="*/ 332 w 1137"/>
                <a:gd name="T5" fmla="*/ 883 h 987"/>
                <a:gd name="T6" fmla="*/ 390 w 1137"/>
                <a:gd name="T7" fmla="*/ 816 h 987"/>
                <a:gd name="T8" fmla="*/ 423 w 1137"/>
                <a:gd name="T9" fmla="*/ 738 h 987"/>
                <a:gd name="T10" fmla="*/ 441 w 1137"/>
                <a:gd name="T11" fmla="*/ 545 h 987"/>
                <a:gd name="T12" fmla="*/ 397 w 1137"/>
                <a:gd name="T13" fmla="*/ 235 h 987"/>
                <a:gd name="T14" fmla="*/ 405 w 1137"/>
                <a:gd name="T15" fmla="*/ 154 h 987"/>
                <a:gd name="T16" fmla="*/ 467 w 1137"/>
                <a:gd name="T17" fmla="*/ 125 h 987"/>
                <a:gd name="T18" fmla="*/ 578 w 1137"/>
                <a:gd name="T19" fmla="*/ 130 h 987"/>
                <a:gd name="T20" fmla="*/ 604 w 1137"/>
                <a:gd name="T21" fmla="*/ 160 h 987"/>
                <a:gd name="T22" fmla="*/ 616 w 1137"/>
                <a:gd name="T23" fmla="*/ 237 h 987"/>
                <a:gd name="T24" fmla="*/ 551 w 1137"/>
                <a:gd name="T25" fmla="*/ 620 h 987"/>
                <a:gd name="T26" fmla="*/ 553 w 1137"/>
                <a:gd name="T27" fmla="*/ 712 h 987"/>
                <a:gd name="T28" fmla="*/ 578 w 1137"/>
                <a:gd name="T29" fmla="*/ 795 h 987"/>
                <a:gd name="T30" fmla="*/ 618 w 1137"/>
                <a:gd name="T31" fmla="*/ 866 h 987"/>
                <a:gd name="T32" fmla="*/ 675 w 1137"/>
                <a:gd name="T33" fmla="*/ 923 h 987"/>
                <a:gd name="T34" fmla="*/ 742 w 1137"/>
                <a:gd name="T35" fmla="*/ 964 h 987"/>
                <a:gd name="T36" fmla="*/ 819 w 1137"/>
                <a:gd name="T37" fmla="*/ 984 h 987"/>
                <a:gd name="T38" fmla="*/ 943 w 1137"/>
                <a:gd name="T39" fmla="*/ 973 h 987"/>
                <a:gd name="T40" fmla="*/ 996 w 1137"/>
                <a:gd name="T41" fmla="*/ 944 h 987"/>
                <a:gd name="T42" fmla="*/ 1037 w 1137"/>
                <a:gd name="T43" fmla="*/ 902 h 987"/>
                <a:gd name="T44" fmla="*/ 1060 w 1137"/>
                <a:gd name="T45" fmla="*/ 848 h 987"/>
                <a:gd name="T46" fmla="*/ 1065 w 1137"/>
                <a:gd name="T47" fmla="*/ 786 h 987"/>
                <a:gd name="T48" fmla="*/ 990 w 1137"/>
                <a:gd name="T49" fmla="*/ 539 h 987"/>
                <a:gd name="T50" fmla="*/ 979 w 1137"/>
                <a:gd name="T51" fmla="*/ 450 h 987"/>
                <a:gd name="T52" fmla="*/ 995 w 1137"/>
                <a:gd name="T53" fmla="*/ 432 h 987"/>
                <a:gd name="T54" fmla="*/ 1050 w 1137"/>
                <a:gd name="T55" fmla="*/ 429 h 987"/>
                <a:gd name="T56" fmla="*/ 1119 w 1137"/>
                <a:gd name="T57" fmla="*/ 441 h 987"/>
                <a:gd name="T58" fmla="*/ 1137 w 1137"/>
                <a:gd name="T59" fmla="*/ 418 h 987"/>
                <a:gd name="T60" fmla="*/ 1058 w 1137"/>
                <a:gd name="T61" fmla="*/ 363 h 987"/>
                <a:gd name="T62" fmla="*/ 954 w 1137"/>
                <a:gd name="T63" fmla="*/ 338 h 987"/>
                <a:gd name="T64" fmla="*/ 892 w 1137"/>
                <a:gd name="T65" fmla="*/ 373 h 987"/>
                <a:gd name="T66" fmla="*/ 878 w 1137"/>
                <a:gd name="T67" fmla="*/ 446 h 987"/>
                <a:gd name="T68" fmla="*/ 927 w 1137"/>
                <a:gd name="T69" fmla="*/ 723 h 987"/>
                <a:gd name="T70" fmla="*/ 920 w 1137"/>
                <a:gd name="T71" fmla="*/ 802 h 987"/>
                <a:gd name="T72" fmla="*/ 886 w 1137"/>
                <a:gd name="T73" fmla="*/ 828 h 987"/>
                <a:gd name="T74" fmla="*/ 830 w 1137"/>
                <a:gd name="T75" fmla="*/ 820 h 987"/>
                <a:gd name="T76" fmla="*/ 768 w 1137"/>
                <a:gd name="T77" fmla="*/ 781 h 987"/>
                <a:gd name="T78" fmla="*/ 717 w 1137"/>
                <a:gd name="T79" fmla="*/ 721 h 987"/>
                <a:gd name="T80" fmla="*/ 696 w 1137"/>
                <a:gd name="T81" fmla="*/ 650 h 987"/>
                <a:gd name="T82" fmla="*/ 724 w 1137"/>
                <a:gd name="T83" fmla="*/ 463 h 987"/>
                <a:gd name="T84" fmla="*/ 747 w 1137"/>
                <a:gd name="T85" fmla="*/ 159 h 987"/>
                <a:gd name="T86" fmla="*/ 709 w 1137"/>
                <a:gd name="T87" fmla="*/ 65 h 987"/>
                <a:gd name="T88" fmla="*/ 617 w 1137"/>
                <a:gd name="T89" fmla="*/ 14 h 987"/>
                <a:gd name="T90" fmla="*/ 501 w 1137"/>
                <a:gd name="T91" fmla="*/ 0 h 987"/>
                <a:gd name="T92" fmla="*/ 384 w 1137"/>
                <a:gd name="T93" fmla="*/ 19 h 987"/>
                <a:gd name="T94" fmla="*/ 289 w 1137"/>
                <a:gd name="T95" fmla="*/ 69 h 987"/>
                <a:gd name="T96" fmla="*/ 242 w 1137"/>
                <a:gd name="T97" fmla="*/ 152 h 987"/>
                <a:gd name="T98" fmla="*/ 270 w 1137"/>
                <a:gd name="T99" fmla="*/ 409 h 987"/>
                <a:gd name="T100" fmla="*/ 267 w 1137"/>
                <a:gd name="T101" fmla="*/ 619 h 987"/>
                <a:gd name="T102" fmla="*/ 174 w 1137"/>
                <a:gd name="T103" fmla="*/ 776 h 987"/>
                <a:gd name="T104" fmla="*/ 46 w 1137"/>
                <a:gd name="T105" fmla="*/ 805 h 98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37" h="987">
                  <a:moveTo>
                    <a:pt x="0" y="792"/>
                  </a:moveTo>
                  <a:lnTo>
                    <a:pt x="0" y="964"/>
                  </a:lnTo>
                  <a:lnTo>
                    <a:pt x="29" y="966"/>
                  </a:lnTo>
                  <a:lnTo>
                    <a:pt x="70" y="967"/>
                  </a:lnTo>
                  <a:lnTo>
                    <a:pt x="109" y="966"/>
                  </a:lnTo>
                  <a:lnTo>
                    <a:pt x="147" y="962"/>
                  </a:lnTo>
                  <a:lnTo>
                    <a:pt x="186" y="957"/>
                  </a:lnTo>
                  <a:lnTo>
                    <a:pt x="204" y="952"/>
                  </a:lnTo>
                  <a:lnTo>
                    <a:pt x="227" y="944"/>
                  </a:lnTo>
                  <a:lnTo>
                    <a:pt x="247" y="936"/>
                  </a:lnTo>
                  <a:lnTo>
                    <a:pt x="267" y="927"/>
                  </a:lnTo>
                  <a:lnTo>
                    <a:pt x="284" y="916"/>
                  </a:lnTo>
                  <a:lnTo>
                    <a:pt x="302" y="906"/>
                  </a:lnTo>
                  <a:lnTo>
                    <a:pt x="317" y="894"/>
                  </a:lnTo>
                  <a:lnTo>
                    <a:pt x="332" y="883"/>
                  </a:lnTo>
                  <a:lnTo>
                    <a:pt x="346" y="870"/>
                  </a:lnTo>
                  <a:lnTo>
                    <a:pt x="358" y="857"/>
                  </a:lnTo>
                  <a:lnTo>
                    <a:pt x="370" y="843"/>
                  </a:lnTo>
                  <a:lnTo>
                    <a:pt x="380" y="829"/>
                  </a:lnTo>
                  <a:lnTo>
                    <a:pt x="390" y="816"/>
                  </a:lnTo>
                  <a:lnTo>
                    <a:pt x="398" y="801"/>
                  </a:lnTo>
                  <a:lnTo>
                    <a:pt x="406" y="786"/>
                  </a:lnTo>
                  <a:lnTo>
                    <a:pt x="413" y="770"/>
                  </a:lnTo>
                  <a:lnTo>
                    <a:pt x="419" y="754"/>
                  </a:lnTo>
                  <a:lnTo>
                    <a:pt x="423" y="738"/>
                  </a:lnTo>
                  <a:lnTo>
                    <a:pt x="433" y="706"/>
                  </a:lnTo>
                  <a:lnTo>
                    <a:pt x="437" y="673"/>
                  </a:lnTo>
                  <a:lnTo>
                    <a:pt x="441" y="641"/>
                  </a:lnTo>
                  <a:lnTo>
                    <a:pt x="442" y="592"/>
                  </a:lnTo>
                  <a:lnTo>
                    <a:pt x="441" y="545"/>
                  </a:lnTo>
                  <a:lnTo>
                    <a:pt x="436" y="499"/>
                  </a:lnTo>
                  <a:lnTo>
                    <a:pt x="429" y="454"/>
                  </a:lnTo>
                  <a:lnTo>
                    <a:pt x="414" y="362"/>
                  </a:lnTo>
                  <a:lnTo>
                    <a:pt x="402" y="283"/>
                  </a:lnTo>
                  <a:lnTo>
                    <a:pt x="397" y="235"/>
                  </a:lnTo>
                  <a:lnTo>
                    <a:pt x="395" y="211"/>
                  </a:lnTo>
                  <a:lnTo>
                    <a:pt x="397" y="188"/>
                  </a:lnTo>
                  <a:lnTo>
                    <a:pt x="398" y="174"/>
                  </a:lnTo>
                  <a:lnTo>
                    <a:pt x="401" y="160"/>
                  </a:lnTo>
                  <a:lnTo>
                    <a:pt x="405" y="154"/>
                  </a:lnTo>
                  <a:lnTo>
                    <a:pt x="411" y="148"/>
                  </a:lnTo>
                  <a:lnTo>
                    <a:pt x="423" y="139"/>
                  </a:lnTo>
                  <a:lnTo>
                    <a:pt x="438" y="132"/>
                  </a:lnTo>
                  <a:lnTo>
                    <a:pt x="453" y="128"/>
                  </a:lnTo>
                  <a:lnTo>
                    <a:pt x="467" y="125"/>
                  </a:lnTo>
                  <a:lnTo>
                    <a:pt x="499" y="121"/>
                  </a:lnTo>
                  <a:lnTo>
                    <a:pt x="531" y="121"/>
                  </a:lnTo>
                  <a:lnTo>
                    <a:pt x="551" y="123"/>
                  </a:lnTo>
                  <a:lnTo>
                    <a:pt x="571" y="126"/>
                  </a:lnTo>
                  <a:lnTo>
                    <a:pt x="578" y="130"/>
                  </a:lnTo>
                  <a:lnTo>
                    <a:pt x="585" y="135"/>
                  </a:lnTo>
                  <a:lnTo>
                    <a:pt x="590" y="140"/>
                  </a:lnTo>
                  <a:lnTo>
                    <a:pt x="596" y="146"/>
                  </a:lnTo>
                  <a:lnTo>
                    <a:pt x="601" y="152"/>
                  </a:lnTo>
                  <a:lnTo>
                    <a:pt x="604" y="160"/>
                  </a:lnTo>
                  <a:lnTo>
                    <a:pt x="608" y="168"/>
                  </a:lnTo>
                  <a:lnTo>
                    <a:pt x="610" y="178"/>
                  </a:lnTo>
                  <a:lnTo>
                    <a:pt x="614" y="188"/>
                  </a:lnTo>
                  <a:lnTo>
                    <a:pt x="616" y="211"/>
                  </a:lnTo>
                  <a:lnTo>
                    <a:pt x="616" y="237"/>
                  </a:lnTo>
                  <a:lnTo>
                    <a:pt x="614" y="283"/>
                  </a:lnTo>
                  <a:lnTo>
                    <a:pt x="603" y="350"/>
                  </a:lnTo>
                  <a:lnTo>
                    <a:pt x="564" y="540"/>
                  </a:lnTo>
                  <a:lnTo>
                    <a:pt x="553" y="601"/>
                  </a:lnTo>
                  <a:lnTo>
                    <a:pt x="551" y="620"/>
                  </a:lnTo>
                  <a:lnTo>
                    <a:pt x="550" y="639"/>
                  </a:lnTo>
                  <a:lnTo>
                    <a:pt x="549" y="657"/>
                  </a:lnTo>
                  <a:lnTo>
                    <a:pt x="550" y="676"/>
                  </a:lnTo>
                  <a:lnTo>
                    <a:pt x="551" y="694"/>
                  </a:lnTo>
                  <a:lnTo>
                    <a:pt x="553" y="712"/>
                  </a:lnTo>
                  <a:lnTo>
                    <a:pt x="557" y="729"/>
                  </a:lnTo>
                  <a:lnTo>
                    <a:pt x="560" y="746"/>
                  </a:lnTo>
                  <a:lnTo>
                    <a:pt x="565" y="762"/>
                  </a:lnTo>
                  <a:lnTo>
                    <a:pt x="571" y="780"/>
                  </a:lnTo>
                  <a:lnTo>
                    <a:pt x="578" y="795"/>
                  </a:lnTo>
                  <a:lnTo>
                    <a:pt x="585" y="810"/>
                  </a:lnTo>
                  <a:lnTo>
                    <a:pt x="591" y="825"/>
                  </a:lnTo>
                  <a:lnTo>
                    <a:pt x="600" y="840"/>
                  </a:lnTo>
                  <a:lnTo>
                    <a:pt x="609" y="854"/>
                  </a:lnTo>
                  <a:lnTo>
                    <a:pt x="618" y="866"/>
                  </a:lnTo>
                  <a:lnTo>
                    <a:pt x="629" y="879"/>
                  </a:lnTo>
                  <a:lnTo>
                    <a:pt x="639" y="891"/>
                  </a:lnTo>
                  <a:lnTo>
                    <a:pt x="651" y="902"/>
                  </a:lnTo>
                  <a:lnTo>
                    <a:pt x="662" y="914"/>
                  </a:lnTo>
                  <a:lnTo>
                    <a:pt x="675" y="923"/>
                  </a:lnTo>
                  <a:lnTo>
                    <a:pt x="688" y="932"/>
                  </a:lnTo>
                  <a:lnTo>
                    <a:pt x="700" y="942"/>
                  </a:lnTo>
                  <a:lnTo>
                    <a:pt x="714" y="950"/>
                  </a:lnTo>
                  <a:lnTo>
                    <a:pt x="728" y="957"/>
                  </a:lnTo>
                  <a:lnTo>
                    <a:pt x="742" y="964"/>
                  </a:lnTo>
                  <a:lnTo>
                    <a:pt x="757" y="969"/>
                  </a:lnTo>
                  <a:lnTo>
                    <a:pt x="772" y="974"/>
                  </a:lnTo>
                  <a:lnTo>
                    <a:pt x="787" y="979"/>
                  </a:lnTo>
                  <a:lnTo>
                    <a:pt x="804" y="982"/>
                  </a:lnTo>
                  <a:lnTo>
                    <a:pt x="819" y="984"/>
                  </a:lnTo>
                  <a:lnTo>
                    <a:pt x="849" y="987"/>
                  </a:lnTo>
                  <a:lnTo>
                    <a:pt x="878" y="986"/>
                  </a:lnTo>
                  <a:lnTo>
                    <a:pt x="905" y="982"/>
                  </a:lnTo>
                  <a:lnTo>
                    <a:pt x="930" y="976"/>
                  </a:lnTo>
                  <a:lnTo>
                    <a:pt x="943" y="973"/>
                  </a:lnTo>
                  <a:lnTo>
                    <a:pt x="954" y="968"/>
                  </a:lnTo>
                  <a:lnTo>
                    <a:pt x="966" y="964"/>
                  </a:lnTo>
                  <a:lnTo>
                    <a:pt x="976" y="958"/>
                  </a:lnTo>
                  <a:lnTo>
                    <a:pt x="987" y="951"/>
                  </a:lnTo>
                  <a:lnTo>
                    <a:pt x="996" y="944"/>
                  </a:lnTo>
                  <a:lnTo>
                    <a:pt x="1005" y="937"/>
                  </a:lnTo>
                  <a:lnTo>
                    <a:pt x="1015" y="929"/>
                  </a:lnTo>
                  <a:lnTo>
                    <a:pt x="1023" y="920"/>
                  </a:lnTo>
                  <a:lnTo>
                    <a:pt x="1030" y="912"/>
                  </a:lnTo>
                  <a:lnTo>
                    <a:pt x="1037" y="902"/>
                  </a:lnTo>
                  <a:lnTo>
                    <a:pt x="1043" y="892"/>
                  </a:lnTo>
                  <a:lnTo>
                    <a:pt x="1048" y="881"/>
                  </a:lnTo>
                  <a:lnTo>
                    <a:pt x="1053" y="871"/>
                  </a:lnTo>
                  <a:lnTo>
                    <a:pt x="1057" y="860"/>
                  </a:lnTo>
                  <a:lnTo>
                    <a:pt x="1060" y="848"/>
                  </a:lnTo>
                  <a:lnTo>
                    <a:pt x="1062" y="835"/>
                  </a:lnTo>
                  <a:lnTo>
                    <a:pt x="1065" y="824"/>
                  </a:lnTo>
                  <a:lnTo>
                    <a:pt x="1065" y="811"/>
                  </a:lnTo>
                  <a:lnTo>
                    <a:pt x="1065" y="798"/>
                  </a:lnTo>
                  <a:lnTo>
                    <a:pt x="1065" y="786"/>
                  </a:lnTo>
                  <a:lnTo>
                    <a:pt x="1062" y="772"/>
                  </a:lnTo>
                  <a:lnTo>
                    <a:pt x="1061" y="759"/>
                  </a:lnTo>
                  <a:lnTo>
                    <a:pt x="1046" y="706"/>
                  </a:lnTo>
                  <a:lnTo>
                    <a:pt x="1030" y="654"/>
                  </a:lnTo>
                  <a:lnTo>
                    <a:pt x="990" y="539"/>
                  </a:lnTo>
                  <a:lnTo>
                    <a:pt x="981" y="499"/>
                  </a:lnTo>
                  <a:lnTo>
                    <a:pt x="978" y="476"/>
                  </a:lnTo>
                  <a:lnTo>
                    <a:pt x="978" y="466"/>
                  </a:lnTo>
                  <a:lnTo>
                    <a:pt x="978" y="458"/>
                  </a:lnTo>
                  <a:lnTo>
                    <a:pt x="979" y="450"/>
                  </a:lnTo>
                  <a:lnTo>
                    <a:pt x="980" y="446"/>
                  </a:lnTo>
                  <a:lnTo>
                    <a:pt x="983" y="441"/>
                  </a:lnTo>
                  <a:lnTo>
                    <a:pt x="987" y="437"/>
                  </a:lnTo>
                  <a:lnTo>
                    <a:pt x="990" y="434"/>
                  </a:lnTo>
                  <a:lnTo>
                    <a:pt x="995" y="432"/>
                  </a:lnTo>
                  <a:lnTo>
                    <a:pt x="1002" y="429"/>
                  </a:lnTo>
                  <a:lnTo>
                    <a:pt x="1010" y="427"/>
                  </a:lnTo>
                  <a:lnTo>
                    <a:pt x="1022" y="427"/>
                  </a:lnTo>
                  <a:lnTo>
                    <a:pt x="1033" y="427"/>
                  </a:lnTo>
                  <a:lnTo>
                    <a:pt x="1050" y="429"/>
                  </a:lnTo>
                  <a:lnTo>
                    <a:pt x="1066" y="433"/>
                  </a:lnTo>
                  <a:lnTo>
                    <a:pt x="1085" y="437"/>
                  </a:lnTo>
                  <a:lnTo>
                    <a:pt x="1099" y="442"/>
                  </a:lnTo>
                  <a:lnTo>
                    <a:pt x="1113" y="443"/>
                  </a:lnTo>
                  <a:lnTo>
                    <a:pt x="1119" y="441"/>
                  </a:lnTo>
                  <a:lnTo>
                    <a:pt x="1127" y="436"/>
                  </a:lnTo>
                  <a:lnTo>
                    <a:pt x="1133" y="429"/>
                  </a:lnTo>
                  <a:lnTo>
                    <a:pt x="1135" y="427"/>
                  </a:lnTo>
                  <a:lnTo>
                    <a:pt x="1137" y="422"/>
                  </a:lnTo>
                  <a:lnTo>
                    <a:pt x="1137" y="418"/>
                  </a:lnTo>
                  <a:lnTo>
                    <a:pt x="1133" y="406"/>
                  </a:lnTo>
                  <a:lnTo>
                    <a:pt x="1121" y="396"/>
                  </a:lnTo>
                  <a:lnTo>
                    <a:pt x="1114" y="391"/>
                  </a:lnTo>
                  <a:lnTo>
                    <a:pt x="1085" y="376"/>
                  </a:lnTo>
                  <a:lnTo>
                    <a:pt x="1058" y="363"/>
                  </a:lnTo>
                  <a:lnTo>
                    <a:pt x="1033" y="354"/>
                  </a:lnTo>
                  <a:lnTo>
                    <a:pt x="1011" y="346"/>
                  </a:lnTo>
                  <a:lnTo>
                    <a:pt x="990" y="342"/>
                  </a:lnTo>
                  <a:lnTo>
                    <a:pt x="972" y="339"/>
                  </a:lnTo>
                  <a:lnTo>
                    <a:pt x="954" y="338"/>
                  </a:lnTo>
                  <a:lnTo>
                    <a:pt x="938" y="340"/>
                  </a:lnTo>
                  <a:lnTo>
                    <a:pt x="924" y="345"/>
                  </a:lnTo>
                  <a:lnTo>
                    <a:pt x="910" y="352"/>
                  </a:lnTo>
                  <a:lnTo>
                    <a:pt x="900" y="361"/>
                  </a:lnTo>
                  <a:lnTo>
                    <a:pt x="892" y="373"/>
                  </a:lnTo>
                  <a:lnTo>
                    <a:pt x="886" y="385"/>
                  </a:lnTo>
                  <a:lnTo>
                    <a:pt x="881" y="399"/>
                  </a:lnTo>
                  <a:lnTo>
                    <a:pt x="878" y="414"/>
                  </a:lnTo>
                  <a:lnTo>
                    <a:pt x="878" y="429"/>
                  </a:lnTo>
                  <a:lnTo>
                    <a:pt x="878" y="446"/>
                  </a:lnTo>
                  <a:lnTo>
                    <a:pt x="878" y="462"/>
                  </a:lnTo>
                  <a:lnTo>
                    <a:pt x="883" y="496"/>
                  </a:lnTo>
                  <a:lnTo>
                    <a:pt x="888" y="535"/>
                  </a:lnTo>
                  <a:lnTo>
                    <a:pt x="924" y="706"/>
                  </a:lnTo>
                  <a:lnTo>
                    <a:pt x="927" y="723"/>
                  </a:lnTo>
                  <a:lnTo>
                    <a:pt x="928" y="745"/>
                  </a:lnTo>
                  <a:lnTo>
                    <a:pt x="928" y="762"/>
                  </a:lnTo>
                  <a:lnTo>
                    <a:pt x="927" y="779"/>
                  </a:lnTo>
                  <a:lnTo>
                    <a:pt x="924" y="791"/>
                  </a:lnTo>
                  <a:lnTo>
                    <a:pt x="920" y="802"/>
                  </a:lnTo>
                  <a:lnTo>
                    <a:pt x="914" y="811"/>
                  </a:lnTo>
                  <a:lnTo>
                    <a:pt x="909" y="817"/>
                  </a:lnTo>
                  <a:lnTo>
                    <a:pt x="902" y="821"/>
                  </a:lnTo>
                  <a:lnTo>
                    <a:pt x="895" y="825"/>
                  </a:lnTo>
                  <a:lnTo>
                    <a:pt x="886" y="828"/>
                  </a:lnTo>
                  <a:lnTo>
                    <a:pt x="877" y="828"/>
                  </a:lnTo>
                  <a:lnTo>
                    <a:pt x="866" y="828"/>
                  </a:lnTo>
                  <a:lnTo>
                    <a:pt x="855" y="827"/>
                  </a:lnTo>
                  <a:lnTo>
                    <a:pt x="843" y="825"/>
                  </a:lnTo>
                  <a:lnTo>
                    <a:pt x="830" y="820"/>
                  </a:lnTo>
                  <a:lnTo>
                    <a:pt x="818" y="814"/>
                  </a:lnTo>
                  <a:lnTo>
                    <a:pt x="805" y="807"/>
                  </a:lnTo>
                  <a:lnTo>
                    <a:pt x="793" y="801"/>
                  </a:lnTo>
                  <a:lnTo>
                    <a:pt x="779" y="791"/>
                  </a:lnTo>
                  <a:lnTo>
                    <a:pt x="768" y="781"/>
                  </a:lnTo>
                  <a:lnTo>
                    <a:pt x="756" y="770"/>
                  </a:lnTo>
                  <a:lnTo>
                    <a:pt x="745" y="759"/>
                  </a:lnTo>
                  <a:lnTo>
                    <a:pt x="734" y="747"/>
                  </a:lnTo>
                  <a:lnTo>
                    <a:pt x="726" y="733"/>
                  </a:lnTo>
                  <a:lnTo>
                    <a:pt x="717" y="721"/>
                  </a:lnTo>
                  <a:lnTo>
                    <a:pt x="710" y="707"/>
                  </a:lnTo>
                  <a:lnTo>
                    <a:pt x="704" y="693"/>
                  </a:lnTo>
                  <a:lnTo>
                    <a:pt x="699" y="679"/>
                  </a:lnTo>
                  <a:lnTo>
                    <a:pt x="697" y="664"/>
                  </a:lnTo>
                  <a:lnTo>
                    <a:pt x="696" y="650"/>
                  </a:lnTo>
                  <a:lnTo>
                    <a:pt x="696" y="635"/>
                  </a:lnTo>
                  <a:lnTo>
                    <a:pt x="705" y="585"/>
                  </a:lnTo>
                  <a:lnTo>
                    <a:pt x="713" y="545"/>
                  </a:lnTo>
                  <a:lnTo>
                    <a:pt x="719" y="505"/>
                  </a:lnTo>
                  <a:lnTo>
                    <a:pt x="724" y="463"/>
                  </a:lnTo>
                  <a:lnTo>
                    <a:pt x="727" y="420"/>
                  </a:lnTo>
                  <a:lnTo>
                    <a:pt x="736" y="247"/>
                  </a:lnTo>
                  <a:lnTo>
                    <a:pt x="740" y="214"/>
                  </a:lnTo>
                  <a:lnTo>
                    <a:pt x="745" y="182"/>
                  </a:lnTo>
                  <a:lnTo>
                    <a:pt x="747" y="159"/>
                  </a:lnTo>
                  <a:lnTo>
                    <a:pt x="745" y="137"/>
                  </a:lnTo>
                  <a:lnTo>
                    <a:pt x="740" y="116"/>
                  </a:lnTo>
                  <a:lnTo>
                    <a:pt x="732" y="98"/>
                  </a:lnTo>
                  <a:lnTo>
                    <a:pt x="721" y="80"/>
                  </a:lnTo>
                  <a:lnTo>
                    <a:pt x="709" y="65"/>
                  </a:lnTo>
                  <a:lnTo>
                    <a:pt x="694" y="51"/>
                  </a:lnTo>
                  <a:lnTo>
                    <a:pt x="676" y="40"/>
                  </a:lnTo>
                  <a:lnTo>
                    <a:pt x="658" y="29"/>
                  </a:lnTo>
                  <a:lnTo>
                    <a:pt x="638" y="21"/>
                  </a:lnTo>
                  <a:lnTo>
                    <a:pt x="617" y="14"/>
                  </a:lnTo>
                  <a:lnTo>
                    <a:pt x="595" y="10"/>
                  </a:lnTo>
                  <a:lnTo>
                    <a:pt x="572" y="5"/>
                  </a:lnTo>
                  <a:lnTo>
                    <a:pt x="549" y="3"/>
                  </a:lnTo>
                  <a:lnTo>
                    <a:pt x="525" y="0"/>
                  </a:lnTo>
                  <a:lnTo>
                    <a:pt x="501" y="0"/>
                  </a:lnTo>
                  <a:lnTo>
                    <a:pt x="477" y="3"/>
                  </a:lnTo>
                  <a:lnTo>
                    <a:pt x="453" y="5"/>
                  </a:lnTo>
                  <a:lnTo>
                    <a:pt x="430" y="9"/>
                  </a:lnTo>
                  <a:lnTo>
                    <a:pt x="407" y="13"/>
                  </a:lnTo>
                  <a:lnTo>
                    <a:pt x="384" y="19"/>
                  </a:lnTo>
                  <a:lnTo>
                    <a:pt x="363" y="27"/>
                  </a:lnTo>
                  <a:lnTo>
                    <a:pt x="342" y="36"/>
                  </a:lnTo>
                  <a:lnTo>
                    <a:pt x="324" y="46"/>
                  </a:lnTo>
                  <a:lnTo>
                    <a:pt x="306" y="57"/>
                  </a:lnTo>
                  <a:lnTo>
                    <a:pt x="289" y="69"/>
                  </a:lnTo>
                  <a:lnTo>
                    <a:pt x="275" y="83"/>
                  </a:lnTo>
                  <a:lnTo>
                    <a:pt x="262" y="99"/>
                  </a:lnTo>
                  <a:lnTo>
                    <a:pt x="253" y="115"/>
                  </a:lnTo>
                  <a:lnTo>
                    <a:pt x="246" y="133"/>
                  </a:lnTo>
                  <a:lnTo>
                    <a:pt x="242" y="152"/>
                  </a:lnTo>
                  <a:lnTo>
                    <a:pt x="241" y="172"/>
                  </a:lnTo>
                  <a:lnTo>
                    <a:pt x="245" y="215"/>
                  </a:lnTo>
                  <a:lnTo>
                    <a:pt x="251" y="257"/>
                  </a:lnTo>
                  <a:lnTo>
                    <a:pt x="264" y="361"/>
                  </a:lnTo>
                  <a:lnTo>
                    <a:pt x="270" y="409"/>
                  </a:lnTo>
                  <a:lnTo>
                    <a:pt x="273" y="456"/>
                  </a:lnTo>
                  <a:lnTo>
                    <a:pt x="274" y="524"/>
                  </a:lnTo>
                  <a:lnTo>
                    <a:pt x="273" y="560"/>
                  </a:lnTo>
                  <a:lnTo>
                    <a:pt x="270" y="595"/>
                  </a:lnTo>
                  <a:lnTo>
                    <a:pt x="267" y="619"/>
                  </a:lnTo>
                  <a:lnTo>
                    <a:pt x="252" y="663"/>
                  </a:lnTo>
                  <a:lnTo>
                    <a:pt x="235" y="698"/>
                  </a:lnTo>
                  <a:lnTo>
                    <a:pt x="220" y="723"/>
                  </a:lnTo>
                  <a:lnTo>
                    <a:pt x="193" y="759"/>
                  </a:lnTo>
                  <a:lnTo>
                    <a:pt x="174" y="776"/>
                  </a:lnTo>
                  <a:lnTo>
                    <a:pt x="157" y="788"/>
                  </a:lnTo>
                  <a:lnTo>
                    <a:pt x="139" y="796"/>
                  </a:lnTo>
                  <a:lnTo>
                    <a:pt x="108" y="801"/>
                  </a:lnTo>
                  <a:lnTo>
                    <a:pt x="66" y="805"/>
                  </a:lnTo>
                  <a:lnTo>
                    <a:pt x="46" y="805"/>
                  </a:lnTo>
                  <a:lnTo>
                    <a:pt x="26" y="803"/>
                  </a:lnTo>
                  <a:lnTo>
                    <a:pt x="10" y="798"/>
                  </a:lnTo>
                  <a:lnTo>
                    <a:pt x="0" y="79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  <a:effectLst>
              <a:outerShdw dist="107763" dir="2700000" algn="ctr" rotWithShape="0">
                <a:srgbClr val="A04B04">
                  <a:alpha val="50000"/>
                </a:srgbClr>
              </a:outerShdw>
            </a:effec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294" name="Freeform 36"/>
            <p:cNvSpPr/>
            <p:nvPr/>
          </p:nvSpPr>
          <p:spPr bwMode="auto">
            <a:xfrm>
              <a:off x="4144" y="1425"/>
              <a:ext cx="202" cy="512"/>
            </a:xfrm>
            <a:custGeom>
              <a:avLst/>
              <a:gdLst>
                <a:gd name="T0" fmla="*/ 0 w 202"/>
                <a:gd name="T1" fmla="*/ 237 h 512"/>
                <a:gd name="T2" fmla="*/ 0 w 202"/>
                <a:gd name="T3" fmla="*/ 512 h 512"/>
                <a:gd name="T4" fmla="*/ 28 w 202"/>
                <a:gd name="T5" fmla="*/ 463 h 512"/>
                <a:gd name="T6" fmla="*/ 56 w 202"/>
                <a:gd name="T7" fmla="*/ 414 h 512"/>
                <a:gd name="T8" fmla="*/ 109 w 202"/>
                <a:gd name="T9" fmla="*/ 327 h 512"/>
                <a:gd name="T10" fmla="*/ 133 w 202"/>
                <a:gd name="T11" fmla="*/ 283 h 512"/>
                <a:gd name="T12" fmla="*/ 157 w 202"/>
                <a:gd name="T13" fmla="*/ 237 h 512"/>
                <a:gd name="T14" fmla="*/ 171 w 202"/>
                <a:gd name="T15" fmla="*/ 208 h 512"/>
                <a:gd name="T16" fmla="*/ 183 w 202"/>
                <a:gd name="T17" fmla="*/ 178 h 512"/>
                <a:gd name="T18" fmla="*/ 194 w 202"/>
                <a:gd name="T19" fmla="*/ 144 h 512"/>
                <a:gd name="T20" fmla="*/ 200 w 202"/>
                <a:gd name="T21" fmla="*/ 125 h 512"/>
                <a:gd name="T22" fmla="*/ 202 w 202"/>
                <a:gd name="T23" fmla="*/ 95 h 512"/>
                <a:gd name="T24" fmla="*/ 202 w 202"/>
                <a:gd name="T25" fmla="*/ 85 h 512"/>
                <a:gd name="T26" fmla="*/ 201 w 202"/>
                <a:gd name="T27" fmla="*/ 76 h 512"/>
                <a:gd name="T28" fmla="*/ 200 w 202"/>
                <a:gd name="T29" fmla="*/ 67 h 512"/>
                <a:gd name="T30" fmla="*/ 196 w 202"/>
                <a:gd name="T31" fmla="*/ 58 h 512"/>
                <a:gd name="T32" fmla="*/ 193 w 202"/>
                <a:gd name="T33" fmla="*/ 50 h 512"/>
                <a:gd name="T34" fmla="*/ 188 w 202"/>
                <a:gd name="T35" fmla="*/ 43 h 512"/>
                <a:gd name="T36" fmla="*/ 182 w 202"/>
                <a:gd name="T37" fmla="*/ 35 h 512"/>
                <a:gd name="T38" fmla="*/ 175 w 202"/>
                <a:gd name="T39" fmla="*/ 28 h 512"/>
                <a:gd name="T40" fmla="*/ 168 w 202"/>
                <a:gd name="T41" fmla="*/ 22 h 512"/>
                <a:gd name="T42" fmla="*/ 159 w 202"/>
                <a:gd name="T43" fmla="*/ 17 h 512"/>
                <a:gd name="T44" fmla="*/ 150 w 202"/>
                <a:gd name="T45" fmla="*/ 13 h 512"/>
                <a:gd name="T46" fmla="*/ 140 w 202"/>
                <a:gd name="T47" fmla="*/ 9 h 512"/>
                <a:gd name="T48" fmla="*/ 129 w 202"/>
                <a:gd name="T49" fmla="*/ 6 h 512"/>
                <a:gd name="T50" fmla="*/ 117 w 202"/>
                <a:gd name="T51" fmla="*/ 3 h 512"/>
                <a:gd name="T52" fmla="*/ 92 w 202"/>
                <a:gd name="T53" fmla="*/ 0 h 512"/>
                <a:gd name="T54" fmla="*/ 63 w 202"/>
                <a:gd name="T55" fmla="*/ 0 h 512"/>
                <a:gd name="T56" fmla="*/ 46 w 202"/>
                <a:gd name="T57" fmla="*/ 0 h 512"/>
                <a:gd name="T58" fmla="*/ 22 w 202"/>
                <a:gd name="T59" fmla="*/ 2 h 512"/>
                <a:gd name="T60" fmla="*/ 0 w 202"/>
                <a:gd name="T61" fmla="*/ 6 h 512"/>
                <a:gd name="T62" fmla="*/ 0 w 202"/>
                <a:gd name="T63" fmla="*/ 157 h 512"/>
                <a:gd name="T64" fmla="*/ 7 w 202"/>
                <a:gd name="T65" fmla="*/ 148 h 512"/>
                <a:gd name="T66" fmla="*/ 21 w 202"/>
                <a:gd name="T67" fmla="*/ 133 h 512"/>
                <a:gd name="T68" fmla="*/ 29 w 202"/>
                <a:gd name="T69" fmla="*/ 127 h 512"/>
                <a:gd name="T70" fmla="*/ 38 w 202"/>
                <a:gd name="T71" fmla="*/ 122 h 512"/>
                <a:gd name="T72" fmla="*/ 48 w 202"/>
                <a:gd name="T73" fmla="*/ 122 h 512"/>
                <a:gd name="T74" fmla="*/ 57 w 202"/>
                <a:gd name="T75" fmla="*/ 125 h 512"/>
                <a:gd name="T76" fmla="*/ 57 w 202"/>
                <a:gd name="T77" fmla="*/ 133 h 512"/>
                <a:gd name="T78" fmla="*/ 55 w 202"/>
                <a:gd name="T79" fmla="*/ 141 h 512"/>
                <a:gd name="T80" fmla="*/ 51 w 202"/>
                <a:gd name="T81" fmla="*/ 150 h 512"/>
                <a:gd name="T82" fmla="*/ 38 w 202"/>
                <a:gd name="T83" fmla="*/ 174 h 512"/>
                <a:gd name="T84" fmla="*/ 0 w 202"/>
                <a:gd name="T85" fmla="*/ 237 h 5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2" h="512">
                  <a:moveTo>
                    <a:pt x="0" y="237"/>
                  </a:moveTo>
                  <a:lnTo>
                    <a:pt x="0" y="512"/>
                  </a:lnTo>
                  <a:lnTo>
                    <a:pt x="28" y="463"/>
                  </a:lnTo>
                  <a:lnTo>
                    <a:pt x="56" y="414"/>
                  </a:lnTo>
                  <a:lnTo>
                    <a:pt x="109" y="327"/>
                  </a:lnTo>
                  <a:lnTo>
                    <a:pt x="133" y="283"/>
                  </a:lnTo>
                  <a:lnTo>
                    <a:pt x="157" y="237"/>
                  </a:lnTo>
                  <a:lnTo>
                    <a:pt x="171" y="208"/>
                  </a:lnTo>
                  <a:lnTo>
                    <a:pt x="183" y="178"/>
                  </a:lnTo>
                  <a:lnTo>
                    <a:pt x="194" y="144"/>
                  </a:lnTo>
                  <a:lnTo>
                    <a:pt x="200" y="125"/>
                  </a:lnTo>
                  <a:lnTo>
                    <a:pt x="202" y="95"/>
                  </a:lnTo>
                  <a:lnTo>
                    <a:pt x="202" y="85"/>
                  </a:lnTo>
                  <a:lnTo>
                    <a:pt x="201" y="76"/>
                  </a:lnTo>
                  <a:lnTo>
                    <a:pt x="200" y="67"/>
                  </a:lnTo>
                  <a:lnTo>
                    <a:pt x="196" y="58"/>
                  </a:lnTo>
                  <a:lnTo>
                    <a:pt x="193" y="50"/>
                  </a:lnTo>
                  <a:lnTo>
                    <a:pt x="188" y="43"/>
                  </a:lnTo>
                  <a:lnTo>
                    <a:pt x="182" y="35"/>
                  </a:lnTo>
                  <a:lnTo>
                    <a:pt x="175" y="28"/>
                  </a:lnTo>
                  <a:lnTo>
                    <a:pt x="168" y="22"/>
                  </a:lnTo>
                  <a:lnTo>
                    <a:pt x="159" y="17"/>
                  </a:lnTo>
                  <a:lnTo>
                    <a:pt x="150" y="13"/>
                  </a:lnTo>
                  <a:lnTo>
                    <a:pt x="140" y="9"/>
                  </a:lnTo>
                  <a:lnTo>
                    <a:pt x="129" y="6"/>
                  </a:lnTo>
                  <a:lnTo>
                    <a:pt x="117" y="3"/>
                  </a:lnTo>
                  <a:lnTo>
                    <a:pt x="92" y="0"/>
                  </a:lnTo>
                  <a:lnTo>
                    <a:pt x="63" y="0"/>
                  </a:lnTo>
                  <a:lnTo>
                    <a:pt x="46" y="0"/>
                  </a:lnTo>
                  <a:lnTo>
                    <a:pt x="22" y="2"/>
                  </a:lnTo>
                  <a:lnTo>
                    <a:pt x="0" y="6"/>
                  </a:lnTo>
                  <a:lnTo>
                    <a:pt x="0" y="157"/>
                  </a:lnTo>
                  <a:lnTo>
                    <a:pt x="7" y="148"/>
                  </a:lnTo>
                  <a:lnTo>
                    <a:pt x="21" y="133"/>
                  </a:lnTo>
                  <a:lnTo>
                    <a:pt x="29" y="127"/>
                  </a:lnTo>
                  <a:lnTo>
                    <a:pt x="38" y="122"/>
                  </a:lnTo>
                  <a:lnTo>
                    <a:pt x="48" y="122"/>
                  </a:lnTo>
                  <a:lnTo>
                    <a:pt x="57" y="125"/>
                  </a:lnTo>
                  <a:lnTo>
                    <a:pt x="57" y="133"/>
                  </a:lnTo>
                  <a:lnTo>
                    <a:pt x="55" y="141"/>
                  </a:lnTo>
                  <a:lnTo>
                    <a:pt x="51" y="150"/>
                  </a:lnTo>
                  <a:lnTo>
                    <a:pt x="38" y="174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  <a:effectLst>
              <a:outerShdw dist="107763" dir="2700000" algn="ctr" rotWithShape="0">
                <a:srgbClr val="A04B04">
                  <a:alpha val="50000"/>
                </a:srgbClr>
              </a:outerShdw>
            </a:effec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295" name="Freeform 37"/>
            <p:cNvSpPr/>
            <p:nvPr/>
          </p:nvSpPr>
          <p:spPr bwMode="auto">
            <a:xfrm>
              <a:off x="3262" y="1431"/>
              <a:ext cx="882" cy="836"/>
            </a:xfrm>
            <a:custGeom>
              <a:avLst/>
              <a:gdLst>
                <a:gd name="T0" fmla="*/ 881 w 882"/>
                <a:gd name="T1" fmla="*/ 0 h 836"/>
                <a:gd name="T2" fmla="*/ 824 w 882"/>
                <a:gd name="T3" fmla="*/ 22 h 836"/>
                <a:gd name="T4" fmla="*/ 783 w 882"/>
                <a:gd name="T5" fmla="*/ 56 h 836"/>
                <a:gd name="T6" fmla="*/ 758 w 882"/>
                <a:gd name="T7" fmla="*/ 98 h 836"/>
                <a:gd name="T8" fmla="*/ 714 w 882"/>
                <a:gd name="T9" fmla="*/ 230 h 836"/>
                <a:gd name="T10" fmla="*/ 698 w 882"/>
                <a:gd name="T11" fmla="*/ 264 h 836"/>
                <a:gd name="T12" fmla="*/ 674 w 882"/>
                <a:gd name="T13" fmla="*/ 291 h 836"/>
                <a:gd name="T14" fmla="*/ 641 w 882"/>
                <a:gd name="T15" fmla="*/ 307 h 836"/>
                <a:gd name="T16" fmla="*/ 597 w 882"/>
                <a:gd name="T17" fmla="*/ 314 h 836"/>
                <a:gd name="T18" fmla="*/ 564 w 882"/>
                <a:gd name="T19" fmla="*/ 305 h 836"/>
                <a:gd name="T20" fmla="*/ 494 w 882"/>
                <a:gd name="T21" fmla="*/ 255 h 836"/>
                <a:gd name="T22" fmla="*/ 366 w 882"/>
                <a:gd name="T23" fmla="*/ 218 h 836"/>
                <a:gd name="T24" fmla="*/ 301 w 882"/>
                <a:gd name="T25" fmla="*/ 220 h 836"/>
                <a:gd name="T26" fmla="*/ 158 w 882"/>
                <a:gd name="T27" fmla="*/ 259 h 836"/>
                <a:gd name="T28" fmla="*/ 132 w 882"/>
                <a:gd name="T29" fmla="*/ 277 h 836"/>
                <a:gd name="T30" fmla="*/ 114 w 882"/>
                <a:gd name="T31" fmla="*/ 311 h 836"/>
                <a:gd name="T32" fmla="*/ 92 w 882"/>
                <a:gd name="T33" fmla="*/ 318 h 836"/>
                <a:gd name="T34" fmla="*/ 68 w 882"/>
                <a:gd name="T35" fmla="*/ 331 h 836"/>
                <a:gd name="T36" fmla="*/ 49 w 882"/>
                <a:gd name="T37" fmla="*/ 359 h 836"/>
                <a:gd name="T38" fmla="*/ 9 w 882"/>
                <a:gd name="T39" fmla="*/ 392 h 836"/>
                <a:gd name="T40" fmla="*/ 1 w 882"/>
                <a:gd name="T41" fmla="*/ 424 h 836"/>
                <a:gd name="T42" fmla="*/ 17 w 882"/>
                <a:gd name="T43" fmla="*/ 427 h 836"/>
                <a:gd name="T44" fmla="*/ 44 w 882"/>
                <a:gd name="T45" fmla="*/ 396 h 836"/>
                <a:gd name="T46" fmla="*/ 45 w 882"/>
                <a:gd name="T47" fmla="*/ 401 h 836"/>
                <a:gd name="T48" fmla="*/ 24 w 882"/>
                <a:gd name="T49" fmla="*/ 420 h 836"/>
                <a:gd name="T50" fmla="*/ 52 w 882"/>
                <a:gd name="T51" fmla="*/ 423 h 836"/>
                <a:gd name="T52" fmla="*/ 78 w 882"/>
                <a:gd name="T53" fmla="*/ 405 h 836"/>
                <a:gd name="T54" fmla="*/ 89 w 882"/>
                <a:gd name="T55" fmla="*/ 365 h 836"/>
                <a:gd name="T56" fmla="*/ 117 w 882"/>
                <a:gd name="T57" fmla="*/ 352 h 836"/>
                <a:gd name="T58" fmla="*/ 172 w 882"/>
                <a:gd name="T59" fmla="*/ 374 h 836"/>
                <a:gd name="T60" fmla="*/ 227 w 882"/>
                <a:gd name="T61" fmla="*/ 393 h 836"/>
                <a:gd name="T62" fmla="*/ 299 w 882"/>
                <a:gd name="T63" fmla="*/ 401 h 836"/>
                <a:gd name="T64" fmla="*/ 339 w 882"/>
                <a:gd name="T65" fmla="*/ 399 h 836"/>
                <a:gd name="T66" fmla="*/ 407 w 882"/>
                <a:gd name="T67" fmla="*/ 375 h 836"/>
                <a:gd name="T68" fmla="*/ 476 w 882"/>
                <a:gd name="T69" fmla="*/ 378 h 836"/>
                <a:gd name="T70" fmla="*/ 555 w 882"/>
                <a:gd name="T71" fmla="*/ 417 h 836"/>
                <a:gd name="T72" fmla="*/ 594 w 882"/>
                <a:gd name="T73" fmla="*/ 424 h 836"/>
                <a:gd name="T74" fmla="*/ 693 w 882"/>
                <a:gd name="T75" fmla="*/ 410 h 836"/>
                <a:gd name="T76" fmla="*/ 763 w 882"/>
                <a:gd name="T77" fmla="*/ 380 h 836"/>
                <a:gd name="T78" fmla="*/ 822 w 882"/>
                <a:gd name="T79" fmla="*/ 322 h 836"/>
                <a:gd name="T80" fmla="*/ 693 w 882"/>
                <a:gd name="T81" fmla="*/ 541 h 836"/>
                <a:gd name="T82" fmla="*/ 661 w 882"/>
                <a:gd name="T83" fmla="*/ 616 h 836"/>
                <a:gd name="T84" fmla="*/ 650 w 882"/>
                <a:gd name="T85" fmla="*/ 669 h 836"/>
                <a:gd name="T86" fmla="*/ 658 w 882"/>
                <a:gd name="T87" fmla="*/ 716 h 836"/>
                <a:gd name="T88" fmla="*/ 681 w 882"/>
                <a:gd name="T89" fmla="*/ 756 h 836"/>
                <a:gd name="T90" fmla="*/ 719 w 882"/>
                <a:gd name="T91" fmla="*/ 786 h 836"/>
                <a:gd name="T92" fmla="*/ 764 w 882"/>
                <a:gd name="T93" fmla="*/ 809 h 836"/>
                <a:gd name="T94" fmla="*/ 815 w 882"/>
                <a:gd name="T95" fmla="*/ 825 h 836"/>
                <a:gd name="T96" fmla="*/ 882 w 882"/>
                <a:gd name="T97" fmla="*/ 836 h 836"/>
                <a:gd name="T98" fmla="*/ 865 w 882"/>
                <a:gd name="T99" fmla="*/ 648 h 836"/>
                <a:gd name="T100" fmla="*/ 846 w 882"/>
                <a:gd name="T101" fmla="*/ 605 h 836"/>
                <a:gd name="T102" fmla="*/ 861 w 882"/>
                <a:gd name="T103" fmla="*/ 550 h 836"/>
                <a:gd name="T104" fmla="*/ 825 w 882"/>
                <a:gd name="T105" fmla="*/ 318 h 836"/>
                <a:gd name="T106" fmla="*/ 854 w 882"/>
                <a:gd name="T107" fmla="*/ 217 h 836"/>
                <a:gd name="T108" fmla="*/ 882 w 882"/>
                <a:gd name="T109" fmla="*/ 151 h 8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82" h="836">
                  <a:moveTo>
                    <a:pt x="882" y="151"/>
                  </a:moveTo>
                  <a:lnTo>
                    <a:pt x="882" y="0"/>
                  </a:lnTo>
                  <a:lnTo>
                    <a:pt x="881" y="0"/>
                  </a:lnTo>
                  <a:lnTo>
                    <a:pt x="860" y="5"/>
                  </a:lnTo>
                  <a:lnTo>
                    <a:pt x="841" y="12"/>
                  </a:lnTo>
                  <a:lnTo>
                    <a:pt x="824" y="22"/>
                  </a:lnTo>
                  <a:lnTo>
                    <a:pt x="809" y="32"/>
                  </a:lnTo>
                  <a:lnTo>
                    <a:pt x="795" y="44"/>
                  </a:lnTo>
                  <a:lnTo>
                    <a:pt x="783" y="56"/>
                  </a:lnTo>
                  <a:lnTo>
                    <a:pt x="774" y="69"/>
                  </a:lnTo>
                  <a:lnTo>
                    <a:pt x="765" y="83"/>
                  </a:lnTo>
                  <a:lnTo>
                    <a:pt x="758" y="98"/>
                  </a:lnTo>
                  <a:lnTo>
                    <a:pt x="751" y="113"/>
                  </a:lnTo>
                  <a:lnTo>
                    <a:pt x="741" y="143"/>
                  </a:lnTo>
                  <a:lnTo>
                    <a:pt x="714" y="230"/>
                  </a:lnTo>
                  <a:lnTo>
                    <a:pt x="709" y="241"/>
                  </a:lnTo>
                  <a:lnTo>
                    <a:pt x="703" y="254"/>
                  </a:lnTo>
                  <a:lnTo>
                    <a:pt x="698" y="264"/>
                  </a:lnTo>
                  <a:lnTo>
                    <a:pt x="691" y="274"/>
                  </a:lnTo>
                  <a:lnTo>
                    <a:pt x="684" y="283"/>
                  </a:lnTo>
                  <a:lnTo>
                    <a:pt x="674" y="291"/>
                  </a:lnTo>
                  <a:lnTo>
                    <a:pt x="665" y="297"/>
                  </a:lnTo>
                  <a:lnTo>
                    <a:pt x="654" y="304"/>
                  </a:lnTo>
                  <a:lnTo>
                    <a:pt x="641" y="307"/>
                  </a:lnTo>
                  <a:lnTo>
                    <a:pt x="626" y="311"/>
                  </a:lnTo>
                  <a:lnTo>
                    <a:pt x="610" y="313"/>
                  </a:lnTo>
                  <a:lnTo>
                    <a:pt x="597" y="314"/>
                  </a:lnTo>
                  <a:lnTo>
                    <a:pt x="585" y="313"/>
                  </a:lnTo>
                  <a:lnTo>
                    <a:pt x="574" y="309"/>
                  </a:lnTo>
                  <a:lnTo>
                    <a:pt x="564" y="305"/>
                  </a:lnTo>
                  <a:lnTo>
                    <a:pt x="546" y="292"/>
                  </a:lnTo>
                  <a:lnTo>
                    <a:pt x="512" y="267"/>
                  </a:lnTo>
                  <a:lnTo>
                    <a:pt x="494" y="255"/>
                  </a:lnTo>
                  <a:lnTo>
                    <a:pt x="475" y="246"/>
                  </a:lnTo>
                  <a:lnTo>
                    <a:pt x="460" y="241"/>
                  </a:lnTo>
                  <a:lnTo>
                    <a:pt x="366" y="218"/>
                  </a:lnTo>
                  <a:lnTo>
                    <a:pt x="346" y="216"/>
                  </a:lnTo>
                  <a:lnTo>
                    <a:pt x="324" y="217"/>
                  </a:lnTo>
                  <a:lnTo>
                    <a:pt x="301" y="220"/>
                  </a:lnTo>
                  <a:lnTo>
                    <a:pt x="265" y="229"/>
                  </a:lnTo>
                  <a:lnTo>
                    <a:pt x="229" y="238"/>
                  </a:lnTo>
                  <a:lnTo>
                    <a:pt x="158" y="259"/>
                  </a:lnTo>
                  <a:lnTo>
                    <a:pt x="148" y="261"/>
                  </a:lnTo>
                  <a:lnTo>
                    <a:pt x="141" y="268"/>
                  </a:lnTo>
                  <a:lnTo>
                    <a:pt x="132" y="277"/>
                  </a:lnTo>
                  <a:lnTo>
                    <a:pt x="125" y="288"/>
                  </a:lnTo>
                  <a:lnTo>
                    <a:pt x="119" y="298"/>
                  </a:lnTo>
                  <a:lnTo>
                    <a:pt x="114" y="311"/>
                  </a:lnTo>
                  <a:lnTo>
                    <a:pt x="114" y="315"/>
                  </a:lnTo>
                  <a:lnTo>
                    <a:pt x="103" y="316"/>
                  </a:lnTo>
                  <a:lnTo>
                    <a:pt x="92" y="318"/>
                  </a:lnTo>
                  <a:lnTo>
                    <a:pt x="84" y="321"/>
                  </a:lnTo>
                  <a:lnTo>
                    <a:pt x="76" y="326"/>
                  </a:lnTo>
                  <a:lnTo>
                    <a:pt x="68" y="331"/>
                  </a:lnTo>
                  <a:lnTo>
                    <a:pt x="62" y="338"/>
                  </a:lnTo>
                  <a:lnTo>
                    <a:pt x="55" y="348"/>
                  </a:lnTo>
                  <a:lnTo>
                    <a:pt x="49" y="359"/>
                  </a:lnTo>
                  <a:lnTo>
                    <a:pt x="27" y="375"/>
                  </a:lnTo>
                  <a:lnTo>
                    <a:pt x="17" y="383"/>
                  </a:lnTo>
                  <a:lnTo>
                    <a:pt x="9" y="392"/>
                  </a:lnTo>
                  <a:lnTo>
                    <a:pt x="3" y="401"/>
                  </a:lnTo>
                  <a:lnTo>
                    <a:pt x="0" y="411"/>
                  </a:lnTo>
                  <a:lnTo>
                    <a:pt x="1" y="424"/>
                  </a:lnTo>
                  <a:lnTo>
                    <a:pt x="3" y="431"/>
                  </a:lnTo>
                  <a:lnTo>
                    <a:pt x="7" y="440"/>
                  </a:lnTo>
                  <a:lnTo>
                    <a:pt x="17" y="427"/>
                  </a:lnTo>
                  <a:lnTo>
                    <a:pt x="27" y="412"/>
                  </a:lnTo>
                  <a:lnTo>
                    <a:pt x="38" y="400"/>
                  </a:lnTo>
                  <a:lnTo>
                    <a:pt x="44" y="396"/>
                  </a:lnTo>
                  <a:lnTo>
                    <a:pt x="49" y="394"/>
                  </a:lnTo>
                  <a:lnTo>
                    <a:pt x="48" y="397"/>
                  </a:lnTo>
                  <a:lnTo>
                    <a:pt x="45" y="401"/>
                  </a:lnTo>
                  <a:lnTo>
                    <a:pt x="36" y="409"/>
                  </a:lnTo>
                  <a:lnTo>
                    <a:pt x="26" y="416"/>
                  </a:lnTo>
                  <a:lnTo>
                    <a:pt x="24" y="420"/>
                  </a:lnTo>
                  <a:lnTo>
                    <a:pt x="22" y="424"/>
                  </a:lnTo>
                  <a:lnTo>
                    <a:pt x="38" y="424"/>
                  </a:lnTo>
                  <a:lnTo>
                    <a:pt x="52" y="423"/>
                  </a:lnTo>
                  <a:lnTo>
                    <a:pt x="62" y="418"/>
                  </a:lnTo>
                  <a:lnTo>
                    <a:pt x="71" y="414"/>
                  </a:lnTo>
                  <a:lnTo>
                    <a:pt x="78" y="405"/>
                  </a:lnTo>
                  <a:lnTo>
                    <a:pt x="83" y="394"/>
                  </a:lnTo>
                  <a:lnTo>
                    <a:pt x="87" y="381"/>
                  </a:lnTo>
                  <a:lnTo>
                    <a:pt x="89" y="365"/>
                  </a:lnTo>
                  <a:lnTo>
                    <a:pt x="98" y="357"/>
                  </a:lnTo>
                  <a:lnTo>
                    <a:pt x="107" y="353"/>
                  </a:lnTo>
                  <a:lnTo>
                    <a:pt x="117" y="352"/>
                  </a:lnTo>
                  <a:lnTo>
                    <a:pt x="126" y="351"/>
                  </a:lnTo>
                  <a:lnTo>
                    <a:pt x="133" y="355"/>
                  </a:lnTo>
                  <a:lnTo>
                    <a:pt x="172" y="374"/>
                  </a:lnTo>
                  <a:lnTo>
                    <a:pt x="193" y="383"/>
                  </a:lnTo>
                  <a:lnTo>
                    <a:pt x="215" y="390"/>
                  </a:lnTo>
                  <a:lnTo>
                    <a:pt x="227" y="393"/>
                  </a:lnTo>
                  <a:lnTo>
                    <a:pt x="240" y="395"/>
                  </a:lnTo>
                  <a:lnTo>
                    <a:pt x="270" y="400"/>
                  </a:lnTo>
                  <a:lnTo>
                    <a:pt x="299" y="401"/>
                  </a:lnTo>
                  <a:lnTo>
                    <a:pt x="313" y="401"/>
                  </a:lnTo>
                  <a:lnTo>
                    <a:pt x="324" y="400"/>
                  </a:lnTo>
                  <a:lnTo>
                    <a:pt x="339" y="399"/>
                  </a:lnTo>
                  <a:lnTo>
                    <a:pt x="353" y="395"/>
                  </a:lnTo>
                  <a:lnTo>
                    <a:pt x="381" y="387"/>
                  </a:lnTo>
                  <a:lnTo>
                    <a:pt x="407" y="375"/>
                  </a:lnTo>
                  <a:lnTo>
                    <a:pt x="431" y="360"/>
                  </a:lnTo>
                  <a:lnTo>
                    <a:pt x="450" y="365"/>
                  </a:lnTo>
                  <a:lnTo>
                    <a:pt x="476" y="378"/>
                  </a:lnTo>
                  <a:lnTo>
                    <a:pt x="503" y="392"/>
                  </a:lnTo>
                  <a:lnTo>
                    <a:pt x="528" y="405"/>
                  </a:lnTo>
                  <a:lnTo>
                    <a:pt x="555" y="417"/>
                  </a:lnTo>
                  <a:lnTo>
                    <a:pt x="567" y="420"/>
                  </a:lnTo>
                  <a:lnTo>
                    <a:pt x="581" y="423"/>
                  </a:lnTo>
                  <a:lnTo>
                    <a:pt x="594" y="424"/>
                  </a:lnTo>
                  <a:lnTo>
                    <a:pt x="635" y="419"/>
                  </a:lnTo>
                  <a:lnTo>
                    <a:pt x="674" y="414"/>
                  </a:lnTo>
                  <a:lnTo>
                    <a:pt x="693" y="410"/>
                  </a:lnTo>
                  <a:lnTo>
                    <a:pt x="712" y="404"/>
                  </a:lnTo>
                  <a:lnTo>
                    <a:pt x="741" y="393"/>
                  </a:lnTo>
                  <a:lnTo>
                    <a:pt x="763" y="380"/>
                  </a:lnTo>
                  <a:lnTo>
                    <a:pt x="783" y="364"/>
                  </a:lnTo>
                  <a:lnTo>
                    <a:pt x="803" y="344"/>
                  </a:lnTo>
                  <a:lnTo>
                    <a:pt x="822" y="322"/>
                  </a:lnTo>
                  <a:lnTo>
                    <a:pt x="759" y="419"/>
                  </a:lnTo>
                  <a:lnTo>
                    <a:pt x="717" y="492"/>
                  </a:lnTo>
                  <a:lnTo>
                    <a:pt x="693" y="541"/>
                  </a:lnTo>
                  <a:lnTo>
                    <a:pt x="680" y="566"/>
                  </a:lnTo>
                  <a:lnTo>
                    <a:pt x="670" y="590"/>
                  </a:lnTo>
                  <a:lnTo>
                    <a:pt x="661" y="616"/>
                  </a:lnTo>
                  <a:lnTo>
                    <a:pt x="656" y="634"/>
                  </a:lnTo>
                  <a:lnTo>
                    <a:pt x="652" y="652"/>
                  </a:lnTo>
                  <a:lnTo>
                    <a:pt x="650" y="669"/>
                  </a:lnTo>
                  <a:lnTo>
                    <a:pt x="650" y="685"/>
                  </a:lnTo>
                  <a:lnTo>
                    <a:pt x="654" y="701"/>
                  </a:lnTo>
                  <a:lnTo>
                    <a:pt x="658" y="716"/>
                  </a:lnTo>
                  <a:lnTo>
                    <a:pt x="664" y="730"/>
                  </a:lnTo>
                  <a:lnTo>
                    <a:pt x="672" y="743"/>
                  </a:lnTo>
                  <a:lnTo>
                    <a:pt x="681" y="756"/>
                  </a:lnTo>
                  <a:lnTo>
                    <a:pt x="693" y="766"/>
                  </a:lnTo>
                  <a:lnTo>
                    <a:pt x="706" y="777"/>
                  </a:lnTo>
                  <a:lnTo>
                    <a:pt x="719" y="786"/>
                  </a:lnTo>
                  <a:lnTo>
                    <a:pt x="734" y="795"/>
                  </a:lnTo>
                  <a:lnTo>
                    <a:pt x="748" y="802"/>
                  </a:lnTo>
                  <a:lnTo>
                    <a:pt x="764" y="809"/>
                  </a:lnTo>
                  <a:lnTo>
                    <a:pt x="780" y="815"/>
                  </a:lnTo>
                  <a:lnTo>
                    <a:pt x="797" y="821"/>
                  </a:lnTo>
                  <a:lnTo>
                    <a:pt x="815" y="825"/>
                  </a:lnTo>
                  <a:lnTo>
                    <a:pt x="833" y="829"/>
                  </a:lnTo>
                  <a:lnTo>
                    <a:pt x="872" y="834"/>
                  </a:lnTo>
                  <a:lnTo>
                    <a:pt x="882" y="836"/>
                  </a:lnTo>
                  <a:lnTo>
                    <a:pt x="882" y="664"/>
                  </a:lnTo>
                  <a:lnTo>
                    <a:pt x="876" y="660"/>
                  </a:lnTo>
                  <a:lnTo>
                    <a:pt x="865" y="648"/>
                  </a:lnTo>
                  <a:lnTo>
                    <a:pt x="854" y="631"/>
                  </a:lnTo>
                  <a:lnTo>
                    <a:pt x="850" y="619"/>
                  </a:lnTo>
                  <a:lnTo>
                    <a:pt x="846" y="605"/>
                  </a:lnTo>
                  <a:lnTo>
                    <a:pt x="847" y="592"/>
                  </a:lnTo>
                  <a:lnTo>
                    <a:pt x="851" y="578"/>
                  </a:lnTo>
                  <a:lnTo>
                    <a:pt x="861" y="550"/>
                  </a:lnTo>
                  <a:lnTo>
                    <a:pt x="882" y="506"/>
                  </a:lnTo>
                  <a:lnTo>
                    <a:pt x="882" y="231"/>
                  </a:lnTo>
                  <a:lnTo>
                    <a:pt x="825" y="318"/>
                  </a:lnTo>
                  <a:lnTo>
                    <a:pt x="832" y="301"/>
                  </a:lnTo>
                  <a:lnTo>
                    <a:pt x="843" y="257"/>
                  </a:lnTo>
                  <a:lnTo>
                    <a:pt x="854" y="217"/>
                  </a:lnTo>
                  <a:lnTo>
                    <a:pt x="869" y="178"/>
                  </a:lnTo>
                  <a:lnTo>
                    <a:pt x="881" y="155"/>
                  </a:lnTo>
                  <a:lnTo>
                    <a:pt x="882" y="1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  <a:effectLst>
              <a:outerShdw dist="107763" dir="2700000" algn="ctr" rotWithShape="0">
                <a:srgbClr val="A04B04">
                  <a:alpha val="50000"/>
                </a:srgbClr>
              </a:outerShdw>
            </a:effec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296" name="Freeform 38"/>
            <p:cNvSpPr/>
            <p:nvPr/>
          </p:nvSpPr>
          <p:spPr bwMode="auto">
            <a:xfrm>
              <a:off x="3274" y="1758"/>
              <a:ext cx="126" cy="89"/>
            </a:xfrm>
            <a:custGeom>
              <a:avLst/>
              <a:gdLst>
                <a:gd name="T0" fmla="*/ 119 w 126"/>
                <a:gd name="T1" fmla="*/ 0 h 89"/>
                <a:gd name="T2" fmla="*/ 101 w 126"/>
                <a:gd name="T3" fmla="*/ 0 h 89"/>
                <a:gd name="T4" fmla="*/ 83 w 126"/>
                <a:gd name="T5" fmla="*/ 2 h 89"/>
                <a:gd name="T6" fmla="*/ 73 w 126"/>
                <a:gd name="T7" fmla="*/ 8 h 89"/>
                <a:gd name="T8" fmla="*/ 66 w 126"/>
                <a:gd name="T9" fmla="*/ 13 h 89"/>
                <a:gd name="T10" fmla="*/ 62 w 126"/>
                <a:gd name="T11" fmla="*/ 17 h 89"/>
                <a:gd name="T12" fmla="*/ 58 w 126"/>
                <a:gd name="T13" fmla="*/ 21 h 89"/>
                <a:gd name="T14" fmla="*/ 52 w 126"/>
                <a:gd name="T15" fmla="*/ 31 h 89"/>
                <a:gd name="T16" fmla="*/ 48 w 126"/>
                <a:gd name="T17" fmla="*/ 38 h 89"/>
                <a:gd name="T18" fmla="*/ 43 w 126"/>
                <a:gd name="T19" fmla="*/ 46 h 89"/>
                <a:gd name="T20" fmla="*/ 27 w 126"/>
                <a:gd name="T21" fmla="*/ 54 h 89"/>
                <a:gd name="T22" fmla="*/ 14 w 126"/>
                <a:gd name="T23" fmla="*/ 62 h 89"/>
                <a:gd name="T24" fmla="*/ 6 w 126"/>
                <a:gd name="T25" fmla="*/ 73 h 89"/>
                <a:gd name="T26" fmla="*/ 3 w 126"/>
                <a:gd name="T27" fmla="*/ 80 h 89"/>
                <a:gd name="T28" fmla="*/ 0 w 126"/>
                <a:gd name="T29" fmla="*/ 89 h 89"/>
                <a:gd name="T30" fmla="*/ 10 w 126"/>
                <a:gd name="T31" fmla="*/ 75 h 89"/>
                <a:gd name="T32" fmla="*/ 21 w 126"/>
                <a:gd name="T33" fmla="*/ 63 h 89"/>
                <a:gd name="T34" fmla="*/ 35 w 126"/>
                <a:gd name="T35" fmla="*/ 55 h 89"/>
                <a:gd name="T36" fmla="*/ 51 w 126"/>
                <a:gd name="T37" fmla="*/ 50 h 89"/>
                <a:gd name="T38" fmla="*/ 52 w 126"/>
                <a:gd name="T39" fmla="*/ 55 h 89"/>
                <a:gd name="T40" fmla="*/ 52 w 126"/>
                <a:gd name="T41" fmla="*/ 61 h 89"/>
                <a:gd name="T42" fmla="*/ 49 w 126"/>
                <a:gd name="T43" fmla="*/ 67 h 89"/>
                <a:gd name="T44" fmla="*/ 46 w 126"/>
                <a:gd name="T45" fmla="*/ 73 h 89"/>
                <a:gd name="T46" fmla="*/ 34 w 126"/>
                <a:gd name="T47" fmla="*/ 82 h 89"/>
                <a:gd name="T48" fmla="*/ 25 w 126"/>
                <a:gd name="T49" fmla="*/ 89 h 89"/>
                <a:gd name="T50" fmla="*/ 33 w 126"/>
                <a:gd name="T51" fmla="*/ 87 h 89"/>
                <a:gd name="T52" fmla="*/ 41 w 126"/>
                <a:gd name="T53" fmla="*/ 83 h 89"/>
                <a:gd name="T54" fmla="*/ 47 w 126"/>
                <a:gd name="T55" fmla="*/ 80 h 89"/>
                <a:gd name="T56" fmla="*/ 50 w 126"/>
                <a:gd name="T57" fmla="*/ 76 h 89"/>
                <a:gd name="T58" fmla="*/ 54 w 126"/>
                <a:gd name="T59" fmla="*/ 72 h 89"/>
                <a:gd name="T60" fmla="*/ 57 w 126"/>
                <a:gd name="T61" fmla="*/ 66 h 89"/>
                <a:gd name="T62" fmla="*/ 59 w 126"/>
                <a:gd name="T63" fmla="*/ 58 h 89"/>
                <a:gd name="T64" fmla="*/ 62 w 126"/>
                <a:gd name="T65" fmla="*/ 50 h 89"/>
                <a:gd name="T66" fmla="*/ 65 w 126"/>
                <a:gd name="T67" fmla="*/ 40 h 89"/>
                <a:gd name="T68" fmla="*/ 68 w 126"/>
                <a:gd name="T69" fmla="*/ 35 h 89"/>
                <a:gd name="T70" fmla="*/ 73 w 126"/>
                <a:gd name="T71" fmla="*/ 25 h 89"/>
                <a:gd name="T72" fmla="*/ 77 w 126"/>
                <a:gd name="T73" fmla="*/ 22 h 89"/>
                <a:gd name="T74" fmla="*/ 83 w 126"/>
                <a:gd name="T75" fmla="*/ 19 h 89"/>
                <a:gd name="T76" fmla="*/ 90 w 126"/>
                <a:gd name="T77" fmla="*/ 17 h 89"/>
                <a:gd name="T78" fmla="*/ 99 w 126"/>
                <a:gd name="T79" fmla="*/ 15 h 89"/>
                <a:gd name="T80" fmla="*/ 126 w 126"/>
                <a:gd name="T81" fmla="*/ 13 h 89"/>
                <a:gd name="T82" fmla="*/ 121 w 126"/>
                <a:gd name="T83" fmla="*/ 0 h 89"/>
                <a:gd name="T84" fmla="*/ 119 w 126"/>
                <a:gd name="T85" fmla="*/ 0 h 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6"/>
                <a:gd name="T130" fmla="*/ 0 h 89"/>
                <a:gd name="T131" fmla="*/ 126 w 126"/>
                <a:gd name="T132" fmla="*/ 89 h 8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6" h="89">
                  <a:moveTo>
                    <a:pt x="119" y="0"/>
                  </a:moveTo>
                  <a:lnTo>
                    <a:pt x="101" y="0"/>
                  </a:lnTo>
                  <a:lnTo>
                    <a:pt x="83" y="2"/>
                  </a:lnTo>
                  <a:lnTo>
                    <a:pt x="73" y="8"/>
                  </a:lnTo>
                  <a:lnTo>
                    <a:pt x="66" y="13"/>
                  </a:lnTo>
                  <a:lnTo>
                    <a:pt x="62" y="17"/>
                  </a:lnTo>
                  <a:lnTo>
                    <a:pt x="58" y="21"/>
                  </a:lnTo>
                  <a:lnTo>
                    <a:pt x="52" y="31"/>
                  </a:lnTo>
                  <a:lnTo>
                    <a:pt x="48" y="38"/>
                  </a:lnTo>
                  <a:lnTo>
                    <a:pt x="43" y="46"/>
                  </a:lnTo>
                  <a:lnTo>
                    <a:pt x="27" y="54"/>
                  </a:lnTo>
                  <a:lnTo>
                    <a:pt x="14" y="62"/>
                  </a:lnTo>
                  <a:lnTo>
                    <a:pt x="6" y="73"/>
                  </a:lnTo>
                  <a:lnTo>
                    <a:pt x="3" y="80"/>
                  </a:lnTo>
                  <a:lnTo>
                    <a:pt x="0" y="89"/>
                  </a:lnTo>
                  <a:lnTo>
                    <a:pt x="10" y="75"/>
                  </a:lnTo>
                  <a:lnTo>
                    <a:pt x="21" y="63"/>
                  </a:lnTo>
                  <a:lnTo>
                    <a:pt x="35" y="55"/>
                  </a:lnTo>
                  <a:lnTo>
                    <a:pt x="51" y="50"/>
                  </a:lnTo>
                  <a:lnTo>
                    <a:pt x="52" y="55"/>
                  </a:lnTo>
                  <a:lnTo>
                    <a:pt x="52" y="61"/>
                  </a:lnTo>
                  <a:lnTo>
                    <a:pt x="49" y="67"/>
                  </a:lnTo>
                  <a:lnTo>
                    <a:pt x="46" y="73"/>
                  </a:lnTo>
                  <a:lnTo>
                    <a:pt x="34" y="82"/>
                  </a:lnTo>
                  <a:lnTo>
                    <a:pt x="25" y="89"/>
                  </a:lnTo>
                  <a:lnTo>
                    <a:pt x="33" y="87"/>
                  </a:lnTo>
                  <a:lnTo>
                    <a:pt x="41" y="83"/>
                  </a:lnTo>
                  <a:lnTo>
                    <a:pt x="47" y="80"/>
                  </a:lnTo>
                  <a:lnTo>
                    <a:pt x="50" y="76"/>
                  </a:lnTo>
                  <a:lnTo>
                    <a:pt x="54" y="72"/>
                  </a:lnTo>
                  <a:lnTo>
                    <a:pt x="57" y="66"/>
                  </a:lnTo>
                  <a:lnTo>
                    <a:pt x="59" y="58"/>
                  </a:lnTo>
                  <a:lnTo>
                    <a:pt x="62" y="50"/>
                  </a:lnTo>
                  <a:lnTo>
                    <a:pt x="65" y="40"/>
                  </a:lnTo>
                  <a:lnTo>
                    <a:pt x="68" y="35"/>
                  </a:lnTo>
                  <a:lnTo>
                    <a:pt x="73" y="25"/>
                  </a:lnTo>
                  <a:lnTo>
                    <a:pt x="77" y="22"/>
                  </a:lnTo>
                  <a:lnTo>
                    <a:pt x="83" y="19"/>
                  </a:lnTo>
                  <a:lnTo>
                    <a:pt x="90" y="17"/>
                  </a:lnTo>
                  <a:lnTo>
                    <a:pt x="99" y="15"/>
                  </a:lnTo>
                  <a:lnTo>
                    <a:pt x="126" y="13"/>
                  </a:lnTo>
                  <a:lnTo>
                    <a:pt x="121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4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297" name="Freeform 39"/>
            <p:cNvSpPr/>
            <p:nvPr/>
          </p:nvSpPr>
          <p:spPr bwMode="auto">
            <a:xfrm>
              <a:off x="3401" y="1322"/>
              <a:ext cx="1861" cy="949"/>
            </a:xfrm>
            <a:custGeom>
              <a:avLst/>
              <a:gdLst>
                <a:gd name="T0" fmla="*/ 87 w 1861"/>
                <a:gd name="T1" fmla="*/ 365 h 949"/>
                <a:gd name="T2" fmla="*/ 8 w 1861"/>
                <a:gd name="T3" fmla="*/ 442 h 949"/>
                <a:gd name="T4" fmla="*/ 174 w 1861"/>
                <a:gd name="T5" fmla="*/ 480 h 949"/>
                <a:gd name="T6" fmla="*/ 15 w 1861"/>
                <a:gd name="T7" fmla="*/ 451 h 949"/>
                <a:gd name="T8" fmla="*/ 135 w 1861"/>
                <a:gd name="T9" fmla="*/ 494 h 949"/>
                <a:gd name="T10" fmla="*/ 229 w 1861"/>
                <a:gd name="T11" fmla="*/ 490 h 949"/>
                <a:gd name="T12" fmla="*/ 312 w 1861"/>
                <a:gd name="T13" fmla="*/ 455 h 949"/>
                <a:gd name="T14" fmla="*/ 454 w 1861"/>
                <a:gd name="T15" fmla="*/ 514 h 949"/>
                <a:gd name="T16" fmla="*/ 632 w 1861"/>
                <a:gd name="T17" fmla="*/ 459 h 949"/>
                <a:gd name="T18" fmla="*/ 683 w 1861"/>
                <a:gd name="T19" fmla="*/ 378 h 949"/>
                <a:gd name="T20" fmla="*/ 745 w 1861"/>
                <a:gd name="T21" fmla="*/ 227 h 949"/>
                <a:gd name="T22" fmla="*/ 816 w 1861"/>
                <a:gd name="T23" fmla="*/ 216 h 949"/>
                <a:gd name="T24" fmla="*/ 799 w 1861"/>
                <a:gd name="T25" fmla="*/ 286 h 949"/>
                <a:gd name="T26" fmla="*/ 636 w 1861"/>
                <a:gd name="T27" fmla="*/ 538 h 949"/>
                <a:gd name="T28" fmla="*/ 530 w 1861"/>
                <a:gd name="T29" fmla="*/ 778 h 949"/>
                <a:gd name="T30" fmla="*/ 567 w 1861"/>
                <a:gd name="T31" fmla="*/ 862 h 949"/>
                <a:gd name="T32" fmla="*/ 793 w 1861"/>
                <a:gd name="T33" fmla="*/ 930 h 949"/>
                <a:gd name="T34" fmla="*/ 1002 w 1861"/>
                <a:gd name="T35" fmla="*/ 891 h 949"/>
                <a:gd name="T36" fmla="*/ 1144 w 1861"/>
                <a:gd name="T37" fmla="*/ 730 h 949"/>
                <a:gd name="T38" fmla="*/ 1161 w 1861"/>
                <a:gd name="T39" fmla="*/ 483 h 949"/>
                <a:gd name="T40" fmla="*/ 1120 w 1861"/>
                <a:gd name="T41" fmla="*/ 181 h 949"/>
                <a:gd name="T42" fmla="*/ 1154 w 1861"/>
                <a:gd name="T43" fmla="*/ 106 h 949"/>
                <a:gd name="T44" fmla="*/ 1309 w 1861"/>
                <a:gd name="T45" fmla="*/ 87 h 949"/>
                <a:gd name="T46" fmla="*/ 1377 w 1861"/>
                <a:gd name="T47" fmla="*/ 205 h 949"/>
                <a:gd name="T48" fmla="*/ 1333 w 1861"/>
                <a:gd name="T49" fmla="*/ 484 h 949"/>
                <a:gd name="T50" fmla="*/ 1337 w 1861"/>
                <a:gd name="T51" fmla="*/ 769 h 949"/>
                <a:gd name="T52" fmla="*/ 1479 w 1861"/>
                <a:gd name="T53" fmla="*/ 921 h 949"/>
                <a:gd name="T54" fmla="*/ 1668 w 1861"/>
                <a:gd name="T55" fmla="*/ 940 h 949"/>
                <a:gd name="T56" fmla="*/ 1779 w 1861"/>
                <a:gd name="T57" fmla="*/ 845 h 949"/>
                <a:gd name="T58" fmla="*/ 1761 w 1861"/>
                <a:gd name="T59" fmla="*/ 659 h 949"/>
                <a:gd name="T60" fmla="*/ 1704 w 1861"/>
                <a:gd name="T61" fmla="*/ 428 h 949"/>
                <a:gd name="T62" fmla="*/ 1751 w 1861"/>
                <a:gd name="T63" fmla="*/ 390 h 949"/>
                <a:gd name="T64" fmla="*/ 1849 w 1861"/>
                <a:gd name="T65" fmla="*/ 406 h 949"/>
                <a:gd name="T66" fmla="*/ 1820 w 1861"/>
                <a:gd name="T67" fmla="*/ 373 h 949"/>
                <a:gd name="T68" fmla="*/ 1686 w 1861"/>
                <a:gd name="T69" fmla="*/ 339 h 949"/>
                <a:gd name="T70" fmla="*/ 1639 w 1861"/>
                <a:gd name="T71" fmla="*/ 410 h 949"/>
                <a:gd name="T72" fmla="*/ 1688 w 1861"/>
                <a:gd name="T73" fmla="*/ 702 h 949"/>
                <a:gd name="T74" fmla="*/ 1664 w 1861"/>
                <a:gd name="T75" fmla="*/ 812 h 949"/>
                <a:gd name="T76" fmla="*/ 1581 w 1861"/>
                <a:gd name="T77" fmla="*/ 822 h 949"/>
                <a:gd name="T78" fmla="*/ 1453 w 1861"/>
                <a:gd name="T79" fmla="*/ 725 h 949"/>
                <a:gd name="T80" fmla="*/ 1421 w 1861"/>
                <a:gd name="T81" fmla="*/ 615 h 949"/>
                <a:gd name="T82" fmla="*/ 1452 w 1861"/>
                <a:gd name="T83" fmla="*/ 414 h 949"/>
                <a:gd name="T84" fmla="*/ 1466 w 1861"/>
                <a:gd name="T85" fmla="*/ 103 h 949"/>
                <a:gd name="T86" fmla="*/ 1374 w 1861"/>
                <a:gd name="T87" fmla="*/ 18 h 949"/>
                <a:gd name="T88" fmla="*/ 1222 w 1861"/>
                <a:gd name="T89" fmla="*/ 1 h 949"/>
                <a:gd name="T90" fmla="*/ 1045 w 1861"/>
                <a:gd name="T91" fmla="*/ 64 h 949"/>
                <a:gd name="T92" fmla="*/ 1006 w 1861"/>
                <a:gd name="T93" fmla="*/ 193 h 949"/>
                <a:gd name="T94" fmla="*/ 1035 w 1861"/>
                <a:gd name="T95" fmla="*/ 466 h 949"/>
                <a:gd name="T96" fmla="*/ 1016 w 1861"/>
                <a:gd name="T97" fmla="*/ 642 h 949"/>
                <a:gd name="T98" fmla="*/ 929 w 1861"/>
                <a:gd name="T99" fmla="*/ 771 h 949"/>
                <a:gd name="T100" fmla="*/ 765 w 1861"/>
                <a:gd name="T101" fmla="*/ 801 h 949"/>
                <a:gd name="T102" fmla="*/ 696 w 1861"/>
                <a:gd name="T103" fmla="*/ 740 h 949"/>
                <a:gd name="T104" fmla="*/ 729 w 1861"/>
                <a:gd name="T105" fmla="*/ 603 h 949"/>
                <a:gd name="T106" fmla="*/ 895 w 1861"/>
                <a:gd name="T107" fmla="*/ 307 h 949"/>
                <a:gd name="T108" fmla="*/ 924 w 1861"/>
                <a:gd name="T109" fmla="*/ 175 h 949"/>
                <a:gd name="T110" fmla="*/ 821 w 1861"/>
                <a:gd name="T111" fmla="*/ 120 h 949"/>
                <a:gd name="T112" fmla="*/ 682 w 1861"/>
                <a:gd name="T113" fmla="*/ 155 h 949"/>
                <a:gd name="T114" fmla="*/ 610 w 1861"/>
                <a:gd name="T115" fmla="*/ 287 h 949"/>
                <a:gd name="T116" fmla="*/ 523 w 1861"/>
                <a:gd name="T117" fmla="*/ 429 h 949"/>
                <a:gd name="T118" fmla="*/ 417 w 1861"/>
                <a:gd name="T119" fmla="*/ 430 h 9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61"/>
                <a:gd name="T181" fmla="*/ 0 h 949"/>
                <a:gd name="T182" fmla="*/ 1861 w 1861"/>
                <a:gd name="T183" fmla="*/ 949 h 94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61" h="949">
                  <a:moveTo>
                    <a:pt x="317" y="368"/>
                  </a:moveTo>
                  <a:lnTo>
                    <a:pt x="224" y="344"/>
                  </a:lnTo>
                  <a:lnTo>
                    <a:pt x="200" y="342"/>
                  </a:lnTo>
                  <a:lnTo>
                    <a:pt x="175" y="344"/>
                  </a:lnTo>
                  <a:lnTo>
                    <a:pt x="147" y="349"/>
                  </a:lnTo>
                  <a:lnTo>
                    <a:pt x="117" y="356"/>
                  </a:lnTo>
                  <a:lnTo>
                    <a:pt x="87" y="365"/>
                  </a:lnTo>
                  <a:lnTo>
                    <a:pt x="58" y="376"/>
                  </a:lnTo>
                  <a:lnTo>
                    <a:pt x="30" y="386"/>
                  </a:lnTo>
                  <a:lnTo>
                    <a:pt x="6" y="398"/>
                  </a:lnTo>
                  <a:lnTo>
                    <a:pt x="2" y="402"/>
                  </a:lnTo>
                  <a:lnTo>
                    <a:pt x="0" y="407"/>
                  </a:lnTo>
                  <a:lnTo>
                    <a:pt x="1" y="418"/>
                  </a:lnTo>
                  <a:lnTo>
                    <a:pt x="8" y="442"/>
                  </a:lnTo>
                  <a:lnTo>
                    <a:pt x="30" y="450"/>
                  </a:lnTo>
                  <a:lnTo>
                    <a:pt x="52" y="455"/>
                  </a:lnTo>
                  <a:lnTo>
                    <a:pt x="99" y="465"/>
                  </a:lnTo>
                  <a:lnTo>
                    <a:pt x="123" y="468"/>
                  </a:lnTo>
                  <a:lnTo>
                    <a:pt x="142" y="472"/>
                  </a:lnTo>
                  <a:lnTo>
                    <a:pt x="160" y="475"/>
                  </a:lnTo>
                  <a:lnTo>
                    <a:pt x="174" y="480"/>
                  </a:lnTo>
                  <a:lnTo>
                    <a:pt x="156" y="477"/>
                  </a:lnTo>
                  <a:lnTo>
                    <a:pt x="138" y="475"/>
                  </a:lnTo>
                  <a:lnTo>
                    <a:pt x="97" y="471"/>
                  </a:lnTo>
                  <a:lnTo>
                    <a:pt x="76" y="468"/>
                  </a:lnTo>
                  <a:lnTo>
                    <a:pt x="55" y="464"/>
                  </a:lnTo>
                  <a:lnTo>
                    <a:pt x="35" y="459"/>
                  </a:lnTo>
                  <a:lnTo>
                    <a:pt x="15" y="451"/>
                  </a:lnTo>
                  <a:lnTo>
                    <a:pt x="15" y="460"/>
                  </a:lnTo>
                  <a:lnTo>
                    <a:pt x="21" y="464"/>
                  </a:lnTo>
                  <a:lnTo>
                    <a:pt x="28" y="467"/>
                  </a:lnTo>
                  <a:lnTo>
                    <a:pt x="46" y="473"/>
                  </a:lnTo>
                  <a:lnTo>
                    <a:pt x="67" y="480"/>
                  </a:lnTo>
                  <a:lnTo>
                    <a:pt x="90" y="486"/>
                  </a:lnTo>
                  <a:lnTo>
                    <a:pt x="135" y="494"/>
                  </a:lnTo>
                  <a:lnTo>
                    <a:pt x="155" y="496"/>
                  </a:lnTo>
                  <a:lnTo>
                    <a:pt x="164" y="497"/>
                  </a:lnTo>
                  <a:lnTo>
                    <a:pt x="171" y="497"/>
                  </a:lnTo>
                  <a:lnTo>
                    <a:pt x="184" y="497"/>
                  </a:lnTo>
                  <a:lnTo>
                    <a:pt x="196" y="496"/>
                  </a:lnTo>
                  <a:lnTo>
                    <a:pt x="214" y="494"/>
                  </a:lnTo>
                  <a:lnTo>
                    <a:pt x="229" y="490"/>
                  </a:lnTo>
                  <a:lnTo>
                    <a:pt x="243" y="484"/>
                  </a:lnTo>
                  <a:lnTo>
                    <a:pt x="255" y="479"/>
                  </a:lnTo>
                  <a:lnTo>
                    <a:pt x="265" y="471"/>
                  </a:lnTo>
                  <a:lnTo>
                    <a:pt x="277" y="461"/>
                  </a:lnTo>
                  <a:lnTo>
                    <a:pt x="291" y="452"/>
                  </a:lnTo>
                  <a:lnTo>
                    <a:pt x="301" y="453"/>
                  </a:lnTo>
                  <a:lnTo>
                    <a:pt x="312" y="455"/>
                  </a:lnTo>
                  <a:lnTo>
                    <a:pt x="333" y="464"/>
                  </a:lnTo>
                  <a:lnTo>
                    <a:pt x="377" y="487"/>
                  </a:lnTo>
                  <a:lnTo>
                    <a:pt x="397" y="497"/>
                  </a:lnTo>
                  <a:lnTo>
                    <a:pt x="418" y="508"/>
                  </a:lnTo>
                  <a:lnTo>
                    <a:pt x="437" y="513"/>
                  </a:lnTo>
                  <a:lnTo>
                    <a:pt x="446" y="514"/>
                  </a:lnTo>
                  <a:lnTo>
                    <a:pt x="454" y="514"/>
                  </a:lnTo>
                  <a:lnTo>
                    <a:pt x="511" y="509"/>
                  </a:lnTo>
                  <a:lnTo>
                    <a:pt x="539" y="503"/>
                  </a:lnTo>
                  <a:lnTo>
                    <a:pt x="567" y="496"/>
                  </a:lnTo>
                  <a:lnTo>
                    <a:pt x="593" y="484"/>
                  </a:lnTo>
                  <a:lnTo>
                    <a:pt x="606" y="477"/>
                  </a:lnTo>
                  <a:lnTo>
                    <a:pt x="619" y="468"/>
                  </a:lnTo>
                  <a:lnTo>
                    <a:pt x="632" y="459"/>
                  </a:lnTo>
                  <a:lnTo>
                    <a:pt x="644" y="447"/>
                  </a:lnTo>
                  <a:lnTo>
                    <a:pt x="657" y="435"/>
                  </a:lnTo>
                  <a:lnTo>
                    <a:pt x="669" y="420"/>
                  </a:lnTo>
                  <a:lnTo>
                    <a:pt x="672" y="414"/>
                  </a:lnTo>
                  <a:lnTo>
                    <a:pt x="675" y="405"/>
                  </a:lnTo>
                  <a:lnTo>
                    <a:pt x="678" y="392"/>
                  </a:lnTo>
                  <a:lnTo>
                    <a:pt x="683" y="378"/>
                  </a:lnTo>
                  <a:lnTo>
                    <a:pt x="686" y="362"/>
                  </a:lnTo>
                  <a:lnTo>
                    <a:pt x="691" y="343"/>
                  </a:lnTo>
                  <a:lnTo>
                    <a:pt x="702" y="306"/>
                  </a:lnTo>
                  <a:lnTo>
                    <a:pt x="718" y="270"/>
                  </a:lnTo>
                  <a:lnTo>
                    <a:pt x="726" y="254"/>
                  </a:lnTo>
                  <a:lnTo>
                    <a:pt x="735" y="239"/>
                  </a:lnTo>
                  <a:lnTo>
                    <a:pt x="745" y="227"/>
                  </a:lnTo>
                  <a:lnTo>
                    <a:pt x="758" y="216"/>
                  </a:lnTo>
                  <a:lnTo>
                    <a:pt x="771" y="209"/>
                  </a:lnTo>
                  <a:lnTo>
                    <a:pt x="785" y="207"/>
                  </a:lnTo>
                  <a:lnTo>
                    <a:pt x="796" y="207"/>
                  </a:lnTo>
                  <a:lnTo>
                    <a:pt x="806" y="208"/>
                  </a:lnTo>
                  <a:lnTo>
                    <a:pt x="811" y="212"/>
                  </a:lnTo>
                  <a:lnTo>
                    <a:pt x="816" y="216"/>
                  </a:lnTo>
                  <a:lnTo>
                    <a:pt x="818" y="222"/>
                  </a:lnTo>
                  <a:lnTo>
                    <a:pt x="820" y="230"/>
                  </a:lnTo>
                  <a:lnTo>
                    <a:pt x="818" y="238"/>
                  </a:lnTo>
                  <a:lnTo>
                    <a:pt x="815" y="249"/>
                  </a:lnTo>
                  <a:lnTo>
                    <a:pt x="811" y="260"/>
                  </a:lnTo>
                  <a:lnTo>
                    <a:pt x="806" y="273"/>
                  </a:lnTo>
                  <a:lnTo>
                    <a:pt x="799" y="286"/>
                  </a:lnTo>
                  <a:lnTo>
                    <a:pt x="789" y="301"/>
                  </a:lnTo>
                  <a:lnTo>
                    <a:pt x="770" y="333"/>
                  </a:lnTo>
                  <a:lnTo>
                    <a:pt x="747" y="369"/>
                  </a:lnTo>
                  <a:lnTo>
                    <a:pt x="721" y="407"/>
                  </a:lnTo>
                  <a:lnTo>
                    <a:pt x="693" y="449"/>
                  </a:lnTo>
                  <a:lnTo>
                    <a:pt x="664" y="492"/>
                  </a:lnTo>
                  <a:lnTo>
                    <a:pt x="636" y="538"/>
                  </a:lnTo>
                  <a:lnTo>
                    <a:pt x="609" y="585"/>
                  </a:lnTo>
                  <a:lnTo>
                    <a:pt x="582" y="634"/>
                  </a:lnTo>
                  <a:lnTo>
                    <a:pt x="559" y="682"/>
                  </a:lnTo>
                  <a:lnTo>
                    <a:pt x="539" y="731"/>
                  </a:lnTo>
                  <a:lnTo>
                    <a:pt x="534" y="748"/>
                  </a:lnTo>
                  <a:lnTo>
                    <a:pt x="531" y="763"/>
                  </a:lnTo>
                  <a:lnTo>
                    <a:pt x="530" y="778"/>
                  </a:lnTo>
                  <a:lnTo>
                    <a:pt x="530" y="792"/>
                  </a:lnTo>
                  <a:lnTo>
                    <a:pt x="532" y="806"/>
                  </a:lnTo>
                  <a:lnTo>
                    <a:pt x="537" y="819"/>
                  </a:lnTo>
                  <a:lnTo>
                    <a:pt x="541" y="830"/>
                  </a:lnTo>
                  <a:lnTo>
                    <a:pt x="548" y="842"/>
                  </a:lnTo>
                  <a:lnTo>
                    <a:pt x="558" y="852"/>
                  </a:lnTo>
                  <a:lnTo>
                    <a:pt x="567" y="862"/>
                  </a:lnTo>
                  <a:lnTo>
                    <a:pt x="590" y="880"/>
                  </a:lnTo>
                  <a:lnTo>
                    <a:pt x="617" y="895"/>
                  </a:lnTo>
                  <a:lnTo>
                    <a:pt x="647" y="906"/>
                  </a:lnTo>
                  <a:lnTo>
                    <a:pt x="680" y="916"/>
                  </a:lnTo>
                  <a:lnTo>
                    <a:pt x="716" y="923"/>
                  </a:lnTo>
                  <a:lnTo>
                    <a:pt x="755" y="927"/>
                  </a:lnTo>
                  <a:lnTo>
                    <a:pt x="793" y="930"/>
                  </a:lnTo>
                  <a:lnTo>
                    <a:pt x="832" y="930"/>
                  </a:lnTo>
                  <a:lnTo>
                    <a:pt x="869" y="927"/>
                  </a:lnTo>
                  <a:lnTo>
                    <a:pt x="908" y="921"/>
                  </a:lnTo>
                  <a:lnTo>
                    <a:pt x="944" y="916"/>
                  </a:lnTo>
                  <a:lnTo>
                    <a:pt x="963" y="908"/>
                  </a:lnTo>
                  <a:lnTo>
                    <a:pt x="983" y="899"/>
                  </a:lnTo>
                  <a:lnTo>
                    <a:pt x="1002" y="891"/>
                  </a:lnTo>
                  <a:lnTo>
                    <a:pt x="1019" y="882"/>
                  </a:lnTo>
                  <a:lnTo>
                    <a:pt x="1049" y="861"/>
                  </a:lnTo>
                  <a:lnTo>
                    <a:pt x="1076" y="838"/>
                  </a:lnTo>
                  <a:lnTo>
                    <a:pt x="1098" y="813"/>
                  </a:lnTo>
                  <a:lnTo>
                    <a:pt x="1118" y="786"/>
                  </a:lnTo>
                  <a:lnTo>
                    <a:pt x="1133" y="758"/>
                  </a:lnTo>
                  <a:lnTo>
                    <a:pt x="1144" y="730"/>
                  </a:lnTo>
                  <a:lnTo>
                    <a:pt x="1154" y="698"/>
                  </a:lnTo>
                  <a:lnTo>
                    <a:pt x="1161" y="668"/>
                  </a:lnTo>
                  <a:lnTo>
                    <a:pt x="1165" y="637"/>
                  </a:lnTo>
                  <a:lnTo>
                    <a:pt x="1167" y="605"/>
                  </a:lnTo>
                  <a:lnTo>
                    <a:pt x="1167" y="573"/>
                  </a:lnTo>
                  <a:lnTo>
                    <a:pt x="1166" y="542"/>
                  </a:lnTo>
                  <a:lnTo>
                    <a:pt x="1161" y="483"/>
                  </a:lnTo>
                  <a:lnTo>
                    <a:pt x="1152" y="425"/>
                  </a:lnTo>
                  <a:lnTo>
                    <a:pt x="1144" y="371"/>
                  </a:lnTo>
                  <a:lnTo>
                    <a:pt x="1135" y="321"/>
                  </a:lnTo>
                  <a:lnTo>
                    <a:pt x="1128" y="276"/>
                  </a:lnTo>
                  <a:lnTo>
                    <a:pt x="1123" y="235"/>
                  </a:lnTo>
                  <a:lnTo>
                    <a:pt x="1121" y="199"/>
                  </a:lnTo>
                  <a:lnTo>
                    <a:pt x="1120" y="181"/>
                  </a:lnTo>
                  <a:lnTo>
                    <a:pt x="1121" y="166"/>
                  </a:lnTo>
                  <a:lnTo>
                    <a:pt x="1122" y="153"/>
                  </a:lnTo>
                  <a:lnTo>
                    <a:pt x="1126" y="140"/>
                  </a:lnTo>
                  <a:lnTo>
                    <a:pt x="1129" y="129"/>
                  </a:lnTo>
                  <a:lnTo>
                    <a:pt x="1136" y="120"/>
                  </a:lnTo>
                  <a:lnTo>
                    <a:pt x="1144" y="113"/>
                  </a:lnTo>
                  <a:lnTo>
                    <a:pt x="1154" y="106"/>
                  </a:lnTo>
                  <a:lnTo>
                    <a:pt x="1165" y="99"/>
                  </a:lnTo>
                  <a:lnTo>
                    <a:pt x="1178" y="95"/>
                  </a:lnTo>
                  <a:lnTo>
                    <a:pt x="1207" y="88"/>
                  </a:lnTo>
                  <a:lnTo>
                    <a:pt x="1237" y="83"/>
                  </a:lnTo>
                  <a:lnTo>
                    <a:pt x="1267" y="83"/>
                  </a:lnTo>
                  <a:lnTo>
                    <a:pt x="1296" y="84"/>
                  </a:lnTo>
                  <a:lnTo>
                    <a:pt x="1309" y="87"/>
                  </a:lnTo>
                  <a:lnTo>
                    <a:pt x="1321" y="90"/>
                  </a:lnTo>
                  <a:lnTo>
                    <a:pt x="1339" y="101"/>
                  </a:lnTo>
                  <a:lnTo>
                    <a:pt x="1354" y="116"/>
                  </a:lnTo>
                  <a:lnTo>
                    <a:pt x="1365" y="133"/>
                  </a:lnTo>
                  <a:lnTo>
                    <a:pt x="1372" y="154"/>
                  </a:lnTo>
                  <a:lnTo>
                    <a:pt x="1376" y="178"/>
                  </a:lnTo>
                  <a:lnTo>
                    <a:pt x="1377" y="205"/>
                  </a:lnTo>
                  <a:lnTo>
                    <a:pt x="1377" y="233"/>
                  </a:lnTo>
                  <a:lnTo>
                    <a:pt x="1374" y="265"/>
                  </a:lnTo>
                  <a:lnTo>
                    <a:pt x="1369" y="298"/>
                  </a:lnTo>
                  <a:lnTo>
                    <a:pt x="1363" y="333"/>
                  </a:lnTo>
                  <a:lnTo>
                    <a:pt x="1357" y="370"/>
                  </a:lnTo>
                  <a:lnTo>
                    <a:pt x="1350" y="407"/>
                  </a:lnTo>
                  <a:lnTo>
                    <a:pt x="1333" y="484"/>
                  </a:lnTo>
                  <a:lnTo>
                    <a:pt x="1317" y="565"/>
                  </a:lnTo>
                  <a:lnTo>
                    <a:pt x="1312" y="602"/>
                  </a:lnTo>
                  <a:lnTo>
                    <a:pt x="1310" y="638"/>
                  </a:lnTo>
                  <a:lnTo>
                    <a:pt x="1312" y="673"/>
                  </a:lnTo>
                  <a:lnTo>
                    <a:pt x="1317" y="706"/>
                  </a:lnTo>
                  <a:lnTo>
                    <a:pt x="1326" y="739"/>
                  </a:lnTo>
                  <a:lnTo>
                    <a:pt x="1337" y="769"/>
                  </a:lnTo>
                  <a:lnTo>
                    <a:pt x="1351" y="798"/>
                  </a:lnTo>
                  <a:lnTo>
                    <a:pt x="1367" y="824"/>
                  </a:lnTo>
                  <a:lnTo>
                    <a:pt x="1386" y="849"/>
                  </a:lnTo>
                  <a:lnTo>
                    <a:pt x="1406" y="871"/>
                  </a:lnTo>
                  <a:lnTo>
                    <a:pt x="1430" y="890"/>
                  </a:lnTo>
                  <a:lnTo>
                    <a:pt x="1454" y="908"/>
                  </a:lnTo>
                  <a:lnTo>
                    <a:pt x="1479" y="921"/>
                  </a:lnTo>
                  <a:lnTo>
                    <a:pt x="1507" y="933"/>
                  </a:lnTo>
                  <a:lnTo>
                    <a:pt x="1535" y="942"/>
                  </a:lnTo>
                  <a:lnTo>
                    <a:pt x="1564" y="947"/>
                  </a:lnTo>
                  <a:lnTo>
                    <a:pt x="1592" y="949"/>
                  </a:lnTo>
                  <a:lnTo>
                    <a:pt x="1620" y="948"/>
                  </a:lnTo>
                  <a:lnTo>
                    <a:pt x="1645" y="946"/>
                  </a:lnTo>
                  <a:lnTo>
                    <a:pt x="1668" y="940"/>
                  </a:lnTo>
                  <a:lnTo>
                    <a:pt x="1690" y="932"/>
                  </a:lnTo>
                  <a:lnTo>
                    <a:pt x="1710" y="923"/>
                  </a:lnTo>
                  <a:lnTo>
                    <a:pt x="1729" y="911"/>
                  </a:lnTo>
                  <a:lnTo>
                    <a:pt x="1745" y="897"/>
                  </a:lnTo>
                  <a:lnTo>
                    <a:pt x="1759" y="881"/>
                  </a:lnTo>
                  <a:lnTo>
                    <a:pt x="1771" y="864"/>
                  </a:lnTo>
                  <a:lnTo>
                    <a:pt x="1779" y="845"/>
                  </a:lnTo>
                  <a:lnTo>
                    <a:pt x="1786" y="824"/>
                  </a:lnTo>
                  <a:lnTo>
                    <a:pt x="1789" y="802"/>
                  </a:lnTo>
                  <a:lnTo>
                    <a:pt x="1790" y="779"/>
                  </a:lnTo>
                  <a:lnTo>
                    <a:pt x="1788" y="756"/>
                  </a:lnTo>
                  <a:lnTo>
                    <a:pt x="1782" y="731"/>
                  </a:lnTo>
                  <a:lnTo>
                    <a:pt x="1772" y="695"/>
                  </a:lnTo>
                  <a:lnTo>
                    <a:pt x="1761" y="659"/>
                  </a:lnTo>
                  <a:lnTo>
                    <a:pt x="1737" y="588"/>
                  </a:lnTo>
                  <a:lnTo>
                    <a:pt x="1726" y="556"/>
                  </a:lnTo>
                  <a:lnTo>
                    <a:pt x="1717" y="525"/>
                  </a:lnTo>
                  <a:lnTo>
                    <a:pt x="1709" y="496"/>
                  </a:lnTo>
                  <a:lnTo>
                    <a:pt x="1704" y="471"/>
                  </a:lnTo>
                  <a:lnTo>
                    <a:pt x="1702" y="447"/>
                  </a:lnTo>
                  <a:lnTo>
                    <a:pt x="1704" y="428"/>
                  </a:lnTo>
                  <a:lnTo>
                    <a:pt x="1707" y="418"/>
                  </a:lnTo>
                  <a:lnTo>
                    <a:pt x="1711" y="412"/>
                  </a:lnTo>
                  <a:lnTo>
                    <a:pt x="1716" y="405"/>
                  </a:lnTo>
                  <a:lnTo>
                    <a:pt x="1723" y="399"/>
                  </a:lnTo>
                  <a:lnTo>
                    <a:pt x="1731" y="395"/>
                  </a:lnTo>
                  <a:lnTo>
                    <a:pt x="1740" y="392"/>
                  </a:lnTo>
                  <a:lnTo>
                    <a:pt x="1751" y="390"/>
                  </a:lnTo>
                  <a:lnTo>
                    <a:pt x="1765" y="390"/>
                  </a:lnTo>
                  <a:lnTo>
                    <a:pt x="1779" y="390"/>
                  </a:lnTo>
                  <a:lnTo>
                    <a:pt x="1795" y="392"/>
                  </a:lnTo>
                  <a:lnTo>
                    <a:pt x="1813" y="395"/>
                  </a:lnTo>
                  <a:lnTo>
                    <a:pt x="1834" y="401"/>
                  </a:lnTo>
                  <a:lnTo>
                    <a:pt x="1842" y="405"/>
                  </a:lnTo>
                  <a:lnTo>
                    <a:pt x="1849" y="406"/>
                  </a:lnTo>
                  <a:lnTo>
                    <a:pt x="1855" y="405"/>
                  </a:lnTo>
                  <a:lnTo>
                    <a:pt x="1859" y="403"/>
                  </a:lnTo>
                  <a:lnTo>
                    <a:pt x="1861" y="400"/>
                  </a:lnTo>
                  <a:lnTo>
                    <a:pt x="1860" y="397"/>
                  </a:lnTo>
                  <a:lnTo>
                    <a:pt x="1856" y="392"/>
                  </a:lnTo>
                  <a:lnTo>
                    <a:pt x="1849" y="388"/>
                  </a:lnTo>
                  <a:lnTo>
                    <a:pt x="1820" y="373"/>
                  </a:lnTo>
                  <a:lnTo>
                    <a:pt x="1795" y="362"/>
                  </a:lnTo>
                  <a:lnTo>
                    <a:pt x="1771" y="351"/>
                  </a:lnTo>
                  <a:lnTo>
                    <a:pt x="1750" y="344"/>
                  </a:lnTo>
                  <a:lnTo>
                    <a:pt x="1730" y="340"/>
                  </a:lnTo>
                  <a:lnTo>
                    <a:pt x="1714" y="338"/>
                  </a:lnTo>
                  <a:lnTo>
                    <a:pt x="1699" y="336"/>
                  </a:lnTo>
                  <a:lnTo>
                    <a:pt x="1686" y="339"/>
                  </a:lnTo>
                  <a:lnTo>
                    <a:pt x="1674" y="342"/>
                  </a:lnTo>
                  <a:lnTo>
                    <a:pt x="1665" y="347"/>
                  </a:lnTo>
                  <a:lnTo>
                    <a:pt x="1657" y="354"/>
                  </a:lnTo>
                  <a:lnTo>
                    <a:pt x="1651" y="363"/>
                  </a:lnTo>
                  <a:lnTo>
                    <a:pt x="1646" y="373"/>
                  </a:lnTo>
                  <a:lnTo>
                    <a:pt x="1643" y="384"/>
                  </a:lnTo>
                  <a:lnTo>
                    <a:pt x="1639" y="410"/>
                  </a:lnTo>
                  <a:lnTo>
                    <a:pt x="1639" y="442"/>
                  </a:lnTo>
                  <a:lnTo>
                    <a:pt x="1643" y="475"/>
                  </a:lnTo>
                  <a:lnTo>
                    <a:pt x="1650" y="512"/>
                  </a:lnTo>
                  <a:lnTo>
                    <a:pt x="1658" y="550"/>
                  </a:lnTo>
                  <a:lnTo>
                    <a:pt x="1674" y="628"/>
                  </a:lnTo>
                  <a:lnTo>
                    <a:pt x="1682" y="666"/>
                  </a:lnTo>
                  <a:lnTo>
                    <a:pt x="1688" y="702"/>
                  </a:lnTo>
                  <a:lnTo>
                    <a:pt x="1689" y="725"/>
                  </a:lnTo>
                  <a:lnTo>
                    <a:pt x="1689" y="745"/>
                  </a:lnTo>
                  <a:lnTo>
                    <a:pt x="1688" y="763"/>
                  </a:lnTo>
                  <a:lnTo>
                    <a:pt x="1685" y="778"/>
                  </a:lnTo>
                  <a:lnTo>
                    <a:pt x="1679" y="791"/>
                  </a:lnTo>
                  <a:lnTo>
                    <a:pt x="1672" y="802"/>
                  </a:lnTo>
                  <a:lnTo>
                    <a:pt x="1664" y="812"/>
                  </a:lnTo>
                  <a:lnTo>
                    <a:pt x="1655" y="819"/>
                  </a:lnTo>
                  <a:lnTo>
                    <a:pt x="1644" y="823"/>
                  </a:lnTo>
                  <a:lnTo>
                    <a:pt x="1634" y="827"/>
                  </a:lnTo>
                  <a:lnTo>
                    <a:pt x="1621" y="828"/>
                  </a:lnTo>
                  <a:lnTo>
                    <a:pt x="1608" y="828"/>
                  </a:lnTo>
                  <a:lnTo>
                    <a:pt x="1595" y="825"/>
                  </a:lnTo>
                  <a:lnTo>
                    <a:pt x="1581" y="822"/>
                  </a:lnTo>
                  <a:lnTo>
                    <a:pt x="1568" y="817"/>
                  </a:lnTo>
                  <a:lnTo>
                    <a:pt x="1554" y="812"/>
                  </a:lnTo>
                  <a:lnTo>
                    <a:pt x="1540" y="805"/>
                  </a:lnTo>
                  <a:lnTo>
                    <a:pt x="1526" y="797"/>
                  </a:lnTo>
                  <a:lnTo>
                    <a:pt x="1499" y="776"/>
                  </a:lnTo>
                  <a:lnTo>
                    <a:pt x="1475" y="751"/>
                  </a:lnTo>
                  <a:lnTo>
                    <a:pt x="1453" y="725"/>
                  </a:lnTo>
                  <a:lnTo>
                    <a:pt x="1445" y="710"/>
                  </a:lnTo>
                  <a:lnTo>
                    <a:pt x="1437" y="695"/>
                  </a:lnTo>
                  <a:lnTo>
                    <a:pt x="1430" y="680"/>
                  </a:lnTo>
                  <a:lnTo>
                    <a:pt x="1425" y="664"/>
                  </a:lnTo>
                  <a:lnTo>
                    <a:pt x="1421" y="647"/>
                  </a:lnTo>
                  <a:lnTo>
                    <a:pt x="1420" y="631"/>
                  </a:lnTo>
                  <a:lnTo>
                    <a:pt x="1421" y="615"/>
                  </a:lnTo>
                  <a:lnTo>
                    <a:pt x="1424" y="599"/>
                  </a:lnTo>
                  <a:lnTo>
                    <a:pt x="1431" y="563"/>
                  </a:lnTo>
                  <a:lnTo>
                    <a:pt x="1438" y="529"/>
                  </a:lnTo>
                  <a:lnTo>
                    <a:pt x="1442" y="498"/>
                  </a:lnTo>
                  <a:lnTo>
                    <a:pt x="1446" y="468"/>
                  </a:lnTo>
                  <a:lnTo>
                    <a:pt x="1449" y="440"/>
                  </a:lnTo>
                  <a:lnTo>
                    <a:pt x="1452" y="414"/>
                  </a:lnTo>
                  <a:lnTo>
                    <a:pt x="1454" y="362"/>
                  </a:lnTo>
                  <a:lnTo>
                    <a:pt x="1459" y="262"/>
                  </a:lnTo>
                  <a:lnTo>
                    <a:pt x="1463" y="213"/>
                  </a:lnTo>
                  <a:lnTo>
                    <a:pt x="1469" y="159"/>
                  </a:lnTo>
                  <a:lnTo>
                    <a:pt x="1471" y="140"/>
                  </a:lnTo>
                  <a:lnTo>
                    <a:pt x="1470" y="120"/>
                  </a:lnTo>
                  <a:lnTo>
                    <a:pt x="1466" y="103"/>
                  </a:lnTo>
                  <a:lnTo>
                    <a:pt x="1459" y="87"/>
                  </a:lnTo>
                  <a:lnTo>
                    <a:pt x="1449" y="72"/>
                  </a:lnTo>
                  <a:lnTo>
                    <a:pt x="1439" y="58"/>
                  </a:lnTo>
                  <a:lnTo>
                    <a:pt x="1425" y="46"/>
                  </a:lnTo>
                  <a:lnTo>
                    <a:pt x="1410" y="36"/>
                  </a:lnTo>
                  <a:lnTo>
                    <a:pt x="1392" y="27"/>
                  </a:lnTo>
                  <a:lnTo>
                    <a:pt x="1374" y="18"/>
                  </a:lnTo>
                  <a:lnTo>
                    <a:pt x="1354" y="13"/>
                  </a:lnTo>
                  <a:lnTo>
                    <a:pt x="1334" y="7"/>
                  </a:lnTo>
                  <a:lnTo>
                    <a:pt x="1312" y="3"/>
                  </a:lnTo>
                  <a:lnTo>
                    <a:pt x="1290" y="1"/>
                  </a:lnTo>
                  <a:lnTo>
                    <a:pt x="1267" y="0"/>
                  </a:lnTo>
                  <a:lnTo>
                    <a:pt x="1245" y="0"/>
                  </a:lnTo>
                  <a:lnTo>
                    <a:pt x="1222" y="1"/>
                  </a:lnTo>
                  <a:lnTo>
                    <a:pt x="1199" y="3"/>
                  </a:lnTo>
                  <a:lnTo>
                    <a:pt x="1155" y="11"/>
                  </a:lnTo>
                  <a:lnTo>
                    <a:pt x="1113" y="24"/>
                  </a:lnTo>
                  <a:lnTo>
                    <a:pt x="1093" y="32"/>
                  </a:lnTo>
                  <a:lnTo>
                    <a:pt x="1076" y="42"/>
                  </a:lnTo>
                  <a:lnTo>
                    <a:pt x="1060" y="52"/>
                  </a:lnTo>
                  <a:lnTo>
                    <a:pt x="1045" y="64"/>
                  </a:lnTo>
                  <a:lnTo>
                    <a:pt x="1032" y="76"/>
                  </a:lnTo>
                  <a:lnTo>
                    <a:pt x="1021" y="89"/>
                  </a:lnTo>
                  <a:lnTo>
                    <a:pt x="1012" y="104"/>
                  </a:lnTo>
                  <a:lnTo>
                    <a:pt x="1006" y="119"/>
                  </a:lnTo>
                  <a:lnTo>
                    <a:pt x="1003" y="135"/>
                  </a:lnTo>
                  <a:lnTo>
                    <a:pt x="1003" y="153"/>
                  </a:lnTo>
                  <a:lnTo>
                    <a:pt x="1006" y="193"/>
                  </a:lnTo>
                  <a:lnTo>
                    <a:pt x="1012" y="236"/>
                  </a:lnTo>
                  <a:lnTo>
                    <a:pt x="1019" y="280"/>
                  </a:lnTo>
                  <a:lnTo>
                    <a:pt x="1025" y="327"/>
                  </a:lnTo>
                  <a:lnTo>
                    <a:pt x="1031" y="379"/>
                  </a:lnTo>
                  <a:lnTo>
                    <a:pt x="1033" y="407"/>
                  </a:lnTo>
                  <a:lnTo>
                    <a:pt x="1034" y="436"/>
                  </a:lnTo>
                  <a:lnTo>
                    <a:pt x="1035" y="466"/>
                  </a:lnTo>
                  <a:lnTo>
                    <a:pt x="1035" y="498"/>
                  </a:lnTo>
                  <a:lnTo>
                    <a:pt x="1034" y="533"/>
                  </a:lnTo>
                  <a:lnTo>
                    <a:pt x="1032" y="569"/>
                  </a:lnTo>
                  <a:lnTo>
                    <a:pt x="1031" y="586"/>
                  </a:lnTo>
                  <a:lnTo>
                    <a:pt x="1027" y="603"/>
                  </a:lnTo>
                  <a:lnTo>
                    <a:pt x="1023" y="622"/>
                  </a:lnTo>
                  <a:lnTo>
                    <a:pt x="1016" y="642"/>
                  </a:lnTo>
                  <a:lnTo>
                    <a:pt x="1009" y="660"/>
                  </a:lnTo>
                  <a:lnTo>
                    <a:pt x="999" y="679"/>
                  </a:lnTo>
                  <a:lnTo>
                    <a:pt x="978" y="713"/>
                  </a:lnTo>
                  <a:lnTo>
                    <a:pt x="967" y="731"/>
                  </a:lnTo>
                  <a:lnTo>
                    <a:pt x="955" y="746"/>
                  </a:lnTo>
                  <a:lnTo>
                    <a:pt x="943" y="758"/>
                  </a:lnTo>
                  <a:lnTo>
                    <a:pt x="929" y="771"/>
                  </a:lnTo>
                  <a:lnTo>
                    <a:pt x="916" y="782"/>
                  </a:lnTo>
                  <a:lnTo>
                    <a:pt x="902" y="788"/>
                  </a:lnTo>
                  <a:lnTo>
                    <a:pt x="888" y="794"/>
                  </a:lnTo>
                  <a:lnTo>
                    <a:pt x="873" y="798"/>
                  </a:lnTo>
                  <a:lnTo>
                    <a:pt x="817" y="804"/>
                  </a:lnTo>
                  <a:lnTo>
                    <a:pt x="791" y="805"/>
                  </a:lnTo>
                  <a:lnTo>
                    <a:pt x="765" y="801"/>
                  </a:lnTo>
                  <a:lnTo>
                    <a:pt x="752" y="798"/>
                  </a:lnTo>
                  <a:lnTo>
                    <a:pt x="741" y="793"/>
                  </a:lnTo>
                  <a:lnTo>
                    <a:pt x="730" y="786"/>
                  </a:lnTo>
                  <a:lnTo>
                    <a:pt x="720" y="778"/>
                  </a:lnTo>
                  <a:lnTo>
                    <a:pt x="712" y="768"/>
                  </a:lnTo>
                  <a:lnTo>
                    <a:pt x="702" y="755"/>
                  </a:lnTo>
                  <a:lnTo>
                    <a:pt x="696" y="740"/>
                  </a:lnTo>
                  <a:lnTo>
                    <a:pt x="690" y="723"/>
                  </a:lnTo>
                  <a:lnTo>
                    <a:pt x="689" y="709"/>
                  </a:lnTo>
                  <a:lnTo>
                    <a:pt x="692" y="693"/>
                  </a:lnTo>
                  <a:lnTo>
                    <a:pt x="698" y="673"/>
                  </a:lnTo>
                  <a:lnTo>
                    <a:pt x="706" y="652"/>
                  </a:lnTo>
                  <a:lnTo>
                    <a:pt x="716" y="629"/>
                  </a:lnTo>
                  <a:lnTo>
                    <a:pt x="729" y="603"/>
                  </a:lnTo>
                  <a:lnTo>
                    <a:pt x="743" y="577"/>
                  </a:lnTo>
                  <a:lnTo>
                    <a:pt x="759" y="550"/>
                  </a:lnTo>
                  <a:lnTo>
                    <a:pt x="825" y="437"/>
                  </a:lnTo>
                  <a:lnTo>
                    <a:pt x="858" y="383"/>
                  </a:lnTo>
                  <a:lnTo>
                    <a:pt x="871" y="356"/>
                  </a:lnTo>
                  <a:lnTo>
                    <a:pt x="883" y="332"/>
                  </a:lnTo>
                  <a:lnTo>
                    <a:pt x="895" y="307"/>
                  </a:lnTo>
                  <a:lnTo>
                    <a:pt x="904" y="284"/>
                  </a:lnTo>
                  <a:lnTo>
                    <a:pt x="914" y="262"/>
                  </a:lnTo>
                  <a:lnTo>
                    <a:pt x="919" y="243"/>
                  </a:lnTo>
                  <a:lnTo>
                    <a:pt x="924" y="223"/>
                  </a:lnTo>
                  <a:lnTo>
                    <a:pt x="926" y="205"/>
                  </a:lnTo>
                  <a:lnTo>
                    <a:pt x="926" y="188"/>
                  </a:lnTo>
                  <a:lnTo>
                    <a:pt x="924" y="175"/>
                  </a:lnTo>
                  <a:lnTo>
                    <a:pt x="919" y="161"/>
                  </a:lnTo>
                  <a:lnTo>
                    <a:pt x="911" y="149"/>
                  </a:lnTo>
                  <a:lnTo>
                    <a:pt x="900" y="140"/>
                  </a:lnTo>
                  <a:lnTo>
                    <a:pt x="886" y="132"/>
                  </a:lnTo>
                  <a:lnTo>
                    <a:pt x="867" y="126"/>
                  </a:lnTo>
                  <a:lnTo>
                    <a:pt x="846" y="122"/>
                  </a:lnTo>
                  <a:lnTo>
                    <a:pt x="821" y="120"/>
                  </a:lnTo>
                  <a:lnTo>
                    <a:pt x="791" y="120"/>
                  </a:lnTo>
                  <a:lnTo>
                    <a:pt x="767" y="122"/>
                  </a:lnTo>
                  <a:lnTo>
                    <a:pt x="745" y="126"/>
                  </a:lnTo>
                  <a:lnTo>
                    <a:pt x="727" y="132"/>
                  </a:lnTo>
                  <a:lnTo>
                    <a:pt x="709" y="138"/>
                  </a:lnTo>
                  <a:lnTo>
                    <a:pt x="694" y="146"/>
                  </a:lnTo>
                  <a:lnTo>
                    <a:pt x="682" y="155"/>
                  </a:lnTo>
                  <a:lnTo>
                    <a:pt x="669" y="165"/>
                  </a:lnTo>
                  <a:lnTo>
                    <a:pt x="660" y="176"/>
                  </a:lnTo>
                  <a:lnTo>
                    <a:pt x="650" y="188"/>
                  </a:lnTo>
                  <a:lnTo>
                    <a:pt x="642" y="201"/>
                  </a:lnTo>
                  <a:lnTo>
                    <a:pt x="629" y="228"/>
                  </a:lnTo>
                  <a:lnTo>
                    <a:pt x="619" y="257"/>
                  </a:lnTo>
                  <a:lnTo>
                    <a:pt x="610" y="287"/>
                  </a:lnTo>
                  <a:lnTo>
                    <a:pt x="592" y="344"/>
                  </a:lnTo>
                  <a:lnTo>
                    <a:pt x="581" y="371"/>
                  </a:lnTo>
                  <a:lnTo>
                    <a:pt x="567" y="394"/>
                  </a:lnTo>
                  <a:lnTo>
                    <a:pt x="558" y="405"/>
                  </a:lnTo>
                  <a:lnTo>
                    <a:pt x="547" y="414"/>
                  </a:lnTo>
                  <a:lnTo>
                    <a:pt x="535" y="422"/>
                  </a:lnTo>
                  <a:lnTo>
                    <a:pt x="523" y="429"/>
                  </a:lnTo>
                  <a:lnTo>
                    <a:pt x="508" y="434"/>
                  </a:lnTo>
                  <a:lnTo>
                    <a:pt x="490" y="438"/>
                  </a:lnTo>
                  <a:lnTo>
                    <a:pt x="472" y="440"/>
                  </a:lnTo>
                  <a:lnTo>
                    <a:pt x="450" y="440"/>
                  </a:lnTo>
                  <a:lnTo>
                    <a:pt x="443" y="439"/>
                  </a:lnTo>
                  <a:lnTo>
                    <a:pt x="435" y="438"/>
                  </a:lnTo>
                  <a:lnTo>
                    <a:pt x="417" y="430"/>
                  </a:lnTo>
                  <a:lnTo>
                    <a:pt x="401" y="420"/>
                  </a:lnTo>
                  <a:lnTo>
                    <a:pt x="384" y="407"/>
                  </a:lnTo>
                  <a:lnTo>
                    <a:pt x="350" y="381"/>
                  </a:lnTo>
                  <a:lnTo>
                    <a:pt x="334" y="372"/>
                  </a:lnTo>
                  <a:lnTo>
                    <a:pt x="317" y="368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298" name="Freeform 40"/>
            <p:cNvSpPr/>
            <p:nvPr/>
          </p:nvSpPr>
          <p:spPr bwMode="auto">
            <a:xfrm>
              <a:off x="3549" y="1750"/>
              <a:ext cx="66" cy="26"/>
            </a:xfrm>
            <a:custGeom>
              <a:avLst/>
              <a:gdLst>
                <a:gd name="T0" fmla="*/ 58 w 66"/>
                <a:gd name="T1" fmla="*/ 12 h 26"/>
                <a:gd name="T2" fmla="*/ 52 w 66"/>
                <a:gd name="T3" fmla="*/ 18 h 26"/>
                <a:gd name="T4" fmla="*/ 52 w 66"/>
                <a:gd name="T5" fmla="*/ 18 h 26"/>
                <a:gd name="T6" fmla="*/ 51 w 66"/>
                <a:gd name="T7" fmla="*/ 21 h 26"/>
                <a:gd name="T8" fmla="*/ 50 w 66"/>
                <a:gd name="T9" fmla="*/ 23 h 26"/>
                <a:gd name="T10" fmla="*/ 48 w 66"/>
                <a:gd name="T11" fmla="*/ 24 h 26"/>
                <a:gd name="T12" fmla="*/ 44 w 66"/>
                <a:gd name="T13" fmla="*/ 25 h 26"/>
                <a:gd name="T14" fmla="*/ 35 w 66"/>
                <a:gd name="T15" fmla="*/ 26 h 26"/>
                <a:gd name="T16" fmla="*/ 23 w 66"/>
                <a:gd name="T17" fmla="*/ 25 h 26"/>
                <a:gd name="T18" fmla="*/ 13 w 66"/>
                <a:gd name="T19" fmla="*/ 17 h 26"/>
                <a:gd name="T20" fmla="*/ 11 w 66"/>
                <a:gd name="T21" fmla="*/ 12 h 26"/>
                <a:gd name="T22" fmla="*/ 12 w 66"/>
                <a:gd name="T23" fmla="*/ 7 h 26"/>
                <a:gd name="T24" fmla="*/ 7 w 66"/>
                <a:gd name="T25" fmla="*/ 3 h 26"/>
                <a:gd name="T26" fmla="*/ 4 w 66"/>
                <a:gd name="T27" fmla="*/ 3 h 26"/>
                <a:gd name="T28" fmla="*/ 0 w 66"/>
                <a:gd name="T29" fmla="*/ 2 h 26"/>
                <a:gd name="T30" fmla="*/ 4 w 66"/>
                <a:gd name="T31" fmla="*/ 0 h 26"/>
                <a:gd name="T32" fmla="*/ 15 w 66"/>
                <a:gd name="T33" fmla="*/ 2 h 26"/>
                <a:gd name="T34" fmla="*/ 27 w 66"/>
                <a:gd name="T35" fmla="*/ 2 h 26"/>
                <a:gd name="T36" fmla="*/ 35 w 66"/>
                <a:gd name="T37" fmla="*/ 1 h 26"/>
                <a:gd name="T38" fmla="*/ 40 w 66"/>
                <a:gd name="T39" fmla="*/ 0 h 26"/>
                <a:gd name="T40" fmla="*/ 49 w 66"/>
                <a:gd name="T41" fmla="*/ 4 h 26"/>
                <a:gd name="T42" fmla="*/ 53 w 66"/>
                <a:gd name="T43" fmla="*/ 8 h 26"/>
                <a:gd name="T44" fmla="*/ 60 w 66"/>
                <a:gd name="T45" fmla="*/ 10 h 26"/>
                <a:gd name="T46" fmla="*/ 60 w 66"/>
                <a:gd name="T47" fmla="*/ 10 h 26"/>
                <a:gd name="T48" fmla="*/ 66 w 66"/>
                <a:gd name="T49" fmla="*/ 10 h 26"/>
                <a:gd name="T50" fmla="*/ 66 w 66"/>
                <a:gd name="T51" fmla="*/ 12 h 26"/>
                <a:gd name="T52" fmla="*/ 58 w 66"/>
                <a:gd name="T53" fmla="*/ 12 h 2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6"/>
                <a:gd name="T82" fmla="*/ 0 h 26"/>
                <a:gd name="T83" fmla="*/ 66 w 66"/>
                <a:gd name="T84" fmla="*/ 26 h 2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6" h="26">
                  <a:moveTo>
                    <a:pt x="58" y="12"/>
                  </a:moveTo>
                  <a:lnTo>
                    <a:pt x="52" y="18"/>
                  </a:lnTo>
                  <a:lnTo>
                    <a:pt x="51" y="21"/>
                  </a:lnTo>
                  <a:lnTo>
                    <a:pt x="50" y="23"/>
                  </a:lnTo>
                  <a:lnTo>
                    <a:pt x="48" y="24"/>
                  </a:lnTo>
                  <a:lnTo>
                    <a:pt x="44" y="25"/>
                  </a:lnTo>
                  <a:lnTo>
                    <a:pt x="35" y="26"/>
                  </a:lnTo>
                  <a:lnTo>
                    <a:pt x="23" y="25"/>
                  </a:lnTo>
                  <a:lnTo>
                    <a:pt x="13" y="17"/>
                  </a:lnTo>
                  <a:lnTo>
                    <a:pt x="11" y="12"/>
                  </a:lnTo>
                  <a:lnTo>
                    <a:pt x="12" y="7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15" y="2"/>
                  </a:lnTo>
                  <a:lnTo>
                    <a:pt x="27" y="2"/>
                  </a:lnTo>
                  <a:lnTo>
                    <a:pt x="35" y="1"/>
                  </a:lnTo>
                  <a:lnTo>
                    <a:pt x="40" y="0"/>
                  </a:lnTo>
                  <a:lnTo>
                    <a:pt x="49" y="4"/>
                  </a:lnTo>
                  <a:lnTo>
                    <a:pt x="53" y="8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58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299" name="Freeform 41"/>
            <p:cNvSpPr/>
            <p:nvPr/>
          </p:nvSpPr>
          <p:spPr bwMode="auto">
            <a:xfrm>
              <a:off x="3431" y="1752"/>
              <a:ext cx="23" cy="12"/>
            </a:xfrm>
            <a:custGeom>
              <a:avLst/>
              <a:gdLst>
                <a:gd name="T0" fmla="*/ 20 w 23"/>
                <a:gd name="T1" fmla="*/ 8 h 12"/>
                <a:gd name="T2" fmla="*/ 11 w 23"/>
                <a:gd name="T3" fmla="*/ 2 h 12"/>
                <a:gd name="T4" fmla="*/ 5 w 23"/>
                <a:gd name="T5" fmla="*/ 0 h 12"/>
                <a:gd name="T6" fmla="*/ 0 w 23"/>
                <a:gd name="T7" fmla="*/ 6 h 12"/>
                <a:gd name="T8" fmla="*/ 0 w 23"/>
                <a:gd name="T9" fmla="*/ 12 h 12"/>
                <a:gd name="T10" fmla="*/ 2 w 23"/>
                <a:gd name="T11" fmla="*/ 8 h 12"/>
                <a:gd name="T12" fmla="*/ 11 w 23"/>
                <a:gd name="T13" fmla="*/ 8 h 12"/>
                <a:gd name="T14" fmla="*/ 16 w 23"/>
                <a:gd name="T15" fmla="*/ 12 h 12"/>
                <a:gd name="T16" fmla="*/ 23 w 23"/>
                <a:gd name="T17" fmla="*/ 8 h 12"/>
                <a:gd name="T18" fmla="*/ 20 w 23"/>
                <a:gd name="T19" fmla="*/ 8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12"/>
                <a:gd name="T32" fmla="*/ 23 w 23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12">
                  <a:moveTo>
                    <a:pt x="20" y="8"/>
                  </a:moveTo>
                  <a:lnTo>
                    <a:pt x="11" y="2"/>
                  </a:lnTo>
                  <a:lnTo>
                    <a:pt x="5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1" y="8"/>
                  </a:lnTo>
                  <a:lnTo>
                    <a:pt x="16" y="12"/>
                  </a:lnTo>
                  <a:lnTo>
                    <a:pt x="23" y="8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300" name="Freeform 42"/>
            <p:cNvSpPr/>
            <p:nvPr/>
          </p:nvSpPr>
          <p:spPr bwMode="auto">
            <a:xfrm>
              <a:off x="3586" y="1760"/>
              <a:ext cx="7" cy="8"/>
            </a:xfrm>
            <a:custGeom>
              <a:avLst/>
              <a:gdLst>
                <a:gd name="T0" fmla="*/ 7 w 7"/>
                <a:gd name="T1" fmla="*/ 2 h 8"/>
                <a:gd name="T2" fmla="*/ 3 w 7"/>
                <a:gd name="T3" fmla="*/ 0 h 8"/>
                <a:gd name="T4" fmla="*/ 0 w 7"/>
                <a:gd name="T5" fmla="*/ 2 h 8"/>
                <a:gd name="T6" fmla="*/ 3 w 7"/>
                <a:gd name="T7" fmla="*/ 6 h 8"/>
                <a:gd name="T8" fmla="*/ 3 w 7"/>
                <a:gd name="T9" fmla="*/ 8 h 8"/>
                <a:gd name="T10" fmla="*/ 7 w 7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8"/>
                <a:gd name="T20" fmla="*/ 7 w 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8">
                  <a:moveTo>
                    <a:pt x="7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6"/>
                  </a:lnTo>
                  <a:lnTo>
                    <a:pt x="3" y="8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301" name="Freeform 43"/>
            <p:cNvSpPr/>
            <p:nvPr/>
          </p:nvSpPr>
          <p:spPr bwMode="auto">
            <a:xfrm>
              <a:off x="3545" y="1658"/>
              <a:ext cx="38" cy="21"/>
            </a:xfrm>
            <a:custGeom>
              <a:avLst/>
              <a:gdLst>
                <a:gd name="T0" fmla="*/ 38 w 38"/>
                <a:gd name="T1" fmla="*/ 7 h 21"/>
                <a:gd name="T2" fmla="*/ 34 w 38"/>
                <a:gd name="T3" fmla="*/ 6 h 21"/>
                <a:gd name="T4" fmla="*/ 33 w 38"/>
                <a:gd name="T5" fmla="*/ 7 h 21"/>
                <a:gd name="T6" fmla="*/ 30 w 38"/>
                <a:gd name="T7" fmla="*/ 3 h 21"/>
                <a:gd name="T8" fmla="*/ 19 w 38"/>
                <a:gd name="T9" fmla="*/ 0 h 21"/>
                <a:gd name="T10" fmla="*/ 10 w 38"/>
                <a:gd name="T11" fmla="*/ 0 h 21"/>
                <a:gd name="T12" fmla="*/ 2 w 38"/>
                <a:gd name="T13" fmla="*/ 8 h 21"/>
                <a:gd name="T14" fmla="*/ 0 w 38"/>
                <a:gd name="T15" fmla="*/ 21 h 21"/>
                <a:gd name="T16" fmla="*/ 6 w 38"/>
                <a:gd name="T17" fmla="*/ 18 h 21"/>
                <a:gd name="T18" fmla="*/ 16 w 38"/>
                <a:gd name="T19" fmla="*/ 14 h 21"/>
                <a:gd name="T20" fmla="*/ 24 w 38"/>
                <a:gd name="T21" fmla="*/ 15 h 21"/>
                <a:gd name="T22" fmla="*/ 34 w 38"/>
                <a:gd name="T23" fmla="*/ 10 h 21"/>
                <a:gd name="T24" fmla="*/ 34 w 38"/>
                <a:gd name="T25" fmla="*/ 10 h 21"/>
                <a:gd name="T26" fmla="*/ 38 w 38"/>
                <a:gd name="T27" fmla="*/ 7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21"/>
                <a:gd name="T44" fmla="*/ 38 w 38"/>
                <a:gd name="T45" fmla="*/ 21 h 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21">
                  <a:moveTo>
                    <a:pt x="38" y="7"/>
                  </a:moveTo>
                  <a:lnTo>
                    <a:pt x="34" y="6"/>
                  </a:lnTo>
                  <a:lnTo>
                    <a:pt x="33" y="7"/>
                  </a:lnTo>
                  <a:lnTo>
                    <a:pt x="30" y="3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2" y="8"/>
                  </a:lnTo>
                  <a:lnTo>
                    <a:pt x="0" y="21"/>
                  </a:lnTo>
                  <a:lnTo>
                    <a:pt x="6" y="18"/>
                  </a:lnTo>
                  <a:lnTo>
                    <a:pt x="16" y="14"/>
                  </a:lnTo>
                  <a:lnTo>
                    <a:pt x="24" y="15"/>
                  </a:lnTo>
                  <a:lnTo>
                    <a:pt x="34" y="10"/>
                  </a:lnTo>
                  <a:lnTo>
                    <a:pt x="38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302" name="Freeform 44"/>
            <p:cNvSpPr/>
            <p:nvPr/>
          </p:nvSpPr>
          <p:spPr bwMode="auto">
            <a:xfrm>
              <a:off x="3551" y="1665"/>
              <a:ext cx="11" cy="7"/>
            </a:xfrm>
            <a:custGeom>
              <a:avLst/>
              <a:gdLst>
                <a:gd name="T0" fmla="*/ 10 w 11"/>
                <a:gd name="T1" fmla="*/ 7 h 7"/>
                <a:gd name="T2" fmla="*/ 0 w 11"/>
                <a:gd name="T3" fmla="*/ 5 h 7"/>
                <a:gd name="T4" fmla="*/ 5 w 11"/>
                <a:gd name="T5" fmla="*/ 0 h 7"/>
                <a:gd name="T6" fmla="*/ 11 w 11"/>
                <a:gd name="T7" fmla="*/ 1 h 7"/>
                <a:gd name="T8" fmla="*/ 10 w 11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7"/>
                <a:gd name="T17" fmla="*/ 11 w 11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7">
                  <a:moveTo>
                    <a:pt x="10" y="7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11" y="1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303" name="Freeform 45"/>
            <p:cNvSpPr/>
            <p:nvPr/>
          </p:nvSpPr>
          <p:spPr bwMode="auto">
            <a:xfrm>
              <a:off x="3434" y="1685"/>
              <a:ext cx="85" cy="34"/>
            </a:xfrm>
            <a:custGeom>
              <a:avLst/>
              <a:gdLst>
                <a:gd name="T0" fmla="*/ 69 w 85"/>
                <a:gd name="T1" fmla="*/ 8 h 34"/>
                <a:gd name="T2" fmla="*/ 26 w 85"/>
                <a:gd name="T3" fmla="*/ 17 h 34"/>
                <a:gd name="T4" fmla="*/ 0 w 85"/>
                <a:gd name="T5" fmla="*/ 31 h 34"/>
                <a:gd name="T6" fmla="*/ 24 w 85"/>
                <a:gd name="T7" fmla="*/ 34 h 34"/>
                <a:gd name="T8" fmla="*/ 64 w 85"/>
                <a:gd name="T9" fmla="*/ 22 h 34"/>
                <a:gd name="T10" fmla="*/ 85 w 85"/>
                <a:gd name="T11" fmla="*/ 0 h 34"/>
                <a:gd name="T12" fmla="*/ 69 w 85"/>
                <a:gd name="T13" fmla="*/ 8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"/>
                <a:gd name="T22" fmla="*/ 0 h 34"/>
                <a:gd name="T23" fmla="*/ 85 w 85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" h="34">
                  <a:moveTo>
                    <a:pt x="69" y="8"/>
                  </a:moveTo>
                  <a:lnTo>
                    <a:pt x="26" y="17"/>
                  </a:lnTo>
                  <a:lnTo>
                    <a:pt x="0" y="31"/>
                  </a:lnTo>
                  <a:lnTo>
                    <a:pt x="24" y="34"/>
                  </a:lnTo>
                  <a:lnTo>
                    <a:pt x="64" y="22"/>
                  </a:lnTo>
                  <a:lnTo>
                    <a:pt x="85" y="0"/>
                  </a:lnTo>
                  <a:lnTo>
                    <a:pt x="69" y="8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304" name="Freeform 46"/>
            <p:cNvSpPr/>
            <p:nvPr/>
          </p:nvSpPr>
          <p:spPr bwMode="auto">
            <a:xfrm>
              <a:off x="3602" y="1672"/>
              <a:ext cx="154" cy="52"/>
            </a:xfrm>
            <a:custGeom>
              <a:avLst/>
              <a:gdLst>
                <a:gd name="T0" fmla="*/ 0 w 154"/>
                <a:gd name="T1" fmla="*/ 1 h 52"/>
                <a:gd name="T2" fmla="*/ 6 w 154"/>
                <a:gd name="T3" fmla="*/ 4 h 52"/>
                <a:gd name="T4" fmla="*/ 16 w 154"/>
                <a:gd name="T5" fmla="*/ 5 h 52"/>
                <a:gd name="T6" fmla="*/ 25 w 154"/>
                <a:gd name="T7" fmla="*/ 7 h 52"/>
                <a:gd name="T8" fmla="*/ 31 w 154"/>
                <a:gd name="T9" fmla="*/ 10 h 52"/>
                <a:gd name="T10" fmla="*/ 40 w 154"/>
                <a:gd name="T11" fmla="*/ 44 h 52"/>
                <a:gd name="T12" fmla="*/ 52 w 154"/>
                <a:gd name="T13" fmla="*/ 19 h 52"/>
                <a:gd name="T14" fmla="*/ 68 w 154"/>
                <a:gd name="T15" fmla="*/ 19 h 52"/>
                <a:gd name="T16" fmla="*/ 82 w 154"/>
                <a:gd name="T17" fmla="*/ 21 h 52"/>
                <a:gd name="T18" fmla="*/ 108 w 154"/>
                <a:gd name="T19" fmla="*/ 28 h 52"/>
                <a:gd name="T20" fmla="*/ 132 w 154"/>
                <a:gd name="T21" fmla="*/ 40 h 52"/>
                <a:gd name="T22" fmla="*/ 154 w 154"/>
                <a:gd name="T23" fmla="*/ 52 h 52"/>
                <a:gd name="T24" fmla="*/ 138 w 154"/>
                <a:gd name="T25" fmla="*/ 40 h 52"/>
                <a:gd name="T26" fmla="*/ 122 w 154"/>
                <a:gd name="T27" fmla="*/ 29 h 52"/>
                <a:gd name="T28" fmla="*/ 103 w 154"/>
                <a:gd name="T29" fmla="*/ 19 h 52"/>
                <a:gd name="T30" fmla="*/ 83 w 154"/>
                <a:gd name="T31" fmla="*/ 12 h 52"/>
                <a:gd name="T32" fmla="*/ 61 w 154"/>
                <a:gd name="T33" fmla="*/ 6 h 52"/>
                <a:gd name="T34" fmla="*/ 40 w 154"/>
                <a:gd name="T35" fmla="*/ 3 h 52"/>
                <a:gd name="T36" fmla="*/ 20 w 154"/>
                <a:gd name="T37" fmla="*/ 0 h 52"/>
                <a:gd name="T38" fmla="*/ 0 w 154"/>
                <a:gd name="T39" fmla="*/ 1 h 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4"/>
                <a:gd name="T61" fmla="*/ 0 h 52"/>
                <a:gd name="T62" fmla="*/ 154 w 154"/>
                <a:gd name="T63" fmla="*/ 52 h 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4" h="52">
                  <a:moveTo>
                    <a:pt x="0" y="1"/>
                  </a:moveTo>
                  <a:lnTo>
                    <a:pt x="6" y="4"/>
                  </a:lnTo>
                  <a:lnTo>
                    <a:pt x="16" y="5"/>
                  </a:lnTo>
                  <a:lnTo>
                    <a:pt x="25" y="7"/>
                  </a:lnTo>
                  <a:lnTo>
                    <a:pt x="31" y="10"/>
                  </a:lnTo>
                  <a:lnTo>
                    <a:pt x="40" y="44"/>
                  </a:lnTo>
                  <a:lnTo>
                    <a:pt x="52" y="19"/>
                  </a:lnTo>
                  <a:lnTo>
                    <a:pt x="68" y="19"/>
                  </a:lnTo>
                  <a:lnTo>
                    <a:pt x="82" y="21"/>
                  </a:lnTo>
                  <a:lnTo>
                    <a:pt x="108" y="28"/>
                  </a:lnTo>
                  <a:lnTo>
                    <a:pt x="132" y="40"/>
                  </a:lnTo>
                  <a:lnTo>
                    <a:pt x="154" y="52"/>
                  </a:lnTo>
                  <a:lnTo>
                    <a:pt x="138" y="40"/>
                  </a:lnTo>
                  <a:lnTo>
                    <a:pt x="122" y="29"/>
                  </a:lnTo>
                  <a:lnTo>
                    <a:pt x="103" y="19"/>
                  </a:lnTo>
                  <a:lnTo>
                    <a:pt x="83" y="12"/>
                  </a:lnTo>
                  <a:lnTo>
                    <a:pt x="61" y="6"/>
                  </a:lnTo>
                  <a:lnTo>
                    <a:pt x="40" y="3"/>
                  </a:lnTo>
                  <a:lnTo>
                    <a:pt x="2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305" name="Freeform 47"/>
            <p:cNvSpPr/>
            <p:nvPr/>
          </p:nvSpPr>
          <p:spPr bwMode="auto">
            <a:xfrm>
              <a:off x="3901" y="1719"/>
              <a:ext cx="148" cy="90"/>
            </a:xfrm>
            <a:custGeom>
              <a:avLst/>
              <a:gdLst>
                <a:gd name="T0" fmla="*/ 148 w 148"/>
                <a:gd name="T1" fmla="*/ 0 h 90"/>
                <a:gd name="T2" fmla="*/ 141 w 148"/>
                <a:gd name="T3" fmla="*/ 15 h 90"/>
                <a:gd name="T4" fmla="*/ 135 w 148"/>
                <a:gd name="T5" fmla="*/ 27 h 90"/>
                <a:gd name="T6" fmla="*/ 128 w 148"/>
                <a:gd name="T7" fmla="*/ 39 h 90"/>
                <a:gd name="T8" fmla="*/ 121 w 148"/>
                <a:gd name="T9" fmla="*/ 49 h 90"/>
                <a:gd name="T10" fmla="*/ 114 w 148"/>
                <a:gd name="T11" fmla="*/ 56 h 90"/>
                <a:gd name="T12" fmla="*/ 106 w 148"/>
                <a:gd name="T13" fmla="*/ 64 h 90"/>
                <a:gd name="T14" fmla="*/ 90 w 148"/>
                <a:gd name="T15" fmla="*/ 75 h 90"/>
                <a:gd name="T16" fmla="*/ 71 w 148"/>
                <a:gd name="T17" fmla="*/ 82 h 90"/>
                <a:gd name="T18" fmla="*/ 51 w 148"/>
                <a:gd name="T19" fmla="*/ 86 h 90"/>
                <a:gd name="T20" fmla="*/ 27 w 148"/>
                <a:gd name="T21" fmla="*/ 89 h 90"/>
                <a:gd name="T22" fmla="*/ 0 w 148"/>
                <a:gd name="T23" fmla="*/ 90 h 90"/>
                <a:gd name="T24" fmla="*/ 25 w 148"/>
                <a:gd name="T25" fmla="*/ 83 h 90"/>
                <a:gd name="T26" fmla="*/ 47 w 148"/>
                <a:gd name="T27" fmla="*/ 76 h 90"/>
                <a:gd name="T28" fmla="*/ 67 w 148"/>
                <a:gd name="T29" fmla="*/ 68 h 90"/>
                <a:gd name="T30" fmla="*/ 84 w 148"/>
                <a:gd name="T31" fmla="*/ 58 h 90"/>
                <a:gd name="T32" fmla="*/ 102 w 148"/>
                <a:gd name="T33" fmla="*/ 48 h 90"/>
                <a:gd name="T34" fmla="*/ 118 w 148"/>
                <a:gd name="T35" fmla="*/ 34 h 90"/>
                <a:gd name="T36" fmla="*/ 133 w 148"/>
                <a:gd name="T37" fmla="*/ 19 h 90"/>
                <a:gd name="T38" fmla="*/ 148 w 148"/>
                <a:gd name="T39" fmla="*/ 0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8"/>
                <a:gd name="T61" fmla="*/ 0 h 90"/>
                <a:gd name="T62" fmla="*/ 148 w 148"/>
                <a:gd name="T63" fmla="*/ 90 h 9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8" h="90">
                  <a:moveTo>
                    <a:pt x="148" y="0"/>
                  </a:moveTo>
                  <a:lnTo>
                    <a:pt x="141" y="15"/>
                  </a:lnTo>
                  <a:lnTo>
                    <a:pt x="135" y="27"/>
                  </a:lnTo>
                  <a:lnTo>
                    <a:pt x="128" y="39"/>
                  </a:lnTo>
                  <a:lnTo>
                    <a:pt x="121" y="49"/>
                  </a:lnTo>
                  <a:lnTo>
                    <a:pt x="114" y="56"/>
                  </a:lnTo>
                  <a:lnTo>
                    <a:pt x="106" y="64"/>
                  </a:lnTo>
                  <a:lnTo>
                    <a:pt x="90" y="75"/>
                  </a:lnTo>
                  <a:lnTo>
                    <a:pt x="71" y="82"/>
                  </a:lnTo>
                  <a:lnTo>
                    <a:pt x="51" y="86"/>
                  </a:lnTo>
                  <a:lnTo>
                    <a:pt x="27" y="89"/>
                  </a:lnTo>
                  <a:lnTo>
                    <a:pt x="0" y="90"/>
                  </a:lnTo>
                  <a:lnTo>
                    <a:pt x="25" y="83"/>
                  </a:lnTo>
                  <a:lnTo>
                    <a:pt x="47" y="76"/>
                  </a:lnTo>
                  <a:lnTo>
                    <a:pt x="67" y="68"/>
                  </a:lnTo>
                  <a:lnTo>
                    <a:pt x="84" y="58"/>
                  </a:lnTo>
                  <a:lnTo>
                    <a:pt x="102" y="48"/>
                  </a:lnTo>
                  <a:lnTo>
                    <a:pt x="118" y="34"/>
                  </a:lnTo>
                  <a:lnTo>
                    <a:pt x="133" y="19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306" name="Freeform 48"/>
            <p:cNvSpPr/>
            <p:nvPr/>
          </p:nvSpPr>
          <p:spPr bwMode="auto">
            <a:xfrm>
              <a:off x="4200" y="1453"/>
              <a:ext cx="113" cy="172"/>
            </a:xfrm>
            <a:custGeom>
              <a:avLst/>
              <a:gdLst>
                <a:gd name="T0" fmla="*/ 0 w 113"/>
                <a:gd name="T1" fmla="*/ 8 h 172"/>
                <a:gd name="T2" fmla="*/ 22 w 113"/>
                <a:gd name="T3" fmla="*/ 2 h 172"/>
                <a:gd name="T4" fmla="*/ 41 w 113"/>
                <a:gd name="T5" fmla="*/ 0 h 172"/>
                <a:gd name="T6" fmla="*/ 59 w 113"/>
                <a:gd name="T7" fmla="*/ 0 h 172"/>
                <a:gd name="T8" fmla="*/ 74 w 113"/>
                <a:gd name="T9" fmla="*/ 3 h 172"/>
                <a:gd name="T10" fmla="*/ 86 w 113"/>
                <a:gd name="T11" fmla="*/ 8 h 172"/>
                <a:gd name="T12" fmla="*/ 96 w 113"/>
                <a:gd name="T13" fmla="*/ 16 h 172"/>
                <a:gd name="T14" fmla="*/ 104 w 113"/>
                <a:gd name="T15" fmla="*/ 25 h 172"/>
                <a:gd name="T16" fmla="*/ 109 w 113"/>
                <a:gd name="T17" fmla="*/ 37 h 172"/>
                <a:gd name="T18" fmla="*/ 112 w 113"/>
                <a:gd name="T19" fmla="*/ 49 h 172"/>
                <a:gd name="T20" fmla="*/ 113 w 113"/>
                <a:gd name="T21" fmla="*/ 64 h 172"/>
                <a:gd name="T22" fmla="*/ 113 w 113"/>
                <a:gd name="T23" fmla="*/ 79 h 172"/>
                <a:gd name="T24" fmla="*/ 110 w 113"/>
                <a:gd name="T25" fmla="*/ 97 h 172"/>
                <a:gd name="T26" fmla="*/ 105 w 113"/>
                <a:gd name="T27" fmla="*/ 114 h 172"/>
                <a:gd name="T28" fmla="*/ 99 w 113"/>
                <a:gd name="T29" fmla="*/ 134 h 172"/>
                <a:gd name="T30" fmla="*/ 91 w 113"/>
                <a:gd name="T31" fmla="*/ 152 h 172"/>
                <a:gd name="T32" fmla="*/ 81 w 113"/>
                <a:gd name="T33" fmla="*/ 172 h 172"/>
                <a:gd name="T34" fmla="*/ 92 w 113"/>
                <a:gd name="T35" fmla="*/ 144 h 172"/>
                <a:gd name="T36" fmla="*/ 99 w 113"/>
                <a:gd name="T37" fmla="*/ 119 h 172"/>
                <a:gd name="T38" fmla="*/ 104 w 113"/>
                <a:gd name="T39" fmla="*/ 97 h 172"/>
                <a:gd name="T40" fmla="*/ 105 w 113"/>
                <a:gd name="T41" fmla="*/ 78 h 172"/>
                <a:gd name="T42" fmla="*/ 104 w 113"/>
                <a:gd name="T43" fmla="*/ 63 h 172"/>
                <a:gd name="T44" fmla="*/ 101 w 113"/>
                <a:gd name="T45" fmla="*/ 49 h 172"/>
                <a:gd name="T46" fmla="*/ 95 w 113"/>
                <a:gd name="T47" fmla="*/ 39 h 172"/>
                <a:gd name="T48" fmla="*/ 88 w 113"/>
                <a:gd name="T49" fmla="*/ 30 h 172"/>
                <a:gd name="T50" fmla="*/ 79 w 113"/>
                <a:gd name="T51" fmla="*/ 23 h 172"/>
                <a:gd name="T52" fmla="*/ 69 w 113"/>
                <a:gd name="T53" fmla="*/ 18 h 172"/>
                <a:gd name="T54" fmla="*/ 47 w 113"/>
                <a:gd name="T55" fmla="*/ 11 h 172"/>
                <a:gd name="T56" fmla="*/ 23 w 113"/>
                <a:gd name="T57" fmla="*/ 9 h 172"/>
                <a:gd name="T58" fmla="*/ 0 w 113"/>
                <a:gd name="T59" fmla="*/ 8 h 1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3"/>
                <a:gd name="T91" fmla="*/ 0 h 172"/>
                <a:gd name="T92" fmla="*/ 113 w 113"/>
                <a:gd name="T93" fmla="*/ 172 h 17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3" h="172">
                  <a:moveTo>
                    <a:pt x="0" y="8"/>
                  </a:moveTo>
                  <a:lnTo>
                    <a:pt x="22" y="2"/>
                  </a:lnTo>
                  <a:lnTo>
                    <a:pt x="41" y="0"/>
                  </a:lnTo>
                  <a:lnTo>
                    <a:pt x="59" y="0"/>
                  </a:lnTo>
                  <a:lnTo>
                    <a:pt x="74" y="3"/>
                  </a:lnTo>
                  <a:lnTo>
                    <a:pt x="86" y="8"/>
                  </a:lnTo>
                  <a:lnTo>
                    <a:pt x="96" y="16"/>
                  </a:lnTo>
                  <a:lnTo>
                    <a:pt x="104" y="25"/>
                  </a:lnTo>
                  <a:lnTo>
                    <a:pt x="109" y="37"/>
                  </a:lnTo>
                  <a:lnTo>
                    <a:pt x="112" y="49"/>
                  </a:lnTo>
                  <a:lnTo>
                    <a:pt x="113" y="64"/>
                  </a:lnTo>
                  <a:lnTo>
                    <a:pt x="113" y="79"/>
                  </a:lnTo>
                  <a:lnTo>
                    <a:pt x="110" y="97"/>
                  </a:lnTo>
                  <a:lnTo>
                    <a:pt x="105" y="114"/>
                  </a:lnTo>
                  <a:lnTo>
                    <a:pt x="99" y="134"/>
                  </a:lnTo>
                  <a:lnTo>
                    <a:pt x="91" y="152"/>
                  </a:lnTo>
                  <a:lnTo>
                    <a:pt x="81" y="172"/>
                  </a:lnTo>
                  <a:lnTo>
                    <a:pt x="92" y="144"/>
                  </a:lnTo>
                  <a:lnTo>
                    <a:pt x="99" y="119"/>
                  </a:lnTo>
                  <a:lnTo>
                    <a:pt x="104" y="97"/>
                  </a:lnTo>
                  <a:lnTo>
                    <a:pt x="105" y="78"/>
                  </a:lnTo>
                  <a:lnTo>
                    <a:pt x="104" y="63"/>
                  </a:lnTo>
                  <a:lnTo>
                    <a:pt x="101" y="49"/>
                  </a:lnTo>
                  <a:lnTo>
                    <a:pt x="95" y="39"/>
                  </a:lnTo>
                  <a:lnTo>
                    <a:pt x="88" y="30"/>
                  </a:lnTo>
                  <a:lnTo>
                    <a:pt x="79" y="23"/>
                  </a:lnTo>
                  <a:lnTo>
                    <a:pt x="69" y="18"/>
                  </a:lnTo>
                  <a:lnTo>
                    <a:pt x="47" y="11"/>
                  </a:lnTo>
                  <a:lnTo>
                    <a:pt x="23" y="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307" name="Freeform 49"/>
            <p:cNvSpPr/>
            <p:nvPr/>
          </p:nvSpPr>
          <p:spPr bwMode="auto">
            <a:xfrm>
              <a:off x="4050" y="1982"/>
              <a:ext cx="136" cy="169"/>
            </a:xfrm>
            <a:custGeom>
              <a:avLst/>
              <a:gdLst>
                <a:gd name="T0" fmla="*/ 30 w 136"/>
                <a:gd name="T1" fmla="*/ 0 h 169"/>
                <a:gd name="T2" fmla="*/ 26 w 136"/>
                <a:gd name="T3" fmla="*/ 20 h 169"/>
                <a:gd name="T4" fmla="*/ 21 w 136"/>
                <a:gd name="T5" fmla="*/ 37 h 169"/>
                <a:gd name="T6" fmla="*/ 20 w 136"/>
                <a:gd name="T7" fmla="*/ 53 h 169"/>
                <a:gd name="T8" fmla="*/ 19 w 136"/>
                <a:gd name="T9" fmla="*/ 68 h 169"/>
                <a:gd name="T10" fmla="*/ 20 w 136"/>
                <a:gd name="T11" fmla="*/ 82 h 169"/>
                <a:gd name="T12" fmla="*/ 22 w 136"/>
                <a:gd name="T13" fmla="*/ 94 h 169"/>
                <a:gd name="T14" fmla="*/ 26 w 136"/>
                <a:gd name="T15" fmla="*/ 105 h 169"/>
                <a:gd name="T16" fmla="*/ 31 w 136"/>
                <a:gd name="T17" fmla="*/ 115 h 169"/>
                <a:gd name="T18" fmla="*/ 38 w 136"/>
                <a:gd name="T19" fmla="*/ 124 h 169"/>
                <a:gd name="T20" fmla="*/ 47 w 136"/>
                <a:gd name="T21" fmla="*/ 132 h 169"/>
                <a:gd name="T22" fmla="*/ 57 w 136"/>
                <a:gd name="T23" fmla="*/ 139 h 169"/>
                <a:gd name="T24" fmla="*/ 70 w 136"/>
                <a:gd name="T25" fmla="*/ 146 h 169"/>
                <a:gd name="T26" fmla="*/ 84 w 136"/>
                <a:gd name="T27" fmla="*/ 152 h 169"/>
                <a:gd name="T28" fmla="*/ 99 w 136"/>
                <a:gd name="T29" fmla="*/ 156 h 169"/>
                <a:gd name="T30" fmla="*/ 116 w 136"/>
                <a:gd name="T31" fmla="*/ 161 h 169"/>
                <a:gd name="T32" fmla="*/ 136 w 136"/>
                <a:gd name="T33" fmla="*/ 164 h 169"/>
                <a:gd name="T34" fmla="*/ 115 w 136"/>
                <a:gd name="T35" fmla="*/ 168 h 169"/>
                <a:gd name="T36" fmla="*/ 95 w 136"/>
                <a:gd name="T37" fmla="*/ 169 h 169"/>
                <a:gd name="T38" fmla="*/ 78 w 136"/>
                <a:gd name="T39" fmla="*/ 167 h 169"/>
                <a:gd name="T40" fmla="*/ 62 w 136"/>
                <a:gd name="T41" fmla="*/ 162 h 169"/>
                <a:gd name="T42" fmla="*/ 47 w 136"/>
                <a:gd name="T43" fmla="*/ 156 h 169"/>
                <a:gd name="T44" fmla="*/ 34 w 136"/>
                <a:gd name="T45" fmla="*/ 147 h 169"/>
                <a:gd name="T46" fmla="*/ 23 w 136"/>
                <a:gd name="T47" fmla="*/ 138 h 169"/>
                <a:gd name="T48" fmla="*/ 14 w 136"/>
                <a:gd name="T49" fmla="*/ 126 h 169"/>
                <a:gd name="T50" fmla="*/ 7 w 136"/>
                <a:gd name="T51" fmla="*/ 112 h 169"/>
                <a:gd name="T52" fmla="*/ 2 w 136"/>
                <a:gd name="T53" fmla="*/ 98 h 169"/>
                <a:gd name="T54" fmla="*/ 0 w 136"/>
                <a:gd name="T55" fmla="*/ 83 h 169"/>
                <a:gd name="T56" fmla="*/ 1 w 136"/>
                <a:gd name="T57" fmla="*/ 67 h 169"/>
                <a:gd name="T58" fmla="*/ 4 w 136"/>
                <a:gd name="T59" fmla="*/ 51 h 169"/>
                <a:gd name="T60" fmla="*/ 9 w 136"/>
                <a:gd name="T61" fmla="*/ 34 h 169"/>
                <a:gd name="T62" fmla="*/ 19 w 136"/>
                <a:gd name="T63" fmla="*/ 17 h 169"/>
                <a:gd name="T64" fmla="*/ 30 w 136"/>
                <a:gd name="T65" fmla="*/ 0 h 1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69"/>
                <a:gd name="T101" fmla="*/ 136 w 136"/>
                <a:gd name="T102" fmla="*/ 169 h 1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69">
                  <a:moveTo>
                    <a:pt x="30" y="0"/>
                  </a:moveTo>
                  <a:lnTo>
                    <a:pt x="26" y="20"/>
                  </a:lnTo>
                  <a:lnTo>
                    <a:pt x="21" y="37"/>
                  </a:lnTo>
                  <a:lnTo>
                    <a:pt x="20" y="53"/>
                  </a:lnTo>
                  <a:lnTo>
                    <a:pt x="19" y="68"/>
                  </a:lnTo>
                  <a:lnTo>
                    <a:pt x="20" y="82"/>
                  </a:lnTo>
                  <a:lnTo>
                    <a:pt x="22" y="94"/>
                  </a:lnTo>
                  <a:lnTo>
                    <a:pt x="26" y="105"/>
                  </a:lnTo>
                  <a:lnTo>
                    <a:pt x="31" y="115"/>
                  </a:lnTo>
                  <a:lnTo>
                    <a:pt x="38" y="124"/>
                  </a:lnTo>
                  <a:lnTo>
                    <a:pt x="47" y="132"/>
                  </a:lnTo>
                  <a:lnTo>
                    <a:pt x="57" y="139"/>
                  </a:lnTo>
                  <a:lnTo>
                    <a:pt x="70" y="146"/>
                  </a:lnTo>
                  <a:lnTo>
                    <a:pt x="84" y="152"/>
                  </a:lnTo>
                  <a:lnTo>
                    <a:pt x="99" y="156"/>
                  </a:lnTo>
                  <a:lnTo>
                    <a:pt x="116" y="161"/>
                  </a:lnTo>
                  <a:lnTo>
                    <a:pt x="136" y="164"/>
                  </a:lnTo>
                  <a:lnTo>
                    <a:pt x="115" y="168"/>
                  </a:lnTo>
                  <a:lnTo>
                    <a:pt x="95" y="169"/>
                  </a:lnTo>
                  <a:lnTo>
                    <a:pt x="78" y="167"/>
                  </a:lnTo>
                  <a:lnTo>
                    <a:pt x="62" y="162"/>
                  </a:lnTo>
                  <a:lnTo>
                    <a:pt x="47" y="156"/>
                  </a:lnTo>
                  <a:lnTo>
                    <a:pt x="34" y="147"/>
                  </a:lnTo>
                  <a:lnTo>
                    <a:pt x="23" y="138"/>
                  </a:lnTo>
                  <a:lnTo>
                    <a:pt x="14" y="126"/>
                  </a:lnTo>
                  <a:lnTo>
                    <a:pt x="7" y="112"/>
                  </a:lnTo>
                  <a:lnTo>
                    <a:pt x="2" y="98"/>
                  </a:lnTo>
                  <a:lnTo>
                    <a:pt x="0" y="83"/>
                  </a:lnTo>
                  <a:lnTo>
                    <a:pt x="1" y="67"/>
                  </a:lnTo>
                  <a:lnTo>
                    <a:pt x="4" y="51"/>
                  </a:lnTo>
                  <a:lnTo>
                    <a:pt x="9" y="34"/>
                  </a:lnTo>
                  <a:lnTo>
                    <a:pt x="19" y="1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308" name="Freeform 50"/>
            <p:cNvSpPr/>
            <p:nvPr/>
          </p:nvSpPr>
          <p:spPr bwMode="auto">
            <a:xfrm>
              <a:off x="4404" y="1730"/>
              <a:ext cx="146" cy="436"/>
            </a:xfrm>
            <a:custGeom>
              <a:avLst/>
              <a:gdLst>
                <a:gd name="T0" fmla="*/ 127 w 146"/>
                <a:gd name="T1" fmla="*/ 2 h 436"/>
                <a:gd name="T2" fmla="*/ 110 w 146"/>
                <a:gd name="T3" fmla="*/ 0 h 436"/>
                <a:gd name="T4" fmla="*/ 112 w 146"/>
                <a:gd name="T5" fmla="*/ 37 h 436"/>
                <a:gd name="T6" fmla="*/ 115 w 146"/>
                <a:gd name="T7" fmla="*/ 71 h 436"/>
                <a:gd name="T8" fmla="*/ 117 w 146"/>
                <a:gd name="T9" fmla="*/ 104 h 436"/>
                <a:gd name="T10" fmla="*/ 119 w 146"/>
                <a:gd name="T11" fmla="*/ 134 h 436"/>
                <a:gd name="T12" fmla="*/ 120 w 146"/>
                <a:gd name="T13" fmla="*/ 163 h 436"/>
                <a:gd name="T14" fmla="*/ 122 w 146"/>
                <a:gd name="T15" fmla="*/ 191 h 436"/>
                <a:gd name="T16" fmla="*/ 120 w 146"/>
                <a:gd name="T17" fmla="*/ 217 h 436"/>
                <a:gd name="T18" fmla="*/ 118 w 146"/>
                <a:gd name="T19" fmla="*/ 242 h 436"/>
                <a:gd name="T20" fmla="*/ 113 w 146"/>
                <a:gd name="T21" fmla="*/ 266 h 436"/>
                <a:gd name="T22" fmla="*/ 108 w 146"/>
                <a:gd name="T23" fmla="*/ 289 h 436"/>
                <a:gd name="T24" fmla="*/ 98 w 146"/>
                <a:gd name="T25" fmla="*/ 311 h 436"/>
                <a:gd name="T26" fmla="*/ 86 w 146"/>
                <a:gd name="T27" fmla="*/ 333 h 436"/>
                <a:gd name="T28" fmla="*/ 71 w 146"/>
                <a:gd name="T29" fmla="*/ 355 h 436"/>
                <a:gd name="T30" fmla="*/ 51 w 146"/>
                <a:gd name="T31" fmla="*/ 376 h 436"/>
                <a:gd name="T32" fmla="*/ 28 w 146"/>
                <a:gd name="T33" fmla="*/ 398 h 436"/>
                <a:gd name="T34" fmla="*/ 14 w 146"/>
                <a:gd name="T35" fmla="*/ 408 h 436"/>
                <a:gd name="T36" fmla="*/ 0 w 146"/>
                <a:gd name="T37" fmla="*/ 419 h 436"/>
                <a:gd name="T38" fmla="*/ 4 w 146"/>
                <a:gd name="T39" fmla="*/ 436 h 436"/>
                <a:gd name="T40" fmla="*/ 32 w 146"/>
                <a:gd name="T41" fmla="*/ 423 h 436"/>
                <a:gd name="T42" fmla="*/ 57 w 146"/>
                <a:gd name="T43" fmla="*/ 408 h 436"/>
                <a:gd name="T44" fmla="*/ 78 w 146"/>
                <a:gd name="T45" fmla="*/ 391 h 436"/>
                <a:gd name="T46" fmla="*/ 95 w 146"/>
                <a:gd name="T47" fmla="*/ 370 h 436"/>
                <a:gd name="T48" fmla="*/ 110 w 146"/>
                <a:gd name="T49" fmla="*/ 348 h 436"/>
                <a:gd name="T50" fmla="*/ 122 w 146"/>
                <a:gd name="T51" fmla="*/ 325 h 436"/>
                <a:gd name="T52" fmla="*/ 131 w 146"/>
                <a:gd name="T53" fmla="*/ 298 h 436"/>
                <a:gd name="T54" fmla="*/ 138 w 146"/>
                <a:gd name="T55" fmla="*/ 272 h 436"/>
                <a:gd name="T56" fmla="*/ 142 w 146"/>
                <a:gd name="T57" fmla="*/ 242 h 436"/>
                <a:gd name="T58" fmla="*/ 146 w 146"/>
                <a:gd name="T59" fmla="*/ 212 h 436"/>
                <a:gd name="T60" fmla="*/ 146 w 146"/>
                <a:gd name="T61" fmla="*/ 179 h 436"/>
                <a:gd name="T62" fmla="*/ 145 w 146"/>
                <a:gd name="T63" fmla="*/ 146 h 436"/>
                <a:gd name="T64" fmla="*/ 142 w 146"/>
                <a:gd name="T65" fmla="*/ 111 h 436"/>
                <a:gd name="T66" fmla="*/ 139 w 146"/>
                <a:gd name="T67" fmla="*/ 76 h 436"/>
                <a:gd name="T68" fmla="*/ 127 w 146"/>
                <a:gd name="T69" fmla="*/ 2 h 4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6"/>
                <a:gd name="T106" fmla="*/ 0 h 436"/>
                <a:gd name="T107" fmla="*/ 146 w 146"/>
                <a:gd name="T108" fmla="*/ 436 h 4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6" h="436">
                  <a:moveTo>
                    <a:pt x="127" y="2"/>
                  </a:moveTo>
                  <a:lnTo>
                    <a:pt x="110" y="0"/>
                  </a:lnTo>
                  <a:lnTo>
                    <a:pt x="112" y="37"/>
                  </a:lnTo>
                  <a:lnTo>
                    <a:pt x="115" y="71"/>
                  </a:lnTo>
                  <a:lnTo>
                    <a:pt x="117" y="104"/>
                  </a:lnTo>
                  <a:lnTo>
                    <a:pt x="119" y="134"/>
                  </a:lnTo>
                  <a:lnTo>
                    <a:pt x="120" y="163"/>
                  </a:lnTo>
                  <a:lnTo>
                    <a:pt x="122" y="191"/>
                  </a:lnTo>
                  <a:lnTo>
                    <a:pt x="120" y="217"/>
                  </a:lnTo>
                  <a:lnTo>
                    <a:pt x="118" y="242"/>
                  </a:lnTo>
                  <a:lnTo>
                    <a:pt x="113" y="266"/>
                  </a:lnTo>
                  <a:lnTo>
                    <a:pt x="108" y="289"/>
                  </a:lnTo>
                  <a:lnTo>
                    <a:pt x="98" y="311"/>
                  </a:lnTo>
                  <a:lnTo>
                    <a:pt x="86" y="333"/>
                  </a:lnTo>
                  <a:lnTo>
                    <a:pt x="71" y="355"/>
                  </a:lnTo>
                  <a:lnTo>
                    <a:pt x="51" y="376"/>
                  </a:lnTo>
                  <a:lnTo>
                    <a:pt x="28" y="398"/>
                  </a:lnTo>
                  <a:lnTo>
                    <a:pt x="14" y="408"/>
                  </a:lnTo>
                  <a:lnTo>
                    <a:pt x="0" y="419"/>
                  </a:lnTo>
                  <a:lnTo>
                    <a:pt x="4" y="436"/>
                  </a:lnTo>
                  <a:lnTo>
                    <a:pt x="32" y="423"/>
                  </a:lnTo>
                  <a:lnTo>
                    <a:pt x="57" y="408"/>
                  </a:lnTo>
                  <a:lnTo>
                    <a:pt x="78" y="391"/>
                  </a:lnTo>
                  <a:lnTo>
                    <a:pt x="95" y="370"/>
                  </a:lnTo>
                  <a:lnTo>
                    <a:pt x="110" y="348"/>
                  </a:lnTo>
                  <a:lnTo>
                    <a:pt x="122" y="325"/>
                  </a:lnTo>
                  <a:lnTo>
                    <a:pt x="131" y="298"/>
                  </a:lnTo>
                  <a:lnTo>
                    <a:pt x="138" y="272"/>
                  </a:lnTo>
                  <a:lnTo>
                    <a:pt x="142" y="242"/>
                  </a:lnTo>
                  <a:lnTo>
                    <a:pt x="146" y="212"/>
                  </a:lnTo>
                  <a:lnTo>
                    <a:pt x="146" y="179"/>
                  </a:lnTo>
                  <a:lnTo>
                    <a:pt x="145" y="146"/>
                  </a:lnTo>
                  <a:lnTo>
                    <a:pt x="142" y="111"/>
                  </a:lnTo>
                  <a:lnTo>
                    <a:pt x="139" y="76"/>
                  </a:lnTo>
                  <a:lnTo>
                    <a:pt x="127" y="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309" name="Freeform 51"/>
            <p:cNvSpPr/>
            <p:nvPr/>
          </p:nvSpPr>
          <p:spPr bwMode="auto">
            <a:xfrm>
              <a:off x="4759" y="1350"/>
              <a:ext cx="99" cy="241"/>
            </a:xfrm>
            <a:custGeom>
              <a:avLst/>
              <a:gdLst>
                <a:gd name="T0" fmla="*/ 0 w 99"/>
                <a:gd name="T1" fmla="*/ 0 h 241"/>
                <a:gd name="T2" fmla="*/ 23 w 99"/>
                <a:gd name="T3" fmla="*/ 11 h 241"/>
                <a:gd name="T4" fmla="*/ 41 w 99"/>
                <a:gd name="T5" fmla="*/ 23 h 241"/>
                <a:gd name="T6" fmla="*/ 58 w 99"/>
                <a:gd name="T7" fmla="*/ 33 h 241"/>
                <a:gd name="T8" fmla="*/ 70 w 99"/>
                <a:gd name="T9" fmla="*/ 45 h 241"/>
                <a:gd name="T10" fmla="*/ 81 w 99"/>
                <a:gd name="T11" fmla="*/ 56 h 241"/>
                <a:gd name="T12" fmla="*/ 88 w 99"/>
                <a:gd name="T13" fmla="*/ 68 h 241"/>
                <a:gd name="T14" fmla="*/ 94 w 99"/>
                <a:gd name="T15" fmla="*/ 81 h 241"/>
                <a:gd name="T16" fmla="*/ 97 w 99"/>
                <a:gd name="T17" fmla="*/ 94 h 241"/>
                <a:gd name="T18" fmla="*/ 98 w 99"/>
                <a:gd name="T19" fmla="*/ 108 h 241"/>
                <a:gd name="T20" fmla="*/ 99 w 99"/>
                <a:gd name="T21" fmla="*/ 122 h 241"/>
                <a:gd name="T22" fmla="*/ 98 w 99"/>
                <a:gd name="T23" fmla="*/ 138 h 241"/>
                <a:gd name="T24" fmla="*/ 96 w 99"/>
                <a:gd name="T25" fmla="*/ 156 h 241"/>
                <a:gd name="T26" fmla="*/ 94 w 99"/>
                <a:gd name="T27" fmla="*/ 174 h 241"/>
                <a:gd name="T28" fmla="*/ 91 w 99"/>
                <a:gd name="T29" fmla="*/ 195 h 241"/>
                <a:gd name="T30" fmla="*/ 88 w 99"/>
                <a:gd name="T31" fmla="*/ 217 h 241"/>
                <a:gd name="T32" fmla="*/ 85 w 99"/>
                <a:gd name="T33" fmla="*/ 241 h 241"/>
                <a:gd name="T34" fmla="*/ 85 w 99"/>
                <a:gd name="T35" fmla="*/ 218 h 241"/>
                <a:gd name="T36" fmla="*/ 85 w 99"/>
                <a:gd name="T37" fmla="*/ 197 h 241"/>
                <a:gd name="T38" fmla="*/ 85 w 99"/>
                <a:gd name="T39" fmla="*/ 179 h 241"/>
                <a:gd name="T40" fmla="*/ 85 w 99"/>
                <a:gd name="T41" fmla="*/ 162 h 241"/>
                <a:gd name="T42" fmla="*/ 83 w 99"/>
                <a:gd name="T43" fmla="*/ 131 h 241"/>
                <a:gd name="T44" fmla="*/ 80 w 99"/>
                <a:gd name="T45" fmla="*/ 104 h 241"/>
                <a:gd name="T46" fmla="*/ 76 w 99"/>
                <a:gd name="T47" fmla="*/ 92 h 241"/>
                <a:gd name="T48" fmla="*/ 70 w 99"/>
                <a:gd name="T49" fmla="*/ 79 h 241"/>
                <a:gd name="T50" fmla="*/ 63 w 99"/>
                <a:gd name="T51" fmla="*/ 67 h 241"/>
                <a:gd name="T52" fmla="*/ 55 w 99"/>
                <a:gd name="T53" fmla="*/ 55 h 241"/>
                <a:gd name="T54" fmla="*/ 45 w 99"/>
                <a:gd name="T55" fmla="*/ 42 h 241"/>
                <a:gd name="T56" fmla="*/ 32 w 99"/>
                <a:gd name="T57" fmla="*/ 29 h 241"/>
                <a:gd name="T58" fmla="*/ 17 w 99"/>
                <a:gd name="T59" fmla="*/ 15 h 241"/>
                <a:gd name="T60" fmla="*/ 0 w 99"/>
                <a:gd name="T61" fmla="*/ 0 h 2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9"/>
                <a:gd name="T94" fmla="*/ 0 h 241"/>
                <a:gd name="T95" fmla="*/ 99 w 99"/>
                <a:gd name="T96" fmla="*/ 241 h 24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9" h="241">
                  <a:moveTo>
                    <a:pt x="0" y="0"/>
                  </a:moveTo>
                  <a:lnTo>
                    <a:pt x="23" y="11"/>
                  </a:lnTo>
                  <a:lnTo>
                    <a:pt x="41" y="23"/>
                  </a:lnTo>
                  <a:lnTo>
                    <a:pt x="58" y="33"/>
                  </a:lnTo>
                  <a:lnTo>
                    <a:pt x="70" y="45"/>
                  </a:lnTo>
                  <a:lnTo>
                    <a:pt x="81" y="56"/>
                  </a:lnTo>
                  <a:lnTo>
                    <a:pt x="88" y="68"/>
                  </a:lnTo>
                  <a:lnTo>
                    <a:pt x="94" y="81"/>
                  </a:lnTo>
                  <a:lnTo>
                    <a:pt x="97" y="94"/>
                  </a:lnTo>
                  <a:lnTo>
                    <a:pt x="98" y="108"/>
                  </a:lnTo>
                  <a:lnTo>
                    <a:pt x="99" y="122"/>
                  </a:lnTo>
                  <a:lnTo>
                    <a:pt x="98" y="138"/>
                  </a:lnTo>
                  <a:lnTo>
                    <a:pt x="96" y="156"/>
                  </a:lnTo>
                  <a:lnTo>
                    <a:pt x="94" y="174"/>
                  </a:lnTo>
                  <a:lnTo>
                    <a:pt x="91" y="195"/>
                  </a:lnTo>
                  <a:lnTo>
                    <a:pt x="88" y="217"/>
                  </a:lnTo>
                  <a:lnTo>
                    <a:pt x="85" y="241"/>
                  </a:lnTo>
                  <a:lnTo>
                    <a:pt x="85" y="218"/>
                  </a:lnTo>
                  <a:lnTo>
                    <a:pt x="85" y="197"/>
                  </a:lnTo>
                  <a:lnTo>
                    <a:pt x="85" y="179"/>
                  </a:lnTo>
                  <a:lnTo>
                    <a:pt x="85" y="162"/>
                  </a:lnTo>
                  <a:lnTo>
                    <a:pt x="83" y="131"/>
                  </a:lnTo>
                  <a:lnTo>
                    <a:pt x="80" y="104"/>
                  </a:lnTo>
                  <a:lnTo>
                    <a:pt x="76" y="92"/>
                  </a:lnTo>
                  <a:lnTo>
                    <a:pt x="70" y="79"/>
                  </a:lnTo>
                  <a:lnTo>
                    <a:pt x="63" y="67"/>
                  </a:lnTo>
                  <a:lnTo>
                    <a:pt x="55" y="55"/>
                  </a:lnTo>
                  <a:lnTo>
                    <a:pt x="45" y="42"/>
                  </a:lnTo>
                  <a:lnTo>
                    <a:pt x="32" y="29"/>
                  </a:lnTo>
                  <a:lnTo>
                    <a:pt x="17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310" name="Freeform 52"/>
            <p:cNvSpPr/>
            <p:nvPr/>
          </p:nvSpPr>
          <p:spPr bwMode="auto">
            <a:xfrm>
              <a:off x="4798" y="1900"/>
              <a:ext cx="123" cy="236"/>
            </a:xfrm>
            <a:custGeom>
              <a:avLst/>
              <a:gdLst>
                <a:gd name="T0" fmla="*/ 4 w 123"/>
                <a:gd name="T1" fmla="*/ 0 h 236"/>
                <a:gd name="T2" fmla="*/ 8 w 123"/>
                <a:gd name="T3" fmla="*/ 37 h 236"/>
                <a:gd name="T4" fmla="*/ 13 w 123"/>
                <a:gd name="T5" fmla="*/ 72 h 236"/>
                <a:gd name="T6" fmla="*/ 21 w 123"/>
                <a:gd name="T7" fmla="*/ 105 h 236"/>
                <a:gd name="T8" fmla="*/ 31 w 123"/>
                <a:gd name="T9" fmla="*/ 136 h 236"/>
                <a:gd name="T10" fmla="*/ 45 w 123"/>
                <a:gd name="T11" fmla="*/ 165 h 236"/>
                <a:gd name="T12" fmla="*/ 55 w 123"/>
                <a:gd name="T13" fmla="*/ 178 h 236"/>
                <a:gd name="T14" fmla="*/ 65 w 123"/>
                <a:gd name="T15" fmla="*/ 191 h 236"/>
                <a:gd name="T16" fmla="*/ 77 w 123"/>
                <a:gd name="T17" fmla="*/ 204 h 236"/>
                <a:gd name="T18" fmla="*/ 91 w 123"/>
                <a:gd name="T19" fmla="*/ 215 h 236"/>
                <a:gd name="T20" fmla="*/ 106 w 123"/>
                <a:gd name="T21" fmla="*/ 226 h 236"/>
                <a:gd name="T22" fmla="*/ 123 w 123"/>
                <a:gd name="T23" fmla="*/ 236 h 236"/>
                <a:gd name="T24" fmla="*/ 101 w 123"/>
                <a:gd name="T25" fmla="*/ 226 h 236"/>
                <a:gd name="T26" fmla="*/ 82 w 123"/>
                <a:gd name="T27" fmla="*/ 215 h 236"/>
                <a:gd name="T28" fmla="*/ 65 w 123"/>
                <a:gd name="T29" fmla="*/ 205 h 236"/>
                <a:gd name="T30" fmla="*/ 51 w 123"/>
                <a:gd name="T31" fmla="*/ 194 h 236"/>
                <a:gd name="T32" fmla="*/ 38 w 123"/>
                <a:gd name="T33" fmla="*/ 183 h 236"/>
                <a:gd name="T34" fmla="*/ 28 w 123"/>
                <a:gd name="T35" fmla="*/ 172 h 236"/>
                <a:gd name="T36" fmla="*/ 20 w 123"/>
                <a:gd name="T37" fmla="*/ 160 h 236"/>
                <a:gd name="T38" fmla="*/ 13 w 123"/>
                <a:gd name="T39" fmla="*/ 147 h 236"/>
                <a:gd name="T40" fmla="*/ 7 w 123"/>
                <a:gd name="T41" fmla="*/ 133 h 236"/>
                <a:gd name="T42" fmla="*/ 4 w 123"/>
                <a:gd name="T43" fmla="*/ 118 h 236"/>
                <a:gd name="T44" fmla="*/ 1 w 123"/>
                <a:gd name="T45" fmla="*/ 102 h 236"/>
                <a:gd name="T46" fmla="*/ 0 w 123"/>
                <a:gd name="T47" fmla="*/ 84 h 236"/>
                <a:gd name="T48" fmla="*/ 0 w 123"/>
                <a:gd name="T49" fmla="*/ 66 h 236"/>
                <a:gd name="T50" fmla="*/ 0 w 123"/>
                <a:gd name="T51" fmla="*/ 45 h 236"/>
                <a:gd name="T52" fmla="*/ 1 w 123"/>
                <a:gd name="T53" fmla="*/ 23 h 236"/>
                <a:gd name="T54" fmla="*/ 4 w 123"/>
                <a:gd name="T55" fmla="*/ 0 h 2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"/>
                <a:gd name="T85" fmla="*/ 0 h 236"/>
                <a:gd name="T86" fmla="*/ 123 w 123"/>
                <a:gd name="T87" fmla="*/ 236 h 2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" h="236">
                  <a:moveTo>
                    <a:pt x="4" y="0"/>
                  </a:moveTo>
                  <a:lnTo>
                    <a:pt x="8" y="37"/>
                  </a:lnTo>
                  <a:lnTo>
                    <a:pt x="13" y="72"/>
                  </a:lnTo>
                  <a:lnTo>
                    <a:pt x="21" y="105"/>
                  </a:lnTo>
                  <a:lnTo>
                    <a:pt x="31" y="136"/>
                  </a:lnTo>
                  <a:lnTo>
                    <a:pt x="45" y="165"/>
                  </a:lnTo>
                  <a:lnTo>
                    <a:pt x="55" y="178"/>
                  </a:lnTo>
                  <a:lnTo>
                    <a:pt x="65" y="191"/>
                  </a:lnTo>
                  <a:lnTo>
                    <a:pt x="77" y="204"/>
                  </a:lnTo>
                  <a:lnTo>
                    <a:pt x="91" y="215"/>
                  </a:lnTo>
                  <a:lnTo>
                    <a:pt x="106" y="226"/>
                  </a:lnTo>
                  <a:lnTo>
                    <a:pt x="123" y="236"/>
                  </a:lnTo>
                  <a:lnTo>
                    <a:pt x="101" y="226"/>
                  </a:lnTo>
                  <a:lnTo>
                    <a:pt x="82" y="215"/>
                  </a:lnTo>
                  <a:lnTo>
                    <a:pt x="65" y="205"/>
                  </a:lnTo>
                  <a:lnTo>
                    <a:pt x="51" y="194"/>
                  </a:lnTo>
                  <a:lnTo>
                    <a:pt x="38" y="183"/>
                  </a:lnTo>
                  <a:lnTo>
                    <a:pt x="28" y="172"/>
                  </a:lnTo>
                  <a:lnTo>
                    <a:pt x="20" y="160"/>
                  </a:lnTo>
                  <a:lnTo>
                    <a:pt x="13" y="147"/>
                  </a:lnTo>
                  <a:lnTo>
                    <a:pt x="7" y="133"/>
                  </a:lnTo>
                  <a:lnTo>
                    <a:pt x="4" y="118"/>
                  </a:lnTo>
                  <a:lnTo>
                    <a:pt x="1" y="102"/>
                  </a:lnTo>
                  <a:lnTo>
                    <a:pt x="0" y="84"/>
                  </a:lnTo>
                  <a:lnTo>
                    <a:pt x="0" y="66"/>
                  </a:lnTo>
                  <a:lnTo>
                    <a:pt x="0" y="45"/>
                  </a:lnTo>
                  <a:lnTo>
                    <a:pt x="1" y="2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311" name="Freeform 53"/>
            <p:cNvSpPr/>
            <p:nvPr/>
          </p:nvSpPr>
          <p:spPr bwMode="auto">
            <a:xfrm>
              <a:off x="5052" y="1994"/>
              <a:ext cx="115" cy="252"/>
            </a:xfrm>
            <a:custGeom>
              <a:avLst/>
              <a:gdLst>
                <a:gd name="T0" fmla="*/ 94 w 115"/>
                <a:gd name="T1" fmla="*/ 0 h 252"/>
                <a:gd name="T2" fmla="*/ 103 w 115"/>
                <a:gd name="T3" fmla="*/ 45 h 252"/>
                <a:gd name="T4" fmla="*/ 111 w 115"/>
                <a:gd name="T5" fmla="*/ 85 h 252"/>
                <a:gd name="T6" fmla="*/ 114 w 115"/>
                <a:gd name="T7" fmla="*/ 104 h 252"/>
                <a:gd name="T8" fmla="*/ 115 w 115"/>
                <a:gd name="T9" fmla="*/ 121 h 252"/>
                <a:gd name="T10" fmla="*/ 115 w 115"/>
                <a:gd name="T11" fmla="*/ 138 h 252"/>
                <a:gd name="T12" fmla="*/ 113 w 115"/>
                <a:gd name="T13" fmla="*/ 155 h 252"/>
                <a:gd name="T14" fmla="*/ 108 w 115"/>
                <a:gd name="T15" fmla="*/ 170 h 252"/>
                <a:gd name="T16" fmla="*/ 101 w 115"/>
                <a:gd name="T17" fmla="*/ 184 h 252"/>
                <a:gd name="T18" fmla="*/ 93 w 115"/>
                <a:gd name="T19" fmla="*/ 197 h 252"/>
                <a:gd name="T20" fmla="*/ 80 w 115"/>
                <a:gd name="T21" fmla="*/ 209 h 252"/>
                <a:gd name="T22" fmla="*/ 65 w 115"/>
                <a:gd name="T23" fmla="*/ 222 h 252"/>
                <a:gd name="T24" fmla="*/ 48 w 115"/>
                <a:gd name="T25" fmla="*/ 232 h 252"/>
                <a:gd name="T26" fmla="*/ 26 w 115"/>
                <a:gd name="T27" fmla="*/ 243 h 252"/>
                <a:gd name="T28" fmla="*/ 0 w 115"/>
                <a:gd name="T29" fmla="*/ 252 h 252"/>
                <a:gd name="T30" fmla="*/ 22 w 115"/>
                <a:gd name="T31" fmla="*/ 236 h 252"/>
                <a:gd name="T32" fmla="*/ 41 w 115"/>
                <a:gd name="T33" fmla="*/ 221 h 252"/>
                <a:gd name="T34" fmla="*/ 57 w 115"/>
                <a:gd name="T35" fmla="*/ 207 h 252"/>
                <a:gd name="T36" fmla="*/ 70 w 115"/>
                <a:gd name="T37" fmla="*/ 194 h 252"/>
                <a:gd name="T38" fmla="*/ 81 w 115"/>
                <a:gd name="T39" fmla="*/ 181 h 252"/>
                <a:gd name="T40" fmla="*/ 89 w 115"/>
                <a:gd name="T41" fmla="*/ 170 h 252"/>
                <a:gd name="T42" fmla="*/ 96 w 115"/>
                <a:gd name="T43" fmla="*/ 157 h 252"/>
                <a:gd name="T44" fmla="*/ 101 w 115"/>
                <a:gd name="T45" fmla="*/ 145 h 252"/>
                <a:gd name="T46" fmla="*/ 103 w 115"/>
                <a:gd name="T47" fmla="*/ 132 h 252"/>
                <a:gd name="T48" fmla="*/ 106 w 115"/>
                <a:gd name="T49" fmla="*/ 118 h 252"/>
                <a:gd name="T50" fmla="*/ 106 w 115"/>
                <a:gd name="T51" fmla="*/ 103 h 252"/>
                <a:gd name="T52" fmla="*/ 104 w 115"/>
                <a:gd name="T53" fmla="*/ 86 h 252"/>
                <a:gd name="T54" fmla="*/ 102 w 115"/>
                <a:gd name="T55" fmla="*/ 68 h 252"/>
                <a:gd name="T56" fmla="*/ 100 w 115"/>
                <a:gd name="T57" fmla="*/ 47 h 252"/>
                <a:gd name="T58" fmla="*/ 96 w 115"/>
                <a:gd name="T59" fmla="*/ 25 h 252"/>
                <a:gd name="T60" fmla="*/ 94 w 115"/>
                <a:gd name="T61" fmla="*/ 0 h 25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5"/>
                <a:gd name="T94" fmla="*/ 0 h 252"/>
                <a:gd name="T95" fmla="*/ 115 w 115"/>
                <a:gd name="T96" fmla="*/ 252 h 25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5" h="252">
                  <a:moveTo>
                    <a:pt x="94" y="0"/>
                  </a:moveTo>
                  <a:lnTo>
                    <a:pt x="103" y="45"/>
                  </a:lnTo>
                  <a:lnTo>
                    <a:pt x="111" y="85"/>
                  </a:lnTo>
                  <a:lnTo>
                    <a:pt x="114" y="104"/>
                  </a:lnTo>
                  <a:lnTo>
                    <a:pt x="115" y="121"/>
                  </a:lnTo>
                  <a:lnTo>
                    <a:pt x="115" y="138"/>
                  </a:lnTo>
                  <a:lnTo>
                    <a:pt x="113" y="155"/>
                  </a:lnTo>
                  <a:lnTo>
                    <a:pt x="108" y="170"/>
                  </a:lnTo>
                  <a:lnTo>
                    <a:pt x="101" y="184"/>
                  </a:lnTo>
                  <a:lnTo>
                    <a:pt x="93" y="197"/>
                  </a:lnTo>
                  <a:lnTo>
                    <a:pt x="80" y="209"/>
                  </a:lnTo>
                  <a:lnTo>
                    <a:pt x="65" y="222"/>
                  </a:lnTo>
                  <a:lnTo>
                    <a:pt x="48" y="232"/>
                  </a:lnTo>
                  <a:lnTo>
                    <a:pt x="26" y="243"/>
                  </a:lnTo>
                  <a:lnTo>
                    <a:pt x="0" y="252"/>
                  </a:lnTo>
                  <a:lnTo>
                    <a:pt x="22" y="236"/>
                  </a:lnTo>
                  <a:lnTo>
                    <a:pt x="41" y="221"/>
                  </a:lnTo>
                  <a:lnTo>
                    <a:pt x="57" y="207"/>
                  </a:lnTo>
                  <a:lnTo>
                    <a:pt x="70" y="194"/>
                  </a:lnTo>
                  <a:lnTo>
                    <a:pt x="81" y="181"/>
                  </a:lnTo>
                  <a:lnTo>
                    <a:pt x="89" y="170"/>
                  </a:lnTo>
                  <a:lnTo>
                    <a:pt x="96" y="157"/>
                  </a:lnTo>
                  <a:lnTo>
                    <a:pt x="101" y="145"/>
                  </a:lnTo>
                  <a:lnTo>
                    <a:pt x="103" y="132"/>
                  </a:lnTo>
                  <a:lnTo>
                    <a:pt x="106" y="118"/>
                  </a:lnTo>
                  <a:lnTo>
                    <a:pt x="106" y="103"/>
                  </a:lnTo>
                  <a:lnTo>
                    <a:pt x="104" y="86"/>
                  </a:lnTo>
                  <a:lnTo>
                    <a:pt x="102" y="68"/>
                  </a:lnTo>
                  <a:lnTo>
                    <a:pt x="100" y="47"/>
                  </a:lnTo>
                  <a:lnTo>
                    <a:pt x="96" y="25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312" name="Freeform 54"/>
            <p:cNvSpPr/>
            <p:nvPr/>
          </p:nvSpPr>
          <p:spPr bwMode="auto">
            <a:xfrm>
              <a:off x="3614" y="1737"/>
              <a:ext cx="159" cy="69"/>
            </a:xfrm>
            <a:custGeom>
              <a:avLst/>
              <a:gdLst>
                <a:gd name="T0" fmla="*/ 0 w 159"/>
                <a:gd name="T1" fmla="*/ 69 h 69"/>
                <a:gd name="T2" fmla="*/ 22 w 159"/>
                <a:gd name="T3" fmla="*/ 47 h 69"/>
                <a:gd name="T4" fmla="*/ 62 w 159"/>
                <a:gd name="T5" fmla="*/ 34 h 69"/>
                <a:gd name="T6" fmla="*/ 71 w 159"/>
                <a:gd name="T7" fmla="*/ 0 h 69"/>
                <a:gd name="T8" fmla="*/ 93 w 159"/>
                <a:gd name="T9" fmla="*/ 25 h 69"/>
                <a:gd name="T10" fmla="*/ 159 w 159"/>
                <a:gd name="T11" fmla="*/ 56 h 69"/>
                <a:gd name="T12" fmla="*/ 85 w 159"/>
                <a:gd name="T13" fmla="*/ 36 h 69"/>
                <a:gd name="T14" fmla="*/ 57 w 159"/>
                <a:gd name="T15" fmla="*/ 50 h 69"/>
                <a:gd name="T16" fmla="*/ 0 w 159"/>
                <a:gd name="T17" fmla="*/ 69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9"/>
                <a:gd name="T28" fmla="*/ 0 h 69"/>
                <a:gd name="T29" fmla="*/ 159 w 159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9" h="69">
                  <a:moveTo>
                    <a:pt x="0" y="69"/>
                  </a:moveTo>
                  <a:lnTo>
                    <a:pt x="22" y="47"/>
                  </a:lnTo>
                  <a:lnTo>
                    <a:pt x="62" y="34"/>
                  </a:lnTo>
                  <a:lnTo>
                    <a:pt x="71" y="0"/>
                  </a:lnTo>
                  <a:lnTo>
                    <a:pt x="93" y="25"/>
                  </a:lnTo>
                  <a:lnTo>
                    <a:pt x="159" y="56"/>
                  </a:lnTo>
                  <a:lnTo>
                    <a:pt x="85" y="36"/>
                  </a:lnTo>
                  <a:lnTo>
                    <a:pt x="57" y="5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313" name="Freeform 55"/>
            <p:cNvSpPr/>
            <p:nvPr/>
          </p:nvSpPr>
          <p:spPr bwMode="auto">
            <a:xfrm>
              <a:off x="4086" y="1499"/>
              <a:ext cx="161" cy="307"/>
            </a:xfrm>
            <a:custGeom>
              <a:avLst/>
              <a:gdLst>
                <a:gd name="T0" fmla="*/ 31 w 161"/>
                <a:gd name="T1" fmla="*/ 61 h 307"/>
                <a:gd name="T2" fmla="*/ 50 w 161"/>
                <a:gd name="T3" fmla="*/ 45 h 307"/>
                <a:gd name="T4" fmla="*/ 66 w 161"/>
                <a:gd name="T5" fmla="*/ 31 h 307"/>
                <a:gd name="T6" fmla="*/ 82 w 161"/>
                <a:gd name="T7" fmla="*/ 21 h 307"/>
                <a:gd name="T8" fmla="*/ 96 w 161"/>
                <a:gd name="T9" fmla="*/ 11 h 307"/>
                <a:gd name="T10" fmla="*/ 109 w 161"/>
                <a:gd name="T11" fmla="*/ 6 h 307"/>
                <a:gd name="T12" fmla="*/ 120 w 161"/>
                <a:gd name="T13" fmla="*/ 2 h 307"/>
                <a:gd name="T14" fmla="*/ 130 w 161"/>
                <a:gd name="T15" fmla="*/ 0 h 307"/>
                <a:gd name="T16" fmla="*/ 138 w 161"/>
                <a:gd name="T17" fmla="*/ 1 h 307"/>
                <a:gd name="T18" fmla="*/ 145 w 161"/>
                <a:gd name="T19" fmla="*/ 2 h 307"/>
                <a:gd name="T20" fmla="*/ 151 w 161"/>
                <a:gd name="T21" fmla="*/ 7 h 307"/>
                <a:gd name="T22" fmla="*/ 155 w 161"/>
                <a:gd name="T23" fmla="*/ 13 h 307"/>
                <a:gd name="T24" fmla="*/ 159 w 161"/>
                <a:gd name="T25" fmla="*/ 19 h 307"/>
                <a:gd name="T26" fmla="*/ 161 w 161"/>
                <a:gd name="T27" fmla="*/ 28 h 307"/>
                <a:gd name="T28" fmla="*/ 161 w 161"/>
                <a:gd name="T29" fmla="*/ 38 h 307"/>
                <a:gd name="T30" fmla="*/ 160 w 161"/>
                <a:gd name="T31" fmla="*/ 61 h 307"/>
                <a:gd name="T32" fmla="*/ 153 w 161"/>
                <a:gd name="T33" fmla="*/ 88 h 307"/>
                <a:gd name="T34" fmla="*/ 143 w 161"/>
                <a:gd name="T35" fmla="*/ 118 h 307"/>
                <a:gd name="T36" fmla="*/ 128 w 161"/>
                <a:gd name="T37" fmla="*/ 150 h 307"/>
                <a:gd name="T38" fmla="*/ 109 w 161"/>
                <a:gd name="T39" fmla="*/ 183 h 307"/>
                <a:gd name="T40" fmla="*/ 87 w 161"/>
                <a:gd name="T41" fmla="*/ 216 h 307"/>
                <a:gd name="T42" fmla="*/ 60 w 161"/>
                <a:gd name="T43" fmla="*/ 248 h 307"/>
                <a:gd name="T44" fmla="*/ 31 w 161"/>
                <a:gd name="T45" fmla="*/ 278 h 307"/>
                <a:gd name="T46" fmla="*/ 0 w 161"/>
                <a:gd name="T47" fmla="*/ 307 h 307"/>
                <a:gd name="T48" fmla="*/ 57 w 161"/>
                <a:gd name="T49" fmla="*/ 229 h 307"/>
                <a:gd name="T50" fmla="*/ 66 w 161"/>
                <a:gd name="T51" fmla="*/ 213 h 307"/>
                <a:gd name="T52" fmla="*/ 78 w 161"/>
                <a:gd name="T53" fmla="*/ 194 h 307"/>
                <a:gd name="T54" fmla="*/ 103 w 161"/>
                <a:gd name="T55" fmla="*/ 152 h 307"/>
                <a:gd name="T56" fmla="*/ 125 w 161"/>
                <a:gd name="T57" fmla="*/ 109 h 307"/>
                <a:gd name="T58" fmla="*/ 135 w 161"/>
                <a:gd name="T59" fmla="*/ 89 h 307"/>
                <a:gd name="T60" fmla="*/ 140 w 161"/>
                <a:gd name="T61" fmla="*/ 69 h 307"/>
                <a:gd name="T62" fmla="*/ 144 w 161"/>
                <a:gd name="T63" fmla="*/ 53 h 307"/>
                <a:gd name="T64" fmla="*/ 144 w 161"/>
                <a:gd name="T65" fmla="*/ 39 h 307"/>
                <a:gd name="T66" fmla="*/ 143 w 161"/>
                <a:gd name="T67" fmla="*/ 35 h 307"/>
                <a:gd name="T68" fmla="*/ 139 w 161"/>
                <a:gd name="T69" fmla="*/ 30 h 307"/>
                <a:gd name="T70" fmla="*/ 136 w 161"/>
                <a:gd name="T71" fmla="*/ 26 h 307"/>
                <a:gd name="T72" fmla="*/ 130 w 161"/>
                <a:gd name="T73" fmla="*/ 24 h 307"/>
                <a:gd name="T74" fmla="*/ 123 w 161"/>
                <a:gd name="T75" fmla="*/ 24 h 307"/>
                <a:gd name="T76" fmla="*/ 115 w 161"/>
                <a:gd name="T77" fmla="*/ 24 h 307"/>
                <a:gd name="T78" fmla="*/ 106 w 161"/>
                <a:gd name="T79" fmla="*/ 26 h 307"/>
                <a:gd name="T80" fmla="*/ 94 w 161"/>
                <a:gd name="T81" fmla="*/ 30 h 307"/>
                <a:gd name="T82" fmla="*/ 81 w 161"/>
                <a:gd name="T83" fmla="*/ 35 h 307"/>
                <a:gd name="T84" fmla="*/ 66 w 161"/>
                <a:gd name="T85" fmla="*/ 41 h 307"/>
                <a:gd name="T86" fmla="*/ 50 w 161"/>
                <a:gd name="T87" fmla="*/ 51 h 307"/>
                <a:gd name="T88" fmla="*/ 31 w 161"/>
                <a:gd name="T89" fmla="*/ 61 h 3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1"/>
                <a:gd name="T136" fmla="*/ 0 h 307"/>
                <a:gd name="T137" fmla="*/ 161 w 161"/>
                <a:gd name="T138" fmla="*/ 307 h 30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1" h="307">
                  <a:moveTo>
                    <a:pt x="31" y="61"/>
                  </a:moveTo>
                  <a:lnTo>
                    <a:pt x="50" y="45"/>
                  </a:lnTo>
                  <a:lnTo>
                    <a:pt x="66" y="31"/>
                  </a:lnTo>
                  <a:lnTo>
                    <a:pt x="82" y="21"/>
                  </a:lnTo>
                  <a:lnTo>
                    <a:pt x="96" y="11"/>
                  </a:lnTo>
                  <a:lnTo>
                    <a:pt x="109" y="6"/>
                  </a:lnTo>
                  <a:lnTo>
                    <a:pt x="120" y="2"/>
                  </a:lnTo>
                  <a:lnTo>
                    <a:pt x="130" y="0"/>
                  </a:lnTo>
                  <a:lnTo>
                    <a:pt x="138" y="1"/>
                  </a:lnTo>
                  <a:lnTo>
                    <a:pt x="145" y="2"/>
                  </a:lnTo>
                  <a:lnTo>
                    <a:pt x="151" y="7"/>
                  </a:lnTo>
                  <a:lnTo>
                    <a:pt x="155" y="13"/>
                  </a:lnTo>
                  <a:lnTo>
                    <a:pt x="159" y="19"/>
                  </a:lnTo>
                  <a:lnTo>
                    <a:pt x="161" y="28"/>
                  </a:lnTo>
                  <a:lnTo>
                    <a:pt x="161" y="38"/>
                  </a:lnTo>
                  <a:lnTo>
                    <a:pt x="160" y="61"/>
                  </a:lnTo>
                  <a:lnTo>
                    <a:pt x="153" y="88"/>
                  </a:lnTo>
                  <a:lnTo>
                    <a:pt x="143" y="118"/>
                  </a:lnTo>
                  <a:lnTo>
                    <a:pt x="128" y="150"/>
                  </a:lnTo>
                  <a:lnTo>
                    <a:pt x="109" y="183"/>
                  </a:lnTo>
                  <a:lnTo>
                    <a:pt x="87" y="216"/>
                  </a:lnTo>
                  <a:lnTo>
                    <a:pt x="60" y="248"/>
                  </a:lnTo>
                  <a:lnTo>
                    <a:pt x="31" y="278"/>
                  </a:lnTo>
                  <a:lnTo>
                    <a:pt x="0" y="307"/>
                  </a:lnTo>
                  <a:lnTo>
                    <a:pt x="57" y="229"/>
                  </a:lnTo>
                  <a:lnTo>
                    <a:pt x="66" y="213"/>
                  </a:lnTo>
                  <a:lnTo>
                    <a:pt x="78" y="194"/>
                  </a:lnTo>
                  <a:lnTo>
                    <a:pt x="103" y="152"/>
                  </a:lnTo>
                  <a:lnTo>
                    <a:pt x="125" y="109"/>
                  </a:lnTo>
                  <a:lnTo>
                    <a:pt x="135" y="89"/>
                  </a:lnTo>
                  <a:lnTo>
                    <a:pt x="140" y="69"/>
                  </a:lnTo>
                  <a:lnTo>
                    <a:pt x="144" y="53"/>
                  </a:lnTo>
                  <a:lnTo>
                    <a:pt x="144" y="39"/>
                  </a:lnTo>
                  <a:lnTo>
                    <a:pt x="143" y="35"/>
                  </a:lnTo>
                  <a:lnTo>
                    <a:pt x="139" y="30"/>
                  </a:lnTo>
                  <a:lnTo>
                    <a:pt x="136" y="26"/>
                  </a:lnTo>
                  <a:lnTo>
                    <a:pt x="130" y="24"/>
                  </a:lnTo>
                  <a:lnTo>
                    <a:pt x="123" y="24"/>
                  </a:lnTo>
                  <a:lnTo>
                    <a:pt x="115" y="24"/>
                  </a:lnTo>
                  <a:lnTo>
                    <a:pt x="106" y="26"/>
                  </a:lnTo>
                  <a:lnTo>
                    <a:pt x="94" y="30"/>
                  </a:lnTo>
                  <a:lnTo>
                    <a:pt x="81" y="35"/>
                  </a:lnTo>
                  <a:lnTo>
                    <a:pt x="66" y="41"/>
                  </a:lnTo>
                  <a:lnTo>
                    <a:pt x="50" y="51"/>
                  </a:lnTo>
                  <a:lnTo>
                    <a:pt x="31" y="61"/>
                  </a:ln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314" name="Freeform 56"/>
            <p:cNvSpPr/>
            <p:nvPr/>
          </p:nvSpPr>
          <p:spPr bwMode="auto">
            <a:xfrm>
              <a:off x="3939" y="1943"/>
              <a:ext cx="275" cy="304"/>
            </a:xfrm>
            <a:custGeom>
              <a:avLst/>
              <a:gdLst>
                <a:gd name="T0" fmla="*/ 73 w 275"/>
                <a:gd name="T1" fmla="*/ 0 h 304"/>
                <a:gd name="T2" fmla="*/ 61 w 275"/>
                <a:gd name="T3" fmla="*/ 28 h 304"/>
                <a:gd name="T4" fmla="*/ 50 w 275"/>
                <a:gd name="T5" fmla="*/ 54 h 304"/>
                <a:gd name="T6" fmla="*/ 42 w 275"/>
                <a:gd name="T7" fmla="*/ 80 h 304"/>
                <a:gd name="T8" fmla="*/ 35 w 275"/>
                <a:gd name="T9" fmla="*/ 104 h 304"/>
                <a:gd name="T10" fmla="*/ 31 w 275"/>
                <a:gd name="T11" fmla="*/ 127 h 304"/>
                <a:gd name="T12" fmla="*/ 30 w 275"/>
                <a:gd name="T13" fmla="*/ 149 h 304"/>
                <a:gd name="T14" fmla="*/ 33 w 275"/>
                <a:gd name="T15" fmla="*/ 169 h 304"/>
                <a:gd name="T16" fmla="*/ 39 w 275"/>
                <a:gd name="T17" fmla="*/ 188 h 304"/>
                <a:gd name="T18" fmla="*/ 50 w 275"/>
                <a:gd name="T19" fmla="*/ 207 h 304"/>
                <a:gd name="T20" fmla="*/ 57 w 275"/>
                <a:gd name="T21" fmla="*/ 215 h 304"/>
                <a:gd name="T22" fmla="*/ 66 w 275"/>
                <a:gd name="T23" fmla="*/ 223 h 304"/>
                <a:gd name="T24" fmla="*/ 75 w 275"/>
                <a:gd name="T25" fmla="*/ 231 h 304"/>
                <a:gd name="T26" fmla="*/ 86 w 275"/>
                <a:gd name="T27" fmla="*/ 239 h 304"/>
                <a:gd name="T28" fmla="*/ 97 w 275"/>
                <a:gd name="T29" fmla="*/ 247 h 304"/>
                <a:gd name="T30" fmla="*/ 111 w 275"/>
                <a:gd name="T31" fmla="*/ 254 h 304"/>
                <a:gd name="T32" fmla="*/ 126 w 275"/>
                <a:gd name="T33" fmla="*/ 261 h 304"/>
                <a:gd name="T34" fmla="*/ 142 w 275"/>
                <a:gd name="T35" fmla="*/ 268 h 304"/>
                <a:gd name="T36" fmla="*/ 161 w 275"/>
                <a:gd name="T37" fmla="*/ 275 h 304"/>
                <a:gd name="T38" fmla="*/ 180 w 275"/>
                <a:gd name="T39" fmla="*/ 281 h 304"/>
                <a:gd name="T40" fmla="*/ 202 w 275"/>
                <a:gd name="T41" fmla="*/ 287 h 304"/>
                <a:gd name="T42" fmla="*/ 224 w 275"/>
                <a:gd name="T43" fmla="*/ 292 h 304"/>
                <a:gd name="T44" fmla="*/ 248 w 275"/>
                <a:gd name="T45" fmla="*/ 298 h 304"/>
                <a:gd name="T46" fmla="*/ 275 w 275"/>
                <a:gd name="T47" fmla="*/ 304 h 304"/>
                <a:gd name="T48" fmla="*/ 247 w 275"/>
                <a:gd name="T49" fmla="*/ 302 h 304"/>
                <a:gd name="T50" fmla="*/ 220 w 275"/>
                <a:gd name="T51" fmla="*/ 299 h 304"/>
                <a:gd name="T52" fmla="*/ 195 w 275"/>
                <a:gd name="T53" fmla="*/ 297 h 304"/>
                <a:gd name="T54" fmla="*/ 171 w 275"/>
                <a:gd name="T55" fmla="*/ 294 h 304"/>
                <a:gd name="T56" fmla="*/ 149 w 275"/>
                <a:gd name="T57" fmla="*/ 289 h 304"/>
                <a:gd name="T58" fmla="*/ 130 w 275"/>
                <a:gd name="T59" fmla="*/ 284 h 304"/>
                <a:gd name="T60" fmla="*/ 111 w 275"/>
                <a:gd name="T61" fmla="*/ 278 h 304"/>
                <a:gd name="T62" fmla="*/ 94 w 275"/>
                <a:gd name="T63" fmla="*/ 273 h 304"/>
                <a:gd name="T64" fmla="*/ 79 w 275"/>
                <a:gd name="T65" fmla="*/ 266 h 304"/>
                <a:gd name="T66" fmla="*/ 64 w 275"/>
                <a:gd name="T67" fmla="*/ 258 h 304"/>
                <a:gd name="T68" fmla="*/ 52 w 275"/>
                <a:gd name="T69" fmla="*/ 250 h 304"/>
                <a:gd name="T70" fmla="*/ 40 w 275"/>
                <a:gd name="T71" fmla="*/ 241 h 304"/>
                <a:gd name="T72" fmla="*/ 31 w 275"/>
                <a:gd name="T73" fmla="*/ 233 h 304"/>
                <a:gd name="T74" fmla="*/ 22 w 275"/>
                <a:gd name="T75" fmla="*/ 223 h 304"/>
                <a:gd name="T76" fmla="*/ 15 w 275"/>
                <a:gd name="T77" fmla="*/ 214 h 304"/>
                <a:gd name="T78" fmla="*/ 9 w 275"/>
                <a:gd name="T79" fmla="*/ 203 h 304"/>
                <a:gd name="T80" fmla="*/ 6 w 275"/>
                <a:gd name="T81" fmla="*/ 193 h 304"/>
                <a:gd name="T82" fmla="*/ 2 w 275"/>
                <a:gd name="T83" fmla="*/ 181 h 304"/>
                <a:gd name="T84" fmla="*/ 0 w 275"/>
                <a:gd name="T85" fmla="*/ 170 h 304"/>
                <a:gd name="T86" fmla="*/ 0 w 275"/>
                <a:gd name="T87" fmla="*/ 158 h 304"/>
                <a:gd name="T88" fmla="*/ 1 w 275"/>
                <a:gd name="T89" fmla="*/ 134 h 304"/>
                <a:gd name="T90" fmla="*/ 8 w 275"/>
                <a:gd name="T91" fmla="*/ 109 h 304"/>
                <a:gd name="T92" fmla="*/ 18 w 275"/>
                <a:gd name="T93" fmla="*/ 82 h 304"/>
                <a:gd name="T94" fmla="*/ 33 w 275"/>
                <a:gd name="T95" fmla="*/ 55 h 304"/>
                <a:gd name="T96" fmla="*/ 51 w 275"/>
                <a:gd name="T97" fmla="*/ 28 h 304"/>
                <a:gd name="T98" fmla="*/ 73 w 275"/>
                <a:gd name="T99" fmla="*/ 0 h 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5"/>
                <a:gd name="T151" fmla="*/ 0 h 304"/>
                <a:gd name="T152" fmla="*/ 275 w 275"/>
                <a:gd name="T153" fmla="*/ 304 h 30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5" h="304">
                  <a:moveTo>
                    <a:pt x="73" y="0"/>
                  </a:moveTo>
                  <a:lnTo>
                    <a:pt x="61" y="28"/>
                  </a:lnTo>
                  <a:lnTo>
                    <a:pt x="50" y="54"/>
                  </a:lnTo>
                  <a:lnTo>
                    <a:pt x="42" y="80"/>
                  </a:lnTo>
                  <a:lnTo>
                    <a:pt x="35" y="104"/>
                  </a:lnTo>
                  <a:lnTo>
                    <a:pt x="31" y="127"/>
                  </a:lnTo>
                  <a:lnTo>
                    <a:pt x="30" y="149"/>
                  </a:lnTo>
                  <a:lnTo>
                    <a:pt x="33" y="169"/>
                  </a:lnTo>
                  <a:lnTo>
                    <a:pt x="39" y="188"/>
                  </a:lnTo>
                  <a:lnTo>
                    <a:pt x="50" y="207"/>
                  </a:lnTo>
                  <a:lnTo>
                    <a:pt x="57" y="215"/>
                  </a:lnTo>
                  <a:lnTo>
                    <a:pt x="66" y="223"/>
                  </a:lnTo>
                  <a:lnTo>
                    <a:pt x="75" y="231"/>
                  </a:lnTo>
                  <a:lnTo>
                    <a:pt x="86" y="239"/>
                  </a:lnTo>
                  <a:lnTo>
                    <a:pt x="97" y="247"/>
                  </a:lnTo>
                  <a:lnTo>
                    <a:pt x="111" y="254"/>
                  </a:lnTo>
                  <a:lnTo>
                    <a:pt x="126" y="261"/>
                  </a:lnTo>
                  <a:lnTo>
                    <a:pt x="142" y="268"/>
                  </a:lnTo>
                  <a:lnTo>
                    <a:pt x="161" y="275"/>
                  </a:lnTo>
                  <a:lnTo>
                    <a:pt x="180" y="281"/>
                  </a:lnTo>
                  <a:lnTo>
                    <a:pt x="202" y="287"/>
                  </a:lnTo>
                  <a:lnTo>
                    <a:pt x="224" y="292"/>
                  </a:lnTo>
                  <a:lnTo>
                    <a:pt x="248" y="298"/>
                  </a:lnTo>
                  <a:lnTo>
                    <a:pt x="275" y="304"/>
                  </a:lnTo>
                  <a:lnTo>
                    <a:pt x="247" y="302"/>
                  </a:lnTo>
                  <a:lnTo>
                    <a:pt x="220" y="299"/>
                  </a:lnTo>
                  <a:lnTo>
                    <a:pt x="195" y="297"/>
                  </a:lnTo>
                  <a:lnTo>
                    <a:pt x="171" y="294"/>
                  </a:lnTo>
                  <a:lnTo>
                    <a:pt x="149" y="289"/>
                  </a:lnTo>
                  <a:lnTo>
                    <a:pt x="130" y="284"/>
                  </a:lnTo>
                  <a:lnTo>
                    <a:pt x="111" y="278"/>
                  </a:lnTo>
                  <a:lnTo>
                    <a:pt x="94" y="273"/>
                  </a:lnTo>
                  <a:lnTo>
                    <a:pt x="79" y="266"/>
                  </a:lnTo>
                  <a:lnTo>
                    <a:pt x="64" y="258"/>
                  </a:lnTo>
                  <a:lnTo>
                    <a:pt x="52" y="250"/>
                  </a:lnTo>
                  <a:lnTo>
                    <a:pt x="40" y="241"/>
                  </a:lnTo>
                  <a:lnTo>
                    <a:pt x="31" y="233"/>
                  </a:lnTo>
                  <a:lnTo>
                    <a:pt x="22" y="223"/>
                  </a:lnTo>
                  <a:lnTo>
                    <a:pt x="15" y="214"/>
                  </a:lnTo>
                  <a:lnTo>
                    <a:pt x="9" y="203"/>
                  </a:lnTo>
                  <a:lnTo>
                    <a:pt x="6" y="193"/>
                  </a:lnTo>
                  <a:lnTo>
                    <a:pt x="2" y="181"/>
                  </a:lnTo>
                  <a:lnTo>
                    <a:pt x="0" y="170"/>
                  </a:lnTo>
                  <a:lnTo>
                    <a:pt x="0" y="158"/>
                  </a:lnTo>
                  <a:lnTo>
                    <a:pt x="1" y="134"/>
                  </a:lnTo>
                  <a:lnTo>
                    <a:pt x="8" y="109"/>
                  </a:lnTo>
                  <a:lnTo>
                    <a:pt x="18" y="82"/>
                  </a:lnTo>
                  <a:lnTo>
                    <a:pt x="33" y="55"/>
                  </a:lnTo>
                  <a:lnTo>
                    <a:pt x="51" y="2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315" name="Freeform 57"/>
            <p:cNvSpPr/>
            <p:nvPr/>
          </p:nvSpPr>
          <p:spPr bwMode="auto">
            <a:xfrm>
              <a:off x="4233" y="1677"/>
              <a:ext cx="232" cy="467"/>
            </a:xfrm>
            <a:custGeom>
              <a:avLst/>
              <a:gdLst>
                <a:gd name="T0" fmla="*/ 0 w 232"/>
                <a:gd name="T1" fmla="*/ 467 h 467"/>
                <a:gd name="T2" fmla="*/ 25 w 232"/>
                <a:gd name="T3" fmla="*/ 464 h 467"/>
                <a:gd name="T4" fmla="*/ 46 w 232"/>
                <a:gd name="T5" fmla="*/ 459 h 467"/>
                <a:gd name="T6" fmla="*/ 66 w 232"/>
                <a:gd name="T7" fmla="*/ 453 h 467"/>
                <a:gd name="T8" fmla="*/ 85 w 232"/>
                <a:gd name="T9" fmla="*/ 446 h 467"/>
                <a:gd name="T10" fmla="*/ 104 w 232"/>
                <a:gd name="T11" fmla="*/ 439 h 467"/>
                <a:gd name="T12" fmla="*/ 120 w 232"/>
                <a:gd name="T13" fmla="*/ 431 h 467"/>
                <a:gd name="T14" fmla="*/ 135 w 232"/>
                <a:gd name="T15" fmla="*/ 422 h 467"/>
                <a:gd name="T16" fmla="*/ 148 w 232"/>
                <a:gd name="T17" fmla="*/ 412 h 467"/>
                <a:gd name="T18" fmla="*/ 160 w 232"/>
                <a:gd name="T19" fmla="*/ 401 h 467"/>
                <a:gd name="T20" fmla="*/ 172 w 232"/>
                <a:gd name="T21" fmla="*/ 390 h 467"/>
                <a:gd name="T22" fmla="*/ 192 w 232"/>
                <a:gd name="T23" fmla="*/ 364 h 467"/>
                <a:gd name="T24" fmla="*/ 207 w 232"/>
                <a:gd name="T25" fmla="*/ 336 h 467"/>
                <a:gd name="T26" fmla="*/ 217 w 232"/>
                <a:gd name="T27" fmla="*/ 305 h 467"/>
                <a:gd name="T28" fmla="*/ 225 w 232"/>
                <a:gd name="T29" fmla="*/ 273 h 467"/>
                <a:gd name="T30" fmla="*/ 230 w 232"/>
                <a:gd name="T31" fmla="*/ 237 h 467"/>
                <a:gd name="T32" fmla="*/ 232 w 232"/>
                <a:gd name="T33" fmla="*/ 201 h 467"/>
                <a:gd name="T34" fmla="*/ 232 w 232"/>
                <a:gd name="T35" fmla="*/ 163 h 467"/>
                <a:gd name="T36" fmla="*/ 229 w 232"/>
                <a:gd name="T37" fmla="*/ 122 h 467"/>
                <a:gd name="T38" fmla="*/ 225 w 232"/>
                <a:gd name="T39" fmla="*/ 83 h 467"/>
                <a:gd name="T40" fmla="*/ 214 w 232"/>
                <a:gd name="T41" fmla="*/ 0 h 467"/>
                <a:gd name="T42" fmla="*/ 215 w 232"/>
                <a:gd name="T43" fmla="*/ 30 h 467"/>
                <a:gd name="T44" fmla="*/ 217 w 232"/>
                <a:gd name="T45" fmla="*/ 60 h 467"/>
                <a:gd name="T46" fmla="*/ 217 w 232"/>
                <a:gd name="T47" fmla="*/ 89 h 467"/>
                <a:gd name="T48" fmla="*/ 217 w 232"/>
                <a:gd name="T49" fmla="*/ 114 h 467"/>
                <a:gd name="T50" fmla="*/ 216 w 232"/>
                <a:gd name="T51" fmla="*/ 141 h 467"/>
                <a:gd name="T52" fmla="*/ 215 w 232"/>
                <a:gd name="T53" fmla="*/ 165 h 467"/>
                <a:gd name="T54" fmla="*/ 213 w 232"/>
                <a:gd name="T55" fmla="*/ 188 h 467"/>
                <a:gd name="T56" fmla="*/ 210 w 232"/>
                <a:gd name="T57" fmla="*/ 210 h 467"/>
                <a:gd name="T58" fmla="*/ 202 w 232"/>
                <a:gd name="T59" fmla="*/ 251 h 467"/>
                <a:gd name="T60" fmla="*/ 193 w 232"/>
                <a:gd name="T61" fmla="*/ 287 h 467"/>
                <a:gd name="T62" fmla="*/ 180 w 232"/>
                <a:gd name="T63" fmla="*/ 319 h 467"/>
                <a:gd name="T64" fmla="*/ 166 w 232"/>
                <a:gd name="T65" fmla="*/ 347 h 467"/>
                <a:gd name="T66" fmla="*/ 150 w 232"/>
                <a:gd name="T67" fmla="*/ 372 h 467"/>
                <a:gd name="T68" fmla="*/ 133 w 232"/>
                <a:gd name="T69" fmla="*/ 393 h 467"/>
                <a:gd name="T70" fmla="*/ 114 w 232"/>
                <a:gd name="T71" fmla="*/ 412 h 467"/>
                <a:gd name="T72" fmla="*/ 93 w 232"/>
                <a:gd name="T73" fmla="*/ 427 h 467"/>
                <a:gd name="T74" fmla="*/ 71 w 232"/>
                <a:gd name="T75" fmla="*/ 440 h 467"/>
                <a:gd name="T76" fmla="*/ 48 w 232"/>
                <a:gd name="T77" fmla="*/ 451 h 467"/>
                <a:gd name="T78" fmla="*/ 25 w 232"/>
                <a:gd name="T79" fmla="*/ 460 h 467"/>
                <a:gd name="T80" fmla="*/ 0 w 232"/>
                <a:gd name="T81" fmla="*/ 467 h 46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2"/>
                <a:gd name="T124" fmla="*/ 0 h 467"/>
                <a:gd name="T125" fmla="*/ 232 w 232"/>
                <a:gd name="T126" fmla="*/ 467 h 46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2" h="467">
                  <a:moveTo>
                    <a:pt x="0" y="467"/>
                  </a:moveTo>
                  <a:lnTo>
                    <a:pt x="25" y="464"/>
                  </a:lnTo>
                  <a:lnTo>
                    <a:pt x="46" y="459"/>
                  </a:lnTo>
                  <a:lnTo>
                    <a:pt x="66" y="453"/>
                  </a:lnTo>
                  <a:lnTo>
                    <a:pt x="85" y="446"/>
                  </a:lnTo>
                  <a:lnTo>
                    <a:pt x="104" y="439"/>
                  </a:lnTo>
                  <a:lnTo>
                    <a:pt x="120" y="431"/>
                  </a:lnTo>
                  <a:lnTo>
                    <a:pt x="135" y="422"/>
                  </a:lnTo>
                  <a:lnTo>
                    <a:pt x="148" y="412"/>
                  </a:lnTo>
                  <a:lnTo>
                    <a:pt x="160" y="401"/>
                  </a:lnTo>
                  <a:lnTo>
                    <a:pt x="172" y="390"/>
                  </a:lnTo>
                  <a:lnTo>
                    <a:pt x="192" y="364"/>
                  </a:lnTo>
                  <a:lnTo>
                    <a:pt x="207" y="336"/>
                  </a:lnTo>
                  <a:lnTo>
                    <a:pt x="217" y="305"/>
                  </a:lnTo>
                  <a:lnTo>
                    <a:pt x="225" y="273"/>
                  </a:lnTo>
                  <a:lnTo>
                    <a:pt x="230" y="237"/>
                  </a:lnTo>
                  <a:lnTo>
                    <a:pt x="232" y="201"/>
                  </a:lnTo>
                  <a:lnTo>
                    <a:pt x="232" y="163"/>
                  </a:lnTo>
                  <a:lnTo>
                    <a:pt x="229" y="122"/>
                  </a:lnTo>
                  <a:lnTo>
                    <a:pt x="225" y="83"/>
                  </a:lnTo>
                  <a:lnTo>
                    <a:pt x="214" y="0"/>
                  </a:lnTo>
                  <a:lnTo>
                    <a:pt x="215" y="30"/>
                  </a:lnTo>
                  <a:lnTo>
                    <a:pt x="217" y="60"/>
                  </a:lnTo>
                  <a:lnTo>
                    <a:pt x="217" y="89"/>
                  </a:lnTo>
                  <a:lnTo>
                    <a:pt x="217" y="114"/>
                  </a:lnTo>
                  <a:lnTo>
                    <a:pt x="216" y="141"/>
                  </a:lnTo>
                  <a:lnTo>
                    <a:pt x="215" y="165"/>
                  </a:lnTo>
                  <a:lnTo>
                    <a:pt x="213" y="188"/>
                  </a:lnTo>
                  <a:lnTo>
                    <a:pt x="210" y="210"/>
                  </a:lnTo>
                  <a:lnTo>
                    <a:pt x="202" y="251"/>
                  </a:lnTo>
                  <a:lnTo>
                    <a:pt x="193" y="287"/>
                  </a:lnTo>
                  <a:lnTo>
                    <a:pt x="180" y="319"/>
                  </a:lnTo>
                  <a:lnTo>
                    <a:pt x="166" y="347"/>
                  </a:lnTo>
                  <a:lnTo>
                    <a:pt x="150" y="372"/>
                  </a:lnTo>
                  <a:lnTo>
                    <a:pt x="133" y="393"/>
                  </a:lnTo>
                  <a:lnTo>
                    <a:pt x="114" y="412"/>
                  </a:lnTo>
                  <a:lnTo>
                    <a:pt x="93" y="427"/>
                  </a:lnTo>
                  <a:lnTo>
                    <a:pt x="71" y="440"/>
                  </a:lnTo>
                  <a:lnTo>
                    <a:pt x="48" y="451"/>
                  </a:lnTo>
                  <a:lnTo>
                    <a:pt x="25" y="46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316" name="Freeform 58"/>
            <p:cNvSpPr/>
            <p:nvPr/>
          </p:nvSpPr>
          <p:spPr bwMode="auto">
            <a:xfrm>
              <a:off x="4421" y="1344"/>
              <a:ext cx="134" cy="173"/>
            </a:xfrm>
            <a:custGeom>
              <a:avLst/>
              <a:gdLst>
                <a:gd name="T0" fmla="*/ 11 w 134"/>
                <a:gd name="T1" fmla="*/ 173 h 173"/>
                <a:gd name="T2" fmla="*/ 6 w 134"/>
                <a:gd name="T3" fmla="*/ 153 h 173"/>
                <a:gd name="T4" fmla="*/ 3 w 134"/>
                <a:gd name="T5" fmla="*/ 134 h 173"/>
                <a:gd name="T6" fmla="*/ 0 w 134"/>
                <a:gd name="T7" fmla="*/ 119 h 173"/>
                <a:gd name="T8" fmla="*/ 0 w 134"/>
                <a:gd name="T9" fmla="*/ 105 h 173"/>
                <a:gd name="T10" fmla="*/ 3 w 134"/>
                <a:gd name="T11" fmla="*/ 92 h 173"/>
                <a:gd name="T12" fmla="*/ 6 w 134"/>
                <a:gd name="T13" fmla="*/ 82 h 173"/>
                <a:gd name="T14" fmla="*/ 11 w 134"/>
                <a:gd name="T15" fmla="*/ 73 h 173"/>
                <a:gd name="T16" fmla="*/ 18 w 134"/>
                <a:gd name="T17" fmla="*/ 63 h 173"/>
                <a:gd name="T18" fmla="*/ 27 w 134"/>
                <a:gd name="T19" fmla="*/ 55 h 173"/>
                <a:gd name="T20" fmla="*/ 37 w 134"/>
                <a:gd name="T21" fmla="*/ 48 h 173"/>
                <a:gd name="T22" fmla="*/ 49 w 134"/>
                <a:gd name="T23" fmla="*/ 42 h 173"/>
                <a:gd name="T24" fmla="*/ 63 w 134"/>
                <a:gd name="T25" fmla="*/ 35 h 173"/>
                <a:gd name="T26" fmla="*/ 78 w 134"/>
                <a:gd name="T27" fmla="*/ 26 h 173"/>
                <a:gd name="T28" fmla="*/ 95 w 134"/>
                <a:gd name="T29" fmla="*/ 18 h 173"/>
                <a:gd name="T30" fmla="*/ 113 w 134"/>
                <a:gd name="T31" fmla="*/ 10 h 173"/>
                <a:gd name="T32" fmla="*/ 134 w 134"/>
                <a:gd name="T33" fmla="*/ 0 h 173"/>
                <a:gd name="T34" fmla="*/ 117 w 134"/>
                <a:gd name="T35" fmla="*/ 11 h 173"/>
                <a:gd name="T36" fmla="*/ 103 w 134"/>
                <a:gd name="T37" fmla="*/ 22 h 173"/>
                <a:gd name="T38" fmla="*/ 78 w 134"/>
                <a:gd name="T39" fmla="*/ 40 h 173"/>
                <a:gd name="T40" fmla="*/ 57 w 134"/>
                <a:gd name="T41" fmla="*/ 57 h 173"/>
                <a:gd name="T42" fmla="*/ 40 w 134"/>
                <a:gd name="T43" fmla="*/ 72 h 173"/>
                <a:gd name="T44" fmla="*/ 27 w 134"/>
                <a:gd name="T45" fmla="*/ 90 h 173"/>
                <a:gd name="T46" fmla="*/ 21 w 134"/>
                <a:gd name="T47" fmla="*/ 100 h 173"/>
                <a:gd name="T48" fmla="*/ 18 w 134"/>
                <a:gd name="T49" fmla="*/ 111 h 173"/>
                <a:gd name="T50" fmla="*/ 14 w 134"/>
                <a:gd name="T51" fmla="*/ 124 h 173"/>
                <a:gd name="T52" fmla="*/ 12 w 134"/>
                <a:gd name="T53" fmla="*/ 139 h 173"/>
                <a:gd name="T54" fmla="*/ 11 w 134"/>
                <a:gd name="T55" fmla="*/ 155 h 173"/>
                <a:gd name="T56" fmla="*/ 11 w 134"/>
                <a:gd name="T57" fmla="*/ 173 h 1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4"/>
                <a:gd name="T88" fmla="*/ 0 h 173"/>
                <a:gd name="T89" fmla="*/ 134 w 134"/>
                <a:gd name="T90" fmla="*/ 173 h 1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4" h="173">
                  <a:moveTo>
                    <a:pt x="11" y="173"/>
                  </a:moveTo>
                  <a:lnTo>
                    <a:pt x="6" y="153"/>
                  </a:lnTo>
                  <a:lnTo>
                    <a:pt x="3" y="134"/>
                  </a:lnTo>
                  <a:lnTo>
                    <a:pt x="0" y="119"/>
                  </a:lnTo>
                  <a:lnTo>
                    <a:pt x="0" y="105"/>
                  </a:lnTo>
                  <a:lnTo>
                    <a:pt x="3" y="92"/>
                  </a:lnTo>
                  <a:lnTo>
                    <a:pt x="6" y="82"/>
                  </a:lnTo>
                  <a:lnTo>
                    <a:pt x="11" y="73"/>
                  </a:lnTo>
                  <a:lnTo>
                    <a:pt x="18" y="63"/>
                  </a:lnTo>
                  <a:lnTo>
                    <a:pt x="27" y="55"/>
                  </a:lnTo>
                  <a:lnTo>
                    <a:pt x="37" y="48"/>
                  </a:lnTo>
                  <a:lnTo>
                    <a:pt x="49" y="42"/>
                  </a:lnTo>
                  <a:lnTo>
                    <a:pt x="63" y="35"/>
                  </a:lnTo>
                  <a:lnTo>
                    <a:pt x="78" y="26"/>
                  </a:lnTo>
                  <a:lnTo>
                    <a:pt x="95" y="18"/>
                  </a:lnTo>
                  <a:lnTo>
                    <a:pt x="113" y="10"/>
                  </a:lnTo>
                  <a:lnTo>
                    <a:pt x="134" y="0"/>
                  </a:lnTo>
                  <a:lnTo>
                    <a:pt x="117" y="11"/>
                  </a:lnTo>
                  <a:lnTo>
                    <a:pt x="103" y="22"/>
                  </a:lnTo>
                  <a:lnTo>
                    <a:pt x="78" y="40"/>
                  </a:lnTo>
                  <a:lnTo>
                    <a:pt x="57" y="57"/>
                  </a:lnTo>
                  <a:lnTo>
                    <a:pt x="40" y="72"/>
                  </a:lnTo>
                  <a:lnTo>
                    <a:pt x="27" y="90"/>
                  </a:lnTo>
                  <a:lnTo>
                    <a:pt x="21" y="100"/>
                  </a:lnTo>
                  <a:lnTo>
                    <a:pt x="18" y="111"/>
                  </a:lnTo>
                  <a:lnTo>
                    <a:pt x="14" y="124"/>
                  </a:lnTo>
                  <a:lnTo>
                    <a:pt x="12" y="139"/>
                  </a:lnTo>
                  <a:lnTo>
                    <a:pt x="11" y="155"/>
                  </a:lnTo>
                  <a:lnTo>
                    <a:pt x="11" y="173"/>
                  </a:ln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317" name="Freeform 59"/>
            <p:cNvSpPr/>
            <p:nvPr/>
          </p:nvSpPr>
          <p:spPr bwMode="auto">
            <a:xfrm>
              <a:off x="4704" y="1392"/>
              <a:ext cx="294" cy="873"/>
            </a:xfrm>
            <a:custGeom>
              <a:avLst/>
              <a:gdLst>
                <a:gd name="T0" fmla="*/ 14 w 294"/>
                <a:gd name="T1" fmla="*/ 6 h 873"/>
                <a:gd name="T2" fmla="*/ 35 w 294"/>
                <a:gd name="T3" fmla="*/ 19 h 873"/>
                <a:gd name="T4" fmla="*/ 51 w 294"/>
                <a:gd name="T5" fmla="*/ 33 h 873"/>
                <a:gd name="T6" fmla="*/ 67 w 294"/>
                <a:gd name="T7" fmla="*/ 57 h 873"/>
                <a:gd name="T8" fmla="*/ 77 w 294"/>
                <a:gd name="T9" fmla="*/ 98 h 873"/>
                <a:gd name="T10" fmla="*/ 78 w 294"/>
                <a:gd name="T11" fmla="*/ 148 h 873"/>
                <a:gd name="T12" fmla="*/ 67 w 294"/>
                <a:gd name="T13" fmla="*/ 247 h 873"/>
                <a:gd name="T14" fmla="*/ 30 w 294"/>
                <a:gd name="T15" fmla="*/ 441 h 873"/>
                <a:gd name="T16" fmla="*/ 16 w 294"/>
                <a:gd name="T17" fmla="*/ 574 h 873"/>
                <a:gd name="T18" fmla="*/ 28 w 294"/>
                <a:gd name="T19" fmla="*/ 638 h 873"/>
                <a:gd name="T20" fmla="*/ 45 w 294"/>
                <a:gd name="T21" fmla="*/ 693 h 873"/>
                <a:gd name="T22" fmla="*/ 71 w 294"/>
                <a:gd name="T23" fmla="*/ 740 h 873"/>
                <a:gd name="T24" fmla="*/ 103 w 294"/>
                <a:gd name="T25" fmla="*/ 781 h 873"/>
                <a:gd name="T26" fmla="*/ 145 w 294"/>
                <a:gd name="T27" fmla="*/ 816 h 873"/>
                <a:gd name="T28" fmla="*/ 197 w 294"/>
                <a:gd name="T29" fmla="*/ 843 h 873"/>
                <a:gd name="T30" fmla="*/ 259 w 294"/>
                <a:gd name="T31" fmla="*/ 865 h 873"/>
                <a:gd name="T32" fmla="*/ 248 w 294"/>
                <a:gd name="T33" fmla="*/ 854 h 873"/>
                <a:gd name="T34" fmla="*/ 204 w 294"/>
                <a:gd name="T35" fmla="*/ 829 h 873"/>
                <a:gd name="T36" fmla="*/ 164 w 294"/>
                <a:gd name="T37" fmla="*/ 801 h 873"/>
                <a:gd name="T38" fmla="*/ 127 w 294"/>
                <a:gd name="T39" fmla="*/ 766 h 873"/>
                <a:gd name="T40" fmla="*/ 94 w 294"/>
                <a:gd name="T41" fmla="*/ 723 h 873"/>
                <a:gd name="T42" fmla="*/ 67 w 294"/>
                <a:gd name="T43" fmla="*/ 673 h 873"/>
                <a:gd name="T44" fmla="*/ 49 w 294"/>
                <a:gd name="T45" fmla="*/ 613 h 873"/>
                <a:gd name="T46" fmla="*/ 37 w 294"/>
                <a:gd name="T47" fmla="*/ 545 h 873"/>
                <a:gd name="T48" fmla="*/ 51 w 294"/>
                <a:gd name="T49" fmla="*/ 441 h 873"/>
                <a:gd name="T50" fmla="*/ 88 w 294"/>
                <a:gd name="T51" fmla="*/ 239 h 873"/>
                <a:gd name="T52" fmla="*/ 98 w 294"/>
                <a:gd name="T53" fmla="*/ 136 h 873"/>
                <a:gd name="T54" fmla="*/ 93 w 294"/>
                <a:gd name="T55" fmla="*/ 107 h 873"/>
                <a:gd name="T56" fmla="*/ 84 w 294"/>
                <a:gd name="T57" fmla="*/ 61 h 873"/>
                <a:gd name="T58" fmla="*/ 66 w 294"/>
                <a:gd name="T59" fmla="*/ 29 h 873"/>
                <a:gd name="T60" fmla="*/ 51 w 294"/>
                <a:gd name="T61" fmla="*/ 18 h 873"/>
                <a:gd name="T62" fmla="*/ 30 w 294"/>
                <a:gd name="T63" fmla="*/ 9 h 873"/>
                <a:gd name="T64" fmla="*/ 0 w 294"/>
                <a:gd name="T65" fmla="*/ 0 h 8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4"/>
                <a:gd name="T100" fmla="*/ 0 h 873"/>
                <a:gd name="T101" fmla="*/ 294 w 294"/>
                <a:gd name="T102" fmla="*/ 873 h 8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4" h="873">
                  <a:moveTo>
                    <a:pt x="0" y="0"/>
                  </a:moveTo>
                  <a:lnTo>
                    <a:pt x="14" y="6"/>
                  </a:lnTo>
                  <a:lnTo>
                    <a:pt x="26" y="12"/>
                  </a:lnTo>
                  <a:lnTo>
                    <a:pt x="35" y="19"/>
                  </a:lnTo>
                  <a:lnTo>
                    <a:pt x="44" y="26"/>
                  </a:lnTo>
                  <a:lnTo>
                    <a:pt x="51" y="33"/>
                  </a:lnTo>
                  <a:lnTo>
                    <a:pt x="58" y="41"/>
                  </a:lnTo>
                  <a:lnTo>
                    <a:pt x="67" y="57"/>
                  </a:lnTo>
                  <a:lnTo>
                    <a:pt x="73" y="77"/>
                  </a:lnTo>
                  <a:lnTo>
                    <a:pt x="77" y="98"/>
                  </a:lnTo>
                  <a:lnTo>
                    <a:pt x="78" y="122"/>
                  </a:lnTo>
                  <a:lnTo>
                    <a:pt x="78" y="148"/>
                  </a:lnTo>
                  <a:lnTo>
                    <a:pt x="73" y="197"/>
                  </a:lnTo>
                  <a:lnTo>
                    <a:pt x="67" y="247"/>
                  </a:lnTo>
                  <a:lnTo>
                    <a:pt x="50" y="344"/>
                  </a:lnTo>
                  <a:lnTo>
                    <a:pt x="30" y="441"/>
                  </a:lnTo>
                  <a:lnTo>
                    <a:pt x="12" y="538"/>
                  </a:lnTo>
                  <a:lnTo>
                    <a:pt x="16" y="574"/>
                  </a:lnTo>
                  <a:lnTo>
                    <a:pt x="21" y="606"/>
                  </a:lnTo>
                  <a:lnTo>
                    <a:pt x="28" y="638"/>
                  </a:lnTo>
                  <a:lnTo>
                    <a:pt x="36" y="665"/>
                  </a:lnTo>
                  <a:lnTo>
                    <a:pt x="45" y="693"/>
                  </a:lnTo>
                  <a:lnTo>
                    <a:pt x="57" y="717"/>
                  </a:lnTo>
                  <a:lnTo>
                    <a:pt x="71" y="740"/>
                  </a:lnTo>
                  <a:lnTo>
                    <a:pt x="86" y="761"/>
                  </a:lnTo>
                  <a:lnTo>
                    <a:pt x="103" y="781"/>
                  </a:lnTo>
                  <a:lnTo>
                    <a:pt x="123" y="799"/>
                  </a:lnTo>
                  <a:lnTo>
                    <a:pt x="145" y="816"/>
                  </a:lnTo>
                  <a:lnTo>
                    <a:pt x="169" y="829"/>
                  </a:lnTo>
                  <a:lnTo>
                    <a:pt x="197" y="843"/>
                  </a:lnTo>
                  <a:lnTo>
                    <a:pt x="226" y="855"/>
                  </a:lnTo>
                  <a:lnTo>
                    <a:pt x="259" y="865"/>
                  </a:lnTo>
                  <a:lnTo>
                    <a:pt x="294" y="873"/>
                  </a:lnTo>
                  <a:lnTo>
                    <a:pt x="248" y="854"/>
                  </a:lnTo>
                  <a:lnTo>
                    <a:pt x="226" y="842"/>
                  </a:lnTo>
                  <a:lnTo>
                    <a:pt x="204" y="829"/>
                  </a:lnTo>
                  <a:lnTo>
                    <a:pt x="183" y="816"/>
                  </a:lnTo>
                  <a:lnTo>
                    <a:pt x="164" y="801"/>
                  </a:lnTo>
                  <a:lnTo>
                    <a:pt x="144" y="784"/>
                  </a:lnTo>
                  <a:lnTo>
                    <a:pt x="127" y="766"/>
                  </a:lnTo>
                  <a:lnTo>
                    <a:pt x="109" y="745"/>
                  </a:lnTo>
                  <a:lnTo>
                    <a:pt x="94" y="723"/>
                  </a:lnTo>
                  <a:lnTo>
                    <a:pt x="80" y="699"/>
                  </a:lnTo>
                  <a:lnTo>
                    <a:pt x="67" y="673"/>
                  </a:lnTo>
                  <a:lnTo>
                    <a:pt x="57" y="644"/>
                  </a:lnTo>
                  <a:lnTo>
                    <a:pt x="49" y="613"/>
                  </a:lnTo>
                  <a:lnTo>
                    <a:pt x="42" y="581"/>
                  </a:lnTo>
                  <a:lnTo>
                    <a:pt x="37" y="545"/>
                  </a:lnTo>
                  <a:lnTo>
                    <a:pt x="43" y="492"/>
                  </a:lnTo>
                  <a:lnTo>
                    <a:pt x="51" y="441"/>
                  </a:lnTo>
                  <a:lnTo>
                    <a:pt x="70" y="340"/>
                  </a:lnTo>
                  <a:lnTo>
                    <a:pt x="88" y="239"/>
                  </a:lnTo>
                  <a:lnTo>
                    <a:pt x="94" y="188"/>
                  </a:lnTo>
                  <a:lnTo>
                    <a:pt x="98" y="136"/>
                  </a:lnTo>
                  <a:lnTo>
                    <a:pt x="95" y="121"/>
                  </a:lnTo>
                  <a:lnTo>
                    <a:pt x="93" y="107"/>
                  </a:lnTo>
                  <a:lnTo>
                    <a:pt x="88" y="81"/>
                  </a:lnTo>
                  <a:lnTo>
                    <a:pt x="84" y="61"/>
                  </a:lnTo>
                  <a:lnTo>
                    <a:pt x="77" y="44"/>
                  </a:lnTo>
                  <a:lnTo>
                    <a:pt x="66" y="29"/>
                  </a:lnTo>
                  <a:lnTo>
                    <a:pt x="59" y="24"/>
                  </a:lnTo>
                  <a:lnTo>
                    <a:pt x="51" y="18"/>
                  </a:lnTo>
                  <a:lnTo>
                    <a:pt x="42" y="13"/>
                  </a:lnTo>
                  <a:lnTo>
                    <a:pt x="30" y="9"/>
                  </a:lnTo>
                  <a:lnTo>
                    <a:pt x="1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318" name="Freeform 60"/>
            <p:cNvSpPr/>
            <p:nvPr/>
          </p:nvSpPr>
          <p:spPr bwMode="auto">
            <a:xfrm>
              <a:off x="5050" y="1673"/>
              <a:ext cx="81" cy="451"/>
            </a:xfrm>
            <a:custGeom>
              <a:avLst/>
              <a:gdLst>
                <a:gd name="T0" fmla="*/ 81 w 81"/>
                <a:gd name="T1" fmla="*/ 0 h 451"/>
                <a:gd name="T2" fmla="*/ 65 w 81"/>
                <a:gd name="T3" fmla="*/ 0 h 451"/>
                <a:gd name="T4" fmla="*/ 50 w 81"/>
                <a:gd name="T5" fmla="*/ 0 h 451"/>
                <a:gd name="T6" fmla="*/ 38 w 81"/>
                <a:gd name="T7" fmla="*/ 2 h 451"/>
                <a:gd name="T8" fmla="*/ 28 w 81"/>
                <a:gd name="T9" fmla="*/ 4 h 451"/>
                <a:gd name="T10" fmla="*/ 19 w 81"/>
                <a:gd name="T11" fmla="*/ 6 h 451"/>
                <a:gd name="T12" fmla="*/ 13 w 81"/>
                <a:gd name="T13" fmla="*/ 11 h 451"/>
                <a:gd name="T14" fmla="*/ 8 w 81"/>
                <a:gd name="T15" fmla="*/ 15 h 451"/>
                <a:gd name="T16" fmla="*/ 3 w 81"/>
                <a:gd name="T17" fmla="*/ 21 h 451"/>
                <a:gd name="T18" fmla="*/ 1 w 81"/>
                <a:gd name="T19" fmla="*/ 29 h 451"/>
                <a:gd name="T20" fmla="*/ 0 w 81"/>
                <a:gd name="T21" fmla="*/ 37 h 451"/>
                <a:gd name="T22" fmla="*/ 0 w 81"/>
                <a:gd name="T23" fmla="*/ 47 h 451"/>
                <a:gd name="T24" fmla="*/ 0 w 81"/>
                <a:gd name="T25" fmla="*/ 58 h 451"/>
                <a:gd name="T26" fmla="*/ 1 w 81"/>
                <a:gd name="T27" fmla="*/ 71 h 451"/>
                <a:gd name="T28" fmla="*/ 2 w 81"/>
                <a:gd name="T29" fmla="*/ 85 h 451"/>
                <a:gd name="T30" fmla="*/ 3 w 81"/>
                <a:gd name="T31" fmla="*/ 100 h 451"/>
                <a:gd name="T32" fmla="*/ 4 w 81"/>
                <a:gd name="T33" fmla="*/ 116 h 451"/>
                <a:gd name="T34" fmla="*/ 14 w 81"/>
                <a:gd name="T35" fmla="*/ 155 h 451"/>
                <a:gd name="T36" fmla="*/ 22 w 81"/>
                <a:gd name="T37" fmla="*/ 197 h 451"/>
                <a:gd name="T38" fmla="*/ 38 w 81"/>
                <a:gd name="T39" fmla="*/ 284 h 451"/>
                <a:gd name="T40" fmla="*/ 44 w 81"/>
                <a:gd name="T41" fmla="*/ 326 h 451"/>
                <a:gd name="T42" fmla="*/ 47 w 81"/>
                <a:gd name="T43" fmla="*/ 369 h 451"/>
                <a:gd name="T44" fmla="*/ 46 w 81"/>
                <a:gd name="T45" fmla="*/ 411 h 451"/>
                <a:gd name="T46" fmla="*/ 45 w 81"/>
                <a:gd name="T47" fmla="*/ 432 h 451"/>
                <a:gd name="T48" fmla="*/ 41 w 81"/>
                <a:gd name="T49" fmla="*/ 451 h 451"/>
                <a:gd name="T50" fmla="*/ 48 w 81"/>
                <a:gd name="T51" fmla="*/ 433 h 451"/>
                <a:gd name="T52" fmla="*/ 53 w 81"/>
                <a:gd name="T53" fmla="*/ 413 h 451"/>
                <a:gd name="T54" fmla="*/ 57 w 81"/>
                <a:gd name="T55" fmla="*/ 394 h 451"/>
                <a:gd name="T56" fmla="*/ 58 w 81"/>
                <a:gd name="T57" fmla="*/ 372 h 451"/>
                <a:gd name="T58" fmla="*/ 58 w 81"/>
                <a:gd name="T59" fmla="*/ 351 h 451"/>
                <a:gd name="T60" fmla="*/ 57 w 81"/>
                <a:gd name="T61" fmla="*/ 328 h 451"/>
                <a:gd name="T62" fmla="*/ 52 w 81"/>
                <a:gd name="T63" fmla="*/ 283 h 451"/>
                <a:gd name="T64" fmla="*/ 45 w 81"/>
                <a:gd name="T65" fmla="*/ 237 h 451"/>
                <a:gd name="T66" fmla="*/ 37 w 81"/>
                <a:gd name="T67" fmla="*/ 192 h 451"/>
                <a:gd name="T68" fmla="*/ 28 w 81"/>
                <a:gd name="T69" fmla="*/ 150 h 451"/>
                <a:gd name="T70" fmla="*/ 19 w 81"/>
                <a:gd name="T71" fmla="*/ 110 h 451"/>
                <a:gd name="T72" fmla="*/ 18 w 81"/>
                <a:gd name="T73" fmla="*/ 96 h 451"/>
                <a:gd name="T74" fmla="*/ 18 w 81"/>
                <a:gd name="T75" fmla="*/ 83 h 451"/>
                <a:gd name="T76" fmla="*/ 17 w 81"/>
                <a:gd name="T77" fmla="*/ 71 h 451"/>
                <a:gd name="T78" fmla="*/ 17 w 81"/>
                <a:gd name="T79" fmla="*/ 62 h 451"/>
                <a:gd name="T80" fmla="*/ 18 w 81"/>
                <a:gd name="T81" fmla="*/ 44 h 451"/>
                <a:gd name="T82" fmla="*/ 22 w 81"/>
                <a:gd name="T83" fmla="*/ 32 h 451"/>
                <a:gd name="T84" fmla="*/ 29 w 81"/>
                <a:gd name="T85" fmla="*/ 22 h 451"/>
                <a:gd name="T86" fmla="*/ 33 w 81"/>
                <a:gd name="T87" fmla="*/ 18 h 451"/>
                <a:gd name="T88" fmla="*/ 40 w 81"/>
                <a:gd name="T89" fmla="*/ 14 h 451"/>
                <a:gd name="T90" fmla="*/ 47 w 81"/>
                <a:gd name="T91" fmla="*/ 11 h 451"/>
                <a:gd name="T92" fmla="*/ 58 w 81"/>
                <a:gd name="T93" fmla="*/ 7 h 451"/>
                <a:gd name="T94" fmla="*/ 68 w 81"/>
                <a:gd name="T95" fmla="*/ 4 h 451"/>
                <a:gd name="T96" fmla="*/ 81 w 81"/>
                <a:gd name="T97" fmla="*/ 0 h 45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451"/>
                <a:gd name="T149" fmla="*/ 81 w 81"/>
                <a:gd name="T150" fmla="*/ 451 h 45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451">
                  <a:moveTo>
                    <a:pt x="81" y="0"/>
                  </a:moveTo>
                  <a:lnTo>
                    <a:pt x="65" y="0"/>
                  </a:lnTo>
                  <a:lnTo>
                    <a:pt x="50" y="0"/>
                  </a:lnTo>
                  <a:lnTo>
                    <a:pt x="38" y="2"/>
                  </a:lnTo>
                  <a:lnTo>
                    <a:pt x="28" y="4"/>
                  </a:lnTo>
                  <a:lnTo>
                    <a:pt x="19" y="6"/>
                  </a:lnTo>
                  <a:lnTo>
                    <a:pt x="13" y="11"/>
                  </a:lnTo>
                  <a:lnTo>
                    <a:pt x="8" y="15"/>
                  </a:lnTo>
                  <a:lnTo>
                    <a:pt x="3" y="21"/>
                  </a:lnTo>
                  <a:lnTo>
                    <a:pt x="1" y="29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0" y="58"/>
                  </a:lnTo>
                  <a:lnTo>
                    <a:pt x="1" y="71"/>
                  </a:lnTo>
                  <a:lnTo>
                    <a:pt x="2" y="85"/>
                  </a:lnTo>
                  <a:lnTo>
                    <a:pt x="3" y="100"/>
                  </a:lnTo>
                  <a:lnTo>
                    <a:pt x="4" y="116"/>
                  </a:lnTo>
                  <a:lnTo>
                    <a:pt x="14" y="155"/>
                  </a:lnTo>
                  <a:lnTo>
                    <a:pt x="22" y="197"/>
                  </a:lnTo>
                  <a:lnTo>
                    <a:pt x="38" y="284"/>
                  </a:lnTo>
                  <a:lnTo>
                    <a:pt x="44" y="326"/>
                  </a:lnTo>
                  <a:lnTo>
                    <a:pt x="47" y="369"/>
                  </a:lnTo>
                  <a:lnTo>
                    <a:pt x="46" y="411"/>
                  </a:lnTo>
                  <a:lnTo>
                    <a:pt x="45" y="432"/>
                  </a:lnTo>
                  <a:lnTo>
                    <a:pt x="41" y="451"/>
                  </a:lnTo>
                  <a:lnTo>
                    <a:pt x="48" y="433"/>
                  </a:lnTo>
                  <a:lnTo>
                    <a:pt x="53" y="413"/>
                  </a:lnTo>
                  <a:lnTo>
                    <a:pt x="57" y="394"/>
                  </a:lnTo>
                  <a:lnTo>
                    <a:pt x="58" y="372"/>
                  </a:lnTo>
                  <a:lnTo>
                    <a:pt x="58" y="351"/>
                  </a:lnTo>
                  <a:lnTo>
                    <a:pt x="57" y="328"/>
                  </a:lnTo>
                  <a:lnTo>
                    <a:pt x="52" y="283"/>
                  </a:lnTo>
                  <a:lnTo>
                    <a:pt x="45" y="237"/>
                  </a:lnTo>
                  <a:lnTo>
                    <a:pt x="37" y="192"/>
                  </a:lnTo>
                  <a:lnTo>
                    <a:pt x="28" y="150"/>
                  </a:lnTo>
                  <a:lnTo>
                    <a:pt x="19" y="110"/>
                  </a:lnTo>
                  <a:lnTo>
                    <a:pt x="18" y="96"/>
                  </a:lnTo>
                  <a:lnTo>
                    <a:pt x="18" y="83"/>
                  </a:lnTo>
                  <a:lnTo>
                    <a:pt x="17" y="71"/>
                  </a:lnTo>
                  <a:lnTo>
                    <a:pt x="17" y="62"/>
                  </a:lnTo>
                  <a:lnTo>
                    <a:pt x="18" y="44"/>
                  </a:lnTo>
                  <a:lnTo>
                    <a:pt x="22" y="32"/>
                  </a:lnTo>
                  <a:lnTo>
                    <a:pt x="29" y="22"/>
                  </a:lnTo>
                  <a:lnTo>
                    <a:pt x="33" y="18"/>
                  </a:lnTo>
                  <a:lnTo>
                    <a:pt x="40" y="14"/>
                  </a:lnTo>
                  <a:lnTo>
                    <a:pt x="47" y="11"/>
                  </a:lnTo>
                  <a:lnTo>
                    <a:pt x="58" y="7"/>
                  </a:lnTo>
                  <a:lnTo>
                    <a:pt x="68" y="4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70747" name="Freeform 91">
            <a:hlinkClick r:id="" action="ppaction://noaction">
              <a:snd r:embed="rId2" name="NOO.WAV"/>
            </a:hlinkClick>
          </p:cNvPr>
          <p:cNvSpPr/>
          <p:nvPr/>
        </p:nvSpPr>
        <p:spPr bwMode="auto">
          <a:xfrm rot="-1158789">
            <a:off x="8097838" y="476250"/>
            <a:ext cx="860425" cy="576263"/>
          </a:xfrm>
          <a:custGeom>
            <a:avLst/>
            <a:gdLst>
              <a:gd name="T0" fmla="*/ 516438220 w 850"/>
              <a:gd name="T1" fmla="*/ 10399732 h 619"/>
              <a:gd name="T2" fmla="*/ 135257798 w 850"/>
              <a:gd name="T3" fmla="*/ 114401704 h 619"/>
              <a:gd name="T4" fmla="*/ 73776889 w 850"/>
              <a:gd name="T5" fmla="*/ 156002493 h 619"/>
              <a:gd name="T6" fmla="*/ 36888950 w 850"/>
              <a:gd name="T7" fmla="*/ 218403677 h 619"/>
              <a:gd name="T8" fmla="*/ 0 w 850"/>
              <a:gd name="T9" fmla="*/ 322405650 h 619"/>
              <a:gd name="T10" fmla="*/ 24591959 w 850"/>
              <a:gd name="T11" fmla="*/ 384806833 h 619"/>
              <a:gd name="T12" fmla="*/ 36888950 w 850"/>
              <a:gd name="T13" fmla="*/ 426407622 h 619"/>
              <a:gd name="T14" fmla="*/ 122961818 w 850"/>
              <a:gd name="T15" fmla="*/ 447208017 h 619"/>
              <a:gd name="T16" fmla="*/ 467254302 w 850"/>
              <a:gd name="T17" fmla="*/ 457608679 h 619"/>
              <a:gd name="T18" fmla="*/ 614808080 w 850"/>
              <a:gd name="T19" fmla="*/ 416007890 h 619"/>
              <a:gd name="T20" fmla="*/ 848434725 w 850"/>
              <a:gd name="T21" fmla="*/ 364006439 h 619"/>
              <a:gd name="T22" fmla="*/ 836138745 w 850"/>
              <a:gd name="T23" fmla="*/ 301605255 h 619"/>
              <a:gd name="T24" fmla="*/ 811546786 w 850"/>
              <a:gd name="T25" fmla="*/ 228804340 h 619"/>
              <a:gd name="T26" fmla="*/ 836138745 w 850"/>
              <a:gd name="T27" fmla="*/ 156002493 h 619"/>
              <a:gd name="T28" fmla="*/ 737769898 w 850"/>
              <a:gd name="T29" fmla="*/ 135202099 h 619"/>
              <a:gd name="T30" fmla="*/ 725472906 w 850"/>
              <a:gd name="T31" fmla="*/ 104001973 h 619"/>
              <a:gd name="T32" fmla="*/ 688584968 w 850"/>
              <a:gd name="T33" fmla="*/ 83201578 h 619"/>
              <a:gd name="T34" fmla="*/ 663993009 w 850"/>
              <a:gd name="T35" fmla="*/ 52000521 h 619"/>
              <a:gd name="T36" fmla="*/ 590215108 w 850"/>
              <a:gd name="T37" fmla="*/ 31200126 h 619"/>
              <a:gd name="T38" fmla="*/ 553327170 w 850"/>
              <a:gd name="T39" fmla="*/ 10399732 h 619"/>
              <a:gd name="T40" fmla="*/ 516438220 w 850"/>
              <a:gd name="T41" fmla="*/ 0 h 619"/>
              <a:gd name="T42" fmla="*/ 516438220 w 850"/>
              <a:gd name="T43" fmla="*/ 1039973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0748" name="Freeform 92">
            <a:hlinkClick r:id="" action="ppaction://noaction">
              <a:snd r:embed="rId2" name="NOO.WAV"/>
            </a:hlinkClick>
          </p:cNvPr>
          <p:cNvSpPr/>
          <p:nvPr/>
        </p:nvSpPr>
        <p:spPr bwMode="auto">
          <a:xfrm rot="20441211">
            <a:off x="6913563" y="47625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0749" name="Freeform 93">
            <a:hlinkClick r:id="" action="ppaction://noaction">
              <a:snd r:embed="rId2" name="NOO.WAV"/>
            </a:hlinkClick>
          </p:cNvPr>
          <p:cNvSpPr/>
          <p:nvPr/>
        </p:nvSpPr>
        <p:spPr bwMode="auto">
          <a:xfrm rot="-1158789">
            <a:off x="6873875" y="151130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0750" name="Freeform 94">
            <a:hlinkClick r:id="" action="ppaction://noaction">
              <a:snd r:embed="rId2" name="NOO.WAV"/>
            </a:hlinkClick>
          </p:cNvPr>
          <p:cNvSpPr/>
          <p:nvPr/>
        </p:nvSpPr>
        <p:spPr bwMode="auto">
          <a:xfrm rot="-1158789">
            <a:off x="8066088" y="1511300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0751" name="Freeform 95">
            <a:hlinkClick r:id="" action="ppaction://noaction">
              <a:snd r:embed="rId2" name="NOO.WAV"/>
            </a:hlinkClick>
          </p:cNvPr>
          <p:cNvSpPr/>
          <p:nvPr/>
        </p:nvSpPr>
        <p:spPr bwMode="auto">
          <a:xfrm rot="-1158789">
            <a:off x="6873875" y="2592388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FF81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0752" name="Freeform 96">
            <a:hlinkClick r:id="" action="ppaction://noaction">
              <a:snd r:embed="rId2" name="NOO.WAV"/>
            </a:hlinkClick>
          </p:cNvPr>
          <p:cNvSpPr/>
          <p:nvPr/>
        </p:nvSpPr>
        <p:spPr bwMode="auto">
          <a:xfrm rot="-1158789">
            <a:off x="8067675" y="2590800"/>
            <a:ext cx="896938" cy="576263"/>
          </a:xfrm>
          <a:custGeom>
            <a:avLst/>
            <a:gdLst>
              <a:gd name="T0" fmla="*/ 561199334 w 850"/>
              <a:gd name="T1" fmla="*/ 10399732 h 619"/>
              <a:gd name="T2" fmla="*/ 146980702 w 850"/>
              <a:gd name="T3" fmla="*/ 114401704 h 619"/>
              <a:gd name="T4" fmla="*/ 80171484 w 850"/>
              <a:gd name="T5" fmla="*/ 156002493 h 619"/>
              <a:gd name="T6" fmla="*/ 40085742 w 850"/>
              <a:gd name="T7" fmla="*/ 218403677 h 619"/>
              <a:gd name="T8" fmla="*/ 0 w 850"/>
              <a:gd name="T9" fmla="*/ 322405650 h 619"/>
              <a:gd name="T10" fmla="*/ 26723476 w 850"/>
              <a:gd name="T11" fmla="*/ 384806833 h 619"/>
              <a:gd name="T12" fmla="*/ 40085742 w 850"/>
              <a:gd name="T13" fmla="*/ 426407622 h 619"/>
              <a:gd name="T14" fmla="*/ 133619492 w 850"/>
              <a:gd name="T15" fmla="*/ 447208017 h 619"/>
              <a:gd name="T16" fmla="*/ 507752381 w 850"/>
              <a:gd name="T17" fmla="*/ 457608679 h 619"/>
              <a:gd name="T18" fmla="*/ 668095349 w 850"/>
              <a:gd name="T19" fmla="*/ 416007890 h 619"/>
              <a:gd name="T20" fmla="*/ 921971012 w 850"/>
              <a:gd name="T21" fmla="*/ 364006439 h 619"/>
              <a:gd name="T22" fmla="*/ 908608746 w 850"/>
              <a:gd name="T23" fmla="*/ 301605255 h 619"/>
              <a:gd name="T24" fmla="*/ 881885270 w 850"/>
              <a:gd name="T25" fmla="*/ 228804340 h 619"/>
              <a:gd name="T26" fmla="*/ 908608746 w 850"/>
              <a:gd name="T27" fmla="*/ 156002493 h 619"/>
              <a:gd name="T28" fmla="*/ 801713786 w 850"/>
              <a:gd name="T29" fmla="*/ 135202099 h 619"/>
              <a:gd name="T30" fmla="*/ 788352575 w 850"/>
              <a:gd name="T31" fmla="*/ 104001973 h 619"/>
              <a:gd name="T32" fmla="*/ 748266833 w 850"/>
              <a:gd name="T33" fmla="*/ 83201578 h 619"/>
              <a:gd name="T34" fmla="*/ 721542302 w 850"/>
              <a:gd name="T35" fmla="*/ 52000521 h 619"/>
              <a:gd name="T36" fmla="*/ 641370818 w 850"/>
              <a:gd name="T37" fmla="*/ 31200126 h 619"/>
              <a:gd name="T38" fmla="*/ 601285076 w 850"/>
              <a:gd name="T39" fmla="*/ 10399732 h 619"/>
              <a:gd name="T40" fmla="*/ 561199334 w 850"/>
              <a:gd name="T41" fmla="*/ 0 h 619"/>
              <a:gd name="T42" fmla="*/ 561199334 w 850"/>
              <a:gd name="T43" fmla="*/ 10399732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00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0753" name="Freeform 97">
            <a:hlinkClick r:id="" action="ppaction://noaction">
              <a:snd r:embed="rId2" name="NOO.WAV"/>
            </a:hlinkClick>
          </p:cNvPr>
          <p:cNvSpPr/>
          <p:nvPr/>
        </p:nvSpPr>
        <p:spPr bwMode="auto">
          <a:xfrm rot="-1158789">
            <a:off x="8066088" y="3716338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0754" name="Freeform 98">
            <a:hlinkClick r:id="" action="ppaction://noaction">
              <a:snd r:embed="rId2" name="NOO.WAV"/>
            </a:hlinkClick>
          </p:cNvPr>
          <p:cNvSpPr/>
          <p:nvPr/>
        </p:nvSpPr>
        <p:spPr bwMode="auto">
          <a:xfrm rot="-1158789">
            <a:off x="6873875" y="4735513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rgbClr val="9966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0756" name="Freeform 100">
            <a:hlinkClick r:id="" action="ppaction://noaction">
              <a:snd r:embed="rId2" name="NOO.WAV"/>
            </a:hlinkClick>
          </p:cNvPr>
          <p:cNvSpPr/>
          <p:nvPr/>
        </p:nvSpPr>
        <p:spPr bwMode="auto">
          <a:xfrm rot="-1158789">
            <a:off x="6873875" y="3716338"/>
            <a:ext cx="889000" cy="565150"/>
          </a:xfrm>
          <a:custGeom>
            <a:avLst/>
            <a:gdLst>
              <a:gd name="T0" fmla="*/ 551310735 w 850"/>
              <a:gd name="T1" fmla="*/ 10002881 h 619"/>
              <a:gd name="T2" fmla="*/ 144390334 w 850"/>
              <a:gd name="T3" fmla="*/ 110032605 h 619"/>
              <a:gd name="T4" fmla="*/ 78759125 w 850"/>
              <a:gd name="T5" fmla="*/ 150044129 h 619"/>
              <a:gd name="T6" fmla="*/ 39379562 w 850"/>
              <a:gd name="T7" fmla="*/ 210061416 h 619"/>
              <a:gd name="T8" fmla="*/ 0 w 850"/>
              <a:gd name="T9" fmla="*/ 310091140 h 619"/>
              <a:gd name="T10" fmla="*/ 26252693 w 850"/>
              <a:gd name="T11" fmla="*/ 370108427 h 619"/>
              <a:gd name="T12" fmla="*/ 39379562 w 850"/>
              <a:gd name="T13" fmla="*/ 410119951 h 619"/>
              <a:gd name="T14" fmla="*/ 131264511 w 850"/>
              <a:gd name="T15" fmla="*/ 430126626 h 619"/>
              <a:gd name="T16" fmla="*/ 498804304 w 850"/>
              <a:gd name="T17" fmla="*/ 440129507 h 619"/>
              <a:gd name="T18" fmla="*/ 656321507 w 850"/>
              <a:gd name="T19" fmla="*/ 400117070 h 619"/>
              <a:gd name="T20" fmla="*/ 905724705 w 850"/>
              <a:gd name="T21" fmla="*/ 350102664 h 619"/>
              <a:gd name="T22" fmla="*/ 892597835 w 850"/>
              <a:gd name="T23" fmla="*/ 290085378 h 619"/>
              <a:gd name="T24" fmla="*/ 866345142 w 850"/>
              <a:gd name="T25" fmla="*/ 220064297 h 619"/>
              <a:gd name="T26" fmla="*/ 892597835 w 850"/>
              <a:gd name="T27" fmla="*/ 150044129 h 619"/>
              <a:gd name="T28" fmla="*/ 787586018 w 850"/>
              <a:gd name="T29" fmla="*/ 130038367 h 619"/>
              <a:gd name="T30" fmla="*/ 774460194 w 850"/>
              <a:gd name="T31" fmla="*/ 100029724 h 619"/>
              <a:gd name="T32" fmla="*/ 735080632 w 850"/>
              <a:gd name="T33" fmla="*/ 80023049 h 619"/>
              <a:gd name="T34" fmla="*/ 708827939 w 850"/>
              <a:gd name="T35" fmla="*/ 50014405 h 619"/>
              <a:gd name="T36" fmla="*/ 630068814 w 850"/>
              <a:gd name="T37" fmla="*/ 30008643 h 619"/>
              <a:gd name="T38" fmla="*/ 590689252 w 850"/>
              <a:gd name="T39" fmla="*/ 10002881 h 619"/>
              <a:gd name="T40" fmla="*/ 551310735 w 850"/>
              <a:gd name="T41" fmla="*/ 0 h 619"/>
              <a:gd name="T42" fmla="*/ 551310735 w 850"/>
              <a:gd name="T43" fmla="*/ 1000288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0757" name="Freeform 101">
            <a:hlinkClick r:id="" action="ppaction://noaction">
              <a:snd r:embed="rId2" name="NOO.WAV"/>
            </a:hlinkClick>
          </p:cNvPr>
          <p:cNvSpPr/>
          <p:nvPr/>
        </p:nvSpPr>
        <p:spPr bwMode="auto">
          <a:xfrm rot="-1158789">
            <a:off x="6877050" y="5805488"/>
            <a:ext cx="863600" cy="635000"/>
          </a:xfrm>
          <a:custGeom>
            <a:avLst/>
            <a:gdLst>
              <a:gd name="T0" fmla="*/ 520257024 w 850"/>
              <a:gd name="T1" fmla="*/ 12628191 h 619"/>
              <a:gd name="T2" fmla="*/ 136257792 w 850"/>
              <a:gd name="T3" fmla="*/ 138912149 h 619"/>
              <a:gd name="T4" fmla="*/ 74322432 w 850"/>
              <a:gd name="T5" fmla="*/ 189425937 h 619"/>
              <a:gd name="T6" fmla="*/ 37161216 w 850"/>
              <a:gd name="T7" fmla="*/ 265196107 h 619"/>
              <a:gd name="T8" fmla="*/ 0 w 850"/>
              <a:gd name="T9" fmla="*/ 391480065 h 619"/>
              <a:gd name="T10" fmla="*/ 24774144 w 850"/>
              <a:gd name="T11" fmla="*/ 467250234 h 619"/>
              <a:gd name="T12" fmla="*/ 37161216 w 850"/>
              <a:gd name="T13" fmla="*/ 517762997 h 619"/>
              <a:gd name="T14" fmla="*/ 123870720 w 850"/>
              <a:gd name="T15" fmla="*/ 543020404 h 619"/>
              <a:gd name="T16" fmla="*/ 470708736 w 850"/>
              <a:gd name="T17" fmla="*/ 555648595 h 619"/>
              <a:gd name="T18" fmla="*/ 619353600 w 850"/>
              <a:gd name="T19" fmla="*/ 505134806 h 619"/>
              <a:gd name="T20" fmla="*/ 854707968 w 850"/>
              <a:gd name="T21" fmla="*/ 441992827 h 619"/>
              <a:gd name="T22" fmla="*/ 842320896 w 850"/>
              <a:gd name="T23" fmla="*/ 366222658 h 619"/>
              <a:gd name="T24" fmla="*/ 817546752 w 850"/>
              <a:gd name="T25" fmla="*/ 277824297 h 619"/>
              <a:gd name="T26" fmla="*/ 842320896 w 850"/>
              <a:gd name="T27" fmla="*/ 189425937 h 619"/>
              <a:gd name="T28" fmla="*/ 743224320 w 850"/>
              <a:gd name="T29" fmla="*/ 164168530 h 619"/>
              <a:gd name="T30" fmla="*/ 730837248 w 850"/>
              <a:gd name="T31" fmla="*/ 126283958 h 619"/>
              <a:gd name="T32" fmla="*/ 693676032 w 850"/>
              <a:gd name="T33" fmla="*/ 101026551 h 619"/>
              <a:gd name="T34" fmla="*/ 668901888 w 850"/>
              <a:gd name="T35" fmla="*/ 63141979 h 619"/>
              <a:gd name="T36" fmla="*/ 594579456 w 850"/>
              <a:gd name="T37" fmla="*/ 37885598 h 619"/>
              <a:gd name="T38" fmla="*/ 557418240 w 850"/>
              <a:gd name="T39" fmla="*/ 12628191 h 619"/>
              <a:gd name="T40" fmla="*/ 520257024 w 850"/>
              <a:gd name="T41" fmla="*/ 0 h 619"/>
              <a:gd name="T42" fmla="*/ 520257024 w 850"/>
              <a:gd name="T43" fmla="*/ 12628191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50" h="619">
                <a:moveTo>
                  <a:pt x="504" y="12"/>
                </a:moveTo>
                <a:cubicBezTo>
                  <a:pt x="382" y="42"/>
                  <a:pt x="238" y="62"/>
                  <a:pt x="132" y="132"/>
                </a:cubicBezTo>
                <a:cubicBezTo>
                  <a:pt x="63" y="235"/>
                  <a:pt x="155" y="114"/>
                  <a:pt x="72" y="180"/>
                </a:cubicBezTo>
                <a:cubicBezTo>
                  <a:pt x="51" y="197"/>
                  <a:pt x="44" y="228"/>
                  <a:pt x="36" y="252"/>
                </a:cubicBezTo>
                <a:cubicBezTo>
                  <a:pt x="56" y="311"/>
                  <a:pt x="28" y="315"/>
                  <a:pt x="0" y="372"/>
                </a:cubicBezTo>
                <a:cubicBezTo>
                  <a:pt x="8" y="396"/>
                  <a:pt x="18" y="419"/>
                  <a:pt x="24" y="444"/>
                </a:cubicBezTo>
                <a:cubicBezTo>
                  <a:pt x="28" y="460"/>
                  <a:pt x="26" y="479"/>
                  <a:pt x="36" y="492"/>
                </a:cubicBezTo>
                <a:cubicBezTo>
                  <a:pt x="40" y="497"/>
                  <a:pt x="110" y="514"/>
                  <a:pt x="120" y="516"/>
                </a:cubicBezTo>
                <a:cubicBezTo>
                  <a:pt x="189" y="619"/>
                  <a:pt x="349" y="543"/>
                  <a:pt x="456" y="528"/>
                </a:cubicBezTo>
                <a:cubicBezTo>
                  <a:pt x="502" y="498"/>
                  <a:pt x="547" y="493"/>
                  <a:pt x="600" y="480"/>
                </a:cubicBezTo>
                <a:cubicBezTo>
                  <a:pt x="635" y="341"/>
                  <a:pt x="572" y="525"/>
                  <a:pt x="828" y="420"/>
                </a:cubicBezTo>
                <a:cubicBezTo>
                  <a:pt x="850" y="411"/>
                  <a:pt x="820" y="372"/>
                  <a:pt x="816" y="348"/>
                </a:cubicBezTo>
                <a:cubicBezTo>
                  <a:pt x="848" y="222"/>
                  <a:pt x="824" y="375"/>
                  <a:pt x="792" y="264"/>
                </a:cubicBezTo>
                <a:cubicBezTo>
                  <a:pt x="790" y="256"/>
                  <a:pt x="812" y="192"/>
                  <a:pt x="816" y="180"/>
                </a:cubicBezTo>
                <a:cubicBezTo>
                  <a:pt x="785" y="170"/>
                  <a:pt x="747" y="174"/>
                  <a:pt x="720" y="156"/>
                </a:cubicBezTo>
                <a:cubicBezTo>
                  <a:pt x="709" y="149"/>
                  <a:pt x="716" y="130"/>
                  <a:pt x="708" y="120"/>
                </a:cubicBezTo>
                <a:cubicBezTo>
                  <a:pt x="699" y="109"/>
                  <a:pt x="684" y="104"/>
                  <a:pt x="672" y="96"/>
                </a:cubicBezTo>
                <a:cubicBezTo>
                  <a:pt x="664" y="84"/>
                  <a:pt x="660" y="68"/>
                  <a:pt x="648" y="60"/>
                </a:cubicBezTo>
                <a:cubicBezTo>
                  <a:pt x="627" y="47"/>
                  <a:pt x="597" y="50"/>
                  <a:pt x="576" y="36"/>
                </a:cubicBezTo>
                <a:cubicBezTo>
                  <a:pt x="564" y="28"/>
                  <a:pt x="553" y="18"/>
                  <a:pt x="540" y="12"/>
                </a:cubicBezTo>
                <a:cubicBezTo>
                  <a:pt x="529" y="6"/>
                  <a:pt x="517" y="0"/>
                  <a:pt x="504" y="0"/>
                </a:cubicBezTo>
                <a:cubicBezTo>
                  <a:pt x="500" y="0"/>
                  <a:pt x="504" y="8"/>
                  <a:pt x="504" y="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120650"/>
          </a:sp3d>
        </p:spPr>
        <p:txBody>
          <a:bodyPr/>
          <a:lstStyle/>
          <a:p>
            <a:pPr defTabSz="44958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>
              <a:solidFill>
                <a:srgbClr val="FFFFFF"/>
              </a:solidFill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3" name="Group 20"/>
          <p:cNvGrpSpPr/>
          <p:nvPr/>
        </p:nvGrpSpPr>
        <p:grpSpPr bwMode="auto">
          <a:xfrm flipH="1">
            <a:off x="7164388" y="3716338"/>
            <a:ext cx="1584325" cy="1466850"/>
            <a:chOff x="2655" y="1738"/>
            <a:chExt cx="866" cy="834"/>
          </a:xfrm>
        </p:grpSpPr>
        <p:sp>
          <p:nvSpPr>
            <p:cNvPr id="10282" name="Freeform 21"/>
            <p:cNvSpPr/>
            <p:nvPr/>
          </p:nvSpPr>
          <p:spPr bwMode="auto">
            <a:xfrm>
              <a:off x="2655" y="1738"/>
              <a:ext cx="866" cy="834"/>
            </a:xfrm>
            <a:custGeom>
              <a:avLst/>
              <a:gdLst>
                <a:gd name="T0" fmla="*/ 789 w 866"/>
                <a:gd name="T1" fmla="*/ 45 h 834"/>
                <a:gd name="T2" fmla="*/ 728 w 866"/>
                <a:gd name="T3" fmla="*/ 91 h 834"/>
                <a:gd name="T4" fmla="*/ 576 w 866"/>
                <a:gd name="T5" fmla="*/ 190 h 834"/>
                <a:gd name="T6" fmla="*/ 516 w 866"/>
                <a:gd name="T7" fmla="*/ 233 h 834"/>
                <a:gd name="T8" fmla="*/ 456 w 866"/>
                <a:gd name="T9" fmla="*/ 284 h 834"/>
                <a:gd name="T10" fmla="*/ 398 w 866"/>
                <a:gd name="T11" fmla="*/ 346 h 834"/>
                <a:gd name="T12" fmla="*/ 356 w 866"/>
                <a:gd name="T13" fmla="*/ 402 h 834"/>
                <a:gd name="T14" fmla="*/ 282 w 866"/>
                <a:gd name="T15" fmla="*/ 593 h 834"/>
                <a:gd name="T16" fmla="*/ 245 w 866"/>
                <a:gd name="T17" fmla="*/ 597 h 834"/>
                <a:gd name="T18" fmla="*/ 221 w 866"/>
                <a:gd name="T19" fmla="*/ 614 h 834"/>
                <a:gd name="T20" fmla="*/ 202 w 866"/>
                <a:gd name="T21" fmla="*/ 639 h 834"/>
                <a:gd name="T22" fmla="*/ 174 w 866"/>
                <a:gd name="T23" fmla="*/ 687 h 834"/>
                <a:gd name="T24" fmla="*/ 145 w 866"/>
                <a:gd name="T25" fmla="*/ 720 h 834"/>
                <a:gd name="T26" fmla="*/ 115 w 866"/>
                <a:gd name="T27" fmla="*/ 742 h 834"/>
                <a:gd name="T28" fmla="*/ 89 w 866"/>
                <a:gd name="T29" fmla="*/ 756 h 834"/>
                <a:gd name="T30" fmla="*/ 58 w 866"/>
                <a:gd name="T31" fmla="*/ 768 h 834"/>
                <a:gd name="T32" fmla="*/ 21 w 866"/>
                <a:gd name="T33" fmla="*/ 777 h 834"/>
                <a:gd name="T34" fmla="*/ 25 w 866"/>
                <a:gd name="T35" fmla="*/ 793 h 834"/>
                <a:gd name="T36" fmla="*/ 79 w 866"/>
                <a:gd name="T37" fmla="*/ 809 h 834"/>
                <a:gd name="T38" fmla="*/ 135 w 866"/>
                <a:gd name="T39" fmla="*/ 815 h 834"/>
                <a:gd name="T40" fmla="*/ 190 w 866"/>
                <a:gd name="T41" fmla="*/ 809 h 834"/>
                <a:gd name="T42" fmla="*/ 227 w 866"/>
                <a:gd name="T43" fmla="*/ 809 h 834"/>
                <a:gd name="T44" fmla="*/ 249 w 866"/>
                <a:gd name="T45" fmla="*/ 822 h 834"/>
                <a:gd name="T46" fmla="*/ 284 w 866"/>
                <a:gd name="T47" fmla="*/ 832 h 834"/>
                <a:gd name="T48" fmla="*/ 313 w 866"/>
                <a:gd name="T49" fmla="*/ 834 h 834"/>
                <a:gd name="T50" fmla="*/ 308 w 866"/>
                <a:gd name="T51" fmla="*/ 806 h 834"/>
                <a:gd name="T52" fmla="*/ 307 w 866"/>
                <a:gd name="T53" fmla="*/ 783 h 834"/>
                <a:gd name="T54" fmla="*/ 313 w 866"/>
                <a:gd name="T55" fmla="*/ 761 h 834"/>
                <a:gd name="T56" fmla="*/ 329 w 866"/>
                <a:gd name="T57" fmla="*/ 737 h 834"/>
                <a:gd name="T58" fmla="*/ 350 w 866"/>
                <a:gd name="T59" fmla="*/ 714 h 834"/>
                <a:gd name="T60" fmla="*/ 360 w 866"/>
                <a:gd name="T61" fmla="*/ 692 h 834"/>
                <a:gd name="T62" fmla="*/ 361 w 866"/>
                <a:gd name="T63" fmla="*/ 668 h 834"/>
                <a:gd name="T64" fmla="*/ 357 w 866"/>
                <a:gd name="T65" fmla="*/ 640 h 834"/>
                <a:gd name="T66" fmla="*/ 376 w 866"/>
                <a:gd name="T67" fmla="*/ 607 h 834"/>
                <a:gd name="T68" fmla="*/ 408 w 866"/>
                <a:gd name="T69" fmla="*/ 576 h 834"/>
                <a:gd name="T70" fmla="*/ 500 w 866"/>
                <a:gd name="T71" fmla="*/ 482 h 834"/>
                <a:gd name="T72" fmla="*/ 569 w 866"/>
                <a:gd name="T73" fmla="*/ 394 h 834"/>
                <a:gd name="T74" fmla="*/ 670 w 866"/>
                <a:gd name="T75" fmla="*/ 284 h 834"/>
                <a:gd name="T76" fmla="*/ 770 w 866"/>
                <a:gd name="T77" fmla="*/ 172 h 834"/>
                <a:gd name="T78" fmla="*/ 815 w 866"/>
                <a:gd name="T79" fmla="*/ 114 h 834"/>
                <a:gd name="T80" fmla="*/ 853 w 866"/>
                <a:gd name="T81" fmla="*/ 50 h 834"/>
                <a:gd name="T82" fmla="*/ 862 w 866"/>
                <a:gd name="T83" fmla="*/ 32 h 834"/>
                <a:gd name="T84" fmla="*/ 866 w 866"/>
                <a:gd name="T85" fmla="*/ 18 h 834"/>
                <a:gd name="T86" fmla="*/ 860 w 866"/>
                <a:gd name="T87" fmla="*/ 2 h 834"/>
                <a:gd name="T88" fmla="*/ 844 w 866"/>
                <a:gd name="T89" fmla="*/ 2 h 834"/>
                <a:gd name="T90" fmla="*/ 818 w 866"/>
                <a:gd name="T91" fmla="*/ 19 h 8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66" h="834">
                  <a:moveTo>
                    <a:pt x="818" y="19"/>
                  </a:moveTo>
                  <a:lnTo>
                    <a:pt x="789" y="45"/>
                  </a:lnTo>
                  <a:lnTo>
                    <a:pt x="758" y="69"/>
                  </a:lnTo>
                  <a:lnTo>
                    <a:pt x="728" y="91"/>
                  </a:lnTo>
                  <a:lnTo>
                    <a:pt x="698" y="111"/>
                  </a:lnTo>
                  <a:lnTo>
                    <a:pt x="576" y="190"/>
                  </a:lnTo>
                  <a:lnTo>
                    <a:pt x="545" y="211"/>
                  </a:lnTo>
                  <a:lnTo>
                    <a:pt x="516" y="233"/>
                  </a:lnTo>
                  <a:lnTo>
                    <a:pt x="486" y="257"/>
                  </a:lnTo>
                  <a:lnTo>
                    <a:pt x="456" y="284"/>
                  </a:lnTo>
                  <a:lnTo>
                    <a:pt x="427" y="313"/>
                  </a:lnTo>
                  <a:lnTo>
                    <a:pt x="398" y="346"/>
                  </a:lnTo>
                  <a:lnTo>
                    <a:pt x="370" y="383"/>
                  </a:lnTo>
                  <a:lnTo>
                    <a:pt x="356" y="402"/>
                  </a:lnTo>
                  <a:lnTo>
                    <a:pt x="342" y="423"/>
                  </a:lnTo>
                  <a:lnTo>
                    <a:pt x="282" y="593"/>
                  </a:lnTo>
                  <a:lnTo>
                    <a:pt x="261" y="593"/>
                  </a:lnTo>
                  <a:lnTo>
                    <a:pt x="245" y="597"/>
                  </a:lnTo>
                  <a:lnTo>
                    <a:pt x="231" y="604"/>
                  </a:lnTo>
                  <a:lnTo>
                    <a:pt x="221" y="614"/>
                  </a:lnTo>
                  <a:lnTo>
                    <a:pt x="211" y="626"/>
                  </a:lnTo>
                  <a:lnTo>
                    <a:pt x="202" y="639"/>
                  </a:lnTo>
                  <a:lnTo>
                    <a:pt x="183" y="671"/>
                  </a:lnTo>
                  <a:lnTo>
                    <a:pt x="174" y="687"/>
                  </a:lnTo>
                  <a:lnTo>
                    <a:pt x="160" y="703"/>
                  </a:lnTo>
                  <a:lnTo>
                    <a:pt x="145" y="720"/>
                  </a:lnTo>
                  <a:lnTo>
                    <a:pt x="126" y="735"/>
                  </a:lnTo>
                  <a:lnTo>
                    <a:pt x="115" y="742"/>
                  </a:lnTo>
                  <a:lnTo>
                    <a:pt x="102" y="749"/>
                  </a:lnTo>
                  <a:lnTo>
                    <a:pt x="89" y="756"/>
                  </a:lnTo>
                  <a:lnTo>
                    <a:pt x="75" y="762"/>
                  </a:lnTo>
                  <a:lnTo>
                    <a:pt x="58" y="768"/>
                  </a:lnTo>
                  <a:lnTo>
                    <a:pt x="41" y="773"/>
                  </a:lnTo>
                  <a:lnTo>
                    <a:pt x="21" y="777"/>
                  </a:lnTo>
                  <a:lnTo>
                    <a:pt x="0" y="781"/>
                  </a:lnTo>
                  <a:lnTo>
                    <a:pt x="25" y="793"/>
                  </a:lnTo>
                  <a:lnTo>
                    <a:pt x="52" y="801"/>
                  </a:lnTo>
                  <a:lnTo>
                    <a:pt x="79" y="809"/>
                  </a:lnTo>
                  <a:lnTo>
                    <a:pt x="107" y="813"/>
                  </a:lnTo>
                  <a:lnTo>
                    <a:pt x="135" y="815"/>
                  </a:lnTo>
                  <a:lnTo>
                    <a:pt x="163" y="814"/>
                  </a:lnTo>
                  <a:lnTo>
                    <a:pt x="190" y="809"/>
                  </a:lnTo>
                  <a:lnTo>
                    <a:pt x="216" y="799"/>
                  </a:lnTo>
                  <a:lnTo>
                    <a:pt x="227" y="809"/>
                  </a:lnTo>
                  <a:lnTo>
                    <a:pt x="238" y="817"/>
                  </a:lnTo>
                  <a:lnTo>
                    <a:pt x="249" y="822"/>
                  </a:lnTo>
                  <a:lnTo>
                    <a:pt x="260" y="826"/>
                  </a:lnTo>
                  <a:lnTo>
                    <a:pt x="284" y="832"/>
                  </a:lnTo>
                  <a:lnTo>
                    <a:pt x="297" y="833"/>
                  </a:lnTo>
                  <a:lnTo>
                    <a:pt x="313" y="834"/>
                  </a:lnTo>
                  <a:lnTo>
                    <a:pt x="311" y="819"/>
                  </a:lnTo>
                  <a:lnTo>
                    <a:pt x="308" y="806"/>
                  </a:lnTo>
                  <a:lnTo>
                    <a:pt x="307" y="794"/>
                  </a:lnTo>
                  <a:lnTo>
                    <a:pt x="307" y="783"/>
                  </a:lnTo>
                  <a:lnTo>
                    <a:pt x="308" y="772"/>
                  </a:lnTo>
                  <a:lnTo>
                    <a:pt x="313" y="761"/>
                  </a:lnTo>
                  <a:lnTo>
                    <a:pt x="319" y="750"/>
                  </a:lnTo>
                  <a:lnTo>
                    <a:pt x="329" y="737"/>
                  </a:lnTo>
                  <a:lnTo>
                    <a:pt x="341" y="725"/>
                  </a:lnTo>
                  <a:lnTo>
                    <a:pt x="350" y="714"/>
                  </a:lnTo>
                  <a:lnTo>
                    <a:pt x="356" y="703"/>
                  </a:lnTo>
                  <a:lnTo>
                    <a:pt x="360" y="692"/>
                  </a:lnTo>
                  <a:lnTo>
                    <a:pt x="361" y="680"/>
                  </a:lnTo>
                  <a:lnTo>
                    <a:pt x="361" y="668"/>
                  </a:lnTo>
                  <a:lnTo>
                    <a:pt x="360" y="655"/>
                  </a:lnTo>
                  <a:lnTo>
                    <a:pt x="357" y="640"/>
                  </a:lnTo>
                  <a:lnTo>
                    <a:pt x="365" y="624"/>
                  </a:lnTo>
                  <a:lnTo>
                    <a:pt x="376" y="607"/>
                  </a:lnTo>
                  <a:lnTo>
                    <a:pt x="392" y="591"/>
                  </a:lnTo>
                  <a:lnTo>
                    <a:pt x="408" y="576"/>
                  </a:lnTo>
                  <a:lnTo>
                    <a:pt x="479" y="514"/>
                  </a:lnTo>
                  <a:lnTo>
                    <a:pt x="500" y="482"/>
                  </a:lnTo>
                  <a:lnTo>
                    <a:pt x="521" y="451"/>
                  </a:lnTo>
                  <a:lnTo>
                    <a:pt x="569" y="394"/>
                  </a:lnTo>
                  <a:lnTo>
                    <a:pt x="619" y="338"/>
                  </a:lnTo>
                  <a:lnTo>
                    <a:pt x="670" y="284"/>
                  </a:lnTo>
                  <a:lnTo>
                    <a:pt x="722" y="228"/>
                  </a:lnTo>
                  <a:lnTo>
                    <a:pt x="770" y="172"/>
                  </a:lnTo>
                  <a:lnTo>
                    <a:pt x="793" y="143"/>
                  </a:lnTo>
                  <a:lnTo>
                    <a:pt x="815" y="114"/>
                  </a:lnTo>
                  <a:lnTo>
                    <a:pt x="835" y="82"/>
                  </a:lnTo>
                  <a:lnTo>
                    <a:pt x="853" y="50"/>
                  </a:lnTo>
                  <a:lnTo>
                    <a:pt x="858" y="41"/>
                  </a:lnTo>
                  <a:lnTo>
                    <a:pt x="862" y="32"/>
                  </a:lnTo>
                  <a:lnTo>
                    <a:pt x="864" y="24"/>
                  </a:lnTo>
                  <a:lnTo>
                    <a:pt x="866" y="18"/>
                  </a:lnTo>
                  <a:lnTo>
                    <a:pt x="864" y="8"/>
                  </a:lnTo>
                  <a:lnTo>
                    <a:pt x="860" y="2"/>
                  </a:lnTo>
                  <a:lnTo>
                    <a:pt x="853" y="0"/>
                  </a:lnTo>
                  <a:lnTo>
                    <a:pt x="844" y="2"/>
                  </a:lnTo>
                  <a:lnTo>
                    <a:pt x="832" y="9"/>
                  </a:lnTo>
                  <a:lnTo>
                    <a:pt x="818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283" name="Freeform 22"/>
            <p:cNvSpPr/>
            <p:nvPr/>
          </p:nvSpPr>
          <p:spPr bwMode="auto">
            <a:xfrm>
              <a:off x="3035" y="1765"/>
              <a:ext cx="463" cy="452"/>
            </a:xfrm>
            <a:custGeom>
              <a:avLst/>
              <a:gdLst>
                <a:gd name="T0" fmla="*/ 426 w 463"/>
                <a:gd name="T1" fmla="*/ 19 h 452"/>
                <a:gd name="T2" fmla="*/ 398 w 463"/>
                <a:gd name="T3" fmla="*/ 45 h 452"/>
                <a:gd name="T4" fmla="*/ 368 w 463"/>
                <a:gd name="T5" fmla="*/ 69 h 452"/>
                <a:gd name="T6" fmla="*/ 339 w 463"/>
                <a:gd name="T7" fmla="*/ 92 h 452"/>
                <a:gd name="T8" fmla="*/ 309 w 463"/>
                <a:gd name="T9" fmla="*/ 114 h 452"/>
                <a:gd name="T10" fmla="*/ 249 w 463"/>
                <a:gd name="T11" fmla="*/ 155 h 452"/>
                <a:gd name="T12" fmla="*/ 189 w 463"/>
                <a:gd name="T13" fmla="*/ 196 h 452"/>
                <a:gd name="T14" fmla="*/ 133 w 463"/>
                <a:gd name="T15" fmla="*/ 238 h 452"/>
                <a:gd name="T16" fmla="*/ 107 w 463"/>
                <a:gd name="T17" fmla="*/ 261 h 452"/>
                <a:gd name="T18" fmla="*/ 82 w 463"/>
                <a:gd name="T19" fmla="*/ 285 h 452"/>
                <a:gd name="T20" fmla="*/ 58 w 463"/>
                <a:gd name="T21" fmla="*/ 311 h 452"/>
                <a:gd name="T22" fmla="*/ 37 w 463"/>
                <a:gd name="T23" fmla="*/ 339 h 452"/>
                <a:gd name="T24" fmla="*/ 17 w 463"/>
                <a:gd name="T25" fmla="*/ 370 h 452"/>
                <a:gd name="T26" fmla="*/ 0 w 463"/>
                <a:gd name="T27" fmla="*/ 404 h 452"/>
                <a:gd name="T28" fmla="*/ 82 w 463"/>
                <a:gd name="T29" fmla="*/ 452 h 452"/>
                <a:gd name="T30" fmla="*/ 102 w 463"/>
                <a:gd name="T31" fmla="*/ 422 h 452"/>
                <a:gd name="T32" fmla="*/ 123 w 463"/>
                <a:gd name="T33" fmla="*/ 394 h 452"/>
                <a:gd name="T34" fmla="*/ 144 w 463"/>
                <a:gd name="T35" fmla="*/ 367 h 452"/>
                <a:gd name="T36" fmla="*/ 167 w 463"/>
                <a:gd name="T37" fmla="*/ 342 h 452"/>
                <a:gd name="T38" fmla="*/ 216 w 463"/>
                <a:gd name="T39" fmla="*/ 293 h 452"/>
                <a:gd name="T40" fmla="*/ 265 w 463"/>
                <a:gd name="T41" fmla="*/ 246 h 452"/>
                <a:gd name="T42" fmla="*/ 316 w 463"/>
                <a:gd name="T43" fmla="*/ 199 h 452"/>
                <a:gd name="T44" fmla="*/ 365 w 463"/>
                <a:gd name="T45" fmla="*/ 149 h 452"/>
                <a:gd name="T46" fmla="*/ 388 w 463"/>
                <a:gd name="T47" fmla="*/ 121 h 452"/>
                <a:gd name="T48" fmla="*/ 411 w 463"/>
                <a:gd name="T49" fmla="*/ 93 h 452"/>
                <a:gd name="T50" fmla="*/ 433 w 463"/>
                <a:gd name="T51" fmla="*/ 63 h 452"/>
                <a:gd name="T52" fmla="*/ 454 w 463"/>
                <a:gd name="T53" fmla="*/ 31 h 452"/>
                <a:gd name="T54" fmla="*/ 459 w 463"/>
                <a:gd name="T55" fmla="*/ 19 h 452"/>
                <a:gd name="T56" fmla="*/ 463 w 463"/>
                <a:gd name="T57" fmla="*/ 10 h 452"/>
                <a:gd name="T58" fmla="*/ 463 w 463"/>
                <a:gd name="T59" fmla="*/ 5 h 452"/>
                <a:gd name="T60" fmla="*/ 459 w 463"/>
                <a:gd name="T61" fmla="*/ 2 h 452"/>
                <a:gd name="T62" fmla="*/ 455 w 463"/>
                <a:gd name="T63" fmla="*/ 0 h 452"/>
                <a:gd name="T64" fmla="*/ 447 w 463"/>
                <a:gd name="T65" fmla="*/ 4 h 452"/>
                <a:gd name="T66" fmla="*/ 437 w 463"/>
                <a:gd name="T67" fmla="*/ 10 h 452"/>
                <a:gd name="T68" fmla="*/ 426 w 463"/>
                <a:gd name="T69" fmla="*/ 19 h 4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3"/>
                <a:gd name="T106" fmla="*/ 0 h 452"/>
                <a:gd name="T107" fmla="*/ 463 w 463"/>
                <a:gd name="T108" fmla="*/ 452 h 4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3" h="452">
                  <a:moveTo>
                    <a:pt x="426" y="19"/>
                  </a:moveTo>
                  <a:lnTo>
                    <a:pt x="398" y="45"/>
                  </a:lnTo>
                  <a:lnTo>
                    <a:pt x="368" y="69"/>
                  </a:lnTo>
                  <a:lnTo>
                    <a:pt x="339" y="92"/>
                  </a:lnTo>
                  <a:lnTo>
                    <a:pt x="309" y="114"/>
                  </a:lnTo>
                  <a:lnTo>
                    <a:pt x="249" y="155"/>
                  </a:lnTo>
                  <a:lnTo>
                    <a:pt x="189" y="196"/>
                  </a:lnTo>
                  <a:lnTo>
                    <a:pt x="133" y="238"/>
                  </a:lnTo>
                  <a:lnTo>
                    <a:pt x="107" y="261"/>
                  </a:lnTo>
                  <a:lnTo>
                    <a:pt x="82" y="285"/>
                  </a:lnTo>
                  <a:lnTo>
                    <a:pt x="58" y="311"/>
                  </a:lnTo>
                  <a:lnTo>
                    <a:pt x="37" y="339"/>
                  </a:lnTo>
                  <a:lnTo>
                    <a:pt x="17" y="370"/>
                  </a:lnTo>
                  <a:lnTo>
                    <a:pt x="0" y="404"/>
                  </a:lnTo>
                  <a:lnTo>
                    <a:pt x="82" y="452"/>
                  </a:lnTo>
                  <a:lnTo>
                    <a:pt x="102" y="422"/>
                  </a:lnTo>
                  <a:lnTo>
                    <a:pt x="123" y="394"/>
                  </a:lnTo>
                  <a:lnTo>
                    <a:pt x="144" y="367"/>
                  </a:lnTo>
                  <a:lnTo>
                    <a:pt x="167" y="342"/>
                  </a:lnTo>
                  <a:lnTo>
                    <a:pt x="216" y="293"/>
                  </a:lnTo>
                  <a:lnTo>
                    <a:pt x="265" y="246"/>
                  </a:lnTo>
                  <a:lnTo>
                    <a:pt x="316" y="199"/>
                  </a:lnTo>
                  <a:lnTo>
                    <a:pt x="365" y="149"/>
                  </a:lnTo>
                  <a:lnTo>
                    <a:pt x="388" y="121"/>
                  </a:lnTo>
                  <a:lnTo>
                    <a:pt x="411" y="93"/>
                  </a:lnTo>
                  <a:lnTo>
                    <a:pt x="433" y="63"/>
                  </a:lnTo>
                  <a:lnTo>
                    <a:pt x="454" y="31"/>
                  </a:lnTo>
                  <a:lnTo>
                    <a:pt x="459" y="19"/>
                  </a:lnTo>
                  <a:lnTo>
                    <a:pt x="463" y="10"/>
                  </a:lnTo>
                  <a:lnTo>
                    <a:pt x="463" y="5"/>
                  </a:lnTo>
                  <a:lnTo>
                    <a:pt x="459" y="2"/>
                  </a:lnTo>
                  <a:lnTo>
                    <a:pt x="455" y="0"/>
                  </a:lnTo>
                  <a:lnTo>
                    <a:pt x="447" y="4"/>
                  </a:lnTo>
                  <a:lnTo>
                    <a:pt x="437" y="10"/>
                  </a:lnTo>
                  <a:lnTo>
                    <a:pt x="426" y="1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284" name="Freeform 23"/>
            <p:cNvSpPr/>
            <p:nvPr/>
          </p:nvSpPr>
          <p:spPr bwMode="auto">
            <a:xfrm>
              <a:off x="2952" y="2179"/>
              <a:ext cx="162" cy="171"/>
            </a:xfrm>
            <a:custGeom>
              <a:avLst/>
              <a:gdLst>
                <a:gd name="T0" fmla="*/ 62 w 162"/>
                <a:gd name="T1" fmla="*/ 0 h 173"/>
                <a:gd name="T2" fmla="*/ 162 w 162"/>
                <a:gd name="T3" fmla="*/ 61 h 173"/>
                <a:gd name="T4" fmla="*/ 130 w 162"/>
                <a:gd name="T5" fmla="*/ 86 h 173"/>
                <a:gd name="T6" fmla="*/ 99 w 162"/>
                <a:gd name="T7" fmla="*/ 113 h 173"/>
                <a:gd name="T8" fmla="*/ 71 w 162"/>
                <a:gd name="T9" fmla="*/ 141 h 173"/>
                <a:gd name="T10" fmla="*/ 44 w 162"/>
                <a:gd name="T11" fmla="*/ 173 h 173"/>
                <a:gd name="T12" fmla="*/ 0 w 162"/>
                <a:gd name="T13" fmla="*/ 152 h 173"/>
                <a:gd name="T14" fmla="*/ 20 w 162"/>
                <a:gd name="T15" fmla="*/ 114 h 173"/>
                <a:gd name="T16" fmla="*/ 38 w 162"/>
                <a:gd name="T17" fmla="*/ 76 h 173"/>
                <a:gd name="T18" fmla="*/ 51 w 162"/>
                <a:gd name="T19" fmla="*/ 38 h 173"/>
                <a:gd name="T20" fmla="*/ 62 w 162"/>
                <a:gd name="T21" fmla="*/ 0 h 1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2"/>
                <a:gd name="T34" fmla="*/ 0 h 173"/>
                <a:gd name="T35" fmla="*/ 162 w 162"/>
                <a:gd name="T36" fmla="*/ 173 h 1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2" h="173">
                  <a:moveTo>
                    <a:pt x="62" y="0"/>
                  </a:moveTo>
                  <a:lnTo>
                    <a:pt x="162" y="61"/>
                  </a:lnTo>
                  <a:lnTo>
                    <a:pt x="130" y="86"/>
                  </a:lnTo>
                  <a:lnTo>
                    <a:pt x="99" y="113"/>
                  </a:lnTo>
                  <a:lnTo>
                    <a:pt x="71" y="141"/>
                  </a:lnTo>
                  <a:lnTo>
                    <a:pt x="44" y="173"/>
                  </a:lnTo>
                  <a:lnTo>
                    <a:pt x="0" y="152"/>
                  </a:lnTo>
                  <a:lnTo>
                    <a:pt x="20" y="114"/>
                  </a:lnTo>
                  <a:lnTo>
                    <a:pt x="38" y="76"/>
                  </a:lnTo>
                  <a:lnTo>
                    <a:pt x="51" y="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9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285" name="Freeform 24"/>
            <p:cNvSpPr/>
            <p:nvPr/>
          </p:nvSpPr>
          <p:spPr bwMode="auto">
            <a:xfrm>
              <a:off x="2691" y="2354"/>
              <a:ext cx="295" cy="201"/>
            </a:xfrm>
            <a:custGeom>
              <a:avLst/>
              <a:gdLst>
                <a:gd name="T0" fmla="*/ 287 w 295"/>
                <a:gd name="T1" fmla="*/ 21 h 201"/>
                <a:gd name="T2" fmla="*/ 292 w 295"/>
                <a:gd name="T3" fmla="*/ 35 h 201"/>
                <a:gd name="T4" fmla="*/ 295 w 295"/>
                <a:gd name="T5" fmla="*/ 50 h 201"/>
                <a:gd name="T6" fmla="*/ 295 w 295"/>
                <a:gd name="T7" fmla="*/ 65 h 201"/>
                <a:gd name="T8" fmla="*/ 293 w 295"/>
                <a:gd name="T9" fmla="*/ 80 h 201"/>
                <a:gd name="T10" fmla="*/ 290 w 295"/>
                <a:gd name="T11" fmla="*/ 87 h 201"/>
                <a:gd name="T12" fmla="*/ 286 w 295"/>
                <a:gd name="T13" fmla="*/ 94 h 201"/>
                <a:gd name="T14" fmla="*/ 275 w 295"/>
                <a:gd name="T15" fmla="*/ 106 h 201"/>
                <a:gd name="T16" fmla="*/ 263 w 295"/>
                <a:gd name="T17" fmla="*/ 117 h 201"/>
                <a:gd name="T18" fmla="*/ 253 w 295"/>
                <a:gd name="T19" fmla="*/ 129 h 201"/>
                <a:gd name="T20" fmla="*/ 246 w 295"/>
                <a:gd name="T21" fmla="*/ 141 h 201"/>
                <a:gd name="T22" fmla="*/ 242 w 295"/>
                <a:gd name="T23" fmla="*/ 150 h 201"/>
                <a:gd name="T24" fmla="*/ 239 w 295"/>
                <a:gd name="T25" fmla="*/ 157 h 201"/>
                <a:gd name="T26" fmla="*/ 239 w 295"/>
                <a:gd name="T27" fmla="*/ 164 h 201"/>
                <a:gd name="T28" fmla="*/ 241 w 295"/>
                <a:gd name="T29" fmla="*/ 170 h 201"/>
                <a:gd name="T30" fmla="*/ 243 w 295"/>
                <a:gd name="T31" fmla="*/ 178 h 201"/>
                <a:gd name="T32" fmla="*/ 246 w 295"/>
                <a:gd name="T33" fmla="*/ 187 h 201"/>
                <a:gd name="T34" fmla="*/ 249 w 295"/>
                <a:gd name="T35" fmla="*/ 201 h 201"/>
                <a:gd name="T36" fmla="*/ 239 w 295"/>
                <a:gd name="T37" fmla="*/ 197 h 201"/>
                <a:gd name="T38" fmla="*/ 232 w 295"/>
                <a:gd name="T39" fmla="*/ 194 h 201"/>
                <a:gd name="T40" fmla="*/ 220 w 295"/>
                <a:gd name="T41" fmla="*/ 191 h 201"/>
                <a:gd name="T42" fmla="*/ 211 w 295"/>
                <a:gd name="T43" fmla="*/ 187 h 201"/>
                <a:gd name="T44" fmla="*/ 205 w 295"/>
                <a:gd name="T45" fmla="*/ 184 h 201"/>
                <a:gd name="T46" fmla="*/ 202 w 295"/>
                <a:gd name="T47" fmla="*/ 180 h 201"/>
                <a:gd name="T48" fmla="*/ 199 w 295"/>
                <a:gd name="T49" fmla="*/ 173 h 201"/>
                <a:gd name="T50" fmla="*/ 197 w 295"/>
                <a:gd name="T51" fmla="*/ 165 h 201"/>
                <a:gd name="T52" fmla="*/ 192 w 295"/>
                <a:gd name="T53" fmla="*/ 152 h 201"/>
                <a:gd name="T54" fmla="*/ 180 w 295"/>
                <a:gd name="T55" fmla="*/ 158 h 201"/>
                <a:gd name="T56" fmla="*/ 168 w 295"/>
                <a:gd name="T57" fmla="*/ 165 h 201"/>
                <a:gd name="T58" fmla="*/ 144 w 295"/>
                <a:gd name="T59" fmla="*/ 172 h 201"/>
                <a:gd name="T60" fmla="*/ 121 w 295"/>
                <a:gd name="T61" fmla="*/ 177 h 201"/>
                <a:gd name="T62" fmla="*/ 98 w 295"/>
                <a:gd name="T63" fmla="*/ 178 h 201"/>
                <a:gd name="T64" fmla="*/ 75 w 295"/>
                <a:gd name="T65" fmla="*/ 177 h 201"/>
                <a:gd name="T66" fmla="*/ 52 w 295"/>
                <a:gd name="T67" fmla="*/ 174 h 201"/>
                <a:gd name="T68" fmla="*/ 27 w 295"/>
                <a:gd name="T69" fmla="*/ 170 h 201"/>
                <a:gd name="T70" fmla="*/ 0 w 295"/>
                <a:gd name="T71" fmla="*/ 167 h 201"/>
                <a:gd name="T72" fmla="*/ 48 w 295"/>
                <a:gd name="T73" fmla="*/ 157 h 201"/>
                <a:gd name="T74" fmla="*/ 72 w 295"/>
                <a:gd name="T75" fmla="*/ 153 h 201"/>
                <a:gd name="T76" fmla="*/ 95 w 295"/>
                <a:gd name="T77" fmla="*/ 144 h 201"/>
                <a:gd name="T78" fmla="*/ 104 w 295"/>
                <a:gd name="T79" fmla="*/ 140 h 201"/>
                <a:gd name="T80" fmla="*/ 111 w 295"/>
                <a:gd name="T81" fmla="*/ 135 h 201"/>
                <a:gd name="T82" fmla="*/ 124 w 295"/>
                <a:gd name="T83" fmla="*/ 125 h 201"/>
                <a:gd name="T84" fmla="*/ 133 w 295"/>
                <a:gd name="T85" fmla="*/ 114 h 201"/>
                <a:gd name="T86" fmla="*/ 141 w 295"/>
                <a:gd name="T87" fmla="*/ 102 h 201"/>
                <a:gd name="T88" fmla="*/ 154 w 295"/>
                <a:gd name="T89" fmla="*/ 77 h 201"/>
                <a:gd name="T90" fmla="*/ 162 w 295"/>
                <a:gd name="T91" fmla="*/ 64 h 201"/>
                <a:gd name="T92" fmla="*/ 170 w 295"/>
                <a:gd name="T93" fmla="*/ 50 h 201"/>
                <a:gd name="T94" fmla="*/ 187 w 295"/>
                <a:gd name="T95" fmla="*/ 31 h 201"/>
                <a:gd name="T96" fmla="*/ 196 w 295"/>
                <a:gd name="T97" fmla="*/ 22 h 201"/>
                <a:gd name="T98" fmla="*/ 205 w 295"/>
                <a:gd name="T99" fmla="*/ 14 h 201"/>
                <a:gd name="T100" fmla="*/ 218 w 295"/>
                <a:gd name="T101" fmla="*/ 8 h 201"/>
                <a:gd name="T102" fmla="*/ 229 w 295"/>
                <a:gd name="T103" fmla="*/ 3 h 201"/>
                <a:gd name="T104" fmla="*/ 242 w 295"/>
                <a:gd name="T105" fmla="*/ 1 h 201"/>
                <a:gd name="T106" fmla="*/ 255 w 295"/>
                <a:gd name="T107" fmla="*/ 0 h 201"/>
                <a:gd name="T108" fmla="*/ 265 w 295"/>
                <a:gd name="T109" fmla="*/ 2 h 201"/>
                <a:gd name="T110" fmla="*/ 273 w 295"/>
                <a:gd name="T111" fmla="*/ 7 h 201"/>
                <a:gd name="T112" fmla="*/ 281 w 295"/>
                <a:gd name="T113" fmla="*/ 13 h 201"/>
                <a:gd name="T114" fmla="*/ 287 w 295"/>
                <a:gd name="T115" fmla="*/ 21 h 2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5"/>
                <a:gd name="T175" fmla="*/ 0 h 201"/>
                <a:gd name="T176" fmla="*/ 295 w 295"/>
                <a:gd name="T177" fmla="*/ 201 h 2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5" h="201">
                  <a:moveTo>
                    <a:pt x="287" y="21"/>
                  </a:moveTo>
                  <a:lnTo>
                    <a:pt x="292" y="35"/>
                  </a:lnTo>
                  <a:lnTo>
                    <a:pt x="295" y="50"/>
                  </a:lnTo>
                  <a:lnTo>
                    <a:pt x="295" y="65"/>
                  </a:lnTo>
                  <a:lnTo>
                    <a:pt x="293" y="80"/>
                  </a:lnTo>
                  <a:lnTo>
                    <a:pt x="290" y="87"/>
                  </a:lnTo>
                  <a:lnTo>
                    <a:pt x="286" y="94"/>
                  </a:lnTo>
                  <a:lnTo>
                    <a:pt x="275" y="106"/>
                  </a:lnTo>
                  <a:lnTo>
                    <a:pt x="263" y="117"/>
                  </a:lnTo>
                  <a:lnTo>
                    <a:pt x="253" y="129"/>
                  </a:lnTo>
                  <a:lnTo>
                    <a:pt x="246" y="141"/>
                  </a:lnTo>
                  <a:lnTo>
                    <a:pt x="242" y="150"/>
                  </a:lnTo>
                  <a:lnTo>
                    <a:pt x="239" y="157"/>
                  </a:lnTo>
                  <a:lnTo>
                    <a:pt x="239" y="164"/>
                  </a:lnTo>
                  <a:lnTo>
                    <a:pt x="241" y="170"/>
                  </a:lnTo>
                  <a:lnTo>
                    <a:pt x="243" y="178"/>
                  </a:lnTo>
                  <a:lnTo>
                    <a:pt x="246" y="187"/>
                  </a:lnTo>
                  <a:lnTo>
                    <a:pt x="249" y="201"/>
                  </a:lnTo>
                  <a:lnTo>
                    <a:pt x="239" y="197"/>
                  </a:lnTo>
                  <a:lnTo>
                    <a:pt x="232" y="194"/>
                  </a:lnTo>
                  <a:lnTo>
                    <a:pt x="220" y="191"/>
                  </a:lnTo>
                  <a:lnTo>
                    <a:pt x="211" y="187"/>
                  </a:lnTo>
                  <a:lnTo>
                    <a:pt x="205" y="184"/>
                  </a:lnTo>
                  <a:lnTo>
                    <a:pt x="202" y="180"/>
                  </a:lnTo>
                  <a:lnTo>
                    <a:pt x="199" y="173"/>
                  </a:lnTo>
                  <a:lnTo>
                    <a:pt x="197" y="165"/>
                  </a:lnTo>
                  <a:lnTo>
                    <a:pt x="192" y="152"/>
                  </a:lnTo>
                  <a:lnTo>
                    <a:pt x="180" y="158"/>
                  </a:lnTo>
                  <a:lnTo>
                    <a:pt x="168" y="165"/>
                  </a:lnTo>
                  <a:lnTo>
                    <a:pt x="144" y="172"/>
                  </a:lnTo>
                  <a:lnTo>
                    <a:pt x="121" y="177"/>
                  </a:lnTo>
                  <a:lnTo>
                    <a:pt x="98" y="178"/>
                  </a:lnTo>
                  <a:lnTo>
                    <a:pt x="75" y="177"/>
                  </a:lnTo>
                  <a:lnTo>
                    <a:pt x="52" y="174"/>
                  </a:lnTo>
                  <a:lnTo>
                    <a:pt x="27" y="170"/>
                  </a:lnTo>
                  <a:lnTo>
                    <a:pt x="0" y="167"/>
                  </a:lnTo>
                  <a:lnTo>
                    <a:pt x="48" y="157"/>
                  </a:lnTo>
                  <a:lnTo>
                    <a:pt x="72" y="153"/>
                  </a:lnTo>
                  <a:lnTo>
                    <a:pt x="95" y="144"/>
                  </a:lnTo>
                  <a:lnTo>
                    <a:pt x="104" y="140"/>
                  </a:lnTo>
                  <a:lnTo>
                    <a:pt x="111" y="135"/>
                  </a:lnTo>
                  <a:lnTo>
                    <a:pt x="124" y="125"/>
                  </a:lnTo>
                  <a:lnTo>
                    <a:pt x="133" y="114"/>
                  </a:lnTo>
                  <a:lnTo>
                    <a:pt x="141" y="102"/>
                  </a:lnTo>
                  <a:lnTo>
                    <a:pt x="154" y="77"/>
                  </a:lnTo>
                  <a:lnTo>
                    <a:pt x="162" y="64"/>
                  </a:lnTo>
                  <a:lnTo>
                    <a:pt x="170" y="50"/>
                  </a:lnTo>
                  <a:lnTo>
                    <a:pt x="187" y="31"/>
                  </a:lnTo>
                  <a:lnTo>
                    <a:pt x="196" y="22"/>
                  </a:lnTo>
                  <a:lnTo>
                    <a:pt x="205" y="14"/>
                  </a:lnTo>
                  <a:lnTo>
                    <a:pt x="218" y="8"/>
                  </a:lnTo>
                  <a:lnTo>
                    <a:pt x="229" y="3"/>
                  </a:lnTo>
                  <a:lnTo>
                    <a:pt x="242" y="1"/>
                  </a:lnTo>
                  <a:lnTo>
                    <a:pt x="255" y="0"/>
                  </a:lnTo>
                  <a:lnTo>
                    <a:pt x="265" y="2"/>
                  </a:lnTo>
                  <a:lnTo>
                    <a:pt x="273" y="7"/>
                  </a:lnTo>
                  <a:lnTo>
                    <a:pt x="281" y="13"/>
                  </a:lnTo>
                  <a:lnTo>
                    <a:pt x="287" y="21"/>
                  </a:lnTo>
                  <a:close/>
                </a:path>
              </a:pathLst>
            </a:custGeom>
            <a:solidFill>
              <a:srgbClr val="876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286" name="Freeform 25"/>
            <p:cNvSpPr/>
            <p:nvPr/>
          </p:nvSpPr>
          <p:spPr bwMode="auto">
            <a:xfrm>
              <a:off x="3051" y="1810"/>
              <a:ext cx="399" cy="366"/>
            </a:xfrm>
            <a:custGeom>
              <a:avLst/>
              <a:gdLst>
                <a:gd name="T0" fmla="*/ 0 w 399"/>
                <a:gd name="T1" fmla="*/ 353 h 367"/>
                <a:gd name="T2" fmla="*/ 17 w 399"/>
                <a:gd name="T3" fmla="*/ 324 h 367"/>
                <a:gd name="T4" fmla="*/ 34 w 399"/>
                <a:gd name="T5" fmla="*/ 294 h 367"/>
                <a:gd name="T6" fmla="*/ 54 w 399"/>
                <a:gd name="T7" fmla="*/ 268 h 367"/>
                <a:gd name="T8" fmla="*/ 76 w 399"/>
                <a:gd name="T9" fmla="*/ 244 h 367"/>
                <a:gd name="T10" fmla="*/ 99 w 399"/>
                <a:gd name="T11" fmla="*/ 220 h 367"/>
                <a:gd name="T12" fmla="*/ 123 w 399"/>
                <a:gd name="T13" fmla="*/ 198 h 367"/>
                <a:gd name="T14" fmla="*/ 176 w 399"/>
                <a:gd name="T15" fmla="*/ 158 h 367"/>
                <a:gd name="T16" fmla="*/ 230 w 399"/>
                <a:gd name="T17" fmla="*/ 120 h 367"/>
                <a:gd name="T18" fmla="*/ 286 w 399"/>
                <a:gd name="T19" fmla="*/ 82 h 367"/>
                <a:gd name="T20" fmla="*/ 343 w 399"/>
                <a:gd name="T21" fmla="*/ 43 h 367"/>
                <a:gd name="T22" fmla="*/ 399 w 399"/>
                <a:gd name="T23" fmla="*/ 0 h 367"/>
                <a:gd name="T24" fmla="*/ 376 w 399"/>
                <a:gd name="T25" fmla="*/ 25 h 367"/>
                <a:gd name="T26" fmla="*/ 352 w 399"/>
                <a:gd name="T27" fmla="*/ 49 h 367"/>
                <a:gd name="T28" fmla="*/ 303 w 399"/>
                <a:gd name="T29" fmla="*/ 94 h 367"/>
                <a:gd name="T30" fmla="*/ 202 w 399"/>
                <a:gd name="T31" fmla="*/ 176 h 367"/>
                <a:gd name="T32" fmla="*/ 151 w 399"/>
                <a:gd name="T33" fmla="*/ 217 h 367"/>
                <a:gd name="T34" fmla="*/ 102 w 399"/>
                <a:gd name="T35" fmla="*/ 261 h 367"/>
                <a:gd name="T36" fmla="*/ 79 w 399"/>
                <a:gd name="T37" fmla="*/ 285 h 367"/>
                <a:gd name="T38" fmla="*/ 56 w 399"/>
                <a:gd name="T39" fmla="*/ 311 h 367"/>
                <a:gd name="T40" fmla="*/ 34 w 399"/>
                <a:gd name="T41" fmla="*/ 338 h 367"/>
                <a:gd name="T42" fmla="*/ 13 w 399"/>
                <a:gd name="T43" fmla="*/ 367 h 367"/>
                <a:gd name="T44" fmla="*/ 0 w 399"/>
                <a:gd name="T45" fmla="*/ 353 h 3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9"/>
                <a:gd name="T70" fmla="*/ 0 h 367"/>
                <a:gd name="T71" fmla="*/ 399 w 399"/>
                <a:gd name="T72" fmla="*/ 367 h 3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9" h="367">
                  <a:moveTo>
                    <a:pt x="0" y="353"/>
                  </a:moveTo>
                  <a:lnTo>
                    <a:pt x="17" y="324"/>
                  </a:lnTo>
                  <a:lnTo>
                    <a:pt x="34" y="294"/>
                  </a:lnTo>
                  <a:lnTo>
                    <a:pt x="54" y="268"/>
                  </a:lnTo>
                  <a:lnTo>
                    <a:pt x="76" y="244"/>
                  </a:lnTo>
                  <a:lnTo>
                    <a:pt x="99" y="220"/>
                  </a:lnTo>
                  <a:lnTo>
                    <a:pt x="123" y="198"/>
                  </a:lnTo>
                  <a:lnTo>
                    <a:pt x="176" y="158"/>
                  </a:lnTo>
                  <a:lnTo>
                    <a:pt x="230" y="120"/>
                  </a:lnTo>
                  <a:lnTo>
                    <a:pt x="286" y="82"/>
                  </a:lnTo>
                  <a:lnTo>
                    <a:pt x="343" y="43"/>
                  </a:lnTo>
                  <a:lnTo>
                    <a:pt x="399" y="0"/>
                  </a:lnTo>
                  <a:lnTo>
                    <a:pt x="376" y="25"/>
                  </a:lnTo>
                  <a:lnTo>
                    <a:pt x="352" y="49"/>
                  </a:lnTo>
                  <a:lnTo>
                    <a:pt x="303" y="94"/>
                  </a:lnTo>
                  <a:lnTo>
                    <a:pt x="202" y="176"/>
                  </a:lnTo>
                  <a:lnTo>
                    <a:pt x="151" y="217"/>
                  </a:lnTo>
                  <a:lnTo>
                    <a:pt x="102" y="261"/>
                  </a:lnTo>
                  <a:lnTo>
                    <a:pt x="79" y="285"/>
                  </a:lnTo>
                  <a:lnTo>
                    <a:pt x="56" y="311"/>
                  </a:lnTo>
                  <a:lnTo>
                    <a:pt x="34" y="338"/>
                  </a:lnTo>
                  <a:lnTo>
                    <a:pt x="13" y="367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94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287" name="Freeform 26"/>
            <p:cNvSpPr/>
            <p:nvPr/>
          </p:nvSpPr>
          <p:spPr bwMode="auto">
            <a:xfrm>
              <a:off x="3110" y="1906"/>
              <a:ext cx="279" cy="288"/>
            </a:xfrm>
            <a:custGeom>
              <a:avLst/>
              <a:gdLst>
                <a:gd name="T0" fmla="*/ 0 w 277"/>
                <a:gd name="T1" fmla="*/ 279 h 288"/>
                <a:gd name="T2" fmla="*/ 15 w 277"/>
                <a:gd name="T3" fmla="*/ 256 h 288"/>
                <a:gd name="T4" fmla="*/ 30 w 277"/>
                <a:gd name="T5" fmla="*/ 237 h 288"/>
                <a:gd name="T6" fmla="*/ 62 w 277"/>
                <a:gd name="T7" fmla="*/ 197 h 288"/>
                <a:gd name="T8" fmla="*/ 96 w 277"/>
                <a:gd name="T9" fmla="*/ 164 h 288"/>
                <a:gd name="T10" fmla="*/ 131 w 277"/>
                <a:gd name="T11" fmla="*/ 131 h 288"/>
                <a:gd name="T12" fmla="*/ 204 w 277"/>
                <a:gd name="T13" fmla="*/ 68 h 288"/>
                <a:gd name="T14" fmla="*/ 241 w 277"/>
                <a:gd name="T15" fmla="*/ 35 h 288"/>
                <a:gd name="T16" fmla="*/ 277 w 277"/>
                <a:gd name="T17" fmla="*/ 0 h 288"/>
                <a:gd name="T18" fmla="*/ 243 w 277"/>
                <a:gd name="T19" fmla="*/ 36 h 288"/>
                <a:gd name="T20" fmla="*/ 207 w 277"/>
                <a:gd name="T21" fmla="*/ 71 h 288"/>
                <a:gd name="T22" fmla="*/ 135 w 277"/>
                <a:gd name="T23" fmla="*/ 138 h 288"/>
                <a:gd name="T24" fmla="*/ 100 w 277"/>
                <a:gd name="T25" fmla="*/ 172 h 288"/>
                <a:gd name="T26" fmla="*/ 67 w 277"/>
                <a:gd name="T27" fmla="*/ 208 h 288"/>
                <a:gd name="T28" fmla="*/ 37 w 277"/>
                <a:gd name="T29" fmla="*/ 246 h 288"/>
                <a:gd name="T30" fmla="*/ 8 w 277"/>
                <a:gd name="T31" fmla="*/ 288 h 288"/>
                <a:gd name="T32" fmla="*/ 0 w 277"/>
                <a:gd name="T33" fmla="*/ 279 h 2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7"/>
                <a:gd name="T52" fmla="*/ 0 h 288"/>
                <a:gd name="T53" fmla="*/ 277 w 277"/>
                <a:gd name="T54" fmla="*/ 288 h 2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7" h="288">
                  <a:moveTo>
                    <a:pt x="0" y="279"/>
                  </a:moveTo>
                  <a:lnTo>
                    <a:pt x="15" y="256"/>
                  </a:lnTo>
                  <a:lnTo>
                    <a:pt x="30" y="237"/>
                  </a:lnTo>
                  <a:lnTo>
                    <a:pt x="62" y="197"/>
                  </a:lnTo>
                  <a:lnTo>
                    <a:pt x="96" y="164"/>
                  </a:lnTo>
                  <a:lnTo>
                    <a:pt x="131" y="131"/>
                  </a:lnTo>
                  <a:lnTo>
                    <a:pt x="204" y="68"/>
                  </a:lnTo>
                  <a:lnTo>
                    <a:pt x="241" y="35"/>
                  </a:lnTo>
                  <a:lnTo>
                    <a:pt x="277" y="0"/>
                  </a:lnTo>
                  <a:lnTo>
                    <a:pt x="243" y="36"/>
                  </a:lnTo>
                  <a:lnTo>
                    <a:pt x="207" y="71"/>
                  </a:lnTo>
                  <a:lnTo>
                    <a:pt x="135" y="138"/>
                  </a:lnTo>
                  <a:lnTo>
                    <a:pt x="100" y="172"/>
                  </a:lnTo>
                  <a:lnTo>
                    <a:pt x="67" y="208"/>
                  </a:lnTo>
                  <a:lnTo>
                    <a:pt x="37" y="246"/>
                  </a:lnTo>
                  <a:lnTo>
                    <a:pt x="8" y="288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B86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288" name="Freeform 27"/>
            <p:cNvSpPr/>
            <p:nvPr/>
          </p:nvSpPr>
          <p:spPr bwMode="auto">
            <a:xfrm>
              <a:off x="2966" y="2200"/>
              <a:ext cx="95" cy="134"/>
            </a:xfrm>
            <a:custGeom>
              <a:avLst/>
              <a:gdLst>
                <a:gd name="T0" fmla="*/ 52 w 93"/>
                <a:gd name="T1" fmla="*/ 0 h 134"/>
                <a:gd name="T2" fmla="*/ 41 w 93"/>
                <a:gd name="T3" fmla="*/ 34 h 134"/>
                <a:gd name="T4" fmla="*/ 29 w 93"/>
                <a:gd name="T5" fmla="*/ 66 h 134"/>
                <a:gd name="T6" fmla="*/ 15 w 93"/>
                <a:gd name="T7" fmla="*/ 97 h 134"/>
                <a:gd name="T8" fmla="*/ 0 w 93"/>
                <a:gd name="T9" fmla="*/ 130 h 134"/>
                <a:gd name="T10" fmla="*/ 12 w 93"/>
                <a:gd name="T11" fmla="*/ 134 h 134"/>
                <a:gd name="T12" fmla="*/ 18 w 93"/>
                <a:gd name="T13" fmla="*/ 119 h 134"/>
                <a:gd name="T14" fmla="*/ 26 w 93"/>
                <a:gd name="T15" fmla="*/ 102 h 134"/>
                <a:gd name="T16" fmla="*/ 42 w 93"/>
                <a:gd name="T17" fmla="*/ 67 h 134"/>
                <a:gd name="T18" fmla="*/ 52 w 93"/>
                <a:gd name="T19" fmla="*/ 52 h 134"/>
                <a:gd name="T20" fmla="*/ 64 w 93"/>
                <a:gd name="T21" fmla="*/ 37 h 134"/>
                <a:gd name="T22" fmla="*/ 77 w 93"/>
                <a:gd name="T23" fmla="*/ 28 h 134"/>
                <a:gd name="T24" fmla="*/ 85 w 93"/>
                <a:gd name="T25" fmla="*/ 23 h 134"/>
                <a:gd name="T26" fmla="*/ 93 w 93"/>
                <a:gd name="T27" fmla="*/ 21 h 134"/>
                <a:gd name="T28" fmla="*/ 91 w 93"/>
                <a:gd name="T29" fmla="*/ 20 h 134"/>
                <a:gd name="T30" fmla="*/ 86 w 93"/>
                <a:gd name="T31" fmla="*/ 18 h 134"/>
                <a:gd name="T32" fmla="*/ 72 w 93"/>
                <a:gd name="T33" fmla="*/ 11 h 134"/>
                <a:gd name="T34" fmla="*/ 58 w 93"/>
                <a:gd name="T35" fmla="*/ 4 h 134"/>
                <a:gd name="T36" fmla="*/ 53 w 93"/>
                <a:gd name="T37" fmla="*/ 1 h 134"/>
                <a:gd name="T38" fmla="*/ 52 w 93"/>
                <a:gd name="T39" fmla="*/ 0 h 1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3"/>
                <a:gd name="T61" fmla="*/ 0 h 134"/>
                <a:gd name="T62" fmla="*/ 93 w 93"/>
                <a:gd name="T63" fmla="*/ 134 h 1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3" h="134">
                  <a:moveTo>
                    <a:pt x="52" y="0"/>
                  </a:moveTo>
                  <a:lnTo>
                    <a:pt x="41" y="34"/>
                  </a:lnTo>
                  <a:lnTo>
                    <a:pt x="29" y="66"/>
                  </a:lnTo>
                  <a:lnTo>
                    <a:pt x="15" y="97"/>
                  </a:lnTo>
                  <a:lnTo>
                    <a:pt x="0" y="130"/>
                  </a:lnTo>
                  <a:lnTo>
                    <a:pt x="12" y="134"/>
                  </a:lnTo>
                  <a:lnTo>
                    <a:pt x="18" y="119"/>
                  </a:lnTo>
                  <a:lnTo>
                    <a:pt x="26" y="102"/>
                  </a:lnTo>
                  <a:lnTo>
                    <a:pt x="42" y="67"/>
                  </a:lnTo>
                  <a:lnTo>
                    <a:pt x="52" y="52"/>
                  </a:lnTo>
                  <a:lnTo>
                    <a:pt x="64" y="37"/>
                  </a:lnTo>
                  <a:lnTo>
                    <a:pt x="77" y="28"/>
                  </a:lnTo>
                  <a:lnTo>
                    <a:pt x="85" y="23"/>
                  </a:lnTo>
                  <a:lnTo>
                    <a:pt x="93" y="21"/>
                  </a:lnTo>
                  <a:lnTo>
                    <a:pt x="91" y="20"/>
                  </a:lnTo>
                  <a:lnTo>
                    <a:pt x="86" y="18"/>
                  </a:lnTo>
                  <a:lnTo>
                    <a:pt x="72" y="11"/>
                  </a:lnTo>
                  <a:lnTo>
                    <a:pt x="58" y="4"/>
                  </a:lnTo>
                  <a:lnTo>
                    <a:pt x="53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289" name="Freeform 28"/>
            <p:cNvSpPr/>
            <p:nvPr/>
          </p:nvSpPr>
          <p:spPr bwMode="auto">
            <a:xfrm>
              <a:off x="2993" y="2238"/>
              <a:ext cx="81" cy="97"/>
            </a:xfrm>
            <a:custGeom>
              <a:avLst/>
              <a:gdLst>
                <a:gd name="T0" fmla="*/ 81 w 81"/>
                <a:gd name="T1" fmla="*/ 0 h 97"/>
                <a:gd name="T2" fmla="*/ 43 w 81"/>
                <a:gd name="T3" fmla="*/ 27 h 97"/>
                <a:gd name="T4" fmla="*/ 19 w 81"/>
                <a:gd name="T5" fmla="*/ 56 h 97"/>
                <a:gd name="T6" fmla="*/ 0 w 81"/>
                <a:gd name="T7" fmla="*/ 97 h 97"/>
                <a:gd name="T8" fmla="*/ 38 w 81"/>
                <a:gd name="T9" fmla="*/ 50 h 97"/>
                <a:gd name="T10" fmla="*/ 66 w 81"/>
                <a:gd name="T11" fmla="*/ 27 h 97"/>
                <a:gd name="T12" fmla="*/ 81 w 81"/>
                <a:gd name="T13" fmla="*/ 0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97"/>
                <a:gd name="T23" fmla="*/ 81 w 81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97">
                  <a:moveTo>
                    <a:pt x="81" y="0"/>
                  </a:moveTo>
                  <a:lnTo>
                    <a:pt x="43" y="27"/>
                  </a:lnTo>
                  <a:lnTo>
                    <a:pt x="19" y="56"/>
                  </a:lnTo>
                  <a:lnTo>
                    <a:pt x="0" y="97"/>
                  </a:lnTo>
                  <a:lnTo>
                    <a:pt x="38" y="50"/>
                  </a:lnTo>
                  <a:lnTo>
                    <a:pt x="66" y="27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</a:ln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290" name="Freeform 29"/>
            <p:cNvSpPr/>
            <p:nvPr/>
          </p:nvSpPr>
          <p:spPr bwMode="auto">
            <a:xfrm>
              <a:off x="2716" y="2416"/>
              <a:ext cx="242" cy="137"/>
            </a:xfrm>
            <a:custGeom>
              <a:avLst/>
              <a:gdLst>
                <a:gd name="T0" fmla="*/ 0 w 242"/>
                <a:gd name="T1" fmla="*/ 106 h 137"/>
                <a:gd name="T2" fmla="*/ 25 w 242"/>
                <a:gd name="T3" fmla="*/ 99 h 137"/>
                <a:gd name="T4" fmla="*/ 48 w 242"/>
                <a:gd name="T5" fmla="*/ 92 h 137"/>
                <a:gd name="T6" fmla="*/ 70 w 242"/>
                <a:gd name="T7" fmla="*/ 83 h 137"/>
                <a:gd name="T8" fmla="*/ 88 w 242"/>
                <a:gd name="T9" fmla="*/ 72 h 137"/>
                <a:gd name="T10" fmla="*/ 106 w 242"/>
                <a:gd name="T11" fmla="*/ 60 h 137"/>
                <a:gd name="T12" fmla="*/ 121 w 242"/>
                <a:gd name="T13" fmla="*/ 45 h 137"/>
                <a:gd name="T14" fmla="*/ 136 w 242"/>
                <a:gd name="T15" fmla="*/ 26 h 137"/>
                <a:gd name="T16" fmla="*/ 147 w 242"/>
                <a:gd name="T17" fmla="*/ 6 h 137"/>
                <a:gd name="T18" fmla="*/ 144 w 242"/>
                <a:gd name="T19" fmla="*/ 25 h 137"/>
                <a:gd name="T20" fmla="*/ 142 w 242"/>
                <a:gd name="T21" fmla="*/ 35 h 137"/>
                <a:gd name="T22" fmla="*/ 138 w 242"/>
                <a:gd name="T23" fmla="*/ 46 h 137"/>
                <a:gd name="T24" fmla="*/ 132 w 242"/>
                <a:gd name="T25" fmla="*/ 57 h 137"/>
                <a:gd name="T26" fmla="*/ 125 w 242"/>
                <a:gd name="T27" fmla="*/ 67 h 137"/>
                <a:gd name="T28" fmla="*/ 115 w 242"/>
                <a:gd name="T29" fmla="*/ 76 h 137"/>
                <a:gd name="T30" fmla="*/ 102 w 242"/>
                <a:gd name="T31" fmla="*/ 86 h 137"/>
                <a:gd name="T32" fmla="*/ 122 w 242"/>
                <a:gd name="T33" fmla="*/ 81 h 137"/>
                <a:gd name="T34" fmla="*/ 139 w 242"/>
                <a:gd name="T35" fmla="*/ 72 h 137"/>
                <a:gd name="T36" fmla="*/ 152 w 242"/>
                <a:gd name="T37" fmla="*/ 61 h 137"/>
                <a:gd name="T38" fmla="*/ 163 w 242"/>
                <a:gd name="T39" fmla="*/ 48 h 137"/>
                <a:gd name="T40" fmla="*/ 183 w 242"/>
                <a:gd name="T41" fmla="*/ 22 h 137"/>
                <a:gd name="T42" fmla="*/ 191 w 242"/>
                <a:gd name="T43" fmla="*/ 10 h 137"/>
                <a:gd name="T44" fmla="*/ 199 w 242"/>
                <a:gd name="T45" fmla="*/ 0 h 137"/>
                <a:gd name="T46" fmla="*/ 196 w 242"/>
                <a:gd name="T47" fmla="*/ 9 h 137"/>
                <a:gd name="T48" fmla="*/ 194 w 242"/>
                <a:gd name="T49" fmla="*/ 20 h 137"/>
                <a:gd name="T50" fmla="*/ 190 w 242"/>
                <a:gd name="T51" fmla="*/ 43 h 137"/>
                <a:gd name="T52" fmla="*/ 190 w 242"/>
                <a:gd name="T53" fmla="*/ 64 h 137"/>
                <a:gd name="T54" fmla="*/ 191 w 242"/>
                <a:gd name="T55" fmla="*/ 75 h 137"/>
                <a:gd name="T56" fmla="*/ 194 w 242"/>
                <a:gd name="T57" fmla="*/ 84 h 137"/>
                <a:gd name="T58" fmla="*/ 216 w 242"/>
                <a:gd name="T59" fmla="*/ 55 h 137"/>
                <a:gd name="T60" fmla="*/ 229 w 242"/>
                <a:gd name="T61" fmla="*/ 40 h 137"/>
                <a:gd name="T62" fmla="*/ 242 w 242"/>
                <a:gd name="T63" fmla="*/ 27 h 137"/>
                <a:gd name="T64" fmla="*/ 231 w 242"/>
                <a:gd name="T65" fmla="*/ 45 h 137"/>
                <a:gd name="T66" fmla="*/ 223 w 242"/>
                <a:gd name="T67" fmla="*/ 61 h 137"/>
                <a:gd name="T68" fmla="*/ 218 w 242"/>
                <a:gd name="T69" fmla="*/ 74 h 137"/>
                <a:gd name="T70" fmla="*/ 216 w 242"/>
                <a:gd name="T71" fmla="*/ 86 h 137"/>
                <a:gd name="T72" fmla="*/ 214 w 242"/>
                <a:gd name="T73" fmla="*/ 97 h 137"/>
                <a:gd name="T74" fmla="*/ 216 w 242"/>
                <a:gd name="T75" fmla="*/ 109 h 137"/>
                <a:gd name="T76" fmla="*/ 219 w 242"/>
                <a:gd name="T77" fmla="*/ 122 h 137"/>
                <a:gd name="T78" fmla="*/ 223 w 242"/>
                <a:gd name="T79" fmla="*/ 137 h 137"/>
                <a:gd name="T80" fmla="*/ 212 w 242"/>
                <a:gd name="T81" fmla="*/ 135 h 137"/>
                <a:gd name="T82" fmla="*/ 204 w 242"/>
                <a:gd name="T83" fmla="*/ 132 h 137"/>
                <a:gd name="T84" fmla="*/ 196 w 242"/>
                <a:gd name="T85" fmla="*/ 129 h 137"/>
                <a:gd name="T86" fmla="*/ 190 w 242"/>
                <a:gd name="T87" fmla="*/ 125 h 137"/>
                <a:gd name="T88" fmla="*/ 184 w 242"/>
                <a:gd name="T89" fmla="*/ 120 h 137"/>
                <a:gd name="T90" fmla="*/ 180 w 242"/>
                <a:gd name="T91" fmla="*/ 115 h 137"/>
                <a:gd name="T92" fmla="*/ 178 w 242"/>
                <a:gd name="T93" fmla="*/ 100 h 137"/>
                <a:gd name="T94" fmla="*/ 176 w 242"/>
                <a:gd name="T95" fmla="*/ 92 h 137"/>
                <a:gd name="T96" fmla="*/ 171 w 242"/>
                <a:gd name="T97" fmla="*/ 82 h 137"/>
                <a:gd name="T98" fmla="*/ 154 w 242"/>
                <a:gd name="T99" fmla="*/ 94 h 137"/>
                <a:gd name="T100" fmla="*/ 134 w 242"/>
                <a:gd name="T101" fmla="*/ 103 h 137"/>
                <a:gd name="T102" fmla="*/ 113 w 242"/>
                <a:gd name="T103" fmla="*/ 109 h 137"/>
                <a:gd name="T104" fmla="*/ 89 w 242"/>
                <a:gd name="T105" fmla="*/ 114 h 137"/>
                <a:gd name="T106" fmla="*/ 65 w 242"/>
                <a:gd name="T107" fmla="*/ 115 h 137"/>
                <a:gd name="T108" fmla="*/ 41 w 242"/>
                <a:gd name="T109" fmla="*/ 114 h 137"/>
                <a:gd name="T110" fmla="*/ 19 w 242"/>
                <a:gd name="T111" fmla="*/ 111 h 137"/>
                <a:gd name="T112" fmla="*/ 0 w 242"/>
                <a:gd name="T113" fmla="*/ 106 h 1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2"/>
                <a:gd name="T172" fmla="*/ 0 h 137"/>
                <a:gd name="T173" fmla="*/ 242 w 242"/>
                <a:gd name="T174" fmla="*/ 137 h 13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2" h="137">
                  <a:moveTo>
                    <a:pt x="0" y="106"/>
                  </a:moveTo>
                  <a:lnTo>
                    <a:pt x="25" y="99"/>
                  </a:lnTo>
                  <a:lnTo>
                    <a:pt x="48" y="92"/>
                  </a:lnTo>
                  <a:lnTo>
                    <a:pt x="70" y="83"/>
                  </a:lnTo>
                  <a:lnTo>
                    <a:pt x="88" y="72"/>
                  </a:lnTo>
                  <a:lnTo>
                    <a:pt x="106" y="60"/>
                  </a:lnTo>
                  <a:lnTo>
                    <a:pt x="121" y="45"/>
                  </a:lnTo>
                  <a:lnTo>
                    <a:pt x="136" y="26"/>
                  </a:lnTo>
                  <a:lnTo>
                    <a:pt x="147" y="6"/>
                  </a:lnTo>
                  <a:lnTo>
                    <a:pt x="144" y="25"/>
                  </a:lnTo>
                  <a:lnTo>
                    <a:pt x="142" y="35"/>
                  </a:lnTo>
                  <a:lnTo>
                    <a:pt x="138" y="46"/>
                  </a:lnTo>
                  <a:lnTo>
                    <a:pt x="132" y="57"/>
                  </a:lnTo>
                  <a:lnTo>
                    <a:pt x="125" y="67"/>
                  </a:lnTo>
                  <a:lnTo>
                    <a:pt x="115" y="76"/>
                  </a:lnTo>
                  <a:lnTo>
                    <a:pt x="102" y="86"/>
                  </a:lnTo>
                  <a:lnTo>
                    <a:pt x="122" y="81"/>
                  </a:lnTo>
                  <a:lnTo>
                    <a:pt x="139" y="72"/>
                  </a:lnTo>
                  <a:lnTo>
                    <a:pt x="152" y="61"/>
                  </a:lnTo>
                  <a:lnTo>
                    <a:pt x="163" y="48"/>
                  </a:lnTo>
                  <a:lnTo>
                    <a:pt x="183" y="22"/>
                  </a:lnTo>
                  <a:lnTo>
                    <a:pt x="191" y="10"/>
                  </a:lnTo>
                  <a:lnTo>
                    <a:pt x="199" y="0"/>
                  </a:lnTo>
                  <a:lnTo>
                    <a:pt x="196" y="9"/>
                  </a:lnTo>
                  <a:lnTo>
                    <a:pt x="194" y="20"/>
                  </a:lnTo>
                  <a:lnTo>
                    <a:pt x="190" y="43"/>
                  </a:lnTo>
                  <a:lnTo>
                    <a:pt x="190" y="64"/>
                  </a:lnTo>
                  <a:lnTo>
                    <a:pt x="191" y="75"/>
                  </a:lnTo>
                  <a:lnTo>
                    <a:pt x="194" y="84"/>
                  </a:lnTo>
                  <a:lnTo>
                    <a:pt x="216" y="55"/>
                  </a:lnTo>
                  <a:lnTo>
                    <a:pt x="229" y="40"/>
                  </a:lnTo>
                  <a:lnTo>
                    <a:pt x="242" y="27"/>
                  </a:lnTo>
                  <a:lnTo>
                    <a:pt x="231" y="45"/>
                  </a:lnTo>
                  <a:lnTo>
                    <a:pt x="223" y="61"/>
                  </a:lnTo>
                  <a:lnTo>
                    <a:pt x="218" y="74"/>
                  </a:lnTo>
                  <a:lnTo>
                    <a:pt x="216" y="86"/>
                  </a:lnTo>
                  <a:lnTo>
                    <a:pt x="214" y="97"/>
                  </a:lnTo>
                  <a:lnTo>
                    <a:pt x="216" y="109"/>
                  </a:lnTo>
                  <a:lnTo>
                    <a:pt x="219" y="122"/>
                  </a:lnTo>
                  <a:lnTo>
                    <a:pt x="223" y="137"/>
                  </a:lnTo>
                  <a:lnTo>
                    <a:pt x="212" y="135"/>
                  </a:lnTo>
                  <a:lnTo>
                    <a:pt x="204" y="132"/>
                  </a:lnTo>
                  <a:lnTo>
                    <a:pt x="196" y="129"/>
                  </a:lnTo>
                  <a:lnTo>
                    <a:pt x="190" y="125"/>
                  </a:lnTo>
                  <a:lnTo>
                    <a:pt x="184" y="120"/>
                  </a:lnTo>
                  <a:lnTo>
                    <a:pt x="180" y="115"/>
                  </a:lnTo>
                  <a:lnTo>
                    <a:pt x="178" y="100"/>
                  </a:lnTo>
                  <a:lnTo>
                    <a:pt x="176" y="92"/>
                  </a:lnTo>
                  <a:lnTo>
                    <a:pt x="171" y="82"/>
                  </a:lnTo>
                  <a:lnTo>
                    <a:pt x="154" y="94"/>
                  </a:lnTo>
                  <a:lnTo>
                    <a:pt x="134" y="103"/>
                  </a:lnTo>
                  <a:lnTo>
                    <a:pt x="113" y="109"/>
                  </a:lnTo>
                  <a:lnTo>
                    <a:pt x="89" y="114"/>
                  </a:lnTo>
                  <a:lnTo>
                    <a:pt x="65" y="115"/>
                  </a:lnTo>
                  <a:lnTo>
                    <a:pt x="41" y="114"/>
                  </a:lnTo>
                  <a:lnTo>
                    <a:pt x="19" y="111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291" name="Freeform 30"/>
            <p:cNvSpPr/>
            <p:nvPr/>
          </p:nvSpPr>
          <p:spPr bwMode="auto">
            <a:xfrm>
              <a:off x="2867" y="2364"/>
              <a:ext cx="76" cy="96"/>
            </a:xfrm>
            <a:custGeom>
              <a:avLst/>
              <a:gdLst>
                <a:gd name="T0" fmla="*/ 76 w 76"/>
                <a:gd name="T1" fmla="*/ 1 h 96"/>
                <a:gd name="T2" fmla="*/ 66 w 76"/>
                <a:gd name="T3" fmla="*/ 0 h 96"/>
                <a:gd name="T4" fmla="*/ 56 w 76"/>
                <a:gd name="T5" fmla="*/ 0 h 96"/>
                <a:gd name="T6" fmla="*/ 39 w 76"/>
                <a:gd name="T7" fmla="*/ 3 h 96"/>
                <a:gd name="T8" fmla="*/ 25 w 76"/>
                <a:gd name="T9" fmla="*/ 11 h 96"/>
                <a:gd name="T10" fmla="*/ 14 w 76"/>
                <a:gd name="T11" fmla="*/ 22 h 96"/>
                <a:gd name="T12" fmla="*/ 6 w 76"/>
                <a:gd name="T13" fmla="*/ 37 h 96"/>
                <a:gd name="T14" fmla="*/ 2 w 76"/>
                <a:gd name="T15" fmla="*/ 54 h 96"/>
                <a:gd name="T16" fmla="*/ 0 w 76"/>
                <a:gd name="T17" fmla="*/ 74 h 96"/>
                <a:gd name="T18" fmla="*/ 1 w 76"/>
                <a:gd name="T19" fmla="*/ 96 h 96"/>
                <a:gd name="T20" fmla="*/ 9 w 76"/>
                <a:gd name="T21" fmla="*/ 80 h 96"/>
                <a:gd name="T22" fmla="*/ 15 w 76"/>
                <a:gd name="T23" fmla="*/ 65 h 96"/>
                <a:gd name="T24" fmla="*/ 24 w 76"/>
                <a:gd name="T25" fmla="*/ 52 h 96"/>
                <a:gd name="T26" fmla="*/ 33 w 76"/>
                <a:gd name="T27" fmla="*/ 40 h 96"/>
                <a:gd name="T28" fmla="*/ 53 w 76"/>
                <a:gd name="T29" fmla="*/ 18 h 96"/>
                <a:gd name="T30" fmla="*/ 76 w 76"/>
                <a:gd name="T31" fmla="*/ 1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"/>
                <a:gd name="T49" fmla="*/ 0 h 96"/>
                <a:gd name="T50" fmla="*/ 76 w 76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" h="96">
                  <a:moveTo>
                    <a:pt x="76" y="1"/>
                  </a:moveTo>
                  <a:lnTo>
                    <a:pt x="66" y="0"/>
                  </a:lnTo>
                  <a:lnTo>
                    <a:pt x="56" y="0"/>
                  </a:lnTo>
                  <a:lnTo>
                    <a:pt x="39" y="3"/>
                  </a:lnTo>
                  <a:lnTo>
                    <a:pt x="25" y="11"/>
                  </a:lnTo>
                  <a:lnTo>
                    <a:pt x="14" y="22"/>
                  </a:lnTo>
                  <a:lnTo>
                    <a:pt x="6" y="37"/>
                  </a:lnTo>
                  <a:lnTo>
                    <a:pt x="2" y="54"/>
                  </a:lnTo>
                  <a:lnTo>
                    <a:pt x="0" y="74"/>
                  </a:lnTo>
                  <a:lnTo>
                    <a:pt x="1" y="96"/>
                  </a:lnTo>
                  <a:lnTo>
                    <a:pt x="9" y="80"/>
                  </a:lnTo>
                  <a:lnTo>
                    <a:pt x="15" y="65"/>
                  </a:lnTo>
                  <a:lnTo>
                    <a:pt x="24" y="52"/>
                  </a:lnTo>
                  <a:lnTo>
                    <a:pt x="33" y="40"/>
                  </a:lnTo>
                  <a:lnTo>
                    <a:pt x="53" y="18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292" name="Freeform 31"/>
            <p:cNvSpPr/>
            <p:nvPr/>
          </p:nvSpPr>
          <p:spPr bwMode="auto">
            <a:xfrm>
              <a:off x="2923" y="2376"/>
              <a:ext cx="47" cy="86"/>
            </a:xfrm>
            <a:custGeom>
              <a:avLst/>
              <a:gdLst>
                <a:gd name="T0" fmla="*/ 45 w 47"/>
                <a:gd name="T1" fmla="*/ 0 h 86"/>
                <a:gd name="T2" fmla="*/ 36 w 47"/>
                <a:gd name="T3" fmla="*/ 24 h 86"/>
                <a:gd name="T4" fmla="*/ 25 w 47"/>
                <a:gd name="T5" fmla="*/ 45 h 86"/>
                <a:gd name="T6" fmla="*/ 12 w 47"/>
                <a:gd name="T7" fmla="*/ 64 h 86"/>
                <a:gd name="T8" fmla="*/ 0 w 47"/>
                <a:gd name="T9" fmla="*/ 86 h 86"/>
                <a:gd name="T10" fmla="*/ 13 w 47"/>
                <a:gd name="T11" fmla="*/ 74 h 86"/>
                <a:gd name="T12" fmla="*/ 24 w 47"/>
                <a:gd name="T13" fmla="*/ 65 h 86"/>
                <a:gd name="T14" fmla="*/ 33 w 47"/>
                <a:gd name="T15" fmla="*/ 56 h 86"/>
                <a:gd name="T16" fmla="*/ 39 w 47"/>
                <a:gd name="T17" fmla="*/ 49 h 86"/>
                <a:gd name="T18" fmla="*/ 44 w 47"/>
                <a:gd name="T19" fmla="*/ 41 h 86"/>
                <a:gd name="T20" fmla="*/ 46 w 47"/>
                <a:gd name="T21" fmla="*/ 30 h 86"/>
                <a:gd name="T22" fmla="*/ 47 w 47"/>
                <a:gd name="T23" fmla="*/ 17 h 86"/>
                <a:gd name="T24" fmla="*/ 46 w 47"/>
                <a:gd name="T25" fmla="*/ 10 h 86"/>
                <a:gd name="T26" fmla="*/ 45 w 47"/>
                <a:gd name="T27" fmla="*/ 0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"/>
                <a:gd name="T43" fmla="*/ 0 h 86"/>
                <a:gd name="T44" fmla="*/ 47 w 47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" h="86">
                  <a:moveTo>
                    <a:pt x="45" y="0"/>
                  </a:moveTo>
                  <a:lnTo>
                    <a:pt x="36" y="24"/>
                  </a:lnTo>
                  <a:lnTo>
                    <a:pt x="25" y="45"/>
                  </a:lnTo>
                  <a:lnTo>
                    <a:pt x="12" y="64"/>
                  </a:lnTo>
                  <a:lnTo>
                    <a:pt x="0" y="86"/>
                  </a:lnTo>
                  <a:lnTo>
                    <a:pt x="13" y="74"/>
                  </a:lnTo>
                  <a:lnTo>
                    <a:pt x="24" y="65"/>
                  </a:lnTo>
                  <a:lnTo>
                    <a:pt x="33" y="56"/>
                  </a:lnTo>
                  <a:lnTo>
                    <a:pt x="39" y="49"/>
                  </a:lnTo>
                  <a:lnTo>
                    <a:pt x="44" y="41"/>
                  </a:lnTo>
                  <a:lnTo>
                    <a:pt x="46" y="30"/>
                  </a:lnTo>
                  <a:lnTo>
                    <a:pt x="47" y="17"/>
                  </a:lnTo>
                  <a:lnTo>
                    <a:pt x="46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49580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10279" name="Text Box 102"/>
          <p:cNvSpPr txBox="1">
            <a:spLocks noChangeArrowheads="1"/>
          </p:cNvSpPr>
          <p:nvPr/>
        </p:nvSpPr>
        <p:spPr bwMode="auto">
          <a:xfrm>
            <a:off x="1763713" y="5445125"/>
            <a:ext cx="34559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580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" altLang="es-ES" sz="6000" b="1" dirty="0" err="1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It’s</a:t>
            </a:r>
            <a:r>
              <a:rPr lang="es-ES" altLang="es-ES" sz="6000" b="1" dirty="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 …</a:t>
            </a:r>
            <a:endParaRPr lang="es-ES" altLang="es-ES" sz="6000" b="1" dirty="0">
              <a:solidFill>
                <a:srgbClr val="000000"/>
              </a:solidFill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110632" name="Picture 10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5805488"/>
            <a:ext cx="788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975" y="4973638"/>
            <a:ext cx="1620838" cy="1620837"/>
          </a:xfrm>
          <a:prstGeom prst="rect">
            <a:avLst/>
          </a:prstGeom>
          <a:noFill/>
          <a:ln w="9525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0634" name="Group 56"/>
          <p:cNvGrpSpPr/>
          <p:nvPr/>
        </p:nvGrpSpPr>
        <p:grpSpPr bwMode="auto">
          <a:xfrm>
            <a:off x="6181725" y="-115888"/>
            <a:ext cx="2268538" cy="6667501"/>
            <a:chOff x="6181195" y="-116524"/>
            <a:chExt cx="2268912" cy="6668102"/>
          </a:xfrm>
        </p:grpSpPr>
        <p:sp>
          <p:nvSpPr>
            <p:cNvPr id="58" name="Rectangle 57"/>
            <p:cNvSpPr/>
            <p:nvPr/>
          </p:nvSpPr>
          <p:spPr>
            <a:xfrm>
              <a:off x="6680626" y="-116524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1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914383" y="-104399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2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577258" y="1178001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3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719711" y="1080841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4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516688" y="2177611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5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715733" y="2177611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6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487600" y="3330592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7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785916" y="3351953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8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412764" y="4478319"/>
              <a:ext cx="535724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9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181195" y="5628248"/>
              <a:ext cx="886781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10</a:t>
              </a:r>
              <a:endPara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6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C -0.00798 -0.00694 -0.01475 -0.01667 -0.02222 -0.02477 C -0.02725 -0.03032 -0.03333 -0.03218 -0.03889 -0.03704 C -0.046 -0.05162 -0.05868 -0.06389 -0.07031 -0.07153 C -0.07569 -0.08218 -0.08368 -0.08796 -0.0908 -0.0963 C -0.10191 -0.10949 -0.11094 -0.12616 -0.12222 -0.13819 C -0.12934 -0.14583 -0.13229 -0.15555 -0.1408 -0.16296 C -0.14548 -0.17268 -0.15225 -0.17569 -0.15746 -0.18518 C -0.16267 -0.19444 -0.16684 -0.20116 -0.17413 -0.20741 C -0.18455 -0.22847 -0.17066 -0.2037 -0.18333 -0.21736 C -0.18507 -0.21921 -0.18541 -0.22268 -0.18698 -0.22477 C -0.18854 -0.22685 -0.1908 -0.22778 -0.19253 -0.22963 C -0.1993 -0.23727 -0.20121 -0.24583 -0.2092 -0.2493 C -0.21198 -0.25301 -0.21389 -0.2581 -0.21666 -0.2618 C -0.22153 -0.26829 -0.22812 -0.27315 -0.2335 -0.27893 C -0.23594 -0.28194 -0.23854 -0.28565 -0.2408 -0.28889 C -0.24357 -0.29259 -0.25191 -0.29375 -0.25191 -0.29375 C -0.25746 -0.30162 -0.26632 -0.30625 -0.2743 -0.30856 C -0.29965 -0.30694 -0.31441 -0.31667 -0.32239 -0.28634 C -0.32153 -0.27153 -0.3217 -0.25671 -0.32048 -0.2419 C -0.32014 -0.24074 -0.3158 -0.22384 -0.31475 -0.21968 C -0.31163 -0.20694 -0.3125 -0.19305 -0.3092 -0.18032 C -0.31059 -0.15393 -0.31111 -0.12755 -0.31302 -0.10116 C -0.31319 -0.09861 -0.31319 -0.09537 -0.31475 -0.09375 C -0.31788 -0.09074 -0.32587 -0.08889 -0.32587 -0.08889 C -0.33455 -0.08981 -0.34323 -0.09005 -0.35191 -0.09143 C -0.35816 -0.09236 -0.36076 -0.09861 -0.36666 -0.10116 C -0.37048 -0.10625 -0.37517 -0.1125 -0.37969 -0.11597 C -0.39149 -0.12523 -0.37882 -0.11042 -0.3908 -0.12338 C -0.3967 -0.12986 -0.40503 -0.14606 -0.40746 -0.15555 C -0.40677 -0.17685 -0.40712 -0.19838 -0.40555 -0.21968 C -0.40469 -0.23171 -0.39861 -0.24792 -0.39635 -0.25926 C -0.39271 -0.2787 -0.3875 -0.29606 -0.38541 -0.31597 C -0.38594 -0.3456 -0.37587 -0.38079 -0.38889 -0.40486 C -0.39531 -0.41667 -0.40798 -0.42685 -0.41666 -0.43449 C -0.41962 -0.43704 -0.42083 -0.44305 -0.42413 -0.44444 C -0.42778 -0.44606 -0.43524 -0.4493 -0.43524 -0.4493 C -0.44757 -0.44861 -0.45989 -0.44838 -0.47222 -0.44699 C -0.48489 -0.4456 -0.49062 -0.42546 -0.5 -0.41736 C -0.50694 -0.39028 -0.5 -0.42037 -0.5 -0.35069 C -0.5 -0.28889 -0.50069 -0.22731 -0.50191 -0.16551 C -0.50225 -0.14468 -0.51094 -0.12292 -0.52587 -0.11597 C -0.52899 -0.11204 -0.53107 -0.1088 -0.53524 -0.10625 C -0.53889 -0.10417 -0.54305 -0.10393 -0.54635 -0.10116 C -0.54826 -0.09954 -0.54982 -0.09745 -0.55191 -0.0963 C -0.55555 -0.09421 -0.56302 -0.09143 -0.56302 -0.09143 C -0.57969 -0.09838 -0.55347 -0.08819 -0.59444 -0.0963 C -0.59826 -0.09699 -0.60555 -0.10116 -0.60555 -0.10116 C -0.61458 -0.11319 -0.61007 -0.10856 -0.61857 -0.11597 C -0.6243 -0.12755 -0.63125 -0.13634 -0.63698 -0.14815 C -0.63906 -0.15255 -0.6408 -0.16296 -0.6408 -0.16296 C -0.63975 -0.17199 -0.63854 -0.18843 -0.63524 -0.19745 C -0.6335 -0.20231 -0.62951 -0.20509 -0.62778 -0.20995 C -0.62691 -0.21227 -0.62708 -0.21528 -0.62587 -0.21736 C -0.62257 -0.22292 -0.61475 -0.23218 -0.61475 -0.23218 C -0.61059 -0.24884 -0.61128 -0.24653 -0.60364 -0.25926 C -0.60225 -0.26157 -0.60156 -0.26458 -0.6 -0.26667 C -0.59844 -0.26875 -0.59618 -0.26968 -0.59444 -0.27153 C -0.59184 -0.27454 -0.58698 -0.28148 -0.58698 -0.28148 C -0.58194 -0.30231 -0.5776 -0.32245 -0.56857 -0.34074 C -0.571 -0.39653 -0.56475 -0.38588 -0.6092 -0.38264 C -0.62552 -0.36204 -0.61041 -0.3206 -0.62969 -0.3037 C -0.64062 -0.28148 -0.64409 -0.28194 -0.66111 -0.27407 C -0.6651 -0.27222 -0.66823 -0.26852 -0.67222 -0.26667 C -0.67969 -0.26782 -0.68837 -0.26574 -0.69444 -0.27153 C -0.69739 -0.2743 -0.69948 -0.27824 -0.70191 -0.28148 C -0.70347 -0.28356 -0.70382 -0.28704 -0.70555 -0.28889 C -0.70885 -0.29236 -0.71319 -0.29329 -0.71666 -0.2963 C -0.73646 -0.29537 -0.77587 -0.29375 -0.77587 -0.29375 " pathEditMode="relative" ptsTypes="ffffffffffffffffffffffffffffffffffffffffffffffffffffffffffffffffffffA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R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70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3989774"/>
            <a:ext cx="9144000" cy="2885033"/>
          </a:xfrm>
          <a:prstGeom prst="rect">
            <a:avLst/>
          </a:prstGeom>
          <a:solidFill>
            <a:srgbClr val="848688">
              <a:alpha val="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143" b="99286" l="2913" r="98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05" y="3210420"/>
            <a:ext cx="1304304" cy="1772839"/>
          </a:xfrm>
          <a:prstGeom prst="rect">
            <a:avLst/>
          </a:prstGeom>
          <a:effectLst>
            <a:outerShdw blurRad="76200" dist="190500" dir="1704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29" b="100000" l="0" r="970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47" y="3629641"/>
            <a:ext cx="1314480" cy="1786672"/>
          </a:xfrm>
          <a:prstGeom prst="rect">
            <a:avLst/>
          </a:prstGeom>
          <a:effectLst>
            <a:outerShdw blurRad="76200" dist="2159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7" name="9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143" y="3416617"/>
            <a:ext cx="656287" cy="872600"/>
          </a:xfrm>
          <a:prstGeom prst="rect">
            <a:avLst/>
          </a:prstGeom>
          <a:effectLst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43" b="100000" l="0" r="961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089847"/>
            <a:ext cx="1324178" cy="1799853"/>
          </a:xfrm>
          <a:prstGeom prst="rect">
            <a:avLst/>
          </a:prstGeom>
          <a:effectLst>
            <a:outerShdw blurRad="76200" dist="1270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00" b="96429" l="7767" r="990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791" y="3284984"/>
            <a:ext cx="1314481" cy="1786672"/>
          </a:xfrm>
          <a:prstGeom prst="rect">
            <a:avLst/>
          </a:prstGeom>
          <a:effectLst>
            <a:outerShdw blurRad="76200" dist="2159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" name="Picture 27" descr="http://www.sunrisepaintingservices.com/images2/cartoon%20painter.gif"/>
          <p:cNvPicPr>
            <a:picLocks noChangeAspect="1" noChangeArrowheads="1"/>
          </p:cNvPicPr>
          <p:nvPr/>
        </p:nvPicPr>
        <p:blipFill rotWithShape="1">
          <a:blip r:embed="rId10"/>
          <a:srcRect l="8904" t="1672" r="14181" b="4294"/>
          <a:stretch>
            <a:fillRect/>
          </a:stretch>
        </p:blipFill>
        <p:spPr bwMode="auto">
          <a:xfrm>
            <a:off x="4860032" y="2060848"/>
            <a:ext cx="2808287" cy="449103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6626" name="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529" y="6010568"/>
            <a:ext cx="1320951" cy="65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Callout 11"/>
          <p:cNvSpPr/>
          <p:nvPr/>
        </p:nvSpPr>
        <p:spPr>
          <a:xfrm>
            <a:off x="359519" y="0"/>
            <a:ext cx="4820368" cy="3428157"/>
          </a:xfrm>
          <a:prstGeom prst="wedgeEllipseCallout">
            <a:avLst>
              <a:gd name="adj1" fmla="val 62538"/>
              <a:gd name="adj2" fmla="val 5789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smtClean="0">
                <a:latin typeface="Comic Sans MS" panose="030F0702030302020204" pitchFamily="66" charset="0"/>
              </a:rPr>
              <a:t>Let’s sing</a:t>
            </a:r>
            <a:br>
              <a:rPr lang="en-US" sz="4400" dirty="0" smtClean="0">
                <a:latin typeface="Comic Sans MS" panose="030F0702030302020204" pitchFamily="66" charset="0"/>
              </a:rPr>
            </a:br>
            <a:r>
              <a:rPr lang="en-US" sz="3200" b="1" dirty="0"/>
              <a:t>The Butterfly </a:t>
            </a:r>
            <a:r>
              <a:rPr lang="en-US" sz="3200" b="1" dirty="0" smtClean="0"/>
              <a:t>Colors</a:t>
            </a:r>
            <a:r>
              <a:rPr lang="en-US" sz="4400" dirty="0" smtClean="0">
                <a:latin typeface="Comic Sans MS" panose="030F0702030302020204" pitchFamily="66" charset="0"/>
              </a:rPr>
              <a:t> song</a:t>
            </a:r>
            <a:br>
              <a:rPr lang="en-US" sz="4400" dirty="0" smtClean="0">
                <a:latin typeface="Comic Sans MS" panose="030F0702030302020204" pitchFamily="66" charset="0"/>
              </a:rPr>
            </a:br>
            <a:r>
              <a:rPr lang="en-US" sz="4400" dirty="0" smtClean="0">
                <a:latin typeface="Comic Sans MS" panose="030F0702030302020204" pitchFamily="66" charset="0"/>
              </a:rPr>
              <a:t>by KidsTV123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359519" y="5650671"/>
            <a:ext cx="5904656" cy="1224136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https://www.youtube.com/watch?v=RPAZHVNVJp0</a:t>
            </a:r>
            <a:endParaRPr lang="en-US" dirty="0"/>
          </a:p>
        </p:txBody>
      </p:sp>
    </p:spTree>
  </p:cSld>
  <p:clrMapOvr>
    <a:masterClrMapping/>
  </p:clrMapOvr>
  <p:transition spd="slow">
    <p:circle/>
    <p:sndAc>
      <p:stSnd>
        <p:snd r:embed="rId12" name="chimes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Title 1"/>
          <p:cNvSpPr>
            <a:spLocks noGrp="1"/>
          </p:cNvSpPr>
          <p:nvPr>
            <p:ph type="title"/>
          </p:nvPr>
        </p:nvSpPr>
        <p:spPr>
          <a:xfrm rot="1652817">
            <a:off x="2054225" y="2206625"/>
            <a:ext cx="5035550" cy="1325563"/>
          </a:xfrm>
        </p:spPr>
        <p:txBody>
          <a:bodyPr/>
          <a:lstStyle/>
          <a:p>
            <a:pPr algn="ctr" eaLnBrk="1" hangingPunct="1"/>
            <a:r>
              <a:rPr lang="en-US" sz="6000" b="1" smtClean="0">
                <a:solidFill>
                  <a:srgbClr val="FF0000"/>
                </a:solidFill>
                <a:latin typeface="DJ Gross"/>
              </a:rPr>
              <a:t> Painting</a:t>
            </a:r>
            <a:br>
              <a:rPr lang="en-US" sz="6000" b="1" smtClean="0">
                <a:solidFill>
                  <a:srgbClr val="FF0000"/>
                </a:solidFill>
                <a:latin typeface="DJ Gross"/>
              </a:rPr>
            </a:br>
            <a:r>
              <a:rPr lang="en-US" sz="6000" b="1" smtClean="0">
                <a:solidFill>
                  <a:srgbClr val="FF0000"/>
                </a:solidFill>
                <a:latin typeface="DJ Gross"/>
              </a:rPr>
              <a:t> a blank canvas</a:t>
            </a:r>
            <a:endParaRPr lang="en-US" sz="6000" b="1" smtClean="0">
              <a:solidFill>
                <a:srgbClr val="FF0000"/>
              </a:solidFill>
              <a:latin typeface="DJ Gross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374650" y="5268913"/>
            <a:ext cx="4926013" cy="1325562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prstClr val="black"/>
                </a:solidFill>
              </a:rPr>
              <a:t>Instructions:</a:t>
            </a:r>
            <a:endParaRPr lang="en-US" sz="3600" b="1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Choose a </a:t>
            </a:r>
            <a:r>
              <a:rPr lang="en-US" sz="2800" b="1" dirty="0" smtClean="0">
                <a:solidFill>
                  <a:prstClr val="black"/>
                </a:solidFill>
              </a:rPr>
              <a:t>color</a:t>
            </a:r>
            <a:r>
              <a:rPr lang="en-US" sz="2800" dirty="0" smtClean="0">
                <a:solidFill>
                  <a:prstClr val="black"/>
                </a:solidFill>
              </a:rPr>
              <a:t> to paint the picture and try to guess the </a:t>
            </a:r>
            <a:r>
              <a:rPr lang="en-US" sz="2800" b="1" dirty="0" smtClean="0">
                <a:solidFill>
                  <a:prstClr val="black"/>
                </a:solidFill>
              </a:rPr>
              <a:t>verb. </a:t>
            </a:r>
            <a:r>
              <a:rPr lang="en-US" sz="2800" dirty="0" smtClean="0">
                <a:solidFill>
                  <a:prstClr val="black"/>
                </a:solidFill>
              </a:rPr>
              <a:t>(What are they doing?)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0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722938"/>
            <a:ext cx="122237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02"/>
          <p:cNvSpPr txBox="1"/>
          <p:nvPr/>
        </p:nvSpPr>
        <p:spPr>
          <a:xfrm>
            <a:off x="463550" y="333375"/>
            <a:ext cx="82645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prstClr val="white">
                    <a:lumMod val="85000"/>
                  </a:prstClr>
                </a:solidFill>
                <a:latin typeface="Cooper Std Black" panose="0208090304030B020404" pitchFamily="18" charset="0"/>
                <a:cs typeface="+mn-cs"/>
              </a:rPr>
              <a:t>swim</a:t>
            </a:r>
            <a:endParaRPr lang="en-US" sz="4800" dirty="0">
              <a:solidFill>
                <a:prstClr val="white">
                  <a:lumMod val="50000"/>
                </a:prstClr>
              </a:solidFill>
              <a:latin typeface="Cooper Std Black" panose="0208090304030B020404" pitchFamily="18" charset="0"/>
              <a:cs typeface="+mn-cs"/>
            </a:endParaRPr>
          </a:p>
        </p:txBody>
      </p:sp>
      <p:pic>
        <p:nvPicPr>
          <p:cNvPr id="112643" name="Picture 17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64088" y="1911350"/>
            <a:ext cx="4854575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012113" y="2894013"/>
            <a:ext cx="715962" cy="6445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308725" y="2420938"/>
            <a:ext cx="714375" cy="6445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rot="443256">
            <a:off x="6959600" y="2068513"/>
            <a:ext cx="714375" cy="644525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97788" y="2227263"/>
            <a:ext cx="715962" cy="644525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797675" y="4541838"/>
            <a:ext cx="714375" cy="64611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884863" y="2986088"/>
            <a:ext cx="714375" cy="6445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670550" y="3651250"/>
            <a:ext cx="714375" cy="6445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012113" y="3606800"/>
            <a:ext cx="715962" cy="64611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97675" y="5268913"/>
            <a:ext cx="714375" cy="64452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35850" y="4114800"/>
            <a:ext cx="714375" cy="6461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12654" name="Picture 7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4491038"/>
            <a:ext cx="20637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Freeform 23"/>
          <p:cNvSpPr/>
          <p:nvPr/>
        </p:nvSpPr>
        <p:spPr bwMode="auto">
          <a:xfrm>
            <a:off x="1662113" y="1919288"/>
            <a:ext cx="1266825" cy="557212"/>
          </a:xfrm>
          <a:custGeom>
            <a:avLst/>
            <a:gdLst>
              <a:gd name="T0" fmla="*/ 956 w 982"/>
              <a:gd name="T1" fmla="*/ 360 h 446"/>
              <a:gd name="T2" fmla="*/ 944 w 982"/>
              <a:gd name="T3" fmla="*/ 337 h 446"/>
              <a:gd name="T4" fmla="*/ 917 w 982"/>
              <a:gd name="T5" fmla="*/ 310 h 446"/>
              <a:gd name="T6" fmla="*/ 896 w 982"/>
              <a:gd name="T7" fmla="*/ 292 h 446"/>
              <a:gd name="T8" fmla="*/ 890 w 982"/>
              <a:gd name="T9" fmla="*/ 260 h 446"/>
              <a:gd name="T10" fmla="*/ 876 w 982"/>
              <a:gd name="T11" fmla="*/ 216 h 446"/>
              <a:gd name="T12" fmla="*/ 861 w 982"/>
              <a:gd name="T13" fmla="*/ 189 h 446"/>
              <a:gd name="T14" fmla="*/ 843 w 982"/>
              <a:gd name="T15" fmla="*/ 162 h 446"/>
              <a:gd name="T16" fmla="*/ 819 w 982"/>
              <a:gd name="T17" fmla="*/ 133 h 446"/>
              <a:gd name="T18" fmla="*/ 787 w 982"/>
              <a:gd name="T19" fmla="*/ 106 h 446"/>
              <a:gd name="T20" fmla="*/ 748 w 982"/>
              <a:gd name="T21" fmla="*/ 85 h 446"/>
              <a:gd name="T22" fmla="*/ 701 w 982"/>
              <a:gd name="T23" fmla="*/ 68 h 446"/>
              <a:gd name="T24" fmla="*/ 648 w 982"/>
              <a:gd name="T25" fmla="*/ 53 h 446"/>
              <a:gd name="T26" fmla="*/ 583 w 982"/>
              <a:gd name="T27" fmla="*/ 47 h 446"/>
              <a:gd name="T28" fmla="*/ 518 w 982"/>
              <a:gd name="T29" fmla="*/ 44 h 446"/>
              <a:gd name="T30" fmla="*/ 461 w 982"/>
              <a:gd name="T31" fmla="*/ 47 h 446"/>
              <a:gd name="T32" fmla="*/ 408 w 982"/>
              <a:gd name="T33" fmla="*/ 53 h 446"/>
              <a:gd name="T34" fmla="*/ 361 w 982"/>
              <a:gd name="T35" fmla="*/ 62 h 446"/>
              <a:gd name="T36" fmla="*/ 316 w 982"/>
              <a:gd name="T37" fmla="*/ 71 h 446"/>
              <a:gd name="T38" fmla="*/ 278 w 982"/>
              <a:gd name="T39" fmla="*/ 85 h 446"/>
              <a:gd name="T40" fmla="*/ 245 w 982"/>
              <a:gd name="T41" fmla="*/ 100 h 446"/>
              <a:gd name="T42" fmla="*/ 213 w 982"/>
              <a:gd name="T43" fmla="*/ 118 h 446"/>
              <a:gd name="T44" fmla="*/ 186 w 982"/>
              <a:gd name="T45" fmla="*/ 139 h 446"/>
              <a:gd name="T46" fmla="*/ 151 w 982"/>
              <a:gd name="T47" fmla="*/ 174 h 446"/>
              <a:gd name="T48" fmla="*/ 121 w 982"/>
              <a:gd name="T49" fmla="*/ 213 h 446"/>
              <a:gd name="T50" fmla="*/ 97 w 982"/>
              <a:gd name="T51" fmla="*/ 254 h 446"/>
              <a:gd name="T52" fmla="*/ 80 w 982"/>
              <a:gd name="T53" fmla="*/ 301 h 446"/>
              <a:gd name="T54" fmla="*/ 68 w 982"/>
              <a:gd name="T55" fmla="*/ 340 h 446"/>
              <a:gd name="T56" fmla="*/ 62 w 982"/>
              <a:gd name="T57" fmla="*/ 369 h 446"/>
              <a:gd name="T58" fmla="*/ 65 w 982"/>
              <a:gd name="T59" fmla="*/ 402 h 446"/>
              <a:gd name="T60" fmla="*/ 3 w 982"/>
              <a:gd name="T61" fmla="*/ 443 h 446"/>
              <a:gd name="T62" fmla="*/ 0 w 982"/>
              <a:gd name="T63" fmla="*/ 414 h 446"/>
              <a:gd name="T64" fmla="*/ 3 w 982"/>
              <a:gd name="T65" fmla="*/ 384 h 446"/>
              <a:gd name="T66" fmla="*/ 9 w 982"/>
              <a:gd name="T67" fmla="*/ 349 h 446"/>
              <a:gd name="T68" fmla="*/ 17 w 982"/>
              <a:gd name="T69" fmla="*/ 307 h 446"/>
              <a:gd name="T70" fmla="*/ 35 w 982"/>
              <a:gd name="T71" fmla="*/ 263 h 446"/>
              <a:gd name="T72" fmla="*/ 59 w 982"/>
              <a:gd name="T73" fmla="*/ 216 h 446"/>
              <a:gd name="T74" fmla="*/ 94 w 982"/>
              <a:gd name="T75" fmla="*/ 171 h 446"/>
              <a:gd name="T76" fmla="*/ 139 w 982"/>
              <a:gd name="T77" fmla="*/ 127 h 446"/>
              <a:gd name="T78" fmla="*/ 198 w 982"/>
              <a:gd name="T79" fmla="*/ 85 h 446"/>
              <a:gd name="T80" fmla="*/ 266 w 982"/>
              <a:gd name="T81" fmla="*/ 53 h 446"/>
              <a:gd name="T82" fmla="*/ 355 w 982"/>
              <a:gd name="T83" fmla="*/ 23 h 446"/>
              <a:gd name="T84" fmla="*/ 452 w 982"/>
              <a:gd name="T85" fmla="*/ 5 h 446"/>
              <a:gd name="T86" fmla="*/ 541 w 982"/>
              <a:gd name="T87" fmla="*/ 2 h 446"/>
              <a:gd name="T88" fmla="*/ 618 w 982"/>
              <a:gd name="T89" fmla="*/ 8 h 446"/>
              <a:gd name="T90" fmla="*/ 689 w 982"/>
              <a:gd name="T91" fmla="*/ 26 h 446"/>
              <a:gd name="T92" fmla="*/ 748 w 982"/>
              <a:gd name="T93" fmla="*/ 50 h 446"/>
              <a:gd name="T94" fmla="*/ 799 w 982"/>
              <a:gd name="T95" fmla="*/ 82 h 446"/>
              <a:gd name="T96" fmla="*/ 843 w 982"/>
              <a:gd name="T97" fmla="*/ 118 h 446"/>
              <a:gd name="T98" fmla="*/ 876 w 982"/>
              <a:gd name="T99" fmla="*/ 153 h 446"/>
              <a:gd name="T100" fmla="*/ 905 w 982"/>
              <a:gd name="T101" fmla="*/ 192 h 446"/>
              <a:gd name="T102" fmla="*/ 926 w 982"/>
              <a:gd name="T103" fmla="*/ 227 h 446"/>
              <a:gd name="T104" fmla="*/ 938 w 982"/>
              <a:gd name="T105" fmla="*/ 257 h 446"/>
              <a:gd name="T106" fmla="*/ 950 w 982"/>
              <a:gd name="T107" fmla="*/ 292 h 446"/>
              <a:gd name="T108" fmla="*/ 961 w 982"/>
              <a:gd name="T109" fmla="*/ 319 h 446"/>
              <a:gd name="T110" fmla="*/ 979 w 982"/>
              <a:gd name="T111" fmla="*/ 349 h 446"/>
              <a:gd name="T112" fmla="*/ 976 w 982"/>
              <a:gd name="T113" fmla="*/ 387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2" h="446">
                <a:moveTo>
                  <a:pt x="938" y="390"/>
                </a:moveTo>
                <a:lnTo>
                  <a:pt x="938" y="387"/>
                </a:lnTo>
                <a:lnTo>
                  <a:pt x="944" y="381"/>
                </a:lnTo>
                <a:lnTo>
                  <a:pt x="950" y="372"/>
                </a:lnTo>
                <a:lnTo>
                  <a:pt x="956" y="360"/>
                </a:lnTo>
                <a:lnTo>
                  <a:pt x="956" y="358"/>
                </a:lnTo>
                <a:lnTo>
                  <a:pt x="956" y="352"/>
                </a:lnTo>
                <a:lnTo>
                  <a:pt x="953" y="349"/>
                </a:lnTo>
                <a:lnTo>
                  <a:pt x="950" y="343"/>
                </a:lnTo>
                <a:lnTo>
                  <a:pt x="944" y="337"/>
                </a:lnTo>
                <a:lnTo>
                  <a:pt x="938" y="334"/>
                </a:lnTo>
                <a:lnTo>
                  <a:pt x="935" y="328"/>
                </a:lnTo>
                <a:lnTo>
                  <a:pt x="929" y="322"/>
                </a:lnTo>
                <a:lnTo>
                  <a:pt x="923" y="316"/>
                </a:lnTo>
                <a:lnTo>
                  <a:pt x="917" y="310"/>
                </a:lnTo>
                <a:lnTo>
                  <a:pt x="911" y="307"/>
                </a:lnTo>
                <a:lnTo>
                  <a:pt x="908" y="304"/>
                </a:lnTo>
                <a:lnTo>
                  <a:pt x="899" y="298"/>
                </a:lnTo>
                <a:lnTo>
                  <a:pt x="899" y="295"/>
                </a:lnTo>
                <a:lnTo>
                  <a:pt x="896" y="292"/>
                </a:lnTo>
                <a:lnTo>
                  <a:pt x="896" y="287"/>
                </a:lnTo>
                <a:lnTo>
                  <a:pt x="893" y="281"/>
                </a:lnTo>
                <a:lnTo>
                  <a:pt x="893" y="275"/>
                </a:lnTo>
                <a:lnTo>
                  <a:pt x="890" y="266"/>
                </a:lnTo>
                <a:lnTo>
                  <a:pt x="890" y="260"/>
                </a:lnTo>
                <a:lnTo>
                  <a:pt x="887" y="251"/>
                </a:lnTo>
                <a:lnTo>
                  <a:pt x="884" y="242"/>
                </a:lnTo>
                <a:lnTo>
                  <a:pt x="882" y="233"/>
                </a:lnTo>
                <a:lnTo>
                  <a:pt x="879" y="221"/>
                </a:lnTo>
                <a:lnTo>
                  <a:pt x="876" y="216"/>
                </a:lnTo>
                <a:lnTo>
                  <a:pt x="873" y="210"/>
                </a:lnTo>
                <a:lnTo>
                  <a:pt x="870" y="207"/>
                </a:lnTo>
                <a:lnTo>
                  <a:pt x="867" y="201"/>
                </a:lnTo>
                <a:lnTo>
                  <a:pt x="864" y="195"/>
                </a:lnTo>
                <a:lnTo>
                  <a:pt x="861" y="189"/>
                </a:lnTo>
                <a:lnTo>
                  <a:pt x="858" y="183"/>
                </a:lnTo>
                <a:lnTo>
                  <a:pt x="855" y="180"/>
                </a:lnTo>
                <a:lnTo>
                  <a:pt x="852" y="174"/>
                </a:lnTo>
                <a:lnTo>
                  <a:pt x="846" y="168"/>
                </a:lnTo>
                <a:lnTo>
                  <a:pt x="843" y="162"/>
                </a:lnTo>
                <a:lnTo>
                  <a:pt x="837" y="156"/>
                </a:lnTo>
                <a:lnTo>
                  <a:pt x="831" y="150"/>
                </a:lnTo>
                <a:lnTo>
                  <a:pt x="828" y="145"/>
                </a:lnTo>
                <a:lnTo>
                  <a:pt x="822" y="139"/>
                </a:lnTo>
                <a:lnTo>
                  <a:pt x="819" y="133"/>
                </a:lnTo>
                <a:lnTo>
                  <a:pt x="811" y="127"/>
                </a:lnTo>
                <a:lnTo>
                  <a:pt x="805" y="121"/>
                </a:lnTo>
                <a:lnTo>
                  <a:pt x="799" y="118"/>
                </a:lnTo>
                <a:lnTo>
                  <a:pt x="793" y="112"/>
                </a:lnTo>
                <a:lnTo>
                  <a:pt x="787" y="106"/>
                </a:lnTo>
                <a:lnTo>
                  <a:pt x="778" y="103"/>
                </a:lnTo>
                <a:lnTo>
                  <a:pt x="772" y="97"/>
                </a:lnTo>
                <a:lnTo>
                  <a:pt x="766" y="94"/>
                </a:lnTo>
                <a:lnTo>
                  <a:pt x="757" y="88"/>
                </a:lnTo>
                <a:lnTo>
                  <a:pt x="748" y="85"/>
                </a:lnTo>
                <a:lnTo>
                  <a:pt x="739" y="79"/>
                </a:lnTo>
                <a:lnTo>
                  <a:pt x="731" y="76"/>
                </a:lnTo>
                <a:lnTo>
                  <a:pt x="722" y="73"/>
                </a:lnTo>
                <a:lnTo>
                  <a:pt x="710" y="71"/>
                </a:lnTo>
                <a:lnTo>
                  <a:pt x="701" y="68"/>
                </a:lnTo>
                <a:lnTo>
                  <a:pt x="692" y="65"/>
                </a:lnTo>
                <a:lnTo>
                  <a:pt x="680" y="62"/>
                </a:lnTo>
                <a:lnTo>
                  <a:pt x="668" y="59"/>
                </a:lnTo>
                <a:lnTo>
                  <a:pt x="657" y="56"/>
                </a:lnTo>
                <a:lnTo>
                  <a:pt x="648" y="53"/>
                </a:lnTo>
                <a:lnTo>
                  <a:pt x="633" y="53"/>
                </a:lnTo>
                <a:lnTo>
                  <a:pt x="621" y="50"/>
                </a:lnTo>
                <a:lnTo>
                  <a:pt x="609" y="50"/>
                </a:lnTo>
                <a:lnTo>
                  <a:pt x="597" y="50"/>
                </a:lnTo>
                <a:lnTo>
                  <a:pt x="583" y="47"/>
                </a:lnTo>
                <a:lnTo>
                  <a:pt x="571" y="47"/>
                </a:lnTo>
                <a:lnTo>
                  <a:pt x="556" y="47"/>
                </a:lnTo>
                <a:lnTo>
                  <a:pt x="544" y="47"/>
                </a:lnTo>
                <a:lnTo>
                  <a:pt x="529" y="44"/>
                </a:lnTo>
                <a:lnTo>
                  <a:pt x="518" y="44"/>
                </a:lnTo>
                <a:lnTo>
                  <a:pt x="506" y="44"/>
                </a:lnTo>
                <a:lnTo>
                  <a:pt x="494" y="47"/>
                </a:lnTo>
                <a:lnTo>
                  <a:pt x="485" y="47"/>
                </a:lnTo>
                <a:lnTo>
                  <a:pt x="473" y="47"/>
                </a:lnTo>
                <a:lnTo>
                  <a:pt x="461" y="47"/>
                </a:lnTo>
                <a:lnTo>
                  <a:pt x="449" y="47"/>
                </a:lnTo>
                <a:lnTo>
                  <a:pt x="438" y="47"/>
                </a:lnTo>
                <a:lnTo>
                  <a:pt x="429" y="50"/>
                </a:lnTo>
                <a:lnTo>
                  <a:pt x="417" y="50"/>
                </a:lnTo>
                <a:lnTo>
                  <a:pt x="408" y="53"/>
                </a:lnTo>
                <a:lnTo>
                  <a:pt x="399" y="53"/>
                </a:lnTo>
                <a:lnTo>
                  <a:pt x="387" y="56"/>
                </a:lnTo>
                <a:lnTo>
                  <a:pt x="378" y="56"/>
                </a:lnTo>
                <a:lnTo>
                  <a:pt x="370" y="59"/>
                </a:lnTo>
                <a:lnTo>
                  <a:pt x="361" y="62"/>
                </a:lnTo>
                <a:lnTo>
                  <a:pt x="352" y="62"/>
                </a:lnTo>
                <a:lnTo>
                  <a:pt x="343" y="65"/>
                </a:lnTo>
                <a:lnTo>
                  <a:pt x="334" y="68"/>
                </a:lnTo>
                <a:lnTo>
                  <a:pt x="325" y="68"/>
                </a:lnTo>
                <a:lnTo>
                  <a:pt x="316" y="71"/>
                </a:lnTo>
                <a:lnTo>
                  <a:pt x="307" y="73"/>
                </a:lnTo>
                <a:lnTo>
                  <a:pt x="302" y="76"/>
                </a:lnTo>
                <a:lnTo>
                  <a:pt x="293" y="79"/>
                </a:lnTo>
                <a:lnTo>
                  <a:pt x="287" y="82"/>
                </a:lnTo>
                <a:lnTo>
                  <a:pt x="278" y="85"/>
                </a:lnTo>
                <a:lnTo>
                  <a:pt x="272" y="88"/>
                </a:lnTo>
                <a:lnTo>
                  <a:pt x="266" y="91"/>
                </a:lnTo>
                <a:lnTo>
                  <a:pt x="257" y="94"/>
                </a:lnTo>
                <a:lnTo>
                  <a:pt x="251" y="97"/>
                </a:lnTo>
                <a:lnTo>
                  <a:pt x="245" y="100"/>
                </a:lnTo>
                <a:lnTo>
                  <a:pt x="236" y="103"/>
                </a:lnTo>
                <a:lnTo>
                  <a:pt x="230" y="106"/>
                </a:lnTo>
                <a:lnTo>
                  <a:pt x="225" y="109"/>
                </a:lnTo>
                <a:lnTo>
                  <a:pt x="219" y="115"/>
                </a:lnTo>
                <a:lnTo>
                  <a:pt x="213" y="118"/>
                </a:lnTo>
                <a:lnTo>
                  <a:pt x="207" y="121"/>
                </a:lnTo>
                <a:lnTo>
                  <a:pt x="201" y="124"/>
                </a:lnTo>
                <a:lnTo>
                  <a:pt x="198" y="130"/>
                </a:lnTo>
                <a:lnTo>
                  <a:pt x="192" y="133"/>
                </a:lnTo>
                <a:lnTo>
                  <a:pt x="186" y="139"/>
                </a:lnTo>
                <a:lnTo>
                  <a:pt x="180" y="142"/>
                </a:lnTo>
                <a:lnTo>
                  <a:pt x="177" y="147"/>
                </a:lnTo>
                <a:lnTo>
                  <a:pt x="165" y="153"/>
                </a:lnTo>
                <a:lnTo>
                  <a:pt x="156" y="162"/>
                </a:lnTo>
                <a:lnTo>
                  <a:pt x="151" y="174"/>
                </a:lnTo>
                <a:lnTo>
                  <a:pt x="142" y="183"/>
                </a:lnTo>
                <a:lnTo>
                  <a:pt x="133" y="192"/>
                </a:lnTo>
                <a:lnTo>
                  <a:pt x="127" y="204"/>
                </a:lnTo>
                <a:lnTo>
                  <a:pt x="124" y="207"/>
                </a:lnTo>
                <a:lnTo>
                  <a:pt x="121" y="213"/>
                </a:lnTo>
                <a:lnTo>
                  <a:pt x="118" y="218"/>
                </a:lnTo>
                <a:lnTo>
                  <a:pt x="115" y="224"/>
                </a:lnTo>
                <a:lnTo>
                  <a:pt x="109" y="233"/>
                </a:lnTo>
                <a:lnTo>
                  <a:pt x="103" y="242"/>
                </a:lnTo>
                <a:lnTo>
                  <a:pt x="97" y="254"/>
                </a:lnTo>
                <a:lnTo>
                  <a:pt x="94" y="263"/>
                </a:lnTo>
                <a:lnTo>
                  <a:pt x="88" y="272"/>
                </a:lnTo>
                <a:lnTo>
                  <a:pt x="85" y="284"/>
                </a:lnTo>
                <a:lnTo>
                  <a:pt x="83" y="292"/>
                </a:lnTo>
                <a:lnTo>
                  <a:pt x="80" y="301"/>
                </a:lnTo>
                <a:lnTo>
                  <a:pt x="77" y="307"/>
                </a:lnTo>
                <a:lnTo>
                  <a:pt x="74" y="316"/>
                </a:lnTo>
                <a:lnTo>
                  <a:pt x="71" y="325"/>
                </a:lnTo>
                <a:lnTo>
                  <a:pt x="68" y="331"/>
                </a:lnTo>
                <a:lnTo>
                  <a:pt x="68" y="340"/>
                </a:lnTo>
                <a:lnTo>
                  <a:pt x="68" y="346"/>
                </a:lnTo>
                <a:lnTo>
                  <a:pt x="65" y="352"/>
                </a:lnTo>
                <a:lnTo>
                  <a:pt x="65" y="360"/>
                </a:lnTo>
                <a:lnTo>
                  <a:pt x="65" y="363"/>
                </a:lnTo>
                <a:lnTo>
                  <a:pt x="62" y="369"/>
                </a:lnTo>
                <a:lnTo>
                  <a:pt x="62" y="375"/>
                </a:lnTo>
                <a:lnTo>
                  <a:pt x="62" y="381"/>
                </a:lnTo>
                <a:lnTo>
                  <a:pt x="62" y="390"/>
                </a:lnTo>
                <a:lnTo>
                  <a:pt x="65" y="396"/>
                </a:lnTo>
                <a:lnTo>
                  <a:pt x="65" y="402"/>
                </a:lnTo>
                <a:lnTo>
                  <a:pt x="65" y="408"/>
                </a:lnTo>
                <a:lnTo>
                  <a:pt x="65" y="411"/>
                </a:lnTo>
                <a:lnTo>
                  <a:pt x="65" y="411"/>
                </a:lnTo>
                <a:lnTo>
                  <a:pt x="3" y="446"/>
                </a:lnTo>
                <a:lnTo>
                  <a:pt x="3" y="443"/>
                </a:lnTo>
                <a:lnTo>
                  <a:pt x="3" y="443"/>
                </a:lnTo>
                <a:lnTo>
                  <a:pt x="0" y="437"/>
                </a:lnTo>
                <a:lnTo>
                  <a:pt x="0" y="432"/>
                </a:lnTo>
                <a:lnTo>
                  <a:pt x="0" y="423"/>
                </a:lnTo>
                <a:lnTo>
                  <a:pt x="0" y="414"/>
                </a:lnTo>
                <a:lnTo>
                  <a:pt x="0" y="408"/>
                </a:lnTo>
                <a:lnTo>
                  <a:pt x="0" y="402"/>
                </a:lnTo>
                <a:lnTo>
                  <a:pt x="3" y="396"/>
                </a:lnTo>
                <a:lnTo>
                  <a:pt x="3" y="390"/>
                </a:lnTo>
                <a:lnTo>
                  <a:pt x="3" y="384"/>
                </a:lnTo>
                <a:lnTo>
                  <a:pt x="3" y="375"/>
                </a:lnTo>
                <a:lnTo>
                  <a:pt x="3" y="369"/>
                </a:lnTo>
                <a:lnTo>
                  <a:pt x="6" y="363"/>
                </a:lnTo>
                <a:lnTo>
                  <a:pt x="6" y="355"/>
                </a:lnTo>
                <a:lnTo>
                  <a:pt x="9" y="349"/>
                </a:lnTo>
                <a:lnTo>
                  <a:pt x="9" y="340"/>
                </a:lnTo>
                <a:lnTo>
                  <a:pt x="11" y="331"/>
                </a:lnTo>
                <a:lnTo>
                  <a:pt x="11" y="325"/>
                </a:lnTo>
                <a:lnTo>
                  <a:pt x="14" y="316"/>
                </a:lnTo>
                <a:lnTo>
                  <a:pt x="17" y="307"/>
                </a:lnTo>
                <a:lnTo>
                  <a:pt x="20" y="298"/>
                </a:lnTo>
                <a:lnTo>
                  <a:pt x="23" y="289"/>
                </a:lnTo>
                <a:lnTo>
                  <a:pt x="26" y="281"/>
                </a:lnTo>
                <a:lnTo>
                  <a:pt x="32" y="272"/>
                </a:lnTo>
                <a:lnTo>
                  <a:pt x="35" y="263"/>
                </a:lnTo>
                <a:lnTo>
                  <a:pt x="38" y="254"/>
                </a:lnTo>
                <a:lnTo>
                  <a:pt x="44" y="242"/>
                </a:lnTo>
                <a:lnTo>
                  <a:pt x="47" y="233"/>
                </a:lnTo>
                <a:lnTo>
                  <a:pt x="53" y="224"/>
                </a:lnTo>
                <a:lnTo>
                  <a:pt x="59" y="216"/>
                </a:lnTo>
                <a:lnTo>
                  <a:pt x="65" y="207"/>
                </a:lnTo>
                <a:lnTo>
                  <a:pt x="71" y="198"/>
                </a:lnTo>
                <a:lnTo>
                  <a:pt x="80" y="189"/>
                </a:lnTo>
                <a:lnTo>
                  <a:pt x="85" y="180"/>
                </a:lnTo>
                <a:lnTo>
                  <a:pt x="94" y="171"/>
                </a:lnTo>
                <a:lnTo>
                  <a:pt x="100" y="159"/>
                </a:lnTo>
                <a:lnTo>
                  <a:pt x="109" y="153"/>
                </a:lnTo>
                <a:lnTo>
                  <a:pt x="118" y="145"/>
                </a:lnTo>
                <a:lnTo>
                  <a:pt x="130" y="136"/>
                </a:lnTo>
                <a:lnTo>
                  <a:pt x="139" y="127"/>
                </a:lnTo>
                <a:lnTo>
                  <a:pt x="151" y="118"/>
                </a:lnTo>
                <a:lnTo>
                  <a:pt x="159" y="109"/>
                </a:lnTo>
                <a:lnTo>
                  <a:pt x="171" y="100"/>
                </a:lnTo>
                <a:lnTo>
                  <a:pt x="183" y="94"/>
                </a:lnTo>
                <a:lnTo>
                  <a:pt x="198" y="85"/>
                </a:lnTo>
                <a:lnTo>
                  <a:pt x="210" y="79"/>
                </a:lnTo>
                <a:lnTo>
                  <a:pt x="222" y="71"/>
                </a:lnTo>
                <a:lnTo>
                  <a:pt x="236" y="65"/>
                </a:lnTo>
                <a:lnTo>
                  <a:pt x="251" y="59"/>
                </a:lnTo>
                <a:lnTo>
                  <a:pt x="266" y="53"/>
                </a:lnTo>
                <a:lnTo>
                  <a:pt x="284" y="44"/>
                </a:lnTo>
                <a:lnTo>
                  <a:pt x="299" y="38"/>
                </a:lnTo>
                <a:lnTo>
                  <a:pt x="316" y="35"/>
                </a:lnTo>
                <a:lnTo>
                  <a:pt x="334" y="29"/>
                </a:lnTo>
                <a:lnTo>
                  <a:pt x="355" y="23"/>
                </a:lnTo>
                <a:lnTo>
                  <a:pt x="373" y="20"/>
                </a:lnTo>
                <a:lnTo>
                  <a:pt x="393" y="17"/>
                </a:lnTo>
                <a:lnTo>
                  <a:pt x="414" y="11"/>
                </a:lnTo>
                <a:lnTo>
                  <a:pt x="432" y="8"/>
                </a:lnTo>
                <a:lnTo>
                  <a:pt x="452" y="5"/>
                </a:lnTo>
                <a:lnTo>
                  <a:pt x="470" y="5"/>
                </a:lnTo>
                <a:lnTo>
                  <a:pt x="488" y="2"/>
                </a:lnTo>
                <a:lnTo>
                  <a:pt x="506" y="2"/>
                </a:lnTo>
                <a:lnTo>
                  <a:pt x="523" y="0"/>
                </a:lnTo>
                <a:lnTo>
                  <a:pt x="541" y="2"/>
                </a:lnTo>
                <a:lnTo>
                  <a:pt x="556" y="2"/>
                </a:lnTo>
                <a:lnTo>
                  <a:pt x="574" y="2"/>
                </a:lnTo>
                <a:lnTo>
                  <a:pt x="589" y="2"/>
                </a:lnTo>
                <a:lnTo>
                  <a:pt x="603" y="5"/>
                </a:lnTo>
                <a:lnTo>
                  <a:pt x="618" y="8"/>
                </a:lnTo>
                <a:lnTo>
                  <a:pt x="633" y="11"/>
                </a:lnTo>
                <a:lnTo>
                  <a:pt x="648" y="14"/>
                </a:lnTo>
                <a:lnTo>
                  <a:pt x="663" y="17"/>
                </a:lnTo>
                <a:lnTo>
                  <a:pt x="674" y="20"/>
                </a:lnTo>
                <a:lnTo>
                  <a:pt x="689" y="26"/>
                </a:lnTo>
                <a:lnTo>
                  <a:pt x="701" y="29"/>
                </a:lnTo>
                <a:lnTo>
                  <a:pt x="716" y="35"/>
                </a:lnTo>
                <a:lnTo>
                  <a:pt x="725" y="38"/>
                </a:lnTo>
                <a:lnTo>
                  <a:pt x="737" y="44"/>
                </a:lnTo>
                <a:lnTo>
                  <a:pt x="748" y="50"/>
                </a:lnTo>
                <a:lnTo>
                  <a:pt x="760" y="56"/>
                </a:lnTo>
                <a:lnTo>
                  <a:pt x="769" y="62"/>
                </a:lnTo>
                <a:lnTo>
                  <a:pt x="781" y="68"/>
                </a:lnTo>
                <a:lnTo>
                  <a:pt x="790" y="73"/>
                </a:lnTo>
                <a:lnTo>
                  <a:pt x="799" y="82"/>
                </a:lnTo>
                <a:lnTo>
                  <a:pt x="808" y="88"/>
                </a:lnTo>
                <a:lnTo>
                  <a:pt x="816" y="94"/>
                </a:lnTo>
                <a:lnTo>
                  <a:pt x="825" y="100"/>
                </a:lnTo>
                <a:lnTo>
                  <a:pt x="834" y="109"/>
                </a:lnTo>
                <a:lnTo>
                  <a:pt x="843" y="118"/>
                </a:lnTo>
                <a:lnTo>
                  <a:pt x="849" y="124"/>
                </a:lnTo>
                <a:lnTo>
                  <a:pt x="855" y="130"/>
                </a:lnTo>
                <a:lnTo>
                  <a:pt x="864" y="139"/>
                </a:lnTo>
                <a:lnTo>
                  <a:pt x="870" y="145"/>
                </a:lnTo>
                <a:lnTo>
                  <a:pt x="876" y="153"/>
                </a:lnTo>
                <a:lnTo>
                  <a:pt x="882" y="159"/>
                </a:lnTo>
                <a:lnTo>
                  <a:pt x="887" y="168"/>
                </a:lnTo>
                <a:lnTo>
                  <a:pt x="893" y="177"/>
                </a:lnTo>
                <a:lnTo>
                  <a:pt x="899" y="183"/>
                </a:lnTo>
                <a:lnTo>
                  <a:pt x="905" y="192"/>
                </a:lnTo>
                <a:lnTo>
                  <a:pt x="908" y="198"/>
                </a:lnTo>
                <a:lnTo>
                  <a:pt x="911" y="207"/>
                </a:lnTo>
                <a:lnTo>
                  <a:pt x="917" y="213"/>
                </a:lnTo>
                <a:lnTo>
                  <a:pt x="920" y="218"/>
                </a:lnTo>
                <a:lnTo>
                  <a:pt x="926" y="227"/>
                </a:lnTo>
                <a:lnTo>
                  <a:pt x="926" y="233"/>
                </a:lnTo>
                <a:lnTo>
                  <a:pt x="929" y="239"/>
                </a:lnTo>
                <a:lnTo>
                  <a:pt x="932" y="245"/>
                </a:lnTo>
                <a:lnTo>
                  <a:pt x="935" y="251"/>
                </a:lnTo>
                <a:lnTo>
                  <a:pt x="938" y="257"/>
                </a:lnTo>
                <a:lnTo>
                  <a:pt x="941" y="263"/>
                </a:lnTo>
                <a:lnTo>
                  <a:pt x="941" y="269"/>
                </a:lnTo>
                <a:lnTo>
                  <a:pt x="944" y="275"/>
                </a:lnTo>
                <a:lnTo>
                  <a:pt x="947" y="284"/>
                </a:lnTo>
                <a:lnTo>
                  <a:pt x="950" y="292"/>
                </a:lnTo>
                <a:lnTo>
                  <a:pt x="950" y="298"/>
                </a:lnTo>
                <a:lnTo>
                  <a:pt x="950" y="307"/>
                </a:lnTo>
                <a:lnTo>
                  <a:pt x="953" y="307"/>
                </a:lnTo>
                <a:lnTo>
                  <a:pt x="958" y="313"/>
                </a:lnTo>
                <a:lnTo>
                  <a:pt x="961" y="319"/>
                </a:lnTo>
                <a:lnTo>
                  <a:pt x="964" y="325"/>
                </a:lnTo>
                <a:lnTo>
                  <a:pt x="970" y="331"/>
                </a:lnTo>
                <a:lnTo>
                  <a:pt x="973" y="337"/>
                </a:lnTo>
                <a:lnTo>
                  <a:pt x="976" y="343"/>
                </a:lnTo>
                <a:lnTo>
                  <a:pt x="979" y="349"/>
                </a:lnTo>
                <a:lnTo>
                  <a:pt x="982" y="358"/>
                </a:lnTo>
                <a:lnTo>
                  <a:pt x="982" y="363"/>
                </a:lnTo>
                <a:lnTo>
                  <a:pt x="982" y="372"/>
                </a:lnTo>
                <a:lnTo>
                  <a:pt x="979" y="378"/>
                </a:lnTo>
                <a:lnTo>
                  <a:pt x="976" y="387"/>
                </a:lnTo>
                <a:lnTo>
                  <a:pt x="970" y="393"/>
                </a:lnTo>
                <a:lnTo>
                  <a:pt x="938" y="390"/>
                </a:lnTo>
                <a:lnTo>
                  <a:pt x="938" y="3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25" name="Freeform 24"/>
          <p:cNvSpPr/>
          <p:nvPr/>
        </p:nvSpPr>
        <p:spPr bwMode="auto">
          <a:xfrm>
            <a:off x="1600200" y="1776413"/>
            <a:ext cx="492125" cy="401637"/>
          </a:xfrm>
          <a:custGeom>
            <a:avLst/>
            <a:gdLst>
              <a:gd name="T0" fmla="*/ 71 w 381"/>
              <a:gd name="T1" fmla="*/ 284 h 322"/>
              <a:gd name="T2" fmla="*/ 44 w 381"/>
              <a:gd name="T3" fmla="*/ 266 h 322"/>
              <a:gd name="T4" fmla="*/ 44 w 381"/>
              <a:gd name="T5" fmla="*/ 237 h 322"/>
              <a:gd name="T6" fmla="*/ 62 w 381"/>
              <a:gd name="T7" fmla="*/ 210 h 322"/>
              <a:gd name="T8" fmla="*/ 88 w 381"/>
              <a:gd name="T9" fmla="*/ 195 h 322"/>
              <a:gd name="T10" fmla="*/ 115 w 381"/>
              <a:gd name="T11" fmla="*/ 186 h 322"/>
              <a:gd name="T12" fmla="*/ 124 w 381"/>
              <a:gd name="T13" fmla="*/ 169 h 322"/>
              <a:gd name="T14" fmla="*/ 106 w 381"/>
              <a:gd name="T15" fmla="*/ 157 h 322"/>
              <a:gd name="T16" fmla="*/ 79 w 381"/>
              <a:gd name="T17" fmla="*/ 166 h 322"/>
              <a:gd name="T18" fmla="*/ 62 w 381"/>
              <a:gd name="T19" fmla="*/ 157 h 322"/>
              <a:gd name="T20" fmla="*/ 56 w 381"/>
              <a:gd name="T21" fmla="*/ 136 h 322"/>
              <a:gd name="T22" fmla="*/ 74 w 381"/>
              <a:gd name="T23" fmla="*/ 112 h 322"/>
              <a:gd name="T24" fmla="*/ 94 w 381"/>
              <a:gd name="T25" fmla="*/ 98 h 322"/>
              <a:gd name="T26" fmla="*/ 118 w 381"/>
              <a:gd name="T27" fmla="*/ 86 h 322"/>
              <a:gd name="T28" fmla="*/ 145 w 381"/>
              <a:gd name="T29" fmla="*/ 80 h 322"/>
              <a:gd name="T30" fmla="*/ 165 w 381"/>
              <a:gd name="T31" fmla="*/ 80 h 322"/>
              <a:gd name="T32" fmla="*/ 189 w 381"/>
              <a:gd name="T33" fmla="*/ 83 h 322"/>
              <a:gd name="T34" fmla="*/ 216 w 381"/>
              <a:gd name="T35" fmla="*/ 92 h 322"/>
              <a:gd name="T36" fmla="*/ 224 w 381"/>
              <a:gd name="T37" fmla="*/ 95 h 322"/>
              <a:gd name="T38" fmla="*/ 233 w 381"/>
              <a:gd name="T39" fmla="*/ 77 h 322"/>
              <a:gd name="T40" fmla="*/ 201 w 381"/>
              <a:gd name="T41" fmla="*/ 74 h 322"/>
              <a:gd name="T42" fmla="*/ 183 w 381"/>
              <a:gd name="T43" fmla="*/ 71 h 322"/>
              <a:gd name="T44" fmla="*/ 192 w 381"/>
              <a:gd name="T45" fmla="*/ 50 h 322"/>
              <a:gd name="T46" fmla="*/ 213 w 381"/>
              <a:gd name="T47" fmla="*/ 35 h 322"/>
              <a:gd name="T48" fmla="*/ 245 w 381"/>
              <a:gd name="T49" fmla="*/ 27 h 322"/>
              <a:gd name="T50" fmla="*/ 272 w 381"/>
              <a:gd name="T51" fmla="*/ 27 h 322"/>
              <a:gd name="T52" fmla="*/ 293 w 381"/>
              <a:gd name="T53" fmla="*/ 35 h 322"/>
              <a:gd name="T54" fmla="*/ 319 w 381"/>
              <a:gd name="T55" fmla="*/ 56 h 322"/>
              <a:gd name="T56" fmla="*/ 331 w 381"/>
              <a:gd name="T57" fmla="*/ 92 h 322"/>
              <a:gd name="T58" fmla="*/ 334 w 381"/>
              <a:gd name="T59" fmla="*/ 121 h 322"/>
              <a:gd name="T60" fmla="*/ 381 w 381"/>
              <a:gd name="T61" fmla="*/ 130 h 322"/>
              <a:gd name="T62" fmla="*/ 381 w 381"/>
              <a:gd name="T63" fmla="*/ 112 h 322"/>
              <a:gd name="T64" fmla="*/ 375 w 381"/>
              <a:gd name="T65" fmla="*/ 77 h 322"/>
              <a:gd name="T66" fmla="*/ 367 w 381"/>
              <a:gd name="T67" fmla="*/ 53 h 322"/>
              <a:gd name="T68" fmla="*/ 340 w 381"/>
              <a:gd name="T69" fmla="*/ 27 h 322"/>
              <a:gd name="T70" fmla="*/ 316 w 381"/>
              <a:gd name="T71" fmla="*/ 9 h 322"/>
              <a:gd name="T72" fmla="*/ 284 w 381"/>
              <a:gd name="T73" fmla="*/ 0 h 322"/>
              <a:gd name="T74" fmla="*/ 254 w 381"/>
              <a:gd name="T75" fmla="*/ 0 h 322"/>
              <a:gd name="T76" fmla="*/ 224 w 381"/>
              <a:gd name="T77" fmla="*/ 9 h 322"/>
              <a:gd name="T78" fmla="*/ 204 w 381"/>
              <a:gd name="T79" fmla="*/ 21 h 322"/>
              <a:gd name="T80" fmla="*/ 180 w 381"/>
              <a:gd name="T81" fmla="*/ 41 h 322"/>
              <a:gd name="T82" fmla="*/ 162 w 381"/>
              <a:gd name="T83" fmla="*/ 65 h 322"/>
              <a:gd name="T84" fmla="*/ 156 w 381"/>
              <a:gd name="T85" fmla="*/ 65 h 322"/>
              <a:gd name="T86" fmla="*/ 136 w 381"/>
              <a:gd name="T87" fmla="*/ 62 h 322"/>
              <a:gd name="T88" fmla="*/ 100 w 381"/>
              <a:gd name="T89" fmla="*/ 62 h 322"/>
              <a:gd name="T90" fmla="*/ 59 w 381"/>
              <a:gd name="T91" fmla="*/ 71 h 322"/>
              <a:gd name="T92" fmla="*/ 26 w 381"/>
              <a:gd name="T93" fmla="*/ 98 h 322"/>
              <a:gd name="T94" fmla="*/ 20 w 381"/>
              <a:gd name="T95" fmla="*/ 130 h 322"/>
              <a:gd name="T96" fmla="*/ 32 w 381"/>
              <a:gd name="T97" fmla="*/ 160 h 322"/>
              <a:gd name="T98" fmla="*/ 50 w 381"/>
              <a:gd name="T99" fmla="*/ 180 h 322"/>
              <a:gd name="T100" fmla="*/ 29 w 381"/>
              <a:gd name="T101" fmla="*/ 198 h 322"/>
              <a:gd name="T102" fmla="*/ 8 w 381"/>
              <a:gd name="T103" fmla="*/ 225 h 322"/>
              <a:gd name="T104" fmla="*/ 0 w 381"/>
              <a:gd name="T105" fmla="*/ 254 h 322"/>
              <a:gd name="T106" fmla="*/ 14 w 381"/>
              <a:gd name="T107" fmla="*/ 284 h 322"/>
              <a:gd name="T108" fmla="*/ 44 w 381"/>
              <a:gd name="T109" fmla="*/ 314 h 322"/>
              <a:gd name="T110" fmla="*/ 68 w 381"/>
              <a:gd name="T1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1" h="322">
                <a:moveTo>
                  <a:pt x="88" y="284"/>
                </a:moveTo>
                <a:lnTo>
                  <a:pt x="85" y="284"/>
                </a:lnTo>
                <a:lnTo>
                  <a:pt x="79" y="284"/>
                </a:lnTo>
                <a:lnTo>
                  <a:pt x="71" y="284"/>
                </a:lnTo>
                <a:lnTo>
                  <a:pt x="62" y="284"/>
                </a:lnTo>
                <a:lnTo>
                  <a:pt x="53" y="278"/>
                </a:lnTo>
                <a:lnTo>
                  <a:pt x="47" y="272"/>
                </a:lnTo>
                <a:lnTo>
                  <a:pt x="44" y="266"/>
                </a:lnTo>
                <a:lnTo>
                  <a:pt x="41" y="260"/>
                </a:lnTo>
                <a:lnTo>
                  <a:pt x="41" y="254"/>
                </a:lnTo>
                <a:lnTo>
                  <a:pt x="44" y="246"/>
                </a:lnTo>
                <a:lnTo>
                  <a:pt x="44" y="237"/>
                </a:lnTo>
                <a:lnTo>
                  <a:pt x="47" y="231"/>
                </a:lnTo>
                <a:lnTo>
                  <a:pt x="50" y="222"/>
                </a:lnTo>
                <a:lnTo>
                  <a:pt x="56" y="216"/>
                </a:lnTo>
                <a:lnTo>
                  <a:pt x="62" y="210"/>
                </a:lnTo>
                <a:lnTo>
                  <a:pt x="68" y="204"/>
                </a:lnTo>
                <a:lnTo>
                  <a:pt x="74" y="201"/>
                </a:lnTo>
                <a:lnTo>
                  <a:pt x="82" y="198"/>
                </a:lnTo>
                <a:lnTo>
                  <a:pt x="88" y="195"/>
                </a:lnTo>
                <a:lnTo>
                  <a:pt x="94" y="192"/>
                </a:lnTo>
                <a:lnTo>
                  <a:pt x="100" y="189"/>
                </a:lnTo>
                <a:lnTo>
                  <a:pt x="106" y="189"/>
                </a:lnTo>
                <a:lnTo>
                  <a:pt x="115" y="186"/>
                </a:lnTo>
                <a:lnTo>
                  <a:pt x="118" y="186"/>
                </a:lnTo>
                <a:lnTo>
                  <a:pt x="118" y="183"/>
                </a:lnTo>
                <a:lnTo>
                  <a:pt x="121" y="177"/>
                </a:lnTo>
                <a:lnTo>
                  <a:pt x="124" y="169"/>
                </a:lnTo>
                <a:lnTo>
                  <a:pt x="121" y="163"/>
                </a:lnTo>
                <a:lnTo>
                  <a:pt x="118" y="157"/>
                </a:lnTo>
                <a:lnTo>
                  <a:pt x="112" y="157"/>
                </a:lnTo>
                <a:lnTo>
                  <a:pt x="106" y="157"/>
                </a:lnTo>
                <a:lnTo>
                  <a:pt x="97" y="160"/>
                </a:lnTo>
                <a:lnTo>
                  <a:pt x="88" y="160"/>
                </a:lnTo>
                <a:lnTo>
                  <a:pt x="85" y="163"/>
                </a:lnTo>
                <a:lnTo>
                  <a:pt x="79" y="166"/>
                </a:lnTo>
                <a:lnTo>
                  <a:pt x="79" y="166"/>
                </a:lnTo>
                <a:lnTo>
                  <a:pt x="77" y="166"/>
                </a:lnTo>
                <a:lnTo>
                  <a:pt x="71" y="163"/>
                </a:lnTo>
                <a:lnTo>
                  <a:pt x="62" y="157"/>
                </a:lnTo>
                <a:lnTo>
                  <a:pt x="59" y="151"/>
                </a:lnTo>
                <a:lnTo>
                  <a:pt x="56" y="145"/>
                </a:lnTo>
                <a:lnTo>
                  <a:pt x="56" y="142"/>
                </a:lnTo>
                <a:lnTo>
                  <a:pt x="56" y="136"/>
                </a:lnTo>
                <a:lnTo>
                  <a:pt x="59" y="130"/>
                </a:lnTo>
                <a:lnTo>
                  <a:pt x="62" y="124"/>
                </a:lnTo>
                <a:lnTo>
                  <a:pt x="68" y="118"/>
                </a:lnTo>
                <a:lnTo>
                  <a:pt x="74" y="112"/>
                </a:lnTo>
                <a:lnTo>
                  <a:pt x="77" y="109"/>
                </a:lnTo>
                <a:lnTo>
                  <a:pt x="82" y="106"/>
                </a:lnTo>
                <a:lnTo>
                  <a:pt x="88" y="104"/>
                </a:lnTo>
                <a:lnTo>
                  <a:pt x="94" y="98"/>
                </a:lnTo>
                <a:lnTo>
                  <a:pt x="100" y="95"/>
                </a:lnTo>
                <a:lnTo>
                  <a:pt x="106" y="92"/>
                </a:lnTo>
                <a:lnTo>
                  <a:pt x="115" y="89"/>
                </a:lnTo>
                <a:lnTo>
                  <a:pt x="118" y="86"/>
                </a:lnTo>
                <a:lnTo>
                  <a:pt x="124" y="83"/>
                </a:lnTo>
                <a:lnTo>
                  <a:pt x="130" y="83"/>
                </a:lnTo>
                <a:lnTo>
                  <a:pt x="139" y="83"/>
                </a:lnTo>
                <a:lnTo>
                  <a:pt x="145" y="80"/>
                </a:lnTo>
                <a:lnTo>
                  <a:pt x="148" y="80"/>
                </a:lnTo>
                <a:lnTo>
                  <a:pt x="153" y="80"/>
                </a:lnTo>
                <a:lnTo>
                  <a:pt x="159" y="80"/>
                </a:lnTo>
                <a:lnTo>
                  <a:pt x="165" y="80"/>
                </a:lnTo>
                <a:lnTo>
                  <a:pt x="171" y="80"/>
                </a:lnTo>
                <a:lnTo>
                  <a:pt x="174" y="80"/>
                </a:lnTo>
                <a:lnTo>
                  <a:pt x="180" y="83"/>
                </a:lnTo>
                <a:lnTo>
                  <a:pt x="189" y="83"/>
                </a:lnTo>
                <a:lnTo>
                  <a:pt x="198" y="83"/>
                </a:lnTo>
                <a:lnTo>
                  <a:pt x="204" y="86"/>
                </a:lnTo>
                <a:lnTo>
                  <a:pt x="213" y="89"/>
                </a:lnTo>
                <a:lnTo>
                  <a:pt x="216" y="92"/>
                </a:lnTo>
                <a:lnTo>
                  <a:pt x="222" y="95"/>
                </a:lnTo>
                <a:lnTo>
                  <a:pt x="222" y="95"/>
                </a:lnTo>
                <a:lnTo>
                  <a:pt x="224" y="95"/>
                </a:lnTo>
                <a:lnTo>
                  <a:pt x="224" y="95"/>
                </a:lnTo>
                <a:lnTo>
                  <a:pt x="230" y="92"/>
                </a:lnTo>
                <a:lnTo>
                  <a:pt x="236" y="89"/>
                </a:lnTo>
                <a:lnTo>
                  <a:pt x="236" y="83"/>
                </a:lnTo>
                <a:lnTo>
                  <a:pt x="233" y="77"/>
                </a:lnTo>
                <a:lnTo>
                  <a:pt x="224" y="74"/>
                </a:lnTo>
                <a:lnTo>
                  <a:pt x="216" y="74"/>
                </a:lnTo>
                <a:lnTo>
                  <a:pt x="207" y="74"/>
                </a:lnTo>
                <a:lnTo>
                  <a:pt x="201" y="74"/>
                </a:lnTo>
                <a:lnTo>
                  <a:pt x="195" y="74"/>
                </a:lnTo>
                <a:lnTo>
                  <a:pt x="192" y="74"/>
                </a:lnTo>
                <a:lnTo>
                  <a:pt x="189" y="74"/>
                </a:lnTo>
                <a:lnTo>
                  <a:pt x="183" y="71"/>
                </a:lnTo>
                <a:lnTo>
                  <a:pt x="183" y="68"/>
                </a:lnTo>
                <a:lnTo>
                  <a:pt x="183" y="62"/>
                </a:lnTo>
                <a:lnTo>
                  <a:pt x="189" y="56"/>
                </a:lnTo>
                <a:lnTo>
                  <a:pt x="192" y="50"/>
                </a:lnTo>
                <a:lnTo>
                  <a:pt x="198" y="47"/>
                </a:lnTo>
                <a:lnTo>
                  <a:pt x="201" y="44"/>
                </a:lnTo>
                <a:lnTo>
                  <a:pt x="207" y="41"/>
                </a:lnTo>
                <a:lnTo>
                  <a:pt x="213" y="35"/>
                </a:lnTo>
                <a:lnTo>
                  <a:pt x="222" y="33"/>
                </a:lnTo>
                <a:lnTo>
                  <a:pt x="227" y="30"/>
                </a:lnTo>
                <a:lnTo>
                  <a:pt x="236" y="30"/>
                </a:lnTo>
                <a:lnTo>
                  <a:pt x="245" y="27"/>
                </a:lnTo>
                <a:lnTo>
                  <a:pt x="254" y="27"/>
                </a:lnTo>
                <a:lnTo>
                  <a:pt x="260" y="27"/>
                </a:lnTo>
                <a:lnTo>
                  <a:pt x="266" y="27"/>
                </a:lnTo>
                <a:lnTo>
                  <a:pt x="272" y="27"/>
                </a:lnTo>
                <a:lnTo>
                  <a:pt x="278" y="30"/>
                </a:lnTo>
                <a:lnTo>
                  <a:pt x="284" y="30"/>
                </a:lnTo>
                <a:lnTo>
                  <a:pt x="290" y="33"/>
                </a:lnTo>
                <a:lnTo>
                  <a:pt x="293" y="35"/>
                </a:lnTo>
                <a:lnTo>
                  <a:pt x="298" y="38"/>
                </a:lnTo>
                <a:lnTo>
                  <a:pt x="307" y="41"/>
                </a:lnTo>
                <a:lnTo>
                  <a:pt x="313" y="50"/>
                </a:lnTo>
                <a:lnTo>
                  <a:pt x="319" y="56"/>
                </a:lnTo>
                <a:lnTo>
                  <a:pt x="322" y="65"/>
                </a:lnTo>
                <a:lnTo>
                  <a:pt x="325" y="77"/>
                </a:lnTo>
                <a:lnTo>
                  <a:pt x="331" y="86"/>
                </a:lnTo>
                <a:lnTo>
                  <a:pt x="331" y="92"/>
                </a:lnTo>
                <a:lnTo>
                  <a:pt x="334" y="101"/>
                </a:lnTo>
                <a:lnTo>
                  <a:pt x="334" y="109"/>
                </a:lnTo>
                <a:lnTo>
                  <a:pt x="334" y="115"/>
                </a:lnTo>
                <a:lnTo>
                  <a:pt x="334" y="121"/>
                </a:lnTo>
                <a:lnTo>
                  <a:pt x="334" y="127"/>
                </a:lnTo>
                <a:lnTo>
                  <a:pt x="334" y="130"/>
                </a:lnTo>
                <a:lnTo>
                  <a:pt x="334" y="130"/>
                </a:lnTo>
                <a:lnTo>
                  <a:pt x="381" y="130"/>
                </a:lnTo>
                <a:lnTo>
                  <a:pt x="381" y="130"/>
                </a:lnTo>
                <a:lnTo>
                  <a:pt x="381" y="127"/>
                </a:lnTo>
                <a:lnTo>
                  <a:pt x="381" y="121"/>
                </a:lnTo>
                <a:lnTo>
                  <a:pt x="381" y="112"/>
                </a:lnTo>
                <a:lnTo>
                  <a:pt x="381" y="106"/>
                </a:lnTo>
                <a:lnTo>
                  <a:pt x="381" y="98"/>
                </a:lnTo>
                <a:lnTo>
                  <a:pt x="378" y="86"/>
                </a:lnTo>
                <a:lnTo>
                  <a:pt x="375" y="77"/>
                </a:lnTo>
                <a:lnTo>
                  <a:pt x="372" y="71"/>
                </a:lnTo>
                <a:lnTo>
                  <a:pt x="369" y="65"/>
                </a:lnTo>
                <a:lnTo>
                  <a:pt x="367" y="59"/>
                </a:lnTo>
                <a:lnTo>
                  <a:pt x="367" y="53"/>
                </a:lnTo>
                <a:lnTo>
                  <a:pt x="361" y="44"/>
                </a:lnTo>
                <a:lnTo>
                  <a:pt x="352" y="35"/>
                </a:lnTo>
                <a:lnTo>
                  <a:pt x="346" y="30"/>
                </a:lnTo>
                <a:lnTo>
                  <a:pt x="340" y="27"/>
                </a:lnTo>
                <a:lnTo>
                  <a:pt x="337" y="21"/>
                </a:lnTo>
                <a:lnTo>
                  <a:pt x="331" y="18"/>
                </a:lnTo>
                <a:lnTo>
                  <a:pt x="322" y="12"/>
                </a:lnTo>
                <a:lnTo>
                  <a:pt x="316" y="9"/>
                </a:lnTo>
                <a:lnTo>
                  <a:pt x="307" y="6"/>
                </a:lnTo>
                <a:lnTo>
                  <a:pt x="301" y="6"/>
                </a:lnTo>
                <a:lnTo>
                  <a:pt x="293" y="3"/>
                </a:lnTo>
                <a:lnTo>
                  <a:pt x="284" y="0"/>
                </a:lnTo>
                <a:lnTo>
                  <a:pt x="275" y="0"/>
                </a:lnTo>
                <a:lnTo>
                  <a:pt x="269" y="0"/>
                </a:lnTo>
                <a:lnTo>
                  <a:pt x="260" y="0"/>
                </a:lnTo>
                <a:lnTo>
                  <a:pt x="254" y="0"/>
                </a:lnTo>
                <a:lnTo>
                  <a:pt x="245" y="3"/>
                </a:lnTo>
                <a:lnTo>
                  <a:pt x="239" y="6"/>
                </a:lnTo>
                <a:lnTo>
                  <a:pt x="233" y="6"/>
                </a:lnTo>
                <a:lnTo>
                  <a:pt x="224" y="9"/>
                </a:lnTo>
                <a:lnTo>
                  <a:pt x="222" y="12"/>
                </a:lnTo>
                <a:lnTo>
                  <a:pt x="216" y="15"/>
                </a:lnTo>
                <a:lnTo>
                  <a:pt x="210" y="18"/>
                </a:lnTo>
                <a:lnTo>
                  <a:pt x="204" y="21"/>
                </a:lnTo>
                <a:lnTo>
                  <a:pt x="201" y="24"/>
                </a:lnTo>
                <a:lnTo>
                  <a:pt x="198" y="27"/>
                </a:lnTo>
                <a:lnTo>
                  <a:pt x="186" y="33"/>
                </a:lnTo>
                <a:lnTo>
                  <a:pt x="180" y="41"/>
                </a:lnTo>
                <a:lnTo>
                  <a:pt x="174" y="47"/>
                </a:lnTo>
                <a:lnTo>
                  <a:pt x="171" y="53"/>
                </a:lnTo>
                <a:lnTo>
                  <a:pt x="165" y="59"/>
                </a:lnTo>
                <a:lnTo>
                  <a:pt x="162" y="65"/>
                </a:lnTo>
                <a:lnTo>
                  <a:pt x="162" y="65"/>
                </a:lnTo>
                <a:lnTo>
                  <a:pt x="162" y="68"/>
                </a:lnTo>
                <a:lnTo>
                  <a:pt x="159" y="68"/>
                </a:lnTo>
                <a:lnTo>
                  <a:pt x="156" y="65"/>
                </a:lnTo>
                <a:lnTo>
                  <a:pt x="153" y="65"/>
                </a:lnTo>
                <a:lnTo>
                  <a:pt x="148" y="65"/>
                </a:lnTo>
                <a:lnTo>
                  <a:pt x="142" y="62"/>
                </a:lnTo>
                <a:lnTo>
                  <a:pt x="136" y="62"/>
                </a:lnTo>
                <a:lnTo>
                  <a:pt x="127" y="62"/>
                </a:lnTo>
                <a:lnTo>
                  <a:pt x="118" y="62"/>
                </a:lnTo>
                <a:lnTo>
                  <a:pt x="109" y="62"/>
                </a:lnTo>
                <a:lnTo>
                  <a:pt x="100" y="62"/>
                </a:lnTo>
                <a:lnTo>
                  <a:pt x="88" y="62"/>
                </a:lnTo>
                <a:lnTo>
                  <a:pt x="79" y="65"/>
                </a:lnTo>
                <a:lnTo>
                  <a:pt x="68" y="68"/>
                </a:lnTo>
                <a:lnTo>
                  <a:pt x="59" y="71"/>
                </a:lnTo>
                <a:lnTo>
                  <a:pt x="50" y="77"/>
                </a:lnTo>
                <a:lnTo>
                  <a:pt x="41" y="83"/>
                </a:lnTo>
                <a:lnTo>
                  <a:pt x="32" y="89"/>
                </a:lnTo>
                <a:lnTo>
                  <a:pt x="26" y="98"/>
                </a:lnTo>
                <a:lnTo>
                  <a:pt x="23" y="106"/>
                </a:lnTo>
                <a:lnTo>
                  <a:pt x="20" y="112"/>
                </a:lnTo>
                <a:lnTo>
                  <a:pt x="20" y="121"/>
                </a:lnTo>
                <a:lnTo>
                  <a:pt x="20" y="130"/>
                </a:lnTo>
                <a:lnTo>
                  <a:pt x="23" y="136"/>
                </a:lnTo>
                <a:lnTo>
                  <a:pt x="26" y="145"/>
                </a:lnTo>
                <a:lnTo>
                  <a:pt x="29" y="151"/>
                </a:lnTo>
                <a:lnTo>
                  <a:pt x="32" y="160"/>
                </a:lnTo>
                <a:lnTo>
                  <a:pt x="35" y="166"/>
                </a:lnTo>
                <a:lnTo>
                  <a:pt x="41" y="169"/>
                </a:lnTo>
                <a:lnTo>
                  <a:pt x="47" y="177"/>
                </a:lnTo>
                <a:lnTo>
                  <a:pt x="50" y="180"/>
                </a:lnTo>
                <a:lnTo>
                  <a:pt x="44" y="183"/>
                </a:lnTo>
                <a:lnTo>
                  <a:pt x="38" y="189"/>
                </a:lnTo>
                <a:lnTo>
                  <a:pt x="32" y="192"/>
                </a:lnTo>
                <a:lnTo>
                  <a:pt x="29" y="198"/>
                </a:lnTo>
                <a:lnTo>
                  <a:pt x="23" y="204"/>
                </a:lnTo>
                <a:lnTo>
                  <a:pt x="17" y="210"/>
                </a:lnTo>
                <a:lnTo>
                  <a:pt x="11" y="216"/>
                </a:lnTo>
                <a:lnTo>
                  <a:pt x="8" y="225"/>
                </a:lnTo>
                <a:lnTo>
                  <a:pt x="3" y="231"/>
                </a:lnTo>
                <a:lnTo>
                  <a:pt x="3" y="240"/>
                </a:lnTo>
                <a:lnTo>
                  <a:pt x="0" y="246"/>
                </a:lnTo>
                <a:lnTo>
                  <a:pt x="0" y="254"/>
                </a:lnTo>
                <a:lnTo>
                  <a:pt x="3" y="263"/>
                </a:lnTo>
                <a:lnTo>
                  <a:pt x="5" y="272"/>
                </a:lnTo>
                <a:lnTo>
                  <a:pt x="8" y="278"/>
                </a:lnTo>
                <a:lnTo>
                  <a:pt x="14" y="284"/>
                </a:lnTo>
                <a:lnTo>
                  <a:pt x="20" y="290"/>
                </a:lnTo>
                <a:lnTo>
                  <a:pt x="26" y="296"/>
                </a:lnTo>
                <a:lnTo>
                  <a:pt x="35" y="305"/>
                </a:lnTo>
                <a:lnTo>
                  <a:pt x="44" y="314"/>
                </a:lnTo>
                <a:lnTo>
                  <a:pt x="53" y="317"/>
                </a:lnTo>
                <a:lnTo>
                  <a:pt x="62" y="320"/>
                </a:lnTo>
                <a:lnTo>
                  <a:pt x="65" y="322"/>
                </a:lnTo>
                <a:lnTo>
                  <a:pt x="68" y="322"/>
                </a:lnTo>
                <a:lnTo>
                  <a:pt x="88" y="284"/>
                </a:lnTo>
                <a:lnTo>
                  <a:pt x="88" y="2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254625"/>
            <a:ext cx="103187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1319213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reeform 6"/>
          <p:cNvSpPr/>
          <p:nvPr/>
        </p:nvSpPr>
        <p:spPr bwMode="auto">
          <a:xfrm>
            <a:off x="2657475" y="5435600"/>
            <a:ext cx="561975" cy="1168400"/>
          </a:xfrm>
          <a:custGeom>
            <a:avLst/>
            <a:gdLst>
              <a:gd name="T0" fmla="*/ 103 w 354"/>
              <a:gd name="T1" fmla="*/ 736 h 736"/>
              <a:gd name="T2" fmla="*/ 112 w 354"/>
              <a:gd name="T3" fmla="*/ 733 h 736"/>
              <a:gd name="T4" fmla="*/ 119 w 354"/>
              <a:gd name="T5" fmla="*/ 727 h 736"/>
              <a:gd name="T6" fmla="*/ 119 w 354"/>
              <a:gd name="T7" fmla="*/ 669 h 736"/>
              <a:gd name="T8" fmla="*/ 119 w 354"/>
              <a:gd name="T9" fmla="*/ 611 h 736"/>
              <a:gd name="T10" fmla="*/ 132 w 354"/>
              <a:gd name="T11" fmla="*/ 576 h 736"/>
              <a:gd name="T12" fmla="*/ 164 w 354"/>
              <a:gd name="T13" fmla="*/ 576 h 736"/>
              <a:gd name="T14" fmla="*/ 190 w 354"/>
              <a:gd name="T15" fmla="*/ 585 h 736"/>
              <a:gd name="T16" fmla="*/ 215 w 354"/>
              <a:gd name="T17" fmla="*/ 592 h 736"/>
              <a:gd name="T18" fmla="*/ 231 w 354"/>
              <a:gd name="T19" fmla="*/ 605 h 736"/>
              <a:gd name="T20" fmla="*/ 241 w 354"/>
              <a:gd name="T21" fmla="*/ 617 h 736"/>
              <a:gd name="T22" fmla="*/ 244 w 354"/>
              <a:gd name="T23" fmla="*/ 624 h 736"/>
              <a:gd name="T24" fmla="*/ 244 w 354"/>
              <a:gd name="T25" fmla="*/ 627 h 736"/>
              <a:gd name="T26" fmla="*/ 248 w 354"/>
              <a:gd name="T27" fmla="*/ 617 h 736"/>
              <a:gd name="T28" fmla="*/ 241 w 354"/>
              <a:gd name="T29" fmla="*/ 585 h 736"/>
              <a:gd name="T30" fmla="*/ 244 w 354"/>
              <a:gd name="T31" fmla="*/ 553 h 736"/>
              <a:gd name="T32" fmla="*/ 257 w 354"/>
              <a:gd name="T33" fmla="*/ 534 h 736"/>
              <a:gd name="T34" fmla="*/ 273 w 354"/>
              <a:gd name="T35" fmla="*/ 521 h 736"/>
              <a:gd name="T36" fmla="*/ 289 w 354"/>
              <a:gd name="T37" fmla="*/ 521 h 736"/>
              <a:gd name="T38" fmla="*/ 315 w 354"/>
              <a:gd name="T39" fmla="*/ 524 h 736"/>
              <a:gd name="T40" fmla="*/ 334 w 354"/>
              <a:gd name="T41" fmla="*/ 524 h 736"/>
              <a:gd name="T42" fmla="*/ 350 w 354"/>
              <a:gd name="T43" fmla="*/ 515 h 736"/>
              <a:gd name="T44" fmla="*/ 350 w 354"/>
              <a:gd name="T45" fmla="*/ 492 h 736"/>
              <a:gd name="T46" fmla="*/ 347 w 354"/>
              <a:gd name="T47" fmla="*/ 470 h 736"/>
              <a:gd name="T48" fmla="*/ 341 w 354"/>
              <a:gd name="T49" fmla="*/ 444 h 736"/>
              <a:gd name="T50" fmla="*/ 331 w 354"/>
              <a:gd name="T51" fmla="*/ 415 h 736"/>
              <a:gd name="T52" fmla="*/ 321 w 354"/>
              <a:gd name="T53" fmla="*/ 389 h 736"/>
              <a:gd name="T54" fmla="*/ 302 w 354"/>
              <a:gd name="T55" fmla="*/ 347 h 736"/>
              <a:gd name="T56" fmla="*/ 280 w 354"/>
              <a:gd name="T57" fmla="*/ 306 h 736"/>
              <a:gd name="T58" fmla="*/ 257 w 354"/>
              <a:gd name="T59" fmla="*/ 257 h 736"/>
              <a:gd name="T60" fmla="*/ 225 w 354"/>
              <a:gd name="T61" fmla="*/ 203 h 736"/>
              <a:gd name="T62" fmla="*/ 193 w 354"/>
              <a:gd name="T63" fmla="*/ 148 h 736"/>
              <a:gd name="T64" fmla="*/ 154 w 354"/>
              <a:gd name="T65" fmla="*/ 103 h 736"/>
              <a:gd name="T66" fmla="*/ 116 w 354"/>
              <a:gd name="T67" fmla="*/ 61 h 736"/>
              <a:gd name="T68" fmla="*/ 74 w 354"/>
              <a:gd name="T69" fmla="*/ 26 h 736"/>
              <a:gd name="T70" fmla="*/ 61 w 354"/>
              <a:gd name="T71" fmla="*/ 16 h 736"/>
              <a:gd name="T72" fmla="*/ 45 w 354"/>
              <a:gd name="T73" fmla="*/ 7 h 736"/>
              <a:gd name="T74" fmla="*/ 39 w 354"/>
              <a:gd name="T75" fmla="*/ 10 h 736"/>
              <a:gd name="T76" fmla="*/ 29 w 354"/>
              <a:gd name="T77" fmla="*/ 33 h 736"/>
              <a:gd name="T78" fmla="*/ 19 w 354"/>
              <a:gd name="T79" fmla="*/ 58 h 736"/>
              <a:gd name="T80" fmla="*/ 6 w 354"/>
              <a:gd name="T81" fmla="*/ 119 h 736"/>
              <a:gd name="T82" fmla="*/ 3 w 354"/>
              <a:gd name="T83" fmla="*/ 235 h 736"/>
              <a:gd name="T84" fmla="*/ 26 w 354"/>
              <a:gd name="T85" fmla="*/ 412 h 736"/>
              <a:gd name="T86" fmla="*/ 45 w 354"/>
              <a:gd name="T87" fmla="*/ 534 h 736"/>
              <a:gd name="T88" fmla="*/ 48 w 354"/>
              <a:gd name="T89" fmla="*/ 547 h 736"/>
              <a:gd name="T90" fmla="*/ 51 w 354"/>
              <a:gd name="T91" fmla="*/ 560 h 736"/>
              <a:gd name="T92" fmla="*/ 64 w 354"/>
              <a:gd name="T93" fmla="*/ 582 h 736"/>
              <a:gd name="T94" fmla="*/ 64 w 354"/>
              <a:gd name="T95" fmla="*/ 611 h 736"/>
              <a:gd name="T96" fmla="*/ 74 w 354"/>
              <a:gd name="T97" fmla="*/ 640 h 736"/>
              <a:gd name="T98" fmla="*/ 77 w 354"/>
              <a:gd name="T99" fmla="*/ 678 h 736"/>
              <a:gd name="T100" fmla="*/ 90 w 354"/>
              <a:gd name="T101" fmla="*/ 714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54" h="736">
                <a:moveTo>
                  <a:pt x="96" y="736"/>
                </a:moveTo>
                <a:lnTo>
                  <a:pt x="100" y="736"/>
                </a:lnTo>
                <a:lnTo>
                  <a:pt x="103" y="736"/>
                </a:lnTo>
                <a:lnTo>
                  <a:pt x="106" y="736"/>
                </a:lnTo>
                <a:lnTo>
                  <a:pt x="109" y="733"/>
                </a:lnTo>
                <a:lnTo>
                  <a:pt x="112" y="733"/>
                </a:lnTo>
                <a:lnTo>
                  <a:pt x="116" y="730"/>
                </a:lnTo>
                <a:lnTo>
                  <a:pt x="116" y="727"/>
                </a:lnTo>
                <a:lnTo>
                  <a:pt x="119" y="727"/>
                </a:lnTo>
                <a:lnTo>
                  <a:pt x="119" y="707"/>
                </a:lnTo>
                <a:lnTo>
                  <a:pt x="119" y="688"/>
                </a:lnTo>
                <a:lnTo>
                  <a:pt x="119" y="669"/>
                </a:lnTo>
                <a:lnTo>
                  <a:pt x="119" y="650"/>
                </a:lnTo>
                <a:lnTo>
                  <a:pt x="119" y="630"/>
                </a:lnTo>
                <a:lnTo>
                  <a:pt x="119" y="611"/>
                </a:lnTo>
                <a:lnTo>
                  <a:pt x="122" y="595"/>
                </a:lnTo>
                <a:lnTo>
                  <a:pt x="122" y="579"/>
                </a:lnTo>
                <a:lnTo>
                  <a:pt x="132" y="576"/>
                </a:lnTo>
                <a:lnTo>
                  <a:pt x="145" y="572"/>
                </a:lnTo>
                <a:lnTo>
                  <a:pt x="154" y="572"/>
                </a:lnTo>
                <a:lnTo>
                  <a:pt x="164" y="576"/>
                </a:lnTo>
                <a:lnTo>
                  <a:pt x="174" y="579"/>
                </a:lnTo>
                <a:lnTo>
                  <a:pt x="183" y="582"/>
                </a:lnTo>
                <a:lnTo>
                  <a:pt x="190" y="585"/>
                </a:lnTo>
                <a:lnTo>
                  <a:pt x="199" y="588"/>
                </a:lnTo>
                <a:lnTo>
                  <a:pt x="209" y="588"/>
                </a:lnTo>
                <a:lnTo>
                  <a:pt x="215" y="592"/>
                </a:lnTo>
                <a:lnTo>
                  <a:pt x="219" y="595"/>
                </a:lnTo>
                <a:lnTo>
                  <a:pt x="225" y="598"/>
                </a:lnTo>
                <a:lnTo>
                  <a:pt x="231" y="605"/>
                </a:lnTo>
                <a:lnTo>
                  <a:pt x="235" y="611"/>
                </a:lnTo>
                <a:lnTo>
                  <a:pt x="238" y="614"/>
                </a:lnTo>
                <a:lnTo>
                  <a:pt x="241" y="617"/>
                </a:lnTo>
                <a:lnTo>
                  <a:pt x="244" y="621"/>
                </a:lnTo>
                <a:lnTo>
                  <a:pt x="244" y="621"/>
                </a:lnTo>
                <a:lnTo>
                  <a:pt x="244" y="624"/>
                </a:lnTo>
                <a:lnTo>
                  <a:pt x="244" y="627"/>
                </a:lnTo>
                <a:lnTo>
                  <a:pt x="244" y="627"/>
                </a:lnTo>
                <a:lnTo>
                  <a:pt x="244" y="627"/>
                </a:lnTo>
                <a:lnTo>
                  <a:pt x="248" y="627"/>
                </a:lnTo>
                <a:lnTo>
                  <a:pt x="251" y="627"/>
                </a:lnTo>
                <a:lnTo>
                  <a:pt x="248" y="617"/>
                </a:lnTo>
                <a:lnTo>
                  <a:pt x="248" y="605"/>
                </a:lnTo>
                <a:lnTo>
                  <a:pt x="244" y="595"/>
                </a:lnTo>
                <a:lnTo>
                  <a:pt x="241" y="585"/>
                </a:lnTo>
                <a:lnTo>
                  <a:pt x="241" y="576"/>
                </a:lnTo>
                <a:lnTo>
                  <a:pt x="241" y="563"/>
                </a:lnTo>
                <a:lnTo>
                  <a:pt x="244" y="553"/>
                </a:lnTo>
                <a:lnTo>
                  <a:pt x="251" y="543"/>
                </a:lnTo>
                <a:lnTo>
                  <a:pt x="254" y="540"/>
                </a:lnTo>
                <a:lnTo>
                  <a:pt x="257" y="534"/>
                </a:lnTo>
                <a:lnTo>
                  <a:pt x="264" y="531"/>
                </a:lnTo>
                <a:lnTo>
                  <a:pt x="267" y="524"/>
                </a:lnTo>
                <a:lnTo>
                  <a:pt x="273" y="521"/>
                </a:lnTo>
                <a:lnTo>
                  <a:pt x="276" y="521"/>
                </a:lnTo>
                <a:lnTo>
                  <a:pt x="283" y="518"/>
                </a:lnTo>
                <a:lnTo>
                  <a:pt x="289" y="521"/>
                </a:lnTo>
                <a:lnTo>
                  <a:pt x="299" y="521"/>
                </a:lnTo>
                <a:lnTo>
                  <a:pt x="305" y="524"/>
                </a:lnTo>
                <a:lnTo>
                  <a:pt x="315" y="524"/>
                </a:lnTo>
                <a:lnTo>
                  <a:pt x="321" y="524"/>
                </a:lnTo>
                <a:lnTo>
                  <a:pt x="328" y="524"/>
                </a:lnTo>
                <a:lnTo>
                  <a:pt x="334" y="524"/>
                </a:lnTo>
                <a:lnTo>
                  <a:pt x="341" y="524"/>
                </a:lnTo>
                <a:lnTo>
                  <a:pt x="347" y="521"/>
                </a:lnTo>
                <a:lnTo>
                  <a:pt x="350" y="515"/>
                </a:lnTo>
                <a:lnTo>
                  <a:pt x="354" y="505"/>
                </a:lnTo>
                <a:lnTo>
                  <a:pt x="354" y="498"/>
                </a:lnTo>
                <a:lnTo>
                  <a:pt x="350" y="492"/>
                </a:lnTo>
                <a:lnTo>
                  <a:pt x="350" y="482"/>
                </a:lnTo>
                <a:lnTo>
                  <a:pt x="347" y="476"/>
                </a:lnTo>
                <a:lnTo>
                  <a:pt x="347" y="470"/>
                </a:lnTo>
                <a:lnTo>
                  <a:pt x="344" y="463"/>
                </a:lnTo>
                <a:lnTo>
                  <a:pt x="341" y="454"/>
                </a:lnTo>
                <a:lnTo>
                  <a:pt x="341" y="444"/>
                </a:lnTo>
                <a:lnTo>
                  <a:pt x="338" y="434"/>
                </a:lnTo>
                <a:lnTo>
                  <a:pt x="334" y="425"/>
                </a:lnTo>
                <a:lnTo>
                  <a:pt x="331" y="415"/>
                </a:lnTo>
                <a:lnTo>
                  <a:pt x="328" y="405"/>
                </a:lnTo>
                <a:lnTo>
                  <a:pt x="325" y="396"/>
                </a:lnTo>
                <a:lnTo>
                  <a:pt x="321" y="389"/>
                </a:lnTo>
                <a:lnTo>
                  <a:pt x="315" y="373"/>
                </a:lnTo>
                <a:lnTo>
                  <a:pt x="309" y="360"/>
                </a:lnTo>
                <a:lnTo>
                  <a:pt x="302" y="347"/>
                </a:lnTo>
                <a:lnTo>
                  <a:pt x="296" y="331"/>
                </a:lnTo>
                <a:lnTo>
                  <a:pt x="289" y="319"/>
                </a:lnTo>
                <a:lnTo>
                  <a:pt x="280" y="306"/>
                </a:lnTo>
                <a:lnTo>
                  <a:pt x="273" y="290"/>
                </a:lnTo>
                <a:lnTo>
                  <a:pt x="267" y="277"/>
                </a:lnTo>
                <a:lnTo>
                  <a:pt x="257" y="257"/>
                </a:lnTo>
                <a:lnTo>
                  <a:pt x="244" y="238"/>
                </a:lnTo>
                <a:lnTo>
                  <a:pt x="235" y="219"/>
                </a:lnTo>
                <a:lnTo>
                  <a:pt x="225" y="203"/>
                </a:lnTo>
                <a:lnTo>
                  <a:pt x="215" y="184"/>
                </a:lnTo>
                <a:lnTo>
                  <a:pt x="206" y="168"/>
                </a:lnTo>
                <a:lnTo>
                  <a:pt x="193" y="148"/>
                </a:lnTo>
                <a:lnTo>
                  <a:pt x="180" y="135"/>
                </a:lnTo>
                <a:lnTo>
                  <a:pt x="167" y="119"/>
                </a:lnTo>
                <a:lnTo>
                  <a:pt x="154" y="103"/>
                </a:lnTo>
                <a:lnTo>
                  <a:pt x="141" y="90"/>
                </a:lnTo>
                <a:lnTo>
                  <a:pt x="129" y="78"/>
                </a:lnTo>
                <a:lnTo>
                  <a:pt x="116" y="61"/>
                </a:lnTo>
                <a:lnTo>
                  <a:pt x="103" y="49"/>
                </a:lnTo>
                <a:lnTo>
                  <a:pt x="87" y="39"/>
                </a:lnTo>
                <a:lnTo>
                  <a:pt x="74" y="26"/>
                </a:lnTo>
                <a:lnTo>
                  <a:pt x="67" y="23"/>
                </a:lnTo>
                <a:lnTo>
                  <a:pt x="64" y="20"/>
                </a:lnTo>
                <a:lnTo>
                  <a:pt x="61" y="16"/>
                </a:lnTo>
                <a:lnTo>
                  <a:pt x="55" y="13"/>
                </a:lnTo>
                <a:lnTo>
                  <a:pt x="51" y="10"/>
                </a:lnTo>
                <a:lnTo>
                  <a:pt x="45" y="7"/>
                </a:lnTo>
                <a:lnTo>
                  <a:pt x="42" y="4"/>
                </a:lnTo>
                <a:lnTo>
                  <a:pt x="39" y="0"/>
                </a:lnTo>
                <a:lnTo>
                  <a:pt x="39" y="10"/>
                </a:lnTo>
                <a:lnTo>
                  <a:pt x="35" y="16"/>
                </a:lnTo>
                <a:lnTo>
                  <a:pt x="32" y="23"/>
                </a:lnTo>
                <a:lnTo>
                  <a:pt x="29" y="33"/>
                </a:lnTo>
                <a:lnTo>
                  <a:pt x="26" y="42"/>
                </a:lnTo>
                <a:lnTo>
                  <a:pt x="22" y="49"/>
                </a:lnTo>
                <a:lnTo>
                  <a:pt x="19" y="58"/>
                </a:lnTo>
                <a:lnTo>
                  <a:pt x="16" y="65"/>
                </a:lnTo>
                <a:lnTo>
                  <a:pt x="10" y="94"/>
                </a:lnTo>
                <a:lnTo>
                  <a:pt x="6" y="119"/>
                </a:lnTo>
                <a:lnTo>
                  <a:pt x="3" y="148"/>
                </a:lnTo>
                <a:lnTo>
                  <a:pt x="0" y="177"/>
                </a:lnTo>
                <a:lnTo>
                  <a:pt x="3" y="235"/>
                </a:lnTo>
                <a:lnTo>
                  <a:pt x="6" y="293"/>
                </a:lnTo>
                <a:lnTo>
                  <a:pt x="16" y="354"/>
                </a:lnTo>
                <a:lnTo>
                  <a:pt x="26" y="412"/>
                </a:lnTo>
                <a:lnTo>
                  <a:pt x="35" y="473"/>
                </a:lnTo>
                <a:lnTo>
                  <a:pt x="42" y="531"/>
                </a:lnTo>
                <a:lnTo>
                  <a:pt x="45" y="534"/>
                </a:lnTo>
                <a:lnTo>
                  <a:pt x="48" y="540"/>
                </a:lnTo>
                <a:lnTo>
                  <a:pt x="48" y="543"/>
                </a:lnTo>
                <a:lnTo>
                  <a:pt x="48" y="547"/>
                </a:lnTo>
                <a:lnTo>
                  <a:pt x="48" y="553"/>
                </a:lnTo>
                <a:lnTo>
                  <a:pt x="51" y="556"/>
                </a:lnTo>
                <a:lnTo>
                  <a:pt x="51" y="560"/>
                </a:lnTo>
                <a:lnTo>
                  <a:pt x="55" y="566"/>
                </a:lnTo>
                <a:lnTo>
                  <a:pt x="61" y="572"/>
                </a:lnTo>
                <a:lnTo>
                  <a:pt x="64" y="582"/>
                </a:lnTo>
                <a:lnTo>
                  <a:pt x="64" y="592"/>
                </a:lnTo>
                <a:lnTo>
                  <a:pt x="64" y="601"/>
                </a:lnTo>
                <a:lnTo>
                  <a:pt x="64" y="611"/>
                </a:lnTo>
                <a:lnTo>
                  <a:pt x="64" y="621"/>
                </a:lnTo>
                <a:lnTo>
                  <a:pt x="67" y="630"/>
                </a:lnTo>
                <a:lnTo>
                  <a:pt x="74" y="640"/>
                </a:lnTo>
                <a:lnTo>
                  <a:pt x="74" y="653"/>
                </a:lnTo>
                <a:lnTo>
                  <a:pt x="74" y="666"/>
                </a:lnTo>
                <a:lnTo>
                  <a:pt x="77" y="678"/>
                </a:lnTo>
                <a:lnTo>
                  <a:pt x="80" y="691"/>
                </a:lnTo>
                <a:lnTo>
                  <a:pt x="87" y="701"/>
                </a:lnTo>
                <a:lnTo>
                  <a:pt x="90" y="714"/>
                </a:lnTo>
                <a:lnTo>
                  <a:pt x="93" y="723"/>
                </a:lnTo>
                <a:lnTo>
                  <a:pt x="96" y="736"/>
                </a:lnTo>
                <a:close/>
              </a:path>
            </a:pathLst>
          </a:custGeom>
          <a:solidFill>
            <a:srgbClr val="78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9" name="Freeform 7"/>
          <p:cNvSpPr/>
          <p:nvPr/>
        </p:nvSpPr>
        <p:spPr bwMode="auto">
          <a:xfrm>
            <a:off x="3779838" y="5064125"/>
            <a:ext cx="1204912" cy="719138"/>
          </a:xfrm>
          <a:custGeom>
            <a:avLst/>
            <a:gdLst>
              <a:gd name="T0" fmla="*/ 743 w 759"/>
              <a:gd name="T1" fmla="*/ 453 h 453"/>
              <a:gd name="T2" fmla="*/ 746 w 759"/>
              <a:gd name="T3" fmla="*/ 453 h 453"/>
              <a:gd name="T4" fmla="*/ 749 w 759"/>
              <a:gd name="T5" fmla="*/ 453 h 453"/>
              <a:gd name="T6" fmla="*/ 727 w 759"/>
              <a:gd name="T7" fmla="*/ 421 h 453"/>
              <a:gd name="T8" fmla="*/ 717 w 759"/>
              <a:gd name="T9" fmla="*/ 385 h 453"/>
              <a:gd name="T10" fmla="*/ 724 w 759"/>
              <a:gd name="T11" fmla="*/ 353 h 453"/>
              <a:gd name="T12" fmla="*/ 740 w 759"/>
              <a:gd name="T13" fmla="*/ 334 h 453"/>
              <a:gd name="T14" fmla="*/ 756 w 759"/>
              <a:gd name="T15" fmla="*/ 315 h 453"/>
              <a:gd name="T16" fmla="*/ 737 w 759"/>
              <a:gd name="T17" fmla="*/ 276 h 453"/>
              <a:gd name="T18" fmla="*/ 717 w 759"/>
              <a:gd name="T19" fmla="*/ 225 h 453"/>
              <a:gd name="T20" fmla="*/ 733 w 759"/>
              <a:gd name="T21" fmla="*/ 167 h 453"/>
              <a:gd name="T22" fmla="*/ 730 w 759"/>
              <a:gd name="T23" fmla="*/ 157 h 453"/>
              <a:gd name="T24" fmla="*/ 720 w 759"/>
              <a:gd name="T25" fmla="*/ 151 h 453"/>
              <a:gd name="T26" fmla="*/ 701 w 759"/>
              <a:gd name="T27" fmla="*/ 144 h 453"/>
              <a:gd name="T28" fmla="*/ 672 w 759"/>
              <a:gd name="T29" fmla="*/ 135 h 453"/>
              <a:gd name="T30" fmla="*/ 643 w 759"/>
              <a:gd name="T31" fmla="*/ 128 h 453"/>
              <a:gd name="T32" fmla="*/ 614 w 759"/>
              <a:gd name="T33" fmla="*/ 122 h 453"/>
              <a:gd name="T34" fmla="*/ 585 w 759"/>
              <a:gd name="T35" fmla="*/ 119 h 453"/>
              <a:gd name="T36" fmla="*/ 550 w 759"/>
              <a:gd name="T37" fmla="*/ 112 h 453"/>
              <a:gd name="T38" fmla="*/ 515 w 759"/>
              <a:gd name="T39" fmla="*/ 106 h 453"/>
              <a:gd name="T40" fmla="*/ 479 w 759"/>
              <a:gd name="T41" fmla="*/ 99 h 453"/>
              <a:gd name="T42" fmla="*/ 441 w 759"/>
              <a:gd name="T43" fmla="*/ 93 h 453"/>
              <a:gd name="T44" fmla="*/ 405 w 759"/>
              <a:gd name="T45" fmla="*/ 90 h 453"/>
              <a:gd name="T46" fmla="*/ 370 w 759"/>
              <a:gd name="T47" fmla="*/ 83 h 453"/>
              <a:gd name="T48" fmla="*/ 335 w 759"/>
              <a:gd name="T49" fmla="*/ 80 h 453"/>
              <a:gd name="T50" fmla="*/ 303 w 759"/>
              <a:gd name="T51" fmla="*/ 74 h 453"/>
              <a:gd name="T52" fmla="*/ 270 w 759"/>
              <a:gd name="T53" fmla="*/ 64 h 453"/>
              <a:gd name="T54" fmla="*/ 222 w 759"/>
              <a:gd name="T55" fmla="*/ 54 h 453"/>
              <a:gd name="T56" fmla="*/ 171 w 759"/>
              <a:gd name="T57" fmla="*/ 45 h 453"/>
              <a:gd name="T58" fmla="*/ 126 w 759"/>
              <a:gd name="T59" fmla="*/ 32 h 453"/>
              <a:gd name="T60" fmla="*/ 77 w 759"/>
              <a:gd name="T61" fmla="*/ 22 h 453"/>
              <a:gd name="T62" fmla="*/ 26 w 759"/>
              <a:gd name="T63" fmla="*/ 9 h 453"/>
              <a:gd name="T64" fmla="*/ 7 w 759"/>
              <a:gd name="T65" fmla="*/ 3 h 453"/>
              <a:gd name="T66" fmla="*/ 4 w 759"/>
              <a:gd name="T67" fmla="*/ 0 h 453"/>
              <a:gd name="T68" fmla="*/ 0 w 759"/>
              <a:gd name="T69" fmla="*/ 3 h 453"/>
              <a:gd name="T70" fmla="*/ 10 w 759"/>
              <a:gd name="T71" fmla="*/ 35 h 453"/>
              <a:gd name="T72" fmla="*/ 16 w 759"/>
              <a:gd name="T73" fmla="*/ 71 h 453"/>
              <a:gd name="T74" fmla="*/ 13 w 759"/>
              <a:gd name="T75" fmla="*/ 99 h 453"/>
              <a:gd name="T76" fmla="*/ 36 w 759"/>
              <a:gd name="T77" fmla="*/ 116 h 453"/>
              <a:gd name="T78" fmla="*/ 55 w 759"/>
              <a:gd name="T79" fmla="*/ 132 h 453"/>
              <a:gd name="T80" fmla="*/ 122 w 759"/>
              <a:gd name="T81" fmla="*/ 170 h 453"/>
              <a:gd name="T82" fmla="*/ 212 w 759"/>
              <a:gd name="T83" fmla="*/ 218 h 453"/>
              <a:gd name="T84" fmla="*/ 303 w 759"/>
              <a:gd name="T85" fmla="*/ 267 h 453"/>
              <a:gd name="T86" fmla="*/ 341 w 759"/>
              <a:gd name="T87" fmla="*/ 286 h 453"/>
              <a:gd name="T88" fmla="*/ 376 w 759"/>
              <a:gd name="T89" fmla="*/ 302 h 453"/>
              <a:gd name="T90" fmla="*/ 412 w 759"/>
              <a:gd name="T91" fmla="*/ 318 h 453"/>
              <a:gd name="T92" fmla="*/ 447 w 759"/>
              <a:gd name="T93" fmla="*/ 334 h 453"/>
              <a:gd name="T94" fmla="*/ 483 w 759"/>
              <a:gd name="T95" fmla="*/ 353 h 453"/>
              <a:gd name="T96" fmla="*/ 521 w 759"/>
              <a:gd name="T97" fmla="*/ 369 h 453"/>
              <a:gd name="T98" fmla="*/ 563 w 759"/>
              <a:gd name="T99" fmla="*/ 389 h 453"/>
              <a:gd name="T100" fmla="*/ 605 w 759"/>
              <a:gd name="T101" fmla="*/ 405 h 453"/>
              <a:gd name="T102" fmla="*/ 656 w 759"/>
              <a:gd name="T103" fmla="*/ 421 h 453"/>
              <a:gd name="T104" fmla="*/ 708 w 759"/>
              <a:gd name="T105" fmla="*/ 44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59" h="453">
                <a:moveTo>
                  <a:pt x="740" y="453"/>
                </a:moveTo>
                <a:lnTo>
                  <a:pt x="743" y="453"/>
                </a:lnTo>
                <a:lnTo>
                  <a:pt x="743" y="453"/>
                </a:lnTo>
                <a:lnTo>
                  <a:pt x="743" y="453"/>
                </a:lnTo>
                <a:lnTo>
                  <a:pt x="743" y="453"/>
                </a:lnTo>
                <a:lnTo>
                  <a:pt x="746" y="453"/>
                </a:lnTo>
                <a:lnTo>
                  <a:pt x="746" y="453"/>
                </a:lnTo>
                <a:lnTo>
                  <a:pt x="749" y="453"/>
                </a:lnTo>
                <a:lnTo>
                  <a:pt x="749" y="453"/>
                </a:lnTo>
                <a:lnTo>
                  <a:pt x="743" y="443"/>
                </a:lnTo>
                <a:lnTo>
                  <a:pt x="737" y="430"/>
                </a:lnTo>
                <a:lnTo>
                  <a:pt x="727" y="421"/>
                </a:lnTo>
                <a:lnTo>
                  <a:pt x="724" y="411"/>
                </a:lnTo>
                <a:lnTo>
                  <a:pt x="717" y="398"/>
                </a:lnTo>
                <a:lnTo>
                  <a:pt x="717" y="385"/>
                </a:lnTo>
                <a:lnTo>
                  <a:pt x="717" y="373"/>
                </a:lnTo>
                <a:lnTo>
                  <a:pt x="720" y="360"/>
                </a:lnTo>
                <a:lnTo>
                  <a:pt x="724" y="353"/>
                </a:lnTo>
                <a:lnTo>
                  <a:pt x="730" y="347"/>
                </a:lnTo>
                <a:lnTo>
                  <a:pt x="733" y="340"/>
                </a:lnTo>
                <a:lnTo>
                  <a:pt x="740" y="334"/>
                </a:lnTo>
                <a:lnTo>
                  <a:pt x="743" y="328"/>
                </a:lnTo>
                <a:lnTo>
                  <a:pt x="749" y="321"/>
                </a:lnTo>
                <a:lnTo>
                  <a:pt x="756" y="315"/>
                </a:lnTo>
                <a:lnTo>
                  <a:pt x="759" y="308"/>
                </a:lnTo>
                <a:lnTo>
                  <a:pt x="746" y="292"/>
                </a:lnTo>
                <a:lnTo>
                  <a:pt x="737" y="276"/>
                </a:lnTo>
                <a:lnTo>
                  <a:pt x="727" y="260"/>
                </a:lnTo>
                <a:lnTo>
                  <a:pt x="720" y="241"/>
                </a:lnTo>
                <a:lnTo>
                  <a:pt x="717" y="225"/>
                </a:lnTo>
                <a:lnTo>
                  <a:pt x="717" y="205"/>
                </a:lnTo>
                <a:lnTo>
                  <a:pt x="724" y="186"/>
                </a:lnTo>
                <a:lnTo>
                  <a:pt x="733" y="167"/>
                </a:lnTo>
                <a:lnTo>
                  <a:pt x="733" y="164"/>
                </a:lnTo>
                <a:lnTo>
                  <a:pt x="733" y="161"/>
                </a:lnTo>
                <a:lnTo>
                  <a:pt x="730" y="157"/>
                </a:lnTo>
                <a:lnTo>
                  <a:pt x="727" y="154"/>
                </a:lnTo>
                <a:lnTo>
                  <a:pt x="724" y="154"/>
                </a:lnTo>
                <a:lnTo>
                  <a:pt x="720" y="151"/>
                </a:lnTo>
                <a:lnTo>
                  <a:pt x="717" y="151"/>
                </a:lnTo>
                <a:lnTo>
                  <a:pt x="711" y="148"/>
                </a:lnTo>
                <a:lnTo>
                  <a:pt x="701" y="144"/>
                </a:lnTo>
                <a:lnTo>
                  <a:pt x="692" y="138"/>
                </a:lnTo>
                <a:lnTo>
                  <a:pt x="682" y="138"/>
                </a:lnTo>
                <a:lnTo>
                  <a:pt x="672" y="135"/>
                </a:lnTo>
                <a:lnTo>
                  <a:pt x="663" y="132"/>
                </a:lnTo>
                <a:lnTo>
                  <a:pt x="650" y="132"/>
                </a:lnTo>
                <a:lnTo>
                  <a:pt x="643" y="128"/>
                </a:lnTo>
                <a:lnTo>
                  <a:pt x="634" y="125"/>
                </a:lnTo>
                <a:lnTo>
                  <a:pt x="624" y="125"/>
                </a:lnTo>
                <a:lnTo>
                  <a:pt x="614" y="122"/>
                </a:lnTo>
                <a:lnTo>
                  <a:pt x="605" y="122"/>
                </a:lnTo>
                <a:lnTo>
                  <a:pt x="595" y="119"/>
                </a:lnTo>
                <a:lnTo>
                  <a:pt x="585" y="119"/>
                </a:lnTo>
                <a:lnTo>
                  <a:pt x="573" y="116"/>
                </a:lnTo>
                <a:lnTo>
                  <a:pt x="563" y="116"/>
                </a:lnTo>
                <a:lnTo>
                  <a:pt x="550" y="112"/>
                </a:lnTo>
                <a:lnTo>
                  <a:pt x="537" y="112"/>
                </a:lnTo>
                <a:lnTo>
                  <a:pt x="528" y="109"/>
                </a:lnTo>
                <a:lnTo>
                  <a:pt x="515" y="106"/>
                </a:lnTo>
                <a:lnTo>
                  <a:pt x="502" y="106"/>
                </a:lnTo>
                <a:lnTo>
                  <a:pt x="492" y="103"/>
                </a:lnTo>
                <a:lnTo>
                  <a:pt x="479" y="99"/>
                </a:lnTo>
                <a:lnTo>
                  <a:pt x="466" y="96"/>
                </a:lnTo>
                <a:lnTo>
                  <a:pt x="454" y="93"/>
                </a:lnTo>
                <a:lnTo>
                  <a:pt x="441" y="93"/>
                </a:lnTo>
                <a:lnTo>
                  <a:pt x="428" y="93"/>
                </a:lnTo>
                <a:lnTo>
                  <a:pt x="418" y="90"/>
                </a:lnTo>
                <a:lnTo>
                  <a:pt x="405" y="90"/>
                </a:lnTo>
                <a:lnTo>
                  <a:pt x="393" y="87"/>
                </a:lnTo>
                <a:lnTo>
                  <a:pt x="380" y="87"/>
                </a:lnTo>
                <a:lnTo>
                  <a:pt x="370" y="83"/>
                </a:lnTo>
                <a:lnTo>
                  <a:pt x="357" y="83"/>
                </a:lnTo>
                <a:lnTo>
                  <a:pt x="344" y="83"/>
                </a:lnTo>
                <a:lnTo>
                  <a:pt x="335" y="80"/>
                </a:lnTo>
                <a:lnTo>
                  <a:pt x="325" y="80"/>
                </a:lnTo>
                <a:lnTo>
                  <a:pt x="312" y="77"/>
                </a:lnTo>
                <a:lnTo>
                  <a:pt x="303" y="74"/>
                </a:lnTo>
                <a:lnTo>
                  <a:pt x="293" y="71"/>
                </a:lnTo>
                <a:lnTo>
                  <a:pt x="283" y="67"/>
                </a:lnTo>
                <a:lnTo>
                  <a:pt x="270" y="64"/>
                </a:lnTo>
                <a:lnTo>
                  <a:pt x="254" y="61"/>
                </a:lnTo>
                <a:lnTo>
                  <a:pt x="238" y="58"/>
                </a:lnTo>
                <a:lnTo>
                  <a:pt x="222" y="54"/>
                </a:lnTo>
                <a:lnTo>
                  <a:pt x="206" y="51"/>
                </a:lnTo>
                <a:lnTo>
                  <a:pt x="187" y="48"/>
                </a:lnTo>
                <a:lnTo>
                  <a:pt x="171" y="45"/>
                </a:lnTo>
                <a:lnTo>
                  <a:pt x="155" y="42"/>
                </a:lnTo>
                <a:lnTo>
                  <a:pt x="142" y="35"/>
                </a:lnTo>
                <a:lnTo>
                  <a:pt x="126" y="32"/>
                </a:lnTo>
                <a:lnTo>
                  <a:pt x="110" y="29"/>
                </a:lnTo>
                <a:lnTo>
                  <a:pt x="94" y="26"/>
                </a:lnTo>
                <a:lnTo>
                  <a:pt x="77" y="22"/>
                </a:lnTo>
                <a:lnTo>
                  <a:pt x="58" y="19"/>
                </a:lnTo>
                <a:lnTo>
                  <a:pt x="42" y="16"/>
                </a:lnTo>
                <a:lnTo>
                  <a:pt x="26" y="9"/>
                </a:lnTo>
                <a:lnTo>
                  <a:pt x="10" y="6"/>
                </a:lnTo>
                <a:lnTo>
                  <a:pt x="7" y="3"/>
                </a:lnTo>
                <a:lnTo>
                  <a:pt x="7" y="3"/>
                </a:lnTo>
                <a:lnTo>
                  <a:pt x="4" y="3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0" y="0"/>
                </a:lnTo>
                <a:lnTo>
                  <a:pt x="0" y="3"/>
                </a:lnTo>
                <a:lnTo>
                  <a:pt x="4" y="13"/>
                </a:lnTo>
                <a:lnTo>
                  <a:pt x="7" y="22"/>
                </a:lnTo>
                <a:lnTo>
                  <a:pt x="10" y="35"/>
                </a:lnTo>
                <a:lnTo>
                  <a:pt x="13" y="45"/>
                </a:lnTo>
                <a:lnTo>
                  <a:pt x="16" y="58"/>
                </a:lnTo>
                <a:lnTo>
                  <a:pt x="16" y="71"/>
                </a:lnTo>
                <a:lnTo>
                  <a:pt x="13" y="83"/>
                </a:lnTo>
                <a:lnTo>
                  <a:pt x="7" y="93"/>
                </a:lnTo>
                <a:lnTo>
                  <a:pt x="13" y="99"/>
                </a:lnTo>
                <a:lnTo>
                  <a:pt x="20" y="106"/>
                </a:lnTo>
                <a:lnTo>
                  <a:pt x="26" y="112"/>
                </a:lnTo>
                <a:lnTo>
                  <a:pt x="36" y="116"/>
                </a:lnTo>
                <a:lnTo>
                  <a:pt x="42" y="122"/>
                </a:lnTo>
                <a:lnTo>
                  <a:pt x="49" y="128"/>
                </a:lnTo>
                <a:lnTo>
                  <a:pt x="55" y="132"/>
                </a:lnTo>
                <a:lnTo>
                  <a:pt x="61" y="138"/>
                </a:lnTo>
                <a:lnTo>
                  <a:pt x="94" y="154"/>
                </a:lnTo>
                <a:lnTo>
                  <a:pt x="122" y="170"/>
                </a:lnTo>
                <a:lnTo>
                  <a:pt x="155" y="186"/>
                </a:lnTo>
                <a:lnTo>
                  <a:pt x="184" y="202"/>
                </a:lnTo>
                <a:lnTo>
                  <a:pt x="212" y="218"/>
                </a:lnTo>
                <a:lnTo>
                  <a:pt x="241" y="234"/>
                </a:lnTo>
                <a:lnTo>
                  <a:pt x="274" y="250"/>
                </a:lnTo>
                <a:lnTo>
                  <a:pt x="303" y="267"/>
                </a:lnTo>
                <a:lnTo>
                  <a:pt x="315" y="273"/>
                </a:lnTo>
                <a:lnTo>
                  <a:pt x="328" y="279"/>
                </a:lnTo>
                <a:lnTo>
                  <a:pt x="341" y="286"/>
                </a:lnTo>
                <a:lnTo>
                  <a:pt x="351" y="292"/>
                </a:lnTo>
                <a:lnTo>
                  <a:pt x="364" y="299"/>
                </a:lnTo>
                <a:lnTo>
                  <a:pt x="376" y="302"/>
                </a:lnTo>
                <a:lnTo>
                  <a:pt x="386" y="308"/>
                </a:lnTo>
                <a:lnTo>
                  <a:pt x="399" y="312"/>
                </a:lnTo>
                <a:lnTo>
                  <a:pt x="412" y="318"/>
                </a:lnTo>
                <a:lnTo>
                  <a:pt x="425" y="321"/>
                </a:lnTo>
                <a:lnTo>
                  <a:pt x="438" y="328"/>
                </a:lnTo>
                <a:lnTo>
                  <a:pt x="447" y="334"/>
                </a:lnTo>
                <a:lnTo>
                  <a:pt x="460" y="340"/>
                </a:lnTo>
                <a:lnTo>
                  <a:pt x="470" y="344"/>
                </a:lnTo>
                <a:lnTo>
                  <a:pt x="483" y="353"/>
                </a:lnTo>
                <a:lnTo>
                  <a:pt x="492" y="360"/>
                </a:lnTo>
                <a:lnTo>
                  <a:pt x="505" y="366"/>
                </a:lnTo>
                <a:lnTo>
                  <a:pt x="521" y="369"/>
                </a:lnTo>
                <a:lnTo>
                  <a:pt x="534" y="376"/>
                </a:lnTo>
                <a:lnTo>
                  <a:pt x="550" y="382"/>
                </a:lnTo>
                <a:lnTo>
                  <a:pt x="563" y="389"/>
                </a:lnTo>
                <a:lnTo>
                  <a:pt x="579" y="392"/>
                </a:lnTo>
                <a:lnTo>
                  <a:pt x="592" y="398"/>
                </a:lnTo>
                <a:lnTo>
                  <a:pt x="605" y="405"/>
                </a:lnTo>
                <a:lnTo>
                  <a:pt x="621" y="411"/>
                </a:lnTo>
                <a:lnTo>
                  <a:pt x="640" y="418"/>
                </a:lnTo>
                <a:lnTo>
                  <a:pt x="656" y="421"/>
                </a:lnTo>
                <a:lnTo>
                  <a:pt x="672" y="427"/>
                </a:lnTo>
                <a:lnTo>
                  <a:pt x="692" y="434"/>
                </a:lnTo>
                <a:lnTo>
                  <a:pt x="708" y="440"/>
                </a:lnTo>
                <a:lnTo>
                  <a:pt x="724" y="447"/>
                </a:lnTo>
                <a:lnTo>
                  <a:pt x="740" y="453"/>
                </a:lnTo>
                <a:close/>
              </a:path>
            </a:pathLst>
          </a:custGeom>
          <a:solidFill>
            <a:srgbClr val="78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2" name="Freeform 8"/>
          <p:cNvSpPr/>
          <p:nvPr/>
        </p:nvSpPr>
        <p:spPr bwMode="auto">
          <a:xfrm>
            <a:off x="2074863" y="4767263"/>
            <a:ext cx="684212" cy="792162"/>
          </a:xfrm>
          <a:custGeom>
            <a:avLst/>
            <a:gdLst>
              <a:gd name="T0" fmla="*/ 351 w 431"/>
              <a:gd name="T1" fmla="*/ 489 h 499"/>
              <a:gd name="T2" fmla="*/ 361 w 431"/>
              <a:gd name="T3" fmla="*/ 473 h 499"/>
              <a:gd name="T4" fmla="*/ 367 w 431"/>
              <a:gd name="T5" fmla="*/ 457 h 499"/>
              <a:gd name="T6" fmla="*/ 377 w 431"/>
              <a:gd name="T7" fmla="*/ 428 h 499"/>
              <a:gd name="T8" fmla="*/ 380 w 431"/>
              <a:gd name="T9" fmla="*/ 399 h 499"/>
              <a:gd name="T10" fmla="*/ 383 w 431"/>
              <a:gd name="T11" fmla="*/ 373 h 499"/>
              <a:gd name="T12" fmla="*/ 380 w 431"/>
              <a:gd name="T13" fmla="*/ 360 h 499"/>
              <a:gd name="T14" fmla="*/ 377 w 431"/>
              <a:gd name="T15" fmla="*/ 348 h 499"/>
              <a:gd name="T16" fmla="*/ 361 w 431"/>
              <a:gd name="T17" fmla="*/ 286 h 499"/>
              <a:gd name="T18" fmla="*/ 322 w 431"/>
              <a:gd name="T19" fmla="*/ 213 h 499"/>
              <a:gd name="T20" fmla="*/ 274 w 431"/>
              <a:gd name="T21" fmla="*/ 142 h 499"/>
              <a:gd name="T22" fmla="*/ 261 w 431"/>
              <a:gd name="T23" fmla="*/ 129 h 499"/>
              <a:gd name="T24" fmla="*/ 248 w 431"/>
              <a:gd name="T25" fmla="*/ 113 h 499"/>
              <a:gd name="T26" fmla="*/ 238 w 431"/>
              <a:gd name="T27" fmla="*/ 103 h 499"/>
              <a:gd name="T28" fmla="*/ 238 w 431"/>
              <a:gd name="T29" fmla="*/ 94 h 499"/>
              <a:gd name="T30" fmla="*/ 245 w 431"/>
              <a:gd name="T31" fmla="*/ 90 h 499"/>
              <a:gd name="T32" fmla="*/ 299 w 431"/>
              <a:gd name="T33" fmla="*/ 132 h 499"/>
              <a:gd name="T34" fmla="*/ 412 w 431"/>
              <a:gd name="T35" fmla="*/ 36 h 499"/>
              <a:gd name="T36" fmla="*/ 377 w 431"/>
              <a:gd name="T37" fmla="*/ 23 h 499"/>
              <a:gd name="T38" fmla="*/ 338 w 431"/>
              <a:gd name="T39" fmla="*/ 13 h 499"/>
              <a:gd name="T40" fmla="*/ 229 w 431"/>
              <a:gd name="T41" fmla="*/ 4 h 499"/>
              <a:gd name="T42" fmla="*/ 119 w 431"/>
              <a:gd name="T43" fmla="*/ 0 h 499"/>
              <a:gd name="T44" fmla="*/ 42 w 431"/>
              <a:gd name="T45" fmla="*/ 13 h 499"/>
              <a:gd name="T46" fmla="*/ 20 w 431"/>
              <a:gd name="T47" fmla="*/ 26 h 499"/>
              <a:gd name="T48" fmla="*/ 4 w 431"/>
              <a:gd name="T49" fmla="*/ 45 h 499"/>
              <a:gd name="T50" fmla="*/ 0 w 431"/>
              <a:gd name="T51" fmla="*/ 68 h 499"/>
              <a:gd name="T52" fmla="*/ 0 w 431"/>
              <a:gd name="T53" fmla="*/ 87 h 499"/>
              <a:gd name="T54" fmla="*/ 0 w 431"/>
              <a:gd name="T55" fmla="*/ 107 h 499"/>
              <a:gd name="T56" fmla="*/ 10 w 431"/>
              <a:gd name="T57" fmla="*/ 161 h 499"/>
              <a:gd name="T58" fmla="*/ 29 w 431"/>
              <a:gd name="T59" fmla="*/ 209 h 499"/>
              <a:gd name="T60" fmla="*/ 55 w 431"/>
              <a:gd name="T61" fmla="*/ 248 h 499"/>
              <a:gd name="T62" fmla="*/ 68 w 431"/>
              <a:gd name="T63" fmla="*/ 267 h 499"/>
              <a:gd name="T64" fmla="*/ 81 w 431"/>
              <a:gd name="T65" fmla="*/ 290 h 499"/>
              <a:gd name="T66" fmla="*/ 116 w 431"/>
              <a:gd name="T67" fmla="*/ 331 h 499"/>
              <a:gd name="T68" fmla="*/ 168 w 431"/>
              <a:gd name="T69" fmla="*/ 380 h 499"/>
              <a:gd name="T70" fmla="*/ 222 w 431"/>
              <a:gd name="T71" fmla="*/ 425 h 499"/>
              <a:gd name="T72" fmla="*/ 232 w 431"/>
              <a:gd name="T73" fmla="*/ 428 h 499"/>
              <a:gd name="T74" fmla="*/ 242 w 431"/>
              <a:gd name="T75" fmla="*/ 431 h 499"/>
              <a:gd name="T76" fmla="*/ 251 w 431"/>
              <a:gd name="T77" fmla="*/ 444 h 499"/>
              <a:gd name="T78" fmla="*/ 274 w 431"/>
              <a:gd name="T79" fmla="*/ 460 h 499"/>
              <a:gd name="T80" fmla="*/ 299 w 431"/>
              <a:gd name="T81" fmla="*/ 476 h 499"/>
              <a:gd name="T82" fmla="*/ 316 w 431"/>
              <a:gd name="T83" fmla="*/ 482 h 499"/>
              <a:gd name="T84" fmla="*/ 332 w 431"/>
              <a:gd name="T85" fmla="*/ 489 h 499"/>
              <a:gd name="T86" fmla="*/ 341 w 431"/>
              <a:gd name="T87" fmla="*/ 499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31" h="499">
                <a:moveTo>
                  <a:pt x="341" y="499"/>
                </a:moveTo>
                <a:lnTo>
                  <a:pt x="348" y="495"/>
                </a:lnTo>
                <a:lnTo>
                  <a:pt x="351" y="489"/>
                </a:lnTo>
                <a:lnTo>
                  <a:pt x="354" y="486"/>
                </a:lnTo>
                <a:lnTo>
                  <a:pt x="357" y="479"/>
                </a:lnTo>
                <a:lnTo>
                  <a:pt x="361" y="473"/>
                </a:lnTo>
                <a:lnTo>
                  <a:pt x="364" y="466"/>
                </a:lnTo>
                <a:lnTo>
                  <a:pt x="367" y="460"/>
                </a:lnTo>
                <a:lnTo>
                  <a:pt x="367" y="457"/>
                </a:lnTo>
                <a:lnTo>
                  <a:pt x="373" y="447"/>
                </a:lnTo>
                <a:lnTo>
                  <a:pt x="373" y="437"/>
                </a:lnTo>
                <a:lnTo>
                  <a:pt x="377" y="428"/>
                </a:lnTo>
                <a:lnTo>
                  <a:pt x="377" y="418"/>
                </a:lnTo>
                <a:lnTo>
                  <a:pt x="380" y="409"/>
                </a:lnTo>
                <a:lnTo>
                  <a:pt x="380" y="399"/>
                </a:lnTo>
                <a:lnTo>
                  <a:pt x="383" y="389"/>
                </a:lnTo>
                <a:lnTo>
                  <a:pt x="383" y="380"/>
                </a:lnTo>
                <a:lnTo>
                  <a:pt x="383" y="373"/>
                </a:lnTo>
                <a:lnTo>
                  <a:pt x="383" y="370"/>
                </a:lnTo>
                <a:lnTo>
                  <a:pt x="383" y="367"/>
                </a:lnTo>
                <a:lnTo>
                  <a:pt x="380" y="360"/>
                </a:lnTo>
                <a:lnTo>
                  <a:pt x="380" y="357"/>
                </a:lnTo>
                <a:lnTo>
                  <a:pt x="380" y="351"/>
                </a:lnTo>
                <a:lnTo>
                  <a:pt x="377" y="348"/>
                </a:lnTo>
                <a:lnTo>
                  <a:pt x="380" y="341"/>
                </a:lnTo>
                <a:lnTo>
                  <a:pt x="370" y="315"/>
                </a:lnTo>
                <a:lnTo>
                  <a:pt x="361" y="286"/>
                </a:lnTo>
                <a:lnTo>
                  <a:pt x="348" y="261"/>
                </a:lnTo>
                <a:lnTo>
                  <a:pt x="338" y="235"/>
                </a:lnTo>
                <a:lnTo>
                  <a:pt x="322" y="213"/>
                </a:lnTo>
                <a:lnTo>
                  <a:pt x="309" y="187"/>
                </a:lnTo>
                <a:lnTo>
                  <a:pt x="293" y="164"/>
                </a:lnTo>
                <a:lnTo>
                  <a:pt x="274" y="142"/>
                </a:lnTo>
                <a:lnTo>
                  <a:pt x="270" y="139"/>
                </a:lnTo>
                <a:lnTo>
                  <a:pt x="264" y="132"/>
                </a:lnTo>
                <a:lnTo>
                  <a:pt x="261" y="129"/>
                </a:lnTo>
                <a:lnTo>
                  <a:pt x="258" y="123"/>
                </a:lnTo>
                <a:lnTo>
                  <a:pt x="254" y="116"/>
                </a:lnTo>
                <a:lnTo>
                  <a:pt x="248" y="113"/>
                </a:lnTo>
                <a:lnTo>
                  <a:pt x="245" y="110"/>
                </a:lnTo>
                <a:lnTo>
                  <a:pt x="238" y="103"/>
                </a:lnTo>
                <a:lnTo>
                  <a:pt x="238" y="103"/>
                </a:lnTo>
                <a:lnTo>
                  <a:pt x="238" y="100"/>
                </a:lnTo>
                <a:lnTo>
                  <a:pt x="238" y="97"/>
                </a:lnTo>
                <a:lnTo>
                  <a:pt x="238" y="94"/>
                </a:lnTo>
                <a:lnTo>
                  <a:pt x="242" y="94"/>
                </a:lnTo>
                <a:lnTo>
                  <a:pt x="242" y="90"/>
                </a:lnTo>
                <a:lnTo>
                  <a:pt x="245" y="90"/>
                </a:lnTo>
                <a:lnTo>
                  <a:pt x="248" y="87"/>
                </a:lnTo>
                <a:lnTo>
                  <a:pt x="261" y="87"/>
                </a:lnTo>
                <a:lnTo>
                  <a:pt x="299" y="132"/>
                </a:lnTo>
                <a:lnTo>
                  <a:pt x="431" y="45"/>
                </a:lnTo>
                <a:lnTo>
                  <a:pt x="422" y="42"/>
                </a:lnTo>
                <a:lnTo>
                  <a:pt x="412" y="36"/>
                </a:lnTo>
                <a:lnTo>
                  <a:pt x="399" y="33"/>
                </a:lnTo>
                <a:lnTo>
                  <a:pt x="386" y="29"/>
                </a:lnTo>
                <a:lnTo>
                  <a:pt x="377" y="23"/>
                </a:lnTo>
                <a:lnTo>
                  <a:pt x="364" y="20"/>
                </a:lnTo>
                <a:lnTo>
                  <a:pt x="351" y="17"/>
                </a:lnTo>
                <a:lnTo>
                  <a:pt x="338" y="13"/>
                </a:lnTo>
                <a:lnTo>
                  <a:pt x="303" y="10"/>
                </a:lnTo>
                <a:lnTo>
                  <a:pt x="264" y="7"/>
                </a:lnTo>
                <a:lnTo>
                  <a:pt x="229" y="4"/>
                </a:lnTo>
                <a:lnTo>
                  <a:pt x="190" y="0"/>
                </a:lnTo>
                <a:lnTo>
                  <a:pt x="155" y="0"/>
                </a:lnTo>
                <a:lnTo>
                  <a:pt x="119" y="0"/>
                </a:lnTo>
                <a:lnTo>
                  <a:pt x="84" y="7"/>
                </a:lnTo>
                <a:lnTo>
                  <a:pt x="49" y="13"/>
                </a:lnTo>
                <a:lnTo>
                  <a:pt x="42" y="13"/>
                </a:lnTo>
                <a:lnTo>
                  <a:pt x="33" y="17"/>
                </a:lnTo>
                <a:lnTo>
                  <a:pt x="26" y="20"/>
                </a:lnTo>
                <a:lnTo>
                  <a:pt x="20" y="26"/>
                </a:lnTo>
                <a:lnTo>
                  <a:pt x="13" y="29"/>
                </a:lnTo>
                <a:lnTo>
                  <a:pt x="7" y="39"/>
                </a:lnTo>
                <a:lnTo>
                  <a:pt x="4" y="45"/>
                </a:lnTo>
                <a:lnTo>
                  <a:pt x="0" y="55"/>
                </a:lnTo>
                <a:lnTo>
                  <a:pt x="0" y="62"/>
                </a:lnTo>
                <a:lnTo>
                  <a:pt x="0" y="68"/>
                </a:lnTo>
                <a:lnTo>
                  <a:pt x="0" y="74"/>
                </a:lnTo>
                <a:lnTo>
                  <a:pt x="0" y="81"/>
                </a:lnTo>
                <a:lnTo>
                  <a:pt x="0" y="87"/>
                </a:lnTo>
                <a:lnTo>
                  <a:pt x="0" y="94"/>
                </a:lnTo>
                <a:lnTo>
                  <a:pt x="0" y="100"/>
                </a:lnTo>
                <a:lnTo>
                  <a:pt x="0" y="107"/>
                </a:lnTo>
                <a:lnTo>
                  <a:pt x="4" y="126"/>
                </a:lnTo>
                <a:lnTo>
                  <a:pt x="7" y="142"/>
                </a:lnTo>
                <a:lnTo>
                  <a:pt x="10" y="161"/>
                </a:lnTo>
                <a:lnTo>
                  <a:pt x="16" y="177"/>
                </a:lnTo>
                <a:lnTo>
                  <a:pt x="23" y="193"/>
                </a:lnTo>
                <a:lnTo>
                  <a:pt x="29" y="209"/>
                </a:lnTo>
                <a:lnTo>
                  <a:pt x="39" y="225"/>
                </a:lnTo>
                <a:lnTo>
                  <a:pt x="49" y="238"/>
                </a:lnTo>
                <a:lnTo>
                  <a:pt x="55" y="248"/>
                </a:lnTo>
                <a:lnTo>
                  <a:pt x="58" y="254"/>
                </a:lnTo>
                <a:lnTo>
                  <a:pt x="65" y="261"/>
                </a:lnTo>
                <a:lnTo>
                  <a:pt x="68" y="267"/>
                </a:lnTo>
                <a:lnTo>
                  <a:pt x="74" y="274"/>
                </a:lnTo>
                <a:lnTo>
                  <a:pt x="78" y="280"/>
                </a:lnTo>
                <a:lnTo>
                  <a:pt x="81" y="290"/>
                </a:lnTo>
                <a:lnTo>
                  <a:pt x="87" y="296"/>
                </a:lnTo>
                <a:lnTo>
                  <a:pt x="103" y="312"/>
                </a:lnTo>
                <a:lnTo>
                  <a:pt x="116" y="331"/>
                </a:lnTo>
                <a:lnTo>
                  <a:pt x="132" y="348"/>
                </a:lnTo>
                <a:lnTo>
                  <a:pt x="148" y="364"/>
                </a:lnTo>
                <a:lnTo>
                  <a:pt x="168" y="380"/>
                </a:lnTo>
                <a:lnTo>
                  <a:pt x="184" y="392"/>
                </a:lnTo>
                <a:lnTo>
                  <a:pt x="203" y="409"/>
                </a:lnTo>
                <a:lnTo>
                  <a:pt x="222" y="425"/>
                </a:lnTo>
                <a:lnTo>
                  <a:pt x="225" y="425"/>
                </a:lnTo>
                <a:lnTo>
                  <a:pt x="229" y="428"/>
                </a:lnTo>
                <a:lnTo>
                  <a:pt x="232" y="428"/>
                </a:lnTo>
                <a:lnTo>
                  <a:pt x="235" y="431"/>
                </a:lnTo>
                <a:lnTo>
                  <a:pt x="238" y="431"/>
                </a:lnTo>
                <a:lnTo>
                  <a:pt x="242" y="431"/>
                </a:lnTo>
                <a:lnTo>
                  <a:pt x="245" y="434"/>
                </a:lnTo>
                <a:lnTo>
                  <a:pt x="245" y="437"/>
                </a:lnTo>
                <a:lnTo>
                  <a:pt x="251" y="444"/>
                </a:lnTo>
                <a:lnTo>
                  <a:pt x="258" y="450"/>
                </a:lnTo>
                <a:lnTo>
                  <a:pt x="267" y="457"/>
                </a:lnTo>
                <a:lnTo>
                  <a:pt x="274" y="460"/>
                </a:lnTo>
                <a:lnTo>
                  <a:pt x="283" y="466"/>
                </a:lnTo>
                <a:lnTo>
                  <a:pt x="290" y="470"/>
                </a:lnTo>
                <a:lnTo>
                  <a:pt x="299" y="476"/>
                </a:lnTo>
                <a:lnTo>
                  <a:pt x="309" y="479"/>
                </a:lnTo>
                <a:lnTo>
                  <a:pt x="312" y="482"/>
                </a:lnTo>
                <a:lnTo>
                  <a:pt x="316" y="482"/>
                </a:lnTo>
                <a:lnTo>
                  <a:pt x="322" y="486"/>
                </a:lnTo>
                <a:lnTo>
                  <a:pt x="325" y="489"/>
                </a:lnTo>
                <a:lnTo>
                  <a:pt x="332" y="489"/>
                </a:lnTo>
                <a:lnTo>
                  <a:pt x="335" y="492"/>
                </a:lnTo>
                <a:lnTo>
                  <a:pt x="338" y="495"/>
                </a:lnTo>
                <a:lnTo>
                  <a:pt x="341" y="499"/>
                </a:lnTo>
                <a:close/>
              </a:path>
            </a:pathLst>
          </a:custGeom>
          <a:solidFill>
            <a:srgbClr val="0087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3" name="Freeform 9"/>
          <p:cNvSpPr/>
          <p:nvPr/>
        </p:nvSpPr>
        <p:spPr bwMode="auto">
          <a:xfrm>
            <a:off x="2790825" y="4854575"/>
            <a:ext cx="979488" cy="352425"/>
          </a:xfrm>
          <a:custGeom>
            <a:avLst/>
            <a:gdLst>
              <a:gd name="T0" fmla="*/ 607 w 617"/>
              <a:gd name="T1" fmla="*/ 212 h 222"/>
              <a:gd name="T2" fmla="*/ 614 w 617"/>
              <a:gd name="T3" fmla="*/ 209 h 222"/>
              <a:gd name="T4" fmla="*/ 617 w 617"/>
              <a:gd name="T5" fmla="*/ 199 h 222"/>
              <a:gd name="T6" fmla="*/ 617 w 617"/>
              <a:gd name="T7" fmla="*/ 190 h 222"/>
              <a:gd name="T8" fmla="*/ 614 w 617"/>
              <a:gd name="T9" fmla="*/ 183 h 222"/>
              <a:gd name="T10" fmla="*/ 604 w 617"/>
              <a:gd name="T11" fmla="*/ 154 h 222"/>
              <a:gd name="T12" fmla="*/ 588 w 617"/>
              <a:gd name="T13" fmla="*/ 129 h 222"/>
              <a:gd name="T14" fmla="*/ 569 w 617"/>
              <a:gd name="T15" fmla="*/ 109 h 222"/>
              <a:gd name="T16" fmla="*/ 546 w 617"/>
              <a:gd name="T17" fmla="*/ 90 h 222"/>
              <a:gd name="T18" fmla="*/ 520 w 617"/>
              <a:gd name="T19" fmla="*/ 71 h 222"/>
              <a:gd name="T20" fmla="*/ 495 w 617"/>
              <a:gd name="T21" fmla="*/ 55 h 222"/>
              <a:gd name="T22" fmla="*/ 469 w 617"/>
              <a:gd name="T23" fmla="*/ 39 h 222"/>
              <a:gd name="T24" fmla="*/ 443 w 617"/>
              <a:gd name="T25" fmla="*/ 26 h 222"/>
              <a:gd name="T26" fmla="*/ 418 w 617"/>
              <a:gd name="T27" fmla="*/ 39 h 222"/>
              <a:gd name="T28" fmla="*/ 392 w 617"/>
              <a:gd name="T29" fmla="*/ 45 h 222"/>
              <a:gd name="T30" fmla="*/ 366 w 617"/>
              <a:gd name="T31" fmla="*/ 52 h 222"/>
              <a:gd name="T32" fmla="*/ 340 w 617"/>
              <a:gd name="T33" fmla="*/ 55 h 222"/>
              <a:gd name="T34" fmla="*/ 308 w 617"/>
              <a:gd name="T35" fmla="*/ 55 h 222"/>
              <a:gd name="T36" fmla="*/ 279 w 617"/>
              <a:gd name="T37" fmla="*/ 52 h 222"/>
              <a:gd name="T38" fmla="*/ 247 w 617"/>
              <a:gd name="T39" fmla="*/ 48 h 222"/>
              <a:gd name="T40" fmla="*/ 215 w 617"/>
              <a:gd name="T41" fmla="*/ 45 h 222"/>
              <a:gd name="T42" fmla="*/ 176 w 617"/>
              <a:gd name="T43" fmla="*/ 39 h 222"/>
              <a:gd name="T44" fmla="*/ 144 w 617"/>
              <a:gd name="T45" fmla="*/ 32 h 222"/>
              <a:gd name="T46" fmla="*/ 109 w 617"/>
              <a:gd name="T47" fmla="*/ 23 h 222"/>
              <a:gd name="T48" fmla="*/ 73 w 617"/>
              <a:gd name="T49" fmla="*/ 13 h 222"/>
              <a:gd name="T50" fmla="*/ 57 w 617"/>
              <a:gd name="T51" fmla="*/ 13 h 222"/>
              <a:gd name="T52" fmla="*/ 38 w 617"/>
              <a:gd name="T53" fmla="*/ 10 h 222"/>
              <a:gd name="T54" fmla="*/ 22 w 617"/>
              <a:gd name="T55" fmla="*/ 3 h 222"/>
              <a:gd name="T56" fmla="*/ 6 w 617"/>
              <a:gd name="T57" fmla="*/ 0 h 222"/>
              <a:gd name="T58" fmla="*/ 6 w 617"/>
              <a:gd name="T59" fmla="*/ 3 h 222"/>
              <a:gd name="T60" fmla="*/ 6 w 617"/>
              <a:gd name="T61" fmla="*/ 7 h 222"/>
              <a:gd name="T62" fmla="*/ 3 w 617"/>
              <a:gd name="T63" fmla="*/ 10 h 222"/>
              <a:gd name="T64" fmla="*/ 0 w 617"/>
              <a:gd name="T65" fmla="*/ 13 h 222"/>
              <a:gd name="T66" fmla="*/ 3 w 617"/>
              <a:gd name="T67" fmla="*/ 16 h 222"/>
              <a:gd name="T68" fmla="*/ 9 w 617"/>
              <a:gd name="T69" fmla="*/ 19 h 222"/>
              <a:gd name="T70" fmla="*/ 12 w 617"/>
              <a:gd name="T71" fmla="*/ 19 h 222"/>
              <a:gd name="T72" fmla="*/ 16 w 617"/>
              <a:gd name="T73" fmla="*/ 26 h 222"/>
              <a:gd name="T74" fmla="*/ 38 w 617"/>
              <a:gd name="T75" fmla="*/ 45 h 222"/>
              <a:gd name="T76" fmla="*/ 67 w 617"/>
              <a:gd name="T77" fmla="*/ 61 h 222"/>
              <a:gd name="T78" fmla="*/ 96 w 617"/>
              <a:gd name="T79" fmla="*/ 80 h 222"/>
              <a:gd name="T80" fmla="*/ 125 w 617"/>
              <a:gd name="T81" fmla="*/ 93 h 222"/>
              <a:gd name="T82" fmla="*/ 131 w 617"/>
              <a:gd name="T83" fmla="*/ 93 h 222"/>
              <a:gd name="T84" fmla="*/ 131 w 617"/>
              <a:gd name="T85" fmla="*/ 93 h 222"/>
              <a:gd name="T86" fmla="*/ 135 w 617"/>
              <a:gd name="T87" fmla="*/ 90 h 222"/>
              <a:gd name="T88" fmla="*/ 138 w 617"/>
              <a:gd name="T89" fmla="*/ 93 h 222"/>
              <a:gd name="T90" fmla="*/ 260 w 617"/>
              <a:gd name="T91" fmla="*/ 151 h 222"/>
              <a:gd name="T92" fmla="*/ 263 w 617"/>
              <a:gd name="T93" fmla="*/ 151 h 222"/>
              <a:gd name="T94" fmla="*/ 263 w 617"/>
              <a:gd name="T95" fmla="*/ 151 h 222"/>
              <a:gd name="T96" fmla="*/ 266 w 617"/>
              <a:gd name="T97" fmla="*/ 154 h 222"/>
              <a:gd name="T98" fmla="*/ 273 w 617"/>
              <a:gd name="T99" fmla="*/ 161 h 222"/>
              <a:gd name="T100" fmla="*/ 327 w 617"/>
              <a:gd name="T101" fmla="*/ 177 h 222"/>
              <a:gd name="T102" fmla="*/ 382 w 617"/>
              <a:gd name="T103" fmla="*/ 190 h 222"/>
              <a:gd name="T104" fmla="*/ 437 w 617"/>
              <a:gd name="T105" fmla="*/ 206 h 222"/>
              <a:gd name="T106" fmla="*/ 495 w 617"/>
              <a:gd name="T107" fmla="*/ 215 h 222"/>
              <a:gd name="T108" fmla="*/ 504 w 617"/>
              <a:gd name="T109" fmla="*/ 219 h 222"/>
              <a:gd name="T110" fmla="*/ 514 w 617"/>
              <a:gd name="T111" fmla="*/ 219 h 222"/>
              <a:gd name="T112" fmla="*/ 520 w 617"/>
              <a:gd name="T113" fmla="*/ 219 h 222"/>
              <a:gd name="T114" fmla="*/ 530 w 617"/>
              <a:gd name="T11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17" h="222">
                <a:moveTo>
                  <a:pt x="530" y="222"/>
                </a:moveTo>
                <a:lnTo>
                  <a:pt x="607" y="212"/>
                </a:lnTo>
                <a:lnTo>
                  <a:pt x="610" y="212"/>
                </a:lnTo>
                <a:lnTo>
                  <a:pt x="614" y="209"/>
                </a:lnTo>
                <a:lnTo>
                  <a:pt x="614" y="203"/>
                </a:lnTo>
                <a:lnTo>
                  <a:pt x="617" y="199"/>
                </a:lnTo>
                <a:lnTo>
                  <a:pt x="617" y="196"/>
                </a:lnTo>
                <a:lnTo>
                  <a:pt x="617" y="190"/>
                </a:lnTo>
                <a:lnTo>
                  <a:pt x="614" y="186"/>
                </a:lnTo>
                <a:lnTo>
                  <a:pt x="614" y="183"/>
                </a:lnTo>
                <a:lnTo>
                  <a:pt x="610" y="167"/>
                </a:lnTo>
                <a:lnTo>
                  <a:pt x="604" y="154"/>
                </a:lnTo>
                <a:lnTo>
                  <a:pt x="594" y="141"/>
                </a:lnTo>
                <a:lnTo>
                  <a:pt x="588" y="129"/>
                </a:lnTo>
                <a:lnTo>
                  <a:pt x="578" y="119"/>
                </a:lnTo>
                <a:lnTo>
                  <a:pt x="569" y="109"/>
                </a:lnTo>
                <a:lnTo>
                  <a:pt x="559" y="100"/>
                </a:lnTo>
                <a:lnTo>
                  <a:pt x="546" y="90"/>
                </a:lnTo>
                <a:lnTo>
                  <a:pt x="533" y="80"/>
                </a:lnTo>
                <a:lnTo>
                  <a:pt x="520" y="71"/>
                </a:lnTo>
                <a:lnTo>
                  <a:pt x="508" y="64"/>
                </a:lnTo>
                <a:lnTo>
                  <a:pt x="495" y="55"/>
                </a:lnTo>
                <a:lnTo>
                  <a:pt x="482" y="48"/>
                </a:lnTo>
                <a:lnTo>
                  <a:pt x="469" y="39"/>
                </a:lnTo>
                <a:lnTo>
                  <a:pt x="456" y="32"/>
                </a:lnTo>
                <a:lnTo>
                  <a:pt x="443" y="26"/>
                </a:lnTo>
                <a:lnTo>
                  <a:pt x="430" y="32"/>
                </a:lnTo>
                <a:lnTo>
                  <a:pt x="418" y="39"/>
                </a:lnTo>
                <a:lnTo>
                  <a:pt x="405" y="42"/>
                </a:lnTo>
                <a:lnTo>
                  <a:pt x="392" y="45"/>
                </a:lnTo>
                <a:lnTo>
                  <a:pt x="379" y="48"/>
                </a:lnTo>
                <a:lnTo>
                  <a:pt x="366" y="52"/>
                </a:lnTo>
                <a:lnTo>
                  <a:pt x="353" y="55"/>
                </a:lnTo>
                <a:lnTo>
                  <a:pt x="340" y="55"/>
                </a:lnTo>
                <a:lnTo>
                  <a:pt x="324" y="55"/>
                </a:lnTo>
                <a:lnTo>
                  <a:pt x="308" y="55"/>
                </a:lnTo>
                <a:lnTo>
                  <a:pt x="292" y="55"/>
                </a:lnTo>
                <a:lnTo>
                  <a:pt x="279" y="52"/>
                </a:lnTo>
                <a:lnTo>
                  <a:pt x="263" y="52"/>
                </a:lnTo>
                <a:lnTo>
                  <a:pt x="247" y="48"/>
                </a:lnTo>
                <a:lnTo>
                  <a:pt x="231" y="48"/>
                </a:lnTo>
                <a:lnTo>
                  <a:pt x="215" y="45"/>
                </a:lnTo>
                <a:lnTo>
                  <a:pt x="196" y="42"/>
                </a:lnTo>
                <a:lnTo>
                  <a:pt x="176" y="39"/>
                </a:lnTo>
                <a:lnTo>
                  <a:pt x="160" y="35"/>
                </a:lnTo>
                <a:lnTo>
                  <a:pt x="144" y="32"/>
                </a:lnTo>
                <a:lnTo>
                  <a:pt x="125" y="29"/>
                </a:lnTo>
                <a:lnTo>
                  <a:pt x="109" y="23"/>
                </a:lnTo>
                <a:lnTo>
                  <a:pt x="93" y="19"/>
                </a:lnTo>
                <a:lnTo>
                  <a:pt x="73" y="13"/>
                </a:lnTo>
                <a:lnTo>
                  <a:pt x="64" y="13"/>
                </a:lnTo>
                <a:lnTo>
                  <a:pt x="57" y="13"/>
                </a:lnTo>
                <a:lnTo>
                  <a:pt x="48" y="13"/>
                </a:lnTo>
                <a:lnTo>
                  <a:pt x="38" y="10"/>
                </a:lnTo>
                <a:lnTo>
                  <a:pt x="32" y="7"/>
                </a:lnTo>
                <a:lnTo>
                  <a:pt x="22" y="3"/>
                </a:lnTo>
                <a:lnTo>
                  <a:pt x="16" y="3"/>
                </a:lnTo>
                <a:lnTo>
                  <a:pt x="6" y="0"/>
                </a:lnTo>
                <a:lnTo>
                  <a:pt x="6" y="0"/>
                </a:lnTo>
                <a:lnTo>
                  <a:pt x="6" y="3"/>
                </a:lnTo>
                <a:lnTo>
                  <a:pt x="6" y="3"/>
                </a:lnTo>
                <a:lnTo>
                  <a:pt x="6" y="7"/>
                </a:lnTo>
                <a:lnTo>
                  <a:pt x="6" y="7"/>
                </a:lnTo>
                <a:lnTo>
                  <a:pt x="3" y="10"/>
                </a:lnTo>
                <a:lnTo>
                  <a:pt x="3" y="10"/>
                </a:lnTo>
                <a:lnTo>
                  <a:pt x="0" y="13"/>
                </a:lnTo>
                <a:lnTo>
                  <a:pt x="3" y="13"/>
                </a:lnTo>
                <a:lnTo>
                  <a:pt x="3" y="16"/>
                </a:lnTo>
                <a:lnTo>
                  <a:pt x="6" y="16"/>
                </a:lnTo>
                <a:lnTo>
                  <a:pt x="9" y="19"/>
                </a:lnTo>
                <a:lnTo>
                  <a:pt x="9" y="19"/>
                </a:lnTo>
                <a:lnTo>
                  <a:pt x="12" y="19"/>
                </a:lnTo>
                <a:lnTo>
                  <a:pt x="16" y="23"/>
                </a:lnTo>
                <a:lnTo>
                  <a:pt x="16" y="26"/>
                </a:lnTo>
                <a:lnTo>
                  <a:pt x="25" y="35"/>
                </a:lnTo>
                <a:lnTo>
                  <a:pt x="38" y="45"/>
                </a:lnTo>
                <a:lnTo>
                  <a:pt x="51" y="52"/>
                </a:lnTo>
                <a:lnTo>
                  <a:pt x="67" y="61"/>
                </a:lnTo>
                <a:lnTo>
                  <a:pt x="80" y="71"/>
                </a:lnTo>
                <a:lnTo>
                  <a:pt x="96" y="80"/>
                </a:lnTo>
                <a:lnTo>
                  <a:pt x="112" y="87"/>
                </a:lnTo>
                <a:lnTo>
                  <a:pt x="125" y="93"/>
                </a:lnTo>
                <a:lnTo>
                  <a:pt x="128" y="93"/>
                </a:lnTo>
                <a:lnTo>
                  <a:pt x="131" y="93"/>
                </a:lnTo>
                <a:lnTo>
                  <a:pt x="131" y="93"/>
                </a:lnTo>
                <a:lnTo>
                  <a:pt x="131" y="93"/>
                </a:lnTo>
                <a:lnTo>
                  <a:pt x="135" y="90"/>
                </a:lnTo>
                <a:lnTo>
                  <a:pt x="135" y="90"/>
                </a:lnTo>
                <a:lnTo>
                  <a:pt x="135" y="90"/>
                </a:lnTo>
                <a:lnTo>
                  <a:pt x="138" y="93"/>
                </a:lnTo>
                <a:lnTo>
                  <a:pt x="189" y="116"/>
                </a:lnTo>
                <a:lnTo>
                  <a:pt x="260" y="151"/>
                </a:lnTo>
                <a:lnTo>
                  <a:pt x="260" y="151"/>
                </a:lnTo>
                <a:lnTo>
                  <a:pt x="263" y="151"/>
                </a:lnTo>
                <a:lnTo>
                  <a:pt x="263" y="151"/>
                </a:lnTo>
                <a:lnTo>
                  <a:pt x="263" y="151"/>
                </a:lnTo>
                <a:lnTo>
                  <a:pt x="266" y="154"/>
                </a:lnTo>
                <a:lnTo>
                  <a:pt x="266" y="154"/>
                </a:lnTo>
                <a:lnTo>
                  <a:pt x="270" y="158"/>
                </a:lnTo>
                <a:lnTo>
                  <a:pt x="273" y="161"/>
                </a:lnTo>
                <a:lnTo>
                  <a:pt x="299" y="167"/>
                </a:lnTo>
                <a:lnTo>
                  <a:pt x="327" y="177"/>
                </a:lnTo>
                <a:lnTo>
                  <a:pt x="353" y="183"/>
                </a:lnTo>
                <a:lnTo>
                  <a:pt x="382" y="190"/>
                </a:lnTo>
                <a:lnTo>
                  <a:pt x="411" y="199"/>
                </a:lnTo>
                <a:lnTo>
                  <a:pt x="437" y="206"/>
                </a:lnTo>
                <a:lnTo>
                  <a:pt x="466" y="209"/>
                </a:lnTo>
                <a:lnTo>
                  <a:pt x="495" y="215"/>
                </a:lnTo>
                <a:lnTo>
                  <a:pt x="498" y="215"/>
                </a:lnTo>
                <a:lnTo>
                  <a:pt x="504" y="219"/>
                </a:lnTo>
                <a:lnTo>
                  <a:pt x="508" y="219"/>
                </a:lnTo>
                <a:lnTo>
                  <a:pt x="514" y="219"/>
                </a:lnTo>
                <a:lnTo>
                  <a:pt x="517" y="219"/>
                </a:lnTo>
                <a:lnTo>
                  <a:pt x="520" y="219"/>
                </a:lnTo>
                <a:lnTo>
                  <a:pt x="527" y="219"/>
                </a:lnTo>
                <a:lnTo>
                  <a:pt x="530" y="222"/>
                </a:lnTo>
                <a:close/>
              </a:path>
            </a:pathLst>
          </a:custGeom>
          <a:solidFill>
            <a:srgbClr val="0087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4" name="Freeform 10"/>
          <p:cNvSpPr/>
          <p:nvPr/>
        </p:nvSpPr>
        <p:spPr bwMode="auto">
          <a:xfrm>
            <a:off x="763588" y="5068888"/>
            <a:ext cx="4762" cy="36512"/>
          </a:xfrm>
          <a:custGeom>
            <a:avLst/>
            <a:gdLst>
              <a:gd name="T0" fmla="*/ 3 w 3"/>
              <a:gd name="T1" fmla="*/ 23 h 23"/>
              <a:gd name="T2" fmla="*/ 0 w 3"/>
              <a:gd name="T3" fmla="*/ 0 h 23"/>
              <a:gd name="T4" fmla="*/ 3 w 3"/>
              <a:gd name="T5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3">
                <a:moveTo>
                  <a:pt x="3" y="23"/>
                </a:moveTo>
                <a:lnTo>
                  <a:pt x="0" y="0"/>
                </a:lnTo>
                <a:lnTo>
                  <a:pt x="3" y="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5" name="Freeform 11"/>
          <p:cNvSpPr/>
          <p:nvPr/>
        </p:nvSpPr>
        <p:spPr bwMode="auto">
          <a:xfrm>
            <a:off x="3509963" y="4905375"/>
            <a:ext cx="4762" cy="4763"/>
          </a:xfrm>
          <a:custGeom>
            <a:avLst/>
            <a:gdLst>
              <a:gd name="T0" fmla="*/ 0 w 3"/>
              <a:gd name="T1" fmla="*/ 3 h 3"/>
              <a:gd name="T2" fmla="*/ 0 w 3"/>
              <a:gd name="T3" fmla="*/ 3 h 3"/>
              <a:gd name="T4" fmla="*/ 0 w 3"/>
              <a:gd name="T5" fmla="*/ 3 h 3"/>
              <a:gd name="T6" fmla="*/ 3 w 3"/>
              <a:gd name="T7" fmla="*/ 3 h 3"/>
              <a:gd name="T8" fmla="*/ 3 w 3"/>
              <a:gd name="T9" fmla="*/ 3 h 3"/>
              <a:gd name="T10" fmla="*/ 3 w 3"/>
              <a:gd name="T11" fmla="*/ 3 h 3"/>
              <a:gd name="T12" fmla="*/ 3 w 3"/>
              <a:gd name="T13" fmla="*/ 3 h 3"/>
              <a:gd name="T14" fmla="*/ 3 w 3"/>
              <a:gd name="T15" fmla="*/ 3 h 3"/>
              <a:gd name="T16" fmla="*/ 3 w 3"/>
              <a:gd name="T17" fmla="*/ 3 h 3"/>
              <a:gd name="T18" fmla="*/ 3 w 3"/>
              <a:gd name="T19" fmla="*/ 3 h 3"/>
              <a:gd name="T20" fmla="*/ 3 w 3"/>
              <a:gd name="T21" fmla="*/ 0 h 3"/>
              <a:gd name="T22" fmla="*/ 0 w 3"/>
              <a:gd name="T23" fmla="*/ 0 h 3"/>
              <a:gd name="T24" fmla="*/ 0 w 3"/>
              <a:gd name="T25" fmla="*/ 0 h 3"/>
              <a:gd name="T26" fmla="*/ 0 w 3"/>
              <a:gd name="T27" fmla="*/ 0 h 3"/>
              <a:gd name="T28" fmla="*/ 0 w 3"/>
              <a:gd name="T29" fmla="*/ 0 h 3"/>
              <a:gd name="T30" fmla="*/ 0 w 3"/>
              <a:gd name="T31" fmla="*/ 3 h 3"/>
              <a:gd name="T32" fmla="*/ 0 w 3"/>
              <a:gd name="T3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" h="3">
                <a:moveTo>
                  <a:pt x="0" y="3"/>
                </a:moveTo>
                <a:lnTo>
                  <a:pt x="0" y="3"/>
                </a:lnTo>
                <a:lnTo>
                  <a:pt x="0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6" name="Freeform 12"/>
          <p:cNvSpPr/>
          <p:nvPr/>
        </p:nvSpPr>
        <p:spPr bwMode="auto">
          <a:xfrm>
            <a:off x="85725" y="4476750"/>
            <a:ext cx="912813" cy="433388"/>
          </a:xfrm>
          <a:custGeom>
            <a:avLst/>
            <a:gdLst>
              <a:gd name="T0" fmla="*/ 141 w 575"/>
              <a:gd name="T1" fmla="*/ 270 h 273"/>
              <a:gd name="T2" fmla="*/ 189 w 575"/>
              <a:gd name="T3" fmla="*/ 257 h 273"/>
              <a:gd name="T4" fmla="*/ 237 w 575"/>
              <a:gd name="T5" fmla="*/ 238 h 273"/>
              <a:gd name="T6" fmla="*/ 279 w 575"/>
              <a:gd name="T7" fmla="*/ 212 h 273"/>
              <a:gd name="T8" fmla="*/ 324 w 575"/>
              <a:gd name="T9" fmla="*/ 196 h 273"/>
              <a:gd name="T10" fmla="*/ 363 w 575"/>
              <a:gd name="T11" fmla="*/ 180 h 273"/>
              <a:gd name="T12" fmla="*/ 401 w 575"/>
              <a:gd name="T13" fmla="*/ 171 h 273"/>
              <a:gd name="T14" fmla="*/ 434 w 575"/>
              <a:gd name="T15" fmla="*/ 158 h 273"/>
              <a:gd name="T16" fmla="*/ 475 w 575"/>
              <a:gd name="T17" fmla="*/ 145 h 273"/>
              <a:gd name="T18" fmla="*/ 514 w 575"/>
              <a:gd name="T19" fmla="*/ 126 h 273"/>
              <a:gd name="T20" fmla="*/ 543 w 575"/>
              <a:gd name="T21" fmla="*/ 113 h 273"/>
              <a:gd name="T22" fmla="*/ 562 w 575"/>
              <a:gd name="T23" fmla="*/ 97 h 273"/>
              <a:gd name="T24" fmla="*/ 569 w 575"/>
              <a:gd name="T25" fmla="*/ 84 h 273"/>
              <a:gd name="T26" fmla="*/ 575 w 575"/>
              <a:gd name="T27" fmla="*/ 81 h 273"/>
              <a:gd name="T28" fmla="*/ 562 w 575"/>
              <a:gd name="T29" fmla="*/ 52 h 273"/>
              <a:gd name="T30" fmla="*/ 533 w 575"/>
              <a:gd name="T31" fmla="*/ 13 h 273"/>
              <a:gd name="T32" fmla="*/ 430 w 575"/>
              <a:gd name="T33" fmla="*/ 0 h 273"/>
              <a:gd name="T34" fmla="*/ 305 w 575"/>
              <a:gd name="T35" fmla="*/ 10 h 273"/>
              <a:gd name="T36" fmla="*/ 234 w 575"/>
              <a:gd name="T37" fmla="*/ 13 h 273"/>
              <a:gd name="T38" fmla="*/ 183 w 575"/>
              <a:gd name="T39" fmla="*/ 20 h 273"/>
              <a:gd name="T40" fmla="*/ 109 w 575"/>
              <a:gd name="T41" fmla="*/ 42 h 273"/>
              <a:gd name="T42" fmla="*/ 25 w 575"/>
              <a:gd name="T43" fmla="*/ 71 h 273"/>
              <a:gd name="T44" fmla="*/ 6 w 575"/>
              <a:gd name="T45" fmla="*/ 93 h 273"/>
              <a:gd name="T46" fmla="*/ 16 w 575"/>
              <a:gd name="T47" fmla="*/ 100 h 273"/>
              <a:gd name="T48" fmla="*/ 83 w 575"/>
              <a:gd name="T49" fmla="*/ 97 h 273"/>
              <a:gd name="T50" fmla="*/ 167 w 575"/>
              <a:gd name="T51" fmla="*/ 65 h 273"/>
              <a:gd name="T52" fmla="*/ 196 w 575"/>
              <a:gd name="T53" fmla="*/ 55 h 273"/>
              <a:gd name="T54" fmla="*/ 212 w 575"/>
              <a:gd name="T55" fmla="*/ 52 h 273"/>
              <a:gd name="T56" fmla="*/ 241 w 575"/>
              <a:gd name="T57" fmla="*/ 42 h 273"/>
              <a:gd name="T58" fmla="*/ 276 w 575"/>
              <a:gd name="T59" fmla="*/ 36 h 273"/>
              <a:gd name="T60" fmla="*/ 286 w 575"/>
              <a:gd name="T61" fmla="*/ 42 h 273"/>
              <a:gd name="T62" fmla="*/ 292 w 575"/>
              <a:gd name="T63" fmla="*/ 45 h 273"/>
              <a:gd name="T64" fmla="*/ 292 w 575"/>
              <a:gd name="T65" fmla="*/ 55 h 273"/>
              <a:gd name="T66" fmla="*/ 279 w 575"/>
              <a:gd name="T67" fmla="*/ 61 h 273"/>
              <a:gd name="T68" fmla="*/ 254 w 575"/>
              <a:gd name="T69" fmla="*/ 68 h 273"/>
              <a:gd name="T70" fmla="*/ 221 w 575"/>
              <a:gd name="T71" fmla="*/ 74 h 273"/>
              <a:gd name="T72" fmla="*/ 189 w 575"/>
              <a:gd name="T73" fmla="*/ 84 h 273"/>
              <a:gd name="T74" fmla="*/ 160 w 575"/>
              <a:gd name="T75" fmla="*/ 97 h 273"/>
              <a:gd name="T76" fmla="*/ 102 w 575"/>
              <a:gd name="T77" fmla="*/ 119 h 273"/>
              <a:gd name="T78" fmla="*/ 35 w 575"/>
              <a:gd name="T79" fmla="*/ 148 h 273"/>
              <a:gd name="T80" fmla="*/ 9 w 575"/>
              <a:gd name="T81" fmla="*/ 161 h 273"/>
              <a:gd name="T82" fmla="*/ 0 w 575"/>
              <a:gd name="T83" fmla="*/ 171 h 273"/>
              <a:gd name="T84" fmla="*/ 12 w 575"/>
              <a:gd name="T85" fmla="*/ 183 h 273"/>
              <a:gd name="T86" fmla="*/ 28 w 575"/>
              <a:gd name="T87" fmla="*/ 193 h 273"/>
              <a:gd name="T88" fmla="*/ 57 w 575"/>
              <a:gd name="T89" fmla="*/ 196 h 273"/>
              <a:gd name="T90" fmla="*/ 86 w 575"/>
              <a:gd name="T91" fmla="*/ 196 h 273"/>
              <a:gd name="T92" fmla="*/ 163 w 575"/>
              <a:gd name="T93" fmla="*/ 155 h 273"/>
              <a:gd name="T94" fmla="*/ 263 w 575"/>
              <a:gd name="T95" fmla="*/ 106 h 273"/>
              <a:gd name="T96" fmla="*/ 295 w 575"/>
              <a:gd name="T97" fmla="*/ 103 h 273"/>
              <a:gd name="T98" fmla="*/ 302 w 575"/>
              <a:gd name="T99" fmla="*/ 110 h 273"/>
              <a:gd name="T100" fmla="*/ 212 w 575"/>
              <a:gd name="T101" fmla="*/ 155 h 273"/>
              <a:gd name="T102" fmla="*/ 106 w 575"/>
              <a:gd name="T103" fmla="*/ 228 h 273"/>
              <a:gd name="T104" fmla="*/ 90 w 575"/>
              <a:gd name="T105" fmla="*/ 264 h 273"/>
              <a:gd name="T106" fmla="*/ 102 w 575"/>
              <a:gd name="T107" fmla="*/ 270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75" h="273">
                <a:moveTo>
                  <a:pt x="102" y="273"/>
                </a:moveTo>
                <a:lnTo>
                  <a:pt x="115" y="273"/>
                </a:lnTo>
                <a:lnTo>
                  <a:pt x="128" y="270"/>
                </a:lnTo>
                <a:lnTo>
                  <a:pt x="141" y="270"/>
                </a:lnTo>
                <a:lnTo>
                  <a:pt x="154" y="267"/>
                </a:lnTo>
                <a:lnTo>
                  <a:pt x="163" y="264"/>
                </a:lnTo>
                <a:lnTo>
                  <a:pt x="176" y="261"/>
                </a:lnTo>
                <a:lnTo>
                  <a:pt x="189" y="257"/>
                </a:lnTo>
                <a:lnTo>
                  <a:pt x="199" y="254"/>
                </a:lnTo>
                <a:lnTo>
                  <a:pt x="215" y="248"/>
                </a:lnTo>
                <a:lnTo>
                  <a:pt x="225" y="241"/>
                </a:lnTo>
                <a:lnTo>
                  <a:pt x="237" y="238"/>
                </a:lnTo>
                <a:lnTo>
                  <a:pt x="247" y="232"/>
                </a:lnTo>
                <a:lnTo>
                  <a:pt x="260" y="225"/>
                </a:lnTo>
                <a:lnTo>
                  <a:pt x="270" y="222"/>
                </a:lnTo>
                <a:lnTo>
                  <a:pt x="279" y="212"/>
                </a:lnTo>
                <a:lnTo>
                  <a:pt x="292" y="206"/>
                </a:lnTo>
                <a:lnTo>
                  <a:pt x="302" y="203"/>
                </a:lnTo>
                <a:lnTo>
                  <a:pt x="311" y="200"/>
                </a:lnTo>
                <a:lnTo>
                  <a:pt x="324" y="196"/>
                </a:lnTo>
                <a:lnTo>
                  <a:pt x="334" y="190"/>
                </a:lnTo>
                <a:lnTo>
                  <a:pt x="344" y="187"/>
                </a:lnTo>
                <a:lnTo>
                  <a:pt x="353" y="183"/>
                </a:lnTo>
                <a:lnTo>
                  <a:pt x="363" y="180"/>
                </a:lnTo>
                <a:lnTo>
                  <a:pt x="372" y="177"/>
                </a:lnTo>
                <a:lnTo>
                  <a:pt x="382" y="174"/>
                </a:lnTo>
                <a:lnTo>
                  <a:pt x="392" y="174"/>
                </a:lnTo>
                <a:lnTo>
                  <a:pt x="401" y="171"/>
                </a:lnTo>
                <a:lnTo>
                  <a:pt x="408" y="167"/>
                </a:lnTo>
                <a:lnTo>
                  <a:pt x="417" y="161"/>
                </a:lnTo>
                <a:lnTo>
                  <a:pt x="427" y="161"/>
                </a:lnTo>
                <a:lnTo>
                  <a:pt x="434" y="158"/>
                </a:lnTo>
                <a:lnTo>
                  <a:pt x="443" y="155"/>
                </a:lnTo>
                <a:lnTo>
                  <a:pt x="453" y="151"/>
                </a:lnTo>
                <a:lnTo>
                  <a:pt x="462" y="148"/>
                </a:lnTo>
                <a:lnTo>
                  <a:pt x="475" y="145"/>
                </a:lnTo>
                <a:lnTo>
                  <a:pt x="485" y="142"/>
                </a:lnTo>
                <a:lnTo>
                  <a:pt x="495" y="135"/>
                </a:lnTo>
                <a:lnTo>
                  <a:pt x="504" y="132"/>
                </a:lnTo>
                <a:lnTo>
                  <a:pt x="514" y="126"/>
                </a:lnTo>
                <a:lnTo>
                  <a:pt x="524" y="119"/>
                </a:lnTo>
                <a:lnTo>
                  <a:pt x="530" y="119"/>
                </a:lnTo>
                <a:lnTo>
                  <a:pt x="536" y="116"/>
                </a:lnTo>
                <a:lnTo>
                  <a:pt x="543" y="113"/>
                </a:lnTo>
                <a:lnTo>
                  <a:pt x="549" y="110"/>
                </a:lnTo>
                <a:lnTo>
                  <a:pt x="553" y="106"/>
                </a:lnTo>
                <a:lnTo>
                  <a:pt x="556" y="100"/>
                </a:lnTo>
                <a:lnTo>
                  <a:pt x="562" y="97"/>
                </a:lnTo>
                <a:lnTo>
                  <a:pt x="565" y="90"/>
                </a:lnTo>
                <a:lnTo>
                  <a:pt x="565" y="87"/>
                </a:lnTo>
                <a:lnTo>
                  <a:pt x="569" y="87"/>
                </a:lnTo>
                <a:lnTo>
                  <a:pt x="569" y="84"/>
                </a:lnTo>
                <a:lnTo>
                  <a:pt x="572" y="84"/>
                </a:lnTo>
                <a:lnTo>
                  <a:pt x="572" y="84"/>
                </a:lnTo>
                <a:lnTo>
                  <a:pt x="575" y="81"/>
                </a:lnTo>
                <a:lnTo>
                  <a:pt x="575" y="81"/>
                </a:lnTo>
                <a:lnTo>
                  <a:pt x="575" y="81"/>
                </a:lnTo>
                <a:lnTo>
                  <a:pt x="575" y="71"/>
                </a:lnTo>
                <a:lnTo>
                  <a:pt x="569" y="61"/>
                </a:lnTo>
                <a:lnTo>
                  <a:pt x="562" y="52"/>
                </a:lnTo>
                <a:lnTo>
                  <a:pt x="556" y="42"/>
                </a:lnTo>
                <a:lnTo>
                  <a:pt x="549" y="32"/>
                </a:lnTo>
                <a:lnTo>
                  <a:pt x="540" y="23"/>
                </a:lnTo>
                <a:lnTo>
                  <a:pt x="533" y="13"/>
                </a:lnTo>
                <a:lnTo>
                  <a:pt x="527" y="7"/>
                </a:lnTo>
                <a:lnTo>
                  <a:pt x="495" y="4"/>
                </a:lnTo>
                <a:lnTo>
                  <a:pt x="462" y="0"/>
                </a:lnTo>
                <a:lnTo>
                  <a:pt x="430" y="0"/>
                </a:lnTo>
                <a:lnTo>
                  <a:pt x="398" y="4"/>
                </a:lnTo>
                <a:lnTo>
                  <a:pt x="369" y="4"/>
                </a:lnTo>
                <a:lnTo>
                  <a:pt x="337" y="7"/>
                </a:lnTo>
                <a:lnTo>
                  <a:pt x="305" y="10"/>
                </a:lnTo>
                <a:lnTo>
                  <a:pt x="273" y="10"/>
                </a:lnTo>
                <a:lnTo>
                  <a:pt x="260" y="10"/>
                </a:lnTo>
                <a:lnTo>
                  <a:pt x="247" y="13"/>
                </a:lnTo>
                <a:lnTo>
                  <a:pt x="234" y="13"/>
                </a:lnTo>
                <a:lnTo>
                  <a:pt x="221" y="13"/>
                </a:lnTo>
                <a:lnTo>
                  <a:pt x="208" y="16"/>
                </a:lnTo>
                <a:lnTo>
                  <a:pt x="196" y="20"/>
                </a:lnTo>
                <a:lnTo>
                  <a:pt x="183" y="20"/>
                </a:lnTo>
                <a:lnTo>
                  <a:pt x="170" y="23"/>
                </a:lnTo>
                <a:lnTo>
                  <a:pt x="151" y="29"/>
                </a:lnTo>
                <a:lnTo>
                  <a:pt x="131" y="36"/>
                </a:lnTo>
                <a:lnTo>
                  <a:pt x="109" y="42"/>
                </a:lnTo>
                <a:lnTo>
                  <a:pt x="86" y="48"/>
                </a:lnTo>
                <a:lnTo>
                  <a:pt x="67" y="55"/>
                </a:lnTo>
                <a:lnTo>
                  <a:pt x="45" y="61"/>
                </a:lnTo>
                <a:lnTo>
                  <a:pt x="25" y="71"/>
                </a:lnTo>
                <a:lnTo>
                  <a:pt x="9" y="84"/>
                </a:lnTo>
                <a:lnTo>
                  <a:pt x="6" y="87"/>
                </a:lnTo>
                <a:lnTo>
                  <a:pt x="6" y="90"/>
                </a:lnTo>
                <a:lnTo>
                  <a:pt x="6" y="93"/>
                </a:lnTo>
                <a:lnTo>
                  <a:pt x="9" y="93"/>
                </a:lnTo>
                <a:lnTo>
                  <a:pt x="9" y="97"/>
                </a:lnTo>
                <a:lnTo>
                  <a:pt x="12" y="100"/>
                </a:lnTo>
                <a:lnTo>
                  <a:pt x="16" y="100"/>
                </a:lnTo>
                <a:lnTo>
                  <a:pt x="19" y="100"/>
                </a:lnTo>
                <a:lnTo>
                  <a:pt x="41" y="103"/>
                </a:lnTo>
                <a:lnTo>
                  <a:pt x="64" y="103"/>
                </a:lnTo>
                <a:lnTo>
                  <a:pt x="83" y="97"/>
                </a:lnTo>
                <a:lnTo>
                  <a:pt x="106" y="90"/>
                </a:lnTo>
                <a:lnTo>
                  <a:pt x="128" y="81"/>
                </a:lnTo>
                <a:lnTo>
                  <a:pt x="147" y="74"/>
                </a:lnTo>
                <a:lnTo>
                  <a:pt x="167" y="65"/>
                </a:lnTo>
                <a:lnTo>
                  <a:pt x="186" y="58"/>
                </a:lnTo>
                <a:lnTo>
                  <a:pt x="189" y="58"/>
                </a:lnTo>
                <a:lnTo>
                  <a:pt x="192" y="55"/>
                </a:lnTo>
                <a:lnTo>
                  <a:pt x="196" y="55"/>
                </a:lnTo>
                <a:lnTo>
                  <a:pt x="202" y="55"/>
                </a:lnTo>
                <a:lnTo>
                  <a:pt x="205" y="55"/>
                </a:lnTo>
                <a:lnTo>
                  <a:pt x="208" y="52"/>
                </a:lnTo>
                <a:lnTo>
                  <a:pt x="212" y="52"/>
                </a:lnTo>
                <a:lnTo>
                  <a:pt x="215" y="52"/>
                </a:lnTo>
                <a:lnTo>
                  <a:pt x="225" y="48"/>
                </a:lnTo>
                <a:lnTo>
                  <a:pt x="231" y="45"/>
                </a:lnTo>
                <a:lnTo>
                  <a:pt x="241" y="42"/>
                </a:lnTo>
                <a:lnTo>
                  <a:pt x="250" y="42"/>
                </a:lnTo>
                <a:lnTo>
                  <a:pt x="257" y="39"/>
                </a:lnTo>
                <a:lnTo>
                  <a:pt x="266" y="36"/>
                </a:lnTo>
                <a:lnTo>
                  <a:pt x="276" y="36"/>
                </a:lnTo>
                <a:lnTo>
                  <a:pt x="282" y="39"/>
                </a:lnTo>
                <a:lnTo>
                  <a:pt x="286" y="39"/>
                </a:lnTo>
                <a:lnTo>
                  <a:pt x="286" y="42"/>
                </a:lnTo>
                <a:lnTo>
                  <a:pt x="286" y="42"/>
                </a:lnTo>
                <a:lnTo>
                  <a:pt x="286" y="42"/>
                </a:lnTo>
                <a:lnTo>
                  <a:pt x="289" y="45"/>
                </a:lnTo>
                <a:lnTo>
                  <a:pt x="289" y="45"/>
                </a:lnTo>
                <a:lnTo>
                  <a:pt x="292" y="45"/>
                </a:lnTo>
                <a:lnTo>
                  <a:pt x="295" y="45"/>
                </a:lnTo>
                <a:lnTo>
                  <a:pt x="295" y="48"/>
                </a:lnTo>
                <a:lnTo>
                  <a:pt x="292" y="52"/>
                </a:lnTo>
                <a:lnTo>
                  <a:pt x="292" y="55"/>
                </a:lnTo>
                <a:lnTo>
                  <a:pt x="289" y="55"/>
                </a:lnTo>
                <a:lnTo>
                  <a:pt x="286" y="58"/>
                </a:lnTo>
                <a:lnTo>
                  <a:pt x="282" y="58"/>
                </a:lnTo>
                <a:lnTo>
                  <a:pt x="279" y="61"/>
                </a:lnTo>
                <a:lnTo>
                  <a:pt x="276" y="61"/>
                </a:lnTo>
                <a:lnTo>
                  <a:pt x="270" y="61"/>
                </a:lnTo>
                <a:lnTo>
                  <a:pt x="260" y="65"/>
                </a:lnTo>
                <a:lnTo>
                  <a:pt x="254" y="68"/>
                </a:lnTo>
                <a:lnTo>
                  <a:pt x="244" y="68"/>
                </a:lnTo>
                <a:lnTo>
                  <a:pt x="237" y="71"/>
                </a:lnTo>
                <a:lnTo>
                  <a:pt x="228" y="74"/>
                </a:lnTo>
                <a:lnTo>
                  <a:pt x="221" y="74"/>
                </a:lnTo>
                <a:lnTo>
                  <a:pt x="215" y="74"/>
                </a:lnTo>
                <a:lnTo>
                  <a:pt x="205" y="77"/>
                </a:lnTo>
                <a:lnTo>
                  <a:pt x="199" y="81"/>
                </a:lnTo>
                <a:lnTo>
                  <a:pt x="189" y="84"/>
                </a:lnTo>
                <a:lnTo>
                  <a:pt x="183" y="87"/>
                </a:lnTo>
                <a:lnTo>
                  <a:pt x="173" y="90"/>
                </a:lnTo>
                <a:lnTo>
                  <a:pt x="167" y="93"/>
                </a:lnTo>
                <a:lnTo>
                  <a:pt x="160" y="97"/>
                </a:lnTo>
                <a:lnTo>
                  <a:pt x="154" y="97"/>
                </a:lnTo>
                <a:lnTo>
                  <a:pt x="138" y="103"/>
                </a:lnTo>
                <a:lnTo>
                  <a:pt x="122" y="110"/>
                </a:lnTo>
                <a:lnTo>
                  <a:pt x="102" y="119"/>
                </a:lnTo>
                <a:lnTo>
                  <a:pt x="86" y="126"/>
                </a:lnTo>
                <a:lnTo>
                  <a:pt x="70" y="132"/>
                </a:lnTo>
                <a:lnTo>
                  <a:pt x="51" y="138"/>
                </a:lnTo>
                <a:lnTo>
                  <a:pt x="35" y="148"/>
                </a:lnTo>
                <a:lnTo>
                  <a:pt x="19" y="158"/>
                </a:lnTo>
                <a:lnTo>
                  <a:pt x="16" y="158"/>
                </a:lnTo>
                <a:lnTo>
                  <a:pt x="12" y="161"/>
                </a:lnTo>
                <a:lnTo>
                  <a:pt x="9" y="161"/>
                </a:lnTo>
                <a:lnTo>
                  <a:pt x="6" y="164"/>
                </a:lnTo>
                <a:lnTo>
                  <a:pt x="3" y="167"/>
                </a:lnTo>
                <a:lnTo>
                  <a:pt x="3" y="167"/>
                </a:lnTo>
                <a:lnTo>
                  <a:pt x="0" y="171"/>
                </a:lnTo>
                <a:lnTo>
                  <a:pt x="0" y="174"/>
                </a:lnTo>
                <a:lnTo>
                  <a:pt x="6" y="180"/>
                </a:lnTo>
                <a:lnTo>
                  <a:pt x="9" y="183"/>
                </a:lnTo>
                <a:lnTo>
                  <a:pt x="12" y="183"/>
                </a:lnTo>
                <a:lnTo>
                  <a:pt x="16" y="187"/>
                </a:lnTo>
                <a:lnTo>
                  <a:pt x="22" y="190"/>
                </a:lnTo>
                <a:lnTo>
                  <a:pt x="25" y="190"/>
                </a:lnTo>
                <a:lnTo>
                  <a:pt x="28" y="193"/>
                </a:lnTo>
                <a:lnTo>
                  <a:pt x="32" y="196"/>
                </a:lnTo>
                <a:lnTo>
                  <a:pt x="41" y="196"/>
                </a:lnTo>
                <a:lnTo>
                  <a:pt x="51" y="196"/>
                </a:lnTo>
                <a:lnTo>
                  <a:pt x="57" y="196"/>
                </a:lnTo>
                <a:lnTo>
                  <a:pt x="67" y="193"/>
                </a:lnTo>
                <a:lnTo>
                  <a:pt x="73" y="193"/>
                </a:lnTo>
                <a:lnTo>
                  <a:pt x="80" y="193"/>
                </a:lnTo>
                <a:lnTo>
                  <a:pt x="86" y="196"/>
                </a:lnTo>
                <a:lnTo>
                  <a:pt x="93" y="200"/>
                </a:lnTo>
                <a:lnTo>
                  <a:pt x="115" y="183"/>
                </a:lnTo>
                <a:lnTo>
                  <a:pt x="138" y="167"/>
                </a:lnTo>
                <a:lnTo>
                  <a:pt x="163" y="155"/>
                </a:lnTo>
                <a:lnTo>
                  <a:pt x="186" y="142"/>
                </a:lnTo>
                <a:lnTo>
                  <a:pt x="212" y="129"/>
                </a:lnTo>
                <a:lnTo>
                  <a:pt x="237" y="116"/>
                </a:lnTo>
                <a:lnTo>
                  <a:pt x="263" y="106"/>
                </a:lnTo>
                <a:lnTo>
                  <a:pt x="289" y="97"/>
                </a:lnTo>
                <a:lnTo>
                  <a:pt x="292" y="100"/>
                </a:lnTo>
                <a:lnTo>
                  <a:pt x="292" y="103"/>
                </a:lnTo>
                <a:lnTo>
                  <a:pt x="295" y="103"/>
                </a:lnTo>
                <a:lnTo>
                  <a:pt x="299" y="106"/>
                </a:lnTo>
                <a:lnTo>
                  <a:pt x="302" y="106"/>
                </a:lnTo>
                <a:lnTo>
                  <a:pt x="302" y="110"/>
                </a:lnTo>
                <a:lnTo>
                  <a:pt x="302" y="110"/>
                </a:lnTo>
                <a:lnTo>
                  <a:pt x="302" y="113"/>
                </a:lnTo>
                <a:lnTo>
                  <a:pt x="273" y="126"/>
                </a:lnTo>
                <a:lnTo>
                  <a:pt x="244" y="142"/>
                </a:lnTo>
                <a:lnTo>
                  <a:pt x="212" y="155"/>
                </a:lnTo>
                <a:lnTo>
                  <a:pt x="183" y="171"/>
                </a:lnTo>
                <a:lnTo>
                  <a:pt x="154" y="187"/>
                </a:lnTo>
                <a:lnTo>
                  <a:pt x="128" y="206"/>
                </a:lnTo>
                <a:lnTo>
                  <a:pt x="106" y="228"/>
                </a:lnTo>
                <a:lnTo>
                  <a:pt x="86" y="254"/>
                </a:lnTo>
                <a:lnTo>
                  <a:pt x="86" y="261"/>
                </a:lnTo>
                <a:lnTo>
                  <a:pt x="90" y="264"/>
                </a:lnTo>
                <a:lnTo>
                  <a:pt x="90" y="264"/>
                </a:lnTo>
                <a:lnTo>
                  <a:pt x="93" y="267"/>
                </a:lnTo>
                <a:lnTo>
                  <a:pt x="96" y="267"/>
                </a:lnTo>
                <a:lnTo>
                  <a:pt x="99" y="270"/>
                </a:lnTo>
                <a:lnTo>
                  <a:pt x="102" y="270"/>
                </a:lnTo>
                <a:lnTo>
                  <a:pt x="102" y="273"/>
                </a:lnTo>
                <a:close/>
              </a:path>
            </a:pathLst>
          </a:custGeom>
          <a:solidFill>
            <a:srgbClr val="FFCF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7" name="Freeform 13"/>
          <p:cNvSpPr/>
          <p:nvPr/>
        </p:nvSpPr>
        <p:spPr bwMode="auto">
          <a:xfrm>
            <a:off x="2897188" y="4579938"/>
            <a:ext cx="398462" cy="207962"/>
          </a:xfrm>
          <a:custGeom>
            <a:avLst/>
            <a:gdLst>
              <a:gd name="T0" fmla="*/ 164 w 251"/>
              <a:gd name="T1" fmla="*/ 131 h 131"/>
              <a:gd name="T2" fmla="*/ 251 w 251"/>
              <a:gd name="T3" fmla="*/ 112 h 131"/>
              <a:gd name="T4" fmla="*/ 180 w 251"/>
              <a:gd name="T5" fmla="*/ 67 h 131"/>
              <a:gd name="T6" fmla="*/ 180 w 251"/>
              <a:gd name="T7" fmla="*/ 70 h 131"/>
              <a:gd name="T8" fmla="*/ 180 w 251"/>
              <a:gd name="T9" fmla="*/ 70 h 131"/>
              <a:gd name="T10" fmla="*/ 180 w 251"/>
              <a:gd name="T11" fmla="*/ 70 h 131"/>
              <a:gd name="T12" fmla="*/ 180 w 251"/>
              <a:gd name="T13" fmla="*/ 70 h 131"/>
              <a:gd name="T14" fmla="*/ 180 w 251"/>
              <a:gd name="T15" fmla="*/ 70 h 131"/>
              <a:gd name="T16" fmla="*/ 180 w 251"/>
              <a:gd name="T17" fmla="*/ 73 h 131"/>
              <a:gd name="T18" fmla="*/ 180 w 251"/>
              <a:gd name="T19" fmla="*/ 73 h 131"/>
              <a:gd name="T20" fmla="*/ 180 w 251"/>
              <a:gd name="T21" fmla="*/ 73 h 131"/>
              <a:gd name="T22" fmla="*/ 177 w 251"/>
              <a:gd name="T23" fmla="*/ 73 h 131"/>
              <a:gd name="T24" fmla="*/ 174 w 251"/>
              <a:gd name="T25" fmla="*/ 70 h 131"/>
              <a:gd name="T26" fmla="*/ 170 w 251"/>
              <a:gd name="T27" fmla="*/ 67 h 131"/>
              <a:gd name="T28" fmla="*/ 167 w 251"/>
              <a:gd name="T29" fmla="*/ 64 h 131"/>
              <a:gd name="T30" fmla="*/ 161 w 251"/>
              <a:gd name="T31" fmla="*/ 61 h 131"/>
              <a:gd name="T32" fmla="*/ 158 w 251"/>
              <a:gd name="T33" fmla="*/ 57 h 131"/>
              <a:gd name="T34" fmla="*/ 154 w 251"/>
              <a:gd name="T35" fmla="*/ 54 h 131"/>
              <a:gd name="T36" fmla="*/ 148 w 251"/>
              <a:gd name="T37" fmla="*/ 54 h 131"/>
              <a:gd name="T38" fmla="*/ 142 w 251"/>
              <a:gd name="T39" fmla="*/ 48 h 131"/>
              <a:gd name="T40" fmla="*/ 135 w 251"/>
              <a:gd name="T41" fmla="*/ 45 h 131"/>
              <a:gd name="T42" fmla="*/ 129 w 251"/>
              <a:gd name="T43" fmla="*/ 41 h 131"/>
              <a:gd name="T44" fmla="*/ 125 w 251"/>
              <a:gd name="T45" fmla="*/ 38 h 131"/>
              <a:gd name="T46" fmla="*/ 119 w 251"/>
              <a:gd name="T47" fmla="*/ 38 h 131"/>
              <a:gd name="T48" fmla="*/ 113 w 251"/>
              <a:gd name="T49" fmla="*/ 35 h 131"/>
              <a:gd name="T50" fmla="*/ 106 w 251"/>
              <a:gd name="T51" fmla="*/ 35 h 131"/>
              <a:gd name="T52" fmla="*/ 103 w 251"/>
              <a:gd name="T53" fmla="*/ 32 h 131"/>
              <a:gd name="T54" fmla="*/ 93 w 251"/>
              <a:gd name="T55" fmla="*/ 28 h 131"/>
              <a:gd name="T56" fmla="*/ 87 w 251"/>
              <a:gd name="T57" fmla="*/ 25 h 131"/>
              <a:gd name="T58" fmla="*/ 84 w 251"/>
              <a:gd name="T59" fmla="*/ 22 h 131"/>
              <a:gd name="T60" fmla="*/ 77 w 251"/>
              <a:gd name="T61" fmla="*/ 19 h 131"/>
              <a:gd name="T62" fmla="*/ 71 w 251"/>
              <a:gd name="T63" fmla="*/ 19 h 131"/>
              <a:gd name="T64" fmla="*/ 68 w 251"/>
              <a:gd name="T65" fmla="*/ 16 h 131"/>
              <a:gd name="T66" fmla="*/ 61 w 251"/>
              <a:gd name="T67" fmla="*/ 12 h 131"/>
              <a:gd name="T68" fmla="*/ 55 w 251"/>
              <a:gd name="T69" fmla="*/ 12 h 131"/>
              <a:gd name="T70" fmla="*/ 52 w 251"/>
              <a:gd name="T71" fmla="*/ 12 h 131"/>
              <a:gd name="T72" fmla="*/ 45 w 251"/>
              <a:gd name="T73" fmla="*/ 9 h 131"/>
              <a:gd name="T74" fmla="*/ 42 w 251"/>
              <a:gd name="T75" fmla="*/ 9 h 131"/>
              <a:gd name="T76" fmla="*/ 39 w 251"/>
              <a:gd name="T77" fmla="*/ 9 h 131"/>
              <a:gd name="T78" fmla="*/ 35 w 251"/>
              <a:gd name="T79" fmla="*/ 6 h 131"/>
              <a:gd name="T80" fmla="*/ 32 w 251"/>
              <a:gd name="T81" fmla="*/ 6 h 131"/>
              <a:gd name="T82" fmla="*/ 29 w 251"/>
              <a:gd name="T83" fmla="*/ 3 h 131"/>
              <a:gd name="T84" fmla="*/ 26 w 251"/>
              <a:gd name="T85" fmla="*/ 0 h 131"/>
              <a:gd name="T86" fmla="*/ 0 w 251"/>
              <a:gd name="T87" fmla="*/ 96 h 131"/>
              <a:gd name="T88" fmla="*/ 164 w 251"/>
              <a:gd name="T89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1" h="131">
                <a:moveTo>
                  <a:pt x="164" y="131"/>
                </a:moveTo>
                <a:lnTo>
                  <a:pt x="251" y="112"/>
                </a:lnTo>
                <a:lnTo>
                  <a:pt x="180" y="67"/>
                </a:lnTo>
                <a:lnTo>
                  <a:pt x="180" y="70"/>
                </a:lnTo>
                <a:lnTo>
                  <a:pt x="180" y="70"/>
                </a:lnTo>
                <a:lnTo>
                  <a:pt x="180" y="70"/>
                </a:lnTo>
                <a:lnTo>
                  <a:pt x="180" y="70"/>
                </a:lnTo>
                <a:lnTo>
                  <a:pt x="180" y="70"/>
                </a:lnTo>
                <a:lnTo>
                  <a:pt x="180" y="73"/>
                </a:lnTo>
                <a:lnTo>
                  <a:pt x="180" y="73"/>
                </a:lnTo>
                <a:lnTo>
                  <a:pt x="180" y="73"/>
                </a:lnTo>
                <a:lnTo>
                  <a:pt x="177" y="73"/>
                </a:lnTo>
                <a:lnTo>
                  <a:pt x="174" y="70"/>
                </a:lnTo>
                <a:lnTo>
                  <a:pt x="170" y="67"/>
                </a:lnTo>
                <a:lnTo>
                  <a:pt x="167" y="64"/>
                </a:lnTo>
                <a:lnTo>
                  <a:pt x="161" y="61"/>
                </a:lnTo>
                <a:lnTo>
                  <a:pt x="158" y="57"/>
                </a:lnTo>
                <a:lnTo>
                  <a:pt x="154" y="54"/>
                </a:lnTo>
                <a:lnTo>
                  <a:pt x="148" y="54"/>
                </a:lnTo>
                <a:lnTo>
                  <a:pt x="142" y="48"/>
                </a:lnTo>
                <a:lnTo>
                  <a:pt x="135" y="45"/>
                </a:lnTo>
                <a:lnTo>
                  <a:pt x="129" y="41"/>
                </a:lnTo>
                <a:lnTo>
                  <a:pt x="125" y="38"/>
                </a:lnTo>
                <a:lnTo>
                  <a:pt x="119" y="38"/>
                </a:lnTo>
                <a:lnTo>
                  <a:pt x="113" y="35"/>
                </a:lnTo>
                <a:lnTo>
                  <a:pt x="106" y="35"/>
                </a:lnTo>
                <a:lnTo>
                  <a:pt x="103" y="32"/>
                </a:lnTo>
                <a:lnTo>
                  <a:pt x="93" y="28"/>
                </a:lnTo>
                <a:lnTo>
                  <a:pt x="87" y="25"/>
                </a:lnTo>
                <a:lnTo>
                  <a:pt x="84" y="22"/>
                </a:lnTo>
                <a:lnTo>
                  <a:pt x="77" y="19"/>
                </a:lnTo>
                <a:lnTo>
                  <a:pt x="71" y="19"/>
                </a:lnTo>
                <a:lnTo>
                  <a:pt x="68" y="16"/>
                </a:lnTo>
                <a:lnTo>
                  <a:pt x="61" y="12"/>
                </a:lnTo>
                <a:lnTo>
                  <a:pt x="55" y="12"/>
                </a:lnTo>
                <a:lnTo>
                  <a:pt x="52" y="12"/>
                </a:lnTo>
                <a:lnTo>
                  <a:pt x="45" y="9"/>
                </a:lnTo>
                <a:lnTo>
                  <a:pt x="42" y="9"/>
                </a:lnTo>
                <a:lnTo>
                  <a:pt x="39" y="9"/>
                </a:lnTo>
                <a:lnTo>
                  <a:pt x="35" y="6"/>
                </a:lnTo>
                <a:lnTo>
                  <a:pt x="32" y="6"/>
                </a:lnTo>
                <a:lnTo>
                  <a:pt x="29" y="3"/>
                </a:lnTo>
                <a:lnTo>
                  <a:pt x="26" y="0"/>
                </a:lnTo>
                <a:lnTo>
                  <a:pt x="0" y="96"/>
                </a:lnTo>
                <a:lnTo>
                  <a:pt x="164" y="131"/>
                </a:lnTo>
                <a:close/>
              </a:path>
            </a:pathLst>
          </a:custGeom>
          <a:solidFill>
            <a:srgbClr val="0087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8" name="Freeform 14"/>
          <p:cNvSpPr/>
          <p:nvPr/>
        </p:nvSpPr>
        <p:spPr bwMode="auto">
          <a:xfrm>
            <a:off x="2003425" y="4344988"/>
            <a:ext cx="889000" cy="377825"/>
          </a:xfrm>
          <a:custGeom>
            <a:avLst/>
            <a:gdLst>
              <a:gd name="T0" fmla="*/ 537 w 560"/>
              <a:gd name="T1" fmla="*/ 234 h 238"/>
              <a:gd name="T2" fmla="*/ 541 w 560"/>
              <a:gd name="T3" fmla="*/ 221 h 238"/>
              <a:gd name="T4" fmla="*/ 547 w 560"/>
              <a:gd name="T5" fmla="*/ 212 h 238"/>
              <a:gd name="T6" fmla="*/ 550 w 560"/>
              <a:gd name="T7" fmla="*/ 199 h 238"/>
              <a:gd name="T8" fmla="*/ 553 w 560"/>
              <a:gd name="T9" fmla="*/ 170 h 238"/>
              <a:gd name="T10" fmla="*/ 557 w 560"/>
              <a:gd name="T11" fmla="*/ 125 h 238"/>
              <a:gd name="T12" fmla="*/ 560 w 560"/>
              <a:gd name="T13" fmla="*/ 83 h 238"/>
              <a:gd name="T14" fmla="*/ 553 w 560"/>
              <a:gd name="T15" fmla="*/ 42 h 238"/>
              <a:gd name="T16" fmla="*/ 541 w 560"/>
              <a:gd name="T17" fmla="*/ 19 h 238"/>
              <a:gd name="T18" fmla="*/ 528 w 560"/>
              <a:gd name="T19" fmla="*/ 13 h 238"/>
              <a:gd name="T20" fmla="*/ 518 w 560"/>
              <a:gd name="T21" fmla="*/ 9 h 238"/>
              <a:gd name="T22" fmla="*/ 505 w 560"/>
              <a:gd name="T23" fmla="*/ 3 h 238"/>
              <a:gd name="T24" fmla="*/ 483 w 560"/>
              <a:gd name="T25" fmla="*/ 3 h 238"/>
              <a:gd name="T26" fmla="*/ 441 w 560"/>
              <a:gd name="T27" fmla="*/ 19 h 238"/>
              <a:gd name="T28" fmla="*/ 402 w 560"/>
              <a:gd name="T29" fmla="*/ 38 h 238"/>
              <a:gd name="T30" fmla="*/ 364 w 560"/>
              <a:gd name="T31" fmla="*/ 54 h 238"/>
              <a:gd name="T32" fmla="*/ 338 w 560"/>
              <a:gd name="T33" fmla="*/ 61 h 238"/>
              <a:gd name="T34" fmla="*/ 325 w 560"/>
              <a:gd name="T35" fmla="*/ 64 h 238"/>
              <a:gd name="T36" fmla="*/ 312 w 560"/>
              <a:gd name="T37" fmla="*/ 67 h 238"/>
              <a:gd name="T38" fmla="*/ 299 w 560"/>
              <a:gd name="T39" fmla="*/ 70 h 238"/>
              <a:gd name="T40" fmla="*/ 290 w 560"/>
              <a:gd name="T41" fmla="*/ 77 h 238"/>
              <a:gd name="T42" fmla="*/ 274 w 560"/>
              <a:gd name="T43" fmla="*/ 80 h 238"/>
              <a:gd name="T44" fmla="*/ 261 w 560"/>
              <a:gd name="T45" fmla="*/ 83 h 238"/>
              <a:gd name="T46" fmla="*/ 248 w 560"/>
              <a:gd name="T47" fmla="*/ 87 h 238"/>
              <a:gd name="T48" fmla="*/ 232 w 560"/>
              <a:gd name="T49" fmla="*/ 93 h 238"/>
              <a:gd name="T50" fmla="*/ 206 w 560"/>
              <a:gd name="T51" fmla="*/ 99 h 238"/>
              <a:gd name="T52" fmla="*/ 180 w 560"/>
              <a:gd name="T53" fmla="*/ 106 h 238"/>
              <a:gd name="T54" fmla="*/ 158 w 560"/>
              <a:gd name="T55" fmla="*/ 112 h 238"/>
              <a:gd name="T56" fmla="*/ 135 w 560"/>
              <a:gd name="T57" fmla="*/ 115 h 238"/>
              <a:gd name="T58" fmla="*/ 110 w 560"/>
              <a:gd name="T59" fmla="*/ 119 h 238"/>
              <a:gd name="T60" fmla="*/ 90 w 560"/>
              <a:gd name="T61" fmla="*/ 122 h 238"/>
              <a:gd name="T62" fmla="*/ 68 w 560"/>
              <a:gd name="T63" fmla="*/ 128 h 238"/>
              <a:gd name="T64" fmla="*/ 49 w 560"/>
              <a:gd name="T65" fmla="*/ 128 h 238"/>
              <a:gd name="T66" fmla="*/ 33 w 560"/>
              <a:gd name="T67" fmla="*/ 128 h 238"/>
              <a:gd name="T68" fmla="*/ 20 w 560"/>
              <a:gd name="T69" fmla="*/ 128 h 238"/>
              <a:gd name="T70" fmla="*/ 7 w 560"/>
              <a:gd name="T71" fmla="*/ 131 h 238"/>
              <a:gd name="T72" fmla="*/ 4 w 560"/>
              <a:gd name="T73" fmla="*/ 141 h 238"/>
              <a:gd name="T74" fmla="*/ 16 w 560"/>
              <a:gd name="T75" fmla="*/ 160 h 238"/>
              <a:gd name="T76" fmla="*/ 33 w 560"/>
              <a:gd name="T77" fmla="*/ 180 h 238"/>
              <a:gd name="T78" fmla="*/ 52 w 560"/>
              <a:gd name="T79" fmla="*/ 196 h 238"/>
              <a:gd name="T80" fmla="*/ 90 w 560"/>
              <a:gd name="T81" fmla="*/ 196 h 238"/>
              <a:gd name="T82" fmla="*/ 139 w 560"/>
              <a:gd name="T83" fmla="*/ 193 h 238"/>
              <a:gd name="T84" fmla="*/ 187 w 560"/>
              <a:gd name="T85" fmla="*/ 189 h 238"/>
              <a:gd name="T86" fmla="*/ 238 w 560"/>
              <a:gd name="T87" fmla="*/ 189 h 238"/>
              <a:gd name="T88" fmla="*/ 290 w 560"/>
              <a:gd name="T89" fmla="*/ 196 h 238"/>
              <a:gd name="T90" fmla="*/ 338 w 560"/>
              <a:gd name="T91" fmla="*/ 202 h 238"/>
              <a:gd name="T92" fmla="*/ 389 w 560"/>
              <a:gd name="T93" fmla="*/ 209 h 238"/>
              <a:gd name="T94" fmla="*/ 438 w 560"/>
              <a:gd name="T95" fmla="*/ 218 h 238"/>
              <a:gd name="T96" fmla="*/ 470 w 560"/>
              <a:gd name="T97" fmla="*/ 225 h 238"/>
              <a:gd name="T98" fmla="*/ 486 w 560"/>
              <a:gd name="T99" fmla="*/ 231 h 238"/>
              <a:gd name="T100" fmla="*/ 505 w 560"/>
              <a:gd name="T101" fmla="*/ 234 h 238"/>
              <a:gd name="T102" fmla="*/ 524 w 560"/>
              <a:gd name="T103" fmla="*/ 23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60" h="238">
                <a:moveTo>
                  <a:pt x="534" y="238"/>
                </a:moveTo>
                <a:lnTo>
                  <a:pt x="537" y="234"/>
                </a:lnTo>
                <a:lnTo>
                  <a:pt x="541" y="228"/>
                </a:lnTo>
                <a:lnTo>
                  <a:pt x="541" y="221"/>
                </a:lnTo>
                <a:lnTo>
                  <a:pt x="544" y="218"/>
                </a:lnTo>
                <a:lnTo>
                  <a:pt x="547" y="212"/>
                </a:lnTo>
                <a:lnTo>
                  <a:pt x="547" y="205"/>
                </a:lnTo>
                <a:lnTo>
                  <a:pt x="550" y="199"/>
                </a:lnTo>
                <a:lnTo>
                  <a:pt x="553" y="193"/>
                </a:lnTo>
                <a:lnTo>
                  <a:pt x="553" y="170"/>
                </a:lnTo>
                <a:lnTo>
                  <a:pt x="557" y="148"/>
                </a:lnTo>
                <a:lnTo>
                  <a:pt x="557" y="125"/>
                </a:lnTo>
                <a:lnTo>
                  <a:pt x="560" y="106"/>
                </a:lnTo>
                <a:lnTo>
                  <a:pt x="560" y="83"/>
                </a:lnTo>
                <a:lnTo>
                  <a:pt x="557" y="64"/>
                </a:lnTo>
                <a:lnTo>
                  <a:pt x="553" y="42"/>
                </a:lnTo>
                <a:lnTo>
                  <a:pt x="547" y="22"/>
                </a:lnTo>
                <a:lnTo>
                  <a:pt x="541" y="19"/>
                </a:lnTo>
                <a:lnTo>
                  <a:pt x="534" y="16"/>
                </a:lnTo>
                <a:lnTo>
                  <a:pt x="528" y="13"/>
                </a:lnTo>
                <a:lnTo>
                  <a:pt x="524" y="9"/>
                </a:lnTo>
                <a:lnTo>
                  <a:pt x="518" y="9"/>
                </a:lnTo>
                <a:lnTo>
                  <a:pt x="512" y="6"/>
                </a:lnTo>
                <a:lnTo>
                  <a:pt x="505" y="3"/>
                </a:lnTo>
                <a:lnTo>
                  <a:pt x="502" y="0"/>
                </a:lnTo>
                <a:lnTo>
                  <a:pt x="483" y="3"/>
                </a:lnTo>
                <a:lnTo>
                  <a:pt x="460" y="9"/>
                </a:lnTo>
                <a:lnTo>
                  <a:pt x="441" y="19"/>
                </a:lnTo>
                <a:lnTo>
                  <a:pt x="422" y="29"/>
                </a:lnTo>
                <a:lnTo>
                  <a:pt x="402" y="38"/>
                </a:lnTo>
                <a:lnTo>
                  <a:pt x="383" y="48"/>
                </a:lnTo>
                <a:lnTo>
                  <a:pt x="364" y="54"/>
                </a:lnTo>
                <a:lnTo>
                  <a:pt x="344" y="58"/>
                </a:lnTo>
                <a:lnTo>
                  <a:pt x="338" y="61"/>
                </a:lnTo>
                <a:lnTo>
                  <a:pt x="332" y="61"/>
                </a:lnTo>
                <a:lnTo>
                  <a:pt x="325" y="64"/>
                </a:lnTo>
                <a:lnTo>
                  <a:pt x="319" y="64"/>
                </a:lnTo>
                <a:lnTo>
                  <a:pt x="312" y="67"/>
                </a:lnTo>
                <a:lnTo>
                  <a:pt x="306" y="67"/>
                </a:lnTo>
                <a:lnTo>
                  <a:pt x="299" y="70"/>
                </a:lnTo>
                <a:lnTo>
                  <a:pt x="296" y="74"/>
                </a:lnTo>
                <a:lnTo>
                  <a:pt x="290" y="77"/>
                </a:lnTo>
                <a:lnTo>
                  <a:pt x="280" y="77"/>
                </a:lnTo>
                <a:lnTo>
                  <a:pt x="274" y="80"/>
                </a:lnTo>
                <a:lnTo>
                  <a:pt x="267" y="80"/>
                </a:lnTo>
                <a:lnTo>
                  <a:pt x="261" y="83"/>
                </a:lnTo>
                <a:lnTo>
                  <a:pt x="254" y="83"/>
                </a:lnTo>
                <a:lnTo>
                  <a:pt x="248" y="87"/>
                </a:lnTo>
                <a:lnTo>
                  <a:pt x="245" y="90"/>
                </a:lnTo>
                <a:lnTo>
                  <a:pt x="232" y="93"/>
                </a:lnTo>
                <a:lnTo>
                  <a:pt x="219" y="96"/>
                </a:lnTo>
                <a:lnTo>
                  <a:pt x="206" y="99"/>
                </a:lnTo>
                <a:lnTo>
                  <a:pt x="193" y="103"/>
                </a:lnTo>
                <a:lnTo>
                  <a:pt x="180" y="106"/>
                </a:lnTo>
                <a:lnTo>
                  <a:pt x="171" y="109"/>
                </a:lnTo>
                <a:lnTo>
                  <a:pt x="158" y="112"/>
                </a:lnTo>
                <a:lnTo>
                  <a:pt x="145" y="115"/>
                </a:lnTo>
                <a:lnTo>
                  <a:pt x="135" y="115"/>
                </a:lnTo>
                <a:lnTo>
                  <a:pt x="123" y="119"/>
                </a:lnTo>
                <a:lnTo>
                  <a:pt x="110" y="119"/>
                </a:lnTo>
                <a:lnTo>
                  <a:pt x="100" y="122"/>
                </a:lnTo>
                <a:lnTo>
                  <a:pt x="90" y="122"/>
                </a:lnTo>
                <a:lnTo>
                  <a:pt x="78" y="125"/>
                </a:lnTo>
                <a:lnTo>
                  <a:pt x="68" y="128"/>
                </a:lnTo>
                <a:lnTo>
                  <a:pt x="58" y="128"/>
                </a:lnTo>
                <a:lnTo>
                  <a:pt x="49" y="128"/>
                </a:lnTo>
                <a:lnTo>
                  <a:pt x="42" y="128"/>
                </a:lnTo>
                <a:lnTo>
                  <a:pt x="33" y="128"/>
                </a:lnTo>
                <a:lnTo>
                  <a:pt x="26" y="128"/>
                </a:lnTo>
                <a:lnTo>
                  <a:pt x="20" y="128"/>
                </a:lnTo>
                <a:lnTo>
                  <a:pt x="13" y="128"/>
                </a:lnTo>
                <a:lnTo>
                  <a:pt x="7" y="131"/>
                </a:lnTo>
                <a:lnTo>
                  <a:pt x="0" y="131"/>
                </a:lnTo>
                <a:lnTo>
                  <a:pt x="4" y="141"/>
                </a:lnTo>
                <a:lnTo>
                  <a:pt x="10" y="151"/>
                </a:lnTo>
                <a:lnTo>
                  <a:pt x="16" y="160"/>
                </a:lnTo>
                <a:lnTo>
                  <a:pt x="23" y="170"/>
                </a:lnTo>
                <a:lnTo>
                  <a:pt x="33" y="180"/>
                </a:lnTo>
                <a:lnTo>
                  <a:pt x="42" y="186"/>
                </a:lnTo>
                <a:lnTo>
                  <a:pt x="52" y="196"/>
                </a:lnTo>
                <a:lnTo>
                  <a:pt x="65" y="202"/>
                </a:lnTo>
                <a:lnTo>
                  <a:pt x="90" y="196"/>
                </a:lnTo>
                <a:lnTo>
                  <a:pt x="113" y="193"/>
                </a:lnTo>
                <a:lnTo>
                  <a:pt x="139" y="193"/>
                </a:lnTo>
                <a:lnTo>
                  <a:pt x="164" y="189"/>
                </a:lnTo>
                <a:lnTo>
                  <a:pt x="187" y="189"/>
                </a:lnTo>
                <a:lnTo>
                  <a:pt x="213" y="189"/>
                </a:lnTo>
                <a:lnTo>
                  <a:pt x="238" y="189"/>
                </a:lnTo>
                <a:lnTo>
                  <a:pt x="264" y="193"/>
                </a:lnTo>
                <a:lnTo>
                  <a:pt x="290" y="196"/>
                </a:lnTo>
                <a:lnTo>
                  <a:pt x="315" y="199"/>
                </a:lnTo>
                <a:lnTo>
                  <a:pt x="338" y="202"/>
                </a:lnTo>
                <a:lnTo>
                  <a:pt x="364" y="205"/>
                </a:lnTo>
                <a:lnTo>
                  <a:pt x="389" y="209"/>
                </a:lnTo>
                <a:lnTo>
                  <a:pt x="412" y="215"/>
                </a:lnTo>
                <a:lnTo>
                  <a:pt x="438" y="218"/>
                </a:lnTo>
                <a:lnTo>
                  <a:pt x="460" y="221"/>
                </a:lnTo>
                <a:lnTo>
                  <a:pt x="470" y="225"/>
                </a:lnTo>
                <a:lnTo>
                  <a:pt x="479" y="228"/>
                </a:lnTo>
                <a:lnTo>
                  <a:pt x="486" y="231"/>
                </a:lnTo>
                <a:lnTo>
                  <a:pt x="496" y="231"/>
                </a:lnTo>
                <a:lnTo>
                  <a:pt x="505" y="234"/>
                </a:lnTo>
                <a:lnTo>
                  <a:pt x="515" y="234"/>
                </a:lnTo>
                <a:lnTo>
                  <a:pt x="524" y="238"/>
                </a:lnTo>
                <a:lnTo>
                  <a:pt x="534" y="238"/>
                </a:lnTo>
                <a:close/>
              </a:path>
            </a:pathLst>
          </a:custGeom>
          <a:solidFill>
            <a:srgbClr val="0087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9" name="Freeform 15"/>
          <p:cNvSpPr/>
          <p:nvPr/>
        </p:nvSpPr>
        <p:spPr bwMode="auto">
          <a:xfrm>
            <a:off x="973138" y="4064000"/>
            <a:ext cx="1647825" cy="525463"/>
          </a:xfrm>
          <a:custGeom>
            <a:avLst/>
            <a:gdLst>
              <a:gd name="T0" fmla="*/ 215 w 1038"/>
              <a:gd name="T1" fmla="*/ 315 h 331"/>
              <a:gd name="T2" fmla="*/ 235 w 1038"/>
              <a:gd name="T3" fmla="*/ 308 h 331"/>
              <a:gd name="T4" fmla="*/ 254 w 1038"/>
              <a:gd name="T5" fmla="*/ 305 h 331"/>
              <a:gd name="T6" fmla="*/ 270 w 1038"/>
              <a:gd name="T7" fmla="*/ 302 h 331"/>
              <a:gd name="T8" fmla="*/ 305 w 1038"/>
              <a:gd name="T9" fmla="*/ 296 h 331"/>
              <a:gd name="T10" fmla="*/ 347 w 1038"/>
              <a:gd name="T11" fmla="*/ 289 h 331"/>
              <a:gd name="T12" fmla="*/ 383 w 1038"/>
              <a:gd name="T13" fmla="*/ 280 h 331"/>
              <a:gd name="T14" fmla="*/ 415 w 1038"/>
              <a:gd name="T15" fmla="*/ 270 h 331"/>
              <a:gd name="T16" fmla="*/ 447 w 1038"/>
              <a:gd name="T17" fmla="*/ 267 h 331"/>
              <a:gd name="T18" fmla="*/ 482 w 1038"/>
              <a:gd name="T19" fmla="*/ 257 h 331"/>
              <a:gd name="T20" fmla="*/ 521 w 1038"/>
              <a:gd name="T21" fmla="*/ 247 h 331"/>
              <a:gd name="T22" fmla="*/ 566 w 1038"/>
              <a:gd name="T23" fmla="*/ 235 h 331"/>
              <a:gd name="T24" fmla="*/ 601 w 1038"/>
              <a:gd name="T25" fmla="*/ 225 h 331"/>
              <a:gd name="T26" fmla="*/ 630 w 1038"/>
              <a:gd name="T27" fmla="*/ 219 h 331"/>
              <a:gd name="T28" fmla="*/ 659 w 1038"/>
              <a:gd name="T29" fmla="*/ 209 h 331"/>
              <a:gd name="T30" fmla="*/ 691 w 1038"/>
              <a:gd name="T31" fmla="*/ 199 h 331"/>
              <a:gd name="T32" fmla="*/ 704 w 1038"/>
              <a:gd name="T33" fmla="*/ 209 h 331"/>
              <a:gd name="T34" fmla="*/ 704 w 1038"/>
              <a:gd name="T35" fmla="*/ 215 h 331"/>
              <a:gd name="T36" fmla="*/ 733 w 1038"/>
              <a:gd name="T37" fmla="*/ 215 h 331"/>
              <a:gd name="T38" fmla="*/ 788 w 1038"/>
              <a:gd name="T39" fmla="*/ 206 h 331"/>
              <a:gd name="T40" fmla="*/ 852 w 1038"/>
              <a:gd name="T41" fmla="*/ 193 h 331"/>
              <a:gd name="T42" fmla="*/ 916 w 1038"/>
              <a:gd name="T43" fmla="*/ 174 h 331"/>
              <a:gd name="T44" fmla="*/ 974 w 1038"/>
              <a:gd name="T45" fmla="*/ 154 h 331"/>
              <a:gd name="T46" fmla="*/ 1019 w 1038"/>
              <a:gd name="T47" fmla="*/ 135 h 331"/>
              <a:gd name="T48" fmla="*/ 1016 w 1038"/>
              <a:gd name="T49" fmla="*/ 109 h 331"/>
              <a:gd name="T50" fmla="*/ 974 w 1038"/>
              <a:gd name="T51" fmla="*/ 77 h 331"/>
              <a:gd name="T52" fmla="*/ 926 w 1038"/>
              <a:gd name="T53" fmla="*/ 64 h 331"/>
              <a:gd name="T54" fmla="*/ 891 w 1038"/>
              <a:gd name="T55" fmla="*/ 55 h 331"/>
              <a:gd name="T56" fmla="*/ 846 w 1038"/>
              <a:gd name="T57" fmla="*/ 48 h 331"/>
              <a:gd name="T58" fmla="*/ 797 w 1038"/>
              <a:gd name="T59" fmla="*/ 42 h 331"/>
              <a:gd name="T60" fmla="*/ 756 w 1038"/>
              <a:gd name="T61" fmla="*/ 32 h 331"/>
              <a:gd name="T62" fmla="*/ 714 w 1038"/>
              <a:gd name="T63" fmla="*/ 26 h 331"/>
              <a:gd name="T64" fmla="*/ 669 w 1038"/>
              <a:gd name="T65" fmla="*/ 13 h 331"/>
              <a:gd name="T66" fmla="*/ 617 w 1038"/>
              <a:gd name="T67" fmla="*/ 3 h 331"/>
              <a:gd name="T68" fmla="*/ 585 w 1038"/>
              <a:gd name="T69" fmla="*/ 3 h 331"/>
              <a:gd name="T70" fmla="*/ 572 w 1038"/>
              <a:gd name="T71" fmla="*/ 3 h 331"/>
              <a:gd name="T72" fmla="*/ 566 w 1038"/>
              <a:gd name="T73" fmla="*/ 19 h 331"/>
              <a:gd name="T74" fmla="*/ 559 w 1038"/>
              <a:gd name="T75" fmla="*/ 45 h 331"/>
              <a:gd name="T76" fmla="*/ 543 w 1038"/>
              <a:gd name="T77" fmla="*/ 58 h 331"/>
              <a:gd name="T78" fmla="*/ 534 w 1038"/>
              <a:gd name="T79" fmla="*/ 58 h 331"/>
              <a:gd name="T80" fmla="*/ 604 w 1038"/>
              <a:gd name="T81" fmla="*/ 93 h 331"/>
              <a:gd name="T82" fmla="*/ 604 w 1038"/>
              <a:gd name="T83" fmla="*/ 109 h 331"/>
              <a:gd name="T84" fmla="*/ 595 w 1038"/>
              <a:gd name="T85" fmla="*/ 116 h 331"/>
              <a:gd name="T86" fmla="*/ 553 w 1038"/>
              <a:gd name="T87" fmla="*/ 132 h 331"/>
              <a:gd name="T88" fmla="*/ 508 w 1038"/>
              <a:gd name="T89" fmla="*/ 151 h 331"/>
              <a:gd name="T90" fmla="*/ 479 w 1038"/>
              <a:gd name="T91" fmla="*/ 157 h 331"/>
              <a:gd name="T92" fmla="*/ 456 w 1038"/>
              <a:gd name="T93" fmla="*/ 164 h 331"/>
              <a:gd name="T94" fmla="*/ 418 w 1038"/>
              <a:gd name="T95" fmla="*/ 174 h 331"/>
              <a:gd name="T96" fmla="*/ 379 w 1038"/>
              <a:gd name="T97" fmla="*/ 183 h 331"/>
              <a:gd name="T98" fmla="*/ 264 w 1038"/>
              <a:gd name="T99" fmla="*/ 212 h 331"/>
              <a:gd name="T100" fmla="*/ 122 w 1038"/>
              <a:gd name="T101" fmla="*/ 241 h 331"/>
              <a:gd name="T102" fmla="*/ 58 w 1038"/>
              <a:gd name="T103" fmla="*/ 251 h 331"/>
              <a:gd name="T104" fmla="*/ 19 w 1038"/>
              <a:gd name="T105" fmla="*/ 257 h 331"/>
              <a:gd name="T106" fmla="*/ 3 w 1038"/>
              <a:gd name="T107" fmla="*/ 257 h 331"/>
              <a:gd name="T108" fmla="*/ 0 w 1038"/>
              <a:gd name="T109" fmla="*/ 257 h 331"/>
              <a:gd name="T110" fmla="*/ 16 w 1038"/>
              <a:gd name="T111" fmla="*/ 283 h 331"/>
              <a:gd name="T112" fmla="*/ 39 w 1038"/>
              <a:gd name="T113" fmla="*/ 318 h 331"/>
              <a:gd name="T114" fmla="*/ 55 w 1038"/>
              <a:gd name="T115" fmla="*/ 328 h 331"/>
              <a:gd name="T116" fmla="*/ 67 w 1038"/>
              <a:gd name="T117" fmla="*/ 328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38" h="331">
                <a:moveTo>
                  <a:pt x="67" y="331"/>
                </a:moveTo>
                <a:lnTo>
                  <a:pt x="209" y="318"/>
                </a:lnTo>
                <a:lnTo>
                  <a:pt x="212" y="315"/>
                </a:lnTo>
                <a:lnTo>
                  <a:pt x="215" y="315"/>
                </a:lnTo>
                <a:lnTo>
                  <a:pt x="222" y="312"/>
                </a:lnTo>
                <a:lnTo>
                  <a:pt x="225" y="312"/>
                </a:lnTo>
                <a:lnTo>
                  <a:pt x="231" y="312"/>
                </a:lnTo>
                <a:lnTo>
                  <a:pt x="235" y="308"/>
                </a:lnTo>
                <a:lnTo>
                  <a:pt x="241" y="308"/>
                </a:lnTo>
                <a:lnTo>
                  <a:pt x="244" y="305"/>
                </a:lnTo>
                <a:lnTo>
                  <a:pt x="251" y="305"/>
                </a:lnTo>
                <a:lnTo>
                  <a:pt x="254" y="305"/>
                </a:lnTo>
                <a:lnTo>
                  <a:pt x="257" y="305"/>
                </a:lnTo>
                <a:lnTo>
                  <a:pt x="264" y="302"/>
                </a:lnTo>
                <a:lnTo>
                  <a:pt x="267" y="302"/>
                </a:lnTo>
                <a:lnTo>
                  <a:pt x="270" y="302"/>
                </a:lnTo>
                <a:lnTo>
                  <a:pt x="276" y="299"/>
                </a:lnTo>
                <a:lnTo>
                  <a:pt x="283" y="299"/>
                </a:lnTo>
                <a:lnTo>
                  <a:pt x="293" y="299"/>
                </a:lnTo>
                <a:lnTo>
                  <a:pt x="305" y="296"/>
                </a:lnTo>
                <a:lnTo>
                  <a:pt x="315" y="296"/>
                </a:lnTo>
                <a:lnTo>
                  <a:pt x="325" y="292"/>
                </a:lnTo>
                <a:lnTo>
                  <a:pt x="334" y="289"/>
                </a:lnTo>
                <a:lnTo>
                  <a:pt x="347" y="289"/>
                </a:lnTo>
                <a:lnTo>
                  <a:pt x="357" y="286"/>
                </a:lnTo>
                <a:lnTo>
                  <a:pt x="366" y="283"/>
                </a:lnTo>
                <a:lnTo>
                  <a:pt x="376" y="283"/>
                </a:lnTo>
                <a:lnTo>
                  <a:pt x="383" y="280"/>
                </a:lnTo>
                <a:lnTo>
                  <a:pt x="392" y="276"/>
                </a:lnTo>
                <a:lnTo>
                  <a:pt x="399" y="276"/>
                </a:lnTo>
                <a:lnTo>
                  <a:pt x="405" y="273"/>
                </a:lnTo>
                <a:lnTo>
                  <a:pt x="415" y="270"/>
                </a:lnTo>
                <a:lnTo>
                  <a:pt x="421" y="270"/>
                </a:lnTo>
                <a:lnTo>
                  <a:pt x="428" y="270"/>
                </a:lnTo>
                <a:lnTo>
                  <a:pt x="437" y="267"/>
                </a:lnTo>
                <a:lnTo>
                  <a:pt x="447" y="267"/>
                </a:lnTo>
                <a:lnTo>
                  <a:pt x="453" y="264"/>
                </a:lnTo>
                <a:lnTo>
                  <a:pt x="463" y="264"/>
                </a:lnTo>
                <a:lnTo>
                  <a:pt x="473" y="260"/>
                </a:lnTo>
                <a:lnTo>
                  <a:pt x="482" y="257"/>
                </a:lnTo>
                <a:lnTo>
                  <a:pt x="489" y="257"/>
                </a:lnTo>
                <a:lnTo>
                  <a:pt x="498" y="254"/>
                </a:lnTo>
                <a:lnTo>
                  <a:pt x="511" y="251"/>
                </a:lnTo>
                <a:lnTo>
                  <a:pt x="521" y="247"/>
                </a:lnTo>
                <a:lnTo>
                  <a:pt x="530" y="244"/>
                </a:lnTo>
                <a:lnTo>
                  <a:pt x="543" y="241"/>
                </a:lnTo>
                <a:lnTo>
                  <a:pt x="553" y="238"/>
                </a:lnTo>
                <a:lnTo>
                  <a:pt x="566" y="235"/>
                </a:lnTo>
                <a:lnTo>
                  <a:pt x="575" y="231"/>
                </a:lnTo>
                <a:lnTo>
                  <a:pt x="588" y="231"/>
                </a:lnTo>
                <a:lnTo>
                  <a:pt x="595" y="228"/>
                </a:lnTo>
                <a:lnTo>
                  <a:pt x="601" y="225"/>
                </a:lnTo>
                <a:lnTo>
                  <a:pt x="608" y="222"/>
                </a:lnTo>
                <a:lnTo>
                  <a:pt x="617" y="222"/>
                </a:lnTo>
                <a:lnTo>
                  <a:pt x="624" y="219"/>
                </a:lnTo>
                <a:lnTo>
                  <a:pt x="630" y="219"/>
                </a:lnTo>
                <a:lnTo>
                  <a:pt x="637" y="215"/>
                </a:lnTo>
                <a:lnTo>
                  <a:pt x="643" y="212"/>
                </a:lnTo>
                <a:lnTo>
                  <a:pt x="649" y="212"/>
                </a:lnTo>
                <a:lnTo>
                  <a:pt x="659" y="209"/>
                </a:lnTo>
                <a:lnTo>
                  <a:pt x="669" y="206"/>
                </a:lnTo>
                <a:lnTo>
                  <a:pt x="675" y="202"/>
                </a:lnTo>
                <a:lnTo>
                  <a:pt x="682" y="199"/>
                </a:lnTo>
                <a:lnTo>
                  <a:pt x="691" y="199"/>
                </a:lnTo>
                <a:lnTo>
                  <a:pt x="698" y="199"/>
                </a:lnTo>
                <a:lnTo>
                  <a:pt x="704" y="202"/>
                </a:lnTo>
                <a:lnTo>
                  <a:pt x="704" y="206"/>
                </a:lnTo>
                <a:lnTo>
                  <a:pt x="704" y="209"/>
                </a:lnTo>
                <a:lnTo>
                  <a:pt x="704" y="212"/>
                </a:lnTo>
                <a:lnTo>
                  <a:pt x="704" y="212"/>
                </a:lnTo>
                <a:lnTo>
                  <a:pt x="704" y="215"/>
                </a:lnTo>
                <a:lnTo>
                  <a:pt x="704" y="215"/>
                </a:lnTo>
                <a:lnTo>
                  <a:pt x="704" y="219"/>
                </a:lnTo>
                <a:lnTo>
                  <a:pt x="707" y="219"/>
                </a:lnTo>
                <a:lnTo>
                  <a:pt x="720" y="219"/>
                </a:lnTo>
                <a:lnTo>
                  <a:pt x="733" y="215"/>
                </a:lnTo>
                <a:lnTo>
                  <a:pt x="746" y="212"/>
                </a:lnTo>
                <a:lnTo>
                  <a:pt x="759" y="209"/>
                </a:lnTo>
                <a:lnTo>
                  <a:pt x="775" y="209"/>
                </a:lnTo>
                <a:lnTo>
                  <a:pt x="788" y="206"/>
                </a:lnTo>
                <a:lnTo>
                  <a:pt x="801" y="202"/>
                </a:lnTo>
                <a:lnTo>
                  <a:pt x="813" y="199"/>
                </a:lnTo>
                <a:lnTo>
                  <a:pt x="833" y="196"/>
                </a:lnTo>
                <a:lnTo>
                  <a:pt x="852" y="193"/>
                </a:lnTo>
                <a:lnTo>
                  <a:pt x="868" y="190"/>
                </a:lnTo>
                <a:lnTo>
                  <a:pt x="884" y="183"/>
                </a:lnTo>
                <a:lnTo>
                  <a:pt x="900" y="177"/>
                </a:lnTo>
                <a:lnTo>
                  <a:pt x="916" y="174"/>
                </a:lnTo>
                <a:lnTo>
                  <a:pt x="932" y="167"/>
                </a:lnTo>
                <a:lnTo>
                  <a:pt x="952" y="164"/>
                </a:lnTo>
                <a:lnTo>
                  <a:pt x="961" y="157"/>
                </a:lnTo>
                <a:lnTo>
                  <a:pt x="974" y="154"/>
                </a:lnTo>
                <a:lnTo>
                  <a:pt x="984" y="148"/>
                </a:lnTo>
                <a:lnTo>
                  <a:pt x="997" y="145"/>
                </a:lnTo>
                <a:lnTo>
                  <a:pt x="1010" y="141"/>
                </a:lnTo>
                <a:lnTo>
                  <a:pt x="1019" y="135"/>
                </a:lnTo>
                <a:lnTo>
                  <a:pt x="1029" y="129"/>
                </a:lnTo>
                <a:lnTo>
                  <a:pt x="1038" y="122"/>
                </a:lnTo>
                <a:lnTo>
                  <a:pt x="1029" y="116"/>
                </a:lnTo>
                <a:lnTo>
                  <a:pt x="1016" y="109"/>
                </a:lnTo>
                <a:lnTo>
                  <a:pt x="1006" y="100"/>
                </a:lnTo>
                <a:lnTo>
                  <a:pt x="997" y="93"/>
                </a:lnTo>
                <a:lnTo>
                  <a:pt x="984" y="84"/>
                </a:lnTo>
                <a:lnTo>
                  <a:pt x="974" y="77"/>
                </a:lnTo>
                <a:lnTo>
                  <a:pt x="961" y="74"/>
                </a:lnTo>
                <a:lnTo>
                  <a:pt x="948" y="71"/>
                </a:lnTo>
                <a:lnTo>
                  <a:pt x="936" y="67"/>
                </a:lnTo>
                <a:lnTo>
                  <a:pt x="926" y="64"/>
                </a:lnTo>
                <a:lnTo>
                  <a:pt x="919" y="61"/>
                </a:lnTo>
                <a:lnTo>
                  <a:pt x="910" y="58"/>
                </a:lnTo>
                <a:lnTo>
                  <a:pt x="900" y="58"/>
                </a:lnTo>
                <a:lnTo>
                  <a:pt x="891" y="55"/>
                </a:lnTo>
                <a:lnTo>
                  <a:pt x="881" y="51"/>
                </a:lnTo>
                <a:lnTo>
                  <a:pt x="871" y="51"/>
                </a:lnTo>
                <a:lnTo>
                  <a:pt x="858" y="51"/>
                </a:lnTo>
                <a:lnTo>
                  <a:pt x="846" y="48"/>
                </a:lnTo>
                <a:lnTo>
                  <a:pt x="833" y="48"/>
                </a:lnTo>
                <a:lnTo>
                  <a:pt x="823" y="45"/>
                </a:lnTo>
                <a:lnTo>
                  <a:pt x="810" y="45"/>
                </a:lnTo>
                <a:lnTo>
                  <a:pt x="797" y="42"/>
                </a:lnTo>
                <a:lnTo>
                  <a:pt x="788" y="39"/>
                </a:lnTo>
                <a:lnTo>
                  <a:pt x="775" y="35"/>
                </a:lnTo>
                <a:lnTo>
                  <a:pt x="765" y="35"/>
                </a:lnTo>
                <a:lnTo>
                  <a:pt x="756" y="32"/>
                </a:lnTo>
                <a:lnTo>
                  <a:pt x="746" y="32"/>
                </a:lnTo>
                <a:lnTo>
                  <a:pt x="733" y="29"/>
                </a:lnTo>
                <a:lnTo>
                  <a:pt x="723" y="29"/>
                </a:lnTo>
                <a:lnTo>
                  <a:pt x="714" y="26"/>
                </a:lnTo>
                <a:lnTo>
                  <a:pt x="704" y="23"/>
                </a:lnTo>
                <a:lnTo>
                  <a:pt x="694" y="19"/>
                </a:lnTo>
                <a:lnTo>
                  <a:pt x="682" y="16"/>
                </a:lnTo>
                <a:lnTo>
                  <a:pt x="669" y="13"/>
                </a:lnTo>
                <a:lnTo>
                  <a:pt x="656" y="10"/>
                </a:lnTo>
                <a:lnTo>
                  <a:pt x="643" y="6"/>
                </a:lnTo>
                <a:lnTo>
                  <a:pt x="630" y="6"/>
                </a:lnTo>
                <a:lnTo>
                  <a:pt x="617" y="3"/>
                </a:lnTo>
                <a:lnTo>
                  <a:pt x="608" y="3"/>
                </a:lnTo>
                <a:lnTo>
                  <a:pt x="595" y="0"/>
                </a:lnTo>
                <a:lnTo>
                  <a:pt x="592" y="3"/>
                </a:lnTo>
                <a:lnTo>
                  <a:pt x="585" y="3"/>
                </a:lnTo>
                <a:lnTo>
                  <a:pt x="582" y="3"/>
                </a:lnTo>
                <a:lnTo>
                  <a:pt x="579" y="3"/>
                </a:lnTo>
                <a:lnTo>
                  <a:pt x="575" y="3"/>
                </a:lnTo>
                <a:lnTo>
                  <a:pt x="572" y="3"/>
                </a:lnTo>
                <a:lnTo>
                  <a:pt x="569" y="3"/>
                </a:lnTo>
                <a:lnTo>
                  <a:pt x="566" y="3"/>
                </a:lnTo>
                <a:lnTo>
                  <a:pt x="566" y="10"/>
                </a:lnTo>
                <a:lnTo>
                  <a:pt x="566" y="19"/>
                </a:lnTo>
                <a:lnTo>
                  <a:pt x="563" y="26"/>
                </a:lnTo>
                <a:lnTo>
                  <a:pt x="563" y="32"/>
                </a:lnTo>
                <a:lnTo>
                  <a:pt x="563" y="39"/>
                </a:lnTo>
                <a:lnTo>
                  <a:pt x="559" y="45"/>
                </a:lnTo>
                <a:lnTo>
                  <a:pt x="553" y="51"/>
                </a:lnTo>
                <a:lnTo>
                  <a:pt x="550" y="55"/>
                </a:lnTo>
                <a:lnTo>
                  <a:pt x="547" y="58"/>
                </a:lnTo>
                <a:lnTo>
                  <a:pt x="543" y="58"/>
                </a:lnTo>
                <a:lnTo>
                  <a:pt x="540" y="58"/>
                </a:lnTo>
                <a:lnTo>
                  <a:pt x="537" y="58"/>
                </a:lnTo>
                <a:lnTo>
                  <a:pt x="534" y="58"/>
                </a:lnTo>
                <a:lnTo>
                  <a:pt x="534" y="58"/>
                </a:lnTo>
                <a:lnTo>
                  <a:pt x="530" y="58"/>
                </a:lnTo>
                <a:lnTo>
                  <a:pt x="527" y="55"/>
                </a:lnTo>
                <a:lnTo>
                  <a:pt x="537" y="109"/>
                </a:lnTo>
                <a:lnTo>
                  <a:pt x="604" y="93"/>
                </a:lnTo>
                <a:lnTo>
                  <a:pt x="611" y="106"/>
                </a:lnTo>
                <a:lnTo>
                  <a:pt x="608" y="106"/>
                </a:lnTo>
                <a:lnTo>
                  <a:pt x="608" y="109"/>
                </a:lnTo>
                <a:lnTo>
                  <a:pt x="604" y="109"/>
                </a:lnTo>
                <a:lnTo>
                  <a:pt x="604" y="112"/>
                </a:lnTo>
                <a:lnTo>
                  <a:pt x="601" y="116"/>
                </a:lnTo>
                <a:lnTo>
                  <a:pt x="598" y="116"/>
                </a:lnTo>
                <a:lnTo>
                  <a:pt x="595" y="116"/>
                </a:lnTo>
                <a:lnTo>
                  <a:pt x="588" y="119"/>
                </a:lnTo>
                <a:lnTo>
                  <a:pt x="575" y="122"/>
                </a:lnTo>
                <a:lnTo>
                  <a:pt x="566" y="125"/>
                </a:lnTo>
                <a:lnTo>
                  <a:pt x="553" y="132"/>
                </a:lnTo>
                <a:lnTo>
                  <a:pt x="543" y="138"/>
                </a:lnTo>
                <a:lnTo>
                  <a:pt x="534" y="141"/>
                </a:lnTo>
                <a:lnTo>
                  <a:pt x="521" y="148"/>
                </a:lnTo>
                <a:lnTo>
                  <a:pt x="508" y="151"/>
                </a:lnTo>
                <a:lnTo>
                  <a:pt x="495" y="151"/>
                </a:lnTo>
                <a:lnTo>
                  <a:pt x="489" y="154"/>
                </a:lnTo>
                <a:lnTo>
                  <a:pt x="485" y="154"/>
                </a:lnTo>
                <a:lnTo>
                  <a:pt x="479" y="157"/>
                </a:lnTo>
                <a:lnTo>
                  <a:pt x="473" y="157"/>
                </a:lnTo>
                <a:lnTo>
                  <a:pt x="466" y="161"/>
                </a:lnTo>
                <a:lnTo>
                  <a:pt x="463" y="161"/>
                </a:lnTo>
                <a:lnTo>
                  <a:pt x="456" y="164"/>
                </a:lnTo>
                <a:lnTo>
                  <a:pt x="450" y="164"/>
                </a:lnTo>
                <a:lnTo>
                  <a:pt x="440" y="167"/>
                </a:lnTo>
                <a:lnTo>
                  <a:pt x="428" y="170"/>
                </a:lnTo>
                <a:lnTo>
                  <a:pt x="418" y="174"/>
                </a:lnTo>
                <a:lnTo>
                  <a:pt x="408" y="174"/>
                </a:lnTo>
                <a:lnTo>
                  <a:pt x="399" y="177"/>
                </a:lnTo>
                <a:lnTo>
                  <a:pt x="389" y="180"/>
                </a:lnTo>
                <a:lnTo>
                  <a:pt x="379" y="183"/>
                </a:lnTo>
                <a:lnTo>
                  <a:pt x="370" y="186"/>
                </a:lnTo>
                <a:lnTo>
                  <a:pt x="334" y="196"/>
                </a:lnTo>
                <a:lnTo>
                  <a:pt x="299" y="202"/>
                </a:lnTo>
                <a:lnTo>
                  <a:pt x="264" y="212"/>
                </a:lnTo>
                <a:lnTo>
                  <a:pt x="228" y="222"/>
                </a:lnTo>
                <a:lnTo>
                  <a:pt x="193" y="228"/>
                </a:lnTo>
                <a:lnTo>
                  <a:pt x="157" y="235"/>
                </a:lnTo>
                <a:lnTo>
                  <a:pt x="122" y="241"/>
                </a:lnTo>
                <a:lnTo>
                  <a:pt x="87" y="247"/>
                </a:lnTo>
                <a:lnTo>
                  <a:pt x="77" y="247"/>
                </a:lnTo>
                <a:lnTo>
                  <a:pt x="67" y="251"/>
                </a:lnTo>
                <a:lnTo>
                  <a:pt x="58" y="251"/>
                </a:lnTo>
                <a:lnTo>
                  <a:pt x="48" y="251"/>
                </a:lnTo>
                <a:lnTo>
                  <a:pt x="39" y="254"/>
                </a:lnTo>
                <a:lnTo>
                  <a:pt x="29" y="254"/>
                </a:lnTo>
                <a:lnTo>
                  <a:pt x="19" y="257"/>
                </a:lnTo>
                <a:lnTo>
                  <a:pt x="10" y="260"/>
                </a:lnTo>
                <a:lnTo>
                  <a:pt x="10" y="257"/>
                </a:lnTo>
                <a:lnTo>
                  <a:pt x="6" y="257"/>
                </a:lnTo>
                <a:lnTo>
                  <a:pt x="3" y="257"/>
                </a:lnTo>
                <a:lnTo>
                  <a:pt x="3" y="257"/>
                </a:lnTo>
                <a:lnTo>
                  <a:pt x="0" y="257"/>
                </a:lnTo>
                <a:lnTo>
                  <a:pt x="0" y="257"/>
                </a:lnTo>
                <a:lnTo>
                  <a:pt x="0" y="257"/>
                </a:lnTo>
                <a:lnTo>
                  <a:pt x="0" y="260"/>
                </a:lnTo>
                <a:lnTo>
                  <a:pt x="3" y="267"/>
                </a:lnTo>
                <a:lnTo>
                  <a:pt x="10" y="276"/>
                </a:lnTo>
                <a:lnTo>
                  <a:pt x="16" y="283"/>
                </a:lnTo>
                <a:lnTo>
                  <a:pt x="19" y="292"/>
                </a:lnTo>
                <a:lnTo>
                  <a:pt x="26" y="299"/>
                </a:lnTo>
                <a:lnTo>
                  <a:pt x="32" y="308"/>
                </a:lnTo>
                <a:lnTo>
                  <a:pt x="39" y="318"/>
                </a:lnTo>
                <a:lnTo>
                  <a:pt x="45" y="328"/>
                </a:lnTo>
                <a:lnTo>
                  <a:pt x="48" y="328"/>
                </a:lnTo>
                <a:lnTo>
                  <a:pt x="51" y="328"/>
                </a:lnTo>
                <a:lnTo>
                  <a:pt x="55" y="328"/>
                </a:lnTo>
                <a:lnTo>
                  <a:pt x="58" y="328"/>
                </a:lnTo>
                <a:lnTo>
                  <a:pt x="61" y="328"/>
                </a:lnTo>
                <a:lnTo>
                  <a:pt x="64" y="328"/>
                </a:lnTo>
                <a:lnTo>
                  <a:pt x="67" y="328"/>
                </a:lnTo>
                <a:lnTo>
                  <a:pt x="67" y="331"/>
                </a:lnTo>
                <a:close/>
              </a:path>
            </a:pathLst>
          </a:custGeom>
          <a:solidFill>
            <a:srgbClr val="0087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0" name="Freeform 16"/>
          <p:cNvSpPr/>
          <p:nvPr/>
        </p:nvSpPr>
        <p:spPr bwMode="auto">
          <a:xfrm>
            <a:off x="3397250" y="4324350"/>
            <a:ext cx="122238" cy="152400"/>
          </a:xfrm>
          <a:custGeom>
            <a:avLst/>
            <a:gdLst>
              <a:gd name="T0" fmla="*/ 26 w 77"/>
              <a:gd name="T1" fmla="*/ 96 h 96"/>
              <a:gd name="T2" fmla="*/ 29 w 77"/>
              <a:gd name="T3" fmla="*/ 96 h 96"/>
              <a:gd name="T4" fmla="*/ 36 w 77"/>
              <a:gd name="T5" fmla="*/ 96 h 96"/>
              <a:gd name="T6" fmla="*/ 39 w 77"/>
              <a:gd name="T7" fmla="*/ 96 h 96"/>
              <a:gd name="T8" fmla="*/ 42 w 77"/>
              <a:gd name="T9" fmla="*/ 93 h 96"/>
              <a:gd name="T10" fmla="*/ 48 w 77"/>
              <a:gd name="T11" fmla="*/ 93 h 96"/>
              <a:gd name="T12" fmla="*/ 52 w 77"/>
              <a:gd name="T13" fmla="*/ 90 h 96"/>
              <a:gd name="T14" fmla="*/ 55 w 77"/>
              <a:gd name="T15" fmla="*/ 87 h 96"/>
              <a:gd name="T16" fmla="*/ 58 w 77"/>
              <a:gd name="T17" fmla="*/ 83 h 96"/>
              <a:gd name="T18" fmla="*/ 61 w 77"/>
              <a:gd name="T19" fmla="*/ 74 h 96"/>
              <a:gd name="T20" fmla="*/ 64 w 77"/>
              <a:gd name="T21" fmla="*/ 64 h 96"/>
              <a:gd name="T22" fmla="*/ 68 w 77"/>
              <a:gd name="T23" fmla="*/ 55 h 96"/>
              <a:gd name="T24" fmla="*/ 71 w 77"/>
              <a:gd name="T25" fmla="*/ 45 h 96"/>
              <a:gd name="T26" fmla="*/ 74 w 77"/>
              <a:gd name="T27" fmla="*/ 38 h 96"/>
              <a:gd name="T28" fmla="*/ 77 w 77"/>
              <a:gd name="T29" fmla="*/ 29 h 96"/>
              <a:gd name="T30" fmla="*/ 77 w 77"/>
              <a:gd name="T31" fmla="*/ 19 h 96"/>
              <a:gd name="T32" fmla="*/ 77 w 77"/>
              <a:gd name="T33" fmla="*/ 10 h 96"/>
              <a:gd name="T34" fmla="*/ 36 w 77"/>
              <a:gd name="T35" fmla="*/ 0 h 96"/>
              <a:gd name="T36" fmla="*/ 29 w 77"/>
              <a:gd name="T37" fmla="*/ 29 h 96"/>
              <a:gd name="T38" fmla="*/ 0 w 77"/>
              <a:gd name="T39" fmla="*/ 80 h 96"/>
              <a:gd name="T40" fmla="*/ 0 w 77"/>
              <a:gd name="T41" fmla="*/ 83 h 96"/>
              <a:gd name="T42" fmla="*/ 3 w 77"/>
              <a:gd name="T43" fmla="*/ 87 h 96"/>
              <a:gd name="T44" fmla="*/ 7 w 77"/>
              <a:gd name="T45" fmla="*/ 87 h 96"/>
              <a:gd name="T46" fmla="*/ 10 w 77"/>
              <a:gd name="T47" fmla="*/ 90 h 96"/>
              <a:gd name="T48" fmla="*/ 13 w 77"/>
              <a:gd name="T49" fmla="*/ 90 h 96"/>
              <a:gd name="T50" fmla="*/ 16 w 77"/>
              <a:gd name="T51" fmla="*/ 90 h 96"/>
              <a:gd name="T52" fmla="*/ 23 w 77"/>
              <a:gd name="T53" fmla="*/ 93 h 96"/>
              <a:gd name="T54" fmla="*/ 26 w 77"/>
              <a:gd name="T5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7" h="96">
                <a:moveTo>
                  <a:pt x="26" y="96"/>
                </a:moveTo>
                <a:lnTo>
                  <a:pt x="29" y="96"/>
                </a:lnTo>
                <a:lnTo>
                  <a:pt x="36" y="96"/>
                </a:lnTo>
                <a:lnTo>
                  <a:pt x="39" y="96"/>
                </a:lnTo>
                <a:lnTo>
                  <a:pt x="42" y="93"/>
                </a:lnTo>
                <a:lnTo>
                  <a:pt x="48" y="93"/>
                </a:lnTo>
                <a:lnTo>
                  <a:pt x="52" y="90"/>
                </a:lnTo>
                <a:lnTo>
                  <a:pt x="55" y="87"/>
                </a:lnTo>
                <a:lnTo>
                  <a:pt x="58" y="83"/>
                </a:lnTo>
                <a:lnTo>
                  <a:pt x="61" y="74"/>
                </a:lnTo>
                <a:lnTo>
                  <a:pt x="64" y="64"/>
                </a:lnTo>
                <a:lnTo>
                  <a:pt x="68" y="55"/>
                </a:lnTo>
                <a:lnTo>
                  <a:pt x="71" y="45"/>
                </a:lnTo>
                <a:lnTo>
                  <a:pt x="74" y="38"/>
                </a:lnTo>
                <a:lnTo>
                  <a:pt x="77" y="29"/>
                </a:lnTo>
                <a:lnTo>
                  <a:pt x="77" y="19"/>
                </a:lnTo>
                <a:lnTo>
                  <a:pt x="77" y="10"/>
                </a:lnTo>
                <a:lnTo>
                  <a:pt x="36" y="0"/>
                </a:lnTo>
                <a:lnTo>
                  <a:pt x="29" y="29"/>
                </a:lnTo>
                <a:lnTo>
                  <a:pt x="0" y="80"/>
                </a:lnTo>
                <a:lnTo>
                  <a:pt x="0" y="83"/>
                </a:lnTo>
                <a:lnTo>
                  <a:pt x="3" y="87"/>
                </a:lnTo>
                <a:lnTo>
                  <a:pt x="7" y="87"/>
                </a:lnTo>
                <a:lnTo>
                  <a:pt x="10" y="90"/>
                </a:lnTo>
                <a:lnTo>
                  <a:pt x="13" y="90"/>
                </a:lnTo>
                <a:lnTo>
                  <a:pt x="16" y="90"/>
                </a:lnTo>
                <a:lnTo>
                  <a:pt x="23" y="93"/>
                </a:lnTo>
                <a:lnTo>
                  <a:pt x="26" y="96"/>
                </a:lnTo>
                <a:close/>
              </a:path>
            </a:pathLst>
          </a:custGeom>
          <a:solidFill>
            <a:srgbClr val="C4C4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1" name="Freeform 17"/>
          <p:cNvSpPr/>
          <p:nvPr/>
        </p:nvSpPr>
        <p:spPr bwMode="auto">
          <a:xfrm>
            <a:off x="2805113" y="3829050"/>
            <a:ext cx="612775" cy="633413"/>
          </a:xfrm>
          <a:custGeom>
            <a:avLst/>
            <a:gdLst>
              <a:gd name="T0" fmla="*/ 296 w 386"/>
              <a:gd name="T1" fmla="*/ 399 h 399"/>
              <a:gd name="T2" fmla="*/ 318 w 386"/>
              <a:gd name="T3" fmla="*/ 395 h 399"/>
              <a:gd name="T4" fmla="*/ 341 w 386"/>
              <a:gd name="T5" fmla="*/ 383 h 399"/>
              <a:gd name="T6" fmla="*/ 357 w 386"/>
              <a:gd name="T7" fmla="*/ 370 h 399"/>
              <a:gd name="T8" fmla="*/ 367 w 386"/>
              <a:gd name="T9" fmla="*/ 350 h 399"/>
              <a:gd name="T10" fmla="*/ 373 w 386"/>
              <a:gd name="T11" fmla="*/ 334 h 399"/>
              <a:gd name="T12" fmla="*/ 376 w 386"/>
              <a:gd name="T13" fmla="*/ 318 h 399"/>
              <a:gd name="T14" fmla="*/ 380 w 386"/>
              <a:gd name="T15" fmla="*/ 302 h 399"/>
              <a:gd name="T16" fmla="*/ 386 w 386"/>
              <a:gd name="T17" fmla="*/ 280 h 399"/>
              <a:gd name="T18" fmla="*/ 386 w 386"/>
              <a:gd name="T19" fmla="*/ 248 h 399"/>
              <a:gd name="T20" fmla="*/ 376 w 386"/>
              <a:gd name="T21" fmla="*/ 219 h 399"/>
              <a:gd name="T22" fmla="*/ 360 w 386"/>
              <a:gd name="T23" fmla="*/ 187 h 399"/>
              <a:gd name="T24" fmla="*/ 344 w 386"/>
              <a:gd name="T25" fmla="*/ 161 h 399"/>
              <a:gd name="T26" fmla="*/ 328 w 386"/>
              <a:gd name="T27" fmla="*/ 142 h 399"/>
              <a:gd name="T28" fmla="*/ 309 w 386"/>
              <a:gd name="T29" fmla="*/ 122 h 399"/>
              <a:gd name="T30" fmla="*/ 290 w 386"/>
              <a:gd name="T31" fmla="*/ 103 h 399"/>
              <a:gd name="T32" fmla="*/ 264 w 386"/>
              <a:gd name="T33" fmla="*/ 84 h 399"/>
              <a:gd name="T34" fmla="*/ 228 w 386"/>
              <a:gd name="T35" fmla="*/ 58 h 399"/>
              <a:gd name="T36" fmla="*/ 196 w 386"/>
              <a:gd name="T37" fmla="*/ 36 h 399"/>
              <a:gd name="T38" fmla="*/ 161 w 386"/>
              <a:gd name="T39" fmla="*/ 10 h 399"/>
              <a:gd name="T40" fmla="*/ 145 w 386"/>
              <a:gd name="T41" fmla="*/ 7 h 399"/>
              <a:gd name="T42" fmla="*/ 145 w 386"/>
              <a:gd name="T43" fmla="*/ 16 h 399"/>
              <a:gd name="T44" fmla="*/ 142 w 386"/>
              <a:gd name="T45" fmla="*/ 29 h 399"/>
              <a:gd name="T46" fmla="*/ 138 w 386"/>
              <a:gd name="T47" fmla="*/ 42 h 399"/>
              <a:gd name="T48" fmla="*/ 132 w 386"/>
              <a:gd name="T49" fmla="*/ 71 h 399"/>
              <a:gd name="T50" fmla="*/ 113 w 386"/>
              <a:gd name="T51" fmla="*/ 113 h 399"/>
              <a:gd name="T52" fmla="*/ 93 w 386"/>
              <a:gd name="T53" fmla="*/ 154 h 399"/>
              <a:gd name="T54" fmla="*/ 71 w 386"/>
              <a:gd name="T55" fmla="*/ 193 h 399"/>
              <a:gd name="T56" fmla="*/ 52 w 386"/>
              <a:gd name="T57" fmla="*/ 222 h 399"/>
              <a:gd name="T58" fmla="*/ 39 w 386"/>
              <a:gd name="T59" fmla="*/ 244 h 399"/>
              <a:gd name="T60" fmla="*/ 23 w 386"/>
              <a:gd name="T61" fmla="*/ 264 h 399"/>
              <a:gd name="T62" fmla="*/ 7 w 386"/>
              <a:gd name="T63" fmla="*/ 283 h 399"/>
              <a:gd name="T64" fmla="*/ 7 w 386"/>
              <a:gd name="T65" fmla="*/ 299 h 399"/>
              <a:gd name="T66" fmla="*/ 23 w 386"/>
              <a:gd name="T67" fmla="*/ 309 h 399"/>
              <a:gd name="T68" fmla="*/ 45 w 386"/>
              <a:gd name="T69" fmla="*/ 318 h 399"/>
              <a:gd name="T70" fmla="*/ 68 w 386"/>
              <a:gd name="T71" fmla="*/ 328 h 399"/>
              <a:gd name="T72" fmla="*/ 84 w 386"/>
              <a:gd name="T73" fmla="*/ 338 h 399"/>
              <a:gd name="T74" fmla="*/ 93 w 386"/>
              <a:gd name="T75" fmla="*/ 341 h 399"/>
              <a:gd name="T76" fmla="*/ 106 w 386"/>
              <a:gd name="T77" fmla="*/ 347 h 399"/>
              <a:gd name="T78" fmla="*/ 116 w 386"/>
              <a:gd name="T79" fmla="*/ 350 h 399"/>
              <a:gd name="T80" fmla="*/ 142 w 386"/>
              <a:gd name="T81" fmla="*/ 357 h 399"/>
              <a:gd name="T82" fmla="*/ 183 w 386"/>
              <a:gd name="T83" fmla="*/ 370 h 399"/>
              <a:gd name="T84" fmla="*/ 225 w 386"/>
              <a:gd name="T85" fmla="*/ 379 h 399"/>
              <a:gd name="T86" fmla="*/ 264 w 386"/>
              <a:gd name="T87" fmla="*/ 392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86" h="399">
                <a:moveTo>
                  <a:pt x="286" y="399"/>
                </a:moveTo>
                <a:lnTo>
                  <a:pt x="296" y="399"/>
                </a:lnTo>
                <a:lnTo>
                  <a:pt x="309" y="399"/>
                </a:lnTo>
                <a:lnTo>
                  <a:pt x="318" y="395"/>
                </a:lnTo>
                <a:lnTo>
                  <a:pt x="328" y="389"/>
                </a:lnTo>
                <a:lnTo>
                  <a:pt x="341" y="383"/>
                </a:lnTo>
                <a:lnTo>
                  <a:pt x="347" y="376"/>
                </a:lnTo>
                <a:lnTo>
                  <a:pt x="357" y="370"/>
                </a:lnTo>
                <a:lnTo>
                  <a:pt x="364" y="360"/>
                </a:lnTo>
                <a:lnTo>
                  <a:pt x="367" y="350"/>
                </a:lnTo>
                <a:lnTo>
                  <a:pt x="370" y="344"/>
                </a:lnTo>
                <a:lnTo>
                  <a:pt x="373" y="334"/>
                </a:lnTo>
                <a:lnTo>
                  <a:pt x="373" y="328"/>
                </a:lnTo>
                <a:lnTo>
                  <a:pt x="376" y="318"/>
                </a:lnTo>
                <a:lnTo>
                  <a:pt x="380" y="309"/>
                </a:lnTo>
                <a:lnTo>
                  <a:pt x="380" y="302"/>
                </a:lnTo>
                <a:lnTo>
                  <a:pt x="383" y="293"/>
                </a:lnTo>
                <a:lnTo>
                  <a:pt x="386" y="280"/>
                </a:lnTo>
                <a:lnTo>
                  <a:pt x="386" y="264"/>
                </a:lnTo>
                <a:lnTo>
                  <a:pt x="386" y="248"/>
                </a:lnTo>
                <a:lnTo>
                  <a:pt x="380" y="232"/>
                </a:lnTo>
                <a:lnTo>
                  <a:pt x="376" y="219"/>
                </a:lnTo>
                <a:lnTo>
                  <a:pt x="370" y="203"/>
                </a:lnTo>
                <a:lnTo>
                  <a:pt x="360" y="187"/>
                </a:lnTo>
                <a:lnTo>
                  <a:pt x="354" y="174"/>
                </a:lnTo>
                <a:lnTo>
                  <a:pt x="344" y="161"/>
                </a:lnTo>
                <a:lnTo>
                  <a:pt x="338" y="151"/>
                </a:lnTo>
                <a:lnTo>
                  <a:pt x="328" y="142"/>
                </a:lnTo>
                <a:lnTo>
                  <a:pt x="318" y="132"/>
                </a:lnTo>
                <a:lnTo>
                  <a:pt x="309" y="122"/>
                </a:lnTo>
                <a:lnTo>
                  <a:pt x="299" y="113"/>
                </a:lnTo>
                <a:lnTo>
                  <a:pt x="290" y="103"/>
                </a:lnTo>
                <a:lnTo>
                  <a:pt x="280" y="93"/>
                </a:lnTo>
                <a:lnTo>
                  <a:pt x="264" y="84"/>
                </a:lnTo>
                <a:lnTo>
                  <a:pt x="248" y="71"/>
                </a:lnTo>
                <a:lnTo>
                  <a:pt x="228" y="58"/>
                </a:lnTo>
                <a:lnTo>
                  <a:pt x="212" y="45"/>
                </a:lnTo>
                <a:lnTo>
                  <a:pt x="196" y="36"/>
                </a:lnTo>
                <a:lnTo>
                  <a:pt x="180" y="23"/>
                </a:lnTo>
                <a:lnTo>
                  <a:pt x="161" y="10"/>
                </a:lnTo>
                <a:lnTo>
                  <a:pt x="145" y="0"/>
                </a:lnTo>
                <a:lnTo>
                  <a:pt x="145" y="7"/>
                </a:lnTo>
                <a:lnTo>
                  <a:pt x="145" y="13"/>
                </a:lnTo>
                <a:lnTo>
                  <a:pt x="145" y="16"/>
                </a:lnTo>
                <a:lnTo>
                  <a:pt x="145" y="23"/>
                </a:lnTo>
                <a:lnTo>
                  <a:pt x="142" y="29"/>
                </a:lnTo>
                <a:lnTo>
                  <a:pt x="142" y="36"/>
                </a:lnTo>
                <a:lnTo>
                  <a:pt x="138" y="42"/>
                </a:lnTo>
                <a:lnTo>
                  <a:pt x="138" y="48"/>
                </a:lnTo>
                <a:lnTo>
                  <a:pt x="132" y="71"/>
                </a:lnTo>
                <a:lnTo>
                  <a:pt x="122" y="90"/>
                </a:lnTo>
                <a:lnTo>
                  <a:pt x="113" y="113"/>
                </a:lnTo>
                <a:lnTo>
                  <a:pt x="103" y="132"/>
                </a:lnTo>
                <a:lnTo>
                  <a:pt x="93" y="154"/>
                </a:lnTo>
                <a:lnTo>
                  <a:pt x="81" y="174"/>
                </a:lnTo>
                <a:lnTo>
                  <a:pt x="71" y="193"/>
                </a:lnTo>
                <a:lnTo>
                  <a:pt x="58" y="212"/>
                </a:lnTo>
                <a:lnTo>
                  <a:pt x="52" y="222"/>
                </a:lnTo>
                <a:lnTo>
                  <a:pt x="45" y="235"/>
                </a:lnTo>
                <a:lnTo>
                  <a:pt x="39" y="244"/>
                </a:lnTo>
                <a:lnTo>
                  <a:pt x="32" y="254"/>
                </a:lnTo>
                <a:lnTo>
                  <a:pt x="23" y="264"/>
                </a:lnTo>
                <a:lnTo>
                  <a:pt x="16" y="273"/>
                </a:lnTo>
                <a:lnTo>
                  <a:pt x="7" y="283"/>
                </a:lnTo>
                <a:lnTo>
                  <a:pt x="0" y="289"/>
                </a:lnTo>
                <a:lnTo>
                  <a:pt x="7" y="299"/>
                </a:lnTo>
                <a:lnTo>
                  <a:pt x="13" y="305"/>
                </a:lnTo>
                <a:lnTo>
                  <a:pt x="23" y="309"/>
                </a:lnTo>
                <a:lnTo>
                  <a:pt x="36" y="312"/>
                </a:lnTo>
                <a:lnTo>
                  <a:pt x="45" y="318"/>
                </a:lnTo>
                <a:lnTo>
                  <a:pt x="58" y="322"/>
                </a:lnTo>
                <a:lnTo>
                  <a:pt x="68" y="328"/>
                </a:lnTo>
                <a:lnTo>
                  <a:pt x="77" y="334"/>
                </a:lnTo>
                <a:lnTo>
                  <a:pt x="84" y="338"/>
                </a:lnTo>
                <a:lnTo>
                  <a:pt x="87" y="341"/>
                </a:lnTo>
                <a:lnTo>
                  <a:pt x="93" y="341"/>
                </a:lnTo>
                <a:lnTo>
                  <a:pt x="100" y="344"/>
                </a:lnTo>
                <a:lnTo>
                  <a:pt x="106" y="347"/>
                </a:lnTo>
                <a:lnTo>
                  <a:pt x="113" y="350"/>
                </a:lnTo>
                <a:lnTo>
                  <a:pt x="116" y="350"/>
                </a:lnTo>
                <a:lnTo>
                  <a:pt x="122" y="354"/>
                </a:lnTo>
                <a:lnTo>
                  <a:pt x="142" y="357"/>
                </a:lnTo>
                <a:lnTo>
                  <a:pt x="164" y="363"/>
                </a:lnTo>
                <a:lnTo>
                  <a:pt x="183" y="370"/>
                </a:lnTo>
                <a:lnTo>
                  <a:pt x="206" y="376"/>
                </a:lnTo>
                <a:lnTo>
                  <a:pt x="225" y="379"/>
                </a:lnTo>
                <a:lnTo>
                  <a:pt x="245" y="386"/>
                </a:lnTo>
                <a:lnTo>
                  <a:pt x="264" y="392"/>
                </a:lnTo>
                <a:lnTo>
                  <a:pt x="286" y="399"/>
                </a:lnTo>
                <a:close/>
              </a:path>
            </a:pathLst>
          </a:custGeom>
          <a:solidFill>
            <a:srgbClr val="9191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2" name="Freeform 18"/>
          <p:cNvSpPr/>
          <p:nvPr/>
        </p:nvSpPr>
        <p:spPr bwMode="auto">
          <a:xfrm>
            <a:off x="2341563" y="3671888"/>
            <a:ext cx="581025" cy="550862"/>
          </a:xfrm>
          <a:custGeom>
            <a:avLst/>
            <a:gdLst>
              <a:gd name="T0" fmla="*/ 196 w 366"/>
              <a:gd name="T1" fmla="*/ 347 h 347"/>
              <a:gd name="T2" fmla="*/ 199 w 366"/>
              <a:gd name="T3" fmla="*/ 343 h 347"/>
              <a:gd name="T4" fmla="*/ 205 w 366"/>
              <a:gd name="T5" fmla="*/ 340 h 347"/>
              <a:gd name="T6" fmla="*/ 209 w 366"/>
              <a:gd name="T7" fmla="*/ 337 h 347"/>
              <a:gd name="T8" fmla="*/ 225 w 366"/>
              <a:gd name="T9" fmla="*/ 327 h 347"/>
              <a:gd name="T10" fmla="*/ 241 w 366"/>
              <a:gd name="T11" fmla="*/ 305 h 347"/>
              <a:gd name="T12" fmla="*/ 260 w 366"/>
              <a:gd name="T13" fmla="*/ 286 h 347"/>
              <a:gd name="T14" fmla="*/ 273 w 366"/>
              <a:gd name="T15" fmla="*/ 263 h 347"/>
              <a:gd name="T16" fmla="*/ 289 w 366"/>
              <a:gd name="T17" fmla="*/ 241 h 347"/>
              <a:gd name="T18" fmla="*/ 305 w 366"/>
              <a:gd name="T19" fmla="*/ 212 h 347"/>
              <a:gd name="T20" fmla="*/ 318 w 366"/>
              <a:gd name="T21" fmla="*/ 183 h 347"/>
              <a:gd name="T22" fmla="*/ 334 w 366"/>
              <a:gd name="T23" fmla="*/ 151 h 347"/>
              <a:gd name="T24" fmla="*/ 347 w 366"/>
              <a:gd name="T25" fmla="*/ 128 h 347"/>
              <a:gd name="T26" fmla="*/ 353 w 366"/>
              <a:gd name="T27" fmla="*/ 109 h 347"/>
              <a:gd name="T28" fmla="*/ 360 w 366"/>
              <a:gd name="T29" fmla="*/ 86 h 347"/>
              <a:gd name="T30" fmla="*/ 363 w 366"/>
              <a:gd name="T31" fmla="*/ 67 h 347"/>
              <a:gd name="T32" fmla="*/ 356 w 366"/>
              <a:gd name="T33" fmla="*/ 51 h 347"/>
              <a:gd name="T34" fmla="*/ 334 w 366"/>
              <a:gd name="T35" fmla="*/ 41 h 347"/>
              <a:gd name="T36" fmla="*/ 311 w 366"/>
              <a:gd name="T37" fmla="*/ 32 h 347"/>
              <a:gd name="T38" fmla="*/ 289 w 366"/>
              <a:gd name="T39" fmla="*/ 22 h 347"/>
              <a:gd name="T40" fmla="*/ 270 w 366"/>
              <a:gd name="T41" fmla="*/ 16 h 347"/>
              <a:gd name="T42" fmla="*/ 257 w 366"/>
              <a:gd name="T43" fmla="*/ 12 h 347"/>
              <a:gd name="T44" fmla="*/ 247 w 366"/>
              <a:gd name="T45" fmla="*/ 9 h 347"/>
              <a:gd name="T46" fmla="*/ 234 w 366"/>
              <a:gd name="T47" fmla="*/ 6 h 347"/>
              <a:gd name="T48" fmla="*/ 218 w 366"/>
              <a:gd name="T49" fmla="*/ 3 h 347"/>
              <a:gd name="T50" fmla="*/ 199 w 366"/>
              <a:gd name="T51" fmla="*/ 0 h 347"/>
              <a:gd name="T52" fmla="*/ 183 w 366"/>
              <a:gd name="T53" fmla="*/ 0 h 347"/>
              <a:gd name="T54" fmla="*/ 164 w 366"/>
              <a:gd name="T55" fmla="*/ 3 h 347"/>
              <a:gd name="T56" fmla="*/ 151 w 366"/>
              <a:gd name="T57" fmla="*/ 6 h 347"/>
              <a:gd name="T58" fmla="*/ 141 w 366"/>
              <a:gd name="T59" fmla="*/ 9 h 347"/>
              <a:gd name="T60" fmla="*/ 135 w 366"/>
              <a:gd name="T61" fmla="*/ 12 h 347"/>
              <a:gd name="T62" fmla="*/ 128 w 366"/>
              <a:gd name="T63" fmla="*/ 16 h 347"/>
              <a:gd name="T64" fmla="*/ 122 w 366"/>
              <a:gd name="T65" fmla="*/ 16 h 347"/>
              <a:gd name="T66" fmla="*/ 115 w 366"/>
              <a:gd name="T67" fmla="*/ 19 h 347"/>
              <a:gd name="T68" fmla="*/ 109 w 366"/>
              <a:gd name="T69" fmla="*/ 22 h 347"/>
              <a:gd name="T70" fmla="*/ 102 w 366"/>
              <a:gd name="T71" fmla="*/ 25 h 347"/>
              <a:gd name="T72" fmla="*/ 90 w 366"/>
              <a:gd name="T73" fmla="*/ 32 h 347"/>
              <a:gd name="T74" fmla="*/ 74 w 366"/>
              <a:gd name="T75" fmla="*/ 41 h 347"/>
              <a:gd name="T76" fmla="*/ 57 w 366"/>
              <a:gd name="T77" fmla="*/ 54 h 347"/>
              <a:gd name="T78" fmla="*/ 41 w 366"/>
              <a:gd name="T79" fmla="*/ 67 h 347"/>
              <a:gd name="T80" fmla="*/ 29 w 366"/>
              <a:gd name="T81" fmla="*/ 80 h 347"/>
              <a:gd name="T82" fmla="*/ 19 w 366"/>
              <a:gd name="T83" fmla="*/ 93 h 347"/>
              <a:gd name="T84" fmla="*/ 6 w 366"/>
              <a:gd name="T85" fmla="*/ 106 h 347"/>
              <a:gd name="T86" fmla="*/ 0 w 366"/>
              <a:gd name="T87" fmla="*/ 122 h 347"/>
              <a:gd name="T88" fmla="*/ 9 w 366"/>
              <a:gd name="T89" fmla="*/ 147 h 347"/>
              <a:gd name="T90" fmla="*/ 29 w 366"/>
              <a:gd name="T91" fmla="*/ 183 h 347"/>
              <a:gd name="T92" fmla="*/ 48 w 366"/>
              <a:gd name="T93" fmla="*/ 215 h 347"/>
              <a:gd name="T94" fmla="*/ 74 w 366"/>
              <a:gd name="T95" fmla="*/ 244 h 347"/>
              <a:gd name="T96" fmla="*/ 99 w 366"/>
              <a:gd name="T97" fmla="*/ 270 h 347"/>
              <a:gd name="T98" fmla="*/ 125 w 366"/>
              <a:gd name="T99" fmla="*/ 295 h 347"/>
              <a:gd name="T100" fmla="*/ 151 w 366"/>
              <a:gd name="T101" fmla="*/ 318 h 347"/>
              <a:gd name="T102" fmla="*/ 176 w 366"/>
              <a:gd name="T103" fmla="*/ 34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66" h="347">
                <a:moveTo>
                  <a:pt x="193" y="347"/>
                </a:moveTo>
                <a:lnTo>
                  <a:pt x="196" y="347"/>
                </a:lnTo>
                <a:lnTo>
                  <a:pt x="196" y="347"/>
                </a:lnTo>
                <a:lnTo>
                  <a:pt x="199" y="343"/>
                </a:lnTo>
                <a:lnTo>
                  <a:pt x="202" y="343"/>
                </a:lnTo>
                <a:lnTo>
                  <a:pt x="205" y="340"/>
                </a:lnTo>
                <a:lnTo>
                  <a:pt x="205" y="337"/>
                </a:lnTo>
                <a:lnTo>
                  <a:pt x="209" y="337"/>
                </a:lnTo>
                <a:lnTo>
                  <a:pt x="215" y="337"/>
                </a:lnTo>
                <a:lnTo>
                  <a:pt x="225" y="327"/>
                </a:lnTo>
                <a:lnTo>
                  <a:pt x="231" y="314"/>
                </a:lnTo>
                <a:lnTo>
                  <a:pt x="241" y="305"/>
                </a:lnTo>
                <a:lnTo>
                  <a:pt x="250" y="295"/>
                </a:lnTo>
                <a:lnTo>
                  <a:pt x="260" y="286"/>
                </a:lnTo>
                <a:lnTo>
                  <a:pt x="266" y="276"/>
                </a:lnTo>
                <a:lnTo>
                  <a:pt x="273" y="263"/>
                </a:lnTo>
                <a:lnTo>
                  <a:pt x="279" y="253"/>
                </a:lnTo>
                <a:lnTo>
                  <a:pt x="289" y="241"/>
                </a:lnTo>
                <a:lnTo>
                  <a:pt x="299" y="225"/>
                </a:lnTo>
                <a:lnTo>
                  <a:pt x="305" y="212"/>
                </a:lnTo>
                <a:lnTo>
                  <a:pt x="311" y="196"/>
                </a:lnTo>
                <a:lnTo>
                  <a:pt x="318" y="183"/>
                </a:lnTo>
                <a:lnTo>
                  <a:pt x="324" y="167"/>
                </a:lnTo>
                <a:lnTo>
                  <a:pt x="334" y="151"/>
                </a:lnTo>
                <a:lnTo>
                  <a:pt x="340" y="138"/>
                </a:lnTo>
                <a:lnTo>
                  <a:pt x="347" y="128"/>
                </a:lnTo>
                <a:lnTo>
                  <a:pt x="350" y="118"/>
                </a:lnTo>
                <a:lnTo>
                  <a:pt x="353" y="109"/>
                </a:lnTo>
                <a:lnTo>
                  <a:pt x="356" y="96"/>
                </a:lnTo>
                <a:lnTo>
                  <a:pt x="360" y="86"/>
                </a:lnTo>
                <a:lnTo>
                  <a:pt x="360" y="77"/>
                </a:lnTo>
                <a:lnTo>
                  <a:pt x="363" y="67"/>
                </a:lnTo>
                <a:lnTo>
                  <a:pt x="366" y="57"/>
                </a:lnTo>
                <a:lnTo>
                  <a:pt x="356" y="51"/>
                </a:lnTo>
                <a:lnTo>
                  <a:pt x="344" y="45"/>
                </a:lnTo>
                <a:lnTo>
                  <a:pt x="334" y="41"/>
                </a:lnTo>
                <a:lnTo>
                  <a:pt x="324" y="35"/>
                </a:lnTo>
                <a:lnTo>
                  <a:pt x="311" y="32"/>
                </a:lnTo>
                <a:lnTo>
                  <a:pt x="302" y="25"/>
                </a:lnTo>
                <a:lnTo>
                  <a:pt x="289" y="22"/>
                </a:lnTo>
                <a:lnTo>
                  <a:pt x="279" y="16"/>
                </a:lnTo>
                <a:lnTo>
                  <a:pt x="270" y="16"/>
                </a:lnTo>
                <a:lnTo>
                  <a:pt x="263" y="16"/>
                </a:lnTo>
                <a:lnTo>
                  <a:pt x="257" y="12"/>
                </a:lnTo>
                <a:lnTo>
                  <a:pt x="250" y="12"/>
                </a:lnTo>
                <a:lnTo>
                  <a:pt x="247" y="9"/>
                </a:lnTo>
                <a:lnTo>
                  <a:pt x="241" y="6"/>
                </a:lnTo>
                <a:lnTo>
                  <a:pt x="234" y="6"/>
                </a:lnTo>
                <a:lnTo>
                  <a:pt x="228" y="3"/>
                </a:lnTo>
                <a:lnTo>
                  <a:pt x="218" y="3"/>
                </a:lnTo>
                <a:lnTo>
                  <a:pt x="209" y="0"/>
                </a:lnTo>
                <a:lnTo>
                  <a:pt x="199" y="0"/>
                </a:lnTo>
                <a:lnTo>
                  <a:pt x="193" y="0"/>
                </a:lnTo>
                <a:lnTo>
                  <a:pt x="183" y="0"/>
                </a:lnTo>
                <a:lnTo>
                  <a:pt x="173" y="0"/>
                </a:lnTo>
                <a:lnTo>
                  <a:pt x="164" y="3"/>
                </a:lnTo>
                <a:lnTo>
                  <a:pt x="154" y="6"/>
                </a:lnTo>
                <a:lnTo>
                  <a:pt x="151" y="6"/>
                </a:lnTo>
                <a:lnTo>
                  <a:pt x="144" y="6"/>
                </a:lnTo>
                <a:lnTo>
                  <a:pt x="141" y="9"/>
                </a:lnTo>
                <a:lnTo>
                  <a:pt x="138" y="9"/>
                </a:lnTo>
                <a:lnTo>
                  <a:pt x="135" y="12"/>
                </a:lnTo>
                <a:lnTo>
                  <a:pt x="131" y="12"/>
                </a:lnTo>
                <a:lnTo>
                  <a:pt x="128" y="16"/>
                </a:lnTo>
                <a:lnTo>
                  <a:pt x="125" y="16"/>
                </a:lnTo>
                <a:lnTo>
                  <a:pt x="122" y="16"/>
                </a:lnTo>
                <a:lnTo>
                  <a:pt x="119" y="19"/>
                </a:lnTo>
                <a:lnTo>
                  <a:pt x="115" y="19"/>
                </a:lnTo>
                <a:lnTo>
                  <a:pt x="112" y="19"/>
                </a:lnTo>
                <a:lnTo>
                  <a:pt x="109" y="22"/>
                </a:lnTo>
                <a:lnTo>
                  <a:pt x="106" y="22"/>
                </a:lnTo>
                <a:lnTo>
                  <a:pt x="102" y="25"/>
                </a:lnTo>
                <a:lnTo>
                  <a:pt x="99" y="25"/>
                </a:lnTo>
                <a:lnTo>
                  <a:pt x="90" y="32"/>
                </a:lnTo>
                <a:lnTo>
                  <a:pt x="83" y="38"/>
                </a:lnTo>
                <a:lnTo>
                  <a:pt x="74" y="41"/>
                </a:lnTo>
                <a:lnTo>
                  <a:pt x="64" y="48"/>
                </a:lnTo>
                <a:lnTo>
                  <a:pt x="57" y="54"/>
                </a:lnTo>
                <a:lnTo>
                  <a:pt x="51" y="61"/>
                </a:lnTo>
                <a:lnTo>
                  <a:pt x="41" y="67"/>
                </a:lnTo>
                <a:lnTo>
                  <a:pt x="35" y="73"/>
                </a:lnTo>
                <a:lnTo>
                  <a:pt x="29" y="80"/>
                </a:lnTo>
                <a:lnTo>
                  <a:pt x="25" y="86"/>
                </a:lnTo>
                <a:lnTo>
                  <a:pt x="19" y="93"/>
                </a:lnTo>
                <a:lnTo>
                  <a:pt x="12" y="99"/>
                </a:lnTo>
                <a:lnTo>
                  <a:pt x="6" y="106"/>
                </a:lnTo>
                <a:lnTo>
                  <a:pt x="3" y="112"/>
                </a:lnTo>
                <a:lnTo>
                  <a:pt x="0" y="122"/>
                </a:lnTo>
                <a:lnTo>
                  <a:pt x="0" y="131"/>
                </a:lnTo>
                <a:lnTo>
                  <a:pt x="9" y="147"/>
                </a:lnTo>
                <a:lnTo>
                  <a:pt x="19" y="167"/>
                </a:lnTo>
                <a:lnTo>
                  <a:pt x="29" y="183"/>
                </a:lnTo>
                <a:lnTo>
                  <a:pt x="38" y="199"/>
                </a:lnTo>
                <a:lnTo>
                  <a:pt x="48" y="215"/>
                </a:lnTo>
                <a:lnTo>
                  <a:pt x="61" y="231"/>
                </a:lnTo>
                <a:lnTo>
                  <a:pt x="74" y="244"/>
                </a:lnTo>
                <a:lnTo>
                  <a:pt x="86" y="257"/>
                </a:lnTo>
                <a:lnTo>
                  <a:pt x="99" y="270"/>
                </a:lnTo>
                <a:lnTo>
                  <a:pt x="112" y="282"/>
                </a:lnTo>
                <a:lnTo>
                  <a:pt x="125" y="295"/>
                </a:lnTo>
                <a:lnTo>
                  <a:pt x="135" y="308"/>
                </a:lnTo>
                <a:lnTo>
                  <a:pt x="151" y="318"/>
                </a:lnTo>
                <a:lnTo>
                  <a:pt x="164" y="327"/>
                </a:lnTo>
                <a:lnTo>
                  <a:pt x="176" y="340"/>
                </a:lnTo>
                <a:lnTo>
                  <a:pt x="193" y="347"/>
                </a:lnTo>
                <a:close/>
              </a:path>
            </a:pathLst>
          </a:custGeom>
          <a:solidFill>
            <a:srgbClr val="9191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3" name="Freeform 19"/>
          <p:cNvSpPr/>
          <p:nvPr/>
        </p:nvSpPr>
        <p:spPr bwMode="auto">
          <a:xfrm>
            <a:off x="473075" y="2957513"/>
            <a:ext cx="1965325" cy="1212850"/>
          </a:xfrm>
          <a:custGeom>
            <a:avLst/>
            <a:gdLst>
              <a:gd name="T0" fmla="*/ 392 w 1238"/>
              <a:gd name="T1" fmla="*/ 758 h 764"/>
              <a:gd name="T2" fmla="*/ 434 w 1238"/>
              <a:gd name="T3" fmla="*/ 752 h 764"/>
              <a:gd name="T4" fmla="*/ 453 w 1238"/>
              <a:gd name="T5" fmla="*/ 745 h 764"/>
              <a:gd name="T6" fmla="*/ 511 w 1238"/>
              <a:gd name="T7" fmla="*/ 723 h 764"/>
              <a:gd name="T8" fmla="*/ 601 w 1238"/>
              <a:gd name="T9" fmla="*/ 681 h 764"/>
              <a:gd name="T10" fmla="*/ 630 w 1238"/>
              <a:gd name="T11" fmla="*/ 665 h 764"/>
              <a:gd name="T12" fmla="*/ 681 w 1238"/>
              <a:gd name="T13" fmla="*/ 649 h 764"/>
              <a:gd name="T14" fmla="*/ 759 w 1238"/>
              <a:gd name="T15" fmla="*/ 668 h 764"/>
              <a:gd name="T16" fmla="*/ 784 w 1238"/>
              <a:gd name="T17" fmla="*/ 681 h 764"/>
              <a:gd name="T18" fmla="*/ 800 w 1238"/>
              <a:gd name="T19" fmla="*/ 697 h 764"/>
              <a:gd name="T20" fmla="*/ 833 w 1238"/>
              <a:gd name="T21" fmla="*/ 723 h 764"/>
              <a:gd name="T22" fmla="*/ 800 w 1238"/>
              <a:gd name="T23" fmla="*/ 517 h 764"/>
              <a:gd name="T24" fmla="*/ 800 w 1238"/>
              <a:gd name="T25" fmla="*/ 504 h 764"/>
              <a:gd name="T26" fmla="*/ 849 w 1238"/>
              <a:gd name="T27" fmla="*/ 523 h 764"/>
              <a:gd name="T28" fmla="*/ 932 w 1238"/>
              <a:gd name="T29" fmla="*/ 543 h 764"/>
              <a:gd name="T30" fmla="*/ 964 w 1238"/>
              <a:gd name="T31" fmla="*/ 546 h 764"/>
              <a:gd name="T32" fmla="*/ 1048 w 1238"/>
              <a:gd name="T33" fmla="*/ 520 h 764"/>
              <a:gd name="T34" fmla="*/ 1170 w 1238"/>
              <a:gd name="T35" fmla="*/ 424 h 764"/>
              <a:gd name="T36" fmla="*/ 1234 w 1238"/>
              <a:gd name="T37" fmla="*/ 302 h 764"/>
              <a:gd name="T38" fmla="*/ 1206 w 1238"/>
              <a:gd name="T39" fmla="*/ 189 h 764"/>
              <a:gd name="T40" fmla="*/ 1177 w 1238"/>
              <a:gd name="T41" fmla="*/ 170 h 764"/>
              <a:gd name="T42" fmla="*/ 1119 w 1238"/>
              <a:gd name="T43" fmla="*/ 157 h 764"/>
              <a:gd name="T44" fmla="*/ 1048 w 1238"/>
              <a:gd name="T45" fmla="*/ 183 h 764"/>
              <a:gd name="T46" fmla="*/ 974 w 1238"/>
              <a:gd name="T47" fmla="*/ 221 h 764"/>
              <a:gd name="T48" fmla="*/ 932 w 1238"/>
              <a:gd name="T49" fmla="*/ 247 h 764"/>
              <a:gd name="T50" fmla="*/ 926 w 1238"/>
              <a:gd name="T51" fmla="*/ 247 h 764"/>
              <a:gd name="T52" fmla="*/ 919 w 1238"/>
              <a:gd name="T53" fmla="*/ 247 h 764"/>
              <a:gd name="T54" fmla="*/ 929 w 1238"/>
              <a:gd name="T55" fmla="*/ 215 h 764"/>
              <a:gd name="T56" fmla="*/ 591 w 1238"/>
              <a:gd name="T57" fmla="*/ 157 h 764"/>
              <a:gd name="T58" fmla="*/ 456 w 1238"/>
              <a:gd name="T59" fmla="*/ 176 h 764"/>
              <a:gd name="T60" fmla="*/ 366 w 1238"/>
              <a:gd name="T61" fmla="*/ 144 h 764"/>
              <a:gd name="T62" fmla="*/ 325 w 1238"/>
              <a:gd name="T63" fmla="*/ 93 h 764"/>
              <a:gd name="T64" fmla="*/ 312 w 1238"/>
              <a:gd name="T65" fmla="*/ 70 h 764"/>
              <a:gd name="T66" fmla="*/ 289 w 1238"/>
              <a:gd name="T67" fmla="*/ 32 h 764"/>
              <a:gd name="T68" fmla="*/ 238 w 1238"/>
              <a:gd name="T69" fmla="*/ 9 h 764"/>
              <a:gd name="T70" fmla="*/ 209 w 1238"/>
              <a:gd name="T71" fmla="*/ 6 h 764"/>
              <a:gd name="T72" fmla="*/ 190 w 1238"/>
              <a:gd name="T73" fmla="*/ 3 h 764"/>
              <a:gd name="T74" fmla="*/ 183 w 1238"/>
              <a:gd name="T75" fmla="*/ 3 h 764"/>
              <a:gd name="T76" fmla="*/ 170 w 1238"/>
              <a:gd name="T77" fmla="*/ 3 h 764"/>
              <a:gd name="T78" fmla="*/ 145 w 1238"/>
              <a:gd name="T79" fmla="*/ 3 h 764"/>
              <a:gd name="T80" fmla="*/ 116 w 1238"/>
              <a:gd name="T81" fmla="*/ 3 h 764"/>
              <a:gd name="T82" fmla="*/ 61 w 1238"/>
              <a:gd name="T83" fmla="*/ 6 h 764"/>
              <a:gd name="T84" fmla="*/ 0 w 1238"/>
              <a:gd name="T85" fmla="*/ 38 h 764"/>
              <a:gd name="T86" fmla="*/ 6 w 1238"/>
              <a:gd name="T87" fmla="*/ 61 h 764"/>
              <a:gd name="T88" fmla="*/ 45 w 1238"/>
              <a:gd name="T89" fmla="*/ 96 h 764"/>
              <a:gd name="T90" fmla="*/ 132 w 1238"/>
              <a:gd name="T91" fmla="*/ 125 h 764"/>
              <a:gd name="T92" fmla="*/ 173 w 1238"/>
              <a:gd name="T93" fmla="*/ 135 h 764"/>
              <a:gd name="T94" fmla="*/ 206 w 1238"/>
              <a:gd name="T95" fmla="*/ 141 h 764"/>
              <a:gd name="T96" fmla="*/ 238 w 1238"/>
              <a:gd name="T97" fmla="*/ 141 h 764"/>
              <a:gd name="T98" fmla="*/ 260 w 1238"/>
              <a:gd name="T99" fmla="*/ 144 h 764"/>
              <a:gd name="T100" fmla="*/ 276 w 1238"/>
              <a:gd name="T101" fmla="*/ 144 h 764"/>
              <a:gd name="T102" fmla="*/ 283 w 1238"/>
              <a:gd name="T103" fmla="*/ 151 h 764"/>
              <a:gd name="T104" fmla="*/ 273 w 1238"/>
              <a:gd name="T105" fmla="*/ 160 h 764"/>
              <a:gd name="T106" fmla="*/ 257 w 1238"/>
              <a:gd name="T107" fmla="*/ 164 h 764"/>
              <a:gd name="T108" fmla="*/ 292 w 1238"/>
              <a:gd name="T109" fmla="*/ 247 h 764"/>
              <a:gd name="T110" fmla="*/ 280 w 1238"/>
              <a:gd name="T111" fmla="*/ 347 h 764"/>
              <a:gd name="T112" fmla="*/ 273 w 1238"/>
              <a:gd name="T113" fmla="*/ 366 h 764"/>
              <a:gd name="T114" fmla="*/ 260 w 1238"/>
              <a:gd name="T115" fmla="*/ 398 h 764"/>
              <a:gd name="T116" fmla="*/ 238 w 1238"/>
              <a:gd name="T117" fmla="*/ 437 h 764"/>
              <a:gd name="T118" fmla="*/ 206 w 1238"/>
              <a:gd name="T119" fmla="*/ 478 h 764"/>
              <a:gd name="T120" fmla="*/ 215 w 1238"/>
              <a:gd name="T121" fmla="*/ 552 h 764"/>
              <a:gd name="T122" fmla="*/ 247 w 1238"/>
              <a:gd name="T123" fmla="*/ 687 h 764"/>
              <a:gd name="T124" fmla="*/ 299 w 1238"/>
              <a:gd name="T125" fmla="*/ 752 h 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38" h="764">
                <a:moveTo>
                  <a:pt x="354" y="764"/>
                </a:moveTo>
                <a:lnTo>
                  <a:pt x="363" y="764"/>
                </a:lnTo>
                <a:lnTo>
                  <a:pt x="373" y="761"/>
                </a:lnTo>
                <a:lnTo>
                  <a:pt x="382" y="761"/>
                </a:lnTo>
                <a:lnTo>
                  <a:pt x="392" y="758"/>
                </a:lnTo>
                <a:lnTo>
                  <a:pt x="402" y="758"/>
                </a:lnTo>
                <a:lnTo>
                  <a:pt x="411" y="755"/>
                </a:lnTo>
                <a:lnTo>
                  <a:pt x="421" y="755"/>
                </a:lnTo>
                <a:lnTo>
                  <a:pt x="431" y="752"/>
                </a:lnTo>
                <a:lnTo>
                  <a:pt x="434" y="752"/>
                </a:lnTo>
                <a:lnTo>
                  <a:pt x="440" y="748"/>
                </a:lnTo>
                <a:lnTo>
                  <a:pt x="444" y="748"/>
                </a:lnTo>
                <a:lnTo>
                  <a:pt x="447" y="745"/>
                </a:lnTo>
                <a:lnTo>
                  <a:pt x="450" y="745"/>
                </a:lnTo>
                <a:lnTo>
                  <a:pt x="453" y="745"/>
                </a:lnTo>
                <a:lnTo>
                  <a:pt x="456" y="742"/>
                </a:lnTo>
                <a:lnTo>
                  <a:pt x="460" y="745"/>
                </a:lnTo>
                <a:lnTo>
                  <a:pt x="476" y="739"/>
                </a:lnTo>
                <a:lnTo>
                  <a:pt x="495" y="729"/>
                </a:lnTo>
                <a:lnTo>
                  <a:pt x="511" y="723"/>
                </a:lnTo>
                <a:lnTo>
                  <a:pt x="530" y="713"/>
                </a:lnTo>
                <a:lnTo>
                  <a:pt x="546" y="703"/>
                </a:lnTo>
                <a:lnTo>
                  <a:pt x="566" y="694"/>
                </a:lnTo>
                <a:lnTo>
                  <a:pt x="582" y="687"/>
                </a:lnTo>
                <a:lnTo>
                  <a:pt x="601" y="681"/>
                </a:lnTo>
                <a:lnTo>
                  <a:pt x="608" y="678"/>
                </a:lnTo>
                <a:lnTo>
                  <a:pt x="614" y="675"/>
                </a:lnTo>
                <a:lnTo>
                  <a:pt x="620" y="671"/>
                </a:lnTo>
                <a:lnTo>
                  <a:pt x="624" y="668"/>
                </a:lnTo>
                <a:lnTo>
                  <a:pt x="630" y="665"/>
                </a:lnTo>
                <a:lnTo>
                  <a:pt x="636" y="662"/>
                </a:lnTo>
                <a:lnTo>
                  <a:pt x="643" y="658"/>
                </a:lnTo>
                <a:lnTo>
                  <a:pt x="649" y="655"/>
                </a:lnTo>
                <a:lnTo>
                  <a:pt x="665" y="649"/>
                </a:lnTo>
                <a:lnTo>
                  <a:pt x="681" y="649"/>
                </a:lnTo>
                <a:lnTo>
                  <a:pt x="698" y="649"/>
                </a:lnTo>
                <a:lnTo>
                  <a:pt x="714" y="652"/>
                </a:lnTo>
                <a:lnTo>
                  <a:pt x="730" y="655"/>
                </a:lnTo>
                <a:lnTo>
                  <a:pt x="746" y="662"/>
                </a:lnTo>
                <a:lnTo>
                  <a:pt x="759" y="668"/>
                </a:lnTo>
                <a:lnTo>
                  <a:pt x="771" y="675"/>
                </a:lnTo>
                <a:lnTo>
                  <a:pt x="775" y="675"/>
                </a:lnTo>
                <a:lnTo>
                  <a:pt x="778" y="678"/>
                </a:lnTo>
                <a:lnTo>
                  <a:pt x="781" y="681"/>
                </a:lnTo>
                <a:lnTo>
                  <a:pt x="784" y="681"/>
                </a:lnTo>
                <a:lnTo>
                  <a:pt x="788" y="684"/>
                </a:lnTo>
                <a:lnTo>
                  <a:pt x="788" y="684"/>
                </a:lnTo>
                <a:lnTo>
                  <a:pt x="791" y="687"/>
                </a:lnTo>
                <a:lnTo>
                  <a:pt x="791" y="691"/>
                </a:lnTo>
                <a:lnTo>
                  <a:pt x="800" y="697"/>
                </a:lnTo>
                <a:lnTo>
                  <a:pt x="807" y="703"/>
                </a:lnTo>
                <a:lnTo>
                  <a:pt x="813" y="710"/>
                </a:lnTo>
                <a:lnTo>
                  <a:pt x="820" y="713"/>
                </a:lnTo>
                <a:lnTo>
                  <a:pt x="826" y="720"/>
                </a:lnTo>
                <a:lnTo>
                  <a:pt x="833" y="723"/>
                </a:lnTo>
                <a:lnTo>
                  <a:pt x="839" y="726"/>
                </a:lnTo>
                <a:lnTo>
                  <a:pt x="849" y="729"/>
                </a:lnTo>
                <a:lnTo>
                  <a:pt x="849" y="556"/>
                </a:lnTo>
                <a:lnTo>
                  <a:pt x="797" y="520"/>
                </a:lnTo>
                <a:lnTo>
                  <a:pt x="800" y="517"/>
                </a:lnTo>
                <a:lnTo>
                  <a:pt x="800" y="517"/>
                </a:lnTo>
                <a:lnTo>
                  <a:pt x="800" y="514"/>
                </a:lnTo>
                <a:lnTo>
                  <a:pt x="800" y="511"/>
                </a:lnTo>
                <a:lnTo>
                  <a:pt x="800" y="507"/>
                </a:lnTo>
                <a:lnTo>
                  <a:pt x="800" y="504"/>
                </a:lnTo>
                <a:lnTo>
                  <a:pt x="800" y="501"/>
                </a:lnTo>
                <a:lnTo>
                  <a:pt x="804" y="498"/>
                </a:lnTo>
                <a:lnTo>
                  <a:pt x="820" y="507"/>
                </a:lnTo>
                <a:lnTo>
                  <a:pt x="833" y="517"/>
                </a:lnTo>
                <a:lnTo>
                  <a:pt x="849" y="523"/>
                </a:lnTo>
                <a:lnTo>
                  <a:pt x="868" y="530"/>
                </a:lnTo>
                <a:lnTo>
                  <a:pt x="884" y="533"/>
                </a:lnTo>
                <a:lnTo>
                  <a:pt x="900" y="540"/>
                </a:lnTo>
                <a:lnTo>
                  <a:pt x="916" y="543"/>
                </a:lnTo>
                <a:lnTo>
                  <a:pt x="932" y="543"/>
                </a:lnTo>
                <a:lnTo>
                  <a:pt x="942" y="546"/>
                </a:lnTo>
                <a:lnTo>
                  <a:pt x="948" y="546"/>
                </a:lnTo>
                <a:lnTo>
                  <a:pt x="952" y="546"/>
                </a:lnTo>
                <a:lnTo>
                  <a:pt x="958" y="546"/>
                </a:lnTo>
                <a:lnTo>
                  <a:pt x="964" y="546"/>
                </a:lnTo>
                <a:lnTo>
                  <a:pt x="971" y="546"/>
                </a:lnTo>
                <a:lnTo>
                  <a:pt x="977" y="546"/>
                </a:lnTo>
                <a:lnTo>
                  <a:pt x="987" y="543"/>
                </a:lnTo>
                <a:lnTo>
                  <a:pt x="1019" y="533"/>
                </a:lnTo>
                <a:lnTo>
                  <a:pt x="1048" y="520"/>
                </a:lnTo>
                <a:lnTo>
                  <a:pt x="1074" y="504"/>
                </a:lnTo>
                <a:lnTo>
                  <a:pt x="1099" y="485"/>
                </a:lnTo>
                <a:lnTo>
                  <a:pt x="1125" y="466"/>
                </a:lnTo>
                <a:lnTo>
                  <a:pt x="1148" y="446"/>
                </a:lnTo>
                <a:lnTo>
                  <a:pt x="1170" y="424"/>
                </a:lnTo>
                <a:lnTo>
                  <a:pt x="1193" y="398"/>
                </a:lnTo>
                <a:lnTo>
                  <a:pt x="1209" y="376"/>
                </a:lnTo>
                <a:lnTo>
                  <a:pt x="1222" y="353"/>
                </a:lnTo>
                <a:lnTo>
                  <a:pt x="1231" y="327"/>
                </a:lnTo>
                <a:lnTo>
                  <a:pt x="1234" y="302"/>
                </a:lnTo>
                <a:lnTo>
                  <a:pt x="1238" y="273"/>
                </a:lnTo>
                <a:lnTo>
                  <a:pt x="1234" y="247"/>
                </a:lnTo>
                <a:lnTo>
                  <a:pt x="1225" y="221"/>
                </a:lnTo>
                <a:lnTo>
                  <a:pt x="1209" y="196"/>
                </a:lnTo>
                <a:lnTo>
                  <a:pt x="1206" y="189"/>
                </a:lnTo>
                <a:lnTo>
                  <a:pt x="1199" y="186"/>
                </a:lnTo>
                <a:lnTo>
                  <a:pt x="1193" y="183"/>
                </a:lnTo>
                <a:lnTo>
                  <a:pt x="1189" y="176"/>
                </a:lnTo>
                <a:lnTo>
                  <a:pt x="1183" y="173"/>
                </a:lnTo>
                <a:lnTo>
                  <a:pt x="1177" y="170"/>
                </a:lnTo>
                <a:lnTo>
                  <a:pt x="1170" y="167"/>
                </a:lnTo>
                <a:lnTo>
                  <a:pt x="1164" y="164"/>
                </a:lnTo>
                <a:lnTo>
                  <a:pt x="1148" y="157"/>
                </a:lnTo>
                <a:lnTo>
                  <a:pt x="1135" y="157"/>
                </a:lnTo>
                <a:lnTo>
                  <a:pt x="1119" y="157"/>
                </a:lnTo>
                <a:lnTo>
                  <a:pt x="1106" y="160"/>
                </a:lnTo>
                <a:lnTo>
                  <a:pt x="1090" y="167"/>
                </a:lnTo>
                <a:lnTo>
                  <a:pt x="1077" y="173"/>
                </a:lnTo>
                <a:lnTo>
                  <a:pt x="1061" y="180"/>
                </a:lnTo>
                <a:lnTo>
                  <a:pt x="1048" y="183"/>
                </a:lnTo>
                <a:lnTo>
                  <a:pt x="1032" y="189"/>
                </a:lnTo>
                <a:lnTo>
                  <a:pt x="1016" y="196"/>
                </a:lnTo>
                <a:lnTo>
                  <a:pt x="1000" y="205"/>
                </a:lnTo>
                <a:lnTo>
                  <a:pt x="987" y="215"/>
                </a:lnTo>
                <a:lnTo>
                  <a:pt x="974" y="221"/>
                </a:lnTo>
                <a:lnTo>
                  <a:pt x="961" y="231"/>
                </a:lnTo>
                <a:lnTo>
                  <a:pt x="948" y="241"/>
                </a:lnTo>
                <a:lnTo>
                  <a:pt x="935" y="247"/>
                </a:lnTo>
                <a:lnTo>
                  <a:pt x="935" y="247"/>
                </a:lnTo>
                <a:lnTo>
                  <a:pt x="932" y="247"/>
                </a:lnTo>
                <a:lnTo>
                  <a:pt x="932" y="244"/>
                </a:lnTo>
                <a:lnTo>
                  <a:pt x="929" y="247"/>
                </a:lnTo>
                <a:lnTo>
                  <a:pt x="929" y="247"/>
                </a:lnTo>
                <a:lnTo>
                  <a:pt x="926" y="247"/>
                </a:lnTo>
                <a:lnTo>
                  <a:pt x="926" y="247"/>
                </a:lnTo>
                <a:lnTo>
                  <a:pt x="926" y="250"/>
                </a:lnTo>
                <a:lnTo>
                  <a:pt x="923" y="250"/>
                </a:lnTo>
                <a:lnTo>
                  <a:pt x="923" y="250"/>
                </a:lnTo>
                <a:lnTo>
                  <a:pt x="919" y="247"/>
                </a:lnTo>
                <a:lnTo>
                  <a:pt x="919" y="247"/>
                </a:lnTo>
                <a:lnTo>
                  <a:pt x="919" y="247"/>
                </a:lnTo>
                <a:lnTo>
                  <a:pt x="916" y="244"/>
                </a:lnTo>
                <a:lnTo>
                  <a:pt x="916" y="241"/>
                </a:lnTo>
                <a:lnTo>
                  <a:pt x="916" y="241"/>
                </a:lnTo>
                <a:lnTo>
                  <a:pt x="929" y="215"/>
                </a:lnTo>
                <a:lnTo>
                  <a:pt x="630" y="115"/>
                </a:lnTo>
                <a:lnTo>
                  <a:pt x="624" y="128"/>
                </a:lnTo>
                <a:lnTo>
                  <a:pt x="614" y="141"/>
                </a:lnTo>
                <a:lnTo>
                  <a:pt x="604" y="151"/>
                </a:lnTo>
                <a:lnTo>
                  <a:pt x="591" y="157"/>
                </a:lnTo>
                <a:lnTo>
                  <a:pt x="569" y="170"/>
                </a:lnTo>
                <a:lnTo>
                  <a:pt x="540" y="176"/>
                </a:lnTo>
                <a:lnTo>
                  <a:pt x="514" y="183"/>
                </a:lnTo>
                <a:lnTo>
                  <a:pt x="485" y="180"/>
                </a:lnTo>
                <a:lnTo>
                  <a:pt x="456" y="176"/>
                </a:lnTo>
                <a:lnTo>
                  <a:pt x="431" y="170"/>
                </a:lnTo>
                <a:lnTo>
                  <a:pt x="411" y="167"/>
                </a:lnTo>
                <a:lnTo>
                  <a:pt x="395" y="160"/>
                </a:lnTo>
                <a:lnTo>
                  <a:pt x="382" y="154"/>
                </a:lnTo>
                <a:lnTo>
                  <a:pt x="366" y="144"/>
                </a:lnTo>
                <a:lnTo>
                  <a:pt x="354" y="135"/>
                </a:lnTo>
                <a:lnTo>
                  <a:pt x="344" y="122"/>
                </a:lnTo>
                <a:lnTo>
                  <a:pt x="334" y="109"/>
                </a:lnTo>
                <a:lnTo>
                  <a:pt x="328" y="96"/>
                </a:lnTo>
                <a:lnTo>
                  <a:pt x="325" y="93"/>
                </a:lnTo>
                <a:lnTo>
                  <a:pt x="325" y="86"/>
                </a:lnTo>
                <a:lnTo>
                  <a:pt x="321" y="83"/>
                </a:lnTo>
                <a:lnTo>
                  <a:pt x="318" y="80"/>
                </a:lnTo>
                <a:lnTo>
                  <a:pt x="315" y="74"/>
                </a:lnTo>
                <a:lnTo>
                  <a:pt x="312" y="70"/>
                </a:lnTo>
                <a:lnTo>
                  <a:pt x="312" y="64"/>
                </a:lnTo>
                <a:lnTo>
                  <a:pt x="312" y="61"/>
                </a:lnTo>
                <a:lnTo>
                  <a:pt x="305" y="51"/>
                </a:lnTo>
                <a:lnTo>
                  <a:pt x="296" y="41"/>
                </a:lnTo>
                <a:lnTo>
                  <a:pt x="289" y="32"/>
                </a:lnTo>
                <a:lnTo>
                  <a:pt x="280" y="25"/>
                </a:lnTo>
                <a:lnTo>
                  <a:pt x="270" y="19"/>
                </a:lnTo>
                <a:lnTo>
                  <a:pt x="260" y="13"/>
                </a:lnTo>
                <a:lnTo>
                  <a:pt x="251" y="9"/>
                </a:lnTo>
                <a:lnTo>
                  <a:pt x="238" y="9"/>
                </a:lnTo>
                <a:lnTo>
                  <a:pt x="231" y="9"/>
                </a:lnTo>
                <a:lnTo>
                  <a:pt x="225" y="9"/>
                </a:lnTo>
                <a:lnTo>
                  <a:pt x="222" y="6"/>
                </a:lnTo>
                <a:lnTo>
                  <a:pt x="215" y="6"/>
                </a:lnTo>
                <a:lnTo>
                  <a:pt x="209" y="6"/>
                </a:lnTo>
                <a:lnTo>
                  <a:pt x="206" y="6"/>
                </a:lnTo>
                <a:lnTo>
                  <a:pt x="199" y="6"/>
                </a:lnTo>
                <a:lnTo>
                  <a:pt x="193" y="6"/>
                </a:lnTo>
                <a:lnTo>
                  <a:pt x="193" y="3"/>
                </a:lnTo>
                <a:lnTo>
                  <a:pt x="190" y="3"/>
                </a:lnTo>
                <a:lnTo>
                  <a:pt x="190" y="3"/>
                </a:lnTo>
                <a:lnTo>
                  <a:pt x="186" y="3"/>
                </a:lnTo>
                <a:lnTo>
                  <a:pt x="186" y="3"/>
                </a:lnTo>
                <a:lnTo>
                  <a:pt x="186" y="3"/>
                </a:lnTo>
                <a:lnTo>
                  <a:pt x="183" y="3"/>
                </a:lnTo>
                <a:lnTo>
                  <a:pt x="183" y="3"/>
                </a:lnTo>
                <a:lnTo>
                  <a:pt x="180" y="3"/>
                </a:lnTo>
                <a:lnTo>
                  <a:pt x="177" y="3"/>
                </a:lnTo>
                <a:lnTo>
                  <a:pt x="173" y="3"/>
                </a:lnTo>
                <a:lnTo>
                  <a:pt x="170" y="3"/>
                </a:lnTo>
                <a:lnTo>
                  <a:pt x="164" y="3"/>
                </a:lnTo>
                <a:lnTo>
                  <a:pt x="161" y="3"/>
                </a:lnTo>
                <a:lnTo>
                  <a:pt x="154" y="3"/>
                </a:lnTo>
                <a:lnTo>
                  <a:pt x="151" y="6"/>
                </a:lnTo>
                <a:lnTo>
                  <a:pt x="145" y="3"/>
                </a:lnTo>
                <a:lnTo>
                  <a:pt x="141" y="3"/>
                </a:lnTo>
                <a:lnTo>
                  <a:pt x="135" y="0"/>
                </a:lnTo>
                <a:lnTo>
                  <a:pt x="128" y="3"/>
                </a:lnTo>
                <a:lnTo>
                  <a:pt x="122" y="3"/>
                </a:lnTo>
                <a:lnTo>
                  <a:pt x="116" y="3"/>
                </a:lnTo>
                <a:lnTo>
                  <a:pt x="112" y="3"/>
                </a:lnTo>
                <a:lnTo>
                  <a:pt x="106" y="3"/>
                </a:lnTo>
                <a:lnTo>
                  <a:pt x="90" y="3"/>
                </a:lnTo>
                <a:lnTo>
                  <a:pt x="77" y="6"/>
                </a:lnTo>
                <a:lnTo>
                  <a:pt x="61" y="6"/>
                </a:lnTo>
                <a:lnTo>
                  <a:pt x="48" y="9"/>
                </a:lnTo>
                <a:lnTo>
                  <a:pt x="35" y="13"/>
                </a:lnTo>
                <a:lnTo>
                  <a:pt x="22" y="19"/>
                </a:lnTo>
                <a:lnTo>
                  <a:pt x="10" y="29"/>
                </a:lnTo>
                <a:lnTo>
                  <a:pt x="0" y="38"/>
                </a:lnTo>
                <a:lnTo>
                  <a:pt x="0" y="45"/>
                </a:lnTo>
                <a:lnTo>
                  <a:pt x="0" y="48"/>
                </a:lnTo>
                <a:lnTo>
                  <a:pt x="3" y="51"/>
                </a:lnTo>
                <a:lnTo>
                  <a:pt x="6" y="54"/>
                </a:lnTo>
                <a:lnTo>
                  <a:pt x="6" y="61"/>
                </a:lnTo>
                <a:lnTo>
                  <a:pt x="10" y="64"/>
                </a:lnTo>
                <a:lnTo>
                  <a:pt x="13" y="67"/>
                </a:lnTo>
                <a:lnTo>
                  <a:pt x="16" y="74"/>
                </a:lnTo>
                <a:lnTo>
                  <a:pt x="29" y="86"/>
                </a:lnTo>
                <a:lnTo>
                  <a:pt x="45" y="96"/>
                </a:lnTo>
                <a:lnTo>
                  <a:pt x="61" y="106"/>
                </a:lnTo>
                <a:lnTo>
                  <a:pt x="77" y="112"/>
                </a:lnTo>
                <a:lnTo>
                  <a:pt x="96" y="115"/>
                </a:lnTo>
                <a:lnTo>
                  <a:pt x="112" y="122"/>
                </a:lnTo>
                <a:lnTo>
                  <a:pt x="132" y="125"/>
                </a:lnTo>
                <a:lnTo>
                  <a:pt x="151" y="131"/>
                </a:lnTo>
                <a:lnTo>
                  <a:pt x="154" y="131"/>
                </a:lnTo>
                <a:lnTo>
                  <a:pt x="161" y="131"/>
                </a:lnTo>
                <a:lnTo>
                  <a:pt x="167" y="131"/>
                </a:lnTo>
                <a:lnTo>
                  <a:pt x="173" y="135"/>
                </a:lnTo>
                <a:lnTo>
                  <a:pt x="180" y="135"/>
                </a:lnTo>
                <a:lnTo>
                  <a:pt x="183" y="135"/>
                </a:lnTo>
                <a:lnTo>
                  <a:pt x="190" y="135"/>
                </a:lnTo>
                <a:lnTo>
                  <a:pt x="196" y="138"/>
                </a:lnTo>
                <a:lnTo>
                  <a:pt x="206" y="141"/>
                </a:lnTo>
                <a:lnTo>
                  <a:pt x="212" y="141"/>
                </a:lnTo>
                <a:lnTo>
                  <a:pt x="218" y="141"/>
                </a:lnTo>
                <a:lnTo>
                  <a:pt x="225" y="141"/>
                </a:lnTo>
                <a:lnTo>
                  <a:pt x="231" y="141"/>
                </a:lnTo>
                <a:lnTo>
                  <a:pt x="238" y="141"/>
                </a:lnTo>
                <a:lnTo>
                  <a:pt x="244" y="144"/>
                </a:lnTo>
                <a:lnTo>
                  <a:pt x="251" y="144"/>
                </a:lnTo>
                <a:lnTo>
                  <a:pt x="254" y="144"/>
                </a:lnTo>
                <a:lnTo>
                  <a:pt x="257" y="144"/>
                </a:lnTo>
                <a:lnTo>
                  <a:pt x="260" y="144"/>
                </a:lnTo>
                <a:lnTo>
                  <a:pt x="264" y="144"/>
                </a:lnTo>
                <a:lnTo>
                  <a:pt x="267" y="144"/>
                </a:lnTo>
                <a:lnTo>
                  <a:pt x="270" y="144"/>
                </a:lnTo>
                <a:lnTo>
                  <a:pt x="273" y="144"/>
                </a:lnTo>
                <a:lnTo>
                  <a:pt x="276" y="144"/>
                </a:lnTo>
                <a:lnTo>
                  <a:pt x="276" y="144"/>
                </a:lnTo>
                <a:lnTo>
                  <a:pt x="280" y="144"/>
                </a:lnTo>
                <a:lnTo>
                  <a:pt x="280" y="148"/>
                </a:lnTo>
                <a:lnTo>
                  <a:pt x="283" y="148"/>
                </a:lnTo>
                <a:lnTo>
                  <a:pt x="283" y="151"/>
                </a:lnTo>
                <a:lnTo>
                  <a:pt x="283" y="154"/>
                </a:lnTo>
                <a:lnTo>
                  <a:pt x="283" y="154"/>
                </a:lnTo>
                <a:lnTo>
                  <a:pt x="283" y="157"/>
                </a:lnTo>
                <a:lnTo>
                  <a:pt x="276" y="160"/>
                </a:lnTo>
                <a:lnTo>
                  <a:pt x="273" y="160"/>
                </a:lnTo>
                <a:lnTo>
                  <a:pt x="270" y="164"/>
                </a:lnTo>
                <a:lnTo>
                  <a:pt x="267" y="164"/>
                </a:lnTo>
                <a:lnTo>
                  <a:pt x="264" y="164"/>
                </a:lnTo>
                <a:lnTo>
                  <a:pt x="260" y="164"/>
                </a:lnTo>
                <a:lnTo>
                  <a:pt x="257" y="164"/>
                </a:lnTo>
                <a:lnTo>
                  <a:pt x="254" y="164"/>
                </a:lnTo>
                <a:lnTo>
                  <a:pt x="270" y="183"/>
                </a:lnTo>
                <a:lnTo>
                  <a:pt x="280" y="202"/>
                </a:lnTo>
                <a:lnTo>
                  <a:pt x="289" y="225"/>
                </a:lnTo>
                <a:lnTo>
                  <a:pt x="292" y="247"/>
                </a:lnTo>
                <a:lnTo>
                  <a:pt x="292" y="270"/>
                </a:lnTo>
                <a:lnTo>
                  <a:pt x="289" y="292"/>
                </a:lnTo>
                <a:lnTo>
                  <a:pt x="286" y="318"/>
                </a:lnTo>
                <a:lnTo>
                  <a:pt x="283" y="340"/>
                </a:lnTo>
                <a:lnTo>
                  <a:pt x="280" y="347"/>
                </a:lnTo>
                <a:lnTo>
                  <a:pt x="280" y="350"/>
                </a:lnTo>
                <a:lnTo>
                  <a:pt x="276" y="353"/>
                </a:lnTo>
                <a:lnTo>
                  <a:pt x="276" y="356"/>
                </a:lnTo>
                <a:lnTo>
                  <a:pt x="273" y="360"/>
                </a:lnTo>
                <a:lnTo>
                  <a:pt x="273" y="366"/>
                </a:lnTo>
                <a:lnTo>
                  <a:pt x="270" y="369"/>
                </a:lnTo>
                <a:lnTo>
                  <a:pt x="270" y="372"/>
                </a:lnTo>
                <a:lnTo>
                  <a:pt x="267" y="382"/>
                </a:lnTo>
                <a:lnTo>
                  <a:pt x="264" y="392"/>
                </a:lnTo>
                <a:lnTo>
                  <a:pt x="260" y="398"/>
                </a:lnTo>
                <a:lnTo>
                  <a:pt x="254" y="408"/>
                </a:lnTo>
                <a:lnTo>
                  <a:pt x="251" y="414"/>
                </a:lnTo>
                <a:lnTo>
                  <a:pt x="247" y="424"/>
                </a:lnTo>
                <a:lnTo>
                  <a:pt x="241" y="430"/>
                </a:lnTo>
                <a:lnTo>
                  <a:pt x="238" y="437"/>
                </a:lnTo>
                <a:lnTo>
                  <a:pt x="231" y="446"/>
                </a:lnTo>
                <a:lnTo>
                  <a:pt x="225" y="453"/>
                </a:lnTo>
                <a:lnTo>
                  <a:pt x="218" y="462"/>
                </a:lnTo>
                <a:lnTo>
                  <a:pt x="212" y="472"/>
                </a:lnTo>
                <a:lnTo>
                  <a:pt x="206" y="478"/>
                </a:lnTo>
                <a:lnTo>
                  <a:pt x="199" y="488"/>
                </a:lnTo>
                <a:lnTo>
                  <a:pt x="196" y="495"/>
                </a:lnTo>
                <a:lnTo>
                  <a:pt x="190" y="501"/>
                </a:lnTo>
                <a:lnTo>
                  <a:pt x="206" y="527"/>
                </a:lnTo>
                <a:lnTo>
                  <a:pt x="215" y="552"/>
                </a:lnTo>
                <a:lnTo>
                  <a:pt x="222" y="578"/>
                </a:lnTo>
                <a:lnTo>
                  <a:pt x="228" y="604"/>
                </a:lnTo>
                <a:lnTo>
                  <a:pt x="235" y="633"/>
                </a:lnTo>
                <a:lnTo>
                  <a:pt x="238" y="658"/>
                </a:lnTo>
                <a:lnTo>
                  <a:pt x="247" y="687"/>
                </a:lnTo>
                <a:lnTo>
                  <a:pt x="257" y="713"/>
                </a:lnTo>
                <a:lnTo>
                  <a:pt x="267" y="726"/>
                </a:lnTo>
                <a:lnTo>
                  <a:pt x="276" y="736"/>
                </a:lnTo>
                <a:lnTo>
                  <a:pt x="286" y="742"/>
                </a:lnTo>
                <a:lnTo>
                  <a:pt x="299" y="752"/>
                </a:lnTo>
                <a:lnTo>
                  <a:pt x="312" y="755"/>
                </a:lnTo>
                <a:lnTo>
                  <a:pt x="325" y="761"/>
                </a:lnTo>
                <a:lnTo>
                  <a:pt x="337" y="761"/>
                </a:lnTo>
                <a:lnTo>
                  <a:pt x="354" y="764"/>
                </a:lnTo>
                <a:close/>
              </a:path>
            </a:pathLst>
          </a:custGeom>
          <a:solidFill>
            <a:srgbClr val="FFCF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4" name="Freeform 20"/>
          <p:cNvSpPr/>
          <p:nvPr/>
        </p:nvSpPr>
        <p:spPr bwMode="auto">
          <a:xfrm>
            <a:off x="615950" y="3211513"/>
            <a:ext cx="290513" cy="520700"/>
          </a:xfrm>
          <a:custGeom>
            <a:avLst/>
            <a:gdLst>
              <a:gd name="T0" fmla="*/ 55 w 183"/>
              <a:gd name="T1" fmla="*/ 328 h 328"/>
              <a:gd name="T2" fmla="*/ 74 w 183"/>
              <a:gd name="T3" fmla="*/ 318 h 328"/>
              <a:gd name="T4" fmla="*/ 90 w 183"/>
              <a:gd name="T5" fmla="*/ 306 h 328"/>
              <a:gd name="T6" fmla="*/ 106 w 183"/>
              <a:gd name="T7" fmla="*/ 293 h 328"/>
              <a:gd name="T8" fmla="*/ 125 w 183"/>
              <a:gd name="T9" fmla="*/ 267 h 328"/>
              <a:gd name="T10" fmla="*/ 151 w 183"/>
              <a:gd name="T11" fmla="*/ 229 h 328"/>
              <a:gd name="T12" fmla="*/ 167 w 183"/>
              <a:gd name="T13" fmla="*/ 187 h 328"/>
              <a:gd name="T14" fmla="*/ 180 w 183"/>
              <a:gd name="T15" fmla="*/ 145 h 328"/>
              <a:gd name="T16" fmla="*/ 183 w 183"/>
              <a:gd name="T17" fmla="*/ 110 h 328"/>
              <a:gd name="T18" fmla="*/ 183 w 183"/>
              <a:gd name="T19" fmla="*/ 81 h 328"/>
              <a:gd name="T20" fmla="*/ 177 w 183"/>
              <a:gd name="T21" fmla="*/ 55 h 328"/>
              <a:gd name="T22" fmla="*/ 164 w 183"/>
              <a:gd name="T23" fmla="*/ 33 h 328"/>
              <a:gd name="T24" fmla="*/ 145 w 183"/>
              <a:gd name="T25" fmla="*/ 20 h 328"/>
              <a:gd name="T26" fmla="*/ 125 w 183"/>
              <a:gd name="T27" fmla="*/ 13 h 328"/>
              <a:gd name="T28" fmla="*/ 109 w 183"/>
              <a:gd name="T29" fmla="*/ 7 h 328"/>
              <a:gd name="T30" fmla="*/ 93 w 183"/>
              <a:gd name="T31" fmla="*/ 4 h 328"/>
              <a:gd name="T32" fmla="*/ 74 w 183"/>
              <a:gd name="T33" fmla="*/ 4 h 328"/>
              <a:gd name="T34" fmla="*/ 55 w 183"/>
              <a:gd name="T35" fmla="*/ 10 h 328"/>
              <a:gd name="T36" fmla="*/ 38 w 183"/>
              <a:gd name="T37" fmla="*/ 20 h 328"/>
              <a:gd name="T38" fmla="*/ 22 w 183"/>
              <a:gd name="T39" fmla="*/ 33 h 328"/>
              <a:gd name="T40" fmla="*/ 13 w 183"/>
              <a:gd name="T41" fmla="*/ 42 h 328"/>
              <a:gd name="T42" fmla="*/ 6 w 183"/>
              <a:gd name="T43" fmla="*/ 52 h 328"/>
              <a:gd name="T44" fmla="*/ 3 w 183"/>
              <a:gd name="T45" fmla="*/ 61 h 328"/>
              <a:gd name="T46" fmla="*/ 0 w 183"/>
              <a:gd name="T47" fmla="*/ 68 h 328"/>
              <a:gd name="T48" fmla="*/ 10 w 183"/>
              <a:gd name="T49" fmla="*/ 74 h 328"/>
              <a:gd name="T50" fmla="*/ 29 w 183"/>
              <a:gd name="T51" fmla="*/ 81 h 328"/>
              <a:gd name="T52" fmla="*/ 45 w 183"/>
              <a:gd name="T53" fmla="*/ 90 h 328"/>
              <a:gd name="T54" fmla="*/ 58 w 183"/>
              <a:gd name="T55" fmla="*/ 106 h 328"/>
              <a:gd name="T56" fmla="*/ 64 w 183"/>
              <a:gd name="T57" fmla="*/ 132 h 328"/>
              <a:gd name="T58" fmla="*/ 67 w 183"/>
              <a:gd name="T59" fmla="*/ 171 h 328"/>
              <a:gd name="T60" fmla="*/ 64 w 183"/>
              <a:gd name="T61" fmla="*/ 203 h 328"/>
              <a:gd name="T62" fmla="*/ 51 w 183"/>
              <a:gd name="T63" fmla="*/ 238 h 328"/>
              <a:gd name="T64" fmla="*/ 38 w 183"/>
              <a:gd name="T65" fmla="*/ 261 h 328"/>
              <a:gd name="T66" fmla="*/ 29 w 183"/>
              <a:gd name="T67" fmla="*/ 277 h 328"/>
              <a:gd name="T68" fmla="*/ 19 w 183"/>
              <a:gd name="T69" fmla="*/ 290 h 328"/>
              <a:gd name="T70" fmla="*/ 6 w 183"/>
              <a:gd name="T71" fmla="*/ 299 h 328"/>
              <a:gd name="T72" fmla="*/ 3 w 183"/>
              <a:gd name="T73" fmla="*/ 309 h 328"/>
              <a:gd name="T74" fmla="*/ 10 w 183"/>
              <a:gd name="T75" fmla="*/ 315 h 328"/>
              <a:gd name="T76" fmla="*/ 22 w 183"/>
              <a:gd name="T77" fmla="*/ 325 h 328"/>
              <a:gd name="T78" fmla="*/ 38 w 183"/>
              <a:gd name="T79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3" h="328">
                <a:moveTo>
                  <a:pt x="45" y="328"/>
                </a:moveTo>
                <a:lnTo>
                  <a:pt x="55" y="328"/>
                </a:lnTo>
                <a:lnTo>
                  <a:pt x="64" y="325"/>
                </a:lnTo>
                <a:lnTo>
                  <a:pt x="74" y="318"/>
                </a:lnTo>
                <a:lnTo>
                  <a:pt x="80" y="312"/>
                </a:lnTo>
                <a:lnTo>
                  <a:pt x="90" y="306"/>
                </a:lnTo>
                <a:lnTo>
                  <a:pt x="96" y="299"/>
                </a:lnTo>
                <a:lnTo>
                  <a:pt x="106" y="293"/>
                </a:lnTo>
                <a:lnTo>
                  <a:pt x="112" y="286"/>
                </a:lnTo>
                <a:lnTo>
                  <a:pt x="125" y="267"/>
                </a:lnTo>
                <a:lnTo>
                  <a:pt x="138" y="248"/>
                </a:lnTo>
                <a:lnTo>
                  <a:pt x="151" y="229"/>
                </a:lnTo>
                <a:lnTo>
                  <a:pt x="161" y="206"/>
                </a:lnTo>
                <a:lnTo>
                  <a:pt x="167" y="187"/>
                </a:lnTo>
                <a:lnTo>
                  <a:pt x="174" y="164"/>
                </a:lnTo>
                <a:lnTo>
                  <a:pt x="180" y="145"/>
                </a:lnTo>
                <a:lnTo>
                  <a:pt x="183" y="122"/>
                </a:lnTo>
                <a:lnTo>
                  <a:pt x="183" y="110"/>
                </a:lnTo>
                <a:lnTo>
                  <a:pt x="183" y="94"/>
                </a:lnTo>
                <a:lnTo>
                  <a:pt x="183" y="81"/>
                </a:lnTo>
                <a:lnTo>
                  <a:pt x="180" y="68"/>
                </a:lnTo>
                <a:lnTo>
                  <a:pt x="177" y="55"/>
                </a:lnTo>
                <a:lnTo>
                  <a:pt x="170" y="45"/>
                </a:lnTo>
                <a:lnTo>
                  <a:pt x="164" y="33"/>
                </a:lnTo>
                <a:lnTo>
                  <a:pt x="154" y="26"/>
                </a:lnTo>
                <a:lnTo>
                  <a:pt x="145" y="20"/>
                </a:lnTo>
                <a:lnTo>
                  <a:pt x="135" y="16"/>
                </a:lnTo>
                <a:lnTo>
                  <a:pt x="125" y="13"/>
                </a:lnTo>
                <a:lnTo>
                  <a:pt x="119" y="10"/>
                </a:lnTo>
                <a:lnTo>
                  <a:pt x="109" y="7"/>
                </a:lnTo>
                <a:lnTo>
                  <a:pt x="103" y="7"/>
                </a:lnTo>
                <a:lnTo>
                  <a:pt x="93" y="4"/>
                </a:lnTo>
                <a:lnTo>
                  <a:pt x="83" y="0"/>
                </a:lnTo>
                <a:lnTo>
                  <a:pt x="74" y="4"/>
                </a:lnTo>
                <a:lnTo>
                  <a:pt x="64" y="7"/>
                </a:lnTo>
                <a:lnTo>
                  <a:pt x="55" y="10"/>
                </a:lnTo>
                <a:lnTo>
                  <a:pt x="48" y="16"/>
                </a:lnTo>
                <a:lnTo>
                  <a:pt x="38" y="20"/>
                </a:lnTo>
                <a:lnTo>
                  <a:pt x="29" y="26"/>
                </a:lnTo>
                <a:lnTo>
                  <a:pt x="22" y="33"/>
                </a:lnTo>
                <a:lnTo>
                  <a:pt x="16" y="39"/>
                </a:lnTo>
                <a:lnTo>
                  <a:pt x="13" y="42"/>
                </a:lnTo>
                <a:lnTo>
                  <a:pt x="10" y="49"/>
                </a:lnTo>
                <a:lnTo>
                  <a:pt x="6" y="52"/>
                </a:lnTo>
                <a:lnTo>
                  <a:pt x="6" y="58"/>
                </a:lnTo>
                <a:lnTo>
                  <a:pt x="3" y="61"/>
                </a:lnTo>
                <a:lnTo>
                  <a:pt x="3" y="65"/>
                </a:lnTo>
                <a:lnTo>
                  <a:pt x="0" y="68"/>
                </a:lnTo>
                <a:lnTo>
                  <a:pt x="0" y="71"/>
                </a:lnTo>
                <a:lnTo>
                  <a:pt x="10" y="74"/>
                </a:lnTo>
                <a:lnTo>
                  <a:pt x="19" y="77"/>
                </a:lnTo>
                <a:lnTo>
                  <a:pt x="29" y="81"/>
                </a:lnTo>
                <a:lnTo>
                  <a:pt x="38" y="84"/>
                </a:lnTo>
                <a:lnTo>
                  <a:pt x="45" y="90"/>
                </a:lnTo>
                <a:lnTo>
                  <a:pt x="51" y="97"/>
                </a:lnTo>
                <a:lnTo>
                  <a:pt x="58" y="106"/>
                </a:lnTo>
                <a:lnTo>
                  <a:pt x="61" y="116"/>
                </a:lnTo>
                <a:lnTo>
                  <a:pt x="64" y="132"/>
                </a:lnTo>
                <a:lnTo>
                  <a:pt x="67" y="151"/>
                </a:lnTo>
                <a:lnTo>
                  <a:pt x="67" y="171"/>
                </a:lnTo>
                <a:lnTo>
                  <a:pt x="67" y="187"/>
                </a:lnTo>
                <a:lnTo>
                  <a:pt x="64" y="203"/>
                </a:lnTo>
                <a:lnTo>
                  <a:pt x="58" y="222"/>
                </a:lnTo>
                <a:lnTo>
                  <a:pt x="51" y="238"/>
                </a:lnTo>
                <a:lnTo>
                  <a:pt x="45" y="254"/>
                </a:lnTo>
                <a:lnTo>
                  <a:pt x="38" y="261"/>
                </a:lnTo>
                <a:lnTo>
                  <a:pt x="35" y="267"/>
                </a:lnTo>
                <a:lnTo>
                  <a:pt x="29" y="277"/>
                </a:lnTo>
                <a:lnTo>
                  <a:pt x="26" y="283"/>
                </a:lnTo>
                <a:lnTo>
                  <a:pt x="19" y="290"/>
                </a:lnTo>
                <a:lnTo>
                  <a:pt x="13" y="293"/>
                </a:lnTo>
                <a:lnTo>
                  <a:pt x="6" y="299"/>
                </a:lnTo>
                <a:lnTo>
                  <a:pt x="0" y="302"/>
                </a:lnTo>
                <a:lnTo>
                  <a:pt x="3" y="309"/>
                </a:lnTo>
                <a:lnTo>
                  <a:pt x="6" y="312"/>
                </a:lnTo>
                <a:lnTo>
                  <a:pt x="10" y="315"/>
                </a:lnTo>
                <a:lnTo>
                  <a:pt x="16" y="322"/>
                </a:lnTo>
                <a:lnTo>
                  <a:pt x="22" y="325"/>
                </a:lnTo>
                <a:lnTo>
                  <a:pt x="32" y="325"/>
                </a:lnTo>
                <a:lnTo>
                  <a:pt x="38" y="328"/>
                </a:lnTo>
                <a:lnTo>
                  <a:pt x="45" y="328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6" name="Freeform 22"/>
          <p:cNvSpPr/>
          <p:nvPr/>
        </p:nvSpPr>
        <p:spPr bwMode="auto">
          <a:xfrm>
            <a:off x="508000" y="3365500"/>
            <a:ext cx="184150" cy="265113"/>
          </a:xfrm>
          <a:custGeom>
            <a:avLst/>
            <a:gdLst>
              <a:gd name="T0" fmla="*/ 65 w 116"/>
              <a:gd name="T1" fmla="*/ 167 h 167"/>
              <a:gd name="T2" fmla="*/ 74 w 116"/>
              <a:gd name="T3" fmla="*/ 164 h 167"/>
              <a:gd name="T4" fmla="*/ 81 w 116"/>
              <a:gd name="T5" fmla="*/ 160 h 167"/>
              <a:gd name="T6" fmla="*/ 87 w 116"/>
              <a:gd name="T7" fmla="*/ 154 h 167"/>
              <a:gd name="T8" fmla="*/ 94 w 116"/>
              <a:gd name="T9" fmla="*/ 148 h 167"/>
              <a:gd name="T10" fmla="*/ 100 w 116"/>
              <a:gd name="T11" fmla="*/ 138 h 167"/>
              <a:gd name="T12" fmla="*/ 103 w 116"/>
              <a:gd name="T13" fmla="*/ 132 h 167"/>
              <a:gd name="T14" fmla="*/ 106 w 116"/>
              <a:gd name="T15" fmla="*/ 122 h 167"/>
              <a:gd name="T16" fmla="*/ 110 w 116"/>
              <a:gd name="T17" fmla="*/ 112 h 167"/>
              <a:gd name="T18" fmla="*/ 113 w 116"/>
              <a:gd name="T19" fmla="*/ 96 h 167"/>
              <a:gd name="T20" fmla="*/ 116 w 116"/>
              <a:gd name="T21" fmla="*/ 80 h 167"/>
              <a:gd name="T22" fmla="*/ 116 w 116"/>
              <a:gd name="T23" fmla="*/ 64 h 167"/>
              <a:gd name="T24" fmla="*/ 113 w 116"/>
              <a:gd name="T25" fmla="*/ 48 h 167"/>
              <a:gd name="T26" fmla="*/ 106 w 116"/>
              <a:gd name="T27" fmla="*/ 35 h 167"/>
              <a:gd name="T28" fmla="*/ 100 w 116"/>
              <a:gd name="T29" fmla="*/ 22 h 167"/>
              <a:gd name="T30" fmla="*/ 94 w 116"/>
              <a:gd name="T31" fmla="*/ 9 h 167"/>
              <a:gd name="T32" fmla="*/ 84 w 116"/>
              <a:gd name="T33" fmla="*/ 0 h 167"/>
              <a:gd name="T34" fmla="*/ 74 w 116"/>
              <a:gd name="T35" fmla="*/ 0 h 167"/>
              <a:gd name="T36" fmla="*/ 65 w 116"/>
              <a:gd name="T37" fmla="*/ 0 h 167"/>
              <a:gd name="T38" fmla="*/ 58 w 116"/>
              <a:gd name="T39" fmla="*/ 3 h 167"/>
              <a:gd name="T40" fmla="*/ 52 w 116"/>
              <a:gd name="T41" fmla="*/ 3 h 167"/>
              <a:gd name="T42" fmla="*/ 42 w 116"/>
              <a:gd name="T43" fmla="*/ 6 h 167"/>
              <a:gd name="T44" fmla="*/ 36 w 116"/>
              <a:gd name="T45" fmla="*/ 9 h 167"/>
              <a:gd name="T46" fmla="*/ 33 w 116"/>
              <a:gd name="T47" fmla="*/ 16 h 167"/>
              <a:gd name="T48" fmla="*/ 29 w 116"/>
              <a:gd name="T49" fmla="*/ 19 h 167"/>
              <a:gd name="T50" fmla="*/ 26 w 116"/>
              <a:gd name="T51" fmla="*/ 29 h 167"/>
              <a:gd name="T52" fmla="*/ 23 w 116"/>
              <a:gd name="T53" fmla="*/ 35 h 167"/>
              <a:gd name="T54" fmla="*/ 23 w 116"/>
              <a:gd name="T55" fmla="*/ 42 h 167"/>
              <a:gd name="T56" fmla="*/ 20 w 116"/>
              <a:gd name="T57" fmla="*/ 48 h 167"/>
              <a:gd name="T58" fmla="*/ 16 w 116"/>
              <a:gd name="T59" fmla="*/ 51 h 167"/>
              <a:gd name="T60" fmla="*/ 13 w 116"/>
              <a:gd name="T61" fmla="*/ 58 h 167"/>
              <a:gd name="T62" fmla="*/ 10 w 116"/>
              <a:gd name="T63" fmla="*/ 61 h 167"/>
              <a:gd name="T64" fmla="*/ 10 w 116"/>
              <a:gd name="T65" fmla="*/ 67 h 167"/>
              <a:gd name="T66" fmla="*/ 10 w 116"/>
              <a:gd name="T67" fmla="*/ 77 h 167"/>
              <a:gd name="T68" fmla="*/ 7 w 116"/>
              <a:gd name="T69" fmla="*/ 83 h 167"/>
              <a:gd name="T70" fmla="*/ 4 w 116"/>
              <a:gd name="T71" fmla="*/ 93 h 167"/>
              <a:gd name="T72" fmla="*/ 0 w 116"/>
              <a:gd name="T73" fmla="*/ 99 h 167"/>
              <a:gd name="T74" fmla="*/ 0 w 116"/>
              <a:gd name="T75" fmla="*/ 106 h 167"/>
              <a:gd name="T76" fmla="*/ 0 w 116"/>
              <a:gd name="T77" fmla="*/ 112 h 167"/>
              <a:gd name="T78" fmla="*/ 0 w 116"/>
              <a:gd name="T79" fmla="*/ 119 h 167"/>
              <a:gd name="T80" fmla="*/ 0 w 116"/>
              <a:gd name="T81" fmla="*/ 125 h 167"/>
              <a:gd name="T82" fmla="*/ 55 w 116"/>
              <a:gd name="T83" fmla="*/ 106 h 167"/>
              <a:gd name="T84" fmla="*/ 61 w 116"/>
              <a:gd name="T85" fmla="*/ 109 h 167"/>
              <a:gd name="T86" fmla="*/ 65 w 116"/>
              <a:gd name="T87" fmla="*/ 115 h 167"/>
              <a:gd name="T88" fmla="*/ 68 w 116"/>
              <a:gd name="T89" fmla="*/ 119 h 167"/>
              <a:gd name="T90" fmla="*/ 68 w 116"/>
              <a:gd name="T91" fmla="*/ 125 h 167"/>
              <a:gd name="T92" fmla="*/ 71 w 116"/>
              <a:gd name="T93" fmla="*/ 132 h 167"/>
              <a:gd name="T94" fmla="*/ 71 w 116"/>
              <a:gd name="T95" fmla="*/ 138 h 167"/>
              <a:gd name="T96" fmla="*/ 71 w 116"/>
              <a:gd name="T97" fmla="*/ 148 h 167"/>
              <a:gd name="T98" fmla="*/ 68 w 116"/>
              <a:gd name="T99" fmla="*/ 154 h 167"/>
              <a:gd name="T100" fmla="*/ 68 w 116"/>
              <a:gd name="T101" fmla="*/ 154 h 167"/>
              <a:gd name="T102" fmla="*/ 65 w 116"/>
              <a:gd name="T103" fmla="*/ 157 h 167"/>
              <a:gd name="T104" fmla="*/ 65 w 116"/>
              <a:gd name="T105" fmla="*/ 157 h 167"/>
              <a:gd name="T106" fmla="*/ 65 w 116"/>
              <a:gd name="T107" fmla="*/ 160 h 167"/>
              <a:gd name="T108" fmla="*/ 65 w 116"/>
              <a:gd name="T109" fmla="*/ 164 h 167"/>
              <a:gd name="T110" fmla="*/ 65 w 116"/>
              <a:gd name="T111" fmla="*/ 164 h 167"/>
              <a:gd name="T112" fmla="*/ 65 w 116"/>
              <a:gd name="T113" fmla="*/ 167 h 167"/>
              <a:gd name="T114" fmla="*/ 65 w 116"/>
              <a:gd name="T115" fmla="*/ 16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6" h="167">
                <a:moveTo>
                  <a:pt x="65" y="167"/>
                </a:moveTo>
                <a:lnTo>
                  <a:pt x="74" y="164"/>
                </a:lnTo>
                <a:lnTo>
                  <a:pt x="81" y="160"/>
                </a:lnTo>
                <a:lnTo>
                  <a:pt x="87" y="154"/>
                </a:lnTo>
                <a:lnTo>
                  <a:pt x="94" y="148"/>
                </a:lnTo>
                <a:lnTo>
                  <a:pt x="100" y="138"/>
                </a:lnTo>
                <a:lnTo>
                  <a:pt x="103" y="132"/>
                </a:lnTo>
                <a:lnTo>
                  <a:pt x="106" y="122"/>
                </a:lnTo>
                <a:lnTo>
                  <a:pt x="110" y="112"/>
                </a:lnTo>
                <a:lnTo>
                  <a:pt x="113" y="96"/>
                </a:lnTo>
                <a:lnTo>
                  <a:pt x="116" y="80"/>
                </a:lnTo>
                <a:lnTo>
                  <a:pt x="116" y="64"/>
                </a:lnTo>
                <a:lnTo>
                  <a:pt x="113" y="48"/>
                </a:lnTo>
                <a:lnTo>
                  <a:pt x="106" y="35"/>
                </a:lnTo>
                <a:lnTo>
                  <a:pt x="100" y="22"/>
                </a:lnTo>
                <a:lnTo>
                  <a:pt x="94" y="9"/>
                </a:lnTo>
                <a:lnTo>
                  <a:pt x="84" y="0"/>
                </a:lnTo>
                <a:lnTo>
                  <a:pt x="74" y="0"/>
                </a:lnTo>
                <a:lnTo>
                  <a:pt x="65" y="0"/>
                </a:lnTo>
                <a:lnTo>
                  <a:pt x="58" y="3"/>
                </a:lnTo>
                <a:lnTo>
                  <a:pt x="52" y="3"/>
                </a:lnTo>
                <a:lnTo>
                  <a:pt x="42" y="6"/>
                </a:lnTo>
                <a:lnTo>
                  <a:pt x="36" y="9"/>
                </a:lnTo>
                <a:lnTo>
                  <a:pt x="33" y="16"/>
                </a:lnTo>
                <a:lnTo>
                  <a:pt x="29" y="19"/>
                </a:lnTo>
                <a:lnTo>
                  <a:pt x="26" y="29"/>
                </a:lnTo>
                <a:lnTo>
                  <a:pt x="23" y="35"/>
                </a:lnTo>
                <a:lnTo>
                  <a:pt x="23" y="42"/>
                </a:lnTo>
                <a:lnTo>
                  <a:pt x="20" y="48"/>
                </a:lnTo>
                <a:lnTo>
                  <a:pt x="16" y="51"/>
                </a:lnTo>
                <a:lnTo>
                  <a:pt x="13" y="58"/>
                </a:lnTo>
                <a:lnTo>
                  <a:pt x="10" y="61"/>
                </a:lnTo>
                <a:lnTo>
                  <a:pt x="10" y="67"/>
                </a:lnTo>
                <a:lnTo>
                  <a:pt x="10" y="77"/>
                </a:lnTo>
                <a:lnTo>
                  <a:pt x="7" y="83"/>
                </a:lnTo>
                <a:lnTo>
                  <a:pt x="4" y="93"/>
                </a:lnTo>
                <a:lnTo>
                  <a:pt x="0" y="99"/>
                </a:lnTo>
                <a:lnTo>
                  <a:pt x="0" y="106"/>
                </a:lnTo>
                <a:lnTo>
                  <a:pt x="0" y="112"/>
                </a:lnTo>
                <a:lnTo>
                  <a:pt x="0" y="119"/>
                </a:lnTo>
                <a:lnTo>
                  <a:pt x="0" y="125"/>
                </a:lnTo>
                <a:lnTo>
                  <a:pt x="55" y="106"/>
                </a:lnTo>
                <a:lnTo>
                  <a:pt x="61" y="109"/>
                </a:lnTo>
                <a:lnTo>
                  <a:pt x="65" y="115"/>
                </a:lnTo>
                <a:lnTo>
                  <a:pt x="68" y="119"/>
                </a:lnTo>
                <a:lnTo>
                  <a:pt x="68" y="125"/>
                </a:lnTo>
                <a:lnTo>
                  <a:pt x="71" y="132"/>
                </a:lnTo>
                <a:lnTo>
                  <a:pt x="71" y="138"/>
                </a:lnTo>
                <a:lnTo>
                  <a:pt x="71" y="148"/>
                </a:lnTo>
                <a:lnTo>
                  <a:pt x="68" y="154"/>
                </a:lnTo>
                <a:lnTo>
                  <a:pt x="68" y="154"/>
                </a:lnTo>
                <a:lnTo>
                  <a:pt x="65" y="157"/>
                </a:lnTo>
                <a:lnTo>
                  <a:pt x="65" y="157"/>
                </a:lnTo>
                <a:lnTo>
                  <a:pt x="65" y="160"/>
                </a:lnTo>
                <a:lnTo>
                  <a:pt x="65" y="164"/>
                </a:lnTo>
                <a:lnTo>
                  <a:pt x="65" y="164"/>
                </a:lnTo>
                <a:lnTo>
                  <a:pt x="65" y="167"/>
                </a:lnTo>
                <a:lnTo>
                  <a:pt x="65" y="167"/>
                </a:lnTo>
                <a:close/>
              </a:path>
            </a:pathLst>
          </a:custGeom>
          <a:solidFill>
            <a:srgbClr val="B0B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8" name="Freeform 24"/>
          <p:cNvSpPr/>
          <p:nvPr/>
        </p:nvSpPr>
        <p:spPr bwMode="auto">
          <a:xfrm>
            <a:off x="1947863" y="3482975"/>
            <a:ext cx="209550" cy="127000"/>
          </a:xfrm>
          <a:custGeom>
            <a:avLst/>
            <a:gdLst>
              <a:gd name="T0" fmla="*/ 106 w 132"/>
              <a:gd name="T1" fmla="*/ 80 h 80"/>
              <a:gd name="T2" fmla="*/ 109 w 132"/>
              <a:gd name="T3" fmla="*/ 77 h 80"/>
              <a:gd name="T4" fmla="*/ 113 w 132"/>
              <a:gd name="T5" fmla="*/ 74 h 80"/>
              <a:gd name="T6" fmla="*/ 113 w 132"/>
              <a:gd name="T7" fmla="*/ 67 h 80"/>
              <a:gd name="T8" fmla="*/ 71 w 132"/>
              <a:gd name="T9" fmla="*/ 35 h 80"/>
              <a:gd name="T10" fmla="*/ 87 w 132"/>
              <a:gd name="T11" fmla="*/ 29 h 80"/>
              <a:gd name="T12" fmla="*/ 103 w 132"/>
              <a:gd name="T13" fmla="*/ 25 h 80"/>
              <a:gd name="T14" fmla="*/ 119 w 132"/>
              <a:gd name="T15" fmla="*/ 19 h 80"/>
              <a:gd name="T16" fmla="*/ 132 w 132"/>
              <a:gd name="T17" fmla="*/ 9 h 80"/>
              <a:gd name="T18" fmla="*/ 132 w 132"/>
              <a:gd name="T19" fmla="*/ 6 h 80"/>
              <a:gd name="T20" fmla="*/ 132 w 132"/>
              <a:gd name="T21" fmla="*/ 3 h 80"/>
              <a:gd name="T22" fmla="*/ 132 w 132"/>
              <a:gd name="T23" fmla="*/ 3 h 80"/>
              <a:gd name="T24" fmla="*/ 132 w 132"/>
              <a:gd name="T25" fmla="*/ 0 h 80"/>
              <a:gd name="T26" fmla="*/ 100 w 132"/>
              <a:gd name="T27" fmla="*/ 3 h 80"/>
              <a:gd name="T28" fmla="*/ 68 w 132"/>
              <a:gd name="T29" fmla="*/ 6 h 80"/>
              <a:gd name="T30" fmla="*/ 35 w 132"/>
              <a:gd name="T31" fmla="*/ 16 h 80"/>
              <a:gd name="T32" fmla="*/ 3 w 132"/>
              <a:gd name="T33" fmla="*/ 29 h 80"/>
              <a:gd name="T34" fmla="*/ 3 w 132"/>
              <a:gd name="T35" fmla="*/ 32 h 80"/>
              <a:gd name="T36" fmla="*/ 0 w 132"/>
              <a:gd name="T37" fmla="*/ 38 h 80"/>
              <a:gd name="T38" fmla="*/ 0 w 132"/>
              <a:gd name="T39" fmla="*/ 41 h 80"/>
              <a:gd name="T40" fmla="*/ 0 w 132"/>
              <a:gd name="T41" fmla="*/ 48 h 80"/>
              <a:gd name="T42" fmla="*/ 0 w 132"/>
              <a:gd name="T43" fmla="*/ 48 h 80"/>
              <a:gd name="T44" fmla="*/ 3 w 132"/>
              <a:gd name="T45" fmla="*/ 51 h 80"/>
              <a:gd name="T46" fmla="*/ 3 w 132"/>
              <a:gd name="T47" fmla="*/ 51 h 80"/>
              <a:gd name="T48" fmla="*/ 3 w 132"/>
              <a:gd name="T49" fmla="*/ 51 h 80"/>
              <a:gd name="T50" fmla="*/ 19 w 132"/>
              <a:gd name="T51" fmla="*/ 51 h 80"/>
              <a:gd name="T52" fmla="*/ 35 w 132"/>
              <a:gd name="T53" fmla="*/ 51 h 80"/>
              <a:gd name="T54" fmla="*/ 48 w 132"/>
              <a:gd name="T55" fmla="*/ 51 h 80"/>
              <a:gd name="T56" fmla="*/ 64 w 132"/>
              <a:gd name="T57" fmla="*/ 58 h 80"/>
              <a:gd name="T58" fmla="*/ 77 w 132"/>
              <a:gd name="T59" fmla="*/ 61 h 80"/>
              <a:gd name="T60" fmla="*/ 84 w 132"/>
              <a:gd name="T61" fmla="*/ 67 h 80"/>
              <a:gd name="T62" fmla="*/ 90 w 132"/>
              <a:gd name="T63" fmla="*/ 74 h 80"/>
              <a:gd name="T64" fmla="*/ 103 w 132"/>
              <a:gd name="T65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2" h="80">
                <a:moveTo>
                  <a:pt x="103" y="80"/>
                </a:moveTo>
                <a:lnTo>
                  <a:pt x="106" y="80"/>
                </a:lnTo>
                <a:lnTo>
                  <a:pt x="106" y="77"/>
                </a:lnTo>
                <a:lnTo>
                  <a:pt x="109" y="77"/>
                </a:lnTo>
                <a:lnTo>
                  <a:pt x="109" y="74"/>
                </a:lnTo>
                <a:lnTo>
                  <a:pt x="113" y="74"/>
                </a:lnTo>
                <a:lnTo>
                  <a:pt x="113" y="70"/>
                </a:lnTo>
                <a:lnTo>
                  <a:pt x="113" y="67"/>
                </a:lnTo>
                <a:lnTo>
                  <a:pt x="116" y="64"/>
                </a:lnTo>
                <a:lnTo>
                  <a:pt x="71" y="35"/>
                </a:lnTo>
                <a:lnTo>
                  <a:pt x="77" y="32"/>
                </a:lnTo>
                <a:lnTo>
                  <a:pt x="87" y="29"/>
                </a:lnTo>
                <a:lnTo>
                  <a:pt x="96" y="25"/>
                </a:lnTo>
                <a:lnTo>
                  <a:pt x="103" y="25"/>
                </a:lnTo>
                <a:lnTo>
                  <a:pt x="113" y="22"/>
                </a:lnTo>
                <a:lnTo>
                  <a:pt x="119" y="19"/>
                </a:lnTo>
                <a:lnTo>
                  <a:pt x="125" y="16"/>
                </a:lnTo>
                <a:lnTo>
                  <a:pt x="132" y="9"/>
                </a:lnTo>
                <a:lnTo>
                  <a:pt x="132" y="6"/>
                </a:lnTo>
                <a:lnTo>
                  <a:pt x="132" y="6"/>
                </a:lnTo>
                <a:lnTo>
                  <a:pt x="132" y="3"/>
                </a:lnTo>
                <a:lnTo>
                  <a:pt x="132" y="3"/>
                </a:lnTo>
                <a:lnTo>
                  <a:pt x="132" y="3"/>
                </a:lnTo>
                <a:lnTo>
                  <a:pt x="132" y="3"/>
                </a:lnTo>
                <a:lnTo>
                  <a:pt x="132" y="3"/>
                </a:lnTo>
                <a:lnTo>
                  <a:pt x="132" y="0"/>
                </a:lnTo>
                <a:lnTo>
                  <a:pt x="116" y="3"/>
                </a:lnTo>
                <a:lnTo>
                  <a:pt x="100" y="3"/>
                </a:lnTo>
                <a:lnTo>
                  <a:pt x="84" y="6"/>
                </a:lnTo>
                <a:lnTo>
                  <a:pt x="68" y="6"/>
                </a:lnTo>
                <a:lnTo>
                  <a:pt x="51" y="13"/>
                </a:lnTo>
                <a:lnTo>
                  <a:pt x="35" y="16"/>
                </a:lnTo>
                <a:lnTo>
                  <a:pt x="19" y="22"/>
                </a:lnTo>
                <a:lnTo>
                  <a:pt x="3" y="29"/>
                </a:lnTo>
                <a:lnTo>
                  <a:pt x="3" y="32"/>
                </a:lnTo>
                <a:lnTo>
                  <a:pt x="3" y="32"/>
                </a:lnTo>
                <a:lnTo>
                  <a:pt x="0" y="35"/>
                </a:lnTo>
                <a:lnTo>
                  <a:pt x="0" y="38"/>
                </a:lnTo>
                <a:lnTo>
                  <a:pt x="0" y="38"/>
                </a:lnTo>
                <a:lnTo>
                  <a:pt x="0" y="41"/>
                </a:lnTo>
                <a:lnTo>
                  <a:pt x="0" y="45"/>
                </a:lnTo>
                <a:lnTo>
                  <a:pt x="0" y="48"/>
                </a:lnTo>
                <a:lnTo>
                  <a:pt x="0" y="48"/>
                </a:lnTo>
                <a:lnTo>
                  <a:pt x="0" y="48"/>
                </a:lnTo>
                <a:lnTo>
                  <a:pt x="3" y="51"/>
                </a:lnTo>
                <a:lnTo>
                  <a:pt x="3" y="51"/>
                </a:lnTo>
                <a:lnTo>
                  <a:pt x="3" y="51"/>
                </a:lnTo>
                <a:lnTo>
                  <a:pt x="3" y="51"/>
                </a:lnTo>
                <a:lnTo>
                  <a:pt x="3" y="51"/>
                </a:lnTo>
                <a:lnTo>
                  <a:pt x="3" y="51"/>
                </a:lnTo>
                <a:lnTo>
                  <a:pt x="13" y="51"/>
                </a:lnTo>
                <a:lnTo>
                  <a:pt x="19" y="51"/>
                </a:lnTo>
                <a:lnTo>
                  <a:pt x="26" y="51"/>
                </a:lnTo>
                <a:lnTo>
                  <a:pt x="35" y="51"/>
                </a:lnTo>
                <a:lnTo>
                  <a:pt x="42" y="51"/>
                </a:lnTo>
                <a:lnTo>
                  <a:pt x="48" y="51"/>
                </a:lnTo>
                <a:lnTo>
                  <a:pt x="58" y="54"/>
                </a:lnTo>
                <a:lnTo>
                  <a:pt x="64" y="58"/>
                </a:lnTo>
                <a:lnTo>
                  <a:pt x="71" y="58"/>
                </a:lnTo>
                <a:lnTo>
                  <a:pt x="77" y="61"/>
                </a:lnTo>
                <a:lnTo>
                  <a:pt x="80" y="64"/>
                </a:lnTo>
                <a:lnTo>
                  <a:pt x="84" y="67"/>
                </a:lnTo>
                <a:lnTo>
                  <a:pt x="87" y="70"/>
                </a:lnTo>
                <a:lnTo>
                  <a:pt x="90" y="74"/>
                </a:lnTo>
                <a:lnTo>
                  <a:pt x="96" y="77"/>
                </a:lnTo>
                <a:lnTo>
                  <a:pt x="103" y="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9" name="Freeform 25"/>
          <p:cNvSpPr/>
          <p:nvPr/>
        </p:nvSpPr>
        <p:spPr bwMode="auto">
          <a:xfrm>
            <a:off x="1443038" y="2049463"/>
            <a:ext cx="958850" cy="1147762"/>
          </a:xfrm>
          <a:custGeom>
            <a:avLst/>
            <a:gdLst>
              <a:gd name="T0" fmla="*/ 453 w 604"/>
              <a:gd name="T1" fmla="*/ 720 h 723"/>
              <a:gd name="T2" fmla="*/ 479 w 604"/>
              <a:gd name="T3" fmla="*/ 710 h 723"/>
              <a:gd name="T4" fmla="*/ 521 w 604"/>
              <a:gd name="T5" fmla="*/ 703 h 723"/>
              <a:gd name="T6" fmla="*/ 566 w 604"/>
              <a:gd name="T7" fmla="*/ 713 h 723"/>
              <a:gd name="T8" fmla="*/ 601 w 604"/>
              <a:gd name="T9" fmla="*/ 649 h 723"/>
              <a:gd name="T10" fmla="*/ 598 w 604"/>
              <a:gd name="T11" fmla="*/ 552 h 723"/>
              <a:gd name="T12" fmla="*/ 566 w 604"/>
              <a:gd name="T13" fmla="*/ 469 h 723"/>
              <a:gd name="T14" fmla="*/ 530 w 604"/>
              <a:gd name="T15" fmla="*/ 389 h 723"/>
              <a:gd name="T16" fmla="*/ 524 w 604"/>
              <a:gd name="T17" fmla="*/ 337 h 723"/>
              <a:gd name="T18" fmla="*/ 511 w 604"/>
              <a:gd name="T19" fmla="*/ 302 h 723"/>
              <a:gd name="T20" fmla="*/ 501 w 604"/>
              <a:gd name="T21" fmla="*/ 282 h 723"/>
              <a:gd name="T22" fmla="*/ 498 w 604"/>
              <a:gd name="T23" fmla="*/ 270 h 723"/>
              <a:gd name="T24" fmla="*/ 463 w 604"/>
              <a:gd name="T25" fmla="*/ 225 h 723"/>
              <a:gd name="T26" fmla="*/ 421 w 604"/>
              <a:gd name="T27" fmla="*/ 173 h 723"/>
              <a:gd name="T28" fmla="*/ 386 w 604"/>
              <a:gd name="T29" fmla="*/ 148 h 723"/>
              <a:gd name="T30" fmla="*/ 357 w 604"/>
              <a:gd name="T31" fmla="*/ 138 h 723"/>
              <a:gd name="T32" fmla="*/ 318 w 604"/>
              <a:gd name="T33" fmla="*/ 128 h 723"/>
              <a:gd name="T34" fmla="*/ 279 w 604"/>
              <a:gd name="T35" fmla="*/ 119 h 723"/>
              <a:gd name="T36" fmla="*/ 273 w 604"/>
              <a:gd name="T37" fmla="*/ 125 h 723"/>
              <a:gd name="T38" fmla="*/ 270 w 604"/>
              <a:gd name="T39" fmla="*/ 138 h 723"/>
              <a:gd name="T40" fmla="*/ 231 w 604"/>
              <a:gd name="T41" fmla="*/ 122 h 723"/>
              <a:gd name="T42" fmla="*/ 186 w 604"/>
              <a:gd name="T43" fmla="*/ 90 h 723"/>
              <a:gd name="T44" fmla="*/ 160 w 604"/>
              <a:gd name="T45" fmla="*/ 67 h 723"/>
              <a:gd name="T46" fmla="*/ 141 w 604"/>
              <a:gd name="T47" fmla="*/ 51 h 723"/>
              <a:gd name="T48" fmla="*/ 99 w 604"/>
              <a:gd name="T49" fmla="*/ 22 h 723"/>
              <a:gd name="T50" fmla="*/ 45 w 604"/>
              <a:gd name="T51" fmla="*/ 0 h 723"/>
              <a:gd name="T52" fmla="*/ 6 w 604"/>
              <a:gd name="T53" fmla="*/ 29 h 723"/>
              <a:gd name="T54" fmla="*/ 0 w 604"/>
              <a:gd name="T55" fmla="*/ 80 h 723"/>
              <a:gd name="T56" fmla="*/ 3 w 604"/>
              <a:gd name="T57" fmla="*/ 125 h 723"/>
              <a:gd name="T58" fmla="*/ 9 w 604"/>
              <a:gd name="T59" fmla="*/ 167 h 723"/>
              <a:gd name="T60" fmla="*/ 19 w 604"/>
              <a:gd name="T61" fmla="*/ 209 h 723"/>
              <a:gd name="T62" fmla="*/ 32 w 604"/>
              <a:gd name="T63" fmla="*/ 247 h 723"/>
              <a:gd name="T64" fmla="*/ 80 w 604"/>
              <a:gd name="T65" fmla="*/ 344 h 723"/>
              <a:gd name="T66" fmla="*/ 157 w 604"/>
              <a:gd name="T67" fmla="*/ 453 h 723"/>
              <a:gd name="T68" fmla="*/ 202 w 604"/>
              <a:gd name="T69" fmla="*/ 501 h 723"/>
              <a:gd name="T70" fmla="*/ 231 w 604"/>
              <a:gd name="T71" fmla="*/ 533 h 723"/>
              <a:gd name="T72" fmla="*/ 257 w 604"/>
              <a:gd name="T73" fmla="*/ 568 h 723"/>
              <a:gd name="T74" fmla="*/ 283 w 604"/>
              <a:gd name="T75" fmla="*/ 601 h 723"/>
              <a:gd name="T76" fmla="*/ 267 w 604"/>
              <a:gd name="T77" fmla="*/ 633 h 723"/>
              <a:gd name="T78" fmla="*/ 289 w 604"/>
              <a:gd name="T79" fmla="*/ 655 h 723"/>
              <a:gd name="T80" fmla="*/ 312 w 604"/>
              <a:gd name="T81" fmla="*/ 678 h 723"/>
              <a:gd name="T82" fmla="*/ 334 w 604"/>
              <a:gd name="T83" fmla="*/ 687 h 723"/>
              <a:gd name="T84" fmla="*/ 357 w 604"/>
              <a:gd name="T85" fmla="*/ 694 h 723"/>
              <a:gd name="T86" fmla="*/ 376 w 604"/>
              <a:gd name="T87" fmla="*/ 697 h 723"/>
              <a:gd name="T88" fmla="*/ 395 w 604"/>
              <a:gd name="T89" fmla="*/ 703 h 723"/>
              <a:gd name="T90" fmla="*/ 411 w 604"/>
              <a:gd name="T91" fmla="*/ 710 h 723"/>
              <a:gd name="T92" fmla="*/ 424 w 604"/>
              <a:gd name="T93" fmla="*/ 716 h 723"/>
              <a:gd name="T94" fmla="*/ 434 w 604"/>
              <a:gd name="T95" fmla="*/ 720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4" h="723">
                <a:moveTo>
                  <a:pt x="434" y="723"/>
                </a:moveTo>
                <a:lnTo>
                  <a:pt x="440" y="723"/>
                </a:lnTo>
                <a:lnTo>
                  <a:pt x="447" y="720"/>
                </a:lnTo>
                <a:lnTo>
                  <a:pt x="453" y="720"/>
                </a:lnTo>
                <a:lnTo>
                  <a:pt x="460" y="716"/>
                </a:lnTo>
                <a:lnTo>
                  <a:pt x="466" y="713"/>
                </a:lnTo>
                <a:lnTo>
                  <a:pt x="472" y="710"/>
                </a:lnTo>
                <a:lnTo>
                  <a:pt x="479" y="710"/>
                </a:lnTo>
                <a:lnTo>
                  <a:pt x="488" y="710"/>
                </a:lnTo>
                <a:lnTo>
                  <a:pt x="498" y="707"/>
                </a:lnTo>
                <a:lnTo>
                  <a:pt x="511" y="703"/>
                </a:lnTo>
                <a:lnTo>
                  <a:pt x="521" y="703"/>
                </a:lnTo>
                <a:lnTo>
                  <a:pt x="533" y="703"/>
                </a:lnTo>
                <a:lnTo>
                  <a:pt x="543" y="707"/>
                </a:lnTo>
                <a:lnTo>
                  <a:pt x="556" y="710"/>
                </a:lnTo>
                <a:lnTo>
                  <a:pt x="566" y="713"/>
                </a:lnTo>
                <a:lnTo>
                  <a:pt x="578" y="716"/>
                </a:lnTo>
                <a:lnTo>
                  <a:pt x="588" y="694"/>
                </a:lnTo>
                <a:lnTo>
                  <a:pt x="595" y="671"/>
                </a:lnTo>
                <a:lnTo>
                  <a:pt x="601" y="649"/>
                </a:lnTo>
                <a:lnTo>
                  <a:pt x="601" y="623"/>
                </a:lnTo>
                <a:lnTo>
                  <a:pt x="604" y="601"/>
                </a:lnTo>
                <a:lnTo>
                  <a:pt x="601" y="575"/>
                </a:lnTo>
                <a:lnTo>
                  <a:pt x="598" y="552"/>
                </a:lnTo>
                <a:lnTo>
                  <a:pt x="591" y="530"/>
                </a:lnTo>
                <a:lnTo>
                  <a:pt x="585" y="511"/>
                </a:lnTo>
                <a:lnTo>
                  <a:pt x="575" y="491"/>
                </a:lnTo>
                <a:lnTo>
                  <a:pt x="566" y="469"/>
                </a:lnTo>
                <a:lnTo>
                  <a:pt x="556" y="450"/>
                </a:lnTo>
                <a:lnTo>
                  <a:pt x="546" y="430"/>
                </a:lnTo>
                <a:lnTo>
                  <a:pt x="537" y="411"/>
                </a:lnTo>
                <a:lnTo>
                  <a:pt x="530" y="389"/>
                </a:lnTo>
                <a:lnTo>
                  <a:pt x="530" y="366"/>
                </a:lnTo>
                <a:lnTo>
                  <a:pt x="527" y="356"/>
                </a:lnTo>
                <a:lnTo>
                  <a:pt x="524" y="347"/>
                </a:lnTo>
                <a:lnTo>
                  <a:pt x="524" y="337"/>
                </a:lnTo>
                <a:lnTo>
                  <a:pt x="521" y="327"/>
                </a:lnTo>
                <a:lnTo>
                  <a:pt x="517" y="318"/>
                </a:lnTo>
                <a:lnTo>
                  <a:pt x="514" y="308"/>
                </a:lnTo>
                <a:lnTo>
                  <a:pt x="511" y="302"/>
                </a:lnTo>
                <a:lnTo>
                  <a:pt x="508" y="292"/>
                </a:lnTo>
                <a:lnTo>
                  <a:pt x="505" y="289"/>
                </a:lnTo>
                <a:lnTo>
                  <a:pt x="505" y="286"/>
                </a:lnTo>
                <a:lnTo>
                  <a:pt x="501" y="282"/>
                </a:lnTo>
                <a:lnTo>
                  <a:pt x="501" y="279"/>
                </a:lnTo>
                <a:lnTo>
                  <a:pt x="501" y="276"/>
                </a:lnTo>
                <a:lnTo>
                  <a:pt x="498" y="273"/>
                </a:lnTo>
                <a:lnTo>
                  <a:pt x="498" y="270"/>
                </a:lnTo>
                <a:lnTo>
                  <a:pt x="495" y="266"/>
                </a:lnTo>
                <a:lnTo>
                  <a:pt x="485" y="250"/>
                </a:lnTo>
                <a:lnTo>
                  <a:pt x="476" y="238"/>
                </a:lnTo>
                <a:lnTo>
                  <a:pt x="463" y="225"/>
                </a:lnTo>
                <a:lnTo>
                  <a:pt x="453" y="212"/>
                </a:lnTo>
                <a:lnTo>
                  <a:pt x="443" y="199"/>
                </a:lnTo>
                <a:lnTo>
                  <a:pt x="431" y="186"/>
                </a:lnTo>
                <a:lnTo>
                  <a:pt x="421" y="173"/>
                </a:lnTo>
                <a:lnTo>
                  <a:pt x="405" y="164"/>
                </a:lnTo>
                <a:lnTo>
                  <a:pt x="398" y="157"/>
                </a:lnTo>
                <a:lnTo>
                  <a:pt x="392" y="151"/>
                </a:lnTo>
                <a:lnTo>
                  <a:pt x="386" y="148"/>
                </a:lnTo>
                <a:lnTo>
                  <a:pt x="376" y="144"/>
                </a:lnTo>
                <a:lnTo>
                  <a:pt x="369" y="141"/>
                </a:lnTo>
                <a:lnTo>
                  <a:pt x="363" y="138"/>
                </a:lnTo>
                <a:lnTo>
                  <a:pt x="357" y="138"/>
                </a:lnTo>
                <a:lnTo>
                  <a:pt x="347" y="135"/>
                </a:lnTo>
                <a:lnTo>
                  <a:pt x="337" y="135"/>
                </a:lnTo>
                <a:lnTo>
                  <a:pt x="328" y="131"/>
                </a:lnTo>
                <a:lnTo>
                  <a:pt x="318" y="128"/>
                </a:lnTo>
                <a:lnTo>
                  <a:pt x="308" y="125"/>
                </a:lnTo>
                <a:lnTo>
                  <a:pt x="299" y="122"/>
                </a:lnTo>
                <a:lnTo>
                  <a:pt x="289" y="122"/>
                </a:lnTo>
                <a:lnTo>
                  <a:pt x="279" y="119"/>
                </a:lnTo>
                <a:lnTo>
                  <a:pt x="273" y="119"/>
                </a:lnTo>
                <a:lnTo>
                  <a:pt x="273" y="119"/>
                </a:lnTo>
                <a:lnTo>
                  <a:pt x="273" y="122"/>
                </a:lnTo>
                <a:lnTo>
                  <a:pt x="273" y="125"/>
                </a:lnTo>
                <a:lnTo>
                  <a:pt x="273" y="128"/>
                </a:lnTo>
                <a:lnTo>
                  <a:pt x="273" y="131"/>
                </a:lnTo>
                <a:lnTo>
                  <a:pt x="270" y="135"/>
                </a:lnTo>
                <a:lnTo>
                  <a:pt x="270" y="138"/>
                </a:lnTo>
                <a:lnTo>
                  <a:pt x="270" y="141"/>
                </a:lnTo>
                <a:lnTo>
                  <a:pt x="257" y="135"/>
                </a:lnTo>
                <a:lnTo>
                  <a:pt x="244" y="131"/>
                </a:lnTo>
                <a:lnTo>
                  <a:pt x="231" y="122"/>
                </a:lnTo>
                <a:lnTo>
                  <a:pt x="222" y="115"/>
                </a:lnTo>
                <a:lnTo>
                  <a:pt x="209" y="106"/>
                </a:lnTo>
                <a:lnTo>
                  <a:pt x="199" y="96"/>
                </a:lnTo>
                <a:lnTo>
                  <a:pt x="186" y="90"/>
                </a:lnTo>
                <a:lnTo>
                  <a:pt x="173" y="80"/>
                </a:lnTo>
                <a:lnTo>
                  <a:pt x="170" y="77"/>
                </a:lnTo>
                <a:lnTo>
                  <a:pt x="164" y="70"/>
                </a:lnTo>
                <a:lnTo>
                  <a:pt x="160" y="67"/>
                </a:lnTo>
                <a:lnTo>
                  <a:pt x="154" y="64"/>
                </a:lnTo>
                <a:lnTo>
                  <a:pt x="148" y="58"/>
                </a:lnTo>
                <a:lnTo>
                  <a:pt x="144" y="54"/>
                </a:lnTo>
                <a:lnTo>
                  <a:pt x="141" y="51"/>
                </a:lnTo>
                <a:lnTo>
                  <a:pt x="135" y="48"/>
                </a:lnTo>
                <a:lnTo>
                  <a:pt x="125" y="38"/>
                </a:lnTo>
                <a:lnTo>
                  <a:pt x="112" y="29"/>
                </a:lnTo>
                <a:lnTo>
                  <a:pt x="99" y="22"/>
                </a:lnTo>
                <a:lnTo>
                  <a:pt x="87" y="16"/>
                </a:lnTo>
                <a:lnTo>
                  <a:pt x="74" y="9"/>
                </a:lnTo>
                <a:lnTo>
                  <a:pt x="58" y="3"/>
                </a:lnTo>
                <a:lnTo>
                  <a:pt x="45" y="0"/>
                </a:lnTo>
                <a:lnTo>
                  <a:pt x="29" y="0"/>
                </a:lnTo>
                <a:lnTo>
                  <a:pt x="19" y="9"/>
                </a:lnTo>
                <a:lnTo>
                  <a:pt x="13" y="19"/>
                </a:lnTo>
                <a:lnTo>
                  <a:pt x="6" y="29"/>
                </a:lnTo>
                <a:lnTo>
                  <a:pt x="3" y="41"/>
                </a:lnTo>
                <a:lnTo>
                  <a:pt x="3" y="54"/>
                </a:lnTo>
                <a:lnTo>
                  <a:pt x="0" y="67"/>
                </a:lnTo>
                <a:lnTo>
                  <a:pt x="0" y="80"/>
                </a:lnTo>
                <a:lnTo>
                  <a:pt x="0" y="93"/>
                </a:lnTo>
                <a:lnTo>
                  <a:pt x="0" y="106"/>
                </a:lnTo>
                <a:lnTo>
                  <a:pt x="0" y="115"/>
                </a:lnTo>
                <a:lnTo>
                  <a:pt x="3" y="125"/>
                </a:lnTo>
                <a:lnTo>
                  <a:pt x="3" y="135"/>
                </a:lnTo>
                <a:lnTo>
                  <a:pt x="6" y="148"/>
                </a:lnTo>
                <a:lnTo>
                  <a:pt x="6" y="157"/>
                </a:lnTo>
                <a:lnTo>
                  <a:pt x="9" y="167"/>
                </a:lnTo>
                <a:lnTo>
                  <a:pt x="13" y="176"/>
                </a:lnTo>
                <a:lnTo>
                  <a:pt x="16" y="186"/>
                </a:lnTo>
                <a:lnTo>
                  <a:pt x="19" y="199"/>
                </a:lnTo>
                <a:lnTo>
                  <a:pt x="19" y="209"/>
                </a:lnTo>
                <a:lnTo>
                  <a:pt x="22" y="218"/>
                </a:lnTo>
                <a:lnTo>
                  <a:pt x="25" y="228"/>
                </a:lnTo>
                <a:lnTo>
                  <a:pt x="29" y="238"/>
                </a:lnTo>
                <a:lnTo>
                  <a:pt x="32" y="247"/>
                </a:lnTo>
                <a:lnTo>
                  <a:pt x="35" y="257"/>
                </a:lnTo>
                <a:lnTo>
                  <a:pt x="48" y="286"/>
                </a:lnTo>
                <a:lnTo>
                  <a:pt x="64" y="315"/>
                </a:lnTo>
                <a:lnTo>
                  <a:pt x="80" y="344"/>
                </a:lnTo>
                <a:lnTo>
                  <a:pt x="96" y="372"/>
                </a:lnTo>
                <a:lnTo>
                  <a:pt x="115" y="401"/>
                </a:lnTo>
                <a:lnTo>
                  <a:pt x="138" y="427"/>
                </a:lnTo>
                <a:lnTo>
                  <a:pt x="157" y="453"/>
                </a:lnTo>
                <a:lnTo>
                  <a:pt x="180" y="479"/>
                </a:lnTo>
                <a:lnTo>
                  <a:pt x="189" y="485"/>
                </a:lnTo>
                <a:lnTo>
                  <a:pt x="196" y="495"/>
                </a:lnTo>
                <a:lnTo>
                  <a:pt x="202" y="501"/>
                </a:lnTo>
                <a:lnTo>
                  <a:pt x="212" y="507"/>
                </a:lnTo>
                <a:lnTo>
                  <a:pt x="218" y="517"/>
                </a:lnTo>
                <a:lnTo>
                  <a:pt x="225" y="523"/>
                </a:lnTo>
                <a:lnTo>
                  <a:pt x="231" y="533"/>
                </a:lnTo>
                <a:lnTo>
                  <a:pt x="238" y="543"/>
                </a:lnTo>
                <a:lnTo>
                  <a:pt x="241" y="552"/>
                </a:lnTo>
                <a:lnTo>
                  <a:pt x="251" y="562"/>
                </a:lnTo>
                <a:lnTo>
                  <a:pt x="257" y="568"/>
                </a:lnTo>
                <a:lnTo>
                  <a:pt x="263" y="578"/>
                </a:lnTo>
                <a:lnTo>
                  <a:pt x="273" y="585"/>
                </a:lnTo>
                <a:lnTo>
                  <a:pt x="279" y="591"/>
                </a:lnTo>
                <a:lnTo>
                  <a:pt x="283" y="601"/>
                </a:lnTo>
                <a:lnTo>
                  <a:pt x="283" y="610"/>
                </a:lnTo>
                <a:lnTo>
                  <a:pt x="257" y="617"/>
                </a:lnTo>
                <a:lnTo>
                  <a:pt x="260" y="626"/>
                </a:lnTo>
                <a:lnTo>
                  <a:pt x="267" y="633"/>
                </a:lnTo>
                <a:lnTo>
                  <a:pt x="270" y="639"/>
                </a:lnTo>
                <a:lnTo>
                  <a:pt x="276" y="642"/>
                </a:lnTo>
                <a:lnTo>
                  <a:pt x="283" y="649"/>
                </a:lnTo>
                <a:lnTo>
                  <a:pt x="289" y="655"/>
                </a:lnTo>
                <a:lnTo>
                  <a:pt x="296" y="662"/>
                </a:lnTo>
                <a:lnTo>
                  <a:pt x="302" y="668"/>
                </a:lnTo>
                <a:lnTo>
                  <a:pt x="305" y="671"/>
                </a:lnTo>
                <a:lnTo>
                  <a:pt x="312" y="678"/>
                </a:lnTo>
                <a:lnTo>
                  <a:pt x="318" y="681"/>
                </a:lnTo>
                <a:lnTo>
                  <a:pt x="321" y="684"/>
                </a:lnTo>
                <a:lnTo>
                  <a:pt x="328" y="687"/>
                </a:lnTo>
                <a:lnTo>
                  <a:pt x="334" y="687"/>
                </a:lnTo>
                <a:lnTo>
                  <a:pt x="341" y="691"/>
                </a:lnTo>
                <a:lnTo>
                  <a:pt x="347" y="694"/>
                </a:lnTo>
                <a:lnTo>
                  <a:pt x="353" y="694"/>
                </a:lnTo>
                <a:lnTo>
                  <a:pt x="357" y="694"/>
                </a:lnTo>
                <a:lnTo>
                  <a:pt x="363" y="694"/>
                </a:lnTo>
                <a:lnTo>
                  <a:pt x="366" y="697"/>
                </a:lnTo>
                <a:lnTo>
                  <a:pt x="373" y="697"/>
                </a:lnTo>
                <a:lnTo>
                  <a:pt x="376" y="697"/>
                </a:lnTo>
                <a:lnTo>
                  <a:pt x="382" y="700"/>
                </a:lnTo>
                <a:lnTo>
                  <a:pt x="389" y="700"/>
                </a:lnTo>
                <a:lnTo>
                  <a:pt x="392" y="700"/>
                </a:lnTo>
                <a:lnTo>
                  <a:pt x="395" y="703"/>
                </a:lnTo>
                <a:lnTo>
                  <a:pt x="402" y="703"/>
                </a:lnTo>
                <a:lnTo>
                  <a:pt x="405" y="707"/>
                </a:lnTo>
                <a:lnTo>
                  <a:pt x="408" y="707"/>
                </a:lnTo>
                <a:lnTo>
                  <a:pt x="411" y="710"/>
                </a:lnTo>
                <a:lnTo>
                  <a:pt x="418" y="710"/>
                </a:lnTo>
                <a:lnTo>
                  <a:pt x="421" y="710"/>
                </a:lnTo>
                <a:lnTo>
                  <a:pt x="424" y="713"/>
                </a:lnTo>
                <a:lnTo>
                  <a:pt x="424" y="716"/>
                </a:lnTo>
                <a:lnTo>
                  <a:pt x="427" y="716"/>
                </a:lnTo>
                <a:lnTo>
                  <a:pt x="427" y="720"/>
                </a:lnTo>
                <a:lnTo>
                  <a:pt x="431" y="720"/>
                </a:lnTo>
                <a:lnTo>
                  <a:pt x="434" y="720"/>
                </a:lnTo>
                <a:lnTo>
                  <a:pt x="434" y="723"/>
                </a:lnTo>
                <a:lnTo>
                  <a:pt x="434" y="723"/>
                </a:lnTo>
                <a:close/>
              </a:path>
            </a:pathLst>
          </a:custGeom>
          <a:solidFill>
            <a:srgbClr val="B88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0" name="Freeform 26"/>
          <p:cNvSpPr/>
          <p:nvPr/>
        </p:nvSpPr>
        <p:spPr bwMode="auto">
          <a:xfrm>
            <a:off x="998538" y="3130550"/>
            <a:ext cx="4762" cy="9525"/>
          </a:xfrm>
          <a:custGeom>
            <a:avLst/>
            <a:gdLst>
              <a:gd name="T0" fmla="*/ 3 w 3"/>
              <a:gd name="T1" fmla="*/ 6 h 6"/>
              <a:gd name="T2" fmla="*/ 3 w 3"/>
              <a:gd name="T3" fmla="*/ 6 h 6"/>
              <a:gd name="T4" fmla="*/ 3 w 3"/>
              <a:gd name="T5" fmla="*/ 6 h 6"/>
              <a:gd name="T6" fmla="*/ 3 w 3"/>
              <a:gd name="T7" fmla="*/ 6 h 6"/>
              <a:gd name="T8" fmla="*/ 3 w 3"/>
              <a:gd name="T9" fmla="*/ 3 h 6"/>
              <a:gd name="T10" fmla="*/ 3 w 3"/>
              <a:gd name="T11" fmla="*/ 3 h 6"/>
              <a:gd name="T12" fmla="*/ 0 w 3"/>
              <a:gd name="T13" fmla="*/ 3 h 6"/>
              <a:gd name="T14" fmla="*/ 0 w 3"/>
              <a:gd name="T15" fmla="*/ 0 h 6"/>
              <a:gd name="T16" fmla="*/ 0 w 3"/>
              <a:gd name="T17" fmla="*/ 0 h 6"/>
              <a:gd name="T18" fmla="*/ 0 w 3"/>
              <a:gd name="T19" fmla="*/ 0 h 6"/>
              <a:gd name="T20" fmla="*/ 0 w 3"/>
              <a:gd name="T21" fmla="*/ 0 h 6"/>
              <a:gd name="T22" fmla="*/ 0 w 3"/>
              <a:gd name="T23" fmla="*/ 3 h 6"/>
              <a:gd name="T24" fmla="*/ 0 w 3"/>
              <a:gd name="T25" fmla="*/ 3 h 6"/>
              <a:gd name="T26" fmla="*/ 0 w 3"/>
              <a:gd name="T27" fmla="*/ 6 h 6"/>
              <a:gd name="T28" fmla="*/ 0 w 3"/>
              <a:gd name="T29" fmla="*/ 6 h 6"/>
              <a:gd name="T30" fmla="*/ 0 w 3"/>
              <a:gd name="T31" fmla="*/ 6 h 6"/>
              <a:gd name="T32" fmla="*/ 3 w 3"/>
              <a:gd name="T3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" h="6">
                <a:moveTo>
                  <a:pt x="3" y="6"/>
                </a:move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3"/>
                </a:lnTo>
                <a:lnTo>
                  <a:pt x="3" y="3"/>
                </a:lnTo>
                <a:lnTo>
                  <a:pt x="0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3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1" name="Freeform 27"/>
          <p:cNvSpPr/>
          <p:nvPr/>
        </p:nvSpPr>
        <p:spPr bwMode="auto">
          <a:xfrm>
            <a:off x="973138" y="3114675"/>
            <a:ext cx="4762" cy="6350"/>
          </a:xfrm>
          <a:custGeom>
            <a:avLst/>
            <a:gdLst>
              <a:gd name="T0" fmla="*/ 0 w 3"/>
              <a:gd name="T1" fmla="*/ 4 h 4"/>
              <a:gd name="T2" fmla="*/ 0 w 3"/>
              <a:gd name="T3" fmla="*/ 4 h 4"/>
              <a:gd name="T4" fmla="*/ 0 w 3"/>
              <a:gd name="T5" fmla="*/ 4 h 4"/>
              <a:gd name="T6" fmla="*/ 0 w 3"/>
              <a:gd name="T7" fmla="*/ 4 h 4"/>
              <a:gd name="T8" fmla="*/ 3 w 3"/>
              <a:gd name="T9" fmla="*/ 4 h 4"/>
              <a:gd name="T10" fmla="*/ 3 w 3"/>
              <a:gd name="T11" fmla="*/ 4 h 4"/>
              <a:gd name="T12" fmla="*/ 3 w 3"/>
              <a:gd name="T13" fmla="*/ 0 h 4"/>
              <a:gd name="T14" fmla="*/ 3 w 3"/>
              <a:gd name="T15" fmla="*/ 0 h 4"/>
              <a:gd name="T16" fmla="*/ 3 w 3"/>
              <a:gd name="T17" fmla="*/ 0 h 4"/>
              <a:gd name="T18" fmla="*/ 0 w 3"/>
              <a:gd name="T19" fmla="*/ 0 h 4"/>
              <a:gd name="T20" fmla="*/ 0 w 3"/>
              <a:gd name="T21" fmla="*/ 0 h 4"/>
              <a:gd name="T22" fmla="*/ 0 w 3"/>
              <a:gd name="T23" fmla="*/ 0 h 4"/>
              <a:gd name="T24" fmla="*/ 0 w 3"/>
              <a:gd name="T25" fmla="*/ 0 h 4"/>
              <a:gd name="T26" fmla="*/ 0 w 3"/>
              <a:gd name="T27" fmla="*/ 4 h 4"/>
              <a:gd name="T28" fmla="*/ 0 w 3"/>
              <a:gd name="T29" fmla="*/ 4 h 4"/>
              <a:gd name="T30" fmla="*/ 0 w 3"/>
              <a:gd name="T31" fmla="*/ 4 h 4"/>
              <a:gd name="T32" fmla="*/ 0 w 3"/>
              <a:gd name="T3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" h="4">
                <a:moveTo>
                  <a:pt x="0" y="4"/>
                </a:move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3" y="4"/>
                </a:lnTo>
                <a:lnTo>
                  <a:pt x="3" y="4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2" name="Freeform 28"/>
          <p:cNvSpPr/>
          <p:nvPr/>
        </p:nvSpPr>
        <p:spPr bwMode="auto">
          <a:xfrm>
            <a:off x="1238250" y="2427288"/>
            <a:ext cx="608013" cy="677862"/>
          </a:xfrm>
          <a:custGeom>
            <a:avLst/>
            <a:gdLst>
              <a:gd name="T0" fmla="*/ 380 w 383"/>
              <a:gd name="T1" fmla="*/ 420 h 427"/>
              <a:gd name="T2" fmla="*/ 367 w 383"/>
              <a:gd name="T3" fmla="*/ 404 h 427"/>
              <a:gd name="T4" fmla="*/ 357 w 383"/>
              <a:gd name="T5" fmla="*/ 385 h 427"/>
              <a:gd name="T6" fmla="*/ 354 w 383"/>
              <a:gd name="T7" fmla="*/ 369 h 427"/>
              <a:gd name="T8" fmla="*/ 360 w 383"/>
              <a:gd name="T9" fmla="*/ 356 h 427"/>
              <a:gd name="T10" fmla="*/ 363 w 383"/>
              <a:gd name="T11" fmla="*/ 356 h 427"/>
              <a:gd name="T12" fmla="*/ 363 w 383"/>
              <a:gd name="T13" fmla="*/ 353 h 427"/>
              <a:gd name="T14" fmla="*/ 367 w 383"/>
              <a:gd name="T15" fmla="*/ 350 h 427"/>
              <a:gd name="T16" fmla="*/ 354 w 383"/>
              <a:gd name="T17" fmla="*/ 337 h 427"/>
              <a:gd name="T18" fmla="*/ 328 w 383"/>
              <a:gd name="T19" fmla="*/ 311 h 427"/>
              <a:gd name="T20" fmla="*/ 306 w 383"/>
              <a:gd name="T21" fmla="*/ 282 h 427"/>
              <a:gd name="T22" fmla="*/ 280 w 383"/>
              <a:gd name="T23" fmla="*/ 253 h 427"/>
              <a:gd name="T24" fmla="*/ 257 w 383"/>
              <a:gd name="T25" fmla="*/ 224 h 427"/>
              <a:gd name="T26" fmla="*/ 241 w 383"/>
              <a:gd name="T27" fmla="*/ 199 h 427"/>
              <a:gd name="T28" fmla="*/ 225 w 383"/>
              <a:gd name="T29" fmla="*/ 176 h 427"/>
              <a:gd name="T30" fmla="*/ 209 w 383"/>
              <a:gd name="T31" fmla="*/ 154 h 427"/>
              <a:gd name="T32" fmla="*/ 190 w 383"/>
              <a:gd name="T33" fmla="*/ 122 h 427"/>
              <a:gd name="T34" fmla="*/ 171 w 383"/>
              <a:gd name="T35" fmla="*/ 89 h 427"/>
              <a:gd name="T36" fmla="*/ 154 w 383"/>
              <a:gd name="T37" fmla="*/ 54 h 427"/>
              <a:gd name="T38" fmla="*/ 138 w 383"/>
              <a:gd name="T39" fmla="*/ 19 h 427"/>
              <a:gd name="T40" fmla="*/ 122 w 383"/>
              <a:gd name="T41" fmla="*/ 0 h 427"/>
              <a:gd name="T42" fmla="*/ 103 w 383"/>
              <a:gd name="T43" fmla="*/ 3 h 427"/>
              <a:gd name="T44" fmla="*/ 84 w 383"/>
              <a:gd name="T45" fmla="*/ 6 h 427"/>
              <a:gd name="T46" fmla="*/ 68 w 383"/>
              <a:gd name="T47" fmla="*/ 9 h 427"/>
              <a:gd name="T48" fmla="*/ 48 w 383"/>
              <a:gd name="T49" fmla="*/ 16 h 427"/>
              <a:gd name="T50" fmla="*/ 32 w 383"/>
              <a:gd name="T51" fmla="*/ 22 h 427"/>
              <a:gd name="T52" fmla="*/ 19 w 383"/>
              <a:gd name="T53" fmla="*/ 32 h 427"/>
              <a:gd name="T54" fmla="*/ 7 w 383"/>
              <a:gd name="T55" fmla="*/ 41 h 427"/>
              <a:gd name="T56" fmla="*/ 16 w 383"/>
              <a:gd name="T57" fmla="*/ 54 h 427"/>
              <a:gd name="T58" fmla="*/ 52 w 383"/>
              <a:gd name="T59" fmla="*/ 67 h 427"/>
              <a:gd name="T60" fmla="*/ 87 w 383"/>
              <a:gd name="T61" fmla="*/ 83 h 427"/>
              <a:gd name="T62" fmla="*/ 119 w 383"/>
              <a:gd name="T63" fmla="*/ 106 h 427"/>
              <a:gd name="T64" fmla="*/ 142 w 383"/>
              <a:gd name="T65" fmla="*/ 125 h 427"/>
              <a:gd name="T66" fmla="*/ 161 w 383"/>
              <a:gd name="T67" fmla="*/ 134 h 427"/>
              <a:gd name="T68" fmla="*/ 177 w 383"/>
              <a:gd name="T69" fmla="*/ 147 h 427"/>
              <a:gd name="T70" fmla="*/ 193 w 383"/>
              <a:gd name="T71" fmla="*/ 163 h 427"/>
              <a:gd name="T72" fmla="*/ 212 w 383"/>
              <a:gd name="T73" fmla="*/ 183 h 427"/>
              <a:gd name="T74" fmla="*/ 225 w 383"/>
              <a:gd name="T75" fmla="*/ 215 h 427"/>
              <a:gd name="T76" fmla="*/ 225 w 383"/>
              <a:gd name="T77" fmla="*/ 247 h 427"/>
              <a:gd name="T78" fmla="*/ 222 w 383"/>
              <a:gd name="T79" fmla="*/ 279 h 427"/>
              <a:gd name="T80" fmla="*/ 219 w 383"/>
              <a:gd name="T81" fmla="*/ 302 h 427"/>
              <a:gd name="T82" fmla="*/ 216 w 383"/>
              <a:gd name="T83" fmla="*/ 318 h 427"/>
              <a:gd name="T84" fmla="*/ 206 w 383"/>
              <a:gd name="T85" fmla="*/ 334 h 427"/>
              <a:gd name="T86" fmla="*/ 199 w 383"/>
              <a:gd name="T87" fmla="*/ 347 h 427"/>
              <a:gd name="T88" fmla="*/ 383 w 383"/>
              <a:gd name="T89" fmla="*/ 427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83" h="427">
                <a:moveTo>
                  <a:pt x="383" y="427"/>
                </a:moveTo>
                <a:lnTo>
                  <a:pt x="380" y="420"/>
                </a:lnTo>
                <a:lnTo>
                  <a:pt x="373" y="411"/>
                </a:lnTo>
                <a:lnTo>
                  <a:pt x="367" y="404"/>
                </a:lnTo>
                <a:lnTo>
                  <a:pt x="360" y="395"/>
                </a:lnTo>
                <a:lnTo>
                  <a:pt x="357" y="385"/>
                </a:lnTo>
                <a:lnTo>
                  <a:pt x="354" y="375"/>
                </a:lnTo>
                <a:lnTo>
                  <a:pt x="354" y="369"/>
                </a:lnTo>
                <a:lnTo>
                  <a:pt x="360" y="359"/>
                </a:lnTo>
                <a:lnTo>
                  <a:pt x="360" y="356"/>
                </a:lnTo>
                <a:lnTo>
                  <a:pt x="363" y="356"/>
                </a:lnTo>
                <a:lnTo>
                  <a:pt x="363" y="356"/>
                </a:lnTo>
                <a:lnTo>
                  <a:pt x="363" y="353"/>
                </a:lnTo>
                <a:lnTo>
                  <a:pt x="363" y="353"/>
                </a:lnTo>
                <a:lnTo>
                  <a:pt x="367" y="353"/>
                </a:lnTo>
                <a:lnTo>
                  <a:pt x="367" y="350"/>
                </a:lnTo>
                <a:lnTo>
                  <a:pt x="367" y="350"/>
                </a:lnTo>
                <a:lnTo>
                  <a:pt x="354" y="337"/>
                </a:lnTo>
                <a:lnTo>
                  <a:pt x="341" y="324"/>
                </a:lnTo>
                <a:lnTo>
                  <a:pt x="328" y="311"/>
                </a:lnTo>
                <a:lnTo>
                  <a:pt x="315" y="298"/>
                </a:lnTo>
                <a:lnTo>
                  <a:pt x="306" y="282"/>
                </a:lnTo>
                <a:lnTo>
                  <a:pt x="293" y="266"/>
                </a:lnTo>
                <a:lnTo>
                  <a:pt x="280" y="253"/>
                </a:lnTo>
                <a:lnTo>
                  <a:pt x="267" y="237"/>
                </a:lnTo>
                <a:lnTo>
                  <a:pt x="257" y="224"/>
                </a:lnTo>
                <a:lnTo>
                  <a:pt x="251" y="212"/>
                </a:lnTo>
                <a:lnTo>
                  <a:pt x="241" y="199"/>
                </a:lnTo>
                <a:lnTo>
                  <a:pt x="235" y="189"/>
                </a:lnTo>
                <a:lnTo>
                  <a:pt x="225" y="176"/>
                </a:lnTo>
                <a:lnTo>
                  <a:pt x="219" y="163"/>
                </a:lnTo>
                <a:lnTo>
                  <a:pt x="209" y="154"/>
                </a:lnTo>
                <a:lnTo>
                  <a:pt x="199" y="141"/>
                </a:lnTo>
                <a:lnTo>
                  <a:pt x="190" y="122"/>
                </a:lnTo>
                <a:lnTo>
                  <a:pt x="180" y="106"/>
                </a:lnTo>
                <a:lnTo>
                  <a:pt x="171" y="89"/>
                </a:lnTo>
                <a:lnTo>
                  <a:pt x="161" y="70"/>
                </a:lnTo>
                <a:lnTo>
                  <a:pt x="154" y="54"/>
                </a:lnTo>
                <a:lnTo>
                  <a:pt x="145" y="38"/>
                </a:lnTo>
                <a:lnTo>
                  <a:pt x="138" y="19"/>
                </a:lnTo>
                <a:lnTo>
                  <a:pt x="132" y="0"/>
                </a:lnTo>
                <a:lnTo>
                  <a:pt x="122" y="0"/>
                </a:lnTo>
                <a:lnTo>
                  <a:pt x="113" y="3"/>
                </a:lnTo>
                <a:lnTo>
                  <a:pt x="103" y="3"/>
                </a:lnTo>
                <a:lnTo>
                  <a:pt x="93" y="3"/>
                </a:lnTo>
                <a:lnTo>
                  <a:pt x="84" y="6"/>
                </a:lnTo>
                <a:lnTo>
                  <a:pt x="77" y="9"/>
                </a:lnTo>
                <a:lnTo>
                  <a:pt x="68" y="9"/>
                </a:lnTo>
                <a:lnTo>
                  <a:pt x="58" y="12"/>
                </a:lnTo>
                <a:lnTo>
                  <a:pt x="48" y="16"/>
                </a:lnTo>
                <a:lnTo>
                  <a:pt x="42" y="19"/>
                </a:lnTo>
                <a:lnTo>
                  <a:pt x="32" y="22"/>
                </a:lnTo>
                <a:lnTo>
                  <a:pt x="26" y="25"/>
                </a:lnTo>
                <a:lnTo>
                  <a:pt x="19" y="32"/>
                </a:lnTo>
                <a:lnTo>
                  <a:pt x="13" y="35"/>
                </a:lnTo>
                <a:lnTo>
                  <a:pt x="7" y="41"/>
                </a:lnTo>
                <a:lnTo>
                  <a:pt x="0" y="48"/>
                </a:lnTo>
                <a:lnTo>
                  <a:pt x="16" y="54"/>
                </a:lnTo>
                <a:lnTo>
                  <a:pt x="36" y="61"/>
                </a:lnTo>
                <a:lnTo>
                  <a:pt x="52" y="67"/>
                </a:lnTo>
                <a:lnTo>
                  <a:pt x="71" y="73"/>
                </a:lnTo>
                <a:lnTo>
                  <a:pt x="87" y="83"/>
                </a:lnTo>
                <a:lnTo>
                  <a:pt x="103" y="93"/>
                </a:lnTo>
                <a:lnTo>
                  <a:pt x="119" y="106"/>
                </a:lnTo>
                <a:lnTo>
                  <a:pt x="132" y="118"/>
                </a:lnTo>
                <a:lnTo>
                  <a:pt x="142" y="125"/>
                </a:lnTo>
                <a:lnTo>
                  <a:pt x="151" y="128"/>
                </a:lnTo>
                <a:lnTo>
                  <a:pt x="161" y="134"/>
                </a:lnTo>
                <a:lnTo>
                  <a:pt x="167" y="141"/>
                </a:lnTo>
                <a:lnTo>
                  <a:pt x="177" y="147"/>
                </a:lnTo>
                <a:lnTo>
                  <a:pt x="183" y="154"/>
                </a:lnTo>
                <a:lnTo>
                  <a:pt x="193" y="163"/>
                </a:lnTo>
                <a:lnTo>
                  <a:pt x="199" y="170"/>
                </a:lnTo>
                <a:lnTo>
                  <a:pt x="212" y="183"/>
                </a:lnTo>
                <a:lnTo>
                  <a:pt x="219" y="199"/>
                </a:lnTo>
                <a:lnTo>
                  <a:pt x="225" y="215"/>
                </a:lnTo>
                <a:lnTo>
                  <a:pt x="225" y="231"/>
                </a:lnTo>
                <a:lnTo>
                  <a:pt x="225" y="247"/>
                </a:lnTo>
                <a:lnTo>
                  <a:pt x="225" y="263"/>
                </a:lnTo>
                <a:lnTo>
                  <a:pt x="222" y="279"/>
                </a:lnTo>
                <a:lnTo>
                  <a:pt x="222" y="292"/>
                </a:lnTo>
                <a:lnTo>
                  <a:pt x="219" y="302"/>
                </a:lnTo>
                <a:lnTo>
                  <a:pt x="219" y="311"/>
                </a:lnTo>
                <a:lnTo>
                  <a:pt x="216" y="318"/>
                </a:lnTo>
                <a:lnTo>
                  <a:pt x="209" y="327"/>
                </a:lnTo>
                <a:lnTo>
                  <a:pt x="206" y="334"/>
                </a:lnTo>
                <a:lnTo>
                  <a:pt x="203" y="340"/>
                </a:lnTo>
                <a:lnTo>
                  <a:pt x="199" y="347"/>
                </a:lnTo>
                <a:lnTo>
                  <a:pt x="199" y="353"/>
                </a:lnTo>
                <a:lnTo>
                  <a:pt x="383" y="427"/>
                </a:lnTo>
                <a:close/>
              </a:path>
            </a:pathLst>
          </a:custGeom>
          <a:solidFill>
            <a:srgbClr val="FFCF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3" name="Freeform 29"/>
          <p:cNvSpPr/>
          <p:nvPr/>
        </p:nvSpPr>
        <p:spPr bwMode="auto">
          <a:xfrm>
            <a:off x="1079500" y="2625725"/>
            <a:ext cx="373063" cy="463550"/>
          </a:xfrm>
          <a:custGeom>
            <a:avLst/>
            <a:gdLst>
              <a:gd name="T0" fmla="*/ 116 w 235"/>
              <a:gd name="T1" fmla="*/ 292 h 292"/>
              <a:gd name="T2" fmla="*/ 145 w 235"/>
              <a:gd name="T3" fmla="*/ 283 h 292"/>
              <a:gd name="T4" fmla="*/ 171 w 235"/>
              <a:gd name="T5" fmla="*/ 270 h 292"/>
              <a:gd name="T6" fmla="*/ 193 w 235"/>
              <a:gd name="T7" fmla="*/ 247 h 292"/>
              <a:gd name="T8" fmla="*/ 213 w 235"/>
              <a:gd name="T9" fmla="*/ 218 h 292"/>
              <a:gd name="T10" fmla="*/ 229 w 235"/>
              <a:gd name="T11" fmla="*/ 183 h 292"/>
              <a:gd name="T12" fmla="*/ 235 w 235"/>
              <a:gd name="T13" fmla="*/ 144 h 292"/>
              <a:gd name="T14" fmla="*/ 229 w 235"/>
              <a:gd name="T15" fmla="*/ 109 h 292"/>
              <a:gd name="T16" fmla="*/ 200 w 235"/>
              <a:gd name="T17" fmla="*/ 77 h 292"/>
              <a:gd name="T18" fmla="*/ 161 w 235"/>
              <a:gd name="T19" fmla="*/ 51 h 292"/>
              <a:gd name="T20" fmla="*/ 119 w 235"/>
              <a:gd name="T21" fmla="*/ 29 h 292"/>
              <a:gd name="T22" fmla="*/ 78 w 235"/>
              <a:gd name="T23" fmla="*/ 9 h 292"/>
              <a:gd name="T24" fmla="*/ 55 w 235"/>
              <a:gd name="T25" fmla="*/ 13 h 292"/>
              <a:gd name="T26" fmla="*/ 52 w 235"/>
              <a:gd name="T27" fmla="*/ 35 h 292"/>
              <a:gd name="T28" fmla="*/ 45 w 235"/>
              <a:gd name="T29" fmla="*/ 54 h 292"/>
              <a:gd name="T30" fmla="*/ 42 w 235"/>
              <a:gd name="T31" fmla="*/ 80 h 292"/>
              <a:gd name="T32" fmla="*/ 39 w 235"/>
              <a:gd name="T33" fmla="*/ 93 h 292"/>
              <a:gd name="T34" fmla="*/ 36 w 235"/>
              <a:gd name="T35" fmla="*/ 99 h 292"/>
              <a:gd name="T36" fmla="*/ 36 w 235"/>
              <a:gd name="T37" fmla="*/ 106 h 292"/>
              <a:gd name="T38" fmla="*/ 33 w 235"/>
              <a:gd name="T39" fmla="*/ 112 h 292"/>
              <a:gd name="T40" fmla="*/ 29 w 235"/>
              <a:gd name="T41" fmla="*/ 128 h 292"/>
              <a:gd name="T42" fmla="*/ 23 w 235"/>
              <a:gd name="T43" fmla="*/ 148 h 292"/>
              <a:gd name="T44" fmla="*/ 13 w 235"/>
              <a:gd name="T45" fmla="*/ 167 h 292"/>
              <a:gd name="T46" fmla="*/ 7 w 235"/>
              <a:gd name="T47" fmla="*/ 186 h 292"/>
              <a:gd name="T48" fmla="*/ 36 w 235"/>
              <a:gd name="T49" fmla="*/ 250 h 292"/>
              <a:gd name="T50" fmla="*/ 36 w 235"/>
              <a:gd name="T51" fmla="*/ 250 h 292"/>
              <a:gd name="T52" fmla="*/ 39 w 235"/>
              <a:gd name="T53" fmla="*/ 247 h 292"/>
              <a:gd name="T54" fmla="*/ 39 w 235"/>
              <a:gd name="T55" fmla="*/ 250 h 292"/>
              <a:gd name="T56" fmla="*/ 42 w 235"/>
              <a:gd name="T57" fmla="*/ 250 h 292"/>
              <a:gd name="T58" fmla="*/ 42 w 235"/>
              <a:gd name="T59" fmla="*/ 254 h 292"/>
              <a:gd name="T60" fmla="*/ 42 w 235"/>
              <a:gd name="T61" fmla="*/ 257 h 292"/>
              <a:gd name="T62" fmla="*/ 45 w 235"/>
              <a:gd name="T63" fmla="*/ 260 h 292"/>
              <a:gd name="T64" fmla="*/ 49 w 235"/>
              <a:gd name="T65" fmla="*/ 263 h 292"/>
              <a:gd name="T66" fmla="*/ 49 w 235"/>
              <a:gd name="T67" fmla="*/ 260 h 292"/>
              <a:gd name="T68" fmla="*/ 52 w 235"/>
              <a:gd name="T69" fmla="*/ 260 h 292"/>
              <a:gd name="T70" fmla="*/ 55 w 235"/>
              <a:gd name="T71" fmla="*/ 257 h 292"/>
              <a:gd name="T72" fmla="*/ 58 w 235"/>
              <a:gd name="T73" fmla="*/ 260 h 292"/>
              <a:gd name="T74" fmla="*/ 55 w 235"/>
              <a:gd name="T75" fmla="*/ 263 h 292"/>
              <a:gd name="T76" fmla="*/ 55 w 235"/>
              <a:gd name="T77" fmla="*/ 267 h 292"/>
              <a:gd name="T78" fmla="*/ 55 w 235"/>
              <a:gd name="T79" fmla="*/ 270 h 292"/>
              <a:gd name="T80" fmla="*/ 55 w 235"/>
              <a:gd name="T81" fmla="*/ 273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5" h="292">
                <a:moveTo>
                  <a:pt x="100" y="292"/>
                </a:moveTo>
                <a:lnTo>
                  <a:pt x="116" y="292"/>
                </a:lnTo>
                <a:lnTo>
                  <a:pt x="129" y="289"/>
                </a:lnTo>
                <a:lnTo>
                  <a:pt x="145" y="283"/>
                </a:lnTo>
                <a:lnTo>
                  <a:pt x="158" y="276"/>
                </a:lnTo>
                <a:lnTo>
                  <a:pt x="171" y="270"/>
                </a:lnTo>
                <a:lnTo>
                  <a:pt x="184" y="260"/>
                </a:lnTo>
                <a:lnTo>
                  <a:pt x="193" y="247"/>
                </a:lnTo>
                <a:lnTo>
                  <a:pt x="200" y="234"/>
                </a:lnTo>
                <a:lnTo>
                  <a:pt x="213" y="218"/>
                </a:lnTo>
                <a:lnTo>
                  <a:pt x="219" y="202"/>
                </a:lnTo>
                <a:lnTo>
                  <a:pt x="229" y="183"/>
                </a:lnTo>
                <a:lnTo>
                  <a:pt x="232" y="164"/>
                </a:lnTo>
                <a:lnTo>
                  <a:pt x="235" y="144"/>
                </a:lnTo>
                <a:lnTo>
                  <a:pt x="232" y="128"/>
                </a:lnTo>
                <a:lnTo>
                  <a:pt x="229" y="109"/>
                </a:lnTo>
                <a:lnTo>
                  <a:pt x="219" y="93"/>
                </a:lnTo>
                <a:lnTo>
                  <a:pt x="200" y="77"/>
                </a:lnTo>
                <a:lnTo>
                  <a:pt x="181" y="64"/>
                </a:lnTo>
                <a:lnTo>
                  <a:pt x="161" y="51"/>
                </a:lnTo>
                <a:lnTo>
                  <a:pt x="139" y="38"/>
                </a:lnTo>
                <a:lnTo>
                  <a:pt x="119" y="29"/>
                </a:lnTo>
                <a:lnTo>
                  <a:pt x="97" y="19"/>
                </a:lnTo>
                <a:lnTo>
                  <a:pt x="78" y="9"/>
                </a:lnTo>
                <a:lnTo>
                  <a:pt x="58" y="0"/>
                </a:lnTo>
                <a:lnTo>
                  <a:pt x="55" y="13"/>
                </a:lnTo>
                <a:lnTo>
                  <a:pt x="55" y="22"/>
                </a:lnTo>
                <a:lnTo>
                  <a:pt x="52" y="35"/>
                </a:lnTo>
                <a:lnTo>
                  <a:pt x="49" y="45"/>
                </a:lnTo>
                <a:lnTo>
                  <a:pt x="45" y="54"/>
                </a:lnTo>
                <a:lnTo>
                  <a:pt x="45" y="67"/>
                </a:lnTo>
                <a:lnTo>
                  <a:pt x="42" y="80"/>
                </a:lnTo>
                <a:lnTo>
                  <a:pt x="42" y="90"/>
                </a:lnTo>
                <a:lnTo>
                  <a:pt x="39" y="93"/>
                </a:lnTo>
                <a:lnTo>
                  <a:pt x="36" y="96"/>
                </a:lnTo>
                <a:lnTo>
                  <a:pt x="36" y="99"/>
                </a:lnTo>
                <a:lnTo>
                  <a:pt x="36" y="103"/>
                </a:lnTo>
                <a:lnTo>
                  <a:pt x="36" y="106"/>
                </a:lnTo>
                <a:lnTo>
                  <a:pt x="33" y="109"/>
                </a:lnTo>
                <a:lnTo>
                  <a:pt x="33" y="112"/>
                </a:lnTo>
                <a:lnTo>
                  <a:pt x="33" y="116"/>
                </a:lnTo>
                <a:lnTo>
                  <a:pt x="29" y="128"/>
                </a:lnTo>
                <a:lnTo>
                  <a:pt x="26" y="138"/>
                </a:lnTo>
                <a:lnTo>
                  <a:pt x="23" y="148"/>
                </a:lnTo>
                <a:lnTo>
                  <a:pt x="20" y="160"/>
                </a:lnTo>
                <a:lnTo>
                  <a:pt x="13" y="167"/>
                </a:lnTo>
                <a:lnTo>
                  <a:pt x="10" y="177"/>
                </a:lnTo>
                <a:lnTo>
                  <a:pt x="7" y="186"/>
                </a:lnTo>
                <a:lnTo>
                  <a:pt x="0" y="196"/>
                </a:lnTo>
                <a:lnTo>
                  <a:pt x="36" y="250"/>
                </a:lnTo>
                <a:lnTo>
                  <a:pt x="36" y="250"/>
                </a:lnTo>
                <a:lnTo>
                  <a:pt x="36" y="250"/>
                </a:lnTo>
                <a:lnTo>
                  <a:pt x="39" y="247"/>
                </a:lnTo>
                <a:lnTo>
                  <a:pt x="39" y="247"/>
                </a:lnTo>
                <a:lnTo>
                  <a:pt x="39" y="247"/>
                </a:lnTo>
                <a:lnTo>
                  <a:pt x="39" y="250"/>
                </a:lnTo>
                <a:lnTo>
                  <a:pt x="39" y="250"/>
                </a:lnTo>
                <a:lnTo>
                  <a:pt x="42" y="250"/>
                </a:lnTo>
                <a:lnTo>
                  <a:pt x="39" y="254"/>
                </a:lnTo>
                <a:lnTo>
                  <a:pt x="42" y="254"/>
                </a:lnTo>
                <a:lnTo>
                  <a:pt x="42" y="257"/>
                </a:lnTo>
                <a:lnTo>
                  <a:pt x="42" y="257"/>
                </a:lnTo>
                <a:lnTo>
                  <a:pt x="42" y="260"/>
                </a:lnTo>
                <a:lnTo>
                  <a:pt x="45" y="260"/>
                </a:lnTo>
                <a:lnTo>
                  <a:pt x="45" y="263"/>
                </a:lnTo>
                <a:lnTo>
                  <a:pt x="49" y="263"/>
                </a:lnTo>
                <a:lnTo>
                  <a:pt x="49" y="263"/>
                </a:lnTo>
                <a:lnTo>
                  <a:pt x="49" y="260"/>
                </a:lnTo>
                <a:lnTo>
                  <a:pt x="52" y="260"/>
                </a:lnTo>
                <a:lnTo>
                  <a:pt x="52" y="260"/>
                </a:lnTo>
                <a:lnTo>
                  <a:pt x="52" y="260"/>
                </a:lnTo>
                <a:lnTo>
                  <a:pt x="55" y="257"/>
                </a:lnTo>
                <a:lnTo>
                  <a:pt x="55" y="257"/>
                </a:lnTo>
                <a:lnTo>
                  <a:pt x="58" y="260"/>
                </a:lnTo>
                <a:lnTo>
                  <a:pt x="55" y="260"/>
                </a:lnTo>
                <a:lnTo>
                  <a:pt x="55" y="263"/>
                </a:lnTo>
                <a:lnTo>
                  <a:pt x="55" y="263"/>
                </a:lnTo>
                <a:lnTo>
                  <a:pt x="55" y="267"/>
                </a:lnTo>
                <a:lnTo>
                  <a:pt x="55" y="267"/>
                </a:lnTo>
                <a:lnTo>
                  <a:pt x="55" y="270"/>
                </a:lnTo>
                <a:lnTo>
                  <a:pt x="55" y="270"/>
                </a:lnTo>
                <a:lnTo>
                  <a:pt x="55" y="273"/>
                </a:lnTo>
                <a:lnTo>
                  <a:pt x="100" y="292"/>
                </a:lnTo>
                <a:close/>
              </a:path>
            </a:pathLst>
          </a:custGeom>
          <a:solidFill>
            <a:srgbClr val="FFCF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4" name="Freeform 30"/>
          <p:cNvSpPr/>
          <p:nvPr/>
        </p:nvSpPr>
        <p:spPr bwMode="auto">
          <a:xfrm>
            <a:off x="1146175" y="2870200"/>
            <a:ext cx="117475" cy="163513"/>
          </a:xfrm>
          <a:custGeom>
            <a:avLst/>
            <a:gdLst>
              <a:gd name="T0" fmla="*/ 16 w 74"/>
              <a:gd name="T1" fmla="*/ 103 h 103"/>
              <a:gd name="T2" fmla="*/ 16 w 74"/>
              <a:gd name="T3" fmla="*/ 103 h 103"/>
              <a:gd name="T4" fmla="*/ 16 w 74"/>
              <a:gd name="T5" fmla="*/ 103 h 103"/>
              <a:gd name="T6" fmla="*/ 20 w 74"/>
              <a:gd name="T7" fmla="*/ 103 h 103"/>
              <a:gd name="T8" fmla="*/ 20 w 74"/>
              <a:gd name="T9" fmla="*/ 100 h 103"/>
              <a:gd name="T10" fmla="*/ 20 w 74"/>
              <a:gd name="T11" fmla="*/ 100 h 103"/>
              <a:gd name="T12" fmla="*/ 20 w 74"/>
              <a:gd name="T13" fmla="*/ 100 h 103"/>
              <a:gd name="T14" fmla="*/ 20 w 74"/>
              <a:gd name="T15" fmla="*/ 100 h 103"/>
              <a:gd name="T16" fmla="*/ 23 w 74"/>
              <a:gd name="T17" fmla="*/ 100 h 103"/>
              <a:gd name="T18" fmla="*/ 26 w 74"/>
              <a:gd name="T19" fmla="*/ 100 h 103"/>
              <a:gd name="T20" fmla="*/ 29 w 74"/>
              <a:gd name="T21" fmla="*/ 103 h 103"/>
              <a:gd name="T22" fmla="*/ 32 w 74"/>
              <a:gd name="T23" fmla="*/ 103 h 103"/>
              <a:gd name="T24" fmla="*/ 36 w 74"/>
              <a:gd name="T25" fmla="*/ 100 h 103"/>
              <a:gd name="T26" fmla="*/ 39 w 74"/>
              <a:gd name="T27" fmla="*/ 96 h 103"/>
              <a:gd name="T28" fmla="*/ 42 w 74"/>
              <a:gd name="T29" fmla="*/ 96 h 103"/>
              <a:gd name="T30" fmla="*/ 45 w 74"/>
              <a:gd name="T31" fmla="*/ 93 h 103"/>
              <a:gd name="T32" fmla="*/ 48 w 74"/>
              <a:gd name="T33" fmla="*/ 90 h 103"/>
              <a:gd name="T34" fmla="*/ 55 w 74"/>
              <a:gd name="T35" fmla="*/ 80 h 103"/>
              <a:gd name="T36" fmla="*/ 61 w 74"/>
              <a:gd name="T37" fmla="*/ 68 h 103"/>
              <a:gd name="T38" fmla="*/ 68 w 74"/>
              <a:gd name="T39" fmla="*/ 58 h 103"/>
              <a:gd name="T40" fmla="*/ 71 w 74"/>
              <a:gd name="T41" fmla="*/ 48 h 103"/>
              <a:gd name="T42" fmla="*/ 74 w 74"/>
              <a:gd name="T43" fmla="*/ 39 h 103"/>
              <a:gd name="T44" fmla="*/ 74 w 74"/>
              <a:gd name="T45" fmla="*/ 29 h 103"/>
              <a:gd name="T46" fmla="*/ 74 w 74"/>
              <a:gd name="T47" fmla="*/ 19 h 103"/>
              <a:gd name="T48" fmla="*/ 71 w 74"/>
              <a:gd name="T49" fmla="*/ 10 h 103"/>
              <a:gd name="T50" fmla="*/ 68 w 74"/>
              <a:gd name="T51" fmla="*/ 6 h 103"/>
              <a:gd name="T52" fmla="*/ 65 w 74"/>
              <a:gd name="T53" fmla="*/ 3 h 103"/>
              <a:gd name="T54" fmla="*/ 61 w 74"/>
              <a:gd name="T55" fmla="*/ 0 h 103"/>
              <a:gd name="T56" fmla="*/ 58 w 74"/>
              <a:gd name="T57" fmla="*/ 0 h 103"/>
              <a:gd name="T58" fmla="*/ 55 w 74"/>
              <a:gd name="T59" fmla="*/ 0 h 103"/>
              <a:gd name="T60" fmla="*/ 52 w 74"/>
              <a:gd name="T61" fmla="*/ 0 h 103"/>
              <a:gd name="T62" fmla="*/ 48 w 74"/>
              <a:gd name="T63" fmla="*/ 0 h 103"/>
              <a:gd name="T64" fmla="*/ 45 w 74"/>
              <a:gd name="T65" fmla="*/ 0 h 103"/>
              <a:gd name="T66" fmla="*/ 36 w 74"/>
              <a:gd name="T67" fmla="*/ 6 h 103"/>
              <a:gd name="T68" fmla="*/ 26 w 74"/>
              <a:gd name="T69" fmla="*/ 16 h 103"/>
              <a:gd name="T70" fmla="*/ 20 w 74"/>
              <a:gd name="T71" fmla="*/ 23 h 103"/>
              <a:gd name="T72" fmla="*/ 13 w 74"/>
              <a:gd name="T73" fmla="*/ 32 h 103"/>
              <a:gd name="T74" fmla="*/ 10 w 74"/>
              <a:gd name="T75" fmla="*/ 45 h 103"/>
              <a:gd name="T76" fmla="*/ 3 w 74"/>
              <a:gd name="T77" fmla="*/ 55 h 103"/>
              <a:gd name="T78" fmla="*/ 0 w 74"/>
              <a:gd name="T79" fmla="*/ 64 h 103"/>
              <a:gd name="T80" fmla="*/ 0 w 74"/>
              <a:gd name="T81" fmla="*/ 77 h 103"/>
              <a:gd name="T82" fmla="*/ 0 w 74"/>
              <a:gd name="T83" fmla="*/ 77 h 103"/>
              <a:gd name="T84" fmla="*/ 0 w 74"/>
              <a:gd name="T85" fmla="*/ 77 h 103"/>
              <a:gd name="T86" fmla="*/ 3 w 74"/>
              <a:gd name="T87" fmla="*/ 80 h 103"/>
              <a:gd name="T88" fmla="*/ 3 w 74"/>
              <a:gd name="T89" fmla="*/ 80 h 103"/>
              <a:gd name="T90" fmla="*/ 3 w 74"/>
              <a:gd name="T91" fmla="*/ 84 h 103"/>
              <a:gd name="T92" fmla="*/ 3 w 74"/>
              <a:gd name="T93" fmla="*/ 84 h 103"/>
              <a:gd name="T94" fmla="*/ 0 w 74"/>
              <a:gd name="T95" fmla="*/ 87 h 103"/>
              <a:gd name="T96" fmla="*/ 0 w 74"/>
              <a:gd name="T97" fmla="*/ 87 h 103"/>
              <a:gd name="T98" fmla="*/ 3 w 74"/>
              <a:gd name="T99" fmla="*/ 87 h 103"/>
              <a:gd name="T100" fmla="*/ 7 w 74"/>
              <a:gd name="T101" fmla="*/ 87 h 103"/>
              <a:gd name="T102" fmla="*/ 7 w 74"/>
              <a:gd name="T103" fmla="*/ 90 h 103"/>
              <a:gd name="T104" fmla="*/ 10 w 74"/>
              <a:gd name="T105" fmla="*/ 93 h 103"/>
              <a:gd name="T106" fmla="*/ 10 w 74"/>
              <a:gd name="T107" fmla="*/ 93 h 103"/>
              <a:gd name="T108" fmla="*/ 13 w 74"/>
              <a:gd name="T109" fmla="*/ 96 h 103"/>
              <a:gd name="T110" fmla="*/ 16 w 74"/>
              <a:gd name="T111" fmla="*/ 100 h 103"/>
              <a:gd name="T112" fmla="*/ 16 w 74"/>
              <a:gd name="T113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4" h="103">
                <a:moveTo>
                  <a:pt x="16" y="103"/>
                </a:moveTo>
                <a:lnTo>
                  <a:pt x="16" y="103"/>
                </a:lnTo>
                <a:lnTo>
                  <a:pt x="16" y="103"/>
                </a:lnTo>
                <a:lnTo>
                  <a:pt x="20" y="103"/>
                </a:lnTo>
                <a:lnTo>
                  <a:pt x="20" y="100"/>
                </a:lnTo>
                <a:lnTo>
                  <a:pt x="20" y="100"/>
                </a:lnTo>
                <a:lnTo>
                  <a:pt x="20" y="100"/>
                </a:lnTo>
                <a:lnTo>
                  <a:pt x="20" y="100"/>
                </a:lnTo>
                <a:lnTo>
                  <a:pt x="23" y="100"/>
                </a:lnTo>
                <a:lnTo>
                  <a:pt x="26" y="100"/>
                </a:lnTo>
                <a:lnTo>
                  <a:pt x="29" y="103"/>
                </a:lnTo>
                <a:lnTo>
                  <a:pt x="32" y="103"/>
                </a:lnTo>
                <a:lnTo>
                  <a:pt x="36" y="100"/>
                </a:lnTo>
                <a:lnTo>
                  <a:pt x="39" y="96"/>
                </a:lnTo>
                <a:lnTo>
                  <a:pt x="42" y="96"/>
                </a:lnTo>
                <a:lnTo>
                  <a:pt x="45" y="93"/>
                </a:lnTo>
                <a:lnTo>
                  <a:pt x="48" y="90"/>
                </a:lnTo>
                <a:lnTo>
                  <a:pt x="55" y="80"/>
                </a:lnTo>
                <a:lnTo>
                  <a:pt x="61" y="68"/>
                </a:lnTo>
                <a:lnTo>
                  <a:pt x="68" y="58"/>
                </a:lnTo>
                <a:lnTo>
                  <a:pt x="71" y="48"/>
                </a:lnTo>
                <a:lnTo>
                  <a:pt x="74" y="39"/>
                </a:lnTo>
                <a:lnTo>
                  <a:pt x="74" y="29"/>
                </a:lnTo>
                <a:lnTo>
                  <a:pt x="74" y="19"/>
                </a:lnTo>
                <a:lnTo>
                  <a:pt x="71" y="10"/>
                </a:lnTo>
                <a:lnTo>
                  <a:pt x="68" y="6"/>
                </a:lnTo>
                <a:lnTo>
                  <a:pt x="65" y="3"/>
                </a:lnTo>
                <a:lnTo>
                  <a:pt x="61" y="0"/>
                </a:lnTo>
                <a:lnTo>
                  <a:pt x="58" y="0"/>
                </a:lnTo>
                <a:lnTo>
                  <a:pt x="55" y="0"/>
                </a:lnTo>
                <a:lnTo>
                  <a:pt x="52" y="0"/>
                </a:lnTo>
                <a:lnTo>
                  <a:pt x="48" y="0"/>
                </a:lnTo>
                <a:lnTo>
                  <a:pt x="45" y="0"/>
                </a:lnTo>
                <a:lnTo>
                  <a:pt x="36" y="6"/>
                </a:lnTo>
                <a:lnTo>
                  <a:pt x="26" y="16"/>
                </a:lnTo>
                <a:lnTo>
                  <a:pt x="20" y="23"/>
                </a:lnTo>
                <a:lnTo>
                  <a:pt x="13" y="32"/>
                </a:lnTo>
                <a:lnTo>
                  <a:pt x="10" y="45"/>
                </a:lnTo>
                <a:lnTo>
                  <a:pt x="3" y="55"/>
                </a:lnTo>
                <a:lnTo>
                  <a:pt x="0" y="64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3" y="80"/>
                </a:lnTo>
                <a:lnTo>
                  <a:pt x="3" y="80"/>
                </a:lnTo>
                <a:lnTo>
                  <a:pt x="3" y="84"/>
                </a:lnTo>
                <a:lnTo>
                  <a:pt x="3" y="84"/>
                </a:lnTo>
                <a:lnTo>
                  <a:pt x="0" y="87"/>
                </a:lnTo>
                <a:lnTo>
                  <a:pt x="0" y="87"/>
                </a:lnTo>
                <a:lnTo>
                  <a:pt x="3" y="87"/>
                </a:lnTo>
                <a:lnTo>
                  <a:pt x="7" y="87"/>
                </a:lnTo>
                <a:lnTo>
                  <a:pt x="7" y="90"/>
                </a:lnTo>
                <a:lnTo>
                  <a:pt x="10" y="93"/>
                </a:lnTo>
                <a:lnTo>
                  <a:pt x="10" y="93"/>
                </a:lnTo>
                <a:lnTo>
                  <a:pt x="13" y="96"/>
                </a:lnTo>
                <a:lnTo>
                  <a:pt x="16" y="100"/>
                </a:lnTo>
                <a:lnTo>
                  <a:pt x="16" y="10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5" name="Freeform 31"/>
          <p:cNvSpPr/>
          <p:nvPr/>
        </p:nvSpPr>
        <p:spPr bwMode="auto">
          <a:xfrm>
            <a:off x="768350" y="2971800"/>
            <a:ext cx="11113" cy="11113"/>
          </a:xfrm>
          <a:custGeom>
            <a:avLst/>
            <a:gdLst>
              <a:gd name="T0" fmla="*/ 4 w 7"/>
              <a:gd name="T1" fmla="*/ 7 h 7"/>
              <a:gd name="T2" fmla="*/ 4 w 7"/>
              <a:gd name="T3" fmla="*/ 7 h 7"/>
              <a:gd name="T4" fmla="*/ 4 w 7"/>
              <a:gd name="T5" fmla="*/ 7 h 7"/>
              <a:gd name="T6" fmla="*/ 4 w 7"/>
              <a:gd name="T7" fmla="*/ 7 h 7"/>
              <a:gd name="T8" fmla="*/ 4 w 7"/>
              <a:gd name="T9" fmla="*/ 4 h 7"/>
              <a:gd name="T10" fmla="*/ 4 w 7"/>
              <a:gd name="T11" fmla="*/ 4 h 7"/>
              <a:gd name="T12" fmla="*/ 4 w 7"/>
              <a:gd name="T13" fmla="*/ 4 h 7"/>
              <a:gd name="T14" fmla="*/ 7 w 7"/>
              <a:gd name="T15" fmla="*/ 4 h 7"/>
              <a:gd name="T16" fmla="*/ 7 w 7"/>
              <a:gd name="T17" fmla="*/ 4 h 7"/>
              <a:gd name="T18" fmla="*/ 7 w 7"/>
              <a:gd name="T19" fmla="*/ 0 h 7"/>
              <a:gd name="T20" fmla="*/ 4 w 7"/>
              <a:gd name="T21" fmla="*/ 0 h 7"/>
              <a:gd name="T22" fmla="*/ 4 w 7"/>
              <a:gd name="T23" fmla="*/ 0 h 7"/>
              <a:gd name="T24" fmla="*/ 4 w 7"/>
              <a:gd name="T25" fmla="*/ 0 h 7"/>
              <a:gd name="T26" fmla="*/ 0 w 7"/>
              <a:gd name="T27" fmla="*/ 4 h 7"/>
              <a:gd name="T28" fmla="*/ 0 w 7"/>
              <a:gd name="T29" fmla="*/ 4 h 7"/>
              <a:gd name="T30" fmla="*/ 0 w 7"/>
              <a:gd name="T31" fmla="*/ 4 h 7"/>
              <a:gd name="T32" fmla="*/ 4 w 7"/>
              <a:gd name="T3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" h="7">
                <a:moveTo>
                  <a:pt x="4" y="7"/>
                </a:moveTo>
                <a:lnTo>
                  <a:pt x="4" y="7"/>
                </a:lnTo>
                <a:lnTo>
                  <a:pt x="4" y="7"/>
                </a:lnTo>
                <a:lnTo>
                  <a:pt x="4" y="7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7" y="4"/>
                </a:lnTo>
                <a:lnTo>
                  <a:pt x="7" y="4"/>
                </a:lnTo>
                <a:lnTo>
                  <a:pt x="7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0" y="4"/>
                </a:lnTo>
                <a:lnTo>
                  <a:pt x="0" y="4"/>
                </a:lnTo>
                <a:lnTo>
                  <a:pt x="0" y="4"/>
                </a:lnTo>
                <a:lnTo>
                  <a:pt x="4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4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5722938"/>
            <a:ext cx="122237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02"/>
          <p:cNvSpPr txBox="1"/>
          <p:nvPr/>
        </p:nvSpPr>
        <p:spPr>
          <a:xfrm>
            <a:off x="463550" y="333375"/>
            <a:ext cx="82645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prstClr val="white">
                    <a:lumMod val="85000"/>
                  </a:prstClr>
                </a:solidFill>
                <a:latin typeface="Cooper Std Black" panose="0208090304030B020404" pitchFamily="18" charset="0"/>
                <a:cs typeface="+mn-cs"/>
              </a:rPr>
              <a:t>run</a:t>
            </a:r>
            <a:r>
              <a:rPr lang="en-US" sz="4800" dirty="0">
                <a:solidFill>
                  <a:prstClr val="white">
                    <a:lumMod val="50000"/>
                  </a:prstClr>
                </a:solidFill>
                <a:latin typeface="Cooper Std Black" panose="0208090304030B020404" pitchFamily="18" charset="0"/>
                <a:cs typeface="+mn-cs"/>
              </a:rPr>
              <a:t>.</a:t>
            </a:r>
            <a:endParaRPr lang="en-US" sz="4800" dirty="0">
              <a:solidFill>
                <a:prstClr val="white">
                  <a:lumMod val="50000"/>
                </a:prstClr>
              </a:solidFill>
              <a:latin typeface="Cooper Std Black" panose="0208090304030B020404" pitchFamily="18" charset="0"/>
              <a:cs typeface="+mn-cs"/>
            </a:endParaRPr>
          </a:p>
        </p:txBody>
      </p:sp>
      <p:pic>
        <p:nvPicPr>
          <p:cNvPr id="113667" name="Picture 17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64088" y="1911350"/>
            <a:ext cx="4854575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012113" y="2894013"/>
            <a:ext cx="715962" cy="6445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308725" y="2420938"/>
            <a:ext cx="714375" cy="6445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rot="443256">
            <a:off x="6959600" y="2068513"/>
            <a:ext cx="714375" cy="644525"/>
          </a:xfrm>
          <a:prstGeom prst="ellipse">
            <a:avLst/>
          </a:prstGeom>
          <a:solidFill>
            <a:srgbClr val="F62A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97788" y="2227263"/>
            <a:ext cx="715962" cy="644525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797675" y="4541838"/>
            <a:ext cx="714375" cy="6461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884863" y="2986088"/>
            <a:ext cx="714375" cy="6445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670550" y="3651250"/>
            <a:ext cx="714375" cy="64452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012113" y="3606800"/>
            <a:ext cx="715962" cy="64611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97675" y="5268913"/>
            <a:ext cx="714375" cy="64452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35850" y="4114800"/>
            <a:ext cx="714375" cy="6461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13678" name="Picture 7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4491038"/>
            <a:ext cx="20637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Freeform 23"/>
          <p:cNvSpPr/>
          <p:nvPr/>
        </p:nvSpPr>
        <p:spPr bwMode="auto">
          <a:xfrm>
            <a:off x="1662113" y="1919288"/>
            <a:ext cx="1266825" cy="557212"/>
          </a:xfrm>
          <a:custGeom>
            <a:avLst/>
            <a:gdLst>
              <a:gd name="T0" fmla="*/ 956 w 982"/>
              <a:gd name="T1" fmla="*/ 360 h 446"/>
              <a:gd name="T2" fmla="*/ 944 w 982"/>
              <a:gd name="T3" fmla="*/ 337 h 446"/>
              <a:gd name="T4" fmla="*/ 917 w 982"/>
              <a:gd name="T5" fmla="*/ 310 h 446"/>
              <a:gd name="T6" fmla="*/ 896 w 982"/>
              <a:gd name="T7" fmla="*/ 292 h 446"/>
              <a:gd name="T8" fmla="*/ 890 w 982"/>
              <a:gd name="T9" fmla="*/ 260 h 446"/>
              <a:gd name="T10" fmla="*/ 876 w 982"/>
              <a:gd name="T11" fmla="*/ 216 h 446"/>
              <a:gd name="T12" fmla="*/ 861 w 982"/>
              <a:gd name="T13" fmla="*/ 189 h 446"/>
              <a:gd name="T14" fmla="*/ 843 w 982"/>
              <a:gd name="T15" fmla="*/ 162 h 446"/>
              <a:gd name="T16" fmla="*/ 819 w 982"/>
              <a:gd name="T17" fmla="*/ 133 h 446"/>
              <a:gd name="T18" fmla="*/ 787 w 982"/>
              <a:gd name="T19" fmla="*/ 106 h 446"/>
              <a:gd name="T20" fmla="*/ 748 w 982"/>
              <a:gd name="T21" fmla="*/ 85 h 446"/>
              <a:gd name="T22" fmla="*/ 701 w 982"/>
              <a:gd name="T23" fmla="*/ 68 h 446"/>
              <a:gd name="T24" fmla="*/ 648 w 982"/>
              <a:gd name="T25" fmla="*/ 53 h 446"/>
              <a:gd name="T26" fmla="*/ 583 w 982"/>
              <a:gd name="T27" fmla="*/ 47 h 446"/>
              <a:gd name="T28" fmla="*/ 518 w 982"/>
              <a:gd name="T29" fmla="*/ 44 h 446"/>
              <a:gd name="T30" fmla="*/ 461 w 982"/>
              <a:gd name="T31" fmla="*/ 47 h 446"/>
              <a:gd name="T32" fmla="*/ 408 w 982"/>
              <a:gd name="T33" fmla="*/ 53 h 446"/>
              <a:gd name="T34" fmla="*/ 361 w 982"/>
              <a:gd name="T35" fmla="*/ 62 h 446"/>
              <a:gd name="T36" fmla="*/ 316 w 982"/>
              <a:gd name="T37" fmla="*/ 71 h 446"/>
              <a:gd name="T38" fmla="*/ 278 w 982"/>
              <a:gd name="T39" fmla="*/ 85 h 446"/>
              <a:gd name="T40" fmla="*/ 245 w 982"/>
              <a:gd name="T41" fmla="*/ 100 h 446"/>
              <a:gd name="T42" fmla="*/ 213 w 982"/>
              <a:gd name="T43" fmla="*/ 118 h 446"/>
              <a:gd name="T44" fmla="*/ 186 w 982"/>
              <a:gd name="T45" fmla="*/ 139 h 446"/>
              <a:gd name="T46" fmla="*/ 151 w 982"/>
              <a:gd name="T47" fmla="*/ 174 h 446"/>
              <a:gd name="T48" fmla="*/ 121 w 982"/>
              <a:gd name="T49" fmla="*/ 213 h 446"/>
              <a:gd name="T50" fmla="*/ 97 w 982"/>
              <a:gd name="T51" fmla="*/ 254 h 446"/>
              <a:gd name="T52" fmla="*/ 80 w 982"/>
              <a:gd name="T53" fmla="*/ 301 h 446"/>
              <a:gd name="T54" fmla="*/ 68 w 982"/>
              <a:gd name="T55" fmla="*/ 340 h 446"/>
              <a:gd name="T56" fmla="*/ 62 w 982"/>
              <a:gd name="T57" fmla="*/ 369 h 446"/>
              <a:gd name="T58" fmla="*/ 65 w 982"/>
              <a:gd name="T59" fmla="*/ 402 h 446"/>
              <a:gd name="T60" fmla="*/ 3 w 982"/>
              <a:gd name="T61" fmla="*/ 443 h 446"/>
              <a:gd name="T62" fmla="*/ 0 w 982"/>
              <a:gd name="T63" fmla="*/ 414 h 446"/>
              <a:gd name="T64" fmla="*/ 3 w 982"/>
              <a:gd name="T65" fmla="*/ 384 h 446"/>
              <a:gd name="T66" fmla="*/ 9 w 982"/>
              <a:gd name="T67" fmla="*/ 349 h 446"/>
              <a:gd name="T68" fmla="*/ 17 w 982"/>
              <a:gd name="T69" fmla="*/ 307 h 446"/>
              <a:gd name="T70" fmla="*/ 35 w 982"/>
              <a:gd name="T71" fmla="*/ 263 h 446"/>
              <a:gd name="T72" fmla="*/ 59 w 982"/>
              <a:gd name="T73" fmla="*/ 216 h 446"/>
              <a:gd name="T74" fmla="*/ 94 w 982"/>
              <a:gd name="T75" fmla="*/ 171 h 446"/>
              <a:gd name="T76" fmla="*/ 139 w 982"/>
              <a:gd name="T77" fmla="*/ 127 h 446"/>
              <a:gd name="T78" fmla="*/ 198 w 982"/>
              <a:gd name="T79" fmla="*/ 85 h 446"/>
              <a:gd name="T80" fmla="*/ 266 w 982"/>
              <a:gd name="T81" fmla="*/ 53 h 446"/>
              <a:gd name="T82" fmla="*/ 355 w 982"/>
              <a:gd name="T83" fmla="*/ 23 h 446"/>
              <a:gd name="T84" fmla="*/ 452 w 982"/>
              <a:gd name="T85" fmla="*/ 5 h 446"/>
              <a:gd name="T86" fmla="*/ 541 w 982"/>
              <a:gd name="T87" fmla="*/ 2 h 446"/>
              <a:gd name="T88" fmla="*/ 618 w 982"/>
              <a:gd name="T89" fmla="*/ 8 h 446"/>
              <a:gd name="T90" fmla="*/ 689 w 982"/>
              <a:gd name="T91" fmla="*/ 26 h 446"/>
              <a:gd name="T92" fmla="*/ 748 w 982"/>
              <a:gd name="T93" fmla="*/ 50 h 446"/>
              <a:gd name="T94" fmla="*/ 799 w 982"/>
              <a:gd name="T95" fmla="*/ 82 h 446"/>
              <a:gd name="T96" fmla="*/ 843 w 982"/>
              <a:gd name="T97" fmla="*/ 118 h 446"/>
              <a:gd name="T98" fmla="*/ 876 w 982"/>
              <a:gd name="T99" fmla="*/ 153 h 446"/>
              <a:gd name="T100" fmla="*/ 905 w 982"/>
              <a:gd name="T101" fmla="*/ 192 h 446"/>
              <a:gd name="T102" fmla="*/ 926 w 982"/>
              <a:gd name="T103" fmla="*/ 227 h 446"/>
              <a:gd name="T104" fmla="*/ 938 w 982"/>
              <a:gd name="T105" fmla="*/ 257 h 446"/>
              <a:gd name="T106" fmla="*/ 950 w 982"/>
              <a:gd name="T107" fmla="*/ 292 h 446"/>
              <a:gd name="T108" fmla="*/ 961 w 982"/>
              <a:gd name="T109" fmla="*/ 319 h 446"/>
              <a:gd name="T110" fmla="*/ 979 w 982"/>
              <a:gd name="T111" fmla="*/ 349 h 446"/>
              <a:gd name="T112" fmla="*/ 976 w 982"/>
              <a:gd name="T113" fmla="*/ 387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2" h="446">
                <a:moveTo>
                  <a:pt x="938" y="390"/>
                </a:moveTo>
                <a:lnTo>
                  <a:pt x="938" y="387"/>
                </a:lnTo>
                <a:lnTo>
                  <a:pt x="944" y="381"/>
                </a:lnTo>
                <a:lnTo>
                  <a:pt x="950" y="372"/>
                </a:lnTo>
                <a:lnTo>
                  <a:pt x="956" y="360"/>
                </a:lnTo>
                <a:lnTo>
                  <a:pt x="956" y="358"/>
                </a:lnTo>
                <a:lnTo>
                  <a:pt x="956" y="352"/>
                </a:lnTo>
                <a:lnTo>
                  <a:pt x="953" y="349"/>
                </a:lnTo>
                <a:lnTo>
                  <a:pt x="950" y="343"/>
                </a:lnTo>
                <a:lnTo>
                  <a:pt x="944" y="337"/>
                </a:lnTo>
                <a:lnTo>
                  <a:pt x="938" y="334"/>
                </a:lnTo>
                <a:lnTo>
                  <a:pt x="935" y="328"/>
                </a:lnTo>
                <a:lnTo>
                  <a:pt x="929" y="322"/>
                </a:lnTo>
                <a:lnTo>
                  <a:pt x="923" y="316"/>
                </a:lnTo>
                <a:lnTo>
                  <a:pt x="917" y="310"/>
                </a:lnTo>
                <a:lnTo>
                  <a:pt x="911" y="307"/>
                </a:lnTo>
                <a:lnTo>
                  <a:pt x="908" y="304"/>
                </a:lnTo>
                <a:lnTo>
                  <a:pt x="899" y="298"/>
                </a:lnTo>
                <a:lnTo>
                  <a:pt x="899" y="295"/>
                </a:lnTo>
                <a:lnTo>
                  <a:pt x="896" y="292"/>
                </a:lnTo>
                <a:lnTo>
                  <a:pt x="896" y="287"/>
                </a:lnTo>
                <a:lnTo>
                  <a:pt x="893" y="281"/>
                </a:lnTo>
                <a:lnTo>
                  <a:pt x="893" y="275"/>
                </a:lnTo>
                <a:lnTo>
                  <a:pt x="890" y="266"/>
                </a:lnTo>
                <a:lnTo>
                  <a:pt x="890" y="260"/>
                </a:lnTo>
                <a:lnTo>
                  <a:pt x="887" y="251"/>
                </a:lnTo>
                <a:lnTo>
                  <a:pt x="884" y="242"/>
                </a:lnTo>
                <a:lnTo>
                  <a:pt x="882" y="233"/>
                </a:lnTo>
                <a:lnTo>
                  <a:pt x="879" y="221"/>
                </a:lnTo>
                <a:lnTo>
                  <a:pt x="876" y="216"/>
                </a:lnTo>
                <a:lnTo>
                  <a:pt x="873" y="210"/>
                </a:lnTo>
                <a:lnTo>
                  <a:pt x="870" y="207"/>
                </a:lnTo>
                <a:lnTo>
                  <a:pt x="867" y="201"/>
                </a:lnTo>
                <a:lnTo>
                  <a:pt x="864" y="195"/>
                </a:lnTo>
                <a:lnTo>
                  <a:pt x="861" y="189"/>
                </a:lnTo>
                <a:lnTo>
                  <a:pt x="858" y="183"/>
                </a:lnTo>
                <a:lnTo>
                  <a:pt x="855" y="180"/>
                </a:lnTo>
                <a:lnTo>
                  <a:pt x="852" y="174"/>
                </a:lnTo>
                <a:lnTo>
                  <a:pt x="846" y="168"/>
                </a:lnTo>
                <a:lnTo>
                  <a:pt x="843" y="162"/>
                </a:lnTo>
                <a:lnTo>
                  <a:pt x="837" y="156"/>
                </a:lnTo>
                <a:lnTo>
                  <a:pt x="831" y="150"/>
                </a:lnTo>
                <a:lnTo>
                  <a:pt x="828" y="145"/>
                </a:lnTo>
                <a:lnTo>
                  <a:pt x="822" y="139"/>
                </a:lnTo>
                <a:lnTo>
                  <a:pt x="819" y="133"/>
                </a:lnTo>
                <a:lnTo>
                  <a:pt x="811" y="127"/>
                </a:lnTo>
                <a:lnTo>
                  <a:pt x="805" y="121"/>
                </a:lnTo>
                <a:lnTo>
                  <a:pt x="799" y="118"/>
                </a:lnTo>
                <a:lnTo>
                  <a:pt x="793" y="112"/>
                </a:lnTo>
                <a:lnTo>
                  <a:pt x="787" y="106"/>
                </a:lnTo>
                <a:lnTo>
                  <a:pt x="778" y="103"/>
                </a:lnTo>
                <a:lnTo>
                  <a:pt x="772" y="97"/>
                </a:lnTo>
                <a:lnTo>
                  <a:pt x="766" y="94"/>
                </a:lnTo>
                <a:lnTo>
                  <a:pt x="757" y="88"/>
                </a:lnTo>
                <a:lnTo>
                  <a:pt x="748" y="85"/>
                </a:lnTo>
                <a:lnTo>
                  <a:pt x="739" y="79"/>
                </a:lnTo>
                <a:lnTo>
                  <a:pt x="731" y="76"/>
                </a:lnTo>
                <a:lnTo>
                  <a:pt x="722" y="73"/>
                </a:lnTo>
                <a:lnTo>
                  <a:pt x="710" y="71"/>
                </a:lnTo>
                <a:lnTo>
                  <a:pt x="701" y="68"/>
                </a:lnTo>
                <a:lnTo>
                  <a:pt x="692" y="65"/>
                </a:lnTo>
                <a:lnTo>
                  <a:pt x="680" y="62"/>
                </a:lnTo>
                <a:lnTo>
                  <a:pt x="668" y="59"/>
                </a:lnTo>
                <a:lnTo>
                  <a:pt x="657" y="56"/>
                </a:lnTo>
                <a:lnTo>
                  <a:pt x="648" y="53"/>
                </a:lnTo>
                <a:lnTo>
                  <a:pt x="633" y="53"/>
                </a:lnTo>
                <a:lnTo>
                  <a:pt x="621" y="50"/>
                </a:lnTo>
                <a:lnTo>
                  <a:pt x="609" y="50"/>
                </a:lnTo>
                <a:lnTo>
                  <a:pt x="597" y="50"/>
                </a:lnTo>
                <a:lnTo>
                  <a:pt x="583" y="47"/>
                </a:lnTo>
                <a:lnTo>
                  <a:pt x="571" y="47"/>
                </a:lnTo>
                <a:lnTo>
                  <a:pt x="556" y="47"/>
                </a:lnTo>
                <a:lnTo>
                  <a:pt x="544" y="47"/>
                </a:lnTo>
                <a:lnTo>
                  <a:pt x="529" y="44"/>
                </a:lnTo>
                <a:lnTo>
                  <a:pt x="518" y="44"/>
                </a:lnTo>
                <a:lnTo>
                  <a:pt x="506" y="44"/>
                </a:lnTo>
                <a:lnTo>
                  <a:pt x="494" y="47"/>
                </a:lnTo>
                <a:lnTo>
                  <a:pt x="485" y="47"/>
                </a:lnTo>
                <a:lnTo>
                  <a:pt x="473" y="47"/>
                </a:lnTo>
                <a:lnTo>
                  <a:pt x="461" y="47"/>
                </a:lnTo>
                <a:lnTo>
                  <a:pt x="449" y="47"/>
                </a:lnTo>
                <a:lnTo>
                  <a:pt x="438" y="47"/>
                </a:lnTo>
                <a:lnTo>
                  <a:pt x="429" y="50"/>
                </a:lnTo>
                <a:lnTo>
                  <a:pt x="417" y="50"/>
                </a:lnTo>
                <a:lnTo>
                  <a:pt x="408" y="53"/>
                </a:lnTo>
                <a:lnTo>
                  <a:pt x="399" y="53"/>
                </a:lnTo>
                <a:lnTo>
                  <a:pt x="387" y="56"/>
                </a:lnTo>
                <a:lnTo>
                  <a:pt x="378" y="56"/>
                </a:lnTo>
                <a:lnTo>
                  <a:pt x="370" y="59"/>
                </a:lnTo>
                <a:lnTo>
                  <a:pt x="361" y="62"/>
                </a:lnTo>
                <a:lnTo>
                  <a:pt x="352" y="62"/>
                </a:lnTo>
                <a:lnTo>
                  <a:pt x="343" y="65"/>
                </a:lnTo>
                <a:lnTo>
                  <a:pt x="334" y="68"/>
                </a:lnTo>
                <a:lnTo>
                  <a:pt x="325" y="68"/>
                </a:lnTo>
                <a:lnTo>
                  <a:pt x="316" y="71"/>
                </a:lnTo>
                <a:lnTo>
                  <a:pt x="307" y="73"/>
                </a:lnTo>
                <a:lnTo>
                  <a:pt x="302" y="76"/>
                </a:lnTo>
                <a:lnTo>
                  <a:pt x="293" y="79"/>
                </a:lnTo>
                <a:lnTo>
                  <a:pt x="287" y="82"/>
                </a:lnTo>
                <a:lnTo>
                  <a:pt x="278" y="85"/>
                </a:lnTo>
                <a:lnTo>
                  <a:pt x="272" y="88"/>
                </a:lnTo>
                <a:lnTo>
                  <a:pt x="266" y="91"/>
                </a:lnTo>
                <a:lnTo>
                  <a:pt x="257" y="94"/>
                </a:lnTo>
                <a:lnTo>
                  <a:pt x="251" y="97"/>
                </a:lnTo>
                <a:lnTo>
                  <a:pt x="245" y="100"/>
                </a:lnTo>
                <a:lnTo>
                  <a:pt x="236" y="103"/>
                </a:lnTo>
                <a:lnTo>
                  <a:pt x="230" y="106"/>
                </a:lnTo>
                <a:lnTo>
                  <a:pt x="225" y="109"/>
                </a:lnTo>
                <a:lnTo>
                  <a:pt x="219" y="115"/>
                </a:lnTo>
                <a:lnTo>
                  <a:pt x="213" y="118"/>
                </a:lnTo>
                <a:lnTo>
                  <a:pt x="207" y="121"/>
                </a:lnTo>
                <a:lnTo>
                  <a:pt x="201" y="124"/>
                </a:lnTo>
                <a:lnTo>
                  <a:pt x="198" y="130"/>
                </a:lnTo>
                <a:lnTo>
                  <a:pt x="192" y="133"/>
                </a:lnTo>
                <a:lnTo>
                  <a:pt x="186" y="139"/>
                </a:lnTo>
                <a:lnTo>
                  <a:pt x="180" y="142"/>
                </a:lnTo>
                <a:lnTo>
                  <a:pt x="177" y="147"/>
                </a:lnTo>
                <a:lnTo>
                  <a:pt x="165" y="153"/>
                </a:lnTo>
                <a:lnTo>
                  <a:pt x="156" y="162"/>
                </a:lnTo>
                <a:lnTo>
                  <a:pt x="151" y="174"/>
                </a:lnTo>
                <a:lnTo>
                  <a:pt x="142" y="183"/>
                </a:lnTo>
                <a:lnTo>
                  <a:pt x="133" y="192"/>
                </a:lnTo>
                <a:lnTo>
                  <a:pt x="127" y="204"/>
                </a:lnTo>
                <a:lnTo>
                  <a:pt x="124" y="207"/>
                </a:lnTo>
                <a:lnTo>
                  <a:pt x="121" y="213"/>
                </a:lnTo>
                <a:lnTo>
                  <a:pt x="118" y="218"/>
                </a:lnTo>
                <a:lnTo>
                  <a:pt x="115" y="224"/>
                </a:lnTo>
                <a:lnTo>
                  <a:pt x="109" y="233"/>
                </a:lnTo>
                <a:lnTo>
                  <a:pt x="103" y="242"/>
                </a:lnTo>
                <a:lnTo>
                  <a:pt x="97" y="254"/>
                </a:lnTo>
                <a:lnTo>
                  <a:pt x="94" y="263"/>
                </a:lnTo>
                <a:lnTo>
                  <a:pt x="88" y="272"/>
                </a:lnTo>
                <a:lnTo>
                  <a:pt x="85" y="284"/>
                </a:lnTo>
                <a:lnTo>
                  <a:pt x="83" y="292"/>
                </a:lnTo>
                <a:lnTo>
                  <a:pt x="80" y="301"/>
                </a:lnTo>
                <a:lnTo>
                  <a:pt x="77" y="307"/>
                </a:lnTo>
                <a:lnTo>
                  <a:pt x="74" y="316"/>
                </a:lnTo>
                <a:lnTo>
                  <a:pt x="71" y="325"/>
                </a:lnTo>
                <a:lnTo>
                  <a:pt x="68" y="331"/>
                </a:lnTo>
                <a:lnTo>
                  <a:pt x="68" y="340"/>
                </a:lnTo>
                <a:lnTo>
                  <a:pt x="68" y="346"/>
                </a:lnTo>
                <a:lnTo>
                  <a:pt x="65" y="352"/>
                </a:lnTo>
                <a:lnTo>
                  <a:pt x="65" y="360"/>
                </a:lnTo>
                <a:lnTo>
                  <a:pt x="65" y="363"/>
                </a:lnTo>
                <a:lnTo>
                  <a:pt x="62" y="369"/>
                </a:lnTo>
                <a:lnTo>
                  <a:pt x="62" y="375"/>
                </a:lnTo>
                <a:lnTo>
                  <a:pt x="62" y="381"/>
                </a:lnTo>
                <a:lnTo>
                  <a:pt x="62" y="390"/>
                </a:lnTo>
                <a:lnTo>
                  <a:pt x="65" y="396"/>
                </a:lnTo>
                <a:lnTo>
                  <a:pt x="65" y="402"/>
                </a:lnTo>
                <a:lnTo>
                  <a:pt x="65" y="408"/>
                </a:lnTo>
                <a:lnTo>
                  <a:pt x="65" y="411"/>
                </a:lnTo>
                <a:lnTo>
                  <a:pt x="65" y="411"/>
                </a:lnTo>
                <a:lnTo>
                  <a:pt x="3" y="446"/>
                </a:lnTo>
                <a:lnTo>
                  <a:pt x="3" y="443"/>
                </a:lnTo>
                <a:lnTo>
                  <a:pt x="3" y="443"/>
                </a:lnTo>
                <a:lnTo>
                  <a:pt x="0" y="437"/>
                </a:lnTo>
                <a:lnTo>
                  <a:pt x="0" y="432"/>
                </a:lnTo>
                <a:lnTo>
                  <a:pt x="0" y="423"/>
                </a:lnTo>
                <a:lnTo>
                  <a:pt x="0" y="414"/>
                </a:lnTo>
                <a:lnTo>
                  <a:pt x="0" y="408"/>
                </a:lnTo>
                <a:lnTo>
                  <a:pt x="0" y="402"/>
                </a:lnTo>
                <a:lnTo>
                  <a:pt x="3" y="396"/>
                </a:lnTo>
                <a:lnTo>
                  <a:pt x="3" y="390"/>
                </a:lnTo>
                <a:lnTo>
                  <a:pt x="3" y="384"/>
                </a:lnTo>
                <a:lnTo>
                  <a:pt x="3" y="375"/>
                </a:lnTo>
                <a:lnTo>
                  <a:pt x="3" y="369"/>
                </a:lnTo>
                <a:lnTo>
                  <a:pt x="6" y="363"/>
                </a:lnTo>
                <a:lnTo>
                  <a:pt x="6" y="355"/>
                </a:lnTo>
                <a:lnTo>
                  <a:pt x="9" y="349"/>
                </a:lnTo>
                <a:lnTo>
                  <a:pt x="9" y="340"/>
                </a:lnTo>
                <a:lnTo>
                  <a:pt x="11" y="331"/>
                </a:lnTo>
                <a:lnTo>
                  <a:pt x="11" y="325"/>
                </a:lnTo>
                <a:lnTo>
                  <a:pt x="14" y="316"/>
                </a:lnTo>
                <a:lnTo>
                  <a:pt x="17" y="307"/>
                </a:lnTo>
                <a:lnTo>
                  <a:pt x="20" y="298"/>
                </a:lnTo>
                <a:lnTo>
                  <a:pt x="23" y="289"/>
                </a:lnTo>
                <a:lnTo>
                  <a:pt x="26" y="281"/>
                </a:lnTo>
                <a:lnTo>
                  <a:pt x="32" y="272"/>
                </a:lnTo>
                <a:lnTo>
                  <a:pt x="35" y="263"/>
                </a:lnTo>
                <a:lnTo>
                  <a:pt x="38" y="254"/>
                </a:lnTo>
                <a:lnTo>
                  <a:pt x="44" y="242"/>
                </a:lnTo>
                <a:lnTo>
                  <a:pt x="47" y="233"/>
                </a:lnTo>
                <a:lnTo>
                  <a:pt x="53" y="224"/>
                </a:lnTo>
                <a:lnTo>
                  <a:pt x="59" y="216"/>
                </a:lnTo>
                <a:lnTo>
                  <a:pt x="65" y="207"/>
                </a:lnTo>
                <a:lnTo>
                  <a:pt x="71" y="198"/>
                </a:lnTo>
                <a:lnTo>
                  <a:pt x="80" y="189"/>
                </a:lnTo>
                <a:lnTo>
                  <a:pt x="85" y="180"/>
                </a:lnTo>
                <a:lnTo>
                  <a:pt x="94" y="171"/>
                </a:lnTo>
                <a:lnTo>
                  <a:pt x="100" y="159"/>
                </a:lnTo>
                <a:lnTo>
                  <a:pt x="109" y="153"/>
                </a:lnTo>
                <a:lnTo>
                  <a:pt x="118" y="145"/>
                </a:lnTo>
                <a:lnTo>
                  <a:pt x="130" y="136"/>
                </a:lnTo>
                <a:lnTo>
                  <a:pt x="139" y="127"/>
                </a:lnTo>
                <a:lnTo>
                  <a:pt x="151" y="118"/>
                </a:lnTo>
                <a:lnTo>
                  <a:pt x="159" y="109"/>
                </a:lnTo>
                <a:lnTo>
                  <a:pt x="171" y="100"/>
                </a:lnTo>
                <a:lnTo>
                  <a:pt x="183" y="94"/>
                </a:lnTo>
                <a:lnTo>
                  <a:pt x="198" y="85"/>
                </a:lnTo>
                <a:lnTo>
                  <a:pt x="210" y="79"/>
                </a:lnTo>
                <a:lnTo>
                  <a:pt x="222" y="71"/>
                </a:lnTo>
                <a:lnTo>
                  <a:pt x="236" y="65"/>
                </a:lnTo>
                <a:lnTo>
                  <a:pt x="251" y="59"/>
                </a:lnTo>
                <a:lnTo>
                  <a:pt x="266" y="53"/>
                </a:lnTo>
                <a:lnTo>
                  <a:pt x="284" y="44"/>
                </a:lnTo>
                <a:lnTo>
                  <a:pt x="299" y="38"/>
                </a:lnTo>
                <a:lnTo>
                  <a:pt x="316" y="35"/>
                </a:lnTo>
                <a:lnTo>
                  <a:pt x="334" y="29"/>
                </a:lnTo>
                <a:lnTo>
                  <a:pt x="355" y="23"/>
                </a:lnTo>
                <a:lnTo>
                  <a:pt x="373" y="20"/>
                </a:lnTo>
                <a:lnTo>
                  <a:pt x="393" y="17"/>
                </a:lnTo>
                <a:lnTo>
                  <a:pt x="414" y="11"/>
                </a:lnTo>
                <a:lnTo>
                  <a:pt x="432" y="8"/>
                </a:lnTo>
                <a:lnTo>
                  <a:pt x="452" y="5"/>
                </a:lnTo>
                <a:lnTo>
                  <a:pt x="470" y="5"/>
                </a:lnTo>
                <a:lnTo>
                  <a:pt x="488" y="2"/>
                </a:lnTo>
                <a:lnTo>
                  <a:pt x="506" y="2"/>
                </a:lnTo>
                <a:lnTo>
                  <a:pt x="523" y="0"/>
                </a:lnTo>
                <a:lnTo>
                  <a:pt x="541" y="2"/>
                </a:lnTo>
                <a:lnTo>
                  <a:pt x="556" y="2"/>
                </a:lnTo>
                <a:lnTo>
                  <a:pt x="574" y="2"/>
                </a:lnTo>
                <a:lnTo>
                  <a:pt x="589" y="2"/>
                </a:lnTo>
                <a:lnTo>
                  <a:pt x="603" y="5"/>
                </a:lnTo>
                <a:lnTo>
                  <a:pt x="618" y="8"/>
                </a:lnTo>
                <a:lnTo>
                  <a:pt x="633" y="11"/>
                </a:lnTo>
                <a:lnTo>
                  <a:pt x="648" y="14"/>
                </a:lnTo>
                <a:lnTo>
                  <a:pt x="663" y="17"/>
                </a:lnTo>
                <a:lnTo>
                  <a:pt x="674" y="20"/>
                </a:lnTo>
                <a:lnTo>
                  <a:pt x="689" y="26"/>
                </a:lnTo>
                <a:lnTo>
                  <a:pt x="701" y="29"/>
                </a:lnTo>
                <a:lnTo>
                  <a:pt x="716" y="35"/>
                </a:lnTo>
                <a:lnTo>
                  <a:pt x="725" y="38"/>
                </a:lnTo>
                <a:lnTo>
                  <a:pt x="737" y="44"/>
                </a:lnTo>
                <a:lnTo>
                  <a:pt x="748" y="50"/>
                </a:lnTo>
                <a:lnTo>
                  <a:pt x="760" y="56"/>
                </a:lnTo>
                <a:lnTo>
                  <a:pt x="769" y="62"/>
                </a:lnTo>
                <a:lnTo>
                  <a:pt x="781" y="68"/>
                </a:lnTo>
                <a:lnTo>
                  <a:pt x="790" y="73"/>
                </a:lnTo>
                <a:lnTo>
                  <a:pt x="799" y="82"/>
                </a:lnTo>
                <a:lnTo>
                  <a:pt x="808" y="88"/>
                </a:lnTo>
                <a:lnTo>
                  <a:pt x="816" y="94"/>
                </a:lnTo>
                <a:lnTo>
                  <a:pt x="825" y="100"/>
                </a:lnTo>
                <a:lnTo>
                  <a:pt x="834" y="109"/>
                </a:lnTo>
                <a:lnTo>
                  <a:pt x="843" y="118"/>
                </a:lnTo>
                <a:lnTo>
                  <a:pt x="849" y="124"/>
                </a:lnTo>
                <a:lnTo>
                  <a:pt x="855" y="130"/>
                </a:lnTo>
                <a:lnTo>
                  <a:pt x="864" y="139"/>
                </a:lnTo>
                <a:lnTo>
                  <a:pt x="870" y="145"/>
                </a:lnTo>
                <a:lnTo>
                  <a:pt x="876" y="153"/>
                </a:lnTo>
                <a:lnTo>
                  <a:pt x="882" y="159"/>
                </a:lnTo>
                <a:lnTo>
                  <a:pt x="887" y="168"/>
                </a:lnTo>
                <a:lnTo>
                  <a:pt x="893" y="177"/>
                </a:lnTo>
                <a:lnTo>
                  <a:pt x="899" y="183"/>
                </a:lnTo>
                <a:lnTo>
                  <a:pt x="905" y="192"/>
                </a:lnTo>
                <a:lnTo>
                  <a:pt x="908" y="198"/>
                </a:lnTo>
                <a:lnTo>
                  <a:pt x="911" y="207"/>
                </a:lnTo>
                <a:lnTo>
                  <a:pt x="917" y="213"/>
                </a:lnTo>
                <a:lnTo>
                  <a:pt x="920" y="218"/>
                </a:lnTo>
                <a:lnTo>
                  <a:pt x="926" y="227"/>
                </a:lnTo>
                <a:lnTo>
                  <a:pt x="926" y="233"/>
                </a:lnTo>
                <a:lnTo>
                  <a:pt x="929" y="239"/>
                </a:lnTo>
                <a:lnTo>
                  <a:pt x="932" y="245"/>
                </a:lnTo>
                <a:lnTo>
                  <a:pt x="935" y="251"/>
                </a:lnTo>
                <a:lnTo>
                  <a:pt x="938" y="257"/>
                </a:lnTo>
                <a:lnTo>
                  <a:pt x="941" y="263"/>
                </a:lnTo>
                <a:lnTo>
                  <a:pt x="941" y="269"/>
                </a:lnTo>
                <a:lnTo>
                  <a:pt x="944" y="275"/>
                </a:lnTo>
                <a:lnTo>
                  <a:pt x="947" y="284"/>
                </a:lnTo>
                <a:lnTo>
                  <a:pt x="950" y="292"/>
                </a:lnTo>
                <a:lnTo>
                  <a:pt x="950" y="298"/>
                </a:lnTo>
                <a:lnTo>
                  <a:pt x="950" y="307"/>
                </a:lnTo>
                <a:lnTo>
                  <a:pt x="953" y="307"/>
                </a:lnTo>
                <a:lnTo>
                  <a:pt x="958" y="313"/>
                </a:lnTo>
                <a:lnTo>
                  <a:pt x="961" y="319"/>
                </a:lnTo>
                <a:lnTo>
                  <a:pt x="964" y="325"/>
                </a:lnTo>
                <a:lnTo>
                  <a:pt x="970" y="331"/>
                </a:lnTo>
                <a:lnTo>
                  <a:pt x="973" y="337"/>
                </a:lnTo>
                <a:lnTo>
                  <a:pt x="976" y="343"/>
                </a:lnTo>
                <a:lnTo>
                  <a:pt x="979" y="349"/>
                </a:lnTo>
                <a:lnTo>
                  <a:pt x="982" y="358"/>
                </a:lnTo>
                <a:lnTo>
                  <a:pt x="982" y="363"/>
                </a:lnTo>
                <a:lnTo>
                  <a:pt x="982" y="372"/>
                </a:lnTo>
                <a:lnTo>
                  <a:pt x="979" y="378"/>
                </a:lnTo>
                <a:lnTo>
                  <a:pt x="976" y="387"/>
                </a:lnTo>
                <a:lnTo>
                  <a:pt x="970" y="393"/>
                </a:lnTo>
                <a:lnTo>
                  <a:pt x="938" y="390"/>
                </a:lnTo>
                <a:lnTo>
                  <a:pt x="938" y="3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25" name="Freeform 24"/>
          <p:cNvSpPr/>
          <p:nvPr/>
        </p:nvSpPr>
        <p:spPr bwMode="auto">
          <a:xfrm>
            <a:off x="1670050" y="1789113"/>
            <a:ext cx="492125" cy="401637"/>
          </a:xfrm>
          <a:custGeom>
            <a:avLst/>
            <a:gdLst>
              <a:gd name="T0" fmla="*/ 71 w 381"/>
              <a:gd name="T1" fmla="*/ 284 h 322"/>
              <a:gd name="T2" fmla="*/ 44 w 381"/>
              <a:gd name="T3" fmla="*/ 266 h 322"/>
              <a:gd name="T4" fmla="*/ 44 w 381"/>
              <a:gd name="T5" fmla="*/ 237 h 322"/>
              <a:gd name="T6" fmla="*/ 62 w 381"/>
              <a:gd name="T7" fmla="*/ 210 h 322"/>
              <a:gd name="T8" fmla="*/ 88 w 381"/>
              <a:gd name="T9" fmla="*/ 195 h 322"/>
              <a:gd name="T10" fmla="*/ 115 w 381"/>
              <a:gd name="T11" fmla="*/ 186 h 322"/>
              <a:gd name="T12" fmla="*/ 124 w 381"/>
              <a:gd name="T13" fmla="*/ 169 h 322"/>
              <a:gd name="T14" fmla="*/ 106 w 381"/>
              <a:gd name="T15" fmla="*/ 157 h 322"/>
              <a:gd name="T16" fmla="*/ 79 w 381"/>
              <a:gd name="T17" fmla="*/ 166 h 322"/>
              <a:gd name="T18" fmla="*/ 62 w 381"/>
              <a:gd name="T19" fmla="*/ 157 h 322"/>
              <a:gd name="T20" fmla="*/ 56 w 381"/>
              <a:gd name="T21" fmla="*/ 136 h 322"/>
              <a:gd name="T22" fmla="*/ 74 w 381"/>
              <a:gd name="T23" fmla="*/ 112 h 322"/>
              <a:gd name="T24" fmla="*/ 94 w 381"/>
              <a:gd name="T25" fmla="*/ 98 h 322"/>
              <a:gd name="T26" fmla="*/ 118 w 381"/>
              <a:gd name="T27" fmla="*/ 86 h 322"/>
              <a:gd name="T28" fmla="*/ 145 w 381"/>
              <a:gd name="T29" fmla="*/ 80 h 322"/>
              <a:gd name="T30" fmla="*/ 165 w 381"/>
              <a:gd name="T31" fmla="*/ 80 h 322"/>
              <a:gd name="T32" fmla="*/ 189 w 381"/>
              <a:gd name="T33" fmla="*/ 83 h 322"/>
              <a:gd name="T34" fmla="*/ 216 w 381"/>
              <a:gd name="T35" fmla="*/ 92 h 322"/>
              <a:gd name="T36" fmla="*/ 224 w 381"/>
              <a:gd name="T37" fmla="*/ 95 h 322"/>
              <a:gd name="T38" fmla="*/ 233 w 381"/>
              <a:gd name="T39" fmla="*/ 77 h 322"/>
              <a:gd name="T40" fmla="*/ 201 w 381"/>
              <a:gd name="T41" fmla="*/ 74 h 322"/>
              <a:gd name="T42" fmla="*/ 183 w 381"/>
              <a:gd name="T43" fmla="*/ 71 h 322"/>
              <a:gd name="T44" fmla="*/ 192 w 381"/>
              <a:gd name="T45" fmla="*/ 50 h 322"/>
              <a:gd name="T46" fmla="*/ 213 w 381"/>
              <a:gd name="T47" fmla="*/ 35 h 322"/>
              <a:gd name="T48" fmla="*/ 245 w 381"/>
              <a:gd name="T49" fmla="*/ 27 h 322"/>
              <a:gd name="T50" fmla="*/ 272 w 381"/>
              <a:gd name="T51" fmla="*/ 27 h 322"/>
              <a:gd name="T52" fmla="*/ 293 w 381"/>
              <a:gd name="T53" fmla="*/ 35 h 322"/>
              <a:gd name="T54" fmla="*/ 319 w 381"/>
              <a:gd name="T55" fmla="*/ 56 h 322"/>
              <a:gd name="T56" fmla="*/ 331 w 381"/>
              <a:gd name="T57" fmla="*/ 92 h 322"/>
              <a:gd name="T58" fmla="*/ 334 w 381"/>
              <a:gd name="T59" fmla="*/ 121 h 322"/>
              <a:gd name="T60" fmla="*/ 381 w 381"/>
              <a:gd name="T61" fmla="*/ 130 h 322"/>
              <a:gd name="T62" fmla="*/ 381 w 381"/>
              <a:gd name="T63" fmla="*/ 112 h 322"/>
              <a:gd name="T64" fmla="*/ 375 w 381"/>
              <a:gd name="T65" fmla="*/ 77 h 322"/>
              <a:gd name="T66" fmla="*/ 367 w 381"/>
              <a:gd name="T67" fmla="*/ 53 h 322"/>
              <a:gd name="T68" fmla="*/ 340 w 381"/>
              <a:gd name="T69" fmla="*/ 27 h 322"/>
              <a:gd name="T70" fmla="*/ 316 w 381"/>
              <a:gd name="T71" fmla="*/ 9 h 322"/>
              <a:gd name="T72" fmla="*/ 284 w 381"/>
              <a:gd name="T73" fmla="*/ 0 h 322"/>
              <a:gd name="T74" fmla="*/ 254 w 381"/>
              <a:gd name="T75" fmla="*/ 0 h 322"/>
              <a:gd name="T76" fmla="*/ 224 w 381"/>
              <a:gd name="T77" fmla="*/ 9 h 322"/>
              <a:gd name="T78" fmla="*/ 204 w 381"/>
              <a:gd name="T79" fmla="*/ 21 h 322"/>
              <a:gd name="T80" fmla="*/ 180 w 381"/>
              <a:gd name="T81" fmla="*/ 41 h 322"/>
              <a:gd name="T82" fmla="*/ 162 w 381"/>
              <a:gd name="T83" fmla="*/ 65 h 322"/>
              <a:gd name="T84" fmla="*/ 156 w 381"/>
              <a:gd name="T85" fmla="*/ 65 h 322"/>
              <a:gd name="T86" fmla="*/ 136 w 381"/>
              <a:gd name="T87" fmla="*/ 62 h 322"/>
              <a:gd name="T88" fmla="*/ 100 w 381"/>
              <a:gd name="T89" fmla="*/ 62 h 322"/>
              <a:gd name="T90" fmla="*/ 59 w 381"/>
              <a:gd name="T91" fmla="*/ 71 h 322"/>
              <a:gd name="T92" fmla="*/ 26 w 381"/>
              <a:gd name="T93" fmla="*/ 98 h 322"/>
              <a:gd name="T94" fmla="*/ 20 w 381"/>
              <a:gd name="T95" fmla="*/ 130 h 322"/>
              <a:gd name="T96" fmla="*/ 32 w 381"/>
              <a:gd name="T97" fmla="*/ 160 h 322"/>
              <a:gd name="T98" fmla="*/ 50 w 381"/>
              <a:gd name="T99" fmla="*/ 180 h 322"/>
              <a:gd name="T100" fmla="*/ 29 w 381"/>
              <a:gd name="T101" fmla="*/ 198 h 322"/>
              <a:gd name="T102" fmla="*/ 8 w 381"/>
              <a:gd name="T103" fmla="*/ 225 h 322"/>
              <a:gd name="T104" fmla="*/ 0 w 381"/>
              <a:gd name="T105" fmla="*/ 254 h 322"/>
              <a:gd name="T106" fmla="*/ 14 w 381"/>
              <a:gd name="T107" fmla="*/ 284 h 322"/>
              <a:gd name="T108" fmla="*/ 44 w 381"/>
              <a:gd name="T109" fmla="*/ 314 h 322"/>
              <a:gd name="T110" fmla="*/ 68 w 381"/>
              <a:gd name="T1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1" h="322">
                <a:moveTo>
                  <a:pt x="88" y="284"/>
                </a:moveTo>
                <a:lnTo>
                  <a:pt x="85" y="284"/>
                </a:lnTo>
                <a:lnTo>
                  <a:pt x="79" y="284"/>
                </a:lnTo>
                <a:lnTo>
                  <a:pt x="71" y="284"/>
                </a:lnTo>
                <a:lnTo>
                  <a:pt x="62" y="284"/>
                </a:lnTo>
                <a:lnTo>
                  <a:pt x="53" y="278"/>
                </a:lnTo>
                <a:lnTo>
                  <a:pt x="47" y="272"/>
                </a:lnTo>
                <a:lnTo>
                  <a:pt x="44" y="266"/>
                </a:lnTo>
                <a:lnTo>
                  <a:pt x="41" y="260"/>
                </a:lnTo>
                <a:lnTo>
                  <a:pt x="41" y="254"/>
                </a:lnTo>
                <a:lnTo>
                  <a:pt x="44" y="246"/>
                </a:lnTo>
                <a:lnTo>
                  <a:pt x="44" y="237"/>
                </a:lnTo>
                <a:lnTo>
                  <a:pt x="47" y="231"/>
                </a:lnTo>
                <a:lnTo>
                  <a:pt x="50" y="222"/>
                </a:lnTo>
                <a:lnTo>
                  <a:pt x="56" y="216"/>
                </a:lnTo>
                <a:lnTo>
                  <a:pt x="62" y="210"/>
                </a:lnTo>
                <a:lnTo>
                  <a:pt x="68" y="204"/>
                </a:lnTo>
                <a:lnTo>
                  <a:pt x="74" y="201"/>
                </a:lnTo>
                <a:lnTo>
                  <a:pt x="82" y="198"/>
                </a:lnTo>
                <a:lnTo>
                  <a:pt x="88" y="195"/>
                </a:lnTo>
                <a:lnTo>
                  <a:pt x="94" y="192"/>
                </a:lnTo>
                <a:lnTo>
                  <a:pt x="100" y="189"/>
                </a:lnTo>
                <a:lnTo>
                  <a:pt x="106" y="189"/>
                </a:lnTo>
                <a:lnTo>
                  <a:pt x="115" y="186"/>
                </a:lnTo>
                <a:lnTo>
                  <a:pt x="118" y="186"/>
                </a:lnTo>
                <a:lnTo>
                  <a:pt x="118" y="183"/>
                </a:lnTo>
                <a:lnTo>
                  <a:pt x="121" y="177"/>
                </a:lnTo>
                <a:lnTo>
                  <a:pt x="124" y="169"/>
                </a:lnTo>
                <a:lnTo>
                  <a:pt x="121" y="163"/>
                </a:lnTo>
                <a:lnTo>
                  <a:pt x="118" y="157"/>
                </a:lnTo>
                <a:lnTo>
                  <a:pt x="112" y="157"/>
                </a:lnTo>
                <a:lnTo>
                  <a:pt x="106" y="157"/>
                </a:lnTo>
                <a:lnTo>
                  <a:pt x="97" y="160"/>
                </a:lnTo>
                <a:lnTo>
                  <a:pt x="88" y="160"/>
                </a:lnTo>
                <a:lnTo>
                  <a:pt x="85" y="163"/>
                </a:lnTo>
                <a:lnTo>
                  <a:pt x="79" y="166"/>
                </a:lnTo>
                <a:lnTo>
                  <a:pt x="79" y="166"/>
                </a:lnTo>
                <a:lnTo>
                  <a:pt x="77" y="166"/>
                </a:lnTo>
                <a:lnTo>
                  <a:pt x="71" y="163"/>
                </a:lnTo>
                <a:lnTo>
                  <a:pt x="62" y="157"/>
                </a:lnTo>
                <a:lnTo>
                  <a:pt x="59" y="151"/>
                </a:lnTo>
                <a:lnTo>
                  <a:pt x="56" y="145"/>
                </a:lnTo>
                <a:lnTo>
                  <a:pt x="56" y="142"/>
                </a:lnTo>
                <a:lnTo>
                  <a:pt x="56" y="136"/>
                </a:lnTo>
                <a:lnTo>
                  <a:pt x="59" y="130"/>
                </a:lnTo>
                <a:lnTo>
                  <a:pt x="62" y="124"/>
                </a:lnTo>
                <a:lnTo>
                  <a:pt x="68" y="118"/>
                </a:lnTo>
                <a:lnTo>
                  <a:pt x="74" y="112"/>
                </a:lnTo>
                <a:lnTo>
                  <a:pt x="77" y="109"/>
                </a:lnTo>
                <a:lnTo>
                  <a:pt x="82" y="106"/>
                </a:lnTo>
                <a:lnTo>
                  <a:pt x="88" y="104"/>
                </a:lnTo>
                <a:lnTo>
                  <a:pt x="94" y="98"/>
                </a:lnTo>
                <a:lnTo>
                  <a:pt x="100" y="95"/>
                </a:lnTo>
                <a:lnTo>
                  <a:pt x="106" y="92"/>
                </a:lnTo>
                <a:lnTo>
                  <a:pt x="115" y="89"/>
                </a:lnTo>
                <a:lnTo>
                  <a:pt x="118" y="86"/>
                </a:lnTo>
                <a:lnTo>
                  <a:pt x="124" y="83"/>
                </a:lnTo>
                <a:lnTo>
                  <a:pt x="130" y="83"/>
                </a:lnTo>
                <a:lnTo>
                  <a:pt x="139" y="83"/>
                </a:lnTo>
                <a:lnTo>
                  <a:pt x="145" y="80"/>
                </a:lnTo>
                <a:lnTo>
                  <a:pt x="148" y="80"/>
                </a:lnTo>
                <a:lnTo>
                  <a:pt x="153" y="80"/>
                </a:lnTo>
                <a:lnTo>
                  <a:pt x="159" y="80"/>
                </a:lnTo>
                <a:lnTo>
                  <a:pt x="165" y="80"/>
                </a:lnTo>
                <a:lnTo>
                  <a:pt x="171" y="80"/>
                </a:lnTo>
                <a:lnTo>
                  <a:pt x="174" y="80"/>
                </a:lnTo>
                <a:lnTo>
                  <a:pt x="180" y="83"/>
                </a:lnTo>
                <a:lnTo>
                  <a:pt x="189" y="83"/>
                </a:lnTo>
                <a:lnTo>
                  <a:pt x="198" y="83"/>
                </a:lnTo>
                <a:lnTo>
                  <a:pt x="204" y="86"/>
                </a:lnTo>
                <a:lnTo>
                  <a:pt x="213" y="89"/>
                </a:lnTo>
                <a:lnTo>
                  <a:pt x="216" y="92"/>
                </a:lnTo>
                <a:lnTo>
                  <a:pt x="222" y="95"/>
                </a:lnTo>
                <a:lnTo>
                  <a:pt x="222" y="95"/>
                </a:lnTo>
                <a:lnTo>
                  <a:pt x="224" y="95"/>
                </a:lnTo>
                <a:lnTo>
                  <a:pt x="224" y="95"/>
                </a:lnTo>
                <a:lnTo>
                  <a:pt x="230" y="92"/>
                </a:lnTo>
                <a:lnTo>
                  <a:pt x="236" y="89"/>
                </a:lnTo>
                <a:lnTo>
                  <a:pt x="236" y="83"/>
                </a:lnTo>
                <a:lnTo>
                  <a:pt x="233" y="77"/>
                </a:lnTo>
                <a:lnTo>
                  <a:pt x="224" y="74"/>
                </a:lnTo>
                <a:lnTo>
                  <a:pt x="216" y="74"/>
                </a:lnTo>
                <a:lnTo>
                  <a:pt x="207" y="74"/>
                </a:lnTo>
                <a:lnTo>
                  <a:pt x="201" y="74"/>
                </a:lnTo>
                <a:lnTo>
                  <a:pt x="195" y="74"/>
                </a:lnTo>
                <a:lnTo>
                  <a:pt x="192" y="74"/>
                </a:lnTo>
                <a:lnTo>
                  <a:pt x="189" y="74"/>
                </a:lnTo>
                <a:lnTo>
                  <a:pt x="183" y="71"/>
                </a:lnTo>
                <a:lnTo>
                  <a:pt x="183" y="68"/>
                </a:lnTo>
                <a:lnTo>
                  <a:pt x="183" y="62"/>
                </a:lnTo>
                <a:lnTo>
                  <a:pt x="189" y="56"/>
                </a:lnTo>
                <a:lnTo>
                  <a:pt x="192" y="50"/>
                </a:lnTo>
                <a:lnTo>
                  <a:pt x="198" y="47"/>
                </a:lnTo>
                <a:lnTo>
                  <a:pt x="201" y="44"/>
                </a:lnTo>
                <a:lnTo>
                  <a:pt x="207" y="41"/>
                </a:lnTo>
                <a:lnTo>
                  <a:pt x="213" y="35"/>
                </a:lnTo>
                <a:lnTo>
                  <a:pt x="222" y="33"/>
                </a:lnTo>
                <a:lnTo>
                  <a:pt x="227" y="30"/>
                </a:lnTo>
                <a:lnTo>
                  <a:pt x="236" y="30"/>
                </a:lnTo>
                <a:lnTo>
                  <a:pt x="245" y="27"/>
                </a:lnTo>
                <a:lnTo>
                  <a:pt x="254" y="27"/>
                </a:lnTo>
                <a:lnTo>
                  <a:pt x="260" y="27"/>
                </a:lnTo>
                <a:lnTo>
                  <a:pt x="266" y="27"/>
                </a:lnTo>
                <a:lnTo>
                  <a:pt x="272" y="27"/>
                </a:lnTo>
                <a:lnTo>
                  <a:pt x="278" y="30"/>
                </a:lnTo>
                <a:lnTo>
                  <a:pt x="284" y="30"/>
                </a:lnTo>
                <a:lnTo>
                  <a:pt x="290" y="33"/>
                </a:lnTo>
                <a:lnTo>
                  <a:pt x="293" y="35"/>
                </a:lnTo>
                <a:lnTo>
                  <a:pt x="298" y="38"/>
                </a:lnTo>
                <a:lnTo>
                  <a:pt x="307" y="41"/>
                </a:lnTo>
                <a:lnTo>
                  <a:pt x="313" y="50"/>
                </a:lnTo>
                <a:lnTo>
                  <a:pt x="319" y="56"/>
                </a:lnTo>
                <a:lnTo>
                  <a:pt x="322" y="65"/>
                </a:lnTo>
                <a:lnTo>
                  <a:pt x="325" y="77"/>
                </a:lnTo>
                <a:lnTo>
                  <a:pt x="331" y="86"/>
                </a:lnTo>
                <a:lnTo>
                  <a:pt x="331" y="92"/>
                </a:lnTo>
                <a:lnTo>
                  <a:pt x="334" y="101"/>
                </a:lnTo>
                <a:lnTo>
                  <a:pt x="334" y="109"/>
                </a:lnTo>
                <a:lnTo>
                  <a:pt x="334" y="115"/>
                </a:lnTo>
                <a:lnTo>
                  <a:pt x="334" y="121"/>
                </a:lnTo>
                <a:lnTo>
                  <a:pt x="334" y="127"/>
                </a:lnTo>
                <a:lnTo>
                  <a:pt x="334" y="130"/>
                </a:lnTo>
                <a:lnTo>
                  <a:pt x="334" y="130"/>
                </a:lnTo>
                <a:lnTo>
                  <a:pt x="381" y="130"/>
                </a:lnTo>
                <a:lnTo>
                  <a:pt x="381" y="130"/>
                </a:lnTo>
                <a:lnTo>
                  <a:pt x="381" y="127"/>
                </a:lnTo>
                <a:lnTo>
                  <a:pt x="381" y="121"/>
                </a:lnTo>
                <a:lnTo>
                  <a:pt x="381" y="112"/>
                </a:lnTo>
                <a:lnTo>
                  <a:pt x="381" y="106"/>
                </a:lnTo>
                <a:lnTo>
                  <a:pt x="381" y="98"/>
                </a:lnTo>
                <a:lnTo>
                  <a:pt x="378" y="86"/>
                </a:lnTo>
                <a:lnTo>
                  <a:pt x="375" y="77"/>
                </a:lnTo>
                <a:lnTo>
                  <a:pt x="372" y="71"/>
                </a:lnTo>
                <a:lnTo>
                  <a:pt x="369" y="65"/>
                </a:lnTo>
                <a:lnTo>
                  <a:pt x="367" y="59"/>
                </a:lnTo>
                <a:lnTo>
                  <a:pt x="367" y="53"/>
                </a:lnTo>
                <a:lnTo>
                  <a:pt x="361" y="44"/>
                </a:lnTo>
                <a:lnTo>
                  <a:pt x="352" y="35"/>
                </a:lnTo>
                <a:lnTo>
                  <a:pt x="346" y="30"/>
                </a:lnTo>
                <a:lnTo>
                  <a:pt x="340" y="27"/>
                </a:lnTo>
                <a:lnTo>
                  <a:pt x="337" y="21"/>
                </a:lnTo>
                <a:lnTo>
                  <a:pt x="331" y="18"/>
                </a:lnTo>
                <a:lnTo>
                  <a:pt x="322" y="12"/>
                </a:lnTo>
                <a:lnTo>
                  <a:pt x="316" y="9"/>
                </a:lnTo>
                <a:lnTo>
                  <a:pt x="307" y="6"/>
                </a:lnTo>
                <a:lnTo>
                  <a:pt x="301" y="6"/>
                </a:lnTo>
                <a:lnTo>
                  <a:pt x="293" y="3"/>
                </a:lnTo>
                <a:lnTo>
                  <a:pt x="284" y="0"/>
                </a:lnTo>
                <a:lnTo>
                  <a:pt x="275" y="0"/>
                </a:lnTo>
                <a:lnTo>
                  <a:pt x="269" y="0"/>
                </a:lnTo>
                <a:lnTo>
                  <a:pt x="260" y="0"/>
                </a:lnTo>
                <a:lnTo>
                  <a:pt x="254" y="0"/>
                </a:lnTo>
                <a:lnTo>
                  <a:pt x="245" y="3"/>
                </a:lnTo>
                <a:lnTo>
                  <a:pt x="239" y="6"/>
                </a:lnTo>
                <a:lnTo>
                  <a:pt x="233" y="6"/>
                </a:lnTo>
                <a:lnTo>
                  <a:pt x="224" y="9"/>
                </a:lnTo>
                <a:lnTo>
                  <a:pt x="222" y="12"/>
                </a:lnTo>
                <a:lnTo>
                  <a:pt x="216" y="15"/>
                </a:lnTo>
                <a:lnTo>
                  <a:pt x="210" y="18"/>
                </a:lnTo>
                <a:lnTo>
                  <a:pt x="204" y="21"/>
                </a:lnTo>
                <a:lnTo>
                  <a:pt x="201" y="24"/>
                </a:lnTo>
                <a:lnTo>
                  <a:pt x="198" y="27"/>
                </a:lnTo>
                <a:lnTo>
                  <a:pt x="186" y="33"/>
                </a:lnTo>
                <a:lnTo>
                  <a:pt x="180" y="41"/>
                </a:lnTo>
                <a:lnTo>
                  <a:pt x="174" y="47"/>
                </a:lnTo>
                <a:lnTo>
                  <a:pt x="171" y="53"/>
                </a:lnTo>
                <a:lnTo>
                  <a:pt x="165" y="59"/>
                </a:lnTo>
                <a:lnTo>
                  <a:pt x="162" y="65"/>
                </a:lnTo>
                <a:lnTo>
                  <a:pt x="162" y="65"/>
                </a:lnTo>
                <a:lnTo>
                  <a:pt x="162" y="68"/>
                </a:lnTo>
                <a:lnTo>
                  <a:pt x="159" y="68"/>
                </a:lnTo>
                <a:lnTo>
                  <a:pt x="156" y="65"/>
                </a:lnTo>
                <a:lnTo>
                  <a:pt x="153" y="65"/>
                </a:lnTo>
                <a:lnTo>
                  <a:pt x="148" y="65"/>
                </a:lnTo>
                <a:lnTo>
                  <a:pt x="142" y="62"/>
                </a:lnTo>
                <a:lnTo>
                  <a:pt x="136" y="62"/>
                </a:lnTo>
                <a:lnTo>
                  <a:pt x="127" y="62"/>
                </a:lnTo>
                <a:lnTo>
                  <a:pt x="118" y="62"/>
                </a:lnTo>
                <a:lnTo>
                  <a:pt x="109" y="62"/>
                </a:lnTo>
                <a:lnTo>
                  <a:pt x="100" y="62"/>
                </a:lnTo>
                <a:lnTo>
                  <a:pt x="88" y="62"/>
                </a:lnTo>
                <a:lnTo>
                  <a:pt x="79" y="65"/>
                </a:lnTo>
                <a:lnTo>
                  <a:pt x="68" y="68"/>
                </a:lnTo>
                <a:lnTo>
                  <a:pt x="59" y="71"/>
                </a:lnTo>
                <a:lnTo>
                  <a:pt x="50" y="77"/>
                </a:lnTo>
                <a:lnTo>
                  <a:pt x="41" y="83"/>
                </a:lnTo>
                <a:lnTo>
                  <a:pt x="32" y="89"/>
                </a:lnTo>
                <a:lnTo>
                  <a:pt x="26" y="98"/>
                </a:lnTo>
                <a:lnTo>
                  <a:pt x="23" y="106"/>
                </a:lnTo>
                <a:lnTo>
                  <a:pt x="20" y="112"/>
                </a:lnTo>
                <a:lnTo>
                  <a:pt x="20" y="121"/>
                </a:lnTo>
                <a:lnTo>
                  <a:pt x="20" y="130"/>
                </a:lnTo>
                <a:lnTo>
                  <a:pt x="23" y="136"/>
                </a:lnTo>
                <a:lnTo>
                  <a:pt x="26" y="145"/>
                </a:lnTo>
                <a:lnTo>
                  <a:pt x="29" y="151"/>
                </a:lnTo>
                <a:lnTo>
                  <a:pt x="32" y="160"/>
                </a:lnTo>
                <a:lnTo>
                  <a:pt x="35" y="166"/>
                </a:lnTo>
                <a:lnTo>
                  <a:pt x="41" y="169"/>
                </a:lnTo>
                <a:lnTo>
                  <a:pt x="47" y="177"/>
                </a:lnTo>
                <a:lnTo>
                  <a:pt x="50" y="180"/>
                </a:lnTo>
                <a:lnTo>
                  <a:pt x="44" y="183"/>
                </a:lnTo>
                <a:lnTo>
                  <a:pt x="38" y="189"/>
                </a:lnTo>
                <a:lnTo>
                  <a:pt x="32" y="192"/>
                </a:lnTo>
                <a:lnTo>
                  <a:pt x="29" y="198"/>
                </a:lnTo>
                <a:lnTo>
                  <a:pt x="23" y="204"/>
                </a:lnTo>
                <a:lnTo>
                  <a:pt x="17" y="210"/>
                </a:lnTo>
                <a:lnTo>
                  <a:pt x="11" y="216"/>
                </a:lnTo>
                <a:lnTo>
                  <a:pt x="8" y="225"/>
                </a:lnTo>
                <a:lnTo>
                  <a:pt x="3" y="231"/>
                </a:lnTo>
                <a:lnTo>
                  <a:pt x="3" y="240"/>
                </a:lnTo>
                <a:lnTo>
                  <a:pt x="0" y="246"/>
                </a:lnTo>
                <a:lnTo>
                  <a:pt x="0" y="254"/>
                </a:lnTo>
                <a:lnTo>
                  <a:pt x="3" y="263"/>
                </a:lnTo>
                <a:lnTo>
                  <a:pt x="5" y="272"/>
                </a:lnTo>
                <a:lnTo>
                  <a:pt x="8" y="278"/>
                </a:lnTo>
                <a:lnTo>
                  <a:pt x="14" y="284"/>
                </a:lnTo>
                <a:lnTo>
                  <a:pt x="20" y="290"/>
                </a:lnTo>
                <a:lnTo>
                  <a:pt x="26" y="296"/>
                </a:lnTo>
                <a:lnTo>
                  <a:pt x="35" y="305"/>
                </a:lnTo>
                <a:lnTo>
                  <a:pt x="44" y="314"/>
                </a:lnTo>
                <a:lnTo>
                  <a:pt x="53" y="317"/>
                </a:lnTo>
                <a:lnTo>
                  <a:pt x="62" y="320"/>
                </a:lnTo>
                <a:lnTo>
                  <a:pt x="65" y="322"/>
                </a:lnTo>
                <a:lnTo>
                  <a:pt x="68" y="322"/>
                </a:lnTo>
                <a:lnTo>
                  <a:pt x="88" y="284"/>
                </a:lnTo>
                <a:lnTo>
                  <a:pt x="88" y="2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254625"/>
            <a:ext cx="103187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614363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reeform 5"/>
          <p:cNvSpPr/>
          <p:nvPr/>
        </p:nvSpPr>
        <p:spPr bwMode="auto">
          <a:xfrm>
            <a:off x="2697163" y="2074863"/>
            <a:ext cx="409575" cy="531812"/>
          </a:xfrm>
          <a:custGeom>
            <a:avLst/>
            <a:gdLst>
              <a:gd name="T0" fmla="*/ 70 w 258"/>
              <a:gd name="T1" fmla="*/ 59 h 335"/>
              <a:gd name="T2" fmla="*/ 77 w 258"/>
              <a:gd name="T3" fmla="*/ 56 h 335"/>
              <a:gd name="T4" fmla="*/ 84 w 258"/>
              <a:gd name="T5" fmla="*/ 45 h 335"/>
              <a:gd name="T6" fmla="*/ 94 w 258"/>
              <a:gd name="T7" fmla="*/ 35 h 335"/>
              <a:gd name="T8" fmla="*/ 105 w 258"/>
              <a:gd name="T9" fmla="*/ 24 h 335"/>
              <a:gd name="T10" fmla="*/ 115 w 258"/>
              <a:gd name="T11" fmla="*/ 14 h 335"/>
              <a:gd name="T12" fmla="*/ 126 w 258"/>
              <a:gd name="T13" fmla="*/ 7 h 335"/>
              <a:gd name="T14" fmla="*/ 136 w 258"/>
              <a:gd name="T15" fmla="*/ 0 h 335"/>
              <a:gd name="T16" fmla="*/ 147 w 258"/>
              <a:gd name="T17" fmla="*/ 0 h 335"/>
              <a:gd name="T18" fmla="*/ 157 w 258"/>
              <a:gd name="T19" fmla="*/ 0 h 335"/>
              <a:gd name="T20" fmla="*/ 171 w 258"/>
              <a:gd name="T21" fmla="*/ 0 h 335"/>
              <a:gd name="T22" fmla="*/ 185 w 258"/>
              <a:gd name="T23" fmla="*/ 3 h 335"/>
              <a:gd name="T24" fmla="*/ 195 w 258"/>
              <a:gd name="T25" fmla="*/ 7 h 335"/>
              <a:gd name="T26" fmla="*/ 209 w 258"/>
              <a:gd name="T27" fmla="*/ 10 h 335"/>
              <a:gd name="T28" fmla="*/ 223 w 258"/>
              <a:gd name="T29" fmla="*/ 14 h 335"/>
              <a:gd name="T30" fmla="*/ 234 w 258"/>
              <a:gd name="T31" fmla="*/ 14 h 335"/>
              <a:gd name="T32" fmla="*/ 244 w 258"/>
              <a:gd name="T33" fmla="*/ 17 h 335"/>
              <a:gd name="T34" fmla="*/ 251 w 258"/>
              <a:gd name="T35" fmla="*/ 49 h 335"/>
              <a:gd name="T36" fmla="*/ 255 w 258"/>
              <a:gd name="T37" fmla="*/ 84 h 335"/>
              <a:gd name="T38" fmla="*/ 258 w 258"/>
              <a:gd name="T39" fmla="*/ 118 h 335"/>
              <a:gd name="T40" fmla="*/ 258 w 258"/>
              <a:gd name="T41" fmla="*/ 153 h 335"/>
              <a:gd name="T42" fmla="*/ 258 w 258"/>
              <a:gd name="T43" fmla="*/ 185 h 335"/>
              <a:gd name="T44" fmla="*/ 251 w 258"/>
              <a:gd name="T45" fmla="*/ 220 h 335"/>
              <a:gd name="T46" fmla="*/ 244 w 258"/>
              <a:gd name="T47" fmla="*/ 251 h 335"/>
              <a:gd name="T48" fmla="*/ 234 w 258"/>
              <a:gd name="T49" fmla="*/ 283 h 335"/>
              <a:gd name="T50" fmla="*/ 230 w 258"/>
              <a:gd name="T51" fmla="*/ 297 h 335"/>
              <a:gd name="T52" fmla="*/ 220 w 258"/>
              <a:gd name="T53" fmla="*/ 307 h 335"/>
              <a:gd name="T54" fmla="*/ 209 w 258"/>
              <a:gd name="T55" fmla="*/ 318 h 335"/>
              <a:gd name="T56" fmla="*/ 199 w 258"/>
              <a:gd name="T57" fmla="*/ 325 h 335"/>
              <a:gd name="T58" fmla="*/ 174 w 258"/>
              <a:gd name="T59" fmla="*/ 332 h 335"/>
              <a:gd name="T60" fmla="*/ 143 w 258"/>
              <a:gd name="T61" fmla="*/ 335 h 335"/>
              <a:gd name="T62" fmla="*/ 115 w 258"/>
              <a:gd name="T63" fmla="*/ 332 h 335"/>
              <a:gd name="T64" fmla="*/ 84 w 258"/>
              <a:gd name="T65" fmla="*/ 325 h 335"/>
              <a:gd name="T66" fmla="*/ 59 w 258"/>
              <a:gd name="T67" fmla="*/ 314 h 335"/>
              <a:gd name="T68" fmla="*/ 35 w 258"/>
              <a:gd name="T69" fmla="*/ 300 h 335"/>
              <a:gd name="T70" fmla="*/ 21 w 258"/>
              <a:gd name="T71" fmla="*/ 286 h 335"/>
              <a:gd name="T72" fmla="*/ 10 w 258"/>
              <a:gd name="T73" fmla="*/ 272 h 335"/>
              <a:gd name="T74" fmla="*/ 3 w 258"/>
              <a:gd name="T75" fmla="*/ 258 h 335"/>
              <a:gd name="T76" fmla="*/ 0 w 258"/>
              <a:gd name="T77" fmla="*/ 241 h 335"/>
              <a:gd name="T78" fmla="*/ 0 w 258"/>
              <a:gd name="T79" fmla="*/ 227 h 335"/>
              <a:gd name="T80" fmla="*/ 3 w 258"/>
              <a:gd name="T81" fmla="*/ 213 h 335"/>
              <a:gd name="T82" fmla="*/ 7 w 258"/>
              <a:gd name="T83" fmla="*/ 195 h 335"/>
              <a:gd name="T84" fmla="*/ 14 w 258"/>
              <a:gd name="T85" fmla="*/ 181 h 335"/>
              <a:gd name="T86" fmla="*/ 28 w 258"/>
              <a:gd name="T87" fmla="*/ 153 h 335"/>
              <a:gd name="T88" fmla="*/ 45 w 258"/>
              <a:gd name="T89" fmla="*/ 122 h 335"/>
              <a:gd name="T90" fmla="*/ 59 w 258"/>
              <a:gd name="T91" fmla="*/ 90 h 335"/>
              <a:gd name="T92" fmla="*/ 70 w 258"/>
              <a:gd name="T93" fmla="*/ 59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58" h="335">
                <a:moveTo>
                  <a:pt x="70" y="59"/>
                </a:moveTo>
                <a:lnTo>
                  <a:pt x="77" y="56"/>
                </a:lnTo>
                <a:lnTo>
                  <a:pt x="84" y="45"/>
                </a:lnTo>
                <a:lnTo>
                  <a:pt x="94" y="35"/>
                </a:lnTo>
                <a:lnTo>
                  <a:pt x="105" y="24"/>
                </a:lnTo>
                <a:lnTo>
                  <a:pt x="115" y="14"/>
                </a:lnTo>
                <a:lnTo>
                  <a:pt x="126" y="7"/>
                </a:lnTo>
                <a:lnTo>
                  <a:pt x="136" y="0"/>
                </a:lnTo>
                <a:lnTo>
                  <a:pt x="147" y="0"/>
                </a:lnTo>
                <a:lnTo>
                  <a:pt x="157" y="0"/>
                </a:lnTo>
                <a:lnTo>
                  <a:pt x="171" y="0"/>
                </a:lnTo>
                <a:lnTo>
                  <a:pt x="185" y="3"/>
                </a:lnTo>
                <a:lnTo>
                  <a:pt x="195" y="7"/>
                </a:lnTo>
                <a:lnTo>
                  <a:pt x="209" y="10"/>
                </a:lnTo>
                <a:lnTo>
                  <a:pt x="223" y="14"/>
                </a:lnTo>
                <a:lnTo>
                  <a:pt x="234" y="14"/>
                </a:lnTo>
                <a:lnTo>
                  <a:pt x="244" y="17"/>
                </a:lnTo>
                <a:lnTo>
                  <a:pt x="251" y="49"/>
                </a:lnTo>
                <a:lnTo>
                  <a:pt x="255" y="84"/>
                </a:lnTo>
                <a:lnTo>
                  <a:pt x="258" y="118"/>
                </a:lnTo>
                <a:lnTo>
                  <a:pt x="258" y="153"/>
                </a:lnTo>
                <a:lnTo>
                  <a:pt x="258" y="185"/>
                </a:lnTo>
                <a:lnTo>
                  <a:pt x="251" y="220"/>
                </a:lnTo>
                <a:lnTo>
                  <a:pt x="244" y="251"/>
                </a:lnTo>
                <a:lnTo>
                  <a:pt x="234" y="283"/>
                </a:lnTo>
                <a:lnTo>
                  <a:pt x="230" y="297"/>
                </a:lnTo>
                <a:lnTo>
                  <a:pt x="220" y="307"/>
                </a:lnTo>
                <a:lnTo>
                  <a:pt x="209" y="318"/>
                </a:lnTo>
                <a:lnTo>
                  <a:pt x="199" y="325"/>
                </a:lnTo>
                <a:lnTo>
                  <a:pt x="174" y="332"/>
                </a:lnTo>
                <a:lnTo>
                  <a:pt x="143" y="335"/>
                </a:lnTo>
                <a:lnTo>
                  <a:pt x="115" y="332"/>
                </a:lnTo>
                <a:lnTo>
                  <a:pt x="84" y="325"/>
                </a:lnTo>
                <a:lnTo>
                  <a:pt x="59" y="314"/>
                </a:lnTo>
                <a:lnTo>
                  <a:pt x="35" y="300"/>
                </a:lnTo>
                <a:lnTo>
                  <a:pt x="21" y="286"/>
                </a:lnTo>
                <a:lnTo>
                  <a:pt x="10" y="272"/>
                </a:lnTo>
                <a:lnTo>
                  <a:pt x="3" y="258"/>
                </a:lnTo>
                <a:lnTo>
                  <a:pt x="0" y="241"/>
                </a:lnTo>
                <a:lnTo>
                  <a:pt x="0" y="227"/>
                </a:lnTo>
                <a:lnTo>
                  <a:pt x="3" y="213"/>
                </a:lnTo>
                <a:lnTo>
                  <a:pt x="7" y="195"/>
                </a:lnTo>
                <a:lnTo>
                  <a:pt x="14" y="181"/>
                </a:lnTo>
                <a:lnTo>
                  <a:pt x="28" y="153"/>
                </a:lnTo>
                <a:lnTo>
                  <a:pt x="45" y="122"/>
                </a:lnTo>
                <a:lnTo>
                  <a:pt x="59" y="90"/>
                </a:lnTo>
                <a:lnTo>
                  <a:pt x="70" y="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9" name="Freeform 6"/>
          <p:cNvSpPr/>
          <p:nvPr/>
        </p:nvSpPr>
        <p:spPr bwMode="auto">
          <a:xfrm>
            <a:off x="2697163" y="2074863"/>
            <a:ext cx="409575" cy="531812"/>
          </a:xfrm>
          <a:custGeom>
            <a:avLst/>
            <a:gdLst>
              <a:gd name="T0" fmla="*/ 70 w 258"/>
              <a:gd name="T1" fmla="*/ 59 h 335"/>
              <a:gd name="T2" fmla="*/ 77 w 258"/>
              <a:gd name="T3" fmla="*/ 56 h 335"/>
              <a:gd name="T4" fmla="*/ 84 w 258"/>
              <a:gd name="T5" fmla="*/ 45 h 335"/>
              <a:gd name="T6" fmla="*/ 94 w 258"/>
              <a:gd name="T7" fmla="*/ 35 h 335"/>
              <a:gd name="T8" fmla="*/ 105 w 258"/>
              <a:gd name="T9" fmla="*/ 24 h 335"/>
              <a:gd name="T10" fmla="*/ 115 w 258"/>
              <a:gd name="T11" fmla="*/ 14 h 335"/>
              <a:gd name="T12" fmla="*/ 126 w 258"/>
              <a:gd name="T13" fmla="*/ 7 h 335"/>
              <a:gd name="T14" fmla="*/ 136 w 258"/>
              <a:gd name="T15" fmla="*/ 0 h 335"/>
              <a:gd name="T16" fmla="*/ 147 w 258"/>
              <a:gd name="T17" fmla="*/ 0 h 335"/>
              <a:gd name="T18" fmla="*/ 157 w 258"/>
              <a:gd name="T19" fmla="*/ 0 h 335"/>
              <a:gd name="T20" fmla="*/ 171 w 258"/>
              <a:gd name="T21" fmla="*/ 0 h 335"/>
              <a:gd name="T22" fmla="*/ 185 w 258"/>
              <a:gd name="T23" fmla="*/ 3 h 335"/>
              <a:gd name="T24" fmla="*/ 195 w 258"/>
              <a:gd name="T25" fmla="*/ 7 h 335"/>
              <a:gd name="T26" fmla="*/ 209 w 258"/>
              <a:gd name="T27" fmla="*/ 10 h 335"/>
              <a:gd name="T28" fmla="*/ 223 w 258"/>
              <a:gd name="T29" fmla="*/ 14 h 335"/>
              <a:gd name="T30" fmla="*/ 234 w 258"/>
              <a:gd name="T31" fmla="*/ 14 h 335"/>
              <a:gd name="T32" fmla="*/ 244 w 258"/>
              <a:gd name="T33" fmla="*/ 17 h 335"/>
              <a:gd name="T34" fmla="*/ 251 w 258"/>
              <a:gd name="T35" fmla="*/ 49 h 335"/>
              <a:gd name="T36" fmla="*/ 255 w 258"/>
              <a:gd name="T37" fmla="*/ 84 h 335"/>
              <a:gd name="T38" fmla="*/ 258 w 258"/>
              <a:gd name="T39" fmla="*/ 118 h 335"/>
              <a:gd name="T40" fmla="*/ 258 w 258"/>
              <a:gd name="T41" fmla="*/ 153 h 335"/>
              <a:gd name="T42" fmla="*/ 258 w 258"/>
              <a:gd name="T43" fmla="*/ 185 h 335"/>
              <a:gd name="T44" fmla="*/ 251 w 258"/>
              <a:gd name="T45" fmla="*/ 220 h 335"/>
              <a:gd name="T46" fmla="*/ 244 w 258"/>
              <a:gd name="T47" fmla="*/ 251 h 335"/>
              <a:gd name="T48" fmla="*/ 234 w 258"/>
              <a:gd name="T49" fmla="*/ 283 h 335"/>
              <a:gd name="T50" fmla="*/ 230 w 258"/>
              <a:gd name="T51" fmla="*/ 297 h 335"/>
              <a:gd name="T52" fmla="*/ 220 w 258"/>
              <a:gd name="T53" fmla="*/ 307 h 335"/>
              <a:gd name="T54" fmla="*/ 209 w 258"/>
              <a:gd name="T55" fmla="*/ 318 h 335"/>
              <a:gd name="T56" fmla="*/ 199 w 258"/>
              <a:gd name="T57" fmla="*/ 325 h 335"/>
              <a:gd name="T58" fmla="*/ 174 w 258"/>
              <a:gd name="T59" fmla="*/ 332 h 335"/>
              <a:gd name="T60" fmla="*/ 143 w 258"/>
              <a:gd name="T61" fmla="*/ 335 h 335"/>
              <a:gd name="T62" fmla="*/ 115 w 258"/>
              <a:gd name="T63" fmla="*/ 332 h 335"/>
              <a:gd name="T64" fmla="*/ 84 w 258"/>
              <a:gd name="T65" fmla="*/ 325 h 335"/>
              <a:gd name="T66" fmla="*/ 59 w 258"/>
              <a:gd name="T67" fmla="*/ 314 h 335"/>
              <a:gd name="T68" fmla="*/ 35 w 258"/>
              <a:gd name="T69" fmla="*/ 300 h 335"/>
              <a:gd name="T70" fmla="*/ 21 w 258"/>
              <a:gd name="T71" fmla="*/ 286 h 335"/>
              <a:gd name="T72" fmla="*/ 10 w 258"/>
              <a:gd name="T73" fmla="*/ 272 h 335"/>
              <a:gd name="T74" fmla="*/ 3 w 258"/>
              <a:gd name="T75" fmla="*/ 258 h 335"/>
              <a:gd name="T76" fmla="*/ 0 w 258"/>
              <a:gd name="T77" fmla="*/ 241 h 335"/>
              <a:gd name="T78" fmla="*/ 0 w 258"/>
              <a:gd name="T79" fmla="*/ 227 h 335"/>
              <a:gd name="T80" fmla="*/ 3 w 258"/>
              <a:gd name="T81" fmla="*/ 213 h 335"/>
              <a:gd name="T82" fmla="*/ 7 w 258"/>
              <a:gd name="T83" fmla="*/ 195 h 335"/>
              <a:gd name="T84" fmla="*/ 14 w 258"/>
              <a:gd name="T85" fmla="*/ 181 h 335"/>
              <a:gd name="T86" fmla="*/ 28 w 258"/>
              <a:gd name="T87" fmla="*/ 153 h 335"/>
              <a:gd name="T88" fmla="*/ 45 w 258"/>
              <a:gd name="T89" fmla="*/ 122 h 335"/>
              <a:gd name="T90" fmla="*/ 59 w 258"/>
              <a:gd name="T91" fmla="*/ 90 h 335"/>
              <a:gd name="T92" fmla="*/ 70 w 258"/>
              <a:gd name="T93" fmla="*/ 59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58" h="335">
                <a:moveTo>
                  <a:pt x="70" y="59"/>
                </a:moveTo>
                <a:lnTo>
                  <a:pt x="77" y="56"/>
                </a:lnTo>
                <a:lnTo>
                  <a:pt x="84" y="45"/>
                </a:lnTo>
                <a:lnTo>
                  <a:pt x="94" y="35"/>
                </a:lnTo>
                <a:lnTo>
                  <a:pt x="105" y="24"/>
                </a:lnTo>
                <a:lnTo>
                  <a:pt x="115" y="14"/>
                </a:lnTo>
                <a:lnTo>
                  <a:pt x="126" y="7"/>
                </a:lnTo>
                <a:lnTo>
                  <a:pt x="136" y="0"/>
                </a:lnTo>
                <a:lnTo>
                  <a:pt x="147" y="0"/>
                </a:lnTo>
                <a:lnTo>
                  <a:pt x="157" y="0"/>
                </a:lnTo>
                <a:lnTo>
                  <a:pt x="171" y="0"/>
                </a:lnTo>
                <a:lnTo>
                  <a:pt x="185" y="3"/>
                </a:lnTo>
                <a:lnTo>
                  <a:pt x="195" y="7"/>
                </a:lnTo>
                <a:lnTo>
                  <a:pt x="209" y="10"/>
                </a:lnTo>
                <a:lnTo>
                  <a:pt x="223" y="14"/>
                </a:lnTo>
                <a:lnTo>
                  <a:pt x="234" y="14"/>
                </a:lnTo>
                <a:lnTo>
                  <a:pt x="244" y="17"/>
                </a:lnTo>
                <a:lnTo>
                  <a:pt x="251" y="49"/>
                </a:lnTo>
                <a:lnTo>
                  <a:pt x="255" y="84"/>
                </a:lnTo>
                <a:lnTo>
                  <a:pt x="258" y="118"/>
                </a:lnTo>
                <a:lnTo>
                  <a:pt x="258" y="153"/>
                </a:lnTo>
                <a:lnTo>
                  <a:pt x="258" y="185"/>
                </a:lnTo>
                <a:lnTo>
                  <a:pt x="251" y="220"/>
                </a:lnTo>
                <a:lnTo>
                  <a:pt x="244" y="251"/>
                </a:lnTo>
                <a:lnTo>
                  <a:pt x="234" y="283"/>
                </a:lnTo>
                <a:lnTo>
                  <a:pt x="230" y="297"/>
                </a:lnTo>
                <a:lnTo>
                  <a:pt x="220" y="307"/>
                </a:lnTo>
                <a:lnTo>
                  <a:pt x="209" y="318"/>
                </a:lnTo>
                <a:lnTo>
                  <a:pt x="199" y="325"/>
                </a:lnTo>
                <a:lnTo>
                  <a:pt x="174" y="332"/>
                </a:lnTo>
                <a:lnTo>
                  <a:pt x="143" y="335"/>
                </a:lnTo>
                <a:lnTo>
                  <a:pt x="115" y="332"/>
                </a:lnTo>
                <a:lnTo>
                  <a:pt x="84" y="325"/>
                </a:lnTo>
                <a:lnTo>
                  <a:pt x="59" y="314"/>
                </a:lnTo>
                <a:lnTo>
                  <a:pt x="35" y="300"/>
                </a:lnTo>
                <a:lnTo>
                  <a:pt x="21" y="286"/>
                </a:lnTo>
                <a:lnTo>
                  <a:pt x="10" y="272"/>
                </a:lnTo>
                <a:lnTo>
                  <a:pt x="3" y="258"/>
                </a:lnTo>
                <a:lnTo>
                  <a:pt x="0" y="241"/>
                </a:lnTo>
                <a:lnTo>
                  <a:pt x="0" y="227"/>
                </a:lnTo>
                <a:lnTo>
                  <a:pt x="3" y="213"/>
                </a:lnTo>
                <a:lnTo>
                  <a:pt x="7" y="195"/>
                </a:lnTo>
                <a:lnTo>
                  <a:pt x="14" y="181"/>
                </a:lnTo>
                <a:lnTo>
                  <a:pt x="28" y="153"/>
                </a:lnTo>
                <a:lnTo>
                  <a:pt x="45" y="122"/>
                </a:lnTo>
                <a:lnTo>
                  <a:pt x="59" y="90"/>
                </a:lnTo>
                <a:lnTo>
                  <a:pt x="70" y="5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1" name="Freeform 7"/>
          <p:cNvSpPr>
            <a:spLocks noEditPoints="1"/>
          </p:cNvSpPr>
          <p:nvPr/>
        </p:nvSpPr>
        <p:spPr bwMode="auto">
          <a:xfrm>
            <a:off x="1155700" y="1797050"/>
            <a:ext cx="2949575" cy="2962275"/>
          </a:xfrm>
          <a:custGeom>
            <a:avLst/>
            <a:gdLst>
              <a:gd name="T0" fmla="*/ 915 w 1858"/>
              <a:gd name="T1" fmla="*/ 1712 h 1866"/>
              <a:gd name="T2" fmla="*/ 1083 w 1858"/>
              <a:gd name="T3" fmla="*/ 1593 h 1866"/>
              <a:gd name="T4" fmla="*/ 1166 w 1858"/>
              <a:gd name="T5" fmla="*/ 1544 h 1866"/>
              <a:gd name="T6" fmla="*/ 1624 w 1858"/>
              <a:gd name="T7" fmla="*/ 1488 h 1866"/>
              <a:gd name="T8" fmla="*/ 1509 w 1858"/>
              <a:gd name="T9" fmla="*/ 1659 h 1866"/>
              <a:gd name="T10" fmla="*/ 1386 w 1858"/>
              <a:gd name="T11" fmla="*/ 1390 h 1866"/>
              <a:gd name="T12" fmla="*/ 1257 w 1858"/>
              <a:gd name="T13" fmla="*/ 1362 h 1866"/>
              <a:gd name="T14" fmla="*/ 1285 w 1858"/>
              <a:gd name="T15" fmla="*/ 1251 h 1866"/>
              <a:gd name="T16" fmla="*/ 1257 w 1858"/>
              <a:gd name="T17" fmla="*/ 1198 h 1866"/>
              <a:gd name="T18" fmla="*/ 1418 w 1858"/>
              <a:gd name="T19" fmla="*/ 999 h 1866"/>
              <a:gd name="T20" fmla="*/ 1278 w 1858"/>
              <a:gd name="T21" fmla="*/ 999 h 1866"/>
              <a:gd name="T22" fmla="*/ 1065 w 1858"/>
              <a:gd name="T23" fmla="*/ 1142 h 1866"/>
              <a:gd name="T24" fmla="*/ 992 w 1858"/>
              <a:gd name="T25" fmla="*/ 1114 h 1866"/>
              <a:gd name="T26" fmla="*/ 1526 w 1858"/>
              <a:gd name="T27" fmla="*/ 856 h 1866"/>
              <a:gd name="T28" fmla="*/ 1554 w 1858"/>
              <a:gd name="T29" fmla="*/ 905 h 1866"/>
              <a:gd name="T30" fmla="*/ 1526 w 1858"/>
              <a:gd name="T31" fmla="*/ 1191 h 1866"/>
              <a:gd name="T32" fmla="*/ 1411 w 1858"/>
              <a:gd name="T33" fmla="*/ 1390 h 1866"/>
              <a:gd name="T34" fmla="*/ 314 w 1858"/>
              <a:gd name="T35" fmla="*/ 901 h 1866"/>
              <a:gd name="T36" fmla="*/ 300 w 1858"/>
              <a:gd name="T37" fmla="*/ 891 h 1866"/>
              <a:gd name="T38" fmla="*/ 4 w 1858"/>
              <a:gd name="T39" fmla="*/ 1128 h 1866"/>
              <a:gd name="T40" fmla="*/ 157 w 1858"/>
              <a:gd name="T41" fmla="*/ 790 h 1866"/>
              <a:gd name="T42" fmla="*/ 244 w 1858"/>
              <a:gd name="T43" fmla="*/ 653 h 1866"/>
              <a:gd name="T44" fmla="*/ 367 w 1858"/>
              <a:gd name="T45" fmla="*/ 625 h 1866"/>
              <a:gd name="T46" fmla="*/ 559 w 1858"/>
              <a:gd name="T47" fmla="*/ 1010 h 1866"/>
              <a:gd name="T48" fmla="*/ 1069 w 1858"/>
              <a:gd name="T49" fmla="*/ 971 h 1866"/>
              <a:gd name="T50" fmla="*/ 814 w 1858"/>
              <a:gd name="T51" fmla="*/ 1017 h 1866"/>
              <a:gd name="T52" fmla="*/ 678 w 1858"/>
              <a:gd name="T53" fmla="*/ 807 h 1866"/>
              <a:gd name="T54" fmla="*/ 636 w 1858"/>
              <a:gd name="T55" fmla="*/ 646 h 1866"/>
              <a:gd name="T56" fmla="*/ 726 w 1858"/>
              <a:gd name="T57" fmla="*/ 437 h 1866"/>
              <a:gd name="T58" fmla="*/ 531 w 1858"/>
              <a:gd name="T59" fmla="*/ 384 h 1866"/>
              <a:gd name="T60" fmla="*/ 601 w 1858"/>
              <a:gd name="T61" fmla="*/ 475 h 1866"/>
              <a:gd name="T62" fmla="*/ 573 w 1858"/>
              <a:gd name="T63" fmla="*/ 468 h 1866"/>
              <a:gd name="T64" fmla="*/ 510 w 1858"/>
              <a:gd name="T65" fmla="*/ 409 h 1866"/>
              <a:gd name="T66" fmla="*/ 458 w 1858"/>
              <a:gd name="T67" fmla="*/ 367 h 1866"/>
              <a:gd name="T68" fmla="*/ 503 w 1858"/>
              <a:gd name="T69" fmla="*/ 486 h 1866"/>
              <a:gd name="T70" fmla="*/ 559 w 1858"/>
              <a:gd name="T71" fmla="*/ 604 h 1866"/>
              <a:gd name="T72" fmla="*/ 730 w 1858"/>
              <a:gd name="T73" fmla="*/ 975 h 1866"/>
              <a:gd name="T74" fmla="*/ 1275 w 1858"/>
              <a:gd name="T75" fmla="*/ 779 h 1866"/>
              <a:gd name="T76" fmla="*/ 1076 w 1858"/>
              <a:gd name="T77" fmla="*/ 660 h 1866"/>
              <a:gd name="T78" fmla="*/ 1355 w 1858"/>
              <a:gd name="T79" fmla="*/ 758 h 1866"/>
              <a:gd name="T80" fmla="*/ 1564 w 1858"/>
              <a:gd name="T81" fmla="*/ 646 h 1866"/>
              <a:gd name="T82" fmla="*/ 1858 w 1858"/>
              <a:gd name="T83" fmla="*/ 503 h 1866"/>
              <a:gd name="T84" fmla="*/ 1599 w 1858"/>
              <a:gd name="T85" fmla="*/ 377 h 1866"/>
              <a:gd name="T86" fmla="*/ 1393 w 1858"/>
              <a:gd name="T87" fmla="*/ 192 h 1866"/>
              <a:gd name="T88" fmla="*/ 1100 w 1858"/>
              <a:gd name="T89" fmla="*/ 17 h 1866"/>
              <a:gd name="T90" fmla="*/ 922 w 1858"/>
              <a:gd name="T91" fmla="*/ 374 h 1866"/>
              <a:gd name="T92" fmla="*/ 782 w 1858"/>
              <a:gd name="T93" fmla="*/ 458 h 1866"/>
              <a:gd name="T94" fmla="*/ 946 w 1858"/>
              <a:gd name="T95" fmla="*/ 650 h 1866"/>
              <a:gd name="T96" fmla="*/ 1020 w 1858"/>
              <a:gd name="T97" fmla="*/ 859 h 1866"/>
              <a:gd name="T98" fmla="*/ 1442 w 1858"/>
              <a:gd name="T99" fmla="*/ 912 h 1866"/>
              <a:gd name="T100" fmla="*/ 1519 w 1858"/>
              <a:gd name="T101" fmla="*/ 604 h 1866"/>
              <a:gd name="T102" fmla="*/ 552 w 1858"/>
              <a:gd name="T103" fmla="*/ 524 h 1866"/>
              <a:gd name="T104" fmla="*/ 1669 w 1858"/>
              <a:gd name="T105" fmla="*/ 548 h 1866"/>
              <a:gd name="T106" fmla="*/ 1708 w 1858"/>
              <a:gd name="T107" fmla="*/ 454 h 1866"/>
              <a:gd name="T108" fmla="*/ 1652 w 1858"/>
              <a:gd name="T109" fmla="*/ 510 h 1866"/>
              <a:gd name="T110" fmla="*/ 1641 w 1858"/>
              <a:gd name="T111" fmla="*/ 587 h 1866"/>
              <a:gd name="T112" fmla="*/ 426 w 1858"/>
              <a:gd name="T113" fmla="*/ 321 h 1866"/>
              <a:gd name="T114" fmla="*/ 447 w 1858"/>
              <a:gd name="T115" fmla="*/ 465 h 1866"/>
              <a:gd name="T116" fmla="*/ 978 w 1858"/>
              <a:gd name="T117" fmla="*/ 384 h 1866"/>
              <a:gd name="T118" fmla="*/ 1135 w 1858"/>
              <a:gd name="T119" fmla="*/ 199 h 1866"/>
              <a:gd name="T120" fmla="*/ 1131 w 1858"/>
              <a:gd name="T121" fmla="*/ 465 h 1866"/>
              <a:gd name="T122" fmla="*/ 629 w 1858"/>
              <a:gd name="T123" fmla="*/ 265 h 1866"/>
              <a:gd name="T124" fmla="*/ 548 w 1858"/>
              <a:gd name="T125" fmla="*/ 349 h 1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58" h="1866">
                <a:moveTo>
                  <a:pt x="1138" y="1866"/>
                </a:moveTo>
                <a:lnTo>
                  <a:pt x="1135" y="1866"/>
                </a:lnTo>
                <a:lnTo>
                  <a:pt x="1128" y="1862"/>
                </a:lnTo>
                <a:lnTo>
                  <a:pt x="1124" y="1862"/>
                </a:lnTo>
                <a:lnTo>
                  <a:pt x="1118" y="1859"/>
                </a:lnTo>
                <a:lnTo>
                  <a:pt x="1114" y="1859"/>
                </a:lnTo>
                <a:lnTo>
                  <a:pt x="1107" y="1855"/>
                </a:lnTo>
                <a:lnTo>
                  <a:pt x="1104" y="1855"/>
                </a:lnTo>
                <a:lnTo>
                  <a:pt x="1097" y="1852"/>
                </a:lnTo>
                <a:lnTo>
                  <a:pt x="1093" y="1848"/>
                </a:lnTo>
                <a:lnTo>
                  <a:pt x="1090" y="1845"/>
                </a:lnTo>
                <a:lnTo>
                  <a:pt x="1086" y="1841"/>
                </a:lnTo>
                <a:lnTo>
                  <a:pt x="1086" y="1838"/>
                </a:lnTo>
                <a:lnTo>
                  <a:pt x="1083" y="1834"/>
                </a:lnTo>
                <a:lnTo>
                  <a:pt x="1083" y="1831"/>
                </a:lnTo>
                <a:lnTo>
                  <a:pt x="1079" y="1827"/>
                </a:lnTo>
                <a:lnTo>
                  <a:pt x="1079" y="1824"/>
                </a:lnTo>
                <a:lnTo>
                  <a:pt x="1079" y="1817"/>
                </a:lnTo>
                <a:lnTo>
                  <a:pt x="1079" y="1813"/>
                </a:lnTo>
                <a:lnTo>
                  <a:pt x="1079" y="1810"/>
                </a:lnTo>
                <a:lnTo>
                  <a:pt x="1079" y="1806"/>
                </a:lnTo>
                <a:lnTo>
                  <a:pt x="1079" y="1799"/>
                </a:lnTo>
                <a:lnTo>
                  <a:pt x="1076" y="1796"/>
                </a:lnTo>
                <a:lnTo>
                  <a:pt x="1076" y="1792"/>
                </a:lnTo>
                <a:lnTo>
                  <a:pt x="1076" y="1789"/>
                </a:lnTo>
                <a:lnTo>
                  <a:pt x="1069" y="1785"/>
                </a:lnTo>
                <a:lnTo>
                  <a:pt x="1065" y="1785"/>
                </a:lnTo>
                <a:lnTo>
                  <a:pt x="1058" y="1782"/>
                </a:lnTo>
                <a:lnTo>
                  <a:pt x="1051" y="1782"/>
                </a:lnTo>
                <a:lnTo>
                  <a:pt x="1044" y="1778"/>
                </a:lnTo>
                <a:lnTo>
                  <a:pt x="1037" y="1778"/>
                </a:lnTo>
                <a:lnTo>
                  <a:pt x="1030" y="1775"/>
                </a:lnTo>
                <a:lnTo>
                  <a:pt x="1023" y="1771"/>
                </a:lnTo>
                <a:lnTo>
                  <a:pt x="1016" y="1768"/>
                </a:lnTo>
                <a:lnTo>
                  <a:pt x="1009" y="1764"/>
                </a:lnTo>
                <a:lnTo>
                  <a:pt x="1002" y="1761"/>
                </a:lnTo>
                <a:lnTo>
                  <a:pt x="995" y="1757"/>
                </a:lnTo>
                <a:lnTo>
                  <a:pt x="988" y="1754"/>
                </a:lnTo>
                <a:lnTo>
                  <a:pt x="978" y="1750"/>
                </a:lnTo>
                <a:lnTo>
                  <a:pt x="971" y="1747"/>
                </a:lnTo>
                <a:lnTo>
                  <a:pt x="964" y="1743"/>
                </a:lnTo>
                <a:lnTo>
                  <a:pt x="936" y="1726"/>
                </a:lnTo>
                <a:lnTo>
                  <a:pt x="915" y="1712"/>
                </a:lnTo>
                <a:lnTo>
                  <a:pt x="898" y="1701"/>
                </a:lnTo>
                <a:lnTo>
                  <a:pt x="887" y="1691"/>
                </a:lnTo>
                <a:lnTo>
                  <a:pt x="877" y="1684"/>
                </a:lnTo>
                <a:lnTo>
                  <a:pt x="866" y="1677"/>
                </a:lnTo>
                <a:lnTo>
                  <a:pt x="859" y="1670"/>
                </a:lnTo>
                <a:lnTo>
                  <a:pt x="849" y="1663"/>
                </a:lnTo>
                <a:lnTo>
                  <a:pt x="849" y="1663"/>
                </a:lnTo>
                <a:lnTo>
                  <a:pt x="849" y="1659"/>
                </a:lnTo>
                <a:lnTo>
                  <a:pt x="849" y="1659"/>
                </a:lnTo>
                <a:lnTo>
                  <a:pt x="849" y="1656"/>
                </a:lnTo>
                <a:lnTo>
                  <a:pt x="849" y="1656"/>
                </a:lnTo>
                <a:lnTo>
                  <a:pt x="849" y="1656"/>
                </a:lnTo>
                <a:lnTo>
                  <a:pt x="849" y="1652"/>
                </a:lnTo>
                <a:lnTo>
                  <a:pt x="849" y="1652"/>
                </a:lnTo>
                <a:lnTo>
                  <a:pt x="866" y="1642"/>
                </a:lnTo>
                <a:lnTo>
                  <a:pt x="880" y="1631"/>
                </a:lnTo>
                <a:lnTo>
                  <a:pt x="898" y="1617"/>
                </a:lnTo>
                <a:lnTo>
                  <a:pt x="915" y="1607"/>
                </a:lnTo>
                <a:lnTo>
                  <a:pt x="932" y="1597"/>
                </a:lnTo>
                <a:lnTo>
                  <a:pt x="950" y="1586"/>
                </a:lnTo>
                <a:lnTo>
                  <a:pt x="967" y="1576"/>
                </a:lnTo>
                <a:lnTo>
                  <a:pt x="985" y="1565"/>
                </a:lnTo>
                <a:lnTo>
                  <a:pt x="988" y="1562"/>
                </a:lnTo>
                <a:lnTo>
                  <a:pt x="992" y="1558"/>
                </a:lnTo>
                <a:lnTo>
                  <a:pt x="995" y="1551"/>
                </a:lnTo>
                <a:lnTo>
                  <a:pt x="1002" y="1548"/>
                </a:lnTo>
                <a:lnTo>
                  <a:pt x="1006" y="1544"/>
                </a:lnTo>
                <a:lnTo>
                  <a:pt x="1009" y="1541"/>
                </a:lnTo>
                <a:lnTo>
                  <a:pt x="1016" y="1537"/>
                </a:lnTo>
                <a:lnTo>
                  <a:pt x="1020" y="1534"/>
                </a:lnTo>
                <a:lnTo>
                  <a:pt x="1023" y="1534"/>
                </a:lnTo>
                <a:lnTo>
                  <a:pt x="1027" y="1537"/>
                </a:lnTo>
                <a:lnTo>
                  <a:pt x="1027" y="1541"/>
                </a:lnTo>
                <a:lnTo>
                  <a:pt x="1030" y="1541"/>
                </a:lnTo>
                <a:lnTo>
                  <a:pt x="1034" y="1548"/>
                </a:lnTo>
                <a:lnTo>
                  <a:pt x="1037" y="1551"/>
                </a:lnTo>
                <a:lnTo>
                  <a:pt x="1044" y="1562"/>
                </a:lnTo>
                <a:lnTo>
                  <a:pt x="1051" y="1572"/>
                </a:lnTo>
                <a:lnTo>
                  <a:pt x="1062" y="1579"/>
                </a:lnTo>
                <a:lnTo>
                  <a:pt x="1069" y="1583"/>
                </a:lnTo>
                <a:lnTo>
                  <a:pt x="1076" y="1586"/>
                </a:lnTo>
                <a:lnTo>
                  <a:pt x="1079" y="1590"/>
                </a:lnTo>
                <a:lnTo>
                  <a:pt x="1083" y="1593"/>
                </a:lnTo>
                <a:lnTo>
                  <a:pt x="1083" y="1593"/>
                </a:lnTo>
                <a:lnTo>
                  <a:pt x="1083" y="1597"/>
                </a:lnTo>
                <a:lnTo>
                  <a:pt x="1086" y="1600"/>
                </a:lnTo>
                <a:lnTo>
                  <a:pt x="1083" y="1600"/>
                </a:lnTo>
                <a:lnTo>
                  <a:pt x="1083" y="1600"/>
                </a:lnTo>
                <a:lnTo>
                  <a:pt x="1083" y="1604"/>
                </a:lnTo>
                <a:lnTo>
                  <a:pt x="1083" y="1604"/>
                </a:lnTo>
                <a:lnTo>
                  <a:pt x="1079" y="1604"/>
                </a:lnTo>
                <a:lnTo>
                  <a:pt x="1079" y="1607"/>
                </a:lnTo>
                <a:lnTo>
                  <a:pt x="1079" y="1607"/>
                </a:lnTo>
                <a:lnTo>
                  <a:pt x="1079" y="1611"/>
                </a:lnTo>
                <a:lnTo>
                  <a:pt x="1079" y="1611"/>
                </a:lnTo>
                <a:lnTo>
                  <a:pt x="1079" y="1611"/>
                </a:lnTo>
                <a:lnTo>
                  <a:pt x="1079" y="1614"/>
                </a:lnTo>
                <a:lnTo>
                  <a:pt x="1079" y="1614"/>
                </a:lnTo>
                <a:lnTo>
                  <a:pt x="1079" y="1614"/>
                </a:lnTo>
                <a:lnTo>
                  <a:pt x="1079" y="1617"/>
                </a:lnTo>
                <a:lnTo>
                  <a:pt x="1079" y="1617"/>
                </a:lnTo>
                <a:lnTo>
                  <a:pt x="1079" y="1621"/>
                </a:lnTo>
                <a:lnTo>
                  <a:pt x="1083" y="1617"/>
                </a:lnTo>
                <a:lnTo>
                  <a:pt x="1086" y="1617"/>
                </a:lnTo>
                <a:lnTo>
                  <a:pt x="1090" y="1614"/>
                </a:lnTo>
                <a:lnTo>
                  <a:pt x="1090" y="1614"/>
                </a:lnTo>
                <a:lnTo>
                  <a:pt x="1093" y="1611"/>
                </a:lnTo>
                <a:lnTo>
                  <a:pt x="1097" y="1611"/>
                </a:lnTo>
                <a:lnTo>
                  <a:pt x="1100" y="1607"/>
                </a:lnTo>
                <a:lnTo>
                  <a:pt x="1104" y="1607"/>
                </a:lnTo>
                <a:lnTo>
                  <a:pt x="1104" y="1604"/>
                </a:lnTo>
                <a:lnTo>
                  <a:pt x="1107" y="1600"/>
                </a:lnTo>
                <a:lnTo>
                  <a:pt x="1107" y="1600"/>
                </a:lnTo>
                <a:lnTo>
                  <a:pt x="1111" y="1597"/>
                </a:lnTo>
                <a:lnTo>
                  <a:pt x="1111" y="1593"/>
                </a:lnTo>
                <a:lnTo>
                  <a:pt x="1114" y="1590"/>
                </a:lnTo>
                <a:lnTo>
                  <a:pt x="1114" y="1590"/>
                </a:lnTo>
                <a:lnTo>
                  <a:pt x="1118" y="1586"/>
                </a:lnTo>
                <a:lnTo>
                  <a:pt x="1121" y="1579"/>
                </a:lnTo>
                <a:lnTo>
                  <a:pt x="1128" y="1576"/>
                </a:lnTo>
                <a:lnTo>
                  <a:pt x="1135" y="1569"/>
                </a:lnTo>
                <a:lnTo>
                  <a:pt x="1142" y="1565"/>
                </a:lnTo>
                <a:lnTo>
                  <a:pt x="1149" y="1558"/>
                </a:lnTo>
                <a:lnTo>
                  <a:pt x="1156" y="1555"/>
                </a:lnTo>
                <a:lnTo>
                  <a:pt x="1159" y="1551"/>
                </a:lnTo>
                <a:lnTo>
                  <a:pt x="1166" y="1544"/>
                </a:lnTo>
                <a:lnTo>
                  <a:pt x="1173" y="1544"/>
                </a:lnTo>
                <a:lnTo>
                  <a:pt x="1177" y="1544"/>
                </a:lnTo>
                <a:lnTo>
                  <a:pt x="1180" y="1544"/>
                </a:lnTo>
                <a:lnTo>
                  <a:pt x="1187" y="1544"/>
                </a:lnTo>
                <a:lnTo>
                  <a:pt x="1191" y="1541"/>
                </a:lnTo>
                <a:lnTo>
                  <a:pt x="1194" y="1541"/>
                </a:lnTo>
                <a:lnTo>
                  <a:pt x="1201" y="1541"/>
                </a:lnTo>
                <a:lnTo>
                  <a:pt x="1205" y="1541"/>
                </a:lnTo>
                <a:lnTo>
                  <a:pt x="1212" y="1544"/>
                </a:lnTo>
                <a:lnTo>
                  <a:pt x="1219" y="1548"/>
                </a:lnTo>
                <a:lnTo>
                  <a:pt x="1226" y="1555"/>
                </a:lnTo>
                <a:lnTo>
                  <a:pt x="1233" y="1558"/>
                </a:lnTo>
                <a:lnTo>
                  <a:pt x="1236" y="1562"/>
                </a:lnTo>
                <a:lnTo>
                  <a:pt x="1243" y="1565"/>
                </a:lnTo>
                <a:lnTo>
                  <a:pt x="1250" y="1569"/>
                </a:lnTo>
                <a:lnTo>
                  <a:pt x="1257" y="1572"/>
                </a:lnTo>
                <a:lnTo>
                  <a:pt x="1261" y="1572"/>
                </a:lnTo>
                <a:lnTo>
                  <a:pt x="1268" y="1576"/>
                </a:lnTo>
                <a:lnTo>
                  <a:pt x="1271" y="1576"/>
                </a:lnTo>
                <a:lnTo>
                  <a:pt x="1275" y="1576"/>
                </a:lnTo>
                <a:lnTo>
                  <a:pt x="1278" y="1576"/>
                </a:lnTo>
                <a:lnTo>
                  <a:pt x="1285" y="1579"/>
                </a:lnTo>
                <a:lnTo>
                  <a:pt x="1289" y="1579"/>
                </a:lnTo>
                <a:lnTo>
                  <a:pt x="1292" y="1579"/>
                </a:lnTo>
                <a:lnTo>
                  <a:pt x="1303" y="1579"/>
                </a:lnTo>
                <a:lnTo>
                  <a:pt x="1313" y="1579"/>
                </a:lnTo>
                <a:lnTo>
                  <a:pt x="1324" y="1579"/>
                </a:lnTo>
                <a:lnTo>
                  <a:pt x="1331" y="1579"/>
                </a:lnTo>
                <a:lnTo>
                  <a:pt x="1341" y="1576"/>
                </a:lnTo>
                <a:lnTo>
                  <a:pt x="1351" y="1576"/>
                </a:lnTo>
                <a:lnTo>
                  <a:pt x="1362" y="1576"/>
                </a:lnTo>
                <a:lnTo>
                  <a:pt x="1369" y="1576"/>
                </a:lnTo>
                <a:lnTo>
                  <a:pt x="1390" y="1572"/>
                </a:lnTo>
                <a:lnTo>
                  <a:pt x="1411" y="1565"/>
                </a:lnTo>
                <a:lnTo>
                  <a:pt x="1428" y="1562"/>
                </a:lnTo>
                <a:lnTo>
                  <a:pt x="1449" y="1555"/>
                </a:lnTo>
                <a:lnTo>
                  <a:pt x="1467" y="1551"/>
                </a:lnTo>
                <a:lnTo>
                  <a:pt x="1484" y="1544"/>
                </a:lnTo>
                <a:lnTo>
                  <a:pt x="1502" y="1541"/>
                </a:lnTo>
                <a:lnTo>
                  <a:pt x="1519" y="1534"/>
                </a:lnTo>
                <a:lnTo>
                  <a:pt x="1561" y="1516"/>
                </a:lnTo>
                <a:lnTo>
                  <a:pt x="1596" y="1499"/>
                </a:lnTo>
                <a:lnTo>
                  <a:pt x="1624" y="1488"/>
                </a:lnTo>
                <a:lnTo>
                  <a:pt x="1645" y="1478"/>
                </a:lnTo>
                <a:lnTo>
                  <a:pt x="1659" y="1471"/>
                </a:lnTo>
                <a:lnTo>
                  <a:pt x="1669" y="1467"/>
                </a:lnTo>
                <a:lnTo>
                  <a:pt x="1676" y="1464"/>
                </a:lnTo>
                <a:lnTo>
                  <a:pt x="1680" y="1464"/>
                </a:lnTo>
                <a:lnTo>
                  <a:pt x="1687" y="1471"/>
                </a:lnTo>
                <a:lnTo>
                  <a:pt x="1694" y="1481"/>
                </a:lnTo>
                <a:lnTo>
                  <a:pt x="1697" y="1485"/>
                </a:lnTo>
                <a:lnTo>
                  <a:pt x="1701" y="1492"/>
                </a:lnTo>
                <a:lnTo>
                  <a:pt x="1704" y="1495"/>
                </a:lnTo>
                <a:lnTo>
                  <a:pt x="1708" y="1499"/>
                </a:lnTo>
                <a:lnTo>
                  <a:pt x="1708" y="1502"/>
                </a:lnTo>
                <a:lnTo>
                  <a:pt x="1711" y="1509"/>
                </a:lnTo>
                <a:lnTo>
                  <a:pt x="1711" y="1509"/>
                </a:lnTo>
                <a:lnTo>
                  <a:pt x="1711" y="1513"/>
                </a:lnTo>
                <a:lnTo>
                  <a:pt x="1711" y="1513"/>
                </a:lnTo>
                <a:lnTo>
                  <a:pt x="1711" y="1516"/>
                </a:lnTo>
                <a:lnTo>
                  <a:pt x="1711" y="1516"/>
                </a:lnTo>
                <a:lnTo>
                  <a:pt x="1711" y="1520"/>
                </a:lnTo>
                <a:lnTo>
                  <a:pt x="1711" y="1520"/>
                </a:lnTo>
                <a:lnTo>
                  <a:pt x="1711" y="1523"/>
                </a:lnTo>
                <a:lnTo>
                  <a:pt x="1697" y="1530"/>
                </a:lnTo>
                <a:lnTo>
                  <a:pt x="1687" y="1541"/>
                </a:lnTo>
                <a:lnTo>
                  <a:pt x="1676" y="1548"/>
                </a:lnTo>
                <a:lnTo>
                  <a:pt x="1666" y="1555"/>
                </a:lnTo>
                <a:lnTo>
                  <a:pt x="1655" y="1562"/>
                </a:lnTo>
                <a:lnTo>
                  <a:pt x="1638" y="1576"/>
                </a:lnTo>
                <a:lnTo>
                  <a:pt x="1620" y="1590"/>
                </a:lnTo>
                <a:lnTo>
                  <a:pt x="1596" y="1611"/>
                </a:lnTo>
                <a:lnTo>
                  <a:pt x="1585" y="1614"/>
                </a:lnTo>
                <a:lnTo>
                  <a:pt x="1575" y="1617"/>
                </a:lnTo>
                <a:lnTo>
                  <a:pt x="1568" y="1624"/>
                </a:lnTo>
                <a:lnTo>
                  <a:pt x="1558" y="1628"/>
                </a:lnTo>
                <a:lnTo>
                  <a:pt x="1547" y="1635"/>
                </a:lnTo>
                <a:lnTo>
                  <a:pt x="1540" y="1638"/>
                </a:lnTo>
                <a:lnTo>
                  <a:pt x="1530" y="1645"/>
                </a:lnTo>
                <a:lnTo>
                  <a:pt x="1519" y="1649"/>
                </a:lnTo>
                <a:lnTo>
                  <a:pt x="1519" y="1652"/>
                </a:lnTo>
                <a:lnTo>
                  <a:pt x="1516" y="1652"/>
                </a:lnTo>
                <a:lnTo>
                  <a:pt x="1516" y="1652"/>
                </a:lnTo>
                <a:lnTo>
                  <a:pt x="1512" y="1656"/>
                </a:lnTo>
                <a:lnTo>
                  <a:pt x="1512" y="1656"/>
                </a:lnTo>
                <a:lnTo>
                  <a:pt x="1509" y="1659"/>
                </a:lnTo>
                <a:lnTo>
                  <a:pt x="1509" y="1659"/>
                </a:lnTo>
                <a:lnTo>
                  <a:pt x="1505" y="1663"/>
                </a:lnTo>
                <a:lnTo>
                  <a:pt x="1484" y="1673"/>
                </a:lnTo>
                <a:lnTo>
                  <a:pt x="1463" y="1684"/>
                </a:lnTo>
                <a:lnTo>
                  <a:pt x="1439" y="1694"/>
                </a:lnTo>
                <a:lnTo>
                  <a:pt x="1418" y="1708"/>
                </a:lnTo>
                <a:lnTo>
                  <a:pt x="1397" y="1719"/>
                </a:lnTo>
                <a:lnTo>
                  <a:pt x="1372" y="1729"/>
                </a:lnTo>
                <a:lnTo>
                  <a:pt x="1351" y="1740"/>
                </a:lnTo>
                <a:lnTo>
                  <a:pt x="1327" y="1750"/>
                </a:lnTo>
                <a:lnTo>
                  <a:pt x="1313" y="1757"/>
                </a:lnTo>
                <a:lnTo>
                  <a:pt x="1299" y="1761"/>
                </a:lnTo>
                <a:lnTo>
                  <a:pt x="1282" y="1764"/>
                </a:lnTo>
                <a:lnTo>
                  <a:pt x="1268" y="1771"/>
                </a:lnTo>
                <a:lnTo>
                  <a:pt x="1250" y="1775"/>
                </a:lnTo>
                <a:lnTo>
                  <a:pt x="1236" y="1782"/>
                </a:lnTo>
                <a:lnTo>
                  <a:pt x="1222" y="1785"/>
                </a:lnTo>
                <a:lnTo>
                  <a:pt x="1205" y="1792"/>
                </a:lnTo>
                <a:lnTo>
                  <a:pt x="1205" y="1796"/>
                </a:lnTo>
                <a:lnTo>
                  <a:pt x="1205" y="1803"/>
                </a:lnTo>
                <a:lnTo>
                  <a:pt x="1205" y="1810"/>
                </a:lnTo>
                <a:lnTo>
                  <a:pt x="1205" y="1817"/>
                </a:lnTo>
                <a:lnTo>
                  <a:pt x="1205" y="1824"/>
                </a:lnTo>
                <a:lnTo>
                  <a:pt x="1208" y="1831"/>
                </a:lnTo>
                <a:lnTo>
                  <a:pt x="1208" y="1838"/>
                </a:lnTo>
                <a:lnTo>
                  <a:pt x="1208" y="1845"/>
                </a:lnTo>
                <a:lnTo>
                  <a:pt x="1205" y="1845"/>
                </a:lnTo>
                <a:lnTo>
                  <a:pt x="1201" y="1848"/>
                </a:lnTo>
                <a:lnTo>
                  <a:pt x="1198" y="1852"/>
                </a:lnTo>
                <a:lnTo>
                  <a:pt x="1198" y="1855"/>
                </a:lnTo>
                <a:lnTo>
                  <a:pt x="1194" y="1859"/>
                </a:lnTo>
                <a:lnTo>
                  <a:pt x="1191" y="1859"/>
                </a:lnTo>
                <a:lnTo>
                  <a:pt x="1187" y="1862"/>
                </a:lnTo>
                <a:lnTo>
                  <a:pt x="1184" y="1866"/>
                </a:lnTo>
                <a:lnTo>
                  <a:pt x="1180" y="1866"/>
                </a:lnTo>
                <a:lnTo>
                  <a:pt x="1173" y="1866"/>
                </a:lnTo>
                <a:lnTo>
                  <a:pt x="1166" y="1866"/>
                </a:lnTo>
                <a:lnTo>
                  <a:pt x="1163" y="1866"/>
                </a:lnTo>
                <a:lnTo>
                  <a:pt x="1156" y="1866"/>
                </a:lnTo>
                <a:lnTo>
                  <a:pt x="1152" y="1866"/>
                </a:lnTo>
                <a:lnTo>
                  <a:pt x="1145" y="1866"/>
                </a:lnTo>
                <a:lnTo>
                  <a:pt x="1138" y="1866"/>
                </a:lnTo>
                <a:close/>
                <a:moveTo>
                  <a:pt x="1386" y="1390"/>
                </a:moveTo>
                <a:lnTo>
                  <a:pt x="1386" y="1387"/>
                </a:lnTo>
                <a:lnTo>
                  <a:pt x="1383" y="1383"/>
                </a:lnTo>
                <a:lnTo>
                  <a:pt x="1379" y="1380"/>
                </a:lnTo>
                <a:lnTo>
                  <a:pt x="1376" y="1373"/>
                </a:lnTo>
                <a:lnTo>
                  <a:pt x="1372" y="1369"/>
                </a:lnTo>
                <a:lnTo>
                  <a:pt x="1369" y="1366"/>
                </a:lnTo>
                <a:lnTo>
                  <a:pt x="1365" y="1362"/>
                </a:lnTo>
                <a:lnTo>
                  <a:pt x="1362" y="1359"/>
                </a:lnTo>
                <a:lnTo>
                  <a:pt x="1362" y="1359"/>
                </a:lnTo>
                <a:lnTo>
                  <a:pt x="1358" y="1359"/>
                </a:lnTo>
                <a:lnTo>
                  <a:pt x="1358" y="1359"/>
                </a:lnTo>
                <a:lnTo>
                  <a:pt x="1355" y="1359"/>
                </a:lnTo>
                <a:lnTo>
                  <a:pt x="1355" y="1359"/>
                </a:lnTo>
                <a:lnTo>
                  <a:pt x="1351" y="1359"/>
                </a:lnTo>
                <a:lnTo>
                  <a:pt x="1351" y="1359"/>
                </a:lnTo>
                <a:lnTo>
                  <a:pt x="1348" y="1359"/>
                </a:lnTo>
                <a:lnTo>
                  <a:pt x="1344" y="1366"/>
                </a:lnTo>
                <a:lnTo>
                  <a:pt x="1338" y="1369"/>
                </a:lnTo>
                <a:lnTo>
                  <a:pt x="1334" y="1373"/>
                </a:lnTo>
                <a:lnTo>
                  <a:pt x="1331" y="1376"/>
                </a:lnTo>
                <a:lnTo>
                  <a:pt x="1327" y="1380"/>
                </a:lnTo>
                <a:lnTo>
                  <a:pt x="1324" y="1383"/>
                </a:lnTo>
                <a:lnTo>
                  <a:pt x="1320" y="1383"/>
                </a:lnTo>
                <a:lnTo>
                  <a:pt x="1313" y="1387"/>
                </a:lnTo>
                <a:lnTo>
                  <a:pt x="1310" y="1387"/>
                </a:lnTo>
                <a:lnTo>
                  <a:pt x="1306" y="1387"/>
                </a:lnTo>
                <a:lnTo>
                  <a:pt x="1303" y="1387"/>
                </a:lnTo>
                <a:lnTo>
                  <a:pt x="1299" y="1387"/>
                </a:lnTo>
                <a:lnTo>
                  <a:pt x="1296" y="1383"/>
                </a:lnTo>
                <a:lnTo>
                  <a:pt x="1292" y="1383"/>
                </a:lnTo>
                <a:lnTo>
                  <a:pt x="1289" y="1383"/>
                </a:lnTo>
                <a:lnTo>
                  <a:pt x="1282" y="1383"/>
                </a:lnTo>
                <a:lnTo>
                  <a:pt x="1282" y="1383"/>
                </a:lnTo>
                <a:lnTo>
                  <a:pt x="1278" y="1380"/>
                </a:lnTo>
                <a:lnTo>
                  <a:pt x="1275" y="1380"/>
                </a:lnTo>
                <a:lnTo>
                  <a:pt x="1271" y="1376"/>
                </a:lnTo>
                <a:lnTo>
                  <a:pt x="1268" y="1376"/>
                </a:lnTo>
                <a:lnTo>
                  <a:pt x="1268" y="1373"/>
                </a:lnTo>
                <a:lnTo>
                  <a:pt x="1264" y="1373"/>
                </a:lnTo>
                <a:lnTo>
                  <a:pt x="1261" y="1373"/>
                </a:lnTo>
                <a:lnTo>
                  <a:pt x="1261" y="1369"/>
                </a:lnTo>
                <a:lnTo>
                  <a:pt x="1257" y="1366"/>
                </a:lnTo>
                <a:lnTo>
                  <a:pt x="1257" y="1362"/>
                </a:lnTo>
                <a:lnTo>
                  <a:pt x="1257" y="1359"/>
                </a:lnTo>
                <a:lnTo>
                  <a:pt x="1254" y="1355"/>
                </a:lnTo>
                <a:lnTo>
                  <a:pt x="1254" y="1352"/>
                </a:lnTo>
                <a:lnTo>
                  <a:pt x="1254" y="1348"/>
                </a:lnTo>
                <a:lnTo>
                  <a:pt x="1250" y="1345"/>
                </a:lnTo>
                <a:lnTo>
                  <a:pt x="1254" y="1345"/>
                </a:lnTo>
                <a:lnTo>
                  <a:pt x="1257" y="1345"/>
                </a:lnTo>
                <a:lnTo>
                  <a:pt x="1261" y="1345"/>
                </a:lnTo>
                <a:lnTo>
                  <a:pt x="1264" y="1348"/>
                </a:lnTo>
                <a:lnTo>
                  <a:pt x="1268" y="1348"/>
                </a:lnTo>
                <a:lnTo>
                  <a:pt x="1271" y="1348"/>
                </a:lnTo>
                <a:lnTo>
                  <a:pt x="1275" y="1348"/>
                </a:lnTo>
                <a:lnTo>
                  <a:pt x="1278" y="1352"/>
                </a:lnTo>
                <a:lnTo>
                  <a:pt x="1282" y="1348"/>
                </a:lnTo>
                <a:lnTo>
                  <a:pt x="1282" y="1345"/>
                </a:lnTo>
                <a:lnTo>
                  <a:pt x="1285" y="1342"/>
                </a:lnTo>
                <a:lnTo>
                  <a:pt x="1285" y="1338"/>
                </a:lnTo>
                <a:lnTo>
                  <a:pt x="1285" y="1335"/>
                </a:lnTo>
                <a:lnTo>
                  <a:pt x="1289" y="1331"/>
                </a:lnTo>
                <a:lnTo>
                  <a:pt x="1289" y="1328"/>
                </a:lnTo>
                <a:lnTo>
                  <a:pt x="1292" y="1324"/>
                </a:lnTo>
                <a:lnTo>
                  <a:pt x="1292" y="1317"/>
                </a:lnTo>
                <a:lnTo>
                  <a:pt x="1292" y="1310"/>
                </a:lnTo>
                <a:lnTo>
                  <a:pt x="1292" y="1303"/>
                </a:lnTo>
                <a:lnTo>
                  <a:pt x="1292" y="1296"/>
                </a:lnTo>
                <a:lnTo>
                  <a:pt x="1296" y="1289"/>
                </a:lnTo>
                <a:lnTo>
                  <a:pt x="1296" y="1282"/>
                </a:lnTo>
                <a:lnTo>
                  <a:pt x="1296" y="1275"/>
                </a:lnTo>
                <a:lnTo>
                  <a:pt x="1296" y="1268"/>
                </a:lnTo>
                <a:lnTo>
                  <a:pt x="1296" y="1268"/>
                </a:lnTo>
                <a:lnTo>
                  <a:pt x="1296" y="1268"/>
                </a:lnTo>
                <a:lnTo>
                  <a:pt x="1292" y="1268"/>
                </a:lnTo>
                <a:lnTo>
                  <a:pt x="1292" y="1268"/>
                </a:lnTo>
                <a:lnTo>
                  <a:pt x="1292" y="1268"/>
                </a:lnTo>
                <a:lnTo>
                  <a:pt x="1289" y="1268"/>
                </a:lnTo>
                <a:lnTo>
                  <a:pt x="1289" y="1268"/>
                </a:lnTo>
                <a:lnTo>
                  <a:pt x="1285" y="1268"/>
                </a:lnTo>
                <a:lnTo>
                  <a:pt x="1285" y="1265"/>
                </a:lnTo>
                <a:lnTo>
                  <a:pt x="1285" y="1261"/>
                </a:lnTo>
                <a:lnTo>
                  <a:pt x="1285" y="1258"/>
                </a:lnTo>
                <a:lnTo>
                  <a:pt x="1285" y="1258"/>
                </a:lnTo>
                <a:lnTo>
                  <a:pt x="1285" y="1254"/>
                </a:lnTo>
                <a:lnTo>
                  <a:pt x="1285" y="1251"/>
                </a:lnTo>
                <a:lnTo>
                  <a:pt x="1285" y="1247"/>
                </a:lnTo>
                <a:lnTo>
                  <a:pt x="1282" y="1247"/>
                </a:lnTo>
                <a:lnTo>
                  <a:pt x="1282" y="1247"/>
                </a:lnTo>
                <a:lnTo>
                  <a:pt x="1278" y="1247"/>
                </a:lnTo>
                <a:lnTo>
                  <a:pt x="1278" y="1247"/>
                </a:lnTo>
                <a:lnTo>
                  <a:pt x="1275" y="1247"/>
                </a:lnTo>
                <a:lnTo>
                  <a:pt x="1275" y="1247"/>
                </a:lnTo>
                <a:lnTo>
                  <a:pt x="1271" y="1247"/>
                </a:lnTo>
                <a:lnTo>
                  <a:pt x="1271" y="1247"/>
                </a:lnTo>
                <a:lnTo>
                  <a:pt x="1268" y="1247"/>
                </a:lnTo>
                <a:lnTo>
                  <a:pt x="1268" y="1247"/>
                </a:lnTo>
                <a:lnTo>
                  <a:pt x="1268" y="1251"/>
                </a:lnTo>
                <a:lnTo>
                  <a:pt x="1268" y="1254"/>
                </a:lnTo>
                <a:lnTo>
                  <a:pt x="1268" y="1254"/>
                </a:lnTo>
                <a:lnTo>
                  <a:pt x="1268" y="1258"/>
                </a:lnTo>
                <a:lnTo>
                  <a:pt x="1268" y="1261"/>
                </a:lnTo>
                <a:lnTo>
                  <a:pt x="1268" y="1265"/>
                </a:lnTo>
                <a:lnTo>
                  <a:pt x="1268" y="1268"/>
                </a:lnTo>
                <a:lnTo>
                  <a:pt x="1264" y="1265"/>
                </a:lnTo>
                <a:lnTo>
                  <a:pt x="1261" y="1265"/>
                </a:lnTo>
                <a:lnTo>
                  <a:pt x="1257" y="1265"/>
                </a:lnTo>
                <a:lnTo>
                  <a:pt x="1254" y="1265"/>
                </a:lnTo>
                <a:lnTo>
                  <a:pt x="1247" y="1265"/>
                </a:lnTo>
                <a:lnTo>
                  <a:pt x="1243" y="1265"/>
                </a:lnTo>
                <a:lnTo>
                  <a:pt x="1240" y="1265"/>
                </a:lnTo>
                <a:lnTo>
                  <a:pt x="1236" y="1265"/>
                </a:lnTo>
                <a:lnTo>
                  <a:pt x="1236" y="1258"/>
                </a:lnTo>
                <a:lnTo>
                  <a:pt x="1236" y="1254"/>
                </a:lnTo>
                <a:lnTo>
                  <a:pt x="1236" y="1251"/>
                </a:lnTo>
                <a:lnTo>
                  <a:pt x="1236" y="1247"/>
                </a:lnTo>
                <a:lnTo>
                  <a:pt x="1236" y="1244"/>
                </a:lnTo>
                <a:lnTo>
                  <a:pt x="1236" y="1240"/>
                </a:lnTo>
                <a:lnTo>
                  <a:pt x="1240" y="1237"/>
                </a:lnTo>
                <a:lnTo>
                  <a:pt x="1240" y="1233"/>
                </a:lnTo>
                <a:lnTo>
                  <a:pt x="1240" y="1230"/>
                </a:lnTo>
                <a:lnTo>
                  <a:pt x="1243" y="1226"/>
                </a:lnTo>
                <a:lnTo>
                  <a:pt x="1243" y="1223"/>
                </a:lnTo>
                <a:lnTo>
                  <a:pt x="1247" y="1219"/>
                </a:lnTo>
                <a:lnTo>
                  <a:pt x="1247" y="1216"/>
                </a:lnTo>
                <a:lnTo>
                  <a:pt x="1250" y="1212"/>
                </a:lnTo>
                <a:lnTo>
                  <a:pt x="1250" y="1209"/>
                </a:lnTo>
                <a:lnTo>
                  <a:pt x="1254" y="1205"/>
                </a:lnTo>
                <a:lnTo>
                  <a:pt x="1257" y="1198"/>
                </a:lnTo>
                <a:lnTo>
                  <a:pt x="1261" y="1195"/>
                </a:lnTo>
                <a:lnTo>
                  <a:pt x="1264" y="1191"/>
                </a:lnTo>
                <a:lnTo>
                  <a:pt x="1268" y="1188"/>
                </a:lnTo>
                <a:lnTo>
                  <a:pt x="1271" y="1184"/>
                </a:lnTo>
                <a:lnTo>
                  <a:pt x="1275" y="1181"/>
                </a:lnTo>
                <a:lnTo>
                  <a:pt x="1278" y="1177"/>
                </a:lnTo>
                <a:lnTo>
                  <a:pt x="1282" y="1174"/>
                </a:lnTo>
                <a:lnTo>
                  <a:pt x="1289" y="1167"/>
                </a:lnTo>
                <a:lnTo>
                  <a:pt x="1296" y="1163"/>
                </a:lnTo>
                <a:lnTo>
                  <a:pt x="1303" y="1156"/>
                </a:lnTo>
                <a:lnTo>
                  <a:pt x="1310" y="1153"/>
                </a:lnTo>
                <a:lnTo>
                  <a:pt x="1320" y="1146"/>
                </a:lnTo>
                <a:lnTo>
                  <a:pt x="1327" y="1142"/>
                </a:lnTo>
                <a:lnTo>
                  <a:pt x="1334" y="1135"/>
                </a:lnTo>
                <a:lnTo>
                  <a:pt x="1341" y="1128"/>
                </a:lnTo>
                <a:lnTo>
                  <a:pt x="1355" y="1125"/>
                </a:lnTo>
                <a:lnTo>
                  <a:pt x="1365" y="1121"/>
                </a:lnTo>
                <a:lnTo>
                  <a:pt x="1372" y="1121"/>
                </a:lnTo>
                <a:lnTo>
                  <a:pt x="1379" y="1118"/>
                </a:lnTo>
                <a:lnTo>
                  <a:pt x="1390" y="1118"/>
                </a:lnTo>
                <a:lnTo>
                  <a:pt x="1397" y="1114"/>
                </a:lnTo>
                <a:lnTo>
                  <a:pt x="1407" y="1114"/>
                </a:lnTo>
                <a:lnTo>
                  <a:pt x="1421" y="1111"/>
                </a:lnTo>
                <a:lnTo>
                  <a:pt x="1421" y="1107"/>
                </a:lnTo>
                <a:lnTo>
                  <a:pt x="1425" y="1104"/>
                </a:lnTo>
                <a:lnTo>
                  <a:pt x="1425" y="1100"/>
                </a:lnTo>
                <a:lnTo>
                  <a:pt x="1425" y="1093"/>
                </a:lnTo>
                <a:lnTo>
                  <a:pt x="1425" y="1090"/>
                </a:lnTo>
                <a:lnTo>
                  <a:pt x="1425" y="1086"/>
                </a:lnTo>
                <a:lnTo>
                  <a:pt x="1428" y="1083"/>
                </a:lnTo>
                <a:lnTo>
                  <a:pt x="1428" y="1076"/>
                </a:lnTo>
                <a:lnTo>
                  <a:pt x="1428" y="1069"/>
                </a:lnTo>
                <a:lnTo>
                  <a:pt x="1428" y="1062"/>
                </a:lnTo>
                <a:lnTo>
                  <a:pt x="1425" y="1055"/>
                </a:lnTo>
                <a:lnTo>
                  <a:pt x="1425" y="1048"/>
                </a:lnTo>
                <a:lnTo>
                  <a:pt x="1425" y="1041"/>
                </a:lnTo>
                <a:lnTo>
                  <a:pt x="1425" y="1034"/>
                </a:lnTo>
                <a:lnTo>
                  <a:pt x="1425" y="1027"/>
                </a:lnTo>
                <a:lnTo>
                  <a:pt x="1425" y="1020"/>
                </a:lnTo>
                <a:lnTo>
                  <a:pt x="1421" y="1013"/>
                </a:lnTo>
                <a:lnTo>
                  <a:pt x="1421" y="1010"/>
                </a:lnTo>
                <a:lnTo>
                  <a:pt x="1418" y="1006"/>
                </a:lnTo>
                <a:lnTo>
                  <a:pt x="1418" y="999"/>
                </a:lnTo>
                <a:lnTo>
                  <a:pt x="1414" y="996"/>
                </a:lnTo>
                <a:lnTo>
                  <a:pt x="1414" y="989"/>
                </a:lnTo>
                <a:lnTo>
                  <a:pt x="1411" y="985"/>
                </a:lnTo>
                <a:lnTo>
                  <a:pt x="1411" y="982"/>
                </a:lnTo>
                <a:lnTo>
                  <a:pt x="1411" y="978"/>
                </a:lnTo>
                <a:lnTo>
                  <a:pt x="1411" y="975"/>
                </a:lnTo>
                <a:lnTo>
                  <a:pt x="1411" y="971"/>
                </a:lnTo>
                <a:lnTo>
                  <a:pt x="1411" y="971"/>
                </a:lnTo>
                <a:lnTo>
                  <a:pt x="1411" y="968"/>
                </a:lnTo>
                <a:lnTo>
                  <a:pt x="1411" y="964"/>
                </a:lnTo>
                <a:lnTo>
                  <a:pt x="1411" y="961"/>
                </a:lnTo>
                <a:lnTo>
                  <a:pt x="1411" y="961"/>
                </a:lnTo>
                <a:lnTo>
                  <a:pt x="1411" y="954"/>
                </a:lnTo>
                <a:lnTo>
                  <a:pt x="1414" y="950"/>
                </a:lnTo>
                <a:lnTo>
                  <a:pt x="1414" y="947"/>
                </a:lnTo>
                <a:lnTo>
                  <a:pt x="1418" y="947"/>
                </a:lnTo>
                <a:lnTo>
                  <a:pt x="1418" y="943"/>
                </a:lnTo>
                <a:lnTo>
                  <a:pt x="1418" y="940"/>
                </a:lnTo>
                <a:lnTo>
                  <a:pt x="1418" y="936"/>
                </a:lnTo>
                <a:lnTo>
                  <a:pt x="1418" y="933"/>
                </a:lnTo>
                <a:lnTo>
                  <a:pt x="1414" y="933"/>
                </a:lnTo>
                <a:lnTo>
                  <a:pt x="1411" y="936"/>
                </a:lnTo>
                <a:lnTo>
                  <a:pt x="1411" y="936"/>
                </a:lnTo>
                <a:lnTo>
                  <a:pt x="1411" y="936"/>
                </a:lnTo>
                <a:lnTo>
                  <a:pt x="1407" y="940"/>
                </a:lnTo>
                <a:lnTo>
                  <a:pt x="1407" y="940"/>
                </a:lnTo>
                <a:lnTo>
                  <a:pt x="1404" y="943"/>
                </a:lnTo>
                <a:lnTo>
                  <a:pt x="1404" y="950"/>
                </a:lnTo>
                <a:lnTo>
                  <a:pt x="1404" y="950"/>
                </a:lnTo>
                <a:lnTo>
                  <a:pt x="1404" y="954"/>
                </a:lnTo>
                <a:lnTo>
                  <a:pt x="1404" y="957"/>
                </a:lnTo>
                <a:lnTo>
                  <a:pt x="1404" y="957"/>
                </a:lnTo>
                <a:lnTo>
                  <a:pt x="1404" y="961"/>
                </a:lnTo>
                <a:lnTo>
                  <a:pt x="1404" y="964"/>
                </a:lnTo>
                <a:lnTo>
                  <a:pt x="1400" y="968"/>
                </a:lnTo>
                <a:lnTo>
                  <a:pt x="1400" y="971"/>
                </a:lnTo>
                <a:lnTo>
                  <a:pt x="1383" y="975"/>
                </a:lnTo>
                <a:lnTo>
                  <a:pt x="1365" y="978"/>
                </a:lnTo>
                <a:lnTo>
                  <a:pt x="1348" y="982"/>
                </a:lnTo>
                <a:lnTo>
                  <a:pt x="1331" y="985"/>
                </a:lnTo>
                <a:lnTo>
                  <a:pt x="1313" y="989"/>
                </a:lnTo>
                <a:lnTo>
                  <a:pt x="1296" y="992"/>
                </a:lnTo>
                <a:lnTo>
                  <a:pt x="1278" y="999"/>
                </a:lnTo>
                <a:lnTo>
                  <a:pt x="1261" y="1003"/>
                </a:lnTo>
                <a:lnTo>
                  <a:pt x="1261" y="1003"/>
                </a:lnTo>
                <a:lnTo>
                  <a:pt x="1261" y="1003"/>
                </a:lnTo>
                <a:lnTo>
                  <a:pt x="1261" y="1006"/>
                </a:lnTo>
                <a:lnTo>
                  <a:pt x="1257" y="1006"/>
                </a:lnTo>
                <a:lnTo>
                  <a:pt x="1257" y="1006"/>
                </a:lnTo>
                <a:lnTo>
                  <a:pt x="1257" y="1006"/>
                </a:lnTo>
                <a:lnTo>
                  <a:pt x="1257" y="1010"/>
                </a:lnTo>
                <a:lnTo>
                  <a:pt x="1254" y="1010"/>
                </a:lnTo>
                <a:lnTo>
                  <a:pt x="1247" y="1010"/>
                </a:lnTo>
                <a:lnTo>
                  <a:pt x="1243" y="1013"/>
                </a:lnTo>
                <a:lnTo>
                  <a:pt x="1236" y="1013"/>
                </a:lnTo>
                <a:lnTo>
                  <a:pt x="1229" y="1017"/>
                </a:lnTo>
                <a:lnTo>
                  <a:pt x="1222" y="1017"/>
                </a:lnTo>
                <a:lnTo>
                  <a:pt x="1215" y="1020"/>
                </a:lnTo>
                <a:lnTo>
                  <a:pt x="1208" y="1020"/>
                </a:lnTo>
                <a:lnTo>
                  <a:pt x="1201" y="1024"/>
                </a:lnTo>
                <a:lnTo>
                  <a:pt x="1191" y="1027"/>
                </a:lnTo>
                <a:lnTo>
                  <a:pt x="1180" y="1034"/>
                </a:lnTo>
                <a:lnTo>
                  <a:pt x="1170" y="1041"/>
                </a:lnTo>
                <a:lnTo>
                  <a:pt x="1159" y="1045"/>
                </a:lnTo>
                <a:lnTo>
                  <a:pt x="1149" y="1052"/>
                </a:lnTo>
                <a:lnTo>
                  <a:pt x="1138" y="1055"/>
                </a:lnTo>
                <a:lnTo>
                  <a:pt x="1128" y="1062"/>
                </a:lnTo>
                <a:lnTo>
                  <a:pt x="1118" y="1066"/>
                </a:lnTo>
                <a:lnTo>
                  <a:pt x="1118" y="1069"/>
                </a:lnTo>
                <a:lnTo>
                  <a:pt x="1114" y="1073"/>
                </a:lnTo>
                <a:lnTo>
                  <a:pt x="1111" y="1073"/>
                </a:lnTo>
                <a:lnTo>
                  <a:pt x="1111" y="1076"/>
                </a:lnTo>
                <a:lnTo>
                  <a:pt x="1107" y="1076"/>
                </a:lnTo>
                <a:lnTo>
                  <a:pt x="1107" y="1079"/>
                </a:lnTo>
                <a:lnTo>
                  <a:pt x="1104" y="1079"/>
                </a:lnTo>
                <a:lnTo>
                  <a:pt x="1100" y="1083"/>
                </a:lnTo>
                <a:lnTo>
                  <a:pt x="1097" y="1090"/>
                </a:lnTo>
                <a:lnTo>
                  <a:pt x="1097" y="1097"/>
                </a:lnTo>
                <a:lnTo>
                  <a:pt x="1093" y="1100"/>
                </a:lnTo>
                <a:lnTo>
                  <a:pt x="1093" y="1107"/>
                </a:lnTo>
                <a:lnTo>
                  <a:pt x="1090" y="1111"/>
                </a:lnTo>
                <a:lnTo>
                  <a:pt x="1086" y="1114"/>
                </a:lnTo>
                <a:lnTo>
                  <a:pt x="1083" y="1121"/>
                </a:lnTo>
                <a:lnTo>
                  <a:pt x="1079" y="1128"/>
                </a:lnTo>
                <a:lnTo>
                  <a:pt x="1072" y="1135"/>
                </a:lnTo>
                <a:lnTo>
                  <a:pt x="1065" y="1142"/>
                </a:lnTo>
                <a:lnTo>
                  <a:pt x="1058" y="1149"/>
                </a:lnTo>
                <a:lnTo>
                  <a:pt x="1055" y="1153"/>
                </a:lnTo>
                <a:lnTo>
                  <a:pt x="1048" y="1160"/>
                </a:lnTo>
                <a:lnTo>
                  <a:pt x="1041" y="1167"/>
                </a:lnTo>
                <a:lnTo>
                  <a:pt x="1037" y="1174"/>
                </a:lnTo>
                <a:lnTo>
                  <a:pt x="1030" y="1181"/>
                </a:lnTo>
                <a:lnTo>
                  <a:pt x="1027" y="1181"/>
                </a:lnTo>
                <a:lnTo>
                  <a:pt x="1020" y="1184"/>
                </a:lnTo>
                <a:lnTo>
                  <a:pt x="1016" y="1188"/>
                </a:lnTo>
                <a:lnTo>
                  <a:pt x="1013" y="1188"/>
                </a:lnTo>
                <a:lnTo>
                  <a:pt x="1006" y="1191"/>
                </a:lnTo>
                <a:lnTo>
                  <a:pt x="1002" y="1195"/>
                </a:lnTo>
                <a:lnTo>
                  <a:pt x="999" y="1195"/>
                </a:lnTo>
                <a:lnTo>
                  <a:pt x="992" y="1198"/>
                </a:lnTo>
                <a:lnTo>
                  <a:pt x="992" y="1198"/>
                </a:lnTo>
                <a:lnTo>
                  <a:pt x="988" y="1198"/>
                </a:lnTo>
                <a:lnTo>
                  <a:pt x="985" y="1198"/>
                </a:lnTo>
                <a:lnTo>
                  <a:pt x="985" y="1198"/>
                </a:lnTo>
                <a:lnTo>
                  <a:pt x="981" y="1198"/>
                </a:lnTo>
                <a:lnTo>
                  <a:pt x="981" y="1198"/>
                </a:lnTo>
                <a:lnTo>
                  <a:pt x="978" y="1198"/>
                </a:lnTo>
                <a:lnTo>
                  <a:pt x="974" y="1198"/>
                </a:lnTo>
                <a:lnTo>
                  <a:pt x="974" y="1198"/>
                </a:lnTo>
                <a:lnTo>
                  <a:pt x="971" y="1198"/>
                </a:lnTo>
                <a:lnTo>
                  <a:pt x="971" y="1195"/>
                </a:lnTo>
                <a:lnTo>
                  <a:pt x="967" y="1195"/>
                </a:lnTo>
                <a:lnTo>
                  <a:pt x="967" y="1195"/>
                </a:lnTo>
                <a:lnTo>
                  <a:pt x="964" y="1191"/>
                </a:lnTo>
                <a:lnTo>
                  <a:pt x="964" y="1191"/>
                </a:lnTo>
                <a:lnTo>
                  <a:pt x="964" y="1191"/>
                </a:lnTo>
                <a:lnTo>
                  <a:pt x="964" y="1184"/>
                </a:lnTo>
                <a:lnTo>
                  <a:pt x="964" y="1177"/>
                </a:lnTo>
                <a:lnTo>
                  <a:pt x="967" y="1174"/>
                </a:lnTo>
                <a:lnTo>
                  <a:pt x="967" y="1167"/>
                </a:lnTo>
                <a:lnTo>
                  <a:pt x="967" y="1163"/>
                </a:lnTo>
                <a:lnTo>
                  <a:pt x="971" y="1156"/>
                </a:lnTo>
                <a:lnTo>
                  <a:pt x="971" y="1149"/>
                </a:lnTo>
                <a:lnTo>
                  <a:pt x="974" y="1146"/>
                </a:lnTo>
                <a:lnTo>
                  <a:pt x="978" y="1139"/>
                </a:lnTo>
                <a:lnTo>
                  <a:pt x="981" y="1132"/>
                </a:lnTo>
                <a:lnTo>
                  <a:pt x="985" y="1128"/>
                </a:lnTo>
                <a:lnTo>
                  <a:pt x="988" y="1121"/>
                </a:lnTo>
                <a:lnTo>
                  <a:pt x="992" y="1114"/>
                </a:lnTo>
                <a:lnTo>
                  <a:pt x="995" y="1107"/>
                </a:lnTo>
                <a:lnTo>
                  <a:pt x="999" y="1100"/>
                </a:lnTo>
                <a:lnTo>
                  <a:pt x="1002" y="1097"/>
                </a:lnTo>
                <a:lnTo>
                  <a:pt x="1013" y="1083"/>
                </a:lnTo>
                <a:lnTo>
                  <a:pt x="1023" y="1069"/>
                </a:lnTo>
                <a:lnTo>
                  <a:pt x="1037" y="1055"/>
                </a:lnTo>
                <a:lnTo>
                  <a:pt x="1048" y="1045"/>
                </a:lnTo>
                <a:lnTo>
                  <a:pt x="1062" y="1031"/>
                </a:lnTo>
                <a:lnTo>
                  <a:pt x="1072" y="1017"/>
                </a:lnTo>
                <a:lnTo>
                  <a:pt x="1083" y="1003"/>
                </a:lnTo>
                <a:lnTo>
                  <a:pt x="1097" y="992"/>
                </a:lnTo>
                <a:lnTo>
                  <a:pt x="1107" y="985"/>
                </a:lnTo>
                <a:lnTo>
                  <a:pt x="1118" y="978"/>
                </a:lnTo>
                <a:lnTo>
                  <a:pt x="1128" y="971"/>
                </a:lnTo>
                <a:lnTo>
                  <a:pt x="1138" y="964"/>
                </a:lnTo>
                <a:lnTo>
                  <a:pt x="1152" y="957"/>
                </a:lnTo>
                <a:lnTo>
                  <a:pt x="1163" y="950"/>
                </a:lnTo>
                <a:lnTo>
                  <a:pt x="1173" y="943"/>
                </a:lnTo>
                <a:lnTo>
                  <a:pt x="1184" y="936"/>
                </a:lnTo>
                <a:lnTo>
                  <a:pt x="1198" y="929"/>
                </a:lnTo>
                <a:lnTo>
                  <a:pt x="1212" y="926"/>
                </a:lnTo>
                <a:lnTo>
                  <a:pt x="1226" y="919"/>
                </a:lnTo>
                <a:lnTo>
                  <a:pt x="1243" y="915"/>
                </a:lnTo>
                <a:lnTo>
                  <a:pt x="1257" y="908"/>
                </a:lnTo>
                <a:lnTo>
                  <a:pt x="1271" y="901"/>
                </a:lnTo>
                <a:lnTo>
                  <a:pt x="1285" y="898"/>
                </a:lnTo>
                <a:lnTo>
                  <a:pt x="1299" y="891"/>
                </a:lnTo>
                <a:lnTo>
                  <a:pt x="1341" y="880"/>
                </a:lnTo>
                <a:lnTo>
                  <a:pt x="1369" y="873"/>
                </a:lnTo>
                <a:lnTo>
                  <a:pt x="1393" y="870"/>
                </a:lnTo>
                <a:lnTo>
                  <a:pt x="1411" y="866"/>
                </a:lnTo>
                <a:lnTo>
                  <a:pt x="1425" y="863"/>
                </a:lnTo>
                <a:lnTo>
                  <a:pt x="1435" y="859"/>
                </a:lnTo>
                <a:lnTo>
                  <a:pt x="1449" y="859"/>
                </a:lnTo>
                <a:lnTo>
                  <a:pt x="1463" y="856"/>
                </a:lnTo>
                <a:lnTo>
                  <a:pt x="1474" y="856"/>
                </a:lnTo>
                <a:lnTo>
                  <a:pt x="1481" y="856"/>
                </a:lnTo>
                <a:lnTo>
                  <a:pt x="1488" y="856"/>
                </a:lnTo>
                <a:lnTo>
                  <a:pt x="1495" y="856"/>
                </a:lnTo>
                <a:lnTo>
                  <a:pt x="1505" y="856"/>
                </a:lnTo>
                <a:lnTo>
                  <a:pt x="1512" y="856"/>
                </a:lnTo>
                <a:lnTo>
                  <a:pt x="1519" y="856"/>
                </a:lnTo>
                <a:lnTo>
                  <a:pt x="1526" y="856"/>
                </a:lnTo>
                <a:lnTo>
                  <a:pt x="1530" y="852"/>
                </a:lnTo>
                <a:lnTo>
                  <a:pt x="1533" y="845"/>
                </a:lnTo>
                <a:lnTo>
                  <a:pt x="1537" y="842"/>
                </a:lnTo>
                <a:lnTo>
                  <a:pt x="1540" y="838"/>
                </a:lnTo>
                <a:lnTo>
                  <a:pt x="1544" y="835"/>
                </a:lnTo>
                <a:lnTo>
                  <a:pt x="1547" y="828"/>
                </a:lnTo>
                <a:lnTo>
                  <a:pt x="1551" y="824"/>
                </a:lnTo>
                <a:lnTo>
                  <a:pt x="1554" y="821"/>
                </a:lnTo>
                <a:lnTo>
                  <a:pt x="1561" y="817"/>
                </a:lnTo>
                <a:lnTo>
                  <a:pt x="1568" y="814"/>
                </a:lnTo>
                <a:lnTo>
                  <a:pt x="1571" y="810"/>
                </a:lnTo>
                <a:lnTo>
                  <a:pt x="1575" y="807"/>
                </a:lnTo>
                <a:lnTo>
                  <a:pt x="1578" y="807"/>
                </a:lnTo>
                <a:lnTo>
                  <a:pt x="1582" y="807"/>
                </a:lnTo>
                <a:lnTo>
                  <a:pt x="1585" y="807"/>
                </a:lnTo>
                <a:lnTo>
                  <a:pt x="1589" y="804"/>
                </a:lnTo>
                <a:lnTo>
                  <a:pt x="1589" y="807"/>
                </a:lnTo>
                <a:lnTo>
                  <a:pt x="1589" y="810"/>
                </a:lnTo>
                <a:lnTo>
                  <a:pt x="1589" y="814"/>
                </a:lnTo>
                <a:lnTo>
                  <a:pt x="1589" y="817"/>
                </a:lnTo>
                <a:lnTo>
                  <a:pt x="1589" y="821"/>
                </a:lnTo>
                <a:lnTo>
                  <a:pt x="1585" y="824"/>
                </a:lnTo>
                <a:lnTo>
                  <a:pt x="1585" y="828"/>
                </a:lnTo>
                <a:lnTo>
                  <a:pt x="1585" y="831"/>
                </a:lnTo>
                <a:lnTo>
                  <a:pt x="1582" y="831"/>
                </a:lnTo>
                <a:lnTo>
                  <a:pt x="1578" y="835"/>
                </a:lnTo>
                <a:lnTo>
                  <a:pt x="1575" y="838"/>
                </a:lnTo>
                <a:lnTo>
                  <a:pt x="1571" y="842"/>
                </a:lnTo>
                <a:lnTo>
                  <a:pt x="1568" y="842"/>
                </a:lnTo>
                <a:lnTo>
                  <a:pt x="1564" y="845"/>
                </a:lnTo>
                <a:lnTo>
                  <a:pt x="1564" y="849"/>
                </a:lnTo>
                <a:lnTo>
                  <a:pt x="1561" y="852"/>
                </a:lnTo>
                <a:lnTo>
                  <a:pt x="1558" y="852"/>
                </a:lnTo>
                <a:lnTo>
                  <a:pt x="1558" y="856"/>
                </a:lnTo>
                <a:lnTo>
                  <a:pt x="1558" y="856"/>
                </a:lnTo>
                <a:lnTo>
                  <a:pt x="1558" y="859"/>
                </a:lnTo>
                <a:lnTo>
                  <a:pt x="1558" y="863"/>
                </a:lnTo>
                <a:lnTo>
                  <a:pt x="1554" y="863"/>
                </a:lnTo>
                <a:lnTo>
                  <a:pt x="1554" y="866"/>
                </a:lnTo>
                <a:lnTo>
                  <a:pt x="1554" y="866"/>
                </a:lnTo>
                <a:lnTo>
                  <a:pt x="1554" y="884"/>
                </a:lnTo>
                <a:lnTo>
                  <a:pt x="1554" y="894"/>
                </a:lnTo>
                <a:lnTo>
                  <a:pt x="1554" y="905"/>
                </a:lnTo>
                <a:lnTo>
                  <a:pt x="1558" y="915"/>
                </a:lnTo>
                <a:lnTo>
                  <a:pt x="1554" y="922"/>
                </a:lnTo>
                <a:lnTo>
                  <a:pt x="1554" y="933"/>
                </a:lnTo>
                <a:lnTo>
                  <a:pt x="1554" y="943"/>
                </a:lnTo>
                <a:lnTo>
                  <a:pt x="1554" y="961"/>
                </a:lnTo>
                <a:lnTo>
                  <a:pt x="1554" y="964"/>
                </a:lnTo>
                <a:lnTo>
                  <a:pt x="1551" y="968"/>
                </a:lnTo>
                <a:lnTo>
                  <a:pt x="1551" y="975"/>
                </a:lnTo>
                <a:lnTo>
                  <a:pt x="1551" y="978"/>
                </a:lnTo>
                <a:lnTo>
                  <a:pt x="1551" y="982"/>
                </a:lnTo>
                <a:lnTo>
                  <a:pt x="1547" y="989"/>
                </a:lnTo>
                <a:lnTo>
                  <a:pt x="1547" y="992"/>
                </a:lnTo>
                <a:lnTo>
                  <a:pt x="1547" y="999"/>
                </a:lnTo>
                <a:lnTo>
                  <a:pt x="1540" y="1006"/>
                </a:lnTo>
                <a:lnTo>
                  <a:pt x="1537" y="1017"/>
                </a:lnTo>
                <a:lnTo>
                  <a:pt x="1530" y="1027"/>
                </a:lnTo>
                <a:lnTo>
                  <a:pt x="1526" y="1038"/>
                </a:lnTo>
                <a:lnTo>
                  <a:pt x="1519" y="1048"/>
                </a:lnTo>
                <a:lnTo>
                  <a:pt x="1516" y="1059"/>
                </a:lnTo>
                <a:lnTo>
                  <a:pt x="1509" y="1069"/>
                </a:lnTo>
                <a:lnTo>
                  <a:pt x="1505" y="1076"/>
                </a:lnTo>
                <a:lnTo>
                  <a:pt x="1495" y="1086"/>
                </a:lnTo>
                <a:lnTo>
                  <a:pt x="1488" y="1093"/>
                </a:lnTo>
                <a:lnTo>
                  <a:pt x="1484" y="1100"/>
                </a:lnTo>
                <a:lnTo>
                  <a:pt x="1481" y="1104"/>
                </a:lnTo>
                <a:lnTo>
                  <a:pt x="1477" y="1107"/>
                </a:lnTo>
                <a:lnTo>
                  <a:pt x="1474" y="1111"/>
                </a:lnTo>
                <a:lnTo>
                  <a:pt x="1474" y="1114"/>
                </a:lnTo>
                <a:lnTo>
                  <a:pt x="1474" y="1118"/>
                </a:lnTo>
                <a:lnTo>
                  <a:pt x="1477" y="1121"/>
                </a:lnTo>
                <a:lnTo>
                  <a:pt x="1481" y="1125"/>
                </a:lnTo>
                <a:lnTo>
                  <a:pt x="1488" y="1128"/>
                </a:lnTo>
                <a:lnTo>
                  <a:pt x="1491" y="1135"/>
                </a:lnTo>
                <a:lnTo>
                  <a:pt x="1498" y="1139"/>
                </a:lnTo>
                <a:lnTo>
                  <a:pt x="1502" y="1142"/>
                </a:lnTo>
                <a:lnTo>
                  <a:pt x="1505" y="1146"/>
                </a:lnTo>
                <a:lnTo>
                  <a:pt x="1512" y="1149"/>
                </a:lnTo>
                <a:lnTo>
                  <a:pt x="1516" y="1156"/>
                </a:lnTo>
                <a:lnTo>
                  <a:pt x="1516" y="1163"/>
                </a:lnTo>
                <a:lnTo>
                  <a:pt x="1519" y="1170"/>
                </a:lnTo>
                <a:lnTo>
                  <a:pt x="1523" y="1177"/>
                </a:lnTo>
                <a:lnTo>
                  <a:pt x="1526" y="1184"/>
                </a:lnTo>
                <a:lnTo>
                  <a:pt x="1526" y="1191"/>
                </a:lnTo>
                <a:lnTo>
                  <a:pt x="1530" y="1198"/>
                </a:lnTo>
                <a:lnTo>
                  <a:pt x="1533" y="1205"/>
                </a:lnTo>
                <a:lnTo>
                  <a:pt x="1533" y="1212"/>
                </a:lnTo>
                <a:lnTo>
                  <a:pt x="1533" y="1219"/>
                </a:lnTo>
                <a:lnTo>
                  <a:pt x="1537" y="1226"/>
                </a:lnTo>
                <a:lnTo>
                  <a:pt x="1537" y="1233"/>
                </a:lnTo>
                <a:lnTo>
                  <a:pt x="1537" y="1240"/>
                </a:lnTo>
                <a:lnTo>
                  <a:pt x="1537" y="1247"/>
                </a:lnTo>
                <a:lnTo>
                  <a:pt x="1537" y="1254"/>
                </a:lnTo>
                <a:lnTo>
                  <a:pt x="1540" y="1261"/>
                </a:lnTo>
                <a:lnTo>
                  <a:pt x="1537" y="1275"/>
                </a:lnTo>
                <a:lnTo>
                  <a:pt x="1537" y="1286"/>
                </a:lnTo>
                <a:lnTo>
                  <a:pt x="1537" y="1296"/>
                </a:lnTo>
                <a:lnTo>
                  <a:pt x="1533" y="1303"/>
                </a:lnTo>
                <a:lnTo>
                  <a:pt x="1533" y="1314"/>
                </a:lnTo>
                <a:lnTo>
                  <a:pt x="1530" y="1324"/>
                </a:lnTo>
                <a:lnTo>
                  <a:pt x="1526" y="1338"/>
                </a:lnTo>
                <a:lnTo>
                  <a:pt x="1523" y="1359"/>
                </a:lnTo>
                <a:lnTo>
                  <a:pt x="1519" y="1359"/>
                </a:lnTo>
                <a:lnTo>
                  <a:pt x="1519" y="1359"/>
                </a:lnTo>
                <a:lnTo>
                  <a:pt x="1516" y="1362"/>
                </a:lnTo>
                <a:lnTo>
                  <a:pt x="1516" y="1362"/>
                </a:lnTo>
                <a:lnTo>
                  <a:pt x="1512" y="1362"/>
                </a:lnTo>
                <a:lnTo>
                  <a:pt x="1509" y="1362"/>
                </a:lnTo>
                <a:lnTo>
                  <a:pt x="1502" y="1362"/>
                </a:lnTo>
                <a:lnTo>
                  <a:pt x="1495" y="1362"/>
                </a:lnTo>
                <a:lnTo>
                  <a:pt x="1491" y="1359"/>
                </a:lnTo>
                <a:lnTo>
                  <a:pt x="1491" y="1359"/>
                </a:lnTo>
                <a:lnTo>
                  <a:pt x="1488" y="1355"/>
                </a:lnTo>
                <a:lnTo>
                  <a:pt x="1484" y="1355"/>
                </a:lnTo>
                <a:lnTo>
                  <a:pt x="1481" y="1355"/>
                </a:lnTo>
                <a:lnTo>
                  <a:pt x="1477" y="1355"/>
                </a:lnTo>
                <a:lnTo>
                  <a:pt x="1470" y="1352"/>
                </a:lnTo>
                <a:lnTo>
                  <a:pt x="1463" y="1352"/>
                </a:lnTo>
                <a:lnTo>
                  <a:pt x="1456" y="1359"/>
                </a:lnTo>
                <a:lnTo>
                  <a:pt x="1446" y="1366"/>
                </a:lnTo>
                <a:lnTo>
                  <a:pt x="1439" y="1369"/>
                </a:lnTo>
                <a:lnTo>
                  <a:pt x="1435" y="1373"/>
                </a:lnTo>
                <a:lnTo>
                  <a:pt x="1428" y="1380"/>
                </a:lnTo>
                <a:lnTo>
                  <a:pt x="1425" y="1383"/>
                </a:lnTo>
                <a:lnTo>
                  <a:pt x="1418" y="1387"/>
                </a:lnTo>
                <a:lnTo>
                  <a:pt x="1411" y="1390"/>
                </a:lnTo>
                <a:lnTo>
                  <a:pt x="1411" y="1390"/>
                </a:lnTo>
                <a:lnTo>
                  <a:pt x="1407" y="1390"/>
                </a:lnTo>
                <a:lnTo>
                  <a:pt x="1404" y="1390"/>
                </a:lnTo>
                <a:lnTo>
                  <a:pt x="1400" y="1390"/>
                </a:lnTo>
                <a:lnTo>
                  <a:pt x="1397" y="1390"/>
                </a:lnTo>
                <a:lnTo>
                  <a:pt x="1393" y="1390"/>
                </a:lnTo>
                <a:lnTo>
                  <a:pt x="1390" y="1390"/>
                </a:lnTo>
                <a:lnTo>
                  <a:pt x="1386" y="1390"/>
                </a:lnTo>
                <a:close/>
                <a:moveTo>
                  <a:pt x="416" y="1188"/>
                </a:moveTo>
                <a:lnTo>
                  <a:pt x="409" y="1181"/>
                </a:lnTo>
                <a:lnTo>
                  <a:pt x="405" y="1177"/>
                </a:lnTo>
                <a:lnTo>
                  <a:pt x="402" y="1174"/>
                </a:lnTo>
                <a:lnTo>
                  <a:pt x="395" y="1170"/>
                </a:lnTo>
                <a:lnTo>
                  <a:pt x="391" y="1163"/>
                </a:lnTo>
                <a:lnTo>
                  <a:pt x="384" y="1156"/>
                </a:lnTo>
                <a:lnTo>
                  <a:pt x="377" y="1146"/>
                </a:lnTo>
                <a:lnTo>
                  <a:pt x="367" y="1132"/>
                </a:lnTo>
                <a:lnTo>
                  <a:pt x="360" y="1121"/>
                </a:lnTo>
                <a:lnTo>
                  <a:pt x="353" y="1111"/>
                </a:lnTo>
                <a:lnTo>
                  <a:pt x="346" y="1100"/>
                </a:lnTo>
                <a:lnTo>
                  <a:pt x="339" y="1090"/>
                </a:lnTo>
                <a:lnTo>
                  <a:pt x="332" y="1076"/>
                </a:lnTo>
                <a:lnTo>
                  <a:pt x="325" y="1066"/>
                </a:lnTo>
                <a:lnTo>
                  <a:pt x="318" y="1055"/>
                </a:lnTo>
                <a:lnTo>
                  <a:pt x="311" y="1045"/>
                </a:lnTo>
                <a:lnTo>
                  <a:pt x="297" y="1013"/>
                </a:lnTo>
                <a:lnTo>
                  <a:pt x="286" y="989"/>
                </a:lnTo>
                <a:lnTo>
                  <a:pt x="279" y="971"/>
                </a:lnTo>
                <a:lnTo>
                  <a:pt x="276" y="961"/>
                </a:lnTo>
                <a:lnTo>
                  <a:pt x="272" y="950"/>
                </a:lnTo>
                <a:lnTo>
                  <a:pt x="269" y="947"/>
                </a:lnTo>
                <a:lnTo>
                  <a:pt x="269" y="943"/>
                </a:lnTo>
                <a:lnTo>
                  <a:pt x="269" y="940"/>
                </a:lnTo>
                <a:lnTo>
                  <a:pt x="272" y="936"/>
                </a:lnTo>
                <a:lnTo>
                  <a:pt x="279" y="933"/>
                </a:lnTo>
                <a:lnTo>
                  <a:pt x="283" y="929"/>
                </a:lnTo>
                <a:lnTo>
                  <a:pt x="290" y="926"/>
                </a:lnTo>
                <a:lnTo>
                  <a:pt x="293" y="922"/>
                </a:lnTo>
                <a:lnTo>
                  <a:pt x="297" y="919"/>
                </a:lnTo>
                <a:lnTo>
                  <a:pt x="304" y="915"/>
                </a:lnTo>
                <a:lnTo>
                  <a:pt x="307" y="908"/>
                </a:lnTo>
                <a:lnTo>
                  <a:pt x="311" y="908"/>
                </a:lnTo>
                <a:lnTo>
                  <a:pt x="311" y="905"/>
                </a:lnTo>
                <a:lnTo>
                  <a:pt x="314" y="901"/>
                </a:lnTo>
                <a:lnTo>
                  <a:pt x="314" y="901"/>
                </a:lnTo>
                <a:lnTo>
                  <a:pt x="318" y="898"/>
                </a:lnTo>
                <a:lnTo>
                  <a:pt x="318" y="894"/>
                </a:lnTo>
                <a:lnTo>
                  <a:pt x="321" y="891"/>
                </a:lnTo>
                <a:lnTo>
                  <a:pt x="321" y="887"/>
                </a:lnTo>
                <a:lnTo>
                  <a:pt x="321" y="884"/>
                </a:lnTo>
                <a:lnTo>
                  <a:pt x="321" y="877"/>
                </a:lnTo>
                <a:lnTo>
                  <a:pt x="321" y="873"/>
                </a:lnTo>
                <a:lnTo>
                  <a:pt x="321" y="866"/>
                </a:lnTo>
                <a:lnTo>
                  <a:pt x="321" y="863"/>
                </a:lnTo>
                <a:lnTo>
                  <a:pt x="321" y="856"/>
                </a:lnTo>
                <a:lnTo>
                  <a:pt x="321" y="849"/>
                </a:lnTo>
                <a:lnTo>
                  <a:pt x="321" y="845"/>
                </a:lnTo>
                <a:lnTo>
                  <a:pt x="318" y="835"/>
                </a:lnTo>
                <a:lnTo>
                  <a:pt x="318" y="824"/>
                </a:lnTo>
                <a:lnTo>
                  <a:pt x="314" y="817"/>
                </a:lnTo>
                <a:lnTo>
                  <a:pt x="311" y="807"/>
                </a:lnTo>
                <a:lnTo>
                  <a:pt x="311" y="800"/>
                </a:lnTo>
                <a:lnTo>
                  <a:pt x="307" y="790"/>
                </a:lnTo>
                <a:lnTo>
                  <a:pt x="304" y="783"/>
                </a:lnTo>
                <a:lnTo>
                  <a:pt x="304" y="772"/>
                </a:lnTo>
                <a:lnTo>
                  <a:pt x="304" y="776"/>
                </a:lnTo>
                <a:lnTo>
                  <a:pt x="304" y="779"/>
                </a:lnTo>
                <a:lnTo>
                  <a:pt x="304" y="783"/>
                </a:lnTo>
                <a:lnTo>
                  <a:pt x="304" y="786"/>
                </a:lnTo>
                <a:lnTo>
                  <a:pt x="300" y="790"/>
                </a:lnTo>
                <a:lnTo>
                  <a:pt x="300" y="793"/>
                </a:lnTo>
                <a:lnTo>
                  <a:pt x="300" y="800"/>
                </a:lnTo>
                <a:lnTo>
                  <a:pt x="300" y="804"/>
                </a:lnTo>
                <a:lnTo>
                  <a:pt x="300" y="810"/>
                </a:lnTo>
                <a:lnTo>
                  <a:pt x="304" y="817"/>
                </a:lnTo>
                <a:lnTo>
                  <a:pt x="304" y="828"/>
                </a:lnTo>
                <a:lnTo>
                  <a:pt x="307" y="835"/>
                </a:lnTo>
                <a:lnTo>
                  <a:pt x="307" y="842"/>
                </a:lnTo>
                <a:lnTo>
                  <a:pt x="307" y="852"/>
                </a:lnTo>
                <a:lnTo>
                  <a:pt x="311" y="859"/>
                </a:lnTo>
                <a:lnTo>
                  <a:pt x="311" y="866"/>
                </a:lnTo>
                <a:lnTo>
                  <a:pt x="311" y="873"/>
                </a:lnTo>
                <a:lnTo>
                  <a:pt x="307" y="877"/>
                </a:lnTo>
                <a:lnTo>
                  <a:pt x="307" y="880"/>
                </a:lnTo>
                <a:lnTo>
                  <a:pt x="304" y="884"/>
                </a:lnTo>
                <a:lnTo>
                  <a:pt x="304" y="887"/>
                </a:lnTo>
                <a:lnTo>
                  <a:pt x="300" y="891"/>
                </a:lnTo>
                <a:lnTo>
                  <a:pt x="300" y="894"/>
                </a:lnTo>
                <a:lnTo>
                  <a:pt x="297" y="898"/>
                </a:lnTo>
                <a:lnTo>
                  <a:pt x="290" y="905"/>
                </a:lnTo>
                <a:lnTo>
                  <a:pt x="279" y="912"/>
                </a:lnTo>
                <a:lnTo>
                  <a:pt x="269" y="922"/>
                </a:lnTo>
                <a:lnTo>
                  <a:pt x="251" y="929"/>
                </a:lnTo>
                <a:lnTo>
                  <a:pt x="234" y="940"/>
                </a:lnTo>
                <a:lnTo>
                  <a:pt x="217" y="954"/>
                </a:lnTo>
                <a:lnTo>
                  <a:pt x="199" y="968"/>
                </a:lnTo>
                <a:lnTo>
                  <a:pt x="178" y="982"/>
                </a:lnTo>
                <a:lnTo>
                  <a:pt x="157" y="1003"/>
                </a:lnTo>
                <a:lnTo>
                  <a:pt x="143" y="1017"/>
                </a:lnTo>
                <a:lnTo>
                  <a:pt x="129" y="1031"/>
                </a:lnTo>
                <a:lnTo>
                  <a:pt x="122" y="1041"/>
                </a:lnTo>
                <a:lnTo>
                  <a:pt x="112" y="1052"/>
                </a:lnTo>
                <a:lnTo>
                  <a:pt x="105" y="1059"/>
                </a:lnTo>
                <a:lnTo>
                  <a:pt x="98" y="1069"/>
                </a:lnTo>
                <a:lnTo>
                  <a:pt x="87" y="1083"/>
                </a:lnTo>
                <a:lnTo>
                  <a:pt x="80" y="1090"/>
                </a:lnTo>
                <a:lnTo>
                  <a:pt x="77" y="1097"/>
                </a:lnTo>
                <a:lnTo>
                  <a:pt x="73" y="1104"/>
                </a:lnTo>
                <a:lnTo>
                  <a:pt x="66" y="1114"/>
                </a:lnTo>
                <a:lnTo>
                  <a:pt x="63" y="1121"/>
                </a:lnTo>
                <a:lnTo>
                  <a:pt x="59" y="1128"/>
                </a:lnTo>
                <a:lnTo>
                  <a:pt x="52" y="1135"/>
                </a:lnTo>
                <a:lnTo>
                  <a:pt x="49" y="1142"/>
                </a:lnTo>
                <a:lnTo>
                  <a:pt x="45" y="1142"/>
                </a:lnTo>
                <a:lnTo>
                  <a:pt x="45" y="1142"/>
                </a:lnTo>
                <a:lnTo>
                  <a:pt x="45" y="1146"/>
                </a:lnTo>
                <a:lnTo>
                  <a:pt x="42" y="1146"/>
                </a:lnTo>
                <a:lnTo>
                  <a:pt x="42" y="1146"/>
                </a:lnTo>
                <a:lnTo>
                  <a:pt x="42" y="1146"/>
                </a:lnTo>
                <a:lnTo>
                  <a:pt x="38" y="1146"/>
                </a:lnTo>
                <a:lnTo>
                  <a:pt x="38" y="1146"/>
                </a:lnTo>
                <a:lnTo>
                  <a:pt x="35" y="1142"/>
                </a:lnTo>
                <a:lnTo>
                  <a:pt x="28" y="1142"/>
                </a:lnTo>
                <a:lnTo>
                  <a:pt x="25" y="1139"/>
                </a:lnTo>
                <a:lnTo>
                  <a:pt x="21" y="1139"/>
                </a:lnTo>
                <a:lnTo>
                  <a:pt x="18" y="1135"/>
                </a:lnTo>
                <a:lnTo>
                  <a:pt x="11" y="1135"/>
                </a:lnTo>
                <a:lnTo>
                  <a:pt x="7" y="1132"/>
                </a:lnTo>
                <a:lnTo>
                  <a:pt x="4" y="1128"/>
                </a:lnTo>
                <a:lnTo>
                  <a:pt x="4" y="1128"/>
                </a:lnTo>
                <a:lnTo>
                  <a:pt x="4" y="1125"/>
                </a:lnTo>
                <a:lnTo>
                  <a:pt x="0" y="1121"/>
                </a:lnTo>
                <a:lnTo>
                  <a:pt x="0" y="1121"/>
                </a:lnTo>
                <a:lnTo>
                  <a:pt x="0" y="1118"/>
                </a:lnTo>
                <a:lnTo>
                  <a:pt x="0" y="1114"/>
                </a:lnTo>
                <a:lnTo>
                  <a:pt x="0" y="1111"/>
                </a:lnTo>
                <a:lnTo>
                  <a:pt x="0" y="1107"/>
                </a:lnTo>
                <a:lnTo>
                  <a:pt x="0" y="1107"/>
                </a:lnTo>
                <a:lnTo>
                  <a:pt x="4" y="1104"/>
                </a:lnTo>
                <a:lnTo>
                  <a:pt x="4" y="1100"/>
                </a:lnTo>
                <a:lnTo>
                  <a:pt x="4" y="1097"/>
                </a:lnTo>
                <a:lnTo>
                  <a:pt x="7" y="1093"/>
                </a:lnTo>
                <a:lnTo>
                  <a:pt x="7" y="1090"/>
                </a:lnTo>
                <a:lnTo>
                  <a:pt x="7" y="1086"/>
                </a:lnTo>
                <a:lnTo>
                  <a:pt x="11" y="1083"/>
                </a:lnTo>
                <a:lnTo>
                  <a:pt x="18" y="1069"/>
                </a:lnTo>
                <a:lnTo>
                  <a:pt x="28" y="1059"/>
                </a:lnTo>
                <a:lnTo>
                  <a:pt x="31" y="1052"/>
                </a:lnTo>
                <a:lnTo>
                  <a:pt x="38" y="1045"/>
                </a:lnTo>
                <a:lnTo>
                  <a:pt x="42" y="1038"/>
                </a:lnTo>
                <a:lnTo>
                  <a:pt x="45" y="1031"/>
                </a:lnTo>
                <a:lnTo>
                  <a:pt x="49" y="1024"/>
                </a:lnTo>
                <a:lnTo>
                  <a:pt x="52" y="1013"/>
                </a:lnTo>
                <a:lnTo>
                  <a:pt x="52" y="1013"/>
                </a:lnTo>
                <a:lnTo>
                  <a:pt x="52" y="1010"/>
                </a:lnTo>
                <a:lnTo>
                  <a:pt x="52" y="1006"/>
                </a:lnTo>
                <a:lnTo>
                  <a:pt x="52" y="1003"/>
                </a:lnTo>
                <a:lnTo>
                  <a:pt x="49" y="999"/>
                </a:lnTo>
                <a:lnTo>
                  <a:pt x="49" y="996"/>
                </a:lnTo>
                <a:lnTo>
                  <a:pt x="49" y="992"/>
                </a:lnTo>
                <a:lnTo>
                  <a:pt x="49" y="989"/>
                </a:lnTo>
                <a:lnTo>
                  <a:pt x="59" y="968"/>
                </a:lnTo>
                <a:lnTo>
                  <a:pt x="66" y="950"/>
                </a:lnTo>
                <a:lnTo>
                  <a:pt x="73" y="933"/>
                </a:lnTo>
                <a:lnTo>
                  <a:pt x="80" y="919"/>
                </a:lnTo>
                <a:lnTo>
                  <a:pt x="91" y="901"/>
                </a:lnTo>
                <a:lnTo>
                  <a:pt x="101" y="880"/>
                </a:lnTo>
                <a:lnTo>
                  <a:pt x="115" y="856"/>
                </a:lnTo>
                <a:lnTo>
                  <a:pt x="136" y="821"/>
                </a:lnTo>
                <a:lnTo>
                  <a:pt x="140" y="814"/>
                </a:lnTo>
                <a:lnTo>
                  <a:pt x="147" y="804"/>
                </a:lnTo>
                <a:lnTo>
                  <a:pt x="150" y="797"/>
                </a:lnTo>
                <a:lnTo>
                  <a:pt x="157" y="790"/>
                </a:lnTo>
                <a:lnTo>
                  <a:pt x="161" y="783"/>
                </a:lnTo>
                <a:lnTo>
                  <a:pt x="168" y="772"/>
                </a:lnTo>
                <a:lnTo>
                  <a:pt x="171" y="765"/>
                </a:lnTo>
                <a:lnTo>
                  <a:pt x="178" y="758"/>
                </a:lnTo>
                <a:lnTo>
                  <a:pt x="185" y="751"/>
                </a:lnTo>
                <a:lnTo>
                  <a:pt x="189" y="748"/>
                </a:lnTo>
                <a:lnTo>
                  <a:pt x="196" y="741"/>
                </a:lnTo>
                <a:lnTo>
                  <a:pt x="203" y="734"/>
                </a:lnTo>
                <a:lnTo>
                  <a:pt x="206" y="730"/>
                </a:lnTo>
                <a:lnTo>
                  <a:pt x="213" y="723"/>
                </a:lnTo>
                <a:lnTo>
                  <a:pt x="220" y="716"/>
                </a:lnTo>
                <a:lnTo>
                  <a:pt x="224" y="713"/>
                </a:lnTo>
                <a:lnTo>
                  <a:pt x="227" y="709"/>
                </a:lnTo>
                <a:lnTo>
                  <a:pt x="234" y="709"/>
                </a:lnTo>
                <a:lnTo>
                  <a:pt x="238" y="706"/>
                </a:lnTo>
                <a:lnTo>
                  <a:pt x="241" y="702"/>
                </a:lnTo>
                <a:lnTo>
                  <a:pt x="244" y="702"/>
                </a:lnTo>
                <a:lnTo>
                  <a:pt x="251" y="699"/>
                </a:lnTo>
                <a:lnTo>
                  <a:pt x="255" y="699"/>
                </a:lnTo>
                <a:lnTo>
                  <a:pt x="258" y="695"/>
                </a:lnTo>
                <a:lnTo>
                  <a:pt x="258" y="695"/>
                </a:lnTo>
                <a:lnTo>
                  <a:pt x="258" y="692"/>
                </a:lnTo>
                <a:lnTo>
                  <a:pt x="258" y="692"/>
                </a:lnTo>
                <a:lnTo>
                  <a:pt x="258" y="692"/>
                </a:lnTo>
                <a:lnTo>
                  <a:pt x="258" y="688"/>
                </a:lnTo>
                <a:lnTo>
                  <a:pt x="262" y="688"/>
                </a:lnTo>
                <a:lnTo>
                  <a:pt x="262" y="685"/>
                </a:lnTo>
                <a:lnTo>
                  <a:pt x="262" y="685"/>
                </a:lnTo>
                <a:lnTo>
                  <a:pt x="258" y="685"/>
                </a:lnTo>
                <a:lnTo>
                  <a:pt x="258" y="681"/>
                </a:lnTo>
                <a:lnTo>
                  <a:pt x="255" y="681"/>
                </a:lnTo>
                <a:lnTo>
                  <a:pt x="255" y="681"/>
                </a:lnTo>
                <a:lnTo>
                  <a:pt x="251" y="681"/>
                </a:lnTo>
                <a:lnTo>
                  <a:pt x="251" y="678"/>
                </a:lnTo>
                <a:lnTo>
                  <a:pt x="251" y="678"/>
                </a:lnTo>
                <a:lnTo>
                  <a:pt x="248" y="678"/>
                </a:lnTo>
                <a:lnTo>
                  <a:pt x="248" y="674"/>
                </a:lnTo>
                <a:lnTo>
                  <a:pt x="248" y="671"/>
                </a:lnTo>
                <a:lnTo>
                  <a:pt x="248" y="667"/>
                </a:lnTo>
                <a:lnTo>
                  <a:pt x="248" y="664"/>
                </a:lnTo>
                <a:lnTo>
                  <a:pt x="248" y="660"/>
                </a:lnTo>
                <a:lnTo>
                  <a:pt x="244" y="657"/>
                </a:lnTo>
                <a:lnTo>
                  <a:pt x="244" y="653"/>
                </a:lnTo>
                <a:lnTo>
                  <a:pt x="244" y="650"/>
                </a:lnTo>
                <a:lnTo>
                  <a:pt x="248" y="646"/>
                </a:lnTo>
                <a:lnTo>
                  <a:pt x="248" y="643"/>
                </a:lnTo>
                <a:lnTo>
                  <a:pt x="251" y="639"/>
                </a:lnTo>
                <a:lnTo>
                  <a:pt x="251" y="636"/>
                </a:lnTo>
                <a:lnTo>
                  <a:pt x="255" y="632"/>
                </a:lnTo>
                <a:lnTo>
                  <a:pt x="255" y="629"/>
                </a:lnTo>
                <a:lnTo>
                  <a:pt x="258" y="625"/>
                </a:lnTo>
                <a:lnTo>
                  <a:pt x="258" y="622"/>
                </a:lnTo>
                <a:lnTo>
                  <a:pt x="262" y="618"/>
                </a:lnTo>
                <a:lnTo>
                  <a:pt x="265" y="618"/>
                </a:lnTo>
                <a:lnTo>
                  <a:pt x="269" y="615"/>
                </a:lnTo>
                <a:lnTo>
                  <a:pt x="269" y="615"/>
                </a:lnTo>
                <a:lnTo>
                  <a:pt x="272" y="611"/>
                </a:lnTo>
                <a:lnTo>
                  <a:pt x="276" y="611"/>
                </a:lnTo>
                <a:lnTo>
                  <a:pt x="279" y="608"/>
                </a:lnTo>
                <a:lnTo>
                  <a:pt x="283" y="608"/>
                </a:lnTo>
                <a:lnTo>
                  <a:pt x="286" y="604"/>
                </a:lnTo>
                <a:lnTo>
                  <a:pt x="290" y="604"/>
                </a:lnTo>
                <a:lnTo>
                  <a:pt x="297" y="604"/>
                </a:lnTo>
                <a:lnTo>
                  <a:pt x="300" y="604"/>
                </a:lnTo>
                <a:lnTo>
                  <a:pt x="307" y="601"/>
                </a:lnTo>
                <a:lnTo>
                  <a:pt x="311" y="601"/>
                </a:lnTo>
                <a:lnTo>
                  <a:pt x="314" y="601"/>
                </a:lnTo>
                <a:lnTo>
                  <a:pt x="321" y="597"/>
                </a:lnTo>
                <a:lnTo>
                  <a:pt x="325" y="601"/>
                </a:lnTo>
                <a:lnTo>
                  <a:pt x="328" y="601"/>
                </a:lnTo>
                <a:lnTo>
                  <a:pt x="332" y="601"/>
                </a:lnTo>
                <a:lnTo>
                  <a:pt x="335" y="601"/>
                </a:lnTo>
                <a:lnTo>
                  <a:pt x="339" y="601"/>
                </a:lnTo>
                <a:lnTo>
                  <a:pt x="342" y="604"/>
                </a:lnTo>
                <a:lnTo>
                  <a:pt x="346" y="604"/>
                </a:lnTo>
                <a:lnTo>
                  <a:pt x="349" y="604"/>
                </a:lnTo>
                <a:lnTo>
                  <a:pt x="349" y="608"/>
                </a:lnTo>
                <a:lnTo>
                  <a:pt x="353" y="608"/>
                </a:lnTo>
                <a:lnTo>
                  <a:pt x="353" y="611"/>
                </a:lnTo>
                <a:lnTo>
                  <a:pt x="356" y="611"/>
                </a:lnTo>
                <a:lnTo>
                  <a:pt x="360" y="615"/>
                </a:lnTo>
                <a:lnTo>
                  <a:pt x="360" y="615"/>
                </a:lnTo>
                <a:lnTo>
                  <a:pt x="363" y="618"/>
                </a:lnTo>
                <a:lnTo>
                  <a:pt x="367" y="618"/>
                </a:lnTo>
                <a:lnTo>
                  <a:pt x="367" y="622"/>
                </a:lnTo>
                <a:lnTo>
                  <a:pt x="367" y="625"/>
                </a:lnTo>
                <a:lnTo>
                  <a:pt x="370" y="625"/>
                </a:lnTo>
                <a:lnTo>
                  <a:pt x="370" y="629"/>
                </a:lnTo>
                <a:lnTo>
                  <a:pt x="370" y="632"/>
                </a:lnTo>
                <a:lnTo>
                  <a:pt x="370" y="632"/>
                </a:lnTo>
                <a:lnTo>
                  <a:pt x="374" y="636"/>
                </a:lnTo>
                <a:lnTo>
                  <a:pt x="374" y="639"/>
                </a:lnTo>
                <a:lnTo>
                  <a:pt x="374" y="643"/>
                </a:lnTo>
                <a:lnTo>
                  <a:pt x="374" y="650"/>
                </a:lnTo>
                <a:lnTo>
                  <a:pt x="374" y="657"/>
                </a:lnTo>
                <a:lnTo>
                  <a:pt x="374" y="664"/>
                </a:lnTo>
                <a:lnTo>
                  <a:pt x="374" y="667"/>
                </a:lnTo>
                <a:lnTo>
                  <a:pt x="370" y="674"/>
                </a:lnTo>
                <a:lnTo>
                  <a:pt x="370" y="681"/>
                </a:lnTo>
                <a:lnTo>
                  <a:pt x="370" y="688"/>
                </a:lnTo>
                <a:lnTo>
                  <a:pt x="367" y="695"/>
                </a:lnTo>
                <a:lnTo>
                  <a:pt x="363" y="699"/>
                </a:lnTo>
                <a:lnTo>
                  <a:pt x="360" y="702"/>
                </a:lnTo>
                <a:lnTo>
                  <a:pt x="356" y="706"/>
                </a:lnTo>
                <a:lnTo>
                  <a:pt x="356" y="706"/>
                </a:lnTo>
                <a:lnTo>
                  <a:pt x="356" y="709"/>
                </a:lnTo>
                <a:lnTo>
                  <a:pt x="353" y="713"/>
                </a:lnTo>
                <a:lnTo>
                  <a:pt x="353" y="716"/>
                </a:lnTo>
                <a:lnTo>
                  <a:pt x="360" y="727"/>
                </a:lnTo>
                <a:lnTo>
                  <a:pt x="374" y="744"/>
                </a:lnTo>
                <a:lnTo>
                  <a:pt x="395" y="769"/>
                </a:lnTo>
                <a:lnTo>
                  <a:pt x="416" y="797"/>
                </a:lnTo>
                <a:lnTo>
                  <a:pt x="440" y="828"/>
                </a:lnTo>
                <a:lnTo>
                  <a:pt x="468" y="859"/>
                </a:lnTo>
                <a:lnTo>
                  <a:pt x="489" y="891"/>
                </a:lnTo>
                <a:lnTo>
                  <a:pt x="510" y="919"/>
                </a:lnTo>
                <a:lnTo>
                  <a:pt x="517" y="926"/>
                </a:lnTo>
                <a:lnTo>
                  <a:pt x="524" y="936"/>
                </a:lnTo>
                <a:lnTo>
                  <a:pt x="527" y="947"/>
                </a:lnTo>
                <a:lnTo>
                  <a:pt x="534" y="957"/>
                </a:lnTo>
                <a:lnTo>
                  <a:pt x="541" y="968"/>
                </a:lnTo>
                <a:lnTo>
                  <a:pt x="548" y="978"/>
                </a:lnTo>
                <a:lnTo>
                  <a:pt x="552" y="989"/>
                </a:lnTo>
                <a:lnTo>
                  <a:pt x="559" y="999"/>
                </a:lnTo>
                <a:lnTo>
                  <a:pt x="559" y="999"/>
                </a:lnTo>
                <a:lnTo>
                  <a:pt x="559" y="1003"/>
                </a:lnTo>
                <a:lnTo>
                  <a:pt x="559" y="1006"/>
                </a:lnTo>
                <a:lnTo>
                  <a:pt x="559" y="1010"/>
                </a:lnTo>
                <a:lnTo>
                  <a:pt x="559" y="1010"/>
                </a:lnTo>
                <a:lnTo>
                  <a:pt x="559" y="1013"/>
                </a:lnTo>
                <a:lnTo>
                  <a:pt x="559" y="1017"/>
                </a:lnTo>
                <a:lnTo>
                  <a:pt x="559" y="1020"/>
                </a:lnTo>
                <a:lnTo>
                  <a:pt x="538" y="1045"/>
                </a:lnTo>
                <a:lnTo>
                  <a:pt x="520" y="1069"/>
                </a:lnTo>
                <a:lnTo>
                  <a:pt x="506" y="1086"/>
                </a:lnTo>
                <a:lnTo>
                  <a:pt x="496" y="1104"/>
                </a:lnTo>
                <a:lnTo>
                  <a:pt x="485" y="1114"/>
                </a:lnTo>
                <a:lnTo>
                  <a:pt x="475" y="1128"/>
                </a:lnTo>
                <a:lnTo>
                  <a:pt x="464" y="1142"/>
                </a:lnTo>
                <a:lnTo>
                  <a:pt x="454" y="1156"/>
                </a:lnTo>
                <a:lnTo>
                  <a:pt x="444" y="1167"/>
                </a:lnTo>
                <a:lnTo>
                  <a:pt x="433" y="1174"/>
                </a:lnTo>
                <a:lnTo>
                  <a:pt x="426" y="1181"/>
                </a:lnTo>
                <a:lnTo>
                  <a:pt x="423" y="1184"/>
                </a:lnTo>
                <a:lnTo>
                  <a:pt x="419" y="1188"/>
                </a:lnTo>
                <a:lnTo>
                  <a:pt x="419" y="1188"/>
                </a:lnTo>
                <a:lnTo>
                  <a:pt x="416" y="1188"/>
                </a:lnTo>
                <a:lnTo>
                  <a:pt x="416" y="1188"/>
                </a:lnTo>
                <a:close/>
                <a:moveTo>
                  <a:pt x="880" y="1086"/>
                </a:moveTo>
                <a:lnTo>
                  <a:pt x="884" y="1086"/>
                </a:lnTo>
                <a:lnTo>
                  <a:pt x="884" y="1086"/>
                </a:lnTo>
                <a:lnTo>
                  <a:pt x="887" y="1086"/>
                </a:lnTo>
                <a:lnTo>
                  <a:pt x="891" y="1086"/>
                </a:lnTo>
                <a:lnTo>
                  <a:pt x="891" y="1086"/>
                </a:lnTo>
                <a:lnTo>
                  <a:pt x="894" y="1086"/>
                </a:lnTo>
                <a:lnTo>
                  <a:pt x="894" y="1086"/>
                </a:lnTo>
                <a:lnTo>
                  <a:pt x="898" y="1086"/>
                </a:lnTo>
                <a:lnTo>
                  <a:pt x="908" y="1079"/>
                </a:lnTo>
                <a:lnTo>
                  <a:pt x="922" y="1073"/>
                </a:lnTo>
                <a:lnTo>
                  <a:pt x="932" y="1066"/>
                </a:lnTo>
                <a:lnTo>
                  <a:pt x="943" y="1059"/>
                </a:lnTo>
                <a:lnTo>
                  <a:pt x="957" y="1052"/>
                </a:lnTo>
                <a:lnTo>
                  <a:pt x="967" y="1045"/>
                </a:lnTo>
                <a:lnTo>
                  <a:pt x="981" y="1038"/>
                </a:lnTo>
                <a:lnTo>
                  <a:pt x="992" y="1031"/>
                </a:lnTo>
                <a:lnTo>
                  <a:pt x="999" y="1024"/>
                </a:lnTo>
                <a:lnTo>
                  <a:pt x="1009" y="1017"/>
                </a:lnTo>
                <a:lnTo>
                  <a:pt x="1016" y="1010"/>
                </a:lnTo>
                <a:lnTo>
                  <a:pt x="1030" y="999"/>
                </a:lnTo>
                <a:lnTo>
                  <a:pt x="1041" y="992"/>
                </a:lnTo>
                <a:lnTo>
                  <a:pt x="1055" y="982"/>
                </a:lnTo>
                <a:lnTo>
                  <a:pt x="1069" y="971"/>
                </a:lnTo>
                <a:lnTo>
                  <a:pt x="1079" y="961"/>
                </a:lnTo>
                <a:lnTo>
                  <a:pt x="1079" y="957"/>
                </a:lnTo>
                <a:lnTo>
                  <a:pt x="1079" y="957"/>
                </a:lnTo>
                <a:lnTo>
                  <a:pt x="1079" y="954"/>
                </a:lnTo>
                <a:lnTo>
                  <a:pt x="1076" y="954"/>
                </a:lnTo>
                <a:lnTo>
                  <a:pt x="1076" y="950"/>
                </a:lnTo>
                <a:lnTo>
                  <a:pt x="1076" y="950"/>
                </a:lnTo>
                <a:lnTo>
                  <a:pt x="1076" y="947"/>
                </a:lnTo>
                <a:lnTo>
                  <a:pt x="1072" y="947"/>
                </a:lnTo>
                <a:lnTo>
                  <a:pt x="1065" y="947"/>
                </a:lnTo>
                <a:lnTo>
                  <a:pt x="1062" y="947"/>
                </a:lnTo>
                <a:lnTo>
                  <a:pt x="1055" y="947"/>
                </a:lnTo>
                <a:lnTo>
                  <a:pt x="1048" y="947"/>
                </a:lnTo>
                <a:lnTo>
                  <a:pt x="1037" y="950"/>
                </a:lnTo>
                <a:lnTo>
                  <a:pt x="1027" y="954"/>
                </a:lnTo>
                <a:lnTo>
                  <a:pt x="1009" y="957"/>
                </a:lnTo>
                <a:lnTo>
                  <a:pt x="988" y="961"/>
                </a:lnTo>
                <a:lnTo>
                  <a:pt x="981" y="964"/>
                </a:lnTo>
                <a:lnTo>
                  <a:pt x="974" y="968"/>
                </a:lnTo>
                <a:lnTo>
                  <a:pt x="971" y="971"/>
                </a:lnTo>
                <a:lnTo>
                  <a:pt x="964" y="978"/>
                </a:lnTo>
                <a:lnTo>
                  <a:pt x="957" y="985"/>
                </a:lnTo>
                <a:lnTo>
                  <a:pt x="946" y="992"/>
                </a:lnTo>
                <a:lnTo>
                  <a:pt x="932" y="1003"/>
                </a:lnTo>
                <a:lnTo>
                  <a:pt x="915" y="1020"/>
                </a:lnTo>
                <a:lnTo>
                  <a:pt x="911" y="1024"/>
                </a:lnTo>
                <a:lnTo>
                  <a:pt x="904" y="1031"/>
                </a:lnTo>
                <a:lnTo>
                  <a:pt x="901" y="1038"/>
                </a:lnTo>
                <a:lnTo>
                  <a:pt x="898" y="1045"/>
                </a:lnTo>
                <a:lnTo>
                  <a:pt x="894" y="1048"/>
                </a:lnTo>
                <a:lnTo>
                  <a:pt x="891" y="1055"/>
                </a:lnTo>
                <a:lnTo>
                  <a:pt x="884" y="1062"/>
                </a:lnTo>
                <a:lnTo>
                  <a:pt x="880" y="1066"/>
                </a:lnTo>
                <a:lnTo>
                  <a:pt x="880" y="1069"/>
                </a:lnTo>
                <a:lnTo>
                  <a:pt x="880" y="1073"/>
                </a:lnTo>
                <a:lnTo>
                  <a:pt x="880" y="1076"/>
                </a:lnTo>
                <a:lnTo>
                  <a:pt x="880" y="1079"/>
                </a:lnTo>
                <a:lnTo>
                  <a:pt x="880" y="1079"/>
                </a:lnTo>
                <a:lnTo>
                  <a:pt x="880" y="1083"/>
                </a:lnTo>
                <a:lnTo>
                  <a:pt x="880" y="1086"/>
                </a:lnTo>
                <a:lnTo>
                  <a:pt x="880" y="1086"/>
                </a:lnTo>
                <a:close/>
                <a:moveTo>
                  <a:pt x="807" y="1017"/>
                </a:moveTo>
                <a:lnTo>
                  <a:pt x="814" y="1017"/>
                </a:lnTo>
                <a:lnTo>
                  <a:pt x="821" y="1017"/>
                </a:lnTo>
                <a:lnTo>
                  <a:pt x="824" y="1017"/>
                </a:lnTo>
                <a:lnTo>
                  <a:pt x="828" y="1013"/>
                </a:lnTo>
                <a:lnTo>
                  <a:pt x="831" y="1013"/>
                </a:lnTo>
                <a:lnTo>
                  <a:pt x="835" y="1013"/>
                </a:lnTo>
                <a:lnTo>
                  <a:pt x="842" y="1010"/>
                </a:lnTo>
                <a:lnTo>
                  <a:pt x="845" y="1010"/>
                </a:lnTo>
                <a:lnTo>
                  <a:pt x="856" y="1006"/>
                </a:lnTo>
                <a:lnTo>
                  <a:pt x="863" y="1003"/>
                </a:lnTo>
                <a:lnTo>
                  <a:pt x="866" y="999"/>
                </a:lnTo>
                <a:lnTo>
                  <a:pt x="870" y="996"/>
                </a:lnTo>
                <a:lnTo>
                  <a:pt x="877" y="992"/>
                </a:lnTo>
                <a:lnTo>
                  <a:pt x="880" y="989"/>
                </a:lnTo>
                <a:lnTo>
                  <a:pt x="884" y="985"/>
                </a:lnTo>
                <a:lnTo>
                  <a:pt x="891" y="982"/>
                </a:lnTo>
                <a:lnTo>
                  <a:pt x="884" y="978"/>
                </a:lnTo>
                <a:lnTo>
                  <a:pt x="877" y="975"/>
                </a:lnTo>
                <a:lnTo>
                  <a:pt x="866" y="971"/>
                </a:lnTo>
                <a:lnTo>
                  <a:pt x="859" y="968"/>
                </a:lnTo>
                <a:lnTo>
                  <a:pt x="852" y="964"/>
                </a:lnTo>
                <a:lnTo>
                  <a:pt x="845" y="961"/>
                </a:lnTo>
                <a:lnTo>
                  <a:pt x="838" y="957"/>
                </a:lnTo>
                <a:lnTo>
                  <a:pt x="831" y="954"/>
                </a:lnTo>
                <a:lnTo>
                  <a:pt x="814" y="940"/>
                </a:lnTo>
                <a:lnTo>
                  <a:pt x="800" y="922"/>
                </a:lnTo>
                <a:lnTo>
                  <a:pt x="782" y="908"/>
                </a:lnTo>
                <a:lnTo>
                  <a:pt x="768" y="894"/>
                </a:lnTo>
                <a:lnTo>
                  <a:pt x="751" y="877"/>
                </a:lnTo>
                <a:lnTo>
                  <a:pt x="737" y="863"/>
                </a:lnTo>
                <a:lnTo>
                  <a:pt x="719" y="845"/>
                </a:lnTo>
                <a:lnTo>
                  <a:pt x="705" y="831"/>
                </a:lnTo>
                <a:lnTo>
                  <a:pt x="702" y="831"/>
                </a:lnTo>
                <a:lnTo>
                  <a:pt x="698" y="828"/>
                </a:lnTo>
                <a:lnTo>
                  <a:pt x="698" y="828"/>
                </a:lnTo>
                <a:lnTo>
                  <a:pt x="695" y="828"/>
                </a:lnTo>
                <a:lnTo>
                  <a:pt x="695" y="828"/>
                </a:lnTo>
                <a:lnTo>
                  <a:pt x="691" y="824"/>
                </a:lnTo>
                <a:lnTo>
                  <a:pt x="688" y="824"/>
                </a:lnTo>
                <a:lnTo>
                  <a:pt x="688" y="824"/>
                </a:lnTo>
                <a:lnTo>
                  <a:pt x="684" y="817"/>
                </a:lnTo>
                <a:lnTo>
                  <a:pt x="681" y="814"/>
                </a:lnTo>
                <a:lnTo>
                  <a:pt x="678" y="810"/>
                </a:lnTo>
                <a:lnTo>
                  <a:pt x="678" y="807"/>
                </a:lnTo>
                <a:lnTo>
                  <a:pt x="674" y="804"/>
                </a:lnTo>
                <a:lnTo>
                  <a:pt x="671" y="804"/>
                </a:lnTo>
                <a:lnTo>
                  <a:pt x="664" y="797"/>
                </a:lnTo>
                <a:lnTo>
                  <a:pt x="660" y="793"/>
                </a:lnTo>
                <a:lnTo>
                  <a:pt x="657" y="793"/>
                </a:lnTo>
                <a:lnTo>
                  <a:pt x="653" y="793"/>
                </a:lnTo>
                <a:lnTo>
                  <a:pt x="650" y="793"/>
                </a:lnTo>
                <a:lnTo>
                  <a:pt x="646" y="797"/>
                </a:lnTo>
                <a:lnTo>
                  <a:pt x="646" y="797"/>
                </a:lnTo>
                <a:lnTo>
                  <a:pt x="643" y="800"/>
                </a:lnTo>
                <a:lnTo>
                  <a:pt x="639" y="800"/>
                </a:lnTo>
                <a:lnTo>
                  <a:pt x="636" y="804"/>
                </a:lnTo>
                <a:lnTo>
                  <a:pt x="636" y="800"/>
                </a:lnTo>
                <a:lnTo>
                  <a:pt x="636" y="797"/>
                </a:lnTo>
                <a:lnTo>
                  <a:pt x="636" y="797"/>
                </a:lnTo>
                <a:lnTo>
                  <a:pt x="636" y="793"/>
                </a:lnTo>
                <a:lnTo>
                  <a:pt x="636" y="793"/>
                </a:lnTo>
                <a:lnTo>
                  <a:pt x="636" y="790"/>
                </a:lnTo>
                <a:lnTo>
                  <a:pt x="636" y="786"/>
                </a:lnTo>
                <a:lnTo>
                  <a:pt x="636" y="786"/>
                </a:lnTo>
                <a:lnTo>
                  <a:pt x="639" y="783"/>
                </a:lnTo>
                <a:lnTo>
                  <a:pt x="639" y="783"/>
                </a:lnTo>
                <a:lnTo>
                  <a:pt x="639" y="783"/>
                </a:lnTo>
                <a:lnTo>
                  <a:pt x="643" y="779"/>
                </a:lnTo>
                <a:lnTo>
                  <a:pt x="643" y="776"/>
                </a:lnTo>
                <a:lnTo>
                  <a:pt x="646" y="772"/>
                </a:lnTo>
                <a:lnTo>
                  <a:pt x="646" y="765"/>
                </a:lnTo>
                <a:lnTo>
                  <a:pt x="650" y="758"/>
                </a:lnTo>
                <a:lnTo>
                  <a:pt x="650" y="751"/>
                </a:lnTo>
                <a:lnTo>
                  <a:pt x="650" y="744"/>
                </a:lnTo>
                <a:lnTo>
                  <a:pt x="650" y="737"/>
                </a:lnTo>
                <a:lnTo>
                  <a:pt x="650" y="730"/>
                </a:lnTo>
                <a:lnTo>
                  <a:pt x="650" y="723"/>
                </a:lnTo>
                <a:lnTo>
                  <a:pt x="650" y="716"/>
                </a:lnTo>
                <a:lnTo>
                  <a:pt x="650" y="709"/>
                </a:lnTo>
                <a:lnTo>
                  <a:pt x="650" y="702"/>
                </a:lnTo>
                <a:lnTo>
                  <a:pt x="646" y="692"/>
                </a:lnTo>
                <a:lnTo>
                  <a:pt x="643" y="681"/>
                </a:lnTo>
                <a:lnTo>
                  <a:pt x="643" y="674"/>
                </a:lnTo>
                <a:lnTo>
                  <a:pt x="639" y="671"/>
                </a:lnTo>
                <a:lnTo>
                  <a:pt x="639" y="664"/>
                </a:lnTo>
                <a:lnTo>
                  <a:pt x="636" y="653"/>
                </a:lnTo>
                <a:lnTo>
                  <a:pt x="636" y="646"/>
                </a:lnTo>
                <a:lnTo>
                  <a:pt x="632" y="632"/>
                </a:lnTo>
                <a:lnTo>
                  <a:pt x="632" y="618"/>
                </a:lnTo>
                <a:lnTo>
                  <a:pt x="632" y="604"/>
                </a:lnTo>
                <a:lnTo>
                  <a:pt x="632" y="594"/>
                </a:lnTo>
                <a:lnTo>
                  <a:pt x="632" y="587"/>
                </a:lnTo>
                <a:lnTo>
                  <a:pt x="632" y="583"/>
                </a:lnTo>
                <a:lnTo>
                  <a:pt x="632" y="580"/>
                </a:lnTo>
                <a:lnTo>
                  <a:pt x="632" y="573"/>
                </a:lnTo>
                <a:lnTo>
                  <a:pt x="632" y="569"/>
                </a:lnTo>
                <a:lnTo>
                  <a:pt x="643" y="569"/>
                </a:lnTo>
                <a:lnTo>
                  <a:pt x="650" y="569"/>
                </a:lnTo>
                <a:lnTo>
                  <a:pt x="657" y="566"/>
                </a:lnTo>
                <a:lnTo>
                  <a:pt x="660" y="566"/>
                </a:lnTo>
                <a:lnTo>
                  <a:pt x="664" y="566"/>
                </a:lnTo>
                <a:lnTo>
                  <a:pt x="671" y="562"/>
                </a:lnTo>
                <a:lnTo>
                  <a:pt x="674" y="562"/>
                </a:lnTo>
                <a:lnTo>
                  <a:pt x="681" y="559"/>
                </a:lnTo>
                <a:lnTo>
                  <a:pt x="684" y="555"/>
                </a:lnTo>
                <a:lnTo>
                  <a:pt x="691" y="548"/>
                </a:lnTo>
                <a:lnTo>
                  <a:pt x="695" y="545"/>
                </a:lnTo>
                <a:lnTo>
                  <a:pt x="702" y="538"/>
                </a:lnTo>
                <a:lnTo>
                  <a:pt x="705" y="531"/>
                </a:lnTo>
                <a:lnTo>
                  <a:pt x="709" y="528"/>
                </a:lnTo>
                <a:lnTo>
                  <a:pt x="716" y="521"/>
                </a:lnTo>
                <a:lnTo>
                  <a:pt x="719" y="517"/>
                </a:lnTo>
                <a:lnTo>
                  <a:pt x="723" y="514"/>
                </a:lnTo>
                <a:lnTo>
                  <a:pt x="723" y="510"/>
                </a:lnTo>
                <a:lnTo>
                  <a:pt x="723" y="510"/>
                </a:lnTo>
                <a:lnTo>
                  <a:pt x="723" y="507"/>
                </a:lnTo>
                <a:lnTo>
                  <a:pt x="726" y="503"/>
                </a:lnTo>
                <a:lnTo>
                  <a:pt x="726" y="500"/>
                </a:lnTo>
                <a:lnTo>
                  <a:pt x="726" y="500"/>
                </a:lnTo>
                <a:lnTo>
                  <a:pt x="726" y="496"/>
                </a:lnTo>
                <a:lnTo>
                  <a:pt x="726" y="489"/>
                </a:lnTo>
                <a:lnTo>
                  <a:pt x="726" y="482"/>
                </a:lnTo>
                <a:lnTo>
                  <a:pt x="726" y="475"/>
                </a:lnTo>
                <a:lnTo>
                  <a:pt x="726" y="468"/>
                </a:lnTo>
                <a:lnTo>
                  <a:pt x="726" y="461"/>
                </a:lnTo>
                <a:lnTo>
                  <a:pt x="726" y="458"/>
                </a:lnTo>
                <a:lnTo>
                  <a:pt x="726" y="451"/>
                </a:lnTo>
                <a:lnTo>
                  <a:pt x="726" y="444"/>
                </a:lnTo>
                <a:lnTo>
                  <a:pt x="726" y="440"/>
                </a:lnTo>
                <a:lnTo>
                  <a:pt x="726" y="437"/>
                </a:lnTo>
                <a:lnTo>
                  <a:pt x="723" y="437"/>
                </a:lnTo>
                <a:lnTo>
                  <a:pt x="723" y="433"/>
                </a:lnTo>
                <a:lnTo>
                  <a:pt x="723" y="430"/>
                </a:lnTo>
                <a:lnTo>
                  <a:pt x="723" y="426"/>
                </a:lnTo>
                <a:lnTo>
                  <a:pt x="719" y="426"/>
                </a:lnTo>
                <a:lnTo>
                  <a:pt x="719" y="423"/>
                </a:lnTo>
                <a:lnTo>
                  <a:pt x="712" y="412"/>
                </a:lnTo>
                <a:lnTo>
                  <a:pt x="705" y="405"/>
                </a:lnTo>
                <a:lnTo>
                  <a:pt x="698" y="398"/>
                </a:lnTo>
                <a:lnTo>
                  <a:pt x="691" y="391"/>
                </a:lnTo>
                <a:lnTo>
                  <a:pt x="688" y="388"/>
                </a:lnTo>
                <a:lnTo>
                  <a:pt x="681" y="381"/>
                </a:lnTo>
                <a:lnTo>
                  <a:pt x="671" y="374"/>
                </a:lnTo>
                <a:lnTo>
                  <a:pt x="660" y="363"/>
                </a:lnTo>
                <a:lnTo>
                  <a:pt x="657" y="363"/>
                </a:lnTo>
                <a:lnTo>
                  <a:pt x="653" y="360"/>
                </a:lnTo>
                <a:lnTo>
                  <a:pt x="646" y="360"/>
                </a:lnTo>
                <a:lnTo>
                  <a:pt x="643" y="356"/>
                </a:lnTo>
                <a:lnTo>
                  <a:pt x="639" y="356"/>
                </a:lnTo>
                <a:lnTo>
                  <a:pt x="636" y="353"/>
                </a:lnTo>
                <a:lnTo>
                  <a:pt x="632" y="353"/>
                </a:lnTo>
                <a:lnTo>
                  <a:pt x="629" y="349"/>
                </a:lnTo>
                <a:lnTo>
                  <a:pt x="622" y="349"/>
                </a:lnTo>
                <a:lnTo>
                  <a:pt x="615" y="349"/>
                </a:lnTo>
                <a:lnTo>
                  <a:pt x="611" y="349"/>
                </a:lnTo>
                <a:lnTo>
                  <a:pt x="604" y="349"/>
                </a:lnTo>
                <a:lnTo>
                  <a:pt x="601" y="349"/>
                </a:lnTo>
                <a:lnTo>
                  <a:pt x="594" y="349"/>
                </a:lnTo>
                <a:lnTo>
                  <a:pt x="587" y="349"/>
                </a:lnTo>
                <a:lnTo>
                  <a:pt x="583" y="349"/>
                </a:lnTo>
                <a:lnTo>
                  <a:pt x="576" y="349"/>
                </a:lnTo>
                <a:lnTo>
                  <a:pt x="573" y="353"/>
                </a:lnTo>
                <a:lnTo>
                  <a:pt x="569" y="353"/>
                </a:lnTo>
                <a:lnTo>
                  <a:pt x="566" y="353"/>
                </a:lnTo>
                <a:lnTo>
                  <a:pt x="562" y="356"/>
                </a:lnTo>
                <a:lnTo>
                  <a:pt x="559" y="360"/>
                </a:lnTo>
                <a:lnTo>
                  <a:pt x="552" y="360"/>
                </a:lnTo>
                <a:lnTo>
                  <a:pt x="545" y="367"/>
                </a:lnTo>
                <a:lnTo>
                  <a:pt x="541" y="370"/>
                </a:lnTo>
                <a:lnTo>
                  <a:pt x="538" y="374"/>
                </a:lnTo>
                <a:lnTo>
                  <a:pt x="534" y="377"/>
                </a:lnTo>
                <a:lnTo>
                  <a:pt x="534" y="381"/>
                </a:lnTo>
                <a:lnTo>
                  <a:pt x="531" y="384"/>
                </a:lnTo>
                <a:lnTo>
                  <a:pt x="527" y="388"/>
                </a:lnTo>
                <a:lnTo>
                  <a:pt x="524" y="395"/>
                </a:lnTo>
                <a:lnTo>
                  <a:pt x="520" y="398"/>
                </a:lnTo>
                <a:lnTo>
                  <a:pt x="520" y="402"/>
                </a:lnTo>
                <a:lnTo>
                  <a:pt x="520" y="405"/>
                </a:lnTo>
                <a:lnTo>
                  <a:pt x="524" y="409"/>
                </a:lnTo>
                <a:lnTo>
                  <a:pt x="524" y="412"/>
                </a:lnTo>
                <a:lnTo>
                  <a:pt x="524" y="416"/>
                </a:lnTo>
                <a:lnTo>
                  <a:pt x="524" y="419"/>
                </a:lnTo>
                <a:lnTo>
                  <a:pt x="524" y="423"/>
                </a:lnTo>
                <a:lnTo>
                  <a:pt x="524" y="426"/>
                </a:lnTo>
                <a:lnTo>
                  <a:pt x="524" y="426"/>
                </a:lnTo>
                <a:lnTo>
                  <a:pt x="527" y="430"/>
                </a:lnTo>
                <a:lnTo>
                  <a:pt x="531" y="430"/>
                </a:lnTo>
                <a:lnTo>
                  <a:pt x="531" y="433"/>
                </a:lnTo>
                <a:lnTo>
                  <a:pt x="534" y="437"/>
                </a:lnTo>
                <a:lnTo>
                  <a:pt x="538" y="437"/>
                </a:lnTo>
                <a:lnTo>
                  <a:pt x="538" y="440"/>
                </a:lnTo>
                <a:lnTo>
                  <a:pt x="541" y="440"/>
                </a:lnTo>
                <a:lnTo>
                  <a:pt x="552" y="444"/>
                </a:lnTo>
                <a:lnTo>
                  <a:pt x="559" y="444"/>
                </a:lnTo>
                <a:lnTo>
                  <a:pt x="569" y="447"/>
                </a:lnTo>
                <a:lnTo>
                  <a:pt x="580" y="447"/>
                </a:lnTo>
                <a:lnTo>
                  <a:pt x="590" y="451"/>
                </a:lnTo>
                <a:lnTo>
                  <a:pt x="597" y="451"/>
                </a:lnTo>
                <a:lnTo>
                  <a:pt x="608" y="451"/>
                </a:lnTo>
                <a:lnTo>
                  <a:pt x="618" y="454"/>
                </a:lnTo>
                <a:lnTo>
                  <a:pt x="618" y="454"/>
                </a:lnTo>
                <a:lnTo>
                  <a:pt x="618" y="458"/>
                </a:lnTo>
                <a:lnTo>
                  <a:pt x="615" y="458"/>
                </a:lnTo>
                <a:lnTo>
                  <a:pt x="615" y="461"/>
                </a:lnTo>
                <a:lnTo>
                  <a:pt x="615" y="461"/>
                </a:lnTo>
                <a:lnTo>
                  <a:pt x="615" y="461"/>
                </a:lnTo>
                <a:lnTo>
                  <a:pt x="615" y="465"/>
                </a:lnTo>
                <a:lnTo>
                  <a:pt x="615" y="465"/>
                </a:lnTo>
                <a:lnTo>
                  <a:pt x="615" y="465"/>
                </a:lnTo>
                <a:lnTo>
                  <a:pt x="611" y="468"/>
                </a:lnTo>
                <a:lnTo>
                  <a:pt x="611" y="468"/>
                </a:lnTo>
                <a:lnTo>
                  <a:pt x="608" y="472"/>
                </a:lnTo>
                <a:lnTo>
                  <a:pt x="608" y="472"/>
                </a:lnTo>
                <a:lnTo>
                  <a:pt x="604" y="472"/>
                </a:lnTo>
                <a:lnTo>
                  <a:pt x="604" y="475"/>
                </a:lnTo>
                <a:lnTo>
                  <a:pt x="601" y="475"/>
                </a:lnTo>
                <a:lnTo>
                  <a:pt x="601" y="479"/>
                </a:lnTo>
                <a:lnTo>
                  <a:pt x="601" y="482"/>
                </a:lnTo>
                <a:lnTo>
                  <a:pt x="601" y="486"/>
                </a:lnTo>
                <a:lnTo>
                  <a:pt x="601" y="486"/>
                </a:lnTo>
                <a:lnTo>
                  <a:pt x="601" y="489"/>
                </a:lnTo>
                <a:lnTo>
                  <a:pt x="601" y="493"/>
                </a:lnTo>
                <a:lnTo>
                  <a:pt x="601" y="496"/>
                </a:lnTo>
                <a:lnTo>
                  <a:pt x="601" y="500"/>
                </a:lnTo>
                <a:lnTo>
                  <a:pt x="604" y="500"/>
                </a:lnTo>
                <a:lnTo>
                  <a:pt x="604" y="500"/>
                </a:lnTo>
                <a:lnTo>
                  <a:pt x="604" y="503"/>
                </a:lnTo>
                <a:lnTo>
                  <a:pt x="608" y="503"/>
                </a:lnTo>
                <a:lnTo>
                  <a:pt x="608" y="503"/>
                </a:lnTo>
                <a:lnTo>
                  <a:pt x="608" y="507"/>
                </a:lnTo>
                <a:lnTo>
                  <a:pt x="608" y="510"/>
                </a:lnTo>
                <a:lnTo>
                  <a:pt x="611" y="514"/>
                </a:lnTo>
                <a:lnTo>
                  <a:pt x="608" y="514"/>
                </a:lnTo>
                <a:lnTo>
                  <a:pt x="608" y="510"/>
                </a:lnTo>
                <a:lnTo>
                  <a:pt x="604" y="510"/>
                </a:lnTo>
                <a:lnTo>
                  <a:pt x="604" y="510"/>
                </a:lnTo>
                <a:lnTo>
                  <a:pt x="604" y="510"/>
                </a:lnTo>
                <a:lnTo>
                  <a:pt x="601" y="510"/>
                </a:lnTo>
                <a:lnTo>
                  <a:pt x="601" y="510"/>
                </a:lnTo>
                <a:lnTo>
                  <a:pt x="601" y="510"/>
                </a:lnTo>
                <a:lnTo>
                  <a:pt x="597" y="507"/>
                </a:lnTo>
                <a:lnTo>
                  <a:pt x="597" y="507"/>
                </a:lnTo>
                <a:lnTo>
                  <a:pt x="594" y="503"/>
                </a:lnTo>
                <a:lnTo>
                  <a:pt x="594" y="500"/>
                </a:lnTo>
                <a:lnTo>
                  <a:pt x="590" y="500"/>
                </a:lnTo>
                <a:lnTo>
                  <a:pt x="590" y="496"/>
                </a:lnTo>
                <a:lnTo>
                  <a:pt x="590" y="493"/>
                </a:lnTo>
                <a:lnTo>
                  <a:pt x="587" y="493"/>
                </a:lnTo>
                <a:lnTo>
                  <a:pt x="587" y="489"/>
                </a:lnTo>
                <a:lnTo>
                  <a:pt x="587" y="486"/>
                </a:lnTo>
                <a:lnTo>
                  <a:pt x="587" y="482"/>
                </a:lnTo>
                <a:lnTo>
                  <a:pt x="590" y="482"/>
                </a:lnTo>
                <a:lnTo>
                  <a:pt x="590" y="479"/>
                </a:lnTo>
                <a:lnTo>
                  <a:pt x="590" y="475"/>
                </a:lnTo>
                <a:lnTo>
                  <a:pt x="590" y="472"/>
                </a:lnTo>
                <a:lnTo>
                  <a:pt x="590" y="472"/>
                </a:lnTo>
                <a:lnTo>
                  <a:pt x="583" y="468"/>
                </a:lnTo>
                <a:lnTo>
                  <a:pt x="576" y="468"/>
                </a:lnTo>
                <a:lnTo>
                  <a:pt x="573" y="468"/>
                </a:lnTo>
                <a:lnTo>
                  <a:pt x="566" y="468"/>
                </a:lnTo>
                <a:lnTo>
                  <a:pt x="562" y="465"/>
                </a:lnTo>
                <a:lnTo>
                  <a:pt x="555" y="465"/>
                </a:lnTo>
                <a:lnTo>
                  <a:pt x="548" y="465"/>
                </a:lnTo>
                <a:lnTo>
                  <a:pt x="545" y="465"/>
                </a:lnTo>
                <a:lnTo>
                  <a:pt x="541" y="465"/>
                </a:lnTo>
                <a:lnTo>
                  <a:pt x="541" y="468"/>
                </a:lnTo>
                <a:lnTo>
                  <a:pt x="541" y="468"/>
                </a:lnTo>
                <a:lnTo>
                  <a:pt x="541" y="468"/>
                </a:lnTo>
                <a:lnTo>
                  <a:pt x="538" y="472"/>
                </a:lnTo>
                <a:lnTo>
                  <a:pt x="538" y="472"/>
                </a:lnTo>
                <a:lnTo>
                  <a:pt x="538" y="475"/>
                </a:lnTo>
                <a:lnTo>
                  <a:pt x="538" y="475"/>
                </a:lnTo>
                <a:lnTo>
                  <a:pt x="534" y="475"/>
                </a:lnTo>
                <a:lnTo>
                  <a:pt x="534" y="475"/>
                </a:lnTo>
                <a:lnTo>
                  <a:pt x="531" y="475"/>
                </a:lnTo>
                <a:lnTo>
                  <a:pt x="531" y="475"/>
                </a:lnTo>
                <a:lnTo>
                  <a:pt x="531" y="475"/>
                </a:lnTo>
                <a:lnTo>
                  <a:pt x="527" y="475"/>
                </a:lnTo>
                <a:lnTo>
                  <a:pt x="527" y="475"/>
                </a:lnTo>
                <a:lnTo>
                  <a:pt x="527" y="475"/>
                </a:lnTo>
                <a:lnTo>
                  <a:pt x="527" y="472"/>
                </a:lnTo>
                <a:lnTo>
                  <a:pt x="531" y="472"/>
                </a:lnTo>
                <a:lnTo>
                  <a:pt x="531" y="468"/>
                </a:lnTo>
                <a:lnTo>
                  <a:pt x="531" y="468"/>
                </a:lnTo>
                <a:lnTo>
                  <a:pt x="531" y="465"/>
                </a:lnTo>
                <a:lnTo>
                  <a:pt x="534" y="461"/>
                </a:lnTo>
                <a:lnTo>
                  <a:pt x="534" y="458"/>
                </a:lnTo>
                <a:lnTo>
                  <a:pt x="534" y="454"/>
                </a:lnTo>
                <a:lnTo>
                  <a:pt x="531" y="451"/>
                </a:lnTo>
                <a:lnTo>
                  <a:pt x="527" y="447"/>
                </a:lnTo>
                <a:lnTo>
                  <a:pt x="524" y="444"/>
                </a:lnTo>
                <a:lnTo>
                  <a:pt x="524" y="440"/>
                </a:lnTo>
                <a:lnTo>
                  <a:pt x="520" y="437"/>
                </a:lnTo>
                <a:lnTo>
                  <a:pt x="517" y="433"/>
                </a:lnTo>
                <a:lnTo>
                  <a:pt x="513" y="430"/>
                </a:lnTo>
                <a:lnTo>
                  <a:pt x="510" y="426"/>
                </a:lnTo>
                <a:lnTo>
                  <a:pt x="510" y="423"/>
                </a:lnTo>
                <a:lnTo>
                  <a:pt x="510" y="419"/>
                </a:lnTo>
                <a:lnTo>
                  <a:pt x="510" y="416"/>
                </a:lnTo>
                <a:lnTo>
                  <a:pt x="510" y="412"/>
                </a:lnTo>
                <a:lnTo>
                  <a:pt x="510" y="409"/>
                </a:lnTo>
                <a:lnTo>
                  <a:pt x="510" y="409"/>
                </a:lnTo>
                <a:lnTo>
                  <a:pt x="510" y="405"/>
                </a:lnTo>
                <a:lnTo>
                  <a:pt x="510" y="402"/>
                </a:lnTo>
                <a:lnTo>
                  <a:pt x="517" y="381"/>
                </a:lnTo>
                <a:lnTo>
                  <a:pt x="524" y="363"/>
                </a:lnTo>
                <a:lnTo>
                  <a:pt x="527" y="349"/>
                </a:lnTo>
                <a:lnTo>
                  <a:pt x="531" y="335"/>
                </a:lnTo>
                <a:lnTo>
                  <a:pt x="534" y="321"/>
                </a:lnTo>
                <a:lnTo>
                  <a:pt x="538" y="311"/>
                </a:lnTo>
                <a:lnTo>
                  <a:pt x="541" y="300"/>
                </a:lnTo>
                <a:lnTo>
                  <a:pt x="545" y="297"/>
                </a:lnTo>
                <a:lnTo>
                  <a:pt x="541" y="293"/>
                </a:lnTo>
                <a:lnTo>
                  <a:pt x="541" y="293"/>
                </a:lnTo>
                <a:lnTo>
                  <a:pt x="541" y="293"/>
                </a:lnTo>
                <a:lnTo>
                  <a:pt x="538" y="290"/>
                </a:lnTo>
                <a:lnTo>
                  <a:pt x="538" y="290"/>
                </a:lnTo>
                <a:lnTo>
                  <a:pt x="534" y="290"/>
                </a:lnTo>
                <a:lnTo>
                  <a:pt x="534" y="286"/>
                </a:lnTo>
                <a:lnTo>
                  <a:pt x="534" y="286"/>
                </a:lnTo>
                <a:lnTo>
                  <a:pt x="531" y="286"/>
                </a:lnTo>
                <a:lnTo>
                  <a:pt x="527" y="286"/>
                </a:lnTo>
                <a:lnTo>
                  <a:pt x="524" y="286"/>
                </a:lnTo>
                <a:lnTo>
                  <a:pt x="520" y="286"/>
                </a:lnTo>
                <a:lnTo>
                  <a:pt x="517" y="286"/>
                </a:lnTo>
                <a:lnTo>
                  <a:pt x="517" y="286"/>
                </a:lnTo>
                <a:lnTo>
                  <a:pt x="513" y="286"/>
                </a:lnTo>
                <a:lnTo>
                  <a:pt x="510" y="286"/>
                </a:lnTo>
                <a:lnTo>
                  <a:pt x="506" y="290"/>
                </a:lnTo>
                <a:lnTo>
                  <a:pt x="503" y="290"/>
                </a:lnTo>
                <a:lnTo>
                  <a:pt x="499" y="293"/>
                </a:lnTo>
                <a:lnTo>
                  <a:pt x="496" y="293"/>
                </a:lnTo>
                <a:lnTo>
                  <a:pt x="496" y="293"/>
                </a:lnTo>
                <a:lnTo>
                  <a:pt x="492" y="297"/>
                </a:lnTo>
                <a:lnTo>
                  <a:pt x="489" y="297"/>
                </a:lnTo>
                <a:lnTo>
                  <a:pt x="485" y="300"/>
                </a:lnTo>
                <a:lnTo>
                  <a:pt x="482" y="307"/>
                </a:lnTo>
                <a:lnTo>
                  <a:pt x="478" y="314"/>
                </a:lnTo>
                <a:lnTo>
                  <a:pt x="475" y="321"/>
                </a:lnTo>
                <a:lnTo>
                  <a:pt x="471" y="325"/>
                </a:lnTo>
                <a:lnTo>
                  <a:pt x="468" y="332"/>
                </a:lnTo>
                <a:lnTo>
                  <a:pt x="464" y="339"/>
                </a:lnTo>
                <a:lnTo>
                  <a:pt x="461" y="349"/>
                </a:lnTo>
                <a:lnTo>
                  <a:pt x="458" y="360"/>
                </a:lnTo>
                <a:lnTo>
                  <a:pt x="458" y="367"/>
                </a:lnTo>
                <a:lnTo>
                  <a:pt x="458" y="370"/>
                </a:lnTo>
                <a:lnTo>
                  <a:pt x="458" y="377"/>
                </a:lnTo>
                <a:lnTo>
                  <a:pt x="458" y="384"/>
                </a:lnTo>
                <a:lnTo>
                  <a:pt x="458" y="391"/>
                </a:lnTo>
                <a:lnTo>
                  <a:pt x="458" y="395"/>
                </a:lnTo>
                <a:lnTo>
                  <a:pt x="458" y="402"/>
                </a:lnTo>
                <a:lnTo>
                  <a:pt x="458" y="409"/>
                </a:lnTo>
                <a:lnTo>
                  <a:pt x="461" y="412"/>
                </a:lnTo>
                <a:lnTo>
                  <a:pt x="461" y="419"/>
                </a:lnTo>
                <a:lnTo>
                  <a:pt x="464" y="426"/>
                </a:lnTo>
                <a:lnTo>
                  <a:pt x="464" y="430"/>
                </a:lnTo>
                <a:lnTo>
                  <a:pt x="468" y="437"/>
                </a:lnTo>
                <a:lnTo>
                  <a:pt x="471" y="440"/>
                </a:lnTo>
                <a:lnTo>
                  <a:pt x="471" y="447"/>
                </a:lnTo>
                <a:lnTo>
                  <a:pt x="475" y="454"/>
                </a:lnTo>
                <a:lnTo>
                  <a:pt x="475" y="454"/>
                </a:lnTo>
                <a:lnTo>
                  <a:pt x="478" y="458"/>
                </a:lnTo>
                <a:lnTo>
                  <a:pt x="478" y="461"/>
                </a:lnTo>
                <a:lnTo>
                  <a:pt x="482" y="465"/>
                </a:lnTo>
                <a:lnTo>
                  <a:pt x="482" y="465"/>
                </a:lnTo>
                <a:lnTo>
                  <a:pt x="485" y="468"/>
                </a:lnTo>
                <a:lnTo>
                  <a:pt x="485" y="472"/>
                </a:lnTo>
                <a:lnTo>
                  <a:pt x="489" y="472"/>
                </a:lnTo>
                <a:lnTo>
                  <a:pt x="492" y="475"/>
                </a:lnTo>
                <a:lnTo>
                  <a:pt x="499" y="475"/>
                </a:lnTo>
                <a:lnTo>
                  <a:pt x="503" y="475"/>
                </a:lnTo>
                <a:lnTo>
                  <a:pt x="506" y="479"/>
                </a:lnTo>
                <a:lnTo>
                  <a:pt x="513" y="479"/>
                </a:lnTo>
                <a:lnTo>
                  <a:pt x="517" y="479"/>
                </a:lnTo>
                <a:lnTo>
                  <a:pt x="520" y="479"/>
                </a:lnTo>
                <a:lnTo>
                  <a:pt x="527" y="482"/>
                </a:lnTo>
                <a:lnTo>
                  <a:pt x="524" y="482"/>
                </a:lnTo>
                <a:lnTo>
                  <a:pt x="524" y="482"/>
                </a:lnTo>
                <a:lnTo>
                  <a:pt x="524" y="482"/>
                </a:lnTo>
                <a:lnTo>
                  <a:pt x="524" y="486"/>
                </a:lnTo>
                <a:lnTo>
                  <a:pt x="524" y="486"/>
                </a:lnTo>
                <a:lnTo>
                  <a:pt x="520" y="486"/>
                </a:lnTo>
                <a:lnTo>
                  <a:pt x="520" y="486"/>
                </a:lnTo>
                <a:lnTo>
                  <a:pt x="520" y="486"/>
                </a:lnTo>
                <a:lnTo>
                  <a:pt x="517" y="486"/>
                </a:lnTo>
                <a:lnTo>
                  <a:pt x="513" y="486"/>
                </a:lnTo>
                <a:lnTo>
                  <a:pt x="510" y="486"/>
                </a:lnTo>
                <a:lnTo>
                  <a:pt x="503" y="486"/>
                </a:lnTo>
                <a:lnTo>
                  <a:pt x="499" y="486"/>
                </a:lnTo>
                <a:lnTo>
                  <a:pt x="496" y="486"/>
                </a:lnTo>
                <a:lnTo>
                  <a:pt x="492" y="486"/>
                </a:lnTo>
                <a:lnTo>
                  <a:pt x="489" y="486"/>
                </a:lnTo>
                <a:lnTo>
                  <a:pt x="485" y="486"/>
                </a:lnTo>
                <a:lnTo>
                  <a:pt x="485" y="482"/>
                </a:lnTo>
                <a:lnTo>
                  <a:pt x="482" y="479"/>
                </a:lnTo>
                <a:lnTo>
                  <a:pt x="478" y="479"/>
                </a:lnTo>
                <a:lnTo>
                  <a:pt x="478" y="475"/>
                </a:lnTo>
                <a:lnTo>
                  <a:pt x="475" y="472"/>
                </a:lnTo>
                <a:lnTo>
                  <a:pt x="471" y="472"/>
                </a:lnTo>
                <a:lnTo>
                  <a:pt x="471" y="468"/>
                </a:lnTo>
                <a:lnTo>
                  <a:pt x="468" y="468"/>
                </a:lnTo>
                <a:lnTo>
                  <a:pt x="464" y="468"/>
                </a:lnTo>
                <a:lnTo>
                  <a:pt x="461" y="468"/>
                </a:lnTo>
                <a:lnTo>
                  <a:pt x="461" y="468"/>
                </a:lnTo>
                <a:lnTo>
                  <a:pt x="461" y="472"/>
                </a:lnTo>
                <a:lnTo>
                  <a:pt x="458" y="472"/>
                </a:lnTo>
                <a:lnTo>
                  <a:pt x="458" y="472"/>
                </a:lnTo>
                <a:lnTo>
                  <a:pt x="454" y="475"/>
                </a:lnTo>
                <a:lnTo>
                  <a:pt x="454" y="479"/>
                </a:lnTo>
                <a:lnTo>
                  <a:pt x="454" y="482"/>
                </a:lnTo>
                <a:lnTo>
                  <a:pt x="458" y="489"/>
                </a:lnTo>
                <a:lnTo>
                  <a:pt x="458" y="493"/>
                </a:lnTo>
                <a:lnTo>
                  <a:pt x="461" y="503"/>
                </a:lnTo>
                <a:lnTo>
                  <a:pt x="464" y="514"/>
                </a:lnTo>
                <a:lnTo>
                  <a:pt x="468" y="528"/>
                </a:lnTo>
                <a:lnTo>
                  <a:pt x="475" y="548"/>
                </a:lnTo>
                <a:lnTo>
                  <a:pt x="478" y="555"/>
                </a:lnTo>
                <a:lnTo>
                  <a:pt x="485" y="559"/>
                </a:lnTo>
                <a:lnTo>
                  <a:pt x="489" y="566"/>
                </a:lnTo>
                <a:lnTo>
                  <a:pt x="496" y="573"/>
                </a:lnTo>
                <a:lnTo>
                  <a:pt x="499" y="580"/>
                </a:lnTo>
                <a:lnTo>
                  <a:pt x="506" y="587"/>
                </a:lnTo>
                <a:lnTo>
                  <a:pt x="510" y="594"/>
                </a:lnTo>
                <a:lnTo>
                  <a:pt x="517" y="597"/>
                </a:lnTo>
                <a:lnTo>
                  <a:pt x="520" y="601"/>
                </a:lnTo>
                <a:lnTo>
                  <a:pt x="527" y="601"/>
                </a:lnTo>
                <a:lnTo>
                  <a:pt x="534" y="601"/>
                </a:lnTo>
                <a:lnTo>
                  <a:pt x="541" y="601"/>
                </a:lnTo>
                <a:lnTo>
                  <a:pt x="548" y="601"/>
                </a:lnTo>
                <a:lnTo>
                  <a:pt x="552" y="604"/>
                </a:lnTo>
                <a:lnTo>
                  <a:pt x="559" y="604"/>
                </a:lnTo>
                <a:lnTo>
                  <a:pt x="566" y="604"/>
                </a:lnTo>
                <a:lnTo>
                  <a:pt x="562" y="611"/>
                </a:lnTo>
                <a:lnTo>
                  <a:pt x="562" y="622"/>
                </a:lnTo>
                <a:lnTo>
                  <a:pt x="562" y="629"/>
                </a:lnTo>
                <a:lnTo>
                  <a:pt x="559" y="636"/>
                </a:lnTo>
                <a:lnTo>
                  <a:pt x="559" y="646"/>
                </a:lnTo>
                <a:lnTo>
                  <a:pt x="559" y="653"/>
                </a:lnTo>
                <a:lnTo>
                  <a:pt x="555" y="660"/>
                </a:lnTo>
                <a:lnTo>
                  <a:pt x="555" y="671"/>
                </a:lnTo>
                <a:lnTo>
                  <a:pt x="555" y="685"/>
                </a:lnTo>
                <a:lnTo>
                  <a:pt x="555" y="699"/>
                </a:lnTo>
                <a:lnTo>
                  <a:pt x="555" y="713"/>
                </a:lnTo>
                <a:lnTo>
                  <a:pt x="555" y="727"/>
                </a:lnTo>
                <a:lnTo>
                  <a:pt x="555" y="741"/>
                </a:lnTo>
                <a:lnTo>
                  <a:pt x="555" y="755"/>
                </a:lnTo>
                <a:lnTo>
                  <a:pt x="555" y="769"/>
                </a:lnTo>
                <a:lnTo>
                  <a:pt x="555" y="783"/>
                </a:lnTo>
                <a:lnTo>
                  <a:pt x="559" y="786"/>
                </a:lnTo>
                <a:lnTo>
                  <a:pt x="559" y="790"/>
                </a:lnTo>
                <a:lnTo>
                  <a:pt x="559" y="793"/>
                </a:lnTo>
                <a:lnTo>
                  <a:pt x="562" y="800"/>
                </a:lnTo>
                <a:lnTo>
                  <a:pt x="562" y="804"/>
                </a:lnTo>
                <a:lnTo>
                  <a:pt x="562" y="807"/>
                </a:lnTo>
                <a:lnTo>
                  <a:pt x="566" y="810"/>
                </a:lnTo>
                <a:lnTo>
                  <a:pt x="566" y="814"/>
                </a:lnTo>
                <a:lnTo>
                  <a:pt x="569" y="821"/>
                </a:lnTo>
                <a:lnTo>
                  <a:pt x="576" y="828"/>
                </a:lnTo>
                <a:lnTo>
                  <a:pt x="580" y="835"/>
                </a:lnTo>
                <a:lnTo>
                  <a:pt x="583" y="842"/>
                </a:lnTo>
                <a:lnTo>
                  <a:pt x="587" y="845"/>
                </a:lnTo>
                <a:lnTo>
                  <a:pt x="590" y="852"/>
                </a:lnTo>
                <a:lnTo>
                  <a:pt x="597" y="859"/>
                </a:lnTo>
                <a:lnTo>
                  <a:pt x="601" y="866"/>
                </a:lnTo>
                <a:lnTo>
                  <a:pt x="611" y="877"/>
                </a:lnTo>
                <a:lnTo>
                  <a:pt x="618" y="884"/>
                </a:lnTo>
                <a:lnTo>
                  <a:pt x="629" y="894"/>
                </a:lnTo>
                <a:lnTo>
                  <a:pt x="636" y="901"/>
                </a:lnTo>
                <a:lnTo>
                  <a:pt x="646" y="912"/>
                </a:lnTo>
                <a:lnTo>
                  <a:pt x="660" y="922"/>
                </a:lnTo>
                <a:lnTo>
                  <a:pt x="678" y="936"/>
                </a:lnTo>
                <a:lnTo>
                  <a:pt x="702" y="957"/>
                </a:lnTo>
                <a:lnTo>
                  <a:pt x="716" y="968"/>
                </a:lnTo>
                <a:lnTo>
                  <a:pt x="730" y="975"/>
                </a:lnTo>
                <a:lnTo>
                  <a:pt x="737" y="982"/>
                </a:lnTo>
                <a:lnTo>
                  <a:pt x="747" y="985"/>
                </a:lnTo>
                <a:lnTo>
                  <a:pt x="758" y="992"/>
                </a:lnTo>
                <a:lnTo>
                  <a:pt x="772" y="999"/>
                </a:lnTo>
                <a:lnTo>
                  <a:pt x="786" y="1006"/>
                </a:lnTo>
                <a:lnTo>
                  <a:pt x="807" y="1017"/>
                </a:lnTo>
                <a:close/>
                <a:moveTo>
                  <a:pt x="1090" y="957"/>
                </a:moveTo>
                <a:lnTo>
                  <a:pt x="1093" y="957"/>
                </a:lnTo>
                <a:lnTo>
                  <a:pt x="1093" y="957"/>
                </a:lnTo>
                <a:lnTo>
                  <a:pt x="1093" y="957"/>
                </a:lnTo>
                <a:lnTo>
                  <a:pt x="1097" y="957"/>
                </a:lnTo>
                <a:lnTo>
                  <a:pt x="1097" y="957"/>
                </a:lnTo>
                <a:lnTo>
                  <a:pt x="1100" y="957"/>
                </a:lnTo>
                <a:lnTo>
                  <a:pt x="1100" y="957"/>
                </a:lnTo>
                <a:lnTo>
                  <a:pt x="1100" y="957"/>
                </a:lnTo>
                <a:lnTo>
                  <a:pt x="1107" y="954"/>
                </a:lnTo>
                <a:lnTo>
                  <a:pt x="1111" y="950"/>
                </a:lnTo>
                <a:lnTo>
                  <a:pt x="1118" y="947"/>
                </a:lnTo>
                <a:lnTo>
                  <a:pt x="1121" y="943"/>
                </a:lnTo>
                <a:lnTo>
                  <a:pt x="1128" y="940"/>
                </a:lnTo>
                <a:lnTo>
                  <a:pt x="1135" y="936"/>
                </a:lnTo>
                <a:lnTo>
                  <a:pt x="1138" y="933"/>
                </a:lnTo>
                <a:lnTo>
                  <a:pt x="1145" y="929"/>
                </a:lnTo>
                <a:lnTo>
                  <a:pt x="1180" y="898"/>
                </a:lnTo>
                <a:lnTo>
                  <a:pt x="1208" y="870"/>
                </a:lnTo>
                <a:lnTo>
                  <a:pt x="1233" y="849"/>
                </a:lnTo>
                <a:lnTo>
                  <a:pt x="1250" y="831"/>
                </a:lnTo>
                <a:lnTo>
                  <a:pt x="1268" y="821"/>
                </a:lnTo>
                <a:lnTo>
                  <a:pt x="1278" y="810"/>
                </a:lnTo>
                <a:lnTo>
                  <a:pt x="1289" y="804"/>
                </a:lnTo>
                <a:lnTo>
                  <a:pt x="1292" y="800"/>
                </a:lnTo>
                <a:lnTo>
                  <a:pt x="1289" y="797"/>
                </a:lnTo>
                <a:lnTo>
                  <a:pt x="1289" y="797"/>
                </a:lnTo>
                <a:lnTo>
                  <a:pt x="1289" y="793"/>
                </a:lnTo>
                <a:lnTo>
                  <a:pt x="1285" y="790"/>
                </a:lnTo>
                <a:lnTo>
                  <a:pt x="1285" y="790"/>
                </a:lnTo>
                <a:lnTo>
                  <a:pt x="1285" y="786"/>
                </a:lnTo>
                <a:lnTo>
                  <a:pt x="1285" y="786"/>
                </a:lnTo>
                <a:lnTo>
                  <a:pt x="1282" y="783"/>
                </a:lnTo>
                <a:lnTo>
                  <a:pt x="1282" y="783"/>
                </a:lnTo>
                <a:lnTo>
                  <a:pt x="1278" y="783"/>
                </a:lnTo>
                <a:lnTo>
                  <a:pt x="1275" y="783"/>
                </a:lnTo>
                <a:lnTo>
                  <a:pt x="1275" y="779"/>
                </a:lnTo>
                <a:lnTo>
                  <a:pt x="1271" y="779"/>
                </a:lnTo>
                <a:lnTo>
                  <a:pt x="1268" y="779"/>
                </a:lnTo>
                <a:lnTo>
                  <a:pt x="1268" y="779"/>
                </a:lnTo>
                <a:lnTo>
                  <a:pt x="1264" y="779"/>
                </a:lnTo>
                <a:lnTo>
                  <a:pt x="1261" y="772"/>
                </a:lnTo>
                <a:lnTo>
                  <a:pt x="1254" y="765"/>
                </a:lnTo>
                <a:lnTo>
                  <a:pt x="1250" y="758"/>
                </a:lnTo>
                <a:lnTo>
                  <a:pt x="1243" y="751"/>
                </a:lnTo>
                <a:lnTo>
                  <a:pt x="1236" y="744"/>
                </a:lnTo>
                <a:lnTo>
                  <a:pt x="1233" y="741"/>
                </a:lnTo>
                <a:lnTo>
                  <a:pt x="1226" y="734"/>
                </a:lnTo>
                <a:lnTo>
                  <a:pt x="1222" y="727"/>
                </a:lnTo>
                <a:lnTo>
                  <a:pt x="1219" y="720"/>
                </a:lnTo>
                <a:lnTo>
                  <a:pt x="1215" y="713"/>
                </a:lnTo>
                <a:lnTo>
                  <a:pt x="1212" y="706"/>
                </a:lnTo>
                <a:lnTo>
                  <a:pt x="1208" y="699"/>
                </a:lnTo>
                <a:lnTo>
                  <a:pt x="1205" y="692"/>
                </a:lnTo>
                <a:lnTo>
                  <a:pt x="1201" y="685"/>
                </a:lnTo>
                <a:lnTo>
                  <a:pt x="1198" y="678"/>
                </a:lnTo>
                <a:lnTo>
                  <a:pt x="1194" y="671"/>
                </a:lnTo>
                <a:lnTo>
                  <a:pt x="1191" y="671"/>
                </a:lnTo>
                <a:lnTo>
                  <a:pt x="1184" y="671"/>
                </a:lnTo>
                <a:lnTo>
                  <a:pt x="1180" y="667"/>
                </a:lnTo>
                <a:lnTo>
                  <a:pt x="1173" y="667"/>
                </a:lnTo>
                <a:lnTo>
                  <a:pt x="1170" y="667"/>
                </a:lnTo>
                <a:lnTo>
                  <a:pt x="1163" y="667"/>
                </a:lnTo>
                <a:lnTo>
                  <a:pt x="1159" y="664"/>
                </a:lnTo>
                <a:lnTo>
                  <a:pt x="1152" y="664"/>
                </a:lnTo>
                <a:lnTo>
                  <a:pt x="1145" y="664"/>
                </a:lnTo>
                <a:lnTo>
                  <a:pt x="1135" y="664"/>
                </a:lnTo>
                <a:lnTo>
                  <a:pt x="1124" y="664"/>
                </a:lnTo>
                <a:lnTo>
                  <a:pt x="1118" y="664"/>
                </a:lnTo>
                <a:lnTo>
                  <a:pt x="1107" y="664"/>
                </a:lnTo>
                <a:lnTo>
                  <a:pt x="1097" y="664"/>
                </a:lnTo>
                <a:lnTo>
                  <a:pt x="1090" y="664"/>
                </a:lnTo>
                <a:lnTo>
                  <a:pt x="1079" y="664"/>
                </a:lnTo>
                <a:lnTo>
                  <a:pt x="1079" y="664"/>
                </a:lnTo>
                <a:lnTo>
                  <a:pt x="1079" y="664"/>
                </a:lnTo>
                <a:lnTo>
                  <a:pt x="1079" y="664"/>
                </a:lnTo>
                <a:lnTo>
                  <a:pt x="1079" y="660"/>
                </a:lnTo>
                <a:lnTo>
                  <a:pt x="1079" y="660"/>
                </a:lnTo>
                <a:lnTo>
                  <a:pt x="1079" y="660"/>
                </a:lnTo>
                <a:lnTo>
                  <a:pt x="1076" y="660"/>
                </a:lnTo>
                <a:lnTo>
                  <a:pt x="1076" y="660"/>
                </a:lnTo>
                <a:lnTo>
                  <a:pt x="1079" y="660"/>
                </a:lnTo>
                <a:lnTo>
                  <a:pt x="1079" y="657"/>
                </a:lnTo>
                <a:lnTo>
                  <a:pt x="1083" y="657"/>
                </a:lnTo>
                <a:lnTo>
                  <a:pt x="1083" y="657"/>
                </a:lnTo>
                <a:lnTo>
                  <a:pt x="1083" y="657"/>
                </a:lnTo>
                <a:lnTo>
                  <a:pt x="1086" y="657"/>
                </a:lnTo>
                <a:lnTo>
                  <a:pt x="1086" y="653"/>
                </a:lnTo>
                <a:lnTo>
                  <a:pt x="1086" y="653"/>
                </a:lnTo>
                <a:lnTo>
                  <a:pt x="1107" y="653"/>
                </a:lnTo>
                <a:lnTo>
                  <a:pt x="1124" y="653"/>
                </a:lnTo>
                <a:lnTo>
                  <a:pt x="1138" y="653"/>
                </a:lnTo>
                <a:lnTo>
                  <a:pt x="1149" y="653"/>
                </a:lnTo>
                <a:lnTo>
                  <a:pt x="1163" y="657"/>
                </a:lnTo>
                <a:lnTo>
                  <a:pt x="1173" y="657"/>
                </a:lnTo>
                <a:lnTo>
                  <a:pt x="1191" y="660"/>
                </a:lnTo>
                <a:lnTo>
                  <a:pt x="1208" y="660"/>
                </a:lnTo>
                <a:lnTo>
                  <a:pt x="1215" y="664"/>
                </a:lnTo>
                <a:lnTo>
                  <a:pt x="1222" y="664"/>
                </a:lnTo>
                <a:lnTo>
                  <a:pt x="1226" y="667"/>
                </a:lnTo>
                <a:lnTo>
                  <a:pt x="1233" y="667"/>
                </a:lnTo>
                <a:lnTo>
                  <a:pt x="1240" y="671"/>
                </a:lnTo>
                <a:lnTo>
                  <a:pt x="1243" y="671"/>
                </a:lnTo>
                <a:lnTo>
                  <a:pt x="1250" y="674"/>
                </a:lnTo>
                <a:lnTo>
                  <a:pt x="1254" y="674"/>
                </a:lnTo>
                <a:lnTo>
                  <a:pt x="1264" y="681"/>
                </a:lnTo>
                <a:lnTo>
                  <a:pt x="1271" y="685"/>
                </a:lnTo>
                <a:lnTo>
                  <a:pt x="1282" y="692"/>
                </a:lnTo>
                <a:lnTo>
                  <a:pt x="1289" y="695"/>
                </a:lnTo>
                <a:lnTo>
                  <a:pt x="1299" y="702"/>
                </a:lnTo>
                <a:lnTo>
                  <a:pt x="1306" y="706"/>
                </a:lnTo>
                <a:lnTo>
                  <a:pt x="1317" y="713"/>
                </a:lnTo>
                <a:lnTo>
                  <a:pt x="1324" y="716"/>
                </a:lnTo>
                <a:lnTo>
                  <a:pt x="1327" y="723"/>
                </a:lnTo>
                <a:lnTo>
                  <a:pt x="1331" y="727"/>
                </a:lnTo>
                <a:lnTo>
                  <a:pt x="1334" y="734"/>
                </a:lnTo>
                <a:lnTo>
                  <a:pt x="1338" y="737"/>
                </a:lnTo>
                <a:lnTo>
                  <a:pt x="1341" y="741"/>
                </a:lnTo>
                <a:lnTo>
                  <a:pt x="1344" y="748"/>
                </a:lnTo>
                <a:lnTo>
                  <a:pt x="1348" y="751"/>
                </a:lnTo>
                <a:lnTo>
                  <a:pt x="1351" y="758"/>
                </a:lnTo>
                <a:lnTo>
                  <a:pt x="1355" y="758"/>
                </a:lnTo>
                <a:lnTo>
                  <a:pt x="1355" y="758"/>
                </a:lnTo>
                <a:lnTo>
                  <a:pt x="1358" y="758"/>
                </a:lnTo>
                <a:lnTo>
                  <a:pt x="1358" y="758"/>
                </a:lnTo>
                <a:lnTo>
                  <a:pt x="1362" y="758"/>
                </a:lnTo>
                <a:lnTo>
                  <a:pt x="1362" y="758"/>
                </a:lnTo>
                <a:lnTo>
                  <a:pt x="1365" y="758"/>
                </a:lnTo>
                <a:lnTo>
                  <a:pt x="1365" y="758"/>
                </a:lnTo>
                <a:lnTo>
                  <a:pt x="1372" y="755"/>
                </a:lnTo>
                <a:lnTo>
                  <a:pt x="1376" y="751"/>
                </a:lnTo>
                <a:lnTo>
                  <a:pt x="1379" y="751"/>
                </a:lnTo>
                <a:lnTo>
                  <a:pt x="1383" y="748"/>
                </a:lnTo>
                <a:lnTo>
                  <a:pt x="1386" y="744"/>
                </a:lnTo>
                <a:lnTo>
                  <a:pt x="1390" y="741"/>
                </a:lnTo>
                <a:lnTo>
                  <a:pt x="1393" y="737"/>
                </a:lnTo>
                <a:lnTo>
                  <a:pt x="1397" y="734"/>
                </a:lnTo>
                <a:lnTo>
                  <a:pt x="1432" y="716"/>
                </a:lnTo>
                <a:lnTo>
                  <a:pt x="1456" y="699"/>
                </a:lnTo>
                <a:lnTo>
                  <a:pt x="1477" y="688"/>
                </a:lnTo>
                <a:lnTo>
                  <a:pt x="1491" y="681"/>
                </a:lnTo>
                <a:lnTo>
                  <a:pt x="1502" y="674"/>
                </a:lnTo>
                <a:lnTo>
                  <a:pt x="1512" y="671"/>
                </a:lnTo>
                <a:lnTo>
                  <a:pt x="1519" y="667"/>
                </a:lnTo>
                <a:lnTo>
                  <a:pt x="1530" y="660"/>
                </a:lnTo>
                <a:lnTo>
                  <a:pt x="1533" y="660"/>
                </a:lnTo>
                <a:lnTo>
                  <a:pt x="1537" y="660"/>
                </a:lnTo>
                <a:lnTo>
                  <a:pt x="1537" y="660"/>
                </a:lnTo>
                <a:lnTo>
                  <a:pt x="1540" y="660"/>
                </a:lnTo>
                <a:lnTo>
                  <a:pt x="1544" y="660"/>
                </a:lnTo>
                <a:lnTo>
                  <a:pt x="1544" y="660"/>
                </a:lnTo>
                <a:lnTo>
                  <a:pt x="1547" y="660"/>
                </a:lnTo>
                <a:lnTo>
                  <a:pt x="1547" y="660"/>
                </a:lnTo>
                <a:lnTo>
                  <a:pt x="1551" y="660"/>
                </a:lnTo>
                <a:lnTo>
                  <a:pt x="1551" y="657"/>
                </a:lnTo>
                <a:lnTo>
                  <a:pt x="1554" y="657"/>
                </a:lnTo>
                <a:lnTo>
                  <a:pt x="1554" y="657"/>
                </a:lnTo>
                <a:lnTo>
                  <a:pt x="1554" y="653"/>
                </a:lnTo>
                <a:lnTo>
                  <a:pt x="1554" y="650"/>
                </a:lnTo>
                <a:lnTo>
                  <a:pt x="1554" y="646"/>
                </a:lnTo>
                <a:lnTo>
                  <a:pt x="1558" y="643"/>
                </a:lnTo>
                <a:lnTo>
                  <a:pt x="1558" y="643"/>
                </a:lnTo>
                <a:lnTo>
                  <a:pt x="1561" y="643"/>
                </a:lnTo>
                <a:lnTo>
                  <a:pt x="1561" y="643"/>
                </a:lnTo>
                <a:lnTo>
                  <a:pt x="1561" y="643"/>
                </a:lnTo>
                <a:lnTo>
                  <a:pt x="1564" y="646"/>
                </a:lnTo>
                <a:lnTo>
                  <a:pt x="1564" y="646"/>
                </a:lnTo>
                <a:lnTo>
                  <a:pt x="1568" y="650"/>
                </a:lnTo>
                <a:lnTo>
                  <a:pt x="1568" y="650"/>
                </a:lnTo>
                <a:lnTo>
                  <a:pt x="1575" y="653"/>
                </a:lnTo>
                <a:lnTo>
                  <a:pt x="1582" y="653"/>
                </a:lnTo>
                <a:lnTo>
                  <a:pt x="1585" y="657"/>
                </a:lnTo>
                <a:lnTo>
                  <a:pt x="1592" y="657"/>
                </a:lnTo>
                <a:lnTo>
                  <a:pt x="1603" y="660"/>
                </a:lnTo>
                <a:lnTo>
                  <a:pt x="1613" y="660"/>
                </a:lnTo>
                <a:lnTo>
                  <a:pt x="1631" y="664"/>
                </a:lnTo>
                <a:lnTo>
                  <a:pt x="1648" y="664"/>
                </a:lnTo>
                <a:lnTo>
                  <a:pt x="1666" y="664"/>
                </a:lnTo>
                <a:lnTo>
                  <a:pt x="1680" y="660"/>
                </a:lnTo>
                <a:lnTo>
                  <a:pt x="1690" y="657"/>
                </a:lnTo>
                <a:lnTo>
                  <a:pt x="1701" y="657"/>
                </a:lnTo>
                <a:lnTo>
                  <a:pt x="1711" y="653"/>
                </a:lnTo>
                <a:lnTo>
                  <a:pt x="1718" y="653"/>
                </a:lnTo>
                <a:lnTo>
                  <a:pt x="1729" y="650"/>
                </a:lnTo>
                <a:lnTo>
                  <a:pt x="1743" y="643"/>
                </a:lnTo>
                <a:lnTo>
                  <a:pt x="1757" y="636"/>
                </a:lnTo>
                <a:lnTo>
                  <a:pt x="1767" y="629"/>
                </a:lnTo>
                <a:lnTo>
                  <a:pt x="1774" y="622"/>
                </a:lnTo>
                <a:lnTo>
                  <a:pt x="1781" y="615"/>
                </a:lnTo>
                <a:lnTo>
                  <a:pt x="1788" y="611"/>
                </a:lnTo>
                <a:lnTo>
                  <a:pt x="1795" y="604"/>
                </a:lnTo>
                <a:lnTo>
                  <a:pt x="1805" y="594"/>
                </a:lnTo>
                <a:lnTo>
                  <a:pt x="1816" y="583"/>
                </a:lnTo>
                <a:lnTo>
                  <a:pt x="1819" y="576"/>
                </a:lnTo>
                <a:lnTo>
                  <a:pt x="1823" y="573"/>
                </a:lnTo>
                <a:lnTo>
                  <a:pt x="1826" y="566"/>
                </a:lnTo>
                <a:lnTo>
                  <a:pt x="1830" y="562"/>
                </a:lnTo>
                <a:lnTo>
                  <a:pt x="1833" y="555"/>
                </a:lnTo>
                <a:lnTo>
                  <a:pt x="1837" y="552"/>
                </a:lnTo>
                <a:lnTo>
                  <a:pt x="1840" y="545"/>
                </a:lnTo>
                <a:lnTo>
                  <a:pt x="1844" y="541"/>
                </a:lnTo>
                <a:lnTo>
                  <a:pt x="1844" y="534"/>
                </a:lnTo>
                <a:lnTo>
                  <a:pt x="1847" y="531"/>
                </a:lnTo>
                <a:lnTo>
                  <a:pt x="1847" y="528"/>
                </a:lnTo>
                <a:lnTo>
                  <a:pt x="1851" y="521"/>
                </a:lnTo>
                <a:lnTo>
                  <a:pt x="1851" y="517"/>
                </a:lnTo>
                <a:lnTo>
                  <a:pt x="1854" y="510"/>
                </a:lnTo>
                <a:lnTo>
                  <a:pt x="1854" y="507"/>
                </a:lnTo>
                <a:lnTo>
                  <a:pt x="1858" y="503"/>
                </a:lnTo>
                <a:lnTo>
                  <a:pt x="1858" y="496"/>
                </a:lnTo>
                <a:lnTo>
                  <a:pt x="1858" y="489"/>
                </a:lnTo>
                <a:lnTo>
                  <a:pt x="1858" y="486"/>
                </a:lnTo>
                <a:lnTo>
                  <a:pt x="1858" y="479"/>
                </a:lnTo>
                <a:lnTo>
                  <a:pt x="1854" y="472"/>
                </a:lnTo>
                <a:lnTo>
                  <a:pt x="1854" y="465"/>
                </a:lnTo>
                <a:lnTo>
                  <a:pt x="1851" y="454"/>
                </a:lnTo>
                <a:lnTo>
                  <a:pt x="1851" y="440"/>
                </a:lnTo>
                <a:lnTo>
                  <a:pt x="1847" y="433"/>
                </a:lnTo>
                <a:lnTo>
                  <a:pt x="1844" y="426"/>
                </a:lnTo>
                <a:lnTo>
                  <a:pt x="1840" y="423"/>
                </a:lnTo>
                <a:lnTo>
                  <a:pt x="1837" y="416"/>
                </a:lnTo>
                <a:lnTo>
                  <a:pt x="1833" y="409"/>
                </a:lnTo>
                <a:lnTo>
                  <a:pt x="1830" y="405"/>
                </a:lnTo>
                <a:lnTo>
                  <a:pt x="1826" y="398"/>
                </a:lnTo>
                <a:lnTo>
                  <a:pt x="1823" y="391"/>
                </a:lnTo>
                <a:lnTo>
                  <a:pt x="1819" y="388"/>
                </a:lnTo>
                <a:lnTo>
                  <a:pt x="1816" y="384"/>
                </a:lnTo>
                <a:lnTo>
                  <a:pt x="1812" y="381"/>
                </a:lnTo>
                <a:lnTo>
                  <a:pt x="1805" y="377"/>
                </a:lnTo>
                <a:lnTo>
                  <a:pt x="1798" y="374"/>
                </a:lnTo>
                <a:lnTo>
                  <a:pt x="1791" y="367"/>
                </a:lnTo>
                <a:lnTo>
                  <a:pt x="1777" y="360"/>
                </a:lnTo>
                <a:lnTo>
                  <a:pt x="1760" y="349"/>
                </a:lnTo>
                <a:lnTo>
                  <a:pt x="1750" y="346"/>
                </a:lnTo>
                <a:lnTo>
                  <a:pt x="1743" y="346"/>
                </a:lnTo>
                <a:lnTo>
                  <a:pt x="1736" y="346"/>
                </a:lnTo>
                <a:lnTo>
                  <a:pt x="1729" y="342"/>
                </a:lnTo>
                <a:lnTo>
                  <a:pt x="1722" y="342"/>
                </a:lnTo>
                <a:lnTo>
                  <a:pt x="1715" y="342"/>
                </a:lnTo>
                <a:lnTo>
                  <a:pt x="1708" y="342"/>
                </a:lnTo>
                <a:lnTo>
                  <a:pt x="1694" y="342"/>
                </a:lnTo>
                <a:lnTo>
                  <a:pt x="1683" y="346"/>
                </a:lnTo>
                <a:lnTo>
                  <a:pt x="1673" y="346"/>
                </a:lnTo>
                <a:lnTo>
                  <a:pt x="1662" y="349"/>
                </a:lnTo>
                <a:lnTo>
                  <a:pt x="1655" y="349"/>
                </a:lnTo>
                <a:lnTo>
                  <a:pt x="1648" y="353"/>
                </a:lnTo>
                <a:lnTo>
                  <a:pt x="1641" y="356"/>
                </a:lnTo>
                <a:lnTo>
                  <a:pt x="1631" y="360"/>
                </a:lnTo>
                <a:lnTo>
                  <a:pt x="1617" y="363"/>
                </a:lnTo>
                <a:lnTo>
                  <a:pt x="1613" y="370"/>
                </a:lnTo>
                <a:lnTo>
                  <a:pt x="1606" y="374"/>
                </a:lnTo>
                <a:lnTo>
                  <a:pt x="1599" y="377"/>
                </a:lnTo>
                <a:lnTo>
                  <a:pt x="1592" y="384"/>
                </a:lnTo>
                <a:lnTo>
                  <a:pt x="1585" y="388"/>
                </a:lnTo>
                <a:lnTo>
                  <a:pt x="1578" y="395"/>
                </a:lnTo>
                <a:lnTo>
                  <a:pt x="1571" y="398"/>
                </a:lnTo>
                <a:lnTo>
                  <a:pt x="1564" y="405"/>
                </a:lnTo>
                <a:lnTo>
                  <a:pt x="1564" y="398"/>
                </a:lnTo>
                <a:lnTo>
                  <a:pt x="1564" y="388"/>
                </a:lnTo>
                <a:lnTo>
                  <a:pt x="1564" y="381"/>
                </a:lnTo>
                <a:lnTo>
                  <a:pt x="1564" y="374"/>
                </a:lnTo>
                <a:lnTo>
                  <a:pt x="1564" y="367"/>
                </a:lnTo>
                <a:lnTo>
                  <a:pt x="1564" y="356"/>
                </a:lnTo>
                <a:lnTo>
                  <a:pt x="1564" y="349"/>
                </a:lnTo>
                <a:lnTo>
                  <a:pt x="1564" y="342"/>
                </a:lnTo>
                <a:lnTo>
                  <a:pt x="1561" y="335"/>
                </a:lnTo>
                <a:lnTo>
                  <a:pt x="1554" y="332"/>
                </a:lnTo>
                <a:lnTo>
                  <a:pt x="1551" y="325"/>
                </a:lnTo>
                <a:lnTo>
                  <a:pt x="1547" y="321"/>
                </a:lnTo>
                <a:lnTo>
                  <a:pt x="1544" y="314"/>
                </a:lnTo>
                <a:lnTo>
                  <a:pt x="1540" y="311"/>
                </a:lnTo>
                <a:lnTo>
                  <a:pt x="1533" y="304"/>
                </a:lnTo>
                <a:lnTo>
                  <a:pt x="1530" y="300"/>
                </a:lnTo>
                <a:lnTo>
                  <a:pt x="1526" y="297"/>
                </a:lnTo>
                <a:lnTo>
                  <a:pt x="1523" y="297"/>
                </a:lnTo>
                <a:lnTo>
                  <a:pt x="1519" y="293"/>
                </a:lnTo>
                <a:lnTo>
                  <a:pt x="1512" y="293"/>
                </a:lnTo>
                <a:lnTo>
                  <a:pt x="1509" y="293"/>
                </a:lnTo>
                <a:lnTo>
                  <a:pt x="1505" y="290"/>
                </a:lnTo>
                <a:lnTo>
                  <a:pt x="1502" y="290"/>
                </a:lnTo>
                <a:lnTo>
                  <a:pt x="1495" y="286"/>
                </a:lnTo>
                <a:lnTo>
                  <a:pt x="1488" y="283"/>
                </a:lnTo>
                <a:lnTo>
                  <a:pt x="1481" y="276"/>
                </a:lnTo>
                <a:lnTo>
                  <a:pt x="1474" y="269"/>
                </a:lnTo>
                <a:lnTo>
                  <a:pt x="1467" y="265"/>
                </a:lnTo>
                <a:lnTo>
                  <a:pt x="1460" y="259"/>
                </a:lnTo>
                <a:lnTo>
                  <a:pt x="1453" y="255"/>
                </a:lnTo>
                <a:lnTo>
                  <a:pt x="1446" y="248"/>
                </a:lnTo>
                <a:lnTo>
                  <a:pt x="1439" y="245"/>
                </a:lnTo>
                <a:lnTo>
                  <a:pt x="1432" y="234"/>
                </a:lnTo>
                <a:lnTo>
                  <a:pt x="1425" y="227"/>
                </a:lnTo>
                <a:lnTo>
                  <a:pt x="1414" y="220"/>
                </a:lnTo>
                <a:lnTo>
                  <a:pt x="1407" y="210"/>
                </a:lnTo>
                <a:lnTo>
                  <a:pt x="1400" y="203"/>
                </a:lnTo>
                <a:lnTo>
                  <a:pt x="1393" y="192"/>
                </a:lnTo>
                <a:lnTo>
                  <a:pt x="1386" y="185"/>
                </a:lnTo>
                <a:lnTo>
                  <a:pt x="1379" y="178"/>
                </a:lnTo>
                <a:lnTo>
                  <a:pt x="1376" y="175"/>
                </a:lnTo>
                <a:lnTo>
                  <a:pt x="1376" y="171"/>
                </a:lnTo>
                <a:lnTo>
                  <a:pt x="1372" y="168"/>
                </a:lnTo>
                <a:lnTo>
                  <a:pt x="1372" y="164"/>
                </a:lnTo>
                <a:lnTo>
                  <a:pt x="1372" y="161"/>
                </a:lnTo>
                <a:lnTo>
                  <a:pt x="1369" y="157"/>
                </a:lnTo>
                <a:lnTo>
                  <a:pt x="1369" y="154"/>
                </a:lnTo>
                <a:lnTo>
                  <a:pt x="1365" y="150"/>
                </a:lnTo>
                <a:lnTo>
                  <a:pt x="1355" y="147"/>
                </a:lnTo>
                <a:lnTo>
                  <a:pt x="1341" y="140"/>
                </a:lnTo>
                <a:lnTo>
                  <a:pt x="1331" y="136"/>
                </a:lnTo>
                <a:lnTo>
                  <a:pt x="1317" y="129"/>
                </a:lnTo>
                <a:lnTo>
                  <a:pt x="1306" y="126"/>
                </a:lnTo>
                <a:lnTo>
                  <a:pt x="1292" y="122"/>
                </a:lnTo>
                <a:lnTo>
                  <a:pt x="1282" y="115"/>
                </a:lnTo>
                <a:lnTo>
                  <a:pt x="1268" y="112"/>
                </a:lnTo>
                <a:lnTo>
                  <a:pt x="1261" y="105"/>
                </a:lnTo>
                <a:lnTo>
                  <a:pt x="1257" y="101"/>
                </a:lnTo>
                <a:lnTo>
                  <a:pt x="1250" y="98"/>
                </a:lnTo>
                <a:lnTo>
                  <a:pt x="1247" y="94"/>
                </a:lnTo>
                <a:lnTo>
                  <a:pt x="1240" y="91"/>
                </a:lnTo>
                <a:lnTo>
                  <a:pt x="1233" y="84"/>
                </a:lnTo>
                <a:lnTo>
                  <a:pt x="1226" y="77"/>
                </a:lnTo>
                <a:lnTo>
                  <a:pt x="1215" y="66"/>
                </a:lnTo>
                <a:lnTo>
                  <a:pt x="1208" y="56"/>
                </a:lnTo>
                <a:lnTo>
                  <a:pt x="1205" y="49"/>
                </a:lnTo>
                <a:lnTo>
                  <a:pt x="1201" y="45"/>
                </a:lnTo>
                <a:lnTo>
                  <a:pt x="1201" y="38"/>
                </a:lnTo>
                <a:lnTo>
                  <a:pt x="1198" y="31"/>
                </a:lnTo>
                <a:lnTo>
                  <a:pt x="1194" y="24"/>
                </a:lnTo>
                <a:lnTo>
                  <a:pt x="1191" y="14"/>
                </a:lnTo>
                <a:lnTo>
                  <a:pt x="1187" y="0"/>
                </a:lnTo>
                <a:lnTo>
                  <a:pt x="1177" y="0"/>
                </a:lnTo>
                <a:lnTo>
                  <a:pt x="1166" y="3"/>
                </a:lnTo>
                <a:lnTo>
                  <a:pt x="1156" y="3"/>
                </a:lnTo>
                <a:lnTo>
                  <a:pt x="1145" y="3"/>
                </a:lnTo>
                <a:lnTo>
                  <a:pt x="1135" y="7"/>
                </a:lnTo>
                <a:lnTo>
                  <a:pt x="1124" y="7"/>
                </a:lnTo>
                <a:lnTo>
                  <a:pt x="1114" y="10"/>
                </a:lnTo>
                <a:lnTo>
                  <a:pt x="1104" y="10"/>
                </a:lnTo>
                <a:lnTo>
                  <a:pt x="1100" y="17"/>
                </a:lnTo>
                <a:lnTo>
                  <a:pt x="1097" y="21"/>
                </a:lnTo>
                <a:lnTo>
                  <a:pt x="1090" y="28"/>
                </a:lnTo>
                <a:lnTo>
                  <a:pt x="1086" y="31"/>
                </a:lnTo>
                <a:lnTo>
                  <a:pt x="1083" y="35"/>
                </a:lnTo>
                <a:lnTo>
                  <a:pt x="1076" y="42"/>
                </a:lnTo>
                <a:lnTo>
                  <a:pt x="1072" y="45"/>
                </a:lnTo>
                <a:lnTo>
                  <a:pt x="1069" y="52"/>
                </a:lnTo>
                <a:lnTo>
                  <a:pt x="1065" y="66"/>
                </a:lnTo>
                <a:lnTo>
                  <a:pt x="1062" y="84"/>
                </a:lnTo>
                <a:lnTo>
                  <a:pt x="1058" y="98"/>
                </a:lnTo>
                <a:lnTo>
                  <a:pt x="1055" y="115"/>
                </a:lnTo>
                <a:lnTo>
                  <a:pt x="1051" y="129"/>
                </a:lnTo>
                <a:lnTo>
                  <a:pt x="1048" y="147"/>
                </a:lnTo>
                <a:lnTo>
                  <a:pt x="1044" y="161"/>
                </a:lnTo>
                <a:lnTo>
                  <a:pt x="1041" y="178"/>
                </a:lnTo>
                <a:lnTo>
                  <a:pt x="1023" y="220"/>
                </a:lnTo>
                <a:lnTo>
                  <a:pt x="1013" y="252"/>
                </a:lnTo>
                <a:lnTo>
                  <a:pt x="1002" y="279"/>
                </a:lnTo>
                <a:lnTo>
                  <a:pt x="995" y="297"/>
                </a:lnTo>
                <a:lnTo>
                  <a:pt x="988" y="314"/>
                </a:lnTo>
                <a:lnTo>
                  <a:pt x="981" y="328"/>
                </a:lnTo>
                <a:lnTo>
                  <a:pt x="974" y="346"/>
                </a:lnTo>
                <a:lnTo>
                  <a:pt x="967" y="367"/>
                </a:lnTo>
                <a:lnTo>
                  <a:pt x="967" y="367"/>
                </a:lnTo>
                <a:lnTo>
                  <a:pt x="967" y="370"/>
                </a:lnTo>
                <a:lnTo>
                  <a:pt x="964" y="374"/>
                </a:lnTo>
                <a:lnTo>
                  <a:pt x="964" y="377"/>
                </a:lnTo>
                <a:lnTo>
                  <a:pt x="964" y="381"/>
                </a:lnTo>
                <a:lnTo>
                  <a:pt x="964" y="381"/>
                </a:lnTo>
                <a:lnTo>
                  <a:pt x="964" y="384"/>
                </a:lnTo>
                <a:lnTo>
                  <a:pt x="964" y="388"/>
                </a:lnTo>
                <a:lnTo>
                  <a:pt x="960" y="388"/>
                </a:lnTo>
                <a:lnTo>
                  <a:pt x="957" y="388"/>
                </a:lnTo>
                <a:lnTo>
                  <a:pt x="953" y="388"/>
                </a:lnTo>
                <a:lnTo>
                  <a:pt x="950" y="388"/>
                </a:lnTo>
                <a:lnTo>
                  <a:pt x="946" y="388"/>
                </a:lnTo>
                <a:lnTo>
                  <a:pt x="943" y="388"/>
                </a:lnTo>
                <a:lnTo>
                  <a:pt x="939" y="388"/>
                </a:lnTo>
                <a:lnTo>
                  <a:pt x="936" y="388"/>
                </a:lnTo>
                <a:lnTo>
                  <a:pt x="936" y="384"/>
                </a:lnTo>
                <a:lnTo>
                  <a:pt x="932" y="384"/>
                </a:lnTo>
                <a:lnTo>
                  <a:pt x="929" y="381"/>
                </a:lnTo>
                <a:lnTo>
                  <a:pt x="922" y="374"/>
                </a:lnTo>
                <a:lnTo>
                  <a:pt x="911" y="367"/>
                </a:lnTo>
                <a:lnTo>
                  <a:pt x="894" y="360"/>
                </a:lnTo>
                <a:lnTo>
                  <a:pt x="870" y="346"/>
                </a:lnTo>
                <a:lnTo>
                  <a:pt x="838" y="328"/>
                </a:lnTo>
                <a:lnTo>
                  <a:pt x="831" y="325"/>
                </a:lnTo>
                <a:lnTo>
                  <a:pt x="828" y="321"/>
                </a:lnTo>
                <a:lnTo>
                  <a:pt x="821" y="321"/>
                </a:lnTo>
                <a:lnTo>
                  <a:pt x="814" y="318"/>
                </a:lnTo>
                <a:lnTo>
                  <a:pt x="810" y="318"/>
                </a:lnTo>
                <a:lnTo>
                  <a:pt x="803" y="314"/>
                </a:lnTo>
                <a:lnTo>
                  <a:pt x="800" y="314"/>
                </a:lnTo>
                <a:lnTo>
                  <a:pt x="793" y="311"/>
                </a:lnTo>
                <a:lnTo>
                  <a:pt x="789" y="311"/>
                </a:lnTo>
                <a:lnTo>
                  <a:pt x="786" y="311"/>
                </a:lnTo>
                <a:lnTo>
                  <a:pt x="782" y="311"/>
                </a:lnTo>
                <a:lnTo>
                  <a:pt x="779" y="311"/>
                </a:lnTo>
                <a:lnTo>
                  <a:pt x="775" y="311"/>
                </a:lnTo>
                <a:lnTo>
                  <a:pt x="775" y="311"/>
                </a:lnTo>
                <a:lnTo>
                  <a:pt x="772" y="311"/>
                </a:lnTo>
                <a:lnTo>
                  <a:pt x="768" y="311"/>
                </a:lnTo>
                <a:lnTo>
                  <a:pt x="765" y="314"/>
                </a:lnTo>
                <a:lnTo>
                  <a:pt x="765" y="314"/>
                </a:lnTo>
                <a:lnTo>
                  <a:pt x="761" y="314"/>
                </a:lnTo>
                <a:lnTo>
                  <a:pt x="758" y="318"/>
                </a:lnTo>
                <a:lnTo>
                  <a:pt x="758" y="318"/>
                </a:lnTo>
                <a:lnTo>
                  <a:pt x="754" y="321"/>
                </a:lnTo>
                <a:lnTo>
                  <a:pt x="754" y="321"/>
                </a:lnTo>
                <a:lnTo>
                  <a:pt x="751" y="325"/>
                </a:lnTo>
                <a:lnTo>
                  <a:pt x="751" y="342"/>
                </a:lnTo>
                <a:lnTo>
                  <a:pt x="751" y="360"/>
                </a:lnTo>
                <a:lnTo>
                  <a:pt x="751" y="370"/>
                </a:lnTo>
                <a:lnTo>
                  <a:pt x="751" y="381"/>
                </a:lnTo>
                <a:lnTo>
                  <a:pt x="754" y="391"/>
                </a:lnTo>
                <a:lnTo>
                  <a:pt x="754" y="402"/>
                </a:lnTo>
                <a:lnTo>
                  <a:pt x="758" y="412"/>
                </a:lnTo>
                <a:lnTo>
                  <a:pt x="758" y="426"/>
                </a:lnTo>
                <a:lnTo>
                  <a:pt x="765" y="433"/>
                </a:lnTo>
                <a:lnTo>
                  <a:pt x="765" y="440"/>
                </a:lnTo>
                <a:lnTo>
                  <a:pt x="768" y="444"/>
                </a:lnTo>
                <a:lnTo>
                  <a:pt x="772" y="447"/>
                </a:lnTo>
                <a:lnTo>
                  <a:pt x="775" y="451"/>
                </a:lnTo>
                <a:lnTo>
                  <a:pt x="779" y="454"/>
                </a:lnTo>
                <a:lnTo>
                  <a:pt x="782" y="458"/>
                </a:lnTo>
                <a:lnTo>
                  <a:pt x="789" y="461"/>
                </a:lnTo>
                <a:lnTo>
                  <a:pt x="796" y="465"/>
                </a:lnTo>
                <a:lnTo>
                  <a:pt x="803" y="468"/>
                </a:lnTo>
                <a:lnTo>
                  <a:pt x="810" y="472"/>
                </a:lnTo>
                <a:lnTo>
                  <a:pt x="817" y="472"/>
                </a:lnTo>
                <a:lnTo>
                  <a:pt x="824" y="475"/>
                </a:lnTo>
                <a:lnTo>
                  <a:pt x="835" y="479"/>
                </a:lnTo>
                <a:lnTo>
                  <a:pt x="842" y="482"/>
                </a:lnTo>
                <a:lnTo>
                  <a:pt x="849" y="482"/>
                </a:lnTo>
                <a:lnTo>
                  <a:pt x="859" y="486"/>
                </a:lnTo>
                <a:lnTo>
                  <a:pt x="866" y="486"/>
                </a:lnTo>
                <a:lnTo>
                  <a:pt x="877" y="489"/>
                </a:lnTo>
                <a:lnTo>
                  <a:pt x="884" y="489"/>
                </a:lnTo>
                <a:lnTo>
                  <a:pt x="894" y="493"/>
                </a:lnTo>
                <a:lnTo>
                  <a:pt x="901" y="493"/>
                </a:lnTo>
                <a:lnTo>
                  <a:pt x="911" y="496"/>
                </a:lnTo>
                <a:lnTo>
                  <a:pt x="918" y="496"/>
                </a:lnTo>
                <a:lnTo>
                  <a:pt x="925" y="496"/>
                </a:lnTo>
                <a:lnTo>
                  <a:pt x="929" y="496"/>
                </a:lnTo>
                <a:lnTo>
                  <a:pt x="936" y="496"/>
                </a:lnTo>
                <a:lnTo>
                  <a:pt x="939" y="496"/>
                </a:lnTo>
                <a:lnTo>
                  <a:pt x="946" y="496"/>
                </a:lnTo>
                <a:lnTo>
                  <a:pt x="950" y="496"/>
                </a:lnTo>
                <a:lnTo>
                  <a:pt x="957" y="496"/>
                </a:lnTo>
                <a:lnTo>
                  <a:pt x="960" y="496"/>
                </a:lnTo>
                <a:lnTo>
                  <a:pt x="960" y="503"/>
                </a:lnTo>
                <a:lnTo>
                  <a:pt x="960" y="507"/>
                </a:lnTo>
                <a:lnTo>
                  <a:pt x="960" y="514"/>
                </a:lnTo>
                <a:lnTo>
                  <a:pt x="957" y="517"/>
                </a:lnTo>
                <a:lnTo>
                  <a:pt x="957" y="521"/>
                </a:lnTo>
                <a:lnTo>
                  <a:pt x="957" y="521"/>
                </a:lnTo>
                <a:lnTo>
                  <a:pt x="953" y="528"/>
                </a:lnTo>
                <a:lnTo>
                  <a:pt x="953" y="531"/>
                </a:lnTo>
                <a:lnTo>
                  <a:pt x="950" y="538"/>
                </a:lnTo>
                <a:lnTo>
                  <a:pt x="950" y="548"/>
                </a:lnTo>
                <a:lnTo>
                  <a:pt x="946" y="555"/>
                </a:lnTo>
                <a:lnTo>
                  <a:pt x="946" y="566"/>
                </a:lnTo>
                <a:lnTo>
                  <a:pt x="943" y="576"/>
                </a:lnTo>
                <a:lnTo>
                  <a:pt x="943" y="587"/>
                </a:lnTo>
                <a:lnTo>
                  <a:pt x="939" y="601"/>
                </a:lnTo>
                <a:lnTo>
                  <a:pt x="939" y="618"/>
                </a:lnTo>
                <a:lnTo>
                  <a:pt x="943" y="632"/>
                </a:lnTo>
                <a:lnTo>
                  <a:pt x="946" y="650"/>
                </a:lnTo>
                <a:lnTo>
                  <a:pt x="950" y="667"/>
                </a:lnTo>
                <a:lnTo>
                  <a:pt x="953" y="681"/>
                </a:lnTo>
                <a:lnTo>
                  <a:pt x="957" y="699"/>
                </a:lnTo>
                <a:lnTo>
                  <a:pt x="960" y="716"/>
                </a:lnTo>
                <a:lnTo>
                  <a:pt x="967" y="730"/>
                </a:lnTo>
                <a:lnTo>
                  <a:pt x="971" y="748"/>
                </a:lnTo>
                <a:lnTo>
                  <a:pt x="971" y="755"/>
                </a:lnTo>
                <a:lnTo>
                  <a:pt x="971" y="762"/>
                </a:lnTo>
                <a:lnTo>
                  <a:pt x="967" y="769"/>
                </a:lnTo>
                <a:lnTo>
                  <a:pt x="967" y="776"/>
                </a:lnTo>
                <a:lnTo>
                  <a:pt x="967" y="786"/>
                </a:lnTo>
                <a:lnTo>
                  <a:pt x="964" y="797"/>
                </a:lnTo>
                <a:lnTo>
                  <a:pt x="960" y="814"/>
                </a:lnTo>
                <a:lnTo>
                  <a:pt x="957" y="835"/>
                </a:lnTo>
                <a:lnTo>
                  <a:pt x="953" y="835"/>
                </a:lnTo>
                <a:lnTo>
                  <a:pt x="953" y="835"/>
                </a:lnTo>
                <a:lnTo>
                  <a:pt x="953" y="835"/>
                </a:lnTo>
                <a:lnTo>
                  <a:pt x="953" y="838"/>
                </a:lnTo>
                <a:lnTo>
                  <a:pt x="950" y="838"/>
                </a:lnTo>
                <a:lnTo>
                  <a:pt x="950" y="838"/>
                </a:lnTo>
                <a:lnTo>
                  <a:pt x="950" y="838"/>
                </a:lnTo>
                <a:lnTo>
                  <a:pt x="950" y="842"/>
                </a:lnTo>
                <a:lnTo>
                  <a:pt x="946" y="849"/>
                </a:lnTo>
                <a:lnTo>
                  <a:pt x="946" y="856"/>
                </a:lnTo>
                <a:lnTo>
                  <a:pt x="946" y="859"/>
                </a:lnTo>
                <a:lnTo>
                  <a:pt x="946" y="863"/>
                </a:lnTo>
                <a:lnTo>
                  <a:pt x="946" y="870"/>
                </a:lnTo>
                <a:lnTo>
                  <a:pt x="946" y="873"/>
                </a:lnTo>
                <a:lnTo>
                  <a:pt x="950" y="877"/>
                </a:lnTo>
                <a:lnTo>
                  <a:pt x="950" y="884"/>
                </a:lnTo>
                <a:lnTo>
                  <a:pt x="953" y="884"/>
                </a:lnTo>
                <a:lnTo>
                  <a:pt x="957" y="884"/>
                </a:lnTo>
                <a:lnTo>
                  <a:pt x="960" y="884"/>
                </a:lnTo>
                <a:lnTo>
                  <a:pt x="964" y="884"/>
                </a:lnTo>
                <a:lnTo>
                  <a:pt x="967" y="880"/>
                </a:lnTo>
                <a:lnTo>
                  <a:pt x="971" y="880"/>
                </a:lnTo>
                <a:lnTo>
                  <a:pt x="971" y="880"/>
                </a:lnTo>
                <a:lnTo>
                  <a:pt x="974" y="880"/>
                </a:lnTo>
                <a:lnTo>
                  <a:pt x="985" y="877"/>
                </a:lnTo>
                <a:lnTo>
                  <a:pt x="992" y="870"/>
                </a:lnTo>
                <a:lnTo>
                  <a:pt x="1002" y="866"/>
                </a:lnTo>
                <a:lnTo>
                  <a:pt x="1009" y="863"/>
                </a:lnTo>
                <a:lnTo>
                  <a:pt x="1020" y="859"/>
                </a:lnTo>
                <a:lnTo>
                  <a:pt x="1027" y="852"/>
                </a:lnTo>
                <a:lnTo>
                  <a:pt x="1037" y="849"/>
                </a:lnTo>
                <a:lnTo>
                  <a:pt x="1044" y="845"/>
                </a:lnTo>
                <a:lnTo>
                  <a:pt x="1055" y="845"/>
                </a:lnTo>
                <a:lnTo>
                  <a:pt x="1062" y="845"/>
                </a:lnTo>
                <a:lnTo>
                  <a:pt x="1069" y="845"/>
                </a:lnTo>
                <a:lnTo>
                  <a:pt x="1076" y="845"/>
                </a:lnTo>
                <a:lnTo>
                  <a:pt x="1086" y="845"/>
                </a:lnTo>
                <a:lnTo>
                  <a:pt x="1093" y="845"/>
                </a:lnTo>
                <a:lnTo>
                  <a:pt x="1100" y="845"/>
                </a:lnTo>
                <a:lnTo>
                  <a:pt x="1107" y="845"/>
                </a:lnTo>
                <a:lnTo>
                  <a:pt x="1114" y="852"/>
                </a:lnTo>
                <a:lnTo>
                  <a:pt x="1118" y="856"/>
                </a:lnTo>
                <a:lnTo>
                  <a:pt x="1121" y="859"/>
                </a:lnTo>
                <a:lnTo>
                  <a:pt x="1121" y="863"/>
                </a:lnTo>
                <a:lnTo>
                  <a:pt x="1124" y="866"/>
                </a:lnTo>
                <a:lnTo>
                  <a:pt x="1124" y="870"/>
                </a:lnTo>
                <a:lnTo>
                  <a:pt x="1124" y="873"/>
                </a:lnTo>
                <a:lnTo>
                  <a:pt x="1128" y="877"/>
                </a:lnTo>
                <a:lnTo>
                  <a:pt x="1121" y="880"/>
                </a:lnTo>
                <a:lnTo>
                  <a:pt x="1118" y="887"/>
                </a:lnTo>
                <a:lnTo>
                  <a:pt x="1114" y="894"/>
                </a:lnTo>
                <a:lnTo>
                  <a:pt x="1107" y="901"/>
                </a:lnTo>
                <a:lnTo>
                  <a:pt x="1104" y="905"/>
                </a:lnTo>
                <a:lnTo>
                  <a:pt x="1100" y="912"/>
                </a:lnTo>
                <a:lnTo>
                  <a:pt x="1093" y="919"/>
                </a:lnTo>
                <a:lnTo>
                  <a:pt x="1090" y="926"/>
                </a:lnTo>
                <a:lnTo>
                  <a:pt x="1090" y="929"/>
                </a:lnTo>
                <a:lnTo>
                  <a:pt x="1090" y="933"/>
                </a:lnTo>
                <a:lnTo>
                  <a:pt x="1090" y="936"/>
                </a:lnTo>
                <a:lnTo>
                  <a:pt x="1090" y="940"/>
                </a:lnTo>
                <a:lnTo>
                  <a:pt x="1090" y="947"/>
                </a:lnTo>
                <a:lnTo>
                  <a:pt x="1090" y="950"/>
                </a:lnTo>
                <a:lnTo>
                  <a:pt x="1090" y="954"/>
                </a:lnTo>
                <a:lnTo>
                  <a:pt x="1090" y="957"/>
                </a:lnTo>
                <a:close/>
                <a:moveTo>
                  <a:pt x="1421" y="933"/>
                </a:moveTo>
                <a:lnTo>
                  <a:pt x="1425" y="929"/>
                </a:lnTo>
                <a:lnTo>
                  <a:pt x="1428" y="926"/>
                </a:lnTo>
                <a:lnTo>
                  <a:pt x="1432" y="922"/>
                </a:lnTo>
                <a:lnTo>
                  <a:pt x="1432" y="922"/>
                </a:lnTo>
                <a:lnTo>
                  <a:pt x="1435" y="919"/>
                </a:lnTo>
                <a:lnTo>
                  <a:pt x="1439" y="915"/>
                </a:lnTo>
                <a:lnTo>
                  <a:pt x="1442" y="912"/>
                </a:lnTo>
                <a:lnTo>
                  <a:pt x="1446" y="908"/>
                </a:lnTo>
                <a:lnTo>
                  <a:pt x="1446" y="908"/>
                </a:lnTo>
                <a:lnTo>
                  <a:pt x="1442" y="905"/>
                </a:lnTo>
                <a:lnTo>
                  <a:pt x="1442" y="905"/>
                </a:lnTo>
                <a:lnTo>
                  <a:pt x="1442" y="901"/>
                </a:lnTo>
                <a:lnTo>
                  <a:pt x="1442" y="901"/>
                </a:lnTo>
                <a:lnTo>
                  <a:pt x="1442" y="898"/>
                </a:lnTo>
                <a:lnTo>
                  <a:pt x="1442" y="898"/>
                </a:lnTo>
                <a:lnTo>
                  <a:pt x="1442" y="898"/>
                </a:lnTo>
                <a:lnTo>
                  <a:pt x="1442" y="898"/>
                </a:lnTo>
                <a:lnTo>
                  <a:pt x="1439" y="901"/>
                </a:lnTo>
                <a:lnTo>
                  <a:pt x="1435" y="905"/>
                </a:lnTo>
                <a:lnTo>
                  <a:pt x="1432" y="908"/>
                </a:lnTo>
                <a:lnTo>
                  <a:pt x="1432" y="908"/>
                </a:lnTo>
                <a:lnTo>
                  <a:pt x="1428" y="912"/>
                </a:lnTo>
                <a:lnTo>
                  <a:pt x="1425" y="915"/>
                </a:lnTo>
                <a:lnTo>
                  <a:pt x="1425" y="919"/>
                </a:lnTo>
                <a:lnTo>
                  <a:pt x="1425" y="919"/>
                </a:lnTo>
                <a:lnTo>
                  <a:pt x="1425" y="919"/>
                </a:lnTo>
                <a:lnTo>
                  <a:pt x="1425" y="919"/>
                </a:lnTo>
                <a:lnTo>
                  <a:pt x="1428" y="919"/>
                </a:lnTo>
                <a:lnTo>
                  <a:pt x="1428" y="922"/>
                </a:lnTo>
                <a:lnTo>
                  <a:pt x="1428" y="922"/>
                </a:lnTo>
                <a:lnTo>
                  <a:pt x="1428" y="922"/>
                </a:lnTo>
                <a:lnTo>
                  <a:pt x="1428" y="922"/>
                </a:lnTo>
                <a:lnTo>
                  <a:pt x="1428" y="926"/>
                </a:lnTo>
                <a:lnTo>
                  <a:pt x="1428" y="926"/>
                </a:lnTo>
                <a:lnTo>
                  <a:pt x="1428" y="926"/>
                </a:lnTo>
                <a:lnTo>
                  <a:pt x="1425" y="929"/>
                </a:lnTo>
                <a:lnTo>
                  <a:pt x="1425" y="929"/>
                </a:lnTo>
                <a:lnTo>
                  <a:pt x="1425" y="929"/>
                </a:lnTo>
                <a:lnTo>
                  <a:pt x="1425" y="933"/>
                </a:lnTo>
                <a:lnTo>
                  <a:pt x="1421" y="933"/>
                </a:lnTo>
                <a:close/>
                <a:moveTo>
                  <a:pt x="1551" y="643"/>
                </a:moveTo>
                <a:lnTo>
                  <a:pt x="1547" y="639"/>
                </a:lnTo>
                <a:lnTo>
                  <a:pt x="1544" y="632"/>
                </a:lnTo>
                <a:lnTo>
                  <a:pt x="1540" y="629"/>
                </a:lnTo>
                <a:lnTo>
                  <a:pt x="1537" y="625"/>
                </a:lnTo>
                <a:lnTo>
                  <a:pt x="1533" y="618"/>
                </a:lnTo>
                <a:lnTo>
                  <a:pt x="1530" y="615"/>
                </a:lnTo>
                <a:lnTo>
                  <a:pt x="1523" y="608"/>
                </a:lnTo>
                <a:lnTo>
                  <a:pt x="1519" y="604"/>
                </a:lnTo>
                <a:lnTo>
                  <a:pt x="1519" y="604"/>
                </a:lnTo>
                <a:lnTo>
                  <a:pt x="1523" y="604"/>
                </a:lnTo>
                <a:lnTo>
                  <a:pt x="1523" y="604"/>
                </a:lnTo>
                <a:lnTo>
                  <a:pt x="1523" y="604"/>
                </a:lnTo>
                <a:lnTo>
                  <a:pt x="1523" y="604"/>
                </a:lnTo>
                <a:lnTo>
                  <a:pt x="1526" y="601"/>
                </a:lnTo>
                <a:lnTo>
                  <a:pt x="1526" y="601"/>
                </a:lnTo>
                <a:lnTo>
                  <a:pt x="1526" y="601"/>
                </a:lnTo>
                <a:lnTo>
                  <a:pt x="1530" y="604"/>
                </a:lnTo>
                <a:lnTo>
                  <a:pt x="1533" y="611"/>
                </a:lnTo>
                <a:lnTo>
                  <a:pt x="1537" y="615"/>
                </a:lnTo>
                <a:lnTo>
                  <a:pt x="1540" y="618"/>
                </a:lnTo>
                <a:lnTo>
                  <a:pt x="1544" y="622"/>
                </a:lnTo>
                <a:lnTo>
                  <a:pt x="1547" y="629"/>
                </a:lnTo>
                <a:lnTo>
                  <a:pt x="1551" y="632"/>
                </a:lnTo>
                <a:lnTo>
                  <a:pt x="1554" y="636"/>
                </a:lnTo>
                <a:lnTo>
                  <a:pt x="1554" y="636"/>
                </a:lnTo>
                <a:lnTo>
                  <a:pt x="1554" y="639"/>
                </a:lnTo>
                <a:lnTo>
                  <a:pt x="1554" y="639"/>
                </a:lnTo>
                <a:lnTo>
                  <a:pt x="1554" y="639"/>
                </a:lnTo>
                <a:lnTo>
                  <a:pt x="1554" y="639"/>
                </a:lnTo>
                <a:lnTo>
                  <a:pt x="1554" y="643"/>
                </a:lnTo>
                <a:lnTo>
                  <a:pt x="1551" y="643"/>
                </a:lnTo>
                <a:lnTo>
                  <a:pt x="1551" y="643"/>
                </a:lnTo>
                <a:close/>
                <a:moveTo>
                  <a:pt x="597" y="590"/>
                </a:moveTo>
                <a:lnTo>
                  <a:pt x="594" y="590"/>
                </a:lnTo>
                <a:lnTo>
                  <a:pt x="594" y="587"/>
                </a:lnTo>
                <a:lnTo>
                  <a:pt x="590" y="587"/>
                </a:lnTo>
                <a:lnTo>
                  <a:pt x="587" y="583"/>
                </a:lnTo>
                <a:lnTo>
                  <a:pt x="587" y="583"/>
                </a:lnTo>
                <a:lnTo>
                  <a:pt x="583" y="580"/>
                </a:lnTo>
                <a:lnTo>
                  <a:pt x="580" y="580"/>
                </a:lnTo>
                <a:lnTo>
                  <a:pt x="580" y="576"/>
                </a:lnTo>
                <a:lnTo>
                  <a:pt x="569" y="566"/>
                </a:lnTo>
                <a:lnTo>
                  <a:pt x="562" y="555"/>
                </a:lnTo>
                <a:lnTo>
                  <a:pt x="559" y="545"/>
                </a:lnTo>
                <a:lnTo>
                  <a:pt x="555" y="541"/>
                </a:lnTo>
                <a:lnTo>
                  <a:pt x="552" y="534"/>
                </a:lnTo>
                <a:lnTo>
                  <a:pt x="552" y="531"/>
                </a:lnTo>
                <a:lnTo>
                  <a:pt x="548" y="528"/>
                </a:lnTo>
                <a:lnTo>
                  <a:pt x="548" y="524"/>
                </a:lnTo>
                <a:lnTo>
                  <a:pt x="548" y="524"/>
                </a:lnTo>
                <a:lnTo>
                  <a:pt x="548" y="524"/>
                </a:lnTo>
                <a:lnTo>
                  <a:pt x="552" y="524"/>
                </a:lnTo>
                <a:lnTo>
                  <a:pt x="552" y="524"/>
                </a:lnTo>
                <a:lnTo>
                  <a:pt x="552" y="524"/>
                </a:lnTo>
                <a:lnTo>
                  <a:pt x="555" y="524"/>
                </a:lnTo>
                <a:lnTo>
                  <a:pt x="555" y="524"/>
                </a:lnTo>
                <a:lnTo>
                  <a:pt x="559" y="524"/>
                </a:lnTo>
                <a:lnTo>
                  <a:pt x="559" y="528"/>
                </a:lnTo>
                <a:lnTo>
                  <a:pt x="562" y="531"/>
                </a:lnTo>
                <a:lnTo>
                  <a:pt x="562" y="534"/>
                </a:lnTo>
                <a:lnTo>
                  <a:pt x="566" y="538"/>
                </a:lnTo>
                <a:lnTo>
                  <a:pt x="566" y="541"/>
                </a:lnTo>
                <a:lnTo>
                  <a:pt x="569" y="545"/>
                </a:lnTo>
                <a:lnTo>
                  <a:pt x="569" y="548"/>
                </a:lnTo>
                <a:lnTo>
                  <a:pt x="573" y="552"/>
                </a:lnTo>
                <a:lnTo>
                  <a:pt x="576" y="555"/>
                </a:lnTo>
                <a:lnTo>
                  <a:pt x="580" y="562"/>
                </a:lnTo>
                <a:lnTo>
                  <a:pt x="587" y="566"/>
                </a:lnTo>
                <a:lnTo>
                  <a:pt x="590" y="569"/>
                </a:lnTo>
                <a:lnTo>
                  <a:pt x="594" y="576"/>
                </a:lnTo>
                <a:lnTo>
                  <a:pt x="597" y="580"/>
                </a:lnTo>
                <a:lnTo>
                  <a:pt x="604" y="583"/>
                </a:lnTo>
                <a:lnTo>
                  <a:pt x="608" y="590"/>
                </a:lnTo>
                <a:lnTo>
                  <a:pt x="604" y="590"/>
                </a:lnTo>
                <a:lnTo>
                  <a:pt x="604" y="590"/>
                </a:lnTo>
                <a:lnTo>
                  <a:pt x="604" y="590"/>
                </a:lnTo>
                <a:lnTo>
                  <a:pt x="601" y="590"/>
                </a:lnTo>
                <a:lnTo>
                  <a:pt x="601" y="590"/>
                </a:lnTo>
                <a:lnTo>
                  <a:pt x="601" y="590"/>
                </a:lnTo>
                <a:lnTo>
                  <a:pt x="597" y="590"/>
                </a:lnTo>
                <a:lnTo>
                  <a:pt x="597" y="590"/>
                </a:lnTo>
                <a:close/>
                <a:moveTo>
                  <a:pt x="1620" y="590"/>
                </a:moveTo>
                <a:lnTo>
                  <a:pt x="1624" y="587"/>
                </a:lnTo>
                <a:lnTo>
                  <a:pt x="1627" y="583"/>
                </a:lnTo>
                <a:lnTo>
                  <a:pt x="1631" y="583"/>
                </a:lnTo>
                <a:lnTo>
                  <a:pt x="1634" y="580"/>
                </a:lnTo>
                <a:lnTo>
                  <a:pt x="1638" y="576"/>
                </a:lnTo>
                <a:lnTo>
                  <a:pt x="1645" y="576"/>
                </a:lnTo>
                <a:lnTo>
                  <a:pt x="1652" y="573"/>
                </a:lnTo>
                <a:lnTo>
                  <a:pt x="1662" y="566"/>
                </a:lnTo>
                <a:lnTo>
                  <a:pt x="1666" y="562"/>
                </a:lnTo>
                <a:lnTo>
                  <a:pt x="1666" y="559"/>
                </a:lnTo>
                <a:lnTo>
                  <a:pt x="1666" y="555"/>
                </a:lnTo>
                <a:lnTo>
                  <a:pt x="1666" y="552"/>
                </a:lnTo>
                <a:lnTo>
                  <a:pt x="1669" y="548"/>
                </a:lnTo>
                <a:lnTo>
                  <a:pt x="1669" y="545"/>
                </a:lnTo>
                <a:lnTo>
                  <a:pt x="1669" y="541"/>
                </a:lnTo>
                <a:lnTo>
                  <a:pt x="1673" y="538"/>
                </a:lnTo>
                <a:lnTo>
                  <a:pt x="1673" y="538"/>
                </a:lnTo>
                <a:lnTo>
                  <a:pt x="1669" y="534"/>
                </a:lnTo>
                <a:lnTo>
                  <a:pt x="1669" y="534"/>
                </a:lnTo>
                <a:lnTo>
                  <a:pt x="1669" y="534"/>
                </a:lnTo>
                <a:lnTo>
                  <a:pt x="1666" y="534"/>
                </a:lnTo>
                <a:lnTo>
                  <a:pt x="1666" y="531"/>
                </a:lnTo>
                <a:lnTo>
                  <a:pt x="1666" y="531"/>
                </a:lnTo>
                <a:lnTo>
                  <a:pt x="1662" y="531"/>
                </a:lnTo>
                <a:lnTo>
                  <a:pt x="1655" y="531"/>
                </a:lnTo>
                <a:lnTo>
                  <a:pt x="1648" y="531"/>
                </a:lnTo>
                <a:lnTo>
                  <a:pt x="1641" y="531"/>
                </a:lnTo>
                <a:lnTo>
                  <a:pt x="1638" y="531"/>
                </a:lnTo>
                <a:lnTo>
                  <a:pt x="1631" y="531"/>
                </a:lnTo>
                <a:lnTo>
                  <a:pt x="1627" y="531"/>
                </a:lnTo>
                <a:lnTo>
                  <a:pt x="1624" y="528"/>
                </a:lnTo>
                <a:lnTo>
                  <a:pt x="1617" y="528"/>
                </a:lnTo>
                <a:lnTo>
                  <a:pt x="1617" y="528"/>
                </a:lnTo>
                <a:lnTo>
                  <a:pt x="1617" y="528"/>
                </a:lnTo>
                <a:lnTo>
                  <a:pt x="1617" y="528"/>
                </a:lnTo>
                <a:lnTo>
                  <a:pt x="1617" y="528"/>
                </a:lnTo>
                <a:lnTo>
                  <a:pt x="1617" y="524"/>
                </a:lnTo>
                <a:lnTo>
                  <a:pt x="1617" y="524"/>
                </a:lnTo>
                <a:lnTo>
                  <a:pt x="1613" y="524"/>
                </a:lnTo>
                <a:lnTo>
                  <a:pt x="1613" y="524"/>
                </a:lnTo>
                <a:lnTo>
                  <a:pt x="1620" y="521"/>
                </a:lnTo>
                <a:lnTo>
                  <a:pt x="1624" y="517"/>
                </a:lnTo>
                <a:lnTo>
                  <a:pt x="1627" y="517"/>
                </a:lnTo>
                <a:lnTo>
                  <a:pt x="1627" y="514"/>
                </a:lnTo>
                <a:lnTo>
                  <a:pt x="1631" y="510"/>
                </a:lnTo>
                <a:lnTo>
                  <a:pt x="1634" y="507"/>
                </a:lnTo>
                <a:lnTo>
                  <a:pt x="1638" y="503"/>
                </a:lnTo>
                <a:lnTo>
                  <a:pt x="1641" y="496"/>
                </a:lnTo>
                <a:lnTo>
                  <a:pt x="1652" y="493"/>
                </a:lnTo>
                <a:lnTo>
                  <a:pt x="1659" y="486"/>
                </a:lnTo>
                <a:lnTo>
                  <a:pt x="1666" y="482"/>
                </a:lnTo>
                <a:lnTo>
                  <a:pt x="1676" y="475"/>
                </a:lnTo>
                <a:lnTo>
                  <a:pt x="1683" y="472"/>
                </a:lnTo>
                <a:lnTo>
                  <a:pt x="1694" y="465"/>
                </a:lnTo>
                <a:lnTo>
                  <a:pt x="1701" y="461"/>
                </a:lnTo>
                <a:lnTo>
                  <a:pt x="1708" y="454"/>
                </a:lnTo>
                <a:lnTo>
                  <a:pt x="1711" y="454"/>
                </a:lnTo>
                <a:lnTo>
                  <a:pt x="1715" y="454"/>
                </a:lnTo>
                <a:lnTo>
                  <a:pt x="1718" y="451"/>
                </a:lnTo>
                <a:lnTo>
                  <a:pt x="1722" y="451"/>
                </a:lnTo>
                <a:lnTo>
                  <a:pt x="1725" y="451"/>
                </a:lnTo>
                <a:lnTo>
                  <a:pt x="1729" y="447"/>
                </a:lnTo>
                <a:lnTo>
                  <a:pt x="1732" y="447"/>
                </a:lnTo>
                <a:lnTo>
                  <a:pt x="1736" y="447"/>
                </a:lnTo>
                <a:lnTo>
                  <a:pt x="1739" y="461"/>
                </a:lnTo>
                <a:lnTo>
                  <a:pt x="1739" y="472"/>
                </a:lnTo>
                <a:lnTo>
                  <a:pt x="1743" y="479"/>
                </a:lnTo>
                <a:lnTo>
                  <a:pt x="1743" y="486"/>
                </a:lnTo>
                <a:lnTo>
                  <a:pt x="1743" y="489"/>
                </a:lnTo>
                <a:lnTo>
                  <a:pt x="1743" y="493"/>
                </a:lnTo>
                <a:lnTo>
                  <a:pt x="1743" y="496"/>
                </a:lnTo>
                <a:lnTo>
                  <a:pt x="1743" y="500"/>
                </a:lnTo>
                <a:lnTo>
                  <a:pt x="1743" y="496"/>
                </a:lnTo>
                <a:lnTo>
                  <a:pt x="1739" y="493"/>
                </a:lnTo>
                <a:lnTo>
                  <a:pt x="1736" y="489"/>
                </a:lnTo>
                <a:lnTo>
                  <a:pt x="1736" y="486"/>
                </a:lnTo>
                <a:lnTo>
                  <a:pt x="1732" y="482"/>
                </a:lnTo>
                <a:lnTo>
                  <a:pt x="1729" y="479"/>
                </a:lnTo>
                <a:lnTo>
                  <a:pt x="1729" y="475"/>
                </a:lnTo>
                <a:lnTo>
                  <a:pt x="1725" y="472"/>
                </a:lnTo>
                <a:lnTo>
                  <a:pt x="1722" y="472"/>
                </a:lnTo>
                <a:lnTo>
                  <a:pt x="1718" y="468"/>
                </a:lnTo>
                <a:lnTo>
                  <a:pt x="1718" y="468"/>
                </a:lnTo>
                <a:lnTo>
                  <a:pt x="1715" y="468"/>
                </a:lnTo>
                <a:lnTo>
                  <a:pt x="1711" y="472"/>
                </a:lnTo>
                <a:lnTo>
                  <a:pt x="1704" y="472"/>
                </a:lnTo>
                <a:lnTo>
                  <a:pt x="1697" y="475"/>
                </a:lnTo>
                <a:lnTo>
                  <a:pt x="1687" y="475"/>
                </a:lnTo>
                <a:lnTo>
                  <a:pt x="1680" y="482"/>
                </a:lnTo>
                <a:lnTo>
                  <a:pt x="1676" y="486"/>
                </a:lnTo>
                <a:lnTo>
                  <a:pt x="1673" y="486"/>
                </a:lnTo>
                <a:lnTo>
                  <a:pt x="1666" y="489"/>
                </a:lnTo>
                <a:lnTo>
                  <a:pt x="1662" y="493"/>
                </a:lnTo>
                <a:lnTo>
                  <a:pt x="1659" y="496"/>
                </a:lnTo>
                <a:lnTo>
                  <a:pt x="1655" y="500"/>
                </a:lnTo>
                <a:lnTo>
                  <a:pt x="1652" y="507"/>
                </a:lnTo>
                <a:lnTo>
                  <a:pt x="1652" y="507"/>
                </a:lnTo>
                <a:lnTo>
                  <a:pt x="1652" y="510"/>
                </a:lnTo>
                <a:lnTo>
                  <a:pt x="1652" y="510"/>
                </a:lnTo>
                <a:lnTo>
                  <a:pt x="1652" y="510"/>
                </a:lnTo>
                <a:lnTo>
                  <a:pt x="1652" y="514"/>
                </a:lnTo>
                <a:lnTo>
                  <a:pt x="1652" y="514"/>
                </a:lnTo>
                <a:lnTo>
                  <a:pt x="1652" y="514"/>
                </a:lnTo>
                <a:lnTo>
                  <a:pt x="1648" y="517"/>
                </a:lnTo>
                <a:lnTo>
                  <a:pt x="1652" y="517"/>
                </a:lnTo>
                <a:lnTo>
                  <a:pt x="1652" y="517"/>
                </a:lnTo>
                <a:lnTo>
                  <a:pt x="1655" y="517"/>
                </a:lnTo>
                <a:lnTo>
                  <a:pt x="1655" y="517"/>
                </a:lnTo>
                <a:lnTo>
                  <a:pt x="1659" y="517"/>
                </a:lnTo>
                <a:lnTo>
                  <a:pt x="1659" y="517"/>
                </a:lnTo>
                <a:lnTo>
                  <a:pt x="1662" y="517"/>
                </a:lnTo>
                <a:lnTo>
                  <a:pt x="1662" y="517"/>
                </a:lnTo>
                <a:lnTo>
                  <a:pt x="1666" y="521"/>
                </a:lnTo>
                <a:lnTo>
                  <a:pt x="1669" y="521"/>
                </a:lnTo>
                <a:lnTo>
                  <a:pt x="1669" y="524"/>
                </a:lnTo>
                <a:lnTo>
                  <a:pt x="1673" y="528"/>
                </a:lnTo>
                <a:lnTo>
                  <a:pt x="1673" y="528"/>
                </a:lnTo>
                <a:lnTo>
                  <a:pt x="1676" y="531"/>
                </a:lnTo>
                <a:lnTo>
                  <a:pt x="1680" y="534"/>
                </a:lnTo>
                <a:lnTo>
                  <a:pt x="1680" y="534"/>
                </a:lnTo>
                <a:lnTo>
                  <a:pt x="1680" y="538"/>
                </a:lnTo>
                <a:lnTo>
                  <a:pt x="1680" y="541"/>
                </a:lnTo>
                <a:lnTo>
                  <a:pt x="1680" y="541"/>
                </a:lnTo>
                <a:lnTo>
                  <a:pt x="1683" y="545"/>
                </a:lnTo>
                <a:lnTo>
                  <a:pt x="1683" y="548"/>
                </a:lnTo>
                <a:lnTo>
                  <a:pt x="1683" y="548"/>
                </a:lnTo>
                <a:lnTo>
                  <a:pt x="1683" y="552"/>
                </a:lnTo>
                <a:lnTo>
                  <a:pt x="1683" y="555"/>
                </a:lnTo>
                <a:lnTo>
                  <a:pt x="1680" y="559"/>
                </a:lnTo>
                <a:lnTo>
                  <a:pt x="1676" y="559"/>
                </a:lnTo>
                <a:lnTo>
                  <a:pt x="1676" y="562"/>
                </a:lnTo>
                <a:lnTo>
                  <a:pt x="1673" y="566"/>
                </a:lnTo>
                <a:lnTo>
                  <a:pt x="1669" y="569"/>
                </a:lnTo>
                <a:lnTo>
                  <a:pt x="1669" y="573"/>
                </a:lnTo>
                <a:lnTo>
                  <a:pt x="1666" y="573"/>
                </a:lnTo>
                <a:lnTo>
                  <a:pt x="1662" y="576"/>
                </a:lnTo>
                <a:lnTo>
                  <a:pt x="1655" y="580"/>
                </a:lnTo>
                <a:lnTo>
                  <a:pt x="1652" y="580"/>
                </a:lnTo>
                <a:lnTo>
                  <a:pt x="1648" y="583"/>
                </a:lnTo>
                <a:lnTo>
                  <a:pt x="1645" y="583"/>
                </a:lnTo>
                <a:lnTo>
                  <a:pt x="1641" y="587"/>
                </a:lnTo>
                <a:lnTo>
                  <a:pt x="1641" y="587"/>
                </a:lnTo>
                <a:lnTo>
                  <a:pt x="1638" y="590"/>
                </a:lnTo>
                <a:lnTo>
                  <a:pt x="1634" y="590"/>
                </a:lnTo>
                <a:lnTo>
                  <a:pt x="1634" y="590"/>
                </a:lnTo>
                <a:lnTo>
                  <a:pt x="1631" y="590"/>
                </a:lnTo>
                <a:lnTo>
                  <a:pt x="1631" y="590"/>
                </a:lnTo>
                <a:lnTo>
                  <a:pt x="1627" y="590"/>
                </a:lnTo>
                <a:lnTo>
                  <a:pt x="1627" y="590"/>
                </a:lnTo>
                <a:lnTo>
                  <a:pt x="1624" y="590"/>
                </a:lnTo>
                <a:lnTo>
                  <a:pt x="1624" y="590"/>
                </a:lnTo>
                <a:lnTo>
                  <a:pt x="1620" y="590"/>
                </a:lnTo>
                <a:close/>
                <a:moveTo>
                  <a:pt x="423" y="475"/>
                </a:moveTo>
                <a:lnTo>
                  <a:pt x="419" y="472"/>
                </a:lnTo>
                <a:lnTo>
                  <a:pt x="416" y="468"/>
                </a:lnTo>
                <a:lnTo>
                  <a:pt x="412" y="465"/>
                </a:lnTo>
                <a:lnTo>
                  <a:pt x="409" y="465"/>
                </a:lnTo>
                <a:lnTo>
                  <a:pt x="409" y="461"/>
                </a:lnTo>
                <a:lnTo>
                  <a:pt x="405" y="458"/>
                </a:lnTo>
                <a:lnTo>
                  <a:pt x="402" y="454"/>
                </a:lnTo>
                <a:lnTo>
                  <a:pt x="398" y="451"/>
                </a:lnTo>
                <a:lnTo>
                  <a:pt x="398" y="444"/>
                </a:lnTo>
                <a:lnTo>
                  <a:pt x="398" y="440"/>
                </a:lnTo>
                <a:lnTo>
                  <a:pt x="395" y="437"/>
                </a:lnTo>
                <a:lnTo>
                  <a:pt x="395" y="430"/>
                </a:lnTo>
                <a:lnTo>
                  <a:pt x="395" y="426"/>
                </a:lnTo>
                <a:lnTo>
                  <a:pt x="395" y="423"/>
                </a:lnTo>
                <a:lnTo>
                  <a:pt x="391" y="416"/>
                </a:lnTo>
                <a:lnTo>
                  <a:pt x="391" y="412"/>
                </a:lnTo>
                <a:lnTo>
                  <a:pt x="391" y="405"/>
                </a:lnTo>
                <a:lnTo>
                  <a:pt x="395" y="402"/>
                </a:lnTo>
                <a:lnTo>
                  <a:pt x="395" y="395"/>
                </a:lnTo>
                <a:lnTo>
                  <a:pt x="395" y="388"/>
                </a:lnTo>
                <a:lnTo>
                  <a:pt x="395" y="384"/>
                </a:lnTo>
                <a:lnTo>
                  <a:pt x="398" y="377"/>
                </a:lnTo>
                <a:lnTo>
                  <a:pt x="398" y="370"/>
                </a:lnTo>
                <a:lnTo>
                  <a:pt x="398" y="367"/>
                </a:lnTo>
                <a:lnTo>
                  <a:pt x="402" y="360"/>
                </a:lnTo>
                <a:lnTo>
                  <a:pt x="405" y="356"/>
                </a:lnTo>
                <a:lnTo>
                  <a:pt x="409" y="349"/>
                </a:lnTo>
                <a:lnTo>
                  <a:pt x="412" y="342"/>
                </a:lnTo>
                <a:lnTo>
                  <a:pt x="416" y="339"/>
                </a:lnTo>
                <a:lnTo>
                  <a:pt x="419" y="332"/>
                </a:lnTo>
                <a:lnTo>
                  <a:pt x="423" y="325"/>
                </a:lnTo>
                <a:lnTo>
                  <a:pt x="426" y="321"/>
                </a:lnTo>
                <a:lnTo>
                  <a:pt x="430" y="318"/>
                </a:lnTo>
                <a:lnTo>
                  <a:pt x="433" y="318"/>
                </a:lnTo>
                <a:lnTo>
                  <a:pt x="440" y="318"/>
                </a:lnTo>
                <a:lnTo>
                  <a:pt x="444" y="314"/>
                </a:lnTo>
                <a:lnTo>
                  <a:pt x="447" y="314"/>
                </a:lnTo>
                <a:lnTo>
                  <a:pt x="451" y="314"/>
                </a:lnTo>
                <a:lnTo>
                  <a:pt x="458" y="311"/>
                </a:lnTo>
                <a:lnTo>
                  <a:pt x="461" y="311"/>
                </a:lnTo>
                <a:lnTo>
                  <a:pt x="458" y="318"/>
                </a:lnTo>
                <a:lnTo>
                  <a:pt x="458" y="325"/>
                </a:lnTo>
                <a:lnTo>
                  <a:pt x="454" y="332"/>
                </a:lnTo>
                <a:lnTo>
                  <a:pt x="454" y="339"/>
                </a:lnTo>
                <a:lnTo>
                  <a:pt x="451" y="346"/>
                </a:lnTo>
                <a:lnTo>
                  <a:pt x="447" y="353"/>
                </a:lnTo>
                <a:lnTo>
                  <a:pt x="447" y="360"/>
                </a:lnTo>
                <a:lnTo>
                  <a:pt x="444" y="367"/>
                </a:lnTo>
                <a:lnTo>
                  <a:pt x="444" y="374"/>
                </a:lnTo>
                <a:lnTo>
                  <a:pt x="444" y="377"/>
                </a:lnTo>
                <a:lnTo>
                  <a:pt x="444" y="384"/>
                </a:lnTo>
                <a:lnTo>
                  <a:pt x="444" y="391"/>
                </a:lnTo>
                <a:lnTo>
                  <a:pt x="444" y="398"/>
                </a:lnTo>
                <a:lnTo>
                  <a:pt x="444" y="405"/>
                </a:lnTo>
                <a:lnTo>
                  <a:pt x="444" y="412"/>
                </a:lnTo>
                <a:lnTo>
                  <a:pt x="444" y="419"/>
                </a:lnTo>
                <a:lnTo>
                  <a:pt x="447" y="423"/>
                </a:lnTo>
                <a:lnTo>
                  <a:pt x="447" y="426"/>
                </a:lnTo>
                <a:lnTo>
                  <a:pt x="447" y="430"/>
                </a:lnTo>
                <a:lnTo>
                  <a:pt x="451" y="433"/>
                </a:lnTo>
                <a:lnTo>
                  <a:pt x="451" y="437"/>
                </a:lnTo>
                <a:lnTo>
                  <a:pt x="451" y="440"/>
                </a:lnTo>
                <a:lnTo>
                  <a:pt x="454" y="444"/>
                </a:lnTo>
                <a:lnTo>
                  <a:pt x="454" y="447"/>
                </a:lnTo>
                <a:lnTo>
                  <a:pt x="454" y="447"/>
                </a:lnTo>
                <a:lnTo>
                  <a:pt x="454" y="451"/>
                </a:lnTo>
                <a:lnTo>
                  <a:pt x="454" y="451"/>
                </a:lnTo>
                <a:lnTo>
                  <a:pt x="454" y="454"/>
                </a:lnTo>
                <a:lnTo>
                  <a:pt x="454" y="454"/>
                </a:lnTo>
                <a:lnTo>
                  <a:pt x="454" y="458"/>
                </a:lnTo>
                <a:lnTo>
                  <a:pt x="454" y="458"/>
                </a:lnTo>
                <a:lnTo>
                  <a:pt x="454" y="461"/>
                </a:lnTo>
                <a:lnTo>
                  <a:pt x="451" y="461"/>
                </a:lnTo>
                <a:lnTo>
                  <a:pt x="447" y="465"/>
                </a:lnTo>
                <a:lnTo>
                  <a:pt x="447" y="465"/>
                </a:lnTo>
                <a:lnTo>
                  <a:pt x="444" y="468"/>
                </a:lnTo>
                <a:lnTo>
                  <a:pt x="440" y="472"/>
                </a:lnTo>
                <a:lnTo>
                  <a:pt x="437" y="472"/>
                </a:lnTo>
                <a:lnTo>
                  <a:pt x="433" y="475"/>
                </a:lnTo>
                <a:lnTo>
                  <a:pt x="433" y="475"/>
                </a:lnTo>
                <a:lnTo>
                  <a:pt x="430" y="475"/>
                </a:lnTo>
                <a:lnTo>
                  <a:pt x="430" y="475"/>
                </a:lnTo>
                <a:lnTo>
                  <a:pt x="430" y="475"/>
                </a:lnTo>
                <a:lnTo>
                  <a:pt x="426" y="475"/>
                </a:lnTo>
                <a:lnTo>
                  <a:pt x="426" y="475"/>
                </a:lnTo>
                <a:lnTo>
                  <a:pt x="426" y="475"/>
                </a:lnTo>
                <a:lnTo>
                  <a:pt x="423" y="475"/>
                </a:lnTo>
                <a:lnTo>
                  <a:pt x="423" y="475"/>
                </a:lnTo>
                <a:close/>
                <a:moveTo>
                  <a:pt x="1114" y="468"/>
                </a:moveTo>
                <a:lnTo>
                  <a:pt x="1100" y="465"/>
                </a:lnTo>
                <a:lnTo>
                  <a:pt x="1086" y="465"/>
                </a:lnTo>
                <a:lnTo>
                  <a:pt x="1072" y="461"/>
                </a:lnTo>
                <a:lnTo>
                  <a:pt x="1062" y="458"/>
                </a:lnTo>
                <a:lnTo>
                  <a:pt x="1055" y="458"/>
                </a:lnTo>
                <a:lnTo>
                  <a:pt x="1048" y="454"/>
                </a:lnTo>
                <a:lnTo>
                  <a:pt x="1041" y="454"/>
                </a:lnTo>
                <a:lnTo>
                  <a:pt x="1030" y="451"/>
                </a:lnTo>
                <a:lnTo>
                  <a:pt x="1027" y="447"/>
                </a:lnTo>
                <a:lnTo>
                  <a:pt x="1023" y="444"/>
                </a:lnTo>
                <a:lnTo>
                  <a:pt x="1020" y="440"/>
                </a:lnTo>
                <a:lnTo>
                  <a:pt x="1013" y="437"/>
                </a:lnTo>
                <a:lnTo>
                  <a:pt x="1009" y="433"/>
                </a:lnTo>
                <a:lnTo>
                  <a:pt x="1006" y="430"/>
                </a:lnTo>
                <a:lnTo>
                  <a:pt x="1002" y="426"/>
                </a:lnTo>
                <a:lnTo>
                  <a:pt x="995" y="423"/>
                </a:lnTo>
                <a:lnTo>
                  <a:pt x="992" y="419"/>
                </a:lnTo>
                <a:lnTo>
                  <a:pt x="992" y="416"/>
                </a:lnTo>
                <a:lnTo>
                  <a:pt x="988" y="412"/>
                </a:lnTo>
                <a:lnTo>
                  <a:pt x="985" y="412"/>
                </a:lnTo>
                <a:lnTo>
                  <a:pt x="985" y="409"/>
                </a:lnTo>
                <a:lnTo>
                  <a:pt x="981" y="405"/>
                </a:lnTo>
                <a:lnTo>
                  <a:pt x="978" y="402"/>
                </a:lnTo>
                <a:lnTo>
                  <a:pt x="978" y="398"/>
                </a:lnTo>
                <a:lnTo>
                  <a:pt x="978" y="395"/>
                </a:lnTo>
                <a:lnTo>
                  <a:pt x="978" y="391"/>
                </a:lnTo>
                <a:lnTo>
                  <a:pt x="978" y="391"/>
                </a:lnTo>
                <a:lnTo>
                  <a:pt x="978" y="388"/>
                </a:lnTo>
                <a:lnTo>
                  <a:pt x="978" y="384"/>
                </a:lnTo>
                <a:lnTo>
                  <a:pt x="978" y="381"/>
                </a:lnTo>
                <a:lnTo>
                  <a:pt x="981" y="377"/>
                </a:lnTo>
                <a:lnTo>
                  <a:pt x="981" y="377"/>
                </a:lnTo>
                <a:lnTo>
                  <a:pt x="985" y="370"/>
                </a:lnTo>
                <a:lnTo>
                  <a:pt x="988" y="363"/>
                </a:lnTo>
                <a:lnTo>
                  <a:pt x="992" y="356"/>
                </a:lnTo>
                <a:lnTo>
                  <a:pt x="995" y="349"/>
                </a:lnTo>
                <a:lnTo>
                  <a:pt x="999" y="342"/>
                </a:lnTo>
                <a:lnTo>
                  <a:pt x="1002" y="339"/>
                </a:lnTo>
                <a:lnTo>
                  <a:pt x="1006" y="332"/>
                </a:lnTo>
                <a:lnTo>
                  <a:pt x="1009" y="325"/>
                </a:lnTo>
                <a:lnTo>
                  <a:pt x="1016" y="311"/>
                </a:lnTo>
                <a:lnTo>
                  <a:pt x="1027" y="300"/>
                </a:lnTo>
                <a:lnTo>
                  <a:pt x="1037" y="290"/>
                </a:lnTo>
                <a:lnTo>
                  <a:pt x="1048" y="276"/>
                </a:lnTo>
                <a:lnTo>
                  <a:pt x="1055" y="265"/>
                </a:lnTo>
                <a:lnTo>
                  <a:pt x="1065" y="252"/>
                </a:lnTo>
                <a:lnTo>
                  <a:pt x="1076" y="241"/>
                </a:lnTo>
                <a:lnTo>
                  <a:pt x="1086" y="231"/>
                </a:lnTo>
                <a:lnTo>
                  <a:pt x="1118" y="206"/>
                </a:lnTo>
                <a:lnTo>
                  <a:pt x="1142" y="185"/>
                </a:lnTo>
                <a:lnTo>
                  <a:pt x="1159" y="171"/>
                </a:lnTo>
                <a:lnTo>
                  <a:pt x="1173" y="164"/>
                </a:lnTo>
                <a:lnTo>
                  <a:pt x="1184" y="157"/>
                </a:lnTo>
                <a:lnTo>
                  <a:pt x="1191" y="154"/>
                </a:lnTo>
                <a:lnTo>
                  <a:pt x="1194" y="150"/>
                </a:lnTo>
                <a:lnTo>
                  <a:pt x="1198" y="147"/>
                </a:lnTo>
                <a:lnTo>
                  <a:pt x="1201" y="147"/>
                </a:lnTo>
                <a:lnTo>
                  <a:pt x="1201" y="147"/>
                </a:lnTo>
                <a:lnTo>
                  <a:pt x="1201" y="147"/>
                </a:lnTo>
                <a:lnTo>
                  <a:pt x="1205" y="147"/>
                </a:lnTo>
                <a:lnTo>
                  <a:pt x="1205" y="147"/>
                </a:lnTo>
                <a:lnTo>
                  <a:pt x="1208" y="147"/>
                </a:lnTo>
                <a:lnTo>
                  <a:pt x="1208" y="147"/>
                </a:lnTo>
                <a:lnTo>
                  <a:pt x="1208" y="150"/>
                </a:lnTo>
                <a:lnTo>
                  <a:pt x="1205" y="154"/>
                </a:lnTo>
                <a:lnTo>
                  <a:pt x="1201" y="157"/>
                </a:lnTo>
                <a:lnTo>
                  <a:pt x="1194" y="161"/>
                </a:lnTo>
                <a:lnTo>
                  <a:pt x="1184" y="164"/>
                </a:lnTo>
                <a:lnTo>
                  <a:pt x="1177" y="171"/>
                </a:lnTo>
                <a:lnTo>
                  <a:pt x="1163" y="178"/>
                </a:lnTo>
                <a:lnTo>
                  <a:pt x="1152" y="189"/>
                </a:lnTo>
                <a:lnTo>
                  <a:pt x="1135" y="199"/>
                </a:lnTo>
                <a:lnTo>
                  <a:pt x="1135" y="206"/>
                </a:lnTo>
                <a:lnTo>
                  <a:pt x="1135" y="213"/>
                </a:lnTo>
                <a:lnTo>
                  <a:pt x="1135" y="220"/>
                </a:lnTo>
                <a:lnTo>
                  <a:pt x="1135" y="224"/>
                </a:lnTo>
                <a:lnTo>
                  <a:pt x="1135" y="227"/>
                </a:lnTo>
                <a:lnTo>
                  <a:pt x="1138" y="231"/>
                </a:lnTo>
                <a:lnTo>
                  <a:pt x="1138" y="238"/>
                </a:lnTo>
                <a:lnTo>
                  <a:pt x="1142" y="245"/>
                </a:lnTo>
                <a:lnTo>
                  <a:pt x="1142" y="248"/>
                </a:lnTo>
                <a:lnTo>
                  <a:pt x="1145" y="252"/>
                </a:lnTo>
                <a:lnTo>
                  <a:pt x="1145" y="255"/>
                </a:lnTo>
                <a:lnTo>
                  <a:pt x="1149" y="262"/>
                </a:lnTo>
                <a:lnTo>
                  <a:pt x="1152" y="272"/>
                </a:lnTo>
                <a:lnTo>
                  <a:pt x="1156" y="283"/>
                </a:lnTo>
                <a:lnTo>
                  <a:pt x="1163" y="300"/>
                </a:lnTo>
                <a:lnTo>
                  <a:pt x="1170" y="325"/>
                </a:lnTo>
                <a:lnTo>
                  <a:pt x="1170" y="342"/>
                </a:lnTo>
                <a:lnTo>
                  <a:pt x="1173" y="360"/>
                </a:lnTo>
                <a:lnTo>
                  <a:pt x="1173" y="370"/>
                </a:lnTo>
                <a:lnTo>
                  <a:pt x="1177" y="381"/>
                </a:lnTo>
                <a:lnTo>
                  <a:pt x="1177" y="388"/>
                </a:lnTo>
                <a:lnTo>
                  <a:pt x="1177" y="395"/>
                </a:lnTo>
                <a:lnTo>
                  <a:pt x="1177" y="402"/>
                </a:lnTo>
                <a:lnTo>
                  <a:pt x="1177" y="412"/>
                </a:lnTo>
                <a:lnTo>
                  <a:pt x="1173" y="416"/>
                </a:lnTo>
                <a:lnTo>
                  <a:pt x="1173" y="423"/>
                </a:lnTo>
                <a:lnTo>
                  <a:pt x="1170" y="426"/>
                </a:lnTo>
                <a:lnTo>
                  <a:pt x="1170" y="430"/>
                </a:lnTo>
                <a:lnTo>
                  <a:pt x="1166" y="437"/>
                </a:lnTo>
                <a:lnTo>
                  <a:pt x="1166" y="440"/>
                </a:lnTo>
                <a:lnTo>
                  <a:pt x="1163" y="444"/>
                </a:lnTo>
                <a:lnTo>
                  <a:pt x="1163" y="451"/>
                </a:lnTo>
                <a:lnTo>
                  <a:pt x="1159" y="451"/>
                </a:lnTo>
                <a:lnTo>
                  <a:pt x="1156" y="454"/>
                </a:lnTo>
                <a:lnTo>
                  <a:pt x="1152" y="454"/>
                </a:lnTo>
                <a:lnTo>
                  <a:pt x="1149" y="458"/>
                </a:lnTo>
                <a:lnTo>
                  <a:pt x="1149" y="458"/>
                </a:lnTo>
                <a:lnTo>
                  <a:pt x="1145" y="461"/>
                </a:lnTo>
                <a:lnTo>
                  <a:pt x="1142" y="461"/>
                </a:lnTo>
                <a:lnTo>
                  <a:pt x="1138" y="465"/>
                </a:lnTo>
                <a:lnTo>
                  <a:pt x="1135" y="465"/>
                </a:lnTo>
                <a:lnTo>
                  <a:pt x="1135" y="465"/>
                </a:lnTo>
                <a:lnTo>
                  <a:pt x="1131" y="465"/>
                </a:lnTo>
                <a:lnTo>
                  <a:pt x="1128" y="465"/>
                </a:lnTo>
                <a:lnTo>
                  <a:pt x="1124" y="468"/>
                </a:lnTo>
                <a:lnTo>
                  <a:pt x="1121" y="468"/>
                </a:lnTo>
                <a:lnTo>
                  <a:pt x="1118" y="468"/>
                </a:lnTo>
                <a:lnTo>
                  <a:pt x="1114" y="468"/>
                </a:lnTo>
                <a:close/>
                <a:moveTo>
                  <a:pt x="548" y="349"/>
                </a:moveTo>
                <a:lnTo>
                  <a:pt x="548" y="342"/>
                </a:lnTo>
                <a:lnTo>
                  <a:pt x="548" y="339"/>
                </a:lnTo>
                <a:lnTo>
                  <a:pt x="548" y="332"/>
                </a:lnTo>
                <a:lnTo>
                  <a:pt x="548" y="328"/>
                </a:lnTo>
                <a:lnTo>
                  <a:pt x="552" y="325"/>
                </a:lnTo>
                <a:lnTo>
                  <a:pt x="552" y="318"/>
                </a:lnTo>
                <a:lnTo>
                  <a:pt x="552" y="311"/>
                </a:lnTo>
                <a:lnTo>
                  <a:pt x="552" y="307"/>
                </a:lnTo>
                <a:lnTo>
                  <a:pt x="555" y="304"/>
                </a:lnTo>
                <a:lnTo>
                  <a:pt x="555" y="300"/>
                </a:lnTo>
                <a:lnTo>
                  <a:pt x="559" y="297"/>
                </a:lnTo>
                <a:lnTo>
                  <a:pt x="559" y="293"/>
                </a:lnTo>
                <a:lnTo>
                  <a:pt x="562" y="290"/>
                </a:lnTo>
                <a:lnTo>
                  <a:pt x="562" y="286"/>
                </a:lnTo>
                <a:lnTo>
                  <a:pt x="566" y="283"/>
                </a:lnTo>
                <a:lnTo>
                  <a:pt x="566" y="279"/>
                </a:lnTo>
                <a:lnTo>
                  <a:pt x="569" y="276"/>
                </a:lnTo>
                <a:lnTo>
                  <a:pt x="569" y="272"/>
                </a:lnTo>
                <a:lnTo>
                  <a:pt x="573" y="272"/>
                </a:lnTo>
                <a:lnTo>
                  <a:pt x="576" y="269"/>
                </a:lnTo>
                <a:lnTo>
                  <a:pt x="580" y="265"/>
                </a:lnTo>
                <a:lnTo>
                  <a:pt x="580" y="262"/>
                </a:lnTo>
                <a:lnTo>
                  <a:pt x="583" y="262"/>
                </a:lnTo>
                <a:lnTo>
                  <a:pt x="587" y="259"/>
                </a:lnTo>
                <a:lnTo>
                  <a:pt x="590" y="259"/>
                </a:lnTo>
                <a:lnTo>
                  <a:pt x="594" y="259"/>
                </a:lnTo>
                <a:lnTo>
                  <a:pt x="597" y="259"/>
                </a:lnTo>
                <a:lnTo>
                  <a:pt x="601" y="259"/>
                </a:lnTo>
                <a:lnTo>
                  <a:pt x="604" y="255"/>
                </a:lnTo>
                <a:lnTo>
                  <a:pt x="611" y="255"/>
                </a:lnTo>
                <a:lnTo>
                  <a:pt x="615" y="255"/>
                </a:lnTo>
                <a:lnTo>
                  <a:pt x="618" y="255"/>
                </a:lnTo>
                <a:lnTo>
                  <a:pt x="618" y="259"/>
                </a:lnTo>
                <a:lnTo>
                  <a:pt x="622" y="259"/>
                </a:lnTo>
                <a:lnTo>
                  <a:pt x="625" y="262"/>
                </a:lnTo>
                <a:lnTo>
                  <a:pt x="629" y="265"/>
                </a:lnTo>
                <a:lnTo>
                  <a:pt x="629" y="265"/>
                </a:lnTo>
                <a:lnTo>
                  <a:pt x="632" y="269"/>
                </a:lnTo>
                <a:lnTo>
                  <a:pt x="636" y="272"/>
                </a:lnTo>
                <a:lnTo>
                  <a:pt x="639" y="272"/>
                </a:lnTo>
                <a:lnTo>
                  <a:pt x="639" y="279"/>
                </a:lnTo>
                <a:lnTo>
                  <a:pt x="643" y="283"/>
                </a:lnTo>
                <a:lnTo>
                  <a:pt x="646" y="290"/>
                </a:lnTo>
                <a:lnTo>
                  <a:pt x="650" y="297"/>
                </a:lnTo>
                <a:lnTo>
                  <a:pt x="650" y="300"/>
                </a:lnTo>
                <a:lnTo>
                  <a:pt x="653" y="307"/>
                </a:lnTo>
                <a:lnTo>
                  <a:pt x="657" y="311"/>
                </a:lnTo>
                <a:lnTo>
                  <a:pt x="657" y="318"/>
                </a:lnTo>
                <a:lnTo>
                  <a:pt x="657" y="321"/>
                </a:lnTo>
                <a:lnTo>
                  <a:pt x="657" y="325"/>
                </a:lnTo>
                <a:lnTo>
                  <a:pt x="657" y="328"/>
                </a:lnTo>
                <a:lnTo>
                  <a:pt x="657" y="332"/>
                </a:lnTo>
                <a:lnTo>
                  <a:pt x="657" y="339"/>
                </a:lnTo>
                <a:lnTo>
                  <a:pt x="657" y="342"/>
                </a:lnTo>
                <a:lnTo>
                  <a:pt x="657" y="346"/>
                </a:lnTo>
                <a:lnTo>
                  <a:pt x="657" y="349"/>
                </a:lnTo>
                <a:lnTo>
                  <a:pt x="653" y="349"/>
                </a:lnTo>
                <a:lnTo>
                  <a:pt x="653" y="346"/>
                </a:lnTo>
                <a:lnTo>
                  <a:pt x="653" y="346"/>
                </a:lnTo>
                <a:lnTo>
                  <a:pt x="650" y="346"/>
                </a:lnTo>
                <a:lnTo>
                  <a:pt x="650" y="346"/>
                </a:lnTo>
                <a:lnTo>
                  <a:pt x="650" y="346"/>
                </a:lnTo>
                <a:lnTo>
                  <a:pt x="646" y="342"/>
                </a:lnTo>
                <a:lnTo>
                  <a:pt x="646" y="342"/>
                </a:lnTo>
                <a:lnTo>
                  <a:pt x="636" y="342"/>
                </a:lnTo>
                <a:lnTo>
                  <a:pt x="629" y="342"/>
                </a:lnTo>
                <a:lnTo>
                  <a:pt x="618" y="342"/>
                </a:lnTo>
                <a:lnTo>
                  <a:pt x="611" y="342"/>
                </a:lnTo>
                <a:lnTo>
                  <a:pt x="601" y="342"/>
                </a:lnTo>
                <a:lnTo>
                  <a:pt x="594" y="342"/>
                </a:lnTo>
                <a:lnTo>
                  <a:pt x="583" y="342"/>
                </a:lnTo>
                <a:lnTo>
                  <a:pt x="576" y="342"/>
                </a:lnTo>
                <a:lnTo>
                  <a:pt x="573" y="342"/>
                </a:lnTo>
                <a:lnTo>
                  <a:pt x="569" y="346"/>
                </a:lnTo>
                <a:lnTo>
                  <a:pt x="566" y="346"/>
                </a:lnTo>
                <a:lnTo>
                  <a:pt x="562" y="346"/>
                </a:lnTo>
                <a:lnTo>
                  <a:pt x="559" y="346"/>
                </a:lnTo>
                <a:lnTo>
                  <a:pt x="555" y="346"/>
                </a:lnTo>
                <a:lnTo>
                  <a:pt x="552" y="349"/>
                </a:lnTo>
                <a:lnTo>
                  <a:pt x="548" y="349"/>
                </a:lnTo>
                <a:close/>
              </a:path>
            </a:pathLst>
          </a:custGeom>
          <a:solidFill>
            <a:srgbClr val="FFDD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2" name="Freeform 8"/>
          <p:cNvSpPr>
            <a:spLocks noEditPoints="1"/>
          </p:cNvSpPr>
          <p:nvPr/>
        </p:nvSpPr>
        <p:spPr bwMode="auto">
          <a:xfrm>
            <a:off x="174625" y="3355975"/>
            <a:ext cx="4822825" cy="1281113"/>
          </a:xfrm>
          <a:custGeom>
            <a:avLst/>
            <a:gdLst>
              <a:gd name="T0" fmla="*/ 2769 w 3038"/>
              <a:gd name="T1" fmla="*/ 789 h 807"/>
              <a:gd name="T2" fmla="*/ 2647 w 3038"/>
              <a:gd name="T3" fmla="*/ 719 h 807"/>
              <a:gd name="T4" fmla="*/ 2570 w 3038"/>
              <a:gd name="T5" fmla="*/ 615 h 807"/>
              <a:gd name="T6" fmla="*/ 2563 w 3038"/>
              <a:gd name="T7" fmla="*/ 587 h 807"/>
              <a:gd name="T8" fmla="*/ 2539 w 3038"/>
              <a:gd name="T9" fmla="*/ 580 h 807"/>
              <a:gd name="T10" fmla="*/ 2507 w 3038"/>
              <a:gd name="T11" fmla="*/ 548 h 807"/>
              <a:gd name="T12" fmla="*/ 2479 w 3038"/>
              <a:gd name="T13" fmla="*/ 534 h 807"/>
              <a:gd name="T14" fmla="*/ 2472 w 3038"/>
              <a:gd name="T15" fmla="*/ 520 h 807"/>
              <a:gd name="T16" fmla="*/ 2416 w 3038"/>
              <a:gd name="T17" fmla="*/ 513 h 807"/>
              <a:gd name="T18" fmla="*/ 2375 w 3038"/>
              <a:gd name="T19" fmla="*/ 454 h 807"/>
              <a:gd name="T20" fmla="*/ 2340 w 3038"/>
              <a:gd name="T21" fmla="*/ 387 h 807"/>
              <a:gd name="T22" fmla="*/ 2350 w 3038"/>
              <a:gd name="T23" fmla="*/ 353 h 807"/>
              <a:gd name="T24" fmla="*/ 2399 w 3038"/>
              <a:gd name="T25" fmla="*/ 353 h 807"/>
              <a:gd name="T26" fmla="*/ 2455 w 3038"/>
              <a:gd name="T27" fmla="*/ 398 h 807"/>
              <a:gd name="T28" fmla="*/ 2734 w 3038"/>
              <a:gd name="T29" fmla="*/ 635 h 807"/>
              <a:gd name="T30" fmla="*/ 2776 w 3038"/>
              <a:gd name="T31" fmla="*/ 677 h 807"/>
              <a:gd name="T32" fmla="*/ 2815 w 3038"/>
              <a:gd name="T33" fmla="*/ 670 h 807"/>
              <a:gd name="T34" fmla="*/ 2822 w 3038"/>
              <a:gd name="T35" fmla="*/ 681 h 807"/>
              <a:gd name="T36" fmla="*/ 2804 w 3038"/>
              <a:gd name="T37" fmla="*/ 702 h 807"/>
              <a:gd name="T38" fmla="*/ 2801 w 3038"/>
              <a:gd name="T39" fmla="*/ 723 h 807"/>
              <a:gd name="T40" fmla="*/ 2944 w 3038"/>
              <a:gd name="T41" fmla="*/ 635 h 807"/>
              <a:gd name="T42" fmla="*/ 3024 w 3038"/>
              <a:gd name="T43" fmla="*/ 608 h 807"/>
              <a:gd name="T44" fmla="*/ 3038 w 3038"/>
              <a:gd name="T45" fmla="*/ 639 h 807"/>
              <a:gd name="T46" fmla="*/ 3031 w 3038"/>
              <a:gd name="T47" fmla="*/ 677 h 807"/>
              <a:gd name="T48" fmla="*/ 2975 w 3038"/>
              <a:gd name="T49" fmla="*/ 733 h 807"/>
              <a:gd name="T50" fmla="*/ 2849 w 3038"/>
              <a:gd name="T51" fmla="*/ 807 h 807"/>
              <a:gd name="T52" fmla="*/ 2766 w 3038"/>
              <a:gd name="T53" fmla="*/ 688 h 807"/>
              <a:gd name="T54" fmla="*/ 2769 w 3038"/>
              <a:gd name="T55" fmla="*/ 681 h 807"/>
              <a:gd name="T56" fmla="*/ 2762 w 3038"/>
              <a:gd name="T57" fmla="*/ 684 h 807"/>
              <a:gd name="T58" fmla="*/ 0 w 3038"/>
              <a:gd name="T59" fmla="*/ 328 h 807"/>
              <a:gd name="T60" fmla="*/ 56 w 3038"/>
              <a:gd name="T61" fmla="*/ 125 h 807"/>
              <a:gd name="T62" fmla="*/ 94 w 3038"/>
              <a:gd name="T63" fmla="*/ 38 h 807"/>
              <a:gd name="T64" fmla="*/ 122 w 3038"/>
              <a:gd name="T65" fmla="*/ 14 h 807"/>
              <a:gd name="T66" fmla="*/ 175 w 3038"/>
              <a:gd name="T67" fmla="*/ 3 h 807"/>
              <a:gd name="T68" fmla="*/ 300 w 3038"/>
              <a:gd name="T69" fmla="*/ 42 h 807"/>
              <a:gd name="T70" fmla="*/ 412 w 3038"/>
              <a:gd name="T71" fmla="*/ 94 h 807"/>
              <a:gd name="T72" fmla="*/ 436 w 3038"/>
              <a:gd name="T73" fmla="*/ 143 h 807"/>
              <a:gd name="T74" fmla="*/ 450 w 3038"/>
              <a:gd name="T75" fmla="*/ 164 h 807"/>
              <a:gd name="T76" fmla="*/ 471 w 3038"/>
              <a:gd name="T77" fmla="*/ 171 h 807"/>
              <a:gd name="T78" fmla="*/ 489 w 3038"/>
              <a:gd name="T79" fmla="*/ 185 h 807"/>
              <a:gd name="T80" fmla="*/ 513 w 3038"/>
              <a:gd name="T81" fmla="*/ 195 h 807"/>
              <a:gd name="T82" fmla="*/ 580 w 3038"/>
              <a:gd name="T83" fmla="*/ 206 h 807"/>
              <a:gd name="T84" fmla="*/ 632 w 3038"/>
              <a:gd name="T85" fmla="*/ 234 h 807"/>
              <a:gd name="T86" fmla="*/ 719 w 3038"/>
              <a:gd name="T87" fmla="*/ 311 h 807"/>
              <a:gd name="T88" fmla="*/ 744 w 3038"/>
              <a:gd name="T89" fmla="*/ 353 h 807"/>
              <a:gd name="T90" fmla="*/ 733 w 3038"/>
              <a:gd name="T91" fmla="*/ 398 h 807"/>
              <a:gd name="T92" fmla="*/ 629 w 3038"/>
              <a:gd name="T93" fmla="*/ 366 h 807"/>
              <a:gd name="T94" fmla="*/ 454 w 3038"/>
              <a:gd name="T95" fmla="*/ 297 h 807"/>
              <a:gd name="T96" fmla="*/ 318 w 3038"/>
              <a:gd name="T97" fmla="*/ 230 h 807"/>
              <a:gd name="T98" fmla="*/ 258 w 3038"/>
              <a:gd name="T99" fmla="*/ 202 h 807"/>
              <a:gd name="T100" fmla="*/ 230 w 3038"/>
              <a:gd name="T101" fmla="*/ 213 h 807"/>
              <a:gd name="T102" fmla="*/ 178 w 3038"/>
              <a:gd name="T103" fmla="*/ 248 h 807"/>
              <a:gd name="T104" fmla="*/ 182 w 3038"/>
              <a:gd name="T105" fmla="*/ 209 h 807"/>
              <a:gd name="T106" fmla="*/ 209 w 3038"/>
              <a:gd name="T107" fmla="*/ 139 h 807"/>
              <a:gd name="T108" fmla="*/ 178 w 3038"/>
              <a:gd name="T109" fmla="*/ 181 h 807"/>
              <a:gd name="T110" fmla="*/ 84 w 3038"/>
              <a:gd name="T111" fmla="*/ 342 h 807"/>
              <a:gd name="T112" fmla="*/ 24 w 3038"/>
              <a:gd name="T113" fmla="*/ 412 h 807"/>
              <a:gd name="T114" fmla="*/ 262 w 3038"/>
              <a:gd name="T115" fmla="*/ 188 h 807"/>
              <a:gd name="T116" fmla="*/ 255 w 3038"/>
              <a:gd name="T117" fmla="*/ 185 h 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38" h="807">
                <a:moveTo>
                  <a:pt x="2815" y="807"/>
                </a:moveTo>
                <a:lnTo>
                  <a:pt x="2811" y="807"/>
                </a:lnTo>
                <a:lnTo>
                  <a:pt x="2808" y="807"/>
                </a:lnTo>
                <a:lnTo>
                  <a:pt x="2804" y="803"/>
                </a:lnTo>
                <a:lnTo>
                  <a:pt x="2801" y="803"/>
                </a:lnTo>
                <a:lnTo>
                  <a:pt x="2797" y="803"/>
                </a:lnTo>
                <a:lnTo>
                  <a:pt x="2794" y="803"/>
                </a:lnTo>
                <a:lnTo>
                  <a:pt x="2790" y="800"/>
                </a:lnTo>
                <a:lnTo>
                  <a:pt x="2787" y="800"/>
                </a:lnTo>
                <a:lnTo>
                  <a:pt x="2769" y="789"/>
                </a:lnTo>
                <a:lnTo>
                  <a:pt x="2748" y="779"/>
                </a:lnTo>
                <a:lnTo>
                  <a:pt x="2731" y="768"/>
                </a:lnTo>
                <a:lnTo>
                  <a:pt x="2717" y="761"/>
                </a:lnTo>
                <a:lnTo>
                  <a:pt x="2703" y="754"/>
                </a:lnTo>
                <a:lnTo>
                  <a:pt x="2689" y="747"/>
                </a:lnTo>
                <a:lnTo>
                  <a:pt x="2682" y="740"/>
                </a:lnTo>
                <a:lnTo>
                  <a:pt x="2671" y="737"/>
                </a:lnTo>
                <a:lnTo>
                  <a:pt x="2664" y="733"/>
                </a:lnTo>
                <a:lnTo>
                  <a:pt x="2657" y="726"/>
                </a:lnTo>
                <a:lnTo>
                  <a:pt x="2647" y="719"/>
                </a:lnTo>
                <a:lnTo>
                  <a:pt x="2636" y="709"/>
                </a:lnTo>
                <a:lnTo>
                  <a:pt x="2622" y="698"/>
                </a:lnTo>
                <a:lnTo>
                  <a:pt x="2605" y="684"/>
                </a:lnTo>
                <a:lnTo>
                  <a:pt x="2584" y="670"/>
                </a:lnTo>
                <a:lnTo>
                  <a:pt x="2563" y="649"/>
                </a:lnTo>
                <a:lnTo>
                  <a:pt x="2563" y="639"/>
                </a:lnTo>
                <a:lnTo>
                  <a:pt x="2567" y="632"/>
                </a:lnTo>
                <a:lnTo>
                  <a:pt x="2567" y="625"/>
                </a:lnTo>
                <a:lnTo>
                  <a:pt x="2570" y="622"/>
                </a:lnTo>
                <a:lnTo>
                  <a:pt x="2570" y="615"/>
                </a:lnTo>
                <a:lnTo>
                  <a:pt x="2570" y="611"/>
                </a:lnTo>
                <a:lnTo>
                  <a:pt x="2570" y="604"/>
                </a:lnTo>
                <a:lnTo>
                  <a:pt x="2570" y="597"/>
                </a:lnTo>
                <a:lnTo>
                  <a:pt x="2570" y="594"/>
                </a:lnTo>
                <a:lnTo>
                  <a:pt x="2567" y="594"/>
                </a:lnTo>
                <a:lnTo>
                  <a:pt x="2567" y="594"/>
                </a:lnTo>
                <a:lnTo>
                  <a:pt x="2567" y="590"/>
                </a:lnTo>
                <a:lnTo>
                  <a:pt x="2567" y="590"/>
                </a:lnTo>
                <a:lnTo>
                  <a:pt x="2563" y="590"/>
                </a:lnTo>
                <a:lnTo>
                  <a:pt x="2563" y="587"/>
                </a:lnTo>
                <a:lnTo>
                  <a:pt x="2563" y="587"/>
                </a:lnTo>
                <a:lnTo>
                  <a:pt x="2560" y="587"/>
                </a:lnTo>
                <a:lnTo>
                  <a:pt x="2556" y="587"/>
                </a:lnTo>
                <a:lnTo>
                  <a:pt x="2556" y="587"/>
                </a:lnTo>
                <a:lnTo>
                  <a:pt x="2553" y="587"/>
                </a:lnTo>
                <a:lnTo>
                  <a:pt x="2549" y="583"/>
                </a:lnTo>
                <a:lnTo>
                  <a:pt x="2549" y="583"/>
                </a:lnTo>
                <a:lnTo>
                  <a:pt x="2546" y="583"/>
                </a:lnTo>
                <a:lnTo>
                  <a:pt x="2542" y="583"/>
                </a:lnTo>
                <a:lnTo>
                  <a:pt x="2539" y="580"/>
                </a:lnTo>
                <a:lnTo>
                  <a:pt x="2539" y="576"/>
                </a:lnTo>
                <a:lnTo>
                  <a:pt x="2535" y="573"/>
                </a:lnTo>
                <a:lnTo>
                  <a:pt x="2532" y="569"/>
                </a:lnTo>
                <a:lnTo>
                  <a:pt x="2528" y="569"/>
                </a:lnTo>
                <a:lnTo>
                  <a:pt x="2525" y="566"/>
                </a:lnTo>
                <a:lnTo>
                  <a:pt x="2518" y="562"/>
                </a:lnTo>
                <a:lnTo>
                  <a:pt x="2511" y="559"/>
                </a:lnTo>
                <a:lnTo>
                  <a:pt x="2507" y="552"/>
                </a:lnTo>
                <a:lnTo>
                  <a:pt x="2507" y="548"/>
                </a:lnTo>
                <a:lnTo>
                  <a:pt x="2507" y="548"/>
                </a:lnTo>
                <a:lnTo>
                  <a:pt x="2504" y="545"/>
                </a:lnTo>
                <a:lnTo>
                  <a:pt x="2504" y="541"/>
                </a:lnTo>
                <a:lnTo>
                  <a:pt x="2504" y="541"/>
                </a:lnTo>
                <a:lnTo>
                  <a:pt x="2500" y="541"/>
                </a:lnTo>
                <a:lnTo>
                  <a:pt x="2500" y="538"/>
                </a:lnTo>
                <a:lnTo>
                  <a:pt x="2493" y="538"/>
                </a:lnTo>
                <a:lnTo>
                  <a:pt x="2490" y="534"/>
                </a:lnTo>
                <a:lnTo>
                  <a:pt x="2486" y="534"/>
                </a:lnTo>
                <a:lnTo>
                  <a:pt x="2483" y="534"/>
                </a:lnTo>
                <a:lnTo>
                  <a:pt x="2479" y="534"/>
                </a:lnTo>
                <a:lnTo>
                  <a:pt x="2479" y="534"/>
                </a:lnTo>
                <a:lnTo>
                  <a:pt x="2479" y="534"/>
                </a:lnTo>
                <a:lnTo>
                  <a:pt x="2476" y="538"/>
                </a:lnTo>
                <a:lnTo>
                  <a:pt x="2476" y="534"/>
                </a:lnTo>
                <a:lnTo>
                  <a:pt x="2476" y="531"/>
                </a:lnTo>
                <a:lnTo>
                  <a:pt x="2476" y="531"/>
                </a:lnTo>
                <a:lnTo>
                  <a:pt x="2472" y="527"/>
                </a:lnTo>
                <a:lnTo>
                  <a:pt x="2472" y="524"/>
                </a:lnTo>
                <a:lnTo>
                  <a:pt x="2472" y="524"/>
                </a:lnTo>
                <a:lnTo>
                  <a:pt x="2472" y="520"/>
                </a:lnTo>
                <a:lnTo>
                  <a:pt x="2469" y="517"/>
                </a:lnTo>
                <a:lnTo>
                  <a:pt x="2458" y="517"/>
                </a:lnTo>
                <a:lnTo>
                  <a:pt x="2451" y="517"/>
                </a:lnTo>
                <a:lnTo>
                  <a:pt x="2444" y="517"/>
                </a:lnTo>
                <a:lnTo>
                  <a:pt x="2441" y="520"/>
                </a:lnTo>
                <a:lnTo>
                  <a:pt x="2434" y="520"/>
                </a:lnTo>
                <a:lnTo>
                  <a:pt x="2430" y="520"/>
                </a:lnTo>
                <a:lnTo>
                  <a:pt x="2427" y="520"/>
                </a:lnTo>
                <a:lnTo>
                  <a:pt x="2420" y="517"/>
                </a:lnTo>
                <a:lnTo>
                  <a:pt x="2416" y="513"/>
                </a:lnTo>
                <a:lnTo>
                  <a:pt x="2413" y="506"/>
                </a:lnTo>
                <a:lnTo>
                  <a:pt x="2409" y="503"/>
                </a:lnTo>
                <a:lnTo>
                  <a:pt x="2409" y="496"/>
                </a:lnTo>
                <a:lnTo>
                  <a:pt x="2406" y="489"/>
                </a:lnTo>
                <a:lnTo>
                  <a:pt x="2402" y="485"/>
                </a:lnTo>
                <a:lnTo>
                  <a:pt x="2399" y="478"/>
                </a:lnTo>
                <a:lnTo>
                  <a:pt x="2392" y="475"/>
                </a:lnTo>
                <a:lnTo>
                  <a:pt x="2385" y="464"/>
                </a:lnTo>
                <a:lnTo>
                  <a:pt x="2378" y="461"/>
                </a:lnTo>
                <a:lnTo>
                  <a:pt x="2375" y="454"/>
                </a:lnTo>
                <a:lnTo>
                  <a:pt x="2368" y="450"/>
                </a:lnTo>
                <a:lnTo>
                  <a:pt x="2364" y="447"/>
                </a:lnTo>
                <a:lnTo>
                  <a:pt x="2357" y="443"/>
                </a:lnTo>
                <a:lnTo>
                  <a:pt x="2350" y="436"/>
                </a:lnTo>
                <a:lnTo>
                  <a:pt x="2340" y="433"/>
                </a:lnTo>
                <a:lnTo>
                  <a:pt x="2340" y="422"/>
                </a:lnTo>
                <a:lnTo>
                  <a:pt x="2340" y="415"/>
                </a:lnTo>
                <a:lnTo>
                  <a:pt x="2340" y="405"/>
                </a:lnTo>
                <a:lnTo>
                  <a:pt x="2340" y="398"/>
                </a:lnTo>
                <a:lnTo>
                  <a:pt x="2340" y="387"/>
                </a:lnTo>
                <a:lnTo>
                  <a:pt x="2343" y="380"/>
                </a:lnTo>
                <a:lnTo>
                  <a:pt x="2343" y="370"/>
                </a:lnTo>
                <a:lnTo>
                  <a:pt x="2343" y="363"/>
                </a:lnTo>
                <a:lnTo>
                  <a:pt x="2343" y="360"/>
                </a:lnTo>
                <a:lnTo>
                  <a:pt x="2343" y="360"/>
                </a:lnTo>
                <a:lnTo>
                  <a:pt x="2347" y="360"/>
                </a:lnTo>
                <a:lnTo>
                  <a:pt x="2347" y="356"/>
                </a:lnTo>
                <a:lnTo>
                  <a:pt x="2347" y="356"/>
                </a:lnTo>
                <a:lnTo>
                  <a:pt x="2350" y="356"/>
                </a:lnTo>
                <a:lnTo>
                  <a:pt x="2350" y="353"/>
                </a:lnTo>
                <a:lnTo>
                  <a:pt x="2350" y="353"/>
                </a:lnTo>
                <a:lnTo>
                  <a:pt x="2357" y="353"/>
                </a:lnTo>
                <a:lnTo>
                  <a:pt x="2361" y="353"/>
                </a:lnTo>
                <a:lnTo>
                  <a:pt x="2368" y="353"/>
                </a:lnTo>
                <a:lnTo>
                  <a:pt x="2371" y="353"/>
                </a:lnTo>
                <a:lnTo>
                  <a:pt x="2378" y="349"/>
                </a:lnTo>
                <a:lnTo>
                  <a:pt x="2382" y="349"/>
                </a:lnTo>
                <a:lnTo>
                  <a:pt x="2389" y="349"/>
                </a:lnTo>
                <a:lnTo>
                  <a:pt x="2392" y="349"/>
                </a:lnTo>
                <a:lnTo>
                  <a:pt x="2399" y="353"/>
                </a:lnTo>
                <a:lnTo>
                  <a:pt x="2402" y="356"/>
                </a:lnTo>
                <a:lnTo>
                  <a:pt x="2409" y="360"/>
                </a:lnTo>
                <a:lnTo>
                  <a:pt x="2413" y="363"/>
                </a:lnTo>
                <a:lnTo>
                  <a:pt x="2416" y="366"/>
                </a:lnTo>
                <a:lnTo>
                  <a:pt x="2423" y="370"/>
                </a:lnTo>
                <a:lnTo>
                  <a:pt x="2427" y="373"/>
                </a:lnTo>
                <a:lnTo>
                  <a:pt x="2430" y="377"/>
                </a:lnTo>
                <a:lnTo>
                  <a:pt x="2437" y="384"/>
                </a:lnTo>
                <a:lnTo>
                  <a:pt x="2448" y="391"/>
                </a:lnTo>
                <a:lnTo>
                  <a:pt x="2455" y="398"/>
                </a:lnTo>
                <a:lnTo>
                  <a:pt x="2462" y="405"/>
                </a:lnTo>
                <a:lnTo>
                  <a:pt x="2469" y="415"/>
                </a:lnTo>
                <a:lnTo>
                  <a:pt x="2476" y="422"/>
                </a:lnTo>
                <a:lnTo>
                  <a:pt x="2483" y="429"/>
                </a:lnTo>
                <a:lnTo>
                  <a:pt x="2490" y="436"/>
                </a:lnTo>
                <a:lnTo>
                  <a:pt x="2563" y="496"/>
                </a:lnTo>
                <a:lnTo>
                  <a:pt x="2622" y="545"/>
                </a:lnTo>
                <a:lnTo>
                  <a:pt x="2671" y="583"/>
                </a:lnTo>
                <a:lnTo>
                  <a:pt x="2706" y="615"/>
                </a:lnTo>
                <a:lnTo>
                  <a:pt x="2734" y="635"/>
                </a:lnTo>
                <a:lnTo>
                  <a:pt x="2755" y="653"/>
                </a:lnTo>
                <a:lnTo>
                  <a:pt x="2769" y="663"/>
                </a:lnTo>
                <a:lnTo>
                  <a:pt x="2776" y="674"/>
                </a:lnTo>
                <a:lnTo>
                  <a:pt x="2776" y="674"/>
                </a:lnTo>
                <a:lnTo>
                  <a:pt x="2776" y="674"/>
                </a:lnTo>
                <a:lnTo>
                  <a:pt x="2776" y="674"/>
                </a:lnTo>
                <a:lnTo>
                  <a:pt x="2776" y="677"/>
                </a:lnTo>
                <a:lnTo>
                  <a:pt x="2776" y="677"/>
                </a:lnTo>
                <a:lnTo>
                  <a:pt x="2776" y="677"/>
                </a:lnTo>
                <a:lnTo>
                  <a:pt x="2776" y="677"/>
                </a:lnTo>
                <a:lnTo>
                  <a:pt x="2773" y="681"/>
                </a:lnTo>
                <a:lnTo>
                  <a:pt x="2780" y="677"/>
                </a:lnTo>
                <a:lnTo>
                  <a:pt x="2787" y="677"/>
                </a:lnTo>
                <a:lnTo>
                  <a:pt x="2790" y="677"/>
                </a:lnTo>
                <a:lnTo>
                  <a:pt x="2794" y="677"/>
                </a:lnTo>
                <a:lnTo>
                  <a:pt x="2797" y="677"/>
                </a:lnTo>
                <a:lnTo>
                  <a:pt x="2804" y="674"/>
                </a:lnTo>
                <a:lnTo>
                  <a:pt x="2808" y="674"/>
                </a:lnTo>
                <a:lnTo>
                  <a:pt x="2815" y="670"/>
                </a:lnTo>
                <a:lnTo>
                  <a:pt x="2815" y="670"/>
                </a:lnTo>
                <a:lnTo>
                  <a:pt x="2815" y="670"/>
                </a:lnTo>
                <a:lnTo>
                  <a:pt x="2815" y="674"/>
                </a:lnTo>
                <a:lnTo>
                  <a:pt x="2818" y="674"/>
                </a:lnTo>
                <a:lnTo>
                  <a:pt x="2818" y="674"/>
                </a:lnTo>
                <a:lnTo>
                  <a:pt x="2818" y="674"/>
                </a:lnTo>
                <a:lnTo>
                  <a:pt x="2822" y="677"/>
                </a:lnTo>
                <a:lnTo>
                  <a:pt x="2822" y="677"/>
                </a:lnTo>
                <a:lnTo>
                  <a:pt x="2822" y="677"/>
                </a:lnTo>
                <a:lnTo>
                  <a:pt x="2822" y="681"/>
                </a:lnTo>
                <a:lnTo>
                  <a:pt x="2822" y="681"/>
                </a:lnTo>
                <a:lnTo>
                  <a:pt x="2822" y="684"/>
                </a:lnTo>
                <a:lnTo>
                  <a:pt x="2822" y="684"/>
                </a:lnTo>
                <a:lnTo>
                  <a:pt x="2822" y="688"/>
                </a:lnTo>
                <a:lnTo>
                  <a:pt x="2822" y="688"/>
                </a:lnTo>
                <a:lnTo>
                  <a:pt x="2822" y="691"/>
                </a:lnTo>
                <a:lnTo>
                  <a:pt x="2818" y="691"/>
                </a:lnTo>
                <a:lnTo>
                  <a:pt x="2815" y="695"/>
                </a:lnTo>
                <a:lnTo>
                  <a:pt x="2811" y="695"/>
                </a:lnTo>
                <a:lnTo>
                  <a:pt x="2808" y="698"/>
                </a:lnTo>
                <a:lnTo>
                  <a:pt x="2804" y="702"/>
                </a:lnTo>
                <a:lnTo>
                  <a:pt x="2804" y="702"/>
                </a:lnTo>
                <a:lnTo>
                  <a:pt x="2801" y="705"/>
                </a:lnTo>
                <a:lnTo>
                  <a:pt x="2797" y="709"/>
                </a:lnTo>
                <a:lnTo>
                  <a:pt x="2797" y="709"/>
                </a:lnTo>
                <a:lnTo>
                  <a:pt x="2797" y="712"/>
                </a:lnTo>
                <a:lnTo>
                  <a:pt x="2797" y="712"/>
                </a:lnTo>
                <a:lnTo>
                  <a:pt x="2797" y="716"/>
                </a:lnTo>
                <a:lnTo>
                  <a:pt x="2801" y="719"/>
                </a:lnTo>
                <a:lnTo>
                  <a:pt x="2801" y="719"/>
                </a:lnTo>
                <a:lnTo>
                  <a:pt x="2801" y="723"/>
                </a:lnTo>
                <a:lnTo>
                  <a:pt x="2801" y="726"/>
                </a:lnTo>
                <a:lnTo>
                  <a:pt x="2818" y="716"/>
                </a:lnTo>
                <a:lnTo>
                  <a:pt x="2835" y="702"/>
                </a:lnTo>
                <a:lnTo>
                  <a:pt x="2849" y="691"/>
                </a:lnTo>
                <a:lnTo>
                  <a:pt x="2867" y="681"/>
                </a:lnTo>
                <a:lnTo>
                  <a:pt x="2884" y="670"/>
                </a:lnTo>
                <a:lnTo>
                  <a:pt x="2902" y="660"/>
                </a:lnTo>
                <a:lnTo>
                  <a:pt x="2919" y="649"/>
                </a:lnTo>
                <a:lnTo>
                  <a:pt x="2933" y="639"/>
                </a:lnTo>
                <a:lnTo>
                  <a:pt x="2944" y="635"/>
                </a:lnTo>
                <a:lnTo>
                  <a:pt x="2954" y="632"/>
                </a:lnTo>
                <a:lnTo>
                  <a:pt x="2965" y="629"/>
                </a:lnTo>
                <a:lnTo>
                  <a:pt x="2975" y="622"/>
                </a:lnTo>
                <a:lnTo>
                  <a:pt x="2986" y="618"/>
                </a:lnTo>
                <a:lnTo>
                  <a:pt x="2996" y="615"/>
                </a:lnTo>
                <a:lnTo>
                  <a:pt x="3007" y="611"/>
                </a:lnTo>
                <a:lnTo>
                  <a:pt x="3017" y="608"/>
                </a:lnTo>
                <a:lnTo>
                  <a:pt x="3021" y="608"/>
                </a:lnTo>
                <a:lnTo>
                  <a:pt x="3024" y="608"/>
                </a:lnTo>
                <a:lnTo>
                  <a:pt x="3024" y="608"/>
                </a:lnTo>
                <a:lnTo>
                  <a:pt x="3028" y="608"/>
                </a:lnTo>
                <a:lnTo>
                  <a:pt x="3028" y="608"/>
                </a:lnTo>
                <a:lnTo>
                  <a:pt x="3031" y="608"/>
                </a:lnTo>
                <a:lnTo>
                  <a:pt x="3035" y="608"/>
                </a:lnTo>
                <a:lnTo>
                  <a:pt x="3035" y="611"/>
                </a:lnTo>
                <a:lnTo>
                  <a:pt x="3035" y="615"/>
                </a:lnTo>
                <a:lnTo>
                  <a:pt x="3038" y="622"/>
                </a:lnTo>
                <a:lnTo>
                  <a:pt x="3038" y="629"/>
                </a:lnTo>
                <a:lnTo>
                  <a:pt x="3038" y="635"/>
                </a:lnTo>
                <a:lnTo>
                  <a:pt x="3038" y="639"/>
                </a:lnTo>
                <a:lnTo>
                  <a:pt x="3038" y="646"/>
                </a:lnTo>
                <a:lnTo>
                  <a:pt x="3038" y="653"/>
                </a:lnTo>
                <a:lnTo>
                  <a:pt x="3038" y="660"/>
                </a:lnTo>
                <a:lnTo>
                  <a:pt x="3038" y="660"/>
                </a:lnTo>
                <a:lnTo>
                  <a:pt x="3035" y="663"/>
                </a:lnTo>
                <a:lnTo>
                  <a:pt x="3035" y="667"/>
                </a:lnTo>
                <a:lnTo>
                  <a:pt x="3035" y="670"/>
                </a:lnTo>
                <a:lnTo>
                  <a:pt x="3035" y="670"/>
                </a:lnTo>
                <a:lnTo>
                  <a:pt x="3031" y="674"/>
                </a:lnTo>
                <a:lnTo>
                  <a:pt x="3031" y="677"/>
                </a:lnTo>
                <a:lnTo>
                  <a:pt x="3031" y="681"/>
                </a:lnTo>
                <a:lnTo>
                  <a:pt x="3028" y="684"/>
                </a:lnTo>
                <a:lnTo>
                  <a:pt x="3024" y="688"/>
                </a:lnTo>
                <a:lnTo>
                  <a:pt x="3021" y="691"/>
                </a:lnTo>
                <a:lnTo>
                  <a:pt x="3014" y="698"/>
                </a:lnTo>
                <a:lnTo>
                  <a:pt x="3010" y="702"/>
                </a:lnTo>
                <a:lnTo>
                  <a:pt x="3007" y="705"/>
                </a:lnTo>
                <a:lnTo>
                  <a:pt x="3003" y="709"/>
                </a:lnTo>
                <a:lnTo>
                  <a:pt x="3000" y="716"/>
                </a:lnTo>
                <a:lnTo>
                  <a:pt x="2975" y="733"/>
                </a:lnTo>
                <a:lnTo>
                  <a:pt x="2954" y="747"/>
                </a:lnTo>
                <a:lnTo>
                  <a:pt x="2940" y="758"/>
                </a:lnTo>
                <a:lnTo>
                  <a:pt x="2926" y="768"/>
                </a:lnTo>
                <a:lnTo>
                  <a:pt x="2916" y="775"/>
                </a:lnTo>
                <a:lnTo>
                  <a:pt x="2905" y="782"/>
                </a:lnTo>
                <a:lnTo>
                  <a:pt x="2891" y="789"/>
                </a:lnTo>
                <a:lnTo>
                  <a:pt x="2877" y="800"/>
                </a:lnTo>
                <a:lnTo>
                  <a:pt x="2867" y="803"/>
                </a:lnTo>
                <a:lnTo>
                  <a:pt x="2856" y="803"/>
                </a:lnTo>
                <a:lnTo>
                  <a:pt x="2849" y="807"/>
                </a:lnTo>
                <a:lnTo>
                  <a:pt x="2846" y="807"/>
                </a:lnTo>
                <a:lnTo>
                  <a:pt x="2839" y="807"/>
                </a:lnTo>
                <a:lnTo>
                  <a:pt x="2832" y="807"/>
                </a:lnTo>
                <a:lnTo>
                  <a:pt x="2825" y="807"/>
                </a:lnTo>
                <a:lnTo>
                  <a:pt x="2815" y="807"/>
                </a:lnTo>
                <a:close/>
                <a:moveTo>
                  <a:pt x="2762" y="684"/>
                </a:moveTo>
                <a:lnTo>
                  <a:pt x="2766" y="688"/>
                </a:lnTo>
                <a:lnTo>
                  <a:pt x="2766" y="688"/>
                </a:lnTo>
                <a:lnTo>
                  <a:pt x="2766" y="688"/>
                </a:lnTo>
                <a:lnTo>
                  <a:pt x="2766" y="688"/>
                </a:lnTo>
                <a:lnTo>
                  <a:pt x="2769" y="688"/>
                </a:lnTo>
                <a:lnTo>
                  <a:pt x="2769" y="688"/>
                </a:lnTo>
                <a:lnTo>
                  <a:pt x="2769" y="688"/>
                </a:lnTo>
                <a:lnTo>
                  <a:pt x="2773" y="688"/>
                </a:lnTo>
                <a:lnTo>
                  <a:pt x="2773" y="684"/>
                </a:lnTo>
                <a:lnTo>
                  <a:pt x="2773" y="684"/>
                </a:lnTo>
                <a:lnTo>
                  <a:pt x="2773" y="684"/>
                </a:lnTo>
                <a:lnTo>
                  <a:pt x="2769" y="684"/>
                </a:lnTo>
                <a:lnTo>
                  <a:pt x="2769" y="681"/>
                </a:lnTo>
                <a:lnTo>
                  <a:pt x="2769" y="681"/>
                </a:lnTo>
                <a:lnTo>
                  <a:pt x="2769" y="681"/>
                </a:lnTo>
                <a:lnTo>
                  <a:pt x="2769" y="681"/>
                </a:lnTo>
                <a:lnTo>
                  <a:pt x="2769" y="681"/>
                </a:lnTo>
                <a:lnTo>
                  <a:pt x="2769" y="681"/>
                </a:lnTo>
                <a:lnTo>
                  <a:pt x="2766" y="681"/>
                </a:lnTo>
                <a:lnTo>
                  <a:pt x="2766" y="684"/>
                </a:lnTo>
                <a:lnTo>
                  <a:pt x="2766" y="684"/>
                </a:lnTo>
                <a:lnTo>
                  <a:pt x="2766" y="684"/>
                </a:lnTo>
                <a:lnTo>
                  <a:pt x="2766" y="684"/>
                </a:lnTo>
                <a:lnTo>
                  <a:pt x="2762" y="684"/>
                </a:lnTo>
                <a:close/>
                <a:moveTo>
                  <a:pt x="3" y="419"/>
                </a:moveTo>
                <a:lnTo>
                  <a:pt x="0" y="408"/>
                </a:lnTo>
                <a:lnTo>
                  <a:pt x="0" y="398"/>
                </a:lnTo>
                <a:lnTo>
                  <a:pt x="0" y="387"/>
                </a:lnTo>
                <a:lnTo>
                  <a:pt x="0" y="377"/>
                </a:lnTo>
                <a:lnTo>
                  <a:pt x="0" y="366"/>
                </a:lnTo>
                <a:lnTo>
                  <a:pt x="0" y="356"/>
                </a:lnTo>
                <a:lnTo>
                  <a:pt x="0" y="346"/>
                </a:lnTo>
                <a:lnTo>
                  <a:pt x="0" y="339"/>
                </a:lnTo>
                <a:lnTo>
                  <a:pt x="0" y="328"/>
                </a:lnTo>
                <a:lnTo>
                  <a:pt x="3" y="318"/>
                </a:lnTo>
                <a:lnTo>
                  <a:pt x="3" y="307"/>
                </a:lnTo>
                <a:lnTo>
                  <a:pt x="7" y="300"/>
                </a:lnTo>
                <a:lnTo>
                  <a:pt x="7" y="290"/>
                </a:lnTo>
                <a:lnTo>
                  <a:pt x="10" y="279"/>
                </a:lnTo>
                <a:lnTo>
                  <a:pt x="14" y="269"/>
                </a:lnTo>
                <a:lnTo>
                  <a:pt x="14" y="262"/>
                </a:lnTo>
                <a:lnTo>
                  <a:pt x="31" y="202"/>
                </a:lnTo>
                <a:lnTo>
                  <a:pt x="45" y="157"/>
                </a:lnTo>
                <a:lnTo>
                  <a:pt x="56" y="125"/>
                </a:lnTo>
                <a:lnTo>
                  <a:pt x="66" y="104"/>
                </a:lnTo>
                <a:lnTo>
                  <a:pt x="70" y="87"/>
                </a:lnTo>
                <a:lnTo>
                  <a:pt x="73" y="73"/>
                </a:lnTo>
                <a:lnTo>
                  <a:pt x="80" y="66"/>
                </a:lnTo>
                <a:lnTo>
                  <a:pt x="84" y="52"/>
                </a:lnTo>
                <a:lnTo>
                  <a:pt x="87" y="52"/>
                </a:lnTo>
                <a:lnTo>
                  <a:pt x="87" y="49"/>
                </a:lnTo>
                <a:lnTo>
                  <a:pt x="91" y="45"/>
                </a:lnTo>
                <a:lnTo>
                  <a:pt x="94" y="42"/>
                </a:lnTo>
                <a:lnTo>
                  <a:pt x="94" y="38"/>
                </a:lnTo>
                <a:lnTo>
                  <a:pt x="98" y="35"/>
                </a:lnTo>
                <a:lnTo>
                  <a:pt x="101" y="31"/>
                </a:lnTo>
                <a:lnTo>
                  <a:pt x="105" y="28"/>
                </a:lnTo>
                <a:lnTo>
                  <a:pt x="105" y="24"/>
                </a:lnTo>
                <a:lnTo>
                  <a:pt x="108" y="24"/>
                </a:lnTo>
                <a:lnTo>
                  <a:pt x="112" y="21"/>
                </a:lnTo>
                <a:lnTo>
                  <a:pt x="115" y="21"/>
                </a:lnTo>
                <a:lnTo>
                  <a:pt x="115" y="17"/>
                </a:lnTo>
                <a:lnTo>
                  <a:pt x="119" y="17"/>
                </a:lnTo>
                <a:lnTo>
                  <a:pt x="122" y="14"/>
                </a:lnTo>
                <a:lnTo>
                  <a:pt x="126" y="10"/>
                </a:lnTo>
                <a:lnTo>
                  <a:pt x="133" y="10"/>
                </a:lnTo>
                <a:lnTo>
                  <a:pt x="140" y="7"/>
                </a:lnTo>
                <a:lnTo>
                  <a:pt x="147" y="7"/>
                </a:lnTo>
                <a:lnTo>
                  <a:pt x="150" y="3"/>
                </a:lnTo>
                <a:lnTo>
                  <a:pt x="154" y="3"/>
                </a:lnTo>
                <a:lnTo>
                  <a:pt x="154" y="3"/>
                </a:lnTo>
                <a:lnTo>
                  <a:pt x="154" y="0"/>
                </a:lnTo>
                <a:lnTo>
                  <a:pt x="157" y="0"/>
                </a:lnTo>
                <a:lnTo>
                  <a:pt x="175" y="3"/>
                </a:lnTo>
                <a:lnTo>
                  <a:pt x="189" y="7"/>
                </a:lnTo>
                <a:lnTo>
                  <a:pt x="203" y="10"/>
                </a:lnTo>
                <a:lnTo>
                  <a:pt x="209" y="10"/>
                </a:lnTo>
                <a:lnTo>
                  <a:pt x="220" y="14"/>
                </a:lnTo>
                <a:lnTo>
                  <a:pt x="227" y="17"/>
                </a:lnTo>
                <a:lnTo>
                  <a:pt x="237" y="17"/>
                </a:lnTo>
                <a:lnTo>
                  <a:pt x="248" y="21"/>
                </a:lnTo>
                <a:lnTo>
                  <a:pt x="265" y="28"/>
                </a:lnTo>
                <a:lnTo>
                  <a:pt x="283" y="35"/>
                </a:lnTo>
                <a:lnTo>
                  <a:pt x="300" y="42"/>
                </a:lnTo>
                <a:lnTo>
                  <a:pt x="318" y="49"/>
                </a:lnTo>
                <a:lnTo>
                  <a:pt x="335" y="56"/>
                </a:lnTo>
                <a:lnTo>
                  <a:pt x="353" y="63"/>
                </a:lnTo>
                <a:lnTo>
                  <a:pt x="370" y="70"/>
                </a:lnTo>
                <a:lnTo>
                  <a:pt x="388" y="77"/>
                </a:lnTo>
                <a:lnTo>
                  <a:pt x="391" y="80"/>
                </a:lnTo>
                <a:lnTo>
                  <a:pt x="398" y="84"/>
                </a:lnTo>
                <a:lnTo>
                  <a:pt x="402" y="87"/>
                </a:lnTo>
                <a:lnTo>
                  <a:pt x="409" y="91"/>
                </a:lnTo>
                <a:lnTo>
                  <a:pt x="412" y="94"/>
                </a:lnTo>
                <a:lnTo>
                  <a:pt x="419" y="97"/>
                </a:lnTo>
                <a:lnTo>
                  <a:pt x="423" y="101"/>
                </a:lnTo>
                <a:lnTo>
                  <a:pt x="429" y="104"/>
                </a:lnTo>
                <a:lnTo>
                  <a:pt x="429" y="111"/>
                </a:lnTo>
                <a:lnTo>
                  <a:pt x="429" y="115"/>
                </a:lnTo>
                <a:lnTo>
                  <a:pt x="433" y="122"/>
                </a:lnTo>
                <a:lnTo>
                  <a:pt x="433" y="125"/>
                </a:lnTo>
                <a:lnTo>
                  <a:pt x="433" y="132"/>
                </a:lnTo>
                <a:lnTo>
                  <a:pt x="433" y="136"/>
                </a:lnTo>
                <a:lnTo>
                  <a:pt x="436" y="143"/>
                </a:lnTo>
                <a:lnTo>
                  <a:pt x="436" y="146"/>
                </a:lnTo>
                <a:lnTo>
                  <a:pt x="440" y="150"/>
                </a:lnTo>
                <a:lnTo>
                  <a:pt x="440" y="153"/>
                </a:lnTo>
                <a:lnTo>
                  <a:pt x="440" y="153"/>
                </a:lnTo>
                <a:lnTo>
                  <a:pt x="443" y="157"/>
                </a:lnTo>
                <a:lnTo>
                  <a:pt x="443" y="157"/>
                </a:lnTo>
                <a:lnTo>
                  <a:pt x="447" y="160"/>
                </a:lnTo>
                <a:lnTo>
                  <a:pt x="447" y="160"/>
                </a:lnTo>
                <a:lnTo>
                  <a:pt x="450" y="164"/>
                </a:lnTo>
                <a:lnTo>
                  <a:pt x="450" y="164"/>
                </a:lnTo>
                <a:lnTo>
                  <a:pt x="454" y="164"/>
                </a:lnTo>
                <a:lnTo>
                  <a:pt x="457" y="164"/>
                </a:lnTo>
                <a:lnTo>
                  <a:pt x="461" y="164"/>
                </a:lnTo>
                <a:lnTo>
                  <a:pt x="461" y="164"/>
                </a:lnTo>
                <a:lnTo>
                  <a:pt x="464" y="164"/>
                </a:lnTo>
                <a:lnTo>
                  <a:pt x="468" y="164"/>
                </a:lnTo>
                <a:lnTo>
                  <a:pt x="471" y="167"/>
                </a:lnTo>
                <a:lnTo>
                  <a:pt x="471" y="167"/>
                </a:lnTo>
                <a:lnTo>
                  <a:pt x="471" y="171"/>
                </a:lnTo>
                <a:lnTo>
                  <a:pt x="471" y="171"/>
                </a:lnTo>
                <a:lnTo>
                  <a:pt x="471" y="171"/>
                </a:lnTo>
                <a:lnTo>
                  <a:pt x="471" y="174"/>
                </a:lnTo>
                <a:lnTo>
                  <a:pt x="471" y="174"/>
                </a:lnTo>
                <a:lnTo>
                  <a:pt x="471" y="178"/>
                </a:lnTo>
                <a:lnTo>
                  <a:pt x="471" y="178"/>
                </a:lnTo>
                <a:lnTo>
                  <a:pt x="475" y="181"/>
                </a:lnTo>
                <a:lnTo>
                  <a:pt x="478" y="181"/>
                </a:lnTo>
                <a:lnTo>
                  <a:pt x="478" y="185"/>
                </a:lnTo>
                <a:lnTo>
                  <a:pt x="482" y="185"/>
                </a:lnTo>
                <a:lnTo>
                  <a:pt x="489" y="185"/>
                </a:lnTo>
                <a:lnTo>
                  <a:pt x="492" y="185"/>
                </a:lnTo>
                <a:lnTo>
                  <a:pt x="499" y="185"/>
                </a:lnTo>
                <a:lnTo>
                  <a:pt x="510" y="188"/>
                </a:lnTo>
                <a:lnTo>
                  <a:pt x="510" y="188"/>
                </a:lnTo>
                <a:lnTo>
                  <a:pt x="510" y="188"/>
                </a:lnTo>
                <a:lnTo>
                  <a:pt x="510" y="188"/>
                </a:lnTo>
                <a:lnTo>
                  <a:pt x="513" y="192"/>
                </a:lnTo>
                <a:lnTo>
                  <a:pt x="513" y="192"/>
                </a:lnTo>
                <a:lnTo>
                  <a:pt x="513" y="192"/>
                </a:lnTo>
                <a:lnTo>
                  <a:pt x="513" y="195"/>
                </a:lnTo>
                <a:lnTo>
                  <a:pt x="517" y="195"/>
                </a:lnTo>
                <a:lnTo>
                  <a:pt x="534" y="199"/>
                </a:lnTo>
                <a:lnTo>
                  <a:pt x="548" y="202"/>
                </a:lnTo>
                <a:lnTo>
                  <a:pt x="562" y="206"/>
                </a:lnTo>
                <a:lnTo>
                  <a:pt x="569" y="206"/>
                </a:lnTo>
                <a:lnTo>
                  <a:pt x="573" y="206"/>
                </a:lnTo>
                <a:lnTo>
                  <a:pt x="576" y="206"/>
                </a:lnTo>
                <a:lnTo>
                  <a:pt x="576" y="206"/>
                </a:lnTo>
                <a:lnTo>
                  <a:pt x="580" y="206"/>
                </a:lnTo>
                <a:lnTo>
                  <a:pt x="580" y="206"/>
                </a:lnTo>
                <a:lnTo>
                  <a:pt x="583" y="206"/>
                </a:lnTo>
                <a:lnTo>
                  <a:pt x="583" y="206"/>
                </a:lnTo>
                <a:lnTo>
                  <a:pt x="587" y="206"/>
                </a:lnTo>
                <a:lnTo>
                  <a:pt x="587" y="206"/>
                </a:lnTo>
                <a:lnTo>
                  <a:pt x="590" y="206"/>
                </a:lnTo>
                <a:lnTo>
                  <a:pt x="590" y="206"/>
                </a:lnTo>
                <a:lnTo>
                  <a:pt x="594" y="206"/>
                </a:lnTo>
                <a:lnTo>
                  <a:pt x="608" y="216"/>
                </a:lnTo>
                <a:lnTo>
                  <a:pt x="618" y="223"/>
                </a:lnTo>
                <a:lnTo>
                  <a:pt x="632" y="234"/>
                </a:lnTo>
                <a:lnTo>
                  <a:pt x="643" y="241"/>
                </a:lnTo>
                <a:lnTo>
                  <a:pt x="656" y="251"/>
                </a:lnTo>
                <a:lnTo>
                  <a:pt x="670" y="258"/>
                </a:lnTo>
                <a:lnTo>
                  <a:pt x="684" y="269"/>
                </a:lnTo>
                <a:lnTo>
                  <a:pt x="698" y="283"/>
                </a:lnTo>
                <a:lnTo>
                  <a:pt x="702" y="286"/>
                </a:lnTo>
                <a:lnTo>
                  <a:pt x="705" y="293"/>
                </a:lnTo>
                <a:lnTo>
                  <a:pt x="712" y="300"/>
                </a:lnTo>
                <a:lnTo>
                  <a:pt x="716" y="304"/>
                </a:lnTo>
                <a:lnTo>
                  <a:pt x="719" y="311"/>
                </a:lnTo>
                <a:lnTo>
                  <a:pt x="723" y="314"/>
                </a:lnTo>
                <a:lnTo>
                  <a:pt x="726" y="321"/>
                </a:lnTo>
                <a:lnTo>
                  <a:pt x="733" y="328"/>
                </a:lnTo>
                <a:lnTo>
                  <a:pt x="733" y="332"/>
                </a:lnTo>
                <a:lnTo>
                  <a:pt x="733" y="335"/>
                </a:lnTo>
                <a:lnTo>
                  <a:pt x="737" y="339"/>
                </a:lnTo>
                <a:lnTo>
                  <a:pt x="737" y="342"/>
                </a:lnTo>
                <a:lnTo>
                  <a:pt x="740" y="346"/>
                </a:lnTo>
                <a:lnTo>
                  <a:pt x="740" y="349"/>
                </a:lnTo>
                <a:lnTo>
                  <a:pt x="744" y="353"/>
                </a:lnTo>
                <a:lnTo>
                  <a:pt x="744" y="356"/>
                </a:lnTo>
                <a:lnTo>
                  <a:pt x="744" y="366"/>
                </a:lnTo>
                <a:lnTo>
                  <a:pt x="744" y="373"/>
                </a:lnTo>
                <a:lnTo>
                  <a:pt x="744" y="380"/>
                </a:lnTo>
                <a:lnTo>
                  <a:pt x="744" y="387"/>
                </a:lnTo>
                <a:lnTo>
                  <a:pt x="744" y="391"/>
                </a:lnTo>
                <a:lnTo>
                  <a:pt x="744" y="391"/>
                </a:lnTo>
                <a:lnTo>
                  <a:pt x="740" y="394"/>
                </a:lnTo>
                <a:lnTo>
                  <a:pt x="740" y="398"/>
                </a:lnTo>
                <a:lnTo>
                  <a:pt x="733" y="398"/>
                </a:lnTo>
                <a:lnTo>
                  <a:pt x="726" y="394"/>
                </a:lnTo>
                <a:lnTo>
                  <a:pt x="719" y="394"/>
                </a:lnTo>
                <a:lnTo>
                  <a:pt x="712" y="394"/>
                </a:lnTo>
                <a:lnTo>
                  <a:pt x="709" y="391"/>
                </a:lnTo>
                <a:lnTo>
                  <a:pt x="702" y="391"/>
                </a:lnTo>
                <a:lnTo>
                  <a:pt x="695" y="387"/>
                </a:lnTo>
                <a:lnTo>
                  <a:pt x="688" y="387"/>
                </a:lnTo>
                <a:lnTo>
                  <a:pt x="667" y="380"/>
                </a:lnTo>
                <a:lnTo>
                  <a:pt x="649" y="373"/>
                </a:lnTo>
                <a:lnTo>
                  <a:pt x="629" y="366"/>
                </a:lnTo>
                <a:lnTo>
                  <a:pt x="611" y="360"/>
                </a:lnTo>
                <a:lnTo>
                  <a:pt x="590" y="353"/>
                </a:lnTo>
                <a:lnTo>
                  <a:pt x="573" y="346"/>
                </a:lnTo>
                <a:lnTo>
                  <a:pt x="552" y="339"/>
                </a:lnTo>
                <a:lnTo>
                  <a:pt x="534" y="332"/>
                </a:lnTo>
                <a:lnTo>
                  <a:pt x="517" y="325"/>
                </a:lnTo>
                <a:lnTo>
                  <a:pt x="499" y="318"/>
                </a:lnTo>
                <a:lnTo>
                  <a:pt x="485" y="311"/>
                </a:lnTo>
                <a:lnTo>
                  <a:pt x="468" y="304"/>
                </a:lnTo>
                <a:lnTo>
                  <a:pt x="454" y="297"/>
                </a:lnTo>
                <a:lnTo>
                  <a:pt x="436" y="290"/>
                </a:lnTo>
                <a:lnTo>
                  <a:pt x="419" y="283"/>
                </a:lnTo>
                <a:lnTo>
                  <a:pt x="405" y="276"/>
                </a:lnTo>
                <a:lnTo>
                  <a:pt x="395" y="272"/>
                </a:lnTo>
                <a:lnTo>
                  <a:pt x="384" y="265"/>
                </a:lnTo>
                <a:lnTo>
                  <a:pt x="374" y="258"/>
                </a:lnTo>
                <a:lnTo>
                  <a:pt x="363" y="251"/>
                </a:lnTo>
                <a:lnTo>
                  <a:pt x="349" y="244"/>
                </a:lnTo>
                <a:lnTo>
                  <a:pt x="332" y="237"/>
                </a:lnTo>
                <a:lnTo>
                  <a:pt x="318" y="230"/>
                </a:lnTo>
                <a:lnTo>
                  <a:pt x="300" y="220"/>
                </a:lnTo>
                <a:lnTo>
                  <a:pt x="290" y="216"/>
                </a:lnTo>
                <a:lnTo>
                  <a:pt x="279" y="213"/>
                </a:lnTo>
                <a:lnTo>
                  <a:pt x="276" y="209"/>
                </a:lnTo>
                <a:lnTo>
                  <a:pt x="269" y="206"/>
                </a:lnTo>
                <a:lnTo>
                  <a:pt x="265" y="206"/>
                </a:lnTo>
                <a:lnTo>
                  <a:pt x="265" y="206"/>
                </a:lnTo>
                <a:lnTo>
                  <a:pt x="262" y="206"/>
                </a:lnTo>
                <a:lnTo>
                  <a:pt x="258" y="206"/>
                </a:lnTo>
                <a:lnTo>
                  <a:pt x="258" y="202"/>
                </a:lnTo>
                <a:lnTo>
                  <a:pt x="258" y="202"/>
                </a:lnTo>
                <a:lnTo>
                  <a:pt x="255" y="199"/>
                </a:lnTo>
                <a:lnTo>
                  <a:pt x="255" y="199"/>
                </a:lnTo>
                <a:lnTo>
                  <a:pt x="255" y="195"/>
                </a:lnTo>
                <a:lnTo>
                  <a:pt x="255" y="195"/>
                </a:lnTo>
                <a:lnTo>
                  <a:pt x="255" y="192"/>
                </a:lnTo>
                <a:lnTo>
                  <a:pt x="255" y="192"/>
                </a:lnTo>
                <a:lnTo>
                  <a:pt x="248" y="199"/>
                </a:lnTo>
                <a:lnTo>
                  <a:pt x="237" y="206"/>
                </a:lnTo>
                <a:lnTo>
                  <a:pt x="230" y="213"/>
                </a:lnTo>
                <a:lnTo>
                  <a:pt x="223" y="220"/>
                </a:lnTo>
                <a:lnTo>
                  <a:pt x="216" y="227"/>
                </a:lnTo>
                <a:lnTo>
                  <a:pt x="209" y="234"/>
                </a:lnTo>
                <a:lnTo>
                  <a:pt x="203" y="241"/>
                </a:lnTo>
                <a:lnTo>
                  <a:pt x="196" y="248"/>
                </a:lnTo>
                <a:lnTo>
                  <a:pt x="189" y="248"/>
                </a:lnTo>
                <a:lnTo>
                  <a:pt x="185" y="248"/>
                </a:lnTo>
                <a:lnTo>
                  <a:pt x="182" y="248"/>
                </a:lnTo>
                <a:lnTo>
                  <a:pt x="178" y="248"/>
                </a:lnTo>
                <a:lnTo>
                  <a:pt x="178" y="248"/>
                </a:lnTo>
                <a:lnTo>
                  <a:pt x="175" y="244"/>
                </a:lnTo>
                <a:lnTo>
                  <a:pt x="175" y="244"/>
                </a:lnTo>
                <a:lnTo>
                  <a:pt x="171" y="244"/>
                </a:lnTo>
                <a:lnTo>
                  <a:pt x="171" y="237"/>
                </a:lnTo>
                <a:lnTo>
                  <a:pt x="171" y="234"/>
                </a:lnTo>
                <a:lnTo>
                  <a:pt x="175" y="230"/>
                </a:lnTo>
                <a:lnTo>
                  <a:pt x="175" y="227"/>
                </a:lnTo>
                <a:lnTo>
                  <a:pt x="178" y="223"/>
                </a:lnTo>
                <a:lnTo>
                  <a:pt x="178" y="216"/>
                </a:lnTo>
                <a:lnTo>
                  <a:pt x="182" y="209"/>
                </a:lnTo>
                <a:lnTo>
                  <a:pt x="185" y="199"/>
                </a:lnTo>
                <a:lnTo>
                  <a:pt x="189" y="192"/>
                </a:lnTo>
                <a:lnTo>
                  <a:pt x="192" y="185"/>
                </a:lnTo>
                <a:lnTo>
                  <a:pt x="196" y="178"/>
                </a:lnTo>
                <a:lnTo>
                  <a:pt x="199" y="167"/>
                </a:lnTo>
                <a:lnTo>
                  <a:pt x="203" y="160"/>
                </a:lnTo>
                <a:lnTo>
                  <a:pt x="206" y="153"/>
                </a:lnTo>
                <a:lnTo>
                  <a:pt x="209" y="146"/>
                </a:lnTo>
                <a:lnTo>
                  <a:pt x="213" y="139"/>
                </a:lnTo>
                <a:lnTo>
                  <a:pt x="209" y="139"/>
                </a:lnTo>
                <a:lnTo>
                  <a:pt x="209" y="139"/>
                </a:lnTo>
                <a:lnTo>
                  <a:pt x="206" y="139"/>
                </a:lnTo>
                <a:lnTo>
                  <a:pt x="206" y="139"/>
                </a:lnTo>
                <a:lnTo>
                  <a:pt x="203" y="139"/>
                </a:lnTo>
                <a:lnTo>
                  <a:pt x="203" y="139"/>
                </a:lnTo>
                <a:lnTo>
                  <a:pt x="199" y="139"/>
                </a:lnTo>
                <a:lnTo>
                  <a:pt x="199" y="139"/>
                </a:lnTo>
                <a:lnTo>
                  <a:pt x="192" y="153"/>
                </a:lnTo>
                <a:lnTo>
                  <a:pt x="185" y="167"/>
                </a:lnTo>
                <a:lnTo>
                  <a:pt x="178" y="181"/>
                </a:lnTo>
                <a:lnTo>
                  <a:pt x="171" y="195"/>
                </a:lnTo>
                <a:lnTo>
                  <a:pt x="164" y="209"/>
                </a:lnTo>
                <a:lnTo>
                  <a:pt x="157" y="223"/>
                </a:lnTo>
                <a:lnTo>
                  <a:pt x="150" y="237"/>
                </a:lnTo>
                <a:lnTo>
                  <a:pt x="143" y="251"/>
                </a:lnTo>
                <a:lnTo>
                  <a:pt x="126" y="279"/>
                </a:lnTo>
                <a:lnTo>
                  <a:pt x="112" y="300"/>
                </a:lnTo>
                <a:lnTo>
                  <a:pt x="101" y="318"/>
                </a:lnTo>
                <a:lnTo>
                  <a:pt x="91" y="332"/>
                </a:lnTo>
                <a:lnTo>
                  <a:pt x="84" y="342"/>
                </a:lnTo>
                <a:lnTo>
                  <a:pt x="77" y="353"/>
                </a:lnTo>
                <a:lnTo>
                  <a:pt x="66" y="366"/>
                </a:lnTo>
                <a:lnTo>
                  <a:pt x="56" y="380"/>
                </a:lnTo>
                <a:lnTo>
                  <a:pt x="52" y="384"/>
                </a:lnTo>
                <a:lnTo>
                  <a:pt x="49" y="387"/>
                </a:lnTo>
                <a:lnTo>
                  <a:pt x="42" y="394"/>
                </a:lnTo>
                <a:lnTo>
                  <a:pt x="38" y="398"/>
                </a:lnTo>
                <a:lnTo>
                  <a:pt x="35" y="401"/>
                </a:lnTo>
                <a:lnTo>
                  <a:pt x="28" y="408"/>
                </a:lnTo>
                <a:lnTo>
                  <a:pt x="24" y="412"/>
                </a:lnTo>
                <a:lnTo>
                  <a:pt x="21" y="419"/>
                </a:lnTo>
                <a:lnTo>
                  <a:pt x="17" y="419"/>
                </a:lnTo>
                <a:lnTo>
                  <a:pt x="14" y="419"/>
                </a:lnTo>
                <a:lnTo>
                  <a:pt x="14" y="419"/>
                </a:lnTo>
                <a:lnTo>
                  <a:pt x="10" y="419"/>
                </a:lnTo>
                <a:lnTo>
                  <a:pt x="10" y="419"/>
                </a:lnTo>
                <a:lnTo>
                  <a:pt x="7" y="419"/>
                </a:lnTo>
                <a:lnTo>
                  <a:pt x="3" y="419"/>
                </a:lnTo>
                <a:lnTo>
                  <a:pt x="3" y="419"/>
                </a:lnTo>
                <a:close/>
                <a:moveTo>
                  <a:pt x="262" y="188"/>
                </a:moveTo>
                <a:lnTo>
                  <a:pt x="258" y="185"/>
                </a:lnTo>
                <a:lnTo>
                  <a:pt x="258" y="185"/>
                </a:lnTo>
                <a:lnTo>
                  <a:pt x="258" y="185"/>
                </a:lnTo>
                <a:lnTo>
                  <a:pt x="255" y="185"/>
                </a:lnTo>
                <a:lnTo>
                  <a:pt x="255" y="185"/>
                </a:lnTo>
                <a:lnTo>
                  <a:pt x="255" y="185"/>
                </a:lnTo>
                <a:lnTo>
                  <a:pt x="255" y="185"/>
                </a:lnTo>
                <a:lnTo>
                  <a:pt x="255" y="185"/>
                </a:lnTo>
                <a:lnTo>
                  <a:pt x="255" y="185"/>
                </a:lnTo>
                <a:lnTo>
                  <a:pt x="255" y="185"/>
                </a:lnTo>
                <a:lnTo>
                  <a:pt x="255" y="185"/>
                </a:lnTo>
                <a:lnTo>
                  <a:pt x="258" y="185"/>
                </a:lnTo>
                <a:lnTo>
                  <a:pt x="258" y="185"/>
                </a:lnTo>
                <a:lnTo>
                  <a:pt x="258" y="188"/>
                </a:lnTo>
                <a:lnTo>
                  <a:pt x="258" y="188"/>
                </a:lnTo>
                <a:lnTo>
                  <a:pt x="262" y="188"/>
                </a:lnTo>
                <a:close/>
              </a:path>
            </a:pathLst>
          </a:custGeom>
          <a:solidFill>
            <a:srgbClr val="4282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4" name="Freeform 10"/>
          <p:cNvSpPr/>
          <p:nvPr/>
        </p:nvSpPr>
        <p:spPr bwMode="auto">
          <a:xfrm>
            <a:off x="4559300" y="4437063"/>
            <a:ext cx="17463" cy="11112"/>
          </a:xfrm>
          <a:custGeom>
            <a:avLst/>
            <a:gdLst>
              <a:gd name="T0" fmla="*/ 0 w 11"/>
              <a:gd name="T1" fmla="*/ 3 h 7"/>
              <a:gd name="T2" fmla="*/ 4 w 11"/>
              <a:gd name="T3" fmla="*/ 7 h 7"/>
              <a:gd name="T4" fmla="*/ 7 w 11"/>
              <a:gd name="T5" fmla="*/ 7 h 7"/>
              <a:gd name="T6" fmla="*/ 11 w 11"/>
              <a:gd name="T7" fmla="*/ 7 h 7"/>
              <a:gd name="T8" fmla="*/ 11 w 11"/>
              <a:gd name="T9" fmla="*/ 3 h 7"/>
              <a:gd name="T10" fmla="*/ 7 w 11"/>
              <a:gd name="T11" fmla="*/ 3 h 7"/>
              <a:gd name="T12" fmla="*/ 7 w 11"/>
              <a:gd name="T13" fmla="*/ 0 h 7"/>
              <a:gd name="T14" fmla="*/ 4 w 11"/>
              <a:gd name="T15" fmla="*/ 0 h 7"/>
              <a:gd name="T16" fmla="*/ 4 w 11"/>
              <a:gd name="T17" fmla="*/ 3 h 7"/>
              <a:gd name="T18" fmla="*/ 0 w 11"/>
              <a:gd name="T19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7">
                <a:moveTo>
                  <a:pt x="0" y="3"/>
                </a:moveTo>
                <a:lnTo>
                  <a:pt x="4" y="7"/>
                </a:lnTo>
                <a:lnTo>
                  <a:pt x="7" y="7"/>
                </a:lnTo>
                <a:lnTo>
                  <a:pt x="11" y="7"/>
                </a:lnTo>
                <a:lnTo>
                  <a:pt x="11" y="3"/>
                </a:lnTo>
                <a:lnTo>
                  <a:pt x="7" y="3"/>
                </a:lnTo>
                <a:lnTo>
                  <a:pt x="7" y="0"/>
                </a:lnTo>
                <a:lnTo>
                  <a:pt x="4" y="0"/>
                </a:lnTo>
                <a:lnTo>
                  <a:pt x="4" y="3"/>
                </a:lnTo>
                <a:lnTo>
                  <a:pt x="0" y="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6" name="Freeform 12"/>
          <p:cNvSpPr/>
          <p:nvPr/>
        </p:nvSpPr>
        <p:spPr bwMode="auto">
          <a:xfrm>
            <a:off x="579438" y="3649663"/>
            <a:ext cx="11112" cy="4762"/>
          </a:xfrm>
          <a:custGeom>
            <a:avLst/>
            <a:gdLst>
              <a:gd name="T0" fmla="*/ 7 w 7"/>
              <a:gd name="T1" fmla="*/ 3 h 3"/>
              <a:gd name="T2" fmla="*/ 3 w 7"/>
              <a:gd name="T3" fmla="*/ 0 h 3"/>
              <a:gd name="T4" fmla="*/ 0 w 7"/>
              <a:gd name="T5" fmla="*/ 0 h 3"/>
              <a:gd name="T6" fmla="*/ 3 w 7"/>
              <a:gd name="T7" fmla="*/ 0 h 3"/>
              <a:gd name="T8" fmla="*/ 3 w 7"/>
              <a:gd name="T9" fmla="*/ 3 h 3"/>
              <a:gd name="T10" fmla="*/ 7 w 7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3">
                <a:moveTo>
                  <a:pt x="7" y="3"/>
                </a:move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lnTo>
                  <a:pt x="3" y="3"/>
                </a:lnTo>
                <a:lnTo>
                  <a:pt x="7" y="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7" name="Freeform 13"/>
          <p:cNvSpPr>
            <a:spLocks noEditPoints="1"/>
          </p:cNvSpPr>
          <p:nvPr/>
        </p:nvSpPr>
        <p:spPr bwMode="auto">
          <a:xfrm>
            <a:off x="1649413" y="3316288"/>
            <a:ext cx="1174750" cy="1125537"/>
          </a:xfrm>
          <a:custGeom>
            <a:avLst/>
            <a:gdLst>
              <a:gd name="T0" fmla="*/ 419 w 740"/>
              <a:gd name="T1" fmla="*/ 685 h 709"/>
              <a:gd name="T2" fmla="*/ 360 w 740"/>
              <a:gd name="T3" fmla="*/ 633 h 709"/>
              <a:gd name="T4" fmla="*/ 318 w 740"/>
              <a:gd name="T5" fmla="*/ 580 h 709"/>
              <a:gd name="T6" fmla="*/ 276 w 740"/>
              <a:gd name="T7" fmla="*/ 507 h 709"/>
              <a:gd name="T8" fmla="*/ 255 w 740"/>
              <a:gd name="T9" fmla="*/ 398 h 709"/>
              <a:gd name="T10" fmla="*/ 244 w 740"/>
              <a:gd name="T11" fmla="*/ 343 h 709"/>
              <a:gd name="T12" fmla="*/ 237 w 740"/>
              <a:gd name="T13" fmla="*/ 343 h 709"/>
              <a:gd name="T14" fmla="*/ 237 w 740"/>
              <a:gd name="T15" fmla="*/ 385 h 709"/>
              <a:gd name="T16" fmla="*/ 213 w 740"/>
              <a:gd name="T17" fmla="*/ 374 h 709"/>
              <a:gd name="T18" fmla="*/ 160 w 740"/>
              <a:gd name="T19" fmla="*/ 350 h 709"/>
              <a:gd name="T20" fmla="*/ 77 w 740"/>
              <a:gd name="T21" fmla="*/ 318 h 709"/>
              <a:gd name="T22" fmla="*/ 17 w 740"/>
              <a:gd name="T23" fmla="*/ 297 h 709"/>
              <a:gd name="T24" fmla="*/ 3 w 740"/>
              <a:gd name="T25" fmla="*/ 290 h 709"/>
              <a:gd name="T26" fmla="*/ 0 w 740"/>
              <a:gd name="T27" fmla="*/ 276 h 709"/>
              <a:gd name="T28" fmla="*/ 10 w 740"/>
              <a:gd name="T29" fmla="*/ 248 h 709"/>
              <a:gd name="T30" fmla="*/ 42 w 740"/>
              <a:gd name="T31" fmla="*/ 206 h 709"/>
              <a:gd name="T32" fmla="*/ 52 w 740"/>
              <a:gd name="T33" fmla="*/ 196 h 709"/>
              <a:gd name="T34" fmla="*/ 73 w 740"/>
              <a:gd name="T35" fmla="*/ 213 h 709"/>
              <a:gd name="T36" fmla="*/ 98 w 740"/>
              <a:gd name="T37" fmla="*/ 241 h 709"/>
              <a:gd name="T38" fmla="*/ 91 w 740"/>
              <a:gd name="T39" fmla="*/ 245 h 709"/>
              <a:gd name="T40" fmla="*/ 94 w 740"/>
              <a:gd name="T41" fmla="*/ 252 h 709"/>
              <a:gd name="T42" fmla="*/ 129 w 740"/>
              <a:gd name="T43" fmla="*/ 224 h 709"/>
              <a:gd name="T44" fmla="*/ 202 w 740"/>
              <a:gd name="T45" fmla="*/ 140 h 709"/>
              <a:gd name="T46" fmla="*/ 265 w 740"/>
              <a:gd name="T47" fmla="*/ 60 h 709"/>
              <a:gd name="T48" fmla="*/ 269 w 740"/>
              <a:gd name="T49" fmla="*/ 35 h 709"/>
              <a:gd name="T50" fmla="*/ 262 w 740"/>
              <a:gd name="T51" fmla="*/ 32 h 709"/>
              <a:gd name="T52" fmla="*/ 255 w 740"/>
              <a:gd name="T53" fmla="*/ 35 h 709"/>
              <a:gd name="T54" fmla="*/ 248 w 740"/>
              <a:gd name="T55" fmla="*/ 21 h 709"/>
              <a:gd name="T56" fmla="*/ 244 w 740"/>
              <a:gd name="T57" fmla="*/ 14 h 709"/>
              <a:gd name="T58" fmla="*/ 255 w 740"/>
              <a:gd name="T59" fmla="*/ 4 h 709"/>
              <a:gd name="T60" fmla="*/ 276 w 740"/>
              <a:gd name="T61" fmla="*/ 4 h 709"/>
              <a:gd name="T62" fmla="*/ 286 w 740"/>
              <a:gd name="T63" fmla="*/ 14 h 709"/>
              <a:gd name="T64" fmla="*/ 304 w 740"/>
              <a:gd name="T65" fmla="*/ 67 h 709"/>
              <a:gd name="T66" fmla="*/ 321 w 740"/>
              <a:gd name="T67" fmla="*/ 157 h 709"/>
              <a:gd name="T68" fmla="*/ 335 w 740"/>
              <a:gd name="T69" fmla="*/ 262 h 709"/>
              <a:gd name="T70" fmla="*/ 342 w 740"/>
              <a:gd name="T71" fmla="*/ 259 h 709"/>
              <a:gd name="T72" fmla="*/ 370 w 740"/>
              <a:gd name="T73" fmla="*/ 297 h 709"/>
              <a:gd name="T74" fmla="*/ 440 w 740"/>
              <a:gd name="T75" fmla="*/ 371 h 709"/>
              <a:gd name="T76" fmla="*/ 485 w 740"/>
              <a:gd name="T77" fmla="*/ 402 h 709"/>
              <a:gd name="T78" fmla="*/ 517 w 740"/>
              <a:gd name="T79" fmla="*/ 416 h 709"/>
              <a:gd name="T80" fmla="*/ 604 w 740"/>
              <a:gd name="T81" fmla="*/ 437 h 709"/>
              <a:gd name="T82" fmla="*/ 674 w 740"/>
              <a:gd name="T83" fmla="*/ 458 h 709"/>
              <a:gd name="T84" fmla="*/ 716 w 740"/>
              <a:gd name="T85" fmla="*/ 479 h 709"/>
              <a:gd name="T86" fmla="*/ 737 w 740"/>
              <a:gd name="T87" fmla="*/ 493 h 709"/>
              <a:gd name="T88" fmla="*/ 740 w 740"/>
              <a:gd name="T89" fmla="*/ 510 h 709"/>
              <a:gd name="T90" fmla="*/ 726 w 740"/>
              <a:gd name="T91" fmla="*/ 535 h 709"/>
              <a:gd name="T92" fmla="*/ 698 w 740"/>
              <a:gd name="T93" fmla="*/ 570 h 709"/>
              <a:gd name="T94" fmla="*/ 646 w 740"/>
              <a:gd name="T95" fmla="*/ 615 h 709"/>
              <a:gd name="T96" fmla="*/ 538 w 740"/>
              <a:gd name="T97" fmla="*/ 681 h 709"/>
              <a:gd name="T98" fmla="*/ 482 w 740"/>
              <a:gd name="T99" fmla="*/ 706 h 709"/>
              <a:gd name="T100" fmla="*/ 35 w 740"/>
              <a:gd name="T101" fmla="*/ 287 h 709"/>
              <a:gd name="T102" fmla="*/ 45 w 740"/>
              <a:gd name="T103" fmla="*/ 287 h 709"/>
              <a:gd name="T104" fmla="*/ 70 w 740"/>
              <a:gd name="T105" fmla="*/ 273 h 709"/>
              <a:gd name="T106" fmla="*/ 87 w 740"/>
              <a:gd name="T107" fmla="*/ 255 h 709"/>
              <a:gd name="T108" fmla="*/ 84 w 740"/>
              <a:gd name="T109" fmla="*/ 255 h 709"/>
              <a:gd name="T110" fmla="*/ 52 w 740"/>
              <a:gd name="T111" fmla="*/ 273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0" h="709">
                <a:moveTo>
                  <a:pt x="461" y="709"/>
                </a:moveTo>
                <a:lnTo>
                  <a:pt x="450" y="706"/>
                </a:lnTo>
                <a:lnTo>
                  <a:pt x="443" y="702"/>
                </a:lnTo>
                <a:lnTo>
                  <a:pt x="436" y="695"/>
                </a:lnTo>
                <a:lnTo>
                  <a:pt x="429" y="692"/>
                </a:lnTo>
                <a:lnTo>
                  <a:pt x="419" y="685"/>
                </a:lnTo>
                <a:lnTo>
                  <a:pt x="408" y="678"/>
                </a:lnTo>
                <a:lnTo>
                  <a:pt x="391" y="664"/>
                </a:lnTo>
                <a:lnTo>
                  <a:pt x="373" y="650"/>
                </a:lnTo>
                <a:lnTo>
                  <a:pt x="367" y="643"/>
                </a:lnTo>
                <a:lnTo>
                  <a:pt x="363" y="636"/>
                </a:lnTo>
                <a:lnTo>
                  <a:pt x="360" y="633"/>
                </a:lnTo>
                <a:lnTo>
                  <a:pt x="356" y="626"/>
                </a:lnTo>
                <a:lnTo>
                  <a:pt x="353" y="622"/>
                </a:lnTo>
                <a:lnTo>
                  <a:pt x="346" y="615"/>
                </a:lnTo>
                <a:lnTo>
                  <a:pt x="335" y="605"/>
                </a:lnTo>
                <a:lnTo>
                  <a:pt x="325" y="594"/>
                </a:lnTo>
                <a:lnTo>
                  <a:pt x="318" y="580"/>
                </a:lnTo>
                <a:lnTo>
                  <a:pt x="311" y="570"/>
                </a:lnTo>
                <a:lnTo>
                  <a:pt x="304" y="556"/>
                </a:lnTo>
                <a:lnTo>
                  <a:pt x="297" y="545"/>
                </a:lnTo>
                <a:lnTo>
                  <a:pt x="290" y="531"/>
                </a:lnTo>
                <a:lnTo>
                  <a:pt x="283" y="521"/>
                </a:lnTo>
                <a:lnTo>
                  <a:pt x="276" y="507"/>
                </a:lnTo>
                <a:lnTo>
                  <a:pt x="269" y="496"/>
                </a:lnTo>
                <a:lnTo>
                  <a:pt x="265" y="468"/>
                </a:lnTo>
                <a:lnTo>
                  <a:pt x="262" y="444"/>
                </a:lnTo>
                <a:lnTo>
                  <a:pt x="258" y="426"/>
                </a:lnTo>
                <a:lnTo>
                  <a:pt x="255" y="412"/>
                </a:lnTo>
                <a:lnTo>
                  <a:pt x="255" y="398"/>
                </a:lnTo>
                <a:lnTo>
                  <a:pt x="251" y="385"/>
                </a:lnTo>
                <a:lnTo>
                  <a:pt x="251" y="367"/>
                </a:lnTo>
                <a:lnTo>
                  <a:pt x="248" y="346"/>
                </a:lnTo>
                <a:lnTo>
                  <a:pt x="248" y="343"/>
                </a:lnTo>
                <a:lnTo>
                  <a:pt x="248" y="343"/>
                </a:lnTo>
                <a:lnTo>
                  <a:pt x="244" y="343"/>
                </a:lnTo>
                <a:lnTo>
                  <a:pt x="244" y="339"/>
                </a:lnTo>
                <a:lnTo>
                  <a:pt x="244" y="339"/>
                </a:lnTo>
                <a:lnTo>
                  <a:pt x="241" y="339"/>
                </a:lnTo>
                <a:lnTo>
                  <a:pt x="241" y="336"/>
                </a:lnTo>
                <a:lnTo>
                  <a:pt x="241" y="336"/>
                </a:lnTo>
                <a:lnTo>
                  <a:pt x="237" y="343"/>
                </a:lnTo>
                <a:lnTo>
                  <a:pt x="237" y="350"/>
                </a:lnTo>
                <a:lnTo>
                  <a:pt x="237" y="357"/>
                </a:lnTo>
                <a:lnTo>
                  <a:pt x="237" y="364"/>
                </a:lnTo>
                <a:lnTo>
                  <a:pt x="237" y="371"/>
                </a:lnTo>
                <a:lnTo>
                  <a:pt x="237" y="378"/>
                </a:lnTo>
                <a:lnTo>
                  <a:pt x="237" y="385"/>
                </a:lnTo>
                <a:lnTo>
                  <a:pt x="237" y="391"/>
                </a:lnTo>
                <a:lnTo>
                  <a:pt x="230" y="388"/>
                </a:lnTo>
                <a:lnTo>
                  <a:pt x="227" y="385"/>
                </a:lnTo>
                <a:lnTo>
                  <a:pt x="223" y="381"/>
                </a:lnTo>
                <a:lnTo>
                  <a:pt x="216" y="378"/>
                </a:lnTo>
                <a:lnTo>
                  <a:pt x="213" y="374"/>
                </a:lnTo>
                <a:lnTo>
                  <a:pt x="209" y="371"/>
                </a:lnTo>
                <a:lnTo>
                  <a:pt x="202" y="367"/>
                </a:lnTo>
                <a:lnTo>
                  <a:pt x="199" y="364"/>
                </a:lnTo>
                <a:lnTo>
                  <a:pt x="185" y="360"/>
                </a:lnTo>
                <a:lnTo>
                  <a:pt x="174" y="353"/>
                </a:lnTo>
                <a:lnTo>
                  <a:pt x="160" y="350"/>
                </a:lnTo>
                <a:lnTo>
                  <a:pt x="147" y="343"/>
                </a:lnTo>
                <a:lnTo>
                  <a:pt x="136" y="339"/>
                </a:lnTo>
                <a:lnTo>
                  <a:pt x="122" y="332"/>
                </a:lnTo>
                <a:lnTo>
                  <a:pt x="108" y="329"/>
                </a:lnTo>
                <a:lnTo>
                  <a:pt x="98" y="322"/>
                </a:lnTo>
                <a:lnTo>
                  <a:pt x="77" y="318"/>
                </a:lnTo>
                <a:lnTo>
                  <a:pt x="63" y="315"/>
                </a:lnTo>
                <a:lnTo>
                  <a:pt x="52" y="311"/>
                </a:lnTo>
                <a:lnTo>
                  <a:pt x="45" y="308"/>
                </a:lnTo>
                <a:lnTo>
                  <a:pt x="35" y="304"/>
                </a:lnTo>
                <a:lnTo>
                  <a:pt x="28" y="301"/>
                </a:lnTo>
                <a:lnTo>
                  <a:pt x="17" y="297"/>
                </a:lnTo>
                <a:lnTo>
                  <a:pt x="7" y="294"/>
                </a:lnTo>
                <a:lnTo>
                  <a:pt x="7" y="294"/>
                </a:lnTo>
                <a:lnTo>
                  <a:pt x="3" y="294"/>
                </a:lnTo>
                <a:lnTo>
                  <a:pt x="3" y="294"/>
                </a:lnTo>
                <a:lnTo>
                  <a:pt x="3" y="290"/>
                </a:lnTo>
                <a:lnTo>
                  <a:pt x="3" y="290"/>
                </a:lnTo>
                <a:lnTo>
                  <a:pt x="3" y="290"/>
                </a:lnTo>
                <a:lnTo>
                  <a:pt x="0" y="290"/>
                </a:lnTo>
                <a:lnTo>
                  <a:pt x="0" y="290"/>
                </a:lnTo>
                <a:lnTo>
                  <a:pt x="0" y="283"/>
                </a:lnTo>
                <a:lnTo>
                  <a:pt x="0" y="280"/>
                </a:lnTo>
                <a:lnTo>
                  <a:pt x="0" y="276"/>
                </a:lnTo>
                <a:lnTo>
                  <a:pt x="3" y="273"/>
                </a:lnTo>
                <a:lnTo>
                  <a:pt x="3" y="269"/>
                </a:lnTo>
                <a:lnTo>
                  <a:pt x="3" y="266"/>
                </a:lnTo>
                <a:lnTo>
                  <a:pt x="3" y="262"/>
                </a:lnTo>
                <a:lnTo>
                  <a:pt x="3" y="259"/>
                </a:lnTo>
                <a:lnTo>
                  <a:pt x="10" y="248"/>
                </a:lnTo>
                <a:lnTo>
                  <a:pt x="14" y="241"/>
                </a:lnTo>
                <a:lnTo>
                  <a:pt x="21" y="234"/>
                </a:lnTo>
                <a:lnTo>
                  <a:pt x="24" y="227"/>
                </a:lnTo>
                <a:lnTo>
                  <a:pt x="31" y="220"/>
                </a:lnTo>
                <a:lnTo>
                  <a:pt x="38" y="213"/>
                </a:lnTo>
                <a:lnTo>
                  <a:pt x="42" y="206"/>
                </a:lnTo>
                <a:lnTo>
                  <a:pt x="49" y="196"/>
                </a:lnTo>
                <a:lnTo>
                  <a:pt x="49" y="196"/>
                </a:lnTo>
                <a:lnTo>
                  <a:pt x="49" y="196"/>
                </a:lnTo>
                <a:lnTo>
                  <a:pt x="52" y="196"/>
                </a:lnTo>
                <a:lnTo>
                  <a:pt x="52" y="196"/>
                </a:lnTo>
                <a:lnTo>
                  <a:pt x="52" y="196"/>
                </a:lnTo>
                <a:lnTo>
                  <a:pt x="56" y="196"/>
                </a:lnTo>
                <a:lnTo>
                  <a:pt x="56" y="196"/>
                </a:lnTo>
                <a:lnTo>
                  <a:pt x="59" y="196"/>
                </a:lnTo>
                <a:lnTo>
                  <a:pt x="63" y="203"/>
                </a:lnTo>
                <a:lnTo>
                  <a:pt x="66" y="206"/>
                </a:lnTo>
                <a:lnTo>
                  <a:pt x="73" y="213"/>
                </a:lnTo>
                <a:lnTo>
                  <a:pt x="77" y="217"/>
                </a:lnTo>
                <a:lnTo>
                  <a:pt x="80" y="224"/>
                </a:lnTo>
                <a:lnTo>
                  <a:pt x="87" y="227"/>
                </a:lnTo>
                <a:lnTo>
                  <a:pt x="91" y="234"/>
                </a:lnTo>
                <a:lnTo>
                  <a:pt x="98" y="238"/>
                </a:lnTo>
                <a:lnTo>
                  <a:pt x="98" y="241"/>
                </a:lnTo>
                <a:lnTo>
                  <a:pt x="94" y="241"/>
                </a:lnTo>
                <a:lnTo>
                  <a:pt x="94" y="241"/>
                </a:lnTo>
                <a:lnTo>
                  <a:pt x="94" y="241"/>
                </a:lnTo>
                <a:lnTo>
                  <a:pt x="94" y="245"/>
                </a:lnTo>
                <a:lnTo>
                  <a:pt x="91" y="245"/>
                </a:lnTo>
                <a:lnTo>
                  <a:pt x="91" y="245"/>
                </a:lnTo>
                <a:lnTo>
                  <a:pt x="91" y="248"/>
                </a:lnTo>
                <a:lnTo>
                  <a:pt x="91" y="248"/>
                </a:lnTo>
                <a:lnTo>
                  <a:pt x="91" y="248"/>
                </a:lnTo>
                <a:lnTo>
                  <a:pt x="91" y="248"/>
                </a:lnTo>
                <a:lnTo>
                  <a:pt x="91" y="248"/>
                </a:lnTo>
                <a:lnTo>
                  <a:pt x="94" y="252"/>
                </a:lnTo>
                <a:lnTo>
                  <a:pt x="94" y="252"/>
                </a:lnTo>
                <a:lnTo>
                  <a:pt x="94" y="252"/>
                </a:lnTo>
                <a:lnTo>
                  <a:pt x="94" y="255"/>
                </a:lnTo>
                <a:lnTo>
                  <a:pt x="105" y="245"/>
                </a:lnTo>
                <a:lnTo>
                  <a:pt x="115" y="234"/>
                </a:lnTo>
                <a:lnTo>
                  <a:pt x="129" y="224"/>
                </a:lnTo>
                <a:lnTo>
                  <a:pt x="140" y="213"/>
                </a:lnTo>
                <a:lnTo>
                  <a:pt x="150" y="203"/>
                </a:lnTo>
                <a:lnTo>
                  <a:pt x="160" y="192"/>
                </a:lnTo>
                <a:lnTo>
                  <a:pt x="171" y="182"/>
                </a:lnTo>
                <a:lnTo>
                  <a:pt x="185" y="171"/>
                </a:lnTo>
                <a:lnTo>
                  <a:pt x="202" y="140"/>
                </a:lnTo>
                <a:lnTo>
                  <a:pt x="220" y="119"/>
                </a:lnTo>
                <a:lnTo>
                  <a:pt x="234" y="102"/>
                </a:lnTo>
                <a:lnTo>
                  <a:pt x="244" y="84"/>
                </a:lnTo>
                <a:lnTo>
                  <a:pt x="255" y="74"/>
                </a:lnTo>
                <a:lnTo>
                  <a:pt x="262" y="67"/>
                </a:lnTo>
                <a:lnTo>
                  <a:pt x="265" y="60"/>
                </a:lnTo>
                <a:lnTo>
                  <a:pt x="269" y="53"/>
                </a:lnTo>
                <a:lnTo>
                  <a:pt x="269" y="46"/>
                </a:lnTo>
                <a:lnTo>
                  <a:pt x="269" y="42"/>
                </a:lnTo>
                <a:lnTo>
                  <a:pt x="269" y="39"/>
                </a:lnTo>
                <a:lnTo>
                  <a:pt x="269" y="39"/>
                </a:lnTo>
                <a:lnTo>
                  <a:pt x="269" y="35"/>
                </a:lnTo>
                <a:lnTo>
                  <a:pt x="269" y="35"/>
                </a:lnTo>
                <a:lnTo>
                  <a:pt x="265" y="32"/>
                </a:lnTo>
                <a:lnTo>
                  <a:pt x="265" y="32"/>
                </a:lnTo>
                <a:lnTo>
                  <a:pt x="265" y="32"/>
                </a:lnTo>
                <a:lnTo>
                  <a:pt x="262" y="32"/>
                </a:lnTo>
                <a:lnTo>
                  <a:pt x="262" y="32"/>
                </a:lnTo>
                <a:lnTo>
                  <a:pt x="262" y="35"/>
                </a:lnTo>
                <a:lnTo>
                  <a:pt x="262" y="35"/>
                </a:lnTo>
                <a:lnTo>
                  <a:pt x="258" y="35"/>
                </a:lnTo>
                <a:lnTo>
                  <a:pt x="258" y="35"/>
                </a:lnTo>
                <a:lnTo>
                  <a:pt x="258" y="35"/>
                </a:lnTo>
                <a:lnTo>
                  <a:pt x="255" y="35"/>
                </a:lnTo>
                <a:lnTo>
                  <a:pt x="255" y="32"/>
                </a:lnTo>
                <a:lnTo>
                  <a:pt x="251" y="32"/>
                </a:lnTo>
                <a:lnTo>
                  <a:pt x="251" y="28"/>
                </a:lnTo>
                <a:lnTo>
                  <a:pt x="248" y="28"/>
                </a:lnTo>
                <a:lnTo>
                  <a:pt x="248" y="25"/>
                </a:lnTo>
                <a:lnTo>
                  <a:pt x="248" y="21"/>
                </a:lnTo>
                <a:lnTo>
                  <a:pt x="244" y="21"/>
                </a:lnTo>
                <a:lnTo>
                  <a:pt x="244" y="18"/>
                </a:lnTo>
                <a:lnTo>
                  <a:pt x="244" y="18"/>
                </a:lnTo>
                <a:lnTo>
                  <a:pt x="244" y="18"/>
                </a:lnTo>
                <a:lnTo>
                  <a:pt x="244" y="14"/>
                </a:lnTo>
                <a:lnTo>
                  <a:pt x="244" y="14"/>
                </a:lnTo>
                <a:lnTo>
                  <a:pt x="244" y="14"/>
                </a:lnTo>
                <a:lnTo>
                  <a:pt x="244" y="11"/>
                </a:lnTo>
                <a:lnTo>
                  <a:pt x="244" y="11"/>
                </a:lnTo>
                <a:lnTo>
                  <a:pt x="248" y="7"/>
                </a:lnTo>
                <a:lnTo>
                  <a:pt x="251" y="4"/>
                </a:lnTo>
                <a:lnTo>
                  <a:pt x="255" y="4"/>
                </a:lnTo>
                <a:lnTo>
                  <a:pt x="258" y="4"/>
                </a:lnTo>
                <a:lnTo>
                  <a:pt x="262" y="4"/>
                </a:lnTo>
                <a:lnTo>
                  <a:pt x="265" y="0"/>
                </a:lnTo>
                <a:lnTo>
                  <a:pt x="269" y="0"/>
                </a:lnTo>
                <a:lnTo>
                  <a:pt x="276" y="0"/>
                </a:lnTo>
                <a:lnTo>
                  <a:pt x="276" y="4"/>
                </a:lnTo>
                <a:lnTo>
                  <a:pt x="279" y="4"/>
                </a:lnTo>
                <a:lnTo>
                  <a:pt x="279" y="7"/>
                </a:lnTo>
                <a:lnTo>
                  <a:pt x="283" y="7"/>
                </a:lnTo>
                <a:lnTo>
                  <a:pt x="283" y="11"/>
                </a:lnTo>
                <a:lnTo>
                  <a:pt x="286" y="14"/>
                </a:lnTo>
                <a:lnTo>
                  <a:pt x="286" y="14"/>
                </a:lnTo>
                <a:lnTo>
                  <a:pt x="290" y="18"/>
                </a:lnTo>
                <a:lnTo>
                  <a:pt x="293" y="28"/>
                </a:lnTo>
                <a:lnTo>
                  <a:pt x="297" y="35"/>
                </a:lnTo>
                <a:lnTo>
                  <a:pt x="297" y="46"/>
                </a:lnTo>
                <a:lnTo>
                  <a:pt x="300" y="56"/>
                </a:lnTo>
                <a:lnTo>
                  <a:pt x="304" y="67"/>
                </a:lnTo>
                <a:lnTo>
                  <a:pt x="307" y="74"/>
                </a:lnTo>
                <a:lnTo>
                  <a:pt x="311" y="84"/>
                </a:lnTo>
                <a:lnTo>
                  <a:pt x="314" y="95"/>
                </a:lnTo>
                <a:lnTo>
                  <a:pt x="318" y="116"/>
                </a:lnTo>
                <a:lnTo>
                  <a:pt x="321" y="136"/>
                </a:lnTo>
                <a:lnTo>
                  <a:pt x="321" y="157"/>
                </a:lnTo>
                <a:lnTo>
                  <a:pt x="325" y="178"/>
                </a:lnTo>
                <a:lnTo>
                  <a:pt x="328" y="199"/>
                </a:lnTo>
                <a:lnTo>
                  <a:pt x="328" y="220"/>
                </a:lnTo>
                <a:lnTo>
                  <a:pt x="332" y="241"/>
                </a:lnTo>
                <a:lnTo>
                  <a:pt x="335" y="266"/>
                </a:lnTo>
                <a:lnTo>
                  <a:pt x="335" y="262"/>
                </a:lnTo>
                <a:lnTo>
                  <a:pt x="335" y="262"/>
                </a:lnTo>
                <a:lnTo>
                  <a:pt x="339" y="262"/>
                </a:lnTo>
                <a:lnTo>
                  <a:pt x="339" y="262"/>
                </a:lnTo>
                <a:lnTo>
                  <a:pt x="339" y="259"/>
                </a:lnTo>
                <a:lnTo>
                  <a:pt x="342" y="259"/>
                </a:lnTo>
                <a:lnTo>
                  <a:pt x="342" y="259"/>
                </a:lnTo>
                <a:lnTo>
                  <a:pt x="346" y="259"/>
                </a:lnTo>
                <a:lnTo>
                  <a:pt x="349" y="266"/>
                </a:lnTo>
                <a:lnTo>
                  <a:pt x="356" y="273"/>
                </a:lnTo>
                <a:lnTo>
                  <a:pt x="360" y="280"/>
                </a:lnTo>
                <a:lnTo>
                  <a:pt x="367" y="290"/>
                </a:lnTo>
                <a:lnTo>
                  <a:pt x="370" y="297"/>
                </a:lnTo>
                <a:lnTo>
                  <a:pt x="377" y="304"/>
                </a:lnTo>
                <a:lnTo>
                  <a:pt x="384" y="311"/>
                </a:lnTo>
                <a:lnTo>
                  <a:pt x="387" y="322"/>
                </a:lnTo>
                <a:lnTo>
                  <a:pt x="408" y="343"/>
                </a:lnTo>
                <a:lnTo>
                  <a:pt x="426" y="360"/>
                </a:lnTo>
                <a:lnTo>
                  <a:pt x="440" y="371"/>
                </a:lnTo>
                <a:lnTo>
                  <a:pt x="447" y="381"/>
                </a:lnTo>
                <a:lnTo>
                  <a:pt x="454" y="388"/>
                </a:lnTo>
                <a:lnTo>
                  <a:pt x="461" y="391"/>
                </a:lnTo>
                <a:lnTo>
                  <a:pt x="464" y="395"/>
                </a:lnTo>
                <a:lnTo>
                  <a:pt x="471" y="398"/>
                </a:lnTo>
                <a:lnTo>
                  <a:pt x="485" y="402"/>
                </a:lnTo>
                <a:lnTo>
                  <a:pt x="496" y="405"/>
                </a:lnTo>
                <a:lnTo>
                  <a:pt x="503" y="409"/>
                </a:lnTo>
                <a:lnTo>
                  <a:pt x="510" y="412"/>
                </a:lnTo>
                <a:lnTo>
                  <a:pt x="513" y="412"/>
                </a:lnTo>
                <a:lnTo>
                  <a:pt x="517" y="416"/>
                </a:lnTo>
                <a:lnTo>
                  <a:pt x="517" y="416"/>
                </a:lnTo>
                <a:lnTo>
                  <a:pt x="520" y="419"/>
                </a:lnTo>
                <a:lnTo>
                  <a:pt x="545" y="423"/>
                </a:lnTo>
                <a:lnTo>
                  <a:pt x="562" y="426"/>
                </a:lnTo>
                <a:lnTo>
                  <a:pt x="580" y="430"/>
                </a:lnTo>
                <a:lnTo>
                  <a:pt x="593" y="433"/>
                </a:lnTo>
                <a:lnTo>
                  <a:pt x="604" y="437"/>
                </a:lnTo>
                <a:lnTo>
                  <a:pt x="618" y="440"/>
                </a:lnTo>
                <a:lnTo>
                  <a:pt x="632" y="444"/>
                </a:lnTo>
                <a:lnTo>
                  <a:pt x="649" y="447"/>
                </a:lnTo>
                <a:lnTo>
                  <a:pt x="660" y="451"/>
                </a:lnTo>
                <a:lnTo>
                  <a:pt x="667" y="454"/>
                </a:lnTo>
                <a:lnTo>
                  <a:pt x="674" y="458"/>
                </a:lnTo>
                <a:lnTo>
                  <a:pt x="681" y="461"/>
                </a:lnTo>
                <a:lnTo>
                  <a:pt x="691" y="465"/>
                </a:lnTo>
                <a:lnTo>
                  <a:pt x="698" y="468"/>
                </a:lnTo>
                <a:lnTo>
                  <a:pt x="705" y="472"/>
                </a:lnTo>
                <a:lnTo>
                  <a:pt x="712" y="475"/>
                </a:lnTo>
                <a:lnTo>
                  <a:pt x="716" y="479"/>
                </a:lnTo>
                <a:lnTo>
                  <a:pt x="719" y="479"/>
                </a:lnTo>
                <a:lnTo>
                  <a:pt x="723" y="482"/>
                </a:lnTo>
                <a:lnTo>
                  <a:pt x="726" y="486"/>
                </a:lnTo>
                <a:lnTo>
                  <a:pt x="730" y="486"/>
                </a:lnTo>
                <a:lnTo>
                  <a:pt x="733" y="489"/>
                </a:lnTo>
                <a:lnTo>
                  <a:pt x="737" y="493"/>
                </a:lnTo>
                <a:lnTo>
                  <a:pt x="740" y="496"/>
                </a:lnTo>
                <a:lnTo>
                  <a:pt x="740" y="496"/>
                </a:lnTo>
                <a:lnTo>
                  <a:pt x="740" y="500"/>
                </a:lnTo>
                <a:lnTo>
                  <a:pt x="740" y="503"/>
                </a:lnTo>
                <a:lnTo>
                  <a:pt x="740" y="507"/>
                </a:lnTo>
                <a:lnTo>
                  <a:pt x="740" y="510"/>
                </a:lnTo>
                <a:lnTo>
                  <a:pt x="740" y="514"/>
                </a:lnTo>
                <a:lnTo>
                  <a:pt x="740" y="517"/>
                </a:lnTo>
                <a:lnTo>
                  <a:pt x="740" y="521"/>
                </a:lnTo>
                <a:lnTo>
                  <a:pt x="737" y="524"/>
                </a:lnTo>
                <a:lnTo>
                  <a:pt x="733" y="528"/>
                </a:lnTo>
                <a:lnTo>
                  <a:pt x="726" y="535"/>
                </a:lnTo>
                <a:lnTo>
                  <a:pt x="723" y="538"/>
                </a:lnTo>
                <a:lnTo>
                  <a:pt x="719" y="545"/>
                </a:lnTo>
                <a:lnTo>
                  <a:pt x="716" y="549"/>
                </a:lnTo>
                <a:lnTo>
                  <a:pt x="712" y="556"/>
                </a:lnTo>
                <a:lnTo>
                  <a:pt x="709" y="563"/>
                </a:lnTo>
                <a:lnTo>
                  <a:pt x="698" y="570"/>
                </a:lnTo>
                <a:lnTo>
                  <a:pt x="691" y="577"/>
                </a:lnTo>
                <a:lnTo>
                  <a:pt x="681" y="584"/>
                </a:lnTo>
                <a:lnTo>
                  <a:pt x="670" y="594"/>
                </a:lnTo>
                <a:lnTo>
                  <a:pt x="663" y="601"/>
                </a:lnTo>
                <a:lnTo>
                  <a:pt x="653" y="608"/>
                </a:lnTo>
                <a:lnTo>
                  <a:pt x="646" y="615"/>
                </a:lnTo>
                <a:lnTo>
                  <a:pt x="635" y="626"/>
                </a:lnTo>
                <a:lnTo>
                  <a:pt x="607" y="643"/>
                </a:lnTo>
                <a:lnTo>
                  <a:pt x="583" y="657"/>
                </a:lnTo>
                <a:lnTo>
                  <a:pt x="566" y="667"/>
                </a:lnTo>
                <a:lnTo>
                  <a:pt x="552" y="674"/>
                </a:lnTo>
                <a:lnTo>
                  <a:pt x="538" y="681"/>
                </a:lnTo>
                <a:lnTo>
                  <a:pt x="527" y="688"/>
                </a:lnTo>
                <a:lnTo>
                  <a:pt x="510" y="695"/>
                </a:lnTo>
                <a:lnTo>
                  <a:pt x="492" y="706"/>
                </a:lnTo>
                <a:lnTo>
                  <a:pt x="489" y="706"/>
                </a:lnTo>
                <a:lnTo>
                  <a:pt x="485" y="706"/>
                </a:lnTo>
                <a:lnTo>
                  <a:pt x="482" y="706"/>
                </a:lnTo>
                <a:lnTo>
                  <a:pt x="475" y="706"/>
                </a:lnTo>
                <a:lnTo>
                  <a:pt x="471" y="709"/>
                </a:lnTo>
                <a:lnTo>
                  <a:pt x="468" y="709"/>
                </a:lnTo>
                <a:lnTo>
                  <a:pt x="464" y="709"/>
                </a:lnTo>
                <a:lnTo>
                  <a:pt x="461" y="709"/>
                </a:lnTo>
                <a:close/>
                <a:moveTo>
                  <a:pt x="35" y="287"/>
                </a:moveTo>
                <a:lnTo>
                  <a:pt x="35" y="287"/>
                </a:lnTo>
                <a:lnTo>
                  <a:pt x="38" y="287"/>
                </a:lnTo>
                <a:lnTo>
                  <a:pt x="38" y="287"/>
                </a:lnTo>
                <a:lnTo>
                  <a:pt x="42" y="287"/>
                </a:lnTo>
                <a:lnTo>
                  <a:pt x="42" y="287"/>
                </a:lnTo>
                <a:lnTo>
                  <a:pt x="45" y="287"/>
                </a:lnTo>
                <a:lnTo>
                  <a:pt x="45" y="287"/>
                </a:lnTo>
                <a:lnTo>
                  <a:pt x="49" y="287"/>
                </a:lnTo>
                <a:lnTo>
                  <a:pt x="52" y="283"/>
                </a:lnTo>
                <a:lnTo>
                  <a:pt x="59" y="280"/>
                </a:lnTo>
                <a:lnTo>
                  <a:pt x="63" y="276"/>
                </a:lnTo>
                <a:lnTo>
                  <a:pt x="70" y="273"/>
                </a:lnTo>
                <a:lnTo>
                  <a:pt x="73" y="269"/>
                </a:lnTo>
                <a:lnTo>
                  <a:pt x="80" y="266"/>
                </a:lnTo>
                <a:lnTo>
                  <a:pt x="84" y="262"/>
                </a:lnTo>
                <a:lnTo>
                  <a:pt x="91" y="259"/>
                </a:lnTo>
                <a:lnTo>
                  <a:pt x="87" y="255"/>
                </a:lnTo>
                <a:lnTo>
                  <a:pt x="87" y="255"/>
                </a:lnTo>
                <a:lnTo>
                  <a:pt x="87" y="255"/>
                </a:lnTo>
                <a:lnTo>
                  <a:pt x="87" y="255"/>
                </a:lnTo>
                <a:lnTo>
                  <a:pt x="87" y="255"/>
                </a:lnTo>
                <a:lnTo>
                  <a:pt x="84" y="255"/>
                </a:lnTo>
                <a:lnTo>
                  <a:pt x="84" y="255"/>
                </a:lnTo>
                <a:lnTo>
                  <a:pt x="84" y="255"/>
                </a:lnTo>
                <a:lnTo>
                  <a:pt x="84" y="255"/>
                </a:lnTo>
                <a:lnTo>
                  <a:pt x="80" y="255"/>
                </a:lnTo>
                <a:lnTo>
                  <a:pt x="77" y="259"/>
                </a:lnTo>
                <a:lnTo>
                  <a:pt x="70" y="262"/>
                </a:lnTo>
                <a:lnTo>
                  <a:pt x="63" y="269"/>
                </a:lnTo>
                <a:lnTo>
                  <a:pt x="52" y="273"/>
                </a:lnTo>
                <a:lnTo>
                  <a:pt x="45" y="280"/>
                </a:lnTo>
                <a:lnTo>
                  <a:pt x="35" y="287"/>
                </a:lnTo>
                <a:close/>
              </a:path>
            </a:pathLst>
          </a:custGeom>
          <a:solidFill>
            <a:srgbClr val="7F00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8" name="Freeform 14"/>
          <p:cNvSpPr/>
          <p:nvPr/>
        </p:nvSpPr>
        <p:spPr bwMode="auto">
          <a:xfrm>
            <a:off x="1649413" y="3316288"/>
            <a:ext cx="1174750" cy="1125537"/>
          </a:xfrm>
          <a:custGeom>
            <a:avLst/>
            <a:gdLst>
              <a:gd name="T0" fmla="*/ 429 w 740"/>
              <a:gd name="T1" fmla="*/ 692 h 709"/>
              <a:gd name="T2" fmla="*/ 367 w 740"/>
              <a:gd name="T3" fmla="*/ 643 h 709"/>
              <a:gd name="T4" fmla="*/ 346 w 740"/>
              <a:gd name="T5" fmla="*/ 615 h 709"/>
              <a:gd name="T6" fmla="*/ 304 w 740"/>
              <a:gd name="T7" fmla="*/ 556 h 709"/>
              <a:gd name="T8" fmla="*/ 269 w 740"/>
              <a:gd name="T9" fmla="*/ 496 h 709"/>
              <a:gd name="T10" fmla="*/ 255 w 740"/>
              <a:gd name="T11" fmla="*/ 398 h 709"/>
              <a:gd name="T12" fmla="*/ 244 w 740"/>
              <a:gd name="T13" fmla="*/ 343 h 709"/>
              <a:gd name="T14" fmla="*/ 237 w 740"/>
              <a:gd name="T15" fmla="*/ 350 h 709"/>
              <a:gd name="T16" fmla="*/ 237 w 740"/>
              <a:gd name="T17" fmla="*/ 385 h 709"/>
              <a:gd name="T18" fmla="*/ 216 w 740"/>
              <a:gd name="T19" fmla="*/ 378 h 709"/>
              <a:gd name="T20" fmla="*/ 185 w 740"/>
              <a:gd name="T21" fmla="*/ 360 h 709"/>
              <a:gd name="T22" fmla="*/ 122 w 740"/>
              <a:gd name="T23" fmla="*/ 332 h 709"/>
              <a:gd name="T24" fmla="*/ 52 w 740"/>
              <a:gd name="T25" fmla="*/ 311 h 709"/>
              <a:gd name="T26" fmla="*/ 7 w 740"/>
              <a:gd name="T27" fmla="*/ 294 h 709"/>
              <a:gd name="T28" fmla="*/ 0 w 740"/>
              <a:gd name="T29" fmla="*/ 280 h 709"/>
              <a:gd name="T30" fmla="*/ 3 w 740"/>
              <a:gd name="T31" fmla="*/ 262 h 709"/>
              <a:gd name="T32" fmla="*/ 24 w 740"/>
              <a:gd name="T33" fmla="*/ 227 h 709"/>
              <a:gd name="T34" fmla="*/ 52 w 740"/>
              <a:gd name="T35" fmla="*/ 196 h 709"/>
              <a:gd name="T36" fmla="*/ 73 w 740"/>
              <a:gd name="T37" fmla="*/ 213 h 709"/>
              <a:gd name="T38" fmla="*/ 98 w 740"/>
              <a:gd name="T39" fmla="*/ 238 h 709"/>
              <a:gd name="T40" fmla="*/ 91 w 740"/>
              <a:gd name="T41" fmla="*/ 248 h 709"/>
              <a:gd name="T42" fmla="*/ 129 w 740"/>
              <a:gd name="T43" fmla="*/ 224 h 709"/>
              <a:gd name="T44" fmla="*/ 185 w 740"/>
              <a:gd name="T45" fmla="*/ 171 h 709"/>
              <a:gd name="T46" fmla="*/ 255 w 740"/>
              <a:gd name="T47" fmla="*/ 74 h 709"/>
              <a:gd name="T48" fmla="*/ 269 w 740"/>
              <a:gd name="T49" fmla="*/ 42 h 709"/>
              <a:gd name="T50" fmla="*/ 262 w 740"/>
              <a:gd name="T51" fmla="*/ 35 h 709"/>
              <a:gd name="T52" fmla="*/ 251 w 740"/>
              <a:gd name="T53" fmla="*/ 28 h 709"/>
              <a:gd name="T54" fmla="*/ 244 w 740"/>
              <a:gd name="T55" fmla="*/ 18 h 709"/>
              <a:gd name="T56" fmla="*/ 255 w 740"/>
              <a:gd name="T57" fmla="*/ 4 h 709"/>
              <a:gd name="T58" fmla="*/ 276 w 740"/>
              <a:gd name="T59" fmla="*/ 0 h 709"/>
              <a:gd name="T60" fmla="*/ 283 w 740"/>
              <a:gd name="T61" fmla="*/ 11 h 709"/>
              <a:gd name="T62" fmla="*/ 297 w 740"/>
              <a:gd name="T63" fmla="*/ 46 h 709"/>
              <a:gd name="T64" fmla="*/ 314 w 740"/>
              <a:gd name="T65" fmla="*/ 95 h 709"/>
              <a:gd name="T66" fmla="*/ 328 w 740"/>
              <a:gd name="T67" fmla="*/ 199 h 709"/>
              <a:gd name="T68" fmla="*/ 339 w 740"/>
              <a:gd name="T69" fmla="*/ 262 h 709"/>
              <a:gd name="T70" fmla="*/ 356 w 740"/>
              <a:gd name="T71" fmla="*/ 273 h 709"/>
              <a:gd name="T72" fmla="*/ 384 w 740"/>
              <a:gd name="T73" fmla="*/ 311 h 709"/>
              <a:gd name="T74" fmla="*/ 447 w 740"/>
              <a:gd name="T75" fmla="*/ 381 h 709"/>
              <a:gd name="T76" fmla="*/ 485 w 740"/>
              <a:gd name="T77" fmla="*/ 402 h 709"/>
              <a:gd name="T78" fmla="*/ 517 w 740"/>
              <a:gd name="T79" fmla="*/ 416 h 709"/>
              <a:gd name="T80" fmla="*/ 593 w 740"/>
              <a:gd name="T81" fmla="*/ 433 h 709"/>
              <a:gd name="T82" fmla="*/ 660 w 740"/>
              <a:gd name="T83" fmla="*/ 451 h 709"/>
              <a:gd name="T84" fmla="*/ 698 w 740"/>
              <a:gd name="T85" fmla="*/ 468 h 709"/>
              <a:gd name="T86" fmla="*/ 723 w 740"/>
              <a:gd name="T87" fmla="*/ 482 h 709"/>
              <a:gd name="T88" fmla="*/ 740 w 740"/>
              <a:gd name="T89" fmla="*/ 496 h 709"/>
              <a:gd name="T90" fmla="*/ 740 w 740"/>
              <a:gd name="T91" fmla="*/ 514 h 709"/>
              <a:gd name="T92" fmla="*/ 726 w 740"/>
              <a:gd name="T93" fmla="*/ 535 h 709"/>
              <a:gd name="T94" fmla="*/ 709 w 740"/>
              <a:gd name="T95" fmla="*/ 563 h 709"/>
              <a:gd name="T96" fmla="*/ 663 w 740"/>
              <a:gd name="T97" fmla="*/ 601 h 709"/>
              <a:gd name="T98" fmla="*/ 583 w 740"/>
              <a:gd name="T99" fmla="*/ 657 h 709"/>
              <a:gd name="T100" fmla="*/ 510 w 740"/>
              <a:gd name="T101" fmla="*/ 695 h 709"/>
              <a:gd name="T102" fmla="*/ 475 w 740"/>
              <a:gd name="T103" fmla="*/ 706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40" h="709">
                <a:moveTo>
                  <a:pt x="461" y="709"/>
                </a:moveTo>
                <a:lnTo>
                  <a:pt x="450" y="706"/>
                </a:lnTo>
                <a:lnTo>
                  <a:pt x="443" y="702"/>
                </a:lnTo>
                <a:lnTo>
                  <a:pt x="436" y="695"/>
                </a:lnTo>
                <a:lnTo>
                  <a:pt x="429" y="692"/>
                </a:lnTo>
                <a:lnTo>
                  <a:pt x="419" y="685"/>
                </a:lnTo>
                <a:lnTo>
                  <a:pt x="408" y="678"/>
                </a:lnTo>
                <a:lnTo>
                  <a:pt x="391" y="664"/>
                </a:lnTo>
                <a:lnTo>
                  <a:pt x="373" y="650"/>
                </a:lnTo>
                <a:lnTo>
                  <a:pt x="367" y="643"/>
                </a:lnTo>
                <a:lnTo>
                  <a:pt x="363" y="636"/>
                </a:lnTo>
                <a:lnTo>
                  <a:pt x="360" y="633"/>
                </a:lnTo>
                <a:lnTo>
                  <a:pt x="356" y="626"/>
                </a:lnTo>
                <a:lnTo>
                  <a:pt x="353" y="622"/>
                </a:lnTo>
                <a:lnTo>
                  <a:pt x="346" y="615"/>
                </a:lnTo>
                <a:lnTo>
                  <a:pt x="335" y="605"/>
                </a:lnTo>
                <a:lnTo>
                  <a:pt x="325" y="594"/>
                </a:lnTo>
                <a:lnTo>
                  <a:pt x="318" y="580"/>
                </a:lnTo>
                <a:lnTo>
                  <a:pt x="311" y="570"/>
                </a:lnTo>
                <a:lnTo>
                  <a:pt x="304" y="556"/>
                </a:lnTo>
                <a:lnTo>
                  <a:pt x="297" y="545"/>
                </a:lnTo>
                <a:lnTo>
                  <a:pt x="290" y="531"/>
                </a:lnTo>
                <a:lnTo>
                  <a:pt x="283" y="521"/>
                </a:lnTo>
                <a:lnTo>
                  <a:pt x="276" y="507"/>
                </a:lnTo>
                <a:lnTo>
                  <a:pt x="269" y="496"/>
                </a:lnTo>
                <a:lnTo>
                  <a:pt x="265" y="468"/>
                </a:lnTo>
                <a:lnTo>
                  <a:pt x="262" y="444"/>
                </a:lnTo>
                <a:lnTo>
                  <a:pt x="258" y="426"/>
                </a:lnTo>
                <a:lnTo>
                  <a:pt x="255" y="412"/>
                </a:lnTo>
                <a:lnTo>
                  <a:pt x="255" y="398"/>
                </a:lnTo>
                <a:lnTo>
                  <a:pt x="251" y="385"/>
                </a:lnTo>
                <a:lnTo>
                  <a:pt x="251" y="367"/>
                </a:lnTo>
                <a:lnTo>
                  <a:pt x="248" y="346"/>
                </a:lnTo>
                <a:lnTo>
                  <a:pt x="248" y="343"/>
                </a:lnTo>
                <a:lnTo>
                  <a:pt x="244" y="343"/>
                </a:lnTo>
                <a:lnTo>
                  <a:pt x="244" y="339"/>
                </a:lnTo>
                <a:lnTo>
                  <a:pt x="241" y="339"/>
                </a:lnTo>
                <a:lnTo>
                  <a:pt x="241" y="336"/>
                </a:lnTo>
                <a:lnTo>
                  <a:pt x="237" y="343"/>
                </a:lnTo>
                <a:lnTo>
                  <a:pt x="237" y="350"/>
                </a:lnTo>
                <a:lnTo>
                  <a:pt x="237" y="357"/>
                </a:lnTo>
                <a:lnTo>
                  <a:pt x="237" y="364"/>
                </a:lnTo>
                <a:lnTo>
                  <a:pt x="237" y="371"/>
                </a:lnTo>
                <a:lnTo>
                  <a:pt x="237" y="378"/>
                </a:lnTo>
                <a:lnTo>
                  <a:pt x="237" y="385"/>
                </a:lnTo>
                <a:lnTo>
                  <a:pt x="237" y="391"/>
                </a:lnTo>
                <a:lnTo>
                  <a:pt x="230" y="388"/>
                </a:lnTo>
                <a:lnTo>
                  <a:pt x="227" y="385"/>
                </a:lnTo>
                <a:lnTo>
                  <a:pt x="223" y="381"/>
                </a:lnTo>
                <a:lnTo>
                  <a:pt x="216" y="378"/>
                </a:lnTo>
                <a:lnTo>
                  <a:pt x="213" y="374"/>
                </a:lnTo>
                <a:lnTo>
                  <a:pt x="209" y="371"/>
                </a:lnTo>
                <a:lnTo>
                  <a:pt x="202" y="367"/>
                </a:lnTo>
                <a:lnTo>
                  <a:pt x="199" y="364"/>
                </a:lnTo>
                <a:lnTo>
                  <a:pt x="185" y="360"/>
                </a:lnTo>
                <a:lnTo>
                  <a:pt x="174" y="353"/>
                </a:lnTo>
                <a:lnTo>
                  <a:pt x="160" y="350"/>
                </a:lnTo>
                <a:lnTo>
                  <a:pt x="147" y="343"/>
                </a:lnTo>
                <a:lnTo>
                  <a:pt x="136" y="339"/>
                </a:lnTo>
                <a:lnTo>
                  <a:pt x="122" y="332"/>
                </a:lnTo>
                <a:lnTo>
                  <a:pt x="108" y="329"/>
                </a:lnTo>
                <a:lnTo>
                  <a:pt x="98" y="322"/>
                </a:lnTo>
                <a:lnTo>
                  <a:pt x="77" y="318"/>
                </a:lnTo>
                <a:lnTo>
                  <a:pt x="63" y="315"/>
                </a:lnTo>
                <a:lnTo>
                  <a:pt x="52" y="311"/>
                </a:lnTo>
                <a:lnTo>
                  <a:pt x="45" y="308"/>
                </a:lnTo>
                <a:lnTo>
                  <a:pt x="35" y="304"/>
                </a:lnTo>
                <a:lnTo>
                  <a:pt x="28" y="301"/>
                </a:lnTo>
                <a:lnTo>
                  <a:pt x="17" y="297"/>
                </a:lnTo>
                <a:lnTo>
                  <a:pt x="7" y="294"/>
                </a:lnTo>
                <a:lnTo>
                  <a:pt x="3" y="294"/>
                </a:lnTo>
                <a:lnTo>
                  <a:pt x="3" y="290"/>
                </a:lnTo>
                <a:lnTo>
                  <a:pt x="0" y="290"/>
                </a:lnTo>
                <a:lnTo>
                  <a:pt x="0" y="283"/>
                </a:lnTo>
                <a:lnTo>
                  <a:pt x="0" y="280"/>
                </a:lnTo>
                <a:lnTo>
                  <a:pt x="0" y="276"/>
                </a:lnTo>
                <a:lnTo>
                  <a:pt x="3" y="273"/>
                </a:lnTo>
                <a:lnTo>
                  <a:pt x="3" y="269"/>
                </a:lnTo>
                <a:lnTo>
                  <a:pt x="3" y="266"/>
                </a:lnTo>
                <a:lnTo>
                  <a:pt x="3" y="262"/>
                </a:lnTo>
                <a:lnTo>
                  <a:pt x="3" y="259"/>
                </a:lnTo>
                <a:lnTo>
                  <a:pt x="10" y="248"/>
                </a:lnTo>
                <a:lnTo>
                  <a:pt x="14" y="241"/>
                </a:lnTo>
                <a:lnTo>
                  <a:pt x="21" y="234"/>
                </a:lnTo>
                <a:lnTo>
                  <a:pt x="24" y="227"/>
                </a:lnTo>
                <a:lnTo>
                  <a:pt x="31" y="220"/>
                </a:lnTo>
                <a:lnTo>
                  <a:pt x="38" y="213"/>
                </a:lnTo>
                <a:lnTo>
                  <a:pt x="42" y="206"/>
                </a:lnTo>
                <a:lnTo>
                  <a:pt x="49" y="196"/>
                </a:lnTo>
                <a:lnTo>
                  <a:pt x="52" y="196"/>
                </a:lnTo>
                <a:lnTo>
                  <a:pt x="56" y="196"/>
                </a:lnTo>
                <a:lnTo>
                  <a:pt x="59" y="196"/>
                </a:lnTo>
                <a:lnTo>
                  <a:pt x="63" y="203"/>
                </a:lnTo>
                <a:lnTo>
                  <a:pt x="66" y="206"/>
                </a:lnTo>
                <a:lnTo>
                  <a:pt x="73" y="213"/>
                </a:lnTo>
                <a:lnTo>
                  <a:pt x="77" y="217"/>
                </a:lnTo>
                <a:lnTo>
                  <a:pt x="80" y="224"/>
                </a:lnTo>
                <a:lnTo>
                  <a:pt x="87" y="227"/>
                </a:lnTo>
                <a:lnTo>
                  <a:pt x="91" y="234"/>
                </a:lnTo>
                <a:lnTo>
                  <a:pt x="98" y="238"/>
                </a:lnTo>
                <a:lnTo>
                  <a:pt x="98" y="241"/>
                </a:lnTo>
                <a:lnTo>
                  <a:pt x="94" y="241"/>
                </a:lnTo>
                <a:lnTo>
                  <a:pt x="94" y="245"/>
                </a:lnTo>
                <a:lnTo>
                  <a:pt x="91" y="245"/>
                </a:lnTo>
                <a:lnTo>
                  <a:pt x="91" y="248"/>
                </a:lnTo>
                <a:lnTo>
                  <a:pt x="94" y="252"/>
                </a:lnTo>
                <a:lnTo>
                  <a:pt x="94" y="255"/>
                </a:lnTo>
                <a:lnTo>
                  <a:pt x="105" y="245"/>
                </a:lnTo>
                <a:lnTo>
                  <a:pt x="115" y="234"/>
                </a:lnTo>
                <a:lnTo>
                  <a:pt x="129" y="224"/>
                </a:lnTo>
                <a:lnTo>
                  <a:pt x="140" y="213"/>
                </a:lnTo>
                <a:lnTo>
                  <a:pt x="150" y="203"/>
                </a:lnTo>
                <a:lnTo>
                  <a:pt x="160" y="192"/>
                </a:lnTo>
                <a:lnTo>
                  <a:pt x="171" y="182"/>
                </a:lnTo>
                <a:lnTo>
                  <a:pt x="185" y="171"/>
                </a:lnTo>
                <a:lnTo>
                  <a:pt x="202" y="140"/>
                </a:lnTo>
                <a:lnTo>
                  <a:pt x="220" y="119"/>
                </a:lnTo>
                <a:lnTo>
                  <a:pt x="234" y="102"/>
                </a:lnTo>
                <a:lnTo>
                  <a:pt x="244" y="84"/>
                </a:lnTo>
                <a:lnTo>
                  <a:pt x="255" y="74"/>
                </a:lnTo>
                <a:lnTo>
                  <a:pt x="262" y="67"/>
                </a:lnTo>
                <a:lnTo>
                  <a:pt x="265" y="60"/>
                </a:lnTo>
                <a:lnTo>
                  <a:pt x="269" y="53"/>
                </a:lnTo>
                <a:lnTo>
                  <a:pt x="269" y="46"/>
                </a:lnTo>
                <a:lnTo>
                  <a:pt x="269" y="42"/>
                </a:lnTo>
                <a:lnTo>
                  <a:pt x="269" y="39"/>
                </a:lnTo>
                <a:lnTo>
                  <a:pt x="269" y="35"/>
                </a:lnTo>
                <a:lnTo>
                  <a:pt x="265" y="32"/>
                </a:lnTo>
                <a:lnTo>
                  <a:pt x="262" y="32"/>
                </a:lnTo>
                <a:lnTo>
                  <a:pt x="262" y="35"/>
                </a:lnTo>
                <a:lnTo>
                  <a:pt x="258" y="35"/>
                </a:lnTo>
                <a:lnTo>
                  <a:pt x="255" y="35"/>
                </a:lnTo>
                <a:lnTo>
                  <a:pt x="255" y="32"/>
                </a:lnTo>
                <a:lnTo>
                  <a:pt x="251" y="32"/>
                </a:lnTo>
                <a:lnTo>
                  <a:pt x="251" y="28"/>
                </a:lnTo>
                <a:lnTo>
                  <a:pt x="248" y="28"/>
                </a:lnTo>
                <a:lnTo>
                  <a:pt x="248" y="25"/>
                </a:lnTo>
                <a:lnTo>
                  <a:pt x="248" y="21"/>
                </a:lnTo>
                <a:lnTo>
                  <a:pt x="244" y="21"/>
                </a:lnTo>
                <a:lnTo>
                  <a:pt x="244" y="18"/>
                </a:lnTo>
                <a:lnTo>
                  <a:pt x="244" y="14"/>
                </a:lnTo>
                <a:lnTo>
                  <a:pt x="244" y="11"/>
                </a:lnTo>
                <a:lnTo>
                  <a:pt x="248" y="7"/>
                </a:lnTo>
                <a:lnTo>
                  <a:pt x="251" y="4"/>
                </a:lnTo>
                <a:lnTo>
                  <a:pt x="255" y="4"/>
                </a:lnTo>
                <a:lnTo>
                  <a:pt x="258" y="4"/>
                </a:lnTo>
                <a:lnTo>
                  <a:pt x="262" y="4"/>
                </a:lnTo>
                <a:lnTo>
                  <a:pt x="265" y="0"/>
                </a:lnTo>
                <a:lnTo>
                  <a:pt x="269" y="0"/>
                </a:lnTo>
                <a:lnTo>
                  <a:pt x="276" y="0"/>
                </a:lnTo>
                <a:lnTo>
                  <a:pt x="276" y="4"/>
                </a:lnTo>
                <a:lnTo>
                  <a:pt x="279" y="4"/>
                </a:lnTo>
                <a:lnTo>
                  <a:pt x="279" y="7"/>
                </a:lnTo>
                <a:lnTo>
                  <a:pt x="283" y="7"/>
                </a:lnTo>
                <a:lnTo>
                  <a:pt x="283" y="11"/>
                </a:lnTo>
                <a:lnTo>
                  <a:pt x="286" y="14"/>
                </a:lnTo>
                <a:lnTo>
                  <a:pt x="290" y="18"/>
                </a:lnTo>
                <a:lnTo>
                  <a:pt x="293" y="28"/>
                </a:lnTo>
                <a:lnTo>
                  <a:pt x="297" y="35"/>
                </a:lnTo>
                <a:lnTo>
                  <a:pt x="297" y="46"/>
                </a:lnTo>
                <a:lnTo>
                  <a:pt x="300" y="56"/>
                </a:lnTo>
                <a:lnTo>
                  <a:pt x="304" y="67"/>
                </a:lnTo>
                <a:lnTo>
                  <a:pt x="307" y="74"/>
                </a:lnTo>
                <a:lnTo>
                  <a:pt x="311" y="84"/>
                </a:lnTo>
                <a:lnTo>
                  <a:pt x="314" y="95"/>
                </a:lnTo>
                <a:lnTo>
                  <a:pt x="318" y="116"/>
                </a:lnTo>
                <a:lnTo>
                  <a:pt x="321" y="136"/>
                </a:lnTo>
                <a:lnTo>
                  <a:pt x="321" y="157"/>
                </a:lnTo>
                <a:lnTo>
                  <a:pt x="325" y="178"/>
                </a:lnTo>
                <a:lnTo>
                  <a:pt x="328" y="199"/>
                </a:lnTo>
                <a:lnTo>
                  <a:pt x="328" y="220"/>
                </a:lnTo>
                <a:lnTo>
                  <a:pt x="332" y="241"/>
                </a:lnTo>
                <a:lnTo>
                  <a:pt x="335" y="266"/>
                </a:lnTo>
                <a:lnTo>
                  <a:pt x="335" y="262"/>
                </a:lnTo>
                <a:lnTo>
                  <a:pt x="339" y="262"/>
                </a:lnTo>
                <a:lnTo>
                  <a:pt x="339" y="259"/>
                </a:lnTo>
                <a:lnTo>
                  <a:pt x="342" y="259"/>
                </a:lnTo>
                <a:lnTo>
                  <a:pt x="346" y="259"/>
                </a:lnTo>
                <a:lnTo>
                  <a:pt x="349" y="266"/>
                </a:lnTo>
                <a:lnTo>
                  <a:pt x="356" y="273"/>
                </a:lnTo>
                <a:lnTo>
                  <a:pt x="360" y="280"/>
                </a:lnTo>
                <a:lnTo>
                  <a:pt x="367" y="290"/>
                </a:lnTo>
                <a:lnTo>
                  <a:pt x="370" y="297"/>
                </a:lnTo>
                <a:lnTo>
                  <a:pt x="377" y="304"/>
                </a:lnTo>
                <a:lnTo>
                  <a:pt x="384" y="311"/>
                </a:lnTo>
                <a:lnTo>
                  <a:pt x="387" y="322"/>
                </a:lnTo>
                <a:lnTo>
                  <a:pt x="408" y="343"/>
                </a:lnTo>
                <a:lnTo>
                  <a:pt x="426" y="360"/>
                </a:lnTo>
                <a:lnTo>
                  <a:pt x="440" y="371"/>
                </a:lnTo>
                <a:lnTo>
                  <a:pt x="447" y="381"/>
                </a:lnTo>
                <a:lnTo>
                  <a:pt x="454" y="388"/>
                </a:lnTo>
                <a:lnTo>
                  <a:pt x="461" y="391"/>
                </a:lnTo>
                <a:lnTo>
                  <a:pt x="464" y="395"/>
                </a:lnTo>
                <a:lnTo>
                  <a:pt x="471" y="398"/>
                </a:lnTo>
                <a:lnTo>
                  <a:pt x="485" y="402"/>
                </a:lnTo>
                <a:lnTo>
                  <a:pt x="496" y="405"/>
                </a:lnTo>
                <a:lnTo>
                  <a:pt x="503" y="409"/>
                </a:lnTo>
                <a:lnTo>
                  <a:pt x="510" y="412"/>
                </a:lnTo>
                <a:lnTo>
                  <a:pt x="513" y="412"/>
                </a:lnTo>
                <a:lnTo>
                  <a:pt x="517" y="416"/>
                </a:lnTo>
                <a:lnTo>
                  <a:pt x="520" y="419"/>
                </a:lnTo>
                <a:lnTo>
                  <a:pt x="545" y="423"/>
                </a:lnTo>
                <a:lnTo>
                  <a:pt x="562" y="426"/>
                </a:lnTo>
                <a:lnTo>
                  <a:pt x="580" y="430"/>
                </a:lnTo>
                <a:lnTo>
                  <a:pt x="593" y="433"/>
                </a:lnTo>
                <a:lnTo>
                  <a:pt x="604" y="437"/>
                </a:lnTo>
                <a:lnTo>
                  <a:pt x="618" y="440"/>
                </a:lnTo>
                <a:lnTo>
                  <a:pt x="632" y="444"/>
                </a:lnTo>
                <a:lnTo>
                  <a:pt x="649" y="447"/>
                </a:lnTo>
                <a:lnTo>
                  <a:pt x="660" y="451"/>
                </a:lnTo>
                <a:lnTo>
                  <a:pt x="667" y="454"/>
                </a:lnTo>
                <a:lnTo>
                  <a:pt x="674" y="458"/>
                </a:lnTo>
                <a:lnTo>
                  <a:pt x="681" y="461"/>
                </a:lnTo>
                <a:lnTo>
                  <a:pt x="691" y="465"/>
                </a:lnTo>
                <a:lnTo>
                  <a:pt x="698" y="468"/>
                </a:lnTo>
                <a:lnTo>
                  <a:pt x="705" y="472"/>
                </a:lnTo>
                <a:lnTo>
                  <a:pt x="712" y="475"/>
                </a:lnTo>
                <a:lnTo>
                  <a:pt x="716" y="479"/>
                </a:lnTo>
                <a:lnTo>
                  <a:pt x="719" y="479"/>
                </a:lnTo>
                <a:lnTo>
                  <a:pt x="723" y="482"/>
                </a:lnTo>
                <a:lnTo>
                  <a:pt x="726" y="486"/>
                </a:lnTo>
                <a:lnTo>
                  <a:pt x="730" y="486"/>
                </a:lnTo>
                <a:lnTo>
                  <a:pt x="733" y="489"/>
                </a:lnTo>
                <a:lnTo>
                  <a:pt x="737" y="493"/>
                </a:lnTo>
                <a:lnTo>
                  <a:pt x="740" y="496"/>
                </a:lnTo>
                <a:lnTo>
                  <a:pt x="740" y="500"/>
                </a:lnTo>
                <a:lnTo>
                  <a:pt x="740" y="503"/>
                </a:lnTo>
                <a:lnTo>
                  <a:pt x="740" y="507"/>
                </a:lnTo>
                <a:lnTo>
                  <a:pt x="740" y="510"/>
                </a:lnTo>
                <a:lnTo>
                  <a:pt x="740" y="514"/>
                </a:lnTo>
                <a:lnTo>
                  <a:pt x="740" y="517"/>
                </a:lnTo>
                <a:lnTo>
                  <a:pt x="740" y="521"/>
                </a:lnTo>
                <a:lnTo>
                  <a:pt x="737" y="524"/>
                </a:lnTo>
                <a:lnTo>
                  <a:pt x="733" y="528"/>
                </a:lnTo>
                <a:lnTo>
                  <a:pt x="726" y="535"/>
                </a:lnTo>
                <a:lnTo>
                  <a:pt x="723" y="538"/>
                </a:lnTo>
                <a:lnTo>
                  <a:pt x="719" y="545"/>
                </a:lnTo>
                <a:lnTo>
                  <a:pt x="716" y="549"/>
                </a:lnTo>
                <a:lnTo>
                  <a:pt x="712" y="556"/>
                </a:lnTo>
                <a:lnTo>
                  <a:pt x="709" y="563"/>
                </a:lnTo>
                <a:lnTo>
                  <a:pt x="698" y="570"/>
                </a:lnTo>
                <a:lnTo>
                  <a:pt x="691" y="577"/>
                </a:lnTo>
                <a:lnTo>
                  <a:pt x="681" y="584"/>
                </a:lnTo>
                <a:lnTo>
                  <a:pt x="670" y="594"/>
                </a:lnTo>
                <a:lnTo>
                  <a:pt x="663" y="601"/>
                </a:lnTo>
                <a:lnTo>
                  <a:pt x="653" y="608"/>
                </a:lnTo>
                <a:lnTo>
                  <a:pt x="646" y="615"/>
                </a:lnTo>
                <a:lnTo>
                  <a:pt x="635" y="626"/>
                </a:lnTo>
                <a:lnTo>
                  <a:pt x="607" y="643"/>
                </a:lnTo>
                <a:lnTo>
                  <a:pt x="583" y="657"/>
                </a:lnTo>
                <a:lnTo>
                  <a:pt x="566" y="667"/>
                </a:lnTo>
                <a:lnTo>
                  <a:pt x="552" y="674"/>
                </a:lnTo>
                <a:lnTo>
                  <a:pt x="538" y="681"/>
                </a:lnTo>
                <a:lnTo>
                  <a:pt x="527" y="688"/>
                </a:lnTo>
                <a:lnTo>
                  <a:pt x="510" y="695"/>
                </a:lnTo>
                <a:lnTo>
                  <a:pt x="492" y="706"/>
                </a:lnTo>
                <a:lnTo>
                  <a:pt x="489" y="706"/>
                </a:lnTo>
                <a:lnTo>
                  <a:pt x="485" y="706"/>
                </a:lnTo>
                <a:lnTo>
                  <a:pt x="482" y="706"/>
                </a:lnTo>
                <a:lnTo>
                  <a:pt x="475" y="706"/>
                </a:lnTo>
                <a:lnTo>
                  <a:pt x="471" y="709"/>
                </a:lnTo>
                <a:lnTo>
                  <a:pt x="468" y="709"/>
                </a:lnTo>
                <a:lnTo>
                  <a:pt x="464" y="709"/>
                </a:lnTo>
                <a:lnTo>
                  <a:pt x="461" y="70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9" name="Freeform 15"/>
          <p:cNvSpPr/>
          <p:nvPr/>
        </p:nvSpPr>
        <p:spPr bwMode="auto">
          <a:xfrm>
            <a:off x="1704975" y="3721100"/>
            <a:ext cx="88900" cy="50800"/>
          </a:xfrm>
          <a:custGeom>
            <a:avLst/>
            <a:gdLst>
              <a:gd name="T0" fmla="*/ 0 w 56"/>
              <a:gd name="T1" fmla="*/ 32 h 32"/>
              <a:gd name="T2" fmla="*/ 3 w 56"/>
              <a:gd name="T3" fmla="*/ 32 h 32"/>
              <a:gd name="T4" fmla="*/ 7 w 56"/>
              <a:gd name="T5" fmla="*/ 32 h 32"/>
              <a:gd name="T6" fmla="*/ 10 w 56"/>
              <a:gd name="T7" fmla="*/ 32 h 32"/>
              <a:gd name="T8" fmla="*/ 14 w 56"/>
              <a:gd name="T9" fmla="*/ 32 h 32"/>
              <a:gd name="T10" fmla="*/ 17 w 56"/>
              <a:gd name="T11" fmla="*/ 28 h 32"/>
              <a:gd name="T12" fmla="*/ 24 w 56"/>
              <a:gd name="T13" fmla="*/ 25 h 32"/>
              <a:gd name="T14" fmla="*/ 28 w 56"/>
              <a:gd name="T15" fmla="*/ 21 h 32"/>
              <a:gd name="T16" fmla="*/ 35 w 56"/>
              <a:gd name="T17" fmla="*/ 18 h 32"/>
              <a:gd name="T18" fmla="*/ 38 w 56"/>
              <a:gd name="T19" fmla="*/ 14 h 32"/>
              <a:gd name="T20" fmla="*/ 45 w 56"/>
              <a:gd name="T21" fmla="*/ 11 h 32"/>
              <a:gd name="T22" fmla="*/ 49 w 56"/>
              <a:gd name="T23" fmla="*/ 7 h 32"/>
              <a:gd name="T24" fmla="*/ 56 w 56"/>
              <a:gd name="T25" fmla="*/ 4 h 32"/>
              <a:gd name="T26" fmla="*/ 52 w 56"/>
              <a:gd name="T27" fmla="*/ 0 h 32"/>
              <a:gd name="T28" fmla="*/ 49 w 56"/>
              <a:gd name="T29" fmla="*/ 0 h 32"/>
              <a:gd name="T30" fmla="*/ 45 w 56"/>
              <a:gd name="T31" fmla="*/ 0 h 32"/>
              <a:gd name="T32" fmla="*/ 42 w 56"/>
              <a:gd name="T33" fmla="*/ 4 h 32"/>
              <a:gd name="T34" fmla="*/ 35 w 56"/>
              <a:gd name="T35" fmla="*/ 7 h 32"/>
              <a:gd name="T36" fmla="*/ 28 w 56"/>
              <a:gd name="T37" fmla="*/ 14 h 32"/>
              <a:gd name="T38" fmla="*/ 17 w 56"/>
              <a:gd name="T39" fmla="*/ 18 h 32"/>
              <a:gd name="T40" fmla="*/ 10 w 56"/>
              <a:gd name="T41" fmla="*/ 25 h 32"/>
              <a:gd name="T42" fmla="*/ 0 w 56"/>
              <a:gd name="T43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" h="32">
                <a:moveTo>
                  <a:pt x="0" y="32"/>
                </a:moveTo>
                <a:lnTo>
                  <a:pt x="3" y="32"/>
                </a:lnTo>
                <a:lnTo>
                  <a:pt x="7" y="32"/>
                </a:lnTo>
                <a:lnTo>
                  <a:pt x="10" y="32"/>
                </a:lnTo>
                <a:lnTo>
                  <a:pt x="14" y="32"/>
                </a:lnTo>
                <a:lnTo>
                  <a:pt x="17" y="28"/>
                </a:lnTo>
                <a:lnTo>
                  <a:pt x="24" y="25"/>
                </a:lnTo>
                <a:lnTo>
                  <a:pt x="28" y="21"/>
                </a:lnTo>
                <a:lnTo>
                  <a:pt x="35" y="18"/>
                </a:lnTo>
                <a:lnTo>
                  <a:pt x="38" y="14"/>
                </a:lnTo>
                <a:lnTo>
                  <a:pt x="45" y="11"/>
                </a:lnTo>
                <a:lnTo>
                  <a:pt x="49" y="7"/>
                </a:lnTo>
                <a:lnTo>
                  <a:pt x="56" y="4"/>
                </a:lnTo>
                <a:lnTo>
                  <a:pt x="52" y="0"/>
                </a:lnTo>
                <a:lnTo>
                  <a:pt x="49" y="0"/>
                </a:lnTo>
                <a:lnTo>
                  <a:pt x="45" y="0"/>
                </a:lnTo>
                <a:lnTo>
                  <a:pt x="42" y="4"/>
                </a:lnTo>
                <a:lnTo>
                  <a:pt x="35" y="7"/>
                </a:lnTo>
                <a:lnTo>
                  <a:pt x="28" y="14"/>
                </a:lnTo>
                <a:lnTo>
                  <a:pt x="17" y="18"/>
                </a:lnTo>
                <a:lnTo>
                  <a:pt x="10" y="25"/>
                </a:lnTo>
                <a:lnTo>
                  <a:pt x="0" y="3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1" name="Freeform 17"/>
          <p:cNvSpPr/>
          <p:nvPr/>
        </p:nvSpPr>
        <p:spPr bwMode="auto">
          <a:xfrm>
            <a:off x="2190750" y="3286125"/>
            <a:ext cx="738188" cy="709613"/>
          </a:xfrm>
          <a:custGeom>
            <a:avLst/>
            <a:gdLst>
              <a:gd name="T0" fmla="*/ 185 w 465"/>
              <a:gd name="T1" fmla="*/ 430 h 447"/>
              <a:gd name="T2" fmla="*/ 136 w 465"/>
              <a:gd name="T3" fmla="*/ 409 h 447"/>
              <a:gd name="T4" fmla="*/ 101 w 465"/>
              <a:gd name="T5" fmla="*/ 385 h 447"/>
              <a:gd name="T6" fmla="*/ 52 w 465"/>
              <a:gd name="T7" fmla="*/ 336 h 447"/>
              <a:gd name="T8" fmla="*/ 7 w 465"/>
              <a:gd name="T9" fmla="*/ 266 h 447"/>
              <a:gd name="T10" fmla="*/ 0 w 465"/>
              <a:gd name="T11" fmla="*/ 227 h 447"/>
              <a:gd name="T12" fmla="*/ 4 w 465"/>
              <a:gd name="T13" fmla="*/ 189 h 447"/>
              <a:gd name="T14" fmla="*/ 18 w 465"/>
              <a:gd name="T15" fmla="*/ 171 h 447"/>
              <a:gd name="T16" fmla="*/ 101 w 465"/>
              <a:gd name="T17" fmla="*/ 123 h 447"/>
              <a:gd name="T18" fmla="*/ 140 w 465"/>
              <a:gd name="T19" fmla="*/ 109 h 447"/>
              <a:gd name="T20" fmla="*/ 189 w 465"/>
              <a:gd name="T21" fmla="*/ 91 h 447"/>
              <a:gd name="T22" fmla="*/ 224 w 465"/>
              <a:gd name="T23" fmla="*/ 70 h 447"/>
              <a:gd name="T24" fmla="*/ 234 w 465"/>
              <a:gd name="T25" fmla="*/ 60 h 447"/>
              <a:gd name="T26" fmla="*/ 279 w 465"/>
              <a:gd name="T27" fmla="*/ 35 h 447"/>
              <a:gd name="T28" fmla="*/ 381 w 465"/>
              <a:gd name="T29" fmla="*/ 0 h 447"/>
              <a:gd name="T30" fmla="*/ 405 w 465"/>
              <a:gd name="T31" fmla="*/ 0 h 447"/>
              <a:gd name="T32" fmla="*/ 409 w 465"/>
              <a:gd name="T33" fmla="*/ 11 h 447"/>
              <a:gd name="T34" fmla="*/ 395 w 465"/>
              <a:gd name="T35" fmla="*/ 14 h 447"/>
              <a:gd name="T36" fmla="*/ 363 w 465"/>
              <a:gd name="T37" fmla="*/ 18 h 447"/>
              <a:gd name="T38" fmla="*/ 328 w 465"/>
              <a:gd name="T39" fmla="*/ 25 h 447"/>
              <a:gd name="T40" fmla="*/ 290 w 465"/>
              <a:gd name="T41" fmla="*/ 49 h 447"/>
              <a:gd name="T42" fmla="*/ 251 w 465"/>
              <a:gd name="T43" fmla="*/ 95 h 447"/>
              <a:gd name="T44" fmla="*/ 217 w 465"/>
              <a:gd name="T45" fmla="*/ 144 h 447"/>
              <a:gd name="T46" fmla="*/ 220 w 465"/>
              <a:gd name="T47" fmla="*/ 157 h 447"/>
              <a:gd name="T48" fmla="*/ 241 w 465"/>
              <a:gd name="T49" fmla="*/ 161 h 447"/>
              <a:gd name="T50" fmla="*/ 286 w 465"/>
              <a:gd name="T51" fmla="*/ 140 h 447"/>
              <a:gd name="T52" fmla="*/ 356 w 465"/>
              <a:gd name="T53" fmla="*/ 98 h 447"/>
              <a:gd name="T54" fmla="*/ 412 w 465"/>
              <a:gd name="T55" fmla="*/ 49 h 447"/>
              <a:gd name="T56" fmla="*/ 430 w 465"/>
              <a:gd name="T57" fmla="*/ 42 h 447"/>
              <a:gd name="T58" fmla="*/ 433 w 465"/>
              <a:gd name="T59" fmla="*/ 49 h 447"/>
              <a:gd name="T60" fmla="*/ 419 w 465"/>
              <a:gd name="T61" fmla="*/ 67 h 447"/>
              <a:gd name="T62" fmla="*/ 377 w 465"/>
              <a:gd name="T63" fmla="*/ 105 h 447"/>
              <a:gd name="T64" fmla="*/ 335 w 465"/>
              <a:gd name="T65" fmla="*/ 171 h 447"/>
              <a:gd name="T66" fmla="*/ 307 w 465"/>
              <a:gd name="T67" fmla="*/ 227 h 447"/>
              <a:gd name="T68" fmla="*/ 300 w 465"/>
              <a:gd name="T69" fmla="*/ 255 h 447"/>
              <a:gd name="T70" fmla="*/ 307 w 465"/>
              <a:gd name="T71" fmla="*/ 276 h 447"/>
              <a:gd name="T72" fmla="*/ 328 w 465"/>
              <a:gd name="T73" fmla="*/ 280 h 447"/>
              <a:gd name="T74" fmla="*/ 360 w 465"/>
              <a:gd name="T75" fmla="*/ 269 h 447"/>
              <a:gd name="T76" fmla="*/ 402 w 465"/>
              <a:gd name="T77" fmla="*/ 241 h 447"/>
              <a:gd name="T78" fmla="*/ 447 w 465"/>
              <a:gd name="T79" fmla="*/ 185 h 447"/>
              <a:gd name="T80" fmla="*/ 461 w 465"/>
              <a:gd name="T81" fmla="*/ 178 h 447"/>
              <a:gd name="T82" fmla="*/ 461 w 465"/>
              <a:gd name="T83" fmla="*/ 196 h 447"/>
              <a:gd name="T84" fmla="*/ 440 w 465"/>
              <a:gd name="T85" fmla="*/ 248 h 447"/>
              <a:gd name="T86" fmla="*/ 402 w 465"/>
              <a:gd name="T87" fmla="*/ 318 h 447"/>
              <a:gd name="T88" fmla="*/ 381 w 465"/>
              <a:gd name="T89" fmla="*/ 325 h 447"/>
              <a:gd name="T90" fmla="*/ 349 w 465"/>
              <a:gd name="T91" fmla="*/ 322 h 447"/>
              <a:gd name="T92" fmla="*/ 307 w 465"/>
              <a:gd name="T93" fmla="*/ 311 h 447"/>
              <a:gd name="T94" fmla="*/ 290 w 465"/>
              <a:gd name="T95" fmla="*/ 315 h 447"/>
              <a:gd name="T96" fmla="*/ 279 w 465"/>
              <a:gd name="T97" fmla="*/ 343 h 447"/>
              <a:gd name="T98" fmla="*/ 272 w 465"/>
              <a:gd name="T99" fmla="*/ 374 h 447"/>
              <a:gd name="T100" fmla="*/ 272 w 465"/>
              <a:gd name="T101" fmla="*/ 402 h 447"/>
              <a:gd name="T102" fmla="*/ 297 w 465"/>
              <a:gd name="T103" fmla="*/ 413 h 447"/>
              <a:gd name="T104" fmla="*/ 300 w 465"/>
              <a:gd name="T105" fmla="*/ 430 h 447"/>
              <a:gd name="T106" fmla="*/ 276 w 465"/>
              <a:gd name="T107" fmla="*/ 440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5" h="447">
                <a:moveTo>
                  <a:pt x="255" y="447"/>
                </a:moveTo>
                <a:lnTo>
                  <a:pt x="234" y="444"/>
                </a:lnTo>
                <a:lnTo>
                  <a:pt x="217" y="440"/>
                </a:lnTo>
                <a:lnTo>
                  <a:pt x="206" y="437"/>
                </a:lnTo>
                <a:lnTo>
                  <a:pt x="196" y="433"/>
                </a:lnTo>
                <a:lnTo>
                  <a:pt x="185" y="430"/>
                </a:lnTo>
                <a:lnTo>
                  <a:pt x="175" y="426"/>
                </a:lnTo>
                <a:lnTo>
                  <a:pt x="164" y="423"/>
                </a:lnTo>
                <a:lnTo>
                  <a:pt x="150" y="419"/>
                </a:lnTo>
                <a:lnTo>
                  <a:pt x="147" y="416"/>
                </a:lnTo>
                <a:lnTo>
                  <a:pt x="140" y="413"/>
                </a:lnTo>
                <a:lnTo>
                  <a:pt x="136" y="409"/>
                </a:lnTo>
                <a:lnTo>
                  <a:pt x="129" y="406"/>
                </a:lnTo>
                <a:lnTo>
                  <a:pt x="126" y="402"/>
                </a:lnTo>
                <a:lnTo>
                  <a:pt x="122" y="399"/>
                </a:lnTo>
                <a:lnTo>
                  <a:pt x="115" y="395"/>
                </a:lnTo>
                <a:lnTo>
                  <a:pt x="112" y="392"/>
                </a:lnTo>
                <a:lnTo>
                  <a:pt x="101" y="385"/>
                </a:lnTo>
                <a:lnTo>
                  <a:pt x="94" y="378"/>
                </a:lnTo>
                <a:lnTo>
                  <a:pt x="87" y="367"/>
                </a:lnTo>
                <a:lnTo>
                  <a:pt x="77" y="360"/>
                </a:lnTo>
                <a:lnTo>
                  <a:pt x="70" y="353"/>
                </a:lnTo>
                <a:lnTo>
                  <a:pt x="63" y="343"/>
                </a:lnTo>
                <a:lnTo>
                  <a:pt x="52" y="336"/>
                </a:lnTo>
                <a:lnTo>
                  <a:pt x="45" y="329"/>
                </a:lnTo>
                <a:lnTo>
                  <a:pt x="31" y="308"/>
                </a:lnTo>
                <a:lnTo>
                  <a:pt x="21" y="290"/>
                </a:lnTo>
                <a:lnTo>
                  <a:pt x="14" y="280"/>
                </a:lnTo>
                <a:lnTo>
                  <a:pt x="11" y="269"/>
                </a:lnTo>
                <a:lnTo>
                  <a:pt x="7" y="266"/>
                </a:lnTo>
                <a:lnTo>
                  <a:pt x="4" y="259"/>
                </a:lnTo>
                <a:lnTo>
                  <a:pt x="4" y="255"/>
                </a:lnTo>
                <a:lnTo>
                  <a:pt x="0" y="252"/>
                </a:lnTo>
                <a:lnTo>
                  <a:pt x="0" y="241"/>
                </a:lnTo>
                <a:lnTo>
                  <a:pt x="0" y="234"/>
                </a:lnTo>
                <a:lnTo>
                  <a:pt x="0" y="227"/>
                </a:lnTo>
                <a:lnTo>
                  <a:pt x="0" y="220"/>
                </a:lnTo>
                <a:lnTo>
                  <a:pt x="0" y="213"/>
                </a:lnTo>
                <a:lnTo>
                  <a:pt x="0" y="206"/>
                </a:lnTo>
                <a:lnTo>
                  <a:pt x="0" y="199"/>
                </a:lnTo>
                <a:lnTo>
                  <a:pt x="0" y="189"/>
                </a:lnTo>
                <a:lnTo>
                  <a:pt x="4" y="189"/>
                </a:lnTo>
                <a:lnTo>
                  <a:pt x="7" y="185"/>
                </a:lnTo>
                <a:lnTo>
                  <a:pt x="7" y="182"/>
                </a:lnTo>
                <a:lnTo>
                  <a:pt x="11" y="182"/>
                </a:lnTo>
                <a:lnTo>
                  <a:pt x="14" y="178"/>
                </a:lnTo>
                <a:lnTo>
                  <a:pt x="14" y="175"/>
                </a:lnTo>
                <a:lnTo>
                  <a:pt x="18" y="171"/>
                </a:lnTo>
                <a:lnTo>
                  <a:pt x="21" y="168"/>
                </a:lnTo>
                <a:lnTo>
                  <a:pt x="45" y="154"/>
                </a:lnTo>
                <a:lnTo>
                  <a:pt x="66" y="144"/>
                </a:lnTo>
                <a:lnTo>
                  <a:pt x="80" y="133"/>
                </a:lnTo>
                <a:lnTo>
                  <a:pt x="94" y="126"/>
                </a:lnTo>
                <a:lnTo>
                  <a:pt x="101" y="123"/>
                </a:lnTo>
                <a:lnTo>
                  <a:pt x="108" y="119"/>
                </a:lnTo>
                <a:lnTo>
                  <a:pt x="112" y="116"/>
                </a:lnTo>
                <a:lnTo>
                  <a:pt x="115" y="116"/>
                </a:lnTo>
                <a:lnTo>
                  <a:pt x="122" y="112"/>
                </a:lnTo>
                <a:lnTo>
                  <a:pt x="133" y="109"/>
                </a:lnTo>
                <a:lnTo>
                  <a:pt x="140" y="109"/>
                </a:lnTo>
                <a:lnTo>
                  <a:pt x="150" y="105"/>
                </a:lnTo>
                <a:lnTo>
                  <a:pt x="157" y="102"/>
                </a:lnTo>
                <a:lnTo>
                  <a:pt x="168" y="98"/>
                </a:lnTo>
                <a:lnTo>
                  <a:pt x="175" y="98"/>
                </a:lnTo>
                <a:lnTo>
                  <a:pt x="185" y="95"/>
                </a:lnTo>
                <a:lnTo>
                  <a:pt x="189" y="91"/>
                </a:lnTo>
                <a:lnTo>
                  <a:pt x="196" y="88"/>
                </a:lnTo>
                <a:lnTo>
                  <a:pt x="203" y="84"/>
                </a:lnTo>
                <a:lnTo>
                  <a:pt x="206" y="81"/>
                </a:lnTo>
                <a:lnTo>
                  <a:pt x="213" y="77"/>
                </a:lnTo>
                <a:lnTo>
                  <a:pt x="217" y="74"/>
                </a:lnTo>
                <a:lnTo>
                  <a:pt x="224" y="70"/>
                </a:lnTo>
                <a:lnTo>
                  <a:pt x="231" y="67"/>
                </a:lnTo>
                <a:lnTo>
                  <a:pt x="231" y="67"/>
                </a:lnTo>
                <a:lnTo>
                  <a:pt x="231" y="63"/>
                </a:lnTo>
                <a:lnTo>
                  <a:pt x="234" y="63"/>
                </a:lnTo>
                <a:lnTo>
                  <a:pt x="234" y="60"/>
                </a:lnTo>
                <a:lnTo>
                  <a:pt x="234" y="60"/>
                </a:lnTo>
                <a:lnTo>
                  <a:pt x="234" y="56"/>
                </a:lnTo>
                <a:lnTo>
                  <a:pt x="238" y="56"/>
                </a:lnTo>
                <a:lnTo>
                  <a:pt x="238" y="53"/>
                </a:lnTo>
                <a:lnTo>
                  <a:pt x="255" y="46"/>
                </a:lnTo>
                <a:lnTo>
                  <a:pt x="265" y="42"/>
                </a:lnTo>
                <a:lnTo>
                  <a:pt x="279" y="35"/>
                </a:lnTo>
                <a:lnTo>
                  <a:pt x="290" y="32"/>
                </a:lnTo>
                <a:lnTo>
                  <a:pt x="304" y="25"/>
                </a:lnTo>
                <a:lnTo>
                  <a:pt x="325" y="18"/>
                </a:lnTo>
                <a:lnTo>
                  <a:pt x="346" y="11"/>
                </a:lnTo>
                <a:lnTo>
                  <a:pt x="377" y="0"/>
                </a:lnTo>
                <a:lnTo>
                  <a:pt x="381" y="0"/>
                </a:lnTo>
                <a:lnTo>
                  <a:pt x="384" y="0"/>
                </a:lnTo>
                <a:lnTo>
                  <a:pt x="391" y="0"/>
                </a:lnTo>
                <a:lnTo>
                  <a:pt x="395" y="0"/>
                </a:lnTo>
                <a:lnTo>
                  <a:pt x="398" y="0"/>
                </a:lnTo>
                <a:lnTo>
                  <a:pt x="402" y="0"/>
                </a:lnTo>
                <a:lnTo>
                  <a:pt x="405" y="0"/>
                </a:lnTo>
                <a:lnTo>
                  <a:pt x="409" y="0"/>
                </a:lnTo>
                <a:lnTo>
                  <a:pt x="409" y="4"/>
                </a:lnTo>
                <a:lnTo>
                  <a:pt x="409" y="4"/>
                </a:lnTo>
                <a:lnTo>
                  <a:pt x="409" y="7"/>
                </a:lnTo>
                <a:lnTo>
                  <a:pt x="409" y="7"/>
                </a:lnTo>
                <a:lnTo>
                  <a:pt x="409" y="11"/>
                </a:lnTo>
                <a:lnTo>
                  <a:pt x="409" y="11"/>
                </a:lnTo>
                <a:lnTo>
                  <a:pt x="409" y="14"/>
                </a:lnTo>
                <a:lnTo>
                  <a:pt x="409" y="14"/>
                </a:lnTo>
                <a:lnTo>
                  <a:pt x="405" y="14"/>
                </a:lnTo>
                <a:lnTo>
                  <a:pt x="398" y="14"/>
                </a:lnTo>
                <a:lnTo>
                  <a:pt x="395" y="14"/>
                </a:lnTo>
                <a:lnTo>
                  <a:pt x="388" y="14"/>
                </a:lnTo>
                <a:lnTo>
                  <a:pt x="384" y="14"/>
                </a:lnTo>
                <a:lnTo>
                  <a:pt x="377" y="14"/>
                </a:lnTo>
                <a:lnTo>
                  <a:pt x="374" y="14"/>
                </a:lnTo>
                <a:lnTo>
                  <a:pt x="367" y="14"/>
                </a:lnTo>
                <a:lnTo>
                  <a:pt x="363" y="18"/>
                </a:lnTo>
                <a:lnTo>
                  <a:pt x="356" y="18"/>
                </a:lnTo>
                <a:lnTo>
                  <a:pt x="353" y="18"/>
                </a:lnTo>
                <a:lnTo>
                  <a:pt x="346" y="21"/>
                </a:lnTo>
                <a:lnTo>
                  <a:pt x="339" y="21"/>
                </a:lnTo>
                <a:lnTo>
                  <a:pt x="335" y="25"/>
                </a:lnTo>
                <a:lnTo>
                  <a:pt x="328" y="25"/>
                </a:lnTo>
                <a:lnTo>
                  <a:pt x="321" y="28"/>
                </a:lnTo>
                <a:lnTo>
                  <a:pt x="314" y="32"/>
                </a:lnTo>
                <a:lnTo>
                  <a:pt x="311" y="39"/>
                </a:lnTo>
                <a:lnTo>
                  <a:pt x="304" y="42"/>
                </a:lnTo>
                <a:lnTo>
                  <a:pt x="297" y="46"/>
                </a:lnTo>
                <a:lnTo>
                  <a:pt x="290" y="49"/>
                </a:lnTo>
                <a:lnTo>
                  <a:pt x="283" y="56"/>
                </a:lnTo>
                <a:lnTo>
                  <a:pt x="276" y="60"/>
                </a:lnTo>
                <a:lnTo>
                  <a:pt x="269" y="63"/>
                </a:lnTo>
                <a:lnTo>
                  <a:pt x="262" y="74"/>
                </a:lnTo>
                <a:lnTo>
                  <a:pt x="255" y="84"/>
                </a:lnTo>
                <a:lnTo>
                  <a:pt x="251" y="95"/>
                </a:lnTo>
                <a:lnTo>
                  <a:pt x="245" y="102"/>
                </a:lnTo>
                <a:lnTo>
                  <a:pt x="238" y="112"/>
                </a:lnTo>
                <a:lnTo>
                  <a:pt x="231" y="123"/>
                </a:lnTo>
                <a:lnTo>
                  <a:pt x="224" y="133"/>
                </a:lnTo>
                <a:lnTo>
                  <a:pt x="217" y="144"/>
                </a:lnTo>
                <a:lnTo>
                  <a:pt x="217" y="144"/>
                </a:lnTo>
                <a:lnTo>
                  <a:pt x="217" y="147"/>
                </a:lnTo>
                <a:lnTo>
                  <a:pt x="217" y="150"/>
                </a:lnTo>
                <a:lnTo>
                  <a:pt x="217" y="150"/>
                </a:lnTo>
                <a:lnTo>
                  <a:pt x="217" y="154"/>
                </a:lnTo>
                <a:lnTo>
                  <a:pt x="220" y="157"/>
                </a:lnTo>
                <a:lnTo>
                  <a:pt x="220" y="157"/>
                </a:lnTo>
                <a:lnTo>
                  <a:pt x="220" y="161"/>
                </a:lnTo>
                <a:lnTo>
                  <a:pt x="224" y="161"/>
                </a:lnTo>
                <a:lnTo>
                  <a:pt x="227" y="161"/>
                </a:lnTo>
                <a:lnTo>
                  <a:pt x="231" y="161"/>
                </a:lnTo>
                <a:lnTo>
                  <a:pt x="238" y="161"/>
                </a:lnTo>
                <a:lnTo>
                  <a:pt x="241" y="161"/>
                </a:lnTo>
                <a:lnTo>
                  <a:pt x="245" y="161"/>
                </a:lnTo>
                <a:lnTo>
                  <a:pt x="248" y="161"/>
                </a:lnTo>
                <a:lnTo>
                  <a:pt x="251" y="161"/>
                </a:lnTo>
                <a:lnTo>
                  <a:pt x="265" y="154"/>
                </a:lnTo>
                <a:lnTo>
                  <a:pt x="276" y="147"/>
                </a:lnTo>
                <a:lnTo>
                  <a:pt x="286" y="140"/>
                </a:lnTo>
                <a:lnTo>
                  <a:pt x="300" y="133"/>
                </a:lnTo>
                <a:lnTo>
                  <a:pt x="311" y="126"/>
                </a:lnTo>
                <a:lnTo>
                  <a:pt x="325" y="119"/>
                </a:lnTo>
                <a:lnTo>
                  <a:pt x="335" y="112"/>
                </a:lnTo>
                <a:lnTo>
                  <a:pt x="346" y="105"/>
                </a:lnTo>
                <a:lnTo>
                  <a:pt x="356" y="98"/>
                </a:lnTo>
                <a:lnTo>
                  <a:pt x="367" y="88"/>
                </a:lnTo>
                <a:lnTo>
                  <a:pt x="374" y="81"/>
                </a:lnTo>
                <a:lnTo>
                  <a:pt x="384" y="74"/>
                </a:lnTo>
                <a:lnTo>
                  <a:pt x="391" y="67"/>
                </a:lnTo>
                <a:lnTo>
                  <a:pt x="402" y="56"/>
                </a:lnTo>
                <a:lnTo>
                  <a:pt x="412" y="49"/>
                </a:lnTo>
                <a:lnTo>
                  <a:pt x="419" y="42"/>
                </a:lnTo>
                <a:lnTo>
                  <a:pt x="423" y="42"/>
                </a:lnTo>
                <a:lnTo>
                  <a:pt x="423" y="42"/>
                </a:lnTo>
                <a:lnTo>
                  <a:pt x="426" y="42"/>
                </a:lnTo>
                <a:lnTo>
                  <a:pt x="426" y="42"/>
                </a:lnTo>
                <a:lnTo>
                  <a:pt x="430" y="42"/>
                </a:lnTo>
                <a:lnTo>
                  <a:pt x="430" y="42"/>
                </a:lnTo>
                <a:lnTo>
                  <a:pt x="433" y="42"/>
                </a:lnTo>
                <a:lnTo>
                  <a:pt x="437" y="42"/>
                </a:lnTo>
                <a:lnTo>
                  <a:pt x="433" y="46"/>
                </a:lnTo>
                <a:lnTo>
                  <a:pt x="433" y="46"/>
                </a:lnTo>
                <a:lnTo>
                  <a:pt x="433" y="49"/>
                </a:lnTo>
                <a:lnTo>
                  <a:pt x="433" y="49"/>
                </a:lnTo>
                <a:lnTo>
                  <a:pt x="433" y="53"/>
                </a:lnTo>
                <a:lnTo>
                  <a:pt x="433" y="56"/>
                </a:lnTo>
                <a:lnTo>
                  <a:pt x="433" y="56"/>
                </a:lnTo>
                <a:lnTo>
                  <a:pt x="433" y="60"/>
                </a:lnTo>
                <a:lnTo>
                  <a:pt x="419" y="67"/>
                </a:lnTo>
                <a:lnTo>
                  <a:pt x="412" y="74"/>
                </a:lnTo>
                <a:lnTo>
                  <a:pt x="405" y="81"/>
                </a:lnTo>
                <a:lnTo>
                  <a:pt x="398" y="88"/>
                </a:lnTo>
                <a:lnTo>
                  <a:pt x="391" y="91"/>
                </a:lnTo>
                <a:lnTo>
                  <a:pt x="388" y="98"/>
                </a:lnTo>
                <a:lnTo>
                  <a:pt x="377" y="105"/>
                </a:lnTo>
                <a:lnTo>
                  <a:pt x="370" y="116"/>
                </a:lnTo>
                <a:lnTo>
                  <a:pt x="360" y="130"/>
                </a:lnTo>
                <a:lnTo>
                  <a:pt x="353" y="144"/>
                </a:lnTo>
                <a:lnTo>
                  <a:pt x="346" y="150"/>
                </a:lnTo>
                <a:lnTo>
                  <a:pt x="342" y="161"/>
                </a:lnTo>
                <a:lnTo>
                  <a:pt x="335" y="171"/>
                </a:lnTo>
                <a:lnTo>
                  <a:pt x="328" y="182"/>
                </a:lnTo>
                <a:lnTo>
                  <a:pt x="321" y="196"/>
                </a:lnTo>
                <a:lnTo>
                  <a:pt x="314" y="210"/>
                </a:lnTo>
                <a:lnTo>
                  <a:pt x="311" y="217"/>
                </a:lnTo>
                <a:lnTo>
                  <a:pt x="311" y="220"/>
                </a:lnTo>
                <a:lnTo>
                  <a:pt x="307" y="227"/>
                </a:lnTo>
                <a:lnTo>
                  <a:pt x="307" y="231"/>
                </a:lnTo>
                <a:lnTo>
                  <a:pt x="304" y="234"/>
                </a:lnTo>
                <a:lnTo>
                  <a:pt x="304" y="241"/>
                </a:lnTo>
                <a:lnTo>
                  <a:pt x="300" y="245"/>
                </a:lnTo>
                <a:lnTo>
                  <a:pt x="300" y="252"/>
                </a:lnTo>
                <a:lnTo>
                  <a:pt x="300" y="255"/>
                </a:lnTo>
                <a:lnTo>
                  <a:pt x="300" y="262"/>
                </a:lnTo>
                <a:lnTo>
                  <a:pt x="304" y="266"/>
                </a:lnTo>
                <a:lnTo>
                  <a:pt x="304" y="266"/>
                </a:lnTo>
                <a:lnTo>
                  <a:pt x="304" y="269"/>
                </a:lnTo>
                <a:lnTo>
                  <a:pt x="307" y="273"/>
                </a:lnTo>
                <a:lnTo>
                  <a:pt x="307" y="276"/>
                </a:lnTo>
                <a:lnTo>
                  <a:pt x="311" y="280"/>
                </a:lnTo>
                <a:lnTo>
                  <a:pt x="314" y="280"/>
                </a:lnTo>
                <a:lnTo>
                  <a:pt x="318" y="280"/>
                </a:lnTo>
                <a:lnTo>
                  <a:pt x="321" y="280"/>
                </a:lnTo>
                <a:lnTo>
                  <a:pt x="325" y="280"/>
                </a:lnTo>
                <a:lnTo>
                  <a:pt x="328" y="280"/>
                </a:lnTo>
                <a:lnTo>
                  <a:pt x="332" y="280"/>
                </a:lnTo>
                <a:lnTo>
                  <a:pt x="335" y="280"/>
                </a:lnTo>
                <a:lnTo>
                  <a:pt x="339" y="280"/>
                </a:lnTo>
                <a:lnTo>
                  <a:pt x="346" y="276"/>
                </a:lnTo>
                <a:lnTo>
                  <a:pt x="353" y="273"/>
                </a:lnTo>
                <a:lnTo>
                  <a:pt x="360" y="269"/>
                </a:lnTo>
                <a:lnTo>
                  <a:pt x="367" y="266"/>
                </a:lnTo>
                <a:lnTo>
                  <a:pt x="374" y="259"/>
                </a:lnTo>
                <a:lnTo>
                  <a:pt x="377" y="255"/>
                </a:lnTo>
                <a:lnTo>
                  <a:pt x="384" y="252"/>
                </a:lnTo>
                <a:lnTo>
                  <a:pt x="391" y="248"/>
                </a:lnTo>
                <a:lnTo>
                  <a:pt x="402" y="241"/>
                </a:lnTo>
                <a:lnTo>
                  <a:pt x="409" y="231"/>
                </a:lnTo>
                <a:lnTo>
                  <a:pt x="416" y="224"/>
                </a:lnTo>
                <a:lnTo>
                  <a:pt x="423" y="213"/>
                </a:lnTo>
                <a:lnTo>
                  <a:pt x="433" y="206"/>
                </a:lnTo>
                <a:lnTo>
                  <a:pt x="440" y="196"/>
                </a:lnTo>
                <a:lnTo>
                  <a:pt x="447" y="185"/>
                </a:lnTo>
                <a:lnTo>
                  <a:pt x="454" y="178"/>
                </a:lnTo>
                <a:lnTo>
                  <a:pt x="458" y="178"/>
                </a:lnTo>
                <a:lnTo>
                  <a:pt x="458" y="178"/>
                </a:lnTo>
                <a:lnTo>
                  <a:pt x="458" y="178"/>
                </a:lnTo>
                <a:lnTo>
                  <a:pt x="461" y="178"/>
                </a:lnTo>
                <a:lnTo>
                  <a:pt x="461" y="178"/>
                </a:lnTo>
                <a:lnTo>
                  <a:pt x="461" y="178"/>
                </a:lnTo>
                <a:lnTo>
                  <a:pt x="465" y="178"/>
                </a:lnTo>
                <a:lnTo>
                  <a:pt x="465" y="178"/>
                </a:lnTo>
                <a:lnTo>
                  <a:pt x="465" y="185"/>
                </a:lnTo>
                <a:lnTo>
                  <a:pt x="461" y="189"/>
                </a:lnTo>
                <a:lnTo>
                  <a:pt x="461" y="196"/>
                </a:lnTo>
                <a:lnTo>
                  <a:pt x="458" y="199"/>
                </a:lnTo>
                <a:lnTo>
                  <a:pt x="458" y="206"/>
                </a:lnTo>
                <a:lnTo>
                  <a:pt x="458" y="210"/>
                </a:lnTo>
                <a:lnTo>
                  <a:pt x="454" y="217"/>
                </a:lnTo>
                <a:lnTo>
                  <a:pt x="454" y="220"/>
                </a:lnTo>
                <a:lnTo>
                  <a:pt x="440" y="248"/>
                </a:lnTo>
                <a:lnTo>
                  <a:pt x="430" y="269"/>
                </a:lnTo>
                <a:lnTo>
                  <a:pt x="419" y="283"/>
                </a:lnTo>
                <a:lnTo>
                  <a:pt x="416" y="294"/>
                </a:lnTo>
                <a:lnTo>
                  <a:pt x="409" y="304"/>
                </a:lnTo>
                <a:lnTo>
                  <a:pt x="405" y="311"/>
                </a:lnTo>
                <a:lnTo>
                  <a:pt x="402" y="318"/>
                </a:lnTo>
                <a:lnTo>
                  <a:pt x="395" y="325"/>
                </a:lnTo>
                <a:lnTo>
                  <a:pt x="391" y="325"/>
                </a:lnTo>
                <a:lnTo>
                  <a:pt x="391" y="325"/>
                </a:lnTo>
                <a:lnTo>
                  <a:pt x="388" y="325"/>
                </a:lnTo>
                <a:lnTo>
                  <a:pt x="384" y="325"/>
                </a:lnTo>
                <a:lnTo>
                  <a:pt x="381" y="325"/>
                </a:lnTo>
                <a:lnTo>
                  <a:pt x="377" y="325"/>
                </a:lnTo>
                <a:lnTo>
                  <a:pt x="374" y="325"/>
                </a:lnTo>
                <a:lnTo>
                  <a:pt x="370" y="325"/>
                </a:lnTo>
                <a:lnTo>
                  <a:pt x="363" y="322"/>
                </a:lnTo>
                <a:lnTo>
                  <a:pt x="356" y="322"/>
                </a:lnTo>
                <a:lnTo>
                  <a:pt x="349" y="322"/>
                </a:lnTo>
                <a:lnTo>
                  <a:pt x="342" y="318"/>
                </a:lnTo>
                <a:lnTo>
                  <a:pt x="335" y="318"/>
                </a:lnTo>
                <a:lnTo>
                  <a:pt x="325" y="315"/>
                </a:lnTo>
                <a:lnTo>
                  <a:pt x="318" y="315"/>
                </a:lnTo>
                <a:lnTo>
                  <a:pt x="311" y="311"/>
                </a:lnTo>
                <a:lnTo>
                  <a:pt x="307" y="311"/>
                </a:lnTo>
                <a:lnTo>
                  <a:pt x="307" y="311"/>
                </a:lnTo>
                <a:lnTo>
                  <a:pt x="304" y="311"/>
                </a:lnTo>
                <a:lnTo>
                  <a:pt x="300" y="311"/>
                </a:lnTo>
                <a:lnTo>
                  <a:pt x="297" y="311"/>
                </a:lnTo>
                <a:lnTo>
                  <a:pt x="293" y="311"/>
                </a:lnTo>
                <a:lnTo>
                  <a:pt x="290" y="315"/>
                </a:lnTo>
                <a:lnTo>
                  <a:pt x="286" y="315"/>
                </a:lnTo>
                <a:lnTo>
                  <a:pt x="286" y="318"/>
                </a:lnTo>
                <a:lnTo>
                  <a:pt x="283" y="325"/>
                </a:lnTo>
                <a:lnTo>
                  <a:pt x="283" y="329"/>
                </a:lnTo>
                <a:lnTo>
                  <a:pt x="279" y="336"/>
                </a:lnTo>
                <a:lnTo>
                  <a:pt x="279" y="343"/>
                </a:lnTo>
                <a:lnTo>
                  <a:pt x="276" y="346"/>
                </a:lnTo>
                <a:lnTo>
                  <a:pt x="276" y="353"/>
                </a:lnTo>
                <a:lnTo>
                  <a:pt x="272" y="360"/>
                </a:lnTo>
                <a:lnTo>
                  <a:pt x="272" y="364"/>
                </a:lnTo>
                <a:lnTo>
                  <a:pt x="272" y="367"/>
                </a:lnTo>
                <a:lnTo>
                  <a:pt x="272" y="374"/>
                </a:lnTo>
                <a:lnTo>
                  <a:pt x="272" y="378"/>
                </a:lnTo>
                <a:lnTo>
                  <a:pt x="272" y="385"/>
                </a:lnTo>
                <a:lnTo>
                  <a:pt x="272" y="388"/>
                </a:lnTo>
                <a:lnTo>
                  <a:pt x="272" y="395"/>
                </a:lnTo>
                <a:lnTo>
                  <a:pt x="272" y="402"/>
                </a:lnTo>
                <a:lnTo>
                  <a:pt x="272" y="402"/>
                </a:lnTo>
                <a:lnTo>
                  <a:pt x="276" y="406"/>
                </a:lnTo>
                <a:lnTo>
                  <a:pt x="279" y="406"/>
                </a:lnTo>
                <a:lnTo>
                  <a:pt x="279" y="409"/>
                </a:lnTo>
                <a:lnTo>
                  <a:pt x="283" y="409"/>
                </a:lnTo>
                <a:lnTo>
                  <a:pt x="290" y="409"/>
                </a:lnTo>
                <a:lnTo>
                  <a:pt x="297" y="413"/>
                </a:lnTo>
                <a:lnTo>
                  <a:pt x="304" y="416"/>
                </a:lnTo>
                <a:lnTo>
                  <a:pt x="304" y="419"/>
                </a:lnTo>
                <a:lnTo>
                  <a:pt x="304" y="423"/>
                </a:lnTo>
                <a:lnTo>
                  <a:pt x="304" y="423"/>
                </a:lnTo>
                <a:lnTo>
                  <a:pt x="300" y="426"/>
                </a:lnTo>
                <a:lnTo>
                  <a:pt x="300" y="430"/>
                </a:lnTo>
                <a:lnTo>
                  <a:pt x="297" y="430"/>
                </a:lnTo>
                <a:lnTo>
                  <a:pt x="293" y="433"/>
                </a:lnTo>
                <a:lnTo>
                  <a:pt x="290" y="440"/>
                </a:lnTo>
                <a:lnTo>
                  <a:pt x="283" y="440"/>
                </a:lnTo>
                <a:lnTo>
                  <a:pt x="279" y="440"/>
                </a:lnTo>
                <a:lnTo>
                  <a:pt x="276" y="440"/>
                </a:lnTo>
                <a:lnTo>
                  <a:pt x="272" y="444"/>
                </a:lnTo>
                <a:lnTo>
                  <a:pt x="269" y="444"/>
                </a:lnTo>
                <a:lnTo>
                  <a:pt x="265" y="444"/>
                </a:lnTo>
                <a:lnTo>
                  <a:pt x="258" y="447"/>
                </a:lnTo>
                <a:lnTo>
                  <a:pt x="255" y="447"/>
                </a:lnTo>
                <a:close/>
              </a:path>
            </a:pathLst>
          </a:custGeom>
          <a:solidFill>
            <a:srgbClr val="D600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2" name="Freeform 18"/>
          <p:cNvSpPr>
            <a:spLocks noEditPoints="1"/>
          </p:cNvSpPr>
          <p:nvPr/>
        </p:nvSpPr>
        <p:spPr bwMode="auto">
          <a:xfrm>
            <a:off x="2641600" y="3738563"/>
            <a:ext cx="1563688" cy="193675"/>
          </a:xfrm>
          <a:custGeom>
            <a:avLst/>
            <a:gdLst>
              <a:gd name="T0" fmla="*/ 38 w 985"/>
              <a:gd name="T1" fmla="*/ 115 h 122"/>
              <a:gd name="T2" fmla="*/ 14 w 985"/>
              <a:gd name="T3" fmla="*/ 108 h 122"/>
              <a:gd name="T4" fmla="*/ 0 w 985"/>
              <a:gd name="T5" fmla="*/ 101 h 122"/>
              <a:gd name="T6" fmla="*/ 0 w 985"/>
              <a:gd name="T7" fmla="*/ 84 h 122"/>
              <a:gd name="T8" fmla="*/ 3 w 985"/>
              <a:gd name="T9" fmla="*/ 66 h 122"/>
              <a:gd name="T10" fmla="*/ 7 w 985"/>
              <a:gd name="T11" fmla="*/ 42 h 122"/>
              <a:gd name="T12" fmla="*/ 10 w 985"/>
              <a:gd name="T13" fmla="*/ 38 h 122"/>
              <a:gd name="T14" fmla="*/ 14 w 985"/>
              <a:gd name="T15" fmla="*/ 31 h 122"/>
              <a:gd name="T16" fmla="*/ 28 w 985"/>
              <a:gd name="T17" fmla="*/ 31 h 122"/>
              <a:gd name="T18" fmla="*/ 49 w 985"/>
              <a:gd name="T19" fmla="*/ 35 h 122"/>
              <a:gd name="T20" fmla="*/ 84 w 985"/>
              <a:gd name="T21" fmla="*/ 42 h 122"/>
              <a:gd name="T22" fmla="*/ 91 w 985"/>
              <a:gd name="T23" fmla="*/ 45 h 122"/>
              <a:gd name="T24" fmla="*/ 98 w 985"/>
              <a:gd name="T25" fmla="*/ 45 h 122"/>
              <a:gd name="T26" fmla="*/ 150 w 985"/>
              <a:gd name="T27" fmla="*/ 49 h 122"/>
              <a:gd name="T28" fmla="*/ 244 w 985"/>
              <a:gd name="T29" fmla="*/ 52 h 122"/>
              <a:gd name="T30" fmla="*/ 318 w 985"/>
              <a:gd name="T31" fmla="*/ 56 h 122"/>
              <a:gd name="T32" fmla="*/ 346 w 985"/>
              <a:gd name="T33" fmla="*/ 66 h 122"/>
              <a:gd name="T34" fmla="*/ 346 w 985"/>
              <a:gd name="T35" fmla="*/ 80 h 122"/>
              <a:gd name="T36" fmla="*/ 349 w 985"/>
              <a:gd name="T37" fmla="*/ 94 h 122"/>
              <a:gd name="T38" fmla="*/ 346 w 985"/>
              <a:gd name="T39" fmla="*/ 94 h 122"/>
              <a:gd name="T40" fmla="*/ 346 w 985"/>
              <a:gd name="T41" fmla="*/ 98 h 122"/>
              <a:gd name="T42" fmla="*/ 332 w 985"/>
              <a:gd name="T43" fmla="*/ 101 h 122"/>
              <a:gd name="T44" fmla="*/ 300 w 985"/>
              <a:gd name="T45" fmla="*/ 108 h 122"/>
              <a:gd name="T46" fmla="*/ 265 w 985"/>
              <a:gd name="T47" fmla="*/ 112 h 122"/>
              <a:gd name="T48" fmla="*/ 209 w 985"/>
              <a:gd name="T49" fmla="*/ 115 h 122"/>
              <a:gd name="T50" fmla="*/ 140 w 985"/>
              <a:gd name="T51" fmla="*/ 119 h 122"/>
              <a:gd name="T52" fmla="*/ 66 w 985"/>
              <a:gd name="T53" fmla="*/ 122 h 122"/>
              <a:gd name="T54" fmla="*/ 625 w 985"/>
              <a:gd name="T55" fmla="*/ 94 h 122"/>
              <a:gd name="T56" fmla="*/ 618 w 985"/>
              <a:gd name="T57" fmla="*/ 91 h 122"/>
              <a:gd name="T58" fmla="*/ 611 w 985"/>
              <a:gd name="T59" fmla="*/ 91 h 122"/>
              <a:gd name="T60" fmla="*/ 615 w 985"/>
              <a:gd name="T61" fmla="*/ 70 h 122"/>
              <a:gd name="T62" fmla="*/ 618 w 985"/>
              <a:gd name="T63" fmla="*/ 52 h 122"/>
              <a:gd name="T64" fmla="*/ 635 w 985"/>
              <a:gd name="T65" fmla="*/ 35 h 122"/>
              <a:gd name="T66" fmla="*/ 684 w 985"/>
              <a:gd name="T67" fmla="*/ 31 h 122"/>
              <a:gd name="T68" fmla="*/ 737 w 985"/>
              <a:gd name="T69" fmla="*/ 28 h 122"/>
              <a:gd name="T70" fmla="*/ 758 w 985"/>
              <a:gd name="T71" fmla="*/ 24 h 122"/>
              <a:gd name="T72" fmla="*/ 765 w 985"/>
              <a:gd name="T73" fmla="*/ 21 h 122"/>
              <a:gd name="T74" fmla="*/ 772 w 985"/>
              <a:gd name="T75" fmla="*/ 17 h 122"/>
              <a:gd name="T76" fmla="*/ 835 w 985"/>
              <a:gd name="T77" fmla="*/ 10 h 122"/>
              <a:gd name="T78" fmla="*/ 897 w 985"/>
              <a:gd name="T79" fmla="*/ 3 h 122"/>
              <a:gd name="T80" fmla="*/ 946 w 985"/>
              <a:gd name="T81" fmla="*/ 0 h 122"/>
              <a:gd name="T82" fmla="*/ 960 w 985"/>
              <a:gd name="T83" fmla="*/ 0 h 122"/>
              <a:gd name="T84" fmla="*/ 974 w 985"/>
              <a:gd name="T85" fmla="*/ 0 h 122"/>
              <a:gd name="T86" fmla="*/ 981 w 985"/>
              <a:gd name="T87" fmla="*/ 10 h 122"/>
              <a:gd name="T88" fmla="*/ 981 w 985"/>
              <a:gd name="T89" fmla="*/ 21 h 122"/>
              <a:gd name="T90" fmla="*/ 985 w 985"/>
              <a:gd name="T91" fmla="*/ 31 h 122"/>
              <a:gd name="T92" fmla="*/ 985 w 985"/>
              <a:gd name="T93" fmla="*/ 42 h 122"/>
              <a:gd name="T94" fmla="*/ 981 w 985"/>
              <a:gd name="T95" fmla="*/ 52 h 122"/>
              <a:gd name="T96" fmla="*/ 978 w 985"/>
              <a:gd name="T97" fmla="*/ 59 h 122"/>
              <a:gd name="T98" fmla="*/ 971 w 985"/>
              <a:gd name="T99" fmla="*/ 66 h 122"/>
              <a:gd name="T100" fmla="*/ 967 w 985"/>
              <a:gd name="T101" fmla="*/ 70 h 122"/>
              <a:gd name="T102" fmla="*/ 946 w 985"/>
              <a:gd name="T103" fmla="*/ 80 h 122"/>
              <a:gd name="T104" fmla="*/ 925 w 985"/>
              <a:gd name="T105" fmla="*/ 84 h 122"/>
              <a:gd name="T106" fmla="*/ 883 w 985"/>
              <a:gd name="T107" fmla="*/ 91 h 122"/>
              <a:gd name="T108" fmla="*/ 800 w 985"/>
              <a:gd name="T109" fmla="*/ 91 h 122"/>
              <a:gd name="T110" fmla="*/ 716 w 985"/>
              <a:gd name="T111" fmla="*/ 9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85" h="122">
                <a:moveTo>
                  <a:pt x="66" y="122"/>
                </a:moveTo>
                <a:lnTo>
                  <a:pt x="49" y="119"/>
                </a:lnTo>
                <a:lnTo>
                  <a:pt x="38" y="115"/>
                </a:lnTo>
                <a:lnTo>
                  <a:pt x="28" y="112"/>
                </a:lnTo>
                <a:lnTo>
                  <a:pt x="21" y="108"/>
                </a:lnTo>
                <a:lnTo>
                  <a:pt x="14" y="108"/>
                </a:lnTo>
                <a:lnTo>
                  <a:pt x="10" y="105"/>
                </a:lnTo>
                <a:lnTo>
                  <a:pt x="7" y="105"/>
                </a:lnTo>
                <a:lnTo>
                  <a:pt x="0" y="101"/>
                </a:lnTo>
                <a:lnTo>
                  <a:pt x="0" y="94"/>
                </a:lnTo>
                <a:lnTo>
                  <a:pt x="0" y="87"/>
                </a:lnTo>
                <a:lnTo>
                  <a:pt x="0" y="84"/>
                </a:lnTo>
                <a:lnTo>
                  <a:pt x="0" y="77"/>
                </a:lnTo>
                <a:lnTo>
                  <a:pt x="0" y="73"/>
                </a:lnTo>
                <a:lnTo>
                  <a:pt x="3" y="66"/>
                </a:lnTo>
                <a:lnTo>
                  <a:pt x="3" y="56"/>
                </a:lnTo>
                <a:lnTo>
                  <a:pt x="7" y="45"/>
                </a:lnTo>
                <a:lnTo>
                  <a:pt x="7" y="42"/>
                </a:lnTo>
                <a:lnTo>
                  <a:pt x="7" y="42"/>
                </a:lnTo>
                <a:lnTo>
                  <a:pt x="10" y="38"/>
                </a:lnTo>
                <a:lnTo>
                  <a:pt x="10" y="38"/>
                </a:lnTo>
                <a:lnTo>
                  <a:pt x="10" y="35"/>
                </a:lnTo>
                <a:lnTo>
                  <a:pt x="14" y="35"/>
                </a:lnTo>
                <a:lnTo>
                  <a:pt x="14" y="31"/>
                </a:lnTo>
                <a:lnTo>
                  <a:pt x="14" y="31"/>
                </a:lnTo>
                <a:lnTo>
                  <a:pt x="24" y="31"/>
                </a:lnTo>
                <a:lnTo>
                  <a:pt x="28" y="31"/>
                </a:lnTo>
                <a:lnTo>
                  <a:pt x="35" y="31"/>
                </a:lnTo>
                <a:lnTo>
                  <a:pt x="42" y="31"/>
                </a:lnTo>
                <a:lnTo>
                  <a:pt x="49" y="35"/>
                </a:lnTo>
                <a:lnTo>
                  <a:pt x="59" y="35"/>
                </a:lnTo>
                <a:lnTo>
                  <a:pt x="70" y="38"/>
                </a:lnTo>
                <a:lnTo>
                  <a:pt x="84" y="42"/>
                </a:lnTo>
                <a:lnTo>
                  <a:pt x="87" y="42"/>
                </a:lnTo>
                <a:lnTo>
                  <a:pt x="87" y="42"/>
                </a:lnTo>
                <a:lnTo>
                  <a:pt x="91" y="45"/>
                </a:lnTo>
                <a:lnTo>
                  <a:pt x="94" y="45"/>
                </a:lnTo>
                <a:lnTo>
                  <a:pt x="94" y="45"/>
                </a:lnTo>
                <a:lnTo>
                  <a:pt x="98" y="45"/>
                </a:lnTo>
                <a:lnTo>
                  <a:pt x="101" y="49"/>
                </a:lnTo>
                <a:lnTo>
                  <a:pt x="101" y="49"/>
                </a:lnTo>
                <a:lnTo>
                  <a:pt x="150" y="49"/>
                </a:lnTo>
                <a:lnTo>
                  <a:pt x="188" y="52"/>
                </a:lnTo>
                <a:lnTo>
                  <a:pt x="220" y="52"/>
                </a:lnTo>
                <a:lnTo>
                  <a:pt x="244" y="52"/>
                </a:lnTo>
                <a:lnTo>
                  <a:pt x="269" y="56"/>
                </a:lnTo>
                <a:lnTo>
                  <a:pt x="293" y="56"/>
                </a:lnTo>
                <a:lnTo>
                  <a:pt x="318" y="56"/>
                </a:lnTo>
                <a:lnTo>
                  <a:pt x="346" y="56"/>
                </a:lnTo>
                <a:lnTo>
                  <a:pt x="346" y="63"/>
                </a:lnTo>
                <a:lnTo>
                  <a:pt x="346" y="66"/>
                </a:lnTo>
                <a:lnTo>
                  <a:pt x="346" y="70"/>
                </a:lnTo>
                <a:lnTo>
                  <a:pt x="346" y="73"/>
                </a:lnTo>
                <a:lnTo>
                  <a:pt x="346" y="80"/>
                </a:lnTo>
                <a:lnTo>
                  <a:pt x="349" y="84"/>
                </a:lnTo>
                <a:lnTo>
                  <a:pt x="349" y="87"/>
                </a:lnTo>
                <a:lnTo>
                  <a:pt x="349" y="94"/>
                </a:lnTo>
                <a:lnTo>
                  <a:pt x="349" y="94"/>
                </a:lnTo>
                <a:lnTo>
                  <a:pt x="346" y="94"/>
                </a:lnTo>
                <a:lnTo>
                  <a:pt x="346" y="94"/>
                </a:lnTo>
                <a:lnTo>
                  <a:pt x="346" y="98"/>
                </a:lnTo>
                <a:lnTo>
                  <a:pt x="346" y="98"/>
                </a:lnTo>
                <a:lnTo>
                  <a:pt x="346" y="98"/>
                </a:lnTo>
                <a:lnTo>
                  <a:pt x="342" y="101"/>
                </a:lnTo>
                <a:lnTo>
                  <a:pt x="342" y="101"/>
                </a:lnTo>
                <a:lnTo>
                  <a:pt x="332" y="101"/>
                </a:lnTo>
                <a:lnTo>
                  <a:pt x="321" y="105"/>
                </a:lnTo>
                <a:lnTo>
                  <a:pt x="311" y="105"/>
                </a:lnTo>
                <a:lnTo>
                  <a:pt x="300" y="108"/>
                </a:lnTo>
                <a:lnTo>
                  <a:pt x="290" y="108"/>
                </a:lnTo>
                <a:lnTo>
                  <a:pt x="279" y="112"/>
                </a:lnTo>
                <a:lnTo>
                  <a:pt x="265" y="112"/>
                </a:lnTo>
                <a:lnTo>
                  <a:pt x="255" y="115"/>
                </a:lnTo>
                <a:lnTo>
                  <a:pt x="234" y="115"/>
                </a:lnTo>
                <a:lnTo>
                  <a:pt x="209" y="115"/>
                </a:lnTo>
                <a:lnTo>
                  <a:pt x="185" y="119"/>
                </a:lnTo>
                <a:lnTo>
                  <a:pt x="161" y="119"/>
                </a:lnTo>
                <a:lnTo>
                  <a:pt x="140" y="119"/>
                </a:lnTo>
                <a:lnTo>
                  <a:pt x="115" y="119"/>
                </a:lnTo>
                <a:lnTo>
                  <a:pt x="91" y="122"/>
                </a:lnTo>
                <a:lnTo>
                  <a:pt x="66" y="122"/>
                </a:lnTo>
                <a:close/>
                <a:moveTo>
                  <a:pt x="628" y="94"/>
                </a:moveTo>
                <a:lnTo>
                  <a:pt x="628" y="94"/>
                </a:lnTo>
                <a:lnTo>
                  <a:pt x="625" y="94"/>
                </a:lnTo>
                <a:lnTo>
                  <a:pt x="625" y="94"/>
                </a:lnTo>
                <a:lnTo>
                  <a:pt x="622" y="91"/>
                </a:lnTo>
                <a:lnTo>
                  <a:pt x="618" y="91"/>
                </a:lnTo>
                <a:lnTo>
                  <a:pt x="618" y="91"/>
                </a:lnTo>
                <a:lnTo>
                  <a:pt x="615" y="91"/>
                </a:lnTo>
                <a:lnTo>
                  <a:pt x="611" y="91"/>
                </a:lnTo>
                <a:lnTo>
                  <a:pt x="615" y="84"/>
                </a:lnTo>
                <a:lnTo>
                  <a:pt x="615" y="77"/>
                </a:lnTo>
                <a:lnTo>
                  <a:pt x="615" y="70"/>
                </a:lnTo>
                <a:lnTo>
                  <a:pt x="615" y="63"/>
                </a:lnTo>
                <a:lnTo>
                  <a:pt x="618" y="56"/>
                </a:lnTo>
                <a:lnTo>
                  <a:pt x="618" y="52"/>
                </a:lnTo>
                <a:lnTo>
                  <a:pt x="618" y="45"/>
                </a:lnTo>
                <a:lnTo>
                  <a:pt x="618" y="38"/>
                </a:lnTo>
                <a:lnTo>
                  <a:pt x="635" y="35"/>
                </a:lnTo>
                <a:lnTo>
                  <a:pt x="653" y="35"/>
                </a:lnTo>
                <a:lnTo>
                  <a:pt x="670" y="31"/>
                </a:lnTo>
                <a:lnTo>
                  <a:pt x="684" y="31"/>
                </a:lnTo>
                <a:lnTo>
                  <a:pt x="702" y="28"/>
                </a:lnTo>
                <a:lnTo>
                  <a:pt x="719" y="28"/>
                </a:lnTo>
                <a:lnTo>
                  <a:pt x="737" y="28"/>
                </a:lnTo>
                <a:lnTo>
                  <a:pt x="751" y="24"/>
                </a:lnTo>
                <a:lnTo>
                  <a:pt x="754" y="24"/>
                </a:lnTo>
                <a:lnTo>
                  <a:pt x="758" y="24"/>
                </a:lnTo>
                <a:lnTo>
                  <a:pt x="758" y="21"/>
                </a:lnTo>
                <a:lnTo>
                  <a:pt x="761" y="21"/>
                </a:lnTo>
                <a:lnTo>
                  <a:pt x="765" y="21"/>
                </a:lnTo>
                <a:lnTo>
                  <a:pt x="768" y="21"/>
                </a:lnTo>
                <a:lnTo>
                  <a:pt x="768" y="17"/>
                </a:lnTo>
                <a:lnTo>
                  <a:pt x="772" y="17"/>
                </a:lnTo>
                <a:lnTo>
                  <a:pt x="793" y="14"/>
                </a:lnTo>
                <a:lnTo>
                  <a:pt x="814" y="14"/>
                </a:lnTo>
                <a:lnTo>
                  <a:pt x="835" y="10"/>
                </a:lnTo>
                <a:lnTo>
                  <a:pt x="855" y="10"/>
                </a:lnTo>
                <a:lnTo>
                  <a:pt x="876" y="7"/>
                </a:lnTo>
                <a:lnTo>
                  <a:pt x="897" y="3"/>
                </a:lnTo>
                <a:lnTo>
                  <a:pt x="918" y="3"/>
                </a:lnTo>
                <a:lnTo>
                  <a:pt x="939" y="0"/>
                </a:lnTo>
                <a:lnTo>
                  <a:pt x="946" y="0"/>
                </a:lnTo>
                <a:lnTo>
                  <a:pt x="950" y="0"/>
                </a:lnTo>
                <a:lnTo>
                  <a:pt x="953" y="0"/>
                </a:lnTo>
                <a:lnTo>
                  <a:pt x="960" y="0"/>
                </a:lnTo>
                <a:lnTo>
                  <a:pt x="964" y="0"/>
                </a:lnTo>
                <a:lnTo>
                  <a:pt x="971" y="0"/>
                </a:lnTo>
                <a:lnTo>
                  <a:pt x="974" y="0"/>
                </a:lnTo>
                <a:lnTo>
                  <a:pt x="978" y="3"/>
                </a:lnTo>
                <a:lnTo>
                  <a:pt x="981" y="7"/>
                </a:lnTo>
                <a:lnTo>
                  <a:pt x="981" y="10"/>
                </a:lnTo>
                <a:lnTo>
                  <a:pt x="981" y="14"/>
                </a:lnTo>
                <a:lnTo>
                  <a:pt x="981" y="17"/>
                </a:lnTo>
                <a:lnTo>
                  <a:pt x="981" y="21"/>
                </a:lnTo>
                <a:lnTo>
                  <a:pt x="981" y="24"/>
                </a:lnTo>
                <a:lnTo>
                  <a:pt x="985" y="28"/>
                </a:lnTo>
                <a:lnTo>
                  <a:pt x="985" y="31"/>
                </a:lnTo>
                <a:lnTo>
                  <a:pt x="985" y="35"/>
                </a:lnTo>
                <a:lnTo>
                  <a:pt x="985" y="38"/>
                </a:lnTo>
                <a:lnTo>
                  <a:pt x="985" y="42"/>
                </a:lnTo>
                <a:lnTo>
                  <a:pt x="981" y="45"/>
                </a:lnTo>
                <a:lnTo>
                  <a:pt x="981" y="49"/>
                </a:lnTo>
                <a:lnTo>
                  <a:pt x="981" y="52"/>
                </a:lnTo>
                <a:lnTo>
                  <a:pt x="981" y="56"/>
                </a:lnTo>
                <a:lnTo>
                  <a:pt x="981" y="59"/>
                </a:lnTo>
                <a:lnTo>
                  <a:pt x="978" y="59"/>
                </a:lnTo>
                <a:lnTo>
                  <a:pt x="978" y="63"/>
                </a:lnTo>
                <a:lnTo>
                  <a:pt x="974" y="63"/>
                </a:lnTo>
                <a:lnTo>
                  <a:pt x="971" y="66"/>
                </a:lnTo>
                <a:lnTo>
                  <a:pt x="971" y="66"/>
                </a:lnTo>
                <a:lnTo>
                  <a:pt x="967" y="70"/>
                </a:lnTo>
                <a:lnTo>
                  <a:pt x="967" y="70"/>
                </a:lnTo>
                <a:lnTo>
                  <a:pt x="964" y="73"/>
                </a:lnTo>
                <a:lnTo>
                  <a:pt x="953" y="77"/>
                </a:lnTo>
                <a:lnTo>
                  <a:pt x="946" y="80"/>
                </a:lnTo>
                <a:lnTo>
                  <a:pt x="939" y="80"/>
                </a:lnTo>
                <a:lnTo>
                  <a:pt x="932" y="84"/>
                </a:lnTo>
                <a:lnTo>
                  <a:pt x="925" y="84"/>
                </a:lnTo>
                <a:lnTo>
                  <a:pt x="915" y="87"/>
                </a:lnTo>
                <a:lnTo>
                  <a:pt x="901" y="87"/>
                </a:lnTo>
                <a:lnTo>
                  <a:pt x="883" y="91"/>
                </a:lnTo>
                <a:lnTo>
                  <a:pt x="852" y="91"/>
                </a:lnTo>
                <a:lnTo>
                  <a:pt x="828" y="91"/>
                </a:lnTo>
                <a:lnTo>
                  <a:pt x="800" y="91"/>
                </a:lnTo>
                <a:lnTo>
                  <a:pt x="775" y="91"/>
                </a:lnTo>
                <a:lnTo>
                  <a:pt x="747" y="94"/>
                </a:lnTo>
                <a:lnTo>
                  <a:pt x="716" y="94"/>
                </a:lnTo>
                <a:lnTo>
                  <a:pt x="677" y="94"/>
                </a:lnTo>
                <a:lnTo>
                  <a:pt x="628" y="94"/>
                </a:lnTo>
                <a:close/>
              </a:path>
            </a:pathLst>
          </a:custGeom>
          <a:solidFill>
            <a:srgbClr val="998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3" name="Freeform 19"/>
          <p:cNvSpPr>
            <a:spLocks noEditPoints="1"/>
          </p:cNvSpPr>
          <p:nvPr/>
        </p:nvSpPr>
        <p:spPr bwMode="auto">
          <a:xfrm>
            <a:off x="3079750" y="2873375"/>
            <a:ext cx="215900" cy="188913"/>
          </a:xfrm>
          <a:custGeom>
            <a:avLst/>
            <a:gdLst>
              <a:gd name="T0" fmla="*/ 98 w 136"/>
              <a:gd name="T1" fmla="*/ 115 h 119"/>
              <a:gd name="T2" fmla="*/ 87 w 136"/>
              <a:gd name="T3" fmla="*/ 108 h 119"/>
              <a:gd name="T4" fmla="*/ 73 w 136"/>
              <a:gd name="T5" fmla="*/ 101 h 119"/>
              <a:gd name="T6" fmla="*/ 63 w 136"/>
              <a:gd name="T7" fmla="*/ 94 h 119"/>
              <a:gd name="T8" fmla="*/ 52 w 136"/>
              <a:gd name="T9" fmla="*/ 87 h 119"/>
              <a:gd name="T10" fmla="*/ 45 w 136"/>
              <a:gd name="T11" fmla="*/ 80 h 119"/>
              <a:gd name="T12" fmla="*/ 38 w 136"/>
              <a:gd name="T13" fmla="*/ 70 h 119"/>
              <a:gd name="T14" fmla="*/ 28 w 136"/>
              <a:gd name="T15" fmla="*/ 63 h 119"/>
              <a:gd name="T16" fmla="*/ 21 w 136"/>
              <a:gd name="T17" fmla="*/ 52 h 119"/>
              <a:gd name="T18" fmla="*/ 14 w 136"/>
              <a:gd name="T19" fmla="*/ 38 h 119"/>
              <a:gd name="T20" fmla="*/ 10 w 136"/>
              <a:gd name="T21" fmla="*/ 28 h 119"/>
              <a:gd name="T22" fmla="*/ 3 w 136"/>
              <a:gd name="T23" fmla="*/ 17 h 119"/>
              <a:gd name="T24" fmla="*/ 0 w 136"/>
              <a:gd name="T25" fmla="*/ 7 h 119"/>
              <a:gd name="T26" fmla="*/ 0 w 136"/>
              <a:gd name="T27" fmla="*/ 7 h 119"/>
              <a:gd name="T28" fmla="*/ 0 w 136"/>
              <a:gd name="T29" fmla="*/ 3 h 119"/>
              <a:gd name="T30" fmla="*/ 0 w 136"/>
              <a:gd name="T31" fmla="*/ 0 h 119"/>
              <a:gd name="T32" fmla="*/ 7 w 136"/>
              <a:gd name="T33" fmla="*/ 3 h 119"/>
              <a:gd name="T34" fmla="*/ 14 w 136"/>
              <a:gd name="T35" fmla="*/ 7 h 119"/>
              <a:gd name="T36" fmla="*/ 24 w 136"/>
              <a:gd name="T37" fmla="*/ 14 h 119"/>
              <a:gd name="T38" fmla="*/ 35 w 136"/>
              <a:gd name="T39" fmla="*/ 21 h 119"/>
              <a:gd name="T40" fmla="*/ 38 w 136"/>
              <a:gd name="T41" fmla="*/ 21 h 119"/>
              <a:gd name="T42" fmla="*/ 42 w 136"/>
              <a:gd name="T43" fmla="*/ 17 h 119"/>
              <a:gd name="T44" fmla="*/ 42 w 136"/>
              <a:gd name="T45" fmla="*/ 14 h 119"/>
              <a:gd name="T46" fmla="*/ 45 w 136"/>
              <a:gd name="T47" fmla="*/ 10 h 119"/>
              <a:gd name="T48" fmla="*/ 49 w 136"/>
              <a:gd name="T49" fmla="*/ 10 h 119"/>
              <a:gd name="T50" fmla="*/ 56 w 136"/>
              <a:gd name="T51" fmla="*/ 14 h 119"/>
              <a:gd name="T52" fmla="*/ 63 w 136"/>
              <a:gd name="T53" fmla="*/ 17 h 119"/>
              <a:gd name="T54" fmla="*/ 70 w 136"/>
              <a:gd name="T55" fmla="*/ 21 h 119"/>
              <a:gd name="T56" fmla="*/ 84 w 136"/>
              <a:gd name="T57" fmla="*/ 31 h 119"/>
              <a:gd name="T58" fmla="*/ 101 w 136"/>
              <a:gd name="T59" fmla="*/ 49 h 119"/>
              <a:gd name="T60" fmla="*/ 112 w 136"/>
              <a:gd name="T61" fmla="*/ 56 h 119"/>
              <a:gd name="T62" fmla="*/ 122 w 136"/>
              <a:gd name="T63" fmla="*/ 66 h 119"/>
              <a:gd name="T64" fmla="*/ 129 w 136"/>
              <a:gd name="T65" fmla="*/ 84 h 119"/>
              <a:gd name="T66" fmla="*/ 132 w 136"/>
              <a:gd name="T67" fmla="*/ 98 h 119"/>
              <a:gd name="T68" fmla="*/ 136 w 136"/>
              <a:gd name="T69" fmla="*/ 108 h 119"/>
              <a:gd name="T70" fmla="*/ 136 w 136"/>
              <a:gd name="T71" fmla="*/ 115 h 119"/>
              <a:gd name="T72" fmla="*/ 129 w 136"/>
              <a:gd name="T73" fmla="*/ 119 h 119"/>
              <a:gd name="T74" fmla="*/ 122 w 136"/>
              <a:gd name="T75" fmla="*/ 119 h 119"/>
              <a:gd name="T76" fmla="*/ 115 w 136"/>
              <a:gd name="T77" fmla="*/ 119 h 119"/>
              <a:gd name="T78" fmla="*/ 108 w 136"/>
              <a:gd name="T79" fmla="*/ 119 h 119"/>
              <a:gd name="T80" fmla="*/ 87 w 136"/>
              <a:gd name="T81" fmla="*/ 77 h 119"/>
              <a:gd name="T82" fmla="*/ 87 w 136"/>
              <a:gd name="T83" fmla="*/ 77 h 119"/>
              <a:gd name="T84" fmla="*/ 91 w 136"/>
              <a:gd name="T85" fmla="*/ 77 h 119"/>
              <a:gd name="T86" fmla="*/ 91 w 136"/>
              <a:gd name="T87" fmla="*/ 80 h 119"/>
              <a:gd name="T88" fmla="*/ 91 w 136"/>
              <a:gd name="T89" fmla="*/ 80 h 119"/>
              <a:gd name="T90" fmla="*/ 91 w 136"/>
              <a:gd name="T91" fmla="*/ 77 h 119"/>
              <a:gd name="T92" fmla="*/ 91 w 136"/>
              <a:gd name="T93" fmla="*/ 73 h 119"/>
              <a:gd name="T94" fmla="*/ 91 w 136"/>
              <a:gd name="T95" fmla="*/ 70 h 119"/>
              <a:gd name="T96" fmla="*/ 91 w 136"/>
              <a:gd name="T97" fmla="*/ 66 h 119"/>
              <a:gd name="T98" fmla="*/ 87 w 136"/>
              <a:gd name="T99" fmla="*/ 59 h 119"/>
              <a:gd name="T100" fmla="*/ 80 w 136"/>
              <a:gd name="T101" fmla="*/ 52 h 119"/>
              <a:gd name="T102" fmla="*/ 73 w 136"/>
              <a:gd name="T103" fmla="*/ 45 h 119"/>
              <a:gd name="T104" fmla="*/ 66 w 136"/>
              <a:gd name="T105" fmla="*/ 35 h 119"/>
              <a:gd name="T106" fmla="*/ 59 w 136"/>
              <a:gd name="T107" fmla="*/ 31 h 119"/>
              <a:gd name="T108" fmla="*/ 56 w 136"/>
              <a:gd name="T109" fmla="*/ 31 h 119"/>
              <a:gd name="T110" fmla="*/ 49 w 136"/>
              <a:gd name="T111" fmla="*/ 28 h 119"/>
              <a:gd name="T112" fmla="*/ 45 w 136"/>
              <a:gd name="T113" fmla="*/ 24 h 119"/>
              <a:gd name="T114" fmla="*/ 56 w 136"/>
              <a:gd name="T115" fmla="*/ 42 h 119"/>
              <a:gd name="T116" fmla="*/ 66 w 136"/>
              <a:gd name="T117" fmla="*/ 52 h 119"/>
              <a:gd name="T118" fmla="*/ 77 w 136"/>
              <a:gd name="T119" fmla="*/ 63 h 119"/>
              <a:gd name="T120" fmla="*/ 87 w 136"/>
              <a:gd name="T121" fmla="*/ 77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6" h="119">
                <a:moveTo>
                  <a:pt x="101" y="119"/>
                </a:moveTo>
                <a:lnTo>
                  <a:pt x="98" y="115"/>
                </a:lnTo>
                <a:lnTo>
                  <a:pt x="91" y="112"/>
                </a:lnTo>
                <a:lnTo>
                  <a:pt x="87" y="108"/>
                </a:lnTo>
                <a:lnTo>
                  <a:pt x="80" y="105"/>
                </a:lnTo>
                <a:lnTo>
                  <a:pt x="73" y="101"/>
                </a:lnTo>
                <a:lnTo>
                  <a:pt x="70" y="98"/>
                </a:lnTo>
                <a:lnTo>
                  <a:pt x="63" y="94"/>
                </a:lnTo>
                <a:lnTo>
                  <a:pt x="56" y="91"/>
                </a:lnTo>
                <a:lnTo>
                  <a:pt x="52" y="87"/>
                </a:lnTo>
                <a:lnTo>
                  <a:pt x="49" y="84"/>
                </a:lnTo>
                <a:lnTo>
                  <a:pt x="45" y="80"/>
                </a:lnTo>
                <a:lnTo>
                  <a:pt x="42" y="73"/>
                </a:lnTo>
                <a:lnTo>
                  <a:pt x="38" y="70"/>
                </a:lnTo>
                <a:lnTo>
                  <a:pt x="31" y="66"/>
                </a:lnTo>
                <a:lnTo>
                  <a:pt x="28" y="63"/>
                </a:lnTo>
                <a:lnTo>
                  <a:pt x="24" y="56"/>
                </a:lnTo>
                <a:lnTo>
                  <a:pt x="21" y="52"/>
                </a:lnTo>
                <a:lnTo>
                  <a:pt x="17" y="45"/>
                </a:lnTo>
                <a:lnTo>
                  <a:pt x="14" y="38"/>
                </a:lnTo>
                <a:lnTo>
                  <a:pt x="14" y="35"/>
                </a:lnTo>
                <a:lnTo>
                  <a:pt x="10" y="28"/>
                </a:lnTo>
                <a:lnTo>
                  <a:pt x="7" y="21"/>
                </a:lnTo>
                <a:lnTo>
                  <a:pt x="3" y="17"/>
                </a:lnTo>
                <a:lnTo>
                  <a:pt x="0" y="10"/>
                </a:lnTo>
                <a:lnTo>
                  <a:pt x="0" y="7"/>
                </a:lnTo>
                <a:lnTo>
                  <a:pt x="0" y="7"/>
                </a:lnTo>
                <a:lnTo>
                  <a:pt x="0" y="7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0"/>
                </a:lnTo>
                <a:lnTo>
                  <a:pt x="7" y="3"/>
                </a:lnTo>
                <a:lnTo>
                  <a:pt x="10" y="3"/>
                </a:lnTo>
                <a:lnTo>
                  <a:pt x="14" y="7"/>
                </a:lnTo>
                <a:lnTo>
                  <a:pt x="21" y="10"/>
                </a:lnTo>
                <a:lnTo>
                  <a:pt x="24" y="14"/>
                </a:lnTo>
                <a:lnTo>
                  <a:pt x="28" y="17"/>
                </a:lnTo>
                <a:lnTo>
                  <a:pt x="35" y="21"/>
                </a:lnTo>
                <a:lnTo>
                  <a:pt x="38" y="24"/>
                </a:lnTo>
                <a:lnTo>
                  <a:pt x="38" y="21"/>
                </a:lnTo>
                <a:lnTo>
                  <a:pt x="42" y="21"/>
                </a:lnTo>
                <a:lnTo>
                  <a:pt x="42" y="17"/>
                </a:lnTo>
                <a:lnTo>
                  <a:pt x="42" y="17"/>
                </a:lnTo>
                <a:lnTo>
                  <a:pt x="42" y="14"/>
                </a:lnTo>
                <a:lnTo>
                  <a:pt x="45" y="14"/>
                </a:lnTo>
                <a:lnTo>
                  <a:pt x="45" y="10"/>
                </a:lnTo>
                <a:lnTo>
                  <a:pt x="45" y="10"/>
                </a:lnTo>
                <a:lnTo>
                  <a:pt x="49" y="10"/>
                </a:lnTo>
                <a:lnTo>
                  <a:pt x="52" y="14"/>
                </a:lnTo>
                <a:lnTo>
                  <a:pt x="56" y="14"/>
                </a:lnTo>
                <a:lnTo>
                  <a:pt x="59" y="14"/>
                </a:lnTo>
                <a:lnTo>
                  <a:pt x="63" y="17"/>
                </a:lnTo>
                <a:lnTo>
                  <a:pt x="66" y="17"/>
                </a:lnTo>
                <a:lnTo>
                  <a:pt x="70" y="21"/>
                </a:lnTo>
                <a:lnTo>
                  <a:pt x="70" y="21"/>
                </a:lnTo>
                <a:lnTo>
                  <a:pt x="84" y="31"/>
                </a:lnTo>
                <a:lnTo>
                  <a:pt x="94" y="42"/>
                </a:lnTo>
                <a:lnTo>
                  <a:pt x="101" y="49"/>
                </a:lnTo>
                <a:lnTo>
                  <a:pt x="108" y="52"/>
                </a:lnTo>
                <a:lnTo>
                  <a:pt x="112" y="56"/>
                </a:lnTo>
                <a:lnTo>
                  <a:pt x="119" y="63"/>
                </a:lnTo>
                <a:lnTo>
                  <a:pt x="122" y="66"/>
                </a:lnTo>
                <a:lnTo>
                  <a:pt x="126" y="73"/>
                </a:lnTo>
                <a:lnTo>
                  <a:pt x="129" y="84"/>
                </a:lnTo>
                <a:lnTo>
                  <a:pt x="132" y="94"/>
                </a:lnTo>
                <a:lnTo>
                  <a:pt x="132" y="98"/>
                </a:lnTo>
                <a:lnTo>
                  <a:pt x="132" y="105"/>
                </a:lnTo>
                <a:lnTo>
                  <a:pt x="136" y="108"/>
                </a:lnTo>
                <a:lnTo>
                  <a:pt x="136" y="112"/>
                </a:lnTo>
                <a:lnTo>
                  <a:pt x="136" y="115"/>
                </a:lnTo>
                <a:lnTo>
                  <a:pt x="132" y="119"/>
                </a:lnTo>
                <a:lnTo>
                  <a:pt x="129" y="119"/>
                </a:lnTo>
                <a:lnTo>
                  <a:pt x="126" y="119"/>
                </a:lnTo>
                <a:lnTo>
                  <a:pt x="122" y="119"/>
                </a:lnTo>
                <a:lnTo>
                  <a:pt x="119" y="119"/>
                </a:lnTo>
                <a:lnTo>
                  <a:pt x="115" y="119"/>
                </a:lnTo>
                <a:lnTo>
                  <a:pt x="112" y="119"/>
                </a:lnTo>
                <a:lnTo>
                  <a:pt x="108" y="119"/>
                </a:lnTo>
                <a:lnTo>
                  <a:pt x="101" y="119"/>
                </a:lnTo>
                <a:close/>
                <a:moveTo>
                  <a:pt x="87" y="77"/>
                </a:moveTo>
                <a:lnTo>
                  <a:pt x="87" y="77"/>
                </a:lnTo>
                <a:lnTo>
                  <a:pt x="87" y="77"/>
                </a:lnTo>
                <a:lnTo>
                  <a:pt x="91" y="77"/>
                </a:lnTo>
                <a:lnTo>
                  <a:pt x="91" y="77"/>
                </a:lnTo>
                <a:lnTo>
                  <a:pt x="91" y="80"/>
                </a:lnTo>
                <a:lnTo>
                  <a:pt x="91" y="80"/>
                </a:lnTo>
                <a:lnTo>
                  <a:pt x="91" y="80"/>
                </a:lnTo>
                <a:lnTo>
                  <a:pt x="91" y="80"/>
                </a:lnTo>
                <a:lnTo>
                  <a:pt x="91" y="77"/>
                </a:lnTo>
                <a:lnTo>
                  <a:pt x="91" y="77"/>
                </a:lnTo>
                <a:lnTo>
                  <a:pt x="91" y="77"/>
                </a:lnTo>
                <a:lnTo>
                  <a:pt x="91" y="73"/>
                </a:lnTo>
                <a:lnTo>
                  <a:pt x="91" y="73"/>
                </a:lnTo>
                <a:lnTo>
                  <a:pt x="91" y="70"/>
                </a:lnTo>
                <a:lnTo>
                  <a:pt x="91" y="70"/>
                </a:lnTo>
                <a:lnTo>
                  <a:pt x="91" y="66"/>
                </a:lnTo>
                <a:lnTo>
                  <a:pt x="91" y="63"/>
                </a:lnTo>
                <a:lnTo>
                  <a:pt x="87" y="59"/>
                </a:lnTo>
                <a:lnTo>
                  <a:pt x="84" y="56"/>
                </a:lnTo>
                <a:lnTo>
                  <a:pt x="80" y="52"/>
                </a:lnTo>
                <a:lnTo>
                  <a:pt x="77" y="49"/>
                </a:lnTo>
                <a:lnTo>
                  <a:pt x="73" y="45"/>
                </a:lnTo>
                <a:lnTo>
                  <a:pt x="70" y="38"/>
                </a:lnTo>
                <a:lnTo>
                  <a:pt x="66" y="35"/>
                </a:lnTo>
                <a:lnTo>
                  <a:pt x="63" y="35"/>
                </a:lnTo>
                <a:lnTo>
                  <a:pt x="59" y="31"/>
                </a:lnTo>
                <a:lnTo>
                  <a:pt x="59" y="31"/>
                </a:lnTo>
                <a:lnTo>
                  <a:pt x="56" y="31"/>
                </a:lnTo>
                <a:lnTo>
                  <a:pt x="52" y="28"/>
                </a:lnTo>
                <a:lnTo>
                  <a:pt x="49" y="28"/>
                </a:lnTo>
                <a:lnTo>
                  <a:pt x="45" y="28"/>
                </a:lnTo>
                <a:lnTo>
                  <a:pt x="45" y="24"/>
                </a:lnTo>
                <a:lnTo>
                  <a:pt x="49" y="35"/>
                </a:lnTo>
                <a:lnTo>
                  <a:pt x="56" y="42"/>
                </a:lnTo>
                <a:lnTo>
                  <a:pt x="63" y="45"/>
                </a:lnTo>
                <a:lnTo>
                  <a:pt x="66" y="52"/>
                </a:lnTo>
                <a:lnTo>
                  <a:pt x="73" y="56"/>
                </a:lnTo>
                <a:lnTo>
                  <a:pt x="77" y="63"/>
                </a:lnTo>
                <a:lnTo>
                  <a:pt x="84" y="70"/>
                </a:lnTo>
                <a:lnTo>
                  <a:pt x="87" y="77"/>
                </a:lnTo>
                <a:close/>
              </a:path>
            </a:pathLst>
          </a:custGeom>
          <a:solidFill>
            <a:srgbClr val="E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5" name="Freeform 21"/>
          <p:cNvSpPr>
            <a:spLocks noEditPoints="1"/>
          </p:cNvSpPr>
          <p:nvPr/>
        </p:nvSpPr>
        <p:spPr bwMode="auto">
          <a:xfrm>
            <a:off x="2940050" y="1374775"/>
            <a:ext cx="1254125" cy="1027113"/>
          </a:xfrm>
          <a:custGeom>
            <a:avLst/>
            <a:gdLst>
              <a:gd name="T0" fmla="*/ 451 w 790"/>
              <a:gd name="T1" fmla="*/ 608 h 647"/>
              <a:gd name="T2" fmla="*/ 434 w 790"/>
              <a:gd name="T3" fmla="*/ 584 h 647"/>
              <a:gd name="T4" fmla="*/ 423 w 790"/>
              <a:gd name="T5" fmla="*/ 566 h 647"/>
              <a:gd name="T6" fmla="*/ 447 w 790"/>
              <a:gd name="T7" fmla="*/ 566 h 647"/>
              <a:gd name="T8" fmla="*/ 447 w 790"/>
              <a:gd name="T9" fmla="*/ 552 h 647"/>
              <a:gd name="T10" fmla="*/ 371 w 790"/>
              <a:gd name="T11" fmla="*/ 535 h 647"/>
              <a:gd name="T12" fmla="*/ 301 w 790"/>
              <a:gd name="T13" fmla="*/ 483 h 647"/>
              <a:gd name="T14" fmla="*/ 269 w 790"/>
              <a:gd name="T15" fmla="*/ 441 h 647"/>
              <a:gd name="T16" fmla="*/ 266 w 790"/>
              <a:gd name="T17" fmla="*/ 423 h 647"/>
              <a:gd name="T18" fmla="*/ 311 w 790"/>
              <a:gd name="T19" fmla="*/ 430 h 647"/>
              <a:gd name="T20" fmla="*/ 318 w 790"/>
              <a:gd name="T21" fmla="*/ 423 h 647"/>
              <a:gd name="T22" fmla="*/ 193 w 790"/>
              <a:gd name="T23" fmla="*/ 388 h 647"/>
              <a:gd name="T24" fmla="*/ 126 w 790"/>
              <a:gd name="T25" fmla="*/ 357 h 647"/>
              <a:gd name="T26" fmla="*/ 98 w 790"/>
              <a:gd name="T27" fmla="*/ 325 h 647"/>
              <a:gd name="T28" fmla="*/ 81 w 790"/>
              <a:gd name="T29" fmla="*/ 290 h 647"/>
              <a:gd name="T30" fmla="*/ 67 w 790"/>
              <a:gd name="T31" fmla="*/ 186 h 647"/>
              <a:gd name="T32" fmla="*/ 56 w 790"/>
              <a:gd name="T33" fmla="*/ 186 h 647"/>
              <a:gd name="T34" fmla="*/ 56 w 790"/>
              <a:gd name="T35" fmla="*/ 242 h 647"/>
              <a:gd name="T36" fmla="*/ 7 w 790"/>
              <a:gd name="T37" fmla="*/ 259 h 647"/>
              <a:gd name="T38" fmla="*/ 0 w 790"/>
              <a:gd name="T39" fmla="*/ 224 h 647"/>
              <a:gd name="T40" fmla="*/ 11 w 790"/>
              <a:gd name="T41" fmla="*/ 182 h 647"/>
              <a:gd name="T42" fmla="*/ 49 w 790"/>
              <a:gd name="T43" fmla="*/ 116 h 647"/>
              <a:gd name="T44" fmla="*/ 109 w 790"/>
              <a:gd name="T45" fmla="*/ 56 h 647"/>
              <a:gd name="T46" fmla="*/ 161 w 790"/>
              <a:gd name="T47" fmla="*/ 25 h 647"/>
              <a:gd name="T48" fmla="*/ 248 w 790"/>
              <a:gd name="T49" fmla="*/ 0 h 647"/>
              <a:gd name="T50" fmla="*/ 248 w 790"/>
              <a:gd name="T51" fmla="*/ 14 h 647"/>
              <a:gd name="T52" fmla="*/ 224 w 790"/>
              <a:gd name="T53" fmla="*/ 28 h 647"/>
              <a:gd name="T54" fmla="*/ 224 w 790"/>
              <a:gd name="T55" fmla="*/ 35 h 647"/>
              <a:gd name="T56" fmla="*/ 210 w 790"/>
              <a:gd name="T57" fmla="*/ 60 h 647"/>
              <a:gd name="T58" fmla="*/ 182 w 790"/>
              <a:gd name="T59" fmla="*/ 77 h 647"/>
              <a:gd name="T60" fmla="*/ 220 w 790"/>
              <a:gd name="T61" fmla="*/ 67 h 647"/>
              <a:gd name="T62" fmla="*/ 311 w 790"/>
              <a:gd name="T63" fmla="*/ 56 h 647"/>
              <a:gd name="T64" fmla="*/ 378 w 790"/>
              <a:gd name="T65" fmla="*/ 60 h 647"/>
              <a:gd name="T66" fmla="*/ 556 w 790"/>
              <a:gd name="T67" fmla="*/ 102 h 647"/>
              <a:gd name="T68" fmla="*/ 500 w 790"/>
              <a:gd name="T69" fmla="*/ 109 h 647"/>
              <a:gd name="T70" fmla="*/ 461 w 790"/>
              <a:gd name="T71" fmla="*/ 105 h 647"/>
              <a:gd name="T72" fmla="*/ 458 w 790"/>
              <a:gd name="T73" fmla="*/ 130 h 647"/>
              <a:gd name="T74" fmla="*/ 507 w 790"/>
              <a:gd name="T75" fmla="*/ 186 h 647"/>
              <a:gd name="T76" fmla="*/ 598 w 790"/>
              <a:gd name="T77" fmla="*/ 238 h 647"/>
              <a:gd name="T78" fmla="*/ 678 w 790"/>
              <a:gd name="T79" fmla="*/ 256 h 647"/>
              <a:gd name="T80" fmla="*/ 758 w 790"/>
              <a:gd name="T81" fmla="*/ 256 h 647"/>
              <a:gd name="T82" fmla="*/ 692 w 790"/>
              <a:gd name="T83" fmla="*/ 290 h 647"/>
              <a:gd name="T84" fmla="*/ 667 w 790"/>
              <a:gd name="T85" fmla="*/ 325 h 647"/>
              <a:gd name="T86" fmla="*/ 671 w 790"/>
              <a:gd name="T87" fmla="*/ 339 h 647"/>
              <a:gd name="T88" fmla="*/ 730 w 790"/>
              <a:gd name="T89" fmla="*/ 395 h 647"/>
              <a:gd name="T90" fmla="*/ 765 w 790"/>
              <a:gd name="T91" fmla="*/ 434 h 647"/>
              <a:gd name="T92" fmla="*/ 786 w 790"/>
              <a:gd name="T93" fmla="*/ 479 h 647"/>
              <a:gd name="T94" fmla="*/ 790 w 790"/>
              <a:gd name="T95" fmla="*/ 514 h 647"/>
              <a:gd name="T96" fmla="*/ 755 w 790"/>
              <a:gd name="T97" fmla="*/ 525 h 647"/>
              <a:gd name="T98" fmla="*/ 748 w 790"/>
              <a:gd name="T99" fmla="*/ 552 h 647"/>
              <a:gd name="T100" fmla="*/ 741 w 790"/>
              <a:gd name="T101" fmla="*/ 577 h 647"/>
              <a:gd name="T102" fmla="*/ 720 w 790"/>
              <a:gd name="T103" fmla="*/ 633 h 647"/>
              <a:gd name="T104" fmla="*/ 678 w 790"/>
              <a:gd name="T105" fmla="*/ 619 h 647"/>
              <a:gd name="T106" fmla="*/ 619 w 790"/>
              <a:gd name="T107" fmla="*/ 591 h 647"/>
              <a:gd name="T108" fmla="*/ 542 w 790"/>
              <a:gd name="T109" fmla="*/ 594 h 647"/>
              <a:gd name="T110" fmla="*/ 465 w 790"/>
              <a:gd name="T111" fmla="*/ 640 h 647"/>
              <a:gd name="T112" fmla="*/ 126 w 790"/>
              <a:gd name="T113" fmla="*/ 112 h 647"/>
              <a:gd name="T114" fmla="*/ 154 w 790"/>
              <a:gd name="T115" fmla="*/ 95 h 647"/>
              <a:gd name="T116" fmla="*/ 175 w 790"/>
              <a:gd name="T117" fmla="*/ 77 h 647"/>
              <a:gd name="T118" fmla="*/ 144 w 790"/>
              <a:gd name="T119" fmla="*/ 91 h 647"/>
              <a:gd name="T120" fmla="*/ 123 w 790"/>
              <a:gd name="T121" fmla="*/ 105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90" h="647">
                <a:moveTo>
                  <a:pt x="454" y="647"/>
                </a:moveTo>
                <a:lnTo>
                  <a:pt x="454" y="640"/>
                </a:lnTo>
                <a:lnTo>
                  <a:pt x="454" y="636"/>
                </a:lnTo>
                <a:lnTo>
                  <a:pt x="454" y="629"/>
                </a:lnTo>
                <a:lnTo>
                  <a:pt x="454" y="626"/>
                </a:lnTo>
                <a:lnTo>
                  <a:pt x="454" y="622"/>
                </a:lnTo>
                <a:lnTo>
                  <a:pt x="451" y="615"/>
                </a:lnTo>
                <a:lnTo>
                  <a:pt x="451" y="608"/>
                </a:lnTo>
                <a:lnTo>
                  <a:pt x="451" y="605"/>
                </a:lnTo>
                <a:lnTo>
                  <a:pt x="447" y="598"/>
                </a:lnTo>
                <a:lnTo>
                  <a:pt x="444" y="594"/>
                </a:lnTo>
                <a:lnTo>
                  <a:pt x="444" y="594"/>
                </a:lnTo>
                <a:lnTo>
                  <a:pt x="440" y="591"/>
                </a:lnTo>
                <a:lnTo>
                  <a:pt x="437" y="587"/>
                </a:lnTo>
                <a:lnTo>
                  <a:pt x="437" y="587"/>
                </a:lnTo>
                <a:lnTo>
                  <a:pt x="434" y="584"/>
                </a:lnTo>
                <a:lnTo>
                  <a:pt x="427" y="584"/>
                </a:lnTo>
                <a:lnTo>
                  <a:pt x="427" y="580"/>
                </a:lnTo>
                <a:lnTo>
                  <a:pt x="427" y="577"/>
                </a:lnTo>
                <a:lnTo>
                  <a:pt x="427" y="577"/>
                </a:lnTo>
                <a:lnTo>
                  <a:pt x="423" y="573"/>
                </a:lnTo>
                <a:lnTo>
                  <a:pt x="423" y="573"/>
                </a:lnTo>
                <a:lnTo>
                  <a:pt x="423" y="570"/>
                </a:lnTo>
                <a:lnTo>
                  <a:pt x="423" y="566"/>
                </a:lnTo>
                <a:lnTo>
                  <a:pt x="420" y="566"/>
                </a:lnTo>
                <a:lnTo>
                  <a:pt x="427" y="566"/>
                </a:lnTo>
                <a:lnTo>
                  <a:pt x="430" y="566"/>
                </a:lnTo>
                <a:lnTo>
                  <a:pt x="434" y="566"/>
                </a:lnTo>
                <a:lnTo>
                  <a:pt x="437" y="566"/>
                </a:lnTo>
                <a:lnTo>
                  <a:pt x="440" y="566"/>
                </a:lnTo>
                <a:lnTo>
                  <a:pt x="444" y="566"/>
                </a:lnTo>
                <a:lnTo>
                  <a:pt x="447" y="566"/>
                </a:lnTo>
                <a:lnTo>
                  <a:pt x="451" y="566"/>
                </a:lnTo>
                <a:lnTo>
                  <a:pt x="451" y="563"/>
                </a:lnTo>
                <a:lnTo>
                  <a:pt x="451" y="563"/>
                </a:lnTo>
                <a:lnTo>
                  <a:pt x="451" y="559"/>
                </a:lnTo>
                <a:lnTo>
                  <a:pt x="451" y="559"/>
                </a:lnTo>
                <a:lnTo>
                  <a:pt x="451" y="556"/>
                </a:lnTo>
                <a:lnTo>
                  <a:pt x="451" y="556"/>
                </a:lnTo>
                <a:lnTo>
                  <a:pt x="447" y="552"/>
                </a:lnTo>
                <a:lnTo>
                  <a:pt x="447" y="552"/>
                </a:lnTo>
                <a:lnTo>
                  <a:pt x="430" y="549"/>
                </a:lnTo>
                <a:lnTo>
                  <a:pt x="416" y="545"/>
                </a:lnTo>
                <a:lnTo>
                  <a:pt x="406" y="545"/>
                </a:lnTo>
                <a:lnTo>
                  <a:pt x="399" y="542"/>
                </a:lnTo>
                <a:lnTo>
                  <a:pt x="388" y="538"/>
                </a:lnTo>
                <a:lnTo>
                  <a:pt x="381" y="538"/>
                </a:lnTo>
                <a:lnTo>
                  <a:pt x="371" y="535"/>
                </a:lnTo>
                <a:lnTo>
                  <a:pt x="357" y="528"/>
                </a:lnTo>
                <a:lnTo>
                  <a:pt x="346" y="521"/>
                </a:lnTo>
                <a:lnTo>
                  <a:pt x="336" y="511"/>
                </a:lnTo>
                <a:lnTo>
                  <a:pt x="329" y="507"/>
                </a:lnTo>
                <a:lnTo>
                  <a:pt x="322" y="500"/>
                </a:lnTo>
                <a:lnTo>
                  <a:pt x="315" y="497"/>
                </a:lnTo>
                <a:lnTo>
                  <a:pt x="308" y="490"/>
                </a:lnTo>
                <a:lnTo>
                  <a:pt x="301" y="483"/>
                </a:lnTo>
                <a:lnTo>
                  <a:pt x="290" y="472"/>
                </a:lnTo>
                <a:lnTo>
                  <a:pt x="287" y="469"/>
                </a:lnTo>
                <a:lnTo>
                  <a:pt x="283" y="465"/>
                </a:lnTo>
                <a:lnTo>
                  <a:pt x="283" y="458"/>
                </a:lnTo>
                <a:lnTo>
                  <a:pt x="280" y="455"/>
                </a:lnTo>
                <a:lnTo>
                  <a:pt x="276" y="451"/>
                </a:lnTo>
                <a:lnTo>
                  <a:pt x="273" y="448"/>
                </a:lnTo>
                <a:lnTo>
                  <a:pt x="269" y="441"/>
                </a:lnTo>
                <a:lnTo>
                  <a:pt x="266" y="437"/>
                </a:lnTo>
                <a:lnTo>
                  <a:pt x="266" y="434"/>
                </a:lnTo>
                <a:lnTo>
                  <a:pt x="266" y="434"/>
                </a:lnTo>
                <a:lnTo>
                  <a:pt x="266" y="430"/>
                </a:lnTo>
                <a:lnTo>
                  <a:pt x="266" y="430"/>
                </a:lnTo>
                <a:lnTo>
                  <a:pt x="266" y="427"/>
                </a:lnTo>
                <a:lnTo>
                  <a:pt x="266" y="427"/>
                </a:lnTo>
                <a:lnTo>
                  <a:pt x="266" y="423"/>
                </a:lnTo>
                <a:lnTo>
                  <a:pt x="262" y="423"/>
                </a:lnTo>
                <a:lnTo>
                  <a:pt x="269" y="423"/>
                </a:lnTo>
                <a:lnTo>
                  <a:pt x="276" y="423"/>
                </a:lnTo>
                <a:lnTo>
                  <a:pt x="283" y="427"/>
                </a:lnTo>
                <a:lnTo>
                  <a:pt x="290" y="427"/>
                </a:lnTo>
                <a:lnTo>
                  <a:pt x="297" y="427"/>
                </a:lnTo>
                <a:lnTo>
                  <a:pt x="304" y="430"/>
                </a:lnTo>
                <a:lnTo>
                  <a:pt x="311" y="430"/>
                </a:lnTo>
                <a:lnTo>
                  <a:pt x="318" y="434"/>
                </a:lnTo>
                <a:lnTo>
                  <a:pt x="318" y="430"/>
                </a:lnTo>
                <a:lnTo>
                  <a:pt x="318" y="430"/>
                </a:lnTo>
                <a:lnTo>
                  <a:pt x="318" y="430"/>
                </a:lnTo>
                <a:lnTo>
                  <a:pt x="318" y="427"/>
                </a:lnTo>
                <a:lnTo>
                  <a:pt x="318" y="427"/>
                </a:lnTo>
                <a:lnTo>
                  <a:pt x="318" y="427"/>
                </a:lnTo>
                <a:lnTo>
                  <a:pt x="318" y="423"/>
                </a:lnTo>
                <a:lnTo>
                  <a:pt x="318" y="423"/>
                </a:lnTo>
                <a:lnTo>
                  <a:pt x="301" y="416"/>
                </a:lnTo>
                <a:lnTo>
                  <a:pt x="283" y="413"/>
                </a:lnTo>
                <a:lnTo>
                  <a:pt x="266" y="406"/>
                </a:lnTo>
                <a:lnTo>
                  <a:pt x="248" y="402"/>
                </a:lnTo>
                <a:lnTo>
                  <a:pt x="231" y="399"/>
                </a:lnTo>
                <a:lnTo>
                  <a:pt x="214" y="392"/>
                </a:lnTo>
                <a:lnTo>
                  <a:pt x="193" y="388"/>
                </a:lnTo>
                <a:lnTo>
                  <a:pt x="175" y="381"/>
                </a:lnTo>
                <a:lnTo>
                  <a:pt x="168" y="378"/>
                </a:lnTo>
                <a:lnTo>
                  <a:pt x="161" y="374"/>
                </a:lnTo>
                <a:lnTo>
                  <a:pt x="154" y="371"/>
                </a:lnTo>
                <a:lnTo>
                  <a:pt x="147" y="367"/>
                </a:lnTo>
                <a:lnTo>
                  <a:pt x="140" y="364"/>
                </a:lnTo>
                <a:lnTo>
                  <a:pt x="133" y="360"/>
                </a:lnTo>
                <a:lnTo>
                  <a:pt x="126" y="357"/>
                </a:lnTo>
                <a:lnTo>
                  <a:pt x="119" y="353"/>
                </a:lnTo>
                <a:lnTo>
                  <a:pt x="116" y="350"/>
                </a:lnTo>
                <a:lnTo>
                  <a:pt x="112" y="346"/>
                </a:lnTo>
                <a:lnTo>
                  <a:pt x="109" y="343"/>
                </a:lnTo>
                <a:lnTo>
                  <a:pt x="105" y="339"/>
                </a:lnTo>
                <a:lnTo>
                  <a:pt x="105" y="336"/>
                </a:lnTo>
                <a:lnTo>
                  <a:pt x="102" y="332"/>
                </a:lnTo>
                <a:lnTo>
                  <a:pt x="98" y="325"/>
                </a:lnTo>
                <a:lnTo>
                  <a:pt x="91" y="318"/>
                </a:lnTo>
                <a:lnTo>
                  <a:pt x="91" y="315"/>
                </a:lnTo>
                <a:lnTo>
                  <a:pt x="88" y="308"/>
                </a:lnTo>
                <a:lnTo>
                  <a:pt x="88" y="304"/>
                </a:lnTo>
                <a:lnTo>
                  <a:pt x="84" y="301"/>
                </a:lnTo>
                <a:lnTo>
                  <a:pt x="84" y="297"/>
                </a:lnTo>
                <a:lnTo>
                  <a:pt x="81" y="294"/>
                </a:lnTo>
                <a:lnTo>
                  <a:pt x="81" y="290"/>
                </a:lnTo>
                <a:lnTo>
                  <a:pt x="81" y="287"/>
                </a:lnTo>
                <a:lnTo>
                  <a:pt x="77" y="256"/>
                </a:lnTo>
                <a:lnTo>
                  <a:pt x="74" y="231"/>
                </a:lnTo>
                <a:lnTo>
                  <a:pt x="70" y="214"/>
                </a:lnTo>
                <a:lnTo>
                  <a:pt x="70" y="203"/>
                </a:lnTo>
                <a:lnTo>
                  <a:pt x="67" y="193"/>
                </a:lnTo>
                <a:lnTo>
                  <a:pt x="67" y="189"/>
                </a:lnTo>
                <a:lnTo>
                  <a:pt x="67" y="186"/>
                </a:lnTo>
                <a:lnTo>
                  <a:pt x="63" y="182"/>
                </a:lnTo>
                <a:lnTo>
                  <a:pt x="63" y="182"/>
                </a:lnTo>
                <a:lnTo>
                  <a:pt x="63" y="182"/>
                </a:lnTo>
                <a:lnTo>
                  <a:pt x="60" y="182"/>
                </a:lnTo>
                <a:lnTo>
                  <a:pt x="60" y="186"/>
                </a:lnTo>
                <a:lnTo>
                  <a:pt x="60" y="186"/>
                </a:lnTo>
                <a:lnTo>
                  <a:pt x="56" y="186"/>
                </a:lnTo>
                <a:lnTo>
                  <a:pt x="56" y="186"/>
                </a:lnTo>
                <a:lnTo>
                  <a:pt x="56" y="189"/>
                </a:lnTo>
                <a:lnTo>
                  <a:pt x="56" y="196"/>
                </a:lnTo>
                <a:lnTo>
                  <a:pt x="56" y="203"/>
                </a:lnTo>
                <a:lnTo>
                  <a:pt x="56" y="210"/>
                </a:lnTo>
                <a:lnTo>
                  <a:pt x="56" y="217"/>
                </a:lnTo>
                <a:lnTo>
                  <a:pt x="56" y="224"/>
                </a:lnTo>
                <a:lnTo>
                  <a:pt x="56" y="235"/>
                </a:lnTo>
                <a:lnTo>
                  <a:pt x="56" y="242"/>
                </a:lnTo>
                <a:lnTo>
                  <a:pt x="56" y="249"/>
                </a:lnTo>
                <a:lnTo>
                  <a:pt x="49" y="252"/>
                </a:lnTo>
                <a:lnTo>
                  <a:pt x="42" y="252"/>
                </a:lnTo>
                <a:lnTo>
                  <a:pt x="35" y="252"/>
                </a:lnTo>
                <a:lnTo>
                  <a:pt x="28" y="256"/>
                </a:lnTo>
                <a:lnTo>
                  <a:pt x="21" y="256"/>
                </a:lnTo>
                <a:lnTo>
                  <a:pt x="14" y="259"/>
                </a:lnTo>
                <a:lnTo>
                  <a:pt x="7" y="259"/>
                </a:lnTo>
                <a:lnTo>
                  <a:pt x="0" y="262"/>
                </a:lnTo>
                <a:lnTo>
                  <a:pt x="0" y="256"/>
                </a:lnTo>
                <a:lnTo>
                  <a:pt x="0" y="252"/>
                </a:lnTo>
                <a:lnTo>
                  <a:pt x="0" y="245"/>
                </a:lnTo>
                <a:lnTo>
                  <a:pt x="0" y="238"/>
                </a:lnTo>
                <a:lnTo>
                  <a:pt x="0" y="235"/>
                </a:lnTo>
                <a:lnTo>
                  <a:pt x="0" y="228"/>
                </a:lnTo>
                <a:lnTo>
                  <a:pt x="0" y="224"/>
                </a:lnTo>
                <a:lnTo>
                  <a:pt x="0" y="217"/>
                </a:lnTo>
                <a:lnTo>
                  <a:pt x="0" y="210"/>
                </a:lnTo>
                <a:lnTo>
                  <a:pt x="4" y="207"/>
                </a:lnTo>
                <a:lnTo>
                  <a:pt x="4" y="203"/>
                </a:lnTo>
                <a:lnTo>
                  <a:pt x="7" y="196"/>
                </a:lnTo>
                <a:lnTo>
                  <a:pt x="7" y="193"/>
                </a:lnTo>
                <a:lnTo>
                  <a:pt x="11" y="189"/>
                </a:lnTo>
                <a:lnTo>
                  <a:pt x="11" y="182"/>
                </a:lnTo>
                <a:lnTo>
                  <a:pt x="14" y="179"/>
                </a:lnTo>
                <a:lnTo>
                  <a:pt x="18" y="168"/>
                </a:lnTo>
                <a:lnTo>
                  <a:pt x="25" y="161"/>
                </a:lnTo>
                <a:lnTo>
                  <a:pt x="28" y="151"/>
                </a:lnTo>
                <a:lnTo>
                  <a:pt x="35" y="144"/>
                </a:lnTo>
                <a:lnTo>
                  <a:pt x="39" y="133"/>
                </a:lnTo>
                <a:lnTo>
                  <a:pt x="46" y="126"/>
                </a:lnTo>
                <a:lnTo>
                  <a:pt x="49" y="116"/>
                </a:lnTo>
                <a:lnTo>
                  <a:pt x="56" y="109"/>
                </a:lnTo>
                <a:lnTo>
                  <a:pt x="63" y="102"/>
                </a:lnTo>
                <a:lnTo>
                  <a:pt x="70" y="95"/>
                </a:lnTo>
                <a:lnTo>
                  <a:pt x="77" y="84"/>
                </a:lnTo>
                <a:lnTo>
                  <a:pt x="88" y="77"/>
                </a:lnTo>
                <a:lnTo>
                  <a:pt x="95" y="70"/>
                </a:lnTo>
                <a:lnTo>
                  <a:pt x="102" y="63"/>
                </a:lnTo>
                <a:lnTo>
                  <a:pt x="109" y="56"/>
                </a:lnTo>
                <a:lnTo>
                  <a:pt x="119" y="49"/>
                </a:lnTo>
                <a:lnTo>
                  <a:pt x="123" y="46"/>
                </a:lnTo>
                <a:lnTo>
                  <a:pt x="130" y="42"/>
                </a:lnTo>
                <a:lnTo>
                  <a:pt x="137" y="39"/>
                </a:lnTo>
                <a:lnTo>
                  <a:pt x="140" y="35"/>
                </a:lnTo>
                <a:lnTo>
                  <a:pt x="147" y="32"/>
                </a:lnTo>
                <a:lnTo>
                  <a:pt x="154" y="28"/>
                </a:lnTo>
                <a:lnTo>
                  <a:pt x="161" y="25"/>
                </a:lnTo>
                <a:lnTo>
                  <a:pt x="165" y="21"/>
                </a:lnTo>
                <a:lnTo>
                  <a:pt x="179" y="18"/>
                </a:lnTo>
                <a:lnTo>
                  <a:pt x="193" y="14"/>
                </a:lnTo>
                <a:lnTo>
                  <a:pt x="207" y="11"/>
                </a:lnTo>
                <a:lnTo>
                  <a:pt x="217" y="7"/>
                </a:lnTo>
                <a:lnTo>
                  <a:pt x="227" y="4"/>
                </a:lnTo>
                <a:lnTo>
                  <a:pt x="238" y="4"/>
                </a:lnTo>
                <a:lnTo>
                  <a:pt x="248" y="0"/>
                </a:lnTo>
                <a:lnTo>
                  <a:pt x="252" y="0"/>
                </a:lnTo>
                <a:lnTo>
                  <a:pt x="252" y="0"/>
                </a:lnTo>
                <a:lnTo>
                  <a:pt x="252" y="4"/>
                </a:lnTo>
                <a:lnTo>
                  <a:pt x="252" y="7"/>
                </a:lnTo>
                <a:lnTo>
                  <a:pt x="248" y="7"/>
                </a:lnTo>
                <a:lnTo>
                  <a:pt x="248" y="11"/>
                </a:lnTo>
                <a:lnTo>
                  <a:pt x="248" y="11"/>
                </a:lnTo>
                <a:lnTo>
                  <a:pt x="248" y="14"/>
                </a:lnTo>
                <a:lnTo>
                  <a:pt x="245" y="18"/>
                </a:lnTo>
                <a:lnTo>
                  <a:pt x="241" y="18"/>
                </a:lnTo>
                <a:lnTo>
                  <a:pt x="238" y="21"/>
                </a:lnTo>
                <a:lnTo>
                  <a:pt x="234" y="21"/>
                </a:lnTo>
                <a:lnTo>
                  <a:pt x="234" y="21"/>
                </a:lnTo>
                <a:lnTo>
                  <a:pt x="231" y="25"/>
                </a:lnTo>
                <a:lnTo>
                  <a:pt x="227" y="25"/>
                </a:lnTo>
                <a:lnTo>
                  <a:pt x="224" y="28"/>
                </a:lnTo>
                <a:lnTo>
                  <a:pt x="220" y="32"/>
                </a:lnTo>
                <a:lnTo>
                  <a:pt x="224" y="32"/>
                </a:lnTo>
                <a:lnTo>
                  <a:pt x="224" y="32"/>
                </a:lnTo>
                <a:lnTo>
                  <a:pt x="224" y="32"/>
                </a:lnTo>
                <a:lnTo>
                  <a:pt x="224" y="35"/>
                </a:lnTo>
                <a:lnTo>
                  <a:pt x="224" y="35"/>
                </a:lnTo>
                <a:lnTo>
                  <a:pt x="224" y="35"/>
                </a:lnTo>
                <a:lnTo>
                  <a:pt x="224" y="35"/>
                </a:lnTo>
                <a:lnTo>
                  <a:pt x="224" y="39"/>
                </a:lnTo>
                <a:lnTo>
                  <a:pt x="224" y="39"/>
                </a:lnTo>
                <a:lnTo>
                  <a:pt x="220" y="42"/>
                </a:lnTo>
                <a:lnTo>
                  <a:pt x="220" y="46"/>
                </a:lnTo>
                <a:lnTo>
                  <a:pt x="217" y="49"/>
                </a:lnTo>
                <a:lnTo>
                  <a:pt x="214" y="53"/>
                </a:lnTo>
                <a:lnTo>
                  <a:pt x="214" y="56"/>
                </a:lnTo>
                <a:lnTo>
                  <a:pt x="210" y="60"/>
                </a:lnTo>
                <a:lnTo>
                  <a:pt x="207" y="63"/>
                </a:lnTo>
                <a:lnTo>
                  <a:pt x="200" y="67"/>
                </a:lnTo>
                <a:lnTo>
                  <a:pt x="193" y="70"/>
                </a:lnTo>
                <a:lnTo>
                  <a:pt x="186" y="70"/>
                </a:lnTo>
                <a:lnTo>
                  <a:pt x="182" y="74"/>
                </a:lnTo>
                <a:lnTo>
                  <a:pt x="182" y="74"/>
                </a:lnTo>
                <a:lnTo>
                  <a:pt x="182" y="74"/>
                </a:lnTo>
                <a:lnTo>
                  <a:pt x="182" y="77"/>
                </a:lnTo>
                <a:lnTo>
                  <a:pt x="182" y="77"/>
                </a:lnTo>
                <a:lnTo>
                  <a:pt x="186" y="77"/>
                </a:lnTo>
                <a:lnTo>
                  <a:pt x="189" y="77"/>
                </a:lnTo>
                <a:lnTo>
                  <a:pt x="196" y="77"/>
                </a:lnTo>
                <a:lnTo>
                  <a:pt x="200" y="77"/>
                </a:lnTo>
                <a:lnTo>
                  <a:pt x="203" y="74"/>
                </a:lnTo>
                <a:lnTo>
                  <a:pt x="210" y="70"/>
                </a:lnTo>
                <a:lnTo>
                  <a:pt x="220" y="67"/>
                </a:lnTo>
                <a:lnTo>
                  <a:pt x="231" y="63"/>
                </a:lnTo>
                <a:lnTo>
                  <a:pt x="245" y="63"/>
                </a:lnTo>
                <a:lnTo>
                  <a:pt x="255" y="63"/>
                </a:lnTo>
                <a:lnTo>
                  <a:pt x="266" y="60"/>
                </a:lnTo>
                <a:lnTo>
                  <a:pt x="276" y="60"/>
                </a:lnTo>
                <a:lnTo>
                  <a:pt x="287" y="60"/>
                </a:lnTo>
                <a:lnTo>
                  <a:pt x="301" y="60"/>
                </a:lnTo>
                <a:lnTo>
                  <a:pt x="311" y="56"/>
                </a:lnTo>
                <a:lnTo>
                  <a:pt x="322" y="56"/>
                </a:lnTo>
                <a:lnTo>
                  <a:pt x="329" y="56"/>
                </a:lnTo>
                <a:lnTo>
                  <a:pt x="339" y="56"/>
                </a:lnTo>
                <a:lnTo>
                  <a:pt x="346" y="60"/>
                </a:lnTo>
                <a:lnTo>
                  <a:pt x="353" y="60"/>
                </a:lnTo>
                <a:lnTo>
                  <a:pt x="360" y="60"/>
                </a:lnTo>
                <a:lnTo>
                  <a:pt x="371" y="60"/>
                </a:lnTo>
                <a:lnTo>
                  <a:pt x="378" y="60"/>
                </a:lnTo>
                <a:lnTo>
                  <a:pt x="385" y="60"/>
                </a:lnTo>
                <a:lnTo>
                  <a:pt x="427" y="70"/>
                </a:lnTo>
                <a:lnTo>
                  <a:pt x="458" y="77"/>
                </a:lnTo>
                <a:lnTo>
                  <a:pt x="486" y="84"/>
                </a:lnTo>
                <a:lnTo>
                  <a:pt x="510" y="88"/>
                </a:lnTo>
                <a:lnTo>
                  <a:pt x="528" y="95"/>
                </a:lnTo>
                <a:lnTo>
                  <a:pt x="545" y="98"/>
                </a:lnTo>
                <a:lnTo>
                  <a:pt x="556" y="102"/>
                </a:lnTo>
                <a:lnTo>
                  <a:pt x="566" y="105"/>
                </a:lnTo>
                <a:lnTo>
                  <a:pt x="563" y="105"/>
                </a:lnTo>
                <a:lnTo>
                  <a:pt x="556" y="109"/>
                </a:lnTo>
                <a:lnTo>
                  <a:pt x="552" y="109"/>
                </a:lnTo>
                <a:lnTo>
                  <a:pt x="542" y="109"/>
                </a:lnTo>
                <a:lnTo>
                  <a:pt x="535" y="109"/>
                </a:lnTo>
                <a:lnTo>
                  <a:pt x="521" y="109"/>
                </a:lnTo>
                <a:lnTo>
                  <a:pt x="500" y="109"/>
                </a:lnTo>
                <a:lnTo>
                  <a:pt x="475" y="109"/>
                </a:lnTo>
                <a:lnTo>
                  <a:pt x="475" y="109"/>
                </a:lnTo>
                <a:lnTo>
                  <a:pt x="472" y="109"/>
                </a:lnTo>
                <a:lnTo>
                  <a:pt x="472" y="109"/>
                </a:lnTo>
                <a:lnTo>
                  <a:pt x="468" y="109"/>
                </a:lnTo>
                <a:lnTo>
                  <a:pt x="465" y="109"/>
                </a:lnTo>
                <a:lnTo>
                  <a:pt x="465" y="105"/>
                </a:lnTo>
                <a:lnTo>
                  <a:pt x="461" y="105"/>
                </a:lnTo>
                <a:lnTo>
                  <a:pt x="458" y="105"/>
                </a:lnTo>
                <a:lnTo>
                  <a:pt x="458" y="109"/>
                </a:lnTo>
                <a:lnTo>
                  <a:pt x="458" y="112"/>
                </a:lnTo>
                <a:lnTo>
                  <a:pt x="458" y="116"/>
                </a:lnTo>
                <a:lnTo>
                  <a:pt x="458" y="119"/>
                </a:lnTo>
                <a:lnTo>
                  <a:pt x="458" y="123"/>
                </a:lnTo>
                <a:lnTo>
                  <a:pt x="458" y="126"/>
                </a:lnTo>
                <a:lnTo>
                  <a:pt x="458" y="130"/>
                </a:lnTo>
                <a:lnTo>
                  <a:pt x="458" y="133"/>
                </a:lnTo>
                <a:lnTo>
                  <a:pt x="461" y="137"/>
                </a:lnTo>
                <a:lnTo>
                  <a:pt x="468" y="144"/>
                </a:lnTo>
                <a:lnTo>
                  <a:pt x="475" y="151"/>
                </a:lnTo>
                <a:lnTo>
                  <a:pt x="479" y="158"/>
                </a:lnTo>
                <a:lnTo>
                  <a:pt x="489" y="168"/>
                </a:lnTo>
                <a:lnTo>
                  <a:pt x="496" y="179"/>
                </a:lnTo>
                <a:lnTo>
                  <a:pt x="507" y="186"/>
                </a:lnTo>
                <a:lnTo>
                  <a:pt x="517" y="200"/>
                </a:lnTo>
                <a:lnTo>
                  <a:pt x="531" y="207"/>
                </a:lnTo>
                <a:lnTo>
                  <a:pt x="545" y="214"/>
                </a:lnTo>
                <a:lnTo>
                  <a:pt x="556" y="221"/>
                </a:lnTo>
                <a:lnTo>
                  <a:pt x="563" y="224"/>
                </a:lnTo>
                <a:lnTo>
                  <a:pt x="573" y="228"/>
                </a:lnTo>
                <a:lnTo>
                  <a:pt x="584" y="235"/>
                </a:lnTo>
                <a:lnTo>
                  <a:pt x="598" y="238"/>
                </a:lnTo>
                <a:lnTo>
                  <a:pt x="615" y="245"/>
                </a:lnTo>
                <a:lnTo>
                  <a:pt x="626" y="249"/>
                </a:lnTo>
                <a:lnTo>
                  <a:pt x="633" y="249"/>
                </a:lnTo>
                <a:lnTo>
                  <a:pt x="643" y="249"/>
                </a:lnTo>
                <a:lnTo>
                  <a:pt x="650" y="252"/>
                </a:lnTo>
                <a:lnTo>
                  <a:pt x="660" y="252"/>
                </a:lnTo>
                <a:lnTo>
                  <a:pt x="667" y="252"/>
                </a:lnTo>
                <a:lnTo>
                  <a:pt x="678" y="256"/>
                </a:lnTo>
                <a:lnTo>
                  <a:pt x="685" y="256"/>
                </a:lnTo>
                <a:lnTo>
                  <a:pt x="695" y="256"/>
                </a:lnTo>
                <a:lnTo>
                  <a:pt x="706" y="256"/>
                </a:lnTo>
                <a:lnTo>
                  <a:pt x="716" y="256"/>
                </a:lnTo>
                <a:lnTo>
                  <a:pt x="727" y="256"/>
                </a:lnTo>
                <a:lnTo>
                  <a:pt x="737" y="256"/>
                </a:lnTo>
                <a:lnTo>
                  <a:pt x="748" y="256"/>
                </a:lnTo>
                <a:lnTo>
                  <a:pt x="758" y="256"/>
                </a:lnTo>
                <a:lnTo>
                  <a:pt x="769" y="259"/>
                </a:lnTo>
                <a:lnTo>
                  <a:pt x="758" y="262"/>
                </a:lnTo>
                <a:lnTo>
                  <a:pt x="751" y="266"/>
                </a:lnTo>
                <a:lnTo>
                  <a:pt x="744" y="269"/>
                </a:lnTo>
                <a:lnTo>
                  <a:pt x="737" y="273"/>
                </a:lnTo>
                <a:lnTo>
                  <a:pt x="727" y="280"/>
                </a:lnTo>
                <a:lnTo>
                  <a:pt x="713" y="283"/>
                </a:lnTo>
                <a:lnTo>
                  <a:pt x="692" y="290"/>
                </a:lnTo>
                <a:lnTo>
                  <a:pt x="667" y="301"/>
                </a:lnTo>
                <a:lnTo>
                  <a:pt x="667" y="304"/>
                </a:lnTo>
                <a:lnTo>
                  <a:pt x="667" y="308"/>
                </a:lnTo>
                <a:lnTo>
                  <a:pt x="667" y="311"/>
                </a:lnTo>
                <a:lnTo>
                  <a:pt x="667" y="315"/>
                </a:lnTo>
                <a:lnTo>
                  <a:pt x="667" y="318"/>
                </a:lnTo>
                <a:lnTo>
                  <a:pt x="667" y="322"/>
                </a:lnTo>
                <a:lnTo>
                  <a:pt x="667" y="325"/>
                </a:lnTo>
                <a:lnTo>
                  <a:pt x="667" y="329"/>
                </a:lnTo>
                <a:lnTo>
                  <a:pt x="667" y="329"/>
                </a:lnTo>
                <a:lnTo>
                  <a:pt x="667" y="332"/>
                </a:lnTo>
                <a:lnTo>
                  <a:pt x="667" y="332"/>
                </a:lnTo>
                <a:lnTo>
                  <a:pt x="671" y="336"/>
                </a:lnTo>
                <a:lnTo>
                  <a:pt x="671" y="336"/>
                </a:lnTo>
                <a:lnTo>
                  <a:pt x="671" y="339"/>
                </a:lnTo>
                <a:lnTo>
                  <a:pt x="671" y="339"/>
                </a:lnTo>
                <a:lnTo>
                  <a:pt x="674" y="343"/>
                </a:lnTo>
                <a:lnTo>
                  <a:pt x="681" y="350"/>
                </a:lnTo>
                <a:lnTo>
                  <a:pt x="692" y="357"/>
                </a:lnTo>
                <a:lnTo>
                  <a:pt x="699" y="364"/>
                </a:lnTo>
                <a:lnTo>
                  <a:pt x="706" y="371"/>
                </a:lnTo>
                <a:lnTo>
                  <a:pt x="716" y="378"/>
                </a:lnTo>
                <a:lnTo>
                  <a:pt x="723" y="385"/>
                </a:lnTo>
                <a:lnTo>
                  <a:pt x="730" y="395"/>
                </a:lnTo>
                <a:lnTo>
                  <a:pt x="741" y="402"/>
                </a:lnTo>
                <a:lnTo>
                  <a:pt x="744" y="406"/>
                </a:lnTo>
                <a:lnTo>
                  <a:pt x="748" y="409"/>
                </a:lnTo>
                <a:lnTo>
                  <a:pt x="751" y="413"/>
                </a:lnTo>
                <a:lnTo>
                  <a:pt x="755" y="420"/>
                </a:lnTo>
                <a:lnTo>
                  <a:pt x="758" y="423"/>
                </a:lnTo>
                <a:lnTo>
                  <a:pt x="762" y="427"/>
                </a:lnTo>
                <a:lnTo>
                  <a:pt x="765" y="434"/>
                </a:lnTo>
                <a:lnTo>
                  <a:pt x="769" y="437"/>
                </a:lnTo>
                <a:lnTo>
                  <a:pt x="769" y="444"/>
                </a:lnTo>
                <a:lnTo>
                  <a:pt x="772" y="448"/>
                </a:lnTo>
                <a:lnTo>
                  <a:pt x="776" y="455"/>
                </a:lnTo>
                <a:lnTo>
                  <a:pt x="779" y="462"/>
                </a:lnTo>
                <a:lnTo>
                  <a:pt x="779" y="465"/>
                </a:lnTo>
                <a:lnTo>
                  <a:pt x="783" y="472"/>
                </a:lnTo>
                <a:lnTo>
                  <a:pt x="786" y="479"/>
                </a:lnTo>
                <a:lnTo>
                  <a:pt x="790" y="486"/>
                </a:lnTo>
                <a:lnTo>
                  <a:pt x="790" y="490"/>
                </a:lnTo>
                <a:lnTo>
                  <a:pt x="790" y="493"/>
                </a:lnTo>
                <a:lnTo>
                  <a:pt x="790" y="497"/>
                </a:lnTo>
                <a:lnTo>
                  <a:pt x="790" y="500"/>
                </a:lnTo>
                <a:lnTo>
                  <a:pt x="790" y="504"/>
                </a:lnTo>
                <a:lnTo>
                  <a:pt x="790" y="507"/>
                </a:lnTo>
                <a:lnTo>
                  <a:pt x="790" y="514"/>
                </a:lnTo>
                <a:lnTo>
                  <a:pt x="790" y="518"/>
                </a:lnTo>
                <a:lnTo>
                  <a:pt x="786" y="518"/>
                </a:lnTo>
                <a:lnTo>
                  <a:pt x="783" y="521"/>
                </a:lnTo>
                <a:lnTo>
                  <a:pt x="779" y="521"/>
                </a:lnTo>
                <a:lnTo>
                  <a:pt x="776" y="521"/>
                </a:lnTo>
                <a:lnTo>
                  <a:pt x="772" y="521"/>
                </a:lnTo>
                <a:lnTo>
                  <a:pt x="765" y="521"/>
                </a:lnTo>
                <a:lnTo>
                  <a:pt x="755" y="525"/>
                </a:lnTo>
                <a:lnTo>
                  <a:pt x="741" y="525"/>
                </a:lnTo>
                <a:lnTo>
                  <a:pt x="744" y="528"/>
                </a:lnTo>
                <a:lnTo>
                  <a:pt x="744" y="531"/>
                </a:lnTo>
                <a:lnTo>
                  <a:pt x="744" y="535"/>
                </a:lnTo>
                <a:lnTo>
                  <a:pt x="744" y="542"/>
                </a:lnTo>
                <a:lnTo>
                  <a:pt x="748" y="545"/>
                </a:lnTo>
                <a:lnTo>
                  <a:pt x="748" y="549"/>
                </a:lnTo>
                <a:lnTo>
                  <a:pt x="748" y="552"/>
                </a:lnTo>
                <a:lnTo>
                  <a:pt x="751" y="559"/>
                </a:lnTo>
                <a:lnTo>
                  <a:pt x="748" y="563"/>
                </a:lnTo>
                <a:lnTo>
                  <a:pt x="748" y="566"/>
                </a:lnTo>
                <a:lnTo>
                  <a:pt x="744" y="570"/>
                </a:lnTo>
                <a:lnTo>
                  <a:pt x="744" y="573"/>
                </a:lnTo>
                <a:lnTo>
                  <a:pt x="744" y="573"/>
                </a:lnTo>
                <a:lnTo>
                  <a:pt x="741" y="577"/>
                </a:lnTo>
                <a:lnTo>
                  <a:pt x="741" y="577"/>
                </a:lnTo>
                <a:lnTo>
                  <a:pt x="737" y="580"/>
                </a:lnTo>
                <a:lnTo>
                  <a:pt x="734" y="587"/>
                </a:lnTo>
                <a:lnTo>
                  <a:pt x="730" y="594"/>
                </a:lnTo>
                <a:lnTo>
                  <a:pt x="730" y="601"/>
                </a:lnTo>
                <a:lnTo>
                  <a:pt x="727" y="612"/>
                </a:lnTo>
                <a:lnTo>
                  <a:pt x="723" y="619"/>
                </a:lnTo>
                <a:lnTo>
                  <a:pt x="723" y="626"/>
                </a:lnTo>
                <a:lnTo>
                  <a:pt x="720" y="633"/>
                </a:lnTo>
                <a:lnTo>
                  <a:pt x="716" y="643"/>
                </a:lnTo>
                <a:lnTo>
                  <a:pt x="713" y="640"/>
                </a:lnTo>
                <a:lnTo>
                  <a:pt x="709" y="640"/>
                </a:lnTo>
                <a:lnTo>
                  <a:pt x="706" y="636"/>
                </a:lnTo>
                <a:lnTo>
                  <a:pt x="702" y="633"/>
                </a:lnTo>
                <a:lnTo>
                  <a:pt x="695" y="629"/>
                </a:lnTo>
                <a:lnTo>
                  <a:pt x="688" y="626"/>
                </a:lnTo>
                <a:lnTo>
                  <a:pt x="678" y="619"/>
                </a:lnTo>
                <a:lnTo>
                  <a:pt x="664" y="608"/>
                </a:lnTo>
                <a:lnTo>
                  <a:pt x="660" y="605"/>
                </a:lnTo>
                <a:lnTo>
                  <a:pt x="653" y="605"/>
                </a:lnTo>
                <a:lnTo>
                  <a:pt x="647" y="601"/>
                </a:lnTo>
                <a:lnTo>
                  <a:pt x="640" y="598"/>
                </a:lnTo>
                <a:lnTo>
                  <a:pt x="633" y="594"/>
                </a:lnTo>
                <a:lnTo>
                  <a:pt x="626" y="594"/>
                </a:lnTo>
                <a:lnTo>
                  <a:pt x="619" y="591"/>
                </a:lnTo>
                <a:lnTo>
                  <a:pt x="612" y="587"/>
                </a:lnTo>
                <a:lnTo>
                  <a:pt x="594" y="587"/>
                </a:lnTo>
                <a:lnTo>
                  <a:pt x="584" y="591"/>
                </a:lnTo>
                <a:lnTo>
                  <a:pt x="573" y="591"/>
                </a:lnTo>
                <a:lnTo>
                  <a:pt x="563" y="591"/>
                </a:lnTo>
                <a:lnTo>
                  <a:pt x="556" y="594"/>
                </a:lnTo>
                <a:lnTo>
                  <a:pt x="549" y="594"/>
                </a:lnTo>
                <a:lnTo>
                  <a:pt x="542" y="594"/>
                </a:lnTo>
                <a:lnTo>
                  <a:pt x="531" y="598"/>
                </a:lnTo>
                <a:lnTo>
                  <a:pt x="524" y="605"/>
                </a:lnTo>
                <a:lnTo>
                  <a:pt x="514" y="608"/>
                </a:lnTo>
                <a:lnTo>
                  <a:pt x="503" y="615"/>
                </a:lnTo>
                <a:lnTo>
                  <a:pt x="493" y="622"/>
                </a:lnTo>
                <a:lnTo>
                  <a:pt x="486" y="629"/>
                </a:lnTo>
                <a:lnTo>
                  <a:pt x="475" y="633"/>
                </a:lnTo>
                <a:lnTo>
                  <a:pt x="465" y="640"/>
                </a:lnTo>
                <a:lnTo>
                  <a:pt x="454" y="647"/>
                </a:lnTo>
                <a:close/>
                <a:moveTo>
                  <a:pt x="119" y="112"/>
                </a:moveTo>
                <a:lnTo>
                  <a:pt x="123" y="112"/>
                </a:lnTo>
                <a:lnTo>
                  <a:pt x="123" y="112"/>
                </a:lnTo>
                <a:lnTo>
                  <a:pt x="123" y="112"/>
                </a:lnTo>
                <a:lnTo>
                  <a:pt x="123" y="112"/>
                </a:lnTo>
                <a:lnTo>
                  <a:pt x="126" y="112"/>
                </a:lnTo>
                <a:lnTo>
                  <a:pt x="126" y="112"/>
                </a:lnTo>
                <a:lnTo>
                  <a:pt x="126" y="112"/>
                </a:lnTo>
                <a:lnTo>
                  <a:pt x="126" y="112"/>
                </a:lnTo>
                <a:lnTo>
                  <a:pt x="130" y="109"/>
                </a:lnTo>
                <a:lnTo>
                  <a:pt x="133" y="105"/>
                </a:lnTo>
                <a:lnTo>
                  <a:pt x="137" y="105"/>
                </a:lnTo>
                <a:lnTo>
                  <a:pt x="140" y="102"/>
                </a:lnTo>
                <a:lnTo>
                  <a:pt x="147" y="98"/>
                </a:lnTo>
                <a:lnTo>
                  <a:pt x="154" y="95"/>
                </a:lnTo>
                <a:lnTo>
                  <a:pt x="165" y="91"/>
                </a:lnTo>
                <a:lnTo>
                  <a:pt x="179" y="84"/>
                </a:lnTo>
                <a:lnTo>
                  <a:pt x="179" y="84"/>
                </a:lnTo>
                <a:lnTo>
                  <a:pt x="175" y="81"/>
                </a:lnTo>
                <a:lnTo>
                  <a:pt x="175" y="81"/>
                </a:lnTo>
                <a:lnTo>
                  <a:pt x="175" y="81"/>
                </a:lnTo>
                <a:lnTo>
                  <a:pt x="175" y="81"/>
                </a:lnTo>
                <a:lnTo>
                  <a:pt x="175" y="77"/>
                </a:lnTo>
                <a:lnTo>
                  <a:pt x="175" y="77"/>
                </a:lnTo>
                <a:lnTo>
                  <a:pt x="175" y="77"/>
                </a:lnTo>
                <a:lnTo>
                  <a:pt x="168" y="77"/>
                </a:lnTo>
                <a:lnTo>
                  <a:pt x="165" y="81"/>
                </a:lnTo>
                <a:lnTo>
                  <a:pt x="158" y="84"/>
                </a:lnTo>
                <a:lnTo>
                  <a:pt x="154" y="84"/>
                </a:lnTo>
                <a:lnTo>
                  <a:pt x="147" y="88"/>
                </a:lnTo>
                <a:lnTo>
                  <a:pt x="144" y="91"/>
                </a:lnTo>
                <a:lnTo>
                  <a:pt x="140" y="91"/>
                </a:lnTo>
                <a:lnTo>
                  <a:pt x="133" y="95"/>
                </a:lnTo>
                <a:lnTo>
                  <a:pt x="133" y="98"/>
                </a:lnTo>
                <a:lnTo>
                  <a:pt x="130" y="98"/>
                </a:lnTo>
                <a:lnTo>
                  <a:pt x="130" y="102"/>
                </a:lnTo>
                <a:lnTo>
                  <a:pt x="126" y="102"/>
                </a:lnTo>
                <a:lnTo>
                  <a:pt x="126" y="105"/>
                </a:lnTo>
                <a:lnTo>
                  <a:pt x="123" y="105"/>
                </a:lnTo>
                <a:lnTo>
                  <a:pt x="123" y="109"/>
                </a:lnTo>
                <a:lnTo>
                  <a:pt x="119" y="11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6" name="Freeform 22"/>
          <p:cNvSpPr>
            <a:spLocks noEditPoints="1"/>
          </p:cNvSpPr>
          <p:nvPr/>
        </p:nvSpPr>
        <p:spPr bwMode="auto">
          <a:xfrm>
            <a:off x="152400" y="1358900"/>
            <a:ext cx="4867275" cy="3427413"/>
          </a:xfrm>
          <a:custGeom>
            <a:avLst/>
            <a:gdLst>
              <a:gd name="T0" fmla="*/ 974 w 3066"/>
              <a:gd name="T1" fmla="*/ 1415 h 2159"/>
              <a:gd name="T2" fmla="*/ 265 w 3066"/>
              <a:gd name="T3" fmla="*/ 1481 h 2159"/>
              <a:gd name="T4" fmla="*/ 447 w 3066"/>
              <a:gd name="T5" fmla="*/ 1342 h 2159"/>
              <a:gd name="T6" fmla="*/ 765 w 3066"/>
              <a:gd name="T7" fmla="*/ 1076 h 2159"/>
              <a:gd name="T8" fmla="*/ 1404 w 3066"/>
              <a:gd name="T9" fmla="*/ 1303 h 2159"/>
              <a:gd name="T10" fmla="*/ 1069 w 3066"/>
              <a:gd name="T11" fmla="*/ 576 h 2159"/>
              <a:gd name="T12" fmla="*/ 1320 w 3066"/>
              <a:gd name="T13" fmla="*/ 1073 h 2159"/>
              <a:gd name="T14" fmla="*/ 1575 w 3066"/>
              <a:gd name="T15" fmla="*/ 800 h 2159"/>
              <a:gd name="T16" fmla="*/ 1756 w 3066"/>
              <a:gd name="T17" fmla="*/ 189 h 2159"/>
              <a:gd name="T18" fmla="*/ 2375 w 3066"/>
              <a:gd name="T19" fmla="*/ 234 h 2159"/>
              <a:gd name="T20" fmla="*/ 2507 w 3066"/>
              <a:gd name="T21" fmla="*/ 762 h 2159"/>
              <a:gd name="T22" fmla="*/ 1812 w 3066"/>
              <a:gd name="T23" fmla="*/ 1198 h 2159"/>
              <a:gd name="T24" fmla="*/ 2483 w 3066"/>
              <a:gd name="T25" fmla="*/ 1604 h 2159"/>
              <a:gd name="T26" fmla="*/ 2979 w 3066"/>
              <a:gd name="T27" fmla="*/ 2019 h 2159"/>
              <a:gd name="T28" fmla="*/ 2343 w 3066"/>
              <a:gd name="T29" fmla="*/ 1963 h 2159"/>
              <a:gd name="T30" fmla="*/ 2092 w 3066"/>
              <a:gd name="T31" fmla="*/ 1956 h 2159"/>
              <a:gd name="T32" fmla="*/ 1676 w 3066"/>
              <a:gd name="T33" fmla="*/ 1848 h 2159"/>
              <a:gd name="T34" fmla="*/ 2804 w 3066"/>
              <a:gd name="T35" fmla="*/ 1988 h 2159"/>
              <a:gd name="T36" fmla="*/ 2490 w 3066"/>
              <a:gd name="T37" fmla="*/ 1778 h 2159"/>
              <a:gd name="T38" fmla="*/ 1411 w 3066"/>
              <a:gd name="T39" fmla="*/ 1935 h 2159"/>
              <a:gd name="T40" fmla="*/ 1219 w 3066"/>
              <a:gd name="T41" fmla="*/ 1247 h 2159"/>
              <a:gd name="T42" fmla="*/ 1166 w 3066"/>
              <a:gd name="T43" fmla="*/ 1607 h 2159"/>
              <a:gd name="T44" fmla="*/ 2507 w 3066"/>
              <a:gd name="T45" fmla="*/ 1845 h 2159"/>
              <a:gd name="T46" fmla="*/ 1763 w 3066"/>
              <a:gd name="T47" fmla="*/ 1820 h 2159"/>
              <a:gd name="T48" fmla="*/ 2109 w 3066"/>
              <a:gd name="T49" fmla="*/ 1649 h 2159"/>
              <a:gd name="T50" fmla="*/ 2444 w 3066"/>
              <a:gd name="T51" fmla="*/ 1831 h 2159"/>
              <a:gd name="T52" fmla="*/ 108 w 3066"/>
              <a:gd name="T53" fmla="*/ 1576 h 2159"/>
              <a:gd name="T54" fmla="*/ 723 w 3066"/>
              <a:gd name="T55" fmla="*/ 1562 h 2159"/>
              <a:gd name="T56" fmla="*/ 21 w 3066"/>
              <a:gd name="T57" fmla="*/ 1597 h 2159"/>
              <a:gd name="T58" fmla="*/ 2214 w 3066"/>
              <a:gd name="T59" fmla="*/ 1086 h 2159"/>
              <a:gd name="T60" fmla="*/ 1931 w 3066"/>
              <a:gd name="T61" fmla="*/ 1265 h 2159"/>
              <a:gd name="T62" fmla="*/ 1882 w 3066"/>
              <a:gd name="T63" fmla="*/ 1537 h 2159"/>
              <a:gd name="T64" fmla="*/ 1554 w 3066"/>
              <a:gd name="T65" fmla="*/ 1586 h 2159"/>
              <a:gd name="T66" fmla="*/ 1711 w 3066"/>
              <a:gd name="T67" fmla="*/ 1251 h 2159"/>
              <a:gd name="T68" fmla="*/ 1289 w 3066"/>
              <a:gd name="T69" fmla="*/ 1453 h 2159"/>
              <a:gd name="T70" fmla="*/ 2200 w 3066"/>
              <a:gd name="T71" fmla="*/ 1590 h 2159"/>
              <a:gd name="T72" fmla="*/ 2022 w 3066"/>
              <a:gd name="T73" fmla="*/ 1268 h 2159"/>
              <a:gd name="T74" fmla="*/ 1062 w 3066"/>
              <a:gd name="T75" fmla="*/ 1446 h 2159"/>
              <a:gd name="T76" fmla="*/ 775 w 3066"/>
              <a:gd name="T77" fmla="*/ 1097 h 2159"/>
              <a:gd name="T78" fmla="*/ 908 w 3066"/>
              <a:gd name="T79" fmla="*/ 1223 h 2159"/>
              <a:gd name="T80" fmla="*/ 510 w 3066"/>
              <a:gd name="T81" fmla="*/ 1387 h 2159"/>
              <a:gd name="T82" fmla="*/ 1516 w 3066"/>
              <a:gd name="T83" fmla="*/ 1352 h 2159"/>
              <a:gd name="T84" fmla="*/ 1271 w 3066"/>
              <a:gd name="T85" fmla="*/ 1086 h 2159"/>
              <a:gd name="T86" fmla="*/ 1187 w 3066"/>
              <a:gd name="T87" fmla="*/ 716 h 2159"/>
              <a:gd name="T88" fmla="*/ 1142 w 3066"/>
              <a:gd name="T89" fmla="*/ 859 h 2159"/>
              <a:gd name="T90" fmla="*/ 1781 w 3066"/>
              <a:gd name="T91" fmla="*/ 943 h 2159"/>
              <a:gd name="T92" fmla="*/ 2399 w 3066"/>
              <a:gd name="T93" fmla="*/ 894 h 2159"/>
              <a:gd name="T94" fmla="*/ 2036 w 3066"/>
              <a:gd name="T95" fmla="*/ 489 h 2159"/>
              <a:gd name="T96" fmla="*/ 1784 w 3066"/>
              <a:gd name="T97" fmla="*/ 451 h 2159"/>
              <a:gd name="T98" fmla="*/ 1418 w 3066"/>
              <a:gd name="T99" fmla="*/ 590 h 2159"/>
              <a:gd name="T100" fmla="*/ 1627 w 3066"/>
              <a:gd name="T101" fmla="*/ 1139 h 2159"/>
              <a:gd name="T102" fmla="*/ 1928 w 3066"/>
              <a:gd name="T103" fmla="*/ 1034 h 2159"/>
              <a:gd name="T104" fmla="*/ 2319 w 3066"/>
              <a:gd name="T105" fmla="*/ 828 h 2159"/>
              <a:gd name="T106" fmla="*/ 2849 w 3066"/>
              <a:gd name="T107" fmla="*/ 804 h 2159"/>
              <a:gd name="T108" fmla="*/ 1142 w 3066"/>
              <a:gd name="T109" fmla="*/ 748 h 2159"/>
              <a:gd name="T110" fmla="*/ 1079 w 3066"/>
              <a:gd name="T111" fmla="*/ 618 h 2159"/>
              <a:gd name="T112" fmla="*/ 1676 w 3066"/>
              <a:gd name="T113" fmla="*/ 702 h 2159"/>
              <a:gd name="T114" fmla="*/ 2511 w 3066"/>
              <a:gd name="T115" fmla="*/ 437 h 2159"/>
              <a:gd name="T116" fmla="*/ 1886 w 3066"/>
              <a:gd name="T117" fmla="*/ 129 h 2159"/>
              <a:gd name="T118" fmla="*/ 1833 w 3066"/>
              <a:gd name="T119" fmla="*/ 272 h 2159"/>
              <a:gd name="T120" fmla="*/ 2217 w 3066"/>
              <a:gd name="T121" fmla="*/ 636 h 2159"/>
              <a:gd name="T122" fmla="*/ 2727 w 3066"/>
              <a:gd name="T123" fmla="*/ 447 h 2159"/>
              <a:gd name="T124" fmla="*/ 2626 w 3066"/>
              <a:gd name="T125" fmla="*/ 0 h 2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66" h="2159">
                <a:moveTo>
                  <a:pt x="1760" y="2159"/>
                </a:moveTo>
                <a:lnTo>
                  <a:pt x="1756" y="2159"/>
                </a:lnTo>
                <a:lnTo>
                  <a:pt x="1750" y="2159"/>
                </a:lnTo>
                <a:lnTo>
                  <a:pt x="1746" y="2156"/>
                </a:lnTo>
                <a:lnTo>
                  <a:pt x="1739" y="2156"/>
                </a:lnTo>
                <a:lnTo>
                  <a:pt x="1736" y="2156"/>
                </a:lnTo>
                <a:lnTo>
                  <a:pt x="1729" y="2156"/>
                </a:lnTo>
                <a:lnTo>
                  <a:pt x="1725" y="2152"/>
                </a:lnTo>
                <a:lnTo>
                  <a:pt x="1718" y="2152"/>
                </a:lnTo>
                <a:lnTo>
                  <a:pt x="1715" y="2149"/>
                </a:lnTo>
                <a:lnTo>
                  <a:pt x="1711" y="2142"/>
                </a:lnTo>
                <a:lnTo>
                  <a:pt x="1711" y="2135"/>
                </a:lnTo>
                <a:lnTo>
                  <a:pt x="1708" y="2128"/>
                </a:lnTo>
                <a:lnTo>
                  <a:pt x="1704" y="2124"/>
                </a:lnTo>
                <a:lnTo>
                  <a:pt x="1701" y="2117"/>
                </a:lnTo>
                <a:lnTo>
                  <a:pt x="1697" y="2110"/>
                </a:lnTo>
                <a:lnTo>
                  <a:pt x="1694" y="2107"/>
                </a:lnTo>
                <a:lnTo>
                  <a:pt x="1694" y="2103"/>
                </a:lnTo>
                <a:lnTo>
                  <a:pt x="1690" y="2100"/>
                </a:lnTo>
                <a:lnTo>
                  <a:pt x="1690" y="2096"/>
                </a:lnTo>
                <a:lnTo>
                  <a:pt x="1690" y="2093"/>
                </a:lnTo>
                <a:lnTo>
                  <a:pt x="1690" y="2089"/>
                </a:lnTo>
                <a:lnTo>
                  <a:pt x="1687" y="2086"/>
                </a:lnTo>
                <a:lnTo>
                  <a:pt x="1687" y="2082"/>
                </a:lnTo>
                <a:lnTo>
                  <a:pt x="1687" y="2079"/>
                </a:lnTo>
                <a:lnTo>
                  <a:pt x="1669" y="2072"/>
                </a:lnTo>
                <a:lnTo>
                  <a:pt x="1655" y="2065"/>
                </a:lnTo>
                <a:lnTo>
                  <a:pt x="1641" y="2058"/>
                </a:lnTo>
                <a:lnTo>
                  <a:pt x="1627" y="2051"/>
                </a:lnTo>
                <a:lnTo>
                  <a:pt x="1610" y="2044"/>
                </a:lnTo>
                <a:lnTo>
                  <a:pt x="1596" y="2037"/>
                </a:lnTo>
                <a:lnTo>
                  <a:pt x="1582" y="2030"/>
                </a:lnTo>
                <a:lnTo>
                  <a:pt x="1564" y="2023"/>
                </a:lnTo>
                <a:lnTo>
                  <a:pt x="1554" y="2016"/>
                </a:lnTo>
                <a:lnTo>
                  <a:pt x="1540" y="2005"/>
                </a:lnTo>
                <a:lnTo>
                  <a:pt x="1526" y="1998"/>
                </a:lnTo>
                <a:lnTo>
                  <a:pt x="1512" y="1988"/>
                </a:lnTo>
                <a:lnTo>
                  <a:pt x="1502" y="1981"/>
                </a:lnTo>
                <a:lnTo>
                  <a:pt x="1488" y="1970"/>
                </a:lnTo>
                <a:lnTo>
                  <a:pt x="1474" y="1963"/>
                </a:lnTo>
                <a:lnTo>
                  <a:pt x="1460" y="1953"/>
                </a:lnTo>
                <a:lnTo>
                  <a:pt x="1449" y="1953"/>
                </a:lnTo>
                <a:lnTo>
                  <a:pt x="1442" y="1953"/>
                </a:lnTo>
                <a:lnTo>
                  <a:pt x="1435" y="1956"/>
                </a:lnTo>
                <a:lnTo>
                  <a:pt x="1425" y="1956"/>
                </a:lnTo>
                <a:lnTo>
                  <a:pt x="1418" y="1956"/>
                </a:lnTo>
                <a:lnTo>
                  <a:pt x="1411" y="1956"/>
                </a:lnTo>
                <a:lnTo>
                  <a:pt x="1400" y="1956"/>
                </a:lnTo>
                <a:lnTo>
                  <a:pt x="1393" y="1956"/>
                </a:lnTo>
                <a:lnTo>
                  <a:pt x="1383" y="1949"/>
                </a:lnTo>
                <a:lnTo>
                  <a:pt x="1372" y="1942"/>
                </a:lnTo>
                <a:lnTo>
                  <a:pt x="1362" y="1935"/>
                </a:lnTo>
                <a:lnTo>
                  <a:pt x="1351" y="1928"/>
                </a:lnTo>
                <a:lnTo>
                  <a:pt x="1344" y="1918"/>
                </a:lnTo>
                <a:lnTo>
                  <a:pt x="1334" y="1911"/>
                </a:lnTo>
                <a:lnTo>
                  <a:pt x="1323" y="1904"/>
                </a:lnTo>
                <a:lnTo>
                  <a:pt x="1313" y="1897"/>
                </a:lnTo>
                <a:lnTo>
                  <a:pt x="1303" y="1883"/>
                </a:lnTo>
                <a:lnTo>
                  <a:pt x="1292" y="1873"/>
                </a:lnTo>
                <a:lnTo>
                  <a:pt x="1282" y="1859"/>
                </a:lnTo>
                <a:lnTo>
                  <a:pt x="1271" y="1848"/>
                </a:lnTo>
                <a:lnTo>
                  <a:pt x="1261" y="1834"/>
                </a:lnTo>
                <a:lnTo>
                  <a:pt x="1250" y="1824"/>
                </a:lnTo>
                <a:lnTo>
                  <a:pt x="1240" y="1810"/>
                </a:lnTo>
                <a:lnTo>
                  <a:pt x="1229" y="1799"/>
                </a:lnTo>
                <a:lnTo>
                  <a:pt x="1226" y="1792"/>
                </a:lnTo>
                <a:lnTo>
                  <a:pt x="1226" y="1789"/>
                </a:lnTo>
                <a:lnTo>
                  <a:pt x="1222" y="1782"/>
                </a:lnTo>
                <a:lnTo>
                  <a:pt x="1219" y="1775"/>
                </a:lnTo>
                <a:lnTo>
                  <a:pt x="1215" y="1771"/>
                </a:lnTo>
                <a:lnTo>
                  <a:pt x="1215" y="1764"/>
                </a:lnTo>
                <a:lnTo>
                  <a:pt x="1212" y="1757"/>
                </a:lnTo>
                <a:lnTo>
                  <a:pt x="1208" y="1754"/>
                </a:lnTo>
                <a:lnTo>
                  <a:pt x="1205" y="1740"/>
                </a:lnTo>
                <a:lnTo>
                  <a:pt x="1201" y="1726"/>
                </a:lnTo>
                <a:lnTo>
                  <a:pt x="1198" y="1712"/>
                </a:lnTo>
                <a:lnTo>
                  <a:pt x="1194" y="1701"/>
                </a:lnTo>
                <a:lnTo>
                  <a:pt x="1191" y="1687"/>
                </a:lnTo>
                <a:lnTo>
                  <a:pt x="1187" y="1673"/>
                </a:lnTo>
                <a:lnTo>
                  <a:pt x="1184" y="1659"/>
                </a:lnTo>
                <a:lnTo>
                  <a:pt x="1180" y="1649"/>
                </a:lnTo>
                <a:lnTo>
                  <a:pt x="1173" y="1642"/>
                </a:lnTo>
                <a:lnTo>
                  <a:pt x="1166" y="1638"/>
                </a:lnTo>
                <a:lnTo>
                  <a:pt x="1159" y="1631"/>
                </a:lnTo>
                <a:lnTo>
                  <a:pt x="1152" y="1628"/>
                </a:lnTo>
                <a:lnTo>
                  <a:pt x="1142" y="1621"/>
                </a:lnTo>
                <a:lnTo>
                  <a:pt x="1135" y="1618"/>
                </a:lnTo>
                <a:lnTo>
                  <a:pt x="1128" y="1611"/>
                </a:lnTo>
                <a:lnTo>
                  <a:pt x="1121" y="1607"/>
                </a:lnTo>
                <a:lnTo>
                  <a:pt x="1114" y="1604"/>
                </a:lnTo>
                <a:lnTo>
                  <a:pt x="1103" y="1600"/>
                </a:lnTo>
                <a:lnTo>
                  <a:pt x="1096" y="1597"/>
                </a:lnTo>
                <a:lnTo>
                  <a:pt x="1086" y="1593"/>
                </a:lnTo>
                <a:lnTo>
                  <a:pt x="1079" y="1590"/>
                </a:lnTo>
                <a:lnTo>
                  <a:pt x="1072" y="1586"/>
                </a:lnTo>
                <a:lnTo>
                  <a:pt x="1062" y="1583"/>
                </a:lnTo>
                <a:lnTo>
                  <a:pt x="1055" y="1579"/>
                </a:lnTo>
                <a:lnTo>
                  <a:pt x="1041" y="1576"/>
                </a:lnTo>
                <a:lnTo>
                  <a:pt x="1027" y="1572"/>
                </a:lnTo>
                <a:lnTo>
                  <a:pt x="1013" y="1565"/>
                </a:lnTo>
                <a:lnTo>
                  <a:pt x="999" y="1562"/>
                </a:lnTo>
                <a:lnTo>
                  <a:pt x="985" y="1558"/>
                </a:lnTo>
                <a:lnTo>
                  <a:pt x="971" y="1555"/>
                </a:lnTo>
                <a:lnTo>
                  <a:pt x="957" y="1548"/>
                </a:lnTo>
                <a:lnTo>
                  <a:pt x="943" y="1544"/>
                </a:lnTo>
                <a:lnTo>
                  <a:pt x="943" y="1544"/>
                </a:lnTo>
                <a:lnTo>
                  <a:pt x="939" y="1541"/>
                </a:lnTo>
                <a:lnTo>
                  <a:pt x="939" y="1541"/>
                </a:lnTo>
                <a:lnTo>
                  <a:pt x="936" y="1537"/>
                </a:lnTo>
                <a:lnTo>
                  <a:pt x="936" y="1537"/>
                </a:lnTo>
                <a:lnTo>
                  <a:pt x="936" y="1534"/>
                </a:lnTo>
                <a:lnTo>
                  <a:pt x="932" y="1534"/>
                </a:lnTo>
                <a:lnTo>
                  <a:pt x="932" y="1534"/>
                </a:lnTo>
                <a:lnTo>
                  <a:pt x="932" y="1527"/>
                </a:lnTo>
                <a:lnTo>
                  <a:pt x="932" y="1523"/>
                </a:lnTo>
                <a:lnTo>
                  <a:pt x="932" y="1516"/>
                </a:lnTo>
                <a:lnTo>
                  <a:pt x="932" y="1513"/>
                </a:lnTo>
                <a:lnTo>
                  <a:pt x="932" y="1509"/>
                </a:lnTo>
                <a:lnTo>
                  <a:pt x="929" y="1502"/>
                </a:lnTo>
                <a:lnTo>
                  <a:pt x="929" y="1499"/>
                </a:lnTo>
                <a:lnTo>
                  <a:pt x="929" y="1495"/>
                </a:lnTo>
                <a:lnTo>
                  <a:pt x="936" y="1485"/>
                </a:lnTo>
                <a:lnTo>
                  <a:pt x="943" y="1478"/>
                </a:lnTo>
                <a:lnTo>
                  <a:pt x="946" y="1467"/>
                </a:lnTo>
                <a:lnTo>
                  <a:pt x="953" y="1457"/>
                </a:lnTo>
                <a:lnTo>
                  <a:pt x="960" y="1450"/>
                </a:lnTo>
                <a:lnTo>
                  <a:pt x="967" y="1439"/>
                </a:lnTo>
                <a:lnTo>
                  <a:pt x="971" y="1429"/>
                </a:lnTo>
                <a:lnTo>
                  <a:pt x="978" y="1422"/>
                </a:lnTo>
                <a:lnTo>
                  <a:pt x="974" y="1415"/>
                </a:lnTo>
                <a:lnTo>
                  <a:pt x="971" y="1404"/>
                </a:lnTo>
                <a:lnTo>
                  <a:pt x="964" y="1390"/>
                </a:lnTo>
                <a:lnTo>
                  <a:pt x="953" y="1369"/>
                </a:lnTo>
                <a:lnTo>
                  <a:pt x="943" y="1345"/>
                </a:lnTo>
                <a:lnTo>
                  <a:pt x="929" y="1314"/>
                </a:lnTo>
                <a:lnTo>
                  <a:pt x="911" y="1279"/>
                </a:lnTo>
                <a:lnTo>
                  <a:pt x="890" y="1237"/>
                </a:lnTo>
                <a:lnTo>
                  <a:pt x="890" y="1233"/>
                </a:lnTo>
                <a:lnTo>
                  <a:pt x="890" y="1233"/>
                </a:lnTo>
                <a:lnTo>
                  <a:pt x="887" y="1233"/>
                </a:lnTo>
                <a:lnTo>
                  <a:pt x="887" y="1230"/>
                </a:lnTo>
                <a:lnTo>
                  <a:pt x="887" y="1230"/>
                </a:lnTo>
                <a:lnTo>
                  <a:pt x="883" y="1226"/>
                </a:lnTo>
                <a:lnTo>
                  <a:pt x="883" y="1226"/>
                </a:lnTo>
                <a:lnTo>
                  <a:pt x="883" y="1226"/>
                </a:lnTo>
                <a:lnTo>
                  <a:pt x="876" y="1230"/>
                </a:lnTo>
                <a:lnTo>
                  <a:pt x="873" y="1233"/>
                </a:lnTo>
                <a:lnTo>
                  <a:pt x="870" y="1237"/>
                </a:lnTo>
                <a:lnTo>
                  <a:pt x="866" y="1237"/>
                </a:lnTo>
                <a:lnTo>
                  <a:pt x="863" y="1240"/>
                </a:lnTo>
                <a:lnTo>
                  <a:pt x="859" y="1244"/>
                </a:lnTo>
                <a:lnTo>
                  <a:pt x="852" y="1247"/>
                </a:lnTo>
                <a:lnTo>
                  <a:pt x="845" y="1251"/>
                </a:lnTo>
                <a:lnTo>
                  <a:pt x="835" y="1258"/>
                </a:lnTo>
                <a:lnTo>
                  <a:pt x="828" y="1265"/>
                </a:lnTo>
                <a:lnTo>
                  <a:pt x="821" y="1272"/>
                </a:lnTo>
                <a:lnTo>
                  <a:pt x="814" y="1279"/>
                </a:lnTo>
                <a:lnTo>
                  <a:pt x="803" y="1286"/>
                </a:lnTo>
                <a:lnTo>
                  <a:pt x="796" y="1296"/>
                </a:lnTo>
                <a:lnTo>
                  <a:pt x="789" y="1303"/>
                </a:lnTo>
                <a:lnTo>
                  <a:pt x="782" y="1310"/>
                </a:lnTo>
                <a:lnTo>
                  <a:pt x="775" y="1317"/>
                </a:lnTo>
                <a:lnTo>
                  <a:pt x="768" y="1328"/>
                </a:lnTo>
                <a:lnTo>
                  <a:pt x="758" y="1335"/>
                </a:lnTo>
                <a:lnTo>
                  <a:pt x="751" y="1342"/>
                </a:lnTo>
                <a:lnTo>
                  <a:pt x="744" y="1352"/>
                </a:lnTo>
                <a:lnTo>
                  <a:pt x="737" y="1359"/>
                </a:lnTo>
                <a:lnTo>
                  <a:pt x="730" y="1369"/>
                </a:lnTo>
                <a:lnTo>
                  <a:pt x="723" y="1376"/>
                </a:lnTo>
                <a:lnTo>
                  <a:pt x="719" y="1383"/>
                </a:lnTo>
                <a:lnTo>
                  <a:pt x="716" y="1390"/>
                </a:lnTo>
                <a:lnTo>
                  <a:pt x="712" y="1394"/>
                </a:lnTo>
                <a:lnTo>
                  <a:pt x="709" y="1401"/>
                </a:lnTo>
                <a:lnTo>
                  <a:pt x="705" y="1408"/>
                </a:lnTo>
                <a:lnTo>
                  <a:pt x="702" y="1415"/>
                </a:lnTo>
                <a:lnTo>
                  <a:pt x="698" y="1422"/>
                </a:lnTo>
                <a:lnTo>
                  <a:pt x="695" y="1425"/>
                </a:lnTo>
                <a:lnTo>
                  <a:pt x="698" y="1432"/>
                </a:lnTo>
                <a:lnTo>
                  <a:pt x="702" y="1436"/>
                </a:lnTo>
                <a:lnTo>
                  <a:pt x="709" y="1439"/>
                </a:lnTo>
                <a:lnTo>
                  <a:pt x="712" y="1443"/>
                </a:lnTo>
                <a:lnTo>
                  <a:pt x="719" y="1446"/>
                </a:lnTo>
                <a:lnTo>
                  <a:pt x="723" y="1450"/>
                </a:lnTo>
                <a:lnTo>
                  <a:pt x="726" y="1453"/>
                </a:lnTo>
                <a:lnTo>
                  <a:pt x="733" y="1460"/>
                </a:lnTo>
                <a:lnTo>
                  <a:pt x="733" y="1460"/>
                </a:lnTo>
                <a:lnTo>
                  <a:pt x="737" y="1464"/>
                </a:lnTo>
                <a:lnTo>
                  <a:pt x="740" y="1467"/>
                </a:lnTo>
                <a:lnTo>
                  <a:pt x="740" y="1471"/>
                </a:lnTo>
                <a:lnTo>
                  <a:pt x="744" y="1474"/>
                </a:lnTo>
                <a:lnTo>
                  <a:pt x="744" y="1478"/>
                </a:lnTo>
                <a:lnTo>
                  <a:pt x="747" y="1481"/>
                </a:lnTo>
                <a:lnTo>
                  <a:pt x="751" y="1485"/>
                </a:lnTo>
                <a:lnTo>
                  <a:pt x="751" y="1488"/>
                </a:lnTo>
                <a:lnTo>
                  <a:pt x="751" y="1492"/>
                </a:lnTo>
                <a:lnTo>
                  <a:pt x="751" y="1499"/>
                </a:lnTo>
                <a:lnTo>
                  <a:pt x="751" y="1502"/>
                </a:lnTo>
                <a:lnTo>
                  <a:pt x="751" y="1506"/>
                </a:lnTo>
                <a:lnTo>
                  <a:pt x="751" y="1513"/>
                </a:lnTo>
                <a:lnTo>
                  <a:pt x="754" y="1516"/>
                </a:lnTo>
                <a:lnTo>
                  <a:pt x="754" y="1523"/>
                </a:lnTo>
                <a:lnTo>
                  <a:pt x="751" y="1523"/>
                </a:lnTo>
                <a:lnTo>
                  <a:pt x="747" y="1523"/>
                </a:lnTo>
                <a:lnTo>
                  <a:pt x="747" y="1523"/>
                </a:lnTo>
                <a:lnTo>
                  <a:pt x="744" y="1523"/>
                </a:lnTo>
                <a:lnTo>
                  <a:pt x="740" y="1527"/>
                </a:lnTo>
                <a:lnTo>
                  <a:pt x="737" y="1527"/>
                </a:lnTo>
                <a:lnTo>
                  <a:pt x="737" y="1527"/>
                </a:lnTo>
                <a:lnTo>
                  <a:pt x="733" y="1530"/>
                </a:lnTo>
                <a:lnTo>
                  <a:pt x="740" y="1544"/>
                </a:lnTo>
                <a:lnTo>
                  <a:pt x="747" y="1555"/>
                </a:lnTo>
                <a:lnTo>
                  <a:pt x="751" y="1565"/>
                </a:lnTo>
                <a:lnTo>
                  <a:pt x="758" y="1572"/>
                </a:lnTo>
                <a:lnTo>
                  <a:pt x="761" y="1583"/>
                </a:lnTo>
                <a:lnTo>
                  <a:pt x="765" y="1590"/>
                </a:lnTo>
                <a:lnTo>
                  <a:pt x="768" y="1600"/>
                </a:lnTo>
                <a:lnTo>
                  <a:pt x="772" y="1614"/>
                </a:lnTo>
                <a:lnTo>
                  <a:pt x="772" y="1618"/>
                </a:lnTo>
                <a:lnTo>
                  <a:pt x="772" y="1624"/>
                </a:lnTo>
                <a:lnTo>
                  <a:pt x="772" y="1628"/>
                </a:lnTo>
                <a:lnTo>
                  <a:pt x="768" y="1635"/>
                </a:lnTo>
                <a:lnTo>
                  <a:pt x="768" y="1642"/>
                </a:lnTo>
                <a:lnTo>
                  <a:pt x="768" y="1645"/>
                </a:lnTo>
                <a:lnTo>
                  <a:pt x="765" y="1652"/>
                </a:lnTo>
                <a:lnTo>
                  <a:pt x="765" y="1659"/>
                </a:lnTo>
                <a:lnTo>
                  <a:pt x="765" y="1659"/>
                </a:lnTo>
                <a:lnTo>
                  <a:pt x="765" y="1659"/>
                </a:lnTo>
                <a:lnTo>
                  <a:pt x="761" y="1659"/>
                </a:lnTo>
                <a:lnTo>
                  <a:pt x="761" y="1663"/>
                </a:lnTo>
                <a:lnTo>
                  <a:pt x="761" y="1663"/>
                </a:lnTo>
                <a:lnTo>
                  <a:pt x="758" y="1663"/>
                </a:lnTo>
                <a:lnTo>
                  <a:pt x="758" y="1666"/>
                </a:lnTo>
                <a:lnTo>
                  <a:pt x="758" y="1666"/>
                </a:lnTo>
                <a:lnTo>
                  <a:pt x="751" y="1666"/>
                </a:lnTo>
                <a:lnTo>
                  <a:pt x="747" y="1666"/>
                </a:lnTo>
                <a:lnTo>
                  <a:pt x="740" y="1666"/>
                </a:lnTo>
                <a:lnTo>
                  <a:pt x="737" y="1666"/>
                </a:lnTo>
                <a:lnTo>
                  <a:pt x="730" y="1666"/>
                </a:lnTo>
                <a:lnTo>
                  <a:pt x="726" y="1666"/>
                </a:lnTo>
                <a:lnTo>
                  <a:pt x="719" y="1666"/>
                </a:lnTo>
                <a:lnTo>
                  <a:pt x="716" y="1666"/>
                </a:lnTo>
                <a:lnTo>
                  <a:pt x="681" y="1652"/>
                </a:lnTo>
                <a:lnTo>
                  <a:pt x="650" y="1642"/>
                </a:lnTo>
                <a:lnTo>
                  <a:pt x="615" y="1628"/>
                </a:lnTo>
                <a:lnTo>
                  <a:pt x="580" y="1618"/>
                </a:lnTo>
                <a:lnTo>
                  <a:pt x="548" y="1604"/>
                </a:lnTo>
                <a:lnTo>
                  <a:pt x="513" y="1590"/>
                </a:lnTo>
                <a:lnTo>
                  <a:pt x="478" y="1579"/>
                </a:lnTo>
                <a:lnTo>
                  <a:pt x="447" y="1565"/>
                </a:lnTo>
                <a:lnTo>
                  <a:pt x="423" y="1555"/>
                </a:lnTo>
                <a:lnTo>
                  <a:pt x="402" y="1544"/>
                </a:lnTo>
                <a:lnTo>
                  <a:pt x="381" y="1534"/>
                </a:lnTo>
                <a:lnTo>
                  <a:pt x="356" y="1523"/>
                </a:lnTo>
                <a:lnTo>
                  <a:pt x="335" y="1513"/>
                </a:lnTo>
                <a:lnTo>
                  <a:pt x="311" y="1502"/>
                </a:lnTo>
                <a:lnTo>
                  <a:pt x="290" y="1492"/>
                </a:lnTo>
                <a:lnTo>
                  <a:pt x="269" y="1481"/>
                </a:lnTo>
                <a:lnTo>
                  <a:pt x="265" y="1481"/>
                </a:lnTo>
                <a:lnTo>
                  <a:pt x="265" y="1481"/>
                </a:lnTo>
                <a:lnTo>
                  <a:pt x="265" y="1481"/>
                </a:lnTo>
                <a:lnTo>
                  <a:pt x="262" y="1481"/>
                </a:lnTo>
                <a:lnTo>
                  <a:pt x="262" y="1481"/>
                </a:lnTo>
                <a:lnTo>
                  <a:pt x="258" y="1481"/>
                </a:lnTo>
                <a:lnTo>
                  <a:pt x="258" y="1481"/>
                </a:lnTo>
                <a:lnTo>
                  <a:pt x="258" y="1481"/>
                </a:lnTo>
                <a:lnTo>
                  <a:pt x="251" y="1488"/>
                </a:lnTo>
                <a:lnTo>
                  <a:pt x="244" y="1492"/>
                </a:lnTo>
                <a:lnTo>
                  <a:pt x="241" y="1495"/>
                </a:lnTo>
                <a:lnTo>
                  <a:pt x="234" y="1502"/>
                </a:lnTo>
                <a:lnTo>
                  <a:pt x="230" y="1506"/>
                </a:lnTo>
                <a:lnTo>
                  <a:pt x="223" y="1509"/>
                </a:lnTo>
                <a:lnTo>
                  <a:pt x="217" y="1516"/>
                </a:lnTo>
                <a:lnTo>
                  <a:pt x="213" y="1520"/>
                </a:lnTo>
                <a:lnTo>
                  <a:pt x="210" y="1520"/>
                </a:lnTo>
                <a:lnTo>
                  <a:pt x="203" y="1520"/>
                </a:lnTo>
                <a:lnTo>
                  <a:pt x="199" y="1520"/>
                </a:lnTo>
                <a:lnTo>
                  <a:pt x="196" y="1520"/>
                </a:lnTo>
                <a:lnTo>
                  <a:pt x="192" y="1520"/>
                </a:lnTo>
                <a:lnTo>
                  <a:pt x="189" y="1520"/>
                </a:lnTo>
                <a:lnTo>
                  <a:pt x="185" y="1520"/>
                </a:lnTo>
                <a:lnTo>
                  <a:pt x="182" y="1520"/>
                </a:lnTo>
                <a:lnTo>
                  <a:pt x="178" y="1516"/>
                </a:lnTo>
                <a:lnTo>
                  <a:pt x="178" y="1516"/>
                </a:lnTo>
                <a:lnTo>
                  <a:pt x="178" y="1516"/>
                </a:lnTo>
                <a:lnTo>
                  <a:pt x="178" y="1516"/>
                </a:lnTo>
                <a:lnTo>
                  <a:pt x="175" y="1513"/>
                </a:lnTo>
                <a:lnTo>
                  <a:pt x="175" y="1513"/>
                </a:lnTo>
                <a:lnTo>
                  <a:pt x="171" y="1513"/>
                </a:lnTo>
                <a:lnTo>
                  <a:pt x="171" y="1513"/>
                </a:lnTo>
                <a:lnTo>
                  <a:pt x="150" y="1544"/>
                </a:lnTo>
                <a:lnTo>
                  <a:pt x="136" y="1565"/>
                </a:lnTo>
                <a:lnTo>
                  <a:pt x="126" y="1583"/>
                </a:lnTo>
                <a:lnTo>
                  <a:pt x="119" y="1593"/>
                </a:lnTo>
                <a:lnTo>
                  <a:pt x="112" y="1604"/>
                </a:lnTo>
                <a:lnTo>
                  <a:pt x="108" y="1614"/>
                </a:lnTo>
                <a:lnTo>
                  <a:pt x="101" y="1621"/>
                </a:lnTo>
                <a:lnTo>
                  <a:pt x="98" y="1631"/>
                </a:lnTo>
                <a:lnTo>
                  <a:pt x="91" y="1638"/>
                </a:lnTo>
                <a:lnTo>
                  <a:pt x="84" y="1645"/>
                </a:lnTo>
                <a:lnTo>
                  <a:pt x="77" y="1652"/>
                </a:lnTo>
                <a:lnTo>
                  <a:pt x="70" y="1659"/>
                </a:lnTo>
                <a:lnTo>
                  <a:pt x="63" y="1666"/>
                </a:lnTo>
                <a:lnTo>
                  <a:pt x="56" y="1677"/>
                </a:lnTo>
                <a:lnTo>
                  <a:pt x="52" y="1684"/>
                </a:lnTo>
                <a:lnTo>
                  <a:pt x="45" y="1691"/>
                </a:lnTo>
                <a:lnTo>
                  <a:pt x="38" y="1691"/>
                </a:lnTo>
                <a:lnTo>
                  <a:pt x="35" y="1691"/>
                </a:lnTo>
                <a:lnTo>
                  <a:pt x="31" y="1691"/>
                </a:lnTo>
                <a:lnTo>
                  <a:pt x="28" y="1694"/>
                </a:lnTo>
                <a:lnTo>
                  <a:pt x="24" y="1694"/>
                </a:lnTo>
                <a:lnTo>
                  <a:pt x="21" y="1694"/>
                </a:lnTo>
                <a:lnTo>
                  <a:pt x="17" y="1694"/>
                </a:lnTo>
                <a:lnTo>
                  <a:pt x="14" y="1694"/>
                </a:lnTo>
                <a:lnTo>
                  <a:pt x="10" y="1694"/>
                </a:lnTo>
                <a:lnTo>
                  <a:pt x="10" y="1694"/>
                </a:lnTo>
                <a:lnTo>
                  <a:pt x="10" y="1691"/>
                </a:lnTo>
                <a:lnTo>
                  <a:pt x="7" y="1691"/>
                </a:lnTo>
                <a:lnTo>
                  <a:pt x="7" y="1691"/>
                </a:lnTo>
                <a:lnTo>
                  <a:pt x="3" y="1687"/>
                </a:lnTo>
                <a:lnTo>
                  <a:pt x="3" y="1687"/>
                </a:lnTo>
                <a:lnTo>
                  <a:pt x="3" y="1687"/>
                </a:lnTo>
                <a:lnTo>
                  <a:pt x="3" y="1673"/>
                </a:lnTo>
                <a:lnTo>
                  <a:pt x="3" y="1663"/>
                </a:lnTo>
                <a:lnTo>
                  <a:pt x="0" y="1652"/>
                </a:lnTo>
                <a:lnTo>
                  <a:pt x="0" y="1642"/>
                </a:lnTo>
                <a:lnTo>
                  <a:pt x="0" y="1628"/>
                </a:lnTo>
                <a:lnTo>
                  <a:pt x="0" y="1618"/>
                </a:lnTo>
                <a:lnTo>
                  <a:pt x="0" y="1607"/>
                </a:lnTo>
                <a:lnTo>
                  <a:pt x="0" y="1597"/>
                </a:lnTo>
                <a:lnTo>
                  <a:pt x="0" y="1583"/>
                </a:lnTo>
                <a:lnTo>
                  <a:pt x="3" y="1572"/>
                </a:lnTo>
                <a:lnTo>
                  <a:pt x="3" y="1562"/>
                </a:lnTo>
                <a:lnTo>
                  <a:pt x="7" y="1551"/>
                </a:lnTo>
                <a:lnTo>
                  <a:pt x="7" y="1541"/>
                </a:lnTo>
                <a:lnTo>
                  <a:pt x="10" y="1530"/>
                </a:lnTo>
                <a:lnTo>
                  <a:pt x="10" y="1520"/>
                </a:lnTo>
                <a:lnTo>
                  <a:pt x="14" y="1509"/>
                </a:lnTo>
                <a:lnTo>
                  <a:pt x="31" y="1450"/>
                </a:lnTo>
                <a:lnTo>
                  <a:pt x="45" y="1408"/>
                </a:lnTo>
                <a:lnTo>
                  <a:pt x="56" y="1376"/>
                </a:lnTo>
                <a:lnTo>
                  <a:pt x="66" y="1352"/>
                </a:lnTo>
                <a:lnTo>
                  <a:pt x="73" y="1335"/>
                </a:lnTo>
                <a:lnTo>
                  <a:pt x="77" y="1317"/>
                </a:lnTo>
                <a:lnTo>
                  <a:pt x="84" y="1303"/>
                </a:lnTo>
                <a:lnTo>
                  <a:pt x="91" y="1286"/>
                </a:lnTo>
                <a:lnTo>
                  <a:pt x="91" y="1282"/>
                </a:lnTo>
                <a:lnTo>
                  <a:pt x="94" y="1282"/>
                </a:lnTo>
                <a:lnTo>
                  <a:pt x="94" y="1282"/>
                </a:lnTo>
                <a:lnTo>
                  <a:pt x="94" y="1279"/>
                </a:lnTo>
                <a:lnTo>
                  <a:pt x="98" y="1279"/>
                </a:lnTo>
                <a:lnTo>
                  <a:pt x="98" y="1275"/>
                </a:lnTo>
                <a:lnTo>
                  <a:pt x="98" y="1275"/>
                </a:lnTo>
                <a:lnTo>
                  <a:pt x="101" y="1272"/>
                </a:lnTo>
                <a:lnTo>
                  <a:pt x="108" y="1268"/>
                </a:lnTo>
                <a:lnTo>
                  <a:pt x="115" y="1265"/>
                </a:lnTo>
                <a:lnTo>
                  <a:pt x="122" y="1261"/>
                </a:lnTo>
                <a:lnTo>
                  <a:pt x="129" y="1258"/>
                </a:lnTo>
                <a:lnTo>
                  <a:pt x="136" y="1254"/>
                </a:lnTo>
                <a:lnTo>
                  <a:pt x="147" y="1247"/>
                </a:lnTo>
                <a:lnTo>
                  <a:pt x="154" y="1244"/>
                </a:lnTo>
                <a:lnTo>
                  <a:pt x="164" y="1240"/>
                </a:lnTo>
                <a:lnTo>
                  <a:pt x="168" y="1240"/>
                </a:lnTo>
                <a:lnTo>
                  <a:pt x="171" y="1240"/>
                </a:lnTo>
                <a:lnTo>
                  <a:pt x="175" y="1240"/>
                </a:lnTo>
                <a:lnTo>
                  <a:pt x="178" y="1240"/>
                </a:lnTo>
                <a:lnTo>
                  <a:pt x="182" y="1240"/>
                </a:lnTo>
                <a:lnTo>
                  <a:pt x="185" y="1240"/>
                </a:lnTo>
                <a:lnTo>
                  <a:pt x="189" y="1240"/>
                </a:lnTo>
                <a:lnTo>
                  <a:pt x="196" y="1240"/>
                </a:lnTo>
                <a:lnTo>
                  <a:pt x="199" y="1244"/>
                </a:lnTo>
                <a:lnTo>
                  <a:pt x="206" y="1244"/>
                </a:lnTo>
                <a:lnTo>
                  <a:pt x="210" y="1244"/>
                </a:lnTo>
                <a:lnTo>
                  <a:pt x="217" y="1247"/>
                </a:lnTo>
                <a:lnTo>
                  <a:pt x="223" y="1247"/>
                </a:lnTo>
                <a:lnTo>
                  <a:pt x="227" y="1251"/>
                </a:lnTo>
                <a:lnTo>
                  <a:pt x="234" y="1251"/>
                </a:lnTo>
                <a:lnTo>
                  <a:pt x="241" y="1254"/>
                </a:lnTo>
                <a:lnTo>
                  <a:pt x="265" y="1265"/>
                </a:lnTo>
                <a:lnTo>
                  <a:pt x="290" y="1275"/>
                </a:lnTo>
                <a:lnTo>
                  <a:pt x="314" y="1286"/>
                </a:lnTo>
                <a:lnTo>
                  <a:pt x="342" y="1296"/>
                </a:lnTo>
                <a:lnTo>
                  <a:pt x="367" y="1307"/>
                </a:lnTo>
                <a:lnTo>
                  <a:pt x="391" y="1321"/>
                </a:lnTo>
                <a:lnTo>
                  <a:pt x="416" y="1331"/>
                </a:lnTo>
                <a:lnTo>
                  <a:pt x="443" y="1342"/>
                </a:lnTo>
                <a:lnTo>
                  <a:pt x="443" y="1342"/>
                </a:lnTo>
                <a:lnTo>
                  <a:pt x="443" y="1342"/>
                </a:lnTo>
                <a:lnTo>
                  <a:pt x="447" y="1342"/>
                </a:lnTo>
                <a:lnTo>
                  <a:pt x="447" y="1342"/>
                </a:lnTo>
                <a:lnTo>
                  <a:pt x="447" y="1342"/>
                </a:lnTo>
                <a:lnTo>
                  <a:pt x="450" y="1342"/>
                </a:lnTo>
                <a:lnTo>
                  <a:pt x="450" y="1342"/>
                </a:lnTo>
                <a:lnTo>
                  <a:pt x="454" y="1342"/>
                </a:lnTo>
                <a:lnTo>
                  <a:pt x="454" y="1338"/>
                </a:lnTo>
                <a:lnTo>
                  <a:pt x="454" y="1338"/>
                </a:lnTo>
                <a:lnTo>
                  <a:pt x="454" y="1338"/>
                </a:lnTo>
                <a:lnTo>
                  <a:pt x="457" y="1335"/>
                </a:lnTo>
                <a:lnTo>
                  <a:pt x="457" y="1335"/>
                </a:lnTo>
                <a:lnTo>
                  <a:pt x="457" y="1335"/>
                </a:lnTo>
                <a:lnTo>
                  <a:pt x="457" y="1331"/>
                </a:lnTo>
                <a:lnTo>
                  <a:pt x="461" y="1331"/>
                </a:lnTo>
                <a:lnTo>
                  <a:pt x="464" y="1331"/>
                </a:lnTo>
                <a:lnTo>
                  <a:pt x="464" y="1331"/>
                </a:lnTo>
                <a:lnTo>
                  <a:pt x="468" y="1331"/>
                </a:lnTo>
                <a:lnTo>
                  <a:pt x="471" y="1331"/>
                </a:lnTo>
                <a:lnTo>
                  <a:pt x="475" y="1331"/>
                </a:lnTo>
                <a:lnTo>
                  <a:pt x="478" y="1331"/>
                </a:lnTo>
                <a:lnTo>
                  <a:pt x="478" y="1331"/>
                </a:lnTo>
                <a:lnTo>
                  <a:pt x="482" y="1331"/>
                </a:lnTo>
                <a:lnTo>
                  <a:pt x="482" y="1335"/>
                </a:lnTo>
                <a:lnTo>
                  <a:pt x="482" y="1335"/>
                </a:lnTo>
                <a:lnTo>
                  <a:pt x="482" y="1338"/>
                </a:lnTo>
                <a:lnTo>
                  <a:pt x="482" y="1338"/>
                </a:lnTo>
                <a:lnTo>
                  <a:pt x="482" y="1338"/>
                </a:lnTo>
                <a:lnTo>
                  <a:pt x="482" y="1342"/>
                </a:lnTo>
                <a:lnTo>
                  <a:pt x="485" y="1342"/>
                </a:lnTo>
                <a:lnTo>
                  <a:pt x="485" y="1342"/>
                </a:lnTo>
                <a:lnTo>
                  <a:pt x="489" y="1342"/>
                </a:lnTo>
                <a:lnTo>
                  <a:pt x="489" y="1342"/>
                </a:lnTo>
                <a:lnTo>
                  <a:pt x="492" y="1342"/>
                </a:lnTo>
                <a:lnTo>
                  <a:pt x="492" y="1342"/>
                </a:lnTo>
                <a:lnTo>
                  <a:pt x="496" y="1338"/>
                </a:lnTo>
                <a:lnTo>
                  <a:pt x="496" y="1338"/>
                </a:lnTo>
                <a:lnTo>
                  <a:pt x="496" y="1338"/>
                </a:lnTo>
                <a:lnTo>
                  <a:pt x="499" y="1335"/>
                </a:lnTo>
                <a:lnTo>
                  <a:pt x="499" y="1335"/>
                </a:lnTo>
                <a:lnTo>
                  <a:pt x="503" y="1335"/>
                </a:lnTo>
                <a:lnTo>
                  <a:pt x="503" y="1335"/>
                </a:lnTo>
                <a:lnTo>
                  <a:pt x="506" y="1335"/>
                </a:lnTo>
                <a:lnTo>
                  <a:pt x="510" y="1335"/>
                </a:lnTo>
                <a:lnTo>
                  <a:pt x="510" y="1335"/>
                </a:lnTo>
                <a:lnTo>
                  <a:pt x="513" y="1335"/>
                </a:lnTo>
                <a:lnTo>
                  <a:pt x="517" y="1335"/>
                </a:lnTo>
                <a:lnTo>
                  <a:pt x="517" y="1338"/>
                </a:lnTo>
                <a:lnTo>
                  <a:pt x="520" y="1342"/>
                </a:lnTo>
                <a:lnTo>
                  <a:pt x="520" y="1345"/>
                </a:lnTo>
                <a:lnTo>
                  <a:pt x="524" y="1349"/>
                </a:lnTo>
                <a:lnTo>
                  <a:pt x="524" y="1352"/>
                </a:lnTo>
                <a:lnTo>
                  <a:pt x="527" y="1355"/>
                </a:lnTo>
                <a:lnTo>
                  <a:pt x="527" y="1359"/>
                </a:lnTo>
                <a:lnTo>
                  <a:pt x="531" y="1362"/>
                </a:lnTo>
                <a:lnTo>
                  <a:pt x="538" y="1359"/>
                </a:lnTo>
                <a:lnTo>
                  <a:pt x="541" y="1359"/>
                </a:lnTo>
                <a:lnTo>
                  <a:pt x="545" y="1359"/>
                </a:lnTo>
                <a:lnTo>
                  <a:pt x="548" y="1359"/>
                </a:lnTo>
                <a:lnTo>
                  <a:pt x="552" y="1359"/>
                </a:lnTo>
                <a:lnTo>
                  <a:pt x="555" y="1362"/>
                </a:lnTo>
                <a:lnTo>
                  <a:pt x="559" y="1362"/>
                </a:lnTo>
                <a:lnTo>
                  <a:pt x="562" y="1362"/>
                </a:lnTo>
                <a:lnTo>
                  <a:pt x="562" y="1352"/>
                </a:lnTo>
                <a:lnTo>
                  <a:pt x="562" y="1338"/>
                </a:lnTo>
                <a:lnTo>
                  <a:pt x="562" y="1328"/>
                </a:lnTo>
                <a:lnTo>
                  <a:pt x="566" y="1314"/>
                </a:lnTo>
                <a:lnTo>
                  <a:pt x="566" y="1300"/>
                </a:lnTo>
                <a:lnTo>
                  <a:pt x="566" y="1289"/>
                </a:lnTo>
                <a:lnTo>
                  <a:pt x="569" y="1275"/>
                </a:lnTo>
                <a:lnTo>
                  <a:pt x="569" y="1265"/>
                </a:lnTo>
                <a:lnTo>
                  <a:pt x="573" y="1261"/>
                </a:lnTo>
                <a:lnTo>
                  <a:pt x="573" y="1258"/>
                </a:lnTo>
                <a:lnTo>
                  <a:pt x="576" y="1254"/>
                </a:lnTo>
                <a:lnTo>
                  <a:pt x="580" y="1251"/>
                </a:lnTo>
                <a:lnTo>
                  <a:pt x="580" y="1247"/>
                </a:lnTo>
                <a:lnTo>
                  <a:pt x="583" y="1244"/>
                </a:lnTo>
                <a:lnTo>
                  <a:pt x="587" y="1240"/>
                </a:lnTo>
                <a:lnTo>
                  <a:pt x="590" y="1237"/>
                </a:lnTo>
                <a:lnTo>
                  <a:pt x="590" y="1237"/>
                </a:lnTo>
                <a:lnTo>
                  <a:pt x="594" y="1237"/>
                </a:lnTo>
                <a:lnTo>
                  <a:pt x="597" y="1237"/>
                </a:lnTo>
                <a:lnTo>
                  <a:pt x="601" y="1233"/>
                </a:lnTo>
                <a:lnTo>
                  <a:pt x="601" y="1233"/>
                </a:lnTo>
                <a:lnTo>
                  <a:pt x="604" y="1233"/>
                </a:lnTo>
                <a:lnTo>
                  <a:pt x="608" y="1233"/>
                </a:lnTo>
                <a:lnTo>
                  <a:pt x="611" y="1233"/>
                </a:lnTo>
                <a:lnTo>
                  <a:pt x="611" y="1237"/>
                </a:lnTo>
                <a:lnTo>
                  <a:pt x="611" y="1237"/>
                </a:lnTo>
                <a:lnTo>
                  <a:pt x="615" y="1240"/>
                </a:lnTo>
                <a:lnTo>
                  <a:pt x="615" y="1244"/>
                </a:lnTo>
                <a:lnTo>
                  <a:pt x="618" y="1244"/>
                </a:lnTo>
                <a:lnTo>
                  <a:pt x="618" y="1247"/>
                </a:lnTo>
                <a:lnTo>
                  <a:pt x="622" y="1251"/>
                </a:lnTo>
                <a:lnTo>
                  <a:pt x="622" y="1254"/>
                </a:lnTo>
                <a:lnTo>
                  <a:pt x="622" y="1258"/>
                </a:lnTo>
                <a:lnTo>
                  <a:pt x="622" y="1265"/>
                </a:lnTo>
                <a:lnTo>
                  <a:pt x="622" y="1272"/>
                </a:lnTo>
                <a:lnTo>
                  <a:pt x="618" y="1275"/>
                </a:lnTo>
                <a:lnTo>
                  <a:pt x="618" y="1282"/>
                </a:lnTo>
                <a:lnTo>
                  <a:pt x="618" y="1289"/>
                </a:lnTo>
                <a:lnTo>
                  <a:pt x="618" y="1296"/>
                </a:lnTo>
                <a:lnTo>
                  <a:pt x="618" y="1300"/>
                </a:lnTo>
                <a:lnTo>
                  <a:pt x="625" y="1293"/>
                </a:lnTo>
                <a:lnTo>
                  <a:pt x="636" y="1282"/>
                </a:lnTo>
                <a:lnTo>
                  <a:pt x="639" y="1279"/>
                </a:lnTo>
                <a:lnTo>
                  <a:pt x="646" y="1272"/>
                </a:lnTo>
                <a:lnTo>
                  <a:pt x="650" y="1272"/>
                </a:lnTo>
                <a:lnTo>
                  <a:pt x="653" y="1268"/>
                </a:lnTo>
                <a:lnTo>
                  <a:pt x="657" y="1265"/>
                </a:lnTo>
                <a:lnTo>
                  <a:pt x="660" y="1265"/>
                </a:lnTo>
                <a:lnTo>
                  <a:pt x="681" y="1226"/>
                </a:lnTo>
                <a:lnTo>
                  <a:pt x="695" y="1195"/>
                </a:lnTo>
                <a:lnTo>
                  <a:pt x="705" y="1174"/>
                </a:lnTo>
                <a:lnTo>
                  <a:pt x="712" y="1160"/>
                </a:lnTo>
                <a:lnTo>
                  <a:pt x="719" y="1149"/>
                </a:lnTo>
                <a:lnTo>
                  <a:pt x="723" y="1142"/>
                </a:lnTo>
                <a:lnTo>
                  <a:pt x="723" y="1135"/>
                </a:lnTo>
                <a:lnTo>
                  <a:pt x="726" y="1128"/>
                </a:lnTo>
                <a:lnTo>
                  <a:pt x="726" y="1128"/>
                </a:lnTo>
                <a:lnTo>
                  <a:pt x="726" y="1125"/>
                </a:lnTo>
                <a:lnTo>
                  <a:pt x="730" y="1125"/>
                </a:lnTo>
                <a:lnTo>
                  <a:pt x="730" y="1125"/>
                </a:lnTo>
                <a:lnTo>
                  <a:pt x="730" y="1125"/>
                </a:lnTo>
                <a:lnTo>
                  <a:pt x="733" y="1125"/>
                </a:lnTo>
                <a:lnTo>
                  <a:pt x="733" y="1125"/>
                </a:lnTo>
                <a:lnTo>
                  <a:pt x="737" y="1121"/>
                </a:lnTo>
                <a:lnTo>
                  <a:pt x="740" y="1118"/>
                </a:lnTo>
                <a:lnTo>
                  <a:pt x="744" y="1111"/>
                </a:lnTo>
                <a:lnTo>
                  <a:pt x="747" y="1104"/>
                </a:lnTo>
                <a:lnTo>
                  <a:pt x="751" y="1097"/>
                </a:lnTo>
                <a:lnTo>
                  <a:pt x="754" y="1090"/>
                </a:lnTo>
                <a:lnTo>
                  <a:pt x="761" y="1083"/>
                </a:lnTo>
                <a:lnTo>
                  <a:pt x="765" y="1076"/>
                </a:lnTo>
                <a:lnTo>
                  <a:pt x="768" y="1069"/>
                </a:lnTo>
                <a:lnTo>
                  <a:pt x="775" y="1059"/>
                </a:lnTo>
                <a:lnTo>
                  <a:pt x="786" y="1048"/>
                </a:lnTo>
                <a:lnTo>
                  <a:pt x="793" y="1041"/>
                </a:lnTo>
                <a:lnTo>
                  <a:pt x="800" y="1031"/>
                </a:lnTo>
                <a:lnTo>
                  <a:pt x="807" y="1020"/>
                </a:lnTo>
                <a:lnTo>
                  <a:pt x="817" y="1013"/>
                </a:lnTo>
                <a:lnTo>
                  <a:pt x="824" y="1003"/>
                </a:lnTo>
                <a:lnTo>
                  <a:pt x="831" y="992"/>
                </a:lnTo>
                <a:lnTo>
                  <a:pt x="835" y="989"/>
                </a:lnTo>
                <a:lnTo>
                  <a:pt x="838" y="985"/>
                </a:lnTo>
                <a:lnTo>
                  <a:pt x="842" y="982"/>
                </a:lnTo>
                <a:lnTo>
                  <a:pt x="845" y="978"/>
                </a:lnTo>
                <a:lnTo>
                  <a:pt x="849" y="975"/>
                </a:lnTo>
                <a:lnTo>
                  <a:pt x="852" y="975"/>
                </a:lnTo>
                <a:lnTo>
                  <a:pt x="859" y="971"/>
                </a:lnTo>
                <a:lnTo>
                  <a:pt x="863" y="968"/>
                </a:lnTo>
                <a:lnTo>
                  <a:pt x="863" y="954"/>
                </a:lnTo>
                <a:lnTo>
                  <a:pt x="863" y="947"/>
                </a:lnTo>
                <a:lnTo>
                  <a:pt x="863" y="940"/>
                </a:lnTo>
                <a:lnTo>
                  <a:pt x="863" y="933"/>
                </a:lnTo>
                <a:lnTo>
                  <a:pt x="866" y="926"/>
                </a:lnTo>
                <a:lnTo>
                  <a:pt x="866" y="919"/>
                </a:lnTo>
                <a:lnTo>
                  <a:pt x="866" y="912"/>
                </a:lnTo>
                <a:lnTo>
                  <a:pt x="870" y="901"/>
                </a:lnTo>
                <a:lnTo>
                  <a:pt x="876" y="894"/>
                </a:lnTo>
                <a:lnTo>
                  <a:pt x="883" y="891"/>
                </a:lnTo>
                <a:lnTo>
                  <a:pt x="887" y="887"/>
                </a:lnTo>
                <a:lnTo>
                  <a:pt x="894" y="880"/>
                </a:lnTo>
                <a:lnTo>
                  <a:pt x="901" y="877"/>
                </a:lnTo>
                <a:lnTo>
                  <a:pt x="904" y="873"/>
                </a:lnTo>
                <a:lnTo>
                  <a:pt x="911" y="866"/>
                </a:lnTo>
                <a:lnTo>
                  <a:pt x="918" y="863"/>
                </a:lnTo>
                <a:lnTo>
                  <a:pt x="925" y="859"/>
                </a:lnTo>
                <a:lnTo>
                  <a:pt x="932" y="859"/>
                </a:lnTo>
                <a:lnTo>
                  <a:pt x="939" y="859"/>
                </a:lnTo>
                <a:lnTo>
                  <a:pt x="943" y="859"/>
                </a:lnTo>
                <a:lnTo>
                  <a:pt x="950" y="859"/>
                </a:lnTo>
                <a:lnTo>
                  <a:pt x="957" y="859"/>
                </a:lnTo>
                <a:lnTo>
                  <a:pt x="964" y="859"/>
                </a:lnTo>
                <a:lnTo>
                  <a:pt x="974" y="859"/>
                </a:lnTo>
                <a:lnTo>
                  <a:pt x="978" y="863"/>
                </a:lnTo>
                <a:lnTo>
                  <a:pt x="981" y="863"/>
                </a:lnTo>
                <a:lnTo>
                  <a:pt x="985" y="866"/>
                </a:lnTo>
                <a:lnTo>
                  <a:pt x="988" y="866"/>
                </a:lnTo>
                <a:lnTo>
                  <a:pt x="992" y="870"/>
                </a:lnTo>
                <a:lnTo>
                  <a:pt x="995" y="870"/>
                </a:lnTo>
                <a:lnTo>
                  <a:pt x="999" y="873"/>
                </a:lnTo>
                <a:lnTo>
                  <a:pt x="1002" y="877"/>
                </a:lnTo>
                <a:lnTo>
                  <a:pt x="1002" y="877"/>
                </a:lnTo>
                <a:lnTo>
                  <a:pt x="1006" y="880"/>
                </a:lnTo>
                <a:lnTo>
                  <a:pt x="1006" y="880"/>
                </a:lnTo>
                <a:lnTo>
                  <a:pt x="1006" y="884"/>
                </a:lnTo>
                <a:lnTo>
                  <a:pt x="1009" y="887"/>
                </a:lnTo>
                <a:lnTo>
                  <a:pt x="1009" y="887"/>
                </a:lnTo>
                <a:lnTo>
                  <a:pt x="1013" y="891"/>
                </a:lnTo>
                <a:lnTo>
                  <a:pt x="1013" y="894"/>
                </a:lnTo>
                <a:lnTo>
                  <a:pt x="1016" y="901"/>
                </a:lnTo>
                <a:lnTo>
                  <a:pt x="1016" y="905"/>
                </a:lnTo>
                <a:lnTo>
                  <a:pt x="1016" y="912"/>
                </a:lnTo>
                <a:lnTo>
                  <a:pt x="1020" y="919"/>
                </a:lnTo>
                <a:lnTo>
                  <a:pt x="1020" y="926"/>
                </a:lnTo>
                <a:lnTo>
                  <a:pt x="1020" y="933"/>
                </a:lnTo>
                <a:lnTo>
                  <a:pt x="1023" y="940"/>
                </a:lnTo>
                <a:lnTo>
                  <a:pt x="1023" y="947"/>
                </a:lnTo>
                <a:lnTo>
                  <a:pt x="1023" y="950"/>
                </a:lnTo>
                <a:lnTo>
                  <a:pt x="1020" y="957"/>
                </a:lnTo>
                <a:lnTo>
                  <a:pt x="1016" y="961"/>
                </a:lnTo>
                <a:lnTo>
                  <a:pt x="1013" y="968"/>
                </a:lnTo>
                <a:lnTo>
                  <a:pt x="1013" y="971"/>
                </a:lnTo>
                <a:lnTo>
                  <a:pt x="1009" y="978"/>
                </a:lnTo>
                <a:lnTo>
                  <a:pt x="1006" y="982"/>
                </a:lnTo>
                <a:lnTo>
                  <a:pt x="1002" y="989"/>
                </a:lnTo>
                <a:lnTo>
                  <a:pt x="1002" y="989"/>
                </a:lnTo>
                <a:lnTo>
                  <a:pt x="1002" y="992"/>
                </a:lnTo>
                <a:lnTo>
                  <a:pt x="1006" y="992"/>
                </a:lnTo>
                <a:lnTo>
                  <a:pt x="1006" y="996"/>
                </a:lnTo>
                <a:lnTo>
                  <a:pt x="1006" y="996"/>
                </a:lnTo>
                <a:lnTo>
                  <a:pt x="1006" y="999"/>
                </a:lnTo>
                <a:lnTo>
                  <a:pt x="1006" y="999"/>
                </a:lnTo>
                <a:lnTo>
                  <a:pt x="1006" y="1003"/>
                </a:lnTo>
                <a:lnTo>
                  <a:pt x="1009" y="1006"/>
                </a:lnTo>
                <a:lnTo>
                  <a:pt x="1013" y="1010"/>
                </a:lnTo>
                <a:lnTo>
                  <a:pt x="1020" y="1017"/>
                </a:lnTo>
                <a:lnTo>
                  <a:pt x="1030" y="1027"/>
                </a:lnTo>
                <a:lnTo>
                  <a:pt x="1048" y="1048"/>
                </a:lnTo>
                <a:lnTo>
                  <a:pt x="1069" y="1076"/>
                </a:lnTo>
                <a:lnTo>
                  <a:pt x="1100" y="1114"/>
                </a:lnTo>
                <a:lnTo>
                  <a:pt x="1138" y="1163"/>
                </a:lnTo>
                <a:lnTo>
                  <a:pt x="1142" y="1170"/>
                </a:lnTo>
                <a:lnTo>
                  <a:pt x="1145" y="1177"/>
                </a:lnTo>
                <a:lnTo>
                  <a:pt x="1149" y="1184"/>
                </a:lnTo>
                <a:lnTo>
                  <a:pt x="1156" y="1191"/>
                </a:lnTo>
                <a:lnTo>
                  <a:pt x="1159" y="1198"/>
                </a:lnTo>
                <a:lnTo>
                  <a:pt x="1166" y="1205"/>
                </a:lnTo>
                <a:lnTo>
                  <a:pt x="1170" y="1216"/>
                </a:lnTo>
                <a:lnTo>
                  <a:pt x="1177" y="1226"/>
                </a:lnTo>
                <a:lnTo>
                  <a:pt x="1180" y="1226"/>
                </a:lnTo>
                <a:lnTo>
                  <a:pt x="1180" y="1226"/>
                </a:lnTo>
                <a:lnTo>
                  <a:pt x="1184" y="1226"/>
                </a:lnTo>
                <a:lnTo>
                  <a:pt x="1191" y="1223"/>
                </a:lnTo>
                <a:lnTo>
                  <a:pt x="1194" y="1223"/>
                </a:lnTo>
                <a:lnTo>
                  <a:pt x="1205" y="1223"/>
                </a:lnTo>
                <a:lnTo>
                  <a:pt x="1212" y="1219"/>
                </a:lnTo>
                <a:lnTo>
                  <a:pt x="1226" y="1219"/>
                </a:lnTo>
                <a:lnTo>
                  <a:pt x="1229" y="1226"/>
                </a:lnTo>
                <a:lnTo>
                  <a:pt x="1233" y="1230"/>
                </a:lnTo>
                <a:lnTo>
                  <a:pt x="1236" y="1233"/>
                </a:lnTo>
                <a:lnTo>
                  <a:pt x="1240" y="1237"/>
                </a:lnTo>
                <a:lnTo>
                  <a:pt x="1243" y="1244"/>
                </a:lnTo>
                <a:lnTo>
                  <a:pt x="1247" y="1251"/>
                </a:lnTo>
                <a:lnTo>
                  <a:pt x="1250" y="1258"/>
                </a:lnTo>
                <a:lnTo>
                  <a:pt x="1257" y="1268"/>
                </a:lnTo>
                <a:lnTo>
                  <a:pt x="1261" y="1282"/>
                </a:lnTo>
                <a:lnTo>
                  <a:pt x="1264" y="1296"/>
                </a:lnTo>
                <a:lnTo>
                  <a:pt x="1268" y="1307"/>
                </a:lnTo>
                <a:lnTo>
                  <a:pt x="1271" y="1321"/>
                </a:lnTo>
                <a:lnTo>
                  <a:pt x="1275" y="1335"/>
                </a:lnTo>
                <a:lnTo>
                  <a:pt x="1278" y="1345"/>
                </a:lnTo>
                <a:lnTo>
                  <a:pt x="1282" y="1359"/>
                </a:lnTo>
                <a:lnTo>
                  <a:pt x="1285" y="1373"/>
                </a:lnTo>
                <a:lnTo>
                  <a:pt x="1313" y="1352"/>
                </a:lnTo>
                <a:lnTo>
                  <a:pt x="1337" y="1338"/>
                </a:lnTo>
                <a:lnTo>
                  <a:pt x="1355" y="1328"/>
                </a:lnTo>
                <a:lnTo>
                  <a:pt x="1369" y="1321"/>
                </a:lnTo>
                <a:lnTo>
                  <a:pt x="1376" y="1317"/>
                </a:lnTo>
                <a:lnTo>
                  <a:pt x="1386" y="1314"/>
                </a:lnTo>
                <a:lnTo>
                  <a:pt x="1393" y="1310"/>
                </a:lnTo>
                <a:lnTo>
                  <a:pt x="1404" y="1307"/>
                </a:lnTo>
                <a:lnTo>
                  <a:pt x="1404" y="1303"/>
                </a:lnTo>
                <a:lnTo>
                  <a:pt x="1404" y="1303"/>
                </a:lnTo>
                <a:lnTo>
                  <a:pt x="1404" y="1300"/>
                </a:lnTo>
                <a:lnTo>
                  <a:pt x="1404" y="1300"/>
                </a:lnTo>
                <a:lnTo>
                  <a:pt x="1404" y="1296"/>
                </a:lnTo>
                <a:lnTo>
                  <a:pt x="1404" y="1296"/>
                </a:lnTo>
                <a:lnTo>
                  <a:pt x="1407" y="1293"/>
                </a:lnTo>
                <a:lnTo>
                  <a:pt x="1407" y="1289"/>
                </a:lnTo>
                <a:lnTo>
                  <a:pt x="1400" y="1289"/>
                </a:lnTo>
                <a:lnTo>
                  <a:pt x="1397" y="1289"/>
                </a:lnTo>
                <a:lnTo>
                  <a:pt x="1393" y="1286"/>
                </a:lnTo>
                <a:lnTo>
                  <a:pt x="1386" y="1286"/>
                </a:lnTo>
                <a:lnTo>
                  <a:pt x="1383" y="1282"/>
                </a:lnTo>
                <a:lnTo>
                  <a:pt x="1379" y="1282"/>
                </a:lnTo>
                <a:lnTo>
                  <a:pt x="1372" y="1279"/>
                </a:lnTo>
                <a:lnTo>
                  <a:pt x="1369" y="1279"/>
                </a:lnTo>
                <a:lnTo>
                  <a:pt x="1365" y="1275"/>
                </a:lnTo>
                <a:lnTo>
                  <a:pt x="1365" y="1272"/>
                </a:lnTo>
                <a:lnTo>
                  <a:pt x="1365" y="1272"/>
                </a:lnTo>
                <a:lnTo>
                  <a:pt x="1365" y="1268"/>
                </a:lnTo>
                <a:lnTo>
                  <a:pt x="1362" y="1265"/>
                </a:lnTo>
                <a:lnTo>
                  <a:pt x="1362" y="1265"/>
                </a:lnTo>
                <a:lnTo>
                  <a:pt x="1362" y="1261"/>
                </a:lnTo>
                <a:lnTo>
                  <a:pt x="1358" y="1258"/>
                </a:lnTo>
                <a:lnTo>
                  <a:pt x="1355" y="1258"/>
                </a:lnTo>
                <a:lnTo>
                  <a:pt x="1348" y="1254"/>
                </a:lnTo>
                <a:lnTo>
                  <a:pt x="1341" y="1251"/>
                </a:lnTo>
                <a:lnTo>
                  <a:pt x="1337" y="1247"/>
                </a:lnTo>
                <a:lnTo>
                  <a:pt x="1330" y="1244"/>
                </a:lnTo>
                <a:lnTo>
                  <a:pt x="1323" y="1240"/>
                </a:lnTo>
                <a:lnTo>
                  <a:pt x="1320" y="1237"/>
                </a:lnTo>
                <a:lnTo>
                  <a:pt x="1313" y="1233"/>
                </a:lnTo>
                <a:lnTo>
                  <a:pt x="1303" y="1226"/>
                </a:lnTo>
                <a:lnTo>
                  <a:pt x="1296" y="1219"/>
                </a:lnTo>
                <a:lnTo>
                  <a:pt x="1289" y="1212"/>
                </a:lnTo>
                <a:lnTo>
                  <a:pt x="1278" y="1205"/>
                </a:lnTo>
                <a:lnTo>
                  <a:pt x="1271" y="1198"/>
                </a:lnTo>
                <a:lnTo>
                  <a:pt x="1264" y="1191"/>
                </a:lnTo>
                <a:lnTo>
                  <a:pt x="1254" y="1184"/>
                </a:lnTo>
                <a:lnTo>
                  <a:pt x="1247" y="1177"/>
                </a:lnTo>
                <a:lnTo>
                  <a:pt x="1240" y="1167"/>
                </a:lnTo>
                <a:lnTo>
                  <a:pt x="1229" y="1156"/>
                </a:lnTo>
                <a:lnTo>
                  <a:pt x="1222" y="1149"/>
                </a:lnTo>
                <a:lnTo>
                  <a:pt x="1212" y="1139"/>
                </a:lnTo>
                <a:lnTo>
                  <a:pt x="1205" y="1128"/>
                </a:lnTo>
                <a:lnTo>
                  <a:pt x="1198" y="1118"/>
                </a:lnTo>
                <a:lnTo>
                  <a:pt x="1187" y="1107"/>
                </a:lnTo>
                <a:lnTo>
                  <a:pt x="1180" y="1100"/>
                </a:lnTo>
                <a:lnTo>
                  <a:pt x="1180" y="1093"/>
                </a:lnTo>
                <a:lnTo>
                  <a:pt x="1177" y="1090"/>
                </a:lnTo>
                <a:lnTo>
                  <a:pt x="1177" y="1086"/>
                </a:lnTo>
                <a:lnTo>
                  <a:pt x="1177" y="1083"/>
                </a:lnTo>
                <a:lnTo>
                  <a:pt x="1177" y="1080"/>
                </a:lnTo>
                <a:lnTo>
                  <a:pt x="1177" y="1073"/>
                </a:lnTo>
                <a:lnTo>
                  <a:pt x="1173" y="1069"/>
                </a:lnTo>
                <a:lnTo>
                  <a:pt x="1173" y="1066"/>
                </a:lnTo>
                <a:lnTo>
                  <a:pt x="1173" y="1045"/>
                </a:lnTo>
                <a:lnTo>
                  <a:pt x="1173" y="1024"/>
                </a:lnTo>
                <a:lnTo>
                  <a:pt x="1177" y="1003"/>
                </a:lnTo>
                <a:lnTo>
                  <a:pt x="1177" y="978"/>
                </a:lnTo>
                <a:lnTo>
                  <a:pt x="1177" y="957"/>
                </a:lnTo>
                <a:lnTo>
                  <a:pt x="1177" y="936"/>
                </a:lnTo>
                <a:lnTo>
                  <a:pt x="1177" y="915"/>
                </a:lnTo>
                <a:lnTo>
                  <a:pt x="1180" y="894"/>
                </a:lnTo>
                <a:lnTo>
                  <a:pt x="1173" y="894"/>
                </a:lnTo>
                <a:lnTo>
                  <a:pt x="1170" y="891"/>
                </a:lnTo>
                <a:lnTo>
                  <a:pt x="1166" y="891"/>
                </a:lnTo>
                <a:lnTo>
                  <a:pt x="1159" y="891"/>
                </a:lnTo>
                <a:lnTo>
                  <a:pt x="1156" y="891"/>
                </a:lnTo>
                <a:lnTo>
                  <a:pt x="1152" y="891"/>
                </a:lnTo>
                <a:lnTo>
                  <a:pt x="1145" y="887"/>
                </a:lnTo>
                <a:lnTo>
                  <a:pt x="1142" y="887"/>
                </a:lnTo>
                <a:lnTo>
                  <a:pt x="1138" y="887"/>
                </a:lnTo>
                <a:lnTo>
                  <a:pt x="1135" y="884"/>
                </a:lnTo>
                <a:lnTo>
                  <a:pt x="1135" y="884"/>
                </a:lnTo>
                <a:lnTo>
                  <a:pt x="1131" y="880"/>
                </a:lnTo>
                <a:lnTo>
                  <a:pt x="1128" y="880"/>
                </a:lnTo>
                <a:lnTo>
                  <a:pt x="1124" y="877"/>
                </a:lnTo>
                <a:lnTo>
                  <a:pt x="1124" y="877"/>
                </a:lnTo>
                <a:lnTo>
                  <a:pt x="1121" y="873"/>
                </a:lnTo>
                <a:lnTo>
                  <a:pt x="1117" y="870"/>
                </a:lnTo>
                <a:lnTo>
                  <a:pt x="1114" y="863"/>
                </a:lnTo>
                <a:lnTo>
                  <a:pt x="1110" y="859"/>
                </a:lnTo>
                <a:lnTo>
                  <a:pt x="1107" y="852"/>
                </a:lnTo>
                <a:lnTo>
                  <a:pt x="1103" y="845"/>
                </a:lnTo>
                <a:lnTo>
                  <a:pt x="1100" y="842"/>
                </a:lnTo>
                <a:lnTo>
                  <a:pt x="1096" y="835"/>
                </a:lnTo>
                <a:lnTo>
                  <a:pt x="1093" y="831"/>
                </a:lnTo>
                <a:lnTo>
                  <a:pt x="1090" y="821"/>
                </a:lnTo>
                <a:lnTo>
                  <a:pt x="1090" y="814"/>
                </a:lnTo>
                <a:lnTo>
                  <a:pt x="1086" y="807"/>
                </a:lnTo>
                <a:lnTo>
                  <a:pt x="1083" y="800"/>
                </a:lnTo>
                <a:lnTo>
                  <a:pt x="1083" y="790"/>
                </a:lnTo>
                <a:lnTo>
                  <a:pt x="1079" y="783"/>
                </a:lnTo>
                <a:lnTo>
                  <a:pt x="1076" y="776"/>
                </a:lnTo>
                <a:lnTo>
                  <a:pt x="1076" y="769"/>
                </a:lnTo>
                <a:lnTo>
                  <a:pt x="1065" y="765"/>
                </a:lnTo>
                <a:lnTo>
                  <a:pt x="1055" y="765"/>
                </a:lnTo>
                <a:lnTo>
                  <a:pt x="1051" y="762"/>
                </a:lnTo>
                <a:lnTo>
                  <a:pt x="1044" y="762"/>
                </a:lnTo>
                <a:lnTo>
                  <a:pt x="1041" y="762"/>
                </a:lnTo>
                <a:lnTo>
                  <a:pt x="1037" y="758"/>
                </a:lnTo>
                <a:lnTo>
                  <a:pt x="1034" y="758"/>
                </a:lnTo>
                <a:lnTo>
                  <a:pt x="1030" y="755"/>
                </a:lnTo>
                <a:lnTo>
                  <a:pt x="1027" y="751"/>
                </a:lnTo>
                <a:lnTo>
                  <a:pt x="1027" y="751"/>
                </a:lnTo>
                <a:lnTo>
                  <a:pt x="1023" y="748"/>
                </a:lnTo>
                <a:lnTo>
                  <a:pt x="1023" y="744"/>
                </a:lnTo>
                <a:lnTo>
                  <a:pt x="1023" y="744"/>
                </a:lnTo>
                <a:lnTo>
                  <a:pt x="1020" y="741"/>
                </a:lnTo>
                <a:lnTo>
                  <a:pt x="1020" y="737"/>
                </a:lnTo>
                <a:lnTo>
                  <a:pt x="1016" y="737"/>
                </a:lnTo>
                <a:lnTo>
                  <a:pt x="1016" y="727"/>
                </a:lnTo>
                <a:lnTo>
                  <a:pt x="1013" y="713"/>
                </a:lnTo>
                <a:lnTo>
                  <a:pt x="1013" y="702"/>
                </a:lnTo>
                <a:lnTo>
                  <a:pt x="1013" y="692"/>
                </a:lnTo>
                <a:lnTo>
                  <a:pt x="1009" y="681"/>
                </a:lnTo>
                <a:lnTo>
                  <a:pt x="1009" y="667"/>
                </a:lnTo>
                <a:lnTo>
                  <a:pt x="1009" y="657"/>
                </a:lnTo>
                <a:lnTo>
                  <a:pt x="1006" y="646"/>
                </a:lnTo>
                <a:lnTo>
                  <a:pt x="1009" y="636"/>
                </a:lnTo>
                <a:lnTo>
                  <a:pt x="1016" y="629"/>
                </a:lnTo>
                <a:lnTo>
                  <a:pt x="1020" y="622"/>
                </a:lnTo>
                <a:lnTo>
                  <a:pt x="1023" y="618"/>
                </a:lnTo>
                <a:lnTo>
                  <a:pt x="1027" y="611"/>
                </a:lnTo>
                <a:lnTo>
                  <a:pt x="1030" y="604"/>
                </a:lnTo>
                <a:lnTo>
                  <a:pt x="1037" y="594"/>
                </a:lnTo>
                <a:lnTo>
                  <a:pt x="1048" y="583"/>
                </a:lnTo>
                <a:lnTo>
                  <a:pt x="1055" y="580"/>
                </a:lnTo>
                <a:lnTo>
                  <a:pt x="1065" y="576"/>
                </a:lnTo>
                <a:lnTo>
                  <a:pt x="1069" y="576"/>
                </a:lnTo>
                <a:lnTo>
                  <a:pt x="1076" y="573"/>
                </a:lnTo>
                <a:lnTo>
                  <a:pt x="1079" y="573"/>
                </a:lnTo>
                <a:lnTo>
                  <a:pt x="1086" y="573"/>
                </a:lnTo>
                <a:lnTo>
                  <a:pt x="1093" y="573"/>
                </a:lnTo>
                <a:lnTo>
                  <a:pt x="1103" y="573"/>
                </a:lnTo>
                <a:lnTo>
                  <a:pt x="1107" y="569"/>
                </a:lnTo>
                <a:lnTo>
                  <a:pt x="1110" y="566"/>
                </a:lnTo>
                <a:lnTo>
                  <a:pt x="1117" y="562"/>
                </a:lnTo>
                <a:lnTo>
                  <a:pt x="1121" y="559"/>
                </a:lnTo>
                <a:lnTo>
                  <a:pt x="1128" y="555"/>
                </a:lnTo>
                <a:lnTo>
                  <a:pt x="1131" y="552"/>
                </a:lnTo>
                <a:lnTo>
                  <a:pt x="1135" y="548"/>
                </a:lnTo>
                <a:lnTo>
                  <a:pt x="1142" y="545"/>
                </a:lnTo>
                <a:lnTo>
                  <a:pt x="1145" y="545"/>
                </a:lnTo>
                <a:lnTo>
                  <a:pt x="1152" y="545"/>
                </a:lnTo>
                <a:lnTo>
                  <a:pt x="1159" y="545"/>
                </a:lnTo>
                <a:lnTo>
                  <a:pt x="1163" y="545"/>
                </a:lnTo>
                <a:lnTo>
                  <a:pt x="1170" y="545"/>
                </a:lnTo>
                <a:lnTo>
                  <a:pt x="1173" y="541"/>
                </a:lnTo>
                <a:lnTo>
                  <a:pt x="1180" y="541"/>
                </a:lnTo>
                <a:lnTo>
                  <a:pt x="1187" y="541"/>
                </a:lnTo>
                <a:lnTo>
                  <a:pt x="1191" y="538"/>
                </a:lnTo>
                <a:lnTo>
                  <a:pt x="1198" y="535"/>
                </a:lnTo>
                <a:lnTo>
                  <a:pt x="1201" y="528"/>
                </a:lnTo>
                <a:lnTo>
                  <a:pt x="1208" y="524"/>
                </a:lnTo>
                <a:lnTo>
                  <a:pt x="1212" y="524"/>
                </a:lnTo>
                <a:lnTo>
                  <a:pt x="1215" y="521"/>
                </a:lnTo>
                <a:lnTo>
                  <a:pt x="1219" y="517"/>
                </a:lnTo>
                <a:lnTo>
                  <a:pt x="1222" y="514"/>
                </a:lnTo>
                <a:lnTo>
                  <a:pt x="1226" y="514"/>
                </a:lnTo>
                <a:lnTo>
                  <a:pt x="1229" y="514"/>
                </a:lnTo>
                <a:lnTo>
                  <a:pt x="1233" y="514"/>
                </a:lnTo>
                <a:lnTo>
                  <a:pt x="1236" y="514"/>
                </a:lnTo>
                <a:lnTo>
                  <a:pt x="1240" y="514"/>
                </a:lnTo>
                <a:lnTo>
                  <a:pt x="1243" y="514"/>
                </a:lnTo>
                <a:lnTo>
                  <a:pt x="1247" y="514"/>
                </a:lnTo>
                <a:lnTo>
                  <a:pt x="1250" y="514"/>
                </a:lnTo>
                <a:lnTo>
                  <a:pt x="1254" y="517"/>
                </a:lnTo>
                <a:lnTo>
                  <a:pt x="1257" y="517"/>
                </a:lnTo>
                <a:lnTo>
                  <a:pt x="1261" y="521"/>
                </a:lnTo>
                <a:lnTo>
                  <a:pt x="1264" y="524"/>
                </a:lnTo>
                <a:lnTo>
                  <a:pt x="1268" y="528"/>
                </a:lnTo>
                <a:lnTo>
                  <a:pt x="1271" y="531"/>
                </a:lnTo>
                <a:lnTo>
                  <a:pt x="1275" y="531"/>
                </a:lnTo>
                <a:lnTo>
                  <a:pt x="1278" y="535"/>
                </a:lnTo>
                <a:lnTo>
                  <a:pt x="1282" y="541"/>
                </a:lnTo>
                <a:lnTo>
                  <a:pt x="1285" y="548"/>
                </a:lnTo>
                <a:lnTo>
                  <a:pt x="1289" y="552"/>
                </a:lnTo>
                <a:lnTo>
                  <a:pt x="1292" y="559"/>
                </a:lnTo>
                <a:lnTo>
                  <a:pt x="1292" y="566"/>
                </a:lnTo>
                <a:lnTo>
                  <a:pt x="1296" y="573"/>
                </a:lnTo>
                <a:lnTo>
                  <a:pt x="1299" y="580"/>
                </a:lnTo>
                <a:lnTo>
                  <a:pt x="1303" y="587"/>
                </a:lnTo>
                <a:lnTo>
                  <a:pt x="1303" y="590"/>
                </a:lnTo>
                <a:lnTo>
                  <a:pt x="1303" y="597"/>
                </a:lnTo>
                <a:lnTo>
                  <a:pt x="1303" y="604"/>
                </a:lnTo>
                <a:lnTo>
                  <a:pt x="1306" y="608"/>
                </a:lnTo>
                <a:lnTo>
                  <a:pt x="1306" y="615"/>
                </a:lnTo>
                <a:lnTo>
                  <a:pt x="1306" y="618"/>
                </a:lnTo>
                <a:lnTo>
                  <a:pt x="1306" y="625"/>
                </a:lnTo>
                <a:lnTo>
                  <a:pt x="1306" y="632"/>
                </a:lnTo>
                <a:lnTo>
                  <a:pt x="1316" y="639"/>
                </a:lnTo>
                <a:lnTo>
                  <a:pt x="1327" y="646"/>
                </a:lnTo>
                <a:lnTo>
                  <a:pt x="1330" y="653"/>
                </a:lnTo>
                <a:lnTo>
                  <a:pt x="1337" y="660"/>
                </a:lnTo>
                <a:lnTo>
                  <a:pt x="1341" y="664"/>
                </a:lnTo>
                <a:lnTo>
                  <a:pt x="1344" y="667"/>
                </a:lnTo>
                <a:lnTo>
                  <a:pt x="1348" y="674"/>
                </a:lnTo>
                <a:lnTo>
                  <a:pt x="1351" y="681"/>
                </a:lnTo>
                <a:lnTo>
                  <a:pt x="1355" y="685"/>
                </a:lnTo>
                <a:lnTo>
                  <a:pt x="1355" y="688"/>
                </a:lnTo>
                <a:lnTo>
                  <a:pt x="1358" y="695"/>
                </a:lnTo>
                <a:lnTo>
                  <a:pt x="1358" y="699"/>
                </a:lnTo>
                <a:lnTo>
                  <a:pt x="1362" y="702"/>
                </a:lnTo>
                <a:lnTo>
                  <a:pt x="1362" y="706"/>
                </a:lnTo>
                <a:lnTo>
                  <a:pt x="1365" y="709"/>
                </a:lnTo>
                <a:lnTo>
                  <a:pt x="1365" y="716"/>
                </a:lnTo>
                <a:lnTo>
                  <a:pt x="1365" y="723"/>
                </a:lnTo>
                <a:lnTo>
                  <a:pt x="1365" y="730"/>
                </a:lnTo>
                <a:lnTo>
                  <a:pt x="1365" y="737"/>
                </a:lnTo>
                <a:lnTo>
                  <a:pt x="1365" y="748"/>
                </a:lnTo>
                <a:lnTo>
                  <a:pt x="1365" y="755"/>
                </a:lnTo>
                <a:lnTo>
                  <a:pt x="1365" y="762"/>
                </a:lnTo>
                <a:lnTo>
                  <a:pt x="1365" y="769"/>
                </a:lnTo>
                <a:lnTo>
                  <a:pt x="1365" y="779"/>
                </a:lnTo>
                <a:lnTo>
                  <a:pt x="1362" y="783"/>
                </a:lnTo>
                <a:lnTo>
                  <a:pt x="1358" y="790"/>
                </a:lnTo>
                <a:lnTo>
                  <a:pt x="1355" y="797"/>
                </a:lnTo>
                <a:lnTo>
                  <a:pt x="1351" y="804"/>
                </a:lnTo>
                <a:lnTo>
                  <a:pt x="1348" y="807"/>
                </a:lnTo>
                <a:lnTo>
                  <a:pt x="1344" y="814"/>
                </a:lnTo>
                <a:lnTo>
                  <a:pt x="1341" y="821"/>
                </a:lnTo>
                <a:lnTo>
                  <a:pt x="1337" y="828"/>
                </a:lnTo>
                <a:lnTo>
                  <a:pt x="1334" y="831"/>
                </a:lnTo>
                <a:lnTo>
                  <a:pt x="1330" y="835"/>
                </a:lnTo>
                <a:lnTo>
                  <a:pt x="1327" y="838"/>
                </a:lnTo>
                <a:lnTo>
                  <a:pt x="1323" y="842"/>
                </a:lnTo>
                <a:lnTo>
                  <a:pt x="1316" y="845"/>
                </a:lnTo>
                <a:lnTo>
                  <a:pt x="1313" y="849"/>
                </a:lnTo>
                <a:lnTo>
                  <a:pt x="1310" y="852"/>
                </a:lnTo>
                <a:lnTo>
                  <a:pt x="1306" y="856"/>
                </a:lnTo>
                <a:lnTo>
                  <a:pt x="1303" y="856"/>
                </a:lnTo>
                <a:lnTo>
                  <a:pt x="1299" y="856"/>
                </a:lnTo>
                <a:lnTo>
                  <a:pt x="1296" y="859"/>
                </a:lnTo>
                <a:lnTo>
                  <a:pt x="1292" y="859"/>
                </a:lnTo>
                <a:lnTo>
                  <a:pt x="1289" y="859"/>
                </a:lnTo>
                <a:lnTo>
                  <a:pt x="1289" y="859"/>
                </a:lnTo>
                <a:lnTo>
                  <a:pt x="1285" y="859"/>
                </a:lnTo>
                <a:lnTo>
                  <a:pt x="1282" y="863"/>
                </a:lnTo>
                <a:lnTo>
                  <a:pt x="1282" y="863"/>
                </a:lnTo>
                <a:lnTo>
                  <a:pt x="1282" y="866"/>
                </a:lnTo>
                <a:lnTo>
                  <a:pt x="1278" y="870"/>
                </a:lnTo>
                <a:lnTo>
                  <a:pt x="1278" y="873"/>
                </a:lnTo>
                <a:lnTo>
                  <a:pt x="1278" y="873"/>
                </a:lnTo>
                <a:lnTo>
                  <a:pt x="1278" y="877"/>
                </a:lnTo>
                <a:lnTo>
                  <a:pt x="1278" y="880"/>
                </a:lnTo>
                <a:lnTo>
                  <a:pt x="1275" y="884"/>
                </a:lnTo>
                <a:lnTo>
                  <a:pt x="1278" y="898"/>
                </a:lnTo>
                <a:lnTo>
                  <a:pt x="1278" y="915"/>
                </a:lnTo>
                <a:lnTo>
                  <a:pt x="1282" y="933"/>
                </a:lnTo>
                <a:lnTo>
                  <a:pt x="1285" y="954"/>
                </a:lnTo>
                <a:lnTo>
                  <a:pt x="1289" y="978"/>
                </a:lnTo>
                <a:lnTo>
                  <a:pt x="1296" y="999"/>
                </a:lnTo>
                <a:lnTo>
                  <a:pt x="1299" y="1024"/>
                </a:lnTo>
                <a:lnTo>
                  <a:pt x="1303" y="1052"/>
                </a:lnTo>
                <a:lnTo>
                  <a:pt x="1306" y="1055"/>
                </a:lnTo>
                <a:lnTo>
                  <a:pt x="1310" y="1059"/>
                </a:lnTo>
                <a:lnTo>
                  <a:pt x="1313" y="1066"/>
                </a:lnTo>
                <a:lnTo>
                  <a:pt x="1316" y="1069"/>
                </a:lnTo>
                <a:lnTo>
                  <a:pt x="1320" y="1073"/>
                </a:lnTo>
                <a:lnTo>
                  <a:pt x="1323" y="1080"/>
                </a:lnTo>
                <a:lnTo>
                  <a:pt x="1327" y="1083"/>
                </a:lnTo>
                <a:lnTo>
                  <a:pt x="1330" y="1090"/>
                </a:lnTo>
                <a:lnTo>
                  <a:pt x="1348" y="1104"/>
                </a:lnTo>
                <a:lnTo>
                  <a:pt x="1365" y="1121"/>
                </a:lnTo>
                <a:lnTo>
                  <a:pt x="1383" y="1139"/>
                </a:lnTo>
                <a:lnTo>
                  <a:pt x="1397" y="1153"/>
                </a:lnTo>
                <a:lnTo>
                  <a:pt x="1414" y="1170"/>
                </a:lnTo>
                <a:lnTo>
                  <a:pt x="1432" y="1188"/>
                </a:lnTo>
                <a:lnTo>
                  <a:pt x="1449" y="1205"/>
                </a:lnTo>
                <a:lnTo>
                  <a:pt x="1467" y="1223"/>
                </a:lnTo>
                <a:lnTo>
                  <a:pt x="1470" y="1223"/>
                </a:lnTo>
                <a:lnTo>
                  <a:pt x="1477" y="1226"/>
                </a:lnTo>
                <a:lnTo>
                  <a:pt x="1481" y="1230"/>
                </a:lnTo>
                <a:lnTo>
                  <a:pt x="1488" y="1233"/>
                </a:lnTo>
                <a:lnTo>
                  <a:pt x="1491" y="1237"/>
                </a:lnTo>
                <a:lnTo>
                  <a:pt x="1498" y="1237"/>
                </a:lnTo>
                <a:lnTo>
                  <a:pt x="1502" y="1240"/>
                </a:lnTo>
                <a:lnTo>
                  <a:pt x="1509" y="1244"/>
                </a:lnTo>
                <a:lnTo>
                  <a:pt x="1512" y="1244"/>
                </a:lnTo>
                <a:lnTo>
                  <a:pt x="1512" y="1244"/>
                </a:lnTo>
                <a:lnTo>
                  <a:pt x="1516" y="1244"/>
                </a:lnTo>
                <a:lnTo>
                  <a:pt x="1519" y="1244"/>
                </a:lnTo>
                <a:lnTo>
                  <a:pt x="1523" y="1247"/>
                </a:lnTo>
                <a:lnTo>
                  <a:pt x="1523" y="1247"/>
                </a:lnTo>
                <a:lnTo>
                  <a:pt x="1526" y="1247"/>
                </a:lnTo>
                <a:lnTo>
                  <a:pt x="1530" y="1247"/>
                </a:lnTo>
                <a:lnTo>
                  <a:pt x="1557" y="1233"/>
                </a:lnTo>
                <a:lnTo>
                  <a:pt x="1578" y="1223"/>
                </a:lnTo>
                <a:lnTo>
                  <a:pt x="1596" y="1216"/>
                </a:lnTo>
                <a:lnTo>
                  <a:pt x="1610" y="1209"/>
                </a:lnTo>
                <a:lnTo>
                  <a:pt x="1620" y="1205"/>
                </a:lnTo>
                <a:lnTo>
                  <a:pt x="1631" y="1198"/>
                </a:lnTo>
                <a:lnTo>
                  <a:pt x="1641" y="1195"/>
                </a:lnTo>
                <a:lnTo>
                  <a:pt x="1655" y="1191"/>
                </a:lnTo>
                <a:lnTo>
                  <a:pt x="1669" y="1191"/>
                </a:lnTo>
                <a:lnTo>
                  <a:pt x="1680" y="1191"/>
                </a:lnTo>
                <a:lnTo>
                  <a:pt x="1687" y="1191"/>
                </a:lnTo>
                <a:lnTo>
                  <a:pt x="1694" y="1191"/>
                </a:lnTo>
                <a:lnTo>
                  <a:pt x="1701" y="1191"/>
                </a:lnTo>
                <a:lnTo>
                  <a:pt x="1704" y="1191"/>
                </a:lnTo>
                <a:lnTo>
                  <a:pt x="1704" y="1191"/>
                </a:lnTo>
                <a:lnTo>
                  <a:pt x="1708" y="1188"/>
                </a:lnTo>
                <a:lnTo>
                  <a:pt x="1715" y="1177"/>
                </a:lnTo>
                <a:lnTo>
                  <a:pt x="1718" y="1170"/>
                </a:lnTo>
                <a:lnTo>
                  <a:pt x="1722" y="1167"/>
                </a:lnTo>
                <a:lnTo>
                  <a:pt x="1725" y="1160"/>
                </a:lnTo>
                <a:lnTo>
                  <a:pt x="1729" y="1156"/>
                </a:lnTo>
                <a:lnTo>
                  <a:pt x="1729" y="1153"/>
                </a:lnTo>
                <a:lnTo>
                  <a:pt x="1729" y="1149"/>
                </a:lnTo>
                <a:lnTo>
                  <a:pt x="1732" y="1142"/>
                </a:lnTo>
                <a:lnTo>
                  <a:pt x="1725" y="1142"/>
                </a:lnTo>
                <a:lnTo>
                  <a:pt x="1718" y="1142"/>
                </a:lnTo>
                <a:lnTo>
                  <a:pt x="1715" y="1139"/>
                </a:lnTo>
                <a:lnTo>
                  <a:pt x="1715" y="1139"/>
                </a:lnTo>
                <a:lnTo>
                  <a:pt x="1711" y="1139"/>
                </a:lnTo>
                <a:lnTo>
                  <a:pt x="1711" y="1135"/>
                </a:lnTo>
                <a:lnTo>
                  <a:pt x="1708" y="1135"/>
                </a:lnTo>
                <a:lnTo>
                  <a:pt x="1704" y="1132"/>
                </a:lnTo>
                <a:lnTo>
                  <a:pt x="1701" y="1132"/>
                </a:lnTo>
                <a:lnTo>
                  <a:pt x="1701" y="1132"/>
                </a:lnTo>
                <a:lnTo>
                  <a:pt x="1697" y="1132"/>
                </a:lnTo>
                <a:lnTo>
                  <a:pt x="1694" y="1132"/>
                </a:lnTo>
                <a:lnTo>
                  <a:pt x="1690" y="1132"/>
                </a:lnTo>
                <a:lnTo>
                  <a:pt x="1687" y="1135"/>
                </a:lnTo>
                <a:lnTo>
                  <a:pt x="1683" y="1135"/>
                </a:lnTo>
                <a:lnTo>
                  <a:pt x="1680" y="1135"/>
                </a:lnTo>
                <a:lnTo>
                  <a:pt x="1669" y="1139"/>
                </a:lnTo>
                <a:lnTo>
                  <a:pt x="1662" y="1146"/>
                </a:lnTo>
                <a:lnTo>
                  <a:pt x="1652" y="1149"/>
                </a:lnTo>
                <a:lnTo>
                  <a:pt x="1641" y="1153"/>
                </a:lnTo>
                <a:lnTo>
                  <a:pt x="1631" y="1156"/>
                </a:lnTo>
                <a:lnTo>
                  <a:pt x="1620" y="1160"/>
                </a:lnTo>
                <a:lnTo>
                  <a:pt x="1610" y="1167"/>
                </a:lnTo>
                <a:lnTo>
                  <a:pt x="1599" y="1170"/>
                </a:lnTo>
                <a:lnTo>
                  <a:pt x="1596" y="1170"/>
                </a:lnTo>
                <a:lnTo>
                  <a:pt x="1592" y="1170"/>
                </a:lnTo>
                <a:lnTo>
                  <a:pt x="1589" y="1170"/>
                </a:lnTo>
                <a:lnTo>
                  <a:pt x="1585" y="1170"/>
                </a:lnTo>
                <a:lnTo>
                  <a:pt x="1582" y="1167"/>
                </a:lnTo>
                <a:lnTo>
                  <a:pt x="1578" y="1167"/>
                </a:lnTo>
                <a:lnTo>
                  <a:pt x="1571" y="1167"/>
                </a:lnTo>
                <a:lnTo>
                  <a:pt x="1568" y="1167"/>
                </a:lnTo>
                <a:lnTo>
                  <a:pt x="1568" y="1160"/>
                </a:lnTo>
                <a:lnTo>
                  <a:pt x="1568" y="1153"/>
                </a:lnTo>
                <a:lnTo>
                  <a:pt x="1568" y="1146"/>
                </a:lnTo>
                <a:lnTo>
                  <a:pt x="1568" y="1139"/>
                </a:lnTo>
                <a:lnTo>
                  <a:pt x="1568" y="1132"/>
                </a:lnTo>
                <a:lnTo>
                  <a:pt x="1568" y="1125"/>
                </a:lnTo>
                <a:lnTo>
                  <a:pt x="1568" y="1118"/>
                </a:lnTo>
                <a:lnTo>
                  <a:pt x="1568" y="1111"/>
                </a:lnTo>
                <a:lnTo>
                  <a:pt x="1568" y="1104"/>
                </a:lnTo>
                <a:lnTo>
                  <a:pt x="1571" y="1097"/>
                </a:lnTo>
                <a:lnTo>
                  <a:pt x="1571" y="1093"/>
                </a:lnTo>
                <a:lnTo>
                  <a:pt x="1575" y="1086"/>
                </a:lnTo>
                <a:lnTo>
                  <a:pt x="1578" y="1083"/>
                </a:lnTo>
                <a:lnTo>
                  <a:pt x="1578" y="1076"/>
                </a:lnTo>
                <a:lnTo>
                  <a:pt x="1582" y="1073"/>
                </a:lnTo>
                <a:lnTo>
                  <a:pt x="1585" y="1066"/>
                </a:lnTo>
                <a:lnTo>
                  <a:pt x="1585" y="1059"/>
                </a:lnTo>
                <a:lnTo>
                  <a:pt x="1585" y="1052"/>
                </a:lnTo>
                <a:lnTo>
                  <a:pt x="1585" y="1045"/>
                </a:lnTo>
                <a:lnTo>
                  <a:pt x="1585" y="1041"/>
                </a:lnTo>
                <a:lnTo>
                  <a:pt x="1585" y="1034"/>
                </a:lnTo>
                <a:lnTo>
                  <a:pt x="1585" y="1027"/>
                </a:lnTo>
                <a:lnTo>
                  <a:pt x="1585" y="1020"/>
                </a:lnTo>
                <a:lnTo>
                  <a:pt x="1585" y="1013"/>
                </a:lnTo>
                <a:lnTo>
                  <a:pt x="1582" y="999"/>
                </a:lnTo>
                <a:lnTo>
                  <a:pt x="1578" y="982"/>
                </a:lnTo>
                <a:lnTo>
                  <a:pt x="1575" y="968"/>
                </a:lnTo>
                <a:lnTo>
                  <a:pt x="1571" y="950"/>
                </a:lnTo>
                <a:lnTo>
                  <a:pt x="1568" y="936"/>
                </a:lnTo>
                <a:lnTo>
                  <a:pt x="1564" y="922"/>
                </a:lnTo>
                <a:lnTo>
                  <a:pt x="1561" y="905"/>
                </a:lnTo>
                <a:lnTo>
                  <a:pt x="1557" y="891"/>
                </a:lnTo>
                <a:lnTo>
                  <a:pt x="1557" y="884"/>
                </a:lnTo>
                <a:lnTo>
                  <a:pt x="1557" y="880"/>
                </a:lnTo>
                <a:lnTo>
                  <a:pt x="1557" y="873"/>
                </a:lnTo>
                <a:lnTo>
                  <a:pt x="1557" y="866"/>
                </a:lnTo>
                <a:lnTo>
                  <a:pt x="1557" y="863"/>
                </a:lnTo>
                <a:lnTo>
                  <a:pt x="1557" y="856"/>
                </a:lnTo>
                <a:lnTo>
                  <a:pt x="1561" y="852"/>
                </a:lnTo>
                <a:lnTo>
                  <a:pt x="1561" y="845"/>
                </a:lnTo>
                <a:lnTo>
                  <a:pt x="1561" y="838"/>
                </a:lnTo>
                <a:lnTo>
                  <a:pt x="1564" y="831"/>
                </a:lnTo>
                <a:lnTo>
                  <a:pt x="1564" y="824"/>
                </a:lnTo>
                <a:lnTo>
                  <a:pt x="1568" y="817"/>
                </a:lnTo>
                <a:lnTo>
                  <a:pt x="1568" y="810"/>
                </a:lnTo>
                <a:lnTo>
                  <a:pt x="1571" y="804"/>
                </a:lnTo>
                <a:lnTo>
                  <a:pt x="1575" y="800"/>
                </a:lnTo>
                <a:lnTo>
                  <a:pt x="1575" y="793"/>
                </a:lnTo>
                <a:lnTo>
                  <a:pt x="1557" y="793"/>
                </a:lnTo>
                <a:lnTo>
                  <a:pt x="1543" y="790"/>
                </a:lnTo>
                <a:lnTo>
                  <a:pt x="1536" y="790"/>
                </a:lnTo>
                <a:lnTo>
                  <a:pt x="1530" y="790"/>
                </a:lnTo>
                <a:lnTo>
                  <a:pt x="1523" y="790"/>
                </a:lnTo>
                <a:lnTo>
                  <a:pt x="1523" y="790"/>
                </a:lnTo>
                <a:lnTo>
                  <a:pt x="1519" y="790"/>
                </a:lnTo>
                <a:lnTo>
                  <a:pt x="1519" y="786"/>
                </a:lnTo>
                <a:lnTo>
                  <a:pt x="1502" y="783"/>
                </a:lnTo>
                <a:lnTo>
                  <a:pt x="1484" y="779"/>
                </a:lnTo>
                <a:lnTo>
                  <a:pt x="1474" y="776"/>
                </a:lnTo>
                <a:lnTo>
                  <a:pt x="1463" y="772"/>
                </a:lnTo>
                <a:lnTo>
                  <a:pt x="1456" y="769"/>
                </a:lnTo>
                <a:lnTo>
                  <a:pt x="1446" y="769"/>
                </a:lnTo>
                <a:lnTo>
                  <a:pt x="1439" y="765"/>
                </a:lnTo>
                <a:lnTo>
                  <a:pt x="1425" y="758"/>
                </a:lnTo>
                <a:lnTo>
                  <a:pt x="1418" y="755"/>
                </a:lnTo>
                <a:lnTo>
                  <a:pt x="1414" y="751"/>
                </a:lnTo>
                <a:lnTo>
                  <a:pt x="1411" y="748"/>
                </a:lnTo>
                <a:lnTo>
                  <a:pt x="1404" y="744"/>
                </a:lnTo>
                <a:lnTo>
                  <a:pt x="1400" y="741"/>
                </a:lnTo>
                <a:lnTo>
                  <a:pt x="1393" y="737"/>
                </a:lnTo>
                <a:lnTo>
                  <a:pt x="1386" y="730"/>
                </a:lnTo>
                <a:lnTo>
                  <a:pt x="1383" y="727"/>
                </a:lnTo>
                <a:lnTo>
                  <a:pt x="1379" y="723"/>
                </a:lnTo>
                <a:lnTo>
                  <a:pt x="1379" y="720"/>
                </a:lnTo>
                <a:lnTo>
                  <a:pt x="1376" y="716"/>
                </a:lnTo>
                <a:lnTo>
                  <a:pt x="1376" y="709"/>
                </a:lnTo>
                <a:lnTo>
                  <a:pt x="1376" y="702"/>
                </a:lnTo>
                <a:lnTo>
                  <a:pt x="1372" y="692"/>
                </a:lnTo>
                <a:lnTo>
                  <a:pt x="1372" y="681"/>
                </a:lnTo>
                <a:lnTo>
                  <a:pt x="1369" y="664"/>
                </a:lnTo>
                <a:lnTo>
                  <a:pt x="1369" y="653"/>
                </a:lnTo>
                <a:lnTo>
                  <a:pt x="1369" y="646"/>
                </a:lnTo>
                <a:lnTo>
                  <a:pt x="1369" y="639"/>
                </a:lnTo>
                <a:lnTo>
                  <a:pt x="1369" y="629"/>
                </a:lnTo>
                <a:lnTo>
                  <a:pt x="1369" y="622"/>
                </a:lnTo>
                <a:lnTo>
                  <a:pt x="1369" y="615"/>
                </a:lnTo>
                <a:lnTo>
                  <a:pt x="1369" y="604"/>
                </a:lnTo>
                <a:lnTo>
                  <a:pt x="1369" y="597"/>
                </a:lnTo>
                <a:lnTo>
                  <a:pt x="1376" y="590"/>
                </a:lnTo>
                <a:lnTo>
                  <a:pt x="1379" y="587"/>
                </a:lnTo>
                <a:lnTo>
                  <a:pt x="1383" y="583"/>
                </a:lnTo>
                <a:lnTo>
                  <a:pt x="1386" y="580"/>
                </a:lnTo>
                <a:lnTo>
                  <a:pt x="1386" y="580"/>
                </a:lnTo>
                <a:lnTo>
                  <a:pt x="1390" y="576"/>
                </a:lnTo>
                <a:lnTo>
                  <a:pt x="1393" y="576"/>
                </a:lnTo>
                <a:lnTo>
                  <a:pt x="1397" y="573"/>
                </a:lnTo>
                <a:lnTo>
                  <a:pt x="1400" y="573"/>
                </a:lnTo>
                <a:lnTo>
                  <a:pt x="1407" y="573"/>
                </a:lnTo>
                <a:lnTo>
                  <a:pt x="1411" y="576"/>
                </a:lnTo>
                <a:lnTo>
                  <a:pt x="1414" y="576"/>
                </a:lnTo>
                <a:lnTo>
                  <a:pt x="1421" y="576"/>
                </a:lnTo>
                <a:lnTo>
                  <a:pt x="1425" y="576"/>
                </a:lnTo>
                <a:lnTo>
                  <a:pt x="1428" y="576"/>
                </a:lnTo>
                <a:lnTo>
                  <a:pt x="1435" y="576"/>
                </a:lnTo>
                <a:lnTo>
                  <a:pt x="1467" y="587"/>
                </a:lnTo>
                <a:lnTo>
                  <a:pt x="1491" y="597"/>
                </a:lnTo>
                <a:lnTo>
                  <a:pt x="1505" y="604"/>
                </a:lnTo>
                <a:lnTo>
                  <a:pt x="1519" y="608"/>
                </a:lnTo>
                <a:lnTo>
                  <a:pt x="1526" y="611"/>
                </a:lnTo>
                <a:lnTo>
                  <a:pt x="1530" y="615"/>
                </a:lnTo>
                <a:lnTo>
                  <a:pt x="1533" y="615"/>
                </a:lnTo>
                <a:lnTo>
                  <a:pt x="1533" y="618"/>
                </a:lnTo>
                <a:lnTo>
                  <a:pt x="1540" y="622"/>
                </a:lnTo>
                <a:lnTo>
                  <a:pt x="1543" y="622"/>
                </a:lnTo>
                <a:lnTo>
                  <a:pt x="1550" y="625"/>
                </a:lnTo>
                <a:lnTo>
                  <a:pt x="1554" y="629"/>
                </a:lnTo>
                <a:lnTo>
                  <a:pt x="1561" y="632"/>
                </a:lnTo>
                <a:lnTo>
                  <a:pt x="1564" y="636"/>
                </a:lnTo>
                <a:lnTo>
                  <a:pt x="1571" y="636"/>
                </a:lnTo>
                <a:lnTo>
                  <a:pt x="1575" y="639"/>
                </a:lnTo>
                <a:lnTo>
                  <a:pt x="1575" y="639"/>
                </a:lnTo>
                <a:lnTo>
                  <a:pt x="1578" y="639"/>
                </a:lnTo>
                <a:lnTo>
                  <a:pt x="1578" y="639"/>
                </a:lnTo>
                <a:lnTo>
                  <a:pt x="1582" y="639"/>
                </a:lnTo>
                <a:lnTo>
                  <a:pt x="1582" y="639"/>
                </a:lnTo>
                <a:lnTo>
                  <a:pt x="1582" y="639"/>
                </a:lnTo>
                <a:lnTo>
                  <a:pt x="1585" y="639"/>
                </a:lnTo>
                <a:lnTo>
                  <a:pt x="1585" y="639"/>
                </a:lnTo>
                <a:lnTo>
                  <a:pt x="1589" y="632"/>
                </a:lnTo>
                <a:lnTo>
                  <a:pt x="1592" y="625"/>
                </a:lnTo>
                <a:lnTo>
                  <a:pt x="1596" y="615"/>
                </a:lnTo>
                <a:lnTo>
                  <a:pt x="1599" y="608"/>
                </a:lnTo>
                <a:lnTo>
                  <a:pt x="1603" y="601"/>
                </a:lnTo>
                <a:lnTo>
                  <a:pt x="1606" y="594"/>
                </a:lnTo>
                <a:lnTo>
                  <a:pt x="1610" y="587"/>
                </a:lnTo>
                <a:lnTo>
                  <a:pt x="1613" y="580"/>
                </a:lnTo>
                <a:lnTo>
                  <a:pt x="1613" y="573"/>
                </a:lnTo>
                <a:lnTo>
                  <a:pt x="1613" y="569"/>
                </a:lnTo>
                <a:lnTo>
                  <a:pt x="1613" y="566"/>
                </a:lnTo>
                <a:lnTo>
                  <a:pt x="1613" y="566"/>
                </a:lnTo>
                <a:lnTo>
                  <a:pt x="1613" y="562"/>
                </a:lnTo>
                <a:lnTo>
                  <a:pt x="1617" y="555"/>
                </a:lnTo>
                <a:lnTo>
                  <a:pt x="1617" y="552"/>
                </a:lnTo>
                <a:lnTo>
                  <a:pt x="1620" y="545"/>
                </a:lnTo>
                <a:lnTo>
                  <a:pt x="1620" y="541"/>
                </a:lnTo>
                <a:lnTo>
                  <a:pt x="1624" y="538"/>
                </a:lnTo>
                <a:lnTo>
                  <a:pt x="1624" y="538"/>
                </a:lnTo>
                <a:lnTo>
                  <a:pt x="1627" y="535"/>
                </a:lnTo>
                <a:lnTo>
                  <a:pt x="1627" y="531"/>
                </a:lnTo>
                <a:lnTo>
                  <a:pt x="1631" y="528"/>
                </a:lnTo>
                <a:lnTo>
                  <a:pt x="1631" y="528"/>
                </a:lnTo>
                <a:lnTo>
                  <a:pt x="1634" y="524"/>
                </a:lnTo>
                <a:lnTo>
                  <a:pt x="1645" y="489"/>
                </a:lnTo>
                <a:lnTo>
                  <a:pt x="1652" y="454"/>
                </a:lnTo>
                <a:lnTo>
                  <a:pt x="1659" y="423"/>
                </a:lnTo>
                <a:lnTo>
                  <a:pt x="1666" y="395"/>
                </a:lnTo>
                <a:lnTo>
                  <a:pt x="1673" y="370"/>
                </a:lnTo>
                <a:lnTo>
                  <a:pt x="1680" y="349"/>
                </a:lnTo>
                <a:lnTo>
                  <a:pt x="1683" y="328"/>
                </a:lnTo>
                <a:lnTo>
                  <a:pt x="1690" y="314"/>
                </a:lnTo>
                <a:lnTo>
                  <a:pt x="1694" y="307"/>
                </a:lnTo>
                <a:lnTo>
                  <a:pt x="1697" y="304"/>
                </a:lnTo>
                <a:lnTo>
                  <a:pt x="1701" y="300"/>
                </a:lnTo>
                <a:lnTo>
                  <a:pt x="1704" y="297"/>
                </a:lnTo>
                <a:lnTo>
                  <a:pt x="1708" y="290"/>
                </a:lnTo>
                <a:lnTo>
                  <a:pt x="1715" y="286"/>
                </a:lnTo>
                <a:lnTo>
                  <a:pt x="1722" y="283"/>
                </a:lnTo>
                <a:lnTo>
                  <a:pt x="1732" y="276"/>
                </a:lnTo>
                <a:lnTo>
                  <a:pt x="1732" y="262"/>
                </a:lnTo>
                <a:lnTo>
                  <a:pt x="1736" y="252"/>
                </a:lnTo>
                <a:lnTo>
                  <a:pt x="1736" y="245"/>
                </a:lnTo>
                <a:lnTo>
                  <a:pt x="1739" y="238"/>
                </a:lnTo>
                <a:lnTo>
                  <a:pt x="1743" y="227"/>
                </a:lnTo>
                <a:lnTo>
                  <a:pt x="1743" y="220"/>
                </a:lnTo>
                <a:lnTo>
                  <a:pt x="1746" y="210"/>
                </a:lnTo>
                <a:lnTo>
                  <a:pt x="1753" y="196"/>
                </a:lnTo>
                <a:lnTo>
                  <a:pt x="1756" y="189"/>
                </a:lnTo>
                <a:lnTo>
                  <a:pt x="1760" y="182"/>
                </a:lnTo>
                <a:lnTo>
                  <a:pt x="1763" y="175"/>
                </a:lnTo>
                <a:lnTo>
                  <a:pt x="1767" y="168"/>
                </a:lnTo>
                <a:lnTo>
                  <a:pt x="1770" y="161"/>
                </a:lnTo>
                <a:lnTo>
                  <a:pt x="1774" y="154"/>
                </a:lnTo>
                <a:lnTo>
                  <a:pt x="1777" y="147"/>
                </a:lnTo>
                <a:lnTo>
                  <a:pt x="1781" y="140"/>
                </a:lnTo>
                <a:lnTo>
                  <a:pt x="1788" y="129"/>
                </a:lnTo>
                <a:lnTo>
                  <a:pt x="1795" y="119"/>
                </a:lnTo>
                <a:lnTo>
                  <a:pt x="1802" y="112"/>
                </a:lnTo>
                <a:lnTo>
                  <a:pt x="1809" y="101"/>
                </a:lnTo>
                <a:lnTo>
                  <a:pt x="1816" y="94"/>
                </a:lnTo>
                <a:lnTo>
                  <a:pt x="1826" y="84"/>
                </a:lnTo>
                <a:lnTo>
                  <a:pt x="1833" y="73"/>
                </a:lnTo>
                <a:lnTo>
                  <a:pt x="1840" y="66"/>
                </a:lnTo>
                <a:lnTo>
                  <a:pt x="1847" y="59"/>
                </a:lnTo>
                <a:lnTo>
                  <a:pt x="1854" y="56"/>
                </a:lnTo>
                <a:lnTo>
                  <a:pt x="1861" y="49"/>
                </a:lnTo>
                <a:lnTo>
                  <a:pt x="1865" y="45"/>
                </a:lnTo>
                <a:lnTo>
                  <a:pt x="1872" y="38"/>
                </a:lnTo>
                <a:lnTo>
                  <a:pt x="1879" y="35"/>
                </a:lnTo>
                <a:lnTo>
                  <a:pt x="1886" y="28"/>
                </a:lnTo>
                <a:lnTo>
                  <a:pt x="1893" y="24"/>
                </a:lnTo>
                <a:lnTo>
                  <a:pt x="1914" y="17"/>
                </a:lnTo>
                <a:lnTo>
                  <a:pt x="1928" y="14"/>
                </a:lnTo>
                <a:lnTo>
                  <a:pt x="1938" y="14"/>
                </a:lnTo>
                <a:lnTo>
                  <a:pt x="1949" y="10"/>
                </a:lnTo>
                <a:lnTo>
                  <a:pt x="1952" y="10"/>
                </a:lnTo>
                <a:lnTo>
                  <a:pt x="1959" y="7"/>
                </a:lnTo>
                <a:lnTo>
                  <a:pt x="1963" y="7"/>
                </a:lnTo>
                <a:lnTo>
                  <a:pt x="1966" y="3"/>
                </a:lnTo>
                <a:lnTo>
                  <a:pt x="1973" y="3"/>
                </a:lnTo>
                <a:lnTo>
                  <a:pt x="1980" y="3"/>
                </a:lnTo>
                <a:lnTo>
                  <a:pt x="1987" y="3"/>
                </a:lnTo>
                <a:lnTo>
                  <a:pt x="1994" y="3"/>
                </a:lnTo>
                <a:lnTo>
                  <a:pt x="2001" y="3"/>
                </a:lnTo>
                <a:lnTo>
                  <a:pt x="2008" y="3"/>
                </a:lnTo>
                <a:lnTo>
                  <a:pt x="2015" y="3"/>
                </a:lnTo>
                <a:lnTo>
                  <a:pt x="2022" y="3"/>
                </a:lnTo>
                <a:lnTo>
                  <a:pt x="2025" y="7"/>
                </a:lnTo>
                <a:lnTo>
                  <a:pt x="2025" y="7"/>
                </a:lnTo>
                <a:lnTo>
                  <a:pt x="2025" y="10"/>
                </a:lnTo>
                <a:lnTo>
                  <a:pt x="2025" y="10"/>
                </a:lnTo>
                <a:lnTo>
                  <a:pt x="2025" y="14"/>
                </a:lnTo>
                <a:lnTo>
                  <a:pt x="2025" y="17"/>
                </a:lnTo>
                <a:lnTo>
                  <a:pt x="2022" y="21"/>
                </a:lnTo>
                <a:lnTo>
                  <a:pt x="2022" y="28"/>
                </a:lnTo>
                <a:lnTo>
                  <a:pt x="2018" y="31"/>
                </a:lnTo>
                <a:lnTo>
                  <a:pt x="2015" y="31"/>
                </a:lnTo>
                <a:lnTo>
                  <a:pt x="2011" y="35"/>
                </a:lnTo>
                <a:lnTo>
                  <a:pt x="2008" y="38"/>
                </a:lnTo>
                <a:lnTo>
                  <a:pt x="2004" y="42"/>
                </a:lnTo>
                <a:lnTo>
                  <a:pt x="2001" y="45"/>
                </a:lnTo>
                <a:lnTo>
                  <a:pt x="1997" y="49"/>
                </a:lnTo>
                <a:lnTo>
                  <a:pt x="1994" y="52"/>
                </a:lnTo>
                <a:lnTo>
                  <a:pt x="2004" y="52"/>
                </a:lnTo>
                <a:lnTo>
                  <a:pt x="2015" y="49"/>
                </a:lnTo>
                <a:lnTo>
                  <a:pt x="2025" y="49"/>
                </a:lnTo>
                <a:lnTo>
                  <a:pt x="2036" y="49"/>
                </a:lnTo>
                <a:lnTo>
                  <a:pt x="2046" y="49"/>
                </a:lnTo>
                <a:lnTo>
                  <a:pt x="2053" y="49"/>
                </a:lnTo>
                <a:lnTo>
                  <a:pt x="2064" y="49"/>
                </a:lnTo>
                <a:lnTo>
                  <a:pt x="2074" y="49"/>
                </a:lnTo>
                <a:lnTo>
                  <a:pt x="2127" y="56"/>
                </a:lnTo>
                <a:lnTo>
                  <a:pt x="2169" y="66"/>
                </a:lnTo>
                <a:lnTo>
                  <a:pt x="2200" y="73"/>
                </a:lnTo>
                <a:lnTo>
                  <a:pt x="2221" y="77"/>
                </a:lnTo>
                <a:lnTo>
                  <a:pt x="2238" y="80"/>
                </a:lnTo>
                <a:lnTo>
                  <a:pt x="2249" y="84"/>
                </a:lnTo>
                <a:lnTo>
                  <a:pt x="2259" y="84"/>
                </a:lnTo>
                <a:lnTo>
                  <a:pt x="2266" y="84"/>
                </a:lnTo>
                <a:lnTo>
                  <a:pt x="2270" y="84"/>
                </a:lnTo>
                <a:lnTo>
                  <a:pt x="2273" y="84"/>
                </a:lnTo>
                <a:lnTo>
                  <a:pt x="2273" y="87"/>
                </a:lnTo>
                <a:lnTo>
                  <a:pt x="2277" y="87"/>
                </a:lnTo>
                <a:lnTo>
                  <a:pt x="2280" y="87"/>
                </a:lnTo>
                <a:lnTo>
                  <a:pt x="2284" y="87"/>
                </a:lnTo>
                <a:lnTo>
                  <a:pt x="2284" y="91"/>
                </a:lnTo>
                <a:lnTo>
                  <a:pt x="2287" y="91"/>
                </a:lnTo>
                <a:lnTo>
                  <a:pt x="2319" y="94"/>
                </a:lnTo>
                <a:lnTo>
                  <a:pt x="2340" y="94"/>
                </a:lnTo>
                <a:lnTo>
                  <a:pt x="2357" y="98"/>
                </a:lnTo>
                <a:lnTo>
                  <a:pt x="2368" y="98"/>
                </a:lnTo>
                <a:lnTo>
                  <a:pt x="2378" y="98"/>
                </a:lnTo>
                <a:lnTo>
                  <a:pt x="2382" y="101"/>
                </a:lnTo>
                <a:lnTo>
                  <a:pt x="2385" y="101"/>
                </a:lnTo>
                <a:lnTo>
                  <a:pt x="2385" y="105"/>
                </a:lnTo>
                <a:lnTo>
                  <a:pt x="2385" y="105"/>
                </a:lnTo>
                <a:lnTo>
                  <a:pt x="2385" y="108"/>
                </a:lnTo>
                <a:lnTo>
                  <a:pt x="2382" y="108"/>
                </a:lnTo>
                <a:lnTo>
                  <a:pt x="2375" y="112"/>
                </a:lnTo>
                <a:lnTo>
                  <a:pt x="2368" y="115"/>
                </a:lnTo>
                <a:lnTo>
                  <a:pt x="2357" y="119"/>
                </a:lnTo>
                <a:lnTo>
                  <a:pt x="2343" y="122"/>
                </a:lnTo>
                <a:lnTo>
                  <a:pt x="2322" y="129"/>
                </a:lnTo>
                <a:lnTo>
                  <a:pt x="2312" y="129"/>
                </a:lnTo>
                <a:lnTo>
                  <a:pt x="2301" y="133"/>
                </a:lnTo>
                <a:lnTo>
                  <a:pt x="2291" y="133"/>
                </a:lnTo>
                <a:lnTo>
                  <a:pt x="2280" y="133"/>
                </a:lnTo>
                <a:lnTo>
                  <a:pt x="2266" y="133"/>
                </a:lnTo>
                <a:lnTo>
                  <a:pt x="2256" y="136"/>
                </a:lnTo>
                <a:lnTo>
                  <a:pt x="2245" y="136"/>
                </a:lnTo>
                <a:lnTo>
                  <a:pt x="2235" y="136"/>
                </a:lnTo>
                <a:lnTo>
                  <a:pt x="2235" y="136"/>
                </a:lnTo>
                <a:lnTo>
                  <a:pt x="2235" y="140"/>
                </a:lnTo>
                <a:lnTo>
                  <a:pt x="2235" y="140"/>
                </a:lnTo>
                <a:lnTo>
                  <a:pt x="2235" y="140"/>
                </a:lnTo>
                <a:lnTo>
                  <a:pt x="2235" y="143"/>
                </a:lnTo>
                <a:lnTo>
                  <a:pt x="2235" y="143"/>
                </a:lnTo>
                <a:lnTo>
                  <a:pt x="2235" y="143"/>
                </a:lnTo>
                <a:lnTo>
                  <a:pt x="2235" y="147"/>
                </a:lnTo>
                <a:lnTo>
                  <a:pt x="2235" y="150"/>
                </a:lnTo>
                <a:lnTo>
                  <a:pt x="2238" y="154"/>
                </a:lnTo>
                <a:lnTo>
                  <a:pt x="2242" y="157"/>
                </a:lnTo>
                <a:lnTo>
                  <a:pt x="2245" y="161"/>
                </a:lnTo>
                <a:lnTo>
                  <a:pt x="2245" y="164"/>
                </a:lnTo>
                <a:lnTo>
                  <a:pt x="2249" y="168"/>
                </a:lnTo>
                <a:lnTo>
                  <a:pt x="2252" y="171"/>
                </a:lnTo>
                <a:lnTo>
                  <a:pt x="2256" y="175"/>
                </a:lnTo>
                <a:lnTo>
                  <a:pt x="2263" y="178"/>
                </a:lnTo>
                <a:lnTo>
                  <a:pt x="2270" y="185"/>
                </a:lnTo>
                <a:lnTo>
                  <a:pt x="2277" y="189"/>
                </a:lnTo>
                <a:lnTo>
                  <a:pt x="2284" y="196"/>
                </a:lnTo>
                <a:lnTo>
                  <a:pt x="2291" y="199"/>
                </a:lnTo>
                <a:lnTo>
                  <a:pt x="2298" y="206"/>
                </a:lnTo>
                <a:lnTo>
                  <a:pt x="2305" y="210"/>
                </a:lnTo>
                <a:lnTo>
                  <a:pt x="2312" y="217"/>
                </a:lnTo>
                <a:lnTo>
                  <a:pt x="2340" y="224"/>
                </a:lnTo>
                <a:lnTo>
                  <a:pt x="2357" y="231"/>
                </a:lnTo>
                <a:lnTo>
                  <a:pt x="2375" y="234"/>
                </a:lnTo>
                <a:lnTo>
                  <a:pt x="2385" y="238"/>
                </a:lnTo>
                <a:lnTo>
                  <a:pt x="2396" y="241"/>
                </a:lnTo>
                <a:lnTo>
                  <a:pt x="2406" y="245"/>
                </a:lnTo>
                <a:lnTo>
                  <a:pt x="2416" y="245"/>
                </a:lnTo>
                <a:lnTo>
                  <a:pt x="2427" y="248"/>
                </a:lnTo>
                <a:lnTo>
                  <a:pt x="2437" y="248"/>
                </a:lnTo>
                <a:lnTo>
                  <a:pt x="2448" y="248"/>
                </a:lnTo>
                <a:lnTo>
                  <a:pt x="2458" y="248"/>
                </a:lnTo>
                <a:lnTo>
                  <a:pt x="2465" y="248"/>
                </a:lnTo>
                <a:lnTo>
                  <a:pt x="2476" y="248"/>
                </a:lnTo>
                <a:lnTo>
                  <a:pt x="2486" y="248"/>
                </a:lnTo>
                <a:lnTo>
                  <a:pt x="2497" y="248"/>
                </a:lnTo>
                <a:lnTo>
                  <a:pt x="2504" y="248"/>
                </a:lnTo>
                <a:lnTo>
                  <a:pt x="2525" y="245"/>
                </a:lnTo>
                <a:lnTo>
                  <a:pt x="2539" y="241"/>
                </a:lnTo>
                <a:lnTo>
                  <a:pt x="2549" y="238"/>
                </a:lnTo>
                <a:lnTo>
                  <a:pt x="2556" y="238"/>
                </a:lnTo>
                <a:lnTo>
                  <a:pt x="2560" y="238"/>
                </a:lnTo>
                <a:lnTo>
                  <a:pt x="2563" y="238"/>
                </a:lnTo>
                <a:lnTo>
                  <a:pt x="2567" y="238"/>
                </a:lnTo>
                <a:lnTo>
                  <a:pt x="2570" y="238"/>
                </a:lnTo>
                <a:lnTo>
                  <a:pt x="2570" y="238"/>
                </a:lnTo>
                <a:lnTo>
                  <a:pt x="2570" y="241"/>
                </a:lnTo>
                <a:lnTo>
                  <a:pt x="2570" y="241"/>
                </a:lnTo>
                <a:lnTo>
                  <a:pt x="2574" y="245"/>
                </a:lnTo>
                <a:lnTo>
                  <a:pt x="2574" y="245"/>
                </a:lnTo>
                <a:lnTo>
                  <a:pt x="2574" y="248"/>
                </a:lnTo>
                <a:lnTo>
                  <a:pt x="2574" y="248"/>
                </a:lnTo>
                <a:lnTo>
                  <a:pt x="2574" y="252"/>
                </a:lnTo>
                <a:lnTo>
                  <a:pt x="2570" y="252"/>
                </a:lnTo>
                <a:lnTo>
                  <a:pt x="2570" y="255"/>
                </a:lnTo>
                <a:lnTo>
                  <a:pt x="2567" y="259"/>
                </a:lnTo>
                <a:lnTo>
                  <a:pt x="2563" y="259"/>
                </a:lnTo>
                <a:lnTo>
                  <a:pt x="2560" y="262"/>
                </a:lnTo>
                <a:lnTo>
                  <a:pt x="2560" y="262"/>
                </a:lnTo>
                <a:lnTo>
                  <a:pt x="2556" y="266"/>
                </a:lnTo>
                <a:lnTo>
                  <a:pt x="2553" y="269"/>
                </a:lnTo>
                <a:lnTo>
                  <a:pt x="2539" y="276"/>
                </a:lnTo>
                <a:lnTo>
                  <a:pt x="2525" y="283"/>
                </a:lnTo>
                <a:lnTo>
                  <a:pt x="2511" y="290"/>
                </a:lnTo>
                <a:lnTo>
                  <a:pt x="2497" y="293"/>
                </a:lnTo>
                <a:lnTo>
                  <a:pt x="2483" y="300"/>
                </a:lnTo>
                <a:lnTo>
                  <a:pt x="2469" y="307"/>
                </a:lnTo>
                <a:lnTo>
                  <a:pt x="2455" y="314"/>
                </a:lnTo>
                <a:lnTo>
                  <a:pt x="2441" y="321"/>
                </a:lnTo>
                <a:lnTo>
                  <a:pt x="2441" y="325"/>
                </a:lnTo>
                <a:lnTo>
                  <a:pt x="2441" y="325"/>
                </a:lnTo>
                <a:lnTo>
                  <a:pt x="2441" y="325"/>
                </a:lnTo>
                <a:lnTo>
                  <a:pt x="2437" y="328"/>
                </a:lnTo>
                <a:lnTo>
                  <a:pt x="2437" y="328"/>
                </a:lnTo>
                <a:lnTo>
                  <a:pt x="2437" y="332"/>
                </a:lnTo>
                <a:lnTo>
                  <a:pt x="2437" y="332"/>
                </a:lnTo>
                <a:lnTo>
                  <a:pt x="2434" y="335"/>
                </a:lnTo>
                <a:lnTo>
                  <a:pt x="2448" y="346"/>
                </a:lnTo>
                <a:lnTo>
                  <a:pt x="2458" y="356"/>
                </a:lnTo>
                <a:lnTo>
                  <a:pt x="2472" y="367"/>
                </a:lnTo>
                <a:lnTo>
                  <a:pt x="2483" y="377"/>
                </a:lnTo>
                <a:lnTo>
                  <a:pt x="2497" y="391"/>
                </a:lnTo>
                <a:lnTo>
                  <a:pt x="2507" y="402"/>
                </a:lnTo>
                <a:lnTo>
                  <a:pt x="2521" y="412"/>
                </a:lnTo>
                <a:lnTo>
                  <a:pt x="2535" y="423"/>
                </a:lnTo>
                <a:lnTo>
                  <a:pt x="2539" y="430"/>
                </a:lnTo>
                <a:lnTo>
                  <a:pt x="2542" y="440"/>
                </a:lnTo>
                <a:lnTo>
                  <a:pt x="2546" y="447"/>
                </a:lnTo>
                <a:lnTo>
                  <a:pt x="2549" y="454"/>
                </a:lnTo>
                <a:lnTo>
                  <a:pt x="2553" y="461"/>
                </a:lnTo>
                <a:lnTo>
                  <a:pt x="2556" y="468"/>
                </a:lnTo>
                <a:lnTo>
                  <a:pt x="2563" y="475"/>
                </a:lnTo>
                <a:lnTo>
                  <a:pt x="2567" y="486"/>
                </a:lnTo>
                <a:lnTo>
                  <a:pt x="2567" y="489"/>
                </a:lnTo>
                <a:lnTo>
                  <a:pt x="2567" y="496"/>
                </a:lnTo>
                <a:lnTo>
                  <a:pt x="2563" y="500"/>
                </a:lnTo>
                <a:lnTo>
                  <a:pt x="2563" y="507"/>
                </a:lnTo>
                <a:lnTo>
                  <a:pt x="2563" y="510"/>
                </a:lnTo>
                <a:lnTo>
                  <a:pt x="2563" y="517"/>
                </a:lnTo>
                <a:lnTo>
                  <a:pt x="2563" y="521"/>
                </a:lnTo>
                <a:lnTo>
                  <a:pt x="2563" y="528"/>
                </a:lnTo>
                <a:lnTo>
                  <a:pt x="2560" y="528"/>
                </a:lnTo>
                <a:lnTo>
                  <a:pt x="2560" y="531"/>
                </a:lnTo>
                <a:lnTo>
                  <a:pt x="2556" y="531"/>
                </a:lnTo>
                <a:lnTo>
                  <a:pt x="2556" y="535"/>
                </a:lnTo>
                <a:lnTo>
                  <a:pt x="2553" y="538"/>
                </a:lnTo>
                <a:lnTo>
                  <a:pt x="2553" y="538"/>
                </a:lnTo>
                <a:lnTo>
                  <a:pt x="2549" y="541"/>
                </a:lnTo>
                <a:lnTo>
                  <a:pt x="2546" y="545"/>
                </a:lnTo>
                <a:lnTo>
                  <a:pt x="2546" y="545"/>
                </a:lnTo>
                <a:lnTo>
                  <a:pt x="2542" y="545"/>
                </a:lnTo>
                <a:lnTo>
                  <a:pt x="2539" y="545"/>
                </a:lnTo>
                <a:lnTo>
                  <a:pt x="2539" y="548"/>
                </a:lnTo>
                <a:lnTo>
                  <a:pt x="2535" y="548"/>
                </a:lnTo>
                <a:lnTo>
                  <a:pt x="2532" y="548"/>
                </a:lnTo>
                <a:lnTo>
                  <a:pt x="2528" y="552"/>
                </a:lnTo>
                <a:lnTo>
                  <a:pt x="2525" y="552"/>
                </a:lnTo>
                <a:lnTo>
                  <a:pt x="2525" y="555"/>
                </a:lnTo>
                <a:lnTo>
                  <a:pt x="2525" y="559"/>
                </a:lnTo>
                <a:lnTo>
                  <a:pt x="2521" y="566"/>
                </a:lnTo>
                <a:lnTo>
                  <a:pt x="2521" y="569"/>
                </a:lnTo>
                <a:lnTo>
                  <a:pt x="2521" y="573"/>
                </a:lnTo>
                <a:lnTo>
                  <a:pt x="2518" y="576"/>
                </a:lnTo>
                <a:lnTo>
                  <a:pt x="2518" y="583"/>
                </a:lnTo>
                <a:lnTo>
                  <a:pt x="2518" y="587"/>
                </a:lnTo>
                <a:lnTo>
                  <a:pt x="2514" y="587"/>
                </a:lnTo>
                <a:lnTo>
                  <a:pt x="2514" y="587"/>
                </a:lnTo>
                <a:lnTo>
                  <a:pt x="2514" y="590"/>
                </a:lnTo>
                <a:lnTo>
                  <a:pt x="2511" y="590"/>
                </a:lnTo>
                <a:lnTo>
                  <a:pt x="2511" y="594"/>
                </a:lnTo>
                <a:lnTo>
                  <a:pt x="2511" y="594"/>
                </a:lnTo>
                <a:lnTo>
                  <a:pt x="2507" y="594"/>
                </a:lnTo>
                <a:lnTo>
                  <a:pt x="2507" y="597"/>
                </a:lnTo>
                <a:lnTo>
                  <a:pt x="2500" y="615"/>
                </a:lnTo>
                <a:lnTo>
                  <a:pt x="2497" y="629"/>
                </a:lnTo>
                <a:lnTo>
                  <a:pt x="2493" y="639"/>
                </a:lnTo>
                <a:lnTo>
                  <a:pt x="2490" y="646"/>
                </a:lnTo>
                <a:lnTo>
                  <a:pt x="2490" y="657"/>
                </a:lnTo>
                <a:lnTo>
                  <a:pt x="2486" y="660"/>
                </a:lnTo>
                <a:lnTo>
                  <a:pt x="2486" y="667"/>
                </a:lnTo>
                <a:lnTo>
                  <a:pt x="2486" y="671"/>
                </a:lnTo>
                <a:lnTo>
                  <a:pt x="2490" y="681"/>
                </a:lnTo>
                <a:lnTo>
                  <a:pt x="2493" y="692"/>
                </a:lnTo>
                <a:lnTo>
                  <a:pt x="2497" y="699"/>
                </a:lnTo>
                <a:lnTo>
                  <a:pt x="2500" y="702"/>
                </a:lnTo>
                <a:lnTo>
                  <a:pt x="2500" y="709"/>
                </a:lnTo>
                <a:lnTo>
                  <a:pt x="2504" y="716"/>
                </a:lnTo>
                <a:lnTo>
                  <a:pt x="2504" y="723"/>
                </a:lnTo>
                <a:lnTo>
                  <a:pt x="2507" y="734"/>
                </a:lnTo>
                <a:lnTo>
                  <a:pt x="2507" y="737"/>
                </a:lnTo>
                <a:lnTo>
                  <a:pt x="2507" y="744"/>
                </a:lnTo>
                <a:lnTo>
                  <a:pt x="2507" y="751"/>
                </a:lnTo>
                <a:lnTo>
                  <a:pt x="2507" y="755"/>
                </a:lnTo>
                <a:lnTo>
                  <a:pt x="2507" y="762"/>
                </a:lnTo>
                <a:lnTo>
                  <a:pt x="2507" y="765"/>
                </a:lnTo>
                <a:lnTo>
                  <a:pt x="2507" y="772"/>
                </a:lnTo>
                <a:lnTo>
                  <a:pt x="2507" y="779"/>
                </a:lnTo>
                <a:lnTo>
                  <a:pt x="2504" y="783"/>
                </a:lnTo>
                <a:lnTo>
                  <a:pt x="2504" y="790"/>
                </a:lnTo>
                <a:lnTo>
                  <a:pt x="2500" y="793"/>
                </a:lnTo>
                <a:lnTo>
                  <a:pt x="2500" y="800"/>
                </a:lnTo>
                <a:lnTo>
                  <a:pt x="2497" y="804"/>
                </a:lnTo>
                <a:lnTo>
                  <a:pt x="2497" y="810"/>
                </a:lnTo>
                <a:lnTo>
                  <a:pt x="2493" y="814"/>
                </a:lnTo>
                <a:lnTo>
                  <a:pt x="2493" y="821"/>
                </a:lnTo>
                <a:lnTo>
                  <a:pt x="2483" y="838"/>
                </a:lnTo>
                <a:lnTo>
                  <a:pt x="2476" y="849"/>
                </a:lnTo>
                <a:lnTo>
                  <a:pt x="2469" y="859"/>
                </a:lnTo>
                <a:lnTo>
                  <a:pt x="2465" y="866"/>
                </a:lnTo>
                <a:lnTo>
                  <a:pt x="2462" y="873"/>
                </a:lnTo>
                <a:lnTo>
                  <a:pt x="2458" y="880"/>
                </a:lnTo>
                <a:lnTo>
                  <a:pt x="2455" y="884"/>
                </a:lnTo>
                <a:lnTo>
                  <a:pt x="2451" y="891"/>
                </a:lnTo>
                <a:lnTo>
                  <a:pt x="2444" y="894"/>
                </a:lnTo>
                <a:lnTo>
                  <a:pt x="2441" y="898"/>
                </a:lnTo>
                <a:lnTo>
                  <a:pt x="2437" y="905"/>
                </a:lnTo>
                <a:lnTo>
                  <a:pt x="2430" y="908"/>
                </a:lnTo>
                <a:lnTo>
                  <a:pt x="2427" y="912"/>
                </a:lnTo>
                <a:lnTo>
                  <a:pt x="2420" y="919"/>
                </a:lnTo>
                <a:lnTo>
                  <a:pt x="2416" y="922"/>
                </a:lnTo>
                <a:lnTo>
                  <a:pt x="2409" y="926"/>
                </a:lnTo>
                <a:lnTo>
                  <a:pt x="2396" y="933"/>
                </a:lnTo>
                <a:lnTo>
                  <a:pt x="2382" y="936"/>
                </a:lnTo>
                <a:lnTo>
                  <a:pt x="2368" y="940"/>
                </a:lnTo>
                <a:lnTo>
                  <a:pt x="2354" y="947"/>
                </a:lnTo>
                <a:lnTo>
                  <a:pt x="2340" y="950"/>
                </a:lnTo>
                <a:lnTo>
                  <a:pt x="2326" y="954"/>
                </a:lnTo>
                <a:lnTo>
                  <a:pt x="2312" y="961"/>
                </a:lnTo>
                <a:lnTo>
                  <a:pt x="2294" y="964"/>
                </a:lnTo>
                <a:lnTo>
                  <a:pt x="2291" y="964"/>
                </a:lnTo>
                <a:lnTo>
                  <a:pt x="2284" y="964"/>
                </a:lnTo>
                <a:lnTo>
                  <a:pt x="2277" y="964"/>
                </a:lnTo>
                <a:lnTo>
                  <a:pt x="2270" y="964"/>
                </a:lnTo>
                <a:lnTo>
                  <a:pt x="2263" y="964"/>
                </a:lnTo>
                <a:lnTo>
                  <a:pt x="2256" y="964"/>
                </a:lnTo>
                <a:lnTo>
                  <a:pt x="2249" y="964"/>
                </a:lnTo>
                <a:lnTo>
                  <a:pt x="2242" y="964"/>
                </a:lnTo>
                <a:lnTo>
                  <a:pt x="2242" y="964"/>
                </a:lnTo>
                <a:lnTo>
                  <a:pt x="2238" y="961"/>
                </a:lnTo>
                <a:lnTo>
                  <a:pt x="2238" y="961"/>
                </a:lnTo>
                <a:lnTo>
                  <a:pt x="2235" y="961"/>
                </a:lnTo>
                <a:lnTo>
                  <a:pt x="2231" y="957"/>
                </a:lnTo>
                <a:lnTo>
                  <a:pt x="2231" y="957"/>
                </a:lnTo>
                <a:lnTo>
                  <a:pt x="2228" y="957"/>
                </a:lnTo>
                <a:lnTo>
                  <a:pt x="2224" y="954"/>
                </a:lnTo>
                <a:lnTo>
                  <a:pt x="2214" y="954"/>
                </a:lnTo>
                <a:lnTo>
                  <a:pt x="2207" y="954"/>
                </a:lnTo>
                <a:lnTo>
                  <a:pt x="2200" y="954"/>
                </a:lnTo>
                <a:lnTo>
                  <a:pt x="2196" y="950"/>
                </a:lnTo>
                <a:lnTo>
                  <a:pt x="2190" y="954"/>
                </a:lnTo>
                <a:lnTo>
                  <a:pt x="2186" y="954"/>
                </a:lnTo>
                <a:lnTo>
                  <a:pt x="2179" y="954"/>
                </a:lnTo>
                <a:lnTo>
                  <a:pt x="2172" y="954"/>
                </a:lnTo>
                <a:lnTo>
                  <a:pt x="2155" y="964"/>
                </a:lnTo>
                <a:lnTo>
                  <a:pt x="2134" y="975"/>
                </a:lnTo>
                <a:lnTo>
                  <a:pt x="2116" y="985"/>
                </a:lnTo>
                <a:lnTo>
                  <a:pt x="2095" y="996"/>
                </a:lnTo>
                <a:lnTo>
                  <a:pt x="2078" y="1006"/>
                </a:lnTo>
                <a:lnTo>
                  <a:pt x="2057" y="1017"/>
                </a:lnTo>
                <a:lnTo>
                  <a:pt x="2039" y="1027"/>
                </a:lnTo>
                <a:lnTo>
                  <a:pt x="2018" y="1038"/>
                </a:lnTo>
                <a:lnTo>
                  <a:pt x="2018" y="1041"/>
                </a:lnTo>
                <a:lnTo>
                  <a:pt x="2015" y="1041"/>
                </a:lnTo>
                <a:lnTo>
                  <a:pt x="2011" y="1045"/>
                </a:lnTo>
                <a:lnTo>
                  <a:pt x="2011" y="1048"/>
                </a:lnTo>
                <a:lnTo>
                  <a:pt x="2008" y="1048"/>
                </a:lnTo>
                <a:lnTo>
                  <a:pt x="2004" y="1052"/>
                </a:lnTo>
                <a:lnTo>
                  <a:pt x="2001" y="1055"/>
                </a:lnTo>
                <a:lnTo>
                  <a:pt x="1997" y="1055"/>
                </a:lnTo>
                <a:lnTo>
                  <a:pt x="1997" y="1059"/>
                </a:lnTo>
                <a:lnTo>
                  <a:pt x="1997" y="1062"/>
                </a:lnTo>
                <a:lnTo>
                  <a:pt x="1994" y="1066"/>
                </a:lnTo>
                <a:lnTo>
                  <a:pt x="1994" y="1069"/>
                </a:lnTo>
                <a:lnTo>
                  <a:pt x="1990" y="1076"/>
                </a:lnTo>
                <a:lnTo>
                  <a:pt x="1990" y="1080"/>
                </a:lnTo>
                <a:lnTo>
                  <a:pt x="1987" y="1083"/>
                </a:lnTo>
                <a:lnTo>
                  <a:pt x="1987" y="1086"/>
                </a:lnTo>
                <a:lnTo>
                  <a:pt x="1983" y="1086"/>
                </a:lnTo>
                <a:lnTo>
                  <a:pt x="1983" y="1086"/>
                </a:lnTo>
                <a:lnTo>
                  <a:pt x="1983" y="1086"/>
                </a:lnTo>
                <a:lnTo>
                  <a:pt x="1980" y="1090"/>
                </a:lnTo>
                <a:lnTo>
                  <a:pt x="1980" y="1090"/>
                </a:lnTo>
                <a:lnTo>
                  <a:pt x="1980" y="1090"/>
                </a:lnTo>
                <a:lnTo>
                  <a:pt x="1976" y="1090"/>
                </a:lnTo>
                <a:lnTo>
                  <a:pt x="1976" y="1090"/>
                </a:lnTo>
                <a:lnTo>
                  <a:pt x="1973" y="1090"/>
                </a:lnTo>
                <a:lnTo>
                  <a:pt x="1966" y="1093"/>
                </a:lnTo>
                <a:lnTo>
                  <a:pt x="1963" y="1093"/>
                </a:lnTo>
                <a:lnTo>
                  <a:pt x="1956" y="1093"/>
                </a:lnTo>
                <a:lnTo>
                  <a:pt x="1952" y="1093"/>
                </a:lnTo>
                <a:lnTo>
                  <a:pt x="1945" y="1093"/>
                </a:lnTo>
                <a:lnTo>
                  <a:pt x="1942" y="1093"/>
                </a:lnTo>
                <a:lnTo>
                  <a:pt x="1935" y="1093"/>
                </a:lnTo>
                <a:lnTo>
                  <a:pt x="1924" y="1104"/>
                </a:lnTo>
                <a:lnTo>
                  <a:pt x="1910" y="1111"/>
                </a:lnTo>
                <a:lnTo>
                  <a:pt x="1900" y="1121"/>
                </a:lnTo>
                <a:lnTo>
                  <a:pt x="1889" y="1128"/>
                </a:lnTo>
                <a:lnTo>
                  <a:pt x="1875" y="1139"/>
                </a:lnTo>
                <a:lnTo>
                  <a:pt x="1865" y="1146"/>
                </a:lnTo>
                <a:lnTo>
                  <a:pt x="1851" y="1156"/>
                </a:lnTo>
                <a:lnTo>
                  <a:pt x="1833" y="1167"/>
                </a:lnTo>
                <a:lnTo>
                  <a:pt x="1816" y="1181"/>
                </a:lnTo>
                <a:lnTo>
                  <a:pt x="1805" y="1191"/>
                </a:lnTo>
                <a:lnTo>
                  <a:pt x="1791" y="1202"/>
                </a:lnTo>
                <a:lnTo>
                  <a:pt x="1784" y="1209"/>
                </a:lnTo>
                <a:lnTo>
                  <a:pt x="1777" y="1212"/>
                </a:lnTo>
                <a:lnTo>
                  <a:pt x="1774" y="1216"/>
                </a:lnTo>
                <a:lnTo>
                  <a:pt x="1770" y="1219"/>
                </a:lnTo>
                <a:lnTo>
                  <a:pt x="1767" y="1219"/>
                </a:lnTo>
                <a:lnTo>
                  <a:pt x="1770" y="1219"/>
                </a:lnTo>
                <a:lnTo>
                  <a:pt x="1770" y="1219"/>
                </a:lnTo>
                <a:lnTo>
                  <a:pt x="1774" y="1219"/>
                </a:lnTo>
                <a:lnTo>
                  <a:pt x="1774" y="1223"/>
                </a:lnTo>
                <a:lnTo>
                  <a:pt x="1777" y="1223"/>
                </a:lnTo>
                <a:lnTo>
                  <a:pt x="1777" y="1223"/>
                </a:lnTo>
                <a:lnTo>
                  <a:pt x="1781" y="1223"/>
                </a:lnTo>
                <a:lnTo>
                  <a:pt x="1781" y="1223"/>
                </a:lnTo>
                <a:lnTo>
                  <a:pt x="1788" y="1219"/>
                </a:lnTo>
                <a:lnTo>
                  <a:pt x="1791" y="1216"/>
                </a:lnTo>
                <a:lnTo>
                  <a:pt x="1795" y="1212"/>
                </a:lnTo>
                <a:lnTo>
                  <a:pt x="1798" y="1209"/>
                </a:lnTo>
                <a:lnTo>
                  <a:pt x="1802" y="1205"/>
                </a:lnTo>
                <a:lnTo>
                  <a:pt x="1809" y="1202"/>
                </a:lnTo>
                <a:lnTo>
                  <a:pt x="1812" y="1198"/>
                </a:lnTo>
                <a:lnTo>
                  <a:pt x="1816" y="1195"/>
                </a:lnTo>
                <a:lnTo>
                  <a:pt x="1830" y="1188"/>
                </a:lnTo>
                <a:lnTo>
                  <a:pt x="1844" y="1184"/>
                </a:lnTo>
                <a:lnTo>
                  <a:pt x="1858" y="1177"/>
                </a:lnTo>
                <a:lnTo>
                  <a:pt x="1872" y="1174"/>
                </a:lnTo>
                <a:lnTo>
                  <a:pt x="1886" y="1167"/>
                </a:lnTo>
                <a:lnTo>
                  <a:pt x="1900" y="1163"/>
                </a:lnTo>
                <a:lnTo>
                  <a:pt x="1910" y="1156"/>
                </a:lnTo>
                <a:lnTo>
                  <a:pt x="1924" y="1153"/>
                </a:lnTo>
                <a:lnTo>
                  <a:pt x="1942" y="1149"/>
                </a:lnTo>
                <a:lnTo>
                  <a:pt x="1956" y="1146"/>
                </a:lnTo>
                <a:lnTo>
                  <a:pt x="1970" y="1142"/>
                </a:lnTo>
                <a:lnTo>
                  <a:pt x="1983" y="1139"/>
                </a:lnTo>
                <a:lnTo>
                  <a:pt x="2001" y="1135"/>
                </a:lnTo>
                <a:lnTo>
                  <a:pt x="2015" y="1132"/>
                </a:lnTo>
                <a:lnTo>
                  <a:pt x="2029" y="1128"/>
                </a:lnTo>
                <a:lnTo>
                  <a:pt x="2043" y="1125"/>
                </a:lnTo>
                <a:lnTo>
                  <a:pt x="2057" y="1125"/>
                </a:lnTo>
                <a:lnTo>
                  <a:pt x="2071" y="1121"/>
                </a:lnTo>
                <a:lnTo>
                  <a:pt x="2085" y="1121"/>
                </a:lnTo>
                <a:lnTo>
                  <a:pt x="2099" y="1118"/>
                </a:lnTo>
                <a:lnTo>
                  <a:pt x="2113" y="1118"/>
                </a:lnTo>
                <a:lnTo>
                  <a:pt x="2127" y="1114"/>
                </a:lnTo>
                <a:lnTo>
                  <a:pt x="2141" y="1111"/>
                </a:lnTo>
                <a:lnTo>
                  <a:pt x="2155" y="1111"/>
                </a:lnTo>
                <a:lnTo>
                  <a:pt x="2162" y="1107"/>
                </a:lnTo>
                <a:lnTo>
                  <a:pt x="2169" y="1100"/>
                </a:lnTo>
                <a:lnTo>
                  <a:pt x="2176" y="1097"/>
                </a:lnTo>
                <a:lnTo>
                  <a:pt x="2179" y="1090"/>
                </a:lnTo>
                <a:lnTo>
                  <a:pt x="2186" y="1086"/>
                </a:lnTo>
                <a:lnTo>
                  <a:pt x="2193" y="1083"/>
                </a:lnTo>
                <a:lnTo>
                  <a:pt x="2196" y="1080"/>
                </a:lnTo>
                <a:lnTo>
                  <a:pt x="2203" y="1073"/>
                </a:lnTo>
                <a:lnTo>
                  <a:pt x="2207" y="1073"/>
                </a:lnTo>
                <a:lnTo>
                  <a:pt x="2210" y="1073"/>
                </a:lnTo>
                <a:lnTo>
                  <a:pt x="2214" y="1073"/>
                </a:lnTo>
                <a:lnTo>
                  <a:pt x="2217" y="1073"/>
                </a:lnTo>
                <a:lnTo>
                  <a:pt x="2221" y="1073"/>
                </a:lnTo>
                <a:lnTo>
                  <a:pt x="2224" y="1073"/>
                </a:lnTo>
                <a:lnTo>
                  <a:pt x="2228" y="1076"/>
                </a:lnTo>
                <a:lnTo>
                  <a:pt x="2228" y="1076"/>
                </a:lnTo>
                <a:lnTo>
                  <a:pt x="2231" y="1080"/>
                </a:lnTo>
                <a:lnTo>
                  <a:pt x="2231" y="1083"/>
                </a:lnTo>
                <a:lnTo>
                  <a:pt x="2231" y="1086"/>
                </a:lnTo>
                <a:lnTo>
                  <a:pt x="2231" y="1090"/>
                </a:lnTo>
                <a:lnTo>
                  <a:pt x="2231" y="1093"/>
                </a:lnTo>
                <a:lnTo>
                  <a:pt x="2231" y="1097"/>
                </a:lnTo>
                <a:lnTo>
                  <a:pt x="2231" y="1100"/>
                </a:lnTo>
                <a:lnTo>
                  <a:pt x="2235" y="1107"/>
                </a:lnTo>
                <a:lnTo>
                  <a:pt x="2231" y="1111"/>
                </a:lnTo>
                <a:lnTo>
                  <a:pt x="2224" y="1114"/>
                </a:lnTo>
                <a:lnTo>
                  <a:pt x="2221" y="1118"/>
                </a:lnTo>
                <a:lnTo>
                  <a:pt x="2217" y="1121"/>
                </a:lnTo>
                <a:lnTo>
                  <a:pt x="2214" y="1125"/>
                </a:lnTo>
                <a:lnTo>
                  <a:pt x="2210" y="1128"/>
                </a:lnTo>
                <a:lnTo>
                  <a:pt x="2207" y="1135"/>
                </a:lnTo>
                <a:lnTo>
                  <a:pt x="2203" y="1139"/>
                </a:lnTo>
                <a:lnTo>
                  <a:pt x="2200" y="1153"/>
                </a:lnTo>
                <a:lnTo>
                  <a:pt x="2200" y="1167"/>
                </a:lnTo>
                <a:lnTo>
                  <a:pt x="2200" y="1181"/>
                </a:lnTo>
                <a:lnTo>
                  <a:pt x="2200" y="1198"/>
                </a:lnTo>
                <a:lnTo>
                  <a:pt x="2200" y="1212"/>
                </a:lnTo>
                <a:lnTo>
                  <a:pt x="2196" y="1226"/>
                </a:lnTo>
                <a:lnTo>
                  <a:pt x="2196" y="1240"/>
                </a:lnTo>
                <a:lnTo>
                  <a:pt x="2196" y="1258"/>
                </a:lnTo>
                <a:lnTo>
                  <a:pt x="2193" y="1265"/>
                </a:lnTo>
                <a:lnTo>
                  <a:pt x="2190" y="1272"/>
                </a:lnTo>
                <a:lnTo>
                  <a:pt x="2190" y="1279"/>
                </a:lnTo>
                <a:lnTo>
                  <a:pt x="2186" y="1289"/>
                </a:lnTo>
                <a:lnTo>
                  <a:pt x="2183" y="1296"/>
                </a:lnTo>
                <a:lnTo>
                  <a:pt x="2179" y="1303"/>
                </a:lnTo>
                <a:lnTo>
                  <a:pt x="2179" y="1310"/>
                </a:lnTo>
                <a:lnTo>
                  <a:pt x="2176" y="1321"/>
                </a:lnTo>
                <a:lnTo>
                  <a:pt x="2169" y="1328"/>
                </a:lnTo>
                <a:lnTo>
                  <a:pt x="2165" y="1335"/>
                </a:lnTo>
                <a:lnTo>
                  <a:pt x="2158" y="1345"/>
                </a:lnTo>
                <a:lnTo>
                  <a:pt x="2155" y="1352"/>
                </a:lnTo>
                <a:lnTo>
                  <a:pt x="2148" y="1359"/>
                </a:lnTo>
                <a:lnTo>
                  <a:pt x="2144" y="1369"/>
                </a:lnTo>
                <a:lnTo>
                  <a:pt x="2137" y="1376"/>
                </a:lnTo>
                <a:lnTo>
                  <a:pt x="2134" y="1383"/>
                </a:lnTo>
                <a:lnTo>
                  <a:pt x="2141" y="1397"/>
                </a:lnTo>
                <a:lnTo>
                  <a:pt x="2144" y="1408"/>
                </a:lnTo>
                <a:lnTo>
                  <a:pt x="2151" y="1418"/>
                </a:lnTo>
                <a:lnTo>
                  <a:pt x="2158" y="1429"/>
                </a:lnTo>
                <a:lnTo>
                  <a:pt x="2162" y="1439"/>
                </a:lnTo>
                <a:lnTo>
                  <a:pt x="2169" y="1450"/>
                </a:lnTo>
                <a:lnTo>
                  <a:pt x="2176" y="1464"/>
                </a:lnTo>
                <a:lnTo>
                  <a:pt x="2183" y="1474"/>
                </a:lnTo>
                <a:lnTo>
                  <a:pt x="2183" y="1478"/>
                </a:lnTo>
                <a:lnTo>
                  <a:pt x="2183" y="1485"/>
                </a:lnTo>
                <a:lnTo>
                  <a:pt x="2183" y="1488"/>
                </a:lnTo>
                <a:lnTo>
                  <a:pt x="2186" y="1495"/>
                </a:lnTo>
                <a:lnTo>
                  <a:pt x="2186" y="1499"/>
                </a:lnTo>
                <a:lnTo>
                  <a:pt x="2186" y="1506"/>
                </a:lnTo>
                <a:lnTo>
                  <a:pt x="2186" y="1509"/>
                </a:lnTo>
                <a:lnTo>
                  <a:pt x="2186" y="1516"/>
                </a:lnTo>
                <a:lnTo>
                  <a:pt x="2287" y="1506"/>
                </a:lnTo>
                <a:lnTo>
                  <a:pt x="2364" y="1499"/>
                </a:lnTo>
                <a:lnTo>
                  <a:pt x="2423" y="1492"/>
                </a:lnTo>
                <a:lnTo>
                  <a:pt x="2469" y="1488"/>
                </a:lnTo>
                <a:lnTo>
                  <a:pt x="2500" y="1485"/>
                </a:lnTo>
                <a:lnTo>
                  <a:pt x="2525" y="1485"/>
                </a:lnTo>
                <a:lnTo>
                  <a:pt x="2542" y="1481"/>
                </a:lnTo>
                <a:lnTo>
                  <a:pt x="2556" y="1481"/>
                </a:lnTo>
                <a:lnTo>
                  <a:pt x="2556" y="1485"/>
                </a:lnTo>
                <a:lnTo>
                  <a:pt x="2556" y="1485"/>
                </a:lnTo>
                <a:lnTo>
                  <a:pt x="2560" y="1488"/>
                </a:lnTo>
                <a:lnTo>
                  <a:pt x="2560" y="1488"/>
                </a:lnTo>
                <a:lnTo>
                  <a:pt x="2560" y="1492"/>
                </a:lnTo>
                <a:lnTo>
                  <a:pt x="2563" y="1492"/>
                </a:lnTo>
                <a:lnTo>
                  <a:pt x="2563" y="1495"/>
                </a:lnTo>
                <a:lnTo>
                  <a:pt x="2567" y="1499"/>
                </a:lnTo>
                <a:lnTo>
                  <a:pt x="2563" y="1506"/>
                </a:lnTo>
                <a:lnTo>
                  <a:pt x="2563" y="1516"/>
                </a:lnTo>
                <a:lnTo>
                  <a:pt x="2563" y="1523"/>
                </a:lnTo>
                <a:lnTo>
                  <a:pt x="2563" y="1534"/>
                </a:lnTo>
                <a:lnTo>
                  <a:pt x="2560" y="1544"/>
                </a:lnTo>
                <a:lnTo>
                  <a:pt x="2560" y="1551"/>
                </a:lnTo>
                <a:lnTo>
                  <a:pt x="2560" y="1562"/>
                </a:lnTo>
                <a:lnTo>
                  <a:pt x="2560" y="1572"/>
                </a:lnTo>
                <a:lnTo>
                  <a:pt x="2553" y="1576"/>
                </a:lnTo>
                <a:lnTo>
                  <a:pt x="2542" y="1579"/>
                </a:lnTo>
                <a:lnTo>
                  <a:pt x="2535" y="1586"/>
                </a:lnTo>
                <a:lnTo>
                  <a:pt x="2525" y="1590"/>
                </a:lnTo>
                <a:lnTo>
                  <a:pt x="2514" y="1593"/>
                </a:lnTo>
                <a:lnTo>
                  <a:pt x="2507" y="1597"/>
                </a:lnTo>
                <a:lnTo>
                  <a:pt x="2500" y="1600"/>
                </a:lnTo>
                <a:lnTo>
                  <a:pt x="2497" y="1604"/>
                </a:lnTo>
                <a:lnTo>
                  <a:pt x="2483" y="1604"/>
                </a:lnTo>
                <a:lnTo>
                  <a:pt x="2472" y="1607"/>
                </a:lnTo>
                <a:lnTo>
                  <a:pt x="2462" y="1607"/>
                </a:lnTo>
                <a:lnTo>
                  <a:pt x="2458" y="1607"/>
                </a:lnTo>
                <a:lnTo>
                  <a:pt x="2451" y="1607"/>
                </a:lnTo>
                <a:lnTo>
                  <a:pt x="2448" y="1611"/>
                </a:lnTo>
                <a:lnTo>
                  <a:pt x="2444" y="1611"/>
                </a:lnTo>
                <a:lnTo>
                  <a:pt x="2437" y="1614"/>
                </a:lnTo>
                <a:lnTo>
                  <a:pt x="2444" y="1618"/>
                </a:lnTo>
                <a:lnTo>
                  <a:pt x="2448" y="1624"/>
                </a:lnTo>
                <a:lnTo>
                  <a:pt x="2455" y="1628"/>
                </a:lnTo>
                <a:lnTo>
                  <a:pt x="2458" y="1631"/>
                </a:lnTo>
                <a:lnTo>
                  <a:pt x="2465" y="1638"/>
                </a:lnTo>
                <a:lnTo>
                  <a:pt x="2469" y="1642"/>
                </a:lnTo>
                <a:lnTo>
                  <a:pt x="2476" y="1649"/>
                </a:lnTo>
                <a:lnTo>
                  <a:pt x="2483" y="1656"/>
                </a:lnTo>
                <a:lnTo>
                  <a:pt x="2542" y="1705"/>
                </a:lnTo>
                <a:lnTo>
                  <a:pt x="2591" y="1743"/>
                </a:lnTo>
                <a:lnTo>
                  <a:pt x="2626" y="1771"/>
                </a:lnTo>
                <a:lnTo>
                  <a:pt x="2647" y="1789"/>
                </a:lnTo>
                <a:lnTo>
                  <a:pt x="2664" y="1799"/>
                </a:lnTo>
                <a:lnTo>
                  <a:pt x="2675" y="1806"/>
                </a:lnTo>
                <a:lnTo>
                  <a:pt x="2682" y="1813"/>
                </a:lnTo>
                <a:lnTo>
                  <a:pt x="2685" y="1817"/>
                </a:lnTo>
                <a:lnTo>
                  <a:pt x="2689" y="1817"/>
                </a:lnTo>
                <a:lnTo>
                  <a:pt x="2689" y="1820"/>
                </a:lnTo>
                <a:lnTo>
                  <a:pt x="2689" y="1820"/>
                </a:lnTo>
                <a:lnTo>
                  <a:pt x="2689" y="1824"/>
                </a:lnTo>
                <a:lnTo>
                  <a:pt x="2692" y="1824"/>
                </a:lnTo>
                <a:lnTo>
                  <a:pt x="2692" y="1827"/>
                </a:lnTo>
                <a:lnTo>
                  <a:pt x="2692" y="1827"/>
                </a:lnTo>
                <a:lnTo>
                  <a:pt x="2692" y="1831"/>
                </a:lnTo>
                <a:lnTo>
                  <a:pt x="2696" y="1831"/>
                </a:lnTo>
                <a:lnTo>
                  <a:pt x="2696" y="1831"/>
                </a:lnTo>
                <a:lnTo>
                  <a:pt x="2699" y="1831"/>
                </a:lnTo>
                <a:lnTo>
                  <a:pt x="2699" y="1831"/>
                </a:lnTo>
                <a:lnTo>
                  <a:pt x="2703" y="1831"/>
                </a:lnTo>
                <a:lnTo>
                  <a:pt x="2703" y="1834"/>
                </a:lnTo>
                <a:lnTo>
                  <a:pt x="2706" y="1834"/>
                </a:lnTo>
                <a:lnTo>
                  <a:pt x="2706" y="1834"/>
                </a:lnTo>
                <a:lnTo>
                  <a:pt x="2710" y="1838"/>
                </a:lnTo>
                <a:lnTo>
                  <a:pt x="2717" y="1841"/>
                </a:lnTo>
                <a:lnTo>
                  <a:pt x="2720" y="1848"/>
                </a:lnTo>
                <a:lnTo>
                  <a:pt x="2724" y="1852"/>
                </a:lnTo>
                <a:lnTo>
                  <a:pt x="2727" y="1855"/>
                </a:lnTo>
                <a:lnTo>
                  <a:pt x="2731" y="1862"/>
                </a:lnTo>
                <a:lnTo>
                  <a:pt x="2734" y="1866"/>
                </a:lnTo>
                <a:lnTo>
                  <a:pt x="2738" y="1869"/>
                </a:lnTo>
                <a:lnTo>
                  <a:pt x="2741" y="1869"/>
                </a:lnTo>
                <a:lnTo>
                  <a:pt x="2741" y="1869"/>
                </a:lnTo>
                <a:lnTo>
                  <a:pt x="2745" y="1873"/>
                </a:lnTo>
                <a:lnTo>
                  <a:pt x="2745" y="1873"/>
                </a:lnTo>
                <a:lnTo>
                  <a:pt x="2748" y="1873"/>
                </a:lnTo>
                <a:lnTo>
                  <a:pt x="2748" y="1873"/>
                </a:lnTo>
                <a:lnTo>
                  <a:pt x="2752" y="1873"/>
                </a:lnTo>
                <a:lnTo>
                  <a:pt x="2755" y="1876"/>
                </a:lnTo>
                <a:lnTo>
                  <a:pt x="2755" y="1876"/>
                </a:lnTo>
                <a:lnTo>
                  <a:pt x="2755" y="1876"/>
                </a:lnTo>
                <a:lnTo>
                  <a:pt x="2755" y="1880"/>
                </a:lnTo>
                <a:lnTo>
                  <a:pt x="2755" y="1880"/>
                </a:lnTo>
                <a:lnTo>
                  <a:pt x="2759" y="1883"/>
                </a:lnTo>
                <a:lnTo>
                  <a:pt x="2759" y="1883"/>
                </a:lnTo>
                <a:lnTo>
                  <a:pt x="2759" y="1887"/>
                </a:lnTo>
                <a:lnTo>
                  <a:pt x="2759" y="1887"/>
                </a:lnTo>
                <a:lnTo>
                  <a:pt x="2766" y="1890"/>
                </a:lnTo>
                <a:lnTo>
                  <a:pt x="2769" y="1893"/>
                </a:lnTo>
                <a:lnTo>
                  <a:pt x="2776" y="1897"/>
                </a:lnTo>
                <a:lnTo>
                  <a:pt x="2780" y="1900"/>
                </a:lnTo>
                <a:lnTo>
                  <a:pt x="2787" y="1907"/>
                </a:lnTo>
                <a:lnTo>
                  <a:pt x="2790" y="1911"/>
                </a:lnTo>
                <a:lnTo>
                  <a:pt x="2797" y="1914"/>
                </a:lnTo>
                <a:lnTo>
                  <a:pt x="2801" y="1918"/>
                </a:lnTo>
                <a:lnTo>
                  <a:pt x="2815" y="1918"/>
                </a:lnTo>
                <a:lnTo>
                  <a:pt x="2825" y="1914"/>
                </a:lnTo>
                <a:lnTo>
                  <a:pt x="2836" y="1914"/>
                </a:lnTo>
                <a:lnTo>
                  <a:pt x="2843" y="1911"/>
                </a:lnTo>
                <a:lnTo>
                  <a:pt x="2853" y="1911"/>
                </a:lnTo>
                <a:lnTo>
                  <a:pt x="2863" y="1907"/>
                </a:lnTo>
                <a:lnTo>
                  <a:pt x="2874" y="1907"/>
                </a:lnTo>
                <a:lnTo>
                  <a:pt x="2884" y="1907"/>
                </a:lnTo>
                <a:lnTo>
                  <a:pt x="2902" y="1900"/>
                </a:lnTo>
                <a:lnTo>
                  <a:pt x="2916" y="1893"/>
                </a:lnTo>
                <a:lnTo>
                  <a:pt x="2930" y="1887"/>
                </a:lnTo>
                <a:lnTo>
                  <a:pt x="2944" y="1880"/>
                </a:lnTo>
                <a:lnTo>
                  <a:pt x="2961" y="1873"/>
                </a:lnTo>
                <a:lnTo>
                  <a:pt x="2975" y="1866"/>
                </a:lnTo>
                <a:lnTo>
                  <a:pt x="2989" y="1859"/>
                </a:lnTo>
                <a:lnTo>
                  <a:pt x="3007" y="1852"/>
                </a:lnTo>
                <a:lnTo>
                  <a:pt x="3010" y="1852"/>
                </a:lnTo>
                <a:lnTo>
                  <a:pt x="3017" y="1852"/>
                </a:lnTo>
                <a:lnTo>
                  <a:pt x="3021" y="1852"/>
                </a:lnTo>
                <a:lnTo>
                  <a:pt x="3024" y="1852"/>
                </a:lnTo>
                <a:lnTo>
                  <a:pt x="3031" y="1852"/>
                </a:lnTo>
                <a:lnTo>
                  <a:pt x="3035" y="1852"/>
                </a:lnTo>
                <a:lnTo>
                  <a:pt x="3042" y="1852"/>
                </a:lnTo>
                <a:lnTo>
                  <a:pt x="3049" y="1852"/>
                </a:lnTo>
                <a:lnTo>
                  <a:pt x="3049" y="1855"/>
                </a:lnTo>
                <a:lnTo>
                  <a:pt x="3052" y="1855"/>
                </a:lnTo>
                <a:lnTo>
                  <a:pt x="3052" y="1859"/>
                </a:lnTo>
                <a:lnTo>
                  <a:pt x="3056" y="1859"/>
                </a:lnTo>
                <a:lnTo>
                  <a:pt x="3056" y="1862"/>
                </a:lnTo>
                <a:lnTo>
                  <a:pt x="3059" y="1866"/>
                </a:lnTo>
                <a:lnTo>
                  <a:pt x="3063" y="1866"/>
                </a:lnTo>
                <a:lnTo>
                  <a:pt x="3063" y="1869"/>
                </a:lnTo>
                <a:lnTo>
                  <a:pt x="3063" y="1876"/>
                </a:lnTo>
                <a:lnTo>
                  <a:pt x="3063" y="1883"/>
                </a:lnTo>
                <a:lnTo>
                  <a:pt x="3066" y="1890"/>
                </a:lnTo>
                <a:lnTo>
                  <a:pt x="3066" y="1897"/>
                </a:lnTo>
                <a:lnTo>
                  <a:pt x="3066" y="1904"/>
                </a:lnTo>
                <a:lnTo>
                  <a:pt x="3066" y="1911"/>
                </a:lnTo>
                <a:lnTo>
                  <a:pt x="3066" y="1918"/>
                </a:lnTo>
                <a:lnTo>
                  <a:pt x="3066" y="1925"/>
                </a:lnTo>
                <a:lnTo>
                  <a:pt x="3066" y="1928"/>
                </a:lnTo>
                <a:lnTo>
                  <a:pt x="3066" y="1928"/>
                </a:lnTo>
                <a:lnTo>
                  <a:pt x="3063" y="1932"/>
                </a:lnTo>
                <a:lnTo>
                  <a:pt x="3063" y="1935"/>
                </a:lnTo>
                <a:lnTo>
                  <a:pt x="3063" y="1939"/>
                </a:lnTo>
                <a:lnTo>
                  <a:pt x="3063" y="1942"/>
                </a:lnTo>
                <a:lnTo>
                  <a:pt x="3059" y="1946"/>
                </a:lnTo>
                <a:lnTo>
                  <a:pt x="3059" y="1949"/>
                </a:lnTo>
                <a:lnTo>
                  <a:pt x="3038" y="1967"/>
                </a:lnTo>
                <a:lnTo>
                  <a:pt x="3024" y="1981"/>
                </a:lnTo>
                <a:lnTo>
                  <a:pt x="3010" y="1991"/>
                </a:lnTo>
                <a:lnTo>
                  <a:pt x="3003" y="2002"/>
                </a:lnTo>
                <a:lnTo>
                  <a:pt x="2996" y="2005"/>
                </a:lnTo>
                <a:lnTo>
                  <a:pt x="2989" y="2012"/>
                </a:lnTo>
                <a:lnTo>
                  <a:pt x="2986" y="2016"/>
                </a:lnTo>
                <a:lnTo>
                  <a:pt x="2979" y="2016"/>
                </a:lnTo>
                <a:lnTo>
                  <a:pt x="2979" y="2019"/>
                </a:lnTo>
                <a:lnTo>
                  <a:pt x="2979" y="2019"/>
                </a:lnTo>
                <a:lnTo>
                  <a:pt x="2979" y="2019"/>
                </a:lnTo>
                <a:lnTo>
                  <a:pt x="2975" y="2023"/>
                </a:lnTo>
                <a:lnTo>
                  <a:pt x="2975" y="2023"/>
                </a:lnTo>
                <a:lnTo>
                  <a:pt x="2975" y="2026"/>
                </a:lnTo>
                <a:lnTo>
                  <a:pt x="2975" y="2026"/>
                </a:lnTo>
                <a:lnTo>
                  <a:pt x="2975" y="2026"/>
                </a:lnTo>
                <a:lnTo>
                  <a:pt x="2961" y="2033"/>
                </a:lnTo>
                <a:lnTo>
                  <a:pt x="2951" y="2040"/>
                </a:lnTo>
                <a:lnTo>
                  <a:pt x="2937" y="2047"/>
                </a:lnTo>
                <a:lnTo>
                  <a:pt x="2926" y="2054"/>
                </a:lnTo>
                <a:lnTo>
                  <a:pt x="2916" y="2061"/>
                </a:lnTo>
                <a:lnTo>
                  <a:pt x="2902" y="2068"/>
                </a:lnTo>
                <a:lnTo>
                  <a:pt x="2891" y="2075"/>
                </a:lnTo>
                <a:lnTo>
                  <a:pt x="2881" y="2082"/>
                </a:lnTo>
                <a:lnTo>
                  <a:pt x="2874" y="2082"/>
                </a:lnTo>
                <a:lnTo>
                  <a:pt x="2870" y="2082"/>
                </a:lnTo>
                <a:lnTo>
                  <a:pt x="2867" y="2082"/>
                </a:lnTo>
                <a:lnTo>
                  <a:pt x="2863" y="2082"/>
                </a:lnTo>
                <a:lnTo>
                  <a:pt x="2860" y="2082"/>
                </a:lnTo>
                <a:lnTo>
                  <a:pt x="2856" y="2082"/>
                </a:lnTo>
                <a:lnTo>
                  <a:pt x="2853" y="2082"/>
                </a:lnTo>
                <a:lnTo>
                  <a:pt x="2849" y="2082"/>
                </a:lnTo>
                <a:lnTo>
                  <a:pt x="2839" y="2079"/>
                </a:lnTo>
                <a:lnTo>
                  <a:pt x="2832" y="2079"/>
                </a:lnTo>
                <a:lnTo>
                  <a:pt x="2822" y="2075"/>
                </a:lnTo>
                <a:lnTo>
                  <a:pt x="2815" y="2072"/>
                </a:lnTo>
                <a:lnTo>
                  <a:pt x="2804" y="2068"/>
                </a:lnTo>
                <a:lnTo>
                  <a:pt x="2797" y="2068"/>
                </a:lnTo>
                <a:lnTo>
                  <a:pt x="2787" y="2065"/>
                </a:lnTo>
                <a:lnTo>
                  <a:pt x="2776" y="2061"/>
                </a:lnTo>
                <a:lnTo>
                  <a:pt x="2776" y="2061"/>
                </a:lnTo>
                <a:lnTo>
                  <a:pt x="2773" y="2058"/>
                </a:lnTo>
                <a:lnTo>
                  <a:pt x="2773" y="2054"/>
                </a:lnTo>
                <a:lnTo>
                  <a:pt x="2769" y="2054"/>
                </a:lnTo>
                <a:lnTo>
                  <a:pt x="2766" y="2051"/>
                </a:lnTo>
                <a:lnTo>
                  <a:pt x="2766" y="2047"/>
                </a:lnTo>
                <a:lnTo>
                  <a:pt x="2762" y="2047"/>
                </a:lnTo>
                <a:lnTo>
                  <a:pt x="2759" y="2044"/>
                </a:lnTo>
                <a:lnTo>
                  <a:pt x="2755" y="2044"/>
                </a:lnTo>
                <a:lnTo>
                  <a:pt x="2748" y="2040"/>
                </a:lnTo>
                <a:lnTo>
                  <a:pt x="2745" y="2040"/>
                </a:lnTo>
                <a:lnTo>
                  <a:pt x="2738" y="2037"/>
                </a:lnTo>
                <a:lnTo>
                  <a:pt x="2734" y="2037"/>
                </a:lnTo>
                <a:lnTo>
                  <a:pt x="2727" y="2033"/>
                </a:lnTo>
                <a:lnTo>
                  <a:pt x="2724" y="2033"/>
                </a:lnTo>
                <a:lnTo>
                  <a:pt x="2717" y="2030"/>
                </a:lnTo>
                <a:lnTo>
                  <a:pt x="2710" y="2026"/>
                </a:lnTo>
                <a:lnTo>
                  <a:pt x="2703" y="2019"/>
                </a:lnTo>
                <a:lnTo>
                  <a:pt x="2692" y="2012"/>
                </a:lnTo>
                <a:lnTo>
                  <a:pt x="2678" y="2005"/>
                </a:lnTo>
                <a:lnTo>
                  <a:pt x="2664" y="1995"/>
                </a:lnTo>
                <a:lnTo>
                  <a:pt x="2650" y="1984"/>
                </a:lnTo>
                <a:lnTo>
                  <a:pt x="2633" y="1974"/>
                </a:lnTo>
                <a:lnTo>
                  <a:pt x="2619" y="1963"/>
                </a:lnTo>
                <a:lnTo>
                  <a:pt x="2612" y="1960"/>
                </a:lnTo>
                <a:lnTo>
                  <a:pt x="2605" y="1953"/>
                </a:lnTo>
                <a:lnTo>
                  <a:pt x="2602" y="1949"/>
                </a:lnTo>
                <a:lnTo>
                  <a:pt x="2595" y="1942"/>
                </a:lnTo>
                <a:lnTo>
                  <a:pt x="2588" y="1939"/>
                </a:lnTo>
                <a:lnTo>
                  <a:pt x="2584" y="1932"/>
                </a:lnTo>
                <a:lnTo>
                  <a:pt x="2577" y="1928"/>
                </a:lnTo>
                <a:lnTo>
                  <a:pt x="2570" y="1921"/>
                </a:lnTo>
                <a:lnTo>
                  <a:pt x="2567" y="1921"/>
                </a:lnTo>
                <a:lnTo>
                  <a:pt x="2563" y="1921"/>
                </a:lnTo>
                <a:lnTo>
                  <a:pt x="2556" y="1921"/>
                </a:lnTo>
                <a:lnTo>
                  <a:pt x="2553" y="1921"/>
                </a:lnTo>
                <a:lnTo>
                  <a:pt x="2549" y="1921"/>
                </a:lnTo>
                <a:lnTo>
                  <a:pt x="2542" y="1921"/>
                </a:lnTo>
                <a:lnTo>
                  <a:pt x="2539" y="1921"/>
                </a:lnTo>
                <a:lnTo>
                  <a:pt x="2535" y="1921"/>
                </a:lnTo>
                <a:lnTo>
                  <a:pt x="2532" y="1921"/>
                </a:lnTo>
                <a:lnTo>
                  <a:pt x="2532" y="1918"/>
                </a:lnTo>
                <a:lnTo>
                  <a:pt x="2528" y="1918"/>
                </a:lnTo>
                <a:lnTo>
                  <a:pt x="2528" y="1918"/>
                </a:lnTo>
                <a:lnTo>
                  <a:pt x="2528" y="1914"/>
                </a:lnTo>
                <a:lnTo>
                  <a:pt x="2525" y="1914"/>
                </a:lnTo>
                <a:lnTo>
                  <a:pt x="2525" y="1914"/>
                </a:lnTo>
                <a:lnTo>
                  <a:pt x="2525" y="1911"/>
                </a:lnTo>
                <a:lnTo>
                  <a:pt x="2518" y="1911"/>
                </a:lnTo>
                <a:lnTo>
                  <a:pt x="2514" y="1911"/>
                </a:lnTo>
                <a:lnTo>
                  <a:pt x="2511" y="1907"/>
                </a:lnTo>
                <a:lnTo>
                  <a:pt x="2507" y="1907"/>
                </a:lnTo>
                <a:lnTo>
                  <a:pt x="2504" y="1907"/>
                </a:lnTo>
                <a:lnTo>
                  <a:pt x="2500" y="1907"/>
                </a:lnTo>
                <a:lnTo>
                  <a:pt x="2497" y="1904"/>
                </a:lnTo>
                <a:lnTo>
                  <a:pt x="2493" y="1904"/>
                </a:lnTo>
                <a:lnTo>
                  <a:pt x="2493" y="1904"/>
                </a:lnTo>
                <a:lnTo>
                  <a:pt x="2493" y="1900"/>
                </a:lnTo>
                <a:lnTo>
                  <a:pt x="2493" y="1897"/>
                </a:lnTo>
                <a:lnTo>
                  <a:pt x="2493" y="1897"/>
                </a:lnTo>
                <a:lnTo>
                  <a:pt x="2493" y="1893"/>
                </a:lnTo>
                <a:lnTo>
                  <a:pt x="2493" y="1893"/>
                </a:lnTo>
                <a:lnTo>
                  <a:pt x="2493" y="1890"/>
                </a:lnTo>
                <a:lnTo>
                  <a:pt x="2493" y="1890"/>
                </a:lnTo>
                <a:lnTo>
                  <a:pt x="2486" y="1890"/>
                </a:lnTo>
                <a:lnTo>
                  <a:pt x="2483" y="1890"/>
                </a:lnTo>
                <a:lnTo>
                  <a:pt x="2476" y="1890"/>
                </a:lnTo>
                <a:lnTo>
                  <a:pt x="2472" y="1890"/>
                </a:lnTo>
                <a:lnTo>
                  <a:pt x="2469" y="1890"/>
                </a:lnTo>
                <a:lnTo>
                  <a:pt x="2462" y="1890"/>
                </a:lnTo>
                <a:lnTo>
                  <a:pt x="2458" y="1890"/>
                </a:lnTo>
                <a:lnTo>
                  <a:pt x="2451" y="1890"/>
                </a:lnTo>
                <a:lnTo>
                  <a:pt x="2451" y="1883"/>
                </a:lnTo>
                <a:lnTo>
                  <a:pt x="2451" y="1880"/>
                </a:lnTo>
                <a:lnTo>
                  <a:pt x="2451" y="1876"/>
                </a:lnTo>
                <a:lnTo>
                  <a:pt x="2451" y="1873"/>
                </a:lnTo>
                <a:lnTo>
                  <a:pt x="2451" y="1869"/>
                </a:lnTo>
                <a:lnTo>
                  <a:pt x="2451" y="1866"/>
                </a:lnTo>
                <a:lnTo>
                  <a:pt x="2451" y="1862"/>
                </a:lnTo>
                <a:lnTo>
                  <a:pt x="2448" y="1859"/>
                </a:lnTo>
                <a:lnTo>
                  <a:pt x="2448" y="1859"/>
                </a:lnTo>
                <a:lnTo>
                  <a:pt x="2444" y="1859"/>
                </a:lnTo>
                <a:lnTo>
                  <a:pt x="2441" y="1859"/>
                </a:lnTo>
                <a:lnTo>
                  <a:pt x="2437" y="1859"/>
                </a:lnTo>
                <a:lnTo>
                  <a:pt x="2434" y="1859"/>
                </a:lnTo>
                <a:lnTo>
                  <a:pt x="2430" y="1859"/>
                </a:lnTo>
                <a:lnTo>
                  <a:pt x="2427" y="1859"/>
                </a:lnTo>
                <a:lnTo>
                  <a:pt x="2423" y="1859"/>
                </a:lnTo>
                <a:lnTo>
                  <a:pt x="2416" y="1873"/>
                </a:lnTo>
                <a:lnTo>
                  <a:pt x="2409" y="1887"/>
                </a:lnTo>
                <a:lnTo>
                  <a:pt x="2403" y="1897"/>
                </a:lnTo>
                <a:lnTo>
                  <a:pt x="2396" y="1904"/>
                </a:lnTo>
                <a:lnTo>
                  <a:pt x="2392" y="1911"/>
                </a:lnTo>
                <a:lnTo>
                  <a:pt x="2385" y="1921"/>
                </a:lnTo>
                <a:lnTo>
                  <a:pt x="2375" y="1932"/>
                </a:lnTo>
                <a:lnTo>
                  <a:pt x="2364" y="1942"/>
                </a:lnTo>
                <a:lnTo>
                  <a:pt x="2361" y="1946"/>
                </a:lnTo>
                <a:lnTo>
                  <a:pt x="2357" y="1953"/>
                </a:lnTo>
                <a:lnTo>
                  <a:pt x="2354" y="1956"/>
                </a:lnTo>
                <a:lnTo>
                  <a:pt x="2347" y="1960"/>
                </a:lnTo>
                <a:lnTo>
                  <a:pt x="2343" y="1963"/>
                </a:lnTo>
                <a:lnTo>
                  <a:pt x="2340" y="1967"/>
                </a:lnTo>
                <a:lnTo>
                  <a:pt x="2336" y="1970"/>
                </a:lnTo>
                <a:lnTo>
                  <a:pt x="2329" y="1974"/>
                </a:lnTo>
                <a:lnTo>
                  <a:pt x="2329" y="1974"/>
                </a:lnTo>
                <a:lnTo>
                  <a:pt x="2326" y="1974"/>
                </a:lnTo>
                <a:lnTo>
                  <a:pt x="2326" y="1974"/>
                </a:lnTo>
                <a:lnTo>
                  <a:pt x="2322" y="1974"/>
                </a:lnTo>
                <a:lnTo>
                  <a:pt x="2322" y="1974"/>
                </a:lnTo>
                <a:lnTo>
                  <a:pt x="2319" y="1974"/>
                </a:lnTo>
                <a:lnTo>
                  <a:pt x="2319" y="1974"/>
                </a:lnTo>
                <a:lnTo>
                  <a:pt x="2315" y="1974"/>
                </a:lnTo>
                <a:lnTo>
                  <a:pt x="2315" y="1970"/>
                </a:lnTo>
                <a:lnTo>
                  <a:pt x="2312" y="1970"/>
                </a:lnTo>
                <a:lnTo>
                  <a:pt x="2312" y="1967"/>
                </a:lnTo>
                <a:lnTo>
                  <a:pt x="2308" y="1963"/>
                </a:lnTo>
                <a:lnTo>
                  <a:pt x="2305" y="1963"/>
                </a:lnTo>
                <a:lnTo>
                  <a:pt x="2305" y="1960"/>
                </a:lnTo>
                <a:lnTo>
                  <a:pt x="2301" y="1956"/>
                </a:lnTo>
                <a:lnTo>
                  <a:pt x="2298" y="1953"/>
                </a:lnTo>
                <a:lnTo>
                  <a:pt x="2298" y="1953"/>
                </a:lnTo>
                <a:lnTo>
                  <a:pt x="2298" y="1949"/>
                </a:lnTo>
                <a:lnTo>
                  <a:pt x="2298" y="1949"/>
                </a:lnTo>
                <a:lnTo>
                  <a:pt x="2298" y="1946"/>
                </a:lnTo>
                <a:lnTo>
                  <a:pt x="2298" y="1946"/>
                </a:lnTo>
                <a:lnTo>
                  <a:pt x="2298" y="1942"/>
                </a:lnTo>
                <a:lnTo>
                  <a:pt x="2298" y="1939"/>
                </a:lnTo>
                <a:lnTo>
                  <a:pt x="2298" y="1939"/>
                </a:lnTo>
                <a:lnTo>
                  <a:pt x="2301" y="1925"/>
                </a:lnTo>
                <a:lnTo>
                  <a:pt x="2308" y="1918"/>
                </a:lnTo>
                <a:lnTo>
                  <a:pt x="2312" y="1911"/>
                </a:lnTo>
                <a:lnTo>
                  <a:pt x="2315" y="1904"/>
                </a:lnTo>
                <a:lnTo>
                  <a:pt x="2315" y="1900"/>
                </a:lnTo>
                <a:lnTo>
                  <a:pt x="2319" y="1897"/>
                </a:lnTo>
                <a:lnTo>
                  <a:pt x="2322" y="1893"/>
                </a:lnTo>
                <a:lnTo>
                  <a:pt x="2326" y="1890"/>
                </a:lnTo>
                <a:lnTo>
                  <a:pt x="2315" y="1887"/>
                </a:lnTo>
                <a:lnTo>
                  <a:pt x="2305" y="1883"/>
                </a:lnTo>
                <a:lnTo>
                  <a:pt x="2298" y="1880"/>
                </a:lnTo>
                <a:lnTo>
                  <a:pt x="2291" y="1880"/>
                </a:lnTo>
                <a:lnTo>
                  <a:pt x="2287" y="1876"/>
                </a:lnTo>
                <a:lnTo>
                  <a:pt x="2284" y="1876"/>
                </a:lnTo>
                <a:lnTo>
                  <a:pt x="2280" y="1873"/>
                </a:lnTo>
                <a:lnTo>
                  <a:pt x="2277" y="1873"/>
                </a:lnTo>
                <a:lnTo>
                  <a:pt x="2277" y="1876"/>
                </a:lnTo>
                <a:lnTo>
                  <a:pt x="2270" y="1880"/>
                </a:lnTo>
                <a:lnTo>
                  <a:pt x="2259" y="1887"/>
                </a:lnTo>
                <a:lnTo>
                  <a:pt x="2238" y="1897"/>
                </a:lnTo>
                <a:lnTo>
                  <a:pt x="2207" y="1914"/>
                </a:lnTo>
                <a:lnTo>
                  <a:pt x="2162" y="1939"/>
                </a:lnTo>
                <a:lnTo>
                  <a:pt x="2099" y="1974"/>
                </a:lnTo>
                <a:lnTo>
                  <a:pt x="2011" y="2019"/>
                </a:lnTo>
                <a:lnTo>
                  <a:pt x="1963" y="2037"/>
                </a:lnTo>
                <a:lnTo>
                  <a:pt x="1928" y="2051"/>
                </a:lnTo>
                <a:lnTo>
                  <a:pt x="1900" y="2065"/>
                </a:lnTo>
                <a:lnTo>
                  <a:pt x="1882" y="2072"/>
                </a:lnTo>
                <a:lnTo>
                  <a:pt x="1868" y="2075"/>
                </a:lnTo>
                <a:lnTo>
                  <a:pt x="1861" y="2079"/>
                </a:lnTo>
                <a:lnTo>
                  <a:pt x="1858" y="2082"/>
                </a:lnTo>
                <a:lnTo>
                  <a:pt x="1851" y="2082"/>
                </a:lnTo>
                <a:lnTo>
                  <a:pt x="1851" y="2086"/>
                </a:lnTo>
                <a:lnTo>
                  <a:pt x="1851" y="2089"/>
                </a:lnTo>
                <a:lnTo>
                  <a:pt x="1851" y="2096"/>
                </a:lnTo>
                <a:lnTo>
                  <a:pt x="1851" y="2100"/>
                </a:lnTo>
                <a:lnTo>
                  <a:pt x="1851" y="2103"/>
                </a:lnTo>
                <a:lnTo>
                  <a:pt x="1854" y="2107"/>
                </a:lnTo>
                <a:lnTo>
                  <a:pt x="1854" y="2110"/>
                </a:lnTo>
                <a:lnTo>
                  <a:pt x="1854" y="2117"/>
                </a:lnTo>
                <a:lnTo>
                  <a:pt x="1851" y="2121"/>
                </a:lnTo>
                <a:lnTo>
                  <a:pt x="1851" y="2124"/>
                </a:lnTo>
                <a:lnTo>
                  <a:pt x="1851" y="2128"/>
                </a:lnTo>
                <a:lnTo>
                  <a:pt x="1851" y="2131"/>
                </a:lnTo>
                <a:lnTo>
                  <a:pt x="1851" y="2135"/>
                </a:lnTo>
                <a:lnTo>
                  <a:pt x="1847" y="2138"/>
                </a:lnTo>
                <a:lnTo>
                  <a:pt x="1847" y="2142"/>
                </a:lnTo>
                <a:lnTo>
                  <a:pt x="1847" y="2145"/>
                </a:lnTo>
                <a:lnTo>
                  <a:pt x="1840" y="2145"/>
                </a:lnTo>
                <a:lnTo>
                  <a:pt x="1837" y="2149"/>
                </a:lnTo>
                <a:lnTo>
                  <a:pt x="1833" y="2149"/>
                </a:lnTo>
                <a:lnTo>
                  <a:pt x="1830" y="2152"/>
                </a:lnTo>
                <a:lnTo>
                  <a:pt x="1823" y="2152"/>
                </a:lnTo>
                <a:lnTo>
                  <a:pt x="1819" y="2156"/>
                </a:lnTo>
                <a:lnTo>
                  <a:pt x="1816" y="2156"/>
                </a:lnTo>
                <a:lnTo>
                  <a:pt x="1809" y="2159"/>
                </a:lnTo>
                <a:lnTo>
                  <a:pt x="1805" y="2159"/>
                </a:lnTo>
                <a:lnTo>
                  <a:pt x="1798" y="2159"/>
                </a:lnTo>
                <a:lnTo>
                  <a:pt x="1791" y="2159"/>
                </a:lnTo>
                <a:lnTo>
                  <a:pt x="1784" y="2159"/>
                </a:lnTo>
                <a:lnTo>
                  <a:pt x="1781" y="2159"/>
                </a:lnTo>
                <a:lnTo>
                  <a:pt x="1774" y="2159"/>
                </a:lnTo>
                <a:lnTo>
                  <a:pt x="1767" y="2159"/>
                </a:lnTo>
                <a:lnTo>
                  <a:pt x="1760" y="2159"/>
                </a:lnTo>
                <a:close/>
                <a:moveTo>
                  <a:pt x="1774" y="2138"/>
                </a:moveTo>
                <a:lnTo>
                  <a:pt x="1781" y="2138"/>
                </a:lnTo>
                <a:lnTo>
                  <a:pt x="1784" y="2138"/>
                </a:lnTo>
                <a:lnTo>
                  <a:pt x="1788" y="2138"/>
                </a:lnTo>
                <a:lnTo>
                  <a:pt x="1795" y="2138"/>
                </a:lnTo>
                <a:lnTo>
                  <a:pt x="1798" y="2138"/>
                </a:lnTo>
                <a:lnTo>
                  <a:pt x="1805" y="2138"/>
                </a:lnTo>
                <a:lnTo>
                  <a:pt x="1809" y="2138"/>
                </a:lnTo>
                <a:lnTo>
                  <a:pt x="1812" y="2138"/>
                </a:lnTo>
                <a:lnTo>
                  <a:pt x="1816" y="2138"/>
                </a:lnTo>
                <a:lnTo>
                  <a:pt x="1819" y="2135"/>
                </a:lnTo>
                <a:lnTo>
                  <a:pt x="1819" y="2135"/>
                </a:lnTo>
                <a:lnTo>
                  <a:pt x="1823" y="2131"/>
                </a:lnTo>
                <a:lnTo>
                  <a:pt x="1826" y="2131"/>
                </a:lnTo>
                <a:lnTo>
                  <a:pt x="1826" y="2128"/>
                </a:lnTo>
                <a:lnTo>
                  <a:pt x="1830" y="2121"/>
                </a:lnTo>
                <a:lnTo>
                  <a:pt x="1837" y="2117"/>
                </a:lnTo>
                <a:lnTo>
                  <a:pt x="1833" y="2110"/>
                </a:lnTo>
                <a:lnTo>
                  <a:pt x="1833" y="2103"/>
                </a:lnTo>
                <a:lnTo>
                  <a:pt x="1833" y="2096"/>
                </a:lnTo>
                <a:lnTo>
                  <a:pt x="1833" y="2089"/>
                </a:lnTo>
                <a:lnTo>
                  <a:pt x="1833" y="2082"/>
                </a:lnTo>
                <a:lnTo>
                  <a:pt x="1833" y="2075"/>
                </a:lnTo>
                <a:lnTo>
                  <a:pt x="1833" y="2072"/>
                </a:lnTo>
                <a:lnTo>
                  <a:pt x="1833" y="2065"/>
                </a:lnTo>
                <a:lnTo>
                  <a:pt x="1861" y="2054"/>
                </a:lnTo>
                <a:lnTo>
                  <a:pt x="1882" y="2047"/>
                </a:lnTo>
                <a:lnTo>
                  <a:pt x="1900" y="2040"/>
                </a:lnTo>
                <a:lnTo>
                  <a:pt x="1914" y="2037"/>
                </a:lnTo>
                <a:lnTo>
                  <a:pt x="1924" y="2033"/>
                </a:lnTo>
                <a:lnTo>
                  <a:pt x="1935" y="2030"/>
                </a:lnTo>
                <a:lnTo>
                  <a:pt x="1945" y="2026"/>
                </a:lnTo>
                <a:lnTo>
                  <a:pt x="1956" y="2023"/>
                </a:lnTo>
                <a:lnTo>
                  <a:pt x="1980" y="2012"/>
                </a:lnTo>
                <a:lnTo>
                  <a:pt x="2001" y="2002"/>
                </a:lnTo>
                <a:lnTo>
                  <a:pt x="2025" y="1991"/>
                </a:lnTo>
                <a:lnTo>
                  <a:pt x="2046" y="1977"/>
                </a:lnTo>
                <a:lnTo>
                  <a:pt x="2067" y="1967"/>
                </a:lnTo>
                <a:lnTo>
                  <a:pt x="2092" y="1956"/>
                </a:lnTo>
                <a:lnTo>
                  <a:pt x="2113" y="1946"/>
                </a:lnTo>
                <a:lnTo>
                  <a:pt x="2134" y="1935"/>
                </a:lnTo>
                <a:lnTo>
                  <a:pt x="2137" y="1935"/>
                </a:lnTo>
                <a:lnTo>
                  <a:pt x="2141" y="1932"/>
                </a:lnTo>
                <a:lnTo>
                  <a:pt x="2141" y="1928"/>
                </a:lnTo>
                <a:lnTo>
                  <a:pt x="2144" y="1928"/>
                </a:lnTo>
                <a:lnTo>
                  <a:pt x="2144" y="1928"/>
                </a:lnTo>
                <a:lnTo>
                  <a:pt x="2144" y="1925"/>
                </a:lnTo>
                <a:lnTo>
                  <a:pt x="2148" y="1925"/>
                </a:lnTo>
                <a:lnTo>
                  <a:pt x="2148" y="1921"/>
                </a:lnTo>
                <a:lnTo>
                  <a:pt x="2158" y="1918"/>
                </a:lnTo>
                <a:lnTo>
                  <a:pt x="2169" y="1911"/>
                </a:lnTo>
                <a:lnTo>
                  <a:pt x="2176" y="1907"/>
                </a:lnTo>
                <a:lnTo>
                  <a:pt x="2186" y="1900"/>
                </a:lnTo>
                <a:lnTo>
                  <a:pt x="2196" y="1897"/>
                </a:lnTo>
                <a:lnTo>
                  <a:pt x="2203" y="1893"/>
                </a:lnTo>
                <a:lnTo>
                  <a:pt x="2214" y="1887"/>
                </a:lnTo>
                <a:lnTo>
                  <a:pt x="2224" y="1883"/>
                </a:lnTo>
                <a:lnTo>
                  <a:pt x="2238" y="1873"/>
                </a:lnTo>
                <a:lnTo>
                  <a:pt x="2252" y="1859"/>
                </a:lnTo>
                <a:lnTo>
                  <a:pt x="2266" y="1848"/>
                </a:lnTo>
                <a:lnTo>
                  <a:pt x="2280" y="1838"/>
                </a:lnTo>
                <a:lnTo>
                  <a:pt x="2294" y="1827"/>
                </a:lnTo>
                <a:lnTo>
                  <a:pt x="2312" y="1817"/>
                </a:lnTo>
                <a:lnTo>
                  <a:pt x="2326" y="1806"/>
                </a:lnTo>
                <a:lnTo>
                  <a:pt x="2340" y="1796"/>
                </a:lnTo>
                <a:lnTo>
                  <a:pt x="2336" y="1792"/>
                </a:lnTo>
                <a:lnTo>
                  <a:pt x="2336" y="1789"/>
                </a:lnTo>
                <a:lnTo>
                  <a:pt x="2336" y="1785"/>
                </a:lnTo>
                <a:lnTo>
                  <a:pt x="2336" y="1782"/>
                </a:lnTo>
                <a:lnTo>
                  <a:pt x="2336" y="1782"/>
                </a:lnTo>
                <a:lnTo>
                  <a:pt x="2333" y="1778"/>
                </a:lnTo>
                <a:lnTo>
                  <a:pt x="2333" y="1775"/>
                </a:lnTo>
                <a:lnTo>
                  <a:pt x="2333" y="1775"/>
                </a:lnTo>
                <a:lnTo>
                  <a:pt x="2326" y="1764"/>
                </a:lnTo>
                <a:lnTo>
                  <a:pt x="2322" y="1761"/>
                </a:lnTo>
                <a:lnTo>
                  <a:pt x="2319" y="1754"/>
                </a:lnTo>
                <a:lnTo>
                  <a:pt x="2319" y="1750"/>
                </a:lnTo>
                <a:lnTo>
                  <a:pt x="2315" y="1750"/>
                </a:lnTo>
                <a:lnTo>
                  <a:pt x="2315" y="1747"/>
                </a:lnTo>
                <a:lnTo>
                  <a:pt x="2312" y="1747"/>
                </a:lnTo>
                <a:lnTo>
                  <a:pt x="2308" y="1747"/>
                </a:lnTo>
                <a:lnTo>
                  <a:pt x="2305" y="1747"/>
                </a:lnTo>
                <a:lnTo>
                  <a:pt x="2298" y="1750"/>
                </a:lnTo>
                <a:lnTo>
                  <a:pt x="2294" y="1750"/>
                </a:lnTo>
                <a:lnTo>
                  <a:pt x="2291" y="1750"/>
                </a:lnTo>
                <a:lnTo>
                  <a:pt x="2287" y="1754"/>
                </a:lnTo>
                <a:lnTo>
                  <a:pt x="2280" y="1757"/>
                </a:lnTo>
                <a:lnTo>
                  <a:pt x="2273" y="1761"/>
                </a:lnTo>
                <a:lnTo>
                  <a:pt x="2263" y="1768"/>
                </a:lnTo>
                <a:lnTo>
                  <a:pt x="2245" y="1775"/>
                </a:lnTo>
                <a:lnTo>
                  <a:pt x="2228" y="1782"/>
                </a:lnTo>
                <a:lnTo>
                  <a:pt x="2210" y="1789"/>
                </a:lnTo>
                <a:lnTo>
                  <a:pt x="2193" y="1796"/>
                </a:lnTo>
                <a:lnTo>
                  <a:pt x="2176" y="1803"/>
                </a:lnTo>
                <a:lnTo>
                  <a:pt x="2155" y="1810"/>
                </a:lnTo>
                <a:lnTo>
                  <a:pt x="2137" y="1817"/>
                </a:lnTo>
                <a:lnTo>
                  <a:pt x="2120" y="1824"/>
                </a:lnTo>
                <a:lnTo>
                  <a:pt x="2109" y="1827"/>
                </a:lnTo>
                <a:lnTo>
                  <a:pt x="2095" y="1831"/>
                </a:lnTo>
                <a:lnTo>
                  <a:pt x="2085" y="1834"/>
                </a:lnTo>
                <a:lnTo>
                  <a:pt x="2074" y="1838"/>
                </a:lnTo>
                <a:lnTo>
                  <a:pt x="2060" y="1841"/>
                </a:lnTo>
                <a:lnTo>
                  <a:pt x="2050" y="1845"/>
                </a:lnTo>
                <a:lnTo>
                  <a:pt x="2039" y="1848"/>
                </a:lnTo>
                <a:lnTo>
                  <a:pt x="2025" y="1852"/>
                </a:lnTo>
                <a:lnTo>
                  <a:pt x="2015" y="1852"/>
                </a:lnTo>
                <a:lnTo>
                  <a:pt x="2001" y="1855"/>
                </a:lnTo>
                <a:lnTo>
                  <a:pt x="1990" y="1855"/>
                </a:lnTo>
                <a:lnTo>
                  <a:pt x="1980" y="1859"/>
                </a:lnTo>
                <a:lnTo>
                  <a:pt x="1966" y="1859"/>
                </a:lnTo>
                <a:lnTo>
                  <a:pt x="1956" y="1859"/>
                </a:lnTo>
                <a:lnTo>
                  <a:pt x="1945" y="1862"/>
                </a:lnTo>
                <a:lnTo>
                  <a:pt x="1931" y="1862"/>
                </a:lnTo>
                <a:lnTo>
                  <a:pt x="1928" y="1859"/>
                </a:lnTo>
                <a:lnTo>
                  <a:pt x="1921" y="1859"/>
                </a:lnTo>
                <a:lnTo>
                  <a:pt x="1917" y="1855"/>
                </a:lnTo>
                <a:lnTo>
                  <a:pt x="1914" y="1855"/>
                </a:lnTo>
                <a:lnTo>
                  <a:pt x="1907" y="1855"/>
                </a:lnTo>
                <a:lnTo>
                  <a:pt x="1900" y="1852"/>
                </a:lnTo>
                <a:lnTo>
                  <a:pt x="1893" y="1852"/>
                </a:lnTo>
                <a:lnTo>
                  <a:pt x="1879" y="1848"/>
                </a:lnTo>
                <a:lnTo>
                  <a:pt x="1875" y="1845"/>
                </a:lnTo>
                <a:lnTo>
                  <a:pt x="1868" y="1841"/>
                </a:lnTo>
                <a:lnTo>
                  <a:pt x="1861" y="1838"/>
                </a:lnTo>
                <a:lnTo>
                  <a:pt x="1858" y="1834"/>
                </a:lnTo>
                <a:lnTo>
                  <a:pt x="1851" y="1831"/>
                </a:lnTo>
                <a:lnTo>
                  <a:pt x="1844" y="1827"/>
                </a:lnTo>
                <a:lnTo>
                  <a:pt x="1840" y="1824"/>
                </a:lnTo>
                <a:lnTo>
                  <a:pt x="1833" y="1820"/>
                </a:lnTo>
                <a:lnTo>
                  <a:pt x="1830" y="1820"/>
                </a:lnTo>
                <a:lnTo>
                  <a:pt x="1826" y="1820"/>
                </a:lnTo>
                <a:lnTo>
                  <a:pt x="1823" y="1820"/>
                </a:lnTo>
                <a:lnTo>
                  <a:pt x="1819" y="1824"/>
                </a:lnTo>
                <a:lnTo>
                  <a:pt x="1816" y="1824"/>
                </a:lnTo>
                <a:lnTo>
                  <a:pt x="1812" y="1824"/>
                </a:lnTo>
                <a:lnTo>
                  <a:pt x="1805" y="1824"/>
                </a:lnTo>
                <a:lnTo>
                  <a:pt x="1802" y="1824"/>
                </a:lnTo>
                <a:lnTo>
                  <a:pt x="1784" y="1838"/>
                </a:lnTo>
                <a:lnTo>
                  <a:pt x="1774" y="1848"/>
                </a:lnTo>
                <a:lnTo>
                  <a:pt x="1763" y="1859"/>
                </a:lnTo>
                <a:lnTo>
                  <a:pt x="1756" y="1866"/>
                </a:lnTo>
                <a:lnTo>
                  <a:pt x="1750" y="1869"/>
                </a:lnTo>
                <a:lnTo>
                  <a:pt x="1746" y="1876"/>
                </a:lnTo>
                <a:lnTo>
                  <a:pt x="1743" y="1880"/>
                </a:lnTo>
                <a:lnTo>
                  <a:pt x="1736" y="1887"/>
                </a:lnTo>
                <a:lnTo>
                  <a:pt x="1729" y="1890"/>
                </a:lnTo>
                <a:lnTo>
                  <a:pt x="1725" y="1893"/>
                </a:lnTo>
                <a:lnTo>
                  <a:pt x="1722" y="1897"/>
                </a:lnTo>
                <a:lnTo>
                  <a:pt x="1718" y="1900"/>
                </a:lnTo>
                <a:lnTo>
                  <a:pt x="1715" y="1900"/>
                </a:lnTo>
                <a:lnTo>
                  <a:pt x="1711" y="1900"/>
                </a:lnTo>
                <a:lnTo>
                  <a:pt x="1708" y="1904"/>
                </a:lnTo>
                <a:lnTo>
                  <a:pt x="1704" y="1904"/>
                </a:lnTo>
                <a:lnTo>
                  <a:pt x="1704" y="1897"/>
                </a:lnTo>
                <a:lnTo>
                  <a:pt x="1708" y="1890"/>
                </a:lnTo>
                <a:lnTo>
                  <a:pt x="1708" y="1887"/>
                </a:lnTo>
                <a:lnTo>
                  <a:pt x="1708" y="1883"/>
                </a:lnTo>
                <a:lnTo>
                  <a:pt x="1708" y="1883"/>
                </a:lnTo>
                <a:lnTo>
                  <a:pt x="1708" y="1880"/>
                </a:lnTo>
                <a:lnTo>
                  <a:pt x="1711" y="1876"/>
                </a:lnTo>
                <a:lnTo>
                  <a:pt x="1711" y="1876"/>
                </a:lnTo>
                <a:lnTo>
                  <a:pt x="1708" y="1873"/>
                </a:lnTo>
                <a:lnTo>
                  <a:pt x="1704" y="1869"/>
                </a:lnTo>
                <a:lnTo>
                  <a:pt x="1697" y="1866"/>
                </a:lnTo>
                <a:lnTo>
                  <a:pt x="1694" y="1862"/>
                </a:lnTo>
                <a:lnTo>
                  <a:pt x="1690" y="1859"/>
                </a:lnTo>
                <a:lnTo>
                  <a:pt x="1687" y="1855"/>
                </a:lnTo>
                <a:lnTo>
                  <a:pt x="1683" y="1852"/>
                </a:lnTo>
                <a:lnTo>
                  <a:pt x="1676" y="1848"/>
                </a:lnTo>
                <a:lnTo>
                  <a:pt x="1673" y="1841"/>
                </a:lnTo>
                <a:lnTo>
                  <a:pt x="1673" y="1838"/>
                </a:lnTo>
                <a:lnTo>
                  <a:pt x="1669" y="1834"/>
                </a:lnTo>
                <a:lnTo>
                  <a:pt x="1666" y="1831"/>
                </a:lnTo>
                <a:lnTo>
                  <a:pt x="1662" y="1827"/>
                </a:lnTo>
                <a:lnTo>
                  <a:pt x="1662" y="1824"/>
                </a:lnTo>
                <a:lnTo>
                  <a:pt x="1659" y="1820"/>
                </a:lnTo>
                <a:lnTo>
                  <a:pt x="1655" y="1817"/>
                </a:lnTo>
                <a:lnTo>
                  <a:pt x="1655" y="1817"/>
                </a:lnTo>
                <a:lnTo>
                  <a:pt x="1652" y="1817"/>
                </a:lnTo>
                <a:lnTo>
                  <a:pt x="1652" y="1817"/>
                </a:lnTo>
                <a:lnTo>
                  <a:pt x="1652" y="1817"/>
                </a:lnTo>
                <a:lnTo>
                  <a:pt x="1648" y="1817"/>
                </a:lnTo>
                <a:lnTo>
                  <a:pt x="1648" y="1817"/>
                </a:lnTo>
                <a:lnTo>
                  <a:pt x="1648" y="1817"/>
                </a:lnTo>
                <a:lnTo>
                  <a:pt x="1645" y="1817"/>
                </a:lnTo>
                <a:lnTo>
                  <a:pt x="1641" y="1820"/>
                </a:lnTo>
                <a:lnTo>
                  <a:pt x="1638" y="1824"/>
                </a:lnTo>
                <a:lnTo>
                  <a:pt x="1634" y="1827"/>
                </a:lnTo>
                <a:lnTo>
                  <a:pt x="1631" y="1831"/>
                </a:lnTo>
                <a:lnTo>
                  <a:pt x="1627" y="1834"/>
                </a:lnTo>
                <a:lnTo>
                  <a:pt x="1624" y="1838"/>
                </a:lnTo>
                <a:lnTo>
                  <a:pt x="1620" y="1841"/>
                </a:lnTo>
                <a:lnTo>
                  <a:pt x="1617" y="1845"/>
                </a:lnTo>
                <a:lnTo>
                  <a:pt x="1603" y="1855"/>
                </a:lnTo>
                <a:lnTo>
                  <a:pt x="1592" y="1862"/>
                </a:lnTo>
                <a:lnTo>
                  <a:pt x="1582" y="1869"/>
                </a:lnTo>
                <a:lnTo>
                  <a:pt x="1568" y="1880"/>
                </a:lnTo>
                <a:lnTo>
                  <a:pt x="1554" y="1887"/>
                </a:lnTo>
                <a:lnTo>
                  <a:pt x="1536" y="1900"/>
                </a:lnTo>
                <a:lnTo>
                  <a:pt x="1512" y="1914"/>
                </a:lnTo>
                <a:lnTo>
                  <a:pt x="1484" y="1932"/>
                </a:lnTo>
                <a:lnTo>
                  <a:pt x="1512" y="1953"/>
                </a:lnTo>
                <a:lnTo>
                  <a:pt x="1536" y="1970"/>
                </a:lnTo>
                <a:lnTo>
                  <a:pt x="1557" y="1988"/>
                </a:lnTo>
                <a:lnTo>
                  <a:pt x="1575" y="1998"/>
                </a:lnTo>
                <a:lnTo>
                  <a:pt x="1592" y="2009"/>
                </a:lnTo>
                <a:lnTo>
                  <a:pt x="1603" y="2016"/>
                </a:lnTo>
                <a:lnTo>
                  <a:pt x="1613" y="2023"/>
                </a:lnTo>
                <a:lnTo>
                  <a:pt x="1617" y="2026"/>
                </a:lnTo>
                <a:lnTo>
                  <a:pt x="1634" y="2033"/>
                </a:lnTo>
                <a:lnTo>
                  <a:pt x="1648" y="2040"/>
                </a:lnTo>
                <a:lnTo>
                  <a:pt x="1659" y="2044"/>
                </a:lnTo>
                <a:lnTo>
                  <a:pt x="1666" y="2047"/>
                </a:lnTo>
                <a:lnTo>
                  <a:pt x="1676" y="2051"/>
                </a:lnTo>
                <a:lnTo>
                  <a:pt x="1683" y="2054"/>
                </a:lnTo>
                <a:lnTo>
                  <a:pt x="1697" y="2058"/>
                </a:lnTo>
                <a:lnTo>
                  <a:pt x="1711" y="2061"/>
                </a:lnTo>
                <a:lnTo>
                  <a:pt x="1715" y="2068"/>
                </a:lnTo>
                <a:lnTo>
                  <a:pt x="1715" y="2072"/>
                </a:lnTo>
                <a:lnTo>
                  <a:pt x="1715" y="2079"/>
                </a:lnTo>
                <a:lnTo>
                  <a:pt x="1715" y="2086"/>
                </a:lnTo>
                <a:lnTo>
                  <a:pt x="1718" y="2093"/>
                </a:lnTo>
                <a:lnTo>
                  <a:pt x="1718" y="2100"/>
                </a:lnTo>
                <a:lnTo>
                  <a:pt x="1718" y="2103"/>
                </a:lnTo>
                <a:lnTo>
                  <a:pt x="1718" y="2110"/>
                </a:lnTo>
                <a:lnTo>
                  <a:pt x="1722" y="2114"/>
                </a:lnTo>
                <a:lnTo>
                  <a:pt x="1722" y="2114"/>
                </a:lnTo>
                <a:lnTo>
                  <a:pt x="1725" y="2117"/>
                </a:lnTo>
                <a:lnTo>
                  <a:pt x="1725" y="2117"/>
                </a:lnTo>
                <a:lnTo>
                  <a:pt x="1729" y="2121"/>
                </a:lnTo>
                <a:lnTo>
                  <a:pt x="1729" y="2121"/>
                </a:lnTo>
                <a:lnTo>
                  <a:pt x="1732" y="2124"/>
                </a:lnTo>
                <a:lnTo>
                  <a:pt x="1732" y="2124"/>
                </a:lnTo>
                <a:lnTo>
                  <a:pt x="1739" y="2128"/>
                </a:lnTo>
                <a:lnTo>
                  <a:pt x="1743" y="2128"/>
                </a:lnTo>
                <a:lnTo>
                  <a:pt x="1750" y="2131"/>
                </a:lnTo>
                <a:lnTo>
                  <a:pt x="1753" y="2131"/>
                </a:lnTo>
                <a:lnTo>
                  <a:pt x="1760" y="2135"/>
                </a:lnTo>
                <a:lnTo>
                  <a:pt x="1763" y="2135"/>
                </a:lnTo>
                <a:lnTo>
                  <a:pt x="1770" y="2138"/>
                </a:lnTo>
                <a:lnTo>
                  <a:pt x="1774" y="2138"/>
                </a:lnTo>
                <a:close/>
                <a:moveTo>
                  <a:pt x="2832" y="2061"/>
                </a:moveTo>
                <a:lnTo>
                  <a:pt x="2839" y="2061"/>
                </a:lnTo>
                <a:lnTo>
                  <a:pt x="2846" y="2061"/>
                </a:lnTo>
                <a:lnTo>
                  <a:pt x="2849" y="2061"/>
                </a:lnTo>
                <a:lnTo>
                  <a:pt x="2856" y="2061"/>
                </a:lnTo>
                <a:lnTo>
                  <a:pt x="2860" y="2061"/>
                </a:lnTo>
                <a:lnTo>
                  <a:pt x="2867" y="2058"/>
                </a:lnTo>
                <a:lnTo>
                  <a:pt x="2874" y="2058"/>
                </a:lnTo>
                <a:lnTo>
                  <a:pt x="2884" y="2054"/>
                </a:lnTo>
                <a:lnTo>
                  <a:pt x="2891" y="2051"/>
                </a:lnTo>
                <a:lnTo>
                  <a:pt x="2898" y="2047"/>
                </a:lnTo>
                <a:lnTo>
                  <a:pt x="2905" y="2044"/>
                </a:lnTo>
                <a:lnTo>
                  <a:pt x="2912" y="2040"/>
                </a:lnTo>
                <a:lnTo>
                  <a:pt x="2916" y="2037"/>
                </a:lnTo>
                <a:lnTo>
                  <a:pt x="2923" y="2033"/>
                </a:lnTo>
                <a:lnTo>
                  <a:pt x="2930" y="2030"/>
                </a:lnTo>
                <a:lnTo>
                  <a:pt x="2933" y="2026"/>
                </a:lnTo>
                <a:lnTo>
                  <a:pt x="2961" y="2005"/>
                </a:lnTo>
                <a:lnTo>
                  <a:pt x="2982" y="1991"/>
                </a:lnTo>
                <a:lnTo>
                  <a:pt x="2996" y="1977"/>
                </a:lnTo>
                <a:lnTo>
                  <a:pt x="3010" y="1967"/>
                </a:lnTo>
                <a:lnTo>
                  <a:pt x="3017" y="1960"/>
                </a:lnTo>
                <a:lnTo>
                  <a:pt x="3024" y="1953"/>
                </a:lnTo>
                <a:lnTo>
                  <a:pt x="3031" y="1949"/>
                </a:lnTo>
                <a:lnTo>
                  <a:pt x="3035" y="1946"/>
                </a:lnTo>
                <a:lnTo>
                  <a:pt x="3038" y="1942"/>
                </a:lnTo>
                <a:lnTo>
                  <a:pt x="3038" y="1939"/>
                </a:lnTo>
                <a:lnTo>
                  <a:pt x="3042" y="1932"/>
                </a:lnTo>
                <a:lnTo>
                  <a:pt x="3042" y="1928"/>
                </a:lnTo>
                <a:lnTo>
                  <a:pt x="3045" y="1925"/>
                </a:lnTo>
                <a:lnTo>
                  <a:pt x="3045" y="1921"/>
                </a:lnTo>
                <a:lnTo>
                  <a:pt x="3045" y="1918"/>
                </a:lnTo>
                <a:lnTo>
                  <a:pt x="3049" y="1914"/>
                </a:lnTo>
                <a:lnTo>
                  <a:pt x="3049" y="1907"/>
                </a:lnTo>
                <a:lnTo>
                  <a:pt x="3049" y="1904"/>
                </a:lnTo>
                <a:lnTo>
                  <a:pt x="3049" y="1897"/>
                </a:lnTo>
                <a:lnTo>
                  <a:pt x="3049" y="1893"/>
                </a:lnTo>
                <a:lnTo>
                  <a:pt x="3049" y="1887"/>
                </a:lnTo>
                <a:lnTo>
                  <a:pt x="3049" y="1880"/>
                </a:lnTo>
                <a:lnTo>
                  <a:pt x="3049" y="1876"/>
                </a:lnTo>
                <a:lnTo>
                  <a:pt x="3049" y="1869"/>
                </a:lnTo>
                <a:lnTo>
                  <a:pt x="3045" y="1869"/>
                </a:lnTo>
                <a:lnTo>
                  <a:pt x="3038" y="1869"/>
                </a:lnTo>
                <a:lnTo>
                  <a:pt x="3035" y="1873"/>
                </a:lnTo>
                <a:lnTo>
                  <a:pt x="3028" y="1873"/>
                </a:lnTo>
                <a:lnTo>
                  <a:pt x="3014" y="1880"/>
                </a:lnTo>
                <a:lnTo>
                  <a:pt x="2996" y="1883"/>
                </a:lnTo>
                <a:lnTo>
                  <a:pt x="2975" y="1893"/>
                </a:lnTo>
                <a:lnTo>
                  <a:pt x="2944" y="1904"/>
                </a:lnTo>
                <a:lnTo>
                  <a:pt x="2919" y="1918"/>
                </a:lnTo>
                <a:lnTo>
                  <a:pt x="2895" y="1932"/>
                </a:lnTo>
                <a:lnTo>
                  <a:pt x="2877" y="1946"/>
                </a:lnTo>
                <a:lnTo>
                  <a:pt x="2860" y="1960"/>
                </a:lnTo>
                <a:lnTo>
                  <a:pt x="2843" y="1967"/>
                </a:lnTo>
                <a:lnTo>
                  <a:pt x="2829" y="1977"/>
                </a:lnTo>
                <a:lnTo>
                  <a:pt x="2818" y="1984"/>
                </a:lnTo>
                <a:lnTo>
                  <a:pt x="2808" y="1991"/>
                </a:lnTo>
                <a:lnTo>
                  <a:pt x="2804" y="1988"/>
                </a:lnTo>
                <a:lnTo>
                  <a:pt x="2804" y="1984"/>
                </a:lnTo>
                <a:lnTo>
                  <a:pt x="2804" y="1984"/>
                </a:lnTo>
                <a:lnTo>
                  <a:pt x="2804" y="1981"/>
                </a:lnTo>
                <a:lnTo>
                  <a:pt x="2804" y="1977"/>
                </a:lnTo>
                <a:lnTo>
                  <a:pt x="2804" y="1977"/>
                </a:lnTo>
                <a:lnTo>
                  <a:pt x="2801" y="1974"/>
                </a:lnTo>
                <a:lnTo>
                  <a:pt x="2801" y="1974"/>
                </a:lnTo>
                <a:lnTo>
                  <a:pt x="2804" y="1967"/>
                </a:lnTo>
                <a:lnTo>
                  <a:pt x="2808" y="1963"/>
                </a:lnTo>
                <a:lnTo>
                  <a:pt x="2808" y="1963"/>
                </a:lnTo>
                <a:lnTo>
                  <a:pt x="2811" y="1960"/>
                </a:lnTo>
                <a:lnTo>
                  <a:pt x="2815" y="1956"/>
                </a:lnTo>
                <a:lnTo>
                  <a:pt x="2818" y="1953"/>
                </a:lnTo>
                <a:lnTo>
                  <a:pt x="2825" y="1946"/>
                </a:lnTo>
                <a:lnTo>
                  <a:pt x="2832" y="1942"/>
                </a:lnTo>
                <a:lnTo>
                  <a:pt x="2832" y="1939"/>
                </a:lnTo>
                <a:lnTo>
                  <a:pt x="2832" y="1939"/>
                </a:lnTo>
                <a:lnTo>
                  <a:pt x="2829" y="1935"/>
                </a:lnTo>
                <a:lnTo>
                  <a:pt x="2829" y="1935"/>
                </a:lnTo>
                <a:lnTo>
                  <a:pt x="2829" y="1935"/>
                </a:lnTo>
                <a:lnTo>
                  <a:pt x="2825" y="1935"/>
                </a:lnTo>
                <a:lnTo>
                  <a:pt x="2822" y="1935"/>
                </a:lnTo>
                <a:lnTo>
                  <a:pt x="2818" y="1935"/>
                </a:lnTo>
                <a:lnTo>
                  <a:pt x="2811" y="1939"/>
                </a:lnTo>
                <a:lnTo>
                  <a:pt x="2808" y="1939"/>
                </a:lnTo>
                <a:lnTo>
                  <a:pt x="2804" y="1942"/>
                </a:lnTo>
                <a:lnTo>
                  <a:pt x="2797" y="1946"/>
                </a:lnTo>
                <a:lnTo>
                  <a:pt x="2794" y="1946"/>
                </a:lnTo>
                <a:lnTo>
                  <a:pt x="2790" y="1949"/>
                </a:lnTo>
                <a:lnTo>
                  <a:pt x="2787" y="1953"/>
                </a:lnTo>
                <a:lnTo>
                  <a:pt x="2780" y="1953"/>
                </a:lnTo>
                <a:lnTo>
                  <a:pt x="2776" y="1953"/>
                </a:lnTo>
                <a:lnTo>
                  <a:pt x="2776" y="1953"/>
                </a:lnTo>
                <a:lnTo>
                  <a:pt x="2773" y="1953"/>
                </a:lnTo>
                <a:lnTo>
                  <a:pt x="2773" y="1953"/>
                </a:lnTo>
                <a:lnTo>
                  <a:pt x="2769" y="1953"/>
                </a:lnTo>
                <a:lnTo>
                  <a:pt x="2769" y="1953"/>
                </a:lnTo>
                <a:lnTo>
                  <a:pt x="2769" y="1949"/>
                </a:lnTo>
                <a:lnTo>
                  <a:pt x="2766" y="1949"/>
                </a:lnTo>
                <a:lnTo>
                  <a:pt x="2769" y="1946"/>
                </a:lnTo>
                <a:lnTo>
                  <a:pt x="2773" y="1942"/>
                </a:lnTo>
                <a:lnTo>
                  <a:pt x="2773" y="1942"/>
                </a:lnTo>
                <a:lnTo>
                  <a:pt x="2776" y="1939"/>
                </a:lnTo>
                <a:lnTo>
                  <a:pt x="2780" y="1935"/>
                </a:lnTo>
                <a:lnTo>
                  <a:pt x="2780" y="1935"/>
                </a:lnTo>
                <a:lnTo>
                  <a:pt x="2783" y="1932"/>
                </a:lnTo>
                <a:lnTo>
                  <a:pt x="2787" y="1932"/>
                </a:lnTo>
                <a:lnTo>
                  <a:pt x="2780" y="1925"/>
                </a:lnTo>
                <a:lnTo>
                  <a:pt x="2769" y="1914"/>
                </a:lnTo>
                <a:lnTo>
                  <a:pt x="2755" y="1904"/>
                </a:lnTo>
                <a:lnTo>
                  <a:pt x="2727" y="1883"/>
                </a:lnTo>
                <a:lnTo>
                  <a:pt x="2692" y="1852"/>
                </a:lnTo>
                <a:lnTo>
                  <a:pt x="2636" y="1806"/>
                </a:lnTo>
                <a:lnTo>
                  <a:pt x="2563" y="1747"/>
                </a:lnTo>
                <a:lnTo>
                  <a:pt x="2472" y="1670"/>
                </a:lnTo>
                <a:lnTo>
                  <a:pt x="2465" y="1666"/>
                </a:lnTo>
                <a:lnTo>
                  <a:pt x="2462" y="1663"/>
                </a:lnTo>
                <a:lnTo>
                  <a:pt x="2458" y="1659"/>
                </a:lnTo>
                <a:lnTo>
                  <a:pt x="2455" y="1656"/>
                </a:lnTo>
                <a:lnTo>
                  <a:pt x="2451" y="1652"/>
                </a:lnTo>
                <a:lnTo>
                  <a:pt x="2448" y="1645"/>
                </a:lnTo>
                <a:lnTo>
                  <a:pt x="2444" y="1642"/>
                </a:lnTo>
                <a:lnTo>
                  <a:pt x="2441" y="1638"/>
                </a:lnTo>
                <a:lnTo>
                  <a:pt x="2437" y="1635"/>
                </a:lnTo>
                <a:lnTo>
                  <a:pt x="2434" y="1631"/>
                </a:lnTo>
                <a:lnTo>
                  <a:pt x="2427" y="1628"/>
                </a:lnTo>
                <a:lnTo>
                  <a:pt x="2423" y="1624"/>
                </a:lnTo>
                <a:lnTo>
                  <a:pt x="2416" y="1621"/>
                </a:lnTo>
                <a:lnTo>
                  <a:pt x="2413" y="1618"/>
                </a:lnTo>
                <a:lnTo>
                  <a:pt x="2409" y="1614"/>
                </a:lnTo>
                <a:lnTo>
                  <a:pt x="2403" y="1611"/>
                </a:lnTo>
                <a:lnTo>
                  <a:pt x="2399" y="1611"/>
                </a:lnTo>
                <a:lnTo>
                  <a:pt x="2396" y="1611"/>
                </a:lnTo>
                <a:lnTo>
                  <a:pt x="2392" y="1611"/>
                </a:lnTo>
                <a:lnTo>
                  <a:pt x="2385" y="1611"/>
                </a:lnTo>
                <a:lnTo>
                  <a:pt x="2382" y="1614"/>
                </a:lnTo>
                <a:lnTo>
                  <a:pt x="2378" y="1614"/>
                </a:lnTo>
                <a:lnTo>
                  <a:pt x="2375" y="1614"/>
                </a:lnTo>
                <a:lnTo>
                  <a:pt x="2368" y="1614"/>
                </a:lnTo>
                <a:lnTo>
                  <a:pt x="2368" y="1614"/>
                </a:lnTo>
                <a:lnTo>
                  <a:pt x="2368" y="1614"/>
                </a:lnTo>
                <a:lnTo>
                  <a:pt x="2364" y="1618"/>
                </a:lnTo>
                <a:lnTo>
                  <a:pt x="2364" y="1618"/>
                </a:lnTo>
                <a:lnTo>
                  <a:pt x="2364" y="1621"/>
                </a:lnTo>
                <a:lnTo>
                  <a:pt x="2361" y="1621"/>
                </a:lnTo>
                <a:lnTo>
                  <a:pt x="2361" y="1621"/>
                </a:lnTo>
                <a:lnTo>
                  <a:pt x="2361" y="1624"/>
                </a:lnTo>
                <a:lnTo>
                  <a:pt x="2361" y="1628"/>
                </a:lnTo>
                <a:lnTo>
                  <a:pt x="2357" y="1635"/>
                </a:lnTo>
                <a:lnTo>
                  <a:pt x="2357" y="1638"/>
                </a:lnTo>
                <a:lnTo>
                  <a:pt x="2357" y="1642"/>
                </a:lnTo>
                <a:lnTo>
                  <a:pt x="2357" y="1649"/>
                </a:lnTo>
                <a:lnTo>
                  <a:pt x="2357" y="1652"/>
                </a:lnTo>
                <a:lnTo>
                  <a:pt x="2357" y="1656"/>
                </a:lnTo>
                <a:lnTo>
                  <a:pt x="2357" y="1663"/>
                </a:lnTo>
                <a:lnTo>
                  <a:pt x="2357" y="1666"/>
                </a:lnTo>
                <a:lnTo>
                  <a:pt x="2357" y="1670"/>
                </a:lnTo>
                <a:lnTo>
                  <a:pt x="2357" y="1673"/>
                </a:lnTo>
                <a:lnTo>
                  <a:pt x="2361" y="1677"/>
                </a:lnTo>
                <a:lnTo>
                  <a:pt x="2361" y="1680"/>
                </a:lnTo>
                <a:lnTo>
                  <a:pt x="2361" y="1684"/>
                </a:lnTo>
                <a:lnTo>
                  <a:pt x="2361" y="1687"/>
                </a:lnTo>
                <a:lnTo>
                  <a:pt x="2361" y="1691"/>
                </a:lnTo>
                <a:lnTo>
                  <a:pt x="2364" y="1694"/>
                </a:lnTo>
                <a:lnTo>
                  <a:pt x="2368" y="1694"/>
                </a:lnTo>
                <a:lnTo>
                  <a:pt x="2371" y="1698"/>
                </a:lnTo>
                <a:lnTo>
                  <a:pt x="2375" y="1698"/>
                </a:lnTo>
                <a:lnTo>
                  <a:pt x="2378" y="1701"/>
                </a:lnTo>
                <a:lnTo>
                  <a:pt x="2382" y="1701"/>
                </a:lnTo>
                <a:lnTo>
                  <a:pt x="2385" y="1705"/>
                </a:lnTo>
                <a:lnTo>
                  <a:pt x="2385" y="1705"/>
                </a:lnTo>
                <a:lnTo>
                  <a:pt x="2396" y="1715"/>
                </a:lnTo>
                <a:lnTo>
                  <a:pt x="2406" y="1726"/>
                </a:lnTo>
                <a:lnTo>
                  <a:pt x="2413" y="1736"/>
                </a:lnTo>
                <a:lnTo>
                  <a:pt x="2420" y="1747"/>
                </a:lnTo>
                <a:lnTo>
                  <a:pt x="2427" y="1754"/>
                </a:lnTo>
                <a:lnTo>
                  <a:pt x="2434" y="1761"/>
                </a:lnTo>
                <a:lnTo>
                  <a:pt x="2441" y="1768"/>
                </a:lnTo>
                <a:lnTo>
                  <a:pt x="2444" y="1775"/>
                </a:lnTo>
                <a:lnTo>
                  <a:pt x="2448" y="1775"/>
                </a:lnTo>
                <a:lnTo>
                  <a:pt x="2448" y="1771"/>
                </a:lnTo>
                <a:lnTo>
                  <a:pt x="2451" y="1771"/>
                </a:lnTo>
                <a:lnTo>
                  <a:pt x="2455" y="1771"/>
                </a:lnTo>
                <a:lnTo>
                  <a:pt x="2458" y="1771"/>
                </a:lnTo>
                <a:lnTo>
                  <a:pt x="2465" y="1771"/>
                </a:lnTo>
                <a:lnTo>
                  <a:pt x="2476" y="1771"/>
                </a:lnTo>
                <a:lnTo>
                  <a:pt x="2486" y="1775"/>
                </a:lnTo>
                <a:lnTo>
                  <a:pt x="2490" y="1775"/>
                </a:lnTo>
                <a:lnTo>
                  <a:pt x="2490" y="1778"/>
                </a:lnTo>
                <a:lnTo>
                  <a:pt x="2490" y="1778"/>
                </a:lnTo>
                <a:lnTo>
                  <a:pt x="2490" y="1782"/>
                </a:lnTo>
                <a:lnTo>
                  <a:pt x="2490" y="1782"/>
                </a:lnTo>
                <a:lnTo>
                  <a:pt x="2490" y="1785"/>
                </a:lnTo>
                <a:lnTo>
                  <a:pt x="2490" y="1785"/>
                </a:lnTo>
                <a:lnTo>
                  <a:pt x="2493" y="1789"/>
                </a:lnTo>
                <a:lnTo>
                  <a:pt x="2497" y="1789"/>
                </a:lnTo>
                <a:lnTo>
                  <a:pt x="2500" y="1789"/>
                </a:lnTo>
                <a:lnTo>
                  <a:pt x="2504" y="1789"/>
                </a:lnTo>
                <a:lnTo>
                  <a:pt x="2507" y="1789"/>
                </a:lnTo>
                <a:lnTo>
                  <a:pt x="2511" y="1792"/>
                </a:lnTo>
                <a:lnTo>
                  <a:pt x="2514" y="1792"/>
                </a:lnTo>
                <a:lnTo>
                  <a:pt x="2521" y="1796"/>
                </a:lnTo>
                <a:lnTo>
                  <a:pt x="2528" y="1799"/>
                </a:lnTo>
                <a:lnTo>
                  <a:pt x="2528" y="1799"/>
                </a:lnTo>
                <a:lnTo>
                  <a:pt x="2532" y="1803"/>
                </a:lnTo>
                <a:lnTo>
                  <a:pt x="2532" y="1806"/>
                </a:lnTo>
                <a:lnTo>
                  <a:pt x="2532" y="1806"/>
                </a:lnTo>
                <a:lnTo>
                  <a:pt x="2532" y="1810"/>
                </a:lnTo>
                <a:lnTo>
                  <a:pt x="2532" y="1810"/>
                </a:lnTo>
                <a:lnTo>
                  <a:pt x="2532" y="1813"/>
                </a:lnTo>
                <a:lnTo>
                  <a:pt x="2532" y="1817"/>
                </a:lnTo>
                <a:lnTo>
                  <a:pt x="2539" y="1820"/>
                </a:lnTo>
                <a:lnTo>
                  <a:pt x="2542" y="1820"/>
                </a:lnTo>
                <a:lnTo>
                  <a:pt x="2546" y="1824"/>
                </a:lnTo>
                <a:lnTo>
                  <a:pt x="2549" y="1827"/>
                </a:lnTo>
                <a:lnTo>
                  <a:pt x="2553" y="1827"/>
                </a:lnTo>
                <a:lnTo>
                  <a:pt x="2556" y="1831"/>
                </a:lnTo>
                <a:lnTo>
                  <a:pt x="2556" y="1834"/>
                </a:lnTo>
                <a:lnTo>
                  <a:pt x="2560" y="1838"/>
                </a:lnTo>
                <a:lnTo>
                  <a:pt x="2563" y="1838"/>
                </a:lnTo>
                <a:lnTo>
                  <a:pt x="2567" y="1838"/>
                </a:lnTo>
                <a:lnTo>
                  <a:pt x="2567" y="1838"/>
                </a:lnTo>
                <a:lnTo>
                  <a:pt x="2570" y="1841"/>
                </a:lnTo>
                <a:lnTo>
                  <a:pt x="2574" y="1841"/>
                </a:lnTo>
                <a:lnTo>
                  <a:pt x="2574" y="1841"/>
                </a:lnTo>
                <a:lnTo>
                  <a:pt x="2577" y="1841"/>
                </a:lnTo>
                <a:lnTo>
                  <a:pt x="2577" y="1841"/>
                </a:lnTo>
                <a:lnTo>
                  <a:pt x="2581" y="1841"/>
                </a:lnTo>
                <a:lnTo>
                  <a:pt x="2581" y="1845"/>
                </a:lnTo>
                <a:lnTo>
                  <a:pt x="2581" y="1845"/>
                </a:lnTo>
                <a:lnTo>
                  <a:pt x="2584" y="1845"/>
                </a:lnTo>
                <a:lnTo>
                  <a:pt x="2584" y="1848"/>
                </a:lnTo>
                <a:lnTo>
                  <a:pt x="2584" y="1848"/>
                </a:lnTo>
                <a:lnTo>
                  <a:pt x="2588" y="1848"/>
                </a:lnTo>
                <a:lnTo>
                  <a:pt x="2588" y="1852"/>
                </a:lnTo>
                <a:lnTo>
                  <a:pt x="2588" y="1859"/>
                </a:lnTo>
                <a:lnTo>
                  <a:pt x="2588" y="1866"/>
                </a:lnTo>
                <a:lnTo>
                  <a:pt x="2584" y="1873"/>
                </a:lnTo>
                <a:lnTo>
                  <a:pt x="2584" y="1880"/>
                </a:lnTo>
                <a:lnTo>
                  <a:pt x="2584" y="1887"/>
                </a:lnTo>
                <a:lnTo>
                  <a:pt x="2584" y="1893"/>
                </a:lnTo>
                <a:lnTo>
                  <a:pt x="2584" y="1900"/>
                </a:lnTo>
                <a:lnTo>
                  <a:pt x="2584" y="1907"/>
                </a:lnTo>
                <a:lnTo>
                  <a:pt x="2588" y="1911"/>
                </a:lnTo>
                <a:lnTo>
                  <a:pt x="2595" y="1914"/>
                </a:lnTo>
                <a:lnTo>
                  <a:pt x="2598" y="1921"/>
                </a:lnTo>
                <a:lnTo>
                  <a:pt x="2602" y="1925"/>
                </a:lnTo>
                <a:lnTo>
                  <a:pt x="2609" y="1928"/>
                </a:lnTo>
                <a:lnTo>
                  <a:pt x="2612" y="1935"/>
                </a:lnTo>
                <a:lnTo>
                  <a:pt x="2616" y="1939"/>
                </a:lnTo>
                <a:lnTo>
                  <a:pt x="2619" y="1942"/>
                </a:lnTo>
                <a:lnTo>
                  <a:pt x="2636" y="1953"/>
                </a:lnTo>
                <a:lnTo>
                  <a:pt x="2650" y="1963"/>
                </a:lnTo>
                <a:lnTo>
                  <a:pt x="2664" y="1974"/>
                </a:lnTo>
                <a:lnTo>
                  <a:pt x="2678" y="1981"/>
                </a:lnTo>
                <a:lnTo>
                  <a:pt x="2692" y="1991"/>
                </a:lnTo>
                <a:lnTo>
                  <a:pt x="2706" y="2002"/>
                </a:lnTo>
                <a:lnTo>
                  <a:pt x="2720" y="2009"/>
                </a:lnTo>
                <a:lnTo>
                  <a:pt x="2734" y="2019"/>
                </a:lnTo>
                <a:lnTo>
                  <a:pt x="2755" y="2030"/>
                </a:lnTo>
                <a:lnTo>
                  <a:pt x="2769" y="2037"/>
                </a:lnTo>
                <a:lnTo>
                  <a:pt x="2780" y="2040"/>
                </a:lnTo>
                <a:lnTo>
                  <a:pt x="2790" y="2047"/>
                </a:lnTo>
                <a:lnTo>
                  <a:pt x="2797" y="2051"/>
                </a:lnTo>
                <a:lnTo>
                  <a:pt x="2808" y="2054"/>
                </a:lnTo>
                <a:lnTo>
                  <a:pt x="2818" y="2058"/>
                </a:lnTo>
                <a:lnTo>
                  <a:pt x="2832" y="2061"/>
                </a:lnTo>
                <a:close/>
                <a:moveTo>
                  <a:pt x="2315" y="1946"/>
                </a:moveTo>
                <a:lnTo>
                  <a:pt x="2319" y="1946"/>
                </a:lnTo>
                <a:lnTo>
                  <a:pt x="2319" y="1946"/>
                </a:lnTo>
                <a:lnTo>
                  <a:pt x="2322" y="1946"/>
                </a:lnTo>
                <a:lnTo>
                  <a:pt x="2322" y="1942"/>
                </a:lnTo>
                <a:lnTo>
                  <a:pt x="2329" y="1939"/>
                </a:lnTo>
                <a:lnTo>
                  <a:pt x="2336" y="1935"/>
                </a:lnTo>
                <a:lnTo>
                  <a:pt x="2343" y="1928"/>
                </a:lnTo>
                <a:lnTo>
                  <a:pt x="2357" y="1918"/>
                </a:lnTo>
                <a:lnTo>
                  <a:pt x="2361" y="1911"/>
                </a:lnTo>
                <a:lnTo>
                  <a:pt x="2364" y="1907"/>
                </a:lnTo>
                <a:lnTo>
                  <a:pt x="2368" y="1900"/>
                </a:lnTo>
                <a:lnTo>
                  <a:pt x="2371" y="1897"/>
                </a:lnTo>
                <a:lnTo>
                  <a:pt x="2375" y="1893"/>
                </a:lnTo>
                <a:lnTo>
                  <a:pt x="2378" y="1887"/>
                </a:lnTo>
                <a:lnTo>
                  <a:pt x="2382" y="1883"/>
                </a:lnTo>
                <a:lnTo>
                  <a:pt x="2385" y="1880"/>
                </a:lnTo>
                <a:lnTo>
                  <a:pt x="2385" y="1876"/>
                </a:lnTo>
                <a:lnTo>
                  <a:pt x="2385" y="1876"/>
                </a:lnTo>
                <a:lnTo>
                  <a:pt x="2385" y="1873"/>
                </a:lnTo>
                <a:lnTo>
                  <a:pt x="2382" y="1873"/>
                </a:lnTo>
                <a:lnTo>
                  <a:pt x="2382" y="1873"/>
                </a:lnTo>
                <a:lnTo>
                  <a:pt x="2382" y="1869"/>
                </a:lnTo>
                <a:lnTo>
                  <a:pt x="2382" y="1869"/>
                </a:lnTo>
                <a:lnTo>
                  <a:pt x="2382" y="1869"/>
                </a:lnTo>
                <a:lnTo>
                  <a:pt x="2375" y="1873"/>
                </a:lnTo>
                <a:lnTo>
                  <a:pt x="2368" y="1880"/>
                </a:lnTo>
                <a:lnTo>
                  <a:pt x="2361" y="1887"/>
                </a:lnTo>
                <a:lnTo>
                  <a:pt x="2354" y="1890"/>
                </a:lnTo>
                <a:lnTo>
                  <a:pt x="2347" y="1897"/>
                </a:lnTo>
                <a:lnTo>
                  <a:pt x="2343" y="1904"/>
                </a:lnTo>
                <a:lnTo>
                  <a:pt x="2336" y="1907"/>
                </a:lnTo>
                <a:lnTo>
                  <a:pt x="2329" y="1914"/>
                </a:lnTo>
                <a:lnTo>
                  <a:pt x="2326" y="1918"/>
                </a:lnTo>
                <a:lnTo>
                  <a:pt x="2326" y="1918"/>
                </a:lnTo>
                <a:lnTo>
                  <a:pt x="2322" y="1921"/>
                </a:lnTo>
                <a:lnTo>
                  <a:pt x="2322" y="1925"/>
                </a:lnTo>
                <a:lnTo>
                  <a:pt x="2319" y="1928"/>
                </a:lnTo>
                <a:lnTo>
                  <a:pt x="2319" y="1928"/>
                </a:lnTo>
                <a:lnTo>
                  <a:pt x="2315" y="1932"/>
                </a:lnTo>
                <a:lnTo>
                  <a:pt x="2315" y="1935"/>
                </a:lnTo>
                <a:lnTo>
                  <a:pt x="2315" y="1935"/>
                </a:lnTo>
                <a:lnTo>
                  <a:pt x="2315" y="1939"/>
                </a:lnTo>
                <a:lnTo>
                  <a:pt x="2315" y="1939"/>
                </a:lnTo>
                <a:lnTo>
                  <a:pt x="2315" y="1942"/>
                </a:lnTo>
                <a:lnTo>
                  <a:pt x="2315" y="1942"/>
                </a:lnTo>
                <a:lnTo>
                  <a:pt x="2315" y="1942"/>
                </a:lnTo>
                <a:lnTo>
                  <a:pt x="2315" y="1946"/>
                </a:lnTo>
                <a:lnTo>
                  <a:pt x="2315" y="1946"/>
                </a:lnTo>
                <a:close/>
                <a:moveTo>
                  <a:pt x="1400" y="1935"/>
                </a:moveTo>
                <a:lnTo>
                  <a:pt x="1404" y="1935"/>
                </a:lnTo>
                <a:lnTo>
                  <a:pt x="1407" y="1935"/>
                </a:lnTo>
                <a:lnTo>
                  <a:pt x="1411" y="1935"/>
                </a:lnTo>
                <a:lnTo>
                  <a:pt x="1414" y="1935"/>
                </a:lnTo>
                <a:lnTo>
                  <a:pt x="1418" y="1935"/>
                </a:lnTo>
                <a:lnTo>
                  <a:pt x="1421" y="1935"/>
                </a:lnTo>
                <a:lnTo>
                  <a:pt x="1428" y="1935"/>
                </a:lnTo>
                <a:lnTo>
                  <a:pt x="1432" y="1935"/>
                </a:lnTo>
                <a:lnTo>
                  <a:pt x="1449" y="1925"/>
                </a:lnTo>
                <a:lnTo>
                  <a:pt x="1463" y="1918"/>
                </a:lnTo>
                <a:lnTo>
                  <a:pt x="1477" y="1911"/>
                </a:lnTo>
                <a:lnTo>
                  <a:pt x="1491" y="1904"/>
                </a:lnTo>
                <a:lnTo>
                  <a:pt x="1505" y="1897"/>
                </a:lnTo>
                <a:lnTo>
                  <a:pt x="1523" y="1887"/>
                </a:lnTo>
                <a:lnTo>
                  <a:pt x="1547" y="1873"/>
                </a:lnTo>
                <a:lnTo>
                  <a:pt x="1575" y="1855"/>
                </a:lnTo>
                <a:lnTo>
                  <a:pt x="1585" y="1845"/>
                </a:lnTo>
                <a:lnTo>
                  <a:pt x="1592" y="1838"/>
                </a:lnTo>
                <a:lnTo>
                  <a:pt x="1603" y="1831"/>
                </a:lnTo>
                <a:lnTo>
                  <a:pt x="1610" y="1824"/>
                </a:lnTo>
                <a:lnTo>
                  <a:pt x="1620" y="1813"/>
                </a:lnTo>
                <a:lnTo>
                  <a:pt x="1631" y="1806"/>
                </a:lnTo>
                <a:lnTo>
                  <a:pt x="1638" y="1799"/>
                </a:lnTo>
                <a:lnTo>
                  <a:pt x="1648" y="1792"/>
                </a:lnTo>
                <a:lnTo>
                  <a:pt x="1652" y="1785"/>
                </a:lnTo>
                <a:lnTo>
                  <a:pt x="1655" y="1782"/>
                </a:lnTo>
                <a:lnTo>
                  <a:pt x="1659" y="1775"/>
                </a:lnTo>
                <a:lnTo>
                  <a:pt x="1662" y="1771"/>
                </a:lnTo>
                <a:lnTo>
                  <a:pt x="1666" y="1764"/>
                </a:lnTo>
                <a:lnTo>
                  <a:pt x="1669" y="1761"/>
                </a:lnTo>
                <a:lnTo>
                  <a:pt x="1673" y="1754"/>
                </a:lnTo>
                <a:lnTo>
                  <a:pt x="1680" y="1750"/>
                </a:lnTo>
                <a:lnTo>
                  <a:pt x="1676" y="1747"/>
                </a:lnTo>
                <a:lnTo>
                  <a:pt x="1676" y="1743"/>
                </a:lnTo>
                <a:lnTo>
                  <a:pt x="1676" y="1740"/>
                </a:lnTo>
                <a:lnTo>
                  <a:pt x="1676" y="1740"/>
                </a:lnTo>
                <a:lnTo>
                  <a:pt x="1676" y="1736"/>
                </a:lnTo>
                <a:lnTo>
                  <a:pt x="1676" y="1733"/>
                </a:lnTo>
                <a:lnTo>
                  <a:pt x="1676" y="1733"/>
                </a:lnTo>
                <a:lnTo>
                  <a:pt x="1676" y="1729"/>
                </a:lnTo>
                <a:lnTo>
                  <a:pt x="1673" y="1726"/>
                </a:lnTo>
                <a:lnTo>
                  <a:pt x="1666" y="1722"/>
                </a:lnTo>
                <a:lnTo>
                  <a:pt x="1659" y="1719"/>
                </a:lnTo>
                <a:lnTo>
                  <a:pt x="1655" y="1715"/>
                </a:lnTo>
                <a:lnTo>
                  <a:pt x="1648" y="1712"/>
                </a:lnTo>
                <a:lnTo>
                  <a:pt x="1645" y="1708"/>
                </a:lnTo>
                <a:lnTo>
                  <a:pt x="1638" y="1705"/>
                </a:lnTo>
                <a:lnTo>
                  <a:pt x="1631" y="1701"/>
                </a:lnTo>
                <a:lnTo>
                  <a:pt x="1624" y="1698"/>
                </a:lnTo>
                <a:lnTo>
                  <a:pt x="1613" y="1694"/>
                </a:lnTo>
                <a:lnTo>
                  <a:pt x="1603" y="1691"/>
                </a:lnTo>
                <a:lnTo>
                  <a:pt x="1592" y="1687"/>
                </a:lnTo>
                <a:lnTo>
                  <a:pt x="1582" y="1684"/>
                </a:lnTo>
                <a:lnTo>
                  <a:pt x="1575" y="1680"/>
                </a:lnTo>
                <a:lnTo>
                  <a:pt x="1564" y="1677"/>
                </a:lnTo>
                <a:lnTo>
                  <a:pt x="1554" y="1673"/>
                </a:lnTo>
                <a:lnTo>
                  <a:pt x="1543" y="1670"/>
                </a:lnTo>
                <a:lnTo>
                  <a:pt x="1533" y="1670"/>
                </a:lnTo>
                <a:lnTo>
                  <a:pt x="1523" y="1666"/>
                </a:lnTo>
                <a:lnTo>
                  <a:pt x="1512" y="1666"/>
                </a:lnTo>
                <a:lnTo>
                  <a:pt x="1498" y="1663"/>
                </a:lnTo>
                <a:lnTo>
                  <a:pt x="1488" y="1663"/>
                </a:lnTo>
                <a:lnTo>
                  <a:pt x="1477" y="1663"/>
                </a:lnTo>
                <a:lnTo>
                  <a:pt x="1467" y="1659"/>
                </a:lnTo>
                <a:lnTo>
                  <a:pt x="1463" y="1659"/>
                </a:lnTo>
                <a:lnTo>
                  <a:pt x="1460" y="1656"/>
                </a:lnTo>
                <a:lnTo>
                  <a:pt x="1460" y="1652"/>
                </a:lnTo>
                <a:lnTo>
                  <a:pt x="1456" y="1652"/>
                </a:lnTo>
                <a:lnTo>
                  <a:pt x="1453" y="1649"/>
                </a:lnTo>
                <a:lnTo>
                  <a:pt x="1449" y="1649"/>
                </a:lnTo>
                <a:lnTo>
                  <a:pt x="1449" y="1645"/>
                </a:lnTo>
                <a:lnTo>
                  <a:pt x="1446" y="1645"/>
                </a:lnTo>
                <a:lnTo>
                  <a:pt x="1439" y="1642"/>
                </a:lnTo>
                <a:lnTo>
                  <a:pt x="1435" y="1642"/>
                </a:lnTo>
                <a:lnTo>
                  <a:pt x="1432" y="1642"/>
                </a:lnTo>
                <a:lnTo>
                  <a:pt x="1425" y="1638"/>
                </a:lnTo>
                <a:lnTo>
                  <a:pt x="1421" y="1638"/>
                </a:lnTo>
                <a:lnTo>
                  <a:pt x="1418" y="1635"/>
                </a:lnTo>
                <a:lnTo>
                  <a:pt x="1411" y="1635"/>
                </a:lnTo>
                <a:lnTo>
                  <a:pt x="1407" y="1635"/>
                </a:lnTo>
                <a:lnTo>
                  <a:pt x="1397" y="1621"/>
                </a:lnTo>
                <a:lnTo>
                  <a:pt x="1383" y="1611"/>
                </a:lnTo>
                <a:lnTo>
                  <a:pt x="1372" y="1600"/>
                </a:lnTo>
                <a:lnTo>
                  <a:pt x="1362" y="1590"/>
                </a:lnTo>
                <a:lnTo>
                  <a:pt x="1351" y="1576"/>
                </a:lnTo>
                <a:lnTo>
                  <a:pt x="1341" y="1565"/>
                </a:lnTo>
                <a:lnTo>
                  <a:pt x="1327" y="1555"/>
                </a:lnTo>
                <a:lnTo>
                  <a:pt x="1316" y="1544"/>
                </a:lnTo>
                <a:lnTo>
                  <a:pt x="1313" y="1537"/>
                </a:lnTo>
                <a:lnTo>
                  <a:pt x="1310" y="1530"/>
                </a:lnTo>
                <a:lnTo>
                  <a:pt x="1306" y="1527"/>
                </a:lnTo>
                <a:lnTo>
                  <a:pt x="1303" y="1520"/>
                </a:lnTo>
                <a:lnTo>
                  <a:pt x="1299" y="1513"/>
                </a:lnTo>
                <a:lnTo>
                  <a:pt x="1296" y="1509"/>
                </a:lnTo>
                <a:lnTo>
                  <a:pt x="1292" y="1502"/>
                </a:lnTo>
                <a:lnTo>
                  <a:pt x="1289" y="1499"/>
                </a:lnTo>
                <a:lnTo>
                  <a:pt x="1285" y="1499"/>
                </a:lnTo>
                <a:lnTo>
                  <a:pt x="1285" y="1499"/>
                </a:lnTo>
                <a:lnTo>
                  <a:pt x="1282" y="1502"/>
                </a:lnTo>
                <a:lnTo>
                  <a:pt x="1282" y="1502"/>
                </a:lnTo>
                <a:lnTo>
                  <a:pt x="1282" y="1506"/>
                </a:lnTo>
                <a:lnTo>
                  <a:pt x="1278" y="1506"/>
                </a:lnTo>
                <a:lnTo>
                  <a:pt x="1278" y="1506"/>
                </a:lnTo>
                <a:lnTo>
                  <a:pt x="1278" y="1509"/>
                </a:lnTo>
                <a:lnTo>
                  <a:pt x="1275" y="1506"/>
                </a:lnTo>
                <a:lnTo>
                  <a:pt x="1275" y="1506"/>
                </a:lnTo>
                <a:lnTo>
                  <a:pt x="1275" y="1506"/>
                </a:lnTo>
                <a:lnTo>
                  <a:pt x="1275" y="1502"/>
                </a:lnTo>
                <a:lnTo>
                  <a:pt x="1271" y="1502"/>
                </a:lnTo>
                <a:lnTo>
                  <a:pt x="1271" y="1502"/>
                </a:lnTo>
                <a:lnTo>
                  <a:pt x="1271" y="1502"/>
                </a:lnTo>
                <a:lnTo>
                  <a:pt x="1271" y="1502"/>
                </a:lnTo>
                <a:lnTo>
                  <a:pt x="1268" y="1485"/>
                </a:lnTo>
                <a:lnTo>
                  <a:pt x="1268" y="1467"/>
                </a:lnTo>
                <a:lnTo>
                  <a:pt x="1268" y="1450"/>
                </a:lnTo>
                <a:lnTo>
                  <a:pt x="1264" y="1436"/>
                </a:lnTo>
                <a:lnTo>
                  <a:pt x="1264" y="1418"/>
                </a:lnTo>
                <a:lnTo>
                  <a:pt x="1264" y="1401"/>
                </a:lnTo>
                <a:lnTo>
                  <a:pt x="1261" y="1383"/>
                </a:lnTo>
                <a:lnTo>
                  <a:pt x="1261" y="1369"/>
                </a:lnTo>
                <a:lnTo>
                  <a:pt x="1257" y="1342"/>
                </a:lnTo>
                <a:lnTo>
                  <a:pt x="1250" y="1324"/>
                </a:lnTo>
                <a:lnTo>
                  <a:pt x="1247" y="1307"/>
                </a:lnTo>
                <a:lnTo>
                  <a:pt x="1247" y="1296"/>
                </a:lnTo>
                <a:lnTo>
                  <a:pt x="1243" y="1289"/>
                </a:lnTo>
                <a:lnTo>
                  <a:pt x="1240" y="1282"/>
                </a:lnTo>
                <a:lnTo>
                  <a:pt x="1236" y="1272"/>
                </a:lnTo>
                <a:lnTo>
                  <a:pt x="1233" y="1265"/>
                </a:lnTo>
                <a:lnTo>
                  <a:pt x="1229" y="1261"/>
                </a:lnTo>
                <a:lnTo>
                  <a:pt x="1229" y="1258"/>
                </a:lnTo>
                <a:lnTo>
                  <a:pt x="1226" y="1254"/>
                </a:lnTo>
                <a:lnTo>
                  <a:pt x="1222" y="1251"/>
                </a:lnTo>
                <a:lnTo>
                  <a:pt x="1219" y="1247"/>
                </a:lnTo>
                <a:lnTo>
                  <a:pt x="1215" y="1244"/>
                </a:lnTo>
                <a:lnTo>
                  <a:pt x="1212" y="1240"/>
                </a:lnTo>
                <a:lnTo>
                  <a:pt x="1212" y="1237"/>
                </a:lnTo>
                <a:lnTo>
                  <a:pt x="1208" y="1237"/>
                </a:lnTo>
                <a:lnTo>
                  <a:pt x="1208" y="1237"/>
                </a:lnTo>
                <a:lnTo>
                  <a:pt x="1205" y="1237"/>
                </a:lnTo>
                <a:lnTo>
                  <a:pt x="1205" y="1240"/>
                </a:lnTo>
                <a:lnTo>
                  <a:pt x="1201" y="1240"/>
                </a:lnTo>
                <a:lnTo>
                  <a:pt x="1201" y="1240"/>
                </a:lnTo>
                <a:lnTo>
                  <a:pt x="1198" y="1240"/>
                </a:lnTo>
                <a:lnTo>
                  <a:pt x="1198" y="1244"/>
                </a:lnTo>
                <a:lnTo>
                  <a:pt x="1198" y="1244"/>
                </a:lnTo>
                <a:lnTo>
                  <a:pt x="1198" y="1247"/>
                </a:lnTo>
                <a:lnTo>
                  <a:pt x="1194" y="1247"/>
                </a:lnTo>
                <a:lnTo>
                  <a:pt x="1194" y="1247"/>
                </a:lnTo>
                <a:lnTo>
                  <a:pt x="1194" y="1251"/>
                </a:lnTo>
                <a:lnTo>
                  <a:pt x="1194" y="1251"/>
                </a:lnTo>
                <a:lnTo>
                  <a:pt x="1194" y="1251"/>
                </a:lnTo>
                <a:lnTo>
                  <a:pt x="1194" y="1254"/>
                </a:lnTo>
                <a:lnTo>
                  <a:pt x="1194" y="1254"/>
                </a:lnTo>
                <a:lnTo>
                  <a:pt x="1198" y="1254"/>
                </a:lnTo>
                <a:lnTo>
                  <a:pt x="1198" y="1254"/>
                </a:lnTo>
                <a:lnTo>
                  <a:pt x="1201" y="1254"/>
                </a:lnTo>
                <a:lnTo>
                  <a:pt x="1201" y="1254"/>
                </a:lnTo>
                <a:lnTo>
                  <a:pt x="1205" y="1254"/>
                </a:lnTo>
                <a:lnTo>
                  <a:pt x="1205" y="1254"/>
                </a:lnTo>
                <a:lnTo>
                  <a:pt x="1208" y="1254"/>
                </a:lnTo>
                <a:lnTo>
                  <a:pt x="1208" y="1254"/>
                </a:lnTo>
                <a:lnTo>
                  <a:pt x="1212" y="1258"/>
                </a:lnTo>
                <a:lnTo>
                  <a:pt x="1212" y="1261"/>
                </a:lnTo>
                <a:lnTo>
                  <a:pt x="1212" y="1261"/>
                </a:lnTo>
                <a:lnTo>
                  <a:pt x="1212" y="1265"/>
                </a:lnTo>
                <a:lnTo>
                  <a:pt x="1215" y="1272"/>
                </a:lnTo>
                <a:lnTo>
                  <a:pt x="1215" y="1279"/>
                </a:lnTo>
                <a:lnTo>
                  <a:pt x="1215" y="1289"/>
                </a:lnTo>
                <a:lnTo>
                  <a:pt x="1212" y="1293"/>
                </a:lnTo>
                <a:lnTo>
                  <a:pt x="1208" y="1300"/>
                </a:lnTo>
                <a:lnTo>
                  <a:pt x="1205" y="1307"/>
                </a:lnTo>
                <a:lnTo>
                  <a:pt x="1198" y="1317"/>
                </a:lnTo>
                <a:lnTo>
                  <a:pt x="1184" y="1335"/>
                </a:lnTo>
                <a:lnTo>
                  <a:pt x="1166" y="1355"/>
                </a:lnTo>
                <a:lnTo>
                  <a:pt x="1142" y="1387"/>
                </a:lnTo>
                <a:lnTo>
                  <a:pt x="1110" y="1429"/>
                </a:lnTo>
                <a:lnTo>
                  <a:pt x="1096" y="1439"/>
                </a:lnTo>
                <a:lnTo>
                  <a:pt x="1086" y="1450"/>
                </a:lnTo>
                <a:lnTo>
                  <a:pt x="1076" y="1457"/>
                </a:lnTo>
                <a:lnTo>
                  <a:pt x="1065" y="1467"/>
                </a:lnTo>
                <a:lnTo>
                  <a:pt x="1055" y="1478"/>
                </a:lnTo>
                <a:lnTo>
                  <a:pt x="1037" y="1488"/>
                </a:lnTo>
                <a:lnTo>
                  <a:pt x="1016" y="1502"/>
                </a:lnTo>
                <a:lnTo>
                  <a:pt x="992" y="1523"/>
                </a:lnTo>
                <a:lnTo>
                  <a:pt x="988" y="1523"/>
                </a:lnTo>
                <a:lnTo>
                  <a:pt x="985" y="1523"/>
                </a:lnTo>
                <a:lnTo>
                  <a:pt x="981" y="1523"/>
                </a:lnTo>
                <a:lnTo>
                  <a:pt x="981" y="1527"/>
                </a:lnTo>
                <a:lnTo>
                  <a:pt x="978" y="1527"/>
                </a:lnTo>
                <a:lnTo>
                  <a:pt x="974" y="1527"/>
                </a:lnTo>
                <a:lnTo>
                  <a:pt x="971" y="1527"/>
                </a:lnTo>
                <a:lnTo>
                  <a:pt x="971" y="1527"/>
                </a:lnTo>
                <a:lnTo>
                  <a:pt x="971" y="1523"/>
                </a:lnTo>
                <a:lnTo>
                  <a:pt x="971" y="1523"/>
                </a:lnTo>
                <a:lnTo>
                  <a:pt x="971" y="1520"/>
                </a:lnTo>
                <a:lnTo>
                  <a:pt x="971" y="1520"/>
                </a:lnTo>
                <a:lnTo>
                  <a:pt x="971" y="1520"/>
                </a:lnTo>
                <a:lnTo>
                  <a:pt x="971" y="1516"/>
                </a:lnTo>
                <a:lnTo>
                  <a:pt x="971" y="1516"/>
                </a:lnTo>
                <a:lnTo>
                  <a:pt x="971" y="1516"/>
                </a:lnTo>
                <a:lnTo>
                  <a:pt x="978" y="1509"/>
                </a:lnTo>
                <a:lnTo>
                  <a:pt x="985" y="1506"/>
                </a:lnTo>
                <a:lnTo>
                  <a:pt x="992" y="1502"/>
                </a:lnTo>
                <a:lnTo>
                  <a:pt x="999" y="1495"/>
                </a:lnTo>
                <a:lnTo>
                  <a:pt x="1006" y="1492"/>
                </a:lnTo>
                <a:lnTo>
                  <a:pt x="1013" y="1488"/>
                </a:lnTo>
                <a:lnTo>
                  <a:pt x="1020" y="1485"/>
                </a:lnTo>
                <a:lnTo>
                  <a:pt x="1027" y="1481"/>
                </a:lnTo>
                <a:lnTo>
                  <a:pt x="1027" y="1478"/>
                </a:lnTo>
                <a:lnTo>
                  <a:pt x="1027" y="1474"/>
                </a:lnTo>
                <a:lnTo>
                  <a:pt x="1027" y="1474"/>
                </a:lnTo>
                <a:lnTo>
                  <a:pt x="1027" y="1471"/>
                </a:lnTo>
                <a:lnTo>
                  <a:pt x="1027" y="1471"/>
                </a:lnTo>
                <a:lnTo>
                  <a:pt x="1027" y="1471"/>
                </a:lnTo>
                <a:lnTo>
                  <a:pt x="1027" y="1467"/>
                </a:lnTo>
                <a:lnTo>
                  <a:pt x="1027" y="1467"/>
                </a:lnTo>
                <a:lnTo>
                  <a:pt x="1023" y="1460"/>
                </a:lnTo>
                <a:lnTo>
                  <a:pt x="1020" y="1457"/>
                </a:lnTo>
                <a:lnTo>
                  <a:pt x="1016" y="1453"/>
                </a:lnTo>
                <a:lnTo>
                  <a:pt x="1013" y="1450"/>
                </a:lnTo>
                <a:lnTo>
                  <a:pt x="1009" y="1446"/>
                </a:lnTo>
                <a:lnTo>
                  <a:pt x="1006" y="1443"/>
                </a:lnTo>
                <a:lnTo>
                  <a:pt x="1002" y="1439"/>
                </a:lnTo>
                <a:lnTo>
                  <a:pt x="999" y="1436"/>
                </a:lnTo>
                <a:lnTo>
                  <a:pt x="992" y="1443"/>
                </a:lnTo>
                <a:lnTo>
                  <a:pt x="985" y="1446"/>
                </a:lnTo>
                <a:lnTo>
                  <a:pt x="981" y="1453"/>
                </a:lnTo>
                <a:lnTo>
                  <a:pt x="978" y="1460"/>
                </a:lnTo>
                <a:lnTo>
                  <a:pt x="971" y="1467"/>
                </a:lnTo>
                <a:lnTo>
                  <a:pt x="964" y="1474"/>
                </a:lnTo>
                <a:lnTo>
                  <a:pt x="957" y="1488"/>
                </a:lnTo>
                <a:lnTo>
                  <a:pt x="946" y="1506"/>
                </a:lnTo>
                <a:lnTo>
                  <a:pt x="946" y="1506"/>
                </a:lnTo>
                <a:lnTo>
                  <a:pt x="946" y="1509"/>
                </a:lnTo>
                <a:lnTo>
                  <a:pt x="946" y="1509"/>
                </a:lnTo>
                <a:lnTo>
                  <a:pt x="946" y="1513"/>
                </a:lnTo>
                <a:lnTo>
                  <a:pt x="950" y="1513"/>
                </a:lnTo>
                <a:lnTo>
                  <a:pt x="950" y="1516"/>
                </a:lnTo>
                <a:lnTo>
                  <a:pt x="950" y="1516"/>
                </a:lnTo>
                <a:lnTo>
                  <a:pt x="950" y="1520"/>
                </a:lnTo>
                <a:lnTo>
                  <a:pt x="950" y="1520"/>
                </a:lnTo>
                <a:lnTo>
                  <a:pt x="953" y="1523"/>
                </a:lnTo>
                <a:lnTo>
                  <a:pt x="957" y="1527"/>
                </a:lnTo>
                <a:lnTo>
                  <a:pt x="960" y="1527"/>
                </a:lnTo>
                <a:lnTo>
                  <a:pt x="964" y="1530"/>
                </a:lnTo>
                <a:lnTo>
                  <a:pt x="964" y="1530"/>
                </a:lnTo>
                <a:lnTo>
                  <a:pt x="967" y="1534"/>
                </a:lnTo>
                <a:lnTo>
                  <a:pt x="971" y="1534"/>
                </a:lnTo>
                <a:lnTo>
                  <a:pt x="985" y="1537"/>
                </a:lnTo>
                <a:lnTo>
                  <a:pt x="999" y="1541"/>
                </a:lnTo>
                <a:lnTo>
                  <a:pt x="1009" y="1544"/>
                </a:lnTo>
                <a:lnTo>
                  <a:pt x="1020" y="1544"/>
                </a:lnTo>
                <a:lnTo>
                  <a:pt x="1027" y="1548"/>
                </a:lnTo>
                <a:lnTo>
                  <a:pt x="1037" y="1551"/>
                </a:lnTo>
                <a:lnTo>
                  <a:pt x="1048" y="1555"/>
                </a:lnTo>
                <a:lnTo>
                  <a:pt x="1062" y="1558"/>
                </a:lnTo>
                <a:lnTo>
                  <a:pt x="1083" y="1569"/>
                </a:lnTo>
                <a:lnTo>
                  <a:pt x="1100" y="1576"/>
                </a:lnTo>
                <a:lnTo>
                  <a:pt x="1117" y="1583"/>
                </a:lnTo>
                <a:lnTo>
                  <a:pt x="1135" y="1590"/>
                </a:lnTo>
                <a:lnTo>
                  <a:pt x="1145" y="1597"/>
                </a:lnTo>
                <a:lnTo>
                  <a:pt x="1159" y="1604"/>
                </a:lnTo>
                <a:lnTo>
                  <a:pt x="1166" y="1607"/>
                </a:lnTo>
                <a:lnTo>
                  <a:pt x="1177" y="1614"/>
                </a:lnTo>
                <a:lnTo>
                  <a:pt x="1177" y="1607"/>
                </a:lnTo>
                <a:lnTo>
                  <a:pt x="1173" y="1604"/>
                </a:lnTo>
                <a:lnTo>
                  <a:pt x="1173" y="1600"/>
                </a:lnTo>
                <a:lnTo>
                  <a:pt x="1173" y="1597"/>
                </a:lnTo>
                <a:lnTo>
                  <a:pt x="1177" y="1590"/>
                </a:lnTo>
                <a:lnTo>
                  <a:pt x="1177" y="1579"/>
                </a:lnTo>
                <a:lnTo>
                  <a:pt x="1177" y="1569"/>
                </a:lnTo>
                <a:lnTo>
                  <a:pt x="1180" y="1555"/>
                </a:lnTo>
                <a:lnTo>
                  <a:pt x="1180" y="1555"/>
                </a:lnTo>
                <a:lnTo>
                  <a:pt x="1184" y="1558"/>
                </a:lnTo>
                <a:lnTo>
                  <a:pt x="1184" y="1562"/>
                </a:lnTo>
                <a:lnTo>
                  <a:pt x="1184" y="1562"/>
                </a:lnTo>
                <a:lnTo>
                  <a:pt x="1187" y="1565"/>
                </a:lnTo>
                <a:lnTo>
                  <a:pt x="1187" y="1565"/>
                </a:lnTo>
                <a:lnTo>
                  <a:pt x="1191" y="1569"/>
                </a:lnTo>
                <a:lnTo>
                  <a:pt x="1191" y="1572"/>
                </a:lnTo>
                <a:lnTo>
                  <a:pt x="1194" y="1579"/>
                </a:lnTo>
                <a:lnTo>
                  <a:pt x="1194" y="1583"/>
                </a:lnTo>
                <a:lnTo>
                  <a:pt x="1198" y="1590"/>
                </a:lnTo>
                <a:lnTo>
                  <a:pt x="1198" y="1593"/>
                </a:lnTo>
                <a:lnTo>
                  <a:pt x="1198" y="1600"/>
                </a:lnTo>
                <a:lnTo>
                  <a:pt x="1198" y="1604"/>
                </a:lnTo>
                <a:lnTo>
                  <a:pt x="1198" y="1614"/>
                </a:lnTo>
                <a:lnTo>
                  <a:pt x="1198" y="1624"/>
                </a:lnTo>
                <a:lnTo>
                  <a:pt x="1201" y="1638"/>
                </a:lnTo>
                <a:lnTo>
                  <a:pt x="1205" y="1649"/>
                </a:lnTo>
                <a:lnTo>
                  <a:pt x="1205" y="1663"/>
                </a:lnTo>
                <a:lnTo>
                  <a:pt x="1208" y="1677"/>
                </a:lnTo>
                <a:lnTo>
                  <a:pt x="1212" y="1691"/>
                </a:lnTo>
                <a:lnTo>
                  <a:pt x="1215" y="1705"/>
                </a:lnTo>
                <a:lnTo>
                  <a:pt x="1215" y="1719"/>
                </a:lnTo>
                <a:lnTo>
                  <a:pt x="1219" y="1733"/>
                </a:lnTo>
                <a:lnTo>
                  <a:pt x="1222" y="1740"/>
                </a:lnTo>
                <a:lnTo>
                  <a:pt x="1229" y="1747"/>
                </a:lnTo>
                <a:lnTo>
                  <a:pt x="1229" y="1754"/>
                </a:lnTo>
                <a:lnTo>
                  <a:pt x="1233" y="1757"/>
                </a:lnTo>
                <a:lnTo>
                  <a:pt x="1236" y="1764"/>
                </a:lnTo>
                <a:lnTo>
                  <a:pt x="1240" y="1771"/>
                </a:lnTo>
                <a:lnTo>
                  <a:pt x="1243" y="1778"/>
                </a:lnTo>
                <a:lnTo>
                  <a:pt x="1247" y="1792"/>
                </a:lnTo>
                <a:lnTo>
                  <a:pt x="1257" y="1806"/>
                </a:lnTo>
                <a:lnTo>
                  <a:pt x="1268" y="1820"/>
                </a:lnTo>
                <a:lnTo>
                  <a:pt x="1275" y="1827"/>
                </a:lnTo>
                <a:lnTo>
                  <a:pt x="1282" y="1838"/>
                </a:lnTo>
                <a:lnTo>
                  <a:pt x="1289" y="1845"/>
                </a:lnTo>
                <a:lnTo>
                  <a:pt x="1296" y="1855"/>
                </a:lnTo>
                <a:lnTo>
                  <a:pt x="1303" y="1862"/>
                </a:lnTo>
                <a:lnTo>
                  <a:pt x="1316" y="1876"/>
                </a:lnTo>
                <a:lnTo>
                  <a:pt x="1327" y="1887"/>
                </a:lnTo>
                <a:lnTo>
                  <a:pt x="1337" y="1893"/>
                </a:lnTo>
                <a:lnTo>
                  <a:pt x="1344" y="1900"/>
                </a:lnTo>
                <a:lnTo>
                  <a:pt x="1351" y="1904"/>
                </a:lnTo>
                <a:lnTo>
                  <a:pt x="1362" y="1911"/>
                </a:lnTo>
                <a:lnTo>
                  <a:pt x="1372" y="1918"/>
                </a:lnTo>
                <a:lnTo>
                  <a:pt x="1383" y="1925"/>
                </a:lnTo>
                <a:lnTo>
                  <a:pt x="1400" y="1935"/>
                </a:lnTo>
                <a:close/>
                <a:moveTo>
                  <a:pt x="2546" y="1907"/>
                </a:moveTo>
                <a:lnTo>
                  <a:pt x="2546" y="1904"/>
                </a:lnTo>
                <a:lnTo>
                  <a:pt x="2549" y="1904"/>
                </a:lnTo>
                <a:lnTo>
                  <a:pt x="2553" y="1900"/>
                </a:lnTo>
                <a:lnTo>
                  <a:pt x="2553" y="1900"/>
                </a:lnTo>
                <a:lnTo>
                  <a:pt x="2556" y="1900"/>
                </a:lnTo>
                <a:lnTo>
                  <a:pt x="2560" y="1897"/>
                </a:lnTo>
                <a:lnTo>
                  <a:pt x="2560" y="1897"/>
                </a:lnTo>
                <a:lnTo>
                  <a:pt x="2563" y="1897"/>
                </a:lnTo>
                <a:lnTo>
                  <a:pt x="2563" y="1893"/>
                </a:lnTo>
                <a:lnTo>
                  <a:pt x="2567" y="1890"/>
                </a:lnTo>
                <a:lnTo>
                  <a:pt x="2567" y="1887"/>
                </a:lnTo>
                <a:lnTo>
                  <a:pt x="2570" y="1883"/>
                </a:lnTo>
                <a:lnTo>
                  <a:pt x="2570" y="1880"/>
                </a:lnTo>
                <a:lnTo>
                  <a:pt x="2574" y="1876"/>
                </a:lnTo>
                <a:lnTo>
                  <a:pt x="2574" y="1876"/>
                </a:lnTo>
                <a:lnTo>
                  <a:pt x="2577" y="1873"/>
                </a:lnTo>
                <a:lnTo>
                  <a:pt x="2577" y="1869"/>
                </a:lnTo>
                <a:lnTo>
                  <a:pt x="2577" y="1869"/>
                </a:lnTo>
                <a:lnTo>
                  <a:pt x="2574" y="1866"/>
                </a:lnTo>
                <a:lnTo>
                  <a:pt x="2574" y="1866"/>
                </a:lnTo>
                <a:lnTo>
                  <a:pt x="2574" y="1862"/>
                </a:lnTo>
                <a:lnTo>
                  <a:pt x="2574" y="1862"/>
                </a:lnTo>
                <a:lnTo>
                  <a:pt x="2574" y="1859"/>
                </a:lnTo>
                <a:lnTo>
                  <a:pt x="2574" y="1859"/>
                </a:lnTo>
                <a:lnTo>
                  <a:pt x="2574" y="1859"/>
                </a:lnTo>
                <a:lnTo>
                  <a:pt x="2570" y="1859"/>
                </a:lnTo>
                <a:lnTo>
                  <a:pt x="2570" y="1859"/>
                </a:lnTo>
                <a:lnTo>
                  <a:pt x="2567" y="1862"/>
                </a:lnTo>
                <a:lnTo>
                  <a:pt x="2567" y="1862"/>
                </a:lnTo>
                <a:lnTo>
                  <a:pt x="2563" y="1862"/>
                </a:lnTo>
                <a:lnTo>
                  <a:pt x="2563" y="1862"/>
                </a:lnTo>
                <a:lnTo>
                  <a:pt x="2560" y="1866"/>
                </a:lnTo>
                <a:lnTo>
                  <a:pt x="2556" y="1873"/>
                </a:lnTo>
                <a:lnTo>
                  <a:pt x="2553" y="1876"/>
                </a:lnTo>
                <a:lnTo>
                  <a:pt x="2553" y="1883"/>
                </a:lnTo>
                <a:lnTo>
                  <a:pt x="2549" y="1887"/>
                </a:lnTo>
                <a:lnTo>
                  <a:pt x="2549" y="1890"/>
                </a:lnTo>
                <a:lnTo>
                  <a:pt x="2546" y="1893"/>
                </a:lnTo>
                <a:lnTo>
                  <a:pt x="2546" y="1900"/>
                </a:lnTo>
                <a:lnTo>
                  <a:pt x="2546" y="1907"/>
                </a:lnTo>
                <a:close/>
                <a:moveTo>
                  <a:pt x="2507" y="1890"/>
                </a:moveTo>
                <a:lnTo>
                  <a:pt x="2511" y="1890"/>
                </a:lnTo>
                <a:lnTo>
                  <a:pt x="2511" y="1890"/>
                </a:lnTo>
                <a:lnTo>
                  <a:pt x="2511" y="1893"/>
                </a:lnTo>
                <a:lnTo>
                  <a:pt x="2514" y="1890"/>
                </a:lnTo>
                <a:lnTo>
                  <a:pt x="2514" y="1890"/>
                </a:lnTo>
                <a:lnTo>
                  <a:pt x="2518" y="1890"/>
                </a:lnTo>
                <a:lnTo>
                  <a:pt x="2521" y="1887"/>
                </a:lnTo>
                <a:lnTo>
                  <a:pt x="2525" y="1887"/>
                </a:lnTo>
                <a:lnTo>
                  <a:pt x="2528" y="1880"/>
                </a:lnTo>
                <a:lnTo>
                  <a:pt x="2532" y="1876"/>
                </a:lnTo>
                <a:lnTo>
                  <a:pt x="2532" y="1873"/>
                </a:lnTo>
                <a:lnTo>
                  <a:pt x="2535" y="1873"/>
                </a:lnTo>
                <a:lnTo>
                  <a:pt x="2535" y="1869"/>
                </a:lnTo>
                <a:lnTo>
                  <a:pt x="2535" y="1866"/>
                </a:lnTo>
                <a:lnTo>
                  <a:pt x="2535" y="1859"/>
                </a:lnTo>
                <a:lnTo>
                  <a:pt x="2539" y="1855"/>
                </a:lnTo>
                <a:lnTo>
                  <a:pt x="2535" y="1852"/>
                </a:lnTo>
                <a:lnTo>
                  <a:pt x="2535" y="1852"/>
                </a:lnTo>
                <a:lnTo>
                  <a:pt x="2535" y="1848"/>
                </a:lnTo>
                <a:lnTo>
                  <a:pt x="2532" y="1848"/>
                </a:lnTo>
                <a:lnTo>
                  <a:pt x="2532" y="1845"/>
                </a:lnTo>
                <a:lnTo>
                  <a:pt x="2532" y="1845"/>
                </a:lnTo>
                <a:lnTo>
                  <a:pt x="2532" y="1841"/>
                </a:lnTo>
                <a:lnTo>
                  <a:pt x="2528" y="1841"/>
                </a:lnTo>
                <a:lnTo>
                  <a:pt x="2525" y="1841"/>
                </a:lnTo>
                <a:lnTo>
                  <a:pt x="2525" y="1841"/>
                </a:lnTo>
                <a:lnTo>
                  <a:pt x="2521" y="1841"/>
                </a:lnTo>
                <a:lnTo>
                  <a:pt x="2518" y="1841"/>
                </a:lnTo>
                <a:lnTo>
                  <a:pt x="2514" y="1845"/>
                </a:lnTo>
                <a:lnTo>
                  <a:pt x="2511" y="1845"/>
                </a:lnTo>
                <a:lnTo>
                  <a:pt x="2507" y="1845"/>
                </a:lnTo>
                <a:lnTo>
                  <a:pt x="2507" y="1845"/>
                </a:lnTo>
                <a:lnTo>
                  <a:pt x="2507" y="1841"/>
                </a:lnTo>
                <a:lnTo>
                  <a:pt x="2507" y="1838"/>
                </a:lnTo>
                <a:lnTo>
                  <a:pt x="2507" y="1831"/>
                </a:lnTo>
                <a:lnTo>
                  <a:pt x="2507" y="1827"/>
                </a:lnTo>
                <a:lnTo>
                  <a:pt x="2511" y="1824"/>
                </a:lnTo>
                <a:lnTo>
                  <a:pt x="2511" y="1820"/>
                </a:lnTo>
                <a:lnTo>
                  <a:pt x="2511" y="1817"/>
                </a:lnTo>
                <a:lnTo>
                  <a:pt x="2511" y="1813"/>
                </a:lnTo>
                <a:lnTo>
                  <a:pt x="2511" y="1813"/>
                </a:lnTo>
                <a:lnTo>
                  <a:pt x="2507" y="1810"/>
                </a:lnTo>
                <a:lnTo>
                  <a:pt x="2507" y="1810"/>
                </a:lnTo>
                <a:lnTo>
                  <a:pt x="2507" y="1810"/>
                </a:lnTo>
                <a:lnTo>
                  <a:pt x="2507" y="1810"/>
                </a:lnTo>
                <a:lnTo>
                  <a:pt x="2507" y="1810"/>
                </a:lnTo>
                <a:lnTo>
                  <a:pt x="2507" y="1810"/>
                </a:lnTo>
                <a:lnTo>
                  <a:pt x="2504" y="1810"/>
                </a:lnTo>
                <a:lnTo>
                  <a:pt x="2504" y="1810"/>
                </a:lnTo>
                <a:lnTo>
                  <a:pt x="2500" y="1813"/>
                </a:lnTo>
                <a:lnTo>
                  <a:pt x="2497" y="1813"/>
                </a:lnTo>
                <a:lnTo>
                  <a:pt x="2497" y="1813"/>
                </a:lnTo>
                <a:lnTo>
                  <a:pt x="2493" y="1817"/>
                </a:lnTo>
                <a:lnTo>
                  <a:pt x="2490" y="1817"/>
                </a:lnTo>
                <a:lnTo>
                  <a:pt x="2490" y="1817"/>
                </a:lnTo>
                <a:lnTo>
                  <a:pt x="2486" y="1820"/>
                </a:lnTo>
                <a:lnTo>
                  <a:pt x="2483" y="1827"/>
                </a:lnTo>
                <a:lnTo>
                  <a:pt x="2483" y="1834"/>
                </a:lnTo>
                <a:lnTo>
                  <a:pt x="2479" y="1838"/>
                </a:lnTo>
                <a:lnTo>
                  <a:pt x="2476" y="1845"/>
                </a:lnTo>
                <a:lnTo>
                  <a:pt x="2472" y="1852"/>
                </a:lnTo>
                <a:lnTo>
                  <a:pt x="2469" y="1859"/>
                </a:lnTo>
                <a:lnTo>
                  <a:pt x="2465" y="1866"/>
                </a:lnTo>
                <a:lnTo>
                  <a:pt x="2462" y="1869"/>
                </a:lnTo>
                <a:lnTo>
                  <a:pt x="2465" y="1873"/>
                </a:lnTo>
                <a:lnTo>
                  <a:pt x="2465" y="1873"/>
                </a:lnTo>
                <a:lnTo>
                  <a:pt x="2465" y="1876"/>
                </a:lnTo>
                <a:lnTo>
                  <a:pt x="2465" y="1876"/>
                </a:lnTo>
                <a:lnTo>
                  <a:pt x="2469" y="1876"/>
                </a:lnTo>
                <a:lnTo>
                  <a:pt x="2469" y="1876"/>
                </a:lnTo>
                <a:lnTo>
                  <a:pt x="2472" y="1876"/>
                </a:lnTo>
                <a:lnTo>
                  <a:pt x="2472" y="1876"/>
                </a:lnTo>
                <a:lnTo>
                  <a:pt x="2479" y="1869"/>
                </a:lnTo>
                <a:lnTo>
                  <a:pt x="2483" y="1866"/>
                </a:lnTo>
                <a:lnTo>
                  <a:pt x="2486" y="1862"/>
                </a:lnTo>
                <a:lnTo>
                  <a:pt x="2486" y="1859"/>
                </a:lnTo>
                <a:lnTo>
                  <a:pt x="2490" y="1859"/>
                </a:lnTo>
                <a:lnTo>
                  <a:pt x="2493" y="1855"/>
                </a:lnTo>
                <a:lnTo>
                  <a:pt x="2497" y="1852"/>
                </a:lnTo>
                <a:lnTo>
                  <a:pt x="2504" y="1848"/>
                </a:lnTo>
                <a:lnTo>
                  <a:pt x="2504" y="1855"/>
                </a:lnTo>
                <a:lnTo>
                  <a:pt x="2504" y="1859"/>
                </a:lnTo>
                <a:lnTo>
                  <a:pt x="2500" y="1862"/>
                </a:lnTo>
                <a:lnTo>
                  <a:pt x="2500" y="1869"/>
                </a:lnTo>
                <a:lnTo>
                  <a:pt x="2500" y="1873"/>
                </a:lnTo>
                <a:lnTo>
                  <a:pt x="2500" y="1876"/>
                </a:lnTo>
                <a:lnTo>
                  <a:pt x="2500" y="1880"/>
                </a:lnTo>
                <a:lnTo>
                  <a:pt x="2500" y="1887"/>
                </a:lnTo>
                <a:lnTo>
                  <a:pt x="2500" y="1887"/>
                </a:lnTo>
                <a:lnTo>
                  <a:pt x="2504" y="1887"/>
                </a:lnTo>
                <a:lnTo>
                  <a:pt x="2504" y="1887"/>
                </a:lnTo>
                <a:lnTo>
                  <a:pt x="2504" y="1890"/>
                </a:lnTo>
                <a:lnTo>
                  <a:pt x="2507" y="1890"/>
                </a:lnTo>
                <a:lnTo>
                  <a:pt x="2507" y="1890"/>
                </a:lnTo>
                <a:lnTo>
                  <a:pt x="2507" y="1890"/>
                </a:lnTo>
                <a:lnTo>
                  <a:pt x="2507" y="1890"/>
                </a:lnTo>
                <a:close/>
                <a:moveTo>
                  <a:pt x="2305" y="1859"/>
                </a:moveTo>
                <a:lnTo>
                  <a:pt x="2308" y="1862"/>
                </a:lnTo>
                <a:lnTo>
                  <a:pt x="2312" y="1862"/>
                </a:lnTo>
                <a:lnTo>
                  <a:pt x="2315" y="1862"/>
                </a:lnTo>
                <a:lnTo>
                  <a:pt x="2319" y="1862"/>
                </a:lnTo>
                <a:lnTo>
                  <a:pt x="2322" y="1862"/>
                </a:lnTo>
                <a:lnTo>
                  <a:pt x="2326" y="1862"/>
                </a:lnTo>
                <a:lnTo>
                  <a:pt x="2329" y="1862"/>
                </a:lnTo>
                <a:lnTo>
                  <a:pt x="2333" y="1862"/>
                </a:lnTo>
                <a:lnTo>
                  <a:pt x="2340" y="1859"/>
                </a:lnTo>
                <a:lnTo>
                  <a:pt x="2347" y="1855"/>
                </a:lnTo>
                <a:lnTo>
                  <a:pt x="2354" y="1848"/>
                </a:lnTo>
                <a:lnTo>
                  <a:pt x="2357" y="1845"/>
                </a:lnTo>
                <a:lnTo>
                  <a:pt x="2364" y="1841"/>
                </a:lnTo>
                <a:lnTo>
                  <a:pt x="2371" y="1838"/>
                </a:lnTo>
                <a:lnTo>
                  <a:pt x="2378" y="1834"/>
                </a:lnTo>
                <a:lnTo>
                  <a:pt x="2382" y="1831"/>
                </a:lnTo>
                <a:lnTo>
                  <a:pt x="2382" y="1827"/>
                </a:lnTo>
                <a:lnTo>
                  <a:pt x="2385" y="1827"/>
                </a:lnTo>
                <a:lnTo>
                  <a:pt x="2385" y="1827"/>
                </a:lnTo>
                <a:lnTo>
                  <a:pt x="2385" y="1824"/>
                </a:lnTo>
                <a:lnTo>
                  <a:pt x="2385" y="1824"/>
                </a:lnTo>
                <a:lnTo>
                  <a:pt x="2385" y="1820"/>
                </a:lnTo>
                <a:lnTo>
                  <a:pt x="2385" y="1820"/>
                </a:lnTo>
                <a:lnTo>
                  <a:pt x="2385" y="1820"/>
                </a:lnTo>
                <a:lnTo>
                  <a:pt x="2382" y="1820"/>
                </a:lnTo>
                <a:lnTo>
                  <a:pt x="2378" y="1820"/>
                </a:lnTo>
                <a:lnTo>
                  <a:pt x="2375" y="1820"/>
                </a:lnTo>
                <a:lnTo>
                  <a:pt x="2371" y="1820"/>
                </a:lnTo>
                <a:lnTo>
                  <a:pt x="2368" y="1824"/>
                </a:lnTo>
                <a:lnTo>
                  <a:pt x="2364" y="1824"/>
                </a:lnTo>
                <a:lnTo>
                  <a:pt x="2361" y="1824"/>
                </a:lnTo>
                <a:lnTo>
                  <a:pt x="2357" y="1824"/>
                </a:lnTo>
                <a:lnTo>
                  <a:pt x="2354" y="1827"/>
                </a:lnTo>
                <a:lnTo>
                  <a:pt x="2350" y="1831"/>
                </a:lnTo>
                <a:lnTo>
                  <a:pt x="2343" y="1831"/>
                </a:lnTo>
                <a:lnTo>
                  <a:pt x="2340" y="1834"/>
                </a:lnTo>
                <a:lnTo>
                  <a:pt x="2333" y="1838"/>
                </a:lnTo>
                <a:lnTo>
                  <a:pt x="2329" y="1841"/>
                </a:lnTo>
                <a:lnTo>
                  <a:pt x="2326" y="1841"/>
                </a:lnTo>
                <a:lnTo>
                  <a:pt x="2319" y="1845"/>
                </a:lnTo>
                <a:lnTo>
                  <a:pt x="2319" y="1848"/>
                </a:lnTo>
                <a:lnTo>
                  <a:pt x="2315" y="1848"/>
                </a:lnTo>
                <a:lnTo>
                  <a:pt x="2315" y="1852"/>
                </a:lnTo>
                <a:lnTo>
                  <a:pt x="2312" y="1852"/>
                </a:lnTo>
                <a:lnTo>
                  <a:pt x="2312" y="1855"/>
                </a:lnTo>
                <a:lnTo>
                  <a:pt x="2308" y="1855"/>
                </a:lnTo>
                <a:lnTo>
                  <a:pt x="2308" y="1859"/>
                </a:lnTo>
                <a:lnTo>
                  <a:pt x="2305" y="1859"/>
                </a:lnTo>
                <a:close/>
                <a:moveTo>
                  <a:pt x="1729" y="1855"/>
                </a:moveTo>
                <a:lnTo>
                  <a:pt x="1732" y="1855"/>
                </a:lnTo>
                <a:lnTo>
                  <a:pt x="1732" y="1855"/>
                </a:lnTo>
                <a:lnTo>
                  <a:pt x="1736" y="1855"/>
                </a:lnTo>
                <a:lnTo>
                  <a:pt x="1736" y="1855"/>
                </a:lnTo>
                <a:lnTo>
                  <a:pt x="1736" y="1852"/>
                </a:lnTo>
                <a:lnTo>
                  <a:pt x="1739" y="1852"/>
                </a:lnTo>
                <a:lnTo>
                  <a:pt x="1739" y="1852"/>
                </a:lnTo>
                <a:lnTo>
                  <a:pt x="1739" y="1852"/>
                </a:lnTo>
                <a:lnTo>
                  <a:pt x="1743" y="1848"/>
                </a:lnTo>
                <a:lnTo>
                  <a:pt x="1746" y="1845"/>
                </a:lnTo>
                <a:lnTo>
                  <a:pt x="1750" y="1838"/>
                </a:lnTo>
                <a:lnTo>
                  <a:pt x="1753" y="1834"/>
                </a:lnTo>
                <a:lnTo>
                  <a:pt x="1756" y="1831"/>
                </a:lnTo>
                <a:lnTo>
                  <a:pt x="1760" y="1827"/>
                </a:lnTo>
                <a:lnTo>
                  <a:pt x="1763" y="1820"/>
                </a:lnTo>
                <a:lnTo>
                  <a:pt x="1767" y="1817"/>
                </a:lnTo>
                <a:lnTo>
                  <a:pt x="1774" y="1813"/>
                </a:lnTo>
                <a:lnTo>
                  <a:pt x="1777" y="1813"/>
                </a:lnTo>
                <a:lnTo>
                  <a:pt x="1784" y="1810"/>
                </a:lnTo>
                <a:lnTo>
                  <a:pt x="1791" y="1806"/>
                </a:lnTo>
                <a:lnTo>
                  <a:pt x="1795" y="1806"/>
                </a:lnTo>
                <a:lnTo>
                  <a:pt x="1798" y="1803"/>
                </a:lnTo>
                <a:lnTo>
                  <a:pt x="1805" y="1803"/>
                </a:lnTo>
                <a:lnTo>
                  <a:pt x="1809" y="1799"/>
                </a:lnTo>
                <a:lnTo>
                  <a:pt x="1816" y="1799"/>
                </a:lnTo>
                <a:lnTo>
                  <a:pt x="1819" y="1799"/>
                </a:lnTo>
                <a:lnTo>
                  <a:pt x="1823" y="1799"/>
                </a:lnTo>
                <a:lnTo>
                  <a:pt x="1826" y="1799"/>
                </a:lnTo>
                <a:lnTo>
                  <a:pt x="1830" y="1796"/>
                </a:lnTo>
                <a:lnTo>
                  <a:pt x="1833" y="1796"/>
                </a:lnTo>
                <a:lnTo>
                  <a:pt x="1837" y="1796"/>
                </a:lnTo>
                <a:lnTo>
                  <a:pt x="1840" y="1796"/>
                </a:lnTo>
                <a:lnTo>
                  <a:pt x="1847" y="1799"/>
                </a:lnTo>
                <a:lnTo>
                  <a:pt x="1851" y="1799"/>
                </a:lnTo>
                <a:lnTo>
                  <a:pt x="1854" y="1803"/>
                </a:lnTo>
                <a:lnTo>
                  <a:pt x="1861" y="1803"/>
                </a:lnTo>
                <a:lnTo>
                  <a:pt x="1865" y="1806"/>
                </a:lnTo>
                <a:lnTo>
                  <a:pt x="1872" y="1806"/>
                </a:lnTo>
                <a:lnTo>
                  <a:pt x="1875" y="1810"/>
                </a:lnTo>
                <a:lnTo>
                  <a:pt x="1879" y="1810"/>
                </a:lnTo>
                <a:lnTo>
                  <a:pt x="1886" y="1813"/>
                </a:lnTo>
                <a:lnTo>
                  <a:pt x="1889" y="1817"/>
                </a:lnTo>
                <a:lnTo>
                  <a:pt x="1896" y="1820"/>
                </a:lnTo>
                <a:lnTo>
                  <a:pt x="1900" y="1824"/>
                </a:lnTo>
                <a:lnTo>
                  <a:pt x="1907" y="1827"/>
                </a:lnTo>
                <a:lnTo>
                  <a:pt x="1910" y="1831"/>
                </a:lnTo>
                <a:lnTo>
                  <a:pt x="1917" y="1834"/>
                </a:lnTo>
                <a:lnTo>
                  <a:pt x="1921" y="1838"/>
                </a:lnTo>
                <a:lnTo>
                  <a:pt x="1935" y="1838"/>
                </a:lnTo>
                <a:lnTo>
                  <a:pt x="1949" y="1838"/>
                </a:lnTo>
                <a:lnTo>
                  <a:pt x="1963" y="1834"/>
                </a:lnTo>
                <a:lnTo>
                  <a:pt x="1973" y="1834"/>
                </a:lnTo>
                <a:lnTo>
                  <a:pt x="1987" y="1834"/>
                </a:lnTo>
                <a:lnTo>
                  <a:pt x="2001" y="1834"/>
                </a:lnTo>
                <a:lnTo>
                  <a:pt x="2015" y="1831"/>
                </a:lnTo>
                <a:lnTo>
                  <a:pt x="2025" y="1831"/>
                </a:lnTo>
                <a:lnTo>
                  <a:pt x="2029" y="1831"/>
                </a:lnTo>
                <a:lnTo>
                  <a:pt x="2029" y="1827"/>
                </a:lnTo>
                <a:lnTo>
                  <a:pt x="2029" y="1827"/>
                </a:lnTo>
                <a:lnTo>
                  <a:pt x="2032" y="1827"/>
                </a:lnTo>
                <a:lnTo>
                  <a:pt x="2032" y="1824"/>
                </a:lnTo>
                <a:lnTo>
                  <a:pt x="2036" y="1824"/>
                </a:lnTo>
                <a:lnTo>
                  <a:pt x="2036" y="1824"/>
                </a:lnTo>
                <a:lnTo>
                  <a:pt x="2036" y="1824"/>
                </a:lnTo>
                <a:lnTo>
                  <a:pt x="2071" y="1810"/>
                </a:lnTo>
                <a:lnTo>
                  <a:pt x="2106" y="1799"/>
                </a:lnTo>
                <a:lnTo>
                  <a:pt x="2137" y="1789"/>
                </a:lnTo>
                <a:lnTo>
                  <a:pt x="2169" y="1778"/>
                </a:lnTo>
                <a:lnTo>
                  <a:pt x="2196" y="1771"/>
                </a:lnTo>
                <a:lnTo>
                  <a:pt x="2221" y="1761"/>
                </a:lnTo>
                <a:lnTo>
                  <a:pt x="2249" y="1754"/>
                </a:lnTo>
                <a:lnTo>
                  <a:pt x="2270" y="1747"/>
                </a:lnTo>
                <a:lnTo>
                  <a:pt x="2273" y="1747"/>
                </a:lnTo>
                <a:lnTo>
                  <a:pt x="2277" y="1743"/>
                </a:lnTo>
                <a:lnTo>
                  <a:pt x="2277" y="1743"/>
                </a:lnTo>
                <a:lnTo>
                  <a:pt x="2280" y="1740"/>
                </a:lnTo>
                <a:lnTo>
                  <a:pt x="2280" y="1740"/>
                </a:lnTo>
                <a:lnTo>
                  <a:pt x="2284" y="1736"/>
                </a:lnTo>
                <a:lnTo>
                  <a:pt x="2284" y="1736"/>
                </a:lnTo>
                <a:lnTo>
                  <a:pt x="2287" y="1736"/>
                </a:lnTo>
                <a:lnTo>
                  <a:pt x="2287" y="1729"/>
                </a:lnTo>
                <a:lnTo>
                  <a:pt x="2291" y="1722"/>
                </a:lnTo>
                <a:lnTo>
                  <a:pt x="2291" y="1715"/>
                </a:lnTo>
                <a:lnTo>
                  <a:pt x="2294" y="1712"/>
                </a:lnTo>
                <a:lnTo>
                  <a:pt x="2294" y="1705"/>
                </a:lnTo>
                <a:lnTo>
                  <a:pt x="2298" y="1698"/>
                </a:lnTo>
                <a:lnTo>
                  <a:pt x="2301" y="1691"/>
                </a:lnTo>
                <a:lnTo>
                  <a:pt x="2301" y="1687"/>
                </a:lnTo>
                <a:lnTo>
                  <a:pt x="2305" y="1684"/>
                </a:lnTo>
                <a:lnTo>
                  <a:pt x="2308" y="1680"/>
                </a:lnTo>
                <a:lnTo>
                  <a:pt x="2312" y="1677"/>
                </a:lnTo>
                <a:lnTo>
                  <a:pt x="2315" y="1677"/>
                </a:lnTo>
                <a:lnTo>
                  <a:pt x="2322" y="1673"/>
                </a:lnTo>
                <a:lnTo>
                  <a:pt x="2326" y="1670"/>
                </a:lnTo>
                <a:lnTo>
                  <a:pt x="2329" y="1666"/>
                </a:lnTo>
                <a:lnTo>
                  <a:pt x="2333" y="1666"/>
                </a:lnTo>
                <a:lnTo>
                  <a:pt x="2333" y="1659"/>
                </a:lnTo>
                <a:lnTo>
                  <a:pt x="2336" y="1652"/>
                </a:lnTo>
                <a:lnTo>
                  <a:pt x="2336" y="1645"/>
                </a:lnTo>
                <a:lnTo>
                  <a:pt x="2336" y="1638"/>
                </a:lnTo>
                <a:lnTo>
                  <a:pt x="2336" y="1635"/>
                </a:lnTo>
                <a:lnTo>
                  <a:pt x="2340" y="1628"/>
                </a:lnTo>
                <a:lnTo>
                  <a:pt x="2340" y="1621"/>
                </a:lnTo>
                <a:lnTo>
                  <a:pt x="2340" y="1618"/>
                </a:lnTo>
                <a:lnTo>
                  <a:pt x="2336" y="1614"/>
                </a:lnTo>
                <a:lnTo>
                  <a:pt x="2336" y="1614"/>
                </a:lnTo>
                <a:lnTo>
                  <a:pt x="2333" y="1614"/>
                </a:lnTo>
                <a:lnTo>
                  <a:pt x="2329" y="1614"/>
                </a:lnTo>
                <a:lnTo>
                  <a:pt x="2326" y="1611"/>
                </a:lnTo>
                <a:lnTo>
                  <a:pt x="2326" y="1611"/>
                </a:lnTo>
                <a:lnTo>
                  <a:pt x="2322" y="1611"/>
                </a:lnTo>
                <a:lnTo>
                  <a:pt x="2319" y="1611"/>
                </a:lnTo>
                <a:lnTo>
                  <a:pt x="2308" y="1611"/>
                </a:lnTo>
                <a:lnTo>
                  <a:pt x="2294" y="1611"/>
                </a:lnTo>
                <a:lnTo>
                  <a:pt x="2284" y="1611"/>
                </a:lnTo>
                <a:lnTo>
                  <a:pt x="2270" y="1611"/>
                </a:lnTo>
                <a:lnTo>
                  <a:pt x="2252" y="1611"/>
                </a:lnTo>
                <a:lnTo>
                  <a:pt x="2231" y="1611"/>
                </a:lnTo>
                <a:lnTo>
                  <a:pt x="2207" y="1611"/>
                </a:lnTo>
                <a:lnTo>
                  <a:pt x="2179" y="1614"/>
                </a:lnTo>
                <a:lnTo>
                  <a:pt x="2176" y="1621"/>
                </a:lnTo>
                <a:lnTo>
                  <a:pt x="2176" y="1624"/>
                </a:lnTo>
                <a:lnTo>
                  <a:pt x="2172" y="1631"/>
                </a:lnTo>
                <a:lnTo>
                  <a:pt x="2169" y="1638"/>
                </a:lnTo>
                <a:lnTo>
                  <a:pt x="2165" y="1645"/>
                </a:lnTo>
                <a:lnTo>
                  <a:pt x="2162" y="1652"/>
                </a:lnTo>
                <a:lnTo>
                  <a:pt x="2158" y="1659"/>
                </a:lnTo>
                <a:lnTo>
                  <a:pt x="2155" y="1666"/>
                </a:lnTo>
                <a:lnTo>
                  <a:pt x="2155" y="1666"/>
                </a:lnTo>
                <a:lnTo>
                  <a:pt x="2151" y="1666"/>
                </a:lnTo>
                <a:lnTo>
                  <a:pt x="2148" y="1666"/>
                </a:lnTo>
                <a:lnTo>
                  <a:pt x="2144" y="1663"/>
                </a:lnTo>
                <a:lnTo>
                  <a:pt x="2141" y="1663"/>
                </a:lnTo>
                <a:lnTo>
                  <a:pt x="2137" y="1663"/>
                </a:lnTo>
                <a:lnTo>
                  <a:pt x="2134" y="1663"/>
                </a:lnTo>
                <a:lnTo>
                  <a:pt x="2130" y="1663"/>
                </a:lnTo>
                <a:lnTo>
                  <a:pt x="2127" y="1659"/>
                </a:lnTo>
                <a:lnTo>
                  <a:pt x="2127" y="1659"/>
                </a:lnTo>
                <a:lnTo>
                  <a:pt x="2123" y="1656"/>
                </a:lnTo>
                <a:lnTo>
                  <a:pt x="2120" y="1656"/>
                </a:lnTo>
                <a:lnTo>
                  <a:pt x="2116" y="1652"/>
                </a:lnTo>
                <a:lnTo>
                  <a:pt x="2116" y="1652"/>
                </a:lnTo>
                <a:lnTo>
                  <a:pt x="2113" y="1652"/>
                </a:lnTo>
                <a:lnTo>
                  <a:pt x="2109" y="1649"/>
                </a:lnTo>
                <a:lnTo>
                  <a:pt x="2109" y="1649"/>
                </a:lnTo>
                <a:lnTo>
                  <a:pt x="2106" y="1649"/>
                </a:lnTo>
                <a:lnTo>
                  <a:pt x="2102" y="1649"/>
                </a:lnTo>
                <a:lnTo>
                  <a:pt x="2102" y="1649"/>
                </a:lnTo>
                <a:lnTo>
                  <a:pt x="2099" y="1649"/>
                </a:lnTo>
                <a:lnTo>
                  <a:pt x="2099" y="1649"/>
                </a:lnTo>
                <a:lnTo>
                  <a:pt x="2095" y="1649"/>
                </a:lnTo>
                <a:lnTo>
                  <a:pt x="2092" y="1649"/>
                </a:lnTo>
                <a:lnTo>
                  <a:pt x="2088" y="1652"/>
                </a:lnTo>
                <a:lnTo>
                  <a:pt x="2081" y="1659"/>
                </a:lnTo>
                <a:lnTo>
                  <a:pt x="2074" y="1663"/>
                </a:lnTo>
                <a:lnTo>
                  <a:pt x="2071" y="1666"/>
                </a:lnTo>
                <a:lnTo>
                  <a:pt x="2064" y="1670"/>
                </a:lnTo>
                <a:lnTo>
                  <a:pt x="2057" y="1677"/>
                </a:lnTo>
                <a:lnTo>
                  <a:pt x="2053" y="1680"/>
                </a:lnTo>
                <a:lnTo>
                  <a:pt x="2046" y="1684"/>
                </a:lnTo>
                <a:lnTo>
                  <a:pt x="2043" y="1684"/>
                </a:lnTo>
                <a:lnTo>
                  <a:pt x="2039" y="1684"/>
                </a:lnTo>
                <a:lnTo>
                  <a:pt x="2036" y="1684"/>
                </a:lnTo>
                <a:lnTo>
                  <a:pt x="2029" y="1684"/>
                </a:lnTo>
                <a:lnTo>
                  <a:pt x="2025" y="1687"/>
                </a:lnTo>
                <a:lnTo>
                  <a:pt x="2022" y="1687"/>
                </a:lnTo>
                <a:lnTo>
                  <a:pt x="2018" y="1687"/>
                </a:lnTo>
                <a:lnTo>
                  <a:pt x="2011" y="1687"/>
                </a:lnTo>
                <a:lnTo>
                  <a:pt x="2008" y="1684"/>
                </a:lnTo>
                <a:lnTo>
                  <a:pt x="2008" y="1680"/>
                </a:lnTo>
                <a:lnTo>
                  <a:pt x="2004" y="1677"/>
                </a:lnTo>
                <a:lnTo>
                  <a:pt x="2001" y="1673"/>
                </a:lnTo>
                <a:lnTo>
                  <a:pt x="1997" y="1670"/>
                </a:lnTo>
                <a:lnTo>
                  <a:pt x="1994" y="1666"/>
                </a:lnTo>
                <a:lnTo>
                  <a:pt x="1990" y="1663"/>
                </a:lnTo>
                <a:lnTo>
                  <a:pt x="1987" y="1659"/>
                </a:lnTo>
                <a:lnTo>
                  <a:pt x="1987" y="1659"/>
                </a:lnTo>
                <a:lnTo>
                  <a:pt x="1983" y="1663"/>
                </a:lnTo>
                <a:lnTo>
                  <a:pt x="1980" y="1663"/>
                </a:lnTo>
                <a:lnTo>
                  <a:pt x="1980" y="1663"/>
                </a:lnTo>
                <a:lnTo>
                  <a:pt x="1976" y="1666"/>
                </a:lnTo>
                <a:lnTo>
                  <a:pt x="1973" y="1670"/>
                </a:lnTo>
                <a:lnTo>
                  <a:pt x="1970" y="1670"/>
                </a:lnTo>
                <a:lnTo>
                  <a:pt x="1963" y="1673"/>
                </a:lnTo>
                <a:lnTo>
                  <a:pt x="1956" y="1673"/>
                </a:lnTo>
                <a:lnTo>
                  <a:pt x="1949" y="1673"/>
                </a:lnTo>
                <a:lnTo>
                  <a:pt x="1942" y="1673"/>
                </a:lnTo>
                <a:lnTo>
                  <a:pt x="1935" y="1673"/>
                </a:lnTo>
                <a:lnTo>
                  <a:pt x="1928" y="1677"/>
                </a:lnTo>
                <a:lnTo>
                  <a:pt x="1921" y="1677"/>
                </a:lnTo>
                <a:lnTo>
                  <a:pt x="1910" y="1677"/>
                </a:lnTo>
                <a:lnTo>
                  <a:pt x="1903" y="1677"/>
                </a:lnTo>
                <a:lnTo>
                  <a:pt x="1903" y="1677"/>
                </a:lnTo>
                <a:lnTo>
                  <a:pt x="1900" y="1673"/>
                </a:lnTo>
                <a:lnTo>
                  <a:pt x="1900" y="1673"/>
                </a:lnTo>
                <a:lnTo>
                  <a:pt x="1896" y="1673"/>
                </a:lnTo>
                <a:lnTo>
                  <a:pt x="1896" y="1670"/>
                </a:lnTo>
                <a:lnTo>
                  <a:pt x="1893" y="1670"/>
                </a:lnTo>
                <a:lnTo>
                  <a:pt x="1893" y="1670"/>
                </a:lnTo>
                <a:lnTo>
                  <a:pt x="1889" y="1670"/>
                </a:lnTo>
                <a:lnTo>
                  <a:pt x="1886" y="1663"/>
                </a:lnTo>
                <a:lnTo>
                  <a:pt x="1886" y="1659"/>
                </a:lnTo>
                <a:lnTo>
                  <a:pt x="1882" y="1652"/>
                </a:lnTo>
                <a:lnTo>
                  <a:pt x="1879" y="1649"/>
                </a:lnTo>
                <a:lnTo>
                  <a:pt x="1875" y="1642"/>
                </a:lnTo>
                <a:lnTo>
                  <a:pt x="1875" y="1638"/>
                </a:lnTo>
                <a:lnTo>
                  <a:pt x="1872" y="1631"/>
                </a:lnTo>
                <a:lnTo>
                  <a:pt x="1868" y="1628"/>
                </a:lnTo>
                <a:lnTo>
                  <a:pt x="1830" y="1628"/>
                </a:lnTo>
                <a:lnTo>
                  <a:pt x="1798" y="1631"/>
                </a:lnTo>
                <a:lnTo>
                  <a:pt x="1774" y="1631"/>
                </a:lnTo>
                <a:lnTo>
                  <a:pt x="1750" y="1631"/>
                </a:lnTo>
                <a:lnTo>
                  <a:pt x="1725" y="1631"/>
                </a:lnTo>
                <a:lnTo>
                  <a:pt x="1694" y="1631"/>
                </a:lnTo>
                <a:lnTo>
                  <a:pt x="1659" y="1628"/>
                </a:lnTo>
                <a:lnTo>
                  <a:pt x="1613" y="1628"/>
                </a:lnTo>
                <a:lnTo>
                  <a:pt x="1610" y="1631"/>
                </a:lnTo>
                <a:lnTo>
                  <a:pt x="1606" y="1635"/>
                </a:lnTo>
                <a:lnTo>
                  <a:pt x="1603" y="1638"/>
                </a:lnTo>
                <a:lnTo>
                  <a:pt x="1599" y="1642"/>
                </a:lnTo>
                <a:lnTo>
                  <a:pt x="1596" y="1645"/>
                </a:lnTo>
                <a:lnTo>
                  <a:pt x="1592" y="1652"/>
                </a:lnTo>
                <a:lnTo>
                  <a:pt x="1585" y="1656"/>
                </a:lnTo>
                <a:lnTo>
                  <a:pt x="1582" y="1659"/>
                </a:lnTo>
                <a:lnTo>
                  <a:pt x="1592" y="1659"/>
                </a:lnTo>
                <a:lnTo>
                  <a:pt x="1599" y="1663"/>
                </a:lnTo>
                <a:lnTo>
                  <a:pt x="1606" y="1666"/>
                </a:lnTo>
                <a:lnTo>
                  <a:pt x="1617" y="1673"/>
                </a:lnTo>
                <a:lnTo>
                  <a:pt x="1631" y="1680"/>
                </a:lnTo>
                <a:lnTo>
                  <a:pt x="1648" y="1687"/>
                </a:lnTo>
                <a:lnTo>
                  <a:pt x="1673" y="1701"/>
                </a:lnTo>
                <a:lnTo>
                  <a:pt x="1704" y="1722"/>
                </a:lnTo>
                <a:lnTo>
                  <a:pt x="1704" y="1722"/>
                </a:lnTo>
                <a:lnTo>
                  <a:pt x="1704" y="1726"/>
                </a:lnTo>
                <a:lnTo>
                  <a:pt x="1704" y="1729"/>
                </a:lnTo>
                <a:lnTo>
                  <a:pt x="1704" y="1733"/>
                </a:lnTo>
                <a:lnTo>
                  <a:pt x="1704" y="1736"/>
                </a:lnTo>
                <a:lnTo>
                  <a:pt x="1704" y="1740"/>
                </a:lnTo>
                <a:lnTo>
                  <a:pt x="1704" y="1743"/>
                </a:lnTo>
                <a:lnTo>
                  <a:pt x="1704" y="1747"/>
                </a:lnTo>
                <a:lnTo>
                  <a:pt x="1701" y="1750"/>
                </a:lnTo>
                <a:lnTo>
                  <a:pt x="1697" y="1757"/>
                </a:lnTo>
                <a:lnTo>
                  <a:pt x="1690" y="1764"/>
                </a:lnTo>
                <a:lnTo>
                  <a:pt x="1687" y="1768"/>
                </a:lnTo>
                <a:lnTo>
                  <a:pt x="1683" y="1775"/>
                </a:lnTo>
                <a:lnTo>
                  <a:pt x="1680" y="1778"/>
                </a:lnTo>
                <a:lnTo>
                  <a:pt x="1676" y="1785"/>
                </a:lnTo>
                <a:lnTo>
                  <a:pt x="1673" y="1792"/>
                </a:lnTo>
                <a:lnTo>
                  <a:pt x="1673" y="1792"/>
                </a:lnTo>
                <a:lnTo>
                  <a:pt x="1673" y="1796"/>
                </a:lnTo>
                <a:lnTo>
                  <a:pt x="1673" y="1796"/>
                </a:lnTo>
                <a:lnTo>
                  <a:pt x="1673" y="1799"/>
                </a:lnTo>
                <a:lnTo>
                  <a:pt x="1673" y="1799"/>
                </a:lnTo>
                <a:lnTo>
                  <a:pt x="1673" y="1803"/>
                </a:lnTo>
                <a:lnTo>
                  <a:pt x="1673" y="1803"/>
                </a:lnTo>
                <a:lnTo>
                  <a:pt x="1673" y="1806"/>
                </a:lnTo>
                <a:lnTo>
                  <a:pt x="1673" y="1806"/>
                </a:lnTo>
                <a:lnTo>
                  <a:pt x="1676" y="1810"/>
                </a:lnTo>
                <a:lnTo>
                  <a:pt x="1680" y="1813"/>
                </a:lnTo>
                <a:lnTo>
                  <a:pt x="1680" y="1817"/>
                </a:lnTo>
                <a:lnTo>
                  <a:pt x="1683" y="1820"/>
                </a:lnTo>
                <a:lnTo>
                  <a:pt x="1687" y="1824"/>
                </a:lnTo>
                <a:lnTo>
                  <a:pt x="1687" y="1824"/>
                </a:lnTo>
                <a:lnTo>
                  <a:pt x="1690" y="1827"/>
                </a:lnTo>
                <a:lnTo>
                  <a:pt x="1697" y="1831"/>
                </a:lnTo>
                <a:lnTo>
                  <a:pt x="1701" y="1834"/>
                </a:lnTo>
                <a:lnTo>
                  <a:pt x="1704" y="1838"/>
                </a:lnTo>
                <a:lnTo>
                  <a:pt x="1711" y="1841"/>
                </a:lnTo>
                <a:lnTo>
                  <a:pt x="1715" y="1845"/>
                </a:lnTo>
                <a:lnTo>
                  <a:pt x="1722" y="1848"/>
                </a:lnTo>
                <a:lnTo>
                  <a:pt x="1725" y="1852"/>
                </a:lnTo>
                <a:lnTo>
                  <a:pt x="1729" y="1855"/>
                </a:lnTo>
                <a:close/>
                <a:moveTo>
                  <a:pt x="2437" y="1831"/>
                </a:moveTo>
                <a:lnTo>
                  <a:pt x="2441" y="1831"/>
                </a:lnTo>
                <a:lnTo>
                  <a:pt x="2444" y="1831"/>
                </a:lnTo>
                <a:lnTo>
                  <a:pt x="2444" y="1831"/>
                </a:lnTo>
                <a:lnTo>
                  <a:pt x="2448" y="1831"/>
                </a:lnTo>
                <a:lnTo>
                  <a:pt x="2448" y="1831"/>
                </a:lnTo>
                <a:lnTo>
                  <a:pt x="2448" y="1831"/>
                </a:lnTo>
                <a:lnTo>
                  <a:pt x="2451" y="1831"/>
                </a:lnTo>
                <a:lnTo>
                  <a:pt x="2451" y="1831"/>
                </a:lnTo>
                <a:lnTo>
                  <a:pt x="2455" y="1827"/>
                </a:lnTo>
                <a:lnTo>
                  <a:pt x="2458" y="1824"/>
                </a:lnTo>
                <a:lnTo>
                  <a:pt x="2458" y="1824"/>
                </a:lnTo>
                <a:lnTo>
                  <a:pt x="2462" y="1820"/>
                </a:lnTo>
                <a:lnTo>
                  <a:pt x="2465" y="1817"/>
                </a:lnTo>
                <a:lnTo>
                  <a:pt x="2465" y="1813"/>
                </a:lnTo>
                <a:lnTo>
                  <a:pt x="2469" y="1813"/>
                </a:lnTo>
                <a:lnTo>
                  <a:pt x="2472" y="1810"/>
                </a:lnTo>
                <a:lnTo>
                  <a:pt x="2472" y="1806"/>
                </a:lnTo>
                <a:lnTo>
                  <a:pt x="2472" y="1803"/>
                </a:lnTo>
                <a:lnTo>
                  <a:pt x="2469" y="1803"/>
                </a:lnTo>
                <a:lnTo>
                  <a:pt x="2469" y="1799"/>
                </a:lnTo>
                <a:lnTo>
                  <a:pt x="2469" y="1796"/>
                </a:lnTo>
                <a:lnTo>
                  <a:pt x="2469" y="1796"/>
                </a:lnTo>
                <a:lnTo>
                  <a:pt x="2469" y="1792"/>
                </a:lnTo>
                <a:lnTo>
                  <a:pt x="2469" y="1792"/>
                </a:lnTo>
                <a:lnTo>
                  <a:pt x="2465" y="1792"/>
                </a:lnTo>
                <a:lnTo>
                  <a:pt x="2465" y="1789"/>
                </a:lnTo>
                <a:lnTo>
                  <a:pt x="2462" y="1789"/>
                </a:lnTo>
                <a:lnTo>
                  <a:pt x="2458" y="1789"/>
                </a:lnTo>
                <a:lnTo>
                  <a:pt x="2458" y="1789"/>
                </a:lnTo>
                <a:lnTo>
                  <a:pt x="2455" y="1789"/>
                </a:lnTo>
                <a:lnTo>
                  <a:pt x="2451" y="1789"/>
                </a:lnTo>
                <a:lnTo>
                  <a:pt x="2448" y="1789"/>
                </a:lnTo>
                <a:lnTo>
                  <a:pt x="2448" y="1789"/>
                </a:lnTo>
                <a:lnTo>
                  <a:pt x="2448" y="1789"/>
                </a:lnTo>
                <a:lnTo>
                  <a:pt x="2448" y="1792"/>
                </a:lnTo>
                <a:lnTo>
                  <a:pt x="2448" y="1792"/>
                </a:lnTo>
                <a:lnTo>
                  <a:pt x="2444" y="1792"/>
                </a:lnTo>
                <a:lnTo>
                  <a:pt x="2444" y="1792"/>
                </a:lnTo>
                <a:lnTo>
                  <a:pt x="2444" y="1792"/>
                </a:lnTo>
                <a:lnTo>
                  <a:pt x="2444" y="1796"/>
                </a:lnTo>
                <a:lnTo>
                  <a:pt x="2441" y="1799"/>
                </a:lnTo>
                <a:lnTo>
                  <a:pt x="2441" y="1806"/>
                </a:lnTo>
                <a:lnTo>
                  <a:pt x="2437" y="1810"/>
                </a:lnTo>
                <a:lnTo>
                  <a:pt x="2437" y="1813"/>
                </a:lnTo>
                <a:lnTo>
                  <a:pt x="2437" y="1817"/>
                </a:lnTo>
                <a:lnTo>
                  <a:pt x="2437" y="1820"/>
                </a:lnTo>
                <a:lnTo>
                  <a:pt x="2437" y="1824"/>
                </a:lnTo>
                <a:lnTo>
                  <a:pt x="2437" y="1831"/>
                </a:lnTo>
                <a:close/>
                <a:moveTo>
                  <a:pt x="2399" y="1796"/>
                </a:moveTo>
                <a:lnTo>
                  <a:pt x="2403" y="1796"/>
                </a:lnTo>
                <a:lnTo>
                  <a:pt x="2406" y="1796"/>
                </a:lnTo>
                <a:lnTo>
                  <a:pt x="2406" y="1796"/>
                </a:lnTo>
                <a:lnTo>
                  <a:pt x="2409" y="1796"/>
                </a:lnTo>
                <a:lnTo>
                  <a:pt x="2409" y="1796"/>
                </a:lnTo>
                <a:lnTo>
                  <a:pt x="2413" y="1796"/>
                </a:lnTo>
                <a:lnTo>
                  <a:pt x="2413" y="1796"/>
                </a:lnTo>
                <a:lnTo>
                  <a:pt x="2416" y="1796"/>
                </a:lnTo>
                <a:lnTo>
                  <a:pt x="2416" y="1792"/>
                </a:lnTo>
                <a:lnTo>
                  <a:pt x="2416" y="1792"/>
                </a:lnTo>
                <a:lnTo>
                  <a:pt x="2416" y="1789"/>
                </a:lnTo>
                <a:lnTo>
                  <a:pt x="2416" y="1789"/>
                </a:lnTo>
                <a:lnTo>
                  <a:pt x="2416" y="1789"/>
                </a:lnTo>
                <a:lnTo>
                  <a:pt x="2420" y="1785"/>
                </a:lnTo>
                <a:lnTo>
                  <a:pt x="2420" y="1785"/>
                </a:lnTo>
                <a:lnTo>
                  <a:pt x="2420" y="1785"/>
                </a:lnTo>
                <a:lnTo>
                  <a:pt x="2416" y="1778"/>
                </a:lnTo>
                <a:lnTo>
                  <a:pt x="2413" y="1771"/>
                </a:lnTo>
                <a:lnTo>
                  <a:pt x="2409" y="1764"/>
                </a:lnTo>
                <a:lnTo>
                  <a:pt x="2406" y="1761"/>
                </a:lnTo>
                <a:lnTo>
                  <a:pt x="2399" y="1754"/>
                </a:lnTo>
                <a:lnTo>
                  <a:pt x="2396" y="1747"/>
                </a:lnTo>
                <a:lnTo>
                  <a:pt x="2385" y="1740"/>
                </a:lnTo>
                <a:lnTo>
                  <a:pt x="2375" y="1726"/>
                </a:lnTo>
                <a:lnTo>
                  <a:pt x="2371" y="1722"/>
                </a:lnTo>
                <a:lnTo>
                  <a:pt x="2364" y="1719"/>
                </a:lnTo>
                <a:lnTo>
                  <a:pt x="2357" y="1715"/>
                </a:lnTo>
                <a:lnTo>
                  <a:pt x="2354" y="1712"/>
                </a:lnTo>
                <a:lnTo>
                  <a:pt x="2347" y="1705"/>
                </a:lnTo>
                <a:lnTo>
                  <a:pt x="2340" y="1701"/>
                </a:lnTo>
                <a:lnTo>
                  <a:pt x="2336" y="1698"/>
                </a:lnTo>
                <a:lnTo>
                  <a:pt x="2329" y="1694"/>
                </a:lnTo>
                <a:lnTo>
                  <a:pt x="2329" y="1694"/>
                </a:lnTo>
                <a:lnTo>
                  <a:pt x="2326" y="1694"/>
                </a:lnTo>
                <a:lnTo>
                  <a:pt x="2326" y="1694"/>
                </a:lnTo>
                <a:lnTo>
                  <a:pt x="2322" y="1694"/>
                </a:lnTo>
                <a:lnTo>
                  <a:pt x="2322" y="1698"/>
                </a:lnTo>
                <a:lnTo>
                  <a:pt x="2322" y="1698"/>
                </a:lnTo>
                <a:lnTo>
                  <a:pt x="2319" y="1698"/>
                </a:lnTo>
                <a:lnTo>
                  <a:pt x="2319" y="1698"/>
                </a:lnTo>
                <a:lnTo>
                  <a:pt x="2319" y="1701"/>
                </a:lnTo>
                <a:lnTo>
                  <a:pt x="2319" y="1705"/>
                </a:lnTo>
                <a:lnTo>
                  <a:pt x="2319" y="1708"/>
                </a:lnTo>
                <a:lnTo>
                  <a:pt x="2319" y="1715"/>
                </a:lnTo>
                <a:lnTo>
                  <a:pt x="2322" y="1719"/>
                </a:lnTo>
                <a:lnTo>
                  <a:pt x="2322" y="1722"/>
                </a:lnTo>
                <a:lnTo>
                  <a:pt x="2322" y="1726"/>
                </a:lnTo>
                <a:lnTo>
                  <a:pt x="2322" y="1733"/>
                </a:lnTo>
                <a:lnTo>
                  <a:pt x="2329" y="1736"/>
                </a:lnTo>
                <a:lnTo>
                  <a:pt x="2333" y="1743"/>
                </a:lnTo>
                <a:lnTo>
                  <a:pt x="2340" y="1750"/>
                </a:lnTo>
                <a:lnTo>
                  <a:pt x="2347" y="1757"/>
                </a:lnTo>
                <a:lnTo>
                  <a:pt x="2350" y="1764"/>
                </a:lnTo>
                <a:lnTo>
                  <a:pt x="2357" y="1768"/>
                </a:lnTo>
                <a:lnTo>
                  <a:pt x="2364" y="1775"/>
                </a:lnTo>
                <a:lnTo>
                  <a:pt x="2368" y="1782"/>
                </a:lnTo>
                <a:lnTo>
                  <a:pt x="2375" y="1785"/>
                </a:lnTo>
                <a:lnTo>
                  <a:pt x="2378" y="1785"/>
                </a:lnTo>
                <a:lnTo>
                  <a:pt x="2382" y="1789"/>
                </a:lnTo>
                <a:lnTo>
                  <a:pt x="2385" y="1789"/>
                </a:lnTo>
                <a:lnTo>
                  <a:pt x="2389" y="1792"/>
                </a:lnTo>
                <a:lnTo>
                  <a:pt x="2392" y="1792"/>
                </a:lnTo>
                <a:lnTo>
                  <a:pt x="2396" y="1796"/>
                </a:lnTo>
                <a:lnTo>
                  <a:pt x="2399" y="1796"/>
                </a:lnTo>
                <a:close/>
                <a:moveTo>
                  <a:pt x="21" y="1677"/>
                </a:moveTo>
                <a:lnTo>
                  <a:pt x="21" y="1673"/>
                </a:lnTo>
                <a:lnTo>
                  <a:pt x="24" y="1673"/>
                </a:lnTo>
                <a:lnTo>
                  <a:pt x="28" y="1673"/>
                </a:lnTo>
                <a:lnTo>
                  <a:pt x="28" y="1670"/>
                </a:lnTo>
                <a:lnTo>
                  <a:pt x="31" y="1670"/>
                </a:lnTo>
                <a:lnTo>
                  <a:pt x="31" y="1670"/>
                </a:lnTo>
                <a:lnTo>
                  <a:pt x="35" y="1670"/>
                </a:lnTo>
                <a:lnTo>
                  <a:pt x="38" y="1670"/>
                </a:lnTo>
                <a:lnTo>
                  <a:pt x="42" y="1659"/>
                </a:lnTo>
                <a:lnTo>
                  <a:pt x="49" y="1652"/>
                </a:lnTo>
                <a:lnTo>
                  <a:pt x="56" y="1645"/>
                </a:lnTo>
                <a:lnTo>
                  <a:pt x="63" y="1638"/>
                </a:lnTo>
                <a:lnTo>
                  <a:pt x="70" y="1631"/>
                </a:lnTo>
                <a:lnTo>
                  <a:pt x="73" y="1624"/>
                </a:lnTo>
                <a:lnTo>
                  <a:pt x="80" y="1618"/>
                </a:lnTo>
                <a:lnTo>
                  <a:pt x="87" y="1611"/>
                </a:lnTo>
                <a:lnTo>
                  <a:pt x="98" y="1593"/>
                </a:lnTo>
                <a:lnTo>
                  <a:pt x="108" y="1576"/>
                </a:lnTo>
                <a:lnTo>
                  <a:pt x="119" y="1558"/>
                </a:lnTo>
                <a:lnTo>
                  <a:pt x="129" y="1541"/>
                </a:lnTo>
                <a:lnTo>
                  <a:pt x="140" y="1523"/>
                </a:lnTo>
                <a:lnTo>
                  <a:pt x="150" y="1506"/>
                </a:lnTo>
                <a:lnTo>
                  <a:pt x="161" y="1492"/>
                </a:lnTo>
                <a:lnTo>
                  <a:pt x="171" y="1474"/>
                </a:lnTo>
                <a:lnTo>
                  <a:pt x="182" y="1453"/>
                </a:lnTo>
                <a:lnTo>
                  <a:pt x="189" y="1436"/>
                </a:lnTo>
                <a:lnTo>
                  <a:pt x="192" y="1425"/>
                </a:lnTo>
                <a:lnTo>
                  <a:pt x="196" y="1415"/>
                </a:lnTo>
                <a:lnTo>
                  <a:pt x="199" y="1408"/>
                </a:lnTo>
                <a:lnTo>
                  <a:pt x="203" y="1404"/>
                </a:lnTo>
                <a:lnTo>
                  <a:pt x="206" y="1397"/>
                </a:lnTo>
                <a:lnTo>
                  <a:pt x="213" y="1390"/>
                </a:lnTo>
                <a:lnTo>
                  <a:pt x="213" y="1390"/>
                </a:lnTo>
                <a:lnTo>
                  <a:pt x="217" y="1390"/>
                </a:lnTo>
                <a:lnTo>
                  <a:pt x="220" y="1387"/>
                </a:lnTo>
                <a:lnTo>
                  <a:pt x="220" y="1387"/>
                </a:lnTo>
                <a:lnTo>
                  <a:pt x="223" y="1387"/>
                </a:lnTo>
                <a:lnTo>
                  <a:pt x="227" y="1387"/>
                </a:lnTo>
                <a:lnTo>
                  <a:pt x="227" y="1387"/>
                </a:lnTo>
                <a:lnTo>
                  <a:pt x="230" y="1383"/>
                </a:lnTo>
                <a:lnTo>
                  <a:pt x="230" y="1387"/>
                </a:lnTo>
                <a:lnTo>
                  <a:pt x="230" y="1390"/>
                </a:lnTo>
                <a:lnTo>
                  <a:pt x="227" y="1394"/>
                </a:lnTo>
                <a:lnTo>
                  <a:pt x="227" y="1397"/>
                </a:lnTo>
                <a:lnTo>
                  <a:pt x="227" y="1397"/>
                </a:lnTo>
                <a:lnTo>
                  <a:pt x="227" y="1401"/>
                </a:lnTo>
                <a:lnTo>
                  <a:pt x="227" y="1404"/>
                </a:lnTo>
                <a:lnTo>
                  <a:pt x="227" y="1404"/>
                </a:lnTo>
                <a:lnTo>
                  <a:pt x="223" y="1411"/>
                </a:lnTo>
                <a:lnTo>
                  <a:pt x="223" y="1415"/>
                </a:lnTo>
                <a:lnTo>
                  <a:pt x="220" y="1418"/>
                </a:lnTo>
                <a:lnTo>
                  <a:pt x="217" y="1425"/>
                </a:lnTo>
                <a:lnTo>
                  <a:pt x="213" y="1436"/>
                </a:lnTo>
                <a:lnTo>
                  <a:pt x="210" y="1453"/>
                </a:lnTo>
                <a:lnTo>
                  <a:pt x="203" y="1474"/>
                </a:lnTo>
                <a:lnTo>
                  <a:pt x="192" y="1502"/>
                </a:lnTo>
                <a:lnTo>
                  <a:pt x="192" y="1502"/>
                </a:lnTo>
                <a:lnTo>
                  <a:pt x="196" y="1502"/>
                </a:lnTo>
                <a:lnTo>
                  <a:pt x="196" y="1502"/>
                </a:lnTo>
                <a:lnTo>
                  <a:pt x="199" y="1502"/>
                </a:lnTo>
                <a:lnTo>
                  <a:pt x="199" y="1502"/>
                </a:lnTo>
                <a:lnTo>
                  <a:pt x="203" y="1502"/>
                </a:lnTo>
                <a:lnTo>
                  <a:pt x="203" y="1502"/>
                </a:lnTo>
                <a:lnTo>
                  <a:pt x="206" y="1502"/>
                </a:lnTo>
                <a:lnTo>
                  <a:pt x="217" y="1492"/>
                </a:lnTo>
                <a:lnTo>
                  <a:pt x="227" y="1481"/>
                </a:lnTo>
                <a:lnTo>
                  <a:pt x="234" y="1474"/>
                </a:lnTo>
                <a:lnTo>
                  <a:pt x="241" y="1467"/>
                </a:lnTo>
                <a:lnTo>
                  <a:pt x="248" y="1460"/>
                </a:lnTo>
                <a:lnTo>
                  <a:pt x="255" y="1453"/>
                </a:lnTo>
                <a:lnTo>
                  <a:pt x="258" y="1446"/>
                </a:lnTo>
                <a:lnTo>
                  <a:pt x="265" y="1439"/>
                </a:lnTo>
                <a:lnTo>
                  <a:pt x="265" y="1439"/>
                </a:lnTo>
                <a:lnTo>
                  <a:pt x="269" y="1439"/>
                </a:lnTo>
                <a:lnTo>
                  <a:pt x="269" y="1439"/>
                </a:lnTo>
                <a:lnTo>
                  <a:pt x="272" y="1439"/>
                </a:lnTo>
                <a:lnTo>
                  <a:pt x="272" y="1439"/>
                </a:lnTo>
                <a:lnTo>
                  <a:pt x="276" y="1439"/>
                </a:lnTo>
                <a:lnTo>
                  <a:pt x="276" y="1439"/>
                </a:lnTo>
                <a:lnTo>
                  <a:pt x="279" y="1436"/>
                </a:lnTo>
                <a:lnTo>
                  <a:pt x="276" y="1439"/>
                </a:lnTo>
                <a:lnTo>
                  <a:pt x="276" y="1443"/>
                </a:lnTo>
                <a:lnTo>
                  <a:pt x="276" y="1446"/>
                </a:lnTo>
                <a:lnTo>
                  <a:pt x="276" y="1446"/>
                </a:lnTo>
                <a:lnTo>
                  <a:pt x="276" y="1450"/>
                </a:lnTo>
                <a:lnTo>
                  <a:pt x="276" y="1450"/>
                </a:lnTo>
                <a:lnTo>
                  <a:pt x="276" y="1453"/>
                </a:lnTo>
                <a:lnTo>
                  <a:pt x="276" y="1457"/>
                </a:lnTo>
                <a:lnTo>
                  <a:pt x="279" y="1457"/>
                </a:lnTo>
                <a:lnTo>
                  <a:pt x="286" y="1460"/>
                </a:lnTo>
                <a:lnTo>
                  <a:pt x="290" y="1464"/>
                </a:lnTo>
                <a:lnTo>
                  <a:pt x="297" y="1464"/>
                </a:lnTo>
                <a:lnTo>
                  <a:pt x="300" y="1467"/>
                </a:lnTo>
                <a:lnTo>
                  <a:pt x="307" y="1471"/>
                </a:lnTo>
                <a:lnTo>
                  <a:pt x="311" y="1471"/>
                </a:lnTo>
                <a:lnTo>
                  <a:pt x="318" y="1474"/>
                </a:lnTo>
                <a:lnTo>
                  <a:pt x="335" y="1485"/>
                </a:lnTo>
                <a:lnTo>
                  <a:pt x="349" y="1492"/>
                </a:lnTo>
                <a:lnTo>
                  <a:pt x="367" y="1502"/>
                </a:lnTo>
                <a:lnTo>
                  <a:pt x="384" y="1509"/>
                </a:lnTo>
                <a:lnTo>
                  <a:pt x="405" y="1520"/>
                </a:lnTo>
                <a:lnTo>
                  <a:pt x="430" y="1530"/>
                </a:lnTo>
                <a:lnTo>
                  <a:pt x="461" y="1548"/>
                </a:lnTo>
                <a:lnTo>
                  <a:pt x="499" y="1565"/>
                </a:lnTo>
                <a:lnTo>
                  <a:pt x="517" y="1572"/>
                </a:lnTo>
                <a:lnTo>
                  <a:pt x="534" y="1579"/>
                </a:lnTo>
                <a:lnTo>
                  <a:pt x="552" y="1586"/>
                </a:lnTo>
                <a:lnTo>
                  <a:pt x="569" y="1593"/>
                </a:lnTo>
                <a:lnTo>
                  <a:pt x="587" y="1600"/>
                </a:lnTo>
                <a:lnTo>
                  <a:pt x="608" y="1607"/>
                </a:lnTo>
                <a:lnTo>
                  <a:pt x="625" y="1614"/>
                </a:lnTo>
                <a:lnTo>
                  <a:pt x="643" y="1621"/>
                </a:lnTo>
                <a:lnTo>
                  <a:pt x="653" y="1624"/>
                </a:lnTo>
                <a:lnTo>
                  <a:pt x="667" y="1628"/>
                </a:lnTo>
                <a:lnTo>
                  <a:pt x="677" y="1631"/>
                </a:lnTo>
                <a:lnTo>
                  <a:pt x="691" y="1635"/>
                </a:lnTo>
                <a:lnTo>
                  <a:pt x="702" y="1638"/>
                </a:lnTo>
                <a:lnTo>
                  <a:pt x="716" y="1642"/>
                </a:lnTo>
                <a:lnTo>
                  <a:pt x="726" y="1645"/>
                </a:lnTo>
                <a:lnTo>
                  <a:pt x="740" y="1649"/>
                </a:lnTo>
                <a:lnTo>
                  <a:pt x="740" y="1649"/>
                </a:lnTo>
                <a:lnTo>
                  <a:pt x="744" y="1649"/>
                </a:lnTo>
                <a:lnTo>
                  <a:pt x="744" y="1649"/>
                </a:lnTo>
                <a:lnTo>
                  <a:pt x="747" y="1649"/>
                </a:lnTo>
                <a:lnTo>
                  <a:pt x="747" y="1649"/>
                </a:lnTo>
                <a:lnTo>
                  <a:pt x="751" y="1649"/>
                </a:lnTo>
                <a:lnTo>
                  <a:pt x="751" y="1649"/>
                </a:lnTo>
                <a:lnTo>
                  <a:pt x="754" y="1649"/>
                </a:lnTo>
                <a:lnTo>
                  <a:pt x="754" y="1642"/>
                </a:lnTo>
                <a:lnTo>
                  <a:pt x="754" y="1638"/>
                </a:lnTo>
                <a:lnTo>
                  <a:pt x="754" y="1635"/>
                </a:lnTo>
                <a:lnTo>
                  <a:pt x="754" y="1631"/>
                </a:lnTo>
                <a:lnTo>
                  <a:pt x="754" y="1628"/>
                </a:lnTo>
                <a:lnTo>
                  <a:pt x="754" y="1624"/>
                </a:lnTo>
                <a:lnTo>
                  <a:pt x="754" y="1621"/>
                </a:lnTo>
                <a:lnTo>
                  <a:pt x="754" y="1618"/>
                </a:lnTo>
                <a:lnTo>
                  <a:pt x="754" y="1611"/>
                </a:lnTo>
                <a:lnTo>
                  <a:pt x="751" y="1607"/>
                </a:lnTo>
                <a:lnTo>
                  <a:pt x="751" y="1604"/>
                </a:lnTo>
                <a:lnTo>
                  <a:pt x="747" y="1600"/>
                </a:lnTo>
                <a:lnTo>
                  <a:pt x="747" y="1597"/>
                </a:lnTo>
                <a:lnTo>
                  <a:pt x="744" y="1593"/>
                </a:lnTo>
                <a:lnTo>
                  <a:pt x="744" y="1590"/>
                </a:lnTo>
                <a:lnTo>
                  <a:pt x="740" y="1586"/>
                </a:lnTo>
                <a:lnTo>
                  <a:pt x="737" y="1579"/>
                </a:lnTo>
                <a:lnTo>
                  <a:pt x="733" y="1572"/>
                </a:lnTo>
                <a:lnTo>
                  <a:pt x="726" y="1569"/>
                </a:lnTo>
                <a:lnTo>
                  <a:pt x="723" y="1562"/>
                </a:lnTo>
                <a:lnTo>
                  <a:pt x="719" y="1558"/>
                </a:lnTo>
                <a:lnTo>
                  <a:pt x="712" y="1551"/>
                </a:lnTo>
                <a:lnTo>
                  <a:pt x="709" y="1548"/>
                </a:lnTo>
                <a:lnTo>
                  <a:pt x="705" y="1544"/>
                </a:lnTo>
                <a:lnTo>
                  <a:pt x="691" y="1530"/>
                </a:lnTo>
                <a:lnTo>
                  <a:pt x="681" y="1523"/>
                </a:lnTo>
                <a:lnTo>
                  <a:pt x="670" y="1516"/>
                </a:lnTo>
                <a:lnTo>
                  <a:pt x="663" y="1509"/>
                </a:lnTo>
                <a:lnTo>
                  <a:pt x="653" y="1499"/>
                </a:lnTo>
                <a:lnTo>
                  <a:pt x="639" y="1492"/>
                </a:lnTo>
                <a:lnTo>
                  <a:pt x="625" y="1481"/>
                </a:lnTo>
                <a:lnTo>
                  <a:pt x="604" y="1467"/>
                </a:lnTo>
                <a:lnTo>
                  <a:pt x="601" y="1467"/>
                </a:lnTo>
                <a:lnTo>
                  <a:pt x="601" y="1467"/>
                </a:lnTo>
                <a:lnTo>
                  <a:pt x="597" y="1467"/>
                </a:lnTo>
                <a:lnTo>
                  <a:pt x="597" y="1471"/>
                </a:lnTo>
                <a:lnTo>
                  <a:pt x="597" y="1471"/>
                </a:lnTo>
                <a:lnTo>
                  <a:pt x="594" y="1471"/>
                </a:lnTo>
                <a:lnTo>
                  <a:pt x="594" y="1471"/>
                </a:lnTo>
                <a:lnTo>
                  <a:pt x="594" y="1471"/>
                </a:lnTo>
                <a:lnTo>
                  <a:pt x="587" y="1471"/>
                </a:lnTo>
                <a:lnTo>
                  <a:pt x="583" y="1471"/>
                </a:lnTo>
                <a:lnTo>
                  <a:pt x="576" y="1471"/>
                </a:lnTo>
                <a:lnTo>
                  <a:pt x="573" y="1471"/>
                </a:lnTo>
                <a:lnTo>
                  <a:pt x="566" y="1467"/>
                </a:lnTo>
                <a:lnTo>
                  <a:pt x="555" y="1467"/>
                </a:lnTo>
                <a:lnTo>
                  <a:pt x="545" y="1464"/>
                </a:lnTo>
                <a:lnTo>
                  <a:pt x="531" y="1460"/>
                </a:lnTo>
                <a:lnTo>
                  <a:pt x="527" y="1460"/>
                </a:lnTo>
                <a:lnTo>
                  <a:pt x="527" y="1460"/>
                </a:lnTo>
                <a:lnTo>
                  <a:pt x="527" y="1457"/>
                </a:lnTo>
                <a:lnTo>
                  <a:pt x="527" y="1457"/>
                </a:lnTo>
                <a:lnTo>
                  <a:pt x="524" y="1457"/>
                </a:lnTo>
                <a:lnTo>
                  <a:pt x="524" y="1457"/>
                </a:lnTo>
                <a:lnTo>
                  <a:pt x="524" y="1453"/>
                </a:lnTo>
                <a:lnTo>
                  <a:pt x="524" y="1453"/>
                </a:lnTo>
                <a:lnTo>
                  <a:pt x="517" y="1453"/>
                </a:lnTo>
                <a:lnTo>
                  <a:pt x="513" y="1450"/>
                </a:lnTo>
                <a:lnTo>
                  <a:pt x="506" y="1450"/>
                </a:lnTo>
                <a:lnTo>
                  <a:pt x="503" y="1446"/>
                </a:lnTo>
                <a:lnTo>
                  <a:pt x="496" y="1446"/>
                </a:lnTo>
                <a:lnTo>
                  <a:pt x="492" y="1443"/>
                </a:lnTo>
                <a:lnTo>
                  <a:pt x="489" y="1443"/>
                </a:lnTo>
                <a:lnTo>
                  <a:pt x="482" y="1443"/>
                </a:lnTo>
                <a:lnTo>
                  <a:pt x="482" y="1439"/>
                </a:lnTo>
                <a:lnTo>
                  <a:pt x="482" y="1439"/>
                </a:lnTo>
                <a:lnTo>
                  <a:pt x="482" y="1436"/>
                </a:lnTo>
                <a:lnTo>
                  <a:pt x="482" y="1432"/>
                </a:lnTo>
                <a:lnTo>
                  <a:pt x="482" y="1432"/>
                </a:lnTo>
                <a:lnTo>
                  <a:pt x="482" y="1429"/>
                </a:lnTo>
                <a:lnTo>
                  <a:pt x="482" y="1429"/>
                </a:lnTo>
                <a:lnTo>
                  <a:pt x="482" y="1425"/>
                </a:lnTo>
                <a:lnTo>
                  <a:pt x="478" y="1425"/>
                </a:lnTo>
                <a:lnTo>
                  <a:pt x="475" y="1425"/>
                </a:lnTo>
                <a:lnTo>
                  <a:pt x="471" y="1425"/>
                </a:lnTo>
                <a:lnTo>
                  <a:pt x="468" y="1425"/>
                </a:lnTo>
                <a:lnTo>
                  <a:pt x="468" y="1425"/>
                </a:lnTo>
                <a:lnTo>
                  <a:pt x="464" y="1425"/>
                </a:lnTo>
                <a:lnTo>
                  <a:pt x="461" y="1425"/>
                </a:lnTo>
                <a:lnTo>
                  <a:pt x="457" y="1425"/>
                </a:lnTo>
                <a:lnTo>
                  <a:pt x="457" y="1422"/>
                </a:lnTo>
                <a:lnTo>
                  <a:pt x="457" y="1422"/>
                </a:lnTo>
                <a:lnTo>
                  <a:pt x="454" y="1422"/>
                </a:lnTo>
                <a:lnTo>
                  <a:pt x="454" y="1418"/>
                </a:lnTo>
                <a:lnTo>
                  <a:pt x="454" y="1418"/>
                </a:lnTo>
                <a:lnTo>
                  <a:pt x="454" y="1418"/>
                </a:lnTo>
                <a:lnTo>
                  <a:pt x="450" y="1418"/>
                </a:lnTo>
                <a:lnTo>
                  <a:pt x="450" y="1415"/>
                </a:lnTo>
                <a:lnTo>
                  <a:pt x="447" y="1408"/>
                </a:lnTo>
                <a:lnTo>
                  <a:pt x="447" y="1404"/>
                </a:lnTo>
                <a:lnTo>
                  <a:pt x="443" y="1397"/>
                </a:lnTo>
                <a:lnTo>
                  <a:pt x="443" y="1394"/>
                </a:lnTo>
                <a:lnTo>
                  <a:pt x="443" y="1390"/>
                </a:lnTo>
                <a:lnTo>
                  <a:pt x="440" y="1383"/>
                </a:lnTo>
                <a:lnTo>
                  <a:pt x="440" y="1373"/>
                </a:lnTo>
                <a:lnTo>
                  <a:pt x="440" y="1362"/>
                </a:lnTo>
                <a:lnTo>
                  <a:pt x="430" y="1359"/>
                </a:lnTo>
                <a:lnTo>
                  <a:pt x="423" y="1355"/>
                </a:lnTo>
                <a:lnTo>
                  <a:pt x="412" y="1349"/>
                </a:lnTo>
                <a:lnTo>
                  <a:pt x="402" y="1345"/>
                </a:lnTo>
                <a:lnTo>
                  <a:pt x="384" y="1335"/>
                </a:lnTo>
                <a:lnTo>
                  <a:pt x="360" y="1324"/>
                </a:lnTo>
                <a:lnTo>
                  <a:pt x="328" y="1310"/>
                </a:lnTo>
                <a:lnTo>
                  <a:pt x="286" y="1293"/>
                </a:lnTo>
                <a:lnTo>
                  <a:pt x="272" y="1289"/>
                </a:lnTo>
                <a:lnTo>
                  <a:pt x="262" y="1286"/>
                </a:lnTo>
                <a:lnTo>
                  <a:pt x="251" y="1282"/>
                </a:lnTo>
                <a:lnTo>
                  <a:pt x="237" y="1279"/>
                </a:lnTo>
                <a:lnTo>
                  <a:pt x="227" y="1275"/>
                </a:lnTo>
                <a:lnTo>
                  <a:pt x="213" y="1272"/>
                </a:lnTo>
                <a:lnTo>
                  <a:pt x="203" y="1268"/>
                </a:lnTo>
                <a:lnTo>
                  <a:pt x="192" y="1265"/>
                </a:lnTo>
                <a:lnTo>
                  <a:pt x="185" y="1265"/>
                </a:lnTo>
                <a:lnTo>
                  <a:pt x="182" y="1265"/>
                </a:lnTo>
                <a:lnTo>
                  <a:pt x="178" y="1265"/>
                </a:lnTo>
                <a:lnTo>
                  <a:pt x="175" y="1265"/>
                </a:lnTo>
                <a:lnTo>
                  <a:pt x="168" y="1268"/>
                </a:lnTo>
                <a:lnTo>
                  <a:pt x="164" y="1268"/>
                </a:lnTo>
                <a:lnTo>
                  <a:pt x="161" y="1268"/>
                </a:lnTo>
                <a:lnTo>
                  <a:pt x="157" y="1268"/>
                </a:lnTo>
                <a:lnTo>
                  <a:pt x="147" y="1272"/>
                </a:lnTo>
                <a:lnTo>
                  <a:pt x="140" y="1275"/>
                </a:lnTo>
                <a:lnTo>
                  <a:pt x="136" y="1279"/>
                </a:lnTo>
                <a:lnTo>
                  <a:pt x="133" y="1282"/>
                </a:lnTo>
                <a:lnTo>
                  <a:pt x="126" y="1286"/>
                </a:lnTo>
                <a:lnTo>
                  <a:pt x="122" y="1289"/>
                </a:lnTo>
                <a:lnTo>
                  <a:pt x="115" y="1293"/>
                </a:lnTo>
                <a:lnTo>
                  <a:pt x="108" y="1300"/>
                </a:lnTo>
                <a:lnTo>
                  <a:pt x="105" y="1307"/>
                </a:lnTo>
                <a:lnTo>
                  <a:pt x="101" y="1314"/>
                </a:lnTo>
                <a:lnTo>
                  <a:pt x="101" y="1321"/>
                </a:lnTo>
                <a:lnTo>
                  <a:pt x="98" y="1324"/>
                </a:lnTo>
                <a:lnTo>
                  <a:pt x="94" y="1331"/>
                </a:lnTo>
                <a:lnTo>
                  <a:pt x="91" y="1335"/>
                </a:lnTo>
                <a:lnTo>
                  <a:pt x="91" y="1342"/>
                </a:lnTo>
                <a:lnTo>
                  <a:pt x="87" y="1349"/>
                </a:lnTo>
                <a:lnTo>
                  <a:pt x="80" y="1369"/>
                </a:lnTo>
                <a:lnTo>
                  <a:pt x="73" y="1390"/>
                </a:lnTo>
                <a:lnTo>
                  <a:pt x="66" y="1411"/>
                </a:lnTo>
                <a:lnTo>
                  <a:pt x="59" y="1436"/>
                </a:lnTo>
                <a:lnTo>
                  <a:pt x="52" y="1457"/>
                </a:lnTo>
                <a:lnTo>
                  <a:pt x="45" y="1478"/>
                </a:lnTo>
                <a:lnTo>
                  <a:pt x="38" y="1499"/>
                </a:lnTo>
                <a:lnTo>
                  <a:pt x="31" y="1523"/>
                </a:lnTo>
                <a:lnTo>
                  <a:pt x="28" y="1534"/>
                </a:lnTo>
                <a:lnTo>
                  <a:pt x="28" y="1548"/>
                </a:lnTo>
                <a:lnTo>
                  <a:pt x="24" y="1562"/>
                </a:lnTo>
                <a:lnTo>
                  <a:pt x="24" y="1572"/>
                </a:lnTo>
                <a:lnTo>
                  <a:pt x="21" y="1586"/>
                </a:lnTo>
                <a:lnTo>
                  <a:pt x="21" y="1597"/>
                </a:lnTo>
                <a:lnTo>
                  <a:pt x="21" y="1611"/>
                </a:lnTo>
                <a:lnTo>
                  <a:pt x="17" y="1624"/>
                </a:lnTo>
                <a:lnTo>
                  <a:pt x="17" y="1631"/>
                </a:lnTo>
                <a:lnTo>
                  <a:pt x="17" y="1635"/>
                </a:lnTo>
                <a:lnTo>
                  <a:pt x="17" y="1642"/>
                </a:lnTo>
                <a:lnTo>
                  <a:pt x="21" y="1649"/>
                </a:lnTo>
                <a:lnTo>
                  <a:pt x="21" y="1656"/>
                </a:lnTo>
                <a:lnTo>
                  <a:pt x="21" y="1663"/>
                </a:lnTo>
                <a:lnTo>
                  <a:pt x="21" y="1670"/>
                </a:lnTo>
                <a:lnTo>
                  <a:pt x="21" y="1677"/>
                </a:lnTo>
                <a:close/>
                <a:moveTo>
                  <a:pt x="2022" y="1663"/>
                </a:moveTo>
                <a:lnTo>
                  <a:pt x="2025" y="1663"/>
                </a:lnTo>
                <a:lnTo>
                  <a:pt x="2029" y="1663"/>
                </a:lnTo>
                <a:lnTo>
                  <a:pt x="2029" y="1663"/>
                </a:lnTo>
                <a:lnTo>
                  <a:pt x="2032" y="1663"/>
                </a:lnTo>
                <a:lnTo>
                  <a:pt x="2036" y="1663"/>
                </a:lnTo>
                <a:lnTo>
                  <a:pt x="2036" y="1663"/>
                </a:lnTo>
                <a:lnTo>
                  <a:pt x="2039" y="1663"/>
                </a:lnTo>
                <a:lnTo>
                  <a:pt x="2039" y="1663"/>
                </a:lnTo>
                <a:lnTo>
                  <a:pt x="2050" y="1656"/>
                </a:lnTo>
                <a:lnTo>
                  <a:pt x="2057" y="1652"/>
                </a:lnTo>
                <a:lnTo>
                  <a:pt x="2064" y="1645"/>
                </a:lnTo>
                <a:lnTo>
                  <a:pt x="2071" y="1642"/>
                </a:lnTo>
                <a:lnTo>
                  <a:pt x="2078" y="1635"/>
                </a:lnTo>
                <a:lnTo>
                  <a:pt x="2085" y="1631"/>
                </a:lnTo>
                <a:lnTo>
                  <a:pt x="2092" y="1624"/>
                </a:lnTo>
                <a:lnTo>
                  <a:pt x="2099" y="1621"/>
                </a:lnTo>
                <a:lnTo>
                  <a:pt x="2106" y="1624"/>
                </a:lnTo>
                <a:lnTo>
                  <a:pt x="2109" y="1624"/>
                </a:lnTo>
                <a:lnTo>
                  <a:pt x="2116" y="1628"/>
                </a:lnTo>
                <a:lnTo>
                  <a:pt x="2120" y="1628"/>
                </a:lnTo>
                <a:lnTo>
                  <a:pt x="2127" y="1631"/>
                </a:lnTo>
                <a:lnTo>
                  <a:pt x="2130" y="1631"/>
                </a:lnTo>
                <a:lnTo>
                  <a:pt x="2137" y="1635"/>
                </a:lnTo>
                <a:lnTo>
                  <a:pt x="2141" y="1638"/>
                </a:lnTo>
                <a:lnTo>
                  <a:pt x="2144" y="1635"/>
                </a:lnTo>
                <a:lnTo>
                  <a:pt x="2144" y="1635"/>
                </a:lnTo>
                <a:lnTo>
                  <a:pt x="2148" y="1631"/>
                </a:lnTo>
                <a:lnTo>
                  <a:pt x="2148" y="1631"/>
                </a:lnTo>
                <a:lnTo>
                  <a:pt x="2151" y="1624"/>
                </a:lnTo>
                <a:lnTo>
                  <a:pt x="2151" y="1618"/>
                </a:lnTo>
                <a:lnTo>
                  <a:pt x="2155" y="1611"/>
                </a:lnTo>
                <a:lnTo>
                  <a:pt x="2162" y="1600"/>
                </a:lnTo>
                <a:lnTo>
                  <a:pt x="2162" y="1593"/>
                </a:lnTo>
                <a:lnTo>
                  <a:pt x="2162" y="1586"/>
                </a:lnTo>
                <a:lnTo>
                  <a:pt x="2165" y="1579"/>
                </a:lnTo>
                <a:lnTo>
                  <a:pt x="2165" y="1572"/>
                </a:lnTo>
                <a:lnTo>
                  <a:pt x="2165" y="1565"/>
                </a:lnTo>
                <a:lnTo>
                  <a:pt x="2165" y="1558"/>
                </a:lnTo>
                <a:lnTo>
                  <a:pt x="2169" y="1555"/>
                </a:lnTo>
                <a:lnTo>
                  <a:pt x="2169" y="1548"/>
                </a:lnTo>
                <a:lnTo>
                  <a:pt x="2169" y="1541"/>
                </a:lnTo>
                <a:lnTo>
                  <a:pt x="2169" y="1534"/>
                </a:lnTo>
                <a:lnTo>
                  <a:pt x="2165" y="1527"/>
                </a:lnTo>
                <a:lnTo>
                  <a:pt x="2165" y="1520"/>
                </a:lnTo>
                <a:lnTo>
                  <a:pt x="2165" y="1513"/>
                </a:lnTo>
                <a:lnTo>
                  <a:pt x="2165" y="1506"/>
                </a:lnTo>
                <a:lnTo>
                  <a:pt x="2165" y="1502"/>
                </a:lnTo>
                <a:lnTo>
                  <a:pt x="2165" y="1495"/>
                </a:lnTo>
                <a:lnTo>
                  <a:pt x="2162" y="1481"/>
                </a:lnTo>
                <a:lnTo>
                  <a:pt x="2158" y="1474"/>
                </a:lnTo>
                <a:lnTo>
                  <a:pt x="2155" y="1467"/>
                </a:lnTo>
                <a:lnTo>
                  <a:pt x="2155" y="1460"/>
                </a:lnTo>
                <a:lnTo>
                  <a:pt x="2151" y="1453"/>
                </a:lnTo>
                <a:lnTo>
                  <a:pt x="2148" y="1446"/>
                </a:lnTo>
                <a:lnTo>
                  <a:pt x="2144" y="1439"/>
                </a:lnTo>
                <a:lnTo>
                  <a:pt x="2141" y="1432"/>
                </a:lnTo>
                <a:lnTo>
                  <a:pt x="2134" y="1425"/>
                </a:lnTo>
                <a:lnTo>
                  <a:pt x="2130" y="1422"/>
                </a:lnTo>
                <a:lnTo>
                  <a:pt x="2127" y="1418"/>
                </a:lnTo>
                <a:lnTo>
                  <a:pt x="2120" y="1411"/>
                </a:lnTo>
                <a:lnTo>
                  <a:pt x="2116" y="1408"/>
                </a:lnTo>
                <a:lnTo>
                  <a:pt x="2113" y="1404"/>
                </a:lnTo>
                <a:lnTo>
                  <a:pt x="2106" y="1401"/>
                </a:lnTo>
                <a:lnTo>
                  <a:pt x="2102" y="1394"/>
                </a:lnTo>
                <a:lnTo>
                  <a:pt x="2102" y="1394"/>
                </a:lnTo>
                <a:lnTo>
                  <a:pt x="2102" y="1390"/>
                </a:lnTo>
                <a:lnTo>
                  <a:pt x="2102" y="1390"/>
                </a:lnTo>
                <a:lnTo>
                  <a:pt x="2102" y="1387"/>
                </a:lnTo>
                <a:lnTo>
                  <a:pt x="2102" y="1387"/>
                </a:lnTo>
                <a:lnTo>
                  <a:pt x="2102" y="1383"/>
                </a:lnTo>
                <a:lnTo>
                  <a:pt x="2102" y="1383"/>
                </a:lnTo>
                <a:lnTo>
                  <a:pt x="2102" y="1383"/>
                </a:lnTo>
                <a:lnTo>
                  <a:pt x="2106" y="1376"/>
                </a:lnTo>
                <a:lnTo>
                  <a:pt x="2109" y="1373"/>
                </a:lnTo>
                <a:lnTo>
                  <a:pt x="2113" y="1369"/>
                </a:lnTo>
                <a:lnTo>
                  <a:pt x="2116" y="1366"/>
                </a:lnTo>
                <a:lnTo>
                  <a:pt x="2120" y="1362"/>
                </a:lnTo>
                <a:lnTo>
                  <a:pt x="2127" y="1359"/>
                </a:lnTo>
                <a:lnTo>
                  <a:pt x="2130" y="1355"/>
                </a:lnTo>
                <a:lnTo>
                  <a:pt x="2134" y="1352"/>
                </a:lnTo>
                <a:lnTo>
                  <a:pt x="2137" y="1342"/>
                </a:lnTo>
                <a:lnTo>
                  <a:pt x="2144" y="1331"/>
                </a:lnTo>
                <a:lnTo>
                  <a:pt x="2148" y="1321"/>
                </a:lnTo>
                <a:lnTo>
                  <a:pt x="2155" y="1310"/>
                </a:lnTo>
                <a:lnTo>
                  <a:pt x="2158" y="1300"/>
                </a:lnTo>
                <a:lnTo>
                  <a:pt x="2165" y="1289"/>
                </a:lnTo>
                <a:lnTo>
                  <a:pt x="2169" y="1279"/>
                </a:lnTo>
                <a:lnTo>
                  <a:pt x="2176" y="1268"/>
                </a:lnTo>
                <a:lnTo>
                  <a:pt x="2176" y="1265"/>
                </a:lnTo>
                <a:lnTo>
                  <a:pt x="2176" y="1261"/>
                </a:lnTo>
                <a:lnTo>
                  <a:pt x="2179" y="1254"/>
                </a:lnTo>
                <a:lnTo>
                  <a:pt x="2179" y="1251"/>
                </a:lnTo>
                <a:lnTo>
                  <a:pt x="2179" y="1247"/>
                </a:lnTo>
                <a:lnTo>
                  <a:pt x="2179" y="1240"/>
                </a:lnTo>
                <a:lnTo>
                  <a:pt x="2179" y="1237"/>
                </a:lnTo>
                <a:lnTo>
                  <a:pt x="2183" y="1233"/>
                </a:lnTo>
                <a:lnTo>
                  <a:pt x="2183" y="1219"/>
                </a:lnTo>
                <a:lnTo>
                  <a:pt x="2183" y="1209"/>
                </a:lnTo>
                <a:lnTo>
                  <a:pt x="2183" y="1195"/>
                </a:lnTo>
                <a:lnTo>
                  <a:pt x="2183" y="1181"/>
                </a:lnTo>
                <a:lnTo>
                  <a:pt x="2183" y="1170"/>
                </a:lnTo>
                <a:lnTo>
                  <a:pt x="2183" y="1156"/>
                </a:lnTo>
                <a:lnTo>
                  <a:pt x="2183" y="1146"/>
                </a:lnTo>
                <a:lnTo>
                  <a:pt x="2183" y="1132"/>
                </a:lnTo>
                <a:lnTo>
                  <a:pt x="2186" y="1125"/>
                </a:lnTo>
                <a:lnTo>
                  <a:pt x="2193" y="1121"/>
                </a:lnTo>
                <a:lnTo>
                  <a:pt x="2196" y="1118"/>
                </a:lnTo>
                <a:lnTo>
                  <a:pt x="2200" y="1114"/>
                </a:lnTo>
                <a:lnTo>
                  <a:pt x="2203" y="1111"/>
                </a:lnTo>
                <a:lnTo>
                  <a:pt x="2207" y="1107"/>
                </a:lnTo>
                <a:lnTo>
                  <a:pt x="2210" y="1104"/>
                </a:lnTo>
                <a:lnTo>
                  <a:pt x="2217" y="1100"/>
                </a:lnTo>
                <a:lnTo>
                  <a:pt x="2217" y="1097"/>
                </a:lnTo>
                <a:lnTo>
                  <a:pt x="2217" y="1093"/>
                </a:lnTo>
                <a:lnTo>
                  <a:pt x="2217" y="1093"/>
                </a:lnTo>
                <a:lnTo>
                  <a:pt x="2214" y="1090"/>
                </a:lnTo>
                <a:lnTo>
                  <a:pt x="2214" y="1090"/>
                </a:lnTo>
                <a:lnTo>
                  <a:pt x="2214" y="1090"/>
                </a:lnTo>
                <a:lnTo>
                  <a:pt x="2214" y="1086"/>
                </a:lnTo>
                <a:lnTo>
                  <a:pt x="2214" y="1086"/>
                </a:lnTo>
                <a:lnTo>
                  <a:pt x="2210" y="1086"/>
                </a:lnTo>
                <a:lnTo>
                  <a:pt x="2207" y="1090"/>
                </a:lnTo>
                <a:lnTo>
                  <a:pt x="2203" y="1093"/>
                </a:lnTo>
                <a:lnTo>
                  <a:pt x="2200" y="1093"/>
                </a:lnTo>
                <a:lnTo>
                  <a:pt x="2196" y="1097"/>
                </a:lnTo>
                <a:lnTo>
                  <a:pt x="2193" y="1100"/>
                </a:lnTo>
                <a:lnTo>
                  <a:pt x="2190" y="1100"/>
                </a:lnTo>
                <a:lnTo>
                  <a:pt x="2186" y="1104"/>
                </a:lnTo>
                <a:lnTo>
                  <a:pt x="2183" y="1107"/>
                </a:lnTo>
                <a:lnTo>
                  <a:pt x="2179" y="1114"/>
                </a:lnTo>
                <a:lnTo>
                  <a:pt x="2176" y="1118"/>
                </a:lnTo>
                <a:lnTo>
                  <a:pt x="2172" y="1121"/>
                </a:lnTo>
                <a:lnTo>
                  <a:pt x="2169" y="1125"/>
                </a:lnTo>
                <a:lnTo>
                  <a:pt x="2165" y="1128"/>
                </a:lnTo>
                <a:lnTo>
                  <a:pt x="2162" y="1135"/>
                </a:lnTo>
                <a:lnTo>
                  <a:pt x="2158" y="1139"/>
                </a:lnTo>
                <a:lnTo>
                  <a:pt x="2155" y="1139"/>
                </a:lnTo>
                <a:lnTo>
                  <a:pt x="2151" y="1139"/>
                </a:lnTo>
                <a:lnTo>
                  <a:pt x="2148" y="1139"/>
                </a:lnTo>
                <a:lnTo>
                  <a:pt x="2144" y="1139"/>
                </a:lnTo>
                <a:lnTo>
                  <a:pt x="2137" y="1135"/>
                </a:lnTo>
                <a:lnTo>
                  <a:pt x="2130" y="1135"/>
                </a:lnTo>
                <a:lnTo>
                  <a:pt x="2120" y="1135"/>
                </a:lnTo>
                <a:lnTo>
                  <a:pt x="2106" y="1135"/>
                </a:lnTo>
                <a:lnTo>
                  <a:pt x="2088" y="1139"/>
                </a:lnTo>
                <a:lnTo>
                  <a:pt x="2074" y="1139"/>
                </a:lnTo>
                <a:lnTo>
                  <a:pt x="2060" y="1142"/>
                </a:lnTo>
                <a:lnTo>
                  <a:pt x="2046" y="1146"/>
                </a:lnTo>
                <a:lnTo>
                  <a:pt x="2029" y="1149"/>
                </a:lnTo>
                <a:lnTo>
                  <a:pt x="2004" y="1153"/>
                </a:lnTo>
                <a:lnTo>
                  <a:pt x="1976" y="1160"/>
                </a:lnTo>
                <a:lnTo>
                  <a:pt x="1935" y="1170"/>
                </a:lnTo>
                <a:lnTo>
                  <a:pt x="1921" y="1177"/>
                </a:lnTo>
                <a:lnTo>
                  <a:pt x="1907" y="1181"/>
                </a:lnTo>
                <a:lnTo>
                  <a:pt x="1893" y="1188"/>
                </a:lnTo>
                <a:lnTo>
                  <a:pt x="1875" y="1195"/>
                </a:lnTo>
                <a:lnTo>
                  <a:pt x="1861" y="1198"/>
                </a:lnTo>
                <a:lnTo>
                  <a:pt x="1847" y="1205"/>
                </a:lnTo>
                <a:lnTo>
                  <a:pt x="1833" y="1212"/>
                </a:lnTo>
                <a:lnTo>
                  <a:pt x="1819" y="1216"/>
                </a:lnTo>
                <a:lnTo>
                  <a:pt x="1809" y="1223"/>
                </a:lnTo>
                <a:lnTo>
                  <a:pt x="1798" y="1230"/>
                </a:lnTo>
                <a:lnTo>
                  <a:pt x="1791" y="1233"/>
                </a:lnTo>
                <a:lnTo>
                  <a:pt x="1781" y="1240"/>
                </a:lnTo>
                <a:lnTo>
                  <a:pt x="1770" y="1244"/>
                </a:lnTo>
                <a:lnTo>
                  <a:pt x="1763" y="1251"/>
                </a:lnTo>
                <a:lnTo>
                  <a:pt x="1753" y="1254"/>
                </a:lnTo>
                <a:lnTo>
                  <a:pt x="1743" y="1258"/>
                </a:lnTo>
                <a:lnTo>
                  <a:pt x="1715" y="1286"/>
                </a:lnTo>
                <a:lnTo>
                  <a:pt x="1697" y="1310"/>
                </a:lnTo>
                <a:lnTo>
                  <a:pt x="1680" y="1324"/>
                </a:lnTo>
                <a:lnTo>
                  <a:pt x="1669" y="1338"/>
                </a:lnTo>
                <a:lnTo>
                  <a:pt x="1659" y="1349"/>
                </a:lnTo>
                <a:lnTo>
                  <a:pt x="1652" y="1355"/>
                </a:lnTo>
                <a:lnTo>
                  <a:pt x="1641" y="1366"/>
                </a:lnTo>
                <a:lnTo>
                  <a:pt x="1634" y="1380"/>
                </a:lnTo>
                <a:lnTo>
                  <a:pt x="1631" y="1387"/>
                </a:lnTo>
                <a:lnTo>
                  <a:pt x="1627" y="1394"/>
                </a:lnTo>
                <a:lnTo>
                  <a:pt x="1624" y="1401"/>
                </a:lnTo>
                <a:lnTo>
                  <a:pt x="1620" y="1408"/>
                </a:lnTo>
                <a:lnTo>
                  <a:pt x="1617" y="1415"/>
                </a:lnTo>
                <a:lnTo>
                  <a:pt x="1613" y="1422"/>
                </a:lnTo>
                <a:lnTo>
                  <a:pt x="1610" y="1429"/>
                </a:lnTo>
                <a:lnTo>
                  <a:pt x="1606" y="1436"/>
                </a:lnTo>
                <a:lnTo>
                  <a:pt x="1603" y="1439"/>
                </a:lnTo>
                <a:lnTo>
                  <a:pt x="1603" y="1443"/>
                </a:lnTo>
                <a:lnTo>
                  <a:pt x="1603" y="1446"/>
                </a:lnTo>
                <a:lnTo>
                  <a:pt x="1603" y="1453"/>
                </a:lnTo>
                <a:lnTo>
                  <a:pt x="1603" y="1457"/>
                </a:lnTo>
                <a:lnTo>
                  <a:pt x="1603" y="1460"/>
                </a:lnTo>
                <a:lnTo>
                  <a:pt x="1599" y="1464"/>
                </a:lnTo>
                <a:lnTo>
                  <a:pt x="1599" y="1471"/>
                </a:lnTo>
                <a:lnTo>
                  <a:pt x="1603" y="1471"/>
                </a:lnTo>
                <a:lnTo>
                  <a:pt x="1603" y="1471"/>
                </a:lnTo>
                <a:lnTo>
                  <a:pt x="1606" y="1471"/>
                </a:lnTo>
                <a:lnTo>
                  <a:pt x="1606" y="1471"/>
                </a:lnTo>
                <a:lnTo>
                  <a:pt x="1606" y="1471"/>
                </a:lnTo>
                <a:lnTo>
                  <a:pt x="1610" y="1471"/>
                </a:lnTo>
                <a:lnTo>
                  <a:pt x="1610" y="1471"/>
                </a:lnTo>
                <a:lnTo>
                  <a:pt x="1610" y="1471"/>
                </a:lnTo>
                <a:lnTo>
                  <a:pt x="1617" y="1471"/>
                </a:lnTo>
                <a:lnTo>
                  <a:pt x="1624" y="1467"/>
                </a:lnTo>
                <a:lnTo>
                  <a:pt x="1627" y="1467"/>
                </a:lnTo>
                <a:lnTo>
                  <a:pt x="1631" y="1467"/>
                </a:lnTo>
                <a:lnTo>
                  <a:pt x="1638" y="1464"/>
                </a:lnTo>
                <a:lnTo>
                  <a:pt x="1641" y="1464"/>
                </a:lnTo>
                <a:lnTo>
                  <a:pt x="1648" y="1460"/>
                </a:lnTo>
                <a:lnTo>
                  <a:pt x="1655" y="1457"/>
                </a:lnTo>
                <a:lnTo>
                  <a:pt x="1659" y="1450"/>
                </a:lnTo>
                <a:lnTo>
                  <a:pt x="1666" y="1443"/>
                </a:lnTo>
                <a:lnTo>
                  <a:pt x="1673" y="1436"/>
                </a:lnTo>
                <a:lnTo>
                  <a:pt x="1680" y="1429"/>
                </a:lnTo>
                <a:lnTo>
                  <a:pt x="1687" y="1425"/>
                </a:lnTo>
                <a:lnTo>
                  <a:pt x="1690" y="1418"/>
                </a:lnTo>
                <a:lnTo>
                  <a:pt x="1697" y="1411"/>
                </a:lnTo>
                <a:lnTo>
                  <a:pt x="1704" y="1404"/>
                </a:lnTo>
                <a:lnTo>
                  <a:pt x="1711" y="1390"/>
                </a:lnTo>
                <a:lnTo>
                  <a:pt x="1718" y="1376"/>
                </a:lnTo>
                <a:lnTo>
                  <a:pt x="1725" y="1366"/>
                </a:lnTo>
                <a:lnTo>
                  <a:pt x="1729" y="1359"/>
                </a:lnTo>
                <a:lnTo>
                  <a:pt x="1732" y="1352"/>
                </a:lnTo>
                <a:lnTo>
                  <a:pt x="1736" y="1345"/>
                </a:lnTo>
                <a:lnTo>
                  <a:pt x="1743" y="1338"/>
                </a:lnTo>
                <a:lnTo>
                  <a:pt x="1746" y="1331"/>
                </a:lnTo>
                <a:lnTo>
                  <a:pt x="1750" y="1335"/>
                </a:lnTo>
                <a:lnTo>
                  <a:pt x="1750" y="1335"/>
                </a:lnTo>
                <a:lnTo>
                  <a:pt x="1750" y="1335"/>
                </a:lnTo>
                <a:lnTo>
                  <a:pt x="1753" y="1335"/>
                </a:lnTo>
                <a:lnTo>
                  <a:pt x="1753" y="1335"/>
                </a:lnTo>
                <a:lnTo>
                  <a:pt x="1756" y="1335"/>
                </a:lnTo>
                <a:lnTo>
                  <a:pt x="1756" y="1335"/>
                </a:lnTo>
                <a:lnTo>
                  <a:pt x="1756" y="1335"/>
                </a:lnTo>
                <a:lnTo>
                  <a:pt x="1767" y="1331"/>
                </a:lnTo>
                <a:lnTo>
                  <a:pt x="1777" y="1324"/>
                </a:lnTo>
                <a:lnTo>
                  <a:pt x="1784" y="1321"/>
                </a:lnTo>
                <a:lnTo>
                  <a:pt x="1795" y="1314"/>
                </a:lnTo>
                <a:lnTo>
                  <a:pt x="1805" y="1310"/>
                </a:lnTo>
                <a:lnTo>
                  <a:pt x="1812" y="1307"/>
                </a:lnTo>
                <a:lnTo>
                  <a:pt x="1823" y="1300"/>
                </a:lnTo>
                <a:lnTo>
                  <a:pt x="1830" y="1296"/>
                </a:lnTo>
                <a:lnTo>
                  <a:pt x="1840" y="1293"/>
                </a:lnTo>
                <a:lnTo>
                  <a:pt x="1851" y="1289"/>
                </a:lnTo>
                <a:lnTo>
                  <a:pt x="1861" y="1286"/>
                </a:lnTo>
                <a:lnTo>
                  <a:pt x="1875" y="1282"/>
                </a:lnTo>
                <a:lnTo>
                  <a:pt x="1886" y="1279"/>
                </a:lnTo>
                <a:lnTo>
                  <a:pt x="1896" y="1275"/>
                </a:lnTo>
                <a:lnTo>
                  <a:pt x="1903" y="1272"/>
                </a:lnTo>
                <a:lnTo>
                  <a:pt x="1914" y="1268"/>
                </a:lnTo>
                <a:lnTo>
                  <a:pt x="1931" y="1265"/>
                </a:lnTo>
                <a:lnTo>
                  <a:pt x="1945" y="1261"/>
                </a:lnTo>
                <a:lnTo>
                  <a:pt x="1959" y="1258"/>
                </a:lnTo>
                <a:lnTo>
                  <a:pt x="1973" y="1254"/>
                </a:lnTo>
                <a:lnTo>
                  <a:pt x="1987" y="1251"/>
                </a:lnTo>
                <a:lnTo>
                  <a:pt x="2001" y="1247"/>
                </a:lnTo>
                <a:lnTo>
                  <a:pt x="2015" y="1247"/>
                </a:lnTo>
                <a:lnTo>
                  <a:pt x="2029" y="1244"/>
                </a:lnTo>
                <a:lnTo>
                  <a:pt x="2032" y="1240"/>
                </a:lnTo>
                <a:lnTo>
                  <a:pt x="2032" y="1233"/>
                </a:lnTo>
                <a:lnTo>
                  <a:pt x="2032" y="1230"/>
                </a:lnTo>
                <a:lnTo>
                  <a:pt x="2032" y="1226"/>
                </a:lnTo>
                <a:lnTo>
                  <a:pt x="2032" y="1223"/>
                </a:lnTo>
                <a:lnTo>
                  <a:pt x="2032" y="1219"/>
                </a:lnTo>
                <a:lnTo>
                  <a:pt x="2036" y="1216"/>
                </a:lnTo>
                <a:lnTo>
                  <a:pt x="2036" y="1212"/>
                </a:lnTo>
                <a:lnTo>
                  <a:pt x="2039" y="1205"/>
                </a:lnTo>
                <a:lnTo>
                  <a:pt x="2043" y="1202"/>
                </a:lnTo>
                <a:lnTo>
                  <a:pt x="2046" y="1195"/>
                </a:lnTo>
                <a:lnTo>
                  <a:pt x="2053" y="1191"/>
                </a:lnTo>
                <a:lnTo>
                  <a:pt x="2057" y="1184"/>
                </a:lnTo>
                <a:lnTo>
                  <a:pt x="2060" y="1181"/>
                </a:lnTo>
                <a:lnTo>
                  <a:pt x="2064" y="1174"/>
                </a:lnTo>
                <a:lnTo>
                  <a:pt x="2067" y="1170"/>
                </a:lnTo>
                <a:lnTo>
                  <a:pt x="2071" y="1170"/>
                </a:lnTo>
                <a:lnTo>
                  <a:pt x="2071" y="1170"/>
                </a:lnTo>
                <a:lnTo>
                  <a:pt x="2074" y="1170"/>
                </a:lnTo>
                <a:lnTo>
                  <a:pt x="2074" y="1170"/>
                </a:lnTo>
                <a:lnTo>
                  <a:pt x="2078" y="1170"/>
                </a:lnTo>
                <a:lnTo>
                  <a:pt x="2078" y="1170"/>
                </a:lnTo>
                <a:lnTo>
                  <a:pt x="2081" y="1170"/>
                </a:lnTo>
                <a:lnTo>
                  <a:pt x="2081" y="1170"/>
                </a:lnTo>
                <a:lnTo>
                  <a:pt x="2081" y="1170"/>
                </a:lnTo>
                <a:lnTo>
                  <a:pt x="2081" y="1174"/>
                </a:lnTo>
                <a:lnTo>
                  <a:pt x="2081" y="1177"/>
                </a:lnTo>
                <a:lnTo>
                  <a:pt x="2081" y="1181"/>
                </a:lnTo>
                <a:lnTo>
                  <a:pt x="2081" y="1184"/>
                </a:lnTo>
                <a:lnTo>
                  <a:pt x="2081" y="1184"/>
                </a:lnTo>
                <a:lnTo>
                  <a:pt x="2081" y="1188"/>
                </a:lnTo>
                <a:lnTo>
                  <a:pt x="2081" y="1191"/>
                </a:lnTo>
                <a:lnTo>
                  <a:pt x="2078" y="1191"/>
                </a:lnTo>
                <a:lnTo>
                  <a:pt x="2074" y="1195"/>
                </a:lnTo>
                <a:lnTo>
                  <a:pt x="2071" y="1198"/>
                </a:lnTo>
                <a:lnTo>
                  <a:pt x="2071" y="1202"/>
                </a:lnTo>
                <a:lnTo>
                  <a:pt x="2067" y="1205"/>
                </a:lnTo>
                <a:lnTo>
                  <a:pt x="2064" y="1205"/>
                </a:lnTo>
                <a:lnTo>
                  <a:pt x="2064" y="1209"/>
                </a:lnTo>
                <a:lnTo>
                  <a:pt x="2060" y="1212"/>
                </a:lnTo>
                <a:lnTo>
                  <a:pt x="2057" y="1216"/>
                </a:lnTo>
                <a:lnTo>
                  <a:pt x="2057" y="1219"/>
                </a:lnTo>
                <a:lnTo>
                  <a:pt x="2053" y="1223"/>
                </a:lnTo>
                <a:lnTo>
                  <a:pt x="2053" y="1226"/>
                </a:lnTo>
                <a:lnTo>
                  <a:pt x="2050" y="1230"/>
                </a:lnTo>
                <a:lnTo>
                  <a:pt x="2050" y="1233"/>
                </a:lnTo>
                <a:lnTo>
                  <a:pt x="2046" y="1237"/>
                </a:lnTo>
                <a:lnTo>
                  <a:pt x="2046" y="1237"/>
                </a:lnTo>
                <a:lnTo>
                  <a:pt x="2046" y="1244"/>
                </a:lnTo>
                <a:lnTo>
                  <a:pt x="2046" y="1247"/>
                </a:lnTo>
                <a:lnTo>
                  <a:pt x="2046" y="1251"/>
                </a:lnTo>
                <a:lnTo>
                  <a:pt x="2050" y="1258"/>
                </a:lnTo>
                <a:lnTo>
                  <a:pt x="2050" y="1261"/>
                </a:lnTo>
                <a:lnTo>
                  <a:pt x="2053" y="1272"/>
                </a:lnTo>
                <a:lnTo>
                  <a:pt x="2057" y="1279"/>
                </a:lnTo>
                <a:lnTo>
                  <a:pt x="2060" y="1289"/>
                </a:lnTo>
                <a:lnTo>
                  <a:pt x="2060" y="1300"/>
                </a:lnTo>
                <a:lnTo>
                  <a:pt x="2060" y="1307"/>
                </a:lnTo>
                <a:lnTo>
                  <a:pt x="2060" y="1317"/>
                </a:lnTo>
                <a:lnTo>
                  <a:pt x="2060" y="1324"/>
                </a:lnTo>
                <a:lnTo>
                  <a:pt x="2060" y="1335"/>
                </a:lnTo>
                <a:lnTo>
                  <a:pt x="2064" y="1342"/>
                </a:lnTo>
                <a:lnTo>
                  <a:pt x="2064" y="1349"/>
                </a:lnTo>
                <a:lnTo>
                  <a:pt x="2064" y="1359"/>
                </a:lnTo>
                <a:lnTo>
                  <a:pt x="2064" y="1362"/>
                </a:lnTo>
                <a:lnTo>
                  <a:pt x="2060" y="1366"/>
                </a:lnTo>
                <a:lnTo>
                  <a:pt x="2060" y="1369"/>
                </a:lnTo>
                <a:lnTo>
                  <a:pt x="2060" y="1373"/>
                </a:lnTo>
                <a:lnTo>
                  <a:pt x="2060" y="1380"/>
                </a:lnTo>
                <a:lnTo>
                  <a:pt x="2060" y="1383"/>
                </a:lnTo>
                <a:lnTo>
                  <a:pt x="2057" y="1387"/>
                </a:lnTo>
                <a:lnTo>
                  <a:pt x="2057" y="1390"/>
                </a:lnTo>
                <a:lnTo>
                  <a:pt x="2050" y="1394"/>
                </a:lnTo>
                <a:lnTo>
                  <a:pt x="2043" y="1394"/>
                </a:lnTo>
                <a:lnTo>
                  <a:pt x="2032" y="1397"/>
                </a:lnTo>
                <a:lnTo>
                  <a:pt x="2025" y="1397"/>
                </a:lnTo>
                <a:lnTo>
                  <a:pt x="2015" y="1401"/>
                </a:lnTo>
                <a:lnTo>
                  <a:pt x="2008" y="1401"/>
                </a:lnTo>
                <a:lnTo>
                  <a:pt x="2001" y="1401"/>
                </a:lnTo>
                <a:lnTo>
                  <a:pt x="1990" y="1404"/>
                </a:lnTo>
                <a:lnTo>
                  <a:pt x="1983" y="1408"/>
                </a:lnTo>
                <a:lnTo>
                  <a:pt x="1980" y="1411"/>
                </a:lnTo>
                <a:lnTo>
                  <a:pt x="1973" y="1415"/>
                </a:lnTo>
                <a:lnTo>
                  <a:pt x="1966" y="1418"/>
                </a:lnTo>
                <a:lnTo>
                  <a:pt x="1959" y="1422"/>
                </a:lnTo>
                <a:lnTo>
                  <a:pt x="1952" y="1425"/>
                </a:lnTo>
                <a:lnTo>
                  <a:pt x="1945" y="1429"/>
                </a:lnTo>
                <a:lnTo>
                  <a:pt x="1942" y="1432"/>
                </a:lnTo>
                <a:lnTo>
                  <a:pt x="1935" y="1436"/>
                </a:lnTo>
                <a:lnTo>
                  <a:pt x="1931" y="1439"/>
                </a:lnTo>
                <a:lnTo>
                  <a:pt x="1928" y="1443"/>
                </a:lnTo>
                <a:lnTo>
                  <a:pt x="1924" y="1446"/>
                </a:lnTo>
                <a:lnTo>
                  <a:pt x="1921" y="1450"/>
                </a:lnTo>
                <a:lnTo>
                  <a:pt x="1917" y="1453"/>
                </a:lnTo>
                <a:lnTo>
                  <a:pt x="1914" y="1457"/>
                </a:lnTo>
                <a:lnTo>
                  <a:pt x="1910" y="1460"/>
                </a:lnTo>
                <a:lnTo>
                  <a:pt x="1907" y="1464"/>
                </a:lnTo>
                <a:lnTo>
                  <a:pt x="1903" y="1467"/>
                </a:lnTo>
                <a:lnTo>
                  <a:pt x="1900" y="1471"/>
                </a:lnTo>
                <a:lnTo>
                  <a:pt x="1896" y="1478"/>
                </a:lnTo>
                <a:lnTo>
                  <a:pt x="1893" y="1481"/>
                </a:lnTo>
                <a:lnTo>
                  <a:pt x="1889" y="1485"/>
                </a:lnTo>
                <a:lnTo>
                  <a:pt x="1886" y="1488"/>
                </a:lnTo>
                <a:lnTo>
                  <a:pt x="1882" y="1495"/>
                </a:lnTo>
                <a:lnTo>
                  <a:pt x="1879" y="1499"/>
                </a:lnTo>
                <a:lnTo>
                  <a:pt x="1879" y="1502"/>
                </a:lnTo>
                <a:lnTo>
                  <a:pt x="1875" y="1509"/>
                </a:lnTo>
                <a:lnTo>
                  <a:pt x="1875" y="1513"/>
                </a:lnTo>
                <a:lnTo>
                  <a:pt x="1875" y="1516"/>
                </a:lnTo>
                <a:lnTo>
                  <a:pt x="1872" y="1523"/>
                </a:lnTo>
                <a:lnTo>
                  <a:pt x="1872" y="1527"/>
                </a:lnTo>
                <a:lnTo>
                  <a:pt x="1868" y="1534"/>
                </a:lnTo>
                <a:lnTo>
                  <a:pt x="1868" y="1534"/>
                </a:lnTo>
                <a:lnTo>
                  <a:pt x="1872" y="1534"/>
                </a:lnTo>
                <a:lnTo>
                  <a:pt x="1872" y="1534"/>
                </a:lnTo>
                <a:lnTo>
                  <a:pt x="1872" y="1534"/>
                </a:lnTo>
                <a:lnTo>
                  <a:pt x="1872" y="1537"/>
                </a:lnTo>
                <a:lnTo>
                  <a:pt x="1872" y="1537"/>
                </a:lnTo>
                <a:lnTo>
                  <a:pt x="1872" y="1537"/>
                </a:lnTo>
                <a:lnTo>
                  <a:pt x="1872" y="1537"/>
                </a:lnTo>
                <a:lnTo>
                  <a:pt x="1875" y="1537"/>
                </a:lnTo>
                <a:lnTo>
                  <a:pt x="1879" y="1537"/>
                </a:lnTo>
                <a:lnTo>
                  <a:pt x="1882" y="1537"/>
                </a:lnTo>
                <a:lnTo>
                  <a:pt x="1886" y="1537"/>
                </a:lnTo>
                <a:lnTo>
                  <a:pt x="1889" y="1537"/>
                </a:lnTo>
                <a:lnTo>
                  <a:pt x="1893" y="1534"/>
                </a:lnTo>
                <a:lnTo>
                  <a:pt x="1896" y="1534"/>
                </a:lnTo>
                <a:lnTo>
                  <a:pt x="1896" y="1534"/>
                </a:lnTo>
                <a:lnTo>
                  <a:pt x="1896" y="1534"/>
                </a:lnTo>
                <a:lnTo>
                  <a:pt x="1896" y="1534"/>
                </a:lnTo>
                <a:lnTo>
                  <a:pt x="1896" y="1530"/>
                </a:lnTo>
                <a:lnTo>
                  <a:pt x="1896" y="1530"/>
                </a:lnTo>
                <a:lnTo>
                  <a:pt x="1896" y="1530"/>
                </a:lnTo>
                <a:lnTo>
                  <a:pt x="1896" y="1527"/>
                </a:lnTo>
                <a:lnTo>
                  <a:pt x="1896" y="1527"/>
                </a:lnTo>
                <a:lnTo>
                  <a:pt x="1896" y="1527"/>
                </a:lnTo>
                <a:lnTo>
                  <a:pt x="1896" y="1523"/>
                </a:lnTo>
                <a:lnTo>
                  <a:pt x="1900" y="1523"/>
                </a:lnTo>
                <a:lnTo>
                  <a:pt x="1900" y="1520"/>
                </a:lnTo>
                <a:lnTo>
                  <a:pt x="1903" y="1520"/>
                </a:lnTo>
                <a:lnTo>
                  <a:pt x="1903" y="1520"/>
                </a:lnTo>
                <a:lnTo>
                  <a:pt x="1903" y="1516"/>
                </a:lnTo>
                <a:lnTo>
                  <a:pt x="1907" y="1516"/>
                </a:lnTo>
                <a:lnTo>
                  <a:pt x="1907" y="1516"/>
                </a:lnTo>
                <a:lnTo>
                  <a:pt x="1910" y="1516"/>
                </a:lnTo>
                <a:lnTo>
                  <a:pt x="1910" y="1516"/>
                </a:lnTo>
                <a:lnTo>
                  <a:pt x="1914" y="1520"/>
                </a:lnTo>
                <a:lnTo>
                  <a:pt x="1914" y="1520"/>
                </a:lnTo>
                <a:lnTo>
                  <a:pt x="1917" y="1523"/>
                </a:lnTo>
                <a:lnTo>
                  <a:pt x="1921" y="1527"/>
                </a:lnTo>
                <a:lnTo>
                  <a:pt x="1924" y="1534"/>
                </a:lnTo>
                <a:lnTo>
                  <a:pt x="1931" y="1541"/>
                </a:lnTo>
                <a:lnTo>
                  <a:pt x="1931" y="1548"/>
                </a:lnTo>
                <a:lnTo>
                  <a:pt x="1928" y="1555"/>
                </a:lnTo>
                <a:lnTo>
                  <a:pt x="1928" y="1562"/>
                </a:lnTo>
                <a:lnTo>
                  <a:pt x="1928" y="1572"/>
                </a:lnTo>
                <a:lnTo>
                  <a:pt x="1928" y="1579"/>
                </a:lnTo>
                <a:lnTo>
                  <a:pt x="1928" y="1586"/>
                </a:lnTo>
                <a:lnTo>
                  <a:pt x="1928" y="1593"/>
                </a:lnTo>
                <a:lnTo>
                  <a:pt x="1928" y="1604"/>
                </a:lnTo>
                <a:lnTo>
                  <a:pt x="1921" y="1611"/>
                </a:lnTo>
                <a:lnTo>
                  <a:pt x="1917" y="1618"/>
                </a:lnTo>
                <a:lnTo>
                  <a:pt x="1914" y="1624"/>
                </a:lnTo>
                <a:lnTo>
                  <a:pt x="1914" y="1628"/>
                </a:lnTo>
                <a:lnTo>
                  <a:pt x="1910" y="1631"/>
                </a:lnTo>
                <a:lnTo>
                  <a:pt x="1907" y="1631"/>
                </a:lnTo>
                <a:lnTo>
                  <a:pt x="1907" y="1631"/>
                </a:lnTo>
                <a:lnTo>
                  <a:pt x="1903" y="1635"/>
                </a:lnTo>
                <a:lnTo>
                  <a:pt x="1903" y="1631"/>
                </a:lnTo>
                <a:lnTo>
                  <a:pt x="1900" y="1631"/>
                </a:lnTo>
                <a:lnTo>
                  <a:pt x="1900" y="1628"/>
                </a:lnTo>
                <a:lnTo>
                  <a:pt x="1896" y="1628"/>
                </a:lnTo>
                <a:lnTo>
                  <a:pt x="1896" y="1628"/>
                </a:lnTo>
                <a:lnTo>
                  <a:pt x="1896" y="1624"/>
                </a:lnTo>
                <a:lnTo>
                  <a:pt x="1893" y="1624"/>
                </a:lnTo>
                <a:lnTo>
                  <a:pt x="1893" y="1624"/>
                </a:lnTo>
                <a:lnTo>
                  <a:pt x="1893" y="1624"/>
                </a:lnTo>
                <a:lnTo>
                  <a:pt x="1893" y="1628"/>
                </a:lnTo>
                <a:lnTo>
                  <a:pt x="1893" y="1631"/>
                </a:lnTo>
                <a:lnTo>
                  <a:pt x="1896" y="1635"/>
                </a:lnTo>
                <a:lnTo>
                  <a:pt x="1896" y="1635"/>
                </a:lnTo>
                <a:lnTo>
                  <a:pt x="1896" y="1638"/>
                </a:lnTo>
                <a:lnTo>
                  <a:pt x="1896" y="1642"/>
                </a:lnTo>
                <a:lnTo>
                  <a:pt x="1896" y="1645"/>
                </a:lnTo>
                <a:lnTo>
                  <a:pt x="1896" y="1645"/>
                </a:lnTo>
                <a:lnTo>
                  <a:pt x="1900" y="1649"/>
                </a:lnTo>
                <a:lnTo>
                  <a:pt x="1900" y="1649"/>
                </a:lnTo>
                <a:lnTo>
                  <a:pt x="1907" y="1649"/>
                </a:lnTo>
                <a:lnTo>
                  <a:pt x="1910" y="1652"/>
                </a:lnTo>
                <a:lnTo>
                  <a:pt x="1917" y="1652"/>
                </a:lnTo>
                <a:lnTo>
                  <a:pt x="1928" y="1656"/>
                </a:lnTo>
                <a:lnTo>
                  <a:pt x="1942" y="1659"/>
                </a:lnTo>
                <a:lnTo>
                  <a:pt x="1945" y="1656"/>
                </a:lnTo>
                <a:lnTo>
                  <a:pt x="1949" y="1656"/>
                </a:lnTo>
                <a:lnTo>
                  <a:pt x="1952" y="1652"/>
                </a:lnTo>
                <a:lnTo>
                  <a:pt x="1956" y="1649"/>
                </a:lnTo>
                <a:lnTo>
                  <a:pt x="1959" y="1649"/>
                </a:lnTo>
                <a:lnTo>
                  <a:pt x="1963" y="1645"/>
                </a:lnTo>
                <a:lnTo>
                  <a:pt x="1966" y="1645"/>
                </a:lnTo>
                <a:lnTo>
                  <a:pt x="1970" y="1642"/>
                </a:lnTo>
                <a:lnTo>
                  <a:pt x="1973" y="1642"/>
                </a:lnTo>
                <a:lnTo>
                  <a:pt x="1973" y="1638"/>
                </a:lnTo>
                <a:lnTo>
                  <a:pt x="1973" y="1638"/>
                </a:lnTo>
                <a:lnTo>
                  <a:pt x="1973" y="1635"/>
                </a:lnTo>
                <a:lnTo>
                  <a:pt x="1976" y="1635"/>
                </a:lnTo>
                <a:lnTo>
                  <a:pt x="1976" y="1631"/>
                </a:lnTo>
                <a:lnTo>
                  <a:pt x="1976" y="1631"/>
                </a:lnTo>
                <a:lnTo>
                  <a:pt x="1976" y="1628"/>
                </a:lnTo>
                <a:lnTo>
                  <a:pt x="1980" y="1628"/>
                </a:lnTo>
                <a:lnTo>
                  <a:pt x="1983" y="1628"/>
                </a:lnTo>
                <a:lnTo>
                  <a:pt x="1983" y="1628"/>
                </a:lnTo>
                <a:lnTo>
                  <a:pt x="1987" y="1628"/>
                </a:lnTo>
                <a:lnTo>
                  <a:pt x="1987" y="1631"/>
                </a:lnTo>
                <a:lnTo>
                  <a:pt x="1990" y="1631"/>
                </a:lnTo>
                <a:lnTo>
                  <a:pt x="1997" y="1631"/>
                </a:lnTo>
                <a:lnTo>
                  <a:pt x="2001" y="1635"/>
                </a:lnTo>
                <a:lnTo>
                  <a:pt x="2004" y="1638"/>
                </a:lnTo>
                <a:lnTo>
                  <a:pt x="2008" y="1642"/>
                </a:lnTo>
                <a:lnTo>
                  <a:pt x="2011" y="1645"/>
                </a:lnTo>
                <a:lnTo>
                  <a:pt x="2011" y="1649"/>
                </a:lnTo>
                <a:lnTo>
                  <a:pt x="2015" y="1652"/>
                </a:lnTo>
                <a:lnTo>
                  <a:pt x="2018" y="1656"/>
                </a:lnTo>
                <a:lnTo>
                  <a:pt x="2022" y="1659"/>
                </a:lnTo>
                <a:lnTo>
                  <a:pt x="2022" y="1663"/>
                </a:lnTo>
                <a:close/>
                <a:moveTo>
                  <a:pt x="1536" y="1645"/>
                </a:moveTo>
                <a:lnTo>
                  <a:pt x="1543" y="1645"/>
                </a:lnTo>
                <a:lnTo>
                  <a:pt x="1547" y="1645"/>
                </a:lnTo>
                <a:lnTo>
                  <a:pt x="1550" y="1645"/>
                </a:lnTo>
                <a:lnTo>
                  <a:pt x="1554" y="1645"/>
                </a:lnTo>
                <a:lnTo>
                  <a:pt x="1557" y="1642"/>
                </a:lnTo>
                <a:lnTo>
                  <a:pt x="1561" y="1642"/>
                </a:lnTo>
                <a:lnTo>
                  <a:pt x="1564" y="1642"/>
                </a:lnTo>
                <a:lnTo>
                  <a:pt x="1571" y="1638"/>
                </a:lnTo>
                <a:lnTo>
                  <a:pt x="1575" y="1638"/>
                </a:lnTo>
                <a:lnTo>
                  <a:pt x="1575" y="1635"/>
                </a:lnTo>
                <a:lnTo>
                  <a:pt x="1575" y="1635"/>
                </a:lnTo>
                <a:lnTo>
                  <a:pt x="1578" y="1631"/>
                </a:lnTo>
                <a:lnTo>
                  <a:pt x="1578" y="1631"/>
                </a:lnTo>
                <a:lnTo>
                  <a:pt x="1582" y="1628"/>
                </a:lnTo>
                <a:lnTo>
                  <a:pt x="1582" y="1628"/>
                </a:lnTo>
                <a:lnTo>
                  <a:pt x="1582" y="1628"/>
                </a:lnTo>
                <a:lnTo>
                  <a:pt x="1578" y="1624"/>
                </a:lnTo>
                <a:lnTo>
                  <a:pt x="1575" y="1621"/>
                </a:lnTo>
                <a:lnTo>
                  <a:pt x="1571" y="1621"/>
                </a:lnTo>
                <a:lnTo>
                  <a:pt x="1568" y="1618"/>
                </a:lnTo>
                <a:lnTo>
                  <a:pt x="1564" y="1614"/>
                </a:lnTo>
                <a:lnTo>
                  <a:pt x="1561" y="1614"/>
                </a:lnTo>
                <a:lnTo>
                  <a:pt x="1557" y="1611"/>
                </a:lnTo>
                <a:lnTo>
                  <a:pt x="1554" y="1611"/>
                </a:lnTo>
                <a:lnTo>
                  <a:pt x="1554" y="1604"/>
                </a:lnTo>
                <a:lnTo>
                  <a:pt x="1554" y="1597"/>
                </a:lnTo>
                <a:lnTo>
                  <a:pt x="1554" y="1590"/>
                </a:lnTo>
                <a:lnTo>
                  <a:pt x="1554" y="1586"/>
                </a:lnTo>
                <a:lnTo>
                  <a:pt x="1554" y="1579"/>
                </a:lnTo>
                <a:lnTo>
                  <a:pt x="1554" y="1572"/>
                </a:lnTo>
                <a:lnTo>
                  <a:pt x="1554" y="1565"/>
                </a:lnTo>
                <a:lnTo>
                  <a:pt x="1554" y="1562"/>
                </a:lnTo>
                <a:lnTo>
                  <a:pt x="1557" y="1555"/>
                </a:lnTo>
                <a:lnTo>
                  <a:pt x="1557" y="1548"/>
                </a:lnTo>
                <a:lnTo>
                  <a:pt x="1561" y="1544"/>
                </a:lnTo>
                <a:lnTo>
                  <a:pt x="1564" y="1537"/>
                </a:lnTo>
                <a:lnTo>
                  <a:pt x="1564" y="1530"/>
                </a:lnTo>
                <a:lnTo>
                  <a:pt x="1568" y="1523"/>
                </a:lnTo>
                <a:lnTo>
                  <a:pt x="1571" y="1520"/>
                </a:lnTo>
                <a:lnTo>
                  <a:pt x="1571" y="1513"/>
                </a:lnTo>
                <a:lnTo>
                  <a:pt x="1575" y="1513"/>
                </a:lnTo>
                <a:lnTo>
                  <a:pt x="1578" y="1513"/>
                </a:lnTo>
                <a:lnTo>
                  <a:pt x="1578" y="1513"/>
                </a:lnTo>
                <a:lnTo>
                  <a:pt x="1582" y="1509"/>
                </a:lnTo>
                <a:lnTo>
                  <a:pt x="1585" y="1509"/>
                </a:lnTo>
                <a:lnTo>
                  <a:pt x="1585" y="1509"/>
                </a:lnTo>
                <a:lnTo>
                  <a:pt x="1589" y="1509"/>
                </a:lnTo>
                <a:lnTo>
                  <a:pt x="1589" y="1509"/>
                </a:lnTo>
                <a:lnTo>
                  <a:pt x="1606" y="1513"/>
                </a:lnTo>
                <a:lnTo>
                  <a:pt x="1617" y="1516"/>
                </a:lnTo>
                <a:lnTo>
                  <a:pt x="1627" y="1520"/>
                </a:lnTo>
                <a:lnTo>
                  <a:pt x="1634" y="1523"/>
                </a:lnTo>
                <a:lnTo>
                  <a:pt x="1641" y="1523"/>
                </a:lnTo>
                <a:lnTo>
                  <a:pt x="1648" y="1523"/>
                </a:lnTo>
                <a:lnTo>
                  <a:pt x="1659" y="1527"/>
                </a:lnTo>
                <a:lnTo>
                  <a:pt x="1666" y="1527"/>
                </a:lnTo>
                <a:lnTo>
                  <a:pt x="1669" y="1527"/>
                </a:lnTo>
                <a:lnTo>
                  <a:pt x="1669" y="1523"/>
                </a:lnTo>
                <a:lnTo>
                  <a:pt x="1673" y="1523"/>
                </a:lnTo>
                <a:lnTo>
                  <a:pt x="1676" y="1523"/>
                </a:lnTo>
                <a:lnTo>
                  <a:pt x="1676" y="1520"/>
                </a:lnTo>
                <a:lnTo>
                  <a:pt x="1680" y="1520"/>
                </a:lnTo>
                <a:lnTo>
                  <a:pt x="1680" y="1520"/>
                </a:lnTo>
                <a:lnTo>
                  <a:pt x="1683" y="1520"/>
                </a:lnTo>
                <a:lnTo>
                  <a:pt x="1687" y="1513"/>
                </a:lnTo>
                <a:lnTo>
                  <a:pt x="1694" y="1502"/>
                </a:lnTo>
                <a:lnTo>
                  <a:pt x="1697" y="1495"/>
                </a:lnTo>
                <a:lnTo>
                  <a:pt x="1704" y="1485"/>
                </a:lnTo>
                <a:lnTo>
                  <a:pt x="1708" y="1474"/>
                </a:lnTo>
                <a:lnTo>
                  <a:pt x="1715" y="1464"/>
                </a:lnTo>
                <a:lnTo>
                  <a:pt x="1718" y="1457"/>
                </a:lnTo>
                <a:lnTo>
                  <a:pt x="1725" y="1450"/>
                </a:lnTo>
                <a:lnTo>
                  <a:pt x="1725" y="1443"/>
                </a:lnTo>
                <a:lnTo>
                  <a:pt x="1729" y="1436"/>
                </a:lnTo>
                <a:lnTo>
                  <a:pt x="1732" y="1429"/>
                </a:lnTo>
                <a:lnTo>
                  <a:pt x="1732" y="1422"/>
                </a:lnTo>
                <a:lnTo>
                  <a:pt x="1736" y="1415"/>
                </a:lnTo>
                <a:lnTo>
                  <a:pt x="1739" y="1408"/>
                </a:lnTo>
                <a:lnTo>
                  <a:pt x="1743" y="1401"/>
                </a:lnTo>
                <a:lnTo>
                  <a:pt x="1743" y="1394"/>
                </a:lnTo>
                <a:lnTo>
                  <a:pt x="1743" y="1397"/>
                </a:lnTo>
                <a:lnTo>
                  <a:pt x="1739" y="1397"/>
                </a:lnTo>
                <a:lnTo>
                  <a:pt x="1739" y="1397"/>
                </a:lnTo>
                <a:lnTo>
                  <a:pt x="1736" y="1397"/>
                </a:lnTo>
                <a:lnTo>
                  <a:pt x="1736" y="1401"/>
                </a:lnTo>
                <a:lnTo>
                  <a:pt x="1732" y="1401"/>
                </a:lnTo>
                <a:lnTo>
                  <a:pt x="1732" y="1401"/>
                </a:lnTo>
                <a:lnTo>
                  <a:pt x="1729" y="1401"/>
                </a:lnTo>
                <a:lnTo>
                  <a:pt x="1722" y="1411"/>
                </a:lnTo>
                <a:lnTo>
                  <a:pt x="1718" y="1418"/>
                </a:lnTo>
                <a:lnTo>
                  <a:pt x="1711" y="1425"/>
                </a:lnTo>
                <a:lnTo>
                  <a:pt x="1708" y="1429"/>
                </a:lnTo>
                <a:lnTo>
                  <a:pt x="1704" y="1436"/>
                </a:lnTo>
                <a:lnTo>
                  <a:pt x="1697" y="1439"/>
                </a:lnTo>
                <a:lnTo>
                  <a:pt x="1690" y="1446"/>
                </a:lnTo>
                <a:lnTo>
                  <a:pt x="1680" y="1457"/>
                </a:lnTo>
                <a:lnTo>
                  <a:pt x="1673" y="1460"/>
                </a:lnTo>
                <a:lnTo>
                  <a:pt x="1666" y="1464"/>
                </a:lnTo>
                <a:lnTo>
                  <a:pt x="1659" y="1467"/>
                </a:lnTo>
                <a:lnTo>
                  <a:pt x="1655" y="1471"/>
                </a:lnTo>
                <a:lnTo>
                  <a:pt x="1648" y="1478"/>
                </a:lnTo>
                <a:lnTo>
                  <a:pt x="1641" y="1481"/>
                </a:lnTo>
                <a:lnTo>
                  <a:pt x="1634" y="1485"/>
                </a:lnTo>
                <a:lnTo>
                  <a:pt x="1627" y="1488"/>
                </a:lnTo>
                <a:lnTo>
                  <a:pt x="1624" y="1488"/>
                </a:lnTo>
                <a:lnTo>
                  <a:pt x="1620" y="1488"/>
                </a:lnTo>
                <a:lnTo>
                  <a:pt x="1613" y="1488"/>
                </a:lnTo>
                <a:lnTo>
                  <a:pt x="1610" y="1488"/>
                </a:lnTo>
                <a:lnTo>
                  <a:pt x="1606" y="1488"/>
                </a:lnTo>
                <a:lnTo>
                  <a:pt x="1603" y="1488"/>
                </a:lnTo>
                <a:lnTo>
                  <a:pt x="1596" y="1488"/>
                </a:lnTo>
                <a:lnTo>
                  <a:pt x="1592" y="1488"/>
                </a:lnTo>
                <a:lnTo>
                  <a:pt x="1592" y="1485"/>
                </a:lnTo>
                <a:lnTo>
                  <a:pt x="1592" y="1485"/>
                </a:lnTo>
                <a:lnTo>
                  <a:pt x="1589" y="1481"/>
                </a:lnTo>
                <a:lnTo>
                  <a:pt x="1589" y="1481"/>
                </a:lnTo>
                <a:lnTo>
                  <a:pt x="1589" y="1481"/>
                </a:lnTo>
                <a:lnTo>
                  <a:pt x="1585" y="1478"/>
                </a:lnTo>
                <a:lnTo>
                  <a:pt x="1585" y="1478"/>
                </a:lnTo>
                <a:lnTo>
                  <a:pt x="1585" y="1478"/>
                </a:lnTo>
                <a:lnTo>
                  <a:pt x="1582" y="1474"/>
                </a:lnTo>
                <a:lnTo>
                  <a:pt x="1582" y="1471"/>
                </a:lnTo>
                <a:lnTo>
                  <a:pt x="1582" y="1467"/>
                </a:lnTo>
                <a:lnTo>
                  <a:pt x="1582" y="1464"/>
                </a:lnTo>
                <a:lnTo>
                  <a:pt x="1582" y="1460"/>
                </a:lnTo>
                <a:lnTo>
                  <a:pt x="1582" y="1457"/>
                </a:lnTo>
                <a:lnTo>
                  <a:pt x="1582" y="1457"/>
                </a:lnTo>
                <a:lnTo>
                  <a:pt x="1582" y="1453"/>
                </a:lnTo>
                <a:lnTo>
                  <a:pt x="1582" y="1446"/>
                </a:lnTo>
                <a:lnTo>
                  <a:pt x="1585" y="1443"/>
                </a:lnTo>
                <a:lnTo>
                  <a:pt x="1585" y="1436"/>
                </a:lnTo>
                <a:lnTo>
                  <a:pt x="1589" y="1432"/>
                </a:lnTo>
                <a:lnTo>
                  <a:pt x="1589" y="1429"/>
                </a:lnTo>
                <a:lnTo>
                  <a:pt x="1592" y="1422"/>
                </a:lnTo>
                <a:lnTo>
                  <a:pt x="1592" y="1418"/>
                </a:lnTo>
                <a:lnTo>
                  <a:pt x="1596" y="1415"/>
                </a:lnTo>
                <a:lnTo>
                  <a:pt x="1603" y="1397"/>
                </a:lnTo>
                <a:lnTo>
                  <a:pt x="1610" y="1383"/>
                </a:lnTo>
                <a:lnTo>
                  <a:pt x="1617" y="1373"/>
                </a:lnTo>
                <a:lnTo>
                  <a:pt x="1624" y="1362"/>
                </a:lnTo>
                <a:lnTo>
                  <a:pt x="1627" y="1352"/>
                </a:lnTo>
                <a:lnTo>
                  <a:pt x="1634" y="1345"/>
                </a:lnTo>
                <a:lnTo>
                  <a:pt x="1641" y="1335"/>
                </a:lnTo>
                <a:lnTo>
                  <a:pt x="1652" y="1321"/>
                </a:lnTo>
                <a:lnTo>
                  <a:pt x="1659" y="1310"/>
                </a:lnTo>
                <a:lnTo>
                  <a:pt x="1666" y="1300"/>
                </a:lnTo>
                <a:lnTo>
                  <a:pt x="1673" y="1293"/>
                </a:lnTo>
                <a:lnTo>
                  <a:pt x="1680" y="1289"/>
                </a:lnTo>
                <a:lnTo>
                  <a:pt x="1687" y="1282"/>
                </a:lnTo>
                <a:lnTo>
                  <a:pt x="1694" y="1275"/>
                </a:lnTo>
                <a:lnTo>
                  <a:pt x="1701" y="1268"/>
                </a:lnTo>
                <a:lnTo>
                  <a:pt x="1715" y="1258"/>
                </a:lnTo>
                <a:lnTo>
                  <a:pt x="1715" y="1258"/>
                </a:lnTo>
                <a:lnTo>
                  <a:pt x="1715" y="1258"/>
                </a:lnTo>
                <a:lnTo>
                  <a:pt x="1711" y="1254"/>
                </a:lnTo>
                <a:lnTo>
                  <a:pt x="1711" y="1254"/>
                </a:lnTo>
                <a:lnTo>
                  <a:pt x="1711" y="1254"/>
                </a:lnTo>
                <a:lnTo>
                  <a:pt x="1711" y="1251"/>
                </a:lnTo>
                <a:lnTo>
                  <a:pt x="1711" y="1251"/>
                </a:lnTo>
                <a:lnTo>
                  <a:pt x="1711" y="1247"/>
                </a:lnTo>
                <a:lnTo>
                  <a:pt x="1701" y="1258"/>
                </a:lnTo>
                <a:lnTo>
                  <a:pt x="1694" y="1265"/>
                </a:lnTo>
                <a:lnTo>
                  <a:pt x="1683" y="1272"/>
                </a:lnTo>
                <a:lnTo>
                  <a:pt x="1676" y="1279"/>
                </a:lnTo>
                <a:lnTo>
                  <a:pt x="1666" y="1286"/>
                </a:lnTo>
                <a:lnTo>
                  <a:pt x="1655" y="1296"/>
                </a:lnTo>
                <a:lnTo>
                  <a:pt x="1648" y="1303"/>
                </a:lnTo>
                <a:lnTo>
                  <a:pt x="1638" y="1310"/>
                </a:lnTo>
                <a:lnTo>
                  <a:pt x="1627" y="1317"/>
                </a:lnTo>
                <a:lnTo>
                  <a:pt x="1617" y="1324"/>
                </a:lnTo>
                <a:lnTo>
                  <a:pt x="1603" y="1331"/>
                </a:lnTo>
                <a:lnTo>
                  <a:pt x="1592" y="1338"/>
                </a:lnTo>
                <a:lnTo>
                  <a:pt x="1582" y="1345"/>
                </a:lnTo>
                <a:lnTo>
                  <a:pt x="1571" y="1352"/>
                </a:lnTo>
                <a:lnTo>
                  <a:pt x="1561" y="1359"/>
                </a:lnTo>
                <a:lnTo>
                  <a:pt x="1547" y="1366"/>
                </a:lnTo>
                <a:lnTo>
                  <a:pt x="1543" y="1366"/>
                </a:lnTo>
                <a:lnTo>
                  <a:pt x="1540" y="1369"/>
                </a:lnTo>
                <a:lnTo>
                  <a:pt x="1540" y="1369"/>
                </a:lnTo>
                <a:lnTo>
                  <a:pt x="1536" y="1369"/>
                </a:lnTo>
                <a:lnTo>
                  <a:pt x="1533" y="1369"/>
                </a:lnTo>
                <a:lnTo>
                  <a:pt x="1530" y="1369"/>
                </a:lnTo>
                <a:lnTo>
                  <a:pt x="1526" y="1373"/>
                </a:lnTo>
                <a:lnTo>
                  <a:pt x="1523" y="1373"/>
                </a:lnTo>
                <a:lnTo>
                  <a:pt x="1516" y="1373"/>
                </a:lnTo>
                <a:lnTo>
                  <a:pt x="1509" y="1369"/>
                </a:lnTo>
                <a:lnTo>
                  <a:pt x="1505" y="1369"/>
                </a:lnTo>
                <a:lnTo>
                  <a:pt x="1502" y="1369"/>
                </a:lnTo>
                <a:lnTo>
                  <a:pt x="1502" y="1369"/>
                </a:lnTo>
                <a:lnTo>
                  <a:pt x="1498" y="1366"/>
                </a:lnTo>
                <a:lnTo>
                  <a:pt x="1498" y="1366"/>
                </a:lnTo>
                <a:lnTo>
                  <a:pt x="1495" y="1362"/>
                </a:lnTo>
                <a:lnTo>
                  <a:pt x="1495" y="1362"/>
                </a:lnTo>
                <a:lnTo>
                  <a:pt x="1498" y="1359"/>
                </a:lnTo>
                <a:lnTo>
                  <a:pt x="1498" y="1355"/>
                </a:lnTo>
                <a:lnTo>
                  <a:pt x="1498" y="1352"/>
                </a:lnTo>
                <a:lnTo>
                  <a:pt x="1498" y="1352"/>
                </a:lnTo>
                <a:lnTo>
                  <a:pt x="1498" y="1349"/>
                </a:lnTo>
                <a:lnTo>
                  <a:pt x="1498" y="1345"/>
                </a:lnTo>
                <a:lnTo>
                  <a:pt x="1498" y="1342"/>
                </a:lnTo>
                <a:lnTo>
                  <a:pt x="1505" y="1335"/>
                </a:lnTo>
                <a:lnTo>
                  <a:pt x="1512" y="1324"/>
                </a:lnTo>
                <a:lnTo>
                  <a:pt x="1519" y="1314"/>
                </a:lnTo>
                <a:lnTo>
                  <a:pt x="1526" y="1303"/>
                </a:lnTo>
                <a:lnTo>
                  <a:pt x="1533" y="1296"/>
                </a:lnTo>
                <a:lnTo>
                  <a:pt x="1540" y="1286"/>
                </a:lnTo>
                <a:lnTo>
                  <a:pt x="1543" y="1275"/>
                </a:lnTo>
                <a:lnTo>
                  <a:pt x="1550" y="1268"/>
                </a:lnTo>
                <a:lnTo>
                  <a:pt x="1554" y="1265"/>
                </a:lnTo>
                <a:lnTo>
                  <a:pt x="1561" y="1261"/>
                </a:lnTo>
                <a:lnTo>
                  <a:pt x="1564" y="1258"/>
                </a:lnTo>
                <a:lnTo>
                  <a:pt x="1568" y="1254"/>
                </a:lnTo>
                <a:lnTo>
                  <a:pt x="1571" y="1251"/>
                </a:lnTo>
                <a:lnTo>
                  <a:pt x="1578" y="1247"/>
                </a:lnTo>
                <a:lnTo>
                  <a:pt x="1582" y="1244"/>
                </a:lnTo>
                <a:lnTo>
                  <a:pt x="1585" y="1240"/>
                </a:lnTo>
                <a:lnTo>
                  <a:pt x="1585" y="1240"/>
                </a:lnTo>
                <a:lnTo>
                  <a:pt x="1582" y="1240"/>
                </a:lnTo>
                <a:lnTo>
                  <a:pt x="1582" y="1240"/>
                </a:lnTo>
                <a:lnTo>
                  <a:pt x="1578" y="1240"/>
                </a:lnTo>
                <a:lnTo>
                  <a:pt x="1578" y="1240"/>
                </a:lnTo>
                <a:lnTo>
                  <a:pt x="1575" y="1240"/>
                </a:lnTo>
                <a:lnTo>
                  <a:pt x="1575" y="1240"/>
                </a:lnTo>
                <a:lnTo>
                  <a:pt x="1571" y="1240"/>
                </a:lnTo>
                <a:lnTo>
                  <a:pt x="1568" y="1244"/>
                </a:lnTo>
                <a:lnTo>
                  <a:pt x="1564" y="1247"/>
                </a:lnTo>
                <a:lnTo>
                  <a:pt x="1561" y="1247"/>
                </a:lnTo>
                <a:lnTo>
                  <a:pt x="1554" y="1251"/>
                </a:lnTo>
                <a:lnTo>
                  <a:pt x="1550" y="1254"/>
                </a:lnTo>
                <a:lnTo>
                  <a:pt x="1547" y="1258"/>
                </a:lnTo>
                <a:lnTo>
                  <a:pt x="1543" y="1258"/>
                </a:lnTo>
                <a:lnTo>
                  <a:pt x="1536" y="1261"/>
                </a:lnTo>
                <a:lnTo>
                  <a:pt x="1536" y="1261"/>
                </a:lnTo>
                <a:lnTo>
                  <a:pt x="1536" y="1261"/>
                </a:lnTo>
                <a:lnTo>
                  <a:pt x="1533" y="1261"/>
                </a:lnTo>
                <a:lnTo>
                  <a:pt x="1533" y="1261"/>
                </a:lnTo>
                <a:lnTo>
                  <a:pt x="1530" y="1265"/>
                </a:lnTo>
                <a:lnTo>
                  <a:pt x="1530" y="1265"/>
                </a:lnTo>
                <a:lnTo>
                  <a:pt x="1526" y="1265"/>
                </a:lnTo>
                <a:lnTo>
                  <a:pt x="1526" y="1265"/>
                </a:lnTo>
                <a:lnTo>
                  <a:pt x="1526" y="1265"/>
                </a:lnTo>
                <a:lnTo>
                  <a:pt x="1526" y="1268"/>
                </a:lnTo>
                <a:lnTo>
                  <a:pt x="1523" y="1268"/>
                </a:lnTo>
                <a:lnTo>
                  <a:pt x="1523" y="1268"/>
                </a:lnTo>
                <a:lnTo>
                  <a:pt x="1523" y="1272"/>
                </a:lnTo>
                <a:lnTo>
                  <a:pt x="1523" y="1272"/>
                </a:lnTo>
                <a:lnTo>
                  <a:pt x="1523" y="1272"/>
                </a:lnTo>
                <a:lnTo>
                  <a:pt x="1523" y="1275"/>
                </a:lnTo>
                <a:lnTo>
                  <a:pt x="1512" y="1279"/>
                </a:lnTo>
                <a:lnTo>
                  <a:pt x="1505" y="1286"/>
                </a:lnTo>
                <a:lnTo>
                  <a:pt x="1498" y="1289"/>
                </a:lnTo>
                <a:lnTo>
                  <a:pt x="1488" y="1293"/>
                </a:lnTo>
                <a:lnTo>
                  <a:pt x="1481" y="1300"/>
                </a:lnTo>
                <a:lnTo>
                  <a:pt x="1474" y="1303"/>
                </a:lnTo>
                <a:lnTo>
                  <a:pt x="1463" y="1310"/>
                </a:lnTo>
                <a:lnTo>
                  <a:pt x="1456" y="1314"/>
                </a:lnTo>
                <a:lnTo>
                  <a:pt x="1449" y="1314"/>
                </a:lnTo>
                <a:lnTo>
                  <a:pt x="1446" y="1317"/>
                </a:lnTo>
                <a:lnTo>
                  <a:pt x="1442" y="1317"/>
                </a:lnTo>
                <a:lnTo>
                  <a:pt x="1435" y="1317"/>
                </a:lnTo>
                <a:lnTo>
                  <a:pt x="1432" y="1317"/>
                </a:lnTo>
                <a:lnTo>
                  <a:pt x="1428" y="1317"/>
                </a:lnTo>
                <a:lnTo>
                  <a:pt x="1421" y="1321"/>
                </a:lnTo>
                <a:lnTo>
                  <a:pt x="1418" y="1321"/>
                </a:lnTo>
                <a:lnTo>
                  <a:pt x="1397" y="1331"/>
                </a:lnTo>
                <a:lnTo>
                  <a:pt x="1379" y="1338"/>
                </a:lnTo>
                <a:lnTo>
                  <a:pt x="1369" y="1345"/>
                </a:lnTo>
                <a:lnTo>
                  <a:pt x="1355" y="1352"/>
                </a:lnTo>
                <a:lnTo>
                  <a:pt x="1344" y="1359"/>
                </a:lnTo>
                <a:lnTo>
                  <a:pt x="1334" y="1362"/>
                </a:lnTo>
                <a:lnTo>
                  <a:pt x="1323" y="1369"/>
                </a:lnTo>
                <a:lnTo>
                  <a:pt x="1310" y="1376"/>
                </a:lnTo>
                <a:lnTo>
                  <a:pt x="1306" y="1380"/>
                </a:lnTo>
                <a:lnTo>
                  <a:pt x="1303" y="1383"/>
                </a:lnTo>
                <a:lnTo>
                  <a:pt x="1303" y="1387"/>
                </a:lnTo>
                <a:lnTo>
                  <a:pt x="1299" y="1390"/>
                </a:lnTo>
                <a:lnTo>
                  <a:pt x="1296" y="1390"/>
                </a:lnTo>
                <a:lnTo>
                  <a:pt x="1296" y="1394"/>
                </a:lnTo>
                <a:lnTo>
                  <a:pt x="1292" y="1397"/>
                </a:lnTo>
                <a:lnTo>
                  <a:pt x="1289" y="1401"/>
                </a:lnTo>
                <a:lnTo>
                  <a:pt x="1289" y="1408"/>
                </a:lnTo>
                <a:lnTo>
                  <a:pt x="1289" y="1415"/>
                </a:lnTo>
                <a:lnTo>
                  <a:pt x="1289" y="1418"/>
                </a:lnTo>
                <a:lnTo>
                  <a:pt x="1289" y="1425"/>
                </a:lnTo>
                <a:lnTo>
                  <a:pt x="1289" y="1432"/>
                </a:lnTo>
                <a:lnTo>
                  <a:pt x="1289" y="1439"/>
                </a:lnTo>
                <a:lnTo>
                  <a:pt x="1289" y="1446"/>
                </a:lnTo>
                <a:lnTo>
                  <a:pt x="1289" y="1453"/>
                </a:lnTo>
                <a:lnTo>
                  <a:pt x="1292" y="1460"/>
                </a:lnTo>
                <a:lnTo>
                  <a:pt x="1296" y="1464"/>
                </a:lnTo>
                <a:lnTo>
                  <a:pt x="1296" y="1471"/>
                </a:lnTo>
                <a:lnTo>
                  <a:pt x="1299" y="1478"/>
                </a:lnTo>
                <a:lnTo>
                  <a:pt x="1306" y="1488"/>
                </a:lnTo>
                <a:lnTo>
                  <a:pt x="1313" y="1499"/>
                </a:lnTo>
                <a:lnTo>
                  <a:pt x="1323" y="1513"/>
                </a:lnTo>
                <a:lnTo>
                  <a:pt x="1337" y="1534"/>
                </a:lnTo>
                <a:lnTo>
                  <a:pt x="1351" y="1551"/>
                </a:lnTo>
                <a:lnTo>
                  <a:pt x="1365" y="1562"/>
                </a:lnTo>
                <a:lnTo>
                  <a:pt x="1376" y="1572"/>
                </a:lnTo>
                <a:lnTo>
                  <a:pt x="1383" y="1579"/>
                </a:lnTo>
                <a:lnTo>
                  <a:pt x="1390" y="1586"/>
                </a:lnTo>
                <a:lnTo>
                  <a:pt x="1400" y="1593"/>
                </a:lnTo>
                <a:lnTo>
                  <a:pt x="1407" y="1600"/>
                </a:lnTo>
                <a:lnTo>
                  <a:pt x="1421" y="1611"/>
                </a:lnTo>
                <a:lnTo>
                  <a:pt x="1425" y="1614"/>
                </a:lnTo>
                <a:lnTo>
                  <a:pt x="1432" y="1618"/>
                </a:lnTo>
                <a:lnTo>
                  <a:pt x="1435" y="1618"/>
                </a:lnTo>
                <a:lnTo>
                  <a:pt x="1442" y="1621"/>
                </a:lnTo>
                <a:lnTo>
                  <a:pt x="1446" y="1624"/>
                </a:lnTo>
                <a:lnTo>
                  <a:pt x="1453" y="1628"/>
                </a:lnTo>
                <a:lnTo>
                  <a:pt x="1456" y="1628"/>
                </a:lnTo>
                <a:lnTo>
                  <a:pt x="1463" y="1631"/>
                </a:lnTo>
                <a:lnTo>
                  <a:pt x="1474" y="1635"/>
                </a:lnTo>
                <a:lnTo>
                  <a:pt x="1481" y="1635"/>
                </a:lnTo>
                <a:lnTo>
                  <a:pt x="1491" y="1638"/>
                </a:lnTo>
                <a:lnTo>
                  <a:pt x="1502" y="1638"/>
                </a:lnTo>
                <a:lnTo>
                  <a:pt x="1512" y="1642"/>
                </a:lnTo>
                <a:lnTo>
                  <a:pt x="1519" y="1642"/>
                </a:lnTo>
                <a:lnTo>
                  <a:pt x="1530" y="1642"/>
                </a:lnTo>
                <a:lnTo>
                  <a:pt x="1536" y="1645"/>
                </a:lnTo>
                <a:close/>
                <a:moveTo>
                  <a:pt x="1638" y="1618"/>
                </a:moveTo>
                <a:lnTo>
                  <a:pt x="1662" y="1618"/>
                </a:lnTo>
                <a:lnTo>
                  <a:pt x="1683" y="1618"/>
                </a:lnTo>
                <a:lnTo>
                  <a:pt x="1708" y="1614"/>
                </a:lnTo>
                <a:lnTo>
                  <a:pt x="1729" y="1614"/>
                </a:lnTo>
                <a:lnTo>
                  <a:pt x="1753" y="1614"/>
                </a:lnTo>
                <a:lnTo>
                  <a:pt x="1774" y="1611"/>
                </a:lnTo>
                <a:lnTo>
                  <a:pt x="1798" y="1611"/>
                </a:lnTo>
                <a:lnTo>
                  <a:pt x="1819" y="1611"/>
                </a:lnTo>
                <a:lnTo>
                  <a:pt x="1830" y="1607"/>
                </a:lnTo>
                <a:lnTo>
                  <a:pt x="1840" y="1607"/>
                </a:lnTo>
                <a:lnTo>
                  <a:pt x="1847" y="1604"/>
                </a:lnTo>
                <a:lnTo>
                  <a:pt x="1854" y="1604"/>
                </a:lnTo>
                <a:lnTo>
                  <a:pt x="1865" y="1604"/>
                </a:lnTo>
                <a:lnTo>
                  <a:pt x="1875" y="1600"/>
                </a:lnTo>
                <a:lnTo>
                  <a:pt x="1889" y="1600"/>
                </a:lnTo>
                <a:lnTo>
                  <a:pt x="1907" y="1597"/>
                </a:lnTo>
                <a:lnTo>
                  <a:pt x="1910" y="1597"/>
                </a:lnTo>
                <a:lnTo>
                  <a:pt x="1910" y="1593"/>
                </a:lnTo>
                <a:lnTo>
                  <a:pt x="1910" y="1593"/>
                </a:lnTo>
                <a:lnTo>
                  <a:pt x="1910" y="1593"/>
                </a:lnTo>
                <a:lnTo>
                  <a:pt x="1910" y="1593"/>
                </a:lnTo>
                <a:lnTo>
                  <a:pt x="1914" y="1590"/>
                </a:lnTo>
                <a:lnTo>
                  <a:pt x="1914" y="1590"/>
                </a:lnTo>
                <a:lnTo>
                  <a:pt x="1914" y="1590"/>
                </a:lnTo>
                <a:lnTo>
                  <a:pt x="1914" y="1586"/>
                </a:lnTo>
                <a:lnTo>
                  <a:pt x="1914" y="1583"/>
                </a:lnTo>
                <a:lnTo>
                  <a:pt x="1910" y="1579"/>
                </a:lnTo>
                <a:lnTo>
                  <a:pt x="1910" y="1576"/>
                </a:lnTo>
                <a:lnTo>
                  <a:pt x="1910" y="1572"/>
                </a:lnTo>
                <a:lnTo>
                  <a:pt x="1910" y="1569"/>
                </a:lnTo>
                <a:lnTo>
                  <a:pt x="1910" y="1565"/>
                </a:lnTo>
                <a:lnTo>
                  <a:pt x="1910" y="1562"/>
                </a:lnTo>
                <a:lnTo>
                  <a:pt x="1903" y="1558"/>
                </a:lnTo>
                <a:lnTo>
                  <a:pt x="1893" y="1558"/>
                </a:lnTo>
                <a:lnTo>
                  <a:pt x="1889" y="1558"/>
                </a:lnTo>
                <a:lnTo>
                  <a:pt x="1882" y="1558"/>
                </a:lnTo>
                <a:lnTo>
                  <a:pt x="1872" y="1558"/>
                </a:lnTo>
                <a:lnTo>
                  <a:pt x="1865" y="1558"/>
                </a:lnTo>
                <a:lnTo>
                  <a:pt x="1851" y="1562"/>
                </a:lnTo>
                <a:lnTo>
                  <a:pt x="1833" y="1562"/>
                </a:lnTo>
                <a:lnTo>
                  <a:pt x="1830" y="1562"/>
                </a:lnTo>
                <a:lnTo>
                  <a:pt x="1830" y="1558"/>
                </a:lnTo>
                <a:lnTo>
                  <a:pt x="1826" y="1558"/>
                </a:lnTo>
                <a:lnTo>
                  <a:pt x="1823" y="1558"/>
                </a:lnTo>
                <a:lnTo>
                  <a:pt x="1819" y="1558"/>
                </a:lnTo>
                <a:lnTo>
                  <a:pt x="1816" y="1558"/>
                </a:lnTo>
                <a:lnTo>
                  <a:pt x="1812" y="1555"/>
                </a:lnTo>
                <a:lnTo>
                  <a:pt x="1809" y="1555"/>
                </a:lnTo>
                <a:lnTo>
                  <a:pt x="1802" y="1555"/>
                </a:lnTo>
                <a:lnTo>
                  <a:pt x="1795" y="1555"/>
                </a:lnTo>
                <a:lnTo>
                  <a:pt x="1788" y="1555"/>
                </a:lnTo>
                <a:lnTo>
                  <a:pt x="1777" y="1558"/>
                </a:lnTo>
                <a:lnTo>
                  <a:pt x="1770" y="1558"/>
                </a:lnTo>
                <a:lnTo>
                  <a:pt x="1763" y="1558"/>
                </a:lnTo>
                <a:lnTo>
                  <a:pt x="1756" y="1558"/>
                </a:lnTo>
                <a:lnTo>
                  <a:pt x="1746" y="1558"/>
                </a:lnTo>
                <a:lnTo>
                  <a:pt x="1736" y="1555"/>
                </a:lnTo>
                <a:lnTo>
                  <a:pt x="1725" y="1555"/>
                </a:lnTo>
                <a:lnTo>
                  <a:pt x="1715" y="1551"/>
                </a:lnTo>
                <a:lnTo>
                  <a:pt x="1708" y="1551"/>
                </a:lnTo>
                <a:lnTo>
                  <a:pt x="1697" y="1551"/>
                </a:lnTo>
                <a:lnTo>
                  <a:pt x="1687" y="1551"/>
                </a:lnTo>
                <a:lnTo>
                  <a:pt x="1673" y="1551"/>
                </a:lnTo>
                <a:lnTo>
                  <a:pt x="1655" y="1551"/>
                </a:lnTo>
                <a:lnTo>
                  <a:pt x="1655" y="1548"/>
                </a:lnTo>
                <a:lnTo>
                  <a:pt x="1652" y="1548"/>
                </a:lnTo>
                <a:lnTo>
                  <a:pt x="1648" y="1544"/>
                </a:lnTo>
                <a:lnTo>
                  <a:pt x="1641" y="1544"/>
                </a:lnTo>
                <a:lnTo>
                  <a:pt x="1634" y="1541"/>
                </a:lnTo>
                <a:lnTo>
                  <a:pt x="1624" y="1541"/>
                </a:lnTo>
                <a:lnTo>
                  <a:pt x="1606" y="1537"/>
                </a:lnTo>
                <a:lnTo>
                  <a:pt x="1585" y="1534"/>
                </a:lnTo>
                <a:lnTo>
                  <a:pt x="1585" y="1537"/>
                </a:lnTo>
                <a:lnTo>
                  <a:pt x="1582" y="1537"/>
                </a:lnTo>
                <a:lnTo>
                  <a:pt x="1582" y="1537"/>
                </a:lnTo>
                <a:lnTo>
                  <a:pt x="1582" y="1541"/>
                </a:lnTo>
                <a:lnTo>
                  <a:pt x="1582" y="1541"/>
                </a:lnTo>
                <a:lnTo>
                  <a:pt x="1578" y="1544"/>
                </a:lnTo>
                <a:lnTo>
                  <a:pt x="1578" y="1544"/>
                </a:lnTo>
                <a:lnTo>
                  <a:pt x="1578" y="1548"/>
                </a:lnTo>
                <a:lnTo>
                  <a:pt x="1575" y="1558"/>
                </a:lnTo>
                <a:lnTo>
                  <a:pt x="1575" y="1569"/>
                </a:lnTo>
                <a:lnTo>
                  <a:pt x="1571" y="1572"/>
                </a:lnTo>
                <a:lnTo>
                  <a:pt x="1571" y="1579"/>
                </a:lnTo>
                <a:lnTo>
                  <a:pt x="1571" y="1583"/>
                </a:lnTo>
                <a:lnTo>
                  <a:pt x="1571" y="1586"/>
                </a:lnTo>
                <a:lnTo>
                  <a:pt x="1571" y="1593"/>
                </a:lnTo>
                <a:lnTo>
                  <a:pt x="1571" y="1597"/>
                </a:lnTo>
                <a:lnTo>
                  <a:pt x="1582" y="1600"/>
                </a:lnTo>
                <a:lnTo>
                  <a:pt x="1589" y="1604"/>
                </a:lnTo>
                <a:lnTo>
                  <a:pt x="1596" y="1604"/>
                </a:lnTo>
                <a:lnTo>
                  <a:pt x="1606" y="1607"/>
                </a:lnTo>
                <a:lnTo>
                  <a:pt x="1613" y="1611"/>
                </a:lnTo>
                <a:lnTo>
                  <a:pt x="1620" y="1614"/>
                </a:lnTo>
                <a:lnTo>
                  <a:pt x="1631" y="1614"/>
                </a:lnTo>
                <a:lnTo>
                  <a:pt x="1638" y="1618"/>
                </a:lnTo>
                <a:close/>
                <a:moveTo>
                  <a:pt x="2200" y="1590"/>
                </a:moveTo>
                <a:lnTo>
                  <a:pt x="2245" y="1590"/>
                </a:lnTo>
                <a:lnTo>
                  <a:pt x="2284" y="1590"/>
                </a:lnTo>
                <a:lnTo>
                  <a:pt x="2315" y="1590"/>
                </a:lnTo>
                <a:lnTo>
                  <a:pt x="2340" y="1590"/>
                </a:lnTo>
                <a:lnTo>
                  <a:pt x="2368" y="1586"/>
                </a:lnTo>
                <a:lnTo>
                  <a:pt x="2392" y="1586"/>
                </a:lnTo>
                <a:lnTo>
                  <a:pt x="2420" y="1586"/>
                </a:lnTo>
                <a:lnTo>
                  <a:pt x="2448" y="1586"/>
                </a:lnTo>
                <a:lnTo>
                  <a:pt x="2465" y="1583"/>
                </a:lnTo>
                <a:lnTo>
                  <a:pt x="2479" y="1583"/>
                </a:lnTo>
                <a:lnTo>
                  <a:pt x="2486" y="1579"/>
                </a:lnTo>
                <a:lnTo>
                  <a:pt x="2497" y="1579"/>
                </a:lnTo>
                <a:lnTo>
                  <a:pt x="2504" y="1576"/>
                </a:lnTo>
                <a:lnTo>
                  <a:pt x="2511" y="1576"/>
                </a:lnTo>
                <a:lnTo>
                  <a:pt x="2518" y="1572"/>
                </a:lnTo>
                <a:lnTo>
                  <a:pt x="2528" y="1569"/>
                </a:lnTo>
                <a:lnTo>
                  <a:pt x="2532" y="1565"/>
                </a:lnTo>
                <a:lnTo>
                  <a:pt x="2532" y="1565"/>
                </a:lnTo>
                <a:lnTo>
                  <a:pt x="2535" y="1562"/>
                </a:lnTo>
                <a:lnTo>
                  <a:pt x="2539" y="1562"/>
                </a:lnTo>
                <a:lnTo>
                  <a:pt x="2539" y="1558"/>
                </a:lnTo>
                <a:lnTo>
                  <a:pt x="2542" y="1555"/>
                </a:lnTo>
                <a:lnTo>
                  <a:pt x="2542" y="1555"/>
                </a:lnTo>
                <a:lnTo>
                  <a:pt x="2546" y="1555"/>
                </a:lnTo>
                <a:lnTo>
                  <a:pt x="2546" y="1548"/>
                </a:lnTo>
                <a:lnTo>
                  <a:pt x="2546" y="1541"/>
                </a:lnTo>
                <a:lnTo>
                  <a:pt x="2546" y="1537"/>
                </a:lnTo>
                <a:lnTo>
                  <a:pt x="2546" y="1530"/>
                </a:lnTo>
                <a:lnTo>
                  <a:pt x="2546" y="1527"/>
                </a:lnTo>
                <a:lnTo>
                  <a:pt x="2546" y="1520"/>
                </a:lnTo>
                <a:lnTo>
                  <a:pt x="2546" y="1513"/>
                </a:lnTo>
                <a:lnTo>
                  <a:pt x="2546" y="1502"/>
                </a:lnTo>
                <a:lnTo>
                  <a:pt x="2532" y="1502"/>
                </a:lnTo>
                <a:lnTo>
                  <a:pt x="2525" y="1502"/>
                </a:lnTo>
                <a:lnTo>
                  <a:pt x="2518" y="1502"/>
                </a:lnTo>
                <a:lnTo>
                  <a:pt x="2507" y="1506"/>
                </a:lnTo>
                <a:lnTo>
                  <a:pt x="2500" y="1506"/>
                </a:lnTo>
                <a:lnTo>
                  <a:pt x="2490" y="1506"/>
                </a:lnTo>
                <a:lnTo>
                  <a:pt x="2479" y="1506"/>
                </a:lnTo>
                <a:lnTo>
                  <a:pt x="2462" y="1506"/>
                </a:lnTo>
                <a:lnTo>
                  <a:pt x="2423" y="1509"/>
                </a:lnTo>
                <a:lnTo>
                  <a:pt x="2396" y="1513"/>
                </a:lnTo>
                <a:lnTo>
                  <a:pt x="2371" y="1516"/>
                </a:lnTo>
                <a:lnTo>
                  <a:pt x="2357" y="1520"/>
                </a:lnTo>
                <a:lnTo>
                  <a:pt x="2347" y="1520"/>
                </a:lnTo>
                <a:lnTo>
                  <a:pt x="2336" y="1523"/>
                </a:lnTo>
                <a:lnTo>
                  <a:pt x="2333" y="1523"/>
                </a:lnTo>
                <a:lnTo>
                  <a:pt x="2322" y="1527"/>
                </a:lnTo>
                <a:lnTo>
                  <a:pt x="2308" y="1527"/>
                </a:lnTo>
                <a:lnTo>
                  <a:pt x="2291" y="1530"/>
                </a:lnTo>
                <a:lnTo>
                  <a:pt x="2273" y="1530"/>
                </a:lnTo>
                <a:lnTo>
                  <a:pt x="2256" y="1534"/>
                </a:lnTo>
                <a:lnTo>
                  <a:pt x="2242" y="1534"/>
                </a:lnTo>
                <a:lnTo>
                  <a:pt x="2224" y="1537"/>
                </a:lnTo>
                <a:lnTo>
                  <a:pt x="2207" y="1537"/>
                </a:lnTo>
                <a:lnTo>
                  <a:pt x="2190" y="1541"/>
                </a:lnTo>
                <a:lnTo>
                  <a:pt x="2190" y="1544"/>
                </a:lnTo>
                <a:lnTo>
                  <a:pt x="2190" y="1551"/>
                </a:lnTo>
                <a:lnTo>
                  <a:pt x="2190" y="1558"/>
                </a:lnTo>
                <a:lnTo>
                  <a:pt x="2190" y="1562"/>
                </a:lnTo>
                <a:lnTo>
                  <a:pt x="2190" y="1569"/>
                </a:lnTo>
                <a:lnTo>
                  <a:pt x="2190" y="1572"/>
                </a:lnTo>
                <a:lnTo>
                  <a:pt x="2190" y="1579"/>
                </a:lnTo>
                <a:lnTo>
                  <a:pt x="2186" y="1586"/>
                </a:lnTo>
                <a:lnTo>
                  <a:pt x="2190" y="1586"/>
                </a:lnTo>
                <a:lnTo>
                  <a:pt x="2193" y="1586"/>
                </a:lnTo>
                <a:lnTo>
                  <a:pt x="2193" y="1586"/>
                </a:lnTo>
                <a:lnTo>
                  <a:pt x="2196" y="1586"/>
                </a:lnTo>
                <a:lnTo>
                  <a:pt x="2196" y="1590"/>
                </a:lnTo>
                <a:lnTo>
                  <a:pt x="2196" y="1590"/>
                </a:lnTo>
                <a:lnTo>
                  <a:pt x="2200" y="1590"/>
                </a:lnTo>
                <a:lnTo>
                  <a:pt x="2200" y="1590"/>
                </a:lnTo>
                <a:close/>
                <a:moveTo>
                  <a:pt x="1830" y="1541"/>
                </a:moveTo>
                <a:lnTo>
                  <a:pt x="1833" y="1541"/>
                </a:lnTo>
                <a:lnTo>
                  <a:pt x="1837" y="1541"/>
                </a:lnTo>
                <a:lnTo>
                  <a:pt x="1840" y="1541"/>
                </a:lnTo>
                <a:lnTo>
                  <a:pt x="1844" y="1541"/>
                </a:lnTo>
                <a:lnTo>
                  <a:pt x="1844" y="1541"/>
                </a:lnTo>
                <a:lnTo>
                  <a:pt x="1847" y="1541"/>
                </a:lnTo>
                <a:lnTo>
                  <a:pt x="1851" y="1544"/>
                </a:lnTo>
                <a:lnTo>
                  <a:pt x="1851" y="1544"/>
                </a:lnTo>
                <a:lnTo>
                  <a:pt x="1854" y="1537"/>
                </a:lnTo>
                <a:lnTo>
                  <a:pt x="1854" y="1530"/>
                </a:lnTo>
                <a:lnTo>
                  <a:pt x="1854" y="1527"/>
                </a:lnTo>
                <a:lnTo>
                  <a:pt x="1854" y="1520"/>
                </a:lnTo>
                <a:lnTo>
                  <a:pt x="1854" y="1516"/>
                </a:lnTo>
                <a:lnTo>
                  <a:pt x="1854" y="1509"/>
                </a:lnTo>
                <a:lnTo>
                  <a:pt x="1854" y="1506"/>
                </a:lnTo>
                <a:lnTo>
                  <a:pt x="1858" y="1502"/>
                </a:lnTo>
                <a:lnTo>
                  <a:pt x="1861" y="1492"/>
                </a:lnTo>
                <a:lnTo>
                  <a:pt x="1865" y="1488"/>
                </a:lnTo>
                <a:lnTo>
                  <a:pt x="1868" y="1481"/>
                </a:lnTo>
                <a:lnTo>
                  <a:pt x="1875" y="1474"/>
                </a:lnTo>
                <a:lnTo>
                  <a:pt x="1879" y="1467"/>
                </a:lnTo>
                <a:lnTo>
                  <a:pt x="1882" y="1460"/>
                </a:lnTo>
                <a:lnTo>
                  <a:pt x="1886" y="1453"/>
                </a:lnTo>
                <a:lnTo>
                  <a:pt x="1889" y="1446"/>
                </a:lnTo>
                <a:lnTo>
                  <a:pt x="1896" y="1439"/>
                </a:lnTo>
                <a:lnTo>
                  <a:pt x="1903" y="1436"/>
                </a:lnTo>
                <a:lnTo>
                  <a:pt x="1910" y="1429"/>
                </a:lnTo>
                <a:lnTo>
                  <a:pt x="1917" y="1422"/>
                </a:lnTo>
                <a:lnTo>
                  <a:pt x="1924" y="1418"/>
                </a:lnTo>
                <a:lnTo>
                  <a:pt x="1931" y="1411"/>
                </a:lnTo>
                <a:lnTo>
                  <a:pt x="1938" y="1408"/>
                </a:lnTo>
                <a:lnTo>
                  <a:pt x="1945" y="1401"/>
                </a:lnTo>
                <a:lnTo>
                  <a:pt x="1963" y="1394"/>
                </a:lnTo>
                <a:lnTo>
                  <a:pt x="1973" y="1387"/>
                </a:lnTo>
                <a:lnTo>
                  <a:pt x="1983" y="1383"/>
                </a:lnTo>
                <a:lnTo>
                  <a:pt x="1994" y="1380"/>
                </a:lnTo>
                <a:lnTo>
                  <a:pt x="2001" y="1376"/>
                </a:lnTo>
                <a:lnTo>
                  <a:pt x="2011" y="1373"/>
                </a:lnTo>
                <a:lnTo>
                  <a:pt x="2025" y="1369"/>
                </a:lnTo>
                <a:lnTo>
                  <a:pt x="2043" y="1362"/>
                </a:lnTo>
                <a:lnTo>
                  <a:pt x="2043" y="1359"/>
                </a:lnTo>
                <a:lnTo>
                  <a:pt x="2046" y="1352"/>
                </a:lnTo>
                <a:lnTo>
                  <a:pt x="2046" y="1345"/>
                </a:lnTo>
                <a:lnTo>
                  <a:pt x="2046" y="1338"/>
                </a:lnTo>
                <a:lnTo>
                  <a:pt x="2046" y="1331"/>
                </a:lnTo>
                <a:lnTo>
                  <a:pt x="2046" y="1324"/>
                </a:lnTo>
                <a:lnTo>
                  <a:pt x="2046" y="1317"/>
                </a:lnTo>
                <a:lnTo>
                  <a:pt x="2046" y="1310"/>
                </a:lnTo>
                <a:lnTo>
                  <a:pt x="2043" y="1310"/>
                </a:lnTo>
                <a:lnTo>
                  <a:pt x="2043" y="1303"/>
                </a:lnTo>
                <a:lnTo>
                  <a:pt x="2039" y="1300"/>
                </a:lnTo>
                <a:lnTo>
                  <a:pt x="2039" y="1293"/>
                </a:lnTo>
                <a:lnTo>
                  <a:pt x="2036" y="1286"/>
                </a:lnTo>
                <a:lnTo>
                  <a:pt x="2036" y="1279"/>
                </a:lnTo>
                <a:lnTo>
                  <a:pt x="2032" y="1272"/>
                </a:lnTo>
                <a:lnTo>
                  <a:pt x="2029" y="1268"/>
                </a:lnTo>
                <a:lnTo>
                  <a:pt x="2022" y="1268"/>
                </a:lnTo>
                <a:lnTo>
                  <a:pt x="2015" y="1272"/>
                </a:lnTo>
                <a:lnTo>
                  <a:pt x="2004" y="1272"/>
                </a:lnTo>
                <a:lnTo>
                  <a:pt x="1997" y="1272"/>
                </a:lnTo>
                <a:lnTo>
                  <a:pt x="1987" y="1272"/>
                </a:lnTo>
                <a:lnTo>
                  <a:pt x="1980" y="1275"/>
                </a:lnTo>
                <a:lnTo>
                  <a:pt x="1973" y="1275"/>
                </a:lnTo>
                <a:lnTo>
                  <a:pt x="1963" y="1275"/>
                </a:lnTo>
                <a:lnTo>
                  <a:pt x="1956" y="1279"/>
                </a:lnTo>
                <a:lnTo>
                  <a:pt x="1949" y="1282"/>
                </a:lnTo>
                <a:lnTo>
                  <a:pt x="1938" y="1282"/>
                </a:lnTo>
                <a:lnTo>
                  <a:pt x="1931" y="1286"/>
                </a:lnTo>
                <a:lnTo>
                  <a:pt x="1924" y="1289"/>
                </a:lnTo>
                <a:lnTo>
                  <a:pt x="1917" y="1293"/>
                </a:lnTo>
                <a:lnTo>
                  <a:pt x="1907" y="1293"/>
                </a:lnTo>
                <a:lnTo>
                  <a:pt x="1900" y="1296"/>
                </a:lnTo>
                <a:lnTo>
                  <a:pt x="1896" y="1300"/>
                </a:lnTo>
                <a:lnTo>
                  <a:pt x="1886" y="1303"/>
                </a:lnTo>
                <a:lnTo>
                  <a:pt x="1872" y="1310"/>
                </a:lnTo>
                <a:lnTo>
                  <a:pt x="1858" y="1317"/>
                </a:lnTo>
                <a:lnTo>
                  <a:pt x="1840" y="1324"/>
                </a:lnTo>
                <a:lnTo>
                  <a:pt x="1823" y="1331"/>
                </a:lnTo>
                <a:lnTo>
                  <a:pt x="1802" y="1342"/>
                </a:lnTo>
                <a:lnTo>
                  <a:pt x="1784" y="1352"/>
                </a:lnTo>
                <a:lnTo>
                  <a:pt x="1781" y="1359"/>
                </a:lnTo>
                <a:lnTo>
                  <a:pt x="1777" y="1369"/>
                </a:lnTo>
                <a:lnTo>
                  <a:pt x="1770" y="1380"/>
                </a:lnTo>
                <a:lnTo>
                  <a:pt x="1767" y="1390"/>
                </a:lnTo>
                <a:lnTo>
                  <a:pt x="1760" y="1404"/>
                </a:lnTo>
                <a:lnTo>
                  <a:pt x="1756" y="1418"/>
                </a:lnTo>
                <a:lnTo>
                  <a:pt x="1750" y="1436"/>
                </a:lnTo>
                <a:lnTo>
                  <a:pt x="1743" y="1453"/>
                </a:lnTo>
                <a:lnTo>
                  <a:pt x="1739" y="1453"/>
                </a:lnTo>
                <a:lnTo>
                  <a:pt x="1739" y="1457"/>
                </a:lnTo>
                <a:lnTo>
                  <a:pt x="1736" y="1460"/>
                </a:lnTo>
                <a:lnTo>
                  <a:pt x="1732" y="1467"/>
                </a:lnTo>
                <a:lnTo>
                  <a:pt x="1729" y="1474"/>
                </a:lnTo>
                <a:lnTo>
                  <a:pt x="1722" y="1488"/>
                </a:lnTo>
                <a:lnTo>
                  <a:pt x="1711" y="1506"/>
                </a:lnTo>
                <a:lnTo>
                  <a:pt x="1701" y="1530"/>
                </a:lnTo>
                <a:lnTo>
                  <a:pt x="1701" y="1530"/>
                </a:lnTo>
                <a:lnTo>
                  <a:pt x="1704" y="1530"/>
                </a:lnTo>
                <a:lnTo>
                  <a:pt x="1704" y="1530"/>
                </a:lnTo>
                <a:lnTo>
                  <a:pt x="1704" y="1530"/>
                </a:lnTo>
                <a:lnTo>
                  <a:pt x="1704" y="1534"/>
                </a:lnTo>
                <a:lnTo>
                  <a:pt x="1704" y="1534"/>
                </a:lnTo>
                <a:lnTo>
                  <a:pt x="1704" y="1534"/>
                </a:lnTo>
                <a:lnTo>
                  <a:pt x="1704" y="1534"/>
                </a:lnTo>
                <a:lnTo>
                  <a:pt x="1722" y="1534"/>
                </a:lnTo>
                <a:lnTo>
                  <a:pt x="1736" y="1537"/>
                </a:lnTo>
                <a:lnTo>
                  <a:pt x="1753" y="1537"/>
                </a:lnTo>
                <a:lnTo>
                  <a:pt x="1767" y="1537"/>
                </a:lnTo>
                <a:lnTo>
                  <a:pt x="1784" y="1537"/>
                </a:lnTo>
                <a:lnTo>
                  <a:pt x="1798" y="1537"/>
                </a:lnTo>
                <a:lnTo>
                  <a:pt x="1816" y="1541"/>
                </a:lnTo>
                <a:lnTo>
                  <a:pt x="1830" y="1541"/>
                </a:lnTo>
                <a:close/>
                <a:moveTo>
                  <a:pt x="716" y="1513"/>
                </a:moveTo>
                <a:lnTo>
                  <a:pt x="716" y="1513"/>
                </a:lnTo>
                <a:lnTo>
                  <a:pt x="719" y="1513"/>
                </a:lnTo>
                <a:lnTo>
                  <a:pt x="719" y="1513"/>
                </a:lnTo>
                <a:lnTo>
                  <a:pt x="719" y="1513"/>
                </a:lnTo>
                <a:lnTo>
                  <a:pt x="723" y="1513"/>
                </a:lnTo>
                <a:lnTo>
                  <a:pt x="723" y="1513"/>
                </a:lnTo>
                <a:lnTo>
                  <a:pt x="723" y="1513"/>
                </a:lnTo>
                <a:lnTo>
                  <a:pt x="726" y="1513"/>
                </a:lnTo>
                <a:lnTo>
                  <a:pt x="726" y="1513"/>
                </a:lnTo>
                <a:lnTo>
                  <a:pt x="730" y="1509"/>
                </a:lnTo>
                <a:lnTo>
                  <a:pt x="730" y="1509"/>
                </a:lnTo>
                <a:lnTo>
                  <a:pt x="730" y="1506"/>
                </a:lnTo>
                <a:lnTo>
                  <a:pt x="730" y="1506"/>
                </a:lnTo>
                <a:lnTo>
                  <a:pt x="730" y="1502"/>
                </a:lnTo>
                <a:lnTo>
                  <a:pt x="730" y="1502"/>
                </a:lnTo>
                <a:lnTo>
                  <a:pt x="730" y="1499"/>
                </a:lnTo>
                <a:lnTo>
                  <a:pt x="726" y="1492"/>
                </a:lnTo>
                <a:lnTo>
                  <a:pt x="723" y="1488"/>
                </a:lnTo>
                <a:lnTo>
                  <a:pt x="719" y="1485"/>
                </a:lnTo>
                <a:lnTo>
                  <a:pt x="716" y="1478"/>
                </a:lnTo>
                <a:lnTo>
                  <a:pt x="712" y="1474"/>
                </a:lnTo>
                <a:lnTo>
                  <a:pt x="712" y="1471"/>
                </a:lnTo>
                <a:lnTo>
                  <a:pt x="709" y="1464"/>
                </a:lnTo>
                <a:lnTo>
                  <a:pt x="705" y="1460"/>
                </a:lnTo>
                <a:lnTo>
                  <a:pt x="698" y="1457"/>
                </a:lnTo>
                <a:lnTo>
                  <a:pt x="695" y="1453"/>
                </a:lnTo>
                <a:lnTo>
                  <a:pt x="688" y="1450"/>
                </a:lnTo>
                <a:lnTo>
                  <a:pt x="684" y="1446"/>
                </a:lnTo>
                <a:lnTo>
                  <a:pt x="677" y="1443"/>
                </a:lnTo>
                <a:lnTo>
                  <a:pt x="674" y="1439"/>
                </a:lnTo>
                <a:lnTo>
                  <a:pt x="667" y="1436"/>
                </a:lnTo>
                <a:lnTo>
                  <a:pt x="663" y="1432"/>
                </a:lnTo>
                <a:lnTo>
                  <a:pt x="657" y="1429"/>
                </a:lnTo>
                <a:lnTo>
                  <a:pt x="650" y="1429"/>
                </a:lnTo>
                <a:lnTo>
                  <a:pt x="643" y="1425"/>
                </a:lnTo>
                <a:lnTo>
                  <a:pt x="636" y="1422"/>
                </a:lnTo>
                <a:lnTo>
                  <a:pt x="629" y="1422"/>
                </a:lnTo>
                <a:lnTo>
                  <a:pt x="622" y="1418"/>
                </a:lnTo>
                <a:lnTo>
                  <a:pt x="615" y="1415"/>
                </a:lnTo>
                <a:lnTo>
                  <a:pt x="604" y="1415"/>
                </a:lnTo>
                <a:lnTo>
                  <a:pt x="604" y="1418"/>
                </a:lnTo>
                <a:lnTo>
                  <a:pt x="604" y="1422"/>
                </a:lnTo>
                <a:lnTo>
                  <a:pt x="604" y="1425"/>
                </a:lnTo>
                <a:lnTo>
                  <a:pt x="604" y="1429"/>
                </a:lnTo>
                <a:lnTo>
                  <a:pt x="604" y="1432"/>
                </a:lnTo>
                <a:lnTo>
                  <a:pt x="604" y="1436"/>
                </a:lnTo>
                <a:lnTo>
                  <a:pt x="604" y="1439"/>
                </a:lnTo>
                <a:lnTo>
                  <a:pt x="604" y="1446"/>
                </a:lnTo>
                <a:lnTo>
                  <a:pt x="615" y="1453"/>
                </a:lnTo>
                <a:lnTo>
                  <a:pt x="625" y="1457"/>
                </a:lnTo>
                <a:lnTo>
                  <a:pt x="636" y="1464"/>
                </a:lnTo>
                <a:lnTo>
                  <a:pt x="643" y="1471"/>
                </a:lnTo>
                <a:lnTo>
                  <a:pt x="653" y="1478"/>
                </a:lnTo>
                <a:lnTo>
                  <a:pt x="663" y="1485"/>
                </a:lnTo>
                <a:lnTo>
                  <a:pt x="670" y="1492"/>
                </a:lnTo>
                <a:lnTo>
                  <a:pt x="681" y="1499"/>
                </a:lnTo>
                <a:lnTo>
                  <a:pt x="684" y="1499"/>
                </a:lnTo>
                <a:lnTo>
                  <a:pt x="688" y="1502"/>
                </a:lnTo>
                <a:lnTo>
                  <a:pt x="695" y="1506"/>
                </a:lnTo>
                <a:lnTo>
                  <a:pt x="698" y="1506"/>
                </a:lnTo>
                <a:lnTo>
                  <a:pt x="702" y="1509"/>
                </a:lnTo>
                <a:lnTo>
                  <a:pt x="705" y="1509"/>
                </a:lnTo>
                <a:lnTo>
                  <a:pt x="709" y="1513"/>
                </a:lnTo>
                <a:lnTo>
                  <a:pt x="716" y="1513"/>
                </a:lnTo>
                <a:close/>
                <a:moveTo>
                  <a:pt x="1048" y="1457"/>
                </a:moveTo>
                <a:lnTo>
                  <a:pt x="1048" y="1457"/>
                </a:lnTo>
                <a:lnTo>
                  <a:pt x="1048" y="1457"/>
                </a:lnTo>
                <a:lnTo>
                  <a:pt x="1048" y="1457"/>
                </a:lnTo>
                <a:lnTo>
                  <a:pt x="1048" y="1457"/>
                </a:lnTo>
                <a:lnTo>
                  <a:pt x="1048" y="1457"/>
                </a:lnTo>
                <a:lnTo>
                  <a:pt x="1051" y="1457"/>
                </a:lnTo>
                <a:lnTo>
                  <a:pt x="1051" y="1457"/>
                </a:lnTo>
                <a:lnTo>
                  <a:pt x="1051" y="1460"/>
                </a:lnTo>
                <a:lnTo>
                  <a:pt x="1062" y="1446"/>
                </a:lnTo>
                <a:lnTo>
                  <a:pt x="1072" y="1439"/>
                </a:lnTo>
                <a:lnTo>
                  <a:pt x="1079" y="1429"/>
                </a:lnTo>
                <a:lnTo>
                  <a:pt x="1090" y="1418"/>
                </a:lnTo>
                <a:lnTo>
                  <a:pt x="1103" y="1401"/>
                </a:lnTo>
                <a:lnTo>
                  <a:pt x="1121" y="1380"/>
                </a:lnTo>
                <a:lnTo>
                  <a:pt x="1145" y="1352"/>
                </a:lnTo>
                <a:lnTo>
                  <a:pt x="1173" y="1317"/>
                </a:lnTo>
                <a:lnTo>
                  <a:pt x="1177" y="1314"/>
                </a:lnTo>
                <a:lnTo>
                  <a:pt x="1177" y="1310"/>
                </a:lnTo>
                <a:lnTo>
                  <a:pt x="1180" y="1307"/>
                </a:lnTo>
                <a:lnTo>
                  <a:pt x="1180" y="1303"/>
                </a:lnTo>
                <a:lnTo>
                  <a:pt x="1184" y="1300"/>
                </a:lnTo>
                <a:lnTo>
                  <a:pt x="1184" y="1296"/>
                </a:lnTo>
                <a:lnTo>
                  <a:pt x="1187" y="1293"/>
                </a:lnTo>
                <a:lnTo>
                  <a:pt x="1187" y="1289"/>
                </a:lnTo>
                <a:lnTo>
                  <a:pt x="1187" y="1289"/>
                </a:lnTo>
                <a:lnTo>
                  <a:pt x="1187" y="1286"/>
                </a:lnTo>
                <a:lnTo>
                  <a:pt x="1187" y="1282"/>
                </a:lnTo>
                <a:lnTo>
                  <a:pt x="1187" y="1279"/>
                </a:lnTo>
                <a:lnTo>
                  <a:pt x="1187" y="1279"/>
                </a:lnTo>
                <a:lnTo>
                  <a:pt x="1184" y="1275"/>
                </a:lnTo>
                <a:lnTo>
                  <a:pt x="1184" y="1272"/>
                </a:lnTo>
                <a:lnTo>
                  <a:pt x="1184" y="1268"/>
                </a:lnTo>
                <a:lnTo>
                  <a:pt x="1180" y="1261"/>
                </a:lnTo>
                <a:lnTo>
                  <a:pt x="1177" y="1254"/>
                </a:lnTo>
                <a:lnTo>
                  <a:pt x="1170" y="1247"/>
                </a:lnTo>
                <a:lnTo>
                  <a:pt x="1166" y="1240"/>
                </a:lnTo>
                <a:lnTo>
                  <a:pt x="1163" y="1233"/>
                </a:lnTo>
                <a:lnTo>
                  <a:pt x="1159" y="1226"/>
                </a:lnTo>
                <a:lnTo>
                  <a:pt x="1156" y="1219"/>
                </a:lnTo>
                <a:lnTo>
                  <a:pt x="1149" y="1212"/>
                </a:lnTo>
                <a:lnTo>
                  <a:pt x="1131" y="1184"/>
                </a:lnTo>
                <a:lnTo>
                  <a:pt x="1114" y="1163"/>
                </a:lnTo>
                <a:lnTo>
                  <a:pt x="1100" y="1146"/>
                </a:lnTo>
                <a:lnTo>
                  <a:pt x="1086" y="1125"/>
                </a:lnTo>
                <a:lnTo>
                  <a:pt x="1069" y="1104"/>
                </a:lnTo>
                <a:lnTo>
                  <a:pt x="1044" y="1076"/>
                </a:lnTo>
                <a:lnTo>
                  <a:pt x="1016" y="1038"/>
                </a:lnTo>
                <a:lnTo>
                  <a:pt x="978" y="992"/>
                </a:lnTo>
                <a:lnTo>
                  <a:pt x="978" y="989"/>
                </a:lnTo>
                <a:lnTo>
                  <a:pt x="978" y="989"/>
                </a:lnTo>
                <a:lnTo>
                  <a:pt x="978" y="985"/>
                </a:lnTo>
                <a:lnTo>
                  <a:pt x="981" y="982"/>
                </a:lnTo>
                <a:lnTo>
                  <a:pt x="981" y="982"/>
                </a:lnTo>
                <a:lnTo>
                  <a:pt x="985" y="978"/>
                </a:lnTo>
                <a:lnTo>
                  <a:pt x="988" y="971"/>
                </a:lnTo>
                <a:lnTo>
                  <a:pt x="995" y="968"/>
                </a:lnTo>
                <a:lnTo>
                  <a:pt x="999" y="957"/>
                </a:lnTo>
                <a:lnTo>
                  <a:pt x="999" y="954"/>
                </a:lnTo>
                <a:lnTo>
                  <a:pt x="1002" y="947"/>
                </a:lnTo>
                <a:lnTo>
                  <a:pt x="1002" y="943"/>
                </a:lnTo>
                <a:lnTo>
                  <a:pt x="1002" y="940"/>
                </a:lnTo>
                <a:lnTo>
                  <a:pt x="1002" y="933"/>
                </a:lnTo>
                <a:lnTo>
                  <a:pt x="1002" y="926"/>
                </a:lnTo>
                <a:lnTo>
                  <a:pt x="1002" y="919"/>
                </a:lnTo>
                <a:lnTo>
                  <a:pt x="1002" y="915"/>
                </a:lnTo>
                <a:lnTo>
                  <a:pt x="1002" y="912"/>
                </a:lnTo>
                <a:lnTo>
                  <a:pt x="999" y="912"/>
                </a:lnTo>
                <a:lnTo>
                  <a:pt x="999" y="908"/>
                </a:lnTo>
                <a:lnTo>
                  <a:pt x="999" y="905"/>
                </a:lnTo>
                <a:lnTo>
                  <a:pt x="995" y="905"/>
                </a:lnTo>
                <a:lnTo>
                  <a:pt x="995" y="901"/>
                </a:lnTo>
                <a:lnTo>
                  <a:pt x="995" y="898"/>
                </a:lnTo>
                <a:lnTo>
                  <a:pt x="992" y="898"/>
                </a:lnTo>
                <a:lnTo>
                  <a:pt x="992" y="894"/>
                </a:lnTo>
                <a:lnTo>
                  <a:pt x="988" y="894"/>
                </a:lnTo>
                <a:lnTo>
                  <a:pt x="985" y="891"/>
                </a:lnTo>
                <a:lnTo>
                  <a:pt x="985" y="891"/>
                </a:lnTo>
                <a:lnTo>
                  <a:pt x="981" y="887"/>
                </a:lnTo>
                <a:lnTo>
                  <a:pt x="978" y="887"/>
                </a:lnTo>
                <a:lnTo>
                  <a:pt x="978" y="884"/>
                </a:lnTo>
                <a:lnTo>
                  <a:pt x="974" y="884"/>
                </a:lnTo>
                <a:lnTo>
                  <a:pt x="971" y="884"/>
                </a:lnTo>
                <a:lnTo>
                  <a:pt x="967" y="880"/>
                </a:lnTo>
                <a:lnTo>
                  <a:pt x="964" y="880"/>
                </a:lnTo>
                <a:lnTo>
                  <a:pt x="960" y="880"/>
                </a:lnTo>
                <a:lnTo>
                  <a:pt x="957" y="880"/>
                </a:lnTo>
                <a:lnTo>
                  <a:pt x="953" y="877"/>
                </a:lnTo>
                <a:lnTo>
                  <a:pt x="950" y="877"/>
                </a:lnTo>
                <a:lnTo>
                  <a:pt x="939" y="880"/>
                </a:lnTo>
                <a:lnTo>
                  <a:pt x="929" y="884"/>
                </a:lnTo>
                <a:lnTo>
                  <a:pt x="922" y="884"/>
                </a:lnTo>
                <a:lnTo>
                  <a:pt x="918" y="887"/>
                </a:lnTo>
                <a:lnTo>
                  <a:pt x="915" y="891"/>
                </a:lnTo>
                <a:lnTo>
                  <a:pt x="908" y="894"/>
                </a:lnTo>
                <a:lnTo>
                  <a:pt x="901" y="898"/>
                </a:lnTo>
                <a:lnTo>
                  <a:pt x="894" y="901"/>
                </a:lnTo>
                <a:lnTo>
                  <a:pt x="890" y="905"/>
                </a:lnTo>
                <a:lnTo>
                  <a:pt x="890" y="908"/>
                </a:lnTo>
                <a:lnTo>
                  <a:pt x="887" y="912"/>
                </a:lnTo>
                <a:lnTo>
                  <a:pt x="887" y="915"/>
                </a:lnTo>
                <a:lnTo>
                  <a:pt x="887" y="919"/>
                </a:lnTo>
                <a:lnTo>
                  <a:pt x="883" y="922"/>
                </a:lnTo>
                <a:lnTo>
                  <a:pt x="883" y="926"/>
                </a:lnTo>
                <a:lnTo>
                  <a:pt x="880" y="929"/>
                </a:lnTo>
                <a:lnTo>
                  <a:pt x="880" y="933"/>
                </a:lnTo>
                <a:lnTo>
                  <a:pt x="880" y="936"/>
                </a:lnTo>
                <a:lnTo>
                  <a:pt x="880" y="936"/>
                </a:lnTo>
                <a:lnTo>
                  <a:pt x="883" y="940"/>
                </a:lnTo>
                <a:lnTo>
                  <a:pt x="883" y="943"/>
                </a:lnTo>
                <a:lnTo>
                  <a:pt x="883" y="947"/>
                </a:lnTo>
                <a:lnTo>
                  <a:pt x="883" y="947"/>
                </a:lnTo>
                <a:lnTo>
                  <a:pt x="883" y="950"/>
                </a:lnTo>
                <a:lnTo>
                  <a:pt x="887" y="954"/>
                </a:lnTo>
                <a:lnTo>
                  <a:pt x="887" y="954"/>
                </a:lnTo>
                <a:lnTo>
                  <a:pt x="890" y="957"/>
                </a:lnTo>
                <a:lnTo>
                  <a:pt x="894" y="957"/>
                </a:lnTo>
                <a:lnTo>
                  <a:pt x="894" y="961"/>
                </a:lnTo>
                <a:lnTo>
                  <a:pt x="897" y="964"/>
                </a:lnTo>
                <a:lnTo>
                  <a:pt x="897" y="964"/>
                </a:lnTo>
                <a:lnTo>
                  <a:pt x="901" y="968"/>
                </a:lnTo>
                <a:lnTo>
                  <a:pt x="897" y="971"/>
                </a:lnTo>
                <a:lnTo>
                  <a:pt x="897" y="971"/>
                </a:lnTo>
                <a:lnTo>
                  <a:pt x="894" y="975"/>
                </a:lnTo>
                <a:lnTo>
                  <a:pt x="890" y="975"/>
                </a:lnTo>
                <a:lnTo>
                  <a:pt x="887" y="978"/>
                </a:lnTo>
                <a:lnTo>
                  <a:pt x="883" y="978"/>
                </a:lnTo>
                <a:lnTo>
                  <a:pt x="880" y="982"/>
                </a:lnTo>
                <a:lnTo>
                  <a:pt x="873" y="982"/>
                </a:lnTo>
                <a:lnTo>
                  <a:pt x="863" y="989"/>
                </a:lnTo>
                <a:lnTo>
                  <a:pt x="856" y="996"/>
                </a:lnTo>
                <a:lnTo>
                  <a:pt x="849" y="1006"/>
                </a:lnTo>
                <a:lnTo>
                  <a:pt x="842" y="1013"/>
                </a:lnTo>
                <a:lnTo>
                  <a:pt x="835" y="1020"/>
                </a:lnTo>
                <a:lnTo>
                  <a:pt x="824" y="1027"/>
                </a:lnTo>
                <a:lnTo>
                  <a:pt x="817" y="1034"/>
                </a:lnTo>
                <a:lnTo>
                  <a:pt x="810" y="1041"/>
                </a:lnTo>
                <a:lnTo>
                  <a:pt x="800" y="1059"/>
                </a:lnTo>
                <a:lnTo>
                  <a:pt x="786" y="1080"/>
                </a:lnTo>
                <a:lnTo>
                  <a:pt x="775" y="1097"/>
                </a:lnTo>
                <a:lnTo>
                  <a:pt x="765" y="1118"/>
                </a:lnTo>
                <a:lnTo>
                  <a:pt x="751" y="1135"/>
                </a:lnTo>
                <a:lnTo>
                  <a:pt x="740" y="1156"/>
                </a:lnTo>
                <a:lnTo>
                  <a:pt x="726" y="1174"/>
                </a:lnTo>
                <a:lnTo>
                  <a:pt x="716" y="1195"/>
                </a:lnTo>
                <a:lnTo>
                  <a:pt x="712" y="1202"/>
                </a:lnTo>
                <a:lnTo>
                  <a:pt x="709" y="1209"/>
                </a:lnTo>
                <a:lnTo>
                  <a:pt x="705" y="1216"/>
                </a:lnTo>
                <a:lnTo>
                  <a:pt x="702" y="1226"/>
                </a:lnTo>
                <a:lnTo>
                  <a:pt x="698" y="1233"/>
                </a:lnTo>
                <a:lnTo>
                  <a:pt x="695" y="1240"/>
                </a:lnTo>
                <a:lnTo>
                  <a:pt x="691" y="1247"/>
                </a:lnTo>
                <a:lnTo>
                  <a:pt x="688" y="1258"/>
                </a:lnTo>
                <a:lnTo>
                  <a:pt x="688" y="1261"/>
                </a:lnTo>
                <a:lnTo>
                  <a:pt x="688" y="1265"/>
                </a:lnTo>
                <a:lnTo>
                  <a:pt x="688" y="1272"/>
                </a:lnTo>
                <a:lnTo>
                  <a:pt x="688" y="1275"/>
                </a:lnTo>
                <a:lnTo>
                  <a:pt x="688" y="1282"/>
                </a:lnTo>
                <a:lnTo>
                  <a:pt x="688" y="1286"/>
                </a:lnTo>
                <a:lnTo>
                  <a:pt x="688" y="1289"/>
                </a:lnTo>
                <a:lnTo>
                  <a:pt x="688" y="1296"/>
                </a:lnTo>
                <a:lnTo>
                  <a:pt x="684" y="1303"/>
                </a:lnTo>
                <a:lnTo>
                  <a:pt x="681" y="1310"/>
                </a:lnTo>
                <a:lnTo>
                  <a:pt x="677" y="1317"/>
                </a:lnTo>
                <a:lnTo>
                  <a:pt x="670" y="1324"/>
                </a:lnTo>
                <a:lnTo>
                  <a:pt x="667" y="1331"/>
                </a:lnTo>
                <a:lnTo>
                  <a:pt x="663" y="1338"/>
                </a:lnTo>
                <a:lnTo>
                  <a:pt x="653" y="1349"/>
                </a:lnTo>
                <a:lnTo>
                  <a:pt x="646" y="1362"/>
                </a:lnTo>
                <a:lnTo>
                  <a:pt x="643" y="1366"/>
                </a:lnTo>
                <a:lnTo>
                  <a:pt x="643" y="1369"/>
                </a:lnTo>
                <a:lnTo>
                  <a:pt x="639" y="1373"/>
                </a:lnTo>
                <a:lnTo>
                  <a:pt x="639" y="1376"/>
                </a:lnTo>
                <a:lnTo>
                  <a:pt x="639" y="1380"/>
                </a:lnTo>
                <a:lnTo>
                  <a:pt x="639" y="1387"/>
                </a:lnTo>
                <a:lnTo>
                  <a:pt x="639" y="1394"/>
                </a:lnTo>
                <a:lnTo>
                  <a:pt x="639" y="1404"/>
                </a:lnTo>
                <a:lnTo>
                  <a:pt x="643" y="1404"/>
                </a:lnTo>
                <a:lnTo>
                  <a:pt x="646" y="1404"/>
                </a:lnTo>
                <a:lnTo>
                  <a:pt x="653" y="1408"/>
                </a:lnTo>
                <a:lnTo>
                  <a:pt x="657" y="1408"/>
                </a:lnTo>
                <a:lnTo>
                  <a:pt x="663" y="1411"/>
                </a:lnTo>
                <a:lnTo>
                  <a:pt x="667" y="1411"/>
                </a:lnTo>
                <a:lnTo>
                  <a:pt x="670" y="1415"/>
                </a:lnTo>
                <a:lnTo>
                  <a:pt x="677" y="1415"/>
                </a:lnTo>
                <a:lnTo>
                  <a:pt x="681" y="1408"/>
                </a:lnTo>
                <a:lnTo>
                  <a:pt x="684" y="1401"/>
                </a:lnTo>
                <a:lnTo>
                  <a:pt x="691" y="1394"/>
                </a:lnTo>
                <a:lnTo>
                  <a:pt x="695" y="1387"/>
                </a:lnTo>
                <a:lnTo>
                  <a:pt x="698" y="1380"/>
                </a:lnTo>
                <a:lnTo>
                  <a:pt x="702" y="1373"/>
                </a:lnTo>
                <a:lnTo>
                  <a:pt x="709" y="1369"/>
                </a:lnTo>
                <a:lnTo>
                  <a:pt x="712" y="1362"/>
                </a:lnTo>
                <a:lnTo>
                  <a:pt x="723" y="1349"/>
                </a:lnTo>
                <a:lnTo>
                  <a:pt x="733" y="1335"/>
                </a:lnTo>
                <a:lnTo>
                  <a:pt x="747" y="1321"/>
                </a:lnTo>
                <a:lnTo>
                  <a:pt x="758" y="1310"/>
                </a:lnTo>
                <a:lnTo>
                  <a:pt x="768" y="1296"/>
                </a:lnTo>
                <a:lnTo>
                  <a:pt x="779" y="1282"/>
                </a:lnTo>
                <a:lnTo>
                  <a:pt x="789" y="1272"/>
                </a:lnTo>
                <a:lnTo>
                  <a:pt x="803" y="1258"/>
                </a:lnTo>
                <a:lnTo>
                  <a:pt x="810" y="1251"/>
                </a:lnTo>
                <a:lnTo>
                  <a:pt x="814" y="1247"/>
                </a:lnTo>
                <a:lnTo>
                  <a:pt x="821" y="1240"/>
                </a:lnTo>
                <a:lnTo>
                  <a:pt x="828" y="1237"/>
                </a:lnTo>
                <a:lnTo>
                  <a:pt x="835" y="1230"/>
                </a:lnTo>
                <a:lnTo>
                  <a:pt x="842" y="1226"/>
                </a:lnTo>
                <a:lnTo>
                  <a:pt x="849" y="1219"/>
                </a:lnTo>
                <a:lnTo>
                  <a:pt x="856" y="1216"/>
                </a:lnTo>
                <a:lnTo>
                  <a:pt x="866" y="1209"/>
                </a:lnTo>
                <a:lnTo>
                  <a:pt x="876" y="1205"/>
                </a:lnTo>
                <a:lnTo>
                  <a:pt x="887" y="1198"/>
                </a:lnTo>
                <a:lnTo>
                  <a:pt x="894" y="1195"/>
                </a:lnTo>
                <a:lnTo>
                  <a:pt x="901" y="1191"/>
                </a:lnTo>
                <a:lnTo>
                  <a:pt x="908" y="1184"/>
                </a:lnTo>
                <a:lnTo>
                  <a:pt x="918" y="1177"/>
                </a:lnTo>
                <a:lnTo>
                  <a:pt x="929" y="1170"/>
                </a:lnTo>
                <a:lnTo>
                  <a:pt x="932" y="1163"/>
                </a:lnTo>
                <a:lnTo>
                  <a:pt x="932" y="1160"/>
                </a:lnTo>
                <a:lnTo>
                  <a:pt x="932" y="1156"/>
                </a:lnTo>
                <a:lnTo>
                  <a:pt x="936" y="1149"/>
                </a:lnTo>
                <a:lnTo>
                  <a:pt x="936" y="1146"/>
                </a:lnTo>
                <a:lnTo>
                  <a:pt x="939" y="1142"/>
                </a:lnTo>
                <a:lnTo>
                  <a:pt x="939" y="1139"/>
                </a:lnTo>
                <a:lnTo>
                  <a:pt x="939" y="1132"/>
                </a:lnTo>
                <a:lnTo>
                  <a:pt x="936" y="1107"/>
                </a:lnTo>
                <a:lnTo>
                  <a:pt x="932" y="1090"/>
                </a:lnTo>
                <a:lnTo>
                  <a:pt x="929" y="1076"/>
                </a:lnTo>
                <a:lnTo>
                  <a:pt x="929" y="1066"/>
                </a:lnTo>
                <a:lnTo>
                  <a:pt x="925" y="1059"/>
                </a:lnTo>
                <a:lnTo>
                  <a:pt x="925" y="1055"/>
                </a:lnTo>
                <a:lnTo>
                  <a:pt x="925" y="1052"/>
                </a:lnTo>
                <a:lnTo>
                  <a:pt x="929" y="1048"/>
                </a:lnTo>
                <a:lnTo>
                  <a:pt x="929" y="1048"/>
                </a:lnTo>
                <a:lnTo>
                  <a:pt x="932" y="1048"/>
                </a:lnTo>
                <a:lnTo>
                  <a:pt x="932" y="1048"/>
                </a:lnTo>
                <a:lnTo>
                  <a:pt x="936" y="1045"/>
                </a:lnTo>
                <a:lnTo>
                  <a:pt x="936" y="1045"/>
                </a:lnTo>
                <a:lnTo>
                  <a:pt x="939" y="1045"/>
                </a:lnTo>
                <a:lnTo>
                  <a:pt x="939" y="1045"/>
                </a:lnTo>
                <a:lnTo>
                  <a:pt x="943" y="1045"/>
                </a:lnTo>
                <a:lnTo>
                  <a:pt x="943" y="1055"/>
                </a:lnTo>
                <a:lnTo>
                  <a:pt x="946" y="1062"/>
                </a:lnTo>
                <a:lnTo>
                  <a:pt x="950" y="1073"/>
                </a:lnTo>
                <a:lnTo>
                  <a:pt x="950" y="1080"/>
                </a:lnTo>
                <a:lnTo>
                  <a:pt x="953" y="1090"/>
                </a:lnTo>
                <a:lnTo>
                  <a:pt x="953" y="1100"/>
                </a:lnTo>
                <a:lnTo>
                  <a:pt x="957" y="1107"/>
                </a:lnTo>
                <a:lnTo>
                  <a:pt x="957" y="1118"/>
                </a:lnTo>
                <a:lnTo>
                  <a:pt x="957" y="1135"/>
                </a:lnTo>
                <a:lnTo>
                  <a:pt x="957" y="1146"/>
                </a:lnTo>
                <a:lnTo>
                  <a:pt x="957" y="1156"/>
                </a:lnTo>
                <a:lnTo>
                  <a:pt x="957" y="1163"/>
                </a:lnTo>
                <a:lnTo>
                  <a:pt x="957" y="1170"/>
                </a:lnTo>
                <a:lnTo>
                  <a:pt x="957" y="1174"/>
                </a:lnTo>
                <a:lnTo>
                  <a:pt x="953" y="1177"/>
                </a:lnTo>
                <a:lnTo>
                  <a:pt x="953" y="1181"/>
                </a:lnTo>
                <a:lnTo>
                  <a:pt x="950" y="1184"/>
                </a:lnTo>
                <a:lnTo>
                  <a:pt x="943" y="1188"/>
                </a:lnTo>
                <a:lnTo>
                  <a:pt x="936" y="1191"/>
                </a:lnTo>
                <a:lnTo>
                  <a:pt x="932" y="1198"/>
                </a:lnTo>
                <a:lnTo>
                  <a:pt x="925" y="1202"/>
                </a:lnTo>
                <a:lnTo>
                  <a:pt x="922" y="1205"/>
                </a:lnTo>
                <a:lnTo>
                  <a:pt x="915" y="1209"/>
                </a:lnTo>
                <a:lnTo>
                  <a:pt x="911" y="1216"/>
                </a:lnTo>
                <a:lnTo>
                  <a:pt x="908" y="1216"/>
                </a:lnTo>
                <a:lnTo>
                  <a:pt x="908" y="1219"/>
                </a:lnTo>
                <a:lnTo>
                  <a:pt x="908" y="1219"/>
                </a:lnTo>
                <a:lnTo>
                  <a:pt x="908" y="1223"/>
                </a:lnTo>
                <a:lnTo>
                  <a:pt x="908" y="1223"/>
                </a:lnTo>
                <a:lnTo>
                  <a:pt x="908" y="1226"/>
                </a:lnTo>
                <a:lnTo>
                  <a:pt x="908" y="1226"/>
                </a:lnTo>
                <a:lnTo>
                  <a:pt x="908" y="1226"/>
                </a:lnTo>
                <a:lnTo>
                  <a:pt x="911" y="1233"/>
                </a:lnTo>
                <a:lnTo>
                  <a:pt x="915" y="1244"/>
                </a:lnTo>
                <a:lnTo>
                  <a:pt x="918" y="1251"/>
                </a:lnTo>
                <a:lnTo>
                  <a:pt x="918" y="1258"/>
                </a:lnTo>
                <a:lnTo>
                  <a:pt x="922" y="1265"/>
                </a:lnTo>
                <a:lnTo>
                  <a:pt x="925" y="1272"/>
                </a:lnTo>
                <a:lnTo>
                  <a:pt x="929" y="1279"/>
                </a:lnTo>
                <a:lnTo>
                  <a:pt x="929" y="1286"/>
                </a:lnTo>
                <a:lnTo>
                  <a:pt x="939" y="1300"/>
                </a:lnTo>
                <a:lnTo>
                  <a:pt x="946" y="1314"/>
                </a:lnTo>
                <a:lnTo>
                  <a:pt x="953" y="1324"/>
                </a:lnTo>
                <a:lnTo>
                  <a:pt x="960" y="1338"/>
                </a:lnTo>
                <a:lnTo>
                  <a:pt x="967" y="1352"/>
                </a:lnTo>
                <a:lnTo>
                  <a:pt x="978" y="1369"/>
                </a:lnTo>
                <a:lnTo>
                  <a:pt x="992" y="1390"/>
                </a:lnTo>
                <a:lnTo>
                  <a:pt x="1013" y="1418"/>
                </a:lnTo>
                <a:lnTo>
                  <a:pt x="1016" y="1422"/>
                </a:lnTo>
                <a:lnTo>
                  <a:pt x="1020" y="1429"/>
                </a:lnTo>
                <a:lnTo>
                  <a:pt x="1027" y="1432"/>
                </a:lnTo>
                <a:lnTo>
                  <a:pt x="1030" y="1436"/>
                </a:lnTo>
                <a:lnTo>
                  <a:pt x="1034" y="1443"/>
                </a:lnTo>
                <a:lnTo>
                  <a:pt x="1037" y="1446"/>
                </a:lnTo>
                <a:lnTo>
                  <a:pt x="1044" y="1453"/>
                </a:lnTo>
                <a:lnTo>
                  <a:pt x="1048" y="1457"/>
                </a:lnTo>
                <a:close/>
                <a:moveTo>
                  <a:pt x="573" y="1450"/>
                </a:moveTo>
                <a:lnTo>
                  <a:pt x="573" y="1450"/>
                </a:lnTo>
                <a:lnTo>
                  <a:pt x="573" y="1450"/>
                </a:lnTo>
                <a:lnTo>
                  <a:pt x="573" y="1450"/>
                </a:lnTo>
                <a:lnTo>
                  <a:pt x="573" y="1453"/>
                </a:lnTo>
                <a:lnTo>
                  <a:pt x="573" y="1453"/>
                </a:lnTo>
                <a:lnTo>
                  <a:pt x="573" y="1453"/>
                </a:lnTo>
                <a:lnTo>
                  <a:pt x="573" y="1453"/>
                </a:lnTo>
                <a:lnTo>
                  <a:pt x="573" y="1453"/>
                </a:lnTo>
                <a:lnTo>
                  <a:pt x="576" y="1446"/>
                </a:lnTo>
                <a:lnTo>
                  <a:pt x="580" y="1443"/>
                </a:lnTo>
                <a:lnTo>
                  <a:pt x="583" y="1439"/>
                </a:lnTo>
                <a:lnTo>
                  <a:pt x="583" y="1436"/>
                </a:lnTo>
                <a:lnTo>
                  <a:pt x="583" y="1432"/>
                </a:lnTo>
                <a:lnTo>
                  <a:pt x="587" y="1429"/>
                </a:lnTo>
                <a:lnTo>
                  <a:pt x="587" y="1422"/>
                </a:lnTo>
                <a:lnTo>
                  <a:pt x="587" y="1415"/>
                </a:lnTo>
                <a:lnTo>
                  <a:pt x="587" y="1415"/>
                </a:lnTo>
                <a:lnTo>
                  <a:pt x="587" y="1415"/>
                </a:lnTo>
                <a:lnTo>
                  <a:pt x="583" y="1411"/>
                </a:lnTo>
                <a:lnTo>
                  <a:pt x="583" y="1411"/>
                </a:lnTo>
                <a:lnTo>
                  <a:pt x="583" y="1408"/>
                </a:lnTo>
                <a:lnTo>
                  <a:pt x="583" y="1408"/>
                </a:lnTo>
                <a:lnTo>
                  <a:pt x="583" y="1404"/>
                </a:lnTo>
                <a:lnTo>
                  <a:pt x="583" y="1404"/>
                </a:lnTo>
                <a:lnTo>
                  <a:pt x="580" y="1404"/>
                </a:lnTo>
                <a:lnTo>
                  <a:pt x="580" y="1404"/>
                </a:lnTo>
                <a:lnTo>
                  <a:pt x="576" y="1404"/>
                </a:lnTo>
                <a:lnTo>
                  <a:pt x="576" y="1404"/>
                </a:lnTo>
                <a:lnTo>
                  <a:pt x="573" y="1404"/>
                </a:lnTo>
                <a:lnTo>
                  <a:pt x="573" y="1404"/>
                </a:lnTo>
                <a:lnTo>
                  <a:pt x="569" y="1404"/>
                </a:lnTo>
                <a:lnTo>
                  <a:pt x="569" y="1404"/>
                </a:lnTo>
                <a:lnTo>
                  <a:pt x="569" y="1411"/>
                </a:lnTo>
                <a:lnTo>
                  <a:pt x="569" y="1418"/>
                </a:lnTo>
                <a:lnTo>
                  <a:pt x="569" y="1422"/>
                </a:lnTo>
                <a:lnTo>
                  <a:pt x="569" y="1429"/>
                </a:lnTo>
                <a:lnTo>
                  <a:pt x="569" y="1432"/>
                </a:lnTo>
                <a:lnTo>
                  <a:pt x="573" y="1439"/>
                </a:lnTo>
                <a:lnTo>
                  <a:pt x="573" y="1446"/>
                </a:lnTo>
                <a:lnTo>
                  <a:pt x="573" y="1450"/>
                </a:lnTo>
                <a:close/>
                <a:moveTo>
                  <a:pt x="538" y="1443"/>
                </a:moveTo>
                <a:lnTo>
                  <a:pt x="538" y="1443"/>
                </a:lnTo>
                <a:lnTo>
                  <a:pt x="538" y="1443"/>
                </a:lnTo>
                <a:lnTo>
                  <a:pt x="538" y="1443"/>
                </a:lnTo>
                <a:lnTo>
                  <a:pt x="541" y="1443"/>
                </a:lnTo>
                <a:lnTo>
                  <a:pt x="541" y="1443"/>
                </a:lnTo>
                <a:lnTo>
                  <a:pt x="541" y="1443"/>
                </a:lnTo>
                <a:lnTo>
                  <a:pt x="545" y="1443"/>
                </a:lnTo>
                <a:lnTo>
                  <a:pt x="545" y="1443"/>
                </a:lnTo>
                <a:lnTo>
                  <a:pt x="545" y="1436"/>
                </a:lnTo>
                <a:lnTo>
                  <a:pt x="545" y="1429"/>
                </a:lnTo>
                <a:lnTo>
                  <a:pt x="545" y="1422"/>
                </a:lnTo>
                <a:lnTo>
                  <a:pt x="548" y="1415"/>
                </a:lnTo>
                <a:lnTo>
                  <a:pt x="548" y="1408"/>
                </a:lnTo>
                <a:lnTo>
                  <a:pt x="548" y="1401"/>
                </a:lnTo>
                <a:lnTo>
                  <a:pt x="548" y="1397"/>
                </a:lnTo>
                <a:lnTo>
                  <a:pt x="548" y="1390"/>
                </a:lnTo>
                <a:lnTo>
                  <a:pt x="548" y="1387"/>
                </a:lnTo>
                <a:lnTo>
                  <a:pt x="545" y="1387"/>
                </a:lnTo>
                <a:lnTo>
                  <a:pt x="545" y="1383"/>
                </a:lnTo>
                <a:lnTo>
                  <a:pt x="545" y="1383"/>
                </a:lnTo>
                <a:lnTo>
                  <a:pt x="541" y="1383"/>
                </a:lnTo>
                <a:lnTo>
                  <a:pt x="541" y="1380"/>
                </a:lnTo>
                <a:lnTo>
                  <a:pt x="541" y="1380"/>
                </a:lnTo>
                <a:lnTo>
                  <a:pt x="541" y="1380"/>
                </a:lnTo>
                <a:lnTo>
                  <a:pt x="538" y="1380"/>
                </a:lnTo>
                <a:lnTo>
                  <a:pt x="538" y="1383"/>
                </a:lnTo>
                <a:lnTo>
                  <a:pt x="538" y="1387"/>
                </a:lnTo>
                <a:lnTo>
                  <a:pt x="534" y="1387"/>
                </a:lnTo>
                <a:lnTo>
                  <a:pt x="534" y="1390"/>
                </a:lnTo>
                <a:lnTo>
                  <a:pt x="534" y="1390"/>
                </a:lnTo>
                <a:lnTo>
                  <a:pt x="531" y="1394"/>
                </a:lnTo>
                <a:lnTo>
                  <a:pt x="531" y="1394"/>
                </a:lnTo>
                <a:lnTo>
                  <a:pt x="531" y="1401"/>
                </a:lnTo>
                <a:lnTo>
                  <a:pt x="531" y="1408"/>
                </a:lnTo>
                <a:lnTo>
                  <a:pt x="531" y="1411"/>
                </a:lnTo>
                <a:lnTo>
                  <a:pt x="531" y="1418"/>
                </a:lnTo>
                <a:lnTo>
                  <a:pt x="531" y="1422"/>
                </a:lnTo>
                <a:lnTo>
                  <a:pt x="531" y="1429"/>
                </a:lnTo>
                <a:lnTo>
                  <a:pt x="531" y="1432"/>
                </a:lnTo>
                <a:lnTo>
                  <a:pt x="531" y="1436"/>
                </a:lnTo>
                <a:lnTo>
                  <a:pt x="531" y="1439"/>
                </a:lnTo>
                <a:lnTo>
                  <a:pt x="534" y="1439"/>
                </a:lnTo>
                <a:lnTo>
                  <a:pt x="534" y="1439"/>
                </a:lnTo>
                <a:lnTo>
                  <a:pt x="534" y="1439"/>
                </a:lnTo>
                <a:lnTo>
                  <a:pt x="534" y="1443"/>
                </a:lnTo>
                <a:lnTo>
                  <a:pt x="534" y="1443"/>
                </a:lnTo>
                <a:lnTo>
                  <a:pt x="538" y="1443"/>
                </a:lnTo>
                <a:lnTo>
                  <a:pt x="538" y="1443"/>
                </a:lnTo>
                <a:close/>
                <a:moveTo>
                  <a:pt x="496" y="1418"/>
                </a:moveTo>
                <a:lnTo>
                  <a:pt x="496" y="1418"/>
                </a:lnTo>
                <a:lnTo>
                  <a:pt x="496" y="1418"/>
                </a:lnTo>
                <a:lnTo>
                  <a:pt x="499" y="1418"/>
                </a:lnTo>
                <a:lnTo>
                  <a:pt x="499" y="1418"/>
                </a:lnTo>
                <a:lnTo>
                  <a:pt x="499" y="1415"/>
                </a:lnTo>
                <a:lnTo>
                  <a:pt x="503" y="1415"/>
                </a:lnTo>
                <a:lnTo>
                  <a:pt x="506" y="1408"/>
                </a:lnTo>
                <a:lnTo>
                  <a:pt x="510" y="1404"/>
                </a:lnTo>
                <a:lnTo>
                  <a:pt x="510" y="1397"/>
                </a:lnTo>
                <a:lnTo>
                  <a:pt x="510" y="1394"/>
                </a:lnTo>
                <a:lnTo>
                  <a:pt x="510" y="1390"/>
                </a:lnTo>
                <a:lnTo>
                  <a:pt x="510" y="1387"/>
                </a:lnTo>
                <a:lnTo>
                  <a:pt x="510" y="1380"/>
                </a:lnTo>
                <a:lnTo>
                  <a:pt x="510" y="1376"/>
                </a:lnTo>
                <a:lnTo>
                  <a:pt x="510" y="1373"/>
                </a:lnTo>
                <a:lnTo>
                  <a:pt x="510" y="1369"/>
                </a:lnTo>
                <a:lnTo>
                  <a:pt x="510" y="1366"/>
                </a:lnTo>
                <a:lnTo>
                  <a:pt x="510" y="1366"/>
                </a:lnTo>
                <a:lnTo>
                  <a:pt x="506" y="1362"/>
                </a:lnTo>
                <a:lnTo>
                  <a:pt x="506" y="1362"/>
                </a:lnTo>
                <a:lnTo>
                  <a:pt x="503" y="1362"/>
                </a:lnTo>
                <a:lnTo>
                  <a:pt x="503" y="1359"/>
                </a:lnTo>
                <a:lnTo>
                  <a:pt x="503" y="1359"/>
                </a:lnTo>
                <a:lnTo>
                  <a:pt x="499" y="1359"/>
                </a:lnTo>
                <a:lnTo>
                  <a:pt x="499" y="1359"/>
                </a:lnTo>
                <a:lnTo>
                  <a:pt x="499" y="1362"/>
                </a:lnTo>
                <a:lnTo>
                  <a:pt x="496" y="1366"/>
                </a:lnTo>
                <a:lnTo>
                  <a:pt x="496" y="1366"/>
                </a:lnTo>
                <a:lnTo>
                  <a:pt x="496" y="1369"/>
                </a:lnTo>
                <a:lnTo>
                  <a:pt x="496" y="1369"/>
                </a:lnTo>
                <a:lnTo>
                  <a:pt x="492" y="1373"/>
                </a:lnTo>
                <a:lnTo>
                  <a:pt x="492" y="1373"/>
                </a:lnTo>
                <a:lnTo>
                  <a:pt x="492" y="1380"/>
                </a:lnTo>
                <a:lnTo>
                  <a:pt x="492" y="1387"/>
                </a:lnTo>
                <a:lnTo>
                  <a:pt x="492" y="1390"/>
                </a:lnTo>
                <a:lnTo>
                  <a:pt x="492" y="1397"/>
                </a:lnTo>
                <a:lnTo>
                  <a:pt x="496" y="1401"/>
                </a:lnTo>
                <a:lnTo>
                  <a:pt x="496" y="1408"/>
                </a:lnTo>
                <a:lnTo>
                  <a:pt x="496" y="1415"/>
                </a:lnTo>
                <a:lnTo>
                  <a:pt x="496" y="1418"/>
                </a:lnTo>
                <a:close/>
                <a:moveTo>
                  <a:pt x="464" y="1408"/>
                </a:moveTo>
                <a:lnTo>
                  <a:pt x="464" y="1408"/>
                </a:lnTo>
                <a:lnTo>
                  <a:pt x="464" y="1408"/>
                </a:lnTo>
                <a:lnTo>
                  <a:pt x="464" y="1408"/>
                </a:lnTo>
                <a:lnTo>
                  <a:pt x="464" y="1411"/>
                </a:lnTo>
                <a:lnTo>
                  <a:pt x="464" y="1411"/>
                </a:lnTo>
                <a:lnTo>
                  <a:pt x="464" y="1411"/>
                </a:lnTo>
                <a:lnTo>
                  <a:pt x="464" y="1411"/>
                </a:lnTo>
                <a:lnTo>
                  <a:pt x="468" y="1411"/>
                </a:lnTo>
                <a:lnTo>
                  <a:pt x="468" y="1408"/>
                </a:lnTo>
                <a:lnTo>
                  <a:pt x="468" y="1408"/>
                </a:lnTo>
                <a:lnTo>
                  <a:pt x="471" y="1404"/>
                </a:lnTo>
                <a:lnTo>
                  <a:pt x="471" y="1401"/>
                </a:lnTo>
                <a:lnTo>
                  <a:pt x="471" y="1397"/>
                </a:lnTo>
                <a:lnTo>
                  <a:pt x="471" y="1390"/>
                </a:lnTo>
                <a:lnTo>
                  <a:pt x="475" y="1383"/>
                </a:lnTo>
                <a:lnTo>
                  <a:pt x="475" y="1373"/>
                </a:lnTo>
                <a:lnTo>
                  <a:pt x="475" y="1369"/>
                </a:lnTo>
                <a:lnTo>
                  <a:pt x="475" y="1366"/>
                </a:lnTo>
                <a:lnTo>
                  <a:pt x="471" y="1362"/>
                </a:lnTo>
                <a:lnTo>
                  <a:pt x="471" y="1359"/>
                </a:lnTo>
                <a:lnTo>
                  <a:pt x="471" y="1355"/>
                </a:lnTo>
                <a:lnTo>
                  <a:pt x="471" y="1352"/>
                </a:lnTo>
                <a:lnTo>
                  <a:pt x="471" y="1349"/>
                </a:lnTo>
                <a:lnTo>
                  <a:pt x="468" y="1349"/>
                </a:lnTo>
                <a:lnTo>
                  <a:pt x="468" y="1349"/>
                </a:lnTo>
                <a:lnTo>
                  <a:pt x="468" y="1352"/>
                </a:lnTo>
                <a:lnTo>
                  <a:pt x="464" y="1352"/>
                </a:lnTo>
                <a:lnTo>
                  <a:pt x="464" y="1352"/>
                </a:lnTo>
                <a:lnTo>
                  <a:pt x="464" y="1355"/>
                </a:lnTo>
                <a:lnTo>
                  <a:pt x="464" y="1355"/>
                </a:lnTo>
                <a:lnTo>
                  <a:pt x="461" y="1355"/>
                </a:lnTo>
                <a:lnTo>
                  <a:pt x="461" y="1359"/>
                </a:lnTo>
                <a:lnTo>
                  <a:pt x="457" y="1366"/>
                </a:lnTo>
                <a:lnTo>
                  <a:pt x="457" y="1373"/>
                </a:lnTo>
                <a:lnTo>
                  <a:pt x="454" y="1380"/>
                </a:lnTo>
                <a:lnTo>
                  <a:pt x="454" y="1383"/>
                </a:lnTo>
                <a:lnTo>
                  <a:pt x="454" y="1387"/>
                </a:lnTo>
                <a:lnTo>
                  <a:pt x="454" y="1394"/>
                </a:lnTo>
                <a:lnTo>
                  <a:pt x="454" y="1397"/>
                </a:lnTo>
                <a:lnTo>
                  <a:pt x="454" y="1404"/>
                </a:lnTo>
                <a:lnTo>
                  <a:pt x="454" y="1404"/>
                </a:lnTo>
                <a:lnTo>
                  <a:pt x="457" y="1404"/>
                </a:lnTo>
                <a:lnTo>
                  <a:pt x="457" y="1404"/>
                </a:lnTo>
                <a:lnTo>
                  <a:pt x="457" y="1404"/>
                </a:lnTo>
                <a:lnTo>
                  <a:pt x="461" y="1408"/>
                </a:lnTo>
                <a:lnTo>
                  <a:pt x="461" y="1408"/>
                </a:lnTo>
                <a:lnTo>
                  <a:pt x="461" y="1408"/>
                </a:lnTo>
                <a:lnTo>
                  <a:pt x="464" y="1408"/>
                </a:lnTo>
                <a:close/>
                <a:moveTo>
                  <a:pt x="1516" y="1362"/>
                </a:moveTo>
                <a:lnTo>
                  <a:pt x="1533" y="1352"/>
                </a:lnTo>
                <a:lnTo>
                  <a:pt x="1547" y="1345"/>
                </a:lnTo>
                <a:lnTo>
                  <a:pt x="1557" y="1342"/>
                </a:lnTo>
                <a:lnTo>
                  <a:pt x="1568" y="1338"/>
                </a:lnTo>
                <a:lnTo>
                  <a:pt x="1575" y="1331"/>
                </a:lnTo>
                <a:lnTo>
                  <a:pt x="1585" y="1324"/>
                </a:lnTo>
                <a:lnTo>
                  <a:pt x="1599" y="1317"/>
                </a:lnTo>
                <a:lnTo>
                  <a:pt x="1613" y="1310"/>
                </a:lnTo>
                <a:lnTo>
                  <a:pt x="1638" y="1289"/>
                </a:lnTo>
                <a:lnTo>
                  <a:pt x="1659" y="1275"/>
                </a:lnTo>
                <a:lnTo>
                  <a:pt x="1673" y="1265"/>
                </a:lnTo>
                <a:lnTo>
                  <a:pt x="1680" y="1258"/>
                </a:lnTo>
                <a:lnTo>
                  <a:pt x="1687" y="1251"/>
                </a:lnTo>
                <a:lnTo>
                  <a:pt x="1694" y="1247"/>
                </a:lnTo>
                <a:lnTo>
                  <a:pt x="1697" y="1244"/>
                </a:lnTo>
                <a:lnTo>
                  <a:pt x="1704" y="1237"/>
                </a:lnTo>
                <a:lnTo>
                  <a:pt x="1704" y="1237"/>
                </a:lnTo>
                <a:lnTo>
                  <a:pt x="1704" y="1237"/>
                </a:lnTo>
                <a:lnTo>
                  <a:pt x="1701" y="1233"/>
                </a:lnTo>
                <a:lnTo>
                  <a:pt x="1701" y="1233"/>
                </a:lnTo>
                <a:lnTo>
                  <a:pt x="1701" y="1230"/>
                </a:lnTo>
                <a:lnTo>
                  <a:pt x="1701" y="1230"/>
                </a:lnTo>
                <a:lnTo>
                  <a:pt x="1701" y="1226"/>
                </a:lnTo>
                <a:lnTo>
                  <a:pt x="1701" y="1226"/>
                </a:lnTo>
                <a:lnTo>
                  <a:pt x="1690" y="1230"/>
                </a:lnTo>
                <a:lnTo>
                  <a:pt x="1680" y="1230"/>
                </a:lnTo>
                <a:lnTo>
                  <a:pt x="1669" y="1233"/>
                </a:lnTo>
                <a:lnTo>
                  <a:pt x="1662" y="1233"/>
                </a:lnTo>
                <a:lnTo>
                  <a:pt x="1652" y="1237"/>
                </a:lnTo>
                <a:lnTo>
                  <a:pt x="1641" y="1240"/>
                </a:lnTo>
                <a:lnTo>
                  <a:pt x="1631" y="1240"/>
                </a:lnTo>
                <a:lnTo>
                  <a:pt x="1620" y="1244"/>
                </a:lnTo>
                <a:lnTo>
                  <a:pt x="1617" y="1247"/>
                </a:lnTo>
                <a:lnTo>
                  <a:pt x="1610" y="1251"/>
                </a:lnTo>
                <a:lnTo>
                  <a:pt x="1606" y="1254"/>
                </a:lnTo>
                <a:lnTo>
                  <a:pt x="1603" y="1258"/>
                </a:lnTo>
                <a:lnTo>
                  <a:pt x="1596" y="1261"/>
                </a:lnTo>
                <a:lnTo>
                  <a:pt x="1592" y="1265"/>
                </a:lnTo>
                <a:lnTo>
                  <a:pt x="1589" y="1268"/>
                </a:lnTo>
                <a:lnTo>
                  <a:pt x="1585" y="1268"/>
                </a:lnTo>
                <a:lnTo>
                  <a:pt x="1571" y="1282"/>
                </a:lnTo>
                <a:lnTo>
                  <a:pt x="1561" y="1293"/>
                </a:lnTo>
                <a:lnTo>
                  <a:pt x="1554" y="1300"/>
                </a:lnTo>
                <a:lnTo>
                  <a:pt x="1547" y="1307"/>
                </a:lnTo>
                <a:lnTo>
                  <a:pt x="1540" y="1314"/>
                </a:lnTo>
                <a:lnTo>
                  <a:pt x="1536" y="1321"/>
                </a:lnTo>
                <a:lnTo>
                  <a:pt x="1530" y="1331"/>
                </a:lnTo>
                <a:lnTo>
                  <a:pt x="1519" y="1342"/>
                </a:lnTo>
                <a:lnTo>
                  <a:pt x="1519" y="1345"/>
                </a:lnTo>
                <a:lnTo>
                  <a:pt x="1519" y="1349"/>
                </a:lnTo>
                <a:lnTo>
                  <a:pt x="1519" y="1349"/>
                </a:lnTo>
                <a:lnTo>
                  <a:pt x="1516" y="1352"/>
                </a:lnTo>
                <a:lnTo>
                  <a:pt x="1516" y="1355"/>
                </a:lnTo>
                <a:lnTo>
                  <a:pt x="1516" y="1355"/>
                </a:lnTo>
                <a:lnTo>
                  <a:pt x="1516" y="1359"/>
                </a:lnTo>
                <a:lnTo>
                  <a:pt x="1516" y="1362"/>
                </a:lnTo>
                <a:close/>
                <a:moveTo>
                  <a:pt x="625" y="1342"/>
                </a:moveTo>
                <a:lnTo>
                  <a:pt x="625" y="1342"/>
                </a:lnTo>
                <a:lnTo>
                  <a:pt x="625" y="1342"/>
                </a:lnTo>
                <a:lnTo>
                  <a:pt x="625" y="1342"/>
                </a:lnTo>
                <a:lnTo>
                  <a:pt x="629" y="1342"/>
                </a:lnTo>
                <a:lnTo>
                  <a:pt x="629" y="1342"/>
                </a:lnTo>
                <a:lnTo>
                  <a:pt x="629" y="1342"/>
                </a:lnTo>
                <a:lnTo>
                  <a:pt x="629" y="1342"/>
                </a:lnTo>
                <a:lnTo>
                  <a:pt x="632" y="1342"/>
                </a:lnTo>
                <a:lnTo>
                  <a:pt x="629" y="1342"/>
                </a:lnTo>
                <a:lnTo>
                  <a:pt x="629" y="1342"/>
                </a:lnTo>
                <a:lnTo>
                  <a:pt x="629" y="1342"/>
                </a:lnTo>
                <a:lnTo>
                  <a:pt x="629" y="1342"/>
                </a:lnTo>
                <a:lnTo>
                  <a:pt x="629" y="1342"/>
                </a:lnTo>
                <a:lnTo>
                  <a:pt x="625" y="1342"/>
                </a:lnTo>
                <a:lnTo>
                  <a:pt x="625" y="1342"/>
                </a:lnTo>
                <a:lnTo>
                  <a:pt x="625" y="1342"/>
                </a:lnTo>
                <a:close/>
                <a:moveTo>
                  <a:pt x="583" y="1338"/>
                </a:moveTo>
                <a:lnTo>
                  <a:pt x="583" y="1335"/>
                </a:lnTo>
                <a:lnTo>
                  <a:pt x="583" y="1335"/>
                </a:lnTo>
                <a:lnTo>
                  <a:pt x="587" y="1335"/>
                </a:lnTo>
                <a:lnTo>
                  <a:pt x="587" y="1335"/>
                </a:lnTo>
                <a:lnTo>
                  <a:pt x="590" y="1335"/>
                </a:lnTo>
                <a:lnTo>
                  <a:pt x="590" y="1335"/>
                </a:lnTo>
                <a:lnTo>
                  <a:pt x="590" y="1335"/>
                </a:lnTo>
                <a:lnTo>
                  <a:pt x="594" y="1331"/>
                </a:lnTo>
                <a:lnTo>
                  <a:pt x="594" y="1328"/>
                </a:lnTo>
                <a:lnTo>
                  <a:pt x="594" y="1324"/>
                </a:lnTo>
                <a:lnTo>
                  <a:pt x="597" y="1321"/>
                </a:lnTo>
                <a:lnTo>
                  <a:pt x="597" y="1317"/>
                </a:lnTo>
                <a:lnTo>
                  <a:pt x="597" y="1310"/>
                </a:lnTo>
                <a:lnTo>
                  <a:pt x="597" y="1303"/>
                </a:lnTo>
                <a:lnTo>
                  <a:pt x="601" y="1293"/>
                </a:lnTo>
                <a:lnTo>
                  <a:pt x="601" y="1279"/>
                </a:lnTo>
                <a:lnTo>
                  <a:pt x="601" y="1275"/>
                </a:lnTo>
                <a:lnTo>
                  <a:pt x="597" y="1275"/>
                </a:lnTo>
                <a:lnTo>
                  <a:pt x="597" y="1272"/>
                </a:lnTo>
                <a:lnTo>
                  <a:pt x="597" y="1272"/>
                </a:lnTo>
                <a:lnTo>
                  <a:pt x="594" y="1272"/>
                </a:lnTo>
                <a:lnTo>
                  <a:pt x="594" y="1268"/>
                </a:lnTo>
                <a:lnTo>
                  <a:pt x="594" y="1268"/>
                </a:lnTo>
                <a:lnTo>
                  <a:pt x="594" y="1268"/>
                </a:lnTo>
                <a:lnTo>
                  <a:pt x="590" y="1268"/>
                </a:lnTo>
                <a:lnTo>
                  <a:pt x="590" y="1268"/>
                </a:lnTo>
                <a:lnTo>
                  <a:pt x="587" y="1272"/>
                </a:lnTo>
                <a:lnTo>
                  <a:pt x="587" y="1272"/>
                </a:lnTo>
                <a:lnTo>
                  <a:pt x="587" y="1279"/>
                </a:lnTo>
                <a:lnTo>
                  <a:pt x="583" y="1282"/>
                </a:lnTo>
                <a:lnTo>
                  <a:pt x="583" y="1293"/>
                </a:lnTo>
                <a:lnTo>
                  <a:pt x="580" y="1300"/>
                </a:lnTo>
                <a:lnTo>
                  <a:pt x="580" y="1307"/>
                </a:lnTo>
                <a:lnTo>
                  <a:pt x="580" y="1310"/>
                </a:lnTo>
                <a:lnTo>
                  <a:pt x="580" y="1314"/>
                </a:lnTo>
                <a:lnTo>
                  <a:pt x="580" y="1321"/>
                </a:lnTo>
                <a:lnTo>
                  <a:pt x="580" y="1324"/>
                </a:lnTo>
                <a:lnTo>
                  <a:pt x="583" y="1328"/>
                </a:lnTo>
                <a:lnTo>
                  <a:pt x="583" y="1331"/>
                </a:lnTo>
                <a:lnTo>
                  <a:pt x="583" y="1338"/>
                </a:lnTo>
                <a:close/>
                <a:moveTo>
                  <a:pt x="1442" y="1289"/>
                </a:moveTo>
                <a:lnTo>
                  <a:pt x="1442" y="1289"/>
                </a:lnTo>
                <a:lnTo>
                  <a:pt x="1446" y="1289"/>
                </a:lnTo>
                <a:lnTo>
                  <a:pt x="1446" y="1289"/>
                </a:lnTo>
                <a:lnTo>
                  <a:pt x="1449" y="1289"/>
                </a:lnTo>
                <a:lnTo>
                  <a:pt x="1449" y="1289"/>
                </a:lnTo>
                <a:lnTo>
                  <a:pt x="1453" y="1289"/>
                </a:lnTo>
                <a:lnTo>
                  <a:pt x="1453" y="1289"/>
                </a:lnTo>
                <a:lnTo>
                  <a:pt x="1456" y="1289"/>
                </a:lnTo>
                <a:lnTo>
                  <a:pt x="1460" y="1286"/>
                </a:lnTo>
                <a:lnTo>
                  <a:pt x="1463" y="1282"/>
                </a:lnTo>
                <a:lnTo>
                  <a:pt x="1470" y="1282"/>
                </a:lnTo>
                <a:lnTo>
                  <a:pt x="1477" y="1279"/>
                </a:lnTo>
                <a:lnTo>
                  <a:pt x="1484" y="1275"/>
                </a:lnTo>
                <a:lnTo>
                  <a:pt x="1495" y="1268"/>
                </a:lnTo>
                <a:lnTo>
                  <a:pt x="1502" y="1265"/>
                </a:lnTo>
                <a:lnTo>
                  <a:pt x="1512" y="1258"/>
                </a:lnTo>
                <a:lnTo>
                  <a:pt x="1512" y="1258"/>
                </a:lnTo>
                <a:lnTo>
                  <a:pt x="1509" y="1258"/>
                </a:lnTo>
                <a:lnTo>
                  <a:pt x="1505" y="1254"/>
                </a:lnTo>
                <a:lnTo>
                  <a:pt x="1502" y="1251"/>
                </a:lnTo>
                <a:lnTo>
                  <a:pt x="1498" y="1251"/>
                </a:lnTo>
                <a:lnTo>
                  <a:pt x="1488" y="1244"/>
                </a:lnTo>
                <a:lnTo>
                  <a:pt x="1474" y="1240"/>
                </a:lnTo>
                <a:lnTo>
                  <a:pt x="1460" y="1233"/>
                </a:lnTo>
                <a:lnTo>
                  <a:pt x="1442" y="1219"/>
                </a:lnTo>
                <a:lnTo>
                  <a:pt x="1428" y="1202"/>
                </a:lnTo>
                <a:lnTo>
                  <a:pt x="1411" y="1188"/>
                </a:lnTo>
                <a:lnTo>
                  <a:pt x="1397" y="1170"/>
                </a:lnTo>
                <a:lnTo>
                  <a:pt x="1379" y="1156"/>
                </a:lnTo>
                <a:lnTo>
                  <a:pt x="1365" y="1142"/>
                </a:lnTo>
                <a:lnTo>
                  <a:pt x="1348" y="1125"/>
                </a:lnTo>
                <a:lnTo>
                  <a:pt x="1334" y="1111"/>
                </a:lnTo>
                <a:lnTo>
                  <a:pt x="1330" y="1111"/>
                </a:lnTo>
                <a:lnTo>
                  <a:pt x="1327" y="1107"/>
                </a:lnTo>
                <a:lnTo>
                  <a:pt x="1327" y="1107"/>
                </a:lnTo>
                <a:lnTo>
                  <a:pt x="1323" y="1107"/>
                </a:lnTo>
                <a:lnTo>
                  <a:pt x="1323" y="1107"/>
                </a:lnTo>
                <a:lnTo>
                  <a:pt x="1320" y="1107"/>
                </a:lnTo>
                <a:lnTo>
                  <a:pt x="1316" y="1104"/>
                </a:lnTo>
                <a:lnTo>
                  <a:pt x="1316" y="1104"/>
                </a:lnTo>
                <a:lnTo>
                  <a:pt x="1313" y="1100"/>
                </a:lnTo>
                <a:lnTo>
                  <a:pt x="1310" y="1097"/>
                </a:lnTo>
                <a:lnTo>
                  <a:pt x="1306" y="1093"/>
                </a:lnTo>
                <a:lnTo>
                  <a:pt x="1303" y="1090"/>
                </a:lnTo>
                <a:lnTo>
                  <a:pt x="1299" y="1086"/>
                </a:lnTo>
                <a:lnTo>
                  <a:pt x="1296" y="1083"/>
                </a:lnTo>
                <a:lnTo>
                  <a:pt x="1296" y="1080"/>
                </a:lnTo>
                <a:lnTo>
                  <a:pt x="1292" y="1076"/>
                </a:lnTo>
                <a:lnTo>
                  <a:pt x="1289" y="1076"/>
                </a:lnTo>
                <a:lnTo>
                  <a:pt x="1289" y="1076"/>
                </a:lnTo>
                <a:lnTo>
                  <a:pt x="1289" y="1076"/>
                </a:lnTo>
                <a:lnTo>
                  <a:pt x="1285" y="1076"/>
                </a:lnTo>
                <a:lnTo>
                  <a:pt x="1285" y="1076"/>
                </a:lnTo>
                <a:lnTo>
                  <a:pt x="1282" y="1080"/>
                </a:lnTo>
                <a:lnTo>
                  <a:pt x="1282" y="1080"/>
                </a:lnTo>
                <a:lnTo>
                  <a:pt x="1282" y="1080"/>
                </a:lnTo>
                <a:lnTo>
                  <a:pt x="1278" y="1080"/>
                </a:lnTo>
                <a:lnTo>
                  <a:pt x="1278" y="1080"/>
                </a:lnTo>
                <a:lnTo>
                  <a:pt x="1278" y="1083"/>
                </a:lnTo>
                <a:lnTo>
                  <a:pt x="1278" y="1083"/>
                </a:lnTo>
                <a:lnTo>
                  <a:pt x="1275" y="1086"/>
                </a:lnTo>
                <a:lnTo>
                  <a:pt x="1275" y="1086"/>
                </a:lnTo>
                <a:lnTo>
                  <a:pt x="1275" y="1086"/>
                </a:lnTo>
                <a:lnTo>
                  <a:pt x="1275" y="1090"/>
                </a:lnTo>
                <a:lnTo>
                  <a:pt x="1271" y="1086"/>
                </a:lnTo>
                <a:lnTo>
                  <a:pt x="1271" y="1086"/>
                </a:lnTo>
                <a:lnTo>
                  <a:pt x="1271" y="1086"/>
                </a:lnTo>
                <a:lnTo>
                  <a:pt x="1268" y="1083"/>
                </a:lnTo>
                <a:lnTo>
                  <a:pt x="1268" y="1083"/>
                </a:lnTo>
                <a:lnTo>
                  <a:pt x="1268" y="1083"/>
                </a:lnTo>
                <a:lnTo>
                  <a:pt x="1268" y="1083"/>
                </a:lnTo>
                <a:lnTo>
                  <a:pt x="1264" y="1080"/>
                </a:lnTo>
                <a:lnTo>
                  <a:pt x="1264" y="1080"/>
                </a:lnTo>
                <a:lnTo>
                  <a:pt x="1264" y="1076"/>
                </a:lnTo>
                <a:lnTo>
                  <a:pt x="1264" y="1073"/>
                </a:lnTo>
                <a:lnTo>
                  <a:pt x="1264" y="1069"/>
                </a:lnTo>
                <a:lnTo>
                  <a:pt x="1264" y="1066"/>
                </a:lnTo>
                <a:lnTo>
                  <a:pt x="1264" y="1062"/>
                </a:lnTo>
                <a:lnTo>
                  <a:pt x="1264" y="1062"/>
                </a:lnTo>
                <a:lnTo>
                  <a:pt x="1264" y="1059"/>
                </a:lnTo>
                <a:lnTo>
                  <a:pt x="1268" y="1059"/>
                </a:lnTo>
                <a:lnTo>
                  <a:pt x="1268" y="1055"/>
                </a:lnTo>
                <a:lnTo>
                  <a:pt x="1271" y="1055"/>
                </a:lnTo>
                <a:lnTo>
                  <a:pt x="1271" y="1052"/>
                </a:lnTo>
                <a:lnTo>
                  <a:pt x="1271" y="1048"/>
                </a:lnTo>
                <a:lnTo>
                  <a:pt x="1275" y="1045"/>
                </a:lnTo>
                <a:lnTo>
                  <a:pt x="1275" y="1038"/>
                </a:lnTo>
                <a:lnTo>
                  <a:pt x="1278" y="1031"/>
                </a:lnTo>
                <a:lnTo>
                  <a:pt x="1278" y="1024"/>
                </a:lnTo>
                <a:lnTo>
                  <a:pt x="1278" y="1017"/>
                </a:lnTo>
                <a:lnTo>
                  <a:pt x="1278" y="1010"/>
                </a:lnTo>
                <a:lnTo>
                  <a:pt x="1278" y="1006"/>
                </a:lnTo>
                <a:lnTo>
                  <a:pt x="1278" y="999"/>
                </a:lnTo>
                <a:lnTo>
                  <a:pt x="1278" y="992"/>
                </a:lnTo>
                <a:lnTo>
                  <a:pt x="1278" y="989"/>
                </a:lnTo>
                <a:lnTo>
                  <a:pt x="1278" y="982"/>
                </a:lnTo>
                <a:lnTo>
                  <a:pt x="1278" y="975"/>
                </a:lnTo>
                <a:lnTo>
                  <a:pt x="1275" y="964"/>
                </a:lnTo>
                <a:lnTo>
                  <a:pt x="1271" y="957"/>
                </a:lnTo>
                <a:lnTo>
                  <a:pt x="1271" y="950"/>
                </a:lnTo>
                <a:lnTo>
                  <a:pt x="1268" y="943"/>
                </a:lnTo>
                <a:lnTo>
                  <a:pt x="1264" y="933"/>
                </a:lnTo>
                <a:lnTo>
                  <a:pt x="1264" y="926"/>
                </a:lnTo>
                <a:lnTo>
                  <a:pt x="1261" y="919"/>
                </a:lnTo>
                <a:lnTo>
                  <a:pt x="1261" y="901"/>
                </a:lnTo>
                <a:lnTo>
                  <a:pt x="1261" y="887"/>
                </a:lnTo>
                <a:lnTo>
                  <a:pt x="1261" y="877"/>
                </a:lnTo>
                <a:lnTo>
                  <a:pt x="1261" y="866"/>
                </a:lnTo>
                <a:lnTo>
                  <a:pt x="1257" y="859"/>
                </a:lnTo>
                <a:lnTo>
                  <a:pt x="1257" y="856"/>
                </a:lnTo>
                <a:lnTo>
                  <a:pt x="1257" y="849"/>
                </a:lnTo>
                <a:lnTo>
                  <a:pt x="1257" y="842"/>
                </a:lnTo>
                <a:lnTo>
                  <a:pt x="1261" y="842"/>
                </a:lnTo>
                <a:lnTo>
                  <a:pt x="1264" y="842"/>
                </a:lnTo>
                <a:lnTo>
                  <a:pt x="1268" y="842"/>
                </a:lnTo>
                <a:lnTo>
                  <a:pt x="1275" y="842"/>
                </a:lnTo>
                <a:lnTo>
                  <a:pt x="1278" y="842"/>
                </a:lnTo>
                <a:lnTo>
                  <a:pt x="1285" y="838"/>
                </a:lnTo>
                <a:lnTo>
                  <a:pt x="1296" y="835"/>
                </a:lnTo>
                <a:lnTo>
                  <a:pt x="1310" y="831"/>
                </a:lnTo>
                <a:lnTo>
                  <a:pt x="1313" y="828"/>
                </a:lnTo>
                <a:lnTo>
                  <a:pt x="1320" y="821"/>
                </a:lnTo>
                <a:lnTo>
                  <a:pt x="1323" y="817"/>
                </a:lnTo>
                <a:lnTo>
                  <a:pt x="1330" y="810"/>
                </a:lnTo>
                <a:lnTo>
                  <a:pt x="1334" y="804"/>
                </a:lnTo>
                <a:lnTo>
                  <a:pt x="1341" y="800"/>
                </a:lnTo>
                <a:lnTo>
                  <a:pt x="1344" y="793"/>
                </a:lnTo>
                <a:lnTo>
                  <a:pt x="1348" y="790"/>
                </a:lnTo>
                <a:lnTo>
                  <a:pt x="1351" y="786"/>
                </a:lnTo>
                <a:lnTo>
                  <a:pt x="1351" y="783"/>
                </a:lnTo>
                <a:lnTo>
                  <a:pt x="1351" y="779"/>
                </a:lnTo>
                <a:lnTo>
                  <a:pt x="1351" y="779"/>
                </a:lnTo>
                <a:lnTo>
                  <a:pt x="1351" y="776"/>
                </a:lnTo>
                <a:lnTo>
                  <a:pt x="1355" y="772"/>
                </a:lnTo>
                <a:lnTo>
                  <a:pt x="1355" y="769"/>
                </a:lnTo>
                <a:lnTo>
                  <a:pt x="1355" y="769"/>
                </a:lnTo>
                <a:lnTo>
                  <a:pt x="1355" y="751"/>
                </a:lnTo>
                <a:lnTo>
                  <a:pt x="1355" y="741"/>
                </a:lnTo>
                <a:lnTo>
                  <a:pt x="1355" y="734"/>
                </a:lnTo>
                <a:lnTo>
                  <a:pt x="1355" y="727"/>
                </a:lnTo>
                <a:lnTo>
                  <a:pt x="1355" y="720"/>
                </a:lnTo>
                <a:lnTo>
                  <a:pt x="1351" y="713"/>
                </a:lnTo>
                <a:lnTo>
                  <a:pt x="1351" y="709"/>
                </a:lnTo>
                <a:lnTo>
                  <a:pt x="1348" y="702"/>
                </a:lnTo>
                <a:lnTo>
                  <a:pt x="1341" y="692"/>
                </a:lnTo>
                <a:lnTo>
                  <a:pt x="1334" y="685"/>
                </a:lnTo>
                <a:lnTo>
                  <a:pt x="1327" y="678"/>
                </a:lnTo>
                <a:lnTo>
                  <a:pt x="1323" y="671"/>
                </a:lnTo>
                <a:lnTo>
                  <a:pt x="1316" y="667"/>
                </a:lnTo>
                <a:lnTo>
                  <a:pt x="1310" y="660"/>
                </a:lnTo>
                <a:lnTo>
                  <a:pt x="1299" y="653"/>
                </a:lnTo>
                <a:lnTo>
                  <a:pt x="1289" y="643"/>
                </a:lnTo>
                <a:lnTo>
                  <a:pt x="1285" y="643"/>
                </a:lnTo>
                <a:lnTo>
                  <a:pt x="1282" y="639"/>
                </a:lnTo>
                <a:lnTo>
                  <a:pt x="1278" y="639"/>
                </a:lnTo>
                <a:lnTo>
                  <a:pt x="1271" y="636"/>
                </a:lnTo>
                <a:lnTo>
                  <a:pt x="1268" y="636"/>
                </a:lnTo>
                <a:lnTo>
                  <a:pt x="1264" y="632"/>
                </a:lnTo>
                <a:lnTo>
                  <a:pt x="1261" y="632"/>
                </a:lnTo>
                <a:lnTo>
                  <a:pt x="1257" y="629"/>
                </a:lnTo>
                <a:lnTo>
                  <a:pt x="1250" y="629"/>
                </a:lnTo>
                <a:lnTo>
                  <a:pt x="1247" y="629"/>
                </a:lnTo>
                <a:lnTo>
                  <a:pt x="1243" y="629"/>
                </a:lnTo>
                <a:lnTo>
                  <a:pt x="1236" y="629"/>
                </a:lnTo>
                <a:lnTo>
                  <a:pt x="1233" y="629"/>
                </a:lnTo>
                <a:lnTo>
                  <a:pt x="1229" y="629"/>
                </a:lnTo>
                <a:lnTo>
                  <a:pt x="1222" y="629"/>
                </a:lnTo>
                <a:lnTo>
                  <a:pt x="1219" y="629"/>
                </a:lnTo>
                <a:lnTo>
                  <a:pt x="1212" y="632"/>
                </a:lnTo>
                <a:lnTo>
                  <a:pt x="1208" y="632"/>
                </a:lnTo>
                <a:lnTo>
                  <a:pt x="1205" y="636"/>
                </a:lnTo>
                <a:lnTo>
                  <a:pt x="1198" y="639"/>
                </a:lnTo>
                <a:lnTo>
                  <a:pt x="1194" y="639"/>
                </a:lnTo>
                <a:lnTo>
                  <a:pt x="1191" y="643"/>
                </a:lnTo>
                <a:lnTo>
                  <a:pt x="1187" y="643"/>
                </a:lnTo>
                <a:lnTo>
                  <a:pt x="1180" y="646"/>
                </a:lnTo>
                <a:lnTo>
                  <a:pt x="1177" y="650"/>
                </a:lnTo>
                <a:lnTo>
                  <a:pt x="1170" y="657"/>
                </a:lnTo>
                <a:lnTo>
                  <a:pt x="1166" y="660"/>
                </a:lnTo>
                <a:lnTo>
                  <a:pt x="1166" y="664"/>
                </a:lnTo>
                <a:lnTo>
                  <a:pt x="1163" y="664"/>
                </a:lnTo>
                <a:lnTo>
                  <a:pt x="1159" y="667"/>
                </a:lnTo>
                <a:lnTo>
                  <a:pt x="1159" y="671"/>
                </a:lnTo>
                <a:lnTo>
                  <a:pt x="1156" y="678"/>
                </a:lnTo>
                <a:lnTo>
                  <a:pt x="1156" y="685"/>
                </a:lnTo>
                <a:lnTo>
                  <a:pt x="1156" y="688"/>
                </a:lnTo>
                <a:lnTo>
                  <a:pt x="1159" y="692"/>
                </a:lnTo>
                <a:lnTo>
                  <a:pt x="1159" y="695"/>
                </a:lnTo>
                <a:lnTo>
                  <a:pt x="1159" y="699"/>
                </a:lnTo>
                <a:lnTo>
                  <a:pt x="1163" y="702"/>
                </a:lnTo>
                <a:lnTo>
                  <a:pt x="1163" y="702"/>
                </a:lnTo>
                <a:lnTo>
                  <a:pt x="1166" y="706"/>
                </a:lnTo>
                <a:lnTo>
                  <a:pt x="1170" y="709"/>
                </a:lnTo>
                <a:lnTo>
                  <a:pt x="1173" y="709"/>
                </a:lnTo>
                <a:lnTo>
                  <a:pt x="1180" y="713"/>
                </a:lnTo>
                <a:lnTo>
                  <a:pt x="1184" y="713"/>
                </a:lnTo>
                <a:lnTo>
                  <a:pt x="1187" y="716"/>
                </a:lnTo>
                <a:lnTo>
                  <a:pt x="1191" y="716"/>
                </a:lnTo>
                <a:lnTo>
                  <a:pt x="1194" y="720"/>
                </a:lnTo>
                <a:lnTo>
                  <a:pt x="1201" y="720"/>
                </a:lnTo>
                <a:lnTo>
                  <a:pt x="1208" y="720"/>
                </a:lnTo>
                <a:lnTo>
                  <a:pt x="1215" y="723"/>
                </a:lnTo>
                <a:lnTo>
                  <a:pt x="1219" y="723"/>
                </a:lnTo>
                <a:lnTo>
                  <a:pt x="1226" y="723"/>
                </a:lnTo>
                <a:lnTo>
                  <a:pt x="1233" y="723"/>
                </a:lnTo>
                <a:lnTo>
                  <a:pt x="1240" y="723"/>
                </a:lnTo>
                <a:lnTo>
                  <a:pt x="1247" y="727"/>
                </a:lnTo>
                <a:lnTo>
                  <a:pt x="1254" y="727"/>
                </a:lnTo>
                <a:lnTo>
                  <a:pt x="1254" y="727"/>
                </a:lnTo>
                <a:lnTo>
                  <a:pt x="1250" y="730"/>
                </a:lnTo>
                <a:lnTo>
                  <a:pt x="1250" y="734"/>
                </a:lnTo>
                <a:lnTo>
                  <a:pt x="1250" y="734"/>
                </a:lnTo>
                <a:lnTo>
                  <a:pt x="1250" y="737"/>
                </a:lnTo>
                <a:lnTo>
                  <a:pt x="1250" y="741"/>
                </a:lnTo>
                <a:lnTo>
                  <a:pt x="1250" y="741"/>
                </a:lnTo>
                <a:lnTo>
                  <a:pt x="1250" y="744"/>
                </a:lnTo>
                <a:lnTo>
                  <a:pt x="1250" y="744"/>
                </a:lnTo>
                <a:lnTo>
                  <a:pt x="1247" y="748"/>
                </a:lnTo>
                <a:lnTo>
                  <a:pt x="1247" y="748"/>
                </a:lnTo>
                <a:lnTo>
                  <a:pt x="1243" y="748"/>
                </a:lnTo>
                <a:lnTo>
                  <a:pt x="1243" y="751"/>
                </a:lnTo>
                <a:lnTo>
                  <a:pt x="1240" y="751"/>
                </a:lnTo>
                <a:lnTo>
                  <a:pt x="1240" y="751"/>
                </a:lnTo>
                <a:lnTo>
                  <a:pt x="1236" y="755"/>
                </a:lnTo>
                <a:lnTo>
                  <a:pt x="1236" y="755"/>
                </a:lnTo>
                <a:lnTo>
                  <a:pt x="1236" y="758"/>
                </a:lnTo>
                <a:lnTo>
                  <a:pt x="1236" y="762"/>
                </a:lnTo>
                <a:lnTo>
                  <a:pt x="1236" y="762"/>
                </a:lnTo>
                <a:lnTo>
                  <a:pt x="1236" y="765"/>
                </a:lnTo>
                <a:lnTo>
                  <a:pt x="1236" y="769"/>
                </a:lnTo>
                <a:lnTo>
                  <a:pt x="1236" y="769"/>
                </a:lnTo>
                <a:lnTo>
                  <a:pt x="1236" y="772"/>
                </a:lnTo>
                <a:lnTo>
                  <a:pt x="1240" y="772"/>
                </a:lnTo>
                <a:lnTo>
                  <a:pt x="1240" y="772"/>
                </a:lnTo>
                <a:lnTo>
                  <a:pt x="1240" y="776"/>
                </a:lnTo>
                <a:lnTo>
                  <a:pt x="1243" y="776"/>
                </a:lnTo>
                <a:lnTo>
                  <a:pt x="1243" y="776"/>
                </a:lnTo>
                <a:lnTo>
                  <a:pt x="1247" y="776"/>
                </a:lnTo>
                <a:lnTo>
                  <a:pt x="1247" y="776"/>
                </a:lnTo>
                <a:lnTo>
                  <a:pt x="1247" y="779"/>
                </a:lnTo>
                <a:lnTo>
                  <a:pt x="1247" y="779"/>
                </a:lnTo>
                <a:lnTo>
                  <a:pt x="1247" y="783"/>
                </a:lnTo>
                <a:lnTo>
                  <a:pt x="1247" y="783"/>
                </a:lnTo>
                <a:lnTo>
                  <a:pt x="1247" y="786"/>
                </a:lnTo>
                <a:lnTo>
                  <a:pt x="1247" y="786"/>
                </a:lnTo>
                <a:lnTo>
                  <a:pt x="1247" y="786"/>
                </a:lnTo>
                <a:lnTo>
                  <a:pt x="1247" y="790"/>
                </a:lnTo>
                <a:lnTo>
                  <a:pt x="1247" y="790"/>
                </a:lnTo>
                <a:lnTo>
                  <a:pt x="1243" y="790"/>
                </a:lnTo>
                <a:lnTo>
                  <a:pt x="1240" y="790"/>
                </a:lnTo>
                <a:lnTo>
                  <a:pt x="1240" y="790"/>
                </a:lnTo>
                <a:lnTo>
                  <a:pt x="1236" y="790"/>
                </a:lnTo>
                <a:lnTo>
                  <a:pt x="1233" y="790"/>
                </a:lnTo>
                <a:lnTo>
                  <a:pt x="1233" y="790"/>
                </a:lnTo>
                <a:lnTo>
                  <a:pt x="1229" y="790"/>
                </a:lnTo>
                <a:lnTo>
                  <a:pt x="1226" y="790"/>
                </a:lnTo>
                <a:lnTo>
                  <a:pt x="1226" y="786"/>
                </a:lnTo>
                <a:lnTo>
                  <a:pt x="1222" y="783"/>
                </a:lnTo>
                <a:lnTo>
                  <a:pt x="1222" y="779"/>
                </a:lnTo>
                <a:lnTo>
                  <a:pt x="1219" y="776"/>
                </a:lnTo>
                <a:lnTo>
                  <a:pt x="1219" y="772"/>
                </a:lnTo>
                <a:lnTo>
                  <a:pt x="1219" y="765"/>
                </a:lnTo>
                <a:lnTo>
                  <a:pt x="1215" y="758"/>
                </a:lnTo>
                <a:lnTo>
                  <a:pt x="1215" y="748"/>
                </a:lnTo>
                <a:lnTo>
                  <a:pt x="1212" y="748"/>
                </a:lnTo>
                <a:lnTo>
                  <a:pt x="1205" y="744"/>
                </a:lnTo>
                <a:lnTo>
                  <a:pt x="1201" y="744"/>
                </a:lnTo>
                <a:lnTo>
                  <a:pt x="1198" y="744"/>
                </a:lnTo>
                <a:lnTo>
                  <a:pt x="1191" y="744"/>
                </a:lnTo>
                <a:lnTo>
                  <a:pt x="1187" y="744"/>
                </a:lnTo>
                <a:lnTo>
                  <a:pt x="1184" y="744"/>
                </a:lnTo>
                <a:lnTo>
                  <a:pt x="1180" y="744"/>
                </a:lnTo>
                <a:lnTo>
                  <a:pt x="1177" y="748"/>
                </a:lnTo>
                <a:lnTo>
                  <a:pt x="1177" y="748"/>
                </a:lnTo>
                <a:lnTo>
                  <a:pt x="1177" y="748"/>
                </a:lnTo>
                <a:lnTo>
                  <a:pt x="1177" y="751"/>
                </a:lnTo>
                <a:lnTo>
                  <a:pt x="1177" y="751"/>
                </a:lnTo>
                <a:lnTo>
                  <a:pt x="1173" y="751"/>
                </a:lnTo>
                <a:lnTo>
                  <a:pt x="1173" y="755"/>
                </a:lnTo>
                <a:lnTo>
                  <a:pt x="1173" y="755"/>
                </a:lnTo>
                <a:lnTo>
                  <a:pt x="1170" y="758"/>
                </a:lnTo>
                <a:lnTo>
                  <a:pt x="1166" y="758"/>
                </a:lnTo>
                <a:lnTo>
                  <a:pt x="1163" y="762"/>
                </a:lnTo>
                <a:lnTo>
                  <a:pt x="1159" y="762"/>
                </a:lnTo>
                <a:lnTo>
                  <a:pt x="1156" y="765"/>
                </a:lnTo>
                <a:lnTo>
                  <a:pt x="1152" y="765"/>
                </a:lnTo>
                <a:lnTo>
                  <a:pt x="1142" y="769"/>
                </a:lnTo>
                <a:lnTo>
                  <a:pt x="1135" y="769"/>
                </a:lnTo>
                <a:lnTo>
                  <a:pt x="1131" y="769"/>
                </a:lnTo>
                <a:lnTo>
                  <a:pt x="1128" y="769"/>
                </a:lnTo>
                <a:lnTo>
                  <a:pt x="1128" y="769"/>
                </a:lnTo>
                <a:lnTo>
                  <a:pt x="1124" y="769"/>
                </a:lnTo>
                <a:lnTo>
                  <a:pt x="1121" y="765"/>
                </a:lnTo>
                <a:lnTo>
                  <a:pt x="1121" y="765"/>
                </a:lnTo>
                <a:lnTo>
                  <a:pt x="1117" y="765"/>
                </a:lnTo>
                <a:lnTo>
                  <a:pt x="1117" y="765"/>
                </a:lnTo>
                <a:lnTo>
                  <a:pt x="1114" y="765"/>
                </a:lnTo>
                <a:lnTo>
                  <a:pt x="1114" y="762"/>
                </a:lnTo>
                <a:lnTo>
                  <a:pt x="1110" y="762"/>
                </a:lnTo>
                <a:lnTo>
                  <a:pt x="1110" y="758"/>
                </a:lnTo>
                <a:lnTo>
                  <a:pt x="1107" y="758"/>
                </a:lnTo>
                <a:lnTo>
                  <a:pt x="1107" y="755"/>
                </a:lnTo>
                <a:lnTo>
                  <a:pt x="1103" y="755"/>
                </a:lnTo>
                <a:lnTo>
                  <a:pt x="1103" y="751"/>
                </a:lnTo>
                <a:lnTo>
                  <a:pt x="1100" y="751"/>
                </a:lnTo>
                <a:lnTo>
                  <a:pt x="1100" y="751"/>
                </a:lnTo>
                <a:lnTo>
                  <a:pt x="1096" y="755"/>
                </a:lnTo>
                <a:lnTo>
                  <a:pt x="1096" y="755"/>
                </a:lnTo>
                <a:lnTo>
                  <a:pt x="1096" y="755"/>
                </a:lnTo>
                <a:lnTo>
                  <a:pt x="1093" y="755"/>
                </a:lnTo>
                <a:lnTo>
                  <a:pt x="1093" y="755"/>
                </a:lnTo>
                <a:lnTo>
                  <a:pt x="1090" y="755"/>
                </a:lnTo>
                <a:lnTo>
                  <a:pt x="1093" y="762"/>
                </a:lnTo>
                <a:lnTo>
                  <a:pt x="1093" y="769"/>
                </a:lnTo>
                <a:lnTo>
                  <a:pt x="1093" y="772"/>
                </a:lnTo>
                <a:lnTo>
                  <a:pt x="1096" y="779"/>
                </a:lnTo>
                <a:lnTo>
                  <a:pt x="1100" y="786"/>
                </a:lnTo>
                <a:lnTo>
                  <a:pt x="1100" y="793"/>
                </a:lnTo>
                <a:lnTo>
                  <a:pt x="1103" y="804"/>
                </a:lnTo>
                <a:lnTo>
                  <a:pt x="1107" y="817"/>
                </a:lnTo>
                <a:lnTo>
                  <a:pt x="1114" y="824"/>
                </a:lnTo>
                <a:lnTo>
                  <a:pt x="1117" y="828"/>
                </a:lnTo>
                <a:lnTo>
                  <a:pt x="1124" y="835"/>
                </a:lnTo>
                <a:lnTo>
                  <a:pt x="1128" y="842"/>
                </a:lnTo>
                <a:lnTo>
                  <a:pt x="1135" y="849"/>
                </a:lnTo>
                <a:lnTo>
                  <a:pt x="1138" y="856"/>
                </a:lnTo>
                <a:lnTo>
                  <a:pt x="1142" y="859"/>
                </a:lnTo>
                <a:lnTo>
                  <a:pt x="1149" y="866"/>
                </a:lnTo>
                <a:lnTo>
                  <a:pt x="1149" y="870"/>
                </a:lnTo>
                <a:lnTo>
                  <a:pt x="1152" y="870"/>
                </a:lnTo>
                <a:lnTo>
                  <a:pt x="1156" y="870"/>
                </a:lnTo>
                <a:lnTo>
                  <a:pt x="1156" y="870"/>
                </a:lnTo>
                <a:lnTo>
                  <a:pt x="1159" y="873"/>
                </a:lnTo>
                <a:lnTo>
                  <a:pt x="1163" y="873"/>
                </a:lnTo>
                <a:lnTo>
                  <a:pt x="1163" y="873"/>
                </a:lnTo>
                <a:lnTo>
                  <a:pt x="1166" y="873"/>
                </a:lnTo>
                <a:lnTo>
                  <a:pt x="1170" y="873"/>
                </a:lnTo>
                <a:lnTo>
                  <a:pt x="1177" y="873"/>
                </a:lnTo>
                <a:lnTo>
                  <a:pt x="1180" y="873"/>
                </a:lnTo>
                <a:lnTo>
                  <a:pt x="1184" y="873"/>
                </a:lnTo>
                <a:lnTo>
                  <a:pt x="1191" y="873"/>
                </a:lnTo>
                <a:lnTo>
                  <a:pt x="1194" y="873"/>
                </a:lnTo>
                <a:lnTo>
                  <a:pt x="1201" y="873"/>
                </a:lnTo>
                <a:lnTo>
                  <a:pt x="1205" y="873"/>
                </a:lnTo>
                <a:lnTo>
                  <a:pt x="1205" y="877"/>
                </a:lnTo>
                <a:lnTo>
                  <a:pt x="1201" y="880"/>
                </a:lnTo>
                <a:lnTo>
                  <a:pt x="1201" y="887"/>
                </a:lnTo>
                <a:lnTo>
                  <a:pt x="1201" y="891"/>
                </a:lnTo>
                <a:lnTo>
                  <a:pt x="1198" y="894"/>
                </a:lnTo>
                <a:lnTo>
                  <a:pt x="1198" y="898"/>
                </a:lnTo>
                <a:lnTo>
                  <a:pt x="1198" y="905"/>
                </a:lnTo>
                <a:lnTo>
                  <a:pt x="1194" y="908"/>
                </a:lnTo>
                <a:lnTo>
                  <a:pt x="1194" y="926"/>
                </a:lnTo>
                <a:lnTo>
                  <a:pt x="1194" y="947"/>
                </a:lnTo>
                <a:lnTo>
                  <a:pt x="1194" y="964"/>
                </a:lnTo>
                <a:lnTo>
                  <a:pt x="1194" y="982"/>
                </a:lnTo>
                <a:lnTo>
                  <a:pt x="1194" y="999"/>
                </a:lnTo>
                <a:lnTo>
                  <a:pt x="1194" y="1020"/>
                </a:lnTo>
                <a:lnTo>
                  <a:pt x="1191" y="1038"/>
                </a:lnTo>
                <a:lnTo>
                  <a:pt x="1191" y="1055"/>
                </a:lnTo>
                <a:lnTo>
                  <a:pt x="1194" y="1059"/>
                </a:lnTo>
                <a:lnTo>
                  <a:pt x="1194" y="1062"/>
                </a:lnTo>
                <a:lnTo>
                  <a:pt x="1198" y="1069"/>
                </a:lnTo>
                <a:lnTo>
                  <a:pt x="1198" y="1073"/>
                </a:lnTo>
                <a:lnTo>
                  <a:pt x="1198" y="1076"/>
                </a:lnTo>
                <a:lnTo>
                  <a:pt x="1201" y="1080"/>
                </a:lnTo>
                <a:lnTo>
                  <a:pt x="1201" y="1083"/>
                </a:lnTo>
                <a:lnTo>
                  <a:pt x="1201" y="1090"/>
                </a:lnTo>
                <a:lnTo>
                  <a:pt x="1208" y="1097"/>
                </a:lnTo>
                <a:lnTo>
                  <a:pt x="1212" y="1104"/>
                </a:lnTo>
                <a:lnTo>
                  <a:pt x="1219" y="1111"/>
                </a:lnTo>
                <a:lnTo>
                  <a:pt x="1222" y="1118"/>
                </a:lnTo>
                <a:lnTo>
                  <a:pt x="1229" y="1125"/>
                </a:lnTo>
                <a:lnTo>
                  <a:pt x="1233" y="1132"/>
                </a:lnTo>
                <a:lnTo>
                  <a:pt x="1236" y="1139"/>
                </a:lnTo>
                <a:lnTo>
                  <a:pt x="1243" y="1146"/>
                </a:lnTo>
                <a:lnTo>
                  <a:pt x="1254" y="1156"/>
                </a:lnTo>
                <a:lnTo>
                  <a:pt x="1261" y="1163"/>
                </a:lnTo>
                <a:lnTo>
                  <a:pt x="1268" y="1174"/>
                </a:lnTo>
                <a:lnTo>
                  <a:pt x="1278" y="1181"/>
                </a:lnTo>
                <a:lnTo>
                  <a:pt x="1289" y="1188"/>
                </a:lnTo>
                <a:lnTo>
                  <a:pt x="1299" y="1198"/>
                </a:lnTo>
                <a:lnTo>
                  <a:pt x="1316" y="1212"/>
                </a:lnTo>
                <a:lnTo>
                  <a:pt x="1337" y="1230"/>
                </a:lnTo>
                <a:lnTo>
                  <a:pt x="1351" y="1240"/>
                </a:lnTo>
                <a:lnTo>
                  <a:pt x="1365" y="1247"/>
                </a:lnTo>
                <a:lnTo>
                  <a:pt x="1376" y="1254"/>
                </a:lnTo>
                <a:lnTo>
                  <a:pt x="1383" y="1258"/>
                </a:lnTo>
                <a:lnTo>
                  <a:pt x="1393" y="1265"/>
                </a:lnTo>
                <a:lnTo>
                  <a:pt x="1407" y="1272"/>
                </a:lnTo>
                <a:lnTo>
                  <a:pt x="1421" y="1279"/>
                </a:lnTo>
                <a:lnTo>
                  <a:pt x="1442" y="1289"/>
                </a:lnTo>
                <a:close/>
                <a:moveTo>
                  <a:pt x="1722" y="1226"/>
                </a:moveTo>
                <a:lnTo>
                  <a:pt x="1725" y="1226"/>
                </a:lnTo>
                <a:lnTo>
                  <a:pt x="1729" y="1226"/>
                </a:lnTo>
                <a:lnTo>
                  <a:pt x="1729" y="1226"/>
                </a:lnTo>
                <a:lnTo>
                  <a:pt x="1732" y="1226"/>
                </a:lnTo>
                <a:lnTo>
                  <a:pt x="1732" y="1226"/>
                </a:lnTo>
                <a:lnTo>
                  <a:pt x="1736" y="1226"/>
                </a:lnTo>
                <a:lnTo>
                  <a:pt x="1739" y="1226"/>
                </a:lnTo>
                <a:lnTo>
                  <a:pt x="1739" y="1226"/>
                </a:lnTo>
                <a:lnTo>
                  <a:pt x="1760" y="1209"/>
                </a:lnTo>
                <a:lnTo>
                  <a:pt x="1777" y="1195"/>
                </a:lnTo>
                <a:lnTo>
                  <a:pt x="1791" y="1181"/>
                </a:lnTo>
                <a:lnTo>
                  <a:pt x="1805" y="1170"/>
                </a:lnTo>
                <a:lnTo>
                  <a:pt x="1816" y="1160"/>
                </a:lnTo>
                <a:lnTo>
                  <a:pt x="1830" y="1146"/>
                </a:lnTo>
                <a:lnTo>
                  <a:pt x="1847" y="1132"/>
                </a:lnTo>
                <a:lnTo>
                  <a:pt x="1872" y="1111"/>
                </a:lnTo>
                <a:lnTo>
                  <a:pt x="1875" y="1107"/>
                </a:lnTo>
                <a:lnTo>
                  <a:pt x="1882" y="1104"/>
                </a:lnTo>
                <a:lnTo>
                  <a:pt x="1886" y="1100"/>
                </a:lnTo>
                <a:lnTo>
                  <a:pt x="1893" y="1097"/>
                </a:lnTo>
                <a:lnTo>
                  <a:pt x="1896" y="1090"/>
                </a:lnTo>
                <a:lnTo>
                  <a:pt x="1903" y="1086"/>
                </a:lnTo>
                <a:lnTo>
                  <a:pt x="1907" y="1083"/>
                </a:lnTo>
                <a:lnTo>
                  <a:pt x="1914" y="1080"/>
                </a:lnTo>
                <a:lnTo>
                  <a:pt x="1914" y="1080"/>
                </a:lnTo>
                <a:lnTo>
                  <a:pt x="1914" y="1076"/>
                </a:lnTo>
                <a:lnTo>
                  <a:pt x="1910" y="1076"/>
                </a:lnTo>
                <a:lnTo>
                  <a:pt x="1910" y="1073"/>
                </a:lnTo>
                <a:lnTo>
                  <a:pt x="1910" y="1069"/>
                </a:lnTo>
                <a:lnTo>
                  <a:pt x="1910" y="1069"/>
                </a:lnTo>
                <a:lnTo>
                  <a:pt x="1910" y="1066"/>
                </a:lnTo>
                <a:lnTo>
                  <a:pt x="1910" y="1062"/>
                </a:lnTo>
                <a:lnTo>
                  <a:pt x="1910" y="1062"/>
                </a:lnTo>
                <a:lnTo>
                  <a:pt x="1907" y="1062"/>
                </a:lnTo>
                <a:lnTo>
                  <a:pt x="1903" y="1062"/>
                </a:lnTo>
                <a:lnTo>
                  <a:pt x="1903" y="1059"/>
                </a:lnTo>
                <a:lnTo>
                  <a:pt x="1900" y="1059"/>
                </a:lnTo>
                <a:lnTo>
                  <a:pt x="1896" y="1059"/>
                </a:lnTo>
                <a:lnTo>
                  <a:pt x="1896" y="1059"/>
                </a:lnTo>
                <a:lnTo>
                  <a:pt x="1893" y="1059"/>
                </a:lnTo>
                <a:lnTo>
                  <a:pt x="1889" y="1052"/>
                </a:lnTo>
                <a:lnTo>
                  <a:pt x="1882" y="1045"/>
                </a:lnTo>
                <a:lnTo>
                  <a:pt x="1875" y="1038"/>
                </a:lnTo>
                <a:lnTo>
                  <a:pt x="1872" y="1031"/>
                </a:lnTo>
                <a:lnTo>
                  <a:pt x="1865" y="1024"/>
                </a:lnTo>
                <a:lnTo>
                  <a:pt x="1861" y="1017"/>
                </a:lnTo>
                <a:lnTo>
                  <a:pt x="1854" y="1013"/>
                </a:lnTo>
                <a:lnTo>
                  <a:pt x="1851" y="1006"/>
                </a:lnTo>
                <a:lnTo>
                  <a:pt x="1847" y="999"/>
                </a:lnTo>
                <a:lnTo>
                  <a:pt x="1844" y="992"/>
                </a:lnTo>
                <a:lnTo>
                  <a:pt x="1840" y="985"/>
                </a:lnTo>
                <a:lnTo>
                  <a:pt x="1837" y="978"/>
                </a:lnTo>
                <a:lnTo>
                  <a:pt x="1833" y="971"/>
                </a:lnTo>
                <a:lnTo>
                  <a:pt x="1830" y="964"/>
                </a:lnTo>
                <a:lnTo>
                  <a:pt x="1826" y="957"/>
                </a:lnTo>
                <a:lnTo>
                  <a:pt x="1823" y="950"/>
                </a:lnTo>
                <a:lnTo>
                  <a:pt x="1819" y="950"/>
                </a:lnTo>
                <a:lnTo>
                  <a:pt x="1812" y="950"/>
                </a:lnTo>
                <a:lnTo>
                  <a:pt x="1809" y="947"/>
                </a:lnTo>
                <a:lnTo>
                  <a:pt x="1802" y="947"/>
                </a:lnTo>
                <a:lnTo>
                  <a:pt x="1798" y="947"/>
                </a:lnTo>
                <a:lnTo>
                  <a:pt x="1791" y="947"/>
                </a:lnTo>
                <a:lnTo>
                  <a:pt x="1788" y="943"/>
                </a:lnTo>
                <a:lnTo>
                  <a:pt x="1781" y="943"/>
                </a:lnTo>
                <a:lnTo>
                  <a:pt x="1774" y="943"/>
                </a:lnTo>
                <a:lnTo>
                  <a:pt x="1763" y="943"/>
                </a:lnTo>
                <a:lnTo>
                  <a:pt x="1753" y="943"/>
                </a:lnTo>
                <a:lnTo>
                  <a:pt x="1746" y="943"/>
                </a:lnTo>
                <a:lnTo>
                  <a:pt x="1736" y="943"/>
                </a:lnTo>
                <a:lnTo>
                  <a:pt x="1725" y="943"/>
                </a:lnTo>
                <a:lnTo>
                  <a:pt x="1718" y="943"/>
                </a:lnTo>
                <a:lnTo>
                  <a:pt x="1708" y="943"/>
                </a:lnTo>
                <a:lnTo>
                  <a:pt x="1708" y="943"/>
                </a:lnTo>
                <a:lnTo>
                  <a:pt x="1708" y="940"/>
                </a:lnTo>
                <a:lnTo>
                  <a:pt x="1708" y="936"/>
                </a:lnTo>
                <a:lnTo>
                  <a:pt x="1708" y="936"/>
                </a:lnTo>
                <a:lnTo>
                  <a:pt x="1708" y="933"/>
                </a:lnTo>
                <a:lnTo>
                  <a:pt x="1708" y="933"/>
                </a:lnTo>
                <a:lnTo>
                  <a:pt x="1708" y="929"/>
                </a:lnTo>
                <a:lnTo>
                  <a:pt x="1708" y="929"/>
                </a:lnTo>
                <a:lnTo>
                  <a:pt x="1722" y="929"/>
                </a:lnTo>
                <a:lnTo>
                  <a:pt x="1732" y="929"/>
                </a:lnTo>
                <a:lnTo>
                  <a:pt x="1746" y="929"/>
                </a:lnTo>
                <a:lnTo>
                  <a:pt x="1760" y="929"/>
                </a:lnTo>
                <a:lnTo>
                  <a:pt x="1774" y="926"/>
                </a:lnTo>
                <a:lnTo>
                  <a:pt x="1788" y="926"/>
                </a:lnTo>
                <a:lnTo>
                  <a:pt x="1798" y="926"/>
                </a:lnTo>
                <a:lnTo>
                  <a:pt x="1812" y="926"/>
                </a:lnTo>
                <a:lnTo>
                  <a:pt x="1823" y="929"/>
                </a:lnTo>
                <a:lnTo>
                  <a:pt x="1833" y="933"/>
                </a:lnTo>
                <a:lnTo>
                  <a:pt x="1844" y="936"/>
                </a:lnTo>
                <a:lnTo>
                  <a:pt x="1851" y="936"/>
                </a:lnTo>
                <a:lnTo>
                  <a:pt x="1861" y="940"/>
                </a:lnTo>
                <a:lnTo>
                  <a:pt x="1872" y="943"/>
                </a:lnTo>
                <a:lnTo>
                  <a:pt x="1882" y="947"/>
                </a:lnTo>
                <a:lnTo>
                  <a:pt x="1889" y="947"/>
                </a:lnTo>
                <a:lnTo>
                  <a:pt x="1900" y="954"/>
                </a:lnTo>
                <a:lnTo>
                  <a:pt x="1907" y="957"/>
                </a:lnTo>
                <a:lnTo>
                  <a:pt x="1917" y="964"/>
                </a:lnTo>
                <a:lnTo>
                  <a:pt x="1924" y="968"/>
                </a:lnTo>
                <a:lnTo>
                  <a:pt x="1935" y="975"/>
                </a:lnTo>
                <a:lnTo>
                  <a:pt x="1942" y="978"/>
                </a:lnTo>
                <a:lnTo>
                  <a:pt x="1952" y="985"/>
                </a:lnTo>
                <a:lnTo>
                  <a:pt x="1959" y="989"/>
                </a:lnTo>
                <a:lnTo>
                  <a:pt x="1970" y="1003"/>
                </a:lnTo>
                <a:lnTo>
                  <a:pt x="1976" y="1013"/>
                </a:lnTo>
                <a:lnTo>
                  <a:pt x="1983" y="1020"/>
                </a:lnTo>
                <a:lnTo>
                  <a:pt x="1987" y="1024"/>
                </a:lnTo>
                <a:lnTo>
                  <a:pt x="1987" y="1027"/>
                </a:lnTo>
                <a:lnTo>
                  <a:pt x="1990" y="1031"/>
                </a:lnTo>
                <a:lnTo>
                  <a:pt x="1994" y="1031"/>
                </a:lnTo>
                <a:lnTo>
                  <a:pt x="1994" y="1031"/>
                </a:lnTo>
                <a:lnTo>
                  <a:pt x="1997" y="1027"/>
                </a:lnTo>
                <a:lnTo>
                  <a:pt x="2001" y="1027"/>
                </a:lnTo>
                <a:lnTo>
                  <a:pt x="2008" y="1024"/>
                </a:lnTo>
                <a:lnTo>
                  <a:pt x="2011" y="1020"/>
                </a:lnTo>
                <a:lnTo>
                  <a:pt x="2015" y="1017"/>
                </a:lnTo>
                <a:lnTo>
                  <a:pt x="2018" y="1013"/>
                </a:lnTo>
                <a:lnTo>
                  <a:pt x="2022" y="1010"/>
                </a:lnTo>
                <a:lnTo>
                  <a:pt x="2025" y="1006"/>
                </a:lnTo>
                <a:lnTo>
                  <a:pt x="2032" y="1006"/>
                </a:lnTo>
                <a:lnTo>
                  <a:pt x="2039" y="1003"/>
                </a:lnTo>
                <a:lnTo>
                  <a:pt x="2046" y="999"/>
                </a:lnTo>
                <a:lnTo>
                  <a:pt x="2057" y="992"/>
                </a:lnTo>
                <a:lnTo>
                  <a:pt x="2071" y="985"/>
                </a:lnTo>
                <a:lnTo>
                  <a:pt x="2092" y="971"/>
                </a:lnTo>
                <a:lnTo>
                  <a:pt x="2120" y="954"/>
                </a:lnTo>
                <a:lnTo>
                  <a:pt x="2158" y="933"/>
                </a:lnTo>
                <a:lnTo>
                  <a:pt x="2162" y="933"/>
                </a:lnTo>
                <a:lnTo>
                  <a:pt x="2165" y="933"/>
                </a:lnTo>
                <a:lnTo>
                  <a:pt x="2169" y="933"/>
                </a:lnTo>
                <a:lnTo>
                  <a:pt x="2169" y="933"/>
                </a:lnTo>
                <a:lnTo>
                  <a:pt x="2172" y="933"/>
                </a:lnTo>
                <a:lnTo>
                  <a:pt x="2176" y="933"/>
                </a:lnTo>
                <a:lnTo>
                  <a:pt x="2179" y="933"/>
                </a:lnTo>
                <a:lnTo>
                  <a:pt x="2179" y="933"/>
                </a:lnTo>
                <a:lnTo>
                  <a:pt x="2179" y="929"/>
                </a:lnTo>
                <a:lnTo>
                  <a:pt x="2179" y="926"/>
                </a:lnTo>
                <a:lnTo>
                  <a:pt x="2176" y="922"/>
                </a:lnTo>
                <a:lnTo>
                  <a:pt x="2176" y="919"/>
                </a:lnTo>
                <a:lnTo>
                  <a:pt x="2172" y="915"/>
                </a:lnTo>
                <a:lnTo>
                  <a:pt x="2165" y="908"/>
                </a:lnTo>
                <a:lnTo>
                  <a:pt x="2158" y="898"/>
                </a:lnTo>
                <a:lnTo>
                  <a:pt x="2151" y="887"/>
                </a:lnTo>
                <a:lnTo>
                  <a:pt x="2151" y="884"/>
                </a:lnTo>
                <a:lnTo>
                  <a:pt x="2148" y="884"/>
                </a:lnTo>
                <a:lnTo>
                  <a:pt x="2148" y="880"/>
                </a:lnTo>
                <a:lnTo>
                  <a:pt x="2148" y="880"/>
                </a:lnTo>
                <a:lnTo>
                  <a:pt x="2148" y="877"/>
                </a:lnTo>
                <a:lnTo>
                  <a:pt x="2148" y="877"/>
                </a:lnTo>
                <a:lnTo>
                  <a:pt x="2148" y="873"/>
                </a:lnTo>
                <a:lnTo>
                  <a:pt x="2148" y="873"/>
                </a:lnTo>
                <a:lnTo>
                  <a:pt x="2151" y="873"/>
                </a:lnTo>
                <a:lnTo>
                  <a:pt x="2151" y="873"/>
                </a:lnTo>
                <a:lnTo>
                  <a:pt x="2155" y="873"/>
                </a:lnTo>
                <a:lnTo>
                  <a:pt x="2155" y="873"/>
                </a:lnTo>
                <a:lnTo>
                  <a:pt x="2158" y="873"/>
                </a:lnTo>
                <a:lnTo>
                  <a:pt x="2158" y="873"/>
                </a:lnTo>
                <a:lnTo>
                  <a:pt x="2162" y="873"/>
                </a:lnTo>
                <a:lnTo>
                  <a:pt x="2162" y="873"/>
                </a:lnTo>
                <a:lnTo>
                  <a:pt x="2169" y="880"/>
                </a:lnTo>
                <a:lnTo>
                  <a:pt x="2172" y="887"/>
                </a:lnTo>
                <a:lnTo>
                  <a:pt x="2179" y="894"/>
                </a:lnTo>
                <a:lnTo>
                  <a:pt x="2183" y="898"/>
                </a:lnTo>
                <a:lnTo>
                  <a:pt x="2190" y="905"/>
                </a:lnTo>
                <a:lnTo>
                  <a:pt x="2193" y="912"/>
                </a:lnTo>
                <a:lnTo>
                  <a:pt x="2200" y="915"/>
                </a:lnTo>
                <a:lnTo>
                  <a:pt x="2203" y="922"/>
                </a:lnTo>
                <a:lnTo>
                  <a:pt x="2210" y="926"/>
                </a:lnTo>
                <a:lnTo>
                  <a:pt x="2214" y="926"/>
                </a:lnTo>
                <a:lnTo>
                  <a:pt x="2221" y="929"/>
                </a:lnTo>
                <a:lnTo>
                  <a:pt x="2228" y="929"/>
                </a:lnTo>
                <a:lnTo>
                  <a:pt x="2235" y="933"/>
                </a:lnTo>
                <a:lnTo>
                  <a:pt x="2245" y="933"/>
                </a:lnTo>
                <a:lnTo>
                  <a:pt x="2259" y="936"/>
                </a:lnTo>
                <a:lnTo>
                  <a:pt x="2277" y="936"/>
                </a:lnTo>
                <a:lnTo>
                  <a:pt x="2287" y="936"/>
                </a:lnTo>
                <a:lnTo>
                  <a:pt x="2294" y="933"/>
                </a:lnTo>
                <a:lnTo>
                  <a:pt x="2305" y="933"/>
                </a:lnTo>
                <a:lnTo>
                  <a:pt x="2312" y="933"/>
                </a:lnTo>
                <a:lnTo>
                  <a:pt x="2319" y="929"/>
                </a:lnTo>
                <a:lnTo>
                  <a:pt x="2329" y="929"/>
                </a:lnTo>
                <a:lnTo>
                  <a:pt x="2336" y="929"/>
                </a:lnTo>
                <a:lnTo>
                  <a:pt x="2343" y="926"/>
                </a:lnTo>
                <a:lnTo>
                  <a:pt x="2350" y="926"/>
                </a:lnTo>
                <a:lnTo>
                  <a:pt x="2354" y="922"/>
                </a:lnTo>
                <a:lnTo>
                  <a:pt x="2361" y="919"/>
                </a:lnTo>
                <a:lnTo>
                  <a:pt x="2364" y="919"/>
                </a:lnTo>
                <a:lnTo>
                  <a:pt x="2371" y="915"/>
                </a:lnTo>
                <a:lnTo>
                  <a:pt x="2375" y="912"/>
                </a:lnTo>
                <a:lnTo>
                  <a:pt x="2382" y="912"/>
                </a:lnTo>
                <a:lnTo>
                  <a:pt x="2385" y="908"/>
                </a:lnTo>
                <a:lnTo>
                  <a:pt x="2392" y="901"/>
                </a:lnTo>
                <a:lnTo>
                  <a:pt x="2399" y="894"/>
                </a:lnTo>
                <a:lnTo>
                  <a:pt x="2406" y="891"/>
                </a:lnTo>
                <a:lnTo>
                  <a:pt x="2413" y="884"/>
                </a:lnTo>
                <a:lnTo>
                  <a:pt x="2420" y="877"/>
                </a:lnTo>
                <a:lnTo>
                  <a:pt x="2427" y="870"/>
                </a:lnTo>
                <a:lnTo>
                  <a:pt x="2434" y="866"/>
                </a:lnTo>
                <a:lnTo>
                  <a:pt x="2441" y="859"/>
                </a:lnTo>
                <a:lnTo>
                  <a:pt x="2444" y="852"/>
                </a:lnTo>
                <a:lnTo>
                  <a:pt x="2448" y="849"/>
                </a:lnTo>
                <a:lnTo>
                  <a:pt x="2451" y="845"/>
                </a:lnTo>
                <a:lnTo>
                  <a:pt x="2455" y="838"/>
                </a:lnTo>
                <a:lnTo>
                  <a:pt x="2458" y="835"/>
                </a:lnTo>
                <a:lnTo>
                  <a:pt x="2462" y="828"/>
                </a:lnTo>
                <a:lnTo>
                  <a:pt x="2465" y="824"/>
                </a:lnTo>
                <a:lnTo>
                  <a:pt x="2469" y="821"/>
                </a:lnTo>
                <a:lnTo>
                  <a:pt x="2469" y="817"/>
                </a:lnTo>
                <a:lnTo>
                  <a:pt x="2472" y="810"/>
                </a:lnTo>
                <a:lnTo>
                  <a:pt x="2472" y="807"/>
                </a:lnTo>
                <a:lnTo>
                  <a:pt x="2476" y="804"/>
                </a:lnTo>
                <a:lnTo>
                  <a:pt x="2476" y="800"/>
                </a:lnTo>
                <a:lnTo>
                  <a:pt x="2479" y="797"/>
                </a:lnTo>
                <a:lnTo>
                  <a:pt x="2479" y="793"/>
                </a:lnTo>
                <a:lnTo>
                  <a:pt x="2483" y="790"/>
                </a:lnTo>
                <a:lnTo>
                  <a:pt x="2483" y="786"/>
                </a:lnTo>
                <a:lnTo>
                  <a:pt x="2483" y="783"/>
                </a:lnTo>
                <a:lnTo>
                  <a:pt x="2483" y="779"/>
                </a:lnTo>
                <a:lnTo>
                  <a:pt x="2483" y="776"/>
                </a:lnTo>
                <a:lnTo>
                  <a:pt x="2483" y="772"/>
                </a:lnTo>
                <a:lnTo>
                  <a:pt x="2483" y="769"/>
                </a:lnTo>
                <a:lnTo>
                  <a:pt x="2486" y="765"/>
                </a:lnTo>
                <a:lnTo>
                  <a:pt x="2486" y="762"/>
                </a:lnTo>
                <a:lnTo>
                  <a:pt x="2483" y="755"/>
                </a:lnTo>
                <a:lnTo>
                  <a:pt x="2483" y="751"/>
                </a:lnTo>
                <a:lnTo>
                  <a:pt x="2483" y="744"/>
                </a:lnTo>
                <a:lnTo>
                  <a:pt x="2483" y="741"/>
                </a:lnTo>
                <a:lnTo>
                  <a:pt x="2483" y="734"/>
                </a:lnTo>
                <a:lnTo>
                  <a:pt x="2479" y="730"/>
                </a:lnTo>
                <a:lnTo>
                  <a:pt x="2479" y="723"/>
                </a:lnTo>
                <a:lnTo>
                  <a:pt x="2479" y="720"/>
                </a:lnTo>
                <a:lnTo>
                  <a:pt x="2476" y="713"/>
                </a:lnTo>
                <a:lnTo>
                  <a:pt x="2472" y="706"/>
                </a:lnTo>
                <a:lnTo>
                  <a:pt x="2469" y="702"/>
                </a:lnTo>
                <a:lnTo>
                  <a:pt x="2465" y="695"/>
                </a:lnTo>
                <a:lnTo>
                  <a:pt x="2462" y="688"/>
                </a:lnTo>
                <a:lnTo>
                  <a:pt x="2458" y="681"/>
                </a:lnTo>
                <a:lnTo>
                  <a:pt x="2455" y="678"/>
                </a:lnTo>
                <a:lnTo>
                  <a:pt x="2451" y="671"/>
                </a:lnTo>
                <a:lnTo>
                  <a:pt x="2448" y="667"/>
                </a:lnTo>
                <a:lnTo>
                  <a:pt x="2444" y="664"/>
                </a:lnTo>
                <a:lnTo>
                  <a:pt x="2441" y="660"/>
                </a:lnTo>
                <a:lnTo>
                  <a:pt x="2434" y="657"/>
                </a:lnTo>
                <a:lnTo>
                  <a:pt x="2427" y="650"/>
                </a:lnTo>
                <a:lnTo>
                  <a:pt x="2420" y="646"/>
                </a:lnTo>
                <a:lnTo>
                  <a:pt x="2406" y="639"/>
                </a:lnTo>
                <a:lnTo>
                  <a:pt x="2389" y="629"/>
                </a:lnTo>
                <a:lnTo>
                  <a:pt x="2385" y="629"/>
                </a:lnTo>
                <a:lnTo>
                  <a:pt x="2382" y="629"/>
                </a:lnTo>
                <a:lnTo>
                  <a:pt x="2378" y="625"/>
                </a:lnTo>
                <a:lnTo>
                  <a:pt x="2375" y="625"/>
                </a:lnTo>
                <a:lnTo>
                  <a:pt x="2371" y="625"/>
                </a:lnTo>
                <a:lnTo>
                  <a:pt x="2368" y="625"/>
                </a:lnTo>
                <a:lnTo>
                  <a:pt x="2364" y="625"/>
                </a:lnTo>
                <a:lnTo>
                  <a:pt x="2357" y="622"/>
                </a:lnTo>
                <a:lnTo>
                  <a:pt x="2350" y="622"/>
                </a:lnTo>
                <a:lnTo>
                  <a:pt x="2343" y="625"/>
                </a:lnTo>
                <a:lnTo>
                  <a:pt x="2336" y="625"/>
                </a:lnTo>
                <a:lnTo>
                  <a:pt x="2329" y="625"/>
                </a:lnTo>
                <a:lnTo>
                  <a:pt x="2322" y="625"/>
                </a:lnTo>
                <a:lnTo>
                  <a:pt x="2315" y="625"/>
                </a:lnTo>
                <a:lnTo>
                  <a:pt x="2308" y="625"/>
                </a:lnTo>
                <a:lnTo>
                  <a:pt x="2301" y="625"/>
                </a:lnTo>
                <a:lnTo>
                  <a:pt x="2294" y="629"/>
                </a:lnTo>
                <a:lnTo>
                  <a:pt x="2287" y="632"/>
                </a:lnTo>
                <a:lnTo>
                  <a:pt x="2280" y="636"/>
                </a:lnTo>
                <a:lnTo>
                  <a:pt x="2273" y="639"/>
                </a:lnTo>
                <a:lnTo>
                  <a:pt x="2266" y="639"/>
                </a:lnTo>
                <a:lnTo>
                  <a:pt x="2259" y="643"/>
                </a:lnTo>
                <a:lnTo>
                  <a:pt x="2252" y="646"/>
                </a:lnTo>
                <a:lnTo>
                  <a:pt x="2245" y="650"/>
                </a:lnTo>
                <a:lnTo>
                  <a:pt x="2242" y="653"/>
                </a:lnTo>
                <a:lnTo>
                  <a:pt x="2235" y="657"/>
                </a:lnTo>
                <a:lnTo>
                  <a:pt x="2231" y="664"/>
                </a:lnTo>
                <a:lnTo>
                  <a:pt x="2224" y="667"/>
                </a:lnTo>
                <a:lnTo>
                  <a:pt x="2221" y="671"/>
                </a:lnTo>
                <a:lnTo>
                  <a:pt x="2214" y="674"/>
                </a:lnTo>
                <a:lnTo>
                  <a:pt x="2210" y="678"/>
                </a:lnTo>
                <a:lnTo>
                  <a:pt x="2203" y="685"/>
                </a:lnTo>
                <a:lnTo>
                  <a:pt x="2203" y="685"/>
                </a:lnTo>
                <a:lnTo>
                  <a:pt x="2200" y="685"/>
                </a:lnTo>
                <a:lnTo>
                  <a:pt x="2200" y="685"/>
                </a:lnTo>
                <a:lnTo>
                  <a:pt x="2196" y="685"/>
                </a:lnTo>
                <a:lnTo>
                  <a:pt x="2196" y="685"/>
                </a:lnTo>
                <a:lnTo>
                  <a:pt x="2196" y="685"/>
                </a:lnTo>
                <a:lnTo>
                  <a:pt x="2193" y="685"/>
                </a:lnTo>
                <a:lnTo>
                  <a:pt x="2193" y="685"/>
                </a:lnTo>
                <a:lnTo>
                  <a:pt x="2193" y="674"/>
                </a:lnTo>
                <a:lnTo>
                  <a:pt x="2193" y="667"/>
                </a:lnTo>
                <a:lnTo>
                  <a:pt x="2193" y="660"/>
                </a:lnTo>
                <a:lnTo>
                  <a:pt x="2193" y="653"/>
                </a:lnTo>
                <a:lnTo>
                  <a:pt x="2193" y="643"/>
                </a:lnTo>
                <a:lnTo>
                  <a:pt x="2193" y="636"/>
                </a:lnTo>
                <a:lnTo>
                  <a:pt x="2193" y="629"/>
                </a:lnTo>
                <a:lnTo>
                  <a:pt x="2193" y="622"/>
                </a:lnTo>
                <a:lnTo>
                  <a:pt x="2186" y="615"/>
                </a:lnTo>
                <a:lnTo>
                  <a:pt x="2179" y="608"/>
                </a:lnTo>
                <a:lnTo>
                  <a:pt x="2176" y="604"/>
                </a:lnTo>
                <a:lnTo>
                  <a:pt x="2172" y="601"/>
                </a:lnTo>
                <a:lnTo>
                  <a:pt x="2172" y="597"/>
                </a:lnTo>
                <a:lnTo>
                  <a:pt x="2169" y="594"/>
                </a:lnTo>
                <a:lnTo>
                  <a:pt x="2165" y="587"/>
                </a:lnTo>
                <a:lnTo>
                  <a:pt x="2158" y="580"/>
                </a:lnTo>
                <a:lnTo>
                  <a:pt x="2155" y="576"/>
                </a:lnTo>
                <a:lnTo>
                  <a:pt x="2151" y="576"/>
                </a:lnTo>
                <a:lnTo>
                  <a:pt x="2148" y="573"/>
                </a:lnTo>
                <a:lnTo>
                  <a:pt x="2141" y="573"/>
                </a:lnTo>
                <a:lnTo>
                  <a:pt x="2137" y="569"/>
                </a:lnTo>
                <a:lnTo>
                  <a:pt x="2134" y="569"/>
                </a:lnTo>
                <a:lnTo>
                  <a:pt x="2130" y="569"/>
                </a:lnTo>
                <a:lnTo>
                  <a:pt x="2123" y="566"/>
                </a:lnTo>
                <a:lnTo>
                  <a:pt x="2116" y="562"/>
                </a:lnTo>
                <a:lnTo>
                  <a:pt x="2109" y="555"/>
                </a:lnTo>
                <a:lnTo>
                  <a:pt x="2102" y="548"/>
                </a:lnTo>
                <a:lnTo>
                  <a:pt x="2095" y="545"/>
                </a:lnTo>
                <a:lnTo>
                  <a:pt x="2088" y="538"/>
                </a:lnTo>
                <a:lnTo>
                  <a:pt x="2081" y="535"/>
                </a:lnTo>
                <a:lnTo>
                  <a:pt x="2074" y="528"/>
                </a:lnTo>
                <a:lnTo>
                  <a:pt x="2067" y="524"/>
                </a:lnTo>
                <a:lnTo>
                  <a:pt x="2060" y="514"/>
                </a:lnTo>
                <a:lnTo>
                  <a:pt x="2053" y="507"/>
                </a:lnTo>
                <a:lnTo>
                  <a:pt x="2046" y="500"/>
                </a:lnTo>
                <a:lnTo>
                  <a:pt x="2036" y="489"/>
                </a:lnTo>
                <a:lnTo>
                  <a:pt x="2029" y="482"/>
                </a:lnTo>
                <a:lnTo>
                  <a:pt x="2022" y="475"/>
                </a:lnTo>
                <a:lnTo>
                  <a:pt x="2015" y="465"/>
                </a:lnTo>
                <a:lnTo>
                  <a:pt x="2008" y="458"/>
                </a:lnTo>
                <a:lnTo>
                  <a:pt x="2004" y="454"/>
                </a:lnTo>
                <a:lnTo>
                  <a:pt x="2004" y="451"/>
                </a:lnTo>
                <a:lnTo>
                  <a:pt x="2001" y="447"/>
                </a:lnTo>
                <a:lnTo>
                  <a:pt x="2001" y="444"/>
                </a:lnTo>
                <a:lnTo>
                  <a:pt x="2001" y="440"/>
                </a:lnTo>
                <a:lnTo>
                  <a:pt x="1997" y="437"/>
                </a:lnTo>
                <a:lnTo>
                  <a:pt x="1997" y="433"/>
                </a:lnTo>
                <a:lnTo>
                  <a:pt x="1994" y="430"/>
                </a:lnTo>
                <a:lnTo>
                  <a:pt x="1983" y="426"/>
                </a:lnTo>
                <a:lnTo>
                  <a:pt x="1970" y="419"/>
                </a:lnTo>
                <a:lnTo>
                  <a:pt x="1959" y="416"/>
                </a:lnTo>
                <a:lnTo>
                  <a:pt x="1945" y="409"/>
                </a:lnTo>
                <a:lnTo>
                  <a:pt x="1935" y="405"/>
                </a:lnTo>
                <a:lnTo>
                  <a:pt x="1921" y="398"/>
                </a:lnTo>
                <a:lnTo>
                  <a:pt x="1910" y="395"/>
                </a:lnTo>
                <a:lnTo>
                  <a:pt x="1896" y="391"/>
                </a:lnTo>
                <a:lnTo>
                  <a:pt x="1893" y="388"/>
                </a:lnTo>
                <a:lnTo>
                  <a:pt x="1886" y="384"/>
                </a:lnTo>
                <a:lnTo>
                  <a:pt x="1882" y="381"/>
                </a:lnTo>
                <a:lnTo>
                  <a:pt x="1875" y="377"/>
                </a:lnTo>
                <a:lnTo>
                  <a:pt x="1872" y="374"/>
                </a:lnTo>
                <a:lnTo>
                  <a:pt x="1868" y="370"/>
                </a:lnTo>
                <a:lnTo>
                  <a:pt x="1861" y="367"/>
                </a:lnTo>
                <a:lnTo>
                  <a:pt x="1858" y="363"/>
                </a:lnTo>
                <a:lnTo>
                  <a:pt x="1854" y="356"/>
                </a:lnTo>
                <a:lnTo>
                  <a:pt x="1851" y="353"/>
                </a:lnTo>
                <a:lnTo>
                  <a:pt x="1847" y="346"/>
                </a:lnTo>
                <a:lnTo>
                  <a:pt x="1844" y="342"/>
                </a:lnTo>
                <a:lnTo>
                  <a:pt x="1840" y="335"/>
                </a:lnTo>
                <a:lnTo>
                  <a:pt x="1837" y="332"/>
                </a:lnTo>
                <a:lnTo>
                  <a:pt x="1833" y="325"/>
                </a:lnTo>
                <a:lnTo>
                  <a:pt x="1830" y="321"/>
                </a:lnTo>
                <a:lnTo>
                  <a:pt x="1826" y="314"/>
                </a:lnTo>
                <a:lnTo>
                  <a:pt x="1826" y="311"/>
                </a:lnTo>
                <a:lnTo>
                  <a:pt x="1823" y="304"/>
                </a:lnTo>
                <a:lnTo>
                  <a:pt x="1823" y="300"/>
                </a:lnTo>
                <a:lnTo>
                  <a:pt x="1823" y="293"/>
                </a:lnTo>
                <a:lnTo>
                  <a:pt x="1819" y="290"/>
                </a:lnTo>
                <a:lnTo>
                  <a:pt x="1819" y="283"/>
                </a:lnTo>
                <a:lnTo>
                  <a:pt x="1816" y="279"/>
                </a:lnTo>
                <a:lnTo>
                  <a:pt x="1805" y="279"/>
                </a:lnTo>
                <a:lnTo>
                  <a:pt x="1798" y="283"/>
                </a:lnTo>
                <a:lnTo>
                  <a:pt x="1788" y="283"/>
                </a:lnTo>
                <a:lnTo>
                  <a:pt x="1777" y="286"/>
                </a:lnTo>
                <a:lnTo>
                  <a:pt x="1767" y="286"/>
                </a:lnTo>
                <a:lnTo>
                  <a:pt x="1760" y="286"/>
                </a:lnTo>
                <a:lnTo>
                  <a:pt x="1750" y="290"/>
                </a:lnTo>
                <a:lnTo>
                  <a:pt x="1739" y="290"/>
                </a:lnTo>
                <a:lnTo>
                  <a:pt x="1736" y="297"/>
                </a:lnTo>
                <a:lnTo>
                  <a:pt x="1732" y="300"/>
                </a:lnTo>
                <a:lnTo>
                  <a:pt x="1725" y="304"/>
                </a:lnTo>
                <a:lnTo>
                  <a:pt x="1722" y="311"/>
                </a:lnTo>
                <a:lnTo>
                  <a:pt x="1718" y="314"/>
                </a:lnTo>
                <a:lnTo>
                  <a:pt x="1711" y="325"/>
                </a:lnTo>
                <a:lnTo>
                  <a:pt x="1704" y="335"/>
                </a:lnTo>
                <a:lnTo>
                  <a:pt x="1697" y="349"/>
                </a:lnTo>
                <a:lnTo>
                  <a:pt x="1694" y="356"/>
                </a:lnTo>
                <a:lnTo>
                  <a:pt x="1694" y="367"/>
                </a:lnTo>
                <a:lnTo>
                  <a:pt x="1690" y="377"/>
                </a:lnTo>
                <a:lnTo>
                  <a:pt x="1690" y="388"/>
                </a:lnTo>
                <a:lnTo>
                  <a:pt x="1687" y="398"/>
                </a:lnTo>
                <a:lnTo>
                  <a:pt x="1687" y="405"/>
                </a:lnTo>
                <a:lnTo>
                  <a:pt x="1683" y="416"/>
                </a:lnTo>
                <a:lnTo>
                  <a:pt x="1683" y="426"/>
                </a:lnTo>
                <a:lnTo>
                  <a:pt x="1680" y="437"/>
                </a:lnTo>
                <a:lnTo>
                  <a:pt x="1676" y="451"/>
                </a:lnTo>
                <a:lnTo>
                  <a:pt x="1673" y="461"/>
                </a:lnTo>
                <a:lnTo>
                  <a:pt x="1669" y="475"/>
                </a:lnTo>
                <a:lnTo>
                  <a:pt x="1666" y="486"/>
                </a:lnTo>
                <a:lnTo>
                  <a:pt x="1662" y="500"/>
                </a:lnTo>
                <a:lnTo>
                  <a:pt x="1659" y="510"/>
                </a:lnTo>
                <a:lnTo>
                  <a:pt x="1655" y="524"/>
                </a:lnTo>
                <a:lnTo>
                  <a:pt x="1655" y="524"/>
                </a:lnTo>
                <a:lnTo>
                  <a:pt x="1655" y="528"/>
                </a:lnTo>
                <a:lnTo>
                  <a:pt x="1655" y="528"/>
                </a:lnTo>
                <a:lnTo>
                  <a:pt x="1655" y="531"/>
                </a:lnTo>
                <a:lnTo>
                  <a:pt x="1655" y="531"/>
                </a:lnTo>
                <a:lnTo>
                  <a:pt x="1655" y="535"/>
                </a:lnTo>
                <a:lnTo>
                  <a:pt x="1655" y="535"/>
                </a:lnTo>
                <a:lnTo>
                  <a:pt x="1655" y="538"/>
                </a:lnTo>
                <a:lnTo>
                  <a:pt x="1655" y="538"/>
                </a:lnTo>
                <a:lnTo>
                  <a:pt x="1652" y="541"/>
                </a:lnTo>
                <a:lnTo>
                  <a:pt x="1652" y="541"/>
                </a:lnTo>
                <a:lnTo>
                  <a:pt x="1648" y="541"/>
                </a:lnTo>
                <a:lnTo>
                  <a:pt x="1648" y="545"/>
                </a:lnTo>
                <a:lnTo>
                  <a:pt x="1648" y="545"/>
                </a:lnTo>
                <a:lnTo>
                  <a:pt x="1645" y="545"/>
                </a:lnTo>
                <a:lnTo>
                  <a:pt x="1645" y="548"/>
                </a:lnTo>
                <a:lnTo>
                  <a:pt x="1638" y="559"/>
                </a:lnTo>
                <a:lnTo>
                  <a:pt x="1634" y="569"/>
                </a:lnTo>
                <a:lnTo>
                  <a:pt x="1631" y="580"/>
                </a:lnTo>
                <a:lnTo>
                  <a:pt x="1627" y="590"/>
                </a:lnTo>
                <a:lnTo>
                  <a:pt x="1624" y="597"/>
                </a:lnTo>
                <a:lnTo>
                  <a:pt x="1617" y="611"/>
                </a:lnTo>
                <a:lnTo>
                  <a:pt x="1610" y="625"/>
                </a:lnTo>
                <a:lnTo>
                  <a:pt x="1603" y="646"/>
                </a:lnTo>
                <a:lnTo>
                  <a:pt x="1603" y="646"/>
                </a:lnTo>
                <a:lnTo>
                  <a:pt x="1603" y="650"/>
                </a:lnTo>
                <a:lnTo>
                  <a:pt x="1603" y="650"/>
                </a:lnTo>
                <a:lnTo>
                  <a:pt x="1603" y="653"/>
                </a:lnTo>
                <a:lnTo>
                  <a:pt x="1603" y="653"/>
                </a:lnTo>
                <a:lnTo>
                  <a:pt x="1603" y="653"/>
                </a:lnTo>
                <a:lnTo>
                  <a:pt x="1603" y="657"/>
                </a:lnTo>
                <a:lnTo>
                  <a:pt x="1603" y="657"/>
                </a:lnTo>
                <a:lnTo>
                  <a:pt x="1610" y="646"/>
                </a:lnTo>
                <a:lnTo>
                  <a:pt x="1617" y="632"/>
                </a:lnTo>
                <a:lnTo>
                  <a:pt x="1624" y="622"/>
                </a:lnTo>
                <a:lnTo>
                  <a:pt x="1631" y="611"/>
                </a:lnTo>
                <a:lnTo>
                  <a:pt x="1638" y="601"/>
                </a:lnTo>
                <a:lnTo>
                  <a:pt x="1645" y="587"/>
                </a:lnTo>
                <a:lnTo>
                  <a:pt x="1652" y="576"/>
                </a:lnTo>
                <a:lnTo>
                  <a:pt x="1659" y="566"/>
                </a:lnTo>
                <a:lnTo>
                  <a:pt x="1666" y="559"/>
                </a:lnTo>
                <a:lnTo>
                  <a:pt x="1673" y="548"/>
                </a:lnTo>
                <a:lnTo>
                  <a:pt x="1680" y="541"/>
                </a:lnTo>
                <a:lnTo>
                  <a:pt x="1687" y="535"/>
                </a:lnTo>
                <a:lnTo>
                  <a:pt x="1694" y="524"/>
                </a:lnTo>
                <a:lnTo>
                  <a:pt x="1701" y="517"/>
                </a:lnTo>
                <a:lnTo>
                  <a:pt x="1708" y="510"/>
                </a:lnTo>
                <a:lnTo>
                  <a:pt x="1715" y="500"/>
                </a:lnTo>
                <a:lnTo>
                  <a:pt x="1725" y="496"/>
                </a:lnTo>
                <a:lnTo>
                  <a:pt x="1732" y="489"/>
                </a:lnTo>
                <a:lnTo>
                  <a:pt x="1739" y="482"/>
                </a:lnTo>
                <a:lnTo>
                  <a:pt x="1753" y="475"/>
                </a:lnTo>
                <a:lnTo>
                  <a:pt x="1767" y="465"/>
                </a:lnTo>
                <a:lnTo>
                  <a:pt x="1784" y="451"/>
                </a:lnTo>
                <a:lnTo>
                  <a:pt x="1809" y="437"/>
                </a:lnTo>
                <a:lnTo>
                  <a:pt x="1837" y="416"/>
                </a:lnTo>
                <a:lnTo>
                  <a:pt x="1840" y="416"/>
                </a:lnTo>
                <a:lnTo>
                  <a:pt x="1840" y="416"/>
                </a:lnTo>
                <a:lnTo>
                  <a:pt x="1840" y="416"/>
                </a:lnTo>
                <a:lnTo>
                  <a:pt x="1844" y="419"/>
                </a:lnTo>
                <a:lnTo>
                  <a:pt x="1844" y="419"/>
                </a:lnTo>
                <a:lnTo>
                  <a:pt x="1844" y="419"/>
                </a:lnTo>
                <a:lnTo>
                  <a:pt x="1844" y="419"/>
                </a:lnTo>
                <a:lnTo>
                  <a:pt x="1847" y="419"/>
                </a:lnTo>
                <a:lnTo>
                  <a:pt x="1847" y="419"/>
                </a:lnTo>
                <a:lnTo>
                  <a:pt x="1844" y="423"/>
                </a:lnTo>
                <a:lnTo>
                  <a:pt x="1844" y="423"/>
                </a:lnTo>
                <a:lnTo>
                  <a:pt x="1844" y="426"/>
                </a:lnTo>
                <a:lnTo>
                  <a:pt x="1844" y="426"/>
                </a:lnTo>
                <a:lnTo>
                  <a:pt x="1844" y="426"/>
                </a:lnTo>
                <a:lnTo>
                  <a:pt x="1844" y="430"/>
                </a:lnTo>
                <a:lnTo>
                  <a:pt x="1844" y="430"/>
                </a:lnTo>
                <a:lnTo>
                  <a:pt x="1823" y="444"/>
                </a:lnTo>
                <a:lnTo>
                  <a:pt x="1805" y="454"/>
                </a:lnTo>
                <a:lnTo>
                  <a:pt x="1795" y="461"/>
                </a:lnTo>
                <a:lnTo>
                  <a:pt x="1784" y="468"/>
                </a:lnTo>
                <a:lnTo>
                  <a:pt x="1781" y="472"/>
                </a:lnTo>
                <a:lnTo>
                  <a:pt x="1774" y="475"/>
                </a:lnTo>
                <a:lnTo>
                  <a:pt x="1774" y="479"/>
                </a:lnTo>
                <a:lnTo>
                  <a:pt x="1770" y="482"/>
                </a:lnTo>
                <a:lnTo>
                  <a:pt x="1770" y="486"/>
                </a:lnTo>
                <a:lnTo>
                  <a:pt x="1770" y="489"/>
                </a:lnTo>
                <a:lnTo>
                  <a:pt x="1770" y="489"/>
                </a:lnTo>
                <a:lnTo>
                  <a:pt x="1770" y="493"/>
                </a:lnTo>
                <a:lnTo>
                  <a:pt x="1770" y="496"/>
                </a:lnTo>
                <a:lnTo>
                  <a:pt x="1770" y="500"/>
                </a:lnTo>
                <a:lnTo>
                  <a:pt x="1770" y="503"/>
                </a:lnTo>
                <a:lnTo>
                  <a:pt x="1774" y="507"/>
                </a:lnTo>
                <a:lnTo>
                  <a:pt x="1774" y="510"/>
                </a:lnTo>
                <a:lnTo>
                  <a:pt x="1777" y="514"/>
                </a:lnTo>
                <a:lnTo>
                  <a:pt x="1777" y="517"/>
                </a:lnTo>
                <a:lnTo>
                  <a:pt x="1781" y="521"/>
                </a:lnTo>
                <a:lnTo>
                  <a:pt x="1781" y="524"/>
                </a:lnTo>
                <a:lnTo>
                  <a:pt x="1784" y="528"/>
                </a:lnTo>
                <a:lnTo>
                  <a:pt x="1784" y="535"/>
                </a:lnTo>
                <a:lnTo>
                  <a:pt x="1788" y="538"/>
                </a:lnTo>
                <a:lnTo>
                  <a:pt x="1791" y="548"/>
                </a:lnTo>
                <a:lnTo>
                  <a:pt x="1791" y="559"/>
                </a:lnTo>
                <a:lnTo>
                  <a:pt x="1795" y="566"/>
                </a:lnTo>
                <a:lnTo>
                  <a:pt x="1798" y="576"/>
                </a:lnTo>
                <a:lnTo>
                  <a:pt x="1802" y="587"/>
                </a:lnTo>
                <a:lnTo>
                  <a:pt x="1802" y="597"/>
                </a:lnTo>
                <a:lnTo>
                  <a:pt x="1805" y="608"/>
                </a:lnTo>
                <a:lnTo>
                  <a:pt x="1809" y="618"/>
                </a:lnTo>
                <a:lnTo>
                  <a:pt x="1809" y="625"/>
                </a:lnTo>
                <a:lnTo>
                  <a:pt x="1809" y="636"/>
                </a:lnTo>
                <a:lnTo>
                  <a:pt x="1809" y="646"/>
                </a:lnTo>
                <a:lnTo>
                  <a:pt x="1809" y="653"/>
                </a:lnTo>
                <a:lnTo>
                  <a:pt x="1809" y="664"/>
                </a:lnTo>
                <a:lnTo>
                  <a:pt x="1809" y="674"/>
                </a:lnTo>
                <a:lnTo>
                  <a:pt x="1812" y="681"/>
                </a:lnTo>
                <a:lnTo>
                  <a:pt x="1812" y="692"/>
                </a:lnTo>
                <a:lnTo>
                  <a:pt x="1809" y="695"/>
                </a:lnTo>
                <a:lnTo>
                  <a:pt x="1809" y="699"/>
                </a:lnTo>
                <a:lnTo>
                  <a:pt x="1805" y="706"/>
                </a:lnTo>
                <a:lnTo>
                  <a:pt x="1805" y="709"/>
                </a:lnTo>
                <a:lnTo>
                  <a:pt x="1805" y="713"/>
                </a:lnTo>
                <a:lnTo>
                  <a:pt x="1802" y="716"/>
                </a:lnTo>
                <a:lnTo>
                  <a:pt x="1802" y="720"/>
                </a:lnTo>
                <a:lnTo>
                  <a:pt x="1798" y="727"/>
                </a:lnTo>
                <a:lnTo>
                  <a:pt x="1795" y="730"/>
                </a:lnTo>
                <a:lnTo>
                  <a:pt x="1791" y="730"/>
                </a:lnTo>
                <a:lnTo>
                  <a:pt x="1784" y="734"/>
                </a:lnTo>
                <a:lnTo>
                  <a:pt x="1781" y="737"/>
                </a:lnTo>
                <a:lnTo>
                  <a:pt x="1774" y="741"/>
                </a:lnTo>
                <a:lnTo>
                  <a:pt x="1770" y="744"/>
                </a:lnTo>
                <a:lnTo>
                  <a:pt x="1767" y="748"/>
                </a:lnTo>
                <a:lnTo>
                  <a:pt x="1760" y="748"/>
                </a:lnTo>
                <a:lnTo>
                  <a:pt x="1739" y="748"/>
                </a:lnTo>
                <a:lnTo>
                  <a:pt x="1722" y="744"/>
                </a:lnTo>
                <a:lnTo>
                  <a:pt x="1704" y="741"/>
                </a:lnTo>
                <a:lnTo>
                  <a:pt x="1694" y="737"/>
                </a:lnTo>
                <a:lnTo>
                  <a:pt x="1683" y="737"/>
                </a:lnTo>
                <a:lnTo>
                  <a:pt x="1676" y="734"/>
                </a:lnTo>
                <a:lnTo>
                  <a:pt x="1666" y="734"/>
                </a:lnTo>
                <a:lnTo>
                  <a:pt x="1659" y="730"/>
                </a:lnTo>
                <a:lnTo>
                  <a:pt x="1655" y="727"/>
                </a:lnTo>
                <a:lnTo>
                  <a:pt x="1648" y="723"/>
                </a:lnTo>
                <a:lnTo>
                  <a:pt x="1645" y="720"/>
                </a:lnTo>
                <a:lnTo>
                  <a:pt x="1638" y="713"/>
                </a:lnTo>
                <a:lnTo>
                  <a:pt x="1634" y="709"/>
                </a:lnTo>
                <a:lnTo>
                  <a:pt x="1631" y="706"/>
                </a:lnTo>
                <a:lnTo>
                  <a:pt x="1624" y="702"/>
                </a:lnTo>
                <a:lnTo>
                  <a:pt x="1620" y="699"/>
                </a:lnTo>
                <a:lnTo>
                  <a:pt x="1613" y="692"/>
                </a:lnTo>
                <a:lnTo>
                  <a:pt x="1610" y="685"/>
                </a:lnTo>
                <a:lnTo>
                  <a:pt x="1610" y="681"/>
                </a:lnTo>
                <a:lnTo>
                  <a:pt x="1606" y="678"/>
                </a:lnTo>
                <a:lnTo>
                  <a:pt x="1606" y="674"/>
                </a:lnTo>
                <a:lnTo>
                  <a:pt x="1603" y="674"/>
                </a:lnTo>
                <a:lnTo>
                  <a:pt x="1603" y="671"/>
                </a:lnTo>
                <a:lnTo>
                  <a:pt x="1603" y="667"/>
                </a:lnTo>
                <a:lnTo>
                  <a:pt x="1599" y="667"/>
                </a:lnTo>
                <a:lnTo>
                  <a:pt x="1596" y="667"/>
                </a:lnTo>
                <a:lnTo>
                  <a:pt x="1592" y="667"/>
                </a:lnTo>
                <a:lnTo>
                  <a:pt x="1585" y="671"/>
                </a:lnTo>
                <a:lnTo>
                  <a:pt x="1582" y="671"/>
                </a:lnTo>
                <a:lnTo>
                  <a:pt x="1578" y="671"/>
                </a:lnTo>
                <a:lnTo>
                  <a:pt x="1575" y="671"/>
                </a:lnTo>
                <a:lnTo>
                  <a:pt x="1568" y="671"/>
                </a:lnTo>
                <a:lnTo>
                  <a:pt x="1568" y="671"/>
                </a:lnTo>
                <a:lnTo>
                  <a:pt x="1568" y="667"/>
                </a:lnTo>
                <a:lnTo>
                  <a:pt x="1564" y="667"/>
                </a:lnTo>
                <a:lnTo>
                  <a:pt x="1564" y="664"/>
                </a:lnTo>
                <a:lnTo>
                  <a:pt x="1564" y="664"/>
                </a:lnTo>
                <a:lnTo>
                  <a:pt x="1564" y="664"/>
                </a:lnTo>
                <a:lnTo>
                  <a:pt x="1561" y="660"/>
                </a:lnTo>
                <a:lnTo>
                  <a:pt x="1561" y="660"/>
                </a:lnTo>
                <a:lnTo>
                  <a:pt x="1543" y="650"/>
                </a:lnTo>
                <a:lnTo>
                  <a:pt x="1530" y="643"/>
                </a:lnTo>
                <a:lnTo>
                  <a:pt x="1519" y="639"/>
                </a:lnTo>
                <a:lnTo>
                  <a:pt x="1509" y="632"/>
                </a:lnTo>
                <a:lnTo>
                  <a:pt x="1498" y="629"/>
                </a:lnTo>
                <a:lnTo>
                  <a:pt x="1488" y="622"/>
                </a:lnTo>
                <a:lnTo>
                  <a:pt x="1474" y="611"/>
                </a:lnTo>
                <a:lnTo>
                  <a:pt x="1456" y="601"/>
                </a:lnTo>
                <a:lnTo>
                  <a:pt x="1449" y="601"/>
                </a:lnTo>
                <a:lnTo>
                  <a:pt x="1446" y="597"/>
                </a:lnTo>
                <a:lnTo>
                  <a:pt x="1442" y="597"/>
                </a:lnTo>
                <a:lnTo>
                  <a:pt x="1435" y="594"/>
                </a:lnTo>
                <a:lnTo>
                  <a:pt x="1432" y="594"/>
                </a:lnTo>
                <a:lnTo>
                  <a:pt x="1428" y="594"/>
                </a:lnTo>
                <a:lnTo>
                  <a:pt x="1421" y="590"/>
                </a:lnTo>
                <a:lnTo>
                  <a:pt x="1418" y="590"/>
                </a:lnTo>
                <a:lnTo>
                  <a:pt x="1414" y="590"/>
                </a:lnTo>
                <a:lnTo>
                  <a:pt x="1414" y="590"/>
                </a:lnTo>
                <a:lnTo>
                  <a:pt x="1414" y="594"/>
                </a:lnTo>
                <a:lnTo>
                  <a:pt x="1411" y="594"/>
                </a:lnTo>
                <a:lnTo>
                  <a:pt x="1411" y="594"/>
                </a:lnTo>
                <a:lnTo>
                  <a:pt x="1411" y="594"/>
                </a:lnTo>
                <a:lnTo>
                  <a:pt x="1407" y="597"/>
                </a:lnTo>
                <a:lnTo>
                  <a:pt x="1407" y="597"/>
                </a:lnTo>
                <a:lnTo>
                  <a:pt x="1407" y="597"/>
                </a:lnTo>
                <a:lnTo>
                  <a:pt x="1404" y="597"/>
                </a:lnTo>
                <a:lnTo>
                  <a:pt x="1404" y="594"/>
                </a:lnTo>
                <a:lnTo>
                  <a:pt x="1404" y="594"/>
                </a:lnTo>
                <a:lnTo>
                  <a:pt x="1400" y="594"/>
                </a:lnTo>
                <a:lnTo>
                  <a:pt x="1400" y="594"/>
                </a:lnTo>
                <a:lnTo>
                  <a:pt x="1400" y="594"/>
                </a:lnTo>
                <a:lnTo>
                  <a:pt x="1400" y="594"/>
                </a:lnTo>
                <a:lnTo>
                  <a:pt x="1397" y="594"/>
                </a:lnTo>
                <a:lnTo>
                  <a:pt x="1397" y="597"/>
                </a:lnTo>
                <a:lnTo>
                  <a:pt x="1393" y="597"/>
                </a:lnTo>
                <a:lnTo>
                  <a:pt x="1393" y="597"/>
                </a:lnTo>
                <a:lnTo>
                  <a:pt x="1390" y="601"/>
                </a:lnTo>
                <a:lnTo>
                  <a:pt x="1390" y="601"/>
                </a:lnTo>
                <a:lnTo>
                  <a:pt x="1390" y="604"/>
                </a:lnTo>
                <a:lnTo>
                  <a:pt x="1386" y="604"/>
                </a:lnTo>
                <a:lnTo>
                  <a:pt x="1386" y="611"/>
                </a:lnTo>
                <a:lnTo>
                  <a:pt x="1386" y="618"/>
                </a:lnTo>
                <a:lnTo>
                  <a:pt x="1386" y="625"/>
                </a:lnTo>
                <a:lnTo>
                  <a:pt x="1386" y="632"/>
                </a:lnTo>
                <a:lnTo>
                  <a:pt x="1386" y="636"/>
                </a:lnTo>
                <a:lnTo>
                  <a:pt x="1386" y="643"/>
                </a:lnTo>
                <a:lnTo>
                  <a:pt x="1386" y="650"/>
                </a:lnTo>
                <a:lnTo>
                  <a:pt x="1386" y="657"/>
                </a:lnTo>
                <a:lnTo>
                  <a:pt x="1390" y="664"/>
                </a:lnTo>
                <a:lnTo>
                  <a:pt x="1390" y="671"/>
                </a:lnTo>
                <a:lnTo>
                  <a:pt x="1390" y="678"/>
                </a:lnTo>
                <a:lnTo>
                  <a:pt x="1393" y="685"/>
                </a:lnTo>
                <a:lnTo>
                  <a:pt x="1393" y="692"/>
                </a:lnTo>
                <a:lnTo>
                  <a:pt x="1397" y="699"/>
                </a:lnTo>
                <a:lnTo>
                  <a:pt x="1397" y="706"/>
                </a:lnTo>
                <a:lnTo>
                  <a:pt x="1400" y="713"/>
                </a:lnTo>
                <a:lnTo>
                  <a:pt x="1404" y="716"/>
                </a:lnTo>
                <a:lnTo>
                  <a:pt x="1411" y="720"/>
                </a:lnTo>
                <a:lnTo>
                  <a:pt x="1414" y="723"/>
                </a:lnTo>
                <a:lnTo>
                  <a:pt x="1418" y="727"/>
                </a:lnTo>
                <a:lnTo>
                  <a:pt x="1425" y="730"/>
                </a:lnTo>
                <a:lnTo>
                  <a:pt x="1428" y="734"/>
                </a:lnTo>
                <a:lnTo>
                  <a:pt x="1432" y="737"/>
                </a:lnTo>
                <a:lnTo>
                  <a:pt x="1439" y="741"/>
                </a:lnTo>
                <a:lnTo>
                  <a:pt x="1453" y="748"/>
                </a:lnTo>
                <a:lnTo>
                  <a:pt x="1467" y="751"/>
                </a:lnTo>
                <a:lnTo>
                  <a:pt x="1477" y="751"/>
                </a:lnTo>
                <a:lnTo>
                  <a:pt x="1488" y="755"/>
                </a:lnTo>
                <a:lnTo>
                  <a:pt x="1498" y="758"/>
                </a:lnTo>
                <a:lnTo>
                  <a:pt x="1512" y="762"/>
                </a:lnTo>
                <a:lnTo>
                  <a:pt x="1530" y="765"/>
                </a:lnTo>
                <a:lnTo>
                  <a:pt x="1554" y="769"/>
                </a:lnTo>
                <a:lnTo>
                  <a:pt x="1561" y="769"/>
                </a:lnTo>
                <a:lnTo>
                  <a:pt x="1564" y="769"/>
                </a:lnTo>
                <a:lnTo>
                  <a:pt x="1571" y="772"/>
                </a:lnTo>
                <a:lnTo>
                  <a:pt x="1575" y="772"/>
                </a:lnTo>
                <a:lnTo>
                  <a:pt x="1582" y="772"/>
                </a:lnTo>
                <a:lnTo>
                  <a:pt x="1585" y="772"/>
                </a:lnTo>
                <a:lnTo>
                  <a:pt x="1592" y="772"/>
                </a:lnTo>
                <a:lnTo>
                  <a:pt x="1596" y="772"/>
                </a:lnTo>
                <a:lnTo>
                  <a:pt x="1596" y="772"/>
                </a:lnTo>
                <a:lnTo>
                  <a:pt x="1596" y="776"/>
                </a:lnTo>
                <a:lnTo>
                  <a:pt x="1596" y="779"/>
                </a:lnTo>
                <a:lnTo>
                  <a:pt x="1599" y="783"/>
                </a:lnTo>
                <a:lnTo>
                  <a:pt x="1599" y="786"/>
                </a:lnTo>
                <a:lnTo>
                  <a:pt x="1599" y="786"/>
                </a:lnTo>
                <a:lnTo>
                  <a:pt x="1599" y="790"/>
                </a:lnTo>
                <a:lnTo>
                  <a:pt x="1599" y="793"/>
                </a:lnTo>
                <a:lnTo>
                  <a:pt x="1596" y="797"/>
                </a:lnTo>
                <a:lnTo>
                  <a:pt x="1596" y="797"/>
                </a:lnTo>
                <a:lnTo>
                  <a:pt x="1596" y="800"/>
                </a:lnTo>
                <a:lnTo>
                  <a:pt x="1592" y="800"/>
                </a:lnTo>
                <a:lnTo>
                  <a:pt x="1592" y="804"/>
                </a:lnTo>
                <a:lnTo>
                  <a:pt x="1589" y="807"/>
                </a:lnTo>
                <a:lnTo>
                  <a:pt x="1589" y="807"/>
                </a:lnTo>
                <a:lnTo>
                  <a:pt x="1589" y="810"/>
                </a:lnTo>
                <a:lnTo>
                  <a:pt x="1585" y="817"/>
                </a:lnTo>
                <a:lnTo>
                  <a:pt x="1585" y="824"/>
                </a:lnTo>
                <a:lnTo>
                  <a:pt x="1582" y="831"/>
                </a:lnTo>
                <a:lnTo>
                  <a:pt x="1582" y="838"/>
                </a:lnTo>
                <a:lnTo>
                  <a:pt x="1578" y="845"/>
                </a:lnTo>
                <a:lnTo>
                  <a:pt x="1578" y="856"/>
                </a:lnTo>
                <a:lnTo>
                  <a:pt x="1575" y="863"/>
                </a:lnTo>
                <a:lnTo>
                  <a:pt x="1575" y="870"/>
                </a:lnTo>
                <a:lnTo>
                  <a:pt x="1575" y="877"/>
                </a:lnTo>
                <a:lnTo>
                  <a:pt x="1575" y="884"/>
                </a:lnTo>
                <a:lnTo>
                  <a:pt x="1575" y="891"/>
                </a:lnTo>
                <a:lnTo>
                  <a:pt x="1578" y="905"/>
                </a:lnTo>
                <a:lnTo>
                  <a:pt x="1582" y="922"/>
                </a:lnTo>
                <a:lnTo>
                  <a:pt x="1585" y="943"/>
                </a:lnTo>
                <a:lnTo>
                  <a:pt x="1596" y="978"/>
                </a:lnTo>
                <a:lnTo>
                  <a:pt x="1606" y="1020"/>
                </a:lnTo>
                <a:lnTo>
                  <a:pt x="1606" y="1024"/>
                </a:lnTo>
                <a:lnTo>
                  <a:pt x="1606" y="1027"/>
                </a:lnTo>
                <a:lnTo>
                  <a:pt x="1606" y="1031"/>
                </a:lnTo>
                <a:lnTo>
                  <a:pt x="1606" y="1034"/>
                </a:lnTo>
                <a:lnTo>
                  <a:pt x="1606" y="1038"/>
                </a:lnTo>
                <a:lnTo>
                  <a:pt x="1606" y="1041"/>
                </a:lnTo>
                <a:lnTo>
                  <a:pt x="1606" y="1048"/>
                </a:lnTo>
                <a:lnTo>
                  <a:pt x="1606" y="1052"/>
                </a:lnTo>
                <a:lnTo>
                  <a:pt x="1603" y="1066"/>
                </a:lnTo>
                <a:lnTo>
                  <a:pt x="1599" y="1080"/>
                </a:lnTo>
                <a:lnTo>
                  <a:pt x="1596" y="1090"/>
                </a:lnTo>
                <a:lnTo>
                  <a:pt x="1592" y="1097"/>
                </a:lnTo>
                <a:lnTo>
                  <a:pt x="1592" y="1104"/>
                </a:lnTo>
                <a:lnTo>
                  <a:pt x="1589" y="1111"/>
                </a:lnTo>
                <a:lnTo>
                  <a:pt x="1585" y="1121"/>
                </a:lnTo>
                <a:lnTo>
                  <a:pt x="1582" y="1132"/>
                </a:lnTo>
                <a:lnTo>
                  <a:pt x="1582" y="1132"/>
                </a:lnTo>
                <a:lnTo>
                  <a:pt x="1582" y="1135"/>
                </a:lnTo>
                <a:lnTo>
                  <a:pt x="1582" y="1139"/>
                </a:lnTo>
                <a:lnTo>
                  <a:pt x="1582" y="1142"/>
                </a:lnTo>
                <a:lnTo>
                  <a:pt x="1582" y="1146"/>
                </a:lnTo>
                <a:lnTo>
                  <a:pt x="1582" y="1149"/>
                </a:lnTo>
                <a:lnTo>
                  <a:pt x="1582" y="1153"/>
                </a:lnTo>
                <a:lnTo>
                  <a:pt x="1585" y="1153"/>
                </a:lnTo>
                <a:lnTo>
                  <a:pt x="1585" y="1156"/>
                </a:lnTo>
                <a:lnTo>
                  <a:pt x="1585" y="1156"/>
                </a:lnTo>
                <a:lnTo>
                  <a:pt x="1589" y="1156"/>
                </a:lnTo>
                <a:lnTo>
                  <a:pt x="1589" y="1156"/>
                </a:lnTo>
                <a:lnTo>
                  <a:pt x="1592" y="1156"/>
                </a:lnTo>
                <a:lnTo>
                  <a:pt x="1592" y="1156"/>
                </a:lnTo>
                <a:lnTo>
                  <a:pt x="1596" y="1156"/>
                </a:lnTo>
                <a:lnTo>
                  <a:pt x="1596" y="1156"/>
                </a:lnTo>
                <a:lnTo>
                  <a:pt x="1613" y="1146"/>
                </a:lnTo>
                <a:lnTo>
                  <a:pt x="1627" y="1139"/>
                </a:lnTo>
                <a:lnTo>
                  <a:pt x="1638" y="1135"/>
                </a:lnTo>
                <a:lnTo>
                  <a:pt x="1648" y="1128"/>
                </a:lnTo>
                <a:lnTo>
                  <a:pt x="1655" y="1125"/>
                </a:lnTo>
                <a:lnTo>
                  <a:pt x="1662" y="1121"/>
                </a:lnTo>
                <a:lnTo>
                  <a:pt x="1673" y="1118"/>
                </a:lnTo>
                <a:lnTo>
                  <a:pt x="1683" y="1114"/>
                </a:lnTo>
                <a:lnTo>
                  <a:pt x="1694" y="1114"/>
                </a:lnTo>
                <a:lnTo>
                  <a:pt x="1701" y="1118"/>
                </a:lnTo>
                <a:lnTo>
                  <a:pt x="1708" y="1118"/>
                </a:lnTo>
                <a:lnTo>
                  <a:pt x="1715" y="1118"/>
                </a:lnTo>
                <a:lnTo>
                  <a:pt x="1722" y="1118"/>
                </a:lnTo>
                <a:lnTo>
                  <a:pt x="1729" y="1118"/>
                </a:lnTo>
                <a:lnTo>
                  <a:pt x="1736" y="1118"/>
                </a:lnTo>
                <a:lnTo>
                  <a:pt x="1743" y="1121"/>
                </a:lnTo>
                <a:lnTo>
                  <a:pt x="1746" y="1121"/>
                </a:lnTo>
                <a:lnTo>
                  <a:pt x="1750" y="1125"/>
                </a:lnTo>
                <a:lnTo>
                  <a:pt x="1750" y="1128"/>
                </a:lnTo>
                <a:lnTo>
                  <a:pt x="1753" y="1132"/>
                </a:lnTo>
                <a:lnTo>
                  <a:pt x="1756" y="1132"/>
                </a:lnTo>
                <a:lnTo>
                  <a:pt x="1756" y="1135"/>
                </a:lnTo>
                <a:lnTo>
                  <a:pt x="1760" y="1139"/>
                </a:lnTo>
                <a:lnTo>
                  <a:pt x="1763" y="1142"/>
                </a:lnTo>
                <a:lnTo>
                  <a:pt x="1763" y="1142"/>
                </a:lnTo>
                <a:lnTo>
                  <a:pt x="1763" y="1146"/>
                </a:lnTo>
                <a:lnTo>
                  <a:pt x="1763" y="1146"/>
                </a:lnTo>
                <a:lnTo>
                  <a:pt x="1763" y="1149"/>
                </a:lnTo>
                <a:lnTo>
                  <a:pt x="1763" y="1149"/>
                </a:lnTo>
                <a:lnTo>
                  <a:pt x="1763" y="1153"/>
                </a:lnTo>
                <a:lnTo>
                  <a:pt x="1763" y="1153"/>
                </a:lnTo>
                <a:lnTo>
                  <a:pt x="1763" y="1153"/>
                </a:lnTo>
                <a:lnTo>
                  <a:pt x="1756" y="1160"/>
                </a:lnTo>
                <a:lnTo>
                  <a:pt x="1753" y="1167"/>
                </a:lnTo>
                <a:lnTo>
                  <a:pt x="1750" y="1174"/>
                </a:lnTo>
                <a:lnTo>
                  <a:pt x="1746" y="1181"/>
                </a:lnTo>
                <a:lnTo>
                  <a:pt x="1739" y="1184"/>
                </a:lnTo>
                <a:lnTo>
                  <a:pt x="1736" y="1191"/>
                </a:lnTo>
                <a:lnTo>
                  <a:pt x="1732" y="1198"/>
                </a:lnTo>
                <a:lnTo>
                  <a:pt x="1729" y="1205"/>
                </a:lnTo>
                <a:lnTo>
                  <a:pt x="1725" y="1205"/>
                </a:lnTo>
                <a:lnTo>
                  <a:pt x="1725" y="1209"/>
                </a:lnTo>
                <a:lnTo>
                  <a:pt x="1725" y="1212"/>
                </a:lnTo>
                <a:lnTo>
                  <a:pt x="1725" y="1216"/>
                </a:lnTo>
                <a:lnTo>
                  <a:pt x="1725" y="1219"/>
                </a:lnTo>
                <a:lnTo>
                  <a:pt x="1722" y="1223"/>
                </a:lnTo>
                <a:lnTo>
                  <a:pt x="1722" y="1226"/>
                </a:lnTo>
                <a:lnTo>
                  <a:pt x="1722" y="1226"/>
                </a:lnTo>
                <a:close/>
                <a:moveTo>
                  <a:pt x="1673" y="1216"/>
                </a:moveTo>
                <a:lnTo>
                  <a:pt x="1676" y="1216"/>
                </a:lnTo>
                <a:lnTo>
                  <a:pt x="1680" y="1216"/>
                </a:lnTo>
                <a:lnTo>
                  <a:pt x="1680" y="1216"/>
                </a:lnTo>
                <a:lnTo>
                  <a:pt x="1683" y="1216"/>
                </a:lnTo>
                <a:lnTo>
                  <a:pt x="1683" y="1216"/>
                </a:lnTo>
                <a:lnTo>
                  <a:pt x="1687" y="1216"/>
                </a:lnTo>
                <a:lnTo>
                  <a:pt x="1690" y="1216"/>
                </a:lnTo>
                <a:lnTo>
                  <a:pt x="1690" y="1216"/>
                </a:lnTo>
                <a:lnTo>
                  <a:pt x="1690" y="1212"/>
                </a:lnTo>
                <a:lnTo>
                  <a:pt x="1690" y="1212"/>
                </a:lnTo>
                <a:lnTo>
                  <a:pt x="1690" y="1212"/>
                </a:lnTo>
                <a:lnTo>
                  <a:pt x="1690" y="1212"/>
                </a:lnTo>
                <a:lnTo>
                  <a:pt x="1690" y="1212"/>
                </a:lnTo>
                <a:lnTo>
                  <a:pt x="1687" y="1209"/>
                </a:lnTo>
                <a:lnTo>
                  <a:pt x="1687" y="1209"/>
                </a:lnTo>
                <a:lnTo>
                  <a:pt x="1687" y="1209"/>
                </a:lnTo>
                <a:lnTo>
                  <a:pt x="1683" y="1209"/>
                </a:lnTo>
                <a:lnTo>
                  <a:pt x="1683" y="1209"/>
                </a:lnTo>
                <a:lnTo>
                  <a:pt x="1680" y="1209"/>
                </a:lnTo>
                <a:lnTo>
                  <a:pt x="1676" y="1209"/>
                </a:lnTo>
                <a:lnTo>
                  <a:pt x="1673" y="1209"/>
                </a:lnTo>
                <a:lnTo>
                  <a:pt x="1673" y="1209"/>
                </a:lnTo>
                <a:lnTo>
                  <a:pt x="1669" y="1209"/>
                </a:lnTo>
                <a:lnTo>
                  <a:pt x="1666" y="1209"/>
                </a:lnTo>
                <a:lnTo>
                  <a:pt x="1669" y="1212"/>
                </a:lnTo>
                <a:lnTo>
                  <a:pt x="1669" y="1212"/>
                </a:lnTo>
                <a:lnTo>
                  <a:pt x="1669" y="1212"/>
                </a:lnTo>
                <a:lnTo>
                  <a:pt x="1669" y="1212"/>
                </a:lnTo>
                <a:lnTo>
                  <a:pt x="1673" y="1212"/>
                </a:lnTo>
                <a:lnTo>
                  <a:pt x="1673" y="1216"/>
                </a:lnTo>
                <a:lnTo>
                  <a:pt x="1673" y="1216"/>
                </a:lnTo>
                <a:lnTo>
                  <a:pt x="1673" y="1216"/>
                </a:lnTo>
                <a:close/>
                <a:moveTo>
                  <a:pt x="1949" y="1069"/>
                </a:moveTo>
                <a:lnTo>
                  <a:pt x="1952" y="1069"/>
                </a:lnTo>
                <a:lnTo>
                  <a:pt x="1956" y="1069"/>
                </a:lnTo>
                <a:lnTo>
                  <a:pt x="1959" y="1069"/>
                </a:lnTo>
                <a:lnTo>
                  <a:pt x="1963" y="1073"/>
                </a:lnTo>
                <a:lnTo>
                  <a:pt x="1966" y="1073"/>
                </a:lnTo>
                <a:lnTo>
                  <a:pt x="1970" y="1073"/>
                </a:lnTo>
                <a:lnTo>
                  <a:pt x="1970" y="1073"/>
                </a:lnTo>
                <a:lnTo>
                  <a:pt x="1973" y="1073"/>
                </a:lnTo>
                <a:lnTo>
                  <a:pt x="1973" y="1062"/>
                </a:lnTo>
                <a:lnTo>
                  <a:pt x="1973" y="1059"/>
                </a:lnTo>
                <a:lnTo>
                  <a:pt x="1973" y="1052"/>
                </a:lnTo>
                <a:lnTo>
                  <a:pt x="1970" y="1048"/>
                </a:lnTo>
                <a:lnTo>
                  <a:pt x="1970" y="1045"/>
                </a:lnTo>
                <a:lnTo>
                  <a:pt x="1966" y="1038"/>
                </a:lnTo>
                <a:lnTo>
                  <a:pt x="1966" y="1031"/>
                </a:lnTo>
                <a:lnTo>
                  <a:pt x="1963" y="1024"/>
                </a:lnTo>
                <a:lnTo>
                  <a:pt x="1956" y="1020"/>
                </a:lnTo>
                <a:lnTo>
                  <a:pt x="1952" y="1013"/>
                </a:lnTo>
                <a:lnTo>
                  <a:pt x="1949" y="1010"/>
                </a:lnTo>
                <a:lnTo>
                  <a:pt x="1942" y="1006"/>
                </a:lnTo>
                <a:lnTo>
                  <a:pt x="1938" y="999"/>
                </a:lnTo>
                <a:lnTo>
                  <a:pt x="1935" y="996"/>
                </a:lnTo>
                <a:lnTo>
                  <a:pt x="1928" y="992"/>
                </a:lnTo>
                <a:lnTo>
                  <a:pt x="1924" y="989"/>
                </a:lnTo>
                <a:lnTo>
                  <a:pt x="1924" y="989"/>
                </a:lnTo>
                <a:lnTo>
                  <a:pt x="1924" y="992"/>
                </a:lnTo>
                <a:lnTo>
                  <a:pt x="1924" y="992"/>
                </a:lnTo>
                <a:lnTo>
                  <a:pt x="1924" y="992"/>
                </a:lnTo>
                <a:lnTo>
                  <a:pt x="1924" y="996"/>
                </a:lnTo>
                <a:lnTo>
                  <a:pt x="1924" y="996"/>
                </a:lnTo>
                <a:lnTo>
                  <a:pt x="1924" y="996"/>
                </a:lnTo>
                <a:lnTo>
                  <a:pt x="1924" y="999"/>
                </a:lnTo>
                <a:lnTo>
                  <a:pt x="1928" y="1003"/>
                </a:lnTo>
                <a:lnTo>
                  <a:pt x="1931" y="1006"/>
                </a:lnTo>
                <a:lnTo>
                  <a:pt x="1931" y="1010"/>
                </a:lnTo>
                <a:lnTo>
                  <a:pt x="1935" y="1013"/>
                </a:lnTo>
                <a:lnTo>
                  <a:pt x="1938" y="1017"/>
                </a:lnTo>
                <a:lnTo>
                  <a:pt x="1942" y="1020"/>
                </a:lnTo>
                <a:lnTo>
                  <a:pt x="1945" y="1027"/>
                </a:lnTo>
                <a:lnTo>
                  <a:pt x="1945" y="1031"/>
                </a:lnTo>
                <a:lnTo>
                  <a:pt x="1945" y="1031"/>
                </a:lnTo>
                <a:lnTo>
                  <a:pt x="1945" y="1034"/>
                </a:lnTo>
                <a:lnTo>
                  <a:pt x="1942" y="1034"/>
                </a:lnTo>
                <a:lnTo>
                  <a:pt x="1942" y="1034"/>
                </a:lnTo>
                <a:lnTo>
                  <a:pt x="1942" y="1034"/>
                </a:lnTo>
                <a:lnTo>
                  <a:pt x="1938" y="1038"/>
                </a:lnTo>
                <a:lnTo>
                  <a:pt x="1935" y="1038"/>
                </a:lnTo>
                <a:lnTo>
                  <a:pt x="1931" y="1038"/>
                </a:lnTo>
                <a:lnTo>
                  <a:pt x="1931" y="1034"/>
                </a:lnTo>
                <a:lnTo>
                  <a:pt x="1928" y="1034"/>
                </a:lnTo>
                <a:lnTo>
                  <a:pt x="1928" y="1031"/>
                </a:lnTo>
                <a:lnTo>
                  <a:pt x="1924" y="1027"/>
                </a:lnTo>
                <a:lnTo>
                  <a:pt x="1924" y="1024"/>
                </a:lnTo>
                <a:lnTo>
                  <a:pt x="1921" y="1024"/>
                </a:lnTo>
                <a:lnTo>
                  <a:pt x="1921" y="1020"/>
                </a:lnTo>
                <a:lnTo>
                  <a:pt x="1917" y="1017"/>
                </a:lnTo>
                <a:lnTo>
                  <a:pt x="1910" y="1010"/>
                </a:lnTo>
                <a:lnTo>
                  <a:pt x="1903" y="1006"/>
                </a:lnTo>
                <a:lnTo>
                  <a:pt x="1896" y="999"/>
                </a:lnTo>
                <a:lnTo>
                  <a:pt x="1889" y="992"/>
                </a:lnTo>
                <a:lnTo>
                  <a:pt x="1882" y="985"/>
                </a:lnTo>
                <a:lnTo>
                  <a:pt x="1875" y="982"/>
                </a:lnTo>
                <a:lnTo>
                  <a:pt x="1868" y="975"/>
                </a:lnTo>
                <a:lnTo>
                  <a:pt x="1861" y="968"/>
                </a:lnTo>
                <a:lnTo>
                  <a:pt x="1861" y="968"/>
                </a:lnTo>
                <a:lnTo>
                  <a:pt x="1861" y="971"/>
                </a:lnTo>
                <a:lnTo>
                  <a:pt x="1858" y="971"/>
                </a:lnTo>
                <a:lnTo>
                  <a:pt x="1858" y="971"/>
                </a:lnTo>
                <a:lnTo>
                  <a:pt x="1854" y="971"/>
                </a:lnTo>
                <a:lnTo>
                  <a:pt x="1854" y="971"/>
                </a:lnTo>
                <a:lnTo>
                  <a:pt x="1854" y="971"/>
                </a:lnTo>
                <a:lnTo>
                  <a:pt x="1851" y="971"/>
                </a:lnTo>
                <a:lnTo>
                  <a:pt x="1854" y="975"/>
                </a:lnTo>
                <a:lnTo>
                  <a:pt x="1858" y="978"/>
                </a:lnTo>
                <a:lnTo>
                  <a:pt x="1861" y="985"/>
                </a:lnTo>
                <a:lnTo>
                  <a:pt x="1865" y="989"/>
                </a:lnTo>
                <a:lnTo>
                  <a:pt x="1865" y="992"/>
                </a:lnTo>
                <a:lnTo>
                  <a:pt x="1868" y="999"/>
                </a:lnTo>
                <a:lnTo>
                  <a:pt x="1872" y="1003"/>
                </a:lnTo>
                <a:lnTo>
                  <a:pt x="1872" y="1006"/>
                </a:lnTo>
                <a:lnTo>
                  <a:pt x="1879" y="1010"/>
                </a:lnTo>
                <a:lnTo>
                  <a:pt x="1882" y="1017"/>
                </a:lnTo>
                <a:lnTo>
                  <a:pt x="1886" y="1020"/>
                </a:lnTo>
                <a:lnTo>
                  <a:pt x="1889" y="1024"/>
                </a:lnTo>
                <a:lnTo>
                  <a:pt x="1893" y="1031"/>
                </a:lnTo>
                <a:lnTo>
                  <a:pt x="1896" y="1034"/>
                </a:lnTo>
                <a:lnTo>
                  <a:pt x="1900" y="1038"/>
                </a:lnTo>
                <a:lnTo>
                  <a:pt x="1903" y="1041"/>
                </a:lnTo>
                <a:lnTo>
                  <a:pt x="1910" y="1045"/>
                </a:lnTo>
                <a:lnTo>
                  <a:pt x="1917" y="1048"/>
                </a:lnTo>
                <a:lnTo>
                  <a:pt x="1921" y="1052"/>
                </a:lnTo>
                <a:lnTo>
                  <a:pt x="1928" y="1055"/>
                </a:lnTo>
                <a:lnTo>
                  <a:pt x="1935" y="1059"/>
                </a:lnTo>
                <a:lnTo>
                  <a:pt x="1938" y="1062"/>
                </a:lnTo>
                <a:lnTo>
                  <a:pt x="1945" y="1066"/>
                </a:lnTo>
                <a:lnTo>
                  <a:pt x="1949" y="1069"/>
                </a:lnTo>
                <a:close/>
                <a:moveTo>
                  <a:pt x="1226" y="873"/>
                </a:moveTo>
                <a:lnTo>
                  <a:pt x="1226" y="873"/>
                </a:lnTo>
                <a:lnTo>
                  <a:pt x="1229" y="873"/>
                </a:lnTo>
                <a:lnTo>
                  <a:pt x="1229" y="873"/>
                </a:lnTo>
                <a:lnTo>
                  <a:pt x="1233" y="873"/>
                </a:lnTo>
                <a:lnTo>
                  <a:pt x="1233" y="873"/>
                </a:lnTo>
                <a:lnTo>
                  <a:pt x="1233" y="873"/>
                </a:lnTo>
                <a:lnTo>
                  <a:pt x="1236" y="873"/>
                </a:lnTo>
                <a:lnTo>
                  <a:pt x="1236" y="873"/>
                </a:lnTo>
                <a:lnTo>
                  <a:pt x="1236" y="873"/>
                </a:lnTo>
                <a:lnTo>
                  <a:pt x="1240" y="873"/>
                </a:lnTo>
                <a:lnTo>
                  <a:pt x="1240" y="870"/>
                </a:lnTo>
                <a:lnTo>
                  <a:pt x="1243" y="870"/>
                </a:lnTo>
                <a:lnTo>
                  <a:pt x="1243" y="870"/>
                </a:lnTo>
                <a:lnTo>
                  <a:pt x="1243" y="866"/>
                </a:lnTo>
                <a:lnTo>
                  <a:pt x="1247" y="866"/>
                </a:lnTo>
                <a:lnTo>
                  <a:pt x="1247" y="866"/>
                </a:lnTo>
                <a:lnTo>
                  <a:pt x="1240" y="859"/>
                </a:lnTo>
                <a:lnTo>
                  <a:pt x="1236" y="856"/>
                </a:lnTo>
                <a:lnTo>
                  <a:pt x="1233" y="849"/>
                </a:lnTo>
                <a:lnTo>
                  <a:pt x="1226" y="845"/>
                </a:lnTo>
                <a:lnTo>
                  <a:pt x="1222" y="838"/>
                </a:lnTo>
                <a:lnTo>
                  <a:pt x="1219" y="835"/>
                </a:lnTo>
                <a:lnTo>
                  <a:pt x="1212" y="828"/>
                </a:lnTo>
                <a:lnTo>
                  <a:pt x="1208" y="824"/>
                </a:lnTo>
                <a:lnTo>
                  <a:pt x="1205" y="821"/>
                </a:lnTo>
                <a:lnTo>
                  <a:pt x="1205" y="817"/>
                </a:lnTo>
                <a:lnTo>
                  <a:pt x="1201" y="814"/>
                </a:lnTo>
                <a:lnTo>
                  <a:pt x="1201" y="810"/>
                </a:lnTo>
                <a:lnTo>
                  <a:pt x="1198" y="807"/>
                </a:lnTo>
                <a:lnTo>
                  <a:pt x="1198" y="804"/>
                </a:lnTo>
                <a:lnTo>
                  <a:pt x="1194" y="800"/>
                </a:lnTo>
                <a:lnTo>
                  <a:pt x="1194" y="797"/>
                </a:lnTo>
                <a:lnTo>
                  <a:pt x="1191" y="797"/>
                </a:lnTo>
                <a:lnTo>
                  <a:pt x="1191" y="797"/>
                </a:lnTo>
                <a:lnTo>
                  <a:pt x="1187" y="793"/>
                </a:lnTo>
                <a:lnTo>
                  <a:pt x="1184" y="793"/>
                </a:lnTo>
                <a:lnTo>
                  <a:pt x="1184" y="793"/>
                </a:lnTo>
                <a:lnTo>
                  <a:pt x="1180" y="793"/>
                </a:lnTo>
                <a:lnTo>
                  <a:pt x="1177" y="793"/>
                </a:lnTo>
                <a:lnTo>
                  <a:pt x="1177" y="793"/>
                </a:lnTo>
                <a:lnTo>
                  <a:pt x="1177" y="797"/>
                </a:lnTo>
                <a:lnTo>
                  <a:pt x="1177" y="800"/>
                </a:lnTo>
                <a:lnTo>
                  <a:pt x="1177" y="804"/>
                </a:lnTo>
                <a:lnTo>
                  <a:pt x="1180" y="804"/>
                </a:lnTo>
                <a:lnTo>
                  <a:pt x="1180" y="807"/>
                </a:lnTo>
                <a:lnTo>
                  <a:pt x="1180" y="810"/>
                </a:lnTo>
                <a:lnTo>
                  <a:pt x="1180" y="814"/>
                </a:lnTo>
                <a:lnTo>
                  <a:pt x="1180" y="817"/>
                </a:lnTo>
                <a:lnTo>
                  <a:pt x="1191" y="831"/>
                </a:lnTo>
                <a:lnTo>
                  <a:pt x="1198" y="838"/>
                </a:lnTo>
                <a:lnTo>
                  <a:pt x="1201" y="849"/>
                </a:lnTo>
                <a:lnTo>
                  <a:pt x="1205" y="852"/>
                </a:lnTo>
                <a:lnTo>
                  <a:pt x="1212" y="859"/>
                </a:lnTo>
                <a:lnTo>
                  <a:pt x="1215" y="863"/>
                </a:lnTo>
                <a:lnTo>
                  <a:pt x="1219" y="866"/>
                </a:lnTo>
                <a:lnTo>
                  <a:pt x="1226" y="873"/>
                </a:lnTo>
                <a:close/>
                <a:moveTo>
                  <a:pt x="2249" y="873"/>
                </a:moveTo>
                <a:lnTo>
                  <a:pt x="2252" y="873"/>
                </a:lnTo>
                <a:lnTo>
                  <a:pt x="2256" y="873"/>
                </a:lnTo>
                <a:lnTo>
                  <a:pt x="2259" y="870"/>
                </a:lnTo>
                <a:lnTo>
                  <a:pt x="2263" y="870"/>
                </a:lnTo>
                <a:lnTo>
                  <a:pt x="2263" y="870"/>
                </a:lnTo>
                <a:lnTo>
                  <a:pt x="2266" y="870"/>
                </a:lnTo>
                <a:lnTo>
                  <a:pt x="2270" y="870"/>
                </a:lnTo>
                <a:lnTo>
                  <a:pt x="2270" y="870"/>
                </a:lnTo>
                <a:lnTo>
                  <a:pt x="2273" y="870"/>
                </a:lnTo>
                <a:lnTo>
                  <a:pt x="2277" y="866"/>
                </a:lnTo>
                <a:lnTo>
                  <a:pt x="2277" y="866"/>
                </a:lnTo>
                <a:lnTo>
                  <a:pt x="2280" y="863"/>
                </a:lnTo>
                <a:lnTo>
                  <a:pt x="2284" y="863"/>
                </a:lnTo>
                <a:lnTo>
                  <a:pt x="2287" y="859"/>
                </a:lnTo>
                <a:lnTo>
                  <a:pt x="2291" y="859"/>
                </a:lnTo>
                <a:lnTo>
                  <a:pt x="2298" y="856"/>
                </a:lnTo>
                <a:lnTo>
                  <a:pt x="2301" y="852"/>
                </a:lnTo>
                <a:lnTo>
                  <a:pt x="2305" y="852"/>
                </a:lnTo>
                <a:lnTo>
                  <a:pt x="2305" y="849"/>
                </a:lnTo>
                <a:lnTo>
                  <a:pt x="2308" y="845"/>
                </a:lnTo>
                <a:lnTo>
                  <a:pt x="2312" y="842"/>
                </a:lnTo>
                <a:lnTo>
                  <a:pt x="2312" y="838"/>
                </a:lnTo>
                <a:lnTo>
                  <a:pt x="2315" y="838"/>
                </a:lnTo>
                <a:lnTo>
                  <a:pt x="2319" y="835"/>
                </a:lnTo>
                <a:lnTo>
                  <a:pt x="2319" y="831"/>
                </a:lnTo>
                <a:lnTo>
                  <a:pt x="2319" y="828"/>
                </a:lnTo>
                <a:lnTo>
                  <a:pt x="2315" y="824"/>
                </a:lnTo>
                <a:lnTo>
                  <a:pt x="2315" y="821"/>
                </a:lnTo>
                <a:lnTo>
                  <a:pt x="2315" y="817"/>
                </a:lnTo>
                <a:lnTo>
                  <a:pt x="2315" y="814"/>
                </a:lnTo>
                <a:lnTo>
                  <a:pt x="2315" y="810"/>
                </a:lnTo>
                <a:lnTo>
                  <a:pt x="2315" y="807"/>
                </a:lnTo>
                <a:lnTo>
                  <a:pt x="2312" y="804"/>
                </a:lnTo>
                <a:lnTo>
                  <a:pt x="2308" y="800"/>
                </a:lnTo>
                <a:lnTo>
                  <a:pt x="2305" y="797"/>
                </a:lnTo>
                <a:lnTo>
                  <a:pt x="2301" y="793"/>
                </a:lnTo>
                <a:lnTo>
                  <a:pt x="2298" y="790"/>
                </a:lnTo>
                <a:lnTo>
                  <a:pt x="2294" y="786"/>
                </a:lnTo>
                <a:lnTo>
                  <a:pt x="2291" y="786"/>
                </a:lnTo>
                <a:lnTo>
                  <a:pt x="2287" y="783"/>
                </a:lnTo>
                <a:lnTo>
                  <a:pt x="2294" y="779"/>
                </a:lnTo>
                <a:lnTo>
                  <a:pt x="2298" y="776"/>
                </a:lnTo>
                <a:lnTo>
                  <a:pt x="2301" y="772"/>
                </a:lnTo>
                <a:lnTo>
                  <a:pt x="2305" y="769"/>
                </a:lnTo>
                <a:lnTo>
                  <a:pt x="2312" y="765"/>
                </a:lnTo>
                <a:lnTo>
                  <a:pt x="2315" y="762"/>
                </a:lnTo>
                <a:lnTo>
                  <a:pt x="2319" y="758"/>
                </a:lnTo>
                <a:lnTo>
                  <a:pt x="2322" y="755"/>
                </a:lnTo>
                <a:lnTo>
                  <a:pt x="2329" y="755"/>
                </a:lnTo>
                <a:lnTo>
                  <a:pt x="2333" y="755"/>
                </a:lnTo>
                <a:lnTo>
                  <a:pt x="2336" y="755"/>
                </a:lnTo>
                <a:lnTo>
                  <a:pt x="2340" y="755"/>
                </a:lnTo>
                <a:lnTo>
                  <a:pt x="2343" y="755"/>
                </a:lnTo>
                <a:lnTo>
                  <a:pt x="2347" y="751"/>
                </a:lnTo>
                <a:lnTo>
                  <a:pt x="2350" y="751"/>
                </a:lnTo>
                <a:lnTo>
                  <a:pt x="2354" y="751"/>
                </a:lnTo>
                <a:lnTo>
                  <a:pt x="2357" y="755"/>
                </a:lnTo>
                <a:lnTo>
                  <a:pt x="2357" y="758"/>
                </a:lnTo>
                <a:lnTo>
                  <a:pt x="2361" y="762"/>
                </a:lnTo>
                <a:lnTo>
                  <a:pt x="2361" y="765"/>
                </a:lnTo>
                <a:lnTo>
                  <a:pt x="2364" y="765"/>
                </a:lnTo>
                <a:lnTo>
                  <a:pt x="2364" y="769"/>
                </a:lnTo>
                <a:lnTo>
                  <a:pt x="2364" y="772"/>
                </a:lnTo>
                <a:lnTo>
                  <a:pt x="2368" y="776"/>
                </a:lnTo>
                <a:lnTo>
                  <a:pt x="2368" y="776"/>
                </a:lnTo>
                <a:lnTo>
                  <a:pt x="2371" y="776"/>
                </a:lnTo>
                <a:lnTo>
                  <a:pt x="2371" y="776"/>
                </a:lnTo>
                <a:lnTo>
                  <a:pt x="2375" y="779"/>
                </a:lnTo>
                <a:lnTo>
                  <a:pt x="2375" y="779"/>
                </a:lnTo>
                <a:lnTo>
                  <a:pt x="2375" y="779"/>
                </a:lnTo>
                <a:lnTo>
                  <a:pt x="2378" y="779"/>
                </a:lnTo>
                <a:lnTo>
                  <a:pt x="2378" y="779"/>
                </a:lnTo>
                <a:lnTo>
                  <a:pt x="2378" y="776"/>
                </a:lnTo>
                <a:lnTo>
                  <a:pt x="2378" y="769"/>
                </a:lnTo>
                <a:lnTo>
                  <a:pt x="2378" y="765"/>
                </a:lnTo>
                <a:lnTo>
                  <a:pt x="2378" y="758"/>
                </a:lnTo>
                <a:lnTo>
                  <a:pt x="2378" y="751"/>
                </a:lnTo>
                <a:lnTo>
                  <a:pt x="2378" y="744"/>
                </a:lnTo>
                <a:lnTo>
                  <a:pt x="2378" y="734"/>
                </a:lnTo>
                <a:lnTo>
                  <a:pt x="2375" y="720"/>
                </a:lnTo>
                <a:lnTo>
                  <a:pt x="2371" y="720"/>
                </a:lnTo>
                <a:lnTo>
                  <a:pt x="2368" y="720"/>
                </a:lnTo>
                <a:lnTo>
                  <a:pt x="2361" y="723"/>
                </a:lnTo>
                <a:lnTo>
                  <a:pt x="2357" y="723"/>
                </a:lnTo>
                <a:lnTo>
                  <a:pt x="2347" y="727"/>
                </a:lnTo>
                <a:lnTo>
                  <a:pt x="2336" y="734"/>
                </a:lnTo>
                <a:lnTo>
                  <a:pt x="2319" y="741"/>
                </a:lnTo>
                <a:lnTo>
                  <a:pt x="2298" y="748"/>
                </a:lnTo>
                <a:lnTo>
                  <a:pt x="2291" y="755"/>
                </a:lnTo>
                <a:lnTo>
                  <a:pt x="2284" y="762"/>
                </a:lnTo>
                <a:lnTo>
                  <a:pt x="2277" y="769"/>
                </a:lnTo>
                <a:lnTo>
                  <a:pt x="2270" y="776"/>
                </a:lnTo>
                <a:lnTo>
                  <a:pt x="2263" y="779"/>
                </a:lnTo>
                <a:lnTo>
                  <a:pt x="2256" y="786"/>
                </a:lnTo>
                <a:lnTo>
                  <a:pt x="2249" y="793"/>
                </a:lnTo>
                <a:lnTo>
                  <a:pt x="2238" y="800"/>
                </a:lnTo>
                <a:lnTo>
                  <a:pt x="2242" y="800"/>
                </a:lnTo>
                <a:lnTo>
                  <a:pt x="2242" y="804"/>
                </a:lnTo>
                <a:lnTo>
                  <a:pt x="2242" y="804"/>
                </a:lnTo>
                <a:lnTo>
                  <a:pt x="2242" y="804"/>
                </a:lnTo>
                <a:lnTo>
                  <a:pt x="2245" y="807"/>
                </a:lnTo>
                <a:lnTo>
                  <a:pt x="2245" y="807"/>
                </a:lnTo>
                <a:lnTo>
                  <a:pt x="2245" y="807"/>
                </a:lnTo>
                <a:lnTo>
                  <a:pt x="2245" y="810"/>
                </a:lnTo>
                <a:lnTo>
                  <a:pt x="2256" y="810"/>
                </a:lnTo>
                <a:lnTo>
                  <a:pt x="2259" y="810"/>
                </a:lnTo>
                <a:lnTo>
                  <a:pt x="2266" y="810"/>
                </a:lnTo>
                <a:lnTo>
                  <a:pt x="2270" y="810"/>
                </a:lnTo>
                <a:lnTo>
                  <a:pt x="2273" y="810"/>
                </a:lnTo>
                <a:lnTo>
                  <a:pt x="2273" y="810"/>
                </a:lnTo>
                <a:lnTo>
                  <a:pt x="2277" y="810"/>
                </a:lnTo>
                <a:lnTo>
                  <a:pt x="2277" y="807"/>
                </a:lnTo>
                <a:lnTo>
                  <a:pt x="2280" y="807"/>
                </a:lnTo>
                <a:lnTo>
                  <a:pt x="2284" y="807"/>
                </a:lnTo>
                <a:lnTo>
                  <a:pt x="2287" y="807"/>
                </a:lnTo>
                <a:lnTo>
                  <a:pt x="2287" y="807"/>
                </a:lnTo>
                <a:lnTo>
                  <a:pt x="2291" y="810"/>
                </a:lnTo>
                <a:lnTo>
                  <a:pt x="2291" y="810"/>
                </a:lnTo>
                <a:lnTo>
                  <a:pt x="2294" y="810"/>
                </a:lnTo>
                <a:lnTo>
                  <a:pt x="2298" y="814"/>
                </a:lnTo>
                <a:lnTo>
                  <a:pt x="2294" y="817"/>
                </a:lnTo>
                <a:lnTo>
                  <a:pt x="2294" y="821"/>
                </a:lnTo>
                <a:lnTo>
                  <a:pt x="2294" y="824"/>
                </a:lnTo>
                <a:lnTo>
                  <a:pt x="2294" y="828"/>
                </a:lnTo>
                <a:lnTo>
                  <a:pt x="2294" y="828"/>
                </a:lnTo>
                <a:lnTo>
                  <a:pt x="2294" y="831"/>
                </a:lnTo>
                <a:lnTo>
                  <a:pt x="2294" y="835"/>
                </a:lnTo>
                <a:lnTo>
                  <a:pt x="2291" y="838"/>
                </a:lnTo>
                <a:lnTo>
                  <a:pt x="2287" y="842"/>
                </a:lnTo>
                <a:lnTo>
                  <a:pt x="2284" y="845"/>
                </a:lnTo>
                <a:lnTo>
                  <a:pt x="2277" y="845"/>
                </a:lnTo>
                <a:lnTo>
                  <a:pt x="2273" y="849"/>
                </a:lnTo>
                <a:lnTo>
                  <a:pt x="2266" y="852"/>
                </a:lnTo>
                <a:lnTo>
                  <a:pt x="2263" y="852"/>
                </a:lnTo>
                <a:lnTo>
                  <a:pt x="2256" y="856"/>
                </a:lnTo>
                <a:lnTo>
                  <a:pt x="2252" y="859"/>
                </a:lnTo>
                <a:lnTo>
                  <a:pt x="2252" y="859"/>
                </a:lnTo>
                <a:lnTo>
                  <a:pt x="2252" y="863"/>
                </a:lnTo>
                <a:lnTo>
                  <a:pt x="2252" y="863"/>
                </a:lnTo>
                <a:lnTo>
                  <a:pt x="2252" y="866"/>
                </a:lnTo>
                <a:lnTo>
                  <a:pt x="2249" y="866"/>
                </a:lnTo>
                <a:lnTo>
                  <a:pt x="2249" y="870"/>
                </a:lnTo>
                <a:lnTo>
                  <a:pt x="2249" y="870"/>
                </a:lnTo>
                <a:lnTo>
                  <a:pt x="2249" y="873"/>
                </a:lnTo>
                <a:close/>
                <a:moveTo>
                  <a:pt x="2818" y="810"/>
                </a:moveTo>
                <a:lnTo>
                  <a:pt x="2822" y="810"/>
                </a:lnTo>
                <a:lnTo>
                  <a:pt x="2825" y="810"/>
                </a:lnTo>
                <a:lnTo>
                  <a:pt x="2829" y="810"/>
                </a:lnTo>
                <a:lnTo>
                  <a:pt x="2836" y="810"/>
                </a:lnTo>
                <a:lnTo>
                  <a:pt x="2839" y="810"/>
                </a:lnTo>
                <a:lnTo>
                  <a:pt x="2843" y="810"/>
                </a:lnTo>
                <a:lnTo>
                  <a:pt x="2846" y="810"/>
                </a:lnTo>
                <a:lnTo>
                  <a:pt x="2849" y="810"/>
                </a:lnTo>
                <a:lnTo>
                  <a:pt x="2849" y="810"/>
                </a:lnTo>
                <a:lnTo>
                  <a:pt x="2849" y="807"/>
                </a:lnTo>
                <a:lnTo>
                  <a:pt x="2849" y="804"/>
                </a:lnTo>
                <a:lnTo>
                  <a:pt x="2853" y="800"/>
                </a:lnTo>
                <a:lnTo>
                  <a:pt x="2849" y="797"/>
                </a:lnTo>
                <a:lnTo>
                  <a:pt x="2849" y="793"/>
                </a:lnTo>
                <a:lnTo>
                  <a:pt x="2849" y="786"/>
                </a:lnTo>
                <a:lnTo>
                  <a:pt x="2849" y="779"/>
                </a:lnTo>
                <a:lnTo>
                  <a:pt x="2846" y="776"/>
                </a:lnTo>
                <a:lnTo>
                  <a:pt x="2846" y="772"/>
                </a:lnTo>
                <a:lnTo>
                  <a:pt x="2846" y="769"/>
                </a:lnTo>
                <a:lnTo>
                  <a:pt x="2843" y="769"/>
                </a:lnTo>
                <a:lnTo>
                  <a:pt x="2843" y="765"/>
                </a:lnTo>
                <a:lnTo>
                  <a:pt x="2839" y="762"/>
                </a:lnTo>
                <a:lnTo>
                  <a:pt x="2839" y="758"/>
                </a:lnTo>
                <a:lnTo>
                  <a:pt x="2839" y="758"/>
                </a:lnTo>
                <a:lnTo>
                  <a:pt x="2832" y="755"/>
                </a:lnTo>
                <a:lnTo>
                  <a:pt x="2825" y="751"/>
                </a:lnTo>
                <a:lnTo>
                  <a:pt x="2822" y="744"/>
                </a:lnTo>
                <a:lnTo>
                  <a:pt x="2815" y="741"/>
                </a:lnTo>
                <a:lnTo>
                  <a:pt x="2811" y="737"/>
                </a:lnTo>
                <a:lnTo>
                  <a:pt x="2804" y="734"/>
                </a:lnTo>
                <a:lnTo>
                  <a:pt x="2801" y="730"/>
                </a:lnTo>
                <a:lnTo>
                  <a:pt x="2797" y="727"/>
                </a:lnTo>
                <a:lnTo>
                  <a:pt x="2790" y="727"/>
                </a:lnTo>
                <a:lnTo>
                  <a:pt x="2783" y="723"/>
                </a:lnTo>
                <a:lnTo>
                  <a:pt x="2780" y="723"/>
                </a:lnTo>
                <a:lnTo>
                  <a:pt x="2773" y="720"/>
                </a:lnTo>
                <a:lnTo>
                  <a:pt x="2769" y="720"/>
                </a:lnTo>
                <a:lnTo>
                  <a:pt x="2762" y="716"/>
                </a:lnTo>
                <a:lnTo>
                  <a:pt x="2759" y="716"/>
                </a:lnTo>
                <a:lnTo>
                  <a:pt x="2755" y="713"/>
                </a:lnTo>
                <a:lnTo>
                  <a:pt x="2745" y="713"/>
                </a:lnTo>
                <a:lnTo>
                  <a:pt x="2738" y="713"/>
                </a:lnTo>
                <a:lnTo>
                  <a:pt x="2727" y="713"/>
                </a:lnTo>
                <a:lnTo>
                  <a:pt x="2720" y="713"/>
                </a:lnTo>
                <a:lnTo>
                  <a:pt x="2710" y="713"/>
                </a:lnTo>
                <a:lnTo>
                  <a:pt x="2703" y="713"/>
                </a:lnTo>
                <a:lnTo>
                  <a:pt x="2696" y="713"/>
                </a:lnTo>
                <a:lnTo>
                  <a:pt x="2685" y="713"/>
                </a:lnTo>
                <a:lnTo>
                  <a:pt x="2685" y="716"/>
                </a:lnTo>
                <a:lnTo>
                  <a:pt x="2685" y="720"/>
                </a:lnTo>
                <a:lnTo>
                  <a:pt x="2685" y="720"/>
                </a:lnTo>
                <a:lnTo>
                  <a:pt x="2685" y="723"/>
                </a:lnTo>
                <a:lnTo>
                  <a:pt x="2685" y="727"/>
                </a:lnTo>
                <a:lnTo>
                  <a:pt x="2685" y="730"/>
                </a:lnTo>
                <a:lnTo>
                  <a:pt x="2685" y="734"/>
                </a:lnTo>
                <a:lnTo>
                  <a:pt x="2685" y="737"/>
                </a:lnTo>
                <a:lnTo>
                  <a:pt x="2692" y="734"/>
                </a:lnTo>
                <a:lnTo>
                  <a:pt x="2699" y="734"/>
                </a:lnTo>
                <a:lnTo>
                  <a:pt x="2703" y="734"/>
                </a:lnTo>
                <a:lnTo>
                  <a:pt x="2710" y="734"/>
                </a:lnTo>
                <a:lnTo>
                  <a:pt x="2717" y="734"/>
                </a:lnTo>
                <a:lnTo>
                  <a:pt x="2720" y="730"/>
                </a:lnTo>
                <a:lnTo>
                  <a:pt x="2727" y="730"/>
                </a:lnTo>
                <a:lnTo>
                  <a:pt x="2734" y="730"/>
                </a:lnTo>
                <a:lnTo>
                  <a:pt x="2734" y="737"/>
                </a:lnTo>
                <a:lnTo>
                  <a:pt x="2738" y="741"/>
                </a:lnTo>
                <a:lnTo>
                  <a:pt x="2741" y="744"/>
                </a:lnTo>
                <a:lnTo>
                  <a:pt x="2745" y="751"/>
                </a:lnTo>
                <a:lnTo>
                  <a:pt x="2745" y="755"/>
                </a:lnTo>
                <a:lnTo>
                  <a:pt x="2748" y="762"/>
                </a:lnTo>
                <a:lnTo>
                  <a:pt x="2752" y="765"/>
                </a:lnTo>
                <a:lnTo>
                  <a:pt x="2755" y="769"/>
                </a:lnTo>
                <a:lnTo>
                  <a:pt x="2759" y="772"/>
                </a:lnTo>
                <a:lnTo>
                  <a:pt x="2762" y="776"/>
                </a:lnTo>
                <a:lnTo>
                  <a:pt x="2766" y="779"/>
                </a:lnTo>
                <a:lnTo>
                  <a:pt x="2769" y="783"/>
                </a:lnTo>
                <a:lnTo>
                  <a:pt x="2773" y="786"/>
                </a:lnTo>
                <a:lnTo>
                  <a:pt x="2776" y="790"/>
                </a:lnTo>
                <a:lnTo>
                  <a:pt x="2780" y="793"/>
                </a:lnTo>
                <a:lnTo>
                  <a:pt x="2787" y="797"/>
                </a:lnTo>
                <a:lnTo>
                  <a:pt x="2790" y="800"/>
                </a:lnTo>
                <a:lnTo>
                  <a:pt x="2794" y="800"/>
                </a:lnTo>
                <a:lnTo>
                  <a:pt x="2797" y="804"/>
                </a:lnTo>
                <a:lnTo>
                  <a:pt x="2804" y="804"/>
                </a:lnTo>
                <a:lnTo>
                  <a:pt x="2808" y="807"/>
                </a:lnTo>
                <a:lnTo>
                  <a:pt x="2811" y="807"/>
                </a:lnTo>
                <a:lnTo>
                  <a:pt x="2815" y="810"/>
                </a:lnTo>
                <a:lnTo>
                  <a:pt x="2818" y="810"/>
                </a:lnTo>
                <a:close/>
                <a:moveTo>
                  <a:pt x="2818" y="793"/>
                </a:moveTo>
                <a:lnTo>
                  <a:pt x="2818" y="793"/>
                </a:lnTo>
                <a:lnTo>
                  <a:pt x="2822" y="793"/>
                </a:lnTo>
                <a:lnTo>
                  <a:pt x="2822" y="793"/>
                </a:lnTo>
                <a:lnTo>
                  <a:pt x="2825" y="793"/>
                </a:lnTo>
                <a:lnTo>
                  <a:pt x="2829" y="793"/>
                </a:lnTo>
                <a:lnTo>
                  <a:pt x="2829" y="793"/>
                </a:lnTo>
                <a:lnTo>
                  <a:pt x="2832" y="793"/>
                </a:lnTo>
                <a:lnTo>
                  <a:pt x="2832" y="793"/>
                </a:lnTo>
                <a:lnTo>
                  <a:pt x="2829" y="786"/>
                </a:lnTo>
                <a:lnTo>
                  <a:pt x="2825" y="783"/>
                </a:lnTo>
                <a:lnTo>
                  <a:pt x="2822" y="779"/>
                </a:lnTo>
                <a:lnTo>
                  <a:pt x="2818" y="776"/>
                </a:lnTo>
                <a:lnTo>
                  <a:pt x="2815" y="772"/>
                </a:lnTo>
                <a:lnTo>
                  <a:pt x="2811" y="769"/>
                </a:lnTo>
                <a:lnTo>
                  <a:pt x="2808" y="762"/>
                </a:lnTo>
                <a:lnTo>
                  <a:pt x="2808" y="758"/>
                </a:lnTo>
                <a:lnTo>
                  <a:pt x="2804" y="758"/>
                </a:lnTo>
                <a:lnTo>
                  <a:pt x="2801" y="755"/>
                </a:lnTo>
                <a:lnTo>
                  <a:pt x="2797" y="755"/>
                </a:lnTo>
                <a:lnTo>
                  <a:pt x="2794" y="751"/>
                </a:lnTo>
                <a:lnTo>
                  <a:pt x="2790" y="751"/>
                </a:lnTo>
                <a:lnTo>
                  <a:pt x="2787" y="748"/>
                </a:lnTo>
                <a:lnTo>
                  <a:pt x="2783" y="748"/>
                </a:lnTo>
                <a:lnTo>
                  <a:pt x="2780" y="744"/>
                </a:lnTo>
                <a:lnTo>
                  <a:pt x="2780" y="744"/>
                </a:lnTo>
                <a:lnTo>
                  <a:pt x="2780" y="744"/>
                </a:lnTo>
                <a:lnTo>
                  <a:pt x="2776" y="744"/>
                </a:lnTo>
                <a:lnTo>
                  <a:pt x="2776" y="748"/>
                </a:lnTo>
                <a:lnTo>
                  <a:pt x="2773" y="748"/>
                </a:lnTo>
                <a:lnTo>
                  <a:pt x="2773" y="748"/>
                </a:lnTo>
                <a:lnTo>
                  <a:pt x="2773" y="748"/>
                </a:lnTo>
                <a:lnTo>
                  <a:pt x="2769" y="748"/>
                </a:lnTo>
                <a:lnTo>
                  <a:pt x="2773" y="751"/>
                </a:lnTo>
                <a:lnTo>
                  <a:pt x="2776" y="755"/>
                </a:lnTo>
                <a:lnTo>
                  <a:pt x="2780" y="758"/>
                </a:lnTo>
                <a:lnTo>
                  <a:pt x="2780" y="762"/>
                </a:lnTo>
                <a:lnTo>
                  <a:pt x="2783" y="765"/>
                </a:lnTo>
                <a:lnTo>
                  <a:pt x="2787" y="769"/>
                </a:lnTo>
                <a:lnTo>
                  <a:pt x="2790" y="776"/>
                </a:lnTo>
                <a:lnTo>
                  <a:pt x="2790" y="779"/>
                </a:lnTo>
                <a:lnTo>
                  <a:pt x="2794" y="779"/>
                </a:lnTo>
                <a:lnTo>
                  <a:pt x="2797" y="783"/>
                </a:lnTo>
                <a:lnTo>
                  <a:pt x="2801" y="783"/>
                </a:lnTo>
                <a:lnTo>
                  <a:pt x="2804" y="786"/>
                </a:lnTo>
                <a:lnTo>
                  <a:pt x="2808" y="790"/>
                </a:lnTo>
                <a:lnTo>
                  <a:pt x="2811" y="790"/>
                </a:lnTo>
                <a:lnTo>
                  <a:pt x="2815" y="793"/>
                </a:lnTo>
                <a:lnTo>
                  <a:pt x="2818" y="793"/>
                </a:lnTo>
                <a:close/>
                <a:moveTo>
                  <a:pt x="1131" y="748"/>
                </a:moveTo>
                <a:lnTo>
                  <a:pt x="1135" y="748"/>
                </a:lnTo>
                <a:lnTo>
                  <a:pt x="1138" y="748"/>
                </a:lnTo>
                <a:lnTo>
                  <a:pt x="1142" y="748"/>
                </a:lnTo>
                <a:lnTo>
                  <a:pt x="1142" y="748"/>
                </a:lnTo>
                <a:lnTo>
                  <a:pt x="1145" y="748"/>
                </a:lnTo>
                <a:lnTo>
                  <a:pt x="1149" y="748"/>
                </a:lnTo>
                <a:lnTo>
                  <a:pt x="1152" y="748"/>
                </a:lnTo>
                <a:lnTo>
                  <a:pt x="1156" y="748"/>
                </a:lnTo>
                <a:lnTo>
                  <a:pt x="1156" y="744"/>
                </a:lnTo>
                <a:lnTo>
                  <a:pt x="1156" y="744"/>
                </a:lnTo>
                <a:lnTo>
                  <a:pt x="1156" y="744"/>
                </a:lnTo>
                <a:lnTo>
                  <a:pt x="1159" y="744"/>
                </a:lnTo>
                <a:lnTo>
                  <a:pt x="1159" y="744"/>
                </a:lnTo>
                <a:lnTo>
                  <a:pt x="1159" y="741"/>
                </a:lnTo>
                <a:lnTo>
                  <a:pt x="1159" y="741"/>
                </a:lnTo>
                <a:lnTo>
                  <a:pt x="1159" y="741"/>
                </a:lnTo>
                <a:lnTo>
                  <a:pt x="1159" y="737"/>
                </a:lnTo>
                <a:lnTo>
                  <a:pt x="1159" y="734"/>
                </a:lnTo>
                <a:lnTo>
                  <a:pt x="1159" y="730"/>
                </a:lnTo>
                <a:lnTo>
                  <a:pt x="1156" y="727"/>
                </a:lnTo>
                <a:lnTo>
                  <a:pt x="1152" y="723"/>
                </a:lnTo>
                <a:lnTo>
                  <a:pt x="1149" y="720"/>
                </a:lnTo>
                <a:lnTo>
                  <a:pt x="1145" y="713"/>
                </a:lnTo>
                <a:lnTo>
                  <a:pt x="1138" y="706"/>
                </a:lnTo>
                <a:lnTo>
                  <a:pt x="1138" y="699"/>
                </a:lnTo>
                <a:lnTo>
                  <a:pt x="1142" y="692"/>
                </a:lnTo>
                <a:lnTo>
                  <a:pt x="1142" y="688"/>
                </a:lnTo>
                <a:lnTo>
                  <a:pt x="1142" y="681"/>
                </a:lnTo>
                <a:lnTo>
                  <a:pt x="1142" y="678"/>
                </a:lnTo>
                <a:lnTo>
                  <a:pt x="1142" y="671"/>
                </a:lnTo>
                <a:lnTo>
                  <a:pt x="1142" y="664"/>
                </a:lnTo>
                <a:lnTo>
                  <a:pt x="1142" y="660"/>
                </a:lnTo>
                <a:lnTo>
                  <a:pt x="1145" y="657"/>
                </a:lnTo>
                <a:lnTo>
                  <a:pt x="1145" y="653"/>
                </a:lnTo>
                <a:lnTo>
                  <a:pt x="1149" y="650"/>
                </a:lnTo>
                <a:lnTo>
                  <a:pt x="1149" y="646"/>
                </a:lnTo>
                <a:lnTo>
                  <a:pt x="1152" y="643"/>
                </a:lnTo>
                <a:lnTo>
                  <a:pt x="1152" y="643"/>
                </a:lnTo>
                <a:lnTo>
                  <a:pt x="1156" y="639"/>
                </a:lnTo>
                <a:lnTo>
                  <a:pt x="1156" y="636"/>
                </a:lnTo>
                <a:lnTo>
                  <a:pt x="1156" y="625"/>
                </a:lnTo>
                <a:lnTo>
                  <a:pt x="1159" y="618"/>
                </a:lnTo>
                <a:lnTo>
                  <a:pt x="1159" y="611"/>
                </a:lnTo>
                <a:lnTo>
                  <a:pt x="1159" y="601"/>
                </a:lnTo>
                <a:lnTo>
                  <a:pt x="1163" y="594"/>
                </a:lnTo>
                <a:lnTo>
                  <a:pt x="1163" y="583"/>
                </a:lnTo>
                <a:lnTo>
                  <a:pt x="1163" y="576"/>
                </a:lnTo>
                <a:lnTo>
                  <a:pt x="1166" y="569"/>
                </a:lnTo>
                <a:lnTo>
                  <a:pt x="1163" y="569"/>
                </a:lnTo>
                <a:lnTo>
                  <a:pt x="1159" y="566"/>
                </a:lnTo>
                <a:lnTo>
                  <a:pt x="1156" y="566"/>
                </a:lnTo>
                <a:lnTo>
                  <a:pt x="1156" y="566"/>
                </a:lnTo>
                <a:lnTo>
                  <a:pt x="1152" y="566"/>
                </a:lnTo>
                <a:lnTo>
                  <a:pt x="1149" y="566"/>
                </a:lnTo>
                <a:lnTo>
                  <a:pt x="1145" y="566"/>
                </a:lnTo>
                <a:lnTo>
                  <a:pt x="1145" y="566"/>
                </a:lnTo>
                <a:lnTo>
                  <a:pt x="1142" y="569"/>
                </a:lnTo>
                <a:lnTo>
                  <a:pt x="1138" y="569"/>
                </a:lnTo>
                <a:lnTo>
                  <a:pt x="1135" y="569"/>
                </a:lnTo>
                <a:lnTo>
                  <a:pt x="1131" y="573"/>
                </a:lnTo>
                <a:lnTo>
                  <a:pt x="1131" y="573"/>
                </a:lnTo>
                <a:lnTo>
                  <a:pt x="1128" y="576"/>
                </a:lnTo>
                <a:lnTo>
                  <a:pt x="1124" y="576"/>
                </a:lnTo>
                <a:lnTo>
                  <a:pt x="1121" y="580"/>
                </a:lnTo>
                <a:lnTo>
                  <a:pt x="1117" y="587"/>
                </a:lnTo>
                <a:lnTo>
                  <a:pt x="1114" y="594"/>
                </a:lnTo>
                <a:lnTo>
                  <a:pt x="1110" y="601"/>
                </a:lnTo>
                <a:lnTo>
                  <a:pt x="1107" y="608"/>
                </a:lnTo>
                <a:lnTo>
                  <a:pt x="1103" y="615"/>
                </a:lnTo>
                <a:lnTo>
                  <a:pt x="1100" y="625"/>
                </a:lnTo>
                <a:lnTo>
                  <a:pt x="1096" y="632"/>
                </a:lnTo>
                <a:lnTo>
                  <a:pt x="1093" y="639"/>
                </a:lnTo>
                <a:lnTo>
                  <a:pt x="1093" y="643"/>
                </a:lnTo>
                <a:lnTo>
                  <a:pt x="1093" y="650"/>
                </a:lnTo>
                <a:lnTo>
                  <a:pt x="1093" y="653"/>
                </a:lnTo>
                <a:lnTo>
                  <a:pt x="1093" y="660"/>
                </a:lnTo>
                <a:lnTo>
                  <a:pt x="1093" y="664"/>
                </a:lnTo>
                <a:lnTo>
                  <a:pt x="1093" y="671"/>
                </a:lnTo>
                <a:lnTo>
                  <a:pt x="1093" y="674"/>
                </a:lnTo>
                <a:lnTo>
                  <a:pt x="1093" y="681"/>
                </a:lnTo>
                <a:lnTo>
                  <a:pt x="1096" y="688"/>
                </a:lnTo>
                <a:lnTo>
                  <a:pt x="1100" y="692"/>
                </a:lnTo>
                <a:lnTo>
                  <a:pt x="1100" y="699"/>
                </a:lnTo>
                <a:lnTo>
                  <a:pt x="1103" y="706"/>
                </a:lnTo>
                <a:lnTo>
                  <a:pt x="1107" y="713"/>
                </a:lnTo>
                <a:lnTo>
                  <a:pt x="1107" y="720"/>
                </a:lnTo>
                <a:lnTo>
                  <a:pt x="1110" y="723"/>
                </a:lnTo>
                <a:lnTo>
                  <a:pt x="1114" y="730"/>
                </a:lnTo>
                <a:lnTo>
                  <a:pt x="1114" y="734"/>
                </a:lnTo>
                <a:lnTo>
                  <a:pt x="1117" y="737"/>
                </a:lnTo>
                <a:lnTo>
                  <a:pt x="1121" y="737"/>
                </a:lnTo>
                <a:lnTo>
                  <a:pt x="1121" y="741"/>
                </a:lnTo>
                <a:lnTo>
                  <a:pt x="1124" y="744"/>
                </a:lnTo>
                <a:lnTo>
                  <a:pt x="1128" y="744"/>
                </a:lnTo>
                <a:lnTo>
                  <a:pt x="1128" y="748"/>
                </a:lnTo>
                <a:lnTo>
                  <a:pt x="1131" y="748"/>
                </a:lnTo>
                <a:close/>
                <a:moveTo>
                  <a:pt x="1051" y="744"/>
                </a:moveTo>
                <a:lnTo>
                  <a:pt x="1051" y="744"/>
                </a:lnTo>
                <a:lnTo>
                  <a:pt x="1055" y="744"/>
                </a:lnTo>
                <a:lnTo>
                  <a:pt x="1058" y="744"/>
                </a:lnTo>
                <a:lnTo>
                  <a:pt x="1058" y="744"/>
                </a:lnTo>
                <a:lnTo>
                  <a:pt x="1062" y="744"/>
                </a:lnTo>
                <a:lnTo>
                  <a:pt x="1062" y="744"/>
                </a:lnTo>
                <a:lnTo>
                  <a:pt x="1065" y="744"/>
                </a:lnTo>
                <a:lnTo>
                  <a:pt x="1069" y="744"/>
                </a:lnTo>
                <a:lnTo>
                  <a:pt x="1069" y="741"/>
                </a:lnTo>
                <a:lnTo>
                  <a:pt x="1072" y="741"/>
                </a:lnTo>
                <a:lnTo>
                  <a:pt x="1072" y="741"/>
                </a:lnTo>
                <a:lnTo>
                  <a:pt x="1076" y="737"/>
                </a:lnTo>
                <a:lnTo>
                  <a:pt x="1076" y="737"/>
                </a:lnTo>
                <a:lnTo>
                  <a:pt x="1079" y="734"/>
                </a:lnTo>
                <a:lnTo>
                  <a:pt x="1079" y="734"/>
                </a:lnTo>
                <a:lnTo>
                  <a:pt x="1083" y="734"/>
                </a:lnTo>
                <a:lnTo>
                  <a:pt x="1083" y="727"/>
                </a:lnTo>
                <a:lnTo>
                  <a:pt x="1079" y="723"/>
                </a:lnTo>
                <a:lnTo>
                  <a:pt x="1079" y="720"/>
                </a:lnTo>
                <a:lnTo>
                  <a:pt x="1079" y="716"/>
                </a:lnTo>
                <a:lnTo>
                  <a:pt x="1079" y="713"/>
                </a:lnTo>
                <a:lnTo>
                  <a:pt x="1076" y="709"/>
                </a:lnTo>
                <a:lnTo>
                  <a:pt x="1076" y="702"/>
                </a:lnTo>
                <a:lnTo>
                  <a:pt x="1072" y="699"/>
                </a:lnTo>
                <a:lnTo>
                  <a:pt x="1072" y="692"/>
                </a:lnTo>
                <a:lnTo>
                  <a:pt x="1072" y="685"/>
                </a:lnTo>
                <a:lnTo>
                  <a:pt x="1072" y="674"/>
                </a:lnTo>
                <a:lnTo>
                  <a:pt x="1072" y="667"/>
                </a:lnTo>
                <a:lnTo>
                  <a:pt x="1072" y="660"/>
                </a:lnTo>
                <a:lnTo>
                  <a:pt x="1072" y="653"/>
                </a:lnTo>
                <a:lnTo>
                  <a:pt x="1072" y="646"/>
                </a:lnTo>
                <a:lnTo>
                  <a:pt x="1072" y="639"/>
                </a:lnTo>
                <a:lnTo>
                  <a:pt x="1076" y="632"/>
                </a:lnTo>
                <a:lnTo>
                  <a:pt x="1076" y="629"/>
                </a:lnTo>
                <a:lnTo>
                  <a:pt x="1076" y="622"/>
                </a:lnTo>
                <a:lnTo>
                  <a:pt x="1079" y="618"/>
                </a:lnTo>
                <a:lnTo>
                  <a:pt x="1079" y="611"/>
                </a:lnTo>
                <a:lnTo>
                  <a:pt x="1083" y="608"/>
                </a:lnTo>
                <a:lnTo>
                  <a:pt x="1083" y="601"/>
                </a:lnTo>
                <a:lnTo>
                  <a:pt x="1086" y="597"/>
                </a:lnTo>
                <a:lnTo>
                  <a:pt x="1083" y="597"/>
                </a:lnTo>
                <a:lnTo>
                  <a:pt x="1079" y="597"/>
                </a:lnTo>
                <a:lnTo>
                  <a:pt x="1079" y="597"/>
                </a:lnTo>
                <a:lnTo>
                  <a:pt x="1076" y="597"/>
                </a:lnTo>
                <a:lnTo>
                  <a:pt x="1072" y="597"/>
                </a:lnTo>
                <a:lnTo>
                  <a:pt x="1072" y="597"/>
                </a:lnTo>
                <a:lnTo>
                  <a:pt x="1069" y="597"/>
                </a:lnTo>
                <a:lnTo>
                  <a:pt x="1069" y="597"/>
                </a:lnTo>
                <a:lnTo>
                  <a:pt x="1065" y="601"/>
                </a:lnTo>
                <a:lnTo>
                  <a:pt x="1062" y="604"/>
                </a:lnTo>
                <a:lnTo>
                  <a:pt x="1058" y="608"/>
                </a:lnTo>
                <a:lnTo>
                  <a:pt x="1055" y="611"/>
                </a:lnTo>
                <a:lnTo>
                  <a:pt x="1055" y="615"/>
                </a:lnTo>
                <a:lnTo>
                  <a:pt x="1051" y="618"/>
                </a:lnTo>
                <a:lnTo>
                  <a:pt x="1048" y="622"/>
                </a:lnTo>
                <a:lnTo>
                  <a:pt x="1044" y="625"/>
                </a:lnTo>
                <a:lnTo>
                  <a:pt x="1044" y="629"/>
                </a:lnTo>
                <a:lnTo>
                  <a:pt x="1041" y="632"/>
                </a:lnTo>
                <a:lnTo>
                  <a:pt x="1041" y="639"/>
                </a:lnTo>
                <a:lnTo>
                  <a:pt x="1037" y="643"/>
                </a:lnTo>
                <a:lnTo>
                  <a:pt x="1037" y="646"/>
                </a:lnTo>
                <a:lnTo>
                  <a:pt x="1034" y="650"/>
                </a:lnTo>
                <a:lnTo>
                  <a:pt x="1034" y="657"/>
                </a:lnTo>
                <a:lnTo>
                  <a:pt x="1030" y="660"/>
                </a:lnTo>
                <a:lnTo>
                  <a:pt x="1030" y="667"/>
                </a:lnTo>
                <a:lnTo>
                  <a:pt x="1030" y="671"/>
                </a:lnTo>
                <a:lnTo>
                  <a:pt x="1030" y="678"/>
                </a:lnTo>
                <a:lnTo>
                  <a:pt x="1030" y="685"/>
                </a:lnTo>
                <a:lnTo>
                  <a:pt x="1030" y="692"/>
                </a:lnTo>
                <a:lnTo>
                  <a:pt x="1030" y="695"/>
                </a:lnTo>
                <a:lnTo>
                  <a:pt x="1030" y="702"/>
                </a:lnTo>
                <a:lnTo>
                  <a:pt x="1030" y="709"/>
                </a:lnTo>
                <a:lnTo>
                  <a:pt x="1034" y="713"/>
                </a:lnTo>
                <a:lnTo>
                  <a:pt x="1034" y="720"/>
                </a:lnTo>
                <a:lnTo>
                  <a:pt x="1037" y="723"/>
                </a:lnTo>
                <a:lnTo>
                  <a:pt x="1037" y="727"/>
                </a:lnTo>
                <a:lnTo>
                  <a:pt x="1041" y="730"/>
                </a:lnTo>
                <a:lnTo>
                  <a:pt x="1041" y="734"/>
                </a:lnTo>
                <a:lnTo>
                  <a:pt x="1044" y="737"/>
                </a:lnTo>
                <a:lnTo>
                  <a:pt x="1051" y="744"/>
                </a:lnTo>
                <a:close/>
                <a:moveTo>
                  <a:pt x="1718" y="727"/>
                </a:moveTo>
                <a:lnTo>
                  <a:pt x="1725" y="727"/>
                </a:lnTo>
                <a:lnTo>
                  <a:pt x="1729" y="727"/>
                </a:lnTo>
                <a:lnTo>
                  <a:pt x="1736" y="727"/>
                </a:lnTo>
                <a:lnTo>
                  <a:pt x="1739" y="727"/>
                </a:lnTo>
                <a:lnTo>
                  <a:pt x="1743" y="727"/>
                </a:lnTo>
                <a:lnTo>
                  <a:pt x="1750" y="727"/>
                </a:lnTo>
                <a:lnTo>
                  <a:pt x="1753" y="727"/>
                </a:lnTo>
                <a:lnTo>
                  <a:pt x="1756" y="727"/>
                </a:lnTo>
                <a:lnTo>
                  <a:pt x="1760" y="727"/>
                </a:lnTo>
                <a:lnTo>
                  <a:pt x="1763" y="723"/>
                </a:lnTo>
                <a:lnTo>
                  <a:pt x="1763" y="723"/>
                </a:lnTo>
                <a:lnTo>
                  <a:pt x="1767" y="723"/>
                </a:lnTo>
                <a:lnTo>
                  <a:pt x="1770" y="720"/>
                </a:lnTo>
                <a:lnTo>
                  <a:pt x="1770" y="720"/>
                </a:lnTo>
                <a:lnTo>
                  <a:pt x="1774" y="716"/>
                </a:lnTo>
                <a:lnTo>
                  <a:pt x="1777" y="716"/>
                </a:lnTo>
                <a:lnTo>
                  <a:pt x="1777" y="713"/>
                </a:lnTo>
                <a:lnTo>
                  <a:pt x="1781" y="706"/>
                </a:lnTo>
                <a:lnTo>
                  <a:pt x="1781" y="702"/>
                </a:lnTo>
                <a:lnTo>
                  <a:pt x="1784" y="699"/>
                </a:lnTo>
                <a:lnTo>
                  <a:pt x="1784" y="695"/>
                </a:lnTo>
                <a:lnTo>
                  <a:pt x="1788" y="692"/>
                </a:lnTo>
                <a:lnTo>
                  <a:pt x="1788" y="688"/>
                </a:lnTo>
                <a:lnTo>
                  <a:pt x="1791" y="685"/>
                </a:lnTo>
                <a:lnTo>
                  <a:pt x="1791" y="674"/>
                </a:lnTo>
                <a:lnTo>
                  <a:pt x="1791" y="667"/>
                </a:lnTo>
                <a:lnTo>
                  <a:pt x="1791" y="660"/>
                </a:lnTo>
                <a:lnTo>
                  <a:pt x="1791" y="653"/>
                </a:lnTo>
                <a:lnTo>
                  <a:pt x="1791" y="643"/>
                </a:lnTo>
                <a:lnTo>
                  <a:pt x="1791" y="632"/>
                </a:lnTo>
                <a:lnTo>
                  <a:pt x="1788" y="618"/>
                </a:lnTo>
                <a:lnTo>
                  <a:pt x="1788" y="601"/>
                </a:lnTo>
                <a:lnTo>
                  <a:pt x="1784" y="590"/>
                </a:lnTo>
                <a:lnTo>
                  <a:pt x="1781" y="580"/>
                </a:lnTo>
                <a:lnTo>
                  <a:pt x="1781" y="573"/>
                </a:lnTo>
                <a:lnTo>
                  <a:pt x="1777" y="562"/>
                </a:lnTo>
                <a:lnTo>
                  <a:pt x="1774" y="552"/>
                </a:lnTo>
                <a:lnTo>
                  <a:pt x="1767" y="538"/>
                </a:lnTo>
                <a:lnTo>
                  <a:pt x="1760" y="521"/>
                </a:lnTo>
                <a:lnTo>
                  <a:pt x="1750" y="500"/>
                </a:lnTo>
                <a:lnTo>
                  <a:pt x="1746" y="503"/>
                </a:lnTo>
                <a:lnTo>
                  <a:pt x="1743" y="503"/>
                </a:lnTo>
                <a:lnTo>
                  <a:pt x="1739" y="507"/>
                </a:lnTo>
                <a:lnTo>
                  <a:pt x="1736" y="514"/>
                </a:lnTo>
                <a:lnTo>
                  <a:pt x="1725" y="521"/>
                </a:lnTo>
                <a:lnTo>
                  <a:pt x="1715" y="535"/>
                </a:lnTo>
                <a:lnTo>
                  <a:pt x="1701" y="552"/>
                </a:lnTo>
                <a:lnTo>
                  <a:pt x="1680" y="573"/>
                </a:lnTo>
                <a:lnTo>
                  <a:pt x="1676" y="576"/>
                </a:lnTo>
                <a:lnTo>
                  <a:pt x="1673" y="583"/>
                </a:lnTo>
                <a:lnTo>
                  <a:pt x="1669" y="587"/>
                </a:lnTo>
                <a:lnTo>
                  <a:pt x="1666" y="594"/>
                </a:lnTo>
                <a:lnTo>
                  <a:pt x="1662" y="597"/>
                </a:lnTo>
                <a:lnTo>
                  <a:pt x="1659" y="604"/>
                </a:lnTo>
                <a:lnTo>
                  <a:pt x="1655" y="608"/>
                </a:lnTo>
                <a:lnTo>
                  <a:pt x="1652" y="615"/>
                </a:lnTo>
                <a:lnTo>
                  <a:pt x="1659" y="615"/>
                </a:lnTo>
                <a:lnTo>
                  <a:pt x="1662" y="618"/>
                </a:lnTo>
                <a:lnTo>
                  <a:pt x="1666" y="618"/>
                </a:lnTo>
                <a:lnTo>
                  <a:pt x="1669" y="622"/>
                </a:lnTo>
                <a:lnTo>
                  <a:pt x="1673" y="625"/>
                </a:lnTo>
                <a:lnTo>
                  <a:pt x="1676" y="629"/>
                </a:lnTo>
                <a:lnTo>
                  <a:pt x="1680" y="632"/>
                </a:lnTo>
                <a:lnTo>
                  <a:pt x="1687" y="639"/>
                </a:lnTo>
                <a:lnTo>
                  <a:pt x="1687" y="643"/>
                </a:lnTo>
                <a:lnTo>
                  <a:pt x="1687" y="643"/>
                </a:lnTo>
                <a:lnTo>
                  <a:pt x="1690" y="646"/>
                </a:lnTo>
                <a:lnTo>
                  <a:pt x="1690" y="650"/>
                </a:lnTo>
                <a:lnTo>
                  <a:pt x="1690" y="653"/>
                </a:lnTo>
                <a:lnTo>
                  <a:pt x="1690" y="653"/>
                </a:lnTo>
                <a:lnTo>
                  <a:pt x="1694" y="657"/>
                </a:lnTo>
                <a:lnTo>
                  <a:pt x="1694" y="660"/>
                </a:lnTo>
                <a:lnTo>
                  <a:pt x="1694" y="664"/>
                </a:lnTo>
                <a:lnTo>
                  <a:pt x="1694" y="664"/>
                </a:lnTo>
                <a:lnTo>
                  <a:pt x="1690" y="667"/>
                </a:lnTo>
                <a:lnTo>
                  <a:pt x="1690" y="671"/>
                </a:lnTo>
                <a:lnTo>
                  <a:pt x="1690" y="674"/>
                </a:lnTo>
                <a:lnTo>
                  <a:pt x="1690" y="678"/>
                </a:lnTo>
                <a:lnTo>
                  <a:pt x="1690" y="678"/>
                </a:lnTo>
                <a:lnTo>
                  <a:pt x="1690" y="681"/>
                </a:lnTo>
                <a:lnTo>
                  <a:pt x="1687" y="685"/>
                </a:lnTo>
                <a:lnTo>
                  <a:pt x="1683" y="688"/>
                </a:lnTo>
                <a:lnTo>
                  <a:pt x="1680" y="692"/>
                </a:lnTo>
                <a:lnTo>
                  <a:pt x="1680" y="699"/>
                </a:lnTo>
                <a:lnTo>
                  <a:pt x="1676" y="702"/>
                </a:lnTo>
                <a:lnTo>
                  <a:pt x="1673" y="706"/>
                </a:lnTo>
                <a:lnTo>
                  <a:pt x="1669" y="709"/>
                </a:lnTo>
                <a:lnTo>
                  <a:pt x="1666" y="713"/>
                </a:lnTo>
                <a:lnTo>
                  <a:pt x="1673" y="713"/>
                </a:lnTo>
                <a:lnTo>
                  <a:pt x="1680" y="716"/>
                </a:lnTo>
                <a:lnTo>
                  <a:pt x="1687" y="716"/>
                </a:lnTo>
                <a:lnTo>
                  <a:pt x="1694" y="720"/>
                </a:lnTo>
                <a:lnTo>
                  <a:pt x="1701" y="723"/>
                </a:lnTo>
                <a:lnTo>
                  <a:pt x="1708" y="723"/>
                </a:lnTo>
                <a:lnTo>
                  <a:pt x="1711" y="727"/>
                </a:lnTo>
                <a:lnTo>
                  <a:pt x="1718" y="727"/>
                </a:lnTo>
                <a:close/>
                <a:moveTo>
                  <a:pt x="2497" y="671"/>
                </a:moveTo>
                <a:lnTo>
                  <a:pt x="2500" y="671"/>
                </a:lnTo>
                <a:lnTo>
                  <a:pt x="2500" y="671"/>
                </a:lnTo>
                <a:lnTo>
                  <a:pt x="2500" y="671"/>
                </a:lnTo>
                <a:lnTo>
                  <a:pt x="2500" y="671"/>
                </a:lnTo>
                <a:lnTo>
                  <a:pt x="2504" y="671"/>
                </a:lnTo>
                <a:lnTo>
                  <a:pt x="2504" y="671"/>
                </a:lnTo>
                <a:lnTo>
                  <a:pt x="2504" y="671"/>
                </a:lnTo>
                <a:lnTo>
                  <a:pt x="2504" y="671"/>
                </a:lnTo>
                <a:lnTo>
                  <a:pt x="2504" y="671"/>
                </a:lnTo>
                <a:lnTo>
                  <a:pt x="2504" y="671"/>
                </a:lnTo>
                <a:lnTo>
                  <a:pt x="2504" y="671"/>
                </a:lnTo>
                <a:lnTo>
                  <a:pt x="2500" y="671"/>
                </a:lnTo>
                <a:lnTo>
                  <a:pt x="2500" y="671"/>
                </a:lnTo>
                <a:lnTo>
                  <a:pt x="2500" y="671"/>
                </a:lnTo>
                <a:lnTo>
                  <a:pt x="2500" y="671"/>
                </a:lnTo>
                <a:lnTo>
                  <a:pt x="2497" y="671"/>
                </a:lnTo>
                <a:close/>
                <a:moveTo>
                  <a:pt x="2214" y="643"/>
                </a:moveTo>
                <a:lnTo>
                  <a:pt x="2217" y="643"/>
                </a:lnTo>
                <a:lnTo>
                  <a:pt x="2217" y="643"/>
                </a:lnTo>
                <a:lnTo>
                  <a:pt x="2217" y="643"/>
                </a:lnTo>
                <a:lnTo>
                  <a:pt x="2217" y="643"/>
                </a:lnTo>
                <a:lnTo>
                  <a:pt x="2221" y="643"/>
                </a:lnTo>
                <a:lnTo>
                  <a:pt x="2221" y="643"/>
                </a:lnTo>
                <a:lnTo>
                  <a:pt x="2221" y="643"/>
                </a:lnTo>
                <a:lnTo>
                  <a:pt x="2221" y="643"/>
                </a:lnTo>
                <a:lnTo>
                  <a:pt x="2231" y="639"/>
                </a:lnTo>
                <a:lnTo>
                  <a:pt x="2238" y="632"/>
                </a:lnTo>
                <a:lnTo>
                  <a:pt x="2245" y="629"/>
                </a:lnTo>
                <a:lnTo>
                  <a:pt x="2252" y="625"/>
                </a:lnTo>
                <a:lnTo>
                  <a:pt x="2263" y="618"/>
                </a:lnTo>
                <a:lnTo>
                  <a:pt x="2270" y="615"/>
                </a:lnTo>
                <a:lnTo>
                  <a:pt x="2277" y="611"/>
                </a:lnTo>
                <a:lnTo>
                  <a:pt x="2284" y="604"/>
                </a:lnTo>
                <a:lnTo>
                  <a:pt x="2294" y="601"/>
                </a:lnTo>
                <a:lnTo>
                  <a:pt x="2301" y="601"/>
                </a:lnTo>
                <a:lnTo>
                  <a:pt x="2308" y="601"/>
                </a:lnTo>
                <a:lnTo>
                  <a:pt x="2319" y="597"/>
                </a:lnTo>
                <a:lnTo>
                  <a:pt x="2326" y="597"/>
                </a:lnTo>
                <a:lnTo>
                  <a:pt x="2336" y="597"/>
                </a:lnTo>
                <a:lnTo>
                  <a:pt x="2354" y="594"/>
                </a:lnTo>
                <a:lnTo>
                  <a:pt x="2371" y="594"/>
                </a:lnTo>
                <a:lnTo>
                  <a:pt x="2378" y="597"/>
                </a:lnTo>
                <a:lnTo>
                  <a:pt x="2385" y="601"/>
                </a:lnTo>
                <a:lnTo>
                  <a:pt x="2392" y="604"/>
                </a:lnTo>
                <a:lnTo>
                  <a:pt x="2399" y="608"/>
                </a:lnTo>
                <a:lnTo>
                  <a:pt x="2406" y="608"/>
                </a:lnTo>
                <a:lnTo>
                  <a:pt x="2413" y="611"/>
                </a:lnTo>
                <a:lnTo>
                  <a:pt x="2420" y="615"/>
                </a:lnTo>
                <a:lnTo>
                  <a:pt x="2427" y="618"/>
                </a:lnTo>
                <a:lnTo>
                  <a:pt x="2434" y="622"/>
                </a:lnTo>
                <a:lnTo>
                  <a:pt x="2437" y="625"/>
                </a:lnTo>
                <a:lnTo>
                  <a:pt x="2441" y="629"/>
                </a:lnTo>
                <a:lnTo>
                  <a:pt x="2448" y="632"/>
                </a:lnTo>
                <a:lnTo>
                  <a:pt x="2451" y="636"/>
                </a:lnTo>
                <a:lnTo>
                  <a:pt x="2458" y="639"/>
                </a:lnTo>
                <a:lnTo>
                  <a:pt x="2462" y="643"/>
                </a:lnTo>
                <a:lnTo>
                  <a:pt x="2465" y="646"/>
                </a:lnTo>
                <a:lnTo>
                  <a:pt x="2469" y="639"/>
                </a:lnTo>
                <a:lnTo>
                  <a:pt x="2472" y="636"/>
                </a:lnTo>
                <a:lnTo>
                  <a:pt x="2472" y="632"/>
                </a:lnTo>
                <a:lnTo>
                  <a:pt x="2476" y="629"/>
                </a:lnTo>
                <a:lnTo>
                  <a:pt x="2479" y="622"/>
                </a:lnTo>
                <a:lnTo>
                  <a:pt x="2479" y="611"/>
                </a:lnTo>
                <a:lnTo>
                  <a:pt x="2486" y="601"/>
                </a:lnTo>
                <a:lnTo>
                  <a:pt x="2490" y="587"/>
                </a:lnTo>
                <a:lnTo>
                  <a:pt x="2490" y="583"/>
                </a:lnTo>
                <a:lnTo>
                  <a:pt x="2493" y="583"/>
                </a:lnTo>
                <a:lnTo>
                  <a:pt x="2493" y="583"/>
                </a:lnTo>
                <a:lnTo>
                  <a:pt x="2493" y="583"/>
                </a:lnTo>
                <a:lnTo>
                  <a:pt x="2497" y="580"/>
                </a:lnTo>
                <a:lnTo>
                  <a:pt x="2497" y="580"/>
                </a:lnTo>
                <a:lnTo>
                  <a:pt x="2497" y="580"/>
                </a:lnTo>
                <a:lnTo>
                  <a:pt x="2497" y="580"/>
                </a:lnTo>
                <a:lnTo>
                  <a:pt x="2500" y="576"/>
                </a:lnTo>
                <a:lnTo>
                  <a:pt x="2500" y="573"/>
                </a:lnTo>
                <a:lnTo>
                  <a:pt x="2500" y="569"/>
                </a:lnTo>
                <a:lnTo>
                  <a:pt x="2500" y="569"/>
                </a:lnTo>
                <a:lnTo>
                  <a:pt x="2500" y="566"/>
                </a:lnTo>
                <a:lnTo>
                  <a:pt x="2504" y="562"/>
                </a:lnTo>
                <a:lnTo>
                  <a:pt x="2504" y="559"/>
                </a:lnTo>
                <a:lnTo>
                  <a:pt x="2504" y="559"/>
                </a:lnTo>
                <a:lnTo>
                  <a:pt x="2500" y="555"/>
                </a:lnTo>
                <a:lnTo>
                  <a:pt x="2500" y="552"/>
                </a:lnTo>
                <a:lnTo>
                  <a:pt x="2497" y="548"/>
                </a:lnTo>
                <a:lnTo>
                  <a:pt x="2497" y="545"/>
                </a:lnTo>
                <a:lnTo>
                  <a:pt x="2497" y="545"/>
                </a:lnTo>
                <a:lnTo>
                  <a:pt x="2497" y="541"/>
                </a:lnTo>
                <a:lnTo>
                  <a:pt x="2497" y="535"/>
                </a:lnTo>
                <a:lnTo>
                  <a:pt x="2493" y="531"/>
                </a:lnTo>
                <a:lnTo>
                  <a:pt x="2507" y="531"/>
                </a:lnTo>
                <a:lnTo>
                  <a:pt x="2518" y="531"/>
                </a:lnTo>
                <a:lnTo>
                  <a:pt x="2525" y="528"/>
                </a:lnTo>
                <a:lnTo>
                  <a:pt x="2528" y="528"/>
                </a:lnTo>
                <a:lnTo>
                  <a:pt x="2535" y="528"/>
                </a:lnTo>
                <a:lnTo>
                  <a:pt x="2535" y="528"/>
                </a:lnTo>
                <a:lnTo>
                  <a:pt x="2539" y="524"/>
                </a:lnTo>
                <a:lnTo>
                  <a:pt x="2542" y="524"/>
                </a:lnTo>
                <a:lnTo>
                  <a:pt x="2542" y="521"/>
                </a:lnTo>
                <a:lnTo>
                  <a:pt x="2542" y="517"/>
                </a:lnTo>
                <a:lnTo>
                  <a:pt x="2542" y="514"/>
                </a:lnTo>
                <a:lnTo>
                  <a:pt x="2542" y="510"/>
                </a:lnTo>
                <a:lnTo>
                  <a:pt x="2542" y="507"/>
                </a:lnTo>
                <a:lnTo>
                  <a:pt x="2542" y="503"/>
                </a:lnTo>
                <a:lnTo>
                  <a:pt x="2542" y="503"/>
                </a:lnTo>
                <a:lnTo>
                  <a:pt x="2542" y="500"/>
                </a:lnTo>
                <a:lnTo>
                  <a:pt x="2539" y="493"/>
                </a:lnTo>
                <a:lnTo>
                  <a:pt x="2539" y="489"/>
                </a:lnTo>
                <a:lnTo>
                  <a:pt x="2535" y="486"/>
                </a:lnTo>
                <a:lnTo>
                  <a:pt x="2535" y="479"/>
                </a:lnTo>
                <a:lnTo>
                  <a:pt x="2532" y="475"/>
                </a:lnTo>
                <a:lnTo>
                  <a:pt x="2532" y="468"/>
                </a:lnTo>
                <a:lnTo>
                  <a:pt x="2528" y="465"/>
                </a:lnTo>
                <a:lnTo>
                  <a:pt x="2528" y="461"/>
                </a:lnTo>
                <a:lnTo>
                  <a:pt x="2525" y="454"/>
                </a:lnTo>
                <a:lnTo>
                  <a:pt x="2521" y="451"/>
                </a:lnTo>
                <a:lnTo>
                  <a:pt x="2518" y="444"/>
                </a:lnTo>
                <a:lnTo>
                  <a:pt x="2514" y="440"/>
                </a:lnTo>
                <a:lnTo>
                  <a:pt x="2511" y="437"/>
                </a:lnTo>
                <a:lnTo>
                  <a:pt x="2507" y="430"/>
                </a:lnTo>
                <a:lnTo>
                  <a:pt x="2504" y="426"/>
                </a:lnTo>
                <a:lnTo>
                  <a:pt x="2500" y="423"/>
                </a:lnTo>
                <a:lnTo>
                  <a:pt x="2493" y="416"/>
                </a:lnTo>
                <a:lnTo>
                  <a:pt x="2486" y="412"/>
                </a:lnTo>
                <a:lnTo>
                  <a:pt x="2483" y="405"/>
                </a:lnTo>
                <a:lnTo>
                  <a:pt x="2476" y="402"/>
                </a:lnTo>
                <a:lnTo>
                  <a:pt x="2469" y="395"/>
                </a:lnTo>
                <a:lnTo>
                  <a:pt x="2462" y="391"/>
                </a:lnTo>
                <a:lnTo>
                  <a:pt x="2458" y="384"/>
                </a:lnTo>
                <a:lnTo>
                  <a:pt x="2451" y="381"/>
                </a:lnTo>
                <a:lnTo>
                  <a:pt x="2448" y="374"/>
                </a:lnTo>
                <a:lnTo>
                  <a:pt x="2444" y="370"/>
                </a:lnTo>
                <a:lnTo>
                  <a:pt x="2437" y="367"/>
                </a:lnTo>
                <a:lnTo>
                  <a:pt x="2434" y="360"/>
                </a:lnTo>
                <a:lnTo>
                  <a:pt x="2430" y="356"/>
                </a:lnTo>
                <a:lnTo>
                  <a:pt x="2427" y="353"/>
                </a:lnTo>
                <a:lnTo>
                  <a:pt x="2423" y="346"/>
                </a:lnTo>
                <a:lnTo>
                  <a:pt x="2420" y="342"/>
                </a:lnTo>
                <a:lnTo>
                  <a:pt x="2420" y="339"/>
                </a:lnTo>
                <a:lnTo>
                  <a:pt x="2420" y="335"/>
                </a:lnTo>
                <a:lnTo>
                  <a:pt x="2420" y="328"/>
                </a:lnTo>
                <a:lnTo>
                  <a:pt x="2420" y="325"/>
                </a:lnTo>
                <a:lnTo>
                  <a:pt x="2420" y="321"/>
                </a:lnTo>
                <a:lnTo>
                  <a:pt x="2420" y="318"/>
                </a:lnTo>
                <a:lnTo>
                  <a:pt x="2420" y="314"/>
                </a:lnTo>
                <a:lnTo>
                  <a:pt x="2420" y="311"/>
                </a:lnTo>
                <a:lnTo>
                  <a:pt x="2420" y="307"/>
                </a:lnTo>
                <a:lnTo>
                  <a:pt x="2423" y="307"/>
                </a:lnTo>
                <a:lnTo>
                  <a:pt x="2423" y="304"/>
                </a:lnTo>
                <a:lnTo>
                  <a:pt x="2427" y="304"/>
                </a:lnTo>
                <a:lnTo>
                  <a:pt x="2430" y="304"/>
                </a:lnTo>
                <a:lnTo>
                  <a:pt x="2434" y="304"/>
                </a:lnTo>
                <a:lnTo>
                  <a:pt x="2437" y="300"/>
                </a:lnTo>
                <a:lnTo>
                  <a:pt x="2444" y="300"/>
                </a:lnTo>
                <a:lnTo>
                  <a:pt x="2451" y="297"/>
                </a:lnTo>
                <a:lnTo>
                  <a:pt x="2462" y="293"/>
                </a:lnTo>
                <a:lnTo>
                  <a:pt x="2469" y="290"/>
                </a:lnTo>
                <a:lnTo>
                  <a:pt x="2476" y="286"/>
                </a:lnTo>
                <a:lnTo>
                  <a:pt x="2483" y="283"/>
                </a:lnTo>
                <a:lnTo>
                  <a:pt x="2490" y="279"/>
                </a:lnTo>
                <a:lnTo>
                  <a:pt x="2497" y="276"/>
                </a:lnTo>
                <a:lnTo>
                  <a:pt x="2504" y="272"/>
                </a:lnTo>
                <a:lnTo>
                  <a:pt x="2472" y="269"/>
                </a:lnTo>
                <a:lnTo>
                  <a:pt x="2448" y="269"/>
                </a:lnTo>
                <a:lnTo>
                  <a:pt x="2430" y="266"/>
                </a:lnTo>
                <a:lnTo>
                  <a:pt x="2416" y="266"/>
                </a:lnTo>
                <a:lnTo>
                  <a:pt x="2403" y="266"/>
                </a:lnTo>
                <a:lnTo>
                  <a:pt x="2392" y="262"/>
                </a:lnTo>
                <a:lnTo>
                  <a:pt x="2382" y="262"/>
                </a:lnTo>
                <a:lnTo>
                  <a:pt x="2368" y="259"/>
                </a:lnTo>
                <a:lnTo>
                  <a:pt x="2361" y="255"/>
                </a:lnTo>
                <a:lnTo>
                  <a:pt x="2350" y="252"/>
                </a:lnTo>
                <a:lnTo>
                  <a:pt x="2343" y="248"/>
                </a:lnTo>
                <a:lnTo>
                  <a:pt x="2333" y="245"/>
                </a:lnTo>
                <a:lnTo>
                  <a:pt x="2326" y="241"/>
                </a:lnTo>
                <a:lnTo>
                  <a:pt x="2315" y="238"/>
                </a:lnTo>
                <a:lnTo>
                  <a:pt x="2308" y="234"/>
                </a:lnTo>
                <a:lnTo>
                  <a:pt x="2298" y="231"/>
                </a:lnTo>
                <a:lnTo>
                  <a:pt x="2294" y="227"/>
                </a:lnTo>
                <a:lnTo>
                  <a:pt x="2291" y="224"/>
                </a:lnTo>
                <a:lnTo>
                  <a:pt x="2284" y="220"/>
                </a:lnTo>
                <a:lnTo>
                  <a:pt x="2280" y="217"/>
                </a:lnTo>
                <a:lnTo>
                  <a:pt x="2277" y="217"/>
                </a:lnTo>
                <a:lnTo>
                  <a:pt x="2270" y="213"/>
                </a:lnTo>
                <a:lnTo>
                  <a:pt x="2266" y="210"/>
                </a:lnTo>
                <a:lnTo>
                  <a:pt x="2263" y="206"/>
                </a:lnTo>
                <a:lnTo>
                  <a:pt x="2252" y="196"/>
                </a:lnTo>
                <a:lnTo>
                  <a:pt x="2242" y="185"/>
                </a:lnTo>
                <a:lnTo>
                  <a:pt x="2235" y="175"/>
                </a:lnTo>
                <a:lnTo>
                  <a:pt x="2228" y="168"/>
                </a:lnTo>
                <a:lnTo>
                  <a:pt x="2224" y="161"/>
                </a:lnTo>
                <a:lnTo>
                  <a:pt x="2217" y="157"/>
                </a:lnTo>
                <a:lnTo>
                  <a:pt x="2214" y="150"/>
                </a:lnTo>
                <a:lnTo>
                  <a:pt x="2210" y="147"/>
                </a:lnTo>
                <a:lnTo>
                  <a:pt x="2207" y="140"/>
                </a:lnTo>
                <a:lnTo>
                  <a:pt x="2207" y="136"/>
                </a:lnTo>
                <a:lnTo>
                  <a:pt x="2207" y="133"/>
                </a:lnTo>
                <a:lnTo>
                  <a:pt x="2207" y="133"/>
                </a:lnTo>
                <a:lnTo>
                  <a:pt x="2207" y="129"/>
                </a:lnTo>
                <a:lnTo>
                  <a:pt x="2210" y="122"/>
                </a:lnTo>
                <a:lnTo>
                  <a:pt x="2210" y="119"/>
                </a:lnTo>
                <a:lnTo>
                  <a:pt x="2210" y="112"/>
                </a:lnTo>
                <a:lnTo>
                  <a:pt x="2221" y="112"/>
                </a:lnTo>
                <a:lnTo>
                  <a:pt x="2228" y="115"/>
                </a:lnTo>
                <a:lnTo>
                  <a:pt x="2235" y="115"/>
                </a:lnTo>
                <a:lnTo>
                  <a:pt x="2242" y="115"/>
                </a:lnTo>
                <a:lnTo>
                  <a:pt x="2252" y="115"/>
                </a:lnTo>
                <a:lnTo>
                  <a:pt x="2263" y="115"/>
                </a:lnTo>
                <a:lnTo>
                  <a:pt x="2280" y="115"/>
                </a:lnTo>
                <a:lnTo>
                  <a:pt x="2301" y="115"/>
                </a:lnTo>
                <a:lnTo>
                  <a:pt x="2298" y="112"/>
                </a:lnTo>
                <a:lnTo>
                  <a:pt x="2294" y="112"/>
                </a:lnTo>
                <a:lnTo>
                  <a:pt x="2287" y="108"/>
                </a:lnTo>
                <a:lnTo>
                  <a:pt x="2273" y="105"/>
                </a:lnTo>
                <a:lnTo>
                  <a:pt x="2256" y="101"/>
                </a:lnTo>
                <a:lnTo>
                  <a:pt x="2228" y="94"/>
                </a:lnTo>
                <a:lnTo>
                  <a:pt x="2190" y="84"/>
                </a:lnTo>
                <a:lnTo>
                  <a:pt x="2137" y="73"/>
                </a:lnTo>
                <a:lnTo>
                  <a:pt x="2123" y="73"/>
                </a:lnTo>
                <a:lnTo>
                  <a:pt x="2109" y="73"/>
                </a:lnTo>
                <a:lnTo>
                  <a:pt x="2095" y="73"/>
                </a:lnTo>
                <a:lnTo>
                  <a:pt x="2081" y="73"/>
                </a:lnTo>
                <a:lnTo>
                  <a:pt x="2067" y="73"/>
                </a:lnTo>
                <a:lnTo>
                  <a:pt x="2050" y="73"/>
                </a:lnTo>
                <a:lnTo>
                  <a:pt x="2036" y="73"/>
                </a:lnTo>
                <a:lnTo>
                  <a:pt x="2022" y="73"/>
                </a:lnTo>
                <a:lnTo>
                  <a:pt x="2018" y="73"/>
                </a:lnTo>
                <a:lnTo>
                  <a:pt x="2011" y="77"/>
                </a:lnTo>
                <a:lnTo>
                  <a:pt x="2004" y="77"/>
                </a:lnTo>
                <a:lnTo>
                  <a:pt x="1997" y="80"/>
                </a:lnTo>
                <a:lnTo>
                  <a:pt x="1990" y="80"/>
                </a:lnTo>
                <a:lnTo>
                  <a:pt x="1987" y="80"/>
                </a:lnTo>
                <a:lnTo>
                  <a:pt x="1980" y="84"/>
                </a:lnTo>
                <a:lnTo>
                  <a:pt x="1973" y="84"/>
                </a:lnTo>
                <a:lnTo>
                  <a:pt x="1966" y="87"/>
                </a:lnTo>
                <a:lnTo>
                  <a:pt x="1956" y="91"/>
                </a:lnTo>
                <a:lnTo>
                  <a:pt x="1949" y="94"/>
                </a:lnTo>
                <a:lnTo>
                  <a:pt x="1938" y="98"/>
                </a:lnTo>
                <a:lnTo>
                  <a:pt x="1931" y="101"/>
                </a:lnTo>
                <a:lnTo>
                  <a:pt x="1921" y="105"/>
                </a:lnTo>
                <a:lnTo>
                  <a:pt x="1914" y="108"/>
                </a:lnTo>
                <a:lnTo>
                  <a:pt x="1903" y="112"/>
                </a:lnTo>
                <a:lnTo>
                  <a:pt x="1903" y="115"/>
                </a:lnTo>
                <a:lnTo>
                  <a:pt x="1900" y="115"/>
                </a:lnTo>
                <a:lnTo>
                  <a:pt x="1896" y="119"/>
                </a:lnTo>
                <a:lnTo>
                  <a:pt x="1893" y="122"/>
                </a:lnTo>
                <a:lnTo>
                  <a:pt x="1893" y="122"/>
                </a:lnTo>
                <a:lnTo>
                  <a:pt x="1889" y="126"/>
                </a:lnTo>
                <a:lnTo>
                  <a:pt x="1886" y="129"/>
                </a:lnTo>
                <a:lnTo>
                  <a:pt x="1882" y="129"/>
                </a:lnTo>
                <a:lnTo>
                  <a:pt x="1879" y="129"/>
                </a:lnTo>
                <a:lnTo>
                  <a:pt x="1879" y="129"/>
                </a:lnTo>
                <a:lnTo>
                  <a:pt x="1875" y="129"/>
                </a:lnTo>
                <a:lnTo>
                  <a:pt x="1875" y="129"/>
                </a:lnTo>
                <a:lnTo>
                  <a:pt x="1872" y="129"/>
                </a:lnTo>
                <a:lnTo>
                  <a:pt x="1872" y="129"/>
                </a:lnTo>
                <a:lnTo>
                  <a:pt x="1872" y="126"/>
                </a:lnTo>
                <a:lnTo>
                  <a:pt x="1868" y="126"/>
                </a:lnTo>
                <a:lnTo>
                  <a:pt x="1872" y="122"/>
                </a:lnTo>
                <a:lnTo>
                  <a:pt x="1872" y="122"/>
                </a:lnTo>
                <a:lnTo>
                  <a:pt x="1872" y="119"/>
                </a:lnTo>
                <a:lnTo>
                  <a:pt x="1875" y="115"/>
                </a:lnTo>
                <a:lnTo>
                  <a:pt x="1875" y="115"/>
                </a:lnTo>
                <a:lnTo>
                  <a:pt x="1879" y="112"/>
                </a:lnTo>
                <a:lnTo>
                  <a:pt x="1879" y="112"/>
                </a:lnTo>
                <a:lnTo>
                  <a:pt x="1879" y="108"/>
                </a:lnTo>
                <a:lnTo>
                  <a:pt x="1886" y="105"/>
                </a:lnTo>
                <a:lnTo>
                  <a:pt x="1893" y="101"/>
                </a:lnTo>
                <a:lnTo>
                  <a:pt x="1900" y="98"/>
                </a:lnTo>
                <a:lnTo>
                  <a:pt x="1907" y="94"/>
                </a:lnTo>
                <a:lnTo>
                  <a:pt x="1914" y="87"/>
                </a:lnTo>
                <a:lnTo>
                  <a:pt x="1924" y="84"/>
                </a:lnTo>
                <a:lnTo>
                  <a:pt x="1942" y="77"/>
                </a:lnTo>
                <a:lnTo>
                  <a:pt x="1959" y="70"/>
                </a:lnTo>
                <a:lnTo>
                  <a:pt x="1963" y="63"/>
                </a:lnTo>
                <a:lnTo>
                  <a:pt x="1963" y="59"/>
                </a:lnTo>
                <a:lnTo>
                  <a:pt x="1966" y="56"/>
                </a:lnTo>
                <a:lnTo>
                  <a:pt x="1970" y="52"/>
                </a:lnTo>
                <a:lnTo>
                  <a:pt x="1970" y="45"/>
                </a:lnTo>
                <a:lnTo>
                  <a:pt x="1973" y="42"/>
                </a:lnTo>
                <a:lnTo>
                  <a:pt x="1973" y="38"/>
                </a:lnTo>
                <a:lnTo>
                  <a:pt x="1976" y="35"/>
                </a:lnTo>
                <a:lnTo>
                  <a:pt x="1980" y="31"/>
                </a:lnTo>
                <a:lnTo>
                  <a:pt x="1983" y="31"/>
                </a:lnTo>
                <a:lnTo>
                  <a:pt x="1987" y="28"/>
                </a:lnTo>
                <a:lnTo>
                  <a:pt x="1990" y="28"/>
                </a:lnTo>
                <a:lnTo>
                  <a:pt x="1994" y="24"/>
                </a:lnTo>
                <a:lnTo>
                  <a:pt x="1997" y="24"/>
                </a:lnTo>
                <a:lnTo>
                  <a:pt x="1997" y="21"/>
                </a:lnTo>
                <a:lnTo>
                  <a:pt x="2001" y="21"/>
                </a:lnTo>
                <a:lnTo>
                  <a:pt x="2001" y="21"/>
                </a:lnTo>
                <a:lnTo>
                  <a:pt x="1997" y="17"/>
                </a:lnTo>
                <a:lnTo>
                  <a:pt x="1994" y="17"/>
                </a:lnTo>
                <a:lnTo>
                  <a:pt x="1994" y="17"/>
                </a:lnTo>
                <a:lnTo>
                  <a:pt x="1990" y="17"/>
                </a:lnTo>
                <a:lnTo>
                  <a:pt x="1987" y="17"/>
                </a:lnTo>
                <a:lnTo>
                  <a:pt x="1987" y="17"/>
                </a:lnTo>
                <a:lnTo>
                  <a:pt x="1983" y="17"/>
                </a:lnTo>
                <a:lnTo>
                  <a:pt x="1973" y="21"/>
                </a:lnTo>
                <a:lnTo>
                  <a:pt x="1963" y="24"/>
                </a:lnTo>
                <a:lnTo>
                  <a:pt x="1952" y="28"/>
                </a:lnTo>
                <a:lnTo>
                  <a:pt x="1945" y="31"/>
                </a:lnTo>
                <a:lnTo>
                  <a:pt x="1935" y="35"/>
                </a:lnTo>
                <a:lnTo>
                  <a:pt x="1924" y="38"/>
                </a:lnTo>
                <a:lnTo>
                  <a:pt x="1914" y="42"/>
                </a:lnTo>
                <a:lnTo>
                  <a:pt x="1903" y="45"/>
                </a:lnTo>
                <a:lnTo>
                  <a:pt x="1900" y="49"/>
                </a:lnTo>
                <a:lnTo>
                  <a:pt x="1893" y="52"/>
                </a:lnTo>
                <a:lnTo>
                  <a:pt x="1889" y="56"/>
                </a:lnTo>
                <a:lnTo>
                  <a:pt x="1882" y="59"/>
                </a:lnTo>
                <a:lnTo>
                  <a:pt x="1879" y="63"/>
                </a:lnTo>
                <a:lnTo>
                  <a:pt x="1872" y="66"/>
                </a:lnTo>
                <a:lnTo>
                  <a:pt x="1868" y="70"/>
                </a:lnTo>
                <a:lnTo>
                  <a:pt x="1865" y="73"/>
                </a:lnTo>
                <a:lnTo>
                  <a:pt x="1858" y="80"/>
                </a:lnTo>
                <a:lnTo>
                  <a:pt x="1847" y="87"/>
                </a:lnTo>
                <a:lnTo>
                  <a:pt x="1840" y="98"/>
                </a:lnTo>
                <a:lnTo>
                  <a:pt x="1833" y="105"/>
                </a:lnTo>
                <a:lnTo>
                  <a:pt x="1826" y="115"/>
                </a:lnTo>
                <a:lnTo>
                  <a:pt x="1819" y="122"/>
                </a:lnTo>
                <a:lnTo>
                  <a:pt x="1812" y="129"/>
                </a:lnTo>
                <a:lnTo>
                  <a:pt x="1805" y="140"/>
                </a:lnTo>
                <a:lnTo>
                  <a:pt x="1802" y="143"/>
                </a:lnTo>
                <a:lnTo>
                  <a:pt x="1798" y="150"/>
                </a:lnTo>
                <a:lnTo>
                  <a:pt x="1795" y="154"/>
                </a:lnTo>
                <a:lnTo>
                  <a:pt x="1791" y="161"/>
                </a:lnTo>
                <a:lnTo>
                  <a:pt x="1788" y="164"/>
                </a:lnTo>
                <a:lnTo>
                  <a:pt x="1784" y="171"/>
                </a:lnTo>
                <a:lnTo>
                  <a:pt x="1781" y="175"/>
                </a:lnTo>
                <a:lnTo>
                  <a:pt x="1777" y="182"/>
                </a:lnTo>
                <a:lnTo>
                  <a:pt x="1774" y="185"/>
                </a:lnTo>
                <a:lnTo>
                  <a:pt x="1774" y="192"/>
                </a:lnTo>
                <a:lnTo>
                  <a:pt x="1770" y="196"/>
                </a:lnTo>
                <a:lnTo>
                  <a:pt x="1770" y="199"/>
                </a:lnTo>
                <a:lnTo>
                  <a:pt x="1767" y="206"/>
                </a:lnTo>
                <a:lnTo>
                  <a:pt x="1767" y="210"/>
                </a:lnTo>
                <a:lnTo>
                  <a:pt x="1763" y="213"/>
                </a:lnTo>
                <a:lnTo>
                  <a:pt x="1763" y="220"/>
                </a:lnTo>
                <a:lnTo>
                  <a:pt x="1760" y="224"/>
                </a:lnTo>
                <a:lnTo>
                  <a:pt x="1760" y="231"/>
                </a:lnTo>
                <a:lnTo>
                  <a:pt x="1760" y="238"/>
                </a:lnTo>
                <a:lnTo>
                  <a:pt x="1760" y="241"/>
                </a:lnTo>
                <a:lnTo>
                  <a:pt x="1760" y="248"/>
                </a:lnTo>
                <a:lnTo>
                  <a:pt x="1760" y="252"/>
                </a:lnTo>
                <a:lnTo>
                  <a:pt x="1756" y="259"/>
                </a:lnTo>
                <a:lnTo>
                  <a:pt x="1756" y="266"/>
                </a:lnTo>
                <a:lnTo>
                  <a:pt x="1763" y="262"/>
                </a:lnTo>
                <a:lnTo>
                  <a:pt x="1770" y="262"/>
                </a:lnTo>
                <a:lnTo>
                  <a:pt x="1777" y="262"/>
                </a:lnTo>
                <a:lnTo>
                  <a:pt x="1784" y="262"/>
                </a:lnTo>
                <a:lnTo>
                  <a:pt x="1791" y="262"/>
                </a:lnTo>
                <a:lnTo>
                  <a:pt x="1798" y="259"/>
                </a:lnTo>
                <a:lnTo>
                  <a:pt x="1805" y="259"/>
                </a:lnTo>
                <a:lnTo>
                  <a:pt x="1809" y="259"/>
                </a:lnTo>
                <a:lnTo>
                  <a:pt x="1809" y="252"/>
                </a:lnTo>
                <a:lnTo>
                  <a:pt x="1809" y="241"/>
                </a:lnTo>
                <a:lnTo>
                  <a:pt x="1809" y="234"/>
                </a:lnTo>
                <a:lnTo>
                  <a:pt x="1809" y="227"/>
                </a:lnTo>
                <a:lnTo>
                  <a:pt x="1809" y="220"/>
                </a:lnTo>
                <a:lnTo>
                  <a:pt x="1809" y="210"/>
                </a:lnTo>
                <a:lnTo>
                  <a:pt x="1809" y="203"/>
                </a:lnTo>
                <a:lnTo>
                  <a:pt x="1809" y="196"/>
                </a:lnTo>
                <a:lnTo>
                  <a:pt x="1809" y="192"/>
                </a:lnTo>
                <a:lnTo>
                  <a:pt x="1812" y="192"/>
                </a:lnTo>
                <a:lnTo>
                  <a:pt x="1812" y="189"/>
                </a:lnTo>
                <a:lnTo>
                  <a:pt x="1816" y="189"/>
                </a:lnTo>
                <a:lnTo>
                  <a:pt x="1816" y="189"/>
                </a:lnTo>
                <a:lnTo>
                  <a:pt x="1819" y="189"/>
                </a:lnTo>
                <a:lnTo>
                  <a:pt x="1823" y="189"/>
                </a:lnTo>
                <a:lnTo>
                  <a:pt x="1826" y="189"/>
                </a:lnTo>
                <a:lnTo>
                  <a:pt x="1826" y="196"/>
                </a:lnTo>
                <a:lnTo>
                  <a:pt x="1830" y="206"/>
                </a:lnTo>
                <a:lnTo>
                  <a:pt x="1830" y="217"/>
                </a:lnTo>
                <a:lnTo>
                  <a:pt x="1830" y="224"/>
                </a:lnTo>
                <a:lnTo>
                  <a:pt x="1830" y="234"/>
                </a:lnTo>
                <a:lnTo>
                  <a:pt x="1830" y="245"/>
                </a:lnTo>
                <a:lnTo>
                  <a:pt x="1833" y="252"/>
                </a:lnTo>
                <a:lnTo>
                  <a:pt x="1833" y="262"/>
                </a:lnTo>
                <a:lnTo>
                  <a:pt x="1833" y="272"/>
                </a:lnTo>
                <a:lnTo>
                  <a:pt x="1837" y="279"/>
                </a:lnTo>
                <a:lnTo>
                  <a:pt x="1837" y="286"/>
                </a:lnTo>
                <a:lnTo>
                  <a:pt x="1840" y="293"/>
                </a:lnTo>
                <a:lnTo>
                  <a:pt x="1844" y="297"/>
                </a:lnTo>
                <a:lnTo>
                  <a:pt x="1844" y="304"/>
                </a:lnTo>
                <a:lnTo>
                  <a:pt x="1847" y="314"/>
                </a:lnTo>
                <a:lnTo>
                  <a:pt x="1851" y="325"/>
                </a:lnTo>
                <a:lnTo>
                  <a:pt x="1854" y="328"/>
                </a:lnTo>
                <a:lnTo>
                  <a:pt x="1858" y="332"/>
                </a:lnTo>
                <a:lnTo>
                  <a:pt x="1861" y="339"/>
                </a:lnTo>
                <a:lnTo>
                  <a:pt x="1865" y="342"/>
                </a:lnTo>
                <a:lnTo>
                  <a:pt x="1868" y="346"/>
                </a:lnTo>
                <a:lnTo>
                  <a:pt x="1872" y="353"/>
                </a:lnTo>
                <a:lnTo>
                  <a:pt x="1875" y="356"/>
                </a:lnTo>
                <a:lnTo>
                  <a:pt x="1879" y="360"/>
                </a:lnTo>
                <a:lnTo>
                  <a:pt x="1893" y="367"/>
                </a:lnTo>
                <a:lnTo>
                  <a:pt x="1903" y="370"/>
                </a:lnTo>
                <a:lnTo>
                  <a:pt x="1917" y="377"/>
                </a:lnTo>
                <a:lnTo>
                  <a:pt x="1928" y="381"/>
                </a:lnTo>
                <a:lnTo>
                  <a:pt x="1942" y="388"/>
                </a:lnTo>
                <a:lnTo>
                  <a:pt x="1952" y="391"/>
                </a:lnTo>
                <a:lnTo>
                  <a:pt x="1966" y="398"/>
                </a:lnTo>
                <a:lnTo>
                  <a:pt x="1976" y="402"/>
                </a:lnTo>
                <a:lnTo>
                  <a:pt x="1990" y="405"/>
                </a:lnTo>
                <a:lnTo>
                  <a:pt x="2004" y="409"/>
                </a:lnTo>
                <a:lnTo>
                  <a:pt x="2015" y="412"/>
                </a:lnTo>
                <a:lnTo>
                  <a:pt x="2029" y="416"/>
                </a:lnTo>
                <a:lnTo>
                  <a:pt x="2039" y="419"/>
                </a:lnTo>
                <a:lnTo>
                  <a:pt x="2053" y="423"/>
                </a:lnTo>
                <a:lnTo>
                  <a:pt x="2067" y="426"/>
                </a:lnTo>
                <a:lnTo>
                  <a:pt x="2078" y="430"/>
                </a:lnTo>
                <a:lnTo>
                  <a:pt x="2078" y="433"/>
                </a:lnTo>
                <a:lnTo>
                  <a:pt x="2078" y="433"/>
                </a:lnTo>
                <a:lnTo>
                  <a:pt x="2081" y="433"/>
                </a:lnTo>
                <a:lnTo>
                  <a:pt x="2081" y="437"/>
                </a:lnTo>
                <a:lnTo>
                  <a:pt x="2081" y="437"/>
                </a:lnTo>
                <a:lnTo>
                  <a:pt x="2081" y="440"/>
                </a:lnTo>
                <a:lnTo>
                  <a:pt x="2081" y="440"/>
                </a:lnTo>
                <a:lnTo>
                  <a:pt x="2081" y="444"/>
                </a:lnTo>
                <a:lnTo>
                  <a:pt x="2074" y="444"/>
                </a:lnTo>
                <a:lnTo>
                  <a:pt x="2067" y="444"/>
                </a:lnTo>
                <a:lnTo>
                  <a:pt x="2060" y="444"/>
                </a:lnTo>
                <a:lnTo>
                  <a:pt x="2057" y="444"/>
                </a:lnTo>
                <a:lnTo>
                  <a:pt x="2050" y="444"/>
                </a:lnTo>
                <a:lnTo>
                  <a:pt x="2046" y="444"/>
                </a:lnTo>
                <a:lnTo>
                  <a:pt x="2036" y="440"/>
                </a:lnTo>
                <a:lnTo>
                  <a:pt x="2025" y="440"/>
                </a:lnTo>
                <a:lnTo>
                  <a:pt x="2029" y="444"/>
                </a:lnTo>
                <a:lnTo>
                  <a:pt x="2029" y="444"/>
                </a:lnTo>
                <a:lnTo>
                  <a:pt x="2029" y="447"/>
                </a:lnTo>
                <a:lnTo>
                  <a:pt x="2032" y="451"/>
                </a:lnTo>
                <a:lnTo>
                  <a:pt x="2032" y="454"/>
                </a:lnTo>
                <a:lnTo>
                  <a:pt x="2036" y="454"/>
                </a:lnTo>
                <a:lnTo>
                  <a:pt x="2036" y="458"/>
                </a:lnTo>
                <a:lnTo>
                  <a:pt x="2036" y="461"/>
                </a:lnTo>
                <a:lnTo>
                  <a:pt x="2043" y="468"/>
                </a:lnTo>
                <a:lnTo>
                  <a:pt x="2046" y="472"/>
                </a:lnTo>
                <a:lnTo>
                  <a:pt x="2053" y="479"/>
                </a:lnTo>
                <a:lnTo>
                  <a:pt x="2057" y="486"/>
                </a:lnTo>
                <a:lnTo>
                  <a:pt x="2064" y="489"/>
                </a:lnTo>
                <a:lnTo>
                  <a:pt x="2067" y="496"/>
                </a:lnTo>
                <a:lnTo>
                  <a:pt x="2074" y="503"/>
                </a:lnTo>
                <a:lnTo>
                  <a:pt x="2078" y="507"/>
                </a:lnTo>
                <a:lnTo>
                  <a:pt x="2085" y="510"/>
                </a:lnTo>
                <a:lnTo>
                  <a:pt x="2088" y="514"/>
                </a:lnTo>
                <a:lnTo>
                  <a:pt x="2095" y="517"/>
                </a:lnTo>
                <a:lnTo>
                  <a:pt x="2099" y="521"/>
                </a:lnTo>
                <a:lnTo>
                  <a:pt x="2102" y="524"/>
                </a:lnTo>
                <a:lnTo>
                  <a:pt x="2109" y="528"/>
                </a:lnTo>
                <a:lnTo>
                  <a:pt x="2113" y="531"/>
                </a:lnTo>
                <a:lnTo>
                  <a:pt x="2116" y="535"/>
                </a:lnTo>
                <a:lnTo>
                  <a:pt x="2123" y="538"/>
                </a:lnTo>
                <a:lnTo>
                  <a:pt x="2127" y="538"/>
                </a:lnTo>
                <a:lnTo>
                  <a:pt x="2134" y="541"/>
                </a:lnTo>
                <a:lnTo>
                  <a:pt x="2137" y="541"/>
                </a:lnTo>
                <a:lnTo>
                  <a:pt x="2141" y="545"/>
                </a:lnTo>
                <a:lnTo>
                  <a:pt x="2148" y="545"/>
                </a:lnTo>
                <a:lnTo>
                  <a:pt x="2151" y="548"/>
                </a:lnTo>
                <a:lnTo>
                  <a:pt x="2155" y="548"/>
                </a:lnTo>
                <a:lnTo>
                  <a:pt x="2162" y="552"/>
                </a:lnTo>
                <a:lnTo>
                  <a:pt x="2169" y="552"/>
                </a:lnTo>
                <a:lnTo>
                  <a:pt x="2176" y="552"/>
                </a:lnTo>
                <a:lnTo>
                  <a:pt x="2183" y="555"/>
                </a:lnTo>
                <a:lnTo>
                  <a:pt x="2190" y="555"/>
                </a:lnTo>
                <a:lnTo>
                  <a:pt x="2196" y="555"/>
                </a:lnTo>
                <a:lnTo>
                  <a:pt x="2203" y="555"/>
                </a:lnTo>
                <a:lnTo>
                  <a:pt x="2207" y="559"/>
                </a:lnTo>
                <a:lnTo>
                  <a:pt x="2210" y="559"/>
                </a:lnTo>
                <a:lnTo>
                  <a:pt x="2210" y="562"/>
                </a:lnTo>
                <a:lnTo>
                  <a:pt x="2210" y="566"/>
                </a:lnTo>
                <a:lnTo>
                  <a:pt x="2210" y="569"/>
                </a:lnTo>
                <a:lnTo>
                  <a:pt x="2210" y="573"/>
                </a:lnTo>
                <a:lnTo>
                  <a:pt x="2210" y="573"/>
                </a:lnTo>
                <a:lnTo>
                  <a:pt x="2210" y="576"/>
                </a:lnTo>
                <a:lnTo>
                  <a:pt x="2210" y="580"/>
                </a:lnTo>
                <a:lnTo>
                  <a:pt x="2207" y="580"/>
                </a:lnTo>
                <a:lnTo>
                  <a:pt x="2203" y="580"/>
                </a:lnTo>
                <a:lnTo>
                  <a:pt x="2200" y="580"/>
                </a:lnTo>
                <a:lnTo>
                  <a:pt x="2196" y="580"/>
                </a:lnTo>
                <a:lnTo>
                  <a:pt x="2193" y="580"/>
                </a:lnTo>
                <a:lnTo>
                  <a:pt x="2190" y="580"/>
                </a:lnTo>
                <a:lnTo>
                  <a:pt x="2186" y="580"/>
                </a:lnTo>
                <a:lnTo>
                  <a:pt x="2183" y="583"/>
                </a:lnTo>
                <a:lnTo>
                  <a:pt x="2183" y="583"/>
                </a:lnTo>
                <a:lnTo>
                  <a:pt x="2186" y="583"/>
                </a:lnTo>
                <a:lnTo>
                  <a:pt x="2186" y="583"/>
                </a:lnTo>
                <a:lnTo>
                  <a:pt x="2186" y="587"/>
                </a:lnTo>
                <a:lnTo>
                  <a:pt x="2186" y="587"/>
                </a:lnTo>
                <a:lnTo>
                  <a:pt x="2186" y="587"/>
                </a:lnTo>
                <a:lnTo>
                  <a:pt x="2186" y="587"/>
                </a:lnTo>
                <a:lnTo>
                  <a:pt x="2186" y="590"/>
                </a:lnTo>
                <a:lnTo>
                  <a:pt x="2190" y="590"/>
                </a:lnTo>
                <a:lnTo>
                  <a:pt x="2193" y="590"/>
                </a:lnTo>
                <a:lnTo>
                  <a:pt x="2193" y="590"/>
                </a:lnTo>
                <a:lnTo>
                  <a:pt x="2196" y="590"/>
                </a:lnTo>
                <a:lnTo>
                  <a:pt x="2200" y="594"/>
                </a:lnTo>
                <a:lnTo>
                  <a:pt x="2200" y="594"/>
                </a:lnTo>
                <a:lnTo>
                  <a:pt x="2203" y="594"/>
                </a:lnTo>
                <a:lnTo>
                  <a:pt x="2203" y="594"/>
                </a:lnTo>
                <a:lnTo>
                  <a:pt x="2207" y="597"/>
                </a:lnTo>
                <a:lnTo>
                  <a:pt x="2207" y="604"/>
                </a:lnTo>
                <a:lnTo>
                  <a:pt x="2210" y="608"/>
                </a:lnTo>
                <a:lnTo>
                  <a:pt x="2210" y="615"/>
                </a:lnTo>
                <a:lnTo>
                  <a:pt x="2214" y="618"/>
                </a:lnTo>
                <a:lnTo>
                  <a:pt x="2217" y="625"/>
                </a:lnTo>
                <a:lnTo>
                  <a:pt x="2217" y="629"/>
                </a:lnTo>
                <a:lnTo>
                  <a:pt x="2217" y="636"/>
                </a:lnTo>
                <a:lnTo>
                  <a:pt x="2217" y="636"/>
                </a:lnTo>
                <a:lnTo>
                  <a:pt x="2217" y="636"/>
                </a:lnTo>
                <a:lnTo>
                  <a:pt x="2217" y="636"/>
                </a:lnTo>
                <a:lnTo>
                  <a:pt x="2217" y="639"/>
                </a:lnTo>
                <a:lnTo>
                  <a:pt x="2217" y="639"/>
                </a:lnTo>
                <a:lnTo>
                  <a:pt x="2214" y="639"/>
                </a:lnTo>
                <a:lnTo>
                  <a:pt x="2214" y="639"/>
                </a:lnTo>
                <a:lnTo>
                  <a:pt x="2214" y="643"/>
                </a:lnTo>
                <a:close/>
                <a:moveTo>
                  <a:pt x="1184" y="622"/>
                </a:moveTo>
                <a:lnTo>
                  <a:pt x="1191" y="618"/>
                </a:lnTo>
                <a:lnTo>
                  <a:pt x="1198" y="618"/>
                </a:lnTo>
                <a:lnTo>
                  <a:pt x="1201" y="618"/>
                </a:lnTo>
                <a:lnTo>
                  <a:pt x="1208" y="615"/>
                </a:lnTo>
                <a:lnTo>
                  <a:pt x="1215" y="615"/>
                </a:lnTo>
                <a:lnTo>
                  <a:pt x="1222" y="615"/>
                </a:lnTo>
                <a:lnTo>
                  <a:pt x="1236" y="615"/>
                </a:lnTo>
                <a:lnTo>
                  <a:pt x="1250" y="611"/>
                </a:lnTo>
                <a:lnTo>
                  <a:pt x="1254" y="615"/>
                </a:lnTo>
                <a:lnTo>
                  <a:pt x="1257" y="615"/>
                </a:lnTo>
                <a:lnTo>
                  <a:pt x="1264" y="615"/>
                </a:lnTo>
                <a:lnTo>
                  <a:pt x="1268" y="615"/>
                </a:lnTo>
                <a:lnTo>
                  <a:pt x="1271" y="615"/>
                </a:lnTo>
                <a:lnTo>
                  <a:pt x="1275" y="618"/>
                </a:lnTo>
                <a:lnTo>
                  <a:pt x="1278" y="618"/>
                </a:lnTo>
                <a:lnTo>
                  <a:pt x="1285" y="618"/>
                </a:lnTo>
                <a:lnTo>
                  <a:pt x="1285" y="615"/>
                </a:lnTo>
                <a:lnTo>
                  <a:pt x="1285" y="611"/>
                </a:lnTo>
                <a:lnTo>
                  <a:pt x="1285" y="608"/>
                </a:lnTo>
                <a:lnTo>
                  <a:pt x="1285" y="608"/>
                </a:lnTo>
                <a:lnTo>
                  <a:pt x="1285" y="604"/>
                </a:lnTo>
                <a:lnTo>
                  <a:pt x="1285" y="601"/>
                </a:lnTo>
                <a:lnTo>
                  <a:pt x="1285" y="597"/>
                </a:lnTo>
                <a:lnTo>
                  <a:pt x="1285" y="597"/>
                </a:lnTo>
                <a:lnTo>
                  <a:pt x="1285" y="590"/>
                </a:lnTo>
                <a:lnTo>
                  <a:pt x="1282" y="587"/>
                </a:lnTo>
                <a:lnTo>
                  <a:pt x="1278" y="580"/>
                </a:lnTo>
                <a:lnTo>
                  <a:pt x="1278" y="573"/>
                </a:lnTo>
                <a:lnTo>
                  <a:pt x="1275" y="569"/>
                </a:lnTo>
                <a:lnTo>
                  <a:pt x="1271" y="562"/>
                </a:lnTo>
                <a:lnTo>
                  <a:pt x="1271" y="559"/>
                </a:lnTo>
                <a:lnTo>
                  <a:pt x="1268" y="552"/>
                </a:lnTo>
                <a:lnTo>
                  <a:pt x="1264" y="552"/>
                </a:lnTo>
                <a:lnTo>
                  <a:pt x="1261" y="548"/>
                </a:lnTo>
                <a:lnTo>
                  <a:pt x="1261" y="545"/>
                </a:lnTo>
                <a:lnTo>
                  <a:pt x="1257" y="545"/>
                </a:lnTo>
                <a:lnTo>
                  <a:pt x="1254" y="541"/>
                </a:lnTo>
                <a:lnTo>
                  <a:pt x="1250" y="538"/>
                </a:lnTo>
                <a:lnTo>
                  <a:pt x="1250" y="538"/>
                </a:lnTo>
                <a:lnTo>
                  <a:pt x="1247" y="535"/>
                </a:lnTo>
                <a:lnTo>
                  <a:pt x="1243" y="535"/>
                </a:lnTo>
                <a:lnTo>
                  <a:pt x="1240" y="535"/>
                </a:lnTo>
                <a:lnTo>
                  <a:pt x="1236" y="535"/>
                </a:lnTo>
                <a:lnTo>
                  <a:pt x="1233" y="535"/>
                </a:lnTo>
                <a:lnTo>
                  <a:pt x="1229" y="538"/>
                </a:lnTo>
                <a:lnTo>
                  <a:pt x="1229" y="538"/>
                </a:lnTo>
                <a:lnTo>
                  <a:pt x="1226" y="538"/>
                </a:lnTo>
                <a:lnTo>
                  <a:pt x="1222" y="538"/>
                </a:lnTo>
                <a:lnTo>
                  <a:pt x="1215" y="545"/>
                </a:lnTo>
                <a:lnTo>
                  <a:pt x="1212" y="548"/>
                </a:lnTo>
                <a:lnTo>
                  <a:pt x="1205" y="555"/>
                </a:lnTo>
                <a:lnTo>
                  <a:pt x="1201" y="559"/>
                </a:lnTo>
                <a:lnTo>
                  <a:pt x="1201" y="562"/>
                </a:lnTo>
                <a:lnTo>
                  <a:pt x="1198" y="569"/>
                </a:lnTo>
                <a:lnTo>
                  <a:pt x="1191" y="576"/>
                </a:lnTo>
                <a:lnTo>
                  <a:pt x="1187" y="587"/>
                </a:lnTo>
                <a:lnTo>
                  <a:pt x="1187" y="590"/>
                </a:lnTo>
                <a:lnTo>
                  <a:pt x="1187" y="594"/>
                </a:lnTo>
                <a:lnTo>
                  <a:pt x="1187" y="597"/>
                </a:lnTo>
                <a:lnTo>
                  <a:pt x="1184" y="604"/>
                </a:lnTo>
                <a:lnTo>
                  <a:pt x="1184" y="608"/>
                </a:lnTo>
                <a:lnTo>
                  <a:pt x="1184" y="611"/>
                </a:lnTo>
                <a:lnTo>
                  <a:pt x="1184" y="615"/>
                </a:lnTo>
                <a:lnTo>
                  <a:pt x="1184" y="622"/>
                </a:lnTo>
                <a:close/>
                <a:moveTo>
                  <a:pt x="2207" y="590"/>
                </a:moveTo>
                <a:lnTo>
                  <a:pt x="2207" y="590"/>
                </a:lnTo>
                <a:lnTo>
                  <a:pt x="2207" y="587"/>
                </a:lnTo>
                <a:lnTo>
                  <a:pt x="2207" y="587"/>
                </a:lnTo>
                <a:lnTo>
                  <a:pt x="2203" y="587"/>
                </a:lnTo>
                <a:lnTo>
                  <a:pt x="2203" y="587"/>
                </a:lnTo>
                <a:lnTo>
                  <a:pt x="2203" y="587"/>
                </a:lnTo>
                <a:lnTo>
                  <a:pt x="2203" y="587"/>
                </a:lnTo>
                <a:lnTo>
                  <a:pt x="2200" y="587"/>
                </a:lnTo>
                <a:lnTo>
                  <a:pt x="2203" y="587"/>
                </a:lnTo>
                <a:lnTo>
                  <a:pt x="2203" y="587"/>
                </a:lnTo>
                <a:lnTo>
                  <a:pt x="2203" y="587"/>
                </a:lnTo>
                <a:lnTo>
                  <a:pt x="2207" y="587"/>
                </a:lnTo>
                <a:lnTo>
                  <a:pt x="2207" y="590"/>
                </a:lnTo>
                <a:lnTo>
                  <a:pt x="2207" y="590"/>
                </a:lnTo>
                <a:lnTo>
                  <a:pt x="2207" y="590"/>
                </a:lnTo>
                <a:lnTo>
                  <a:pt x="2207" y="590"/>
                </a:lnTo>
                <a:close/>
                <a:moveTo>
                  <a:pt x="2944" y="514"/>
                </a:moveTo>
                <a:lnTo>
                  <a:pt x="2954" y="514"/>
                </a:lnTo>
                <a:lnTo>
                  <a:pt x="2958" y="514"/>
                </a:lnTo>
                <a:lnTo>
                  <a:pt x="2965" y="510"/>
                </a:lnTo>
                <a:lnTo>
                  <a:pt x="2968" y="510"/>
                </a:lnTo>
                <a:lnTo>
                  <a:pt x="2968" y="510"/>
                </a:lnTo>
                <a:lnTo>
                  <a:pt x="2972" y="510"/>
                </a:lnTo>
                <a:lnTo>
                  <a:pt x="2972" y="507"/>
                </a:lnTo>
                <a:lnTo>
                  <a:pt x="2975" y="507"/>
                </a:lnTo>
                <a:lnTo>
                  <a:pt x="2975" y="496"/>
                </a:lnTo>
                <a:lnTo>
                  <a:pt x="2972" y="493"/>
                </a:lnTo>
                <a:lnTo>
                  <a:pt x="2972" y="486"/>
                </a:lnTo>
                <a:lnTo>
                  <a:pt x="2972" y="482"/>
                </a:lnTo>
                <a:lnTo>
                  <a:pt x="2968" y="479"/>
                </a:lnTo>
                <a:lnTo>
                  <a:pt x="2968" y="475"/>
                </a:lnTo>
                <a:lnTo>
                  <a:pt x="2965" y="468"/>
                </a:lnTo>
                <a:lnTo>
                  <a:pt x="2961" y="465"/>
                </a:lnTo>
                <a:lnTo>
                  <a:pt x="2958" y="458"/>
                </a:lnTo>
                <a:lnTo>
                  <a:pt x="2951" y="458"/>
                </a:lnTo>
                <a:lnTo>
                  <a:pt x="2947" y="454"/>
                </a:lnTo>
                <a:lnTo>
                  <a:pt x="2944" y="451"/>
                </a:lnTo>
                <a:lnTo>
                  <a:pt x="2937" y="447"/>
                </a:lnTo>
                <a:lnTo>
                  <a:pt x="2930" y="444"/>
                </a:lnTo>
                <a:lnTo>
                  <a:pt x="2919" y="440"/>
                </a:lnTo>
                <a:lnTo>
                  <a:pt x="2905" y="437"/>
                </a:lnTo>
                <a:lnTo>
                  <a:pt x="2895" y="437"/>
                </a:lnTo>
                <a:lnTo>
                  <a:pt x="2884" y="437"/>
                </a:lnTo>
                <a:lnTo>
                  <a:pt x="2870" y="437"/>
                </a:lnTo>
                <a:lnTo>
                  <a:pt x="2860" y="437"/>
                </a:lnTo>
                <a:lnTo>
                  <a:pt x="2846" y="437"/>
                </a:lnTo>
                <a:lnTo>
                  <a:pt x="2836" y="433"/>
                </a:lnTo>
                <a:lnTo>
                  <a:pt x="2825" y="433"/>
                </a:lnTo>
                <a:lnTo>
                  <a:pt x="2811" y="433"/>
                </a:lnTo>
                <a:lnTo>
                  <a:pt x="2801" y="437"/>
                </a:lnTo>
                <a:lnTo>
                  <a:pt x="2790" y="437"/>
                </a:lnTo>
                <a:lnTo>
                  <a:pt x="2780" y="437"/>
                </a:lnTo>
                <a:lnTo>
                  <a:pt x="2769" y="440"/>
                </a:lnTo>
                <a:lnTo>
                  <a:pt x="2759" y="440"/>
                </a:lnTo>
                <a:lnTo>
                  <a:pt x="2748" y="440"/>
                </a:lnTo>
                <a:lnTo>
                  <a:pt x="2734" y="440"/>
                </a:lnTo>
                <a:lnTo>
                  <a:pt x="2724" y="444"/>
                </a:lnTo>
                <a:lnTo>
                  <a:pt x="2727" y="444"/>
                </a:lnTo>
                <a:lnTo>
                  <a:pt x="2727" y="447"/>
                </a:lnTo>
                <a:lnTo>
                  <a:pt x="2727" y="447"/>
                </a:lnTo>
                <a:lnTo>
                  <a:pt x="2727" y="451"/>
                </a:lnTo>
                <a:lnTo>
                  <a:pt x="2727" y="451"/>
                </a:lnTo>
                <a:lnTo>
                  <a:pt x="2727" y="454"/>
                </a:lnTo>
                <a:lnTo>
                  <a:pt x="2727" y="454"/>
                </a:lnTo>
                <a:lnTo>
                  <a:pt x="2727" y="458"/>
                </a:lnTo>
                <a:lnTo>
                  <a:pt x="2738" y="458"/>
                </a:lnTo>
                <a:lnTo>
                  <a:pt x="2748" y="461"/>
                </a:lnTo>
                <a:lnTo>
                  <a:pt x="2759" y="461"/>
                </a:lnTo>
                <a:lnTo>
                  <a:pt x="2769" y="465"/>
                </a:lnTo>
                <a:lnTo>
                  <a:pt x="2780" y="465"/>
                </a:lnTo>
                <a:lnTo>
                  <a:pt x="2790" y="465"/>
                </a:lnTo>
                <a:lnTo>
                  <a:pt x="2801" y="468"/>
                </a:lnTo>
                <a:lnTo>
                  <a:pt x="2808" y="468"/>
                </a:lnTo>
                <a:lnTo>
                  <a:pt x="2822" y="475"/>
                </a:lnTo>
                <a:lnTo>
                  <a:pt x="2832" y="479"/>
                </a:lnTo>
                <a:lnTo>
                  <a:pt x="2846" y="482"/>
                </a:lnTo>
                <a:lnTo>
                  <a:pt x="2856" y="489"/>
                </a:lnTo>
                <a:lnTo>
                  <a:pt x="2870" y="493"/>
                </a:lnTo>
                <a:lnTo>
                  <a:pt x="2881" y="500"/>
                </a:lnTo>
                <a:lnTo>
                  <a:pt x="2895" y="503"/>
                </a:lnTo>
                <a:lnTo>
                  <a:pt x="2905" y="507"/>
                </a:lnTo>
                <a:lnTo>
                  <a:pt x="2912" y="507"/>
                </a:lnTo>
                <a:lnTo>
                  <a:pt x="2916" y="510"/>
                </a:lnTo>
                <a:lnTo>
                  <a:pt x="2923" y="510"/>
                </a:lnTo>
                <a:lnTo>
                  <a:pt x="2926" y="510"/>
                </a:lnTo>
                <a:lnTo>
                  <a:pt x="2930" y="510"/>
                </a:lnTo>
                <a:lnTo>
                  <a:pt x="2937" y="514"/>
                </a:lnTo>
                <a:lnTo>
                  <a:pt x="2940" y="514"/>
                </a:lnTo>
                <a:lnTo>
                  <a:pt x="2944" y="514"/>
                </a:lnTo>
                <a:close/>
                <a:moveTo>
                  <a:pt x="2923" y="493"/>
                </a:moveTo>
                <a:lnTo>
                  <a:pt x="2926" y="493"/>
                </a:lnTo>
                <a:lnTo>
                  <a:pt x="2930" y="493"/>
                </a:lnTo>
                <a:lnTo>
                  <a:pt x="2933" y="493"/>
                </a:lnTo>
                <a:lnTo>
                  <a:pt x="2937" y="493"/>
                </a:lnTo>
                <a:lnTo>
                  <a:pt x="2940" y="493"/>
                </a:lnTo>
                <a:lnTo>
                  <a:pt x="2944" y="493"/>
                </a:lnTo>
                <a:lnTo>
                  <a:pt x="2944" y="493"/>
                </a:lnTo>
                <a:lnTo>
                  <a:pt x="2947" y="493"/>
                </a:lnTo>
                <a:lnTo>
                  <a:pt x="2947" y="493"/>
                </a:lnTo>
                <a:lnTo>
                  <a:pt x="2951" y="489"/>
                </a:lnTo>
                <a:lnTo>
                  <a:pt x="2951" y="486"/>
                </a:lnTo>
                <a:lnTo>
                  <a:pt x="2951" y="486"/>
                </a:lnTo>
                <a:lnTo>
                  <a:pt x="2951" y="482"/>
                </a:lnTo>
                <a:lnTo>
                  <a:pt x="2951" y="482"/>
                </a:lnTo>
                <a:lnTo>
                  <a:pt x="2951" y="479"/>
                </a:lnTo>
                <a:lnTo>
                  <a:pt x="2951" y="479"/>
                </a:lnTo>
                <a:lnTo>
                  <a:pt x="2944" y="475"/>
                </a:lnTo>
                <a:lnTo>
                  <a:pt x="2940" y="472"/>
                </a:lnTo>
                <a:lnTo>
                  <a:pt x="2937" y="468"/>
                </a:lnTo>
                <a:lnTo>
                  <a:pt x="2933" y="465"/>
                </a:lnTo>
                <a:lnTo>
                  <a:pt x="2926" y="461"/>
                </a:lnTo>
                <a:lnTo>
                  <a:pt x="2919" y="461"/>
                </a:lnTo>
                <a:lnTo>
                  <a:pt x="2909" y="454"/>
                </a:lnTo>
                <a:lnTo>
                  <a:pt x="2895" y="451"/>
                </a:lnTo>
                <a:lnTo>
                  <a:pt x="2888" y="451"/>
                </a:lnTo>
                <a:lnTo>
                  <a:pt x="2877" y="451"/>
                </a:lnTo>
                <a:lnTo>
                  <a:pt x="2867" y="451"/>
                </a:lnTo>
                <a:lnTo>
                  <a:pt x="2860" y="451"/>
                </a:lnTo>
                <a:lnTo>
                  <a:pt x="2849" y="454"/>
                </a:lnTo>
                <a:lnTo>
                  <a:pt x="2843" y="454"/>
                </a:lnTo>
                <a:lnTo>
                  <a:pt x="2832" y="454"/>
                </a:lnTo>
                <a:lnTo>
                  <a:pt x="2822" y="454"/>
                </a:lnTo>
                <a:lnTo>
                  <a:pt x="2829" y="458"/>
                </a:lnTo>
                <a:lnTo>
                  <a:pt x="2836" y="461"/>
                </a:lnTo>
                <a:lnTo>
                  <a:pt x="2843" y="465"/>
                </a:lnTo>
                <a:lnTo>
                  <a:pt x="2849" y="468"/>
                </a:lnTo>
                <a:lnTo>
                  <a:pt x="2856" y="468"/>
                </a:lnTo>
                <a:lnTo>
                  <a:pt x="2863" y="472"/>
                </a:lnTo>
                <a:lnTo>
                  <a:pt x="2870" y="475"/>
                </a:lnTo>
                <a:lnTo>
                  <a:pt x="2874" y="479"/>
                </a:lnTo>
                <a:lnTo>
                  <a:pt x="2881" y="482"/>
                </a:lnTo>
                <a:lnTo>
                  <a:pt x="2888" y="482"/>
                </a:lnTo>
                <a:lnTo>
                  <a:pt x="2891" y="486"/>
                </a:lnTo>
                <a:lnTo>
                  <a:pt x="2898" y="486"/>
                </a:lnTo>
                <a:lnTo>
                  <a:pt x="2905" y="489"/>
                </a:lnTo>
                <a:lnTo>
                  <a:pt x="2909" y="489"/>
                </a:lnTo>
                <a:lnTo>
                  <a:pt x="2916" y="493"/>
                </a:lnTo>
                <a:lnTo>
                  <a:pt x="2923" y="493"/>
                </a:lnTo>
                <a:close/>
                <a:moveTo>
                  <a:pt x="2228" y="136"/>
                </a:moveTo>
                <a:lnTo>
                  <a:pt x="2231" y="136"/>
                </a:lnTo>
                <a:lnTo>
                  <a:pt x="2231" y="133"/>
                </a:lnTo>
                <a:lnTo>
                  <a:pt x="2231" y="133"/>
                </a:lnTo>
                <a:lnTo>
                  <a:pt x="2231" y="133"/>
                </a:lnTo>
                <a:lnTo>
                  <a:pt x="2231" y="133"/>
                </a:lnTo>
                <a:lnTo>
                  <a:pt x="2231" y="133"/>
                </a:lnTo>
                <a:lnTo>
                  <a:pt x="2231" y="133"/>
                </a:lnTo>
                <a:lnTo>
                  <a:pt x="2231" y="133"/>
                </a:lnTo>
                <a:lnTo>
                  <a:pt x="2231" y="133"/>
                </a:lnTo>
                <a:lnTo>
                  <a:pt x="2231" y="133"/>
                </a:lnTo>
                <a:lnTo>
                  <a:pt x="2231" y="133"/>
                </a:lnTo>
                <a:lnTo>
                  <a:pt x="2231" y="133"/>
                </a:lnTo>
                <a:lnTo>
                  <a:pt x="2231" y="133"/>
                </a:lnTo>
                <a:lnTo>
                  <a:pt x="2231" y="133"/>
                </a:lnTo>
                <a:lnTo>
                  <a:pt x="2231" y="136"/>
                </a:lnTo>
                <a:lnTo>
                  <a:pt x="2228" y="136"/>
                </a:lnTo>
                <a:close/>
                <a:moveTo>
                  <a:pt x="2570" y="45"/>
                </a:moveTo>
                <a:lnTo>
                  <a:pt x="2577" y="45"/>
                </a:lnTo>
                <a:lnTo>
                  <a:pt x="2584" y="45"/>
                </a:lnTo>
                <a:lnTo>
                  <a:pt x="2591" y="45"/>
                </a:lnTo>
                <a:lnTo>
                  <a:pt x="2598" y="45"/>
                </a:lnTo>
                <a:lnTo>
                  <a:pt x="2605" y="45"/>
                </a:lnTo>
                <a:lnTo>
                  <a:pt x="2612" y="45"/>
                </a:lnTo>
                <a:lnTo>
                  <a:pt x="2619" y="45"/>
                </a:lnTo>
                <a:lnTo>
                  <a:pt x="2623" y="45"/>
                </a:lnTo>
                <a:lnTo>
                  <a:pt x="2626" y="45"/>
                </a:lnTo>
                <a:lnTo>
                  <a:pt x="2633" y="45"/>
                </a:lnTo>
                <a:lnTo>
                  <a:pt x="2636" y="42"/>
                </a:lnTo>
                <a:lnTo>
                  <a:pt x="2640" y="42"/>
                </a:lnTo>
                <a:lnTo>
                  <a:pt x="2643" y="42"/>
                </a:lnTo>
                <a:lnTo>
                  <a:pt x="2647" y="38"/>
                </a:lnTo>
                <a:lnTo>
                  <a:pt x="2650" y="38"/>
                </a:lnTo>
                <a:lnTo>
                  <a:pt x="2654" y="38"/>
                </a:lnTo>
                <a:lnTo>
                  <a:pt x="2657" y="35"/>
                </a:lnTo>
                <a:lnTo>
                  <a:pt x="2657" y="31"/>
                </a:lnTo>
                <a:lnTo>
                  <a:pt x="2657" y="28"/>
                </a:lnTo>
                <a:lnTo>
                  <a:pt x="2661" y="28"/>
                </a:lnTo>
                <a:lnTo>
                  <a:pt x="2661" y="24"/>
                </a:lnTo>
                <a:lnTo>
                  <a:pt x="2661" y="21"/>
                </a:lnTo>
                <a:lnTo>
                  <a:pt x="2661" y="17"/>
                </a:lnTo>
                <a:lnTo>
                  <a:pt x="2661" y="14"/>
                </a:lnTo>
                <a:lnTo>
                  <a:pt x="2657" y="14"/>
                </a:lnTo>
                <a:lnTo>
                  <a:pt x="2654" y="10"/>
                </a:lnTo>
                <a:lnTo>
                  <a:pt x="2654" y="10"/>
                </a:lnTo>
                <a:lnTo>
                  <a:pt x="2650" y="7"/>
                </a:lnTo>
                <a:lnTo>
                  <a:pt x="2647" y="3"/>
                </a:lnTo>
                <a:lnTo>
                  <a:pt x="2647" y="3"/>
                </a:lnTo>
                <a:lnTo>
                  <a:pt x="2643" y="0"/>
                </a:lnTo>
                <a:lnTo>
                  <a:pt x="2640" y="0"/>
                </a:lnTo>
                <a:lnTo>
                  <a:pt x="2626" y="0"/>
                </a:lnTo>
                <a:lnTo>
                  <a:pt x="2612" y="0"/>
                </a:lnTo>
                <a:lnTo>
                  <a:pt x="2598" y="0"/>
                </a:lnTo>
                <a:lnTo>
                  <a:pt x="2584" y="0"/>
                </a:lnTo>
                <a:lnTo>
                  <a:pt x="2570" y="0"/>
                </a:lnTo>
                <a:lnTo>
                  <a:pt x="2556" y="0"/>
                </a:lnTo>
                <a:lnTo>
                  <a:pt x="2542" y="0"/>
                </a:lnTo>
                <a:lnTo>
                  <a:pt x="2528" y="0"/>
                </a:lnTo>
                <a:lnTo>
                  <a:pt x="2514" y="3"/>
                </a:lnTo>
                <a:lnTo>
                  <a:pt x="2500" y="7"/>
                </a:lnTo>
                <a:lnTo>
                  <a:pt x="2486" y="10"/>
                </a:lnTo>
                <a:lnTo>
                  <a:pt x="2472" y="14"/>
                </a:lnTo>
                <a:lnTo>
                  <a:pt x="2458" y="17"/>
                </a:lnTo>
                <a:lnTo>
                  <a:pt x="2444" y="21"/>
                </a:lnTo>
                <a:lnTo>
                  <a:pt x="2430" y="24"/>
                </a:lnTo>
                <a:lnTo>
                  <a:pt x="2416" y="28"/>
                </a:lnTo>
                <a:lnTo>
                  <a:pt x="2416" y="31"/>
                </a:lnTo>
                <a:lnTo>
                  <a:pt x="2416" y="31"/>
                </a:lnTo>
                <a:lnTo>
                  <a:pt x="2416" y="31"/>
                </a:lnTo>
                <a:lnTo>
                  <a:pt x="2416" y="35"/>
                </a:lnTo>
                <a:lnTo>
                  <a:pt x="2416" y="35"/>
                </a:lnTo>
                <a:lnTo>
                  <a:pt x="2416" y="38"/>
                </a:lnTo>
                <a:lnTo>
                  <a:pt x="2416" y="38"/>
                </a:lnTo>
                <a:lnTo>
                  <a:pt x="2416" y="42"/>
                </a:lnTo>
                <a:lnTo>
                  <a:pt x="2420" y="42"/>
                </a:lnTo>
                <a:lnTo>
                  <a:pt x="2423" y="42"/>
                </a:lnTo>
                <a:lnTo>
                  <a:pt x="2430" y="42"/>
                </a:lnTo>
                <a:lnTo>
                  <a:pt x="2434" y="42"/>
                </a:lnTo>
                <a:lnTo>
                  <a:pt x="2437" y="42"/>
                </a:lnTo>
                <a:lnTo>
                  <a:pt x="2441" y="42"/>
                </a:lnTo>
                <a:lnTo>
                  <a:pt x="2444" y="42"/>
                </a:lnTo>
                <a:lnTo>
                  <a:pt x="2448" y="42"/>
                </a:lnTo>
                <a:lnTo>
                  <a:pt x="2458" y="42"/>
                </a:lnTo>
                <a:lnTo>
                  <a:pt x="2465" y="38"/>
                </a:lnTo>
                <a:lnTo>
                  <a:pt x="2472" y="38"/>
                </a:lnTo>
                <a:lnTo>
                  <a:pt x="2479" y="35"/>
                </a:lnTo>
                <a:lnTo>
                  <a:pt x="2486" y="35"/>
                </a:lnTo>
                <a:lnTo>
                  <a:pt x="2493" y="35"/>
                </a:lnTo>
                <a:lnTo>
                  <a:pt x="2500" y="31"/>
                </a:lnTo>
                <a:lnTo>
                  <a:pt x="2507" y="31"/>
                </a:lnTo>
                <a:lnTo>
                  <a:pt x="2518" y="35"/>
                </a:lnTo>
                <a:lnTo>
                  <a:pt x="2525" y="35"/>
                </a:lnTo>
                <a:lnTo>
                  <a:pt x="2532" y="38"/>
                </a:lnTo>
                <a:lnTo>
                  <a:pt x="2539" y="38"/>
                </a:lnTo>
                <a:lnTo>
                  <a:pt x="2549" y="42"/>
                </a:lnTo>
                <a:lnTo>
                  <a:pt x="2556" y="42"/>
                </a:lnTo>
                <a:lnTo>
                  <a:pt x="2563" y="45"/>
                </a:lnTo>
                <a:lnTo>
                  <a:pt x="2570" y="45"/>
                </a:lnTo>
                <a:close/>
                <a:moveTo>
                  <a:pt x="2598" y="28"/>
                </a:moveTo>
                <a:lnTo>
                  <a:pt x="2605" y="28"/>
                </a:lnTo>
                <a:lnTo>
                  <a:pt x="2609" y="28"/>
                </a:lnTo>
                <a:lnTo>
                  <a:pt x="2616" y="28"/>
                </a:lnTo>
                <a:lnTo>
                  <a:pt x="2619" y="28"/>
                </a:lnTo>
                <a:lnTo>
                  <a:pt x="2623" y="28"/>
                </a:lnTo>
                <a:lnTo>
                  <a:pt x="2629" y="28"/>
                </a:lnTo>
                <a:lnTo>
                  <a:pt x="2633" y="28"/>
                </a:lnTo>
                <a:lnTo>
                  <a:pt x="2640" y="28"/>
                </a:lnTo>
                <a:lnTo>
                  <a:pt x="2640" y="28"/>
                </a:lnTo>
                <a:lnTo>
                  <a:pt x="2640" y="28"/>
                </a:lnTo>
                <a:lnTo>
                  <a:pt x="2640" y="24"/>
                </a:lnTo>
                <a:lnTo>
                  <a:pt x="2640" y="24"/>
                </a:lnTo>
                <a:lnTo>
                  <a:pt x="2640" y="24"/>
                </a:lnTo>
                <a:lnTo>
                  <a:pt x="2640" y="24"/>
                </a:lnTo>
                <a:lnTo>
                  <a:pt x="2640" y="24"/>
                </a:lnTo>
                <a:lnTo>
                  <a:pt x="2640" y="24"/>
                </a:lnTo>
                <a:lnTo>
                  <a:pt x="2640" y="21"/>
                </a:lnTo>
                <a:lnTo>
                  <a:pt x="2640" y="21"/>
                </a:lnTo>
                <a:lnTo>
                  <a:pt x="2640" y="17"/>
                </a:lnTo>
                <a:lnTo>
                  <a:pt x="2636" y="17"/>
                </a:lnTo>
                <a:lnTo>
                  <a:pt x="2636" y="17"/>
                </a:lnTo>
                <a:lnTo>
                  <a:pt x="2633" y="14"/>
                </a:lnTo>
                <a:lnTo>
                  <a:pt x="2629" y="14"/>
                </a:lnTo>
                <a:lnTo>
                  <a:pt x="2623" y="10"/>
                </a:lnTo>
                <a:lnTo>
                  <a:pt x="2605" y="10"/>
                </a:lnTo>
                <a:lnTo>
                  <a:pt x="2591" y="10"/>
                </a:lnTo>
                <a:lnTo>
                  <a:pt x="2577" y="10"/>
                </a:lnTo>
                <a:lnTo>
                  <a:pt x="2570" y="10"/>
                </a:lnTo>
                <a:lnTo>
                  <a:pt x="2563" y="10"/>
                </a:lnTo>
                <a:lnTo>
                  <a:pt x="2556" y="14"/>
                </a:lnTo>
                <a:lnTo>
                  <a:pt x="2553" y="14"/>
                </a:lnTo>
                <a:lnTo>
                  <a:pt x="2546" y="17"/>
                </a:lnTo>
                <a:lnTo>
                  <a:pt x="2546" y="17"/>
                </a:lnTo>
                <a:lnTo>
                  <a:pt x="2546" y="17"/>
                </a:lnTo>
                <a:lnTo>
                  <a:pt x="2546" y="17"/>
                </a:lnTo>
                <a:lnTo>
                  <a:pt x="2546" y="17"/>
                </a:lnTo>
                <a:lnTo>
                  <a:pt x="2546" y="21"/>
                </a:lnTo>
                <a:lnTo>
                  <a:pt x="2546" y="21"/>
                </a:lnTo>
                <a:lnTo>
                  <a:pt x="2546" y="21"/>
                </a:lnTo>
                <a:lnTo>
                  <a:pt x="2546" y="21"/>
                </a:lnTo>
                <a:lnTo>
                  <a:pt x="2553" y="21"/>
                </a:lnTo>
                <a:lnTo>
                  <a:pt x="2560" y="24"/>
                </a:lnTo>
                <a:lnTo>
                  <a:pt x="2567" y="24"/>
                </a:lnTo>
                <a:lnTo>
                  <a:pt x="2574" y="24"/>
                </a:lnTo>
                <a:lnTo>
                  <a:pt x="2581" y="24"/>
                </a:lnTo>
                <a:lnTo>
                  <a:pt x="2588" y="28"/>
                </a:lnTo>
                <a:lnTo>
                  <a:pt x="2595" y="28"/>
                </a:lnTo>
                <a:lnTo>
                  <a:pt x="2598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34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5722938"/>
            <a:ext cx="122237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02"/>
          <p:cNvSpPr txBox="1"/>
          <p:nvPr/>
        </p:nvSpPr>
        <p:spPr>
          <a:xfrm>
            <a:off x="604838" y="14288"/>
            <a:ext cx="826293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prstClr val="white">
                    <a:lumMod val="85000"/>
                  </a:prstClr>
                </a:solidFill>
                <a:latin typeface="Cooper Std Black" panose="0208090304030B020404" pitchFamily="18" charset="0"/>
                <a:cs typeface="+mn-cs"/>
              </a:rPr>
              <a:t>Write</a:t>
            </a:r>
            <a:r>
              <a:rPr lang="en-US" sz="4800" dirty="0">
                <a:solidFill>
                  <a:prstClr val="white">
                    <a:lumMod val="50000"/>
                  </a:prstClr>
                </a:solidFill>
                <a:latin typeface="Cooper Std Black" panose="0208090304030B020404" pitchFamily="18" charset="0"/>
                <a:cs typeface="+mn-cs"/>
              </a:rPr>
              <a:t>.</a:t>
            </a:r>
            <a:endParaRPr lang="en-US" sz="4800" dirty="0">
              <a:solidFill>
                <a:prstClr val="white">
                  <a:lumMod val="50000"/>
                </a:prstClr>
              </a:solidFill>
              <a:latin typeface="Cooper Std Black" panose="0208090304030B020404" pitchFamily="18" charset="0"/>
              <a:cs typeface="+mn-cs"/>
            </a:endParaRPr>
          </a:p>
        </p:txBody>
      </p:sp>
      <p:pic>
        <p:nvPicPr>
          <p:cNvPr id="114691" name="Picture 17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64088" y="1911350"/>
            <a:ext cx="4854575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012113" y="2894013"/>
            <a:ext cx="715962" cy="6445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308725" y="2420938"/>
            <a:ext cx="714375" cy="6445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rot="443256">
            <a:off x="6959600" y="2068513"/>
            <a:ext cx="714375" cy="644525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97788" y="2227263"/>
            <a:ext cx="715962" cy="644525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797675" y="4541838"/>
            <a:ext cx="714375" cy="6461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884863" y="2986088"/>
            <a:ext cx="714375" cy="644525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670550" y="3651250"/>
            <a:ext cx="714375" cy="64452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012113" y="3606800"/>
            <a:ext cx="715962" cy="64611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97675" y="5268913"/>
            <a:ext cx="714375" cy="6445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35850" y="4114800"/>
            <a:ext cx="714375" cy="6461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14702" name="Picture 7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4491038"/>
            <a:ext cx="20637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Freeform 23"/>
          <p:cNvSpPr/>
          <p:nvPr/>
        </p:nvSpPr>
        <p:spPr bwMode="auto">
          <a:xfrm>
            <a:off x="1662113" y="1919288"/>
            <a:ext cx="1266825" cy="557212"/>
          </a:xfrm>
          <a:custGeom>
            <a:avLst/>
            <a:gdLst>
              <a:gd name="T0" fmla="*/ 956 w 982"/>
              <a:gd name="T1" fmla="*/ 360 h 446"/>
              <a:gd name="T2" fmla="*/ 944 w 982"/>
              <a:gd name="T3" fmla="*/ 337 h 446"/>
              <a:gd name="T4" fmla="*/ 917 w 982"/>
              <a:gd name="T5" fmla="*/ 310 h 446"/>
              <a:gd name="T6" fmla="*/ 896 w 982"/>
              <a:gd name="T7" fmla="*/ 292 h 446"/>
              <a:gd name="T8" fmla="*/ 890 w 982"/>
              <a:gd name="T9" fmla="*/ 260 h 446"/>
              <a:gd name="T10" fmla="*/ 876 w 982"/>
              <a:gd name="T11" fmla="*/ 216 h 446"/>
              <a:gd name="T12" fmla="*/ 861 w 982"/>
              <a:gd name="T13" fmla="*/ 189 h 446"/>
              <a:gd name="T14" fmla="*/ 843 w 982"/>
              <a:gd name="T15" fmla="*/ 162 h 446"/>
              <a:gd name="T16" fmla="*/ 819 w 982"/>
              <a:gd name="T17" fmla="*/ 133 h 446"/>
              <a:gd name="T18" fmla="*/ 787 w 982"/>
              <a:gd name="T19" fmla="*/ 106 h 446"/>
              <a:gd name="T20" fmla="*/ 748 w 982"/>
              <a:gd name="T21" fmla="*/ 85 h 446"/>
              <a:gd name="T22" fmla="*/ 701 w 982"/>
              <a:gd name="T23" fmla="*/ 68 h 446"/>
              <a:gd name="T24" fmla="*/ 648 w 982"/>
              <a:gd name="T25" fmla="*/ 53 h 446"/>
              <a:gd name="T26" fmla="*/ 583 w 982"/>
              <a:gd name="T27" fmla="*/ 47 h 446"/>
              <a:gd name="T28" fmla="*/ 518 w 982"/>
              <a:gd name="T29" fmla="*/ 44 h 446"/>
              <a:gd name="T30" fmla="*/ 461 w 982"/>
              <a:gd name="T31" fmla="*/ 47 h 446"/>
              <a:gd name="T32" fmla="*/ 408 w 982"/>
              <a:gd name="T33" fmla="*/ 53 h 446"/>
              <a:gd name="T34" fmla="*/ 361 w 982"/>
              <a:gd name="T35" fmla="*/ 62 h 446"/>
              <a:gd name="T36" fmla="*/ 316 w 982"/>
              <a:gd name="T37" fmla="*/ 71 h 446"/>
              <a:gd name="T38" fmla="*/ 278 w 982"/>
              <a:gd name="T39" fmla="*/ 85 h 446"/>
              <a:gd name="T40" fmla="*/ 245 w 982"/>
              <a:gd name="T41" fmla="*/ 100 h 446"/>
              <a:gd name="T42" fmla="*/ 213 w 982"/>
              <a:gd name="T43" fmla="*/ 118 h 446"/>
              <a:gd name="T44" fmla="*/ 186 w 982"/>
              <a:gd name="T45" fmla="*/ 139 h 446"/>
              <a:gd name="T46" fmla="*/ 151 w 982"/>
              <a:gd name="T47" fmla="*/ 174 h 446"/>
              <a:gd name="T48" fmla="*/ 121 w 982"/>
              <a:gd name="T49" fmla="*/ 213 h 446"/>
              <a:gd name="T50" fmla="*/ 97 w 982"/>
              <a:gd name="T51" fmla="*/ 254 h 446"/>
              <a:gd name="T52" fmla="*/ 80 w 982"/>
              <a:gd name="T53" fmla="*/ 301 h 446"/>
              <a:gd name="T54" fmla="*/ 68 w 982"/>
              <a:gd name="T55" fmla="*/ 340 h 446"/>
              <a:gd name="T56" fmla="*/ 62 w 982"/>
              <a:gd name="T57" fmla="*/ 369 h 446"/>
              <a:gd name="T58" fmla="*/ 65 w 982"/>
              <a:gd name="T59" fmla="*/ 402 h 446"/>
              <a:gd name="T60" fmla="*/ 3 w 982"/>
              <a:gd name="T61" fmla="*/ 443 h 446"/>
              <a:gd name="T62" fmla="*/ 0 w 982"/>
              <a:gd name="T63" fmla="*/ 414 h 446"/>
              <a:gd name="T64" fmla="*/ 3 w 982"/>
              <a:gd name="T65" fmla="*/ 384 h 446"/>
              <a:gd name="T66" fmla="*/ 9 w 982"/>
              <a:gd name="T67" fmla="*/ 349 h 446"/>
              <a:gd name="T68" fmla="*/ 17 w 982"/>
              <a:gd name="T69" fmla="*/ 307 h 446"/>
              <a:gd name="T70" fmla="*/ 35 w 982"/>
              <a:gd name="T71" fmla="*/ 263 h 446"/>
              <a:gd name="T72" fmla="*/ 59 w 982"/>
              <a:gd name="T73" fmla="*/ 216 h 446"/>
              <a:gd name="T74" fmla="*/ 94 w 982"/>
              <a:gd name="T75" fmla="*/ 171 h 446"/>
              <a:gd name="T76" fmla="*/ 139 w 982"/>
              <a:gd name="T77" fmla="*/ 127 h 446"/>
              <a:gd name="T78" fmla="*/ 198 w 982"/>
              <a:gd name="T79" fmla="*/ 85 h 446"/>
              <a:gd name="T80" fmla="*/ 266 w 982"/>
              <a:gd name="T81" fmla="*/ 53 h 446"/>
              <a:gd name="T82" fmla="*/ 355 w 982"/>
              <a:gd name="T83" fmla="*/ 23 h 446"/>
              <a:gd name="T84" fmla="*/ 452 w 982"/>
              <a:gd name="T85" fmla="*/ 5 h 446"/>
              <a:gd name="T86" fmla="*/ 541 w 982"/>
              <a:gd name="T87" fmla="*/ 2 h 446"/>
              <a:gd name="T88" fmla="*/ 618 w 982"/>
              <a:gd name="T89" fmla="*/ 8 h 446"/>
              <a:gd name="T90" fmla="*/ 689 w 982"/>
              <a:gd name="T91" fmla="*/ 26 h 446"/>
              <a:gd name="T92" fmla="*/ 748 w 982"/>
              <a:gd name="T93" fmla="*/ 50 h 446"/>
              <a:gd name="T94" fmla="*/ 799 w 982"/>
              <a:gd name="T95" fmla="*/ 82 h 446"/>
              <a:gd name="T96" fmla="*/ 843 w 982"/>
              <a:gd name="T97" fmla="*/ 118 h 446"/>
              <a:gd name="T98" fmla="*/ 876 w 982"/>
              <a:gd name="T99" fmla="*/ 153 h 446"/>
              <a:gd name="T100" fmla="*/ 905 w 982"/>
              <a:gd name="T101" fmla="*/ 192 h 446"/>
              <a:gd name="T102" fmla="*/ 926 w 982"/>
              <a:gd name="T103" fmla="*/ 227 h 446"/>
              <a:gd name="T104" fmla="*/ 938 w 982"/>
              <a:gd name="T105" fmla="*/ 257 h 446"/>
              <a:gd name="T106" fmla="*/ 950 w 982"/>
              <a:gd name="T107" fmla="*/ 292 h 446"/>
              <a:gd name="T108" fmla="*/ 961 w 982"/>
              <a:gd name="T109" fmla="*/ 319 h 446"/>
              <a:gd name="T110" fmla="*/ 979 w 982"/>
              <a:gd name="T111" fmla="*/ 349 h 446"/>
              <a:gd name="T112" fmla="*/ 976 w 982"/>
              <a:gd name="T113" fmla="*/ 387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2" h="446">
                <a:moveTo>
                  <a:pt x="938" y="390"/>
                </a:moveTo>
                <a:lnTo>
                  <a:pt x="938" y="387"/>
                </a:lnTo>
                <a:lnTo>
                  <a:pt x="944" y="381"/>
                </a:lnTo>
                <a:lnTo>
                  <a:pt x="950" y="372"/>
                </a:lnTo>
                <a:lnTo>
                  <a:pt x="956" y="360"/>
                </a:lnTo>
                <a:lnTo>
                  <a:pt x="956" y="358"/>
                </a:lnTo>
                <a:lnTo>
                  <a:pt x="956" y="352"/>
                </a:lnTo>
                <a:lnTo>
                  <a:pt x="953" y="349"/>
                </a:lnTo>
                <a:lnTo>
                  <a:pt x="950" y="343"/>
                </a:lnTo>
                <a:lnTo>
                  <a:pt x="944" y="337"/>
                </a:lnTo>
                <a:lnTo>
                  <a:pt x="938" y="334"/>
                </a:lnTo>
                <a:lnTo>
                  <a:pt x="935" y="328"/>
                </a:lnTo>
                <a:lnTo>
                  <a:pt x="929" y="322"/>
                </a:lnTo>
                <a:lnTo>
                  <a:pt x="923" y="316"/>
                </a:lnTo>
                <a:lnTo>
                  <a:pt x="917" y="310"/>
                </a:lnTo>
                <a:lnTo>
                  <a:pt x="911" y="307"/>
                </a:lnTo>
                <a:lnTo>
                  <a:pt x="908" y="304"/>
                </a:lnTo>
                <a:lnTo>
                  <a:pt x="899" y="298"/>
                </a:lnTo>
                <a:lnTo>
                  <a:pt x="899" y="295"/>
                </a:lnTo>
                <a:lnTo>
                  <a:pt x="896" y="292"/>
                </a:lnTo>
                <a:lnTo>
                  <a:pt x="896" y="287"/>
                </a:lnTo>
                <a:lnTo>
                  <a:pt x="893" y="281"/>
                </a:lnTo>
                <a:lnTo>
                  <a:pt x="893" y="275"/>
                </a:lnTo>
                <a:lnTo>
                  <a:pt x="890" y="266"/>
                </a:lnTo>
                <a:lnTo>
                  <a:pt x="890" y="260"/>
                </a:lnTo>
                <a:lnTo>
                  <a:pt x="887" y="251"/>
                </a:lnTo>
                <a:lnTo>
                  <a:pt x="884" y="242"/>
                </a:lnTo>
                <a:lnTo>
                  <a:pt x="882" y="233"/>
                </a:lnTo>
                <a:lnTo>
                  <a:pt x="879" y="221"/>
                </a:lnTo>
                <a:lnTo>
                  <a:pt x="876" y="216"/>
                </a:lnTo>
                <a:lnTo>
                  <a:pt x="873" y="210"/>
                </a:lnTo>
                <a:lnTo>
                  <a:pt x="870" y="207"/>
                </a:lnTo>
                <a:lnTo>
                  <a:pt x="867" y="201"/>
                </a:lnTo>
                <a:lnTo>
                  <a:pt x="864" y="195"/>
                </a:lnTo>
                <a:lnTo>
                  <a:pt x="861" y="189"/>
                </a:lnTo>
                <a:lnTo>
                  <a:pt x="858" y="183"/>
                </a:lnTo>
                <a:lnTo>
                  <a:pt x="855" y="180"/>
                </a:lnTo>
                <a:lnTo>
                  <a:pt x="852" y="174"/>
                </a:lnTo>
                <a:lnTo>
                  <a:pt x="846" y="168"/>
                </a:lnTo>
                <a:lnTo>
                  <a:pt x="843" y="162"/>
                </a:lnTo>
                <a:lnTo>
                  <a:pt x="837" y="156"/>
                </a:lnTo>
                <a:lnTo>
                  <a:pt x="831" y="150"/>
                </a:lnTo>
                <a:lnTo>
                  <a:pt x="828" y="145"/>
                </a:lnTo>
                <a:lnTo>
                  <a:pt x="822" y="139"/>
                </a:lnTo>
                <a:lnTo>
                  <a:pt x="819" y="133"/>
                </a:lnTo>
                <a:lnTo>
                  <a:pt x="811" y="127"/>
                </a:lnTo>
                <a:lnTo>
                  <a:pt x="805" y="121"/>
                </a:lnTo>
                <a:lnTo>
                  <a:pt x="799" y="118"/>
                </a:lnTo>
                <a:lnTo>
                  <a:pt x="793" y="112"/>
                </a:lnTo>
                <a:lnTo>
                  <a:pt x="787" y="106"/>
                </a:lnTo>
                <a:lnTo>
                  <a:pt x="778" y="103"/>
                </a:lnTo>
                <a:lnTo>
                  <a:pt x="772" y="97"/>
                </a:lnTo>
                <a:lnTo>
                  <a:pt x="766" y="94"/>
                </a:lnTo>
                <a:lnTo>
                  <a:pt x="757" y="88"/>
                </a:lnTo>
                <a:lnTo>
                  <a:pt x="748" y="85"/>
                </a:lnTo>
                <a:lnTo>
                  <a:pt x="739" y="79"/>
                </a:lnTo>
                <a:lnTo>
                  <a:pt x="731" y="76"/>
                </a:lnTo>
                <a:lnTo>
                  <a:pt x="722" y="73"/>
                </a:lnTo>
                <a:lnTo>
                  <a:pt x="710" y="71"/>
                </a:lnTo>
                <a:lnTo>
                  <a:pt x="701" y="68"/>
                </a:lnTo>
                <a:lnTo>
                  <a:pt x="692" y="65"/>
                </a:lnTo>
                <a:lnTo>
                  <a:pt x="680" y="62"/>
                </a:lnTo>
                <a:lnTo>
                  <a:pt x="668" y="59"/>
                </a:lnTo>
                <a:lnTo>
                  <a:pt x="657" y="56"/>
                </a:lnTo>
                <a:lnTo>
                  <a:pt x="648" y="53"/>
                </a:lnTo>
                <a:lnTo>
                  <a:pt x="633" y="53"/>
                </a:lnTo>
                <a:lnTo>
                  <a:pt x="621" y="50"/>
                </a:lnTo>
                <a:lnTo>
                  <a:pt x="609" y="50"/>
                </a:lnTo>
                <a:lnTo>
                  <a:pt x="597" y="50"/>
                </a:lnTo>
                <a:lnTo>
                  <a:pt x="583" y="47"/>
                </a:lnTo>
                <a:lnTo>
                  <a:pt x="571" y="47"/>
                </a:lnTo>
                <a:lnTo>
                  <a:pt x="556" y="47"/>
                </a:lnTo>
                <a:lnTo>
                  <a:pt x="544" y="47"/>
                </a:lnTo>
                <a:lnTo>
                  <a:pt x="529" y="44"/>
                </a:lnTo>
                <a:lnTo>
                  <a:pt x="518" y="44"/>
                </a:lnTo>
                <a:lnTo>
                  <a:pt x="506" y="44"/>
                </a:lnTo>
                <a:lnTo>
                  <a:pt x="494" y="47"/>
                </a:lnTo>
                <a:lnTo>
                  <a:pt x="485" y="47"/>
                </a:lnTo>
                <a:lnTo>
                  <a:pt x="473" y="47"/>
                </a:lnTo>
                <a:lnTo>
                  <a:pt x="461" y="47"/>
                </a:lnTo>
                <a:lnTo>
                  <a:pt x="449" y="47"/>
                </a:lnTo>
                <a:lnTo>
                  <a:pt x="438" y="47"/>
                </a:lnTo>
                <a:lnTo>
                  <a:pt x="429" y="50"/>
                </a:lnTo>
                <a:lnTo>
                  <a:pt x="417" y="50"/>
                </a:lnTo>
                <a:lnTo>
                  <a:pt x="408" y="53"/>
                </a:lnTo>
                <a:lnTo>
                  <a:pt x="399" y="53"/>
                </a:lnTo>
                <a:lnTo>
                  <a:pt x="387" y="56"/>
                </a:lnTo>
                <a:lnTo>
                  <a:pt x="378" y="56"/>
                </a:lnTo>
                <a:lnTo>
                  <a:pt x="370" y="59"/>
                </a:lnTo>
                <a:lnTo>
                  <a:pt x="361" y="62"/>
                </a:lnTo>
                <a:lnTo>
                  <a:pt x="352" y="62"/>
                </a:lnTo>
                <a:lnTo>
                  <a:pt x="343" y="65"/>
                </a:lnTo>
                <a:lnTo>
                  <a:pt x="334" y="68"/>
                </a:lnTo>
                <a:lnTo>
                  <a:pt x="325" y="68"/>
                </a:lnTo>
                <a:lnTo>
                  <a:pt x="316" y="71"/>
                </a:lnTo>
                <a:lnTo>
                  <a:pt x="307" y="73"/>
                </a:lnTo>
                <a:lnTo>
                  <a:pt x="302" y="76"/>
                </a:lnTo>
                <a:lnTo>
                  <a:pt x="293" y="79"/>
                </a:lnTo>
                <a:lnTo>
                  <a:pt x="287" y="82"/>
                </a:lnTo>
                <a:lnTo>
                  <a:pt x="278" y="85"/>
                </a:lnTo>
                <a:lnTo>
                  <a:pt x="272" y="88"/>
                </a:lnTo>
                <a:lnTo>
                  <a:pt x="266" y="91"/>
                </a:lnTo>
                <a:lnTo>
                  <a:pt x="257" y="94"/>
                </a:lnTo>
                <a:lnTo>
                  <a:pt x="251" y="97"/>
                </a:lnTo>
                <a:lnTo>
                  <a:pt x="245" y="100"/>
                </a:lnTo>
                <a:lnTo>
                  <a:pt x="236" y="103"/>
                </a:lnTo>
                <a:lnTo>
                  <a:pt x="230" y="106"/>
                </a:lnTo>
                <a:lnTo>
                  <a:pt x="225" y="109"/>
                </a:lnTo>
                <a:lnTo>
                  <a:pt x="219" y="115"/>
                </a:lnTo>
                <a:lnTo>
                  <a:pt x="213" y="118"/>
                </a:lnTo>
                <a:lnTo>
                  <a:pt x="207" y="121"/>
                </a:lnTo>
                <a:lnTo>
                  <a:pt x="201" y="124"/>
                </a:lnTo>
                <a:lnTo>
                  <a:pt x="198" y="130"/>
                </a:lnTo>
                <a:lnTo>
                  <a:pt x="192" y="133"/>
                </a:lnTo>
                <a:lnTo>
                  <a:pt x="186" y="139"/>
                </a:lnTo>
                <a:lnTo>
                  <a:pt x="180" y="142"/>
                </a:lnTo>
                <a:lnTo>
                  <a:pt x="177" y="147"/>
                </a:lnTo>
                <a:lnTo>
                  <a:pt x="165" y="153"/>
                </a:lnTo>
                <a:lnTo>
                  <a:pt x="156" y="162"/>
                </a:lnTo>
                <a:lnTo>
                  <a:pt x="151" y="174"/>
                </a:lnTo>
                <a:lnTo>
                  <a:pt x="142" y="183"/>
                </a:lnTo>
                <a:lnTo>
                  <a:pt x="133" y="192"/>
                </a:lnTo>
                <a:lnTo>
                  <a:pt x="127" y="204"/>
                </a:lnTo>
                <a:lnTo>
                  <a:pt x="124" y="207"/>
                </a:lnTo>
                <a:lnTo>
                  <a:pt x="121" y="213"/>
                </a:lnTo>
                <a:lnTo>
                  <a:pt x="118" y="218"/>
                </a:lnTo>
                <a:lnTo>
                  <a:pt x="115" y="224"/>
                </a:lnTo>
                <a:lnTo>
                  <a:pt x="109" y="233"/>
                </a:lnTo>
                <a:lnTo>
                  <a:pt x="103" y="242"/>
                </a:lnTo>
                <a:lnTo>
                  <a:pt x="97" y="254"/>
                </a:lnTo>
                <a:lnTo>
                  <a:pt x="94" y="263"/>
                </a:lnTo>
                <a:lnTo>
                  <a:pt x="88" y="272"/>
                </a:lnTo>
                <a:lnTo>
                  <a:pt x="85" y="284"/>
                </a:lnTo>
                <a:lnTo>
                  <a:pt x="83" y="292"/>
                </a:lnTo>
                <a:lnTo>
                  <a:pt x="80" y="301"/>
                </a:lnTo>
                <a:lnTo>
                  <a:pt x="77" y="307"/>
                </a:lnTo>
                <a:lnTo>
                  <a:pt x="74" y="316"/>
                </a:lnTo>
                <a:lnTo>
                  <a:pt x="71" y="325"/>
                </a:lnTo>
                <a:lnTo>
                  <a:pt x="68" y="331"/>
                </a:lnTo>
                <a:lnTo>
                  <a:pt x="68" y="340"/>
                </a:lnTo>
                <a:lnTo>
                  <a:pt x="68" y="346"/>
                </a:lnTo>
                <a:lnTo>
                  <a:pt x="65" y="352"/>
                </a:lnTo>
                <a:lnTo>
                  <a:pt x="65" y="360"/>
                </a:lnTo>
                <a:lnTo>
                  <a:pt x="65" y="363"/>
                </a:lnTo>
                <a:lnTo>
                  <a:pt x="62" y="369"/>
                </a:lnTo>
                <a:lnTo>
                  <a:pt x="62" y="375"/>
                </a:lnTo>
                <a:lnTo>
                  <a:pt x="62" y="381"/>
                </a:lnTo>
                <a:lnTo>
                  <a:pt x="62" y="390"/>
                </a:lnTo>
                <a:lnTo>
                  <a:pt x="65" y="396"/>
                </a:lnTo>
                <a:lnTo>
                  <a:pt x="65" y="402"/>
                </a:lnTo>
                <a:lnTo>
                  <a:pt x="65" y="408"/>
                </a:lnTo>
                <a:lnTo>
                  <a:pt x="65" y="411"/>
                </a:lnTo>
                <a:lnTo>
                  <a:pt x="65" y="411"/>
                </a:lnTo>
                <a:lnTo>
                  <a:pt x="3" y="446"/>
                </a:lnTo>
                <a:lnTo>
                  <a:pt x="3" y="443"/>
                </a:lnTo>
                <a:lnTo>
                  <a:pt x="3" y="443"/>
                </a:lnTo>
                <a:lnTo>
                  <a:pt x="0" y="437"/>
                </a:lnTo>
                <a:lnTo>
                  <a:pt x="0" y="432"/>
                </a:lnTo>
                <a:lnTo>
                  <a:pt x="0" y="423"/>
                </a:lnTo>
                <a:lnTo>
                  <a:pt x="0" y="414"/>
                </a:lnTo>
                <a:lnTo>
                  <a:pt x="0" y="408"/>
                </a:lnTo>
                <a:lnTo>
                  <a:pt x="0" y="402"/>
                </a:lnTo>
                <a:lnTo>
                  <a:pt x="3" y="396"/>
                </a:lnTo>
                <a:lnTo>
                  <a:pt x="3" y="390"/>
                </a:lnTo>
                <a:lnTo>
                  <a:pt x="3" y="384"/>
                </a:lnTo>
                <a:lnTo>
                  <a:pt x="3" y="375"/>
                </a:lnTo>
                <a:lnTo>
                  <a:pt x="3" y="369"/>
                </a:lnTo>
                <a:lnTo>
                  <a:pt x="6" y="363"/>
                </a:lnTo>
                <a:lnTo>
                  <a:pt x="6" y="355"/>
                </a:lnTo>
                <a:lnTo>
                  <a:pt x="9" y="349"/>
                </a:lnTo>
                <a:lnTo>
                  <a:pt x="9" y="340"/>
                </a:lnTo>
                <a:lnTo>
                  <a:pt x="11" y="331"/>
                </a:lnTo>
                <a:lnTo>
                  <a:pt x="11" y="325"/>
                </a:lnTo>
                <a:lnTo>
                  <a:pt x="14" y="316"/>
                </a:lnTo>
                <a:lnTo>
                  <a:pt x="17" y="307"/>
                </a:lnTo>
                <a:lnTo>
                  <a:pt x="20" y="298"/>
                </a:lnTo>
                <a:lnTo>
                  <a:pt x="23" y="289"/>
                </a:lnTo>
                <a:lnTo>
                  <a:pt x="26" y="281"/>
                </a:lnTo>
                <a:lnTo>
                  <a:pt x="32" y="272"/>
                </a:lnTo>
                <a:lnTo>
                  <a:pt x="35" y="263"/>
                </a:lnTo>
                <a:lnTo>
                  <a:pt x="38" y="254"/>
                </a:lnTo>
                <a:lnTo>
                  <a:pt x="44" y="242"/>
                </a:lnTo>
                <a:lnTo>
                  <a:pt x="47" y="233"/>
                </a:lnTo>
                <a:lnTo>
                  <a:pt x="53" y="224"/>
                </a:lnTo>
                <a:lnTo>
                  <a:pt x="59" y="216"/>
                </a:lnTo>
                <a:lnTo>
                  <a:pt x="65" y="207"/>
                </a:lnTo>
                <a:lnTo>
                  <a:pt x="71" y="198"/>
                </a:lnTo>
                <a:lnTo>
                  <a:pt x="80" y="189"/>
                </a:lnTo>
                <a:lnTo>
                  <a:pt x="85" y="180"/>
                </a:lnTo>
                <a:lnTo>
                  <a:pt x="94" y="171"/>
                </a:lnTo>
                <a:lnTo>
                  <a:pt x="100" y="159"/>
                </a:lnTo>
                <a:lnTo>
                  <a:pt x="109" y="153"/>
                </a:lnTo>
                <a:lnTo>
                  <a:pt x="118" y="145"/>
                </a:lnTo>
                <a:lnTo>
                  <a:pt x="130" y="136"/>
                </a:lnTo>
                <a:lnTo>
                  <a:pt x="139" y="127"/>
                </a:lnTo>
                <a:lnTo>
                  <a:pt x="151" y="118"/>
                </a:lnTo>
                <a:lnTo>
                  <a:pt x="159" y="109"/>
                </a:lnTo>
                <a:lnTo>
                  <a:pt x="171" y="100"/>
                </a:lnTo>
                <a:lnTo>
                  <a:pt x="183" y="94"/>
                </a:lnTo>
                <a:lnTo>
                  <a:pt x="198" y="85"/>
                </a:lnTo>
                <a:lnTo>
                  <a:pt x="210" y="79"/>
                </a:lnTo>
                <a:lnTo>
                  <a:pt x="222" y="71"/>
                </a:lnTo>
                <a:lnTo>
                  <a:pt x="236" y="65"/>
                </a:lnTo>
                <a:lnTo>
                  <a:pt x="251" y="59"/>
                </a:lnTo>
                <a:lnTo>
                  <a:pt x="266" y="53"/>
                </a:lnTo>
                <a:lnTo>
                  <a:pt x="284" y="44"/>
                </a:lnTo>
                <a:lnTo>
                  <a:pt x="299" y="38"/>
                </a:lnTo>
                <a:lnTo>
                  <a:pt x="316" y="35"/>
                </a:lnTo>
                <a:lnTo>
                  <a:pt x="334" y="29"/>
                </a:lnTo>
                <a:lnTo>
                  <a:pt x="355" y="23"/>
                </a:lnTo>
                <a:lnTo>
                  <a:pt x="373" y="20"/>
                </a:lnTo>
                <a:lnTo>
                  <a:pt x="393" y="17"/>
                </a:lnTo>
                <a:lnTo>
                  <a:pt x="414" y="11"/>
                </a:lnTo>
                <a:lnTo>
                  <a:pt x="432" y="8"/>
                </a:lnTo>
                <a:lnTo>
                  <a:pt x="452" y="5"/>
                </a:lnTo>
                <a:lnTo>
                  <a:pt x="470" y="5"/>
                </a:lnTo>
                <a:lnTo>
                  <a:pt x="488" y="2"/>
                </a:lnTo>
                <a:lnTo>
                  <a:pt x="506" y="2"/>
                </a:lnTo>
                <a:lnTo>
                  <a:pt x="523" y="0"/>
                </a:lnTo>
                <a:lnTo>
                  <a:pt x="541" y="2"/>
                </a:lnTo>
                <a:lnTo>
                  <a:pt x="556" y="2"/>
                </a:lnTo>
                <a:lnTo>
                  <a:pt x="574" y="2"/>
                </a:lnTo>
                <a:lnTo>
                  <a:pt x="589" y="2"/>
                </a:lnTo>
                <a:lnTo>
                  <a:pt x="603" y="5"/>
                </a:lnTo>
                <a:lnTo>
                  <a:pt x="618" y="8"/>
                </a:lnTo>
                <a:lnTo>
                  <a:pt x="633" y="11"/>
                </a:lnTo>
                <a:lnTo>
                  <a:pt x="648" y="14"/>
                </a:lnTo>
                <a:lnTo>
                  <a:pt x="663" y="17"/>
                </a:lnTo>
                <a:lnTo>
                  <a:pt x="674" y="20"/>
                </a:lnTo>
                <a:lnTo>
                  <a:pt x="689" y="26"/>
                </a:lnTo>
                <a:lnTo>
                  <a:pt x="701" y="29"/>
                </a:lnTo>
                <a:lnTo>
                  <a:pt x="716" y="35"/>
                </a:lnTo>
                <a:lnTo>
                  <a:pt x="725" y="38"/>
                </a:lnTo>
                <a:lnTo>
                  <a:pt x="737" y="44"/>
                </a:lnTo>
                <a:lnTo>
                  <a:pt x="748" y="50"/>
                </a:lnTo>
                <a:lnTo>
                  <a:pt x="760" y="56"/>
                </a:lnTo>
                <a:lnTo>
                  <a:pt x="769" y="62"/>
                </a:lnTo>
                <a:lnTo>
                  <a:pt x="781" y="68"/>
                </a:lnTo>
                <a:lnTo>
                  <a:pt x="790" y="73"/>
                </a:lnTo>
                <a:lnTo>
                  <a:pt x="799" y="82"/>
                </a:lnTo>
                <a:lnTo>
                  <a:pt x="808" y="88"/>
                </a:lnTo>
                <a:lnTo>
                  <a:pt x="816" y="94"/>
                </a:lnTo>
                <a:lnTo>
                  <a:pt x="825" y="100"/>
                </a:lnTo>
                <a:lnTo>
                  <a:pt x="834" y="109"/>
                </a:lnTo>
                <a:lnTo>
                  <a:pt x="843" y="118"/>
                </a:lnTo>
                <a:lnTo>
                  <a:pt x="849" y="124"/>
                </a:lnTo>
                <a:lnTo>
                  <a:pt x="855" y="130"/>
                </a:lnTo>
                <a:lnTo>
                  <a:pt x="864" y="139"/>
                </a:lnTo>
                <a:lnTo>
                  <a:pt x="870" y="145"/>
                </a:lnTo>
                <a:lnTo>
                  <a:pt x="876" y="153"/>
                </a:lnTo>
                <a:lnTo>
                  <a:pt x="882" y="159"/>
                </a:lnTo>
                <a:lnTo>
                  <a:pt x="887" y="168"/>
                </a:lnTo>
                <a:lnTo>
                  <a:pt x="893" y="177"/>
                </a:lnTo>
                <a:lnTo>
                  <a:pt x="899" y="183"/>
                </a:lnTo>
                <a:lnTo>
                  <a:pt x="905" y="192"/>
                </a:lnTo>
                <a:lnTo>
                  <a:pt x="908" y="198"/>
                </a:lnTo>
                <a:lnTo>
                  <a:pt x="911" y="207"/>
                </a:lnTo>
                <a:lnTo>
                  <a:pt x="917" y="213"/>
                </a:lnTo>
                <a:lnTo>
                  <a:pt x="920" y="218"/>
                </a:lnTo>
                <a:lnTo>
                  <a:pt x="926" y="227"/>
                </a:lnTo>
                <a:lnTo>
                  <a:pt x="926" y="233"/>
                </a:lnTo>
                <a:lnTo>
                  <a:pt x="929" y="239"/>
                </a:lnTo>
                <a:lnTo>
                  <a:pt x="932" y="245"/>
                </a:lnTo>
                <a:lnTo>
                  <a:pt x="935" y="251"/>
                </a:lnTo>
                <a:lnTo>
                  <a:pt x="938" y="257"/>
                </a:lnTo>
                <a:lnTo>
                  <a:pt x="941" y="263"/>
                </a:lnTo>
                <a:lnTo>
                  <a:pt x="941" y="269"/>
                </a:lnTo>
                <a:lnTo>
                  <a:pt x="944" y="275"/>
                </a:lnTo>
                <a:lnTo>
                  <a:pt x="947" y="284"/>
                </a:lnTo>
                <a:lnTo>
                  <a:pt x="950" y="292"/>
                </a:lnTo>
                <a:lnTo>
                  <a:pt x="950" y="298"/>
                </a:lnTo>
                <a:lnTo>
                  <a:pt x="950" y="307"/>
                </a:lnTo>
                <a:lnTo>
                  <a:pt x="953" y="307"/>
                </a:lnTo>
                <a:lnTo>
                  <a:pt x="958" y="313"/>
                </a:lnTo>
                <a:lnTo>
                  <a:pt x="961" y="319"/>
                </a:lnTo>
                <a:lnTo>
                  <a:pt x="964" y="325"/>
                </a:lnTo>
                <a:lnTo>
                  <a:pt x="970" y="331"/>
                </a:lnTo>
                <a:lnTo>
                  <a:pt x="973" y="337"/>
                </a:lnTo>
                <a:lnTo>
                  <a:pt x="976" y="343"/>
                </a:lnTo>
                <a:lnTo>
                  <a:pt x="979" y="349"/>
                </a:lnTo>
                <a:lnTo>
                  <a:pt x="982" y="358"/>
                </a:lnTo>
                <a:lnTo>
                  <a:pt x="982" y="363"/>
                </a:lnTo>
                <a:lnTo>
                  <a:pt x="982" y="372"/>
                </a:lnTo>
                <a:lnTo>
                  <a:pt x="979" y="378"/>
                </a:lnTo>
                <a:lnTo>
                  <a:pt x="976" y="387"/>
                </a:lnTo>
                <a:lnTo>
                  <a:pt x="970" y="393"/>
                </a:lnTo>
                <a:lnTo>
                  <a:pt x="938" y="390"/>
                </a:lnTo>
                <a:lnTo>
                  <a:pt x="938" y="3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25" name="Freeform 24"/>
          <p:cNvSpPr/>
          <p:nvPr/>
        </p:nvSpPr>
        <p:spPr bwMode="auto">
          <a:xfrm>
            <a:off x="1670050" y="1789113"/>
            <a:ext cx="492125" cy="401637"/>
          </a:xfrm>
          <a:custGeom>
            <a:avLst/>
            <a:gdLst>
              <a:gd name="T0" fmla="*/ 71 w 381"/>
              <a:gd name="T1" fmla="*/ 284 h 322"/>
              <a:gd name="T2" fmla="*/ 44 w 381"/>
              <a:gd name="T3" fmla="*/ 266 h 322"/>
              <a:gd name="T4" fmla="*/ 44 w 381"/>
              <a:gd name="T5" fmla="*/ 237 h 322"/>
              <a:gd name="T6" fmla="*/ 62 w 381"/>
              <a:gd name="T7" fmla="*/ 210 h 322"/>
              <a:gd name="T8" fmla="*/ 88 w 381"/>
              <a:gd name="T9" fmla="*/ 195 h 322"/>
              <a:gd name="T10" fmla="*/ 115 w 381"/>
              <a:gd name="T11" fmla="*/ 186 h 322"/>
              <a:gd name="T12" fmla="*/ 124 w 381"/>
              <a:gd name="T13" fmla="*/ 169 h 322"/>
              <a:gd name="T14" fmla="*/ 106 w 381"/>
              <a:gd name="T15" fmla="*/ 157 h 322"/>
              <a:gd name="T16" fmla="*/ 79 w 381"/>
              <a:gd name="T17" fmla="*/ 166 h 322"/>
              <a:gd name="T18" fmla="*/ 62 w 381"/>
              <a:gd name="T19" fmla="*/ 157 h 322"/>
              <a:gd name="T20" fmla="*/ 56 w 381"/>
              <a:gd name="T21" fmla="*/ 136 h 322"/>
              <a:gd name="T22" fmla="*/ 74 w 381"/>
              <a:gd name="T23" fmla="*/ 112 h 322"/>
              <a:gd name="T24" fmla="*/ 94 w 381"/>
              <a:gd name="T25" fmla="*/ 98 h 322"/>
              <a:gd name="T26" fmla="*/ 118 w 381"/>
              <a:gd name="T27" fmla="*/ 86 h 322"/>
              <a:gd name="T28" fmla="*/ 145 w 381"/>
              <a:gd name="T29" fmla="*/ 80 h 322"/>
              <a:gd name="T30" fmla="*/ 165 w 381"/>
              <a:gd name="T31" fmla="*/ 80 h 322"/>
              <a:gd name="T32" fmla="*/ 189 w 381"/>
              <a:gd name="T33" fmla="*/ 83 h 322"/>
              <a:gd name="T34" fmla="*/ 216 w 381"/>
              <a:gd name="T35" fmla="*/ 92 h 322"/>
              <a:gd name="T36" fmla="*/ 224 w 381"/>
              <a:gd name="T37" fmla="*/ 95 h 322"/>
              <a:gd name="T38" fmla="*/ 233 w 381"/>
              <a:gd name="T39" fmla="*/ 77 h 322"/>
              <a:gd name="T40" fmla="*/ 201 w 381"/>
              <a:gd name="T41" fmla="*/ 74 h 322"/>
              <a:gd name="T42" fmla="*/ 183 w 381"/>
              <a:gd name="T43" fmla="*/ 71 h 322"/>
              <a:gd name="T44" fmla="*/ 192 w 381"/>
              <a:gd name="T45" fmla="*/ 50 h 322"/>
              <a:gd name="T46" fmla="*/ 213 w 381"/>
              <a:gd name="T47" fmla="*/ 35 h 322"/>
              <a:gd name="T48" fmla="*/ 245 w 381"/>
              <a:gd name="T49" fmla="*/ 27 h 322"/>
              <a:gd name="T50" fmla="*/ 272 w 381"/>
              <a:gd name="T51" fmla="*/ 27 h 322"/>
              <a:gd name="T52" fmla="*/ 293 w 381"/>
              <a:gd name="T53" fmla="*/ 35 h 322"/>
              <a:gd name="T54" fmla="*/ 319 w 381"/>
              <a:gd name="T55" fmla="*/ 56 h 322"/>
              <a:gd name="T56" fmla="*/ 331 w 381"/>
              <a:gd name="T57" fmla="*/ 92 h 322"/>
              <a:gd name="T58" fmla="*/ 334 w 381"/>
              <a:gd name="T59" fmla="*/ 121 h 322"/>
              <a:gd name="T60" fmla="*/ 381 w 381"/>
              <a:gd name="T61" fmla="*/ 130 h 322"/>
              <a:gd name="T62" fmla="*/ 381 w 381"/>
              <a:gd name="T63" fmla="*/ 112 h 322"/>
              <a:gd name="T64" fmla="*/ 375 w 381"/>
              <a:gd name="T65" fmla="*/ 77 h 322"/>
              <a:gd name="T66" fmla="*/ 367 w 381"/>
              <a:gd name="T67" fmla="*/ 53 h 322"/>
              <a:gd name="T68" fmla="*/ 340 w 381"/>
              <a:gd name="T69" fmla="*/ 27 h 322"/>
              <a:gd name="T70" fmla="*/ 316 w 381"/>
              <a:gd name="T71" fmla="*/ 9 h 322"/>
              <a:gd name="T72" fmla="*/ 284 w 381"/>
              <a:gd name="T73" fmla="*/ 0 h 322"/>
              <a:gd name="T74" fmla="*/ 254 w 381"/>
              <a:gd name="T75" fmla="*/ 0 h 322"/>
              <a:gd name="T76" fmla="*/ 224 w 381"/>
              <a:gd name="T77" fmla="*/ 9 h 322"/>
              <a:gd name="T78" fmla="*/ 204 w 381"/>
              <a:gd name="T79" fmla="*/ 21 h 322"/>
              <a:gd name="T80" fmla="*/ 180 w 381"/>
              <a:gd name="T81" fmla="*/ 41 h 322"/>
              <a:gd name="T82" fmla="*/ 162 w 381"/>
              <a:gd name="T83" fmla="*/ 65 h 322"/>
              <a:gd name="T84" fmla="*/ 156 w 381"/>
              <a:gd name="T85" fmla="*/ 65 h 322"/>
              <a:gd name="T86" fmla="*/ 136 w 381"/>
              <a:gd name="T87" fmla="*/ 62 h 322"/>
              <a:gd name="T88" fmla="*/ 100 w 381"/>
              <a:gd name="T89" fmla="*/ 62 h 322"/>
              <a:gd name="T90" fmla="*/ 59 w 381"/>
              <a:gd name="T91" fmla="*/ 71 h 322"/>
              <a:gd name="T92" fmla="*/ 26 w 381"/>
              <a:gd name="T93" fmla="*/ 98 h 322"/>
              <a:gd name="T94" fmla="*/ 20 w 381"/>
              <a:gd name="T95" fmla="*/ 130 h 322"/>
              <a:gd name="T96" fmla="*/ 32 w 381"/>
              <a:gd name="T97" fmla="*/ 160 h 322"/>
              <a:gd name="T98" fmla="*/ 50 w 381"/>
              <a:gd name="T99" fmla="*/ 180 h 322"/>
              <a:gd name="T100" fmla="*/ 29 w 381"/>
              <a:gd name="T101" fmla="*/ 198 h 322"/>
              <a:gd name="T102" fmla="*/ 8 w 381"/>
              <a:gd name="T103" fmla="*/ 225 h 322"/>
              <a:gd name="T104" fmla="*/ 0 w 381"/>
              <a:gd name="T105" fmla="*/ 254 h 322"/>
              <a:gd name="T106" fmla="*/ 14 w 381"/>
              <a:gd name="T107" fmla="*/ 284 h 322"/>
              <a:gd name="T108" fmla="*/ 44 w 381"/>
              <a:gd name="T109" fmla="*/ 314 h 322"/>
              <a:gd name="T110" fmla="*/ 68 w 381"/>
              <a:gd name="T1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1" h="322">
                <a:moveTo>
                  <a:pt x="88" y="284"/>
                </a:moveTo>
                <a:lnTo>
                  <a:pt x="85" y="284"/>
                </a:lnTo>
                <a:lnTo>
                  <a:pt x="79" y="284"/>
                </a:lnTo>
                <a:lnTo>
                  <a:pt x="71" y="284"/>
                </a:lnTo>
                <a:lnTo>
                  <a:pt x="62" y="284"/>
                </a:lnTo>
                <a:lnTo>
                  <a:pt x="53" y="278"/>
                </a:lnTo>
                <a:lnTo>
                  <a:pt x="47" y="272"/>
                </a:lnTo>
                <a:lnTo>
                  <a:pt x="44" y="266"/>
                </a:lnTo>
                <a:lnTo>
                  <a:pt x="41" y="260"/>
                </a:lnTo>
                <a:lnTo>
                  <a:pt x="41" y="254"/>
                </a:lnTo>
                <a:lnTo>
                  <a:pt x="44" y="246"/>
                </a:lnTo>
                <a:lnTo>
                  <a:pt x="44" y="237"/>
                </a:lnTo>
                <a:lnTo>
                  <a:pt x="47" y="231"/>
                </a:lnTo>
                <a:lnTo>
                  <a:pt x="50" y="222"/>
                </a:lnTo>
                <a:lnTo>
                  <a:pt x="56" y="216"/>
                </a:lnTo>
                <a:lnTo>
                  <a:pt x="62" y="210"/>
                </a:lnTo>
                <a:lnTo>
                  <a:pt x="68" y="204"/>
                </a:lnTo>
                <a:lnTo>
                  <a:pt x="74" y="201"/>
                </a:lnTo>
                <a:lnTo>
                  <a:pt x="82" y="198"/>
                </a:lnTo>
                <a:lnTo>
                  <a:pt x="88" y="195"/>
                </a:lnTo>
                <a:lnTo>
                  <a:pt x="94" y="192"/>
                </a:lnTo>
                <a:lnTo>
                  <a:pt x="100" y="189"/>
                </a:lnTo>
                <a:lnTo>
                  <a:pt x="106" y="189"/>
                </a:lnTo>
                <a:lnTo>
                  <a:pt x="115" y="186"/>
                </a:lnTo>
                <a:lnTo>
                  <a:pt x="118" y="186"/>
                </a:lnTo>
                <a:lnTo>
                  <a:pt x="118" y="183"/>
                </a:lnTo>
                <a:lnTo>
                  <a:pt x="121" y="177"/>
                </a:lnTo>
                <a:lnTo>
                  <a:pt x="124" y="169"/>
                </a:lnTo>
                <a:lnTo>
                  <a:pt x="121" y="163"/>
                </a:lnTo>
                <a:lnTo>
                  <a:pt x="118" y="157"/>
                </a:lnTo>
                <a:lnTo>
                  <a:pt x="112" y="157"/>
                </a:lnTo>
                <a:lnTo>
                  <a:pt x="106" y="157"/>
                </a:lnTo>
                <a:lnTo>
                  <a:pt x="97" y="160"/>
                </a:lnTo>
                <a:lnTo>
                  <a:pt x="88" y="160"/>
                </a:lnTo>
                <a:lnTo>
                  <a:pt x="85" y="163"/>
                </a:lnTo>
                <a:lnTo>
                  <a:pt x="79" y="166"/>
                </a:lnTo>
                <a:lnTo>
                  <a:pt x="79" y="166"/>
                </a:lnTo>
                <a:lnTo>
                  <a:pt x="77" y="166"/>
                </a:lnTo>
                <a:lnTo>
                  <a:pt x="71" y="163"/>
                </a:lnTo>
                <a:lnTo>
                  <a:pt x="62" y="157"/>
                </a:lnTo>
                <a:lnTo>
                  <a:pt x="59" y="151"/>
                </a:lnTo>
                <a:lnTo>
                  <a:pt x="56" y="145"/>
                </a:lnTo>
                <a:lnTo>
                  <a:pt x="56" y="142"/>
                </a:lnTo>
                <a:lnTo>
                  <a:pt x="56" y="136"/>
                </a:lnTo>
                <a:lnTo>
                  <a:pt x="59" y="130"/>
                </a:lnTo>
                <a:lnTo>
                  <a:pt x="62" y="124"/>
                </a:lnTo>
                <a:lnTo>
                  <a:pt x="68" y="118"/>
                </a:lnTo>
                <a:lnTo>
                  <a:pt x="74" y="112"/>
                </a:lnTo>
                <a:lnTo>
                  <a:pt x="77" y="109"/>
                </a:lnTo>
                <a:lnTo>
                  <a:pt x="82" y="106"/>
                </a:lnTo>
                <a:lnTo>
                  <a:pt x="88" y="104"/>
                </a:lnTo>
                <a:lnTo>
                  <a:pt x="94" y="98"/>
                </a:lnTo>
                <a:lnTo>
                  <a:pt x="100" y="95"/>
                </a:lnTo>
                <a:lnTo>
                  <a:pt x="106" y="92"/>
                </a:lnTo>
                <a:lnTo>
                  <a:pt x="115" y="89"/>
                </a:lnTo>
                <a:lnTo>
                  <a:pt x="118" y="86"/>
                </a:lnTo>
                <a:lnTo>
                  <a:pt x="124" y="83"/>
                </a:lnTo>
                <a:lnTo>
                  <a:pt x="130" y="83"/>
                </a:lnTo>
                <a:lnTo>
                  <a:pt x="139" y="83"/>
                </a:lnTo>
                <a:lnTo>
                  <a:pt x="145" y="80"/>
                </a:lnTo>
                <a:lnTo>
                  <a:pt x="148" y="80"/>
                </a:lnTo>
                <a:lnTo>
                  <a:pt x="153" y="80"/>
                </a:lnTo>
                <a:lnTo>
                  <a:pt x="159" y="80"/>
                </a:lnTo>
                <a:lnTo>
                  <a:pt x="165" y="80"/>
                </a:lnTo>
                <a:lnTo>
                  <a:pt x="171" y="80"/>
                </a:lnTo>
                <a:lnTo>
                  <a:pt x="174" y="80"/>
                </a:lnTo>
                <a:lnTo>
                  <a:pt x="180" y="83"/>
                </a:lnTo>
                <a:lnTo>
                  <a:pt x="189" y="83"/>
                </a:lnTo>
                <a:lnTo>
                  <a:pt x="198" y="83"/>
                </a:lnTo>
                <a:lnTo>
                  <a:pt x="204" y="86"/>
                </a:lnTo>
                <a:lnTo>
                  <a:pt x="213" y="89"/>
                </a:lnTo>
                <a:lnTo>
                  <a:pt x="216" y="92"/>
                </a:lnTo>
                <a:lnTo>
                  <a:pt x="222" y="95"/>
                </a:lnTo>
                <a:lnTo>
                  <a:pt x="222" y="95"/>
                </a:lnTo>
                <a:lnTo>
                  <a:pt x="224" y="95"/>
                </a:lnTo>
                <a:lnTo>
                  <a:pt x="224" y="95"/>
                </a:lnTo>
                <a:lnTo>
                  <a:pt x="230" y="92"/>
                </a:lnTo>
                <a:lnTo>
                  <a:pt x="236" y="89"/>
                </a:lnTo>
                <a:lnTo>
                  <a:pt x="236" y="83"/>
                </a:lnTo>
                <a:lnTo>
                  <a:pt x="233" y="77"/>
                </a:lnTo>
                <a:lnTo>
                  <a:pt x="224" y="74"/>
                </a:lnTo>
                <a:lnTo>
                  <a:pt x="216" y="74"/>
                </a:lnTo>
                <a:lnTo>
                  <a:pt x="207" y="74"/>
                </a:lnTo>
                <a:lnTo>
                  <a:pt x="201" y="74"/>
                </a:lnTo>
                <a:lnTo>
                  <a:pt x="195" y="74"/>
                </a:lnTo>
                <a:lnTo>
                  <a:pt x="192" y="74"/>
                </a:lnTo>
                <a:lnTo>
                  <a:pt x="189" y="74"/>
                </a:lnTo>
                <a:lnTo>
                  <a:pt x="183" y="71"/>
                </a:lnTo>
                <a:lnTo>
                  <a:pt x="183" y="68"/>
                </a:lnTo>
                <a:lnTo>
                  <a:pt x="183" y="62"/>
                </a:lnTo>
                <a:lnTo>
                  <a:pt x="189" y="56"/>
                </a:lnTo>
                <a:lnTo>
                  <a:pt x="192" y="50"/>
                </a:lnTo>
                <a:lnTo>
                  <a:pt x="198" y="47"/>
                </a:lnTo>
                <a:lnTo>
                  <a:pt x="201" y="44"/>
                </a:lnTo>
                <a:lnTo>
                  <a:pt x="207" y="41"/>
                </a:lnTo>
                <a:lnTo>
                  <a:pt x="213" y="35"/>
                </a:lnTo>
                <a:lnTo>
                  <a:pt x="222" y="33"/>
                </a:lnTo>
                <a:lnTo>
                  <a:pt x="227" y="30"/>
                </a:lnTo>
                <a:lnTo>
                  <a:pt x="236" y="30"/>
                </a:lnTo>
                <a:lnTo>
                  <a:pt x="245" y="27"/>
                </a:lnTo>
                <a:lnTo>
                  <a:pt x="254" y="27"/>
                </a:lnTo>
                <a:lnTo>
                  <a:pt x="260" y="27"/>
                </a:lnTo>
                <a:lnTo>
                  <a:pt x="266" y="27"/>
                </a:lnTo>
                <a:lnTo>
                  <a:pt x="272" y="27"/>
                </a:lnTo>
                <a:lnTo>
                  <a:pt x="278" y="30"/>
                </a:lnTo>
                <a:lnTo>
                  <a:pt x="284" y="30"/>
                </a:lnTo>
                <a:lnTo>
                  <a:pt x="290" y="33"/>
                </a:lnTo>
                <a:lnTo>
                  <a:pt x="293" y="35"/>
                </a:lnTo>
                <a:lnTo>
                  <a:pt x="298" y="38"/>
                </a:lnTo>
                <a:lnTo>
                  <a:pt x="307" y="41"/>
                </a:lnTo>
                <a:lnTo>
                  <a:pt x="313" y="50"/>
                </a:lnTo>
                <a:lnTo>
                  <a:pt x="319" y="56"/>
                </a:lnTo>
                <a:lnTo>
                  <a:pt x="322" y="65"/>
                </a:lnTo>
                <a:lnTo>
                  <a:pt x="325" y="77"/>
                </a:lnTo>
                <a:lnTo>
                  <a:pt x="331" y="86"/>
                </a:lnTo>
                <a:lnTo>
                  <a:pt x="331" y="92"/>
                </a:lnTo>
                <a:lnTo>
                  <a:pt x="334" y="101"/>
                </a:lnTo>
                <a:lnTo>
                  <a:pt x="334" y="109"/>
                </a:lnTo>
                <a:lnTo>
                  <a:pt x="334" y="115"/>
                </a:lnTo>
                <a:lnTo>
                  <a:pt x="334" y="121"/>
                </a:lnTo>
                <a:lnTo>
                  <a:pt x="334" y="127"/>
                </a:lnTo>
                <a:lnTo>
                  <a:pt x="334" y="130"/>
                </a:lnTo>
                <a:lnTo>
                  <a:pt x="334" y="130"/>
                </a:lnTo>
                <a:lnTo>
                  <a:pt x="381" y="130"/>
                </a:lnTo>
                <a:lnTo>
                  <a:pt x="381" y="130"/>
                </a:lnTo>
                <a:lnTo>
                  <a:pt x="381" y="127"/>
                </a:lnTo>
                <a:lnTo>
                  <a:pt x="381" y="121"/>
                </a:lnTo>
                <a:lnTo>
                  <a:pt x="381" y="112"/>
                </a:lnTo>
                <a:lnTo>
                  <a:pt x="381" y="106"/>
                </a:lnTo>
                <a:lnTo>
                  <a:pt x="381" y="98"/>
                </a:lnTo>
                <a:lnTo>
                  <a:pt x="378" y="86"/>
                </a:lnTo>
                <a:lnTo>
                  <a:pt x="375" y="77"/>
                </a:lnTo>
                <a:lnTo>
                  <a:pt x="372" y="71"/>
                </a:lnTo>
                <a:lnTo>
                  <a:pt x="369" y="65"/>
                </a:lnTo>
                <a:lnTo>
                  <a:pt x="367" y="59"/>
                </a:lnTo>
                <a:lnTo>
                  <a:pt x="367" y="53"/>
                </a:lnTo>
                <a:lnTo>
                  <a:pt x="361" y="44"/>
                </a:lnTo>
                <a:lnTo>
                  <a:pt x="352" y="35"/>
                </a:lnTo>
                <a:lnTo>
                  <a:pt x="346" y="30"/>
                </a:lnTo>
                <a:lnTo>
                  <a:pt x="340" y="27"/>
                </a:lnTo>
                <a:lnTo>
                  <a:pt x="337" y="21"/>
                </a:lnTo>
                <a:lnTo>
                  <a:pt x="331" y="18"/>
                </a:lnTo>
                <a:lnTo>
                  <a:pt x="322" y="12"/>
                </a:lnTo>
                <a:lnTo>
                  <a:pt x="316" y="9"/>
                </a:lnTo>
                <a:lnTo>
                  <a:pt x="307" y="6"/>
                </a:lnTo>
                <a:lnTo>
                  <a:pt x="301" y="6"/>
                </a:lnTo>
                <a:lnTo>
                  <a:pt x="293" y="3"/>
                </a:lnTo>
                <a:lnTo>
                  <a:pt x="284" y="0"/>
                </a:lnTo>
                <a:lnTo>
                  <a:pt x="275" y="0"/>
                </a:lnTo>
                <a:lnTo>
                  <a:pt x="269" y="0"/>
                </a:lnTo>
                <a:lnTo>
                  <a:pt x="260" y="0"/>
                </a:lnTo>
                <a:lnTo>
                  <a:pt x="254" y="0"/>
                </a:lnTo>
                <a:lnTo>
                  <a:pt x="245" y="3"/>
                </a:lnTo>
                <a:lnTo>
                  <a:pt x="239" y="6"/>
                </a:lnTo>
                <a:lnTo>
                  <a:pt x="233" y="6"/>
                </a:lnTo>
                <a:lnTo>
                  <a:pt x="224" y="9"/>
                </a:lnTo>
                <a:lnTo>
                  <a:pt x="222" y="12"/>
                </a:lnTo>
                <a:lnTo>
                  <a:pt x="216" y="15"/>
                </a:lnTo>
                <a:lnTo>
                  <a:pt x="210" y="18"/>
                </a:lnTo>
                <a:lnTo>
                  <a:pt x="204" y="21"/>
                </a:lnTo>
                <a:lnTo>
                  <a:pt x="201" y="24"/>
                </a:lnTo>
                <a:lnTo>
                  <a:pt x="198" y="27"/>
                </a:lnTo>
                <a:lnTo>
                  <a:pt x="186" y="33"/>
                </a:lnTo>
                <a:lnTo>
                  <a:pt x="180" y="41"/>
                </a:lnTo>
                <a:lnTo>
                  <a:pt x="174" y="47"/>
                </a:lnTo>
                <a:lnTo>
                  <a:pt x="171" y="53"/>
                </a:lnTo>
                <a:lnTo>
                  <a:pt x="165" y="59"/>
                </a:lnTo>
                <a:lnTo>
                  <a:pt x="162" y="65"/>
                </a:lnTo>
                <a:lnTo>
                  <a:pt x="162" y="65"/>
                </a:lnTo>
                <a:lnTo>
                  <a:pt x="162" y="68"/>
                </a:lnTo>
                <a:lnTo>
                  <a:pt x="159" y="68"/>
                </a:lnTo>
                <a:lnTo>
                  <a:pt x="156" y="65"/>
                </a:lnTo>
                <a:lnTo>
                  <a:pt x="153" y="65"/>
                </a:lnTo>
                <a:lnTo>
                  <a:pt x="148" y="65"/>
                </a:lnTo>
                <a:lnTo>
                  <a:pt x="142" y="62"/>
                </a:lnTo>
                <a:lnTo>
                  <a:pt x="136" y="62"/>
                </a:lnTo>
                <a:lnTo>
                  <a:pt x="127" y="62"/>
                </a:lnTo>
                <a:lnTo>
                  <a:pt x="118" y="62"/>
                </a:lnTo>
                <a:lnTo>
                  <a:pt x="109" y="62"/>
                </a:lnTo>
                <a:lnTo>
                  <a:pt x="100" y="62"/>
                </a:lnTo>
                <a:lnTo>
                  <a:pt x="88" y="62"/>
                </a:lnTo>
                <a:lnTo>
                  <a:pt x="79" y="65"/>
                </a:lnTo>
                <a:lnTo>
                  <a:pt x="68" y="68"/>
                </a:lnTo>
                <a:lnTo>
                  <a:pt x="59" y="71"/>
                </a:lnTo>
                <a:lnTo>
                  <a:pt x="50" y="77"/>
                </a:lnTo>
                <a:lnTo>
                  <a:pt x="41" y="83"/>
                </a:lnTo>
                <a:lnTo>
                  <a:pt x="32" y="89"/>
                </a:lnTo>
                <a:lnTo>
                  <a:pt x="26" y="98"/>
                </a:lnTo>
                <a:lnTo>
                  <a:pt x="23" y="106"/>
                </a:lnTo>
                <a:lnTo>
                  <a:pt x="20" y="112"/>
                </a:lnTo>
                <a:lnTo>
                  <a:pt x="20" y="121"/>
                </a:lnTo>
                <a:lnTo>
                  <a:pt x="20" y="130"/>
                </a:lnTo>
                <a:lnTo>
                  <a:pt x="23" y="136"/>
                </a:lnTo>
                <a:lnTo>
                  <a:pt x="26" y="145"/>
                </a:lnTo>
                <a:lnTo>
                  <a:pt x="29" y="151"/>
                </a:lnTo>
                <a:lnTo>
                  <a:pt x="32" y="160"/>
                </a:lnTo>
                <a:lnTo>
                  <a:pt x="35" y="166"/>
                </a:lnTo>
                <a:lnTo>
                  <a:pt x="41" y="169"/>
                </a:lnTo>
                <a:lnTo>
                  <a:pt x="47" y="177"/>
                </a:lnTo>
                <a:lnTo>
                  <a:pt x="50" y="180"/>
                </a:lnTo>
                <a:lnTo>
                  <a:pt x="44" y="183"/>
                </a:lnTo>
                <a:lnTo>
                  <a:pt x="38" y="189"/>
                </a:lnTo>
                <a:lnTo>
                  <a:pt x="32" y="192"/>
                </a:lnTo>
                <a:lnTo>
                  <a:pt x="29" y="198"/>
                </a:lnTo>
                <a:lnTo>
                  <a:pt x="23" y="204"/>
                </a:lnTo>
                <a:lnTo>
                  <a:pt x="17" y="210"/>
                </a:lnTo>
                <a:lnTo>
                  <a:pt x="11" y="216"/>
                </a:lnTo>
                <a:lnTo>
                  <a:pt x="8" y="225"/>
                </a:lnTo>
                <a:lnTo>
                  <a:pt x="3" y="231"/>
                </a:lnTo>
                <a:lnTo>
                  <a:pt x="3" y="240"/>
                </a:lnTo>
                <a:lnTo>
                  <a:pt x="0" y="246"/>
                </a:lnTo>
                <a:lnTo>
                  <a:pt x="0" y="254"/>
                </a:lnTo>
                <a:lnTo>
                  <a:pt x="3" y="263"/>
                </a:lnTo>
                <a:lnTo>
                  <a:pt x="5" y="272"/>
                </a:lnTo>
                <a:lnTo>
                  <a:pt x="8" y="278"/>
                </a:lnTo>
                <a:lnTo>
                  <a:pt x="14" y="284"/>
                </a:lnTo>
                <a:lnTo>
                  <a:pt x="20" y="290"/>
                </a:lnTo>
                <a:lnTo>
                  <a:pt x="26" y="296"/>
                </a:lnTo>
                <a:lnTo>
                  <a:pt x="35" y="305"/>
                </a:lnTo>
                <a:lnTo>
                  <a:pt x="44" y="314"/>
                </a:lnTo>
                <a:lnTo>
                  <a:pt x="53" y="317"/>
                </a:lnTo>
                <a:lnTo>
                  <a:pt x="62" y="320"/>
                </a:lnTo>
                <a:lnTo>
                  <a:pt x="65" y="322"/>
                </a:lnTo>
                <a:lnTo>
                  <a:pt x="68" y="322"/>
                </a:lnTo>
                <a:lnTo>
                  <a:pt x="88" y="284"/>
                </a:lnTo>
                <a:lnTo>
                  <a:pt x="88" y="2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254625"/>
            <a:ext cx="103187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241425"/>
            <a:ext cx="1712913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Freeform 5"/>
          <p:cNvSpPr/>
          <p:nvPr/>
        </p:nvSpPr>
        <p:spPr bwMode="auto">
          <a:xfrm>
            <a:off x="303213" y="1120775"/>
            <a:ext cx="4476750" cy="4073525"/>
          </a:xfrm>
          <a:custGeom>
            <a:avLst/>
            <a:gdLst>
              <a:gd name="T0" fmla="*/ 3114 w 3760"/>
              <a:gd name="T1" fmla="*/ 3411 h 3421"/>
              <a:gd name="T2" fmla="*/ 2435 w 3760"/>
              <a:gd name="T3" fmla="*/ 3401 h 3421"/>
              <a:gd name="T4" fmla="*/ 1756 w 3760"/>
              <a:gd name="T5" fmla="*/ 3389 h 3421"/>
              <a:gd name="T6" fmla="*/ 1075 w 3760"/>
              <a:gd name="T7" fmla="*/ 3377 h 3421"/>
              <a:gd name="T8" fmla="*/ 395 w 3760"/>
              <a:gd name="T9" fmla="*/ 3367 h 3421"/>
              <a:gd name="T10" fmla="*/ 14 w 3760"/>
              <a:gd name="T11" fmla="*/ 3351 h 3421"/>
              <a:gd name="T12" fmla="*/ 16 w 3760"/>
              <a:gd name="T13" fmla="*/ 3298 h 3421"/>
              <a:gd name="T14" fmla="*/ 147 w 3760"/>
              <a:gd name="T15" fmla="*/ 2986 h 3421"/>
              <a:gd name="T16" fmla="*/ 469 w 3760"/>
              <a:gd name="T17" fmla="*/ 2277 h 3421"/>
              <a:gd name="T18" fmla="*/ 715 w 3760"/>
              <a:gd name="T19" fmla="*/ 2269 h 3421"/>
              <a:gd name="T20" fmla="*/ 890 w 3760"/>
              <a:gd name="T21" fmla="*/ 2010 h 3421"/>
              <a:gd name="T22" fmla="*/ 1057 w 3760"/>
              <a:gd name="T23" fmla="*/ 1693 h 3421"/>
              <a:gd name="T24" fmla="*/ 1182 w 3760"/>
              <a:gd name="T25" fmla="*/ 1426 h 3421"/>
              <a:gd name="T26" fmla="*/ 1428 w 3760"/>
              <a:gd name="T27" fmla="*/ 1516 h 3421"/>
              <a:gd name="T28" fmla="*/ 1525 w 3760"/>
              <a:gd name="T29" fmla="*/ 1474 h 3421"/>
              <a:gd name="T30" fmla="*/ 1504 w 3760"/>
              <a:gd name="T31" fmla="*/ 1349 h 3421"/>
              <a:gd name="T32" fmla="*/ 1472 w 3760"/>
              <a:gd name="T33" fmla="*/ 1395 h 3421"/>
              <a:gd name="T34" fmla="*/ 1196 w 3760"/>
              <a:gd name="T35" fmla="*/ 1391 h 3421"/>
              <a:gd name="T36" fmla="*/ 1243 w 3760"/>
              <a:gd name="T37" fmla="*/ 1258 h 3421"/>
              <a:gd name="T38" fmla="*/ 1132 w 3760"/>
              <a:gd name="T39" fmla="*/ 954 h 3421"/>
              <a:gd name="T40" fmla="*/ 1047 w 3760"/>
              <a:gd name="T41" fmla="*/ 739 h 3421"/>
              <a:gd name="T42" fmla="*/ 1023 w 3760"/>
              <a:gd name="T43" fmla="*/ 580 h 3421"/>
              <a:gd name="T44" fmla="*/ 918 w 3760"/>
              <a:gd name="T45" fmla="*/ 475 h 3421"/>
              <a:gd name="T46" fmla="*/ 1065 w 3760"/>
              <a:gd name="T47" fmla="*/ 322 h 3421"/>
              <a:gd name="T48" fmla="*/ 1138 w 3760"/>
              <a:gd name="T49" fmla="*/ 298 h 3421"/>
              <a:gd name="T50" fmla="*/ 1144 w 3760"/>
              <a:gd name="T51" fmla="*/ 173 h 3421"/>
              <a:gd name="T52" fmla="*/ 1305 w 3760"/>
              <a:gd name="T53" fmla="*/ 201 h 3421"/>
              <a:gd name="T54" fmla="*/ 1432 w 3760"/>
              <a:gd name="T55" fmla="*/ 95 h 3421"/>
              <a:gd name="T56" fmla="*/ 1563 w 3760"/>
              <a:gd name="T57" fmla="*/ 30 h 3421"/>
              <a:gd name="T58" fmla="*/ 1678 w 3760"/>
              <a:gd name="T59" fmla="*/ 121 h 3421"/>
              <a:gd name="T60" fmla="*/ 1782 w 3760"/>
              <a:gd name="T61" fmla="*/ 40 h 3421"/>
              <a:gd name="T62" fmla="*/ 2000 w 3760"/>
              <a:gd name="T63" fmla="*/ 56 h 3421"/>
              <a:gd name="T64" fmla="*/ 2012 w 3760"/>
              <a:gd name="T65" fmla="*/ 274 h 3421"/>
              <a:gd name="T66" fmla="*/ 2129 w 3760"/>
              <a:gd name="T67" fmla="*/ 403 h 3421"/>
              <a:gd name="T68" fmla="*/ 2016 w 3760"/>
              <a:gd name="T69" fmla="*/ 566 h 3421"/>
              <a:gd name="T70" fmla="*/ 1962 w 3760"/>
              <a:gd name="T71" fmla="*/ 693 h 3421"/>
              <a:gd name="T72" fmla="*/ 1923 w 3760"/>
              <a:gd name="T73" fmla="*/ 944 h 3421"/>
              <a:gd name="T74" fmla="*/ 2084 w 3760"/>
              <a:gd name="T75" fmla="*/ 1315 h 3421"/>
              <a:gd name="T76" fmla="*/ 2344 w 3760"/>
              <a:gd name="T77" fmla="*/ 1293 h 3421"/>
              <a:gd name="T78" fmla="*/ 2590 w 3760"/>
              <a:gd name="T79" fmla="*/ 1341 h 3421"/>
              <a:gd name="T80" fmla="*/ 2858 w 3760"/>
              <a:gd name="T81" fmla="*/ 1663 h 3421"/>
              <a:gd name="T82" fmla="*/ 2928 w 3760"/>
              <a:gd name="T83" fmla="*/ 2179 h 3421"/>
              <a:gd name="T84" fmla="*/ 2864 w 3760"/>
              <a:gd name="T85" fmla="*/ 2303 h 3421"/>
              <a:gd name="T86" fmla="*/ 2965 w 3760"/>
              <a:gd name="T87" fmla="*/ 2316 h 3421"/>
              <a:gd name="T88" fmla="*/ 3095 w 3760"/>
              <a:gd name="T89" fmla="*/ 2312 h 3421"/>
              <a:gd name="T90" fmla="*/ 3218 w 3760"/>
              <a:gd name="T91" fmla="*/ 2297 h 3421"/>
              <a:gd name="T92" fmla="*/ 3267 w 3760"/>
              <a:gd name="T93" fmla="*/ 2223 h 3421"/>
              <a:gd name="T94" fmla="*/ 3408 w 3760"/>
              <a:gd name="T95" fmla="*/ 2301 h 3421"/>
              <a:gd name="T96" fmla="*/ 3506 w 3760"/>
              <a:gd name="T97" fmla="*/ 2408 h 3421"/>
              <a:gd name="T98" fmla="*/ 3595 w 3760"/>
              <a:gd name="T99" fmla="*/ 2473 h 3421"/>
              <a:gd name="T100" fmla="*/ 3557 w 3760"/>
              <a:gd name="T101" fmla="*/ 2632 h 3421"/>
              <a:gd name="T102" fmla="*/ 3673 w 3760"/>
              <a:gd name="T103" fmla="*/ 3131 h 3421"/>
              <a:gd name="T104" fmla="*/ 3756 w 3760"/>
              <a:gd name="T105" fmla="*/ 3419 h 3421"/>
              <a:gd name="T106" fmla="*/ 3708 w 3760"/>
              <a:gd name="T107" fmla="*/ 3421 h 3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60" h="3421">
                <a:moveTo>
                  <a:pt x="3683" y="3421"/>
                </a:moveTo>
                <a:lnTo>
                  <a:pt x="3569" y="3419"/>
                </a:lnTo>
                <a:lnTo>
                  <a:pt x="3456" y="3417"/>
                </a:lnTo>
                <a:lnTo>
                  <a:pt x="3343" y="3415"/>
                </a:lnTo>
                <a:lnTo>
                  <a:pt x="3228" y="3413"/>
                </a:lnTo>
                <a:lnTo>
                  <a:pt x="3114" y="3411"/>
                </a:lnTo>
                <a:lnTo>
                  <a:pt x="3001" y="3409"/>
                </a:lnTo>
                <a:lnTo>
                  <a:pt x="2888" y="3407"/>
                </a:lnTo>
                <a:lnTo>
                  <a:pt x="2775" y="3405"/>
                </a:lnTo>
                <a:lnTo>
                  <a:pt x="2662" y="3405"/>
                </a:lnTo>
                <a:lnTo>
                  <a:pt x="2548" y="3403"/>
                </a:lnTo>
                <a:lnTo>
                  <a:pt x="2435" y="3401"/>
                </a:lnTo>
                <a:lnTo>
                  <a:pt x="2322" y="3399"/>
                </a:lnTo>
                <a:lnTo>
                  <a:pt x="2209" y="3397"/>
                </a:lnTo>
                <a:lnTo>
                  <a:pt x="2096" y="3395"/>
                </a:lnTo>
                <a:lnTo>
                  <a:pt x="1982" y="3393"/>
                </a:lnTo>
                <a:lnTo>
                  <a:pt x="1869" y="3391"/>
                </a:lnTo>
                <a:lnTo>
                  <a:pt x="1756" y="3389"/>
                </a:lnTo>
                <a:lnTo>
                  <a:pt x="1643" y="3387"/>
                </a:lnTo>
                <a:lnTo>
                  <a:pt x="1529" y="3385"/>
                </a:lnTo>
                <a:lnTo>
                  <a:pt x="1416" y="3383"/>
                </a:lnTo>
                <a:lnTo>
                  <a:pt x="1303" y="3381"/>
                </a:lnTo>
                <a:lnTo>
                  <a:pt x="1190" y="3379"/>
                </a:lnTo>
                <a:lnTo>
                  <a:pt x="1075" y="3377"/>
                </a:lnTo>
                <a:lnTo>
                  <a:pt x="961" y="3375"/>
                </a:lnTo>
                <a:lnTo>
                  <a:pt x="848" y="3375"/>
                </a:lnTo>
                <a:lnTo>
                  <a:pt x="735" y="3373"/>
                </a:lnTo>
                <a:lnTo>
                  <a:pt x="622" y="3371"/>
                </a:lnTo>
                <a:lnTo>
                  <a:pt x="508" y="3369"/>
                </a:lnTo>
                <a:lnTo>
                  <a:pt x="395" y="3367"/>
                </a:lnTo>
                <a:lnTo>
                  <a:pt x="282" y="3365"/>
                </a:lnTo>
                <a:lnTo>
                  <a:pt x="169" y="3363"/>
                </a:lnTo>
                <a:lnTo>
                  <a:pt x="56" y="3361"/>
                </a:lnTo>
                <a:lnTo>
                  <a:pt x="42" y="3357"/>
                </a:lnTo>
                <a:lnTo>
                  <a:pt x="28" y="3353"/>
                </a:lnTo>
                <a:lnTo>
                  <a:pt x="14" y="3351"/>
                </a:lnTo>
                <a:lnTo>
                  <a:pt x="0" y="3347"/>
                </a:lnTo>
                <a:lnTo>
                  <a:pt x="0" y="3342"/>
                </a:lnTo>
                <a:lnTo>
                  <a:pt x="2" y="3336"/>
                </a:lnTo>
                <a:lnTo>
                  <a:pt x="4" y="3328"/>
                </a:lnTo>
                <a:lnTo>
                  <a:pt x="10" y="3316"/>
                </a:lnTo>
                <a:lnTo>
                  <a:pt x="16" y="3298"/>
                </a:lnTo>
                <a:lnTo>
                  <a:pt x="26" y="3272"/>
                </a:lnTo>
                <a:lnTo>
                  <a:pt x="40" y="3238"/>
                </a:lnTo>
                <a:lnTo>
                  <a:pt x="60" y="3195"/>
                </a:lnTo>
                <a:lnTo>
                  <a:pt x="81" y="3139"/>
                </a:lnTo>
                <a:lnTo>
                  <a:pt x="111" y="3069"/>
                </a:lnTo>
                <a:lnTo>
                  <a:pt x="147" y="2986"/>
                </a:lnTo>
                <a:lnTo>
                  <a:pt x="191" y="2887"/>
                </a:lnTo>
                <a:lnTo>
                  <a:pt x="240" y="2767"/>
                </a:lnTo>
                <a:lnTo>
                  <a:pt x="300" y="2630"/>
                </a:lnTo>
                <a:lnTo>
                  <a:pt x="367" y="2471"/>
                </a:lnTo>
                <a:lnTo>
                  <a:pt x="445" y="2291"/>
                </a:lnTo>
                <a:lnTo>
                  <a:pt x="469" y="2277"/>
                </a:lnTo>
                <a:lnTo>
                  <a:pt x="501" y="2269"/>
                </a:lnTo>
                <a:lnTo>
                  <a:pt x="540" y="2263"/>
                </a:lnTo>
                <a:lnTo>
                  <a:pt x="586" y="2263"/>
                </a:lnTo>
                <a:lnTo>
                  <a:pt x="632" y="2263"/>
                </a:lnTo>
                <a:lnTo>
                  <a:pt x="675" y="2265"/>
                </a:lnTo>
                <a:lnTo>
                  <a:pt x="715" y="2269"/>
                </a:lnTo>
                <a:lnTo>
                  <a:pt x="747" y="2269"/>
                </a:lnTo>
                <a:lnTo>
                  <a:pt x="775" y="2217"/>
                </a:lnTo>
                <a:lnTo>
                  <a:pt x="802" y="2165"/>
                </a:lnTo>
                <a:lnTo>
                  <a:pt x="832" y="2114"/>
                </a:lnTo>
                <a:lnTo>
                  <a:pt x="860" y="2062"/>
                </a:lnTo>
                <a:lnTo>
                  <a:pt x="890" y="2010"/>
                </a:lnTo>
                <a:lnTo>
                  <a:pt x="918" y="1957"/>
                </a:lnTo>
                <a:lnTo>
                  <a:pt x="945" y="1905"/>
                </a:lnTo>
                <a:lnTo>
                  <a:pt x="973" y="1852"/>
                </a:lnTo>
                <a:lnTo>
                  <a:pt x="1001" y="1798"/>
                </a:lnTo>
                <a:lnTo>
                  <a:pt x="1029" y="1744"/>
                </a:lnTo>
                <a:lnTo>
                  <a:pt x="1057" y="1693"/>
                </a:lnTo>
                <a:lnTo>
                  <a:pt x="1083" y="1639"/>
                </a:lnTo>
                <a:lnTo>
                  <a:pt x="1108" y="1585"/>
                </a:lnTo>
                <a:lnTo>
                  <a:pt x="1134" y="1532"/>
                </a:lnTo>
                <a:lnTo>
                  <a:pt x="1158" y="1480"/>
                </a:lnTo>
                <a:lnTo>
                  <a:pt x="1182" y="1426"/>
                </a:lnTo>
                <a:lnTo>
                  <a:pt x="1182" y="1426"/>
                </a:lnTo>
                <a:lnTo>
                  <a:pt x="1452" y="1436"/>
                </a:lnTo>
                <a:lnTo>
                  <a:pt x="1452" y="1436"/>
                </a:lnTo>
                <a:lnTo>
                  <a:pt x="1444" y="1454"/>
                </a:lnTo>
                <a:lnTo>
                  <a:pt x="1438" y="1474"/>
                </a:lnTo>
                <a:lnTo>
                  <a:pt x="1432" y="1496"/>
                </a:lnTo>
                <a:lnTo>
                  <a:pt x="1428" y="1516"/>
                </a:lnTo>
                <a:lnTo>
                  <a:pt x="1458" y="1504"/>
                </a:lnTo>
                <a:lnTo>
                  <a:pt x="1480" y="1494"/>
                </a:lnTo>
                <a:lnTo>
                  <a:pt x="1498" y="1488"/>
                </a:lnTo>
                <a:lnTo>
                  <a:pt x="1510" y="1482"/>
                </a:lnTo>
                <a:lnTo>
                  <a:pt x="1519" y="1478"/>
                </a:lnTo>
                <a:lnTo>
                  <a:pt x="1525" y="1474"/>
                </a:lnTo>
                <a:lnTo>
                  <a:pt x="1533" y="1470"/>
                </a:lnTo>
                <a:lnTo>
                  <a:pt x="1541" y="1466"/>
                </a:lnTo>
                <a:lnTo>
                  <a:pt x="1535" y="1432"/>
                </a:lnTo>
                <a:lnTo>
                  <a:pt x="1527" y="1403"/>
                </a:lnTo>
                <a:lnTo>
                  <a:pt x="1516" y="1375"/>
                </a:lnTo>
                <a:lnTo>
                  <a:pt x="1504" y="1349"/>
                </a:lnTo>
                <a:lnTo>
                  <a:pt x="1500" y="1349"/>
                </a:lnTo>
                <a:lnTo>
                  <a:pt x="1496" y="1351"/>
                </a:lnTo>
                <a:lnTo>
                  <a:pt x="1494" y="1351"/>
                </a:lnTo>
                <a:lnTo>
                  <a:pt x="1490" y="1353"/>
                </a:lnTo>
                <a:lnTo>
                  <a:pt x="1482" y="1373"/>
                </a:lnTo>
                <a:lnTo>
                  <a:pt x="1472" y="1395"/>
                </a:lnTo>
                <a:lnTo>
                  <a:pt x="1462" y="1416"/>
                </a:lnTo>
                <a:lnTo>
                  <a:pt x="1452" y="1436"/>
                </a:lnTo>
                <a:lnTo>
                  <a:pt x="1452" y="1436"/>
                </a:lnTo>
                <a:lnTo>
                  <a:pt x="1182" y="1426"/>
                </a:lnTo>
                <a:lnTo>
                  <a:pt x="1182" y="1426"/>
                </a:lnTo>
                <a:lnTo>
                  <a:pt x="1196" y="1391"/>
                </a:lnTo>
                <a:lnTo>
                  <a:pt x="1212" y="1353"/>
                </a:lnTo>
                <a:lnTo>
                  <a:pt x="1226" y="1317"/>
                </a:lnTo>
                <a:lnTo>
                  <a:pt x="1239" y="1281"/>
                </a:lnTo>
                <a:lnTo>
                  <a:pt x="1241" y="1273"/>
                </a:lnTo>
                <a:lnTo>
                  <a:pt x="1241" y="1265"/>
                </a:lnTo>
                <a:lnTo>
                  <a:pt x="1243" y="1258"/>
                </a:lnTo>
                <a:lnTo>
                  <a:pt x="1243" y="1250"/>
                </a:lnTo>
                <a:lnTo>
                  <a:pt x="1210" y="1198"/>
                </a:lnTo>
                <a:lnTo>
                  <a:pt x="1182" y="1142"/>
                </a:lnTo>
                <a:lnTo>
                  <a:pt x="1158" y="1081"/>
                </a:lnTo>
                <a:lnTo>
                  <a:pt x="1142" y="1017"/>
                </a:lnTo>
                <a:lnTo>
                  <a:pt x="1132" y="954"/>
                </a:lnTo>
                <a:lnTo>
                  <a:pt x="1130" y="890"/>
                </a:lnTo>
                <a:lnTo>
                  <a:pt x="1140" y="830"/>
                </a:lnTo>
                <a:lnTo>
                  <a:pt x="1158" y="777"/>
                </a:lnTo>
                <a:lnTo>
                  <a:pt x="1112" y="769"/>
                </a:lnTo>
                <a:lnTo>
                  <a:pt x="1077" y="755"/>
                </a:lnTo>
                <a:lnTo>
                  <a:pt x="1047" y="739"/>
                </a:lnTo>
                <a:lnTo>
                  <a:pt x="1025" y="719"/>
                </a:lnTo>
                <a:lnTo>
                  <a:pt x="1011" y="695"/>
                </a:lnTo>
                <a:lnTo>
                  <a:pt x="1007" y="663"/>
                </a:lnTo>
                <a:lnTo>
                  <a:pt x="1011" y="628"/>
                </a:lnTo>
                <a:lnTo>
                  <a:pt x="1023" y="586"/>
                </a:lnTo>
                <a:lnTo>
                  <a:pt x="1023" y="580"/>
                </a:lnTo>
                <a:lnTo>
                  <a:pt x="1023" y="574"/>
                </a:lnTo>
                <a:lnTo>
                  <a:pt x="1021" y="568"/>
                </a:lnTo>
                <a:lnTo>
                  <a:pt x="1021" y="564"/>
                </a:lnTo>
                <a:lnTo>
                  <a:pt x="969" y="534"/>
                </a:lnTo>
                <a:lnTo>
                  <a:pt x="936" y="505"/>
                </a:lnTo>
                <a:lnTo>
                  <a:pt x="918" y="475"/>
                </a:lnTo>
                <a:lnTo>
                  <a:pt x="918" y="447"/>
                </a:lnTo>
                <a:lnTo>
                  <a:pt x="932" y="417"/>
                </a:lnTo>
                <a:lnTo>
                  <a:pt x="955" y="389"/>
                </a:lnTo>
                <a:lnTo>
                  <a:pt x="991" y="360"/>
                </a:lnTo>
                <a:lnTo>
                  <a:pt x="1035" y="330"/>
                </a:lnTo>
                <a:lnTo>
                  <a:pt x="1065" y="322"/>
                </a:lnTo>
                <a:lnTo>
                  <a:pt x="1086" y="314"/>
                </a:lnTo>
                <a:lnTo>
                  <a:pt x="1104" y="310"/>
                </a:lnTo>
                <a:lnTo>
                  <a:pt x="1116" y="306"/>
                </a:lnTo>
                <a:lnTo>
                  <a:pt x="1124" y="302"/>
                </a:lnTo>
                <a:lnTo>
                  <a:pt x="1132" y="300"/>
                </a:lnTo>
                <a:lnTo>
                  <a:pt x="1138" y="298"/>
                </a:lnTo>
                <a:lnTo>
                  <a:pt x="1144" y="294"/>
                </a:lnTo>
                <a:lnTo>
                  <a:pt x="1140" y="266"/>
                </a:lnTo>
                <a:lnTo>
                  <a:pt x="1132" y="242"/>
                </a:lnTo>
                <a:lnTo>
                  <a:pt x="1122" y="216"/>
                </a:lnTo>
                <a:lnTo>
                  <a:pt x="1118" y="189"/>
                </a:lnTo>
                <a:lnTo>
                  <a:pt x="1144" y="173"/>
                </a:lnTo>
                <a:lnTo>
                  <a:pt x="1170" y="167"/>
                </a:lnTo>
                <a:lnTo>
                  <a:pt x="1196" y="165"/>
                </a:lnTo>
                <a:lnTo>
                  <a:pt x="1222" y="169"/>
                </a:lnTo>
                <a:lnTo>
                  <a:pt x="1249" y="177"/>
                </a:lnTo>
                <a:lnTo>
                  <a:pt x="1277" y="187"/>
                </a:lnTo>
                <a:lnTo>
                  <a:pt x="1305" y="201"/>
                </a:lnTo>
                <a:lnTo>
                  <a:pt x="1337" y="213"/>
                </a:lnTo>
                <a:lnTo>
                  <a:pt x="1355" y="189"/>
                </a:lnTo>
                <a:lnTo>
                  <a:pt x="1373" y="165"/>
                </a:lnTo>
                <a:lnTo>
                  <a:pt x="1392" y="141"/>
                </a:lnTo>
                <a:lnTo>
                  <a:pt x="1412" y="117"/>
                </a:lnTo>
                <a:lnTo>
                  <a:pt x="1432" y="95"/>
                </a:lnTo>
                <a:lnTo>
                  <a:pt x="1452" y="77"/>
                </a:lnTo>
                <a:lnTo>
                  <a:pt x="1474" y="60"/>
                </a:lnTo>
                <a:lnTo>
                  <a:pt x="1496" y="46"/>
                </a:lnTo>
                <a:lnTo>
                  <a:pt x="1518" y="36"/>
                </a:lnTo>
                <a:lnTo>
                  <a:pt x="1539" y="30"/>
                </a:lnTo>
                <a:lnTo>
                  <a:pt x="1563" y="30"/>
                </a:lnTo>
                <a:lnTo>
                  <a:pt x="1585" y="36"/>
                </a:lnTo>
                <a:lnTo>
                  <a:pt x="1609" y="46"/>
                </a:lnTo>
                <a:lnTo>
                  <a:pt x="1631" y="64"/>
                </a:lnTo>
                <a:lnTo>
                  <a:pt x="1655" y="89"/>
                </a:lnTo>
                <a:lnTo>
                  <a:pt x="1676" y="121"/>
                </a:lnTo>
                <a:lnTo>
                  <a:pt x="1678" y="121"/>
                </a:lnTo>
                <a:lnTo>
                  <a:pt x="1682" y="121"/>
                </a:lnTo>
                <a:lnTo>
                  <a:pt x="1684" y="123"/>
                </a:lnTo>
                <a:lnTo>
                  <a:pt x="1688" y="123"/>
                </a:lnTo>
                <a:lnTo>
                  <a:pt x="1720" y="93"/>
                </a:lnTo>
                <a:lnTo>
                  <a:pt x="1750" y="66"/>
                </a:lnTo>
                <a:lnTo>
                  <a:pt x="1782" y="40"/>
                </a:lnTo>
                <a:lnTo>
                  <a:pt x="1813" y="20"/>
                </a:lnTo>
                <a:lnTo>
                  <a:pt x="1849" y="6"/>
                </a:lnTo>
                <a:lnTo>
                  <a:pt x="1887" y="0"/>
                </a:lnTo>
                <a:lnTo>
                  <a:pt x="1929" y="6"/>
                </a:lnTo>
                <a:lnTo>
                  <a:pt x="1974" y="24"/>
                </a:lnTo>
                <a:lnTo>
                  <a:pt x="2000" y="56"/>
                </a:lnTo>
                <a:lnTo>
                  <a:pt x="2014" y="87"/>
                </a:lnTo>
                <a:lnTo>
                  <a:pt x="2022" y="123"/>
                </a:lnTo>
                <a:lnTo>
                  <a:pt x="2024" y="159"/>
                </a:lnTo>
                <a:lnTo>
                  <a:pt x="2022" y="197"/>
                </a:lnTo>
                <a:lnTo>
                  <a:pt x="2016" y="234"/>
                </a:lnTo>
                <a:lnTo>
                  <a:pt x="2012" y="274"/>
                </a:lnTo>
                <a:lnTo>
                  <a:pt x="2010" y="316"/>
                </a:lnTo>
                <a:lnTo>
                  <a:pt x="2070" y="320"/>
                </a:lnTo>
                <a:lnTo>
                  <a:pt x="2109" y="332"/>
                </a:lnTo>
                <a:lnTo>
                  <a:pt x="2131" y="350"/>
                </a:lnTo>
                <a:lnTo>
                  <a:pt x="2135" y="373"/>
                </a:lnTo>
                <a:lnTo>
                  <a:pt x="2129" y="403"/>
                </a:lnTo>
                <a:lnTo>
                  <a:pt x="2111" y="439"/>
                </a:lnTo>
                <a:lnTo>
                  <a:pt x="2088" y="481"/>
                </a:lnTo>
                <a:lnTo>
                  <a:pt x="2058" y="526"/>
                </a:lnTo>
                <a:lnTo>
                  <a:pt x="2044" y="540"/>
                </a:lnTo>
                <a:lnTo>
                  <a:pt x="2030" y="552"/>
                </a:lnTo>
                <a:lnTo>
                  <a:pt x="2016" y="566"/>
                </a:lnTo>
                <a:lnTo>
                  <a:pt x="2004" y="580"/>
                </a:lnTo>
                <a:lnTo>
                  <a:pt x="2002" y="614"/>
                </a:lnTo>
                <a:lnTo>
                  <a:pt x="1998" y="642"/>
                </a:lnTo>
                <a:lnTo>
                  <a:pt x="1990" y="663"/>
                </a:lnTo>
                <a:lnTo>
                  <a:pt x="1978" y="679"/>
                </a:lnTo>
                <a:lnTo>
                  <a:pt x="1962" y="693"/>
                </a:lnTo>
                <a:lnTo>
                  <a:pt x="1943" y="705"/>
                </a:lnTo>
                <a:lnTo>
                  <a:pt x="1917" y="717"/>
                </a:lnTo>
                <a:lnTo>
                  <a:pt x="1887" y="729"/>
                </a:lnTo>
                <a:lnTo>
                  <a:pt x="1895" y="797"/>
                </a:lnTo>
                <a:lnTo>
                  <a:pt x="1907" y="868"/>
                </a:lnTo>
                <a:lnTo>
                  <a:pt x="1923" y="944"/>
                </a:lnTo>
                <a:lnTo>
                  <a:pt x="1943" y="1019"/>
                </a:lnTo>
                <a:lnTo>
                  <a:pt x="1962" y="1097"/>
                </a:lnTo>
                <a:lnTo>
                  <a:pt x="1986" y="1174"/>
                </a:lnTo>
                <a:lnTo>
                  <a:pt x="2012" y="1248"/>
                </a:lnTo>
                <a:lnTo>
                  <a:pt x="2038" y="1319"/>
                </a:lnTo>
                <a:lnTo>
                  <a:pt x="2084" y="1315"/>
                </a:lnTo>
                <a:lnTo>
                  <a:pt x="2127" y="1311"/>
                </a:lnTo>
                <a:lnTo>
                  <a:pt x="2173" y="1307"/>
                </a:lnTo>
                <a:lnTo>
                  <a:pt x="2215" y="1301"/>
                </a:lnTo>
                <a:lnTo>
                  <a:pt x="2258" y="1297"/>
                </a:lnTo>
                <a:lnTo>
                  <a:pt x="2300" y="1295"/>
                </a:lnTo>
                <a:lnTo>
                  <a:pt x="2344" y="1293"/>
                </a:lnTo>
                <a:lnTo>
                  <a:pt x="2386" y="1295"/>
                </a:lnTo>
                <a:lnTo>
                  <a:pt x="2427" y="1297"/>
                </a:lnTo>
                <a:lnTo>
                  <a:pt x="2467" y="1303"/>
                </a:lnTo>
                <a:lnTo>
                  <a:pt x="2509" y="1311"/>
                </a:lnTo>
                <a:lnTo>
                  <a:pt x="2550" y="1325"/>
                </a:lnTo>
                <a:lnTo>
                  <a:pt x="2590" y="1341"/>
                </a:lnTo>
                <a:lnTo>
                  <a:pt x="2632" y="1361"/>
                </a:lnTo>
                <a:lnTo>
                  <a:pt x="2674" y="1387"/>
                </a:lnTo>
                <a:lnTo>
                  <a:pt x="2715" y="1416"/>
                </a:lnTo>
                <a:lnTo>
                  <a:pt x="2765" y="1486"/>
                </a:lnTo>
                <a:lnTo>
                  <a:pt x="2813" y="1569"/>
                </a:lnTo>
                <a:lnTo>
                  <a:pt x="2858" y="1663"/>
                </a:lnTo>
                <a:lnTo>
                  <a:pt x="2898" y="1762"/>
                </a:lnTo>
                <a:lnTo>
                  <a:pt x="2926" y="1865"/>
                </a:lnTo>
                <a:lnTo>
                  <a:pt x="2946" y="1969"/>
                </a:lnTo>
                <a:lnTo>
                  <a:pt x="2950" y="2070"/>
                </a:lnTo>
                <a:lnTo>
                  <a:pt x="2936" y="2163"/>
                </a:lnTo>
                <a:lnTo>
                  <a:pt x="2928" y="2179"/>
                </a:lnTo>
                <a:lnTo>
                  <a:pt x="2918" y="2199"/>
                </a:lnTo>
                <a:lnTo>
                  <a:pt x="2906" y="2221"/>
                </a:lnTo>
                <a:lnTo>
                  <a:pt x="2894" y="2243"/>
                </a:lnTo>
                <a:lnTo>
                  <a:pt x="2882" y="2265"/>
                </a:lnTo>
                <a:lnTo>
                  <a:pt x="2872" y="2285"/>
                </a:lnTo>
                <a:lnTo>
                  <a:pt x="2864" y="2303"/>
                </a:lnTo>
                <a:lnTo>
                  <a:pt x="2860" y="2316"/>
                </a:lnTo>
                <a:lnTo>
                  <a:pt x="2882" y="2316"/>
                </a:lnTo>
                <a:lnTo>
                  <a:pt x="2902" y="2316"/>
                </a:lnTo>
                <a:lnTo>
                  <a:pt x="2924" y="2316"/>
                </a:lnTo>
                <a:lnTo>
                  <a:pt x="2946" y="2316"/>
                </a:lnTo>
                <a:lnTo>
                  <a:pt x="2965" y="2316"/>
                </a:lnTo>
                <a:lnTo>
                  <a:pt x="2987" y="2316"/>
                </a:lnTo>
                <a:lnTo>
                  <a:pt x="3009" y="2314"/>
                </a:lnTo>
                <a:lnTo>
                  <a:pt x="3031" y="2314"/>
                </a:lnTo>
                <a:lnTo>
                  <a:pt x="3051" y="2312"/>
                </a:lnTo>
                <a:lnTo>
                  <a:pt x="3073" y="2312"/>
                </a:lnTo>
                <a:lnTo>
                  <a:pt x="3095" y="2312"/>
                </a:lnTo>
                <a:lnTo>
                  <a:pt x="3118" y="2312"/>
                </a:lnTo>
                <a:lnTo>
                  <a:pt x="3140" y="2312"/>
                </a:lnTo>
                <a:lnTo>
                  <a:pt x="3162" y="2312"/>
                </a:lnTo>
                <a:lnTo>
                  <a:pt x="3184" y="2312"/>
                </a:lnTo>
                <a:lnTo>
                  <a:pt x="3208" y="2314"/>
                </a:lnTo>
                <a:lnTo>
                  <a:pt x="3218" y="2297"/>
                </a:lnTo>
                <a:lnTo>
                  <a:pt x="3226" y="2283"/>
                </a:lnTo>
                <a:lnTo>
                  <a:pt x="3232" y="2269"/>
                </a:lnTo>
                <a:lnTo>
                  <a:pt x="3240" y="2257"/>
                </a:lnTo>
                <a:lnTo>
                  <a:pt x="3248" y="2247"/>
                </a:lnTo>
                <a:lnTo>
                  <a:pt x="3257" y="2235"/>
                </a:lnTo>
                <a:lnTo>
                  <a:pt x="3267" y="2223"/>
                </a:lnTo>
                <a:lnTo>
                  <a:pt x="3279" y="2209"/>
                </a:lnTo>
                <a:lnTo>
                  <a:pt x="3309" y="2217"/>
                </a:lnTo>
                <a:lnTo>
                  <a:pt x="3337" y="2231"/>
                </a:lnTo>
                <a:lnTo>
                  <a:pt x="3363" y="2249"/>
                </a:lnTo>
                <a:lnTo>
                  <a:pt x="3387" y="2273"/>
                </a:lnTo>
                <a:lnTo>
                  <a:pt x="3408" y="2301"/>
                </a:lnTo>
                <a:lnTo>
                  <a:pt x="3430" y="2328"/>
                </a:lnTo>
                <a:lnTo>
                  <a:pt x="3448" y="2360"/>
                </a:lnTo>
                <a:lnTo>
                  <a:pt x="3464" y="2392"/>
                </a:lnTo>
                <a:lnTo>
                  <a:pt x="3480" y="2398"/>
                </a:lnTo>
                <a:lnTo>
                  <a:pt x="3494" y="2404"/>
                </a:lnTo>
                <a:lnTo>
                  <a:pt x="3506" y="2408"/>
                </a:lnTo>
                <a:lnTo>
                  <a:pt x="3518" y="2412"/>
                </a:lnTo>
                <a:lnTo>
                  <a:pt x="3532" y="2420"/>
                </a:lnTo>
                <a:lnTo>
                  <a:pt x="3549" y="2428"/>
                </a:lnTo>
                <a:lnTo>
                  <a:pt x="3571" y="2438"/>
                </a:lnTo>
                <a:lnTo>
                  <a:pt x="3599" y="2452"/>
                </a:lnTo>
                <a:lnTo>
                  <a:pt x="3595" y="2473"/>
                </a:lnTo>
                <a:lnTo>
                  <a:pt x="3583" y="2493"/>
                </a:lnTo>
                <a:lnTo>
                  <a:pt x="3567" y="2511"/>
                </a:lnTo>
                <a:lnTo>
                  <a:pt x="3547" y="2527"/>
                </a:lnTo>
                <a:lnTo>
                  <a:pt x="3553" y="2569"/>
                </a:lnTo>
                <a:lnTo>
                  <a:pt x="3559" y="2601"/>
                </a:lnTo>
                <a:lnTo>
                  <a:pt x="3557" y="2632"/>
                </a:lnTo>
                <a:lnTo>
                  <a:pt x="3540" y="2670"/>
                </a:lnTo>
                <a:lnTo>
                  <a:pt x="3559" y="2759"/>
                </a:lnTo>
                <a:lnTo>
                  <a:pt x="3583" y="2851"/>
                </a:lnTo>
                <a:lnTo>
                  <a:pt x="3611" y="2944"/>
                </a:lnTo>
                <a:lnTo>
                  <a:pt x="3641" y="3038"/>
                </a:lnTo>
                <a:lnTo>
                  <a:pt x="3673" y="3131"/>
                </a:lnTo>
                <a:lnTo>
                  <a:pt x="3702" y="3224"/>
                </a:lnTo>
                <a:lnTo>
                  <a:pt x="3732" y="3318"/>
                </a:lnTo>
                <a:lnTo>
                  <a:pt x="3760" y="3411"/>
                </a:lnTo>
                <a:lnTo>
                  <a:pt x="3758" y="3413"/>
                </a:lnTo>
                <a:lnTo>
                  <a:pt x="3758" y="3415"/>
                </a:lnTo>
                <a:lnTo>
                  <a:pt x="3756" y="3419"/>
                </a:lnTo>
                <a:lnTo>
                  <a:pt x="3754" y="3421"/>
                </a:lnTo>
                <a:lnTo>
                  <a:pt x="3744" y="3421"/>
                </a:lnTo>
                <a:lnTo>
                  <a:pt x="3736" y="3421"/>
                </a:lnTo>
                <a:lnTo>
                  <a:pt x="3726" y="3421"/>
                </a:lnTo>
                <a:lnTo>
                  <a:pt x="3718" y="3421"/>
                </a:lnTo>
                <a:lnTo>
                  <a:pt x="3708" y="3421"/>
                </a:lnTo>
                <a:lnTo>
                  <a:pt x="3700" y="3421"/>
                </a:lnTo>
                <a:lnTo>
                  <a:pt x="3690" y="3421"/>
                </a:lnTo>
                <a:lnTo>
                  <a:pt x="3683" y="3421"/>
                </a:lnTo>
                <a:lnTo>
                  <a:pt x="3683" y="3421"/>
                </a:lnTo>
                <a:lnTo>
                  <a:pt x="3683" y="34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3" name="Freeform 6"/>
          <p:cNvSpPr/>
          <p:nvPr/>
        </p:nvSpPr>
        <p:spPr bwMode="auto">
          <a:xfrm>
            <a:off x="360363" y="3851275"/>
            <a:ext cx="4376737" cy="1304925"/>
          </a:xfrm>
          <a:custGeom>
            <a:avLst/>
            <a:gdLst>
              <a:gd name="T0" fmla="*/ 3055 w 3676"/>
              <a:gd name="T1" fmla="*/ 1086 h 1096"/>
              <a:gd name="T2" fmla="*/ 2377 w 3676"/>
              <a:gd name="T3" fmla="*/ 1076 h 1096"/>
              <a:gd name="T4" fmla="*/ 1700 w 3676"/>
              <a:gd name="T5" fmla="*/ 1064 h 1096"/>
              <a:gd name="T6" fmla="*/ 1025 w 3676"/>
              <a:gd name="T7" fmla="*/ 1054 h 1096"/>
              <a:gd name="T8" fmla="*/ 347 w 3676"/>
              <a:gd name="T9" fmla="*/ 1045 h 1096"/>
              <a:gd name="T10" fmla="*/ 2 w 3676"/>
              <a:gd name="T11" fmla="*/ 1007 h 1096"/>
              <a:gd name="T12" fmla="*/ 97 w 3676"/>
              <a:gd name="T13" fmla="*/ 758 h 1096"/>
              <a:gd name="T14" fmla="*/ 363 w 3676"/>
              <a:gd name="T15" fmla="*/ 149 h 1096"/>
              <a:gd name="T16" fmla="*/ 544 w 3676"/>
              <a:gd name="T17" fmla="*/ 0 h 1096"/>
              <a:gd name="T18" fmla="*/ 713 w 3676"/>
              <a:gd name="T19" fmla="*/ 103 h 1096"/>
              <a:gd name="T20" fmla="*/ 874 w 3676"/>
              <a:gd name="T21" fmla="*/ 121 h 1096"/>
              <a:gd name="T22" fmla="*/ 955 w 3676"/>
              <a:gd name="T23" fmla="*/ 31 h 1096"/>
              <a:gd name="T24" fmla="*/ 1251 w 3676"/>
              <a:gd name="T25" fmla="*/ 17 h 1096"/>
              <a:gd name="T26" fmla="*/ 1591 w 3676"/>
              <a:gd name="T27" fmla="*/ 27 h 1096"/>
              <a:gd name="T28" fmla="*/ 1873 w 3676"/>
              <a:gd name="T29" fmla="*/ 107 h 1096"/>
              <a:gd name="T30" fmla="*/ 1799 w 3676"/>
              <a:gd name="T31" fmla="*/ 162 h 1096"/>
              <a:gd name="T32" fmla="*/ 1670 w 3676"/>
              <a:gd name="T33" fmla="*/ 160 h 1096"/>
              <a:gd name="T34" fmla="*/ 1545 w 3676"/>
              <a:gd name="T35" fmla="*/ 157 h 1096"/>
              <a:gd name="T36" fmla="*/ 1501 w 3676"/>
              <a:gd name="T37" fmla="*/ 153 h 1096"/>
              <a:gd name="T38" fmla="*/ 1426 w 3676"/>
              <a:gd name="T39" fmla="*/ 220 h 1096"/>
              <a:gd name="T40" fmla="*/ 1213 w 3676"/>
              <a:gd name="T41" fmla="*/ 464 h 1096"/>
              <a:gd name="T42" fmla="*/ 1078 w 3676"/>
              <a:gd name="T43" fmla="*/ 617 h 1096"/>
              <a:gd name="T44" fmla="*/ 953 w 3676"/>
              <a:gd name="T45" fmla="*/ 756 h 1096"/>
              <a:gd name="T46" fmla="*/ 995 w 3676"/>
              <a:gd name="T47" fmla="*/ 782 h 1096"/>
              <a:gd name="T48" fmla="*/ 1235 w 3676"/>
              <a:gd name="T49" fmla="*/ 802 h 1096"/>
              <a:gd name="T50" fmla="*/ 1507 w 3676"/>
              <a:gd name="T51" fmla="*/ 814 h 1096"/>
              <a:gd name="T52" fmla="*/ 1781 w 3676"/>
              <a:gd name="T53" fmla="*/ 824 h 1096"/>
              <a:gd name="T54" fmla="*/ 2053 w 3676"/>
              <a:gd name="T55" fmla="*/ 830 h 1096"/>
              <a:gd name="T56" fmla="*/ 2328 w 3676"/>
              <a:gd name="T57" fmla="*/ 834 h 1096"/>
              <a:gd name="T58" fmla="*/ 2475 w 3676"/>
              <a:gd name="T59" fmla="*/ 820 h 1096"/>
              <a:gd name="T60" fmla="*/ 2334 w 3676"/>
              <a:gd name="T61" fmla="*/ 502 h 1096"/>
              <a:gd name="T62" fmla="*/ 2379 w 3676"/>
              <a:gd name="T63" fmla="*/ 212 h 1096"/>
              <a:gd name="T64" fmla="*/ 2612 w 3676"/>
              <a:gd name="T65" fmla="*/ 55 h 1096"/>
              <a:gd name="T66" fmla="*/ 2749 w 3676"/>
              <a:gd name="T67" fmla="*/ 53 h 1096"/>
              <a:gd name="T68" fmla="*/ 2890 w 3676"/>
              <a:gd name="T69" fmla="*/ 55 h 1096"/>
              <a:gd name="T70" fmla="*/ 2967 w 3676"/>
              <a:gd name="T71" fmla="*/ 109 h 1096"/>
              <a:gd name="T72" fmla="*/ 2973 w 3676"/>
              <a:gd name="T73" fmla="*/ 155 h 1096"/>
              <a:gd name="T74" fmla="*/ 2923 w 3676"/>
              <a:gd name="T75" fmla="*/ 194 h 1096"/>
              <a:gd name="T76" fmla="*/ 2931 w 3676"/>
              <a:gd name="T77" fmla="*/ 300 h 1096"/>
              <a:gd name="T78" fmla="*/ 2900 w 3676"/>
              <a:gd name="T79" fmla="*/ 353 h 1096"/>
              <a:gd name="T80" fmla="*/ 2848 w 3676"/>
              <a:gd name="T81" fmla="*/ 403 h 1096"/>
              <a:gd name="T82" fmla="*/ 2771 w 3676"/>
              <a:gd name="T83" fmla="*/ 534 h 1096"/>
              <a:gd name="T84" fmla="*/ 2691 w 3676"/>
              <a:gd name="T85" fmla="*/ 725 h 1096"/>
              <a:gd name="T86" fmla="*/ 2880 w 3676"/>
              <a:gd name="T87" fmla="*/ 755 h 1096"/>
              <a:gd name="T88" fmla="*/ 3021 w 3676"/>
              <a:gd name="T89" fmla="*/ 898 h 1096"/>
              <a:gd name="T90" fmla="*/ 3213 w 3676"/>
              <a:gd name="T91" fmla="*/ 828 h 1096"/>
              <a:gd name="T92" fmla="*/ 3301 w 3676"/>
              <a:gd name="T93" fmla="*/ 749 h 1096"/>
              <a:gd name="T94" fmla="*/ 3350 w 3676"/>
              <a:gd name="T95" fmla="*/ 609 h 1096"/>
              <a:gd name="T96" fmla="*/ 3426 w 3676"/>
              <a:gd name="T97" fmla="*/ 554 h 1096"/>
              <a:gd name="T98" fmla="*/ 3392 w 3676"/>
              <a:gd name="T99" fmla="*/ 460 h 1096"/>
              <a:gd name="T100" fmla="*/ 3436 w 3676"/>
              <a:gd name="T101" fmla="*/ 421 h 1096"/>
              <a:gd name="T102" fmla="*/ 3591 w 3676"/>
              <a:gd name="T103" fmla="*/ 812 h 1096"/>
              <a:gd name="T104" fmla="*/ 3670 w 3676"/>
              <a:gd name="T105" fmla="*/ 1094 h 1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76" h="1096">
                <a:moveTo>
                  <a:pt x="3621" y="1096"/>
                </a:moveTo>
                <a:lnTo>
                  <a:pt x="3507" y="1094"/>
                </a:lnTo>
                <a:lnTo>
                  <a:pt x="3394" y="1092"/>
                </a:lnTo>
                <a:lnTo>
                  <a:pt x="3281" y="1090"/>
                </a:lnTo>
                <a:lnTo>
                  <a:pt x="3168" y="1088"/>
                </a:lnTo>
                <a:lnTo>
                  <a:pt x="3055" y="1086"/>
                </a:lnTo>
                <a:lnTo>
                  <a:pt x="2941" y="1084"/>
                </a:lnTo>
                <a:lnTo>
                  <a:pt x="2830" y="1082"/>
                </a:lnTo>
                <a:lnTo>
                  <a:pt x="2717" y="1082"/>
                </a:lnTo>
                <a:lnTo>
                  <a:pt x="2604" y="1080"/>
                </a:lnTo>
                <a:lnTo>
                  <a:pt x="2490" y="1078"/>
                </a:lnTo>
                <a:lnTo>
                  <a:pt x="2377" y="1076"/>
                </a:lnTo>
                <a:lnTo>
                  <a:pt x="2264" y="1074"/>
                </a:lnTo>
                <a:lnTo>
                  <a:pt x="2153" y="1072"/>
                </a:lnTo>
                <a:lnTo>
                  <a:pt x="2040" y="1070"/>
                </a:lnTo>
                <a:lnTo>
                  <a:pt x="1926" y="1068"/>
                </a:lnTo>
                <a:lnTo>
                  <a:pt x="1813" y="1066"/>
                </a:lnTo>
                <a:lnTo>
                  <a:pt x="1700" y="1064"/>
                </a:lnTo>
                <a:lnTo>
                  <a:pt x="1589" y="1062"/>
                </a:lnTo>
                <a:lnTo>
                  <a:pt x="1475" y="1060"/>
                </a:lnTo>
                <a:lnTo>
                  <a:pt x="1362" y="1058"/>
                </a:lnTo>
                <a:lnTo>
                  <a:pt x="1249" y="1058"/>
                </a:lnTo>
                <a:lnTo>
                  <a:pt x="1136" y="1056"/>
                </a:lnTo>
                <a:lnTo>
                  <a:pt x="1025" y="1054"/>
                </a:lnTo>
                <a:lnTo>
                  <a:pt x="911" y="1053"/>
                </a:lnTo>
                <a:lnTo>
                  <a:pt x="798" y="1051"/>
                </a:lnTo>
                <a:lnTo>
                  <a:pt x="685" y="1049"/>
                </a:lnTo>
                <a:lnTo>
                  <a:pt x="572" y="1047"/>
                </a:lnTo>
                <a:lnTo>
                  <a:pt x="458" y="1045"/>
                </a:lnTo>
                <a:lnTo>
                  <a:pt x="347" y="1045"/>
                </a:lnTo>
                <a:lnTo>
                  <a:pt x="234" y="1043"/>
                </a:lnTo>
                <a:lnTo>
                  <a:pt x="121" y="1041"/>
                </a:lnTo>
                <a:lnTo>
                  <a:pt x="8" y="1039"/>
                </a:lnTo>
                <a:lnTo>
                  <a:pt x="2" y="1033"/>
                </a:lnTo>
                <a:lnTo>
                  <a:pt x="0" y="1023"/>
                </a:lnTo>
                <a:lnTo>
                  <a:pt x="2" y="1007"/>
                </a:lnTo>
                <a:lnTo>
                  <a:pt x="6" y="983"/>
                </a:lnTo>
                <a:lnTo>
                  <a:pt x="16" y="955"/>
                </a:lnTo>
                <a:lnTo>
                  <a:pt x="29" y="917"/>
                </a:lnTo>
                <a:lnTo>
                  <a:pt x="47" y="874"/>
                </a:lnTo>
                <a:lnTo>
                  <a:pt x="69" y="820"/>
                </a:lnTo>
                <a:lnTo>
                  <a:pt x="97" y="758"/>
                </a:lnTo>
                <a:lnTo>
                  <a:pt x="129" y="685"/>
                </a:lnTo>
                <a:lnTo>
                  <a:pt x="165" y="602"/>
                </a:lnTo>
                <a:lnTo>
                  <a:pt x="206" y="506"/>
                </a:lnTo>
                <a:lnTo>
                  <a:pt x="254" y="401"/>
                </a:lnTo>
                <a:lnTo>
                  <a:pt x="306" y="282"/>
                </a:lnTo>
                <a:lnTo>
                  <a:pt x="363" y="149"/>
                </a:lnTo>
                <a:lnTo>
                  <a:pt x="427" y="2"/>
                </a:lnTo>
                <a:lnTo>
                  <a:pt x="451" y="0"/>
                </a:lnTo>
                <a:lnTo>
                  <a:pt x="472" y="0"/>
                </a:lnTo>
                <a:lnTo>
                  <a:pt x="492" y="0"/>
                </a:lnTo>
                <a:lnTo>
                  <a:pt x="516" y="0"/>
                </a:lnTo>
                <a:lnTo>
                  <a:pt x="544" y="0"/>
                </a:lnTo>
                <a:lnTo>
                  <a:pt x="582" y="2"/>
                </a:lnTo>
                <a:lnTo>
                  <a:pt x="631" y="4"/>
                </a:lnTo>
                <a:lnTo>
                  <a:pt x="695" y="6"/>
                </a:lnTo>
                <a:lnTo>
                  <a:pt x="697" y="39"/>
                </a:lnTo>
                <a:lnTo>
                  <a:pt x="703" y="73"/>
                </a:lnTo>
                <a:lnTo>
                  <a:pt x="713" y="103"/>
                </a:lnTo>
                <a:lnTo>
                  <a:pt x="731" y="127"/>
                </a:lnTo>
                <a:lnTo>
                  <a:pt x="752" y="145"/>
                </a:lnTo>
                <a:lnTo>
                  <a:pt x="780" y="155"/>
                </a:lnTo>
                <a:lnTo>
                  <a:pt x="816" y="153"/>
                </a:lnTo>
                <a:lnTo>
                  <a:pt x="860" y="137"/>
                </a:lnTo>
                <a:lnTo>
                  <a:pt x="874" y="121"/>
                </a:lnTo>
                <a:lnTo>
                  <a:pt x="888" y="107"/>
                </a:lnTo>
                <a:lnTo>
                  <a:pt x="901" y="91"/>
                </a:lnTo>
                <a:lnTo>
                  <a:pt x="915" y="77"/>
                </a:lnTo>
                <a:lnTo>
                  <a:pt x="927" y="61"/>
                </a:lnTo>
                <a:lnTo>
                  <a:pt x="941" y="47"/>
                </a:lnTo>
                <a:lnTo>
                  <a:pt x="955" y="31"/>
                </a:lnTo>
                <a:lnTo>
                  <a:pt x="969" y="15"/>
                </a:lnTo>
                <a:lnTo>
                  <a:pt x="1025" y="15"/>
                </a:lnTo>
                <a:lnTo>
                  <a:pt x="1082" y="15"/>
                </a:lnTo>
                <a:lnTo>
                  <a:pt x="1138" y="17"/>
                </a:lnTo>
                <a:lnTo>
                  <a:pt x="1195" y="17"/>
                </a:lnTo>
                <a:lnTo>
                  <a:pt x="1251" y="17"/>
                </a:lnTo>
                <a:lnTo>
                  <a:pt x="1309" y="19"/>
                </a:lnTo>
                <a:lnTo>
                  <a:pt x="1364" y="21"/>
                </a:lnTo>
                <a:lnTo>
                  <a:pt x="1420" y="21"/>
                </a:lnTo>
                <a:lnTo>
                  <a:pt x="1477" y="23"/>
                </a:lnTo>
                <a:lnTo>
                  <a:pt x="1533" y="25"/>
                </a:lnTo>
                <a:lnTo>
                  <a:pt x="1591" y="27"/>
                </a:lnTo>
                <a:lnTo>
                  <a:pt x="1648" y="29"/>
                </a:lnTo>
                <a:lnTo>
                  <a:pt x="1704" y="31"/>
                </a:lnTo>
                <a:lnTo>
                  <a:pt x="1761" y="33"/>
                </a:lnTo>
                <a:lnTo>
                  <a:pt x="1819" y="35"/>
                </a:lnTo>
                <a:lnTo>
                  <a:pt x="1877" y="37"/>
                </a:lnTo>
                <a:lnTo>
                  <a:pt x="1873" y="107"/>
                </a:lnTo>
                <a:lnTo>
                  <a:pt x="1869" y="145"/>
                </a:lnTo>
                <a:lnTo>
                  <a:pt x="1867" y="159"/>
                </a:lnTo>
                <a:lnTo>
                  <a:pt x="1865" y="164"/>
                </a:lnTo>
                <a:lnTo>
                  <a:pt x="1843" y="164"/>
                </a:lnTo>
                <a:lnTo>
                  <a:pt x="1821" y="164"/>
                </a:lnTo>
                <a:lnTo>
                  <a:pt x="1799" y="162"/>
                </a:lnTo>
                <a:lnTo>
                  <a:pt x="1779" y="162"/>
                </a:lnTo>
                <a:lnTo>
                  <a:pt x="1758" y="162"/>
                </a:lnTo>
                <a:lnTo>
                  <a:pt x="1736" y="162"/>
                </a:lnTo>
                <a:lnTo>
                  <a:pt x="1714" y="160"/>
                </a:lnTo>
                <a:lnTo>
                  <a:pt x="1692" y="160"/>
                </a:lnTo>
                <a:lnTo>
                  <a:pt x="1670" y="160"/>
                </a:lnTo>
                <a:lnTo>
                  <a:pt x="1650" y="159"/>
                </a:lnTo>
                <a:lnTo>
                  <a:pt x="1628" y="159"/>
                </a:lnTo>
                <a:lnTo>
                  <a:pt x="1607" y="159"/>
                </a:lnTo>
                <a:lnTo>
                  <a:pt x="1587" y="159"/>
                </a:lnTo>
                <a:lnTo>
                  <a:pt x="1565" y="157"/>
                </a:lnTo>
                <a:lnTo>
                  <a:pt x="1545" y="157"/>
                </a:lnTo>
                <a:lnTo>
                  <a:pt x="1523" y="157"/>
                </a:lnTo>
                <a:lnTo>
                  <a:pt x="1521" y="155"/>
                </a:lnTo>
                <a:lnTo>
                  <a:pt x="1519" y="151"/>
                </a:lnTo>
                <a:lnTo>
                  <a:pt x="1517" y="149"/>
                </a:lnTo>
                <a:lnTo>
                  <a:pt x="1515" y="147"/>
                </a:lnTo>
                <a:lnTo>
                  <a:pt x="1501" y="153"/>
                </a:lnTo>
                <a:lnTo>
                  <a:pt x="1487" y="160"/>
                </a:lnTo>
                <a:lnTo>
                  <a:pt x="1473" y="170"/>
                </a:lnTo>
                <a:lnTo>
                  <a:pt x="1462" y="182"/>
                </a:lnTo>
                <a:lnTo>
                  <a:pt x="1450" y="196"/>
                </a:lnTo>
                <a:lnTo>
                  <a:pt x="1438" y="208"/>
                </a:lnTo>
                <a:lnTo>
                  <a:pt x="1426" y="220"/>
                </a:lnTo>
                <a:lnTo>
                  <a:pt x="1416" y="232"/>
                </a:lnTo>
                <a:lnTo>
                  <a:pt x="1364" y="292"/>
                </a:lnTo>
                <a:lnTo>
                  <a:pt x="1319" y="343"/>
                </a:lnTo>
                <a:lnTo>
                  <a:pt x="1279" y="389"/>
                </a:lnTo>
                <a:lnTo>
                  <a:pt x="1245" y="429"/>
                </a:lnTo>
                <a:lnTo>
                  <a:pt x="1213" y="464"/>
                </a:lnTo>
                <a:lnTo>
                  <a:pt x="1185" y="496"/>
                </a:lnTo>
                <a:lnTo>
                  <a:pt x="1162" y="524"/>
                </a:lnTo>
                <a:lnTo>
                  <a:pt x="1140" y="548"/>
                </a:lnTo>
                <a:lnTo>
                  <a:pt x="1118" y="572"/>
                </a:lnTo>
                <a:lnTo>
                  <a:pt x="1098" y="596"/>
                </a:lnTo>
                <a:lnTo>
                  <a:pt x="1078" y="617"/>
                </a:lnTo>
                <a:lnTo>
                  <a:pt x="1056" y="641"/>
                </a:lnTo>
                <a:lnTo>
                  <a:pt x="1035" y="665"/>
                </a:lnTo>
                <a:lnTo>
                  <a:pt x="1011" y="691"/>
                </a:lnTo>
                <a:lnTo>
                  <a:pt x="983" y="721"/>
                </a:lnTo>
                <a:lnTo>
                  <a:pt x="953" y="753"/>
                </a:lnTo>
                <a:lnTo>
                  <a:pt x="953" y="756"/>
                </a:lnTo>
                <a:lnTo>
                  <a:pt x="953" y="760"/>
                </a:lnTo>
                <a:lnTo>
                  <a:pt x="953" y="764"/>
                </a:lnTo>
                <a:lnTo>
                  <a:pt x="955" y="768"/>
                </a:lnTo>
                <a:lnTo>
                  <a:pt x="973" y="772"/>
                </a:lnTo>
                <a:lnTo>
                  <a:pt x="985" y="776"/>
                </a:lnTo>
                <a:lnTo>
                  <a:pt x="995" y="782"/>
                </a:lnTo>
                <a:lnTo>
                  <a:pt x="1009" y="790"/>
                </a:lnTo>
                <a:lnTo>
                  <a:pt x="1054" y="792"/>
                </a:lnTo>
                <a:lnTo>
                  <a:pt x="1100" y="796"/>
                </a:lnTo>
                <a:lnTo>
                  <a:pt x="1146" y="798"/>
                </a:lnTo>
                <a:lnTo>
                  <a:pt x="1189" y="800"/>
                </a:lnTo>
                <a:lnTo>
                  <a:pt x="1235" y="802"/>
                </a:lnTo>
                <a:lnTo>
                  <a:pt x="1281" y="806"/>
                </a:lnTo>
                <a:lnTo>
                  <a:pt x="1326" y="808"/>
                </a:lnTo>
                <a:lnTo>
                  <a:pt x="1372" y="810"/>
                </a:lnTo>
                <a:lnTo>
                  <a:pt x="1418" y="812"/>
                </a:lnTo>
                <a:lnTo>
                  <a:pt x="1464" y="814"/>
                </a:lnTo>
                <a:lnTo>
                  <a:pt x="1507" y="814"/>
                </a:lnTo>
                <a:lnTo>
                  <a:pt x="1553" y="816"/>
                </a:lnTo>
                <a:lnTo>
                  <a:pt x="1599" y="818"/>
                </a:lnTo>
                <a:lnTo>
                  <a:pt x="1644" y="820"/>
                </a:lnTo>
                <a:lnTo>
                  <a:pt x="1690" y="822"/>
                </a:lnTo>
                <a:lnTo>
                  <a:pt x="1736" y="822"/>
                </a:lnTo>
                <a:lnTo>
                  <a:pt x="1781" y="824"/>
                </a:lnTo>
                <a:lnTo>
                  <a:pt x="1827" y="826"/>
                </a:lnTo>
                <a:lnTo>
                  <a:pt x="1871" y="826"/>
                </a:lnTo>
                <a:lnTo>
                  <a:pt x="1916" y="828"/>
                </a:lnTo>
                <a:lnTo>
                  <a:pt x="1962" y="828"/>
                </a:lnTo>
                <a:lnTo>
                  <a:pt x="2008" y="830"/>
                </a:lnTo>
                <a:lnTo>
                  <a:pt x="2053" y="830"/>
                </a:lnTo>
                <a:lnTo>
                  <a:pt x="2099" y="832"/>
                </a:lnTo>
                <a:lnTo>
                  <a:pt x="2145" y="832"/>
                </a:lnTo>
                <a:lnTo>
                  <a:pt x="2191" y="832"/>
                </a:lnTo>
                <a:lnTo>
                  <a:pt x="2236" y="834"/>
                </a:lnTo>
                <a:lnTo>
                  <a:pt x="2282" y="834"/>
                </a:lnTo>
                <a:lnTo>
                  <a:pt x="2328" y="834"/>
                </a:lnTo>
                <a:lnTo>
                  <a:pt x="2373" y="836"/>
                </a:lnTo>
                <a:lnTo>
                  <a:pt x="2419" y="836"/>
                </a:lnTo>
                <a:lnTo>
                  <a:pt x="2465" y="836"/>
                </a:lnTo>
                <a:lnTo>
                  <a:pt x="2469" y="830"/>
                </a:lnTo>
                <a:lnTo>
                  <a:pt x="2471" y="824"/>
                </a:lnTo>
                <a:lnTo>
                  <a:pt x="2475" y="820"/>
                </a:lnTo>
                <a:lnTo>
                  <a:pt x="2479" y="814"/>
                </a:lnTo>
                <a:lnTo>
                  <a:pt x="2453" y="756"/>
                </a:lnTo>
                <a:lnTo>
                  <a:pt x="2423" y="695"/>
                </a:lnTo>
                <a:lnTo>
                  <a:pt x="2393" y="631"/>
                </a:lnTo>
                <a:lnTo>
                  <a:pt x="2363" y="566"/>
                </a:lnTo>
                <a:lnTo>
                  <a:pt x="2334" y="502"/>
                </a:lnTo>
                <a:lnTo>
                  <a:pt x="2310" y="441"/>
                </a:lnTo>
                <a:lnTo>
                  <a:pt x="2288" y="381"/>
                </a:lnTo>
                <a:lnTo>
                  <a:pt x="2274" y="325"/>
                </a:lnTo>
                <a:lnTo>
                  <a:pt x="2306" y="286"/>
                </a:lnTo>
                <a:lnTo>
                  <a:pt x="2341" y="248"/>
                </a:lnTo>
                <a:lnTo>
                  <a:pt x="2379" y="212"/>
                </a:lnTo>
                <a:lnTo>
                  <a:pt x="2421" y="178"/>
                </a:lnTo>
                <a:lnTo>
                  <a:pt x="2463" y="147"/>
                </a:lnTo>
                <a:lnTo>
                  <a:pt x="2506" y="115"/>
                </a:lnTo>
                <a:lnTo>
                  <a:pt x="2548" y="85"/>
                </a:lnTo>
                <a:lnTo>
                  <a:pt x="2590" y="55"/>
                </a:lnTo>
                <a:lnTo>
                  <a:pt x="2612" y="55"/>
                </a:lnTo>
                <a:lnTo>
                  <a:pt x="2635" y="55"/>
                </a:lnTo>
                <a:lnTo>
                  <a:pt x="2657" y="55"/>
                </a:lnTo>
                <a:lnTo>
                  <a:pt x="2681" y="55"/>
                </a:lnTo>
                <a:lnTo>
                  <a:pt x="2703" y="53"/>
                </a:lnTo>
                <a:lnTo>
                  <a:pt x="2727" y="53"/>
                </a:lnTo>
                <a:lnTo>
                  <a:pt x="2749" y="53"/>
                </a:lnTo>
                <a:lnTo>
                  <a:pt x="2772" y="53"/>
                </a:lnTo>
                <a:lnTo>
                  <a:pt x="2796" y="53"/>
                </a:lnTo>
                <a:lnTo>
                  <a:pt x="2820" y="53"/>
                </a:lnTo>
                <a:lnTo>
                  <a:pt x="2842" y="53"/>
                </a:lnTo>
                <a:lnTo>
                  <a:pt x="2866" y="55"/>
                </a:lnTo>
                <a:lnTo>
                  <a:pt x="2890" y="55"/>
                </a:lnTo>
                <a:lnTo>
                  <a:pt x="2914" y="55"/>
                </a:lnTo>
                <a:lnTo>
                  <a:pt x="2937" y="57"/>
                </a:lnTo>
                <a:lnTo>
                  <a:pt x="2961" y="59"/>
                </a:lnTo>
                <a:lnTo>
                  <a:pt x="2959" y="79"/>
                </a:lnTo>
                <a:lnTo>
                  <a:pt x="2961" y="93"/>
                </a:lnTo>
                <a:lnTo>
                  <a:pt x="2967" y="109"/>
                </a:lnTo>
                <a:lnTo>
                  <a:pt x="2985" y="133"/>
                </a:lnTo>
                <a:lnTo>
                  <a:pt x="2985" y="137"/>
                </a:lnTo>
                <a:lnTo>
                  <a:pt x="2985" y="141"/>
                </a:lnTo>
                <a:lnTo>
                  <a:pt x="2985" y="145"/>
                </a:lnTo>
                <a:lnTo>
                  <a:pt x="2985" y="151"/>
                </a:lnTo>
                <a:lnTo>
                  <a:pt x="2973" y="155"/>
                </a:lnTo>
                <a:lnTo>
                  <a:pt x="2963" y="160"/>
                </a:lnTo>
                <a:lnTo>
                  <a:pt x="2953" y="166"/>
                </a:lnTo>
                <a:lnTo>
                  <a:pt x="2945" y="172"/>
                </a:lnTo>
                <a:lnTo>
                  <a:pt x="2937" y="178"/>
                </a:lnTo>
                <a:lnTo>
                  <a:pt x="2931" y="186"/>
                </a:lnTo>
                <a:lnTo>
                  <a:pt x="2923" y="194"/>
                </a:lnTo>
                <a:lnTo>
                  <a:pt x="2914" y="204"/>
                </a:lnTo>
                <a:lnTo>
                  <a:pt x="2919" y="220"/>
                </a:lnTo>
                <a:lnTo>
                  <a:pt x="2929" y="244"/>
                </a:lnTo>
                <a:lnTo>
                  <a:pt x="2937" y="268"/>
                </a:lnTo>
                <a:lnTo>
                  <a:pt x="2931" y="286"/>
                </a:lnTo>
                <a:lnTo>
                  <a:pt x="2931" y="300"/>
                </a:lnTo>
                <a:lnTo>
                  <a:pt x="2931" y="313"/>
                </a:lnTo>
                <a:lnTo>
                  <a:pt x="2931" y="329"/>
                </a:lnTo>
                <a:lnTo>
                  <a:pt x="2931" y="343"/>
                </a:lnTo>
                <a:lnTo>
                  <a:pt x="2919" y="349"/>
                </a:lnTo>
                <a:lnTo>
                  <a:pt x="2910" y="353"/>
                </a:lnTo>
                <a:lnTo>
                  <a:pt x="2900" y="353"/>
                </a:lnTo>
                <a:lnTo>
                  <a:pt x="2892" y="353"/>
                </a:lnTo>
                <a:lnTo>
                  <a:pt x="2882" y="355"/>
                </a:lnTo>
                <a:lnTo>
                  <a:pt x="2872" y="359"/>
                </a:lnTo>
                <a:lnTo>
                  <a:pt x="2862" y="367"/>
                </a:lnTo>
                <a:lnTo>
                  <a:pt x="2850" y="381"/>
                </a:lnTo>
                <a:lnTo>
                  <a:pt x="2848" y="403"/>
                </a:lnTo>
                <a:lnTo>
                  <a:pt x="2848" y="425"/>
                </a:lnTo>
                <a:lnTo>
                  <a:pt x="2846" y="447"/>
                </a:lnTo>
                <a:lnTo>
                  <a:pt x="2846" y="468"/>
                </a:lnTo>
                <a:lnTo>
                  <a:pt x="2818" y="488"/>
                </a:lnTo>
                <a:lnTo>
                  <a:pt x="2794" y="510"/>
                </a:lnTo>
                <a:lnTo>
                  <a:pt x="2771" y="534"/>
                </a:lnTo>
                <a:lnTo>
                  <a:pt x="2751" y="562"/>
                </a:lnTo>
                <a:lnTo>
                  <a:pt x="2733" y="590"/>
                </a:lnTo>
                <a:lnTo>
                  <a:pt x="2715" y="619"/>
                </a:lnTo>
                <a:lnTo>
                  <a:pt x="2699" y="649"/>
                </a:lnTo>
                <a:lnTo>
                  <a:pt x="2685" y="679"/>
                </a:lnTo>
                <a:lnTo>
                  <a:pt x="2691" y="725"/>
                </a:lnTo>
                <a:lnTo>
                  <a:pt x="2709" y="753"/>
                </a:lnTo>
                <a:lnTo>
                  <a:pt x="2733" y="766"/>
                </a:lnTo>
                <a:lnTo>
                  <a:pt x="2767" y="768"/>
                </a:lnTo>
                <a:lnTo>
                  <a:pt x="2802" y="766"/>
                </a:lnTo>
                <a:lnTo>
                  <a:pt x="2840" y="760"/>
                </a:lnTo>
                <a:lnTo>
                  <a:pt x="2880" y="755"/>
                </a:lnTo>
                <a:lnTo>
                  <a:pt x="2917" y="756"/>
                </a:lnTo>
                <a:lnTo>
                  <a:pt x="2927" y="812"/>
                </a:lnTo>
                <a:lnTo>
                  <a:pt x="2943" y="854"/>
                </a:lnTo>
                <a:lnTo>
                  <a:pt x="2963" y="882"/>
                </a:lnTo>
                <a:lnTo>
                  <a:pt x="2989" y="896"/>
                </a:lnTo>
                <a:lnTo>
                  <a:pt x="3021" y="898"/>
                </a:lnTo>
                <a:lnTo>
                  <a:pt x="3059" y="884"/>
                </a:lnTo>
                <a:lnTo>
                  <a:pt x="3102" y="858"/>
                </a:lnTo>
                <a:lnTo>
                  <a:pt x="3152" y="818"/>
                </a:lnTo>
                <a:lnTo>
                  <a:pt x="3174" y="820"/>
                </a:lnTo>
                <a:lnTo>
                  <a:pt x="3194" y="824"/>
                </a:lnTo>
                <a:lnTo>
                  <a:pt x="3213" y="828"/>
                </a:lnTo>
                <a:lnTo>
                  <a:pt x="3231" y="828"/>
                </a:lnTo>
                <a:lnTo>
                  <a:pt x="3249" y="826"/>
                </a:lnTo>
                <a:lnTo>
                  <a:pt x="3265" y="820"/>
                </a:lnTo>
                <a:lnTo>
                  <a:pt x="3281" y="808"/>
                </a:lnTo>
                <a:lnTo>
                  <a:pt x="3297" y="788"/>
                </a:lnTo>
                <a:lnTo>
                  <a:pt x="3301" y="749"/>
                </a:lnTo>
                <a:lnTo>
                  <a:pt x="3305" y="709"/>
                </a:lnTo>
                <a:lnTo>
                  <a:pt x="3309" y="669"/>
                </a:lnTo>
                <a:lnTo>
                  <a:pt x="3313" y="629"/>
                </a:lnTo>
                <a:lnTo>
                  <a:pt x="3325" y="623"/>
                </a:lnTo>
                <a:lnTo>
                  <a:pt x="3339" y="615"/>
                </a:lnTo>
                <a:lnTo>
                  <a:pt x="3350" y="609"/>
                </a:lnTo>
                <a:lnTo>
                  <a:pt x="3362" y="602"/>
                </a:lnTo>
                <a:lnTo>
                  <a:pt x="3374" y="594"/>
                </a:lnTo>
                <a:lnTo>
                  <a:pt x="3386" y="588"/>
                </a:lnTo>
                <a:lnTo>
                  <a:pt x="3400" y="580"/>
                </a:lnTo>
                <a:lnTo>
                  <a:pt x="3412" y="574"/>
                </a:lnTo>
                <a:lnTo>
                  <a:pt x="3426" y="554"/>
                </a:lnTo>
                <a:lnTo>
                  <a:pt x="3432" y="536"/>
                </a:lnTo>
                <a:lnTo>
                  <a:pt x="3428" y="520"/>
                </a:lnTo>
                <a:lnTo>
                  <a:pt x="3420" y="504"/>
                </a:lnTo>
                <a:lnTo>
                  <a:pt x="3410" y="490"/>
                </a:lnTo>
                <a:lnTo>
                  <a:pt x="3400" y="474"/>
                </a:lnTo>
                <a:lnTo>
                  <a:pt x="3392" y="460"/>
                </a:lnTo>
                <a:lnTo>
                  <a:pt x="3388" y="445"/>
                </a:lnTo>
                <a:lnTo>
                  <a:pt x="3396" y="441"/>
                </a:lnTo>
                <a:lnTo>
                  <a:pt x="3406" y="435"/>
                </a:lnTo>
                <a:lnTo>
                  <a:pt x="3416" y="431"/>
                </a:lnTo>
                <a:lnTo>
                  <a:pt x="3426" y="425"/>
                </a:lnTo>
                <a:lnTo>
                  <a:pt x="3436" y="421"/>
                </a:lnTo>
                <a:lnTo>
                  <a:pt x="3448" y="419"/>
                </a:lnTo>
                <a:lnTo>
                  <a:pt x="3458" y="419"/>
                </a:lnTo>
                <a:lnTo>
                  <a:pt x="3470" y="423"/>
                </a:lnTo>
                <a:lnTo>
                  <a:pt x="3519" y="582"/>
                </a:lnTo>
                <a:lnTo>
                  <a:pt x="3559" y="709"/>
                </a:lnTo>
                <a:lnTo>
                  <a:pt x="3591" y="812"/>
                </a:lnTo>
                <a:lnTo>
                  <a:pt x="3617" y="894"/>
                </a:lnTo>
                <a:lnTo>
                  <a:pt x="3637" y="957"/>
                </a:lnTo>
                <a:lnTo>
                  <a:pt x="3652" y="1009"/>
                </a:lnTo>
                <a:lnTo>
                  <a:pt x="3664" y="1053"/>
                </a:lnTo>
                <a:lnTo>
                  <a:pt x="3676" y="1090"/>
                </a:lnTo>
                <a:lnTo>
                  <a:pt x="3670" y="1094"/>
                </a:lnTo>
                <a:lnTo>
                  <a:pt x="3664" y="1096"/>
                </a:lnTo>
                <a:lnTo>
                  <a:pt x="3648" y="1096"/>
                </a:lnTo>
                <a:lnTo>
                  <a:pt x="3621" y="1096"/>
                </a:lnTo>
                <a:lnTo>
                  <a:pt x="3621" y="1096"/>
                </a:lnTo>
                <a:lnTo>
                  <a:pt x="3621" y="1096"/>
                </a:lnTo>
                <a:close/>
              </a:path>
            </a:pathLst>
          </a:custGeom>
          <a:solidFill>
            <a:srgbClr val="99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4" name="Freeform 7"/>
          <p:cNvSpPr/>
          <p:nvPr/>
        </p:nvSpPr>
        <p:spPr bwMode="auto">
          <a:xfrm>
            <a:off x="3598863" y="4192588"/>
            <a:ext cx="809625" cy="684212"/>
          </a:xfrm>
          <a:custGeom>
            <a:avLst/>
            <a:gdLst>
              <a:gd name="T0" fmla="*/ 242 w 681"/>
              <a:gd name="T1" fmla="*/ 540 h 574"/>
              <a:gd name="T2" fmla="*/ 318 w 681"/>
              <a:gd name="T3" fmla="*/ 447 h 574"/>
              <a:gd name="T4" fmla="*/ 393 w 681"/>
              <a:gd name="T5" fmla="*/ 304 h 574"/>
              <a:gd name="T6" fmla="*/ 429 w 681"/>
              <a:gd name="T7" fmla="*/ 270 h 574"/>
              <a:gd name="T8" fmla="*/ 463 w 681"/>
              <a:gd name="T9" fmla="*/ 329 h 574"/>
              <a:gd name="T10" fmla="*/ 433 w 681"/>
              <a:gd name="T11" fmla="*/ 373 h 574"/>
              <a:gd name="T12" fmla="*/ 399 w 681"/>
              <a:gd name="T13" fmla="*/ 381 h 574"/>
              <a:gd name="T14" fmla="*/ 391 w 681"/>
              <a:gd name="T15" fmla="*/ 391 h 574"/>
              <a:gd name="T16" fmla="*/ 435 w 681"/>
              <a:gd name="T17" fmla="*/ 399 h 574"/>
              <a:gd name="T18" fmla="*/ 479 w 681"/>
              <a:gd name="T19" fmla="*/ 371 h 574"/>
              <a:gd name="T20" fmla="*/ 477 w 681"/>
              <a:gd name="T21" fmla="*/ 298 h 574"/>
              <a:gd name="T22" fmla="*/ 433 w 681"/>
              <a:gd name="T23" fmla="*/ 240 h 574"/>
              <a:gd name="T24" fmla="*/ 345 w 681"/>
              <a:gd name="T25" fmla="*/ 323 h 574"/>
              <a:gd name="T26" fmla="*/ 272 w 681"/>
              <a:gd name="T27" fmla="*/ 462 h 574"/>
              <a:gd name="T28" fmla="*/ 224 w 681"/>
              <a:gd name="T29" fmla="*/ 470 h 574"/>
              <a:gd name="T30" fmla="*/ 195 w 681"/>
              <a:gd name="T31" fmla="*/ 429 h 574"/>
              <a:gd name="T32" fmla="*/ 38 w 681"/>
              <a:gd name="T33" fmla="*/ 443 h 574"/>
              <a:gd name="T34" fmla="*/ 10 w 681"/>
              <a:gd name="T35" fmla="*/ 367 h 574"/>
              <a:gd name="T36" fmla="*/ 63 w 681"/>
              <a:gd name="T37" fmla="*/ 272 h 574"/>
              <a:gd name="T38" fmla="*/ 129 w 681"/>
              <a:gd name="T39" fmla="*/ 212 h 574"/>
              <a:gd name="T40" fmla="*/ 185 w 681"/>
              <a:gd name="T41" fmla="*/ 300 h 574"/>
              <a:gd name="T42" fmla="*/ 161 w 681"/>
              <a:gd name="T43" fmla="*/ 329 h 574"/>
              <a:gd name="T44" fmla="*/ 131 w 681"/>
              <a:gd name="T45" fmla="*/ 349 h 574"/>
              <a:gd name="T46" fmla="*/ 117 w 681"/>
              <a:gd name="T47" fmla="*/ 288 h 574"/>
              <a:gd name="T48" fmla="*/ 105 w 681"/>
              <a:gd name="T49" fmla="*/ 262 h 574"/>
              <a:gd name="T50" fmla="*/ 95 w 681"/>
              <a:gd name="T51" fmla="*/ 349 h 574"/>
              <a:gd name="T52" fmla="*/ 151 w 681"/>
              <a:gd name="T53" fmla="*/ 369 h 574"/>
              <a:gd name="T54" fmla="*/ 196 w 681"/>
              <a:gd name="T55" fmla="*/ 335 h 574"/>
              <a:gd name="T56" fmla="*/ 185 w 681"/>
              <a:gd name="T57" fmla="*/ 228 h 574"/>
              <a:gd name="T58" fmla="*/ 159 w 681"/>
              <a:gd name="T59" fmla="*/ 103 h 574"/>
              <a:gd name="T60" fmla="*/ 210 w 681"/>
              <a:gd name="T61" fmla="*/ 77 h 574"/>
              <a:gd name="T62" fmla="*/ 262 w 681"/>
              <a:gd name="T63" fmla="*/ 79 h 574"/>
              <a:gd name="T64" fmla="*/ 254 w 681"/>
              <a:gd name="T65" fmla="*/ 176 h 574"/>
              <a:gd name="T66" fmla="*/ 264 w 681"/>
              <a:gd name="T67" fmla="*/ 208 h 574"/>
              <a:gd name="T68" fmla="*/ 288 w 681"/>
              <a:gd name="T69" fmla="*/ 129 h 574"/>
              <a:gd name="T70" fmla="*/ 349 w 681"/>
              <a:gd name="T71" fmla="*/ 4 h 574"/>
              <a:gd name="T72" fmla="*/ 383 w 681"/>
              <a:gd name="T73" fmla="*/ 77 h 574"/>
              <a:gd name="T74" fmla="*/ 427 w 681"/>
              <a:gd name="T75" fmla="*/ 105 h 574"/>
              <a:gd name="T76" fmla="*/ 516 w 681"/>
              <a:gd name="T77" fmla="*/ 95 h 574"/>
              <a:gd name="T78" fmla="*/ 606 w 681"/>
              <a:gd name="T79" fmla="*/ 133 h 574"/>
              <a:gd name="T80" fmla="*/ 675 w 681"/>
              <a:gd name="T81" fmla="*/ 226 h 574"/>
              <a:gd name="T82" fmla="*/ 626 w 681"/>
              <a:gd name="T83" fmla="*/ 282 h 574"/>
              <a:gd name="T84" fmla="*/ 592 w 681"/>
              <a:gd name="T85" fmla="*/ 294 h 574"/>
              <a:gd name="T86" fmla="*/ 560 w 681"/>
              <a:gd name="T87" fmla="*/ 214 h 574"/>
              <a:gd name="T88" fmla="*/ 530 w 681"/>
              <a:gd name="T89" fmla="*/ 192 h 574"/>
              <a:gd name="T90" fmla="*/ 522 w 681"/>
              <a:gd name="T91" fmla="*/ 206 h 574"/>
              <a:gd name="T92" fmla="*/ 552 w 681"/>
              <a:gd name="T93" fmla="*/ 445 h 574"/>
              <a:gd name="T94" fmla="*/ 502 w 681"/>
              <a:gd name="T95" fmla="*/ 506 h 574"/>
              <a:gd name="T96" fmla="*/ 401 w 681"/>
              <a:gd name="T97" fmla="*/ 508 h 574"/>
              <a:gd name="T98" fmla="*/ 302 w 681"/>
              <a:gd name="T99" fmla="*/ 57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81" h="574">
                <a:moveTo>
                  <a:pt x="268" y="574"/>
                </a:moveTo>
                <a:lnTo>
                  <a:pt x="252" y="560"/>
                </a:lnTo>
                <a:lnTo>
                  <a:pt x="244" y="550"/>
                </a:lnTo>
                <a:lnTo>
                  <a:pt x="242" y="540"/>
                </a:lnTo>
                <a:lnTo>
                  <a:pt x="242" y="530"/>
                </a:lnTo>
                <a:lnTo>
                  <a:pt x="270" y="508"/>
                </a:lnTo>
                <a:lnTo>
                  <a:pt x="296" y="478"/>
                </a:lnTo>
                <a:lnTo>
                  <a:pt x="318" y="447"/>
                </a:lnTo>
                <a:lnTo>
                  <a:pt x="340" y="411"/>
                </a:lnTo>
                <a:lnTo>
                  <a:pt x="359" y="373"/>
                </a:lnTo>
                <a:lnTo>
                  <a:pt x="377" y="337"/>
                </a:lnTo>
                <a:lnTo>
                  <a:pt x="393" y="304"/>
                </a:lnTo>
                <a:lnTo>
                  <a:pt x="409" y="274"/>
                </a:lnTo>
                <a:lnTo>
                  <a:pt x="415" y="272"/>
                </a:lnTo>
                <a:lnTo>
                  <a:pt x="423" y="272"/>
                </a:lnTo>
                <a:lnTo>
                  <a:pt x="429" y="270"/>
                </a:lnTo>
                <a:lnTo>
                  <a:pt x="435" y="270"/>
                </a:lnTo>
                <a:lnTo>
                  <a:pt x="445" y="290"/>
                </a:lnTo>
                <a:lnTo>
                  <a:pt x="455" y="308"/>
                </a:lnTo>
                <a:lnTo>
                  <a:pt x="463" y="329"/>
                </a:lnTo>
                <a:lnTo>
                  <a:pt x="465" y="359"/>
                </a:lnTo>
                <a:lnTo>
                  <a:pt x="453" y="365"/>
                </a:lnTo>
                <a:lnTo>
                  <a:pt x="443" y="369"/>
                </a:lnTo>
                <a:lnTo>
                  <a:pt x="433" y="373"/>
                </a:lnTo>
                <a:lnTo>
                  <a:pt x="425" y="375"/>
                </a:lnTo>
                <a:lnTo>
                  <a:pt x="415" y="377"/>
                </a:lnTo>
                <a:lnTo>
                  <a:pt x="407" y="379"/>
                </a:lnTo>
                <a:lnTo>
                  <a:pt x="399" y="381"/>
                </a:lnTo>
                <a:lnTo>
                  <a:pt x="391" y="381"/>
                </a:lnTo>
                <a:lnTo>
                  <a:pt x="391" y="385"/>
                </a:lnTo>
                <a:lnTo>
                  <a:pt x="391" y="387"/>
                </a:lnTo>
                <a:lnTo>
                  <a:pt x="391" y="391"/>
                </a:lnTo>
                <a:lnTo>
                  <a:pt x="393" y="395"/>
                </a:lnTo>
                <a:lnTo>
                  <a:pt x="409" y="399"/>
                </a:lnTo>
                <a:lnTo>
                  <a:pt x="423" y="401"/>
                </a:lnTo>
                <a:lnTo>
                  <a:pt x="435" y="399"/>
                </a:lnTo>
                <a:lnTo>
                  <a:pt x="447" y="395"/>
                </a:lnTo>
                <a:lnTo>
                  <a:pt x="459" y="389"/>
                </a:lnTo>
                <a:lnTo>
                  <a:pt x="469" y="381"/>
                </a:lnTo>
                <a:lnTo>
                  <a:pt x="479" y="371"/>
                </a:lnTo>
                <a:lnTo>
                  <a:pt x="490" y="359"/>
                </a:lnTo>
                <a:lnTo>
                  <a:pt x="486" y="339"/>
                </a:lnTo>
                <a:lnTo>
                  <a:pt x="483" y="317"/>
                </a:lnTo>
                <a:lnTo>
                  <a:pt x="477" y="298"/>
                </a:lnTo>
                <a:lnTo>
                  <a:pt x="469" y="280"/>
                </a:lnTo>
                <a:lnTo>
                  <a:pt x="459" y="262"/>
                </a:lnTo>
                <a:lnTo>
                  <a:pt x="447" y="250"/>
                </a:lnTo>
                <a:lnTo>
                  <a:pt x="433" y="240"/>
                </a:lnTo>
                <a:lnTo>
                  <a:pt x="417" y="236"/>
                </a:lnTo>
                <a:lnTo>
                  <a:pt x="389" y="262"/>
                </a:lnTo>
                <a:lnTo>
                  <a:pt x="367" y="292"/>
                </a:lnTo>
                <a:lnTo>
                  <a:pt x="345" y="323"/>
                </a:lnTo>
                <a:lnTo>
                  <a:pt x="328" y="357"/>
                </a:lnTo>
                <a:lnTo>
                  <a:pt x="308" y="393"/>
                </a:lnTo>
                <a:lnTo>
                  <a:pt x="290" y="429"/>
                </a:lnTo>
                <a:lnTo>
                  <a:pt x="272" y="462"/>
                </a:lnTo>
                <a:lnTo>
                  <a:pt x="250" y="496"/>
                </a:lnTo>
                <a:lnTo>
                  <a:pt x="236" y="490"/>
                </a:lnTo>
                <a:lnTo>
                  <a:pt x="228" y="480"/>
                </a:lnTo>
                <a:lnTo>
                  <a:pt x="224" y="470"/>
                </a:lnTo>
                <a:lnTo>
                  <a:pt x="222" y="458"/>
                </a:lnTo>
                <a:lnTo>
                  <a:pt x="218" y="447"/>
                </a:lnTo>
                <a:lnTo>
                  <a:pt x="210" y="437"/>
                </a:lnTo>
                <a:lnTo>
                  <a:pt x="195" y="429"/>
                </a:lnTo>
                <a:lnTo>
                  <a:pt x="169" y="425"/>
                </a:lnTo>
                <a:lnTo>
                  <a:pt x="115" y="435"/>
                </a:lnTo>
                <a:lnTo>
                  <a:pt x="71" y="441"/>
                </a:lnTo>
                <a:lnTo>
                  <a:pt x="38" y="443"/>
                </a:lnTo>
                <a:lnTo>
                  <a:pt x="14" y="439"/>
                </a:lnTo>
                <a:lnTo>
                  <a:pt x="2" y="425"/>
                </a:lnTo>
                <a:lnTo>
                  <a:pt x="0" y="403"/>
                </a:lnTo>
                <a:lnTo>
                  <a:pt x="10" y="367"/>
                </a:lnTo>
                <a:lnTo>
                  <a:pt x="32" y="319"/>
                </a:lnTo>
                <a:lnTo>
                  <a:pt x="40" y="308"/>
                </a:lnTo>
                <a:lnTo>
                  <a:pt x="51" y="290"/>
                </a:lnTo>
                <a:lnTo>
                  <a:pt x="63" y="272"/>
                </a:lnTo>
                <a:lnTo>
                  <a:pt x="79" y="252"/>
                </a:lnTo>
                <a:lnTo>
                  <a:pt x="95" y="234"/>
                </a:lnTo>
                <a:lnTo>
                  <a:pt x="113" y="220"/>
                </a:lnTo>
                <a:lnTo>
                  <a:pt x="129" y="212"/>
                </a:lnTo>
                <a:lnTo>
                  <a:pt x="145" y="210"/>
                </a:lnTo>
                <a:lnTo>
                  <a:pt x="169" y="260"/>
                </a:lnTo>
                <a:lnTo>
                  <a:pt x="181" y="286"/>
                </a:lnTo>
                <a:lnTo>
                  <a:pt x="185" y="300"/>
                </a:lnTo>
                <a:lnTo>
                  <a:pt x="185" y="309"/>
                </a:lnTo>
                <a:lnTo>
                  <a:pt x="177" y="315"/>
                </a:lnTo>
                <a:lnTo>
                  <a:pt x="169" y="323"/>
                </a:lnTo>
                <a:lnTo>
                  <a:pt x="161" y="329"/>
                </a:lnTo>
                <a:lnTo>
                  <a:pt x="155" y="335"/>
                </a:lnTo>
                <a:lnTo>
                  <a:pt x="147" y="341"/>
                </a:lnTo>
                <a:lnTo>
                  <a:pt x="139" y="345"/>
                </a:lnTo>
                <a:lnTo>
                  <a:pt x="131" y="349"/>
                </a:lnTo>
                <a:lnTo>
                  <a:pt x="123" y="351"/>
                </a:lnTo>
                <a:lnTo>
                  <a:pt x="121" y="329"/>
                </a:lnTo>
                <a:lnTo>
                  <a:pt x="119" y="308"/>
                </a:lnTo>
                <a:lnTo>
                  <a:pt x="117" y="288"/>
                </a:lnTo>
                <a:lnTo>
                  <a:pt x="115" y="266"/>
                </a:lnTo>
                <a:lnTo>
                  <a:pt x="111" y="264"/>
                </a:lnTo>
                <a:lnTo>
                  <a:pt x="109" y="264"/>
                </a:lnTo>
                <a:lnTo>
                  <a:pt x="105" y="262"/>
                </a:lnTo>
                <a:lnTo>
                  <a:pt x="101" y="262"/>
                </a:lnTo>
                <a:lnTo>
                  <a:pt x="91" y="284"/>
                </a:lnTo>
                <a:lnTo>
                  <a:pt x="91" y="315"/>
                </a:lnTo>
                <a:lnTo>
                  <a:pt x="95" y="349"/>
                </a:lnTo>
                <a:lnTo>
                  <a:pt x="109" y="377"/>
                </a:lnTo>
                <a:lnTo>
                  <a:pt x="125" y="375"/>
                </a:lnTo>
                <a:lnTo>
                  <a:pt x="139" y="373"/>
                </a:lnTo>
                <a:lnTo>
                  <a:pt x="151" y="369"/>
                </a:lnTo>
                <a:lnTo>
                  <a:pt x="163" y="363"/>
                </a:lnTo>
                <a:lnTo>
                  <a:pt x="175" y="355"/>
                </a:lnTo>
                <a:lnTo>
                  <a:pt x="185" y="345"/>
                </a:lnTo>
                <a:lnTo>
                  <a:pt x="196" y="335"/>
                </a:lnTo>
                <a:lnTo>
                  <a:pt x="210" y="325"/>
                </a:lnTo>
                <a:lnTo>
                  <a:pt x="206" y="294"/>
                </a:lnTo>
                <a:lnTo>
                  <a:pt x="196" y="260"/>
                </a:lnTo>
                <a:lnTo>
                  <a:pt x="185" y="228"/>
                </a:lnTo>
                <a:lnTo>
                  <a:pt x="173" y="194"/>
                </a:lnTo>
                <a:lnTo>
                  <a:pt x="163" y="162"/>
                </a:lnTo>
                <a:lnTo>
                  <a:pt x="157" y="133"/>
                </a:lnTo>
                <a:lnTo>
                  <a:pt x="159" y="103"/>
                </a:lnTo>
                <a:lnTo>
                  <a:pt x="173" y="77"/>
                </a:lnTo>
                <a:lnTo>
                  <a:pt x="185" y="77"/>
                </a:lnTo>
                <a:lnTo>
                  <a:pt x="198" y="77"/>
                </a:lnTo>
                <a:lnTo>
                  <a:pt x="210" y="77"/>
                </a:lnTo>
                <a:lnTo>
                  <a:pt x="224" y="77"/>
                </a:lnTo>
                <a:lnTo>
                  <a:pt x="236" y="79"/>
                </a:lnTo>
                <a:lnTo>
                  <a:pt x="248" y="79"/>
                </a:lnTo>
                <a:lnTo>
                  <a:pt x="262" y="79"/>
                </a:lnTo>
                <a:lnTo>
                  <a:pt x="274" y="79"/>
                </a:lnTo>
                <a:lnTo>
                  <a:pt x="266" y="111"/>
                </a:lnTo>
                <a:lnTo>
                  <a:pt x="258" y="143"/>
                </a:lnTo>
                <a:lnTo>
                  <a:pt x="254" y="176"/>
                </a:lnTo>
                <a:lnTo>
                  <a:pt x="254" y="208"/>
                </a:lnTo>
                <a:lnTo>
                  <a:pt x="258" y="208"/>
                </a:lnTo>
                <a:lnTo>
                  <a:pt x="260" y="208"/>
                </a:lnTo>
                <a:lnTo>
                  <a:pt x="264" y="208"/>
                </a:lnTo>
                <a:lnTo>
                  <a:pt x="268" y="208"/>
                </a:lnTo>
                <a:lnTo>
                  <a:pt x="272" y="192"/>
                </a:lnTo>
                <a:lnTo>
                  <a:pt x="278" y="164"/>
                </a:lnTo>
                <a:lnTo>
                  <a:pt x="288" y="129"/>
                </a:lnTo>
                <a:lnTo>
                  <a:pt x="300" y="91"/>
                </a:lnTo>
                <a:lnTo>
                  <a:pt x="314" y="55"/>
                </a:lnTo>
                <a:lnTo>
                  <a:pt x="332" y="23"/>
                </a:lnTo>
                <a:lnTo>
                  <a:pt x="349" y="4"/>
                </a:lnTo>
                <a:lnTo>
                  <a:pt x="371" y="0"/>
                </a:lnTo>
                <a:lnTo>
                  <a:pt x="375" y="25"/>
                </a:lnTo>
                <a:lnTo>
                  <a:pt x="379" y="51"/>
                </a:lnTo>
                <a:lnTo>
                  <a:pt x="383" y="77"/>
                </a:lnTo>
                <a:lnTo>
                  <a:pt x="387" y="103"/>
                </a:lnTo>
                <a:lnTo>
                  <a:pt x="395" y="105"/>
                </a:lnTo>
                <a:lnTo>
                  <a:pt x="409" y="105"/>
                </a:lnTo>
                <a:lnTo>
                  <a:pt x="427" y="105"/>
                </a:lnTo>
                <a:lnTo>
                  <a:pt x="449" y="103"/>
                </a:lnTo>
                <a:lnTo>
                  <a:pt x="473" y="101"/>
                </a:lnTo>
                <a:lnTo>
                  <a:pt x="496" y="97"/>
                </a:lnTo>
                <a:lnTo>
                  <a:pt x="516" y="95"/>
                </a:lnTo>
                <a:lnTo>
                  <a:pt x="534" y="95"/>
                </a:lnTo>
                <a:lnTo>
                  <a:pt x="558" y="105"/>
                </a:lnTo>
                <a:lnTo>
                  <a:pt x="582" y="117"/>
                </a:lnTo>
                <a:lnTo>
                  <a:pt x="606" y="133"/>
                </a:lnTo>
                <a:lnTo>
                  <a:pt x="628" y="153"/>
                </a:lnTo>
                <a:lnTo>
                  <a:pt x="647" y="174"/>
                </a:lnTo>
                <a:lnTo>
                  <a:pt x="663" y="198"/>
                </a:lnTo>
                <a:lnTo>
                  <a:pt x="675" y="226"/>
                </a:lnTo>
                <a:lnTo>
                  <a:pt x="681" y="256"/>
                </a:lnTo>
                <a:lnTo>
                  <a:pt x="657" y="268"/>
                </a:lnTo>
                <a:lnTo>
                  <a:pt x="639" y="276"/>
                </a:lnTo>
                <a:lnTo>
                  <a:pt x="626" y="282"/>
                </a:lnTo>
                <a:lnTo>
                  <a:pt x="616" y="286"/>
                </a:lnTo>
                <a:lnTo>
                  <a:pt x="608" y="290"/>
                </a:lnTo>
                <a:lnTo>
                  <a:pt x="600" y="292"/>
                </a:lnTo>
                <a:lnTo>
                  <a:pt x="592" y="294"/>
                </a:lnTo>
                <a:lnTo>
                  <a:pt x="584" y="296"/>
                </a:lnTo>
                <a:lnTo>
                  <a:pt x="574" y="256"/>
                </a:lnTo>
                <a:lnTo>
                  <a:pt x="566" y="232"/>
                </a:lnTo>
                <a:lnTo>
                  <a:pt x="560" y="214"/>
                </a:lnTo>
                <a:lnTo>
                  <a:pt x="550" y="192"/>
                </a:lnTo>
                <a:lnTo>
                  <a:pt x="542" y="192"/>
                </a:lnTo>
                <a:lnTo>
                  <a:pt x="536" y="192"/>
                </a:lnTo>
                <a:lnTo>
                  <a:pt x="530" y="192"/>
                </a:lnTo>
                <a:lnTo>
                  <a:pt x="524" y="192"/>
                </a:lnTo>
                <a:lnTo>
                  <a:pt x="524" y="196"/>
                </a:lnTo>
                <a:lnTo>
                  <a:pt x="524" y="200"/>
                </a:lnTo>
                <a:lnTo>
                  <a:pt x="522" y="206"/>
                </a:lnTo>
                <a:lnTo>
                  <a:pt x="522" y="210"/>
                </a:lnTo>
                <a:lnTo>
                  <a:pt x="546" y="262"/>
                </a:lnTo>
                <a:lnTo>
                  <a:pt x="558" y="351"/>
                </a:lnTo>
                <a:lnTo>
                  <a:pt x="552" y="445"/>
                </a:lnTo>
                <a:lnTo>
                  <a:pt x="528" y="506"/>
                </a:lnTo>
                <a:lnTo>
                  <a:pt x="520" y="506"/>
                </a:lnTo>
                <a:lnTo>
                  <a:pt x="510" y="506"/>
                </a:lnTo>
                <a:lnTo>
                  <a:pt x="502" y="506"/>
                </a:lnTo>
                <a:lnTo>
                  <a:pt x="494" y="506"/>
                </a:lnTo>
                <a:lnTo>
                  <a:pt x="457" y="496"/>
                </a:lnTo>
                <a:lnTo>
                  <a:pt x="427" y="498"/>
                </a:lnTo>
                <a:lnTo>
                  <a:pt x="401" y="508"/>
                </a:lnTo>
                <a:lnTo>
                  <a:pt x="377" y="522"/>
                </a:lnTo>
                <a:lnTo>
                  <a:pt x="353" y="540"/>
                </a:lnTo>
                <a:lnTo>
                  <a:pt x="330" y="556"/>
                </a:lnTo>
                <a:lnTo>
                  <a:pt x="302" y="570"/>
                </a:lnTo>
                <a:lnTo>
                  <a:pt x="268" y="574"/>
                </a:lnTo>
                <a:lnTo>
                  <a:pt x="268" y="574"/>
                </a:lnTo>
                <a:lnTo>
                  <a:pt x="268" y="5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5" name="Freeform 8"/>
          <p:cNvSpPr/>
          <p:nvPr/>
        </p:nvSpPr>
        <p:spPr bwMode="auto">
          <a:xfrm>
            <a:off x="688975" y="4079875"/>
            <a:ext cx="784225" cy="733425"/>
          </a:xfrm>
          <a:custGeom>
            <a:avLst/>
            <a:gdLst>
              <a:gd name="T0" fmla="*/ 107 w 659"/>
              <a:gd name="T1" fmla="*/ 590 h 616"/>
              <a:gd name="T2" fmla="*/ 103 w 659"/>
              <a:gd name="T3" fmla="*/ 551 h 616"/>
              <a:gd name="T4" fmla="*/ 51 w 659"/>
              <a:gd name="T5" fmla="*/ 533 h 616"/>
              <a:gd name="T6" fmla="*/ 2 w 659"/>
              <a:gd name="T7" fmla="*/ 517 h 616"/>
              <a:gd name="T8" fmla="*/ 8 w 659"/>
              <a:gd name="T9" fmla="*/ 477 h 616"/>
              <a:gd name="T10" fmla="*/ 51 w 659"/>
              <a:gd name="T11" fmla="*/ 425 h 616"/>
              <a:gd name="T12" fmla="*/ 77 w 659"/>
              <a:gd name="T13" fmla="*/ 388 h 616"/>
              <a:gd name="T14" fmla="*/ 59 w 659"/>
              <a:gd name="T15" fmla="*/ 362 h 616"/>
              <a:gd name="T16" fmla="*/ 32 w 659"/>
              <a:gd name="T17" fmla="*/ 336 h 616"/>
              <a:gd name="T18" fmla="*/ 10 w 659"/>
              <a:gd name="T19" fmla="*/ 316 h 616"/>
              <a:gd name="T20" fmla="*/ 12 w 659"/>
              <a:gd name="T21" fmla="*/ 257 h 616"/>
              <a:gd name="T22" fmla="*/ 57 w 659"/>
              <a:gd name="T23" fmla="*/ 199 h 616"/>
              <a:gd name="T24" fmla="*/ 131 w 659"/>
              <a:gd name="T25" fmla="*/ 181 h 616"/>
              <a:gd name="T26" fmla="*/ 214 w 659"/>
              <a:gd name="T27" fmla="*/ 163 h 616"/>
              <a:gd name="T28" fmla="*/ 256 w 659"/>
              <a:gd name="T29" fmla="*/ 102 h 616"/>
              <a:gd name="T30" fmla="*/ 262 w 659"/>
              <a:gd name="T31" fmla="*/ 32 h 616"/>
              <a:gd name="T32" fmla="*/ 292 w 659"/>
              <a:gd name="T33" fmla="*/ 0 h 616"/>
              <a:gd name="T34" fmla="*/ 333 w 659"/>
              <a:gd name="T35" fmla="*/ 8 h 616"/>
              <a:gd name="T36" fmla="*/ 373 w 659"/>
              <a:gd name="T37" fmla="*/ 26 h 616"/>
              <a:gd name="T38" fmla="*/ 411 w 659"/>
              <a:gd name="T39" fmla="*/ 52 h 616"/>
              <a:gd name="T40" fmla="*/ 443 w 659"/>
              <a:gd name="T41" fmla="*/ 121 h 616"/>
              <a:gd name="T42" fmla="*/ 472 w 659"/>
              <a:gd name="T43" fmla="*/ 169 h 616"/>
              <a:gd name="T44" fmla="*/ 508 w 659"/>
              <a:gd name="T45" fmla="*/ 169 h 616"/>
              <a:gd name="T46" fmla="*/ 578 w 659"/>
              <a:gd name="T47" fmla="*/ 153 h 616"/>
              <a:gd name="T48" fmla="*/ 653 w 659"/>
              <a:gd name="T49" fmla="*/ 169 h 616"/>
              <a:gd name="T50" fmla="*/ 653 w 659"/>
              <a:gd name="T51" fmla="*/ 231 h 616"/>
              <a:gd name="T52" fmla="*/ 619 w 659"/>
              <a:gd name="T53" fmla="*/ 302 h 616"/>
              <a:gd name="T54" fmla="*/ 578 w 659"/>
              <a:gd name="T55" fmla="*/ 368 h 616"/>
              <a:gd name="T56" fmla="*/ 548 w 659"/>
              <a:gd name="T57" fmla="*/ 394 h 616"/>
              <a:gd name="T58" fmla="*/ 526 w 659"/>
              <a:gd name="T59" fmla="*/ 402 h 616"/>
              <a:gd name="T60" fmla="*/ 504 w 659"/>
              <a:gd name="T61" fmla="*/ 410 h 616"/>
              <a:gd name="T62" fmla="*/ 482 w 659"/>
              <a:gd name="T63" fmla="*/ 419 h 616"/>
              <a:gd name="T64" fmla="*/ 463 w 659"/>
              <a:gd name="T65" fmla="*/ 459 h 616"/>
              <a:gd name="T66" fmla="*/ 435 w 659"/>
              <a:gd name="T67" fmla="*/ 531 h 616"/>
              <a:gd name="T68" fmla="*/ 393 w 659"/>
              <a:gd name="T69" fmla="*/ 580 h 616"/>
              <a:gd name="T70" fmla="*/ 335 w 659"/>
              <a:gd name="T71" fmla="*/ 576 h 616"/>
              <a:gd name="T72" fmla="*/ 276 w 659"/>
              <a:gd name="T73" fmla="*/ 551 h 616"/>
              <a:gd name="T74" fmla="*/ 230 w 659"/>
              <a:gd name="T75" fmla="*/ 572 h 616"/>
              <a:gd name="T76" fmla="*/ 188 w 659"/>
              <a:gd name="T77" fmla="*/ 596 h 616"/>
              <a:gd name="T78" fmla="*/ 143 w 659"/>
              <a:gd name="T79" fmla="*/ 614 h 616"/>
              <a:gd name="T80" fmla="*/ 117 w 659"/>
              <a:gd name="T81" fmla="*/ 616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59" h="616">
                <a:moveTo>
                  <a:pt x="117" y="616"/>
                </a:moveTo>
                <a:lnTo>
                  <a:pt x="107" y="590"/>
                </a:lnTo>
                <a:lnTo>
                  <a:pt x="103" y="568"/>
                </a:lnTo>
                <a:lnTo>
                  <a:pt x="103" y="551"/>
                </a:lnTo>
                <a:lnTo>
                  <a:pt x="103" y="529"/>
                </a:lnTo>
                <a:lnTo>
                  <a:pt x="51" y="533"/>
                </a:lnTo>
                <a:lnTo>
                  <a:pt x="20" y="529"/>
                </a:lnTo>
                <a:lnTo>
                  <a:pt x="2" y="517"/>
                </a:lnTo>
                <a:lnTo>
                  <a:pt x="0" y="499"/>
                </a:lnTo>
                <a:lnTo>
                  <a:pt x="8" y="477"/>
                </a:lnTo>
                <a:lnTo>
                  <a:pt x="26" y="451"/>
                </a:lnTo>
                <a:lnTo>
                  <a:pt x="51" y="425"/>
                </a:lnTo>
                <a:lnTo>
                  <a:pt x="81" y="398"/>
                </a:lnTo>
                <a:lnTo>
                  <a:pt x="77" y="388"/>
                </a:lnTo>
                <a:lnTo>
                  <a:pt x="69" y="376"/>
                </a:lnTo>
                <a:lnTo>
                  <a:pt x="59" y="362"/>
                </a:lnTo>
                <a:lnTo>
                  <a:pt x="45" y="348"/>
                </a:lnTo>
                <a:lnTo>
                  <a:pt x="32" y="336"/>
                </a:lnTo>
                <a:lnTo>
                  <a:pt x="20" y="324"/>
                </a:lnTo>
                <a:lnTo>
                  <a:pt x="10" y="316"/>
                </a:lnTo>
                <a:lnTo>
                  <a:pt x="6" y="312"/>
                </a:lnTo>
                <a:lnTo>
                  <a:pt x="12" y="257"/>
                </a:lnTo>
                <a:lnTo>
                  <a:pt x="30" y="221"/>
                </a:lnTo>
                <a:lnTo>
                  <a:pt x="57" y="199"/>
                </a:lnTo>
                <a:lnTo>
                  <a:pt x="91" y="187"/>
                </a:lnTo>
                <a:lnTo>
                  <a:pt x="131" y="181"/>
                </a:lnTo>
                <a:lnTo>
                  <a:pt x="173" y="175"/>
                </a:lnTo>
                <a:lnTo>
                  <a:pt x="214" y="163"/>
                </a:lnTo>
                <a:lnTo>
                  <a:pt x="256" y="141"/>
                </a:lnTo>
                <a:lnTo>
                  <a:pt x="256" y="102"/>
                </a:lnTo>
                <a:lnTo>
                  <a:pt x="256" y="66"/>
                </a:lnTo>
                <a:lnTo>
                  <a:pt x="262" y="32"/>
                </a:lnTo>
                <a:lnTo>
                  <a:pt x="274" y="0"/>
                </a:lnTo>
                <a:lnTo>
                  <a:pt x="292" y="0"/>
                </a:lnTo>
                <a:lnTo>
                  <a:pt x="312" y="4"/>
                </a:lnTo>
                <a:lnTo>
                  <a:pt x="333" y="8"/>
                </a:lnTo>
                <a:lnTo>
                  <a:pt x="353" y="16"/>
                </a:lnTo>
                <a:lnTo>
                  <a:pt x="373" y="26"/>
                </a:lnTo>
                <a:lnTo>
                  <a:pt x="393" y="38"/>
                </a:lnTo>
                <a:lnTo>
                  <a:pt x="411" y="52"/>
                </a:lnTo>
                <a:lnTo>
                  <a:pt x="425" y="70"/>
                </a:lnTo>
                <a:lnTo>
                  <a:pt x="443" y="121"/>
                </a:lnTo>
                <a:lnTo>
                  <a:pt x="459" y="155"/>
                </a:lnTo>
                <a:lnTo>
                  <a:pt x="472" y="169"/>
                </a:lnTo>
                <a:lnTo>
                  <a:pt x="488" y="173"/>
                </a:lnTo>
                <a:lnTo>
                  <a:pt x="508" y="169"/>
                </a:lnTo>
                <a:lnTo>
                  <a:pt x="538" y="161"/>
                </a:lnTo>
                <a:lnTo>
                  <a:pt x="578" y="153"/>
                </a:lnTo>
                <a:lnTo>
                  <a:pt x="631" y="149"/>
                </a:lnTo>
                <a:lnTo>
                  <a:pt x="653" y="169"/>
                </a:lnTo>
                <a:lnTo>
                  <a:pt x="659" y="197"/>
                </a:lnTo>
                <a:lnTo>
                  <a:pt x="653" y="231"/>
                </a:lnTo>
                <a:lnTo>
                  <a:pt x="639" y="266"/>
                </a:lnTo>
                <a:lnTo>
                  <a:pt x="619" y="302"/>
                </a:lnTo>
                <a:lnTo>
                  <a:pt x="598" y="338"/>
                </a:lnTo>
                <a:lnTo>
                  <a:pt x="578" y="368"/>
                </a:lnTo>
                <a:lnTo>
                  <a:pt x="560" y="390"/>
                </a:lnTo>
                <a:lnTo>
                  <a:pt x="548" y="394"/>
                </a:lnTo>
                <a:lnTo>
                  <a:pt x="538" y="398"/>
                </a:lnTo>
                <a:lnTo>
                  <a:pt x="526" y="402"/>
                </a:lnTo>
                <a:lnTo>
                  <a:pt x="516" y="406"/>
                </a:lnTo>
                <a:lnTo>
                  <a:pt x="504" y="410"/>
                </a:lnTo>
                <a:lnTo>
                  <a:pt x="494" y="415"/>
                </a:lnTo>
                <a:lnTo>
                  <a:pt x="482" y="419"/>
                </a:lnTo>
                <a:lnTo>
                  <a:pt x="472" y="423"/>
                </a:lnTo>
                <a:lnTo>
                  <a:pt x="463" y="459"/>
                </a:lnTo>
                <a:lnTo>
                  <a:pt x="451" y="495"/>
                </a:lnTo>
                <a:lnTo>
                  <a:pt x="435" y="531"/>
                </a:lnTo>
                <a:lnTo>
                  <a:pt x="417" y="561"/>
                </a:lnTo>
                <a:lnTo>
                  <a:pt x="393" y="580"/>
                </a:lnTo>
                <a:lnTo>
                  <a:pt x="365" y="586"/>
                </a:lnTo>
                <a:lnTo>
                  <a:pt x="335" y="576"/>
                </a:lnTo>
                <a:lnTo>
                  <a:pt x="300" y="545"/>
                </a:lnTo>
                <a:lnTo>
                  <a:pt x="276" y="551"/>
                </a:lnTo>
                <a:lnTo>
                  <a:pt x="252" y="561"/>
                </a:lnTo>
                <a:lnTo>
                  <a:pt x="230" y="572"/>
                </a:lnTo>
                <a:lnTo>
                  <a:pt x="208" y="584"/>
                </a:lnTo>
                <a:lnTo>
                  <a:pt x="188" y="596"/>
                </a:lnTo>
                <a:lnTo>
                  <a:pt x="165" y="606"/>
                </a:lnTo>
                <a:lnTo>
                  <a:pt x="143" y="614"/>
                </a:lnTo>
                <a:lnTo>
                  <a:pt x="117" y="616"/>
                </a:lnTo>
                <a:lnTo>
                  <a:pt x="117" y="616"/>
                </a:lnTo>
                <a:lnTo>
                  <a:pt x="117" y="6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6" name="Freeform 9"/>
          <p:cNvSpPr/>
          <p:nvPr/>
        </p:nvSpPr>
        <p:spPr bwMode="auto">
          <a:xfrm>
            <a:off x="1554163" y="4075113"/>
            <a:ext cx="1704975" cy="738187"/>
          </a:xfrm>
          <a:custGeom>
            <a:avLst/>
            <a:gdLst>
              <a:gd name="T0" fmla="*/ 621 w 1432"/>
              <a:gd name="T1" fmla="*/ 610 h 620"/>
              <a:gd name="T2" fmla="*/ 492 w 1432"/>
              <a:gd name="T3" fmla="*/ 604 h 620"/>
              <a:gd name="T4" fmla="*/ 365 w 1432"/>
              <a:gd name="T5" fmla="*/ 596 h 620"/>
              <a:gd name="T6" fmla="*/ 238 w 1432"/>
              <a:gd name="T7" fmla="*/ 590 h 620"/>
              <a:gd name="T8" fmla="*/ 111 w 1432"/>
              <a:gd name="T9" fmla="*/ 584 h 620"/>
              <a:gd name="T10" fmla="*/ 20 w 1432"/>
              <a:gd name="T11" fmla="*/ 576 h 620"/>
              <a:gd name="T12" fmla="*/ 2 w 1432"/>
              <a:gd name="T13" fmla="*/ 568 h 620"/>
              <a:gd name="T14" fmla="*/ 0 w 1432"/>
              <a:gd name="T15" fmla="*/ 559 h 620"/>
              <a:gd name="T16" fmla="*/ 45 w 1432"/>
              <a:gd name="T17" fmla="*/ 503 h 620"/>
              <a:gd name="T18" fmla="*/ 115 w 1432"/>
              <a:gd name="T19" fmla="*/ 425 h 620"/>
              <a:gd name="T20" fmla="*/ 184 w 1432"/>
              <a:gd name="T21" fmla="*/ 346 h 620"/>
              <a:gd name="T22" fmla="*/ 254 w 1432"/>
              <a:gd name="T23" fmla="*/ 267 h 620"/>
              <a:gd name="T24" fmla="*/ 322 w 1432"/>
              <a:gd name="T25" fmla="*/ 187 h 620"/>
              <a:gd name="T26" fmla="*/ 403 w 1432"/>
              <a:gd name="T27" fmla="*/ 96 h 620"/>
              <a:gd name="T28" fmla="*/ 465 w 1432"/>
              <a:gd name="T29" fmla="*/ 28 h 620"/>
              <a:gd name="T30" fmla="*/ 490 w 1432"/>
              <a:gd name="T31" fmla="*/ 6 h 620"/>
              <a:gd name="T32" fmla="*/ 544 w 1432"/>
              <a:gd name="T33" fmla="*/ 0 h 620"/>
              <a:gd name="T34" fmla="*/ 610 w 1432"/>
              <a:gd name="T35" fmla="*/ 0 h 620"/>
              <a:gd name="T36" fmla="*/ 677 w 1432"/>
              <a:gd name="T37" fmla="*/ 2 h 620"/>
              <a:gd name="T38" fmla="*/ 745 w 1432"/>
              <a:gd name="T39" fmla="*/ 2 h 620"/>
              <a:gd name="T40" fmla="*/ 812 w 1432"/>
              <a:gd name="T41" fmla="*/ 4 h 620"/>
              <a:gd name="T42" fmla="*/ 858 w 1432"/>
              <a:gd name="T43" fmla="*/ 4 h 620"/>
              <a:gd name="T44" fmla="*/ 862 w 1432"/>
              <a:gd name="T45" fmla="*/ 10 h 620"/>
              <a:gd name="T46" fmla="*/ 788 w 1432"/>
              <a:gd name="T47" fmla="*/ 114 h 620"/>
              <a:gd name="T48" fmla="*/ 784 w 1432"/>
              <a:gd name="T49" fmla="*/ 205 h 620"/>
              <a:gd name="T50" fmla="*/ 850 w 1432"/>
              <a:gd name="T51" fmla="*/ 302 h 620"/>
              <a:gd name="T52" fmla="*/ 878 w 1432"/>
              <a:gd name="T53" fmla="*/ 304 h 620"/>
              <a:gd name="T54" fmla="*/ 901 w 1432"/>
              <a:gd name="T55" fmla="*/ 276 h 620"/>
              <a:gd name="T56" fmla="*/ 949 w 1432"/>
              <a:gd name="T57" fmla="*/ 290 h 620"/>
              <a:gd name="T58" fmla="*/ 999 w 1432"/>
              <a:gd name="T59" fmla="*/ 342 h 620"/>
              <a:gd name="T60" fmla="*/ 1094 w 1432"/>
              <a:gd name="T61" fmla="*/ 372 h 620"/>
              <a:gd name="T62" fmla="*/ 1182 w 1432"/>
              <a:gd name="T63" fmla="*/ 330 h 620"/>
              <a:gd name="T64" fmla="*/ 1231 w 1432"/>
              <a:gd name="T65" fmla="*/ 276 h 620"/>
              <a:gd name="T66" fmla="*/ 1257 w 1432"/>
              <a:gd name="T67" fmla="*/ 215 h 620"/>
              <a:gd name="T68" fmla="*/ 1271 w 1432"/>
              <a:gd name="T69" fmla="*/ 217 h 620"/>
              <a:gd name="T70" fmla="*/ 1301 w 1432"/>
              <a:gd name="T71" fmla="*/ 288 h 620"/>
              <a:gd name="T72" fmla="*/ 1335 w 1432"/>
              <a:gd name="T73" fmla="*/ 384 h 620"/>
              <a:gd name="T74" fmla="*/ 1392 w 1432"/>
              <a:gd name="T75" fmla="*/ 493 h 620"/>
              <a:gd name="T76" fmla="*/ 1432 w 1432"/>
              <a:gd name="T77" fmla="*/ 610 h 620"/>
              <a:gd name="T78" fmla="*/ 1293 w 1432"/>
              <a:gd name="T79" fmla="*/ 616 h 620"/>
              <a:gd name="T80" fmla="*/ 1156 w 1432"/>
              <a:gd name="T81" fmla="*/ 618 h 620"/>
              <a:gd name="T82" fmla="*/ 1021 w 1432"/>
              <a:gd name="T83" fmla="*/ 618 h 620"/>
              <a:gd name="T84" fmla="*/ 886 w 1432"/>
              <a:gd name="T85" fmla="*/ 618 h 620"/>
              <a:gd name="T86" fmla="*/ 753 w 1432"/>
              <a:gd name="T87" fmla="*/ 616 h 620"/>
              <a:gd name="T88" fmla="*/ 709 w 1432"/>
              <a:gd name="T89" fmla="*/ 616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32" h="620">
                <a:moveTo>
                  <a:pt x="709" y="616"/>
                </a:moveTo>
                <a:lnTo>
                  <a:pt x="665" y="614"/>
                </a:lnTo>
                <a:lnTo>
                  <a:pt x="621" y="610"/>
                </a:lnTo>
                <a:lnTo>
                  <a:pt x="578" y="608"/>
                </a:lnTo>
                <a:lnTo>
                  <a:pt x="536" y="606"/>
                </a:lnTo>
                <a:lnTo>
                  <a:pt x="492" y="604"/>
                </a:lnTo>
                <a:lnTo>
                  <a:pt x="449" y="600"/>
                </a:lnTo>
                <a:lnTo>
                  <a:pt x="407" y="598"/>
                </a:lnTo>
                <a:lnTo>
                  <a:pt x="365" y="596"/>
                </a:lnTo>
                <a:lnTo>
                  <a:pt x="322" y="594"/>
                </a:lnTo>
                <a:lnTo>
                  <a:pt x="280" y="592"/>
                </a:lnTo>
                <a:lnTo>
                  <a:pt x="238" y="590"/>
                </a:lnTo>
                <a:lnTo>
                  <a:pt x="194" y="588"/>
                </a:lnTo>
                <a:lnTo>
                  <a:pt x="153" y="586"/>
                </a:lnTo>
                <a:lnTo>
                  <a:pt x="111" y="584"/>
                </a:lnTo>
                <a:lnTo>
                  <a:pt x="67" y="582"/>
                </a:lnTo>
                <a:lnTo>
                  <a:pt x="26" y="580"/>
                </a:lnTo>
                <a:lnTo>
                  <a:pt x="20" y="576"/>
                </a:lnTo>
                <a:lnTo>
                  <a:pt x="14" y="574"/>
                </a:lnTo>
                <a:lnTo>
                  <a:pt x="8" y="570"/>
                </a:lnTo>
                <a:lnTo>
                  <a:pt x="2" y="568"/>
                </a:lnTo>
                <a:lnTo>
                  <a:pt x="2" y="565"/>
                </a:lnTo>
                <a:lnTo>
                  <a:pt x="2" y="561"/>
                </a:lnTo>
                <a:lnTo>
                  <a:pt x="0" y="559"/>
                </a:lnTo>
                <a:lnTo>
                  <a:pt x="0" y="555"/>
                </a:lnTo>
                <a:lnTo>
                  <a:pt x="22" y="529"/>
                </a:lnTo>
                <a:lnTo>
                  <a:pt x="45" y="503"/>
                </a:lnTo>
                <a:lnTo>
                  <a:pt x="69" y="477"/>
                </a:lnTo>
                <a:lnTo>
                  <a:pt x="91" y="451"/>
                </a:lnTo>
                <a:lnTo>
                  <a:pt x="115" y="425"/>
                </a:lnTo>
                <a:lnTo>
                  <a:pt x="139" y="400"/>
                </a:lnTo>
                <a:lnTo>
                  <a:pt x="161" y="372"/>
                </a:lnTo>
                <a:lnTo>
                  <a:pt x="184" y="346"/>
                </a:lnTo>
                <a:lnTo>
                  <a:pt x="208" y="320"/>
                </a:lnTo>
                <a:lnTo>
                  <a:pt x="230" y="292"/>
                </a:lnTo>
                <a:lnTo>
                  <a:pt x="254" y="267"/>
                </a:lnTo>
                <a:lnTo>
                  <a:pt x="276" y="241"/>
                </a:lnTo>
                <a:lnTo>
                  <a:pt x="300" y="213"/>
                </a:lnTo>
                <a:lnTo>
                  <a:pt x="322" y="187"/>
                </a:lnTo>
                <a:lnTo>
                  <a:pt x="343" y="159"/>
                </a:lnTo>
                <a:lnTo>
                  <a:pt x="365" y="133"/>
                </a:lnTo>
                <a:lnTo>
                  <a:pt x="403" y="96"/>
                </a:lnTo>
                <a:lnTo>
                  <a:pt x="431" y="66"/>
                </a:lnTo>
                <a:lnTo>
                  <a:pt x="451" y="44"/>
                </a:lnTo>
                <a:lnTo>
                  <a:pt x="465" y="28"/>
                </a:lnTo>
                <a:lnTo>
                  <a:pt x="476" y="18"/>
                </a:lnTo>
                <a:lnTo>
                  <a:pt x="484" y="12"/>
                </a:lnTo>
                <a:lnTo>
                  <a:pt x="490" y="6"/>
                </a:lnTo>
                <a:lnTo>
                  <a:pt x="498" y="0"/>
                </a:lnTo>
                <a:lnTo>
                  <a:pt x="520" y="0"/>
                </a:lnTo>
                <a:lnTo>
                  <a:pt x="544" y="0"/>
                </a:lnTo>
                <a:lnTo>
                  <a:pt x="566" y="0"/>
                </a:lnTo>
                <a:lnTo>
                  <a:pt x="588" y="0"/>
                </a:lnTo>
                <a:lnTo>
                  <a:pt x="610" y="0"/>
                </a:lnTo>
                <a:lnTo>
                  <a:pt x="633" y="0"/>
                </a:lnTo>
                <a:lnTo>
                  <a:pt x="655" y="0"/>
                </a:lnTo>
                <a:lnTo>
                  <a:pt x="677" y="2"/>
                </a:lnTo>
                <a:lnTo>
                  <a:pt x="699" y="2"/>
                </a:lnTo>
                <a:lnTo>
                  <a:pt x="723" y="2"/>
                </a:lnTo>
                <a:lnTo>
                  <a:pt x="745" y="2"/>
                </a:lnTo>
                <a:lnTo>
                  <a:pt x="766" y="2"/>
                </a:lnTo>
                <a:lnTo>
                  <a:pt x="790" y="2"/>
                </a:lnTo>
                <a:lnTo>
                  <a:pt x="812" y="4"/>
                </a:lnTo>
                <a:lnTo>
                  <a:pt x="836" y="4"/>
                </a:lnTo>
                <a:lnTo>
                  <a:pt x="858" y="4"/>
                </a:lnTo>
                <a:lnTo>
                  <a:pt x="858" y="4"/>
                </a:lnTo>
                <a:lnTo>
                  <a:pt x="860" y="6"/>
                </a:lnTo>
                <a:lnTo>
                  <a:pt x="860" y="8"/>
                </a:lnTo>
                <a:lnTo>
                  <a:pt x="862" y="10"/>
                </a:lnTo>
                <a:lnTo>
                  <a:pt x="832" y="50"/>
                </a:lnTo>
                <a:lnTo>
                  <a:pt x="806" y="84"/>
                </a:lnTo>
                <a:lnTo>
                  <a:pt x="788" y="114"/>
                </a:lnTo>
                <a:lnTo>
                  <a:pt x="776" y="141"/>
                </a:lnTo>
                <a:lnTo>
                  <a:pt x="776" y="171"/>
                </a:lnTo>
                <a:lnTo>
                  <a:pt x="784" y="205"/>
                </a:lnTo>
                <a:lnTo>
                  <a:pt x="806" y="247"/>
                </a:lnTo>
                <a:lnTo>
                  <a:pt x="840" y="298"/>
                </a:lnTo>
                <a:lnTo>
                  <a:pt x="850" y="302"/>
                </a:lnTo>
                <a:lnTo>
                  <a:pt x="858" y="304"/>
                </a:lnTo>
                <a:lnTo>
                  <a:pt x="866" y="304"/>
                </a:lnTo>
                <a:lnTo>
                  <a:pt x="878" y="304"/>
                </a:lnTo>
                <a:lnTo>
                  <a:pt x="886" y="294"/>
                </a:lnTo>
                <a:lnTo>
                  <a:pt x="894" y="286"/>
                </a:lnTo>
                <a:lnTo>
                  <a:pt x="901" y="276"/>
                </a:lnTo>
                <a:lnTo>
                  <a:pt x="909" y="269"/>
                </a:lnTo>
                <a:lnTo>
                  <a:pt x="931" y="276"/>
                </a:lnTo>
                <a:lnTo>
                  <a:pt x="949" y="290"/>
                </a:lnTo>
                <a:lnTo>
                  <a:pt x="965" y="306"/>
                </a:lnTo>
                <a:lnTo>
                  <a:pt x="981" y="324"/>
                </a:lnTo>
                <a:lnTo>
                  <a:pt x="999" y="342"/>
                </a:lnTo>
                <a:lnTo>
                  <a:pt x="1021" y="358"/>
                </a:lnTo>
                <a:lnTo>
                  <a:pt x="1052" y="368"/>
                </a:lnTo>
                <a:lnTo>
                  <a:pt x="1094" y="372"/>
                </a:lnTo>
                <a:lnTo>
                  <a:pt x="1130" y="356"/>
                </a:lnTo>
                <a:lnTo>
                  <a:pt x="1158" y="342"/>
                </a:lnTo>
                <a:lnTo>
                  <a:pt x="1182" y="330"/>
                </a:lnTo>
                <a:lnTo>
                  <a:pt x="1201" y="316"/>
                </a:lnTo>
                <a:lnTo>
                  <a:pt x="1217" y="298"/>
                </a:lnTo>
                <a:lnTo>
                  <a:pt x="1231" y="276"/>
                </a:lnTo>
                <a:lnTo>
                  <a:pt x="1243" y="249"/>
                </a:lnTo>
                <a:lnTo>
                  <a:pt x="1253" y="213"/>
                </a:lnTo>
                <a:lnTo>
                  <a:pt x="1257" y="215"/>
                </a:lnTo>
                <a:lnTo>
                  <a:pt x="1261" y="215"/>
                </a:lnTo>
                <a:lnTo>
                  <a:pt x="1265" y="215"/>
                </a:lnTo>
                <a:lnTo>
                  <a:pt x="1271" y="217"/>
                </a:lnTo>
                <a:lnTo>
                  <a:pt x="1281" y="241"/>
                </a:lnTo>
                <a:lnTo>
                  <a:pt x="1291" y="265"/>
                </a:lnTo>
                <a:lnTo>
                  <a:pt x="1301" y="288"/>
                </a:lnTo>
                <a:lnTo>
                  <a:pt x="1311" y="312"/>
                </a:lnTo>
                <a:lnTo>
                  <a:pt x="1321" y="348"/>
                </a:lnTo>
                <a:lnTo>
                  <a:pt x="1335" y="384"/>
                </a:lnTo>
                <a:lnTo>
                  <a:pt x="1352" y="419"/>
                </a:lnTo>
                <a:lnTo>
                  <a:pt x="1372" y="455"/>
                </a:lnTo>
                <a:lnTo>
                  <a:pt x="1392" y="493"/>
                </a:lnTo>
                <a:lnTo>
                  <a:pt x="1410" y="531"/>
                </a:lnTo>
                <a:lnTo>
                  <a:pt x="1424" y="570"/>
                </a:lnTo>
                <a:lnTo>
                  <a:pt x="1432" y="610"/>
                </a:lnTo>
                <a:lnTo>
                  <a:pt x="1386" y="612"/>
                </a:lnTo>
                <a:lnTo>
                  <a:pt x="1340" y="614"/>
                </a:lnTo>
                <a:lnTo>
                  <a:pt x="1293" y="616"/>
                </a:lnTo>
                <a:lnTo>
                  <a:pt x="1247" y="618"/>
                </a:lnTo>
                <a:lnTo>
                  <a:pt x="1201" y="618"/>
                </a:lnTo>
                <a:lnTo>
                  <a:pt x="1156" y="618"/>
                </a:lnTo>
                <a:lnTo>
                  <a:pt x="1110" y="620"/>
                </a:lnTo>
                <a:lnTo>
                  <a:pt x="1064" y="618"/>
                </a:lnTo>
                <a:lnTo>
                  <a:pt x="1021" y="618"/>
                </a:lnTo>
                <a:lnTo>
                  <a:pt x="975" y="618"/>
                </a:lnTo>
                <a:lnTo>
                  <a:pt x="929" y="618"/>
                </a:lnTo>
                <a:lnTo>
                  <a:pt x="886" y="618"/>
                </a:lnTo>
                <a:lnTo>
                  <a:pt x="840" y="616"/>
                </a:lnTo>
                <a:lnTo>
                  <a:pt x="796" y="616"/>
                </a:lnTo>
                <a:lnTo>
                  <a:pt x="753" y="616"/>
                </a:lnTo>
                <a:lnTo>
                  <a:pt x="709" y="616"/>
                </a:lnTo>
                <a:lnTo>
                  <a:pt x="709" y="616"/>
                </a:lnTo>
                <a:lnTo>
                  <a:pt x="709" y="6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7" name="Freeform 10"/>
          <p:cNvSpPr/>
          <p:nvPr/>
        </p:nvSpPr>
        <p:spPr bwMode="auto">
          <a:xfrm>
            <a:off x="727075" y="4119563"/>
            <a:ext cx="722313" cy="665162"/>
          </a:xfrm>
          <a:custGeom>
            <a:avLst/>
            <a:gdLst>
              <a:gd name="T0" fmla="*/ 109 w 607"/>
              <a:gd name="T1" fmla="*/ 483 h 558"/>
              <a:gd name="T2" fmla="*/ 174 w 607"/>
              <a:gd name="T3" fmla="*/ 409 h 558"/>
              <a:gd name="T4" fmla="*/ 278 w 607"/>
              <a:gd name="T5" fmla="*/ 364 h 558"/>
              <a:gd name="T6" fmla="*/ 254 w 607"/>
              <a:gd name="T7" fmla="*/ 397 h 558"/>
              <a:gd name="T8" fmla="*/ 212 w 607"/>
              <a:gd name="T9" fmla="*/ 425 h 558"/>
              <a:gd name="T10" fmla="*/ 188 w 607"/>
              <a:gd name="T11" fmla="*/ 443 h 558"/>
              <a:gd name="T12" fmla="*/ 188 w 607"/>
              <a:gd name="T13" fmla="*/ 453 h 558"/>
              <a:gd name="T14" fmla="*/ 240 w 607"/>
              <a:gd name="T15" fmla="*/ 429 h 558"/>
              <a:gd name="T16" fmla="*/ 294 w 607"/>
              <a:gd name="T17" fmla="*/ 399 h 558"/>
              <a:gd name="T18" fmla="*/ 313 w 607"/>
              <a:gd name="T19" fmla="*/ 364 h 558"/>
              <a:gd name="T20" fmla="*/ 288 w 607"/>
              <a:gd name="T21" fmla="*/ 338 h 558"/>
              <a:gd name="T22" fmla="*/ 170 w 607"/>
              <a:gd name="T23" fmla="*/ 389 h 558"/>
              <a:gd name="T24" fmla="*/ 67 w 607"/>
              <a:gd name="T25" fmla="*/ 461 h 558"/>
              <a:gd name="T26" fmla="*/ 7 w 607"/>
              <a:gd name="T27" fmla="*/ 451 h 558"/>
              <a:gd name="T28" fmla="*/ 51 w 607"/>
              <a:gd name="T29" fmla="*/ 403 h 558"/>
              <a:gd name="T30" fmla="*/ 105 w 607"/>
              <a:gd name="T31" fmla="*/ 368 h 558"/>
              <a:gd name="T32" fmla="*/ 73 w 607"/>
              <a:gd name="T33" fmla="*/ 318 h 558"/>
              <a:gd name="T34" fmla="*/ 7 w 607"/>
              <a:gd name="T35" fmla="*/ 270 h 558"/>
              <a:gd name="T36" fmla="*/ 29 w 607"/>
              <a:gd name="T37" fmla="*/ 197 h 558"/>
              <a:gd name="T38" fmla="*/ 143 w 607"/>
              <a:gd name="T39" fmla="*/ 167 h 558"/>
              <a:gd name="T40" fmla="*/ 272 w 607"/>
              <a:gd name="T41" fmla="*/ 133 h 558"/>
              <a:gd name="T42" fmla="*/ 297 w 607"/>
              <a:gd name="T43" fmla="*/ 111 h 558"/>
              <a:gd name="T44" fmla="*/ 260 w 607"/>
              <a:gd name="T45" fmla="*/ 113 h 558"/>
              <a:gd name="T46" fmla="*/ 260 w 607"/>
              <a:gd name="T47" fmla="*/ 28 h 558"/>
              <a:gd name="T48" fmla="*/ 288 w 607"/>
              <a:gd name="T49" fmla="*/ 2 h 558"/>
              <a:gd name="T50" fmla="*/ 329 w 607"/>
              <a:gd name="T51" fmla="*/ 16 h 558"/>
              <a:gd name="T52" fmla="*/ 369 w 607"/>
              <a:gd name="T53" fmla="*/ 50 h 558"/>
              <a:gd name="T54" fmla="*/ 421 w 607"/>
              <a:gd name="T55" fmla="*/ 167 h 558"/>
              <a:gd name="T56" fmla="*/ 492 w 607"/>
              <a:gd name="T57" fmla="*/ 153 h 558"/>
              <a:gd name="T58" fmla="*/ 601 w 607"/>
              <a:gd name="T59" fmla="*/ 141 h 558"/>
              <a:gd name="T60" fmla="*/ 607 w 607"/>
              <a:gd name="T61" fmla="*/ 151 h 558"/>
              <a:gd name="T62" fmla="*/ 524 w 607"/>
              <a:gd name="T63" fmla="*/ 205 h 558"/>
              <a:gd name="T64" fmla="*/ 417 w 607"/>
              <a:gd name="T65" fmla="*/ 225 h 558"/>
              <a:gd name="T66" fmla="*/ 351 w 607"/>
              <a:gd name="T67" fmla="*/ 266 h 558"/>
              <a:gd name="T68" fmla="*/ 383 w 607"/>
              <a:gd name="T69" fmla="*/ 322 h 558"/>
              <a:gd name="T70" fmla="*/ 427 w 607"/>
              <a:gd name="T71" fmla="*/ 300 h 558"/>
              <a:gd name="T72" fmla="*/ 440 w 607"/>
              <a:gd name="T73" fmla="*/ 292 h 558"/>
              <a:gd name="T74" fmla="*/ 442 w 607"/>
              <a:gd name="T75" fmla="*/ 282 h 558"/>
              <a:gd name="T76" fmla="*/ 437 w 607"/>
              <a:gd name="T77" fmla="*/ 274 h 558"/>
              <a:gd name="T78" fmla="*/ 399 w 607"/>
              <a:gd name="T79" fmla="*/ 284 h 558"/>
              <a:gd name="T80" fmla="*/ 385 w 607"/>
              <a:gd name="T81" fmla="*/ 274 h 558"/>
              <a:gd name="T82" fmla="*/ 407 w 607"/>
              <a:gd name="T83" fmla="*/ 254 h 558"/>
              <a:gd name="T84" fmla="*/ 474 w 607"/>
              <a:gd name="T85" fmla="*/ 227 h 558"/>
              <a:gd name="T86" fmla="*/ 548 w 607"/>
              <a:gd name="T87" fmla="*/ 209 h 558"/>
              <a:gd name="T88" fmla="*/ 570 w 607"/>
              <a:gd name="T89" fmla="*/ 234 h 558"/>
              <a:gd name="T90" fmla="*/ 542 w 607"/>
              <a:gd name="T91" fmla="*/ 288 h 558"/>
              <a:gd name="T92" fmla="*/ 510 w 607"/>
              <a:gd name="T93" fmla="*/ 332 h 558"/>
              <a:gd name="T94" fmla="*/ 466 w 607"/>
              <a:gd name="T95" fmla="*/ 348 h 558"/>
              <a:gd name="T96" fmla="*/ 431 w 607"/>
              <a:gd name="T97" fmla="*/ 358 h 558"/>
              <a:gd name="T98" fmla="*/ 409 w 607"/>
              <a:gd name="T99" fmla="*/ 391 h 558"/>
              <a:gd name="T100" fmla="*/ 393 w 607"/>
              <a:gd name="T101" fmla="*/ 467 h 558"/>
              <a:gd name="T102" fmla="*/ 351 w 607"/>
              <a:gd name="T103" fmla="*/ 521 h 558"/>
              <a:gd name="T104" fmla="*/ 301 w 607"/>
              <a:gd name="T105" fmla="*/ 503 h 558"/>
              <a:gd name="T106" fmla="*/ 256 w 607"/>
              <a:gd name="T107" fmla="*/ 483 h 558"/>
              <a:gd name="T108" fmla="*/ 192 w 607"/>
              <a:gd name="T109" fmla="*/ 515 h 558"/>
              <a:gd name="T110" fmla="*/ 129 w 607"/>
              <a:gd name="T111" fmla="*/ 552 h 558"/>
              <a:gd name="T112" fmla="*/ 107 w 607"/>
              <a:gd name="T113" fmla="*/ 558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7" h="558">
                <a:moveTo>
                  <a:pt x="107" y="558"/>
                </a:moveTo>
                <a:lnTo>
                  <a:pt x="103" y="517"/>
                </a:lnTo>
                <a:lnTo>
                  <a:pt x="109" y="483"/>
                </a:lnTo>
                <a:lnTo>
                  <a:pt x="125" y="453"/>
                </a:lnTo>
                <a:lnTo>
                  <a:pt x="147" y="429"/>
                </a:lnTo>
                <a:lnTo>
                  <a:pt x="174" y="409"/>
                </a:lnTo>
                <a:lnTo>
                  <a:pt x="206" y="391"/>
                </a:lnTo>
                <a:lnTo>
                  <a:pt x="242" y="378"/>
                </a:lnTo>
                <a:lnTo>
                  <a:pt x="278" y="364"/>
                </a:lnTo>
                <a:lnTo>
                  <a:pt x="274" y="376"/>
                </a:lnTo>
                <a:lnTo>
                  <a:pt x="264" y="385"/>
                </a:lnTo>
                <a:lnTo>
                  <a:pt x="254" y="397"/>
                </a:lnTo>
                <a:lnTo>
                  <a:pt x="240" y="407"/>
                </a:lnTo>
                <a:lnTo>
                  <a:pt x="226" y="415"/>
                </a:lnTo>
                <a:lnTo>
                  <a:pt x="212" y="425"/>
                </a:lnTo>
                <a:lnTo>
                  <a:pt x="198" y="433"/>
                </a:lnTo>
                <a:lnTo>
                  <a:pt x="188" y="439"/>
                </a:lnTo>
                <a:lnTo>
                  <a:pt x="188" y="443"/>
                </a:lnTo>
                <a:lnTo>
                  <a:pt x="188" y="447"/>
                </a:lnTo>
                <a:lnTo>
                  <a:pt x="188" y="449"/>
                </a:lnTo>
                <a:lnTo>
                  <a:pt x="188" y="453"/>
                </a:lnTo>
                <a:lnTo>
                  <a:pt x="204" y="445"/>
                </a:lnTo>
                <a:lnTo>
                  <a:pt x="222" y="437"/>
                </a:lnTo>
                <a:lnTo>
                  <a:pt x="240" y="429"/>
                </a:lnTo>
                <a:lnTo>
                  <a:pt x="258" y="421"/>
                </a:lnTo>
                <a:lnTo>
                  <a:pt x="276" y="411"/>
                </a:lnTo>
                <a:lnTo>
                  <a:pt x="294" y="399"/>
                </a:lnTo>
                <a:lnTo>
                  <a:pt x="309" y="385"/>
                </a:lnTo>
                <a:lnTo>
                  <a:pt x="323" y="372"/>
                </a:lnTo>
                <a:lnTo>
                  <a:pt x="313" y="364"/>
                </a:lnTo>
                <a:lnTo>
                  <a:pt x="305" y="354"/>
                </a:lnTo>
                <a:lnTo>
                  <a:pt x="295" y="346"/>
                </a:lnTo>
                <a:lnTo>
                  <a:pt x="288" y="338"/>
                </a:lnTo>
                <a:lnTo>
                  <a:pt x="246" y="348"/>
                </a:lnTo>
                <a:lnTo>
                  <a:pt x="208" y="366"/>
                </a:lnTo>
                <a:lnTo>
                  <a:pt x="170" y="389"/>
                </a:lnTo>
                <a:lnTo>
                  <a:pt x="135" y="415"/>
                </a:lnTo>
                <a:lnTo>
                  <a:pt x="101" y="441"/>
                </a:lnTo>
                <a:lnTo>
                  <a:pt x="67" y="461"/>
                </a:lnTo>
                <a:lnTo>
                  <a:pt x="33" y="475"/>
                </a:lnTo>
                <a:lnTo>
                  <a:pt x="0" y="477"/>
                </a:lnTo>
                <a:lnTo>
                  <a:pt x="7" y="451"/>
                </a:lnTo>
                <a:lnTo>
                  <a:pt x="19" y="433"/>
                </a:lnTo>
                <a:lnTo>
                  <a:pt x="35" y="417"/>
                </a:lnTo>
                <a:lnTo>
                  <a:pt x="51" y="403"/>
                </a:lnTo>
                <a:lnTo>
                  <a:pt x="69" y="393"/>
                </a:lnTo>
                <a:lnTo>
                  <a:pt x="87" y="381"/>
                </a:lnTo>
                <a:lnTo>
                  <a:pt x="105" y="368"/>
                </a:lnTo>
                <a:lnTo>
                  <a:pt x="119" y="350"/>
                </a:lnTo>
                <a:lnTo>
                  <a:pt x="97" y="332"/>
                </a:lnTo>
                <a:lnTo>
                  <a:pt x="73" y="318"/>
                </a:lnTo>
                <a:lnTo>
                  <a:pt x="47" y="302"/>
                </a:lnTo>
                <a:lnTo>
                  <a:pt x="23" y="288"/>
                </a:lnTo>
                <a:lnTo>
                  <a:pt x="7" y="270"/>
                </a:lnTo>
                <a:lnTo>
                  <a:pt x="0" y="250"/>
                </a:lnTo>
                <a:lnTo>
                  <a:pt x="6" y="227"/>
                </a:lnTo>
                <a:lnTo>
                  <a:pt x="29" y="197"/>
                </a:lnTo>
                <a:lnTo>
                  <a:pt x="59" y="187"/>
                </a:lnTo>
                <a:lnTo>
                  <a:pt x="97" y="177"/>
                </a:lnTo>
                <a:lnTo>
                  <a:pt x="143" y="167"/>
                </a:lnTo>
                <a:lnTo>
                  <a:pt x="188" y="157"/>
                </a:lnTo>
                <a:lnTo>
                  <a:pt x="234" y="145"/>
                </a:lnTo>
                <a:lnTo>
                  <a:pt x="272" y="133"/>
                </a:lnTo>
                <a:lnTo>
                  <a:pt x="297" y="121"/>
                </a:lnTo>
                <a:lnTo>
                  <a:pt x="309" y="109"/>
                </a:lnTo>
                <a:lnTo>
                  <a:pt x="297" y="111"/>
                </a:lnTo>
                <a:lnTo>
                  <a:pt x="286" y="111"/>
                </a:lnTo>
                <a:lnTo>
                  <a:pt x="272" y="111"/>
                </a:lnTo>
                <a:lnTo>
                  <a:pt x="260" y="113"/>
                </a:lnTo>
                <a:lnTo>
                  <a:pt x="260" y="85"/>
                </a:lnTo>
                <a:lnTo>
                  <a:pt x="260" y="56"/>
                </a:lnTo>
                <a:lnTo>
                  <a:pt x="260" y="28"/>
                </a:lnTo>
                <a:lnTo>
                  <a:pt x="260" y="0"/>
                </a:lnTo>
                <a:lnTo>
                  <a:pt x="274" y="0"/>
                </a:lnTo>
                <a:lnTo>
                  <a:pt x="288" y="2"/>
                </a:lnTo>
                <a:lnTo>
                  <a:pt x="301" y="6"/>
                </a:lnTo>
                <a:lnTo>
                  <a:pt x="315" y="10"/>
                </a:lnTo>
                <a:lnTo>
                  <a:pt x="329" y="16"/>
                </a:lnTo>
                <a:lnTo>
                  <a:pt x="343" y="24"/>
                </a:lnTo>
                <a:lnTo>
                  <a:pt x="357" y="36"/>
                </a:lnTo>
                <a:lnTo>
                  <a:pt x="369" y="50"/>
                </a:lnTo>
                <a:lnTo>
                  <a:pt x="391" y="111"/>
                </a:lnTo>
                <a:lnTo>
                  <a:pt x="407" y="149"/>
                </a:lnTo>
                <a:lnTo>
                  <a:pt x="421" y="167"/>
                </a:lnTo>
                <a:lnTo>
                  <a:pt x="437" y="171"/>
                </a:lnTo>
                <a:lnTo>
                  <a:pt x="460" y="165"/>
                </a:lnTo>
                <a:lnTo>
                  <a:pt x="492" y="153"/>
                </a:lnTo>
                <a:lnTo>
                  <a:pt x="538" y="143"/>
                </a:lnTo>
                <a:lnTo>
                  <a:pt x="599" y="139"/>
                </a:lnTo>
                <a:lnTo>
                  <a:pt x="601" y="141"/>
                </a:lnTo>
                <a:lnTo>
                  <a:pt x="603" y="145"/>
                </a:lnTo>
                <a:lnTo>
                  <a:pt x="605" y="147"/>
                </a:lnTo>
                <a:lnTo>
                  <a:pt x="607" y="151"/>
                </a:lnTo>
                <a:lnTo>
                  <a:pt x="585" y="175"/>
                </a:lnTo>
                <a:lnTo>
                  <a:pt x="556" y="193"/>
                </a:lnTo>
                <a:lnTo>
                  <a:pt x="524" y="205"/>
                </a:lnTo>
                <a:lnTo>
                  <a:pt x="488" y="211"/>
                </a:lnTo>
                <a:lnTo>
                  <a:pt x="450" y="217"/>
                </a:lnTo>
                <a:lnTo>
                  <a:pt x="417" y="225"/>
                </a:lnTo>
                <a:lnTo>
                  <a:pt x="383" y="232"/>
                </a:lnTo>
                <a:lnTo>
                  <a:pt x="353" y="246"/>
                </a:lnTo>
                <a:lnTo>
                  <a:pt x="351" y="266"/>
                </a:lnTo>
                <a:lnTo>
                  <a:pt x="351" y="290"/>
                </a:lnTo>
                <a:lnTo>
                  <a:pt x="359" y="312"/>
                </a:lnTo>
                <a:lnTo>
                  <a:pt x="383" y="322"/>
                </a:lnTo>
                <a:lnTo>
                  <a:pt x="403" y="312"/>
                </a:lnTo>
                <a:lnTo>
                  <a:pt x="417" y="306"/>
                </a:lnTo>
                <a:lnTo>
                  <a:pt x="427" y="300"/>
                </a:lnTo>
                <a:lnTo>
                  <a:pt x="435" y="296"/>
                </a:lnTo>
                <a:lnTo>
                  <a:pt x="439" y="294"/>
                </a:lnTo>
                <a:lnTo>
                  <a:pt x="440" y="292"/>
                </a:lnTo>
                <a:lnTo>
                  <a:pt x="442" y="288"/>
                </a:lnTo>
                <a:lnTo>
                  <a:pt x="444" y="286"/>
                </a:lnTo>
                <a:lnTo>
                  <a:pt x="442" y="282"/>
                </a:lnTo>
                <a:lnTo>
                  <a:pt x="440" y="280"/>
                </a:lnTo>
                <a:lnTo>
                  <a:pt x="439" y="276"/>
                </a:lnTo>
                <a:lnTo>
                  <a:pt x="437" y="274"/>
                </a:lnTo>
                <a:lnTo>
                  <a:pt x="425" y="276"/>
                </a:lnTo>
                <a:lnTo>
                  <a:pt x="413" y="280"/>
                </a:lnTo>
                <a:lnTo>
                  <a:pt x="399" y="284"/>
                </a:lnTo>
                <a:lnTo>
                  <a:pt x="383" y="286"/>
                </a:lnTo>
                <a:lnTo>
                  <a:pt x="383" y="280"/>
                </a:lnTo>
                <a:lnTo>
                  <a:pt x="385" y="274"/>
                </a:lnTo>
                <a:lnTo>
                  <a:pt x="385" y="268"/>
                </a:lnTo>
                <a:lnTo>
                  <a:pt x="387" y="264"/>
                </a:lnTo>
                <a:lnTo>
                  <a:pt x="407" y="254"/>
                </a:lnTo>
                <a:lnTo>
                  <a:pt x="429" y="244"/>
                </a:lnTo>
                <a:lnTo>
                  <a:pt x="450" y="236"/>
                </a:lnTo>
                <a:lnTo>
                  <a:pt x="474" y="227"/>
                </a:lnTo>
                <a:lnTo>
                  <a:pt x="498" y="219"/>
                </a:lnTo>
                <a:lnTo>
                  <a:pt x="524" y="213"/>
                </a:lnTo>
                <a:lnTo>
                  <a:pt x="548" y="209"/>
                </a:lnTo>
                <a:lnTo>
                  <a:pt x="572" y="207"/>
                </a:lnTo>
                <a:lnTo>
                  <a:pt x="574" y="219"/>
                </a:lnTo>
                <a:lnTo>
                  <a:pt x="570" y="234"/>
                </a:lnTo>
                <a:lnTo>
                  <a:pt x="564" y="250"/>
                </a:lnTo>
                <a:lnTo>
                  <a:pt x="554" y="270"/>
                </a:lnTo>
                <a:lnTo>
                  <a:pt x="542" y="288"/>
                </a:lnTo>
                <a:lnTo>
                  <a:pt x="530" y="306"/>
                </a:lnTo>
                <a:lnTo>
                  <a:pt x="518" y="320"/>
                </a:lnTo>
                <a:lnTo>
                  <a:pt x="510" y="332"/>
                </a:lnTo>
                <a:lnTo>
                  <a:pt x="494" y="338"/>
                </a:lnTo>
                <a:lnTo>
                  <a:pt x="480" y="342"/>
                </a:lnTo>
                <a:lnTo>
                  <a:pt x="466" y="348"/>
                </a:lnTo>
                <a:lnTo>
                  <a:pt x="452" y="352"/>
                </a:lnTo>
                <a:lnTo>
                  <a:pt x="440" y="356"/>
                </a:lnTo>
                <a:lnTo>
                  <a:pt x="431" y="358"/>
                </a:lnTo>
                <a:lnTo>
                  <a:pt x="423" y="362"/>
                </a:lnTo>
                <a:lnTo>
                  <a:pt x="417" y="366"/>
                </a:lnTo>
                <a:lnTo>
                  <a:pt x="409" y="391"/>
                </a:lnTo>
                <a:lnTo>
                  <a:pt x="403" y="417"/>
                </a:lnTo>
                <a:lnTo>
                  <a:pt x="399" y="443"/>
                </a:lnTo>
                <a:lnTo>
                  <a:pt x="393" y="467"/>
                </a:lnTo>
                <a:lnTo>
                  <a:pt x="385" y="489"/>
                </a:lnTo>
                <a:lnTo>
                  <a:pt x="371" y="507"/>
                </a:lnTo>
                <a:lnTo>
                  <a:pt x="351" y="521"/>
                </a:lnTo>
                <a:lnTo>
                  <a:pt x="323" y="529"/>
                </a:lnTo>
                <a:lnTo>
                  <a:pt x="311" y="515"/>
                </a:lnTo>
                <a:lnTo>
                  <a:pt x="301" y="503"/>
                </a:lnTo>
                <a:lnTo>
                  <a:pt x="290" y="491"/>
                </a:lnTo>
                <a:lnTo>
                  <a:pt x="278" y="479"/>
                </a:lnTo>
                <a:lnTo>
                  <a:pt x="256" y="483"/>
                </a:lnTo>
                <a:lnTo>
                  <a:pt x="234" y="491"/>
                </a:lnTo>
                <a:lnTo>
                  <a:pt x="214" y="503"/>
                </a:lnTo>
                <a:lnTo>
                  <a:pt x="192" y="515"/>
                </a:lnTo>
                <a:lnTo>
                  <a:pt x="170" y="530"/>
                </a:lnTo>
                <a:lnTo>
                  <a:pt x="150" y="542"/>
                </a:lnTo>
                <a:lnTo>
                  <a:pt x="129" y="552"/>
                </a:lnTo>
                <a:lnTo>
                  <a:pt x="107" y="558"/>
                </a:lnTo>
                <a:lnTo>
                  <a:pt x="107" y="558"/>
                </a:lnTo>
                <a:lnTo>
                  <a:pt x="107" y="5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8" name="Freeform 11"/>
          <p:cNvSpPr/>
          <p:nvPr/>
        </p:nvSpPr>
        <p:spPr bwMode="auto">
          <a:xfrm>
            <a:off x="2513013" y="3494088"/>
            <a:ext cx="1136650" cy="985837"/>
          </a:xfrm>
          <a:custGeom>
            <a:avLst/>
            <a:gdLst>
              <a:gd name="T0" fmla="*/ 213 w 954"/>
              <a:gd name="T1" fmla="*/ 814 h 828"/>
              <a:gd name="T2" fmla="*/ 181 w 954"/>
              <a:gd name="T3" fmla="*/ 778 h 828"/>
              <a:gd name="T4" fmla="*/ 147 w 954"/>
              <a:gd name="T5" fmla="*/ 743 h 828"/>
              <a:gd name="T6" fmla="*/ 113 w 954"/>
              <a:gd name="T7" fmla="*/ 719 h 828"/>
              <a:gd name="T8" fmla="*/ 92 w 954"/>
              <a:gd name="T9" fmla="*/ 723 h 828"/>
              <a:gd name="T10" fmla="*/ 80 w 954"/>
              <a:gd name="T11" fmla="*/ 743 h 828"/>
              <a:gd name="T12" fmla="*/ 64 w 954"/>
              <a:gd name="T13" fmla="*/ 762 h 828"/>
              <a:gd name="T14" fmla="*/ 56 w 954"/>
              <a:gd name="T15" fmla="*/ 764 h 828"/>
              <a:gd name="T16" fmla="*/ 30 w 954"/>
              <a:gd name="T17" fmla="*/ 735 h 828"/>
              <a:gd name="T18" fmla="*/ 4 w 954"/>
              <a:gd name="T19" fmla="*/ 673 h 828"/>
              <a:gd name="T20" fmla="*/ 4 w 954"/>
              <a:gd name="T21" fmla="*/ 615 h 828"/>
              <a:gd name="T22" fmla="*/ 38 w 954"/>
              <a:gd name="T23" fmla="*/ 568 h 828"/>
              <a:gd name="T24" fmla="*/ 80 w 954"/>
              <a:gd name="T25" fmla="*/ 524 h 828"/>
              <a:gd name="T26" fmla="*/ 125 w 954"/>
              <a:gd name="T27" fmla="*/ 459 h 828"/>
              <a:gd name="T28" fmla="*/ 187 w 954"/>
              <a:gd name="T29" fmla="*/ 397 h 828"/>
              <a:gd name="T30" fmla="*/ 254 w 954"/>
              <a:gd name="T31" fmla="*/ 357 h 828"/>
              <a:gd name="T32" fmla="*/ 294 w 954"/>
              <a:gd name="T33" fmla="*/ 359 h 828"/>
              <a:gd name="T34" fmla="*/ 314 w 954"/>
              <a:gd name="T35" fmla="*/ 375 h 828"/>
              <a:gd name="T36" fmla="*/ 334 w 954"/>
              <a:gd name="T37" fmla="*/ 393 h 828"/>
              <a:gd name="T38" fmla="*/ 356 w 954"/>
              <a:gd name="T39" fmla="*/ 417 h 828"/>
              <a:gd name="T40" fmla="*/ 370 w 954"/>
              <a:gd name="T41" fmla="*/ 431 h 828"/>
              <a:gd name="T42" fmla="*/ 378 w 954"/>
              <a:gd name="T43" fmla="*/ 433 h 828"/>
              <a:gd name="T44" fmla="*/ 407 w 954"/>
              <a:gd name="T45" fmla="*/ 413 h 828"/>
              <a:gd name="T46" fmla="*/ 453 w 954"/>
              <a:gd name="T47" fmla="*/ 371 h 828"/>
              <a:gd name="T48" fmla="*/ 497 w 954"/>
              <a:gd name="T49" fmla="*/ 327 h 828"/>
              <a:gd name="T50" fmla="*/ 542 w 954"/>
              <a:gd name="T51" fmla="*/ 286 h 828"/>
              <a:gd name="T52" fmla="*/ 588 w 954"/>
              <a:gd name="T53" fmla="*/ 242 h 828"/>
              <a:gd name="T54" fmla="*/ 634 w 954"/>
              <a:gd name="T55" fmla="*/ 198 h 828"/>
              <a:gd name="T56" fmla="*/ 677 w 954"/>
              <a:gd name="T57" fmla="*/ 155 h 828"/>
              <a:gd name="T58" fmla="*/ 723 w 954"/>
              <a:gd name="T59" fmla="*/ 113 h 828"/>
              <a:gd name="T60" fmla="*/ 767 w 954"/>
              <a:gd name="T61" fmla="*/ 77 h 828"/>
              <a:gd name="T62" fmla="*/ 805 w 954"/>
              <a:gd name="T63" fmla="*/ 47 h 828"/>
              <a:gd name="T64" fmla="*/ 844 w 954"/>
              <a:gd name="T65" fmla="*/ 21 h 828"/>
              <a:gd name="T66" fmla="*/ 888 w 954"/>
              <a:gd name="T67" fmla="*/ 4 h 828"/>
              <a:gd name="T68" fmla="*/ 938 w 954"/>
              <a:gd name="T69" fmla="*/ 29 h 828"/>
              <a:gd name="T70" fmla="*/ 954 w 954"/>
              <a:gd name="T71" fmla="*/ 93 h 828"/>
              <a:gd name="T72" fmla="*/ 936 w 954"/>
              <a:gd name="T73" fmla="*/ 157 h 828"/>
              <a:gd name="T74" fmla="*/ 892 w 954"/>
              <a:gd name="T75" fmla="*/ 218 h 828"/>
              <a:gd name="T76" fmla="*/ 832 w 954"/>
              <a:gd name="T77" fmla="*/ 278 h 828"/>
              <a:gd name="T78" fmla="*/ 765 w 954"/>
              <a:gd name="T79" fmla="*/ 331 h 828"/>
              <a:gd name="T80" fmla="*/ 699 w 954"/>
              <a:gd name="T81" fmla="*/ 379 h 828"/>
              <a:gd name="T82" fmla="*/ 644 w 954"/>
              <a:gd name="T83" fmla="*/ 417 h 828"/>
              <a:gd name="T84" fmla="*/ 598 w 954"/>
              <a:gd name="T85" fmla="*/ 453 h 828"/>
              <a:gd name="T86" fmla="*/ 554 w 954"/>
              <a:gd name="T87" fmla="*/ 490 h 828"/>
              <a:gd name="T88" fmla="*/ 509 w 954"/>
              <a:gd name="T89" fmla="*/ 530 h 828"/>
              <a:gd name="T90" fmla="*/ 467 w 954"/>
              <a:gd name="T91" fmla="*/ 570 h 828"/>
              <a:gd name="T92" fmla="*/ 429 w 954"/>
              <a:gd name="T93" fmla="*/ 641 h 828"/>
              <a:gd name="T94" fmla="*/ 405 w 954"/>
              <a:gd name="T95" fmla="*/ 729 h 828"/>
              <a:gd name="T96" fmla="*/ 368 w 954"/>
              <a:gd name="T97" fmla="*/ 792 h 828"/>
              <a:gd name="T98" fmla="*/ 288 w 954"/>
              <a:gd name="T99" fmla="*/ 824 h 828"/>
              <a:gd name="T100" fmla="*/ 225 w 954"/>
              <a:gd name="T101" fmla="*/ 828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54" h="828">
                <a:moveTo>
                  <a:pt x="225" y="828"/>
                </a:moveTo>
                <a:lnTo>
                  <a:pt x="213" y="814"/>
                </a:lnTo>
                <a:lnTo>
                  <a:pt x="197" y="796"/>
                </a:lnTo>
                <a:lnTo>
                  <a:pt x="181" y="778"/>
                </a:lnTo>
                <a:lnTo>
                  <a:pt x="165" y="758"/>
                </a:lnTo>
                <a:lnTo>
                  <a:pt x="147" y="743"/>
                </a:lnTo>
                <a:lnTo>
                  <a:pt x="129" y="729"/>
                </a:lnTo>
                <a:lnTo>
                  <a:pt x="113" y="719"/>
                </a:lnTo>
                <a:lnTo>
                  <a:pt x="99" y="715"/>
                </a:lnTo>
                <a:lnTo>
                  <a:pt x="92" y="723"/>
                </a:lnTo>
                <a:lnTo>
                  <a:pt x="88" y="731"/>
                </a:lnTo>
                <a:lnTo>
                  <a:pt x="80" y="743"/>
                </a:lnTo>
                <a:lnTo>
                  <a:pt x="70" y="762"/>
                </a:lnTo>
                <a:lnTo>
                  <a:pt x="64" y="762"/>
                </a:lnTo>
                <a:lnTo>
                  <a:pt x="60" y="764"/>
                </a:lnTo>
                <a:lnTo>
                  <a:pt x="56" y="764"/>
                </a:lnTo>
                <a:lnTo>
                  <a:pt x="52" y="766"/>
                </a:lnTo>
                <a:lnTo>
                  <a:pt x="30" y="735"/>
                </a:lnTo>
                <a:lnTo>
                  <a:pt x="14" y="703"/>
                </a:lnTo>
                <a:lnTo>
                  <a:pt x="4" y="673"/>
                </a:lnTo>
                <a:lnTo>
                  <a:pt x="0" y="643"/>
                </a:lnTo>
                <a:lnTo>
                  <a:pt x="4" y="615"/>
                </a:lnTo>
                <a:lnTo>
                  <a:pt x="16" y="590"/>
                </a:lnTo>
                <a:lnTo>
                  <a:pt x="38" y="568"/>
                </a:lnTo>
                <a:lnTo>
                  <a:pt x="68" y="552"/>
                </a:lnTo>
                <a:lnTo>
                  <a:pt x="80" y="524"/>
                </a:lnTo>
                <a:lnTo>
                  <a:pt x="99" y="492"/>
                </a:lnTo>
                <a:lnTo>
                  <a:pt x="125" y="459"/>
                </a:lnTo>
                <a:lnTo>
                  <a:pt x="155" y="427"/>
                </a:lnTo>
                <a:lnTo>
                  <a:pt x="187" y="397"/>
                </a:lnTo>
                <a:lnTo>
                  <a:pt x="221" y="373"/>
                </a:lnTo>
                <a:lnTo>
                  <a:pt x="254" y="357"/>
                </a:lnTo>
                <a:lnTo>
                  <a:pt x="284" y="351"/>
                </a:lnTo>
                <a:lnTo>
                  <a:pt x="294" y="359"/>
                </a:lnTo>
                <a:lnTo>
                  <a:pt x="304" y="367"/>
                </a:lnTo>
                <a:lnTo>
                  <a:pt x="314" y="375"/>
                </a:lnTo>
                <a:lnTo>
                  <a:pt x="324" y="385"/>
                </a:lnTo>
                <a:lnTo>
                  <a:pt x="334" y="393"/>
                </a:lnTo>
                <a:lnTo>
                  <a:pt x="344" y="405"/>
                </a:lnTo>
                <a:lnTo>
                  <a:pt x="356" y="417"/>
                </a:lnTo>
                <a:lnTo>
                  <a:pt x="366" y="431"/>
                </a:lnTo>
                <a:lnTo>
                  <a:pt x="370" y="431"/>
                </a:lnTo>
                <a:lnTo>
                  <a:pt x="374" y="431"/>
                </a:lnTo>
                <a:lnTo>
                  <a:pt x="378" y="433"/>
                </a:lnTo>
                <a:lnTo>
                  <a:pt x="384" y="433"/>
                </a:lnTo>
                <a:lnTo>
                  <a:pt x="407" y="413"/>
                </a:lnTo>
                <a:lnTo>
                  <a:pt x="429" y="391"/>
                </a:lnTo>
                <a:lnTo>
                  <a:pt x="453" y="371"/>
                </a:lnTo>
                <a:lnTo>
                  <a:pt x="475" y="349"/>
                </a:lnTo>
                <a:lnTo>
                  <a:pt x="497" y="327"/>
                </a:lnTo>
                <a:lnTo>
                  <a:pt x="521" y="306"/>
                </a:lnTo>
                <a:lnTo>
                  <a:pt x="542" y="286"/>
                </a:lnTo>
                <a:lnTo>
                  <a:pt x="566" y="264"/>
                </a:lnTo>
                <a:lnTo>
                  <a:pt x="588" y="242"/>
                </a:lnTo>
                <a:lnTo>
                  <a:pt x="610" y="220"/>
                </a:lnTo>
                <a:lnTo>
                  <a:pt x="634" y="198"/>
                </a:lnTo>
                <a:lnTo>
                  <a:pt x="656" y="176"/>
                </a:lnTo>
                <a:lnTo>
                  <a:pt x="677" y="155"/>
                </a:lnTo>
                <a:lnTo>
                  <a:pt x="701" y="133"/>
                </a:lnTo>
                <a:lnTo>
                  <a:pt x="723" y="113"/>
                </a:lnTo>
                <a:lnTo>
                  <a:pt x="747" y="91"/>
                </a:lnTo>
                <a:lnTo>
                  <a:pt x="767" y="77"/>
                </a:lnTo>
                <a:lnTo>
                  <a:pt x="787" y="61"/>
                </a:lnTo>
                <a:lnTo>
                  <a:pt x="805" y="47"/>
                </a:lnTo>
                <a:lnTo>
                  <a:pt x="824" y="33"/>
                </a:lnTo>
                <a:lnTo>
                  <a:pt x="844" y="21"/>
                </a:lnTo>
                <a:lnTo>
                  <a:pt x="866" y="12"/>
                </a:lnTo>
                <a:lnTo>
                  <a:pt x="888" y="4"/>
                </a:lnTo>
                <a:lnTo>
                  <a:pt x="914" y="0"/>
                </a:lnTo>
                <a:lnTo>
                  <a:pt x="938" y="29"/>
                </a:lnTo>
                <a:lnTo>
                  <a:pt x="950" y="61"/>
                </a:lnTo>
                <a:lnTo>
                  <a:pt x="954" y="93"/>
                </a:lnTo>
                <a:lnTo>
                  <a:pt x="948" y="125"/>
                </a:lnTo>
                <a:lnTo>
                  <a:pt x="936" y="157"/>
                </a:lnTo>
                <a:lnTo>
                  <a:pt x="916" y="186"/>
                </a:lnTo>
                <a:lnTo>
                  <a:pt x="892" y="218"/>
                </a:lnTo>
                <a:lnTo>
                  <a:pt x="864" y="248"/>
                </a:lnTo>
                <a:lnTo>
                  <a:pt x="832" y="278"/>
                </a:lnTo>
                <a:lnTo>
                  <a:pt x="799" y="306"/>
                </a:lnTo>
                <a:lnTo>
                  <a:pt x="765" y="331"/>
                </a:lnTo>
                <a:lnTo>
                  <a:pt x="731" y="357"/>
                </a:lnTo>
                <a:lnTo>
                  <a:pt x="699" y="379"/>
                </a:lnTo>
                <a:lnTo>
                  <a:pt x="670" y="399"/>
                </a:lnTo>
                <a:lnTo>
                  <a:pt x="644" y="417"/>
                </a:lnTo>
                <a:lnTo>
                  <a:pt x="622" y="433"/>
                </a:lnTo>
                <a:lnTo>
                  <a:pt x="598" y="453"/>
                </a:lnTo>
                <a:lnTo>
                  <a:pt x="576" y="472"/>
                </a:lnTo>
                <a:lnTo>
                  <a:pt x="554" y="490"/>
                </a:lnTo>
                <a:lnTo>
                  <a:pt x="530" y="510"/>
                </a:lnTo>
                <a:lnTo>
                  <a:pt x="509" y="530"/>
                </a:lnTo>
                <a:lnTo>
                  <a:pt x="487" y="550"/>
                </a:lnTo>
                <a:lnTo>
                  <a:pt x="467" y="570"/>
                </a:lnTo>
                <a:lnTo>
                  <a:pt x="445" y="590"/>
                </a:lnTo>
                <a:lnTo>
                  <a:pt x="429" y="641"/>
                </a:lnTo>
                <a:lnTo>
                  <a:pt x="417" y="689"/>
                </a:lnTo>
                <a:lnTo>
                  <a:pt x="405" y="729"/>
                </a:lnTo>
                <a:lnTo>
                  <a:pt x="389" y="764"/>
                </a:lnTo>
                <a:lnTo>
                  <a:pt x="368" y="792"/>
                </a:lnTo>
                <a:lnTo>
                  <a:pt x="336" y="812"/>
                </a:lnTo>
                <a:lnTo>
                  <a:pt x="288" y="824"/>
                </a:lnTo>
                <a:lnTo>
                  <a:pt x="225" y="828"/>
                </a:lnTo>
                <a:lnTo>
                  <a:pt x="225" y="828"/>
                </a:lnTo>
                <a:lnTo>
                  <a:pt x="225" y="828"/>
                </a:lnTo>
                <a:close/>
              </a:path>
            </a:pathLst>
          </a:custGeom>
          <a:solidFill>
            <a:srgbClr val="E2A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9" name="Freeform 12"/>
          <p:cNvSpPr/>
          <p:nvPr/>
        </p:nvSpPr>
        <p:spPr bwMode="auto">
          <a:xfrm>
            <a:off x="3870325" y="3773488"/>
            <a:ext cx="685800" cy="558800"/>
          </a:xfrm>
          <a:custGeom>
            <a:avLst/>
            <a:gdLst>
              <a:gd name="T0" fmla="*/ 405 w 576"/>
              <a:gd name="T1" fmla="*/ 352 h 469"/>
              <a:gd name="T2" fmla="*/ 374 w 576"/>
              <a:gd name="T3" fmla="*/ 230 h 469"/>
              <a:gd name="T4" fmla="*/ 356 w 576"/>
              <a:gd name="T5" fmla="*/ 224 h 469"/>
              <a:gd name="T6" fmla="*/ 326 w 576"/>
              <a:gd name="T7" fmla="*/ 218 h 469"/>
              <a:gd name="T8" fmla="*/ 298 w 576"/>
              <a:gd name="T9" fmla="*/ 292 h 469"/>
              <a:gd name="T10" fmla="*/ 332 w 576"/>
              <a:gd name="T11" fmla="*/ 354 h 469"/>
              <a:gd name="T12" fmla="*/ 334 w 576"/>
              <a:gd name="T13" fmla="*/ 246 h 469"/>
              <a:gd name="T14" fmla="*/ 344 w 576"/>
              <a:gd name="T15" fmla="*/ 246 h 469"/>
              <a:gd name="T16" fmla="*/ 362 w 576"/>
              <a:gd name="T17" fmla="*/ 286 h 469"/>
              <a:gd name="T18" fmla="*/ 386 w 576"/>
              <a:gd name="T19" fmla="*/ 377 h 469"/>
              <a:gd name="T20" fmla="*/ 386 w 576"/>
              <a:gd name="T21" fmla="*/ 455 h 469"/>
              <a:gd name="T22" fmla="*/ 304 w 576"/>
              <a:gd name="T23" fmla="*/ 427 h 469"/>
              <a:gd name="T24" fmla="*/ 241 w 576"/>
              <a:gd name="T25" fmla="*/ 425 h 469"/>
              <a:gd name="T26" fmla="*/ 175 w 576"/>
              <a:gd name="T27" fmla="*/ 407 h 469"/>
              <a:gd name="T28" fmla="*/ 159 w 576"/>
              <a:gd name="T29" fmla="*/ 326 h 469"/>
              <a:gd name="T30" fmla="*/ 104 w 576"/>
              <a:gd name="T31" fmla="*/ 330 h 469"/>
              <a:gd name="T32" fmla="*/ 76 w 576"/>
              <a:gd name="T33" fmla="*/ 363 h 469"/>
              <a:gd name="T34" fmla="*/ 46 w 576"/>
              <a:gd name="T35" fmla="*/ 399 h 469"/>
              <a:gd name="T36" fmla="*/ 12 w 576"/>
              <a:gd name="T37" fmla="*/ 397 h 469"/>
              <a:gd name="T38" fmla="*/ 10 w 576"/>
              <a:gd name="T39" fmla="*/ 362 h 469"/>
              <a:gd name="T40" fmla="*/ 26 w 576"/>
              <a:gd name="T41" fmla="*/ 336 h 469"/>
              <a:gd name="T42" fmla="*/ 34 w 576"/>
              <a:gd name="T43" fmla="*/ 306 h 469"/>
              <a:gd name="T44" fmla="*/ 0 w 576"/>
              <a:gd name="T45" fmla="*/ 254 h 469"/>
              <a:gd name="T46" fmla="*/ 78 w 576"/>
              <a:gd name="T47" fmla="*/ 226 h 469"/>
              <a:gd name="T48" fmla="*/ 153 w 576"/>
              <a:gd name="T49" fmla="*/ 246 h 469"/>
              <a:gd name="T50" fmla="*/ 213 w 576"/>
              <a:gd name="T51" fmla="*/ 292 h 469"/>
              <a:gd name="T52" fmla="*/ 181 w 576"/>
              <a:gd name="T53" fmla="*/ 302 h 469"/>
              <a:gd name="T54" fmla="*/ 183 w 576"/>
              <a:gd name="T55" fmla="*/ 314 h 469"/>
              <a:gd name="T56" fmla="*/ 217 w 576"/>
              <a:gd name="T57" fmla="*/ 326 h 469"/>
              <a:gd name="T58" fmla="*/ 237 w 576"/>
              <a:gd name="T59" fmla="*/ 294 h 469"/>
              <a:gd name="T60" fmla="*/ 205 w 576"/>
              <a:gd name="T61" fmla="*/ 246 h 469"/>
              <a:gd name="T62" fmla="*/ 147 w 576"/>
              <a:gd name="T63" fmla="*/ 224 h 469"/>
              <a:gd name="T64" fmla="*/ 106 w 576"/>
              <a:gd name="T65" fmla="*/ 199 h 469"/>
              <a:gd name="T66" fmla="*/ 76 w 576"/>
              <a:gd name="T67" fmla="*/ 173 h 469"/>
              <a:gd name="T68" fmla="*/ 46 w 576"/>
              <a:gd name="T69" fmla="*/ 149 h 469"/>
              <a:gd name="T70" fmla="*/ 46 w 576"/>
              <a:gd name="T71" fmla="*/ 121 h 469"/>
              <a:gd name="T72" fmla="*/ 88 w 576"/>
              <a:gd name="T73" fmla="*/ 95 h 469"/>
              <a:gd name="T74" fmla="*/ 167 w 576"/>
              <a:gd name="T75" fmla="*/ 105 h 469"/>
              <a:gd name="T76" fmla="*/ 237 w 576"/>
              <a:gd name="T77" fmla="*/ 99 h 469"/>
              <a:gd name="T78" fmla="*/ 266 w 576"/>
              <a:gd name="T79" fmla="*/ 24 h 469"/>
              <a:gd name="T80" fmla="*/ 324 w 576"/>
              <a:gd name="T81" fmla="*/ 12 h 469"/>
              <a:gd name="T82" fmla="*/ 380 w 576"/>
              <a:gd name="T83" fmla="*/ 64 h 469"/>
              <a:gd name="T84" fmla="*/ 427 w 576"/>
              <a:gd name="T85" fmla="*/ 131 h 469"/>
              <a:gd name="T86" fmla="*/ 403 w 576"/>
              <a:gd name="T87" fmla="*/ 133 h 469"/>
              <a:gd name="T88" fmla="*/ 380 w 576"/>
              <a:gd name="T89" fmla="*/ 127 h 469"/>
              <a:gd name="T90" fmla="*/ 364 w 576"/>
              <a:gd name="T91" fmla="*/ 127 h 469"/>
              <a:gd name="T92" fmla="*/ 364 w 576"/>
              <a:gd name="T93" fmla="*/ 145 h 469"/>
              <a:gd name="T94" fmla="*/ 437 w 576"/>
              <a:gd name="T95" fmla="*/ 175 h 469"/>
              <a:gd name="T96" fmla="*/ 519 w 576"/>
              <a:gd name="T97" fmla="*/ 205 h 469"/>
              <a:gd name="T98" fmla="*/ 574 w 576"/>
              <a:gd name="T99" fmla="*/ 234 h 469"/>
              <a:gd name="T100" fmla="*/ 550 w 576"/>
              <a:gd name="T101" fmla="*/ 260 h 469"/>
              <a:gd name="T102" fmla="*/ 521 w 576"/>
              <a:gd name="T103" fmla="*/ 288 h 469"/>
              <a:gd name="T104" fmla="*/ 527 w 576"/>
              <a:gd name="T105" fmla="*/ 346 h 469"/>
              <a:gd name="T106" fmla="*/ 531 w 576"/>
              <a:gd name="T107" fmla="*/ 391 h 469"/>
              <a:gd name="T108" fmla="*/ 487 w 576"/>
              <a:gd name="T109" fmla="*/ 455 h 469"/>
              <a:gd name="T110" fmla="*/ 445 w 576"/>
              <a:gd name="T111" fmla="*/ 465 h 469"/>
              <a:gd name="T112" fmla="*/ 431 w 576"/>
              <a:gd name="T113" fmla="*/ 46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6" h="469">
                <a:moveTo>
                  <a:pt x="431" y="469"/>
                </a:moveTo>
                <a:lnTo>
                  <a:pt x="419" y="411"/>
                </a:lnTo>
                <a:lnTo>
                  <a:pt x="405" y="352"/>
                </a:lnTo>
                <a:lnTo>
                  <a:pt x="394" y="294"/>
                </a:lnTo>
                <a:lnTo>
                  <a:pt x="380" y="234"/>
                </a:lnTo>
                <a:lnTo>
                  <a:pt x="374" y="230"/>
                </a:lnTo>
                <a:lnTo>
                  <a:pt x="368" y="228"/>
                </a:lnTo>
                <a:lnTo>
                  <a:pt x="362" y="226"/>
                </a:lnTo>
                <a:lnTo>
                  <a:pt x="356" y="224"/>
                </a:lnTo>
                <a:lnTo>
                  <a:pt x="348" y="222"/>
                </a:lnTo>
                <a:lnTo>
                  <a:pt x="340" y="220"/>
                </a:lnTo>
                <a:lnTo>
                  <a:pt x="326" y="218"/>
                </a:lnTo>
                <a:lnTo>
                  <a:pt x="310" y="214"/>
                </a:lnTo>
                <a:lnTo>
                  <a:pt x="298" y="244"/>
                </a:lnTo>
                <a:lnTo>
                  <a:pt x="298" y="292"/>
                </a:lnTo>
                <a:lnTo>
                  <a:pt x="306" y="342"/>
                </a:lnTo>
                <a:lnTo>
                  <a:pt x="328" y="375"/>
                </a:lnTo>
                <a:lnTo>
                  <a:pt x="332" y="354"/>
                </a:lnTo>
                <a:lnTo>
                  <a:pt x="334" y="312"/>
                </a:lnTo>
                <a:lnTo>
                  <a:pt x="334" y="270"/>
                </a:lnTo>
                <a:lnTo>
                  <a:pt x="334" y="246"/>
                </a:lnTo>
                <a:lnTo>
                  <a:pt x="338" y="246"/>
                </a:lnTo>
                <a:lnTo>
                  <a:pt x="340" y="246"/>
                </a:lnTo>
                <a:lnTo>
                  <a:pt x="344" y="246"/>
                </a:lnTo>
                <a:lnTo>
                  <a:pt x="346" y="246"/>
                </a:lnTo>
                <a:lnTo>
                  <a:pt x="352" y="262"/>
                </a:lnTo>
                <a:lnTo>
                  <a:pt x="362" y="286"/>
                </a:lnTo>
                <a:lnTo>
                  <a:pt x="370" y="316"/>
                </a:lnTo>
                <a:lnTo>
                  <a:pt x="380" y="346"/>
                </a:lnTo>
                <a:lnTo>
                  <a:pt x="386" y="377"/>
                </a:lnTo>
                <a:lnTo>
                  <a:pt x="392" y="407"/>
                </a:lnTo>
                <a:lnTo>
                  <a:pt x="392" y="435"/>
                </a:lnTo>
                <a:lnTo>
                  <a:pt x="386" y="455"/>
                </a:lnTo>
                <a:lnTo>
                  <a:pt x="354" y="443"/>
                </a:lnTo>
                <a:lnTo>
                  <a:pt x="328" y="433"/>
                </a:lnTo>
                <a:lnTo>
                  <a:pt x="304" y="427"/>
                </a:lnTo>
                <a:lnTo>
                  <a:pt x="282" y="425"/>
                </a:lnTo>
                <a:lnTo>
                  <a:pt x="262" y="423"/>
                </a:lnTo>
                <a:lnTo>
                  <a:pt x="241" y="425"/>
                </a:lnTo>
                <a:lnTo>
                  <a:pt x="215" y="427"/>
                </a:lnTo>
                <a:lnTo>
                  <a:pt x="185" y="429"/>
                </a:lnTo>
                <a:lnTo>
                  <a:pt x="175" y="407"/>
                </a:lnTo>
                <a:lnTo>
                  <a:pt x="169" y="377"/>
                </a:lnTo>
                <a:lnTo>
                  <a:pt x="165" y="350"/>
                </a:lnTo>
                <a:lnTo>
                  <a:pt x="159" y="326"/>
                </a:lnTo>
                <a:lnTo>
                  <a:pt x="135" y="324"/>
                </a:lnTo>
                <a:lnTo>
                  <a:pt x="117" y="324"/>
                </a:lnTo>
                <a:lnTo>
                  <a:pt x="104" y="330"/>
                </a:lnTo>
                <a:lnTo>
                  <a:pt x="94" y="338"/>
                </a:lnTo>
                <a:lnTo>
                  <a:pt x="84" y="350"/>
                </a:lnTo>
                <a:lnTo>
                  <a:pt x="76" y="363"/>
                </a:lnTo>
                <a:lnTo>
                  <a:pt x="68" y="381"/>
                </a:lnTo>
                <a:lnTo>
                  <a:pt x="58" y="399"/>
                </a:lnTo>
                <a:lnTo>
                  <a:pt x="46" y="399"/>
                </a:lnTo>
                <a:lnTo>
                  <a:pt x="36" y="397"/>
                </a:lnTo>
                <a:lnTo>
                  <a:pt x="24" y="397"/>
                </a:lnTo>
                <a:lnTo>
                  <a:pt x="12" y="397"/>
                </a:lnTo>
                <a:lnTo>
                  <a:pt x="10" y="385"/>
                </a:lnTo>
                <a:lnTo>
                  <a:pt x="10" y="373"/>
                </a:lnTo>
                <a:lnTo>
                  <a:pt x="10" y="362"/>
                </a:lnTo>
                <a:lnTo>
                  <a:pt x="10" y="348"/>
                </a:lnTo>
                <a:lnTo>
                  <a:pt x="18" y="342"/>
                </a:lnTo>
                <a:lnTo>
                  <a:pt x="26" y="336"/>
                </a:lnTo>
                <a:lnTo>
                  <a:pt x="32" y="330"/>
                </a:lnTo>
                <a:lnTo>
                  <a:pt x="40" y="326"/>
                </a:lnTo>
                <a:lnTo>
                  <a:pt x="34" y="306"/>
                </a:lnTo>
                <a:lnTo>
                  <a:pt x="20" y="294"/>
                </a:lnTo>
                <a:lnTo>
                  <a:pt x="6" y="280"/>
                </a:lnTo>
                <a:lnTo>
                  <a:pt x="0" y="254"/>
                </a:lnTo>
                <a:lnTo>
                  <a:pt x="28" y="240"/>
                </a:lnTo>
                <a:lnTo>
                  <a:pt x="54" y="230"/>
                </a:lnTo>
                <a:lnTo>
                  <a:pt x="78" y="226"/>
                </a:lnTo>
                <a:lnTo>
                  <a:pt x="102" y="226"/>
                </a:lnTo>
                <a:lnTo>
                  <a:pt x="127" y="234"/>
                </a:lnTo>
                <a:lnTo>
                  <a:pt x="153" y="246"/>
                </a:lnTo>
                <a:lnTo>
                  <a:pt x="183" y="264"/>
                </a:lnTo>
                <a:lnTo>
                  <a:pt x="215" y="288"/>
                </a:lnTo>
                <a:lnTo>
                  <a:pt x="213" y="292"/>
                </a:lnTo>
                <a:lnTo>
                  <a:pt x="207" y="296"/>
                </a:lnTo>
                <a:lnTo>
                  <a:pt x="199" y="298"/>
                </a:lnTo>
                <a:lnTo>
                  <a:pt x="181" y="302"/>
                </a:lnTo>
                <a:lnTo>
                  <a:pt x="181" y="306"/>
                </a:lnTo>
                <a:lnTo>
                  <a:pt x="183" y="310"/>
                </a:lnTo>
                <a:lnTo>
                  <a:pt x="183" y="314"/>
                </a:lnTo>
                <a:lnTo>
                  <a:pt x="185" y="318"/>
                </a:lnTo>
                <a:lnTo>
                  <a:pt x="205" y="324"/>
                </a:lnTo>
                <a:lnTo>
                  <a:pt x="217" y="326"/>
                </a:lnTo>
                <a:lnTo>
                  <a:pt x="227" y="326"/>
                </a:lnTo>
                <a:lnTo>
                  <a:pt x="239" y="322"/>
                </a:lnTo>
                <a:lnTo>
                  <a:pt x="237" y="294"/>
                </a:lnTo>
                <a:lnTo>
                  <a:pt x="229" y="272"/>
                </a:lnTo>
                <a:lnTo>
                  <a:pt x="219" y="256"/>
                </a:lnTo>
                <a:lnTo>
                  <a:pt x="205" y="246"/>
                </a:lnTo>
                <a:lnTo>
                  <a:pt x="189" y="238"/>
                </a:lnTo>
                <a:lnTo>
                  <a:pt x="169" y="230"/>
                </a:lnTo>
                <a:lnTo>
                  <a:pt x="147" y="224"/>
                </a:lnTo>
                <a:lnTo>
                  <a:pt x="125" y="214"/>
                </a:lnTo>
                <a:lnTo>
                  <a:pt x="115" y="207"/>
                </a:lnTo>
                <a:lnTo>
                  <a:pt x="106" y="199"/>
                </a:lnTo>
                <a:lnTo>
                  <a:pt x="96" y="191"/>
                </a:lnTo>
                <a:lnTo>
                  <a:pt x="86" y="181"/>
                </a:lnTo>
                <a:lnTo>
                  <a:pt x="76" y="173"/>
                </a:lnTo>
                <a:lnTo>
                  <a:pt x="66" y="165"/>
                </a:lnTo>
                <a:lnTo>
                  <a:pt x="56" y="157"/>
                </a:lnTo>
                <a:lnTo>
                  <a:pt x="46" y="149"/>
                </a:lnTo>
                <a:lnTo>
                  <a:pt x="46" y="139"/>
                </a:lnTo>
                <a:lnTo>
                  <a:pt x="46" y="131"/>
                </a:lnTo>
                <a:lnTo>
                  <a:pt x="46" y="121"/>
                </a:lnTo>
                <a:lnTo>
                  <a:pt x="46" y="113"/>
                </a:lnTo>
                <a:lnTo>
                  <a:pt x="66" y="101"/>
                </a:lnTo>
                <a:lnTo>
                  <a:pt x="88" y="95"/>
                </a:lnTo>
                <a:lnTo>
                  <a:pt x="113" y="97"/>
                </a:lnTo>
                <a:lnTo>
                  <a:pt x="141" y="101"/>
                </a:lnTo>
                <a:lnTo>
                  <a:pt x="167" y="105"/>
                </a:lnTo>
                <a:lnTo>
                  <a:pt x="193" y="109"/>
                </a:lnTo>
                <a:lnTo>
                  <a:pt x="217" y="107"/>
                </a:lnTo>
                <a:lnTo>
                  <a:pt x="237" y="99"/>
                </a:lnTo>
                <a:lnTo>
                  <a:pt x="245" y="69"/>
                </a:lnTo>
                <a:lnTo>
                  <a:pt x="255" y="46"/>
                </a:lnTo>
                <a:lnTo>
                  <a:pt x="266" y="24"/>
                </a:lnTo>
                <a:lnTo>
                  <a:pt x="282" y="0"/>
                </a:lnTo>
                <a:lnTo>
                  <a:pt x="304" y="4"/>
                </a:lnTo>
                <a:lnTo>
                  <a:pt x="324" y="12"/>
                </a:lnTo>
                <a:lnTo>
                  <a:pt x="344" y="26"/>
                </a:lnTo>
                <a:lnTo>
                  <a:pt x="362" y="44"/>
                </a:lnTo>
                <a:lnTo>
                  <a:pt x="380" y="64"/>
                </a:lnTo>
                <a:lnTo>
                  <a:pt x="396" y="85"/>
                </a:lnTo>
                <a:lnTo>
                  <a:pt x="411" y="109"/>
                </a:lnTo>
                <a:lnTo>
                  <a:pt x="427" y="131"/>
                </a:lnTo>
                <a:lnTo>
                  <a:pt x="419" y="133"/>
                </a:lnTo>
                <a:lnTo>
                  <a:pt x="411" y="135"/>
                </a:lnTo>
                <a:lnTo>
                  <a:pt x="403" y="133"/>
                </a:lnTo>
                <a:lnTo>
                  <a:pt x="396" y="133"/>
                </a:lnTo>
                <a:lnTo>
                  <a:pt x="388" y="129"/>
                </a:lnTo>
                <a:lnTo>
                  <a:pt x="380" y="127"/>
                </a:lnTo>
                <a:lnTo>
                  <a:pt x="374" y="125"/>
                </a:lnTo>
                <a:lnTo>
                  <a:pt x="368" y="123"/>
                </a:lnTo>
                <a:lnTo>
                  <a:pt x="364" y="127"/>
                </a:lnTo>
                <a:lnTo>
                  <a:pt x="364" y="131"/>
                </a:lnTo>
                <a:lnTo>
                  <a:pt x="362" y="137"/>
                </a:lnTo>
                <a:lnTo>
                  <a:pt x="364" y="145"/>
                </a:lnTo>
                <a:lnTo>
                  <a:pt x="388" y="155"/>
                </a:lnTo>
                <a:lnTo>
                  <a:pt x="411" y="165"/>
                </a:lnTo>
                <a:lnTo>
                  <a:pt x="437" y="175"/>
                </a:lnTo>
                <a:lnTo>
                  <a:pt x="465" y="185"/>
                </a:lnTo>
                <a:lnTo>
                  <a:pt x="491" y="195"/>
                </a:lnTo>
                <a:lnTo>
                  <a:pt x="519" y="205"/>
                </a:lnTo>
                <a:lnTo>
                  <a:pt x="546" y="214"/>
                </a:lnTo>
                <a:lnTo>
                  <a:pt x="576" y="226"/>
                </a:lnTo>
                <a:lnTo>
                  <a:pt x="574" y="234"/>
                </a:lnTo>
                <a:lnTo>
                  <a:pt x="568" y="242"/>
                </a:lnTo>
                <a:lnTo>
                  <a:pt x="560" y="252"/>
                </a:lnTo>
                <a:lnTo>
                  <a:pt x="550" y="260"/>
                </a:lnTo>
                <a:lnTo>
                  <a:pt x="541" y="270"/>
                </a:lnTo>
                <a:lnTo>
                  <a:pt x="531" y="280"/>
                </a:lnTo>
                <a:lnTo>
                  <a:pt x="521" y="288"/>
                </a:lnTo>
                <a:lnTo>
                  <a:pt x="515" y="294"/>
                </a:lnTo>
                <a:lnTo>
                  <a:pt x="521" y="324"/>
                </a:lnTo>
                <a:lnTo>
                  <a:pt x="527" y="346"/>
                </a:lnTo>
                <a:lnTo>
                  <a:pt x="531" y="363"/>
                </a:lnTo>
                <a:lnTo>
                  <a:pt x="533" y="377"/>
                </a:lnTo>
                <a:lnTo>
                  <a:pt x="531" y="391"/>
                </a:lnTo>
                <a:lnTo>
                  <a:pt x="523" y="407"/>
                </a:lnTo>
                <a:lnTo>
                  <a:pt x="509" y="427"/>
                </a:lnTo>
                <a:lnTo>
                  <a:pt x="487" y="455"/>
                </a:lnTo>
                <a:lnTo>
                  <a:pt x="473" y="459"/>
                </a:lnTo>
                <a:lnTo>
                  <a:pt x="459" y="461"/>
                </a:lnTo>
                <a:lnTo>
                  <a:pt x="445" y="465"/>
                </a:lnTo>
                <a:lnTo>
                  <a:pt x="431" y="469"/>
                </a:lnTo>
                <a:lnTo>
                  <a:pt x="431" y="469"/>
                </a:lnTo>
                <a:lnTo>
                  <a:pt x="431" y="4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0" name="Freeform 13"/>
          <p:cNvSpPr/>
          <p:nvPr/>
        </p:nvSpPr>
        <p:spPr bwMode="auto">
          <a:xfrm>
            <a:off x="2620963" y="3568700"/>
            <a:ext cx="107950" cy="461963"/>
          </a:xfrm>
          <a:custGeom>
            <a:avLst/>
            <a:gdLst>
              <a:gd name="T0" fmla="*/ 0 w 91"/>
              <a:gd name="T1" fmla="*/ 388 h 388"/>
              <a:gd name="T2" fmla="*/ 2 w 91"/>
              <a:gd name="T3" fmla="*/ 362 h 388"/>
              <a:gd name="T4" fmla="*/ 4 w 91"/>
              <a:gd name="T5" fmla="*/ 308 h 388"/>
              <a:gd name="T6" fmla="*/ 9 w 91"/>
              <a:gd name="T7" fmla="*/ 235 h 388"/>
              <a:gd name="T8" fmla="*/ 17 w 91"/>
              <a:gd name="T9" fmla="*/ 157 h 388"/>
              <a:gd name="T10" fmla="*/ 29 w 91"/>
              <a:gd name="T11" fmla="*/ 84 h 388"/>
              <a:gd name="T12" fmla="*/ 45 w 91"/>
              <a:gd name="T13" fmla="*/ 28 h 388"/>
              <a:gd name="T14" fmla="*/ 65 w 91"/>
              <a:gd name="T15" fmla="*/ 0 h 388"/>
              <a:gd name="T16" fmla="*/ 91 w 91"/>
              <a:gd name="T17" fmla="*/ 12 h 388"/>
              <a:gd name="T18" fmla="*/ 89 w 91"/>
              <a:gd name="T19" fmla="*/ 50 h 388"/>
              <a:gd name="T20" fmla="*/ 87 w 91"/>
              <a:gd name="T21" fmla="*/ 101 h 388"/>
              <a:gd name="T22" fmla="*/ 83 w 91"/>
              <a:gd name="T23" fmla="*/ 161 h 388"/>
              <a:gd name="T24" fmla="*/ 77 w 91"/>
              <a:gd name="T25" fmla="*/ 223 h 388"/>
              <a:gd name="T26" fmla="*/ 67 w 91"/>
              <a:gd name="T27" fmla="*/ 282 h 388"/>
              <a:gd name="T28" fmla="*/ 51 w 91"/>
              <a:gd name="T29" fmla="*/ 332 h 388"/>
              <a:gd name="T30" fmla="*/ 29 w 91"/>
              <a:gd name="T31" fmla="*/ 370 h 388"/>
              <a:gd name="T32" fmla="*/ 0 w 91"/>
              <a:gd name="T33" fmla="*/ 388 h 388"/>
              <a:gd name="T34" fmla="*/ 0 w 91"/>
              <a:gd name="T35" fmla="*/ 388 h 388"/>
              <a:gd name="T36" fmla="*/ 0 w 91"/>
              <a:gd name="T37" fmla="*/ 388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" h="388">
                <a:moveTo>
                  <a:pt x="0" y="388"/>
                </a:moveTo>
                <a:lnTo>
                  <a:pt x="2" y="362"/>
                </a:lnTo>
                <a:lnTo>
                  <a:pt x="4" y="308"/>
                </a:lnTo>
                <a:lnTo>
                  <a:pt x="9" y="235"/>
                </a:lnTo>
                <a:lnTo>
                  <a:pt x="17" y="157"/>
                </a:lnTo>
                <a:lnTo>
                  <a:pt x="29" y="84"/>
                </a:lnTo>
                <a:lnTo>
                  <a:pt x="45" y="28"/>
                </a:lnTo>
                <a:lnTo>
                  <a:pt x="65" y="0"/>
                </a:lnTo>
                <a:lnTo>
                  <a:pt x="91" y="12"/>
                </a:lnTo>
                <a:lnTo>
                  <a:pt x="89" y="50"/>
                </a:lnTo>
                <a:lnTo>
                  <a:pt x="87" y="101"/>
                </a:lnTo>
                <a:lnTo>
                  <a:pt x="83" y="161"/>
                </a:lnTo>
                <a:lnTo>
                  <a:pt x="77" y="223"/>
                </a:lnTo>
                <a:lnTo>
                  <a:pt x="67" y="282"/>
                </a:lnTo>
                <a:lnTo>
                  <a:pt x="51" y="332"/>
                </a:lnTo>
                <a:lnTo>
                  <a:pt x="29" y="370"/>
                </a:lnTo>
                <a:lnTo>
                  <a:pt x="0" y="388"/>
                </a:lnTo>
                <a:lnTo>
                  <a:pt x="0" y="388"/>
                </a:lnTo>
                <a:lnTo>
                  <a:pt x="0" y="38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1" name="Freeform 14"/>
          <p:cNvSpPr/>
          <p:nvPr/>
        </p:nvSpPr>
        <p:spPr bwMode="auto">
          <a:xfrm>
            <a:off x="1225550" y="1865313"/>
            <a:ext cx="850900" cy="2138362"/>
          </a:xfrm>
          <a:custGeom>
            <a:avLst/>
            <a:gdLst>
              <a:gd name="T0" fmla="*/ 16 w 715"/>
              <a:gd name="T1" fmla="*/ 1762 h 1796"/>
              <a:gd name="T2" fmla="*/ 6 w 715"/>
              <a:gd name="T3" fmla="*/ 1659 h 1796"/>
              <a:gd name="T4" fmla="*/ 57 w 715"/>
              <a:gd name="T5" fmla="*/ 1537 h 1796"/>
              <a:gd name="T6" fmla="*/ 125 w 715"/>
              <a:gd name="T7" fmla="*/ 1432 h 1796"/>
              <a:gd name="T8" fmla="*/ 184 w 715"/>
              <a:gd name="T9" fmla="*/ 1329 h 1796"/>
              <a:gd name="T10" fmla="*/ 252 w 715"/>
              <a:gd name="T11" fmla="*/ 1190 h 1796"/>
              <a:gd name="T12" fmla="*/ 319 w 715"/>
              <a:gd name="T13" fmla="*/ 1053 h 1796"/>
              <a:gd name="T14" fmla="*/ 387 w 715"/>
              <a:gd name="T15" fmla="*/ 916 h 1796"/>
              <a:gd name="T16" fmla="*/ 433 w 715"/>
              <a:gd name="T17" fmla="*/ 818 h 1796"/>
              <a:gd name="T18" fmla="*/ 456 w 715"/>
              <a:gd name="T19" fmla="*/ 757 h 1796"/>
              <a:gd name="T20" fmla="*/ 478 w 715"/>
              <a:gd name="T21" fmla="*/ 695 h 1796"/>
              <a:gd name="T22" fmla="*/ 498 w 715"/>
              <a:gd name="T23" fmla="*/ 633 h 1796"/>
              <a:gd name="T24" fmla="*/ 476 w 715"/>
              <a:gd name="T25" fmla="*/ 584 h 1796"/>
              <a:gd name="T26" fmla="*/ 433 w 715"/>
              <a:gd name="T27" fmla="*/ 492 h 1796"/>
              <a:gd name="T28" fmla="*/ 401 w 715"/>
              <a:gd name="T29" fmla="*/ 371 h 1796"/>
              <a:gd name="T30" fmla="*/ 383 w 715"/>
              <a:gd name="T31" fmla="*/ 266 h 1796"/>
              <a:gd name="T32" fmla="*/ 397 w 715"/>
              <a:gd name="T33" fmla="*/ 204 h 1796"/>
              <a:gd name="T34" fmla="*/ 431 w 715"/>
              <a:gd name="T35" fmla="*/ 145 h 1796"/>
              <a:gd name="T36" fmla="*/ 464 w 715"/>
              <a:gd name="T37" fmla="*/ 85 h 1796"/>
              <a:gd name="T38" fmla="*/ 502 w 715"/>
              <a:gd name="T39" fmla="*/ 28 h 1796"/>
              <a:gd name="T40" fmla="*/ 528 w 715"/>
              <a:gd name="T41" fmla="*/ 4 h 1796"/>
              <a:gd name="T42" fmla="*/ 542 w 715"/>
              <a:gd name="T43" fmla="*/ 6 h 1796"/>
              <a:gd name="T44" fmla="*/ 544 w 715"/>
              <a:gd name="T45" fmla="*/ 30 h 1796"/>
              <a:gd name="T46" fmla="*/ 512 w 715"/>
              <a:gd name="T47" fmla="*/ 79 h 1796"/>
              <a:gd name="T48" fmla="*/ 472 w 715"/>
              <a:gd name="T49" fmla="*/ 133 h 1796"/>
              <a:gd name="T50" fmla="*/ 453 w 715"/>
              <a:gd name="T51" fmla="*/ 177 h 1796"/>
              <a:gd name="T52" fmla="*/ 480 w 715"/>
              <a:gd name="T53" fmla="*/ 181 h 1796"/>
              <a:gd name="T54" fmla="*/ 524 w 715"/>
              <a:gd name="T55" fmla="*/ 123 h 1796"/>
              <a:gd name="T56" fmla="*/ 570 w 715"/>
              <a:gd name="T57" fmla="*/ 53 h 1796"/>
              <a:gd name="T58" fmla="*/ 613 w 715"/>
              <a:gd name="T59" fmla="*/ 6 h 1796"/>
              <a:gd name="T60" fmla="*/ 637 w 715"/>
              <a:gd name="T61" fmla="*/ 10 h 1796"/>
              <a:gd name="T62" fmla="*/ 643 w 715"/>
              <a:gd name="T63" fmla="*/ 34 h 1796"/>
              <a:gd name="T64" fmla="*/ 631 w 715"/>
              <a:gd name="T65" fmla="*/ 61 h 1796"/>
              <a:gd name="T66" fmla="*/ 594 w 715"/>
              <a:gd name="T67" fmla="*/ 103 h 1796"/>
              <a:gd name="T68" fmla="*/ 556 w 715"/>
              <a:gd name="T69" fmla="*/ 157 h 1796"/>
              <a:gd name="T70" fmla="*/ 532 w 715"/>
              <a:gd name="T71" fmla="*/ 206 h 1796"/>
              <a:gd name="T72" fmla="*/ 550 w 715"/>
              <a:gd name="T73" fmla="*/ 220 h 1796"/>
              <a:gd name="T74" fmla="*/ 598 w 715"/>
              <a:gd name="T75" fmla="*/ 169 h 1796"/>
              <a:gd name="T76" fmla="*/ 649 w 715"/>
              <a:gd name="T77" fmla="*/ 97 h 1796"/>
              <a:gd name="T78" fmla="*/ 691 w 715"/>
              <a:gd name="T79" fmla="*/ 37 h 1796"/>
              <a:gd name="T80" fmla="*/ 707 w 715"/>
              <a:gd name="T81" fmla="*/ 18 h 1796"/>
              <a:gd name="T82" fmla="*/ 713 w 715"/>
              <a:gd name="T83" fmla="*/ 18 h 1796"/>
              <a:gd name="T84" fmla="*/ 711 w 715"/>
              <a:gd name="T85" fmla="*/ 51 h 1796"/>
              <a:gd name="T86" fmla="*/ 691 w 715"/>
              <a:gd name="T87" fmla="*/ 117 h 1796"/>
              <a:gd name="T88" fmla="*/ 665 w 715"/>
              <a:gd name="T89" fmla="*/ 183 h 1796"/>
              <a:gd name="T90" fmla="*/ 647 w 715"/>
              <a:gd name="T91" fmla="*/ 252 h 1796"/>
              <a:gd name="T92" fmla="*/ 659 w 715"/>
              <a:gd name="T93" fmla="*/ 345 h 1796"/>
              <a:gd name="T94" fmla="*/ 685 w 715"/>
              <a:gd name="T95" fmla="*/ 455 h 1796"/>
              <a:gd name="T96" fmla="*/ 701 w 715"/>
              <a:gd name="T97" fmla="*/ 564 h 1796"/>
              <a:gd name="T98" fmla="*/ 695 w 715"/>
              <a:gd name="T99" fmla="*/ 675 h 1796"/>
              <a:gd name="T100" fmla="*/ 653 w 715"/>
              <a:gd name="T101" fmla="*/ 792 h 1796"/>
              <a:gd name="T102" fmla="*/ 598 w 715"/>
              <a:gd name="T103" fmla="*/ 914 h 1796"/>
              <a:gd name="T104" fmla="*/ 542 w 715"/>
              <a:gd name="T105" fmla="*/ 1035 h 1796"/>
              <a:gd name="T106" fmla="*/ 486 w 715"/>
              <a:gd name="T107" fmla="*/ 1154 h 1796"/>
              <a:gd name="T108" fmla="*/ 429 w 715"/>
              <a:gd name="T109" fmla="*/ 1273 h 1796"/>
              <a:gd name="T110" fmla="*/ 367 w 715"/>
              <a:gd name="T111" fmla="*/ 1394 h 1796"/>
              <a:gd name="T112" fmla="*/ 306 w 715"/>
              <a:gd name="T113" fmla="*/ 1512 h 1796"/>
              <a:gd name="T114" fmla="*/ 240 w 715"/>
              <a:gd name="T115" fmla="*/ 1631 h 1796"/>
              <a:gd name="T116" fmla="*/ 186 w 715"/>
              <a:gd name="T117" fmla="*/ 1708 h 1796"/>
              <a:gd name="T118" fmla="*/ 157 w 715"/>
              <a:gd name="T119" fmla="*/ 1744 h 1796"/>
              <a:gd name="T120" fmla="*/ 123 w 715"/>
              <a:gd name="T121" fmla="*/ 1774 h 1796"/>
              <a:gd name="T122" fmla="*/ 83 w 715"/>
              <a:gd name="T123" fmla="*/ 1794 h 1796"/>
              <a:gd name="T124" fmla="*/ 57 w 715"/>
              <a:gd name="T125" fmla="*/ 1796 h 1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15" h="1796">
                <a:moveTo>
                  <a:pt x="57" y="1796"/>
                </a:moveTo>
                <a:lnTo>
                  <a:pt x="16" y="1762"/>
                </a:lnTo>
                <a:lnTo>
                  <a:pt x="0" y="1716"/>
                </a:lnTo>
                <a:lnTo>
                  <a:pt x="6" y="1659"/>
                </a:lnTo>
                <a:lnTo>
                  <a:pt x="27" y="1599"/>
                </a:lnTo>
                <a:lnTo>
                  <a:pt x="57" y="1537"/>
                </a:lnTo>
                <a:lnTo>
                  <a:pt x="93" y="1482"/>
                </a:lnTo>
                <a:lnTo>
                  <a:pt x="125" y="1432"/>
                </a:lnTo>
                <a:lnTo>
                  <a:pt x="151" y="1396"/>
                </a:lnTo>
                <a:lnTo>
                  <a:pt x="184" y="1329"/>
                </a:lnTo>
                <a:lnTo>
                  <a:pt x="218" y="1259"/>
                </a:lnTo>
                <a:lnTo>
                  <a:pt x="252" y="1190"/>
                </a:lnTo>
                <a:lnTo>
                  <a:pt x="286" y="1122"/>
                </a:lnTo>
                <a:lnTo>
                  <a:pt x="319" y="1053"/>
                </a:lnTo>
                <a:lnTo>
                  <a:pt x="353" y="983"/>
                </a:lnTo>
                <a:lnTo>
                  <a:pt x="387" y="916"/>
                </a:lnTo>
                <a:lnTo>
                  <a:pt x="421" y="848"/>
                </a:lnTo>
                <a:lnTo>
                  <a:pt x="433" y="818"/>
                </a:lnTo>
                <a:lnTo>
                  <a:pt x="445" y="786"/>
                </a:lnTo>
                <a:lnTo>
                  <a:pt x="456" y="757"/>
                </a:lnTo>
                <a:lnTo>
                  <a:pt x="468" y="725"/>
                </a:lnTo>
                <a:lnTo>
                  <a:pt x="478" y="695"/>
                </a:lnTo>
                <a:lnTo>
                  <a:pt x="488" y="663"/>
                </a:lnTo>
                <a:lnTo>
                  <a:pt x="498" y="633"/>
                </a:lnTo>
                <a:lnTo>
                  <a:pt x="504" y="604"/>
                </a:lnTo>
                <a:lnTo>
                  <a:pt x="476" y="584"/>
                </a:lnTo>
                <a:lnTo>
                  <a:pt x="453" y="544"/>
                </a:lnTo>
                <a:lnTo>
                  <a:pt x="433" y="492"/>
                </a:lnTo>
                <a:lnTo>
                  <a:pt x="415" y="433"/>
                </a:lnTo>
                <a:lnTo>
                  <a:pt x="401" y="371"/>
                </a:lnTo>
                <a:lnTo>
                  <a:pt x="389" y="314"/>
                </a:lnTo>
                <a:lnTo>
                  <a:pt x="383" y="266"/>
                </a:lnTo>
                <a:lnTo>
                  <a:pt x="379" y="234"/>
                </a:lnTo>
                <a:lnTo>
                  <a:pt x="397" y="204"/>
                </a:lnTo>
                <a:lnTo>
                  <a:pt x="413" y="175"/>
                </a:lnTo>
                <a:lnTo>
                  <a:pt x="431" y="145"/>
                </a:lnTo>
                <a:lnTo>
                  <a:pt x="449" y="115"/>
                </a:lnTo>
                <a:lnTo>
                  <a:pt x="464" y="85"/>
                </a:lnTo>
                <a:lnTo>
                  <a:pt x="484" y="55"/>
                </a:lnTo>
                <a:lnTo>
                  <a:pt x="502" y="28"/>
                </a:lnTo>
                <a:lnTo>
                  <a:pt x="522" y="2"/>
                </a:lnTo>
                <a:lnTo>
                  <a:pt x="528" y="4"/>
                </a:lnTo>
                <a:lnTo>
                  <a:pt x="536" y="4"/>
                </a:lnTo>
                <a:lnTo>
                  <a:pt x="542" y="6"/>
                </a:lnTo>
                <a:lnTo>
                  <a:pt x="550" y="6"/>
                </a:lnTo>
                <a:lnTo>
                  <a:pt x="544" y="30"/>
                </a:lnTo>
                <a:lnTo>
                  <a:pt x="530" y="53"/>
                </a:lnTo>
                <a:lnTo>
                  <a:pt x="512" y="79"/>
                </a:lnTo>
                <a:lnTo>
                  <a:pt x="490" y="107"/>
                </a:lnTo>
                <a:lnTo>
                  <a:pt x="472" y="133"/>
                </a:lnTo>
                <a:lnTo>
                  <a:pt x="458" y="155"/>
                </a:lnTo>
                <a:lnTo>
                  <a:pt x="453" y="177"/>
                </a:lnTo>
                <a:lnTo>
                  <a:pt x="458" y="192"/>
                </a:lnTo>
                <a:lnTo>
                  <a:pt x="480" y="181"/>
                </a:lnTo>
                <a:lnTo>
                  <a:pt x="502" y="155"/>
                </a:lnTo>
                <a:lnTo>
                  <a:pt x="524" y="123"/>
                </a:lnTo>
                <a:lnTo>
                  <a:pt x="548" y="87"/>
                </a:lnTo>
                <a:lnTo>
                  <a:pt x="570" y="53"/>
                </a:lnTo>
                <a:lnTo>
                  <a:pt x="592" y="24"/>
                </a:lnTo>
                <a:lnTo>
                  <a:pt x="613" y="6"/>
                </a:lnTo>
                <a:lnTo>
                  <a:pt x="635" y="0"/>
                </a:lnTo>
                <a:lnTo>
                  <a:pt x="637" y="10"/>
                </a:lnTo>
                <a:lnTo>
                  <a:pt x="639" y="22"/>
                </a:lnTo>
                <a:lnTo>
                  <a:pt x="643" y="34"/>
                </a:lnTo>
                <a:lnTo>
                  <a:pt x="645" y="45"/>
                </a:lnTo>
                <a:lnTo>
                  <a:pt x="631" y="61"/>
                </a:lnTo>
                <a:lnTo>
                  <a:pt x="613" y="81"/>
                </a:lnTo>
                <a:lnTo>
                  <a:pt x="594" y="103"/>
                </a:lnTo>
                <a:lnTo>
                  <a:pt x="574" y="129"/>
                </a:lnTo>
                <a:lnTo>
                  <a:pt x="556" y="157"/>
                </a:lnTo>
                <a:lnTo>
                  <a:pt x="540" y="183"/>
                </a:lnTo>
                <a:lnTo>
                  <a:pt x="532" y="206"/>
                </a:lnTo>
                <a:lnTo>
                  <a:pt x="532" y="228"/>
                </a:lnTo>
                <a:lnTo>
                  <a:pt x="550" y="220"/>
                </a:lnTo>
                <a:lnTo>
                  <a:pt x="572" y="200"/>
                </a:lnTo>
                <a:lnTo>
                  <a:pt x="598" y="169"/>
                </a:lnTo>
                <a:lnTo>
                  <a:pt x="623" y="135"/>
                </a:lnTo>
                <a:lnTo>
                  <a:pt x="649" y="97"/>
                </a:lnTo>
                <a:lnTo>
                  <a:pt x="673" y="63"/>
                </a:lnTo>
                <a:lnTo>
                  <a:pt x="691" y="37"/>
                </a:lnTo>
                <a:lnTo>
                  <a:pt x="703" y="20"/>
                </a:lnTo>
                <a:lnTo>
                  <a:pt x="707" y="18"/>
                </a:lnTo>
                <a:lnTo>
                  <a:pt x="709" y="18"/>
                </a:lnTo>
                <a:lnTo>
                  <a:pt x="713" y="18"/>
                </a:lnTo>
                <a:lnTo>
                  <a:pt x="715" y="18"/>
                </a:lnTo>
                <a:lnTo>
                  <a:pt x="711" y="51"/>
                </a:lnTo>
                <a:lnTo>
                  <a:pt x="701" y="85"/>
                </a:lnTo>
                <a:lnTo>
                  <a:pt x="691" y="117"/>
                </a:lnTo>
                <a:lnTo>
                  <a:pt x="677" y="151"/>
                </a:lnTo>
                <a:lnTo>
                  <a:pt x="665" y="183"/>
                </a:lnTo>
                <a:lnTo>
                  <a:pt x="655" y="216"/>
                </a:lnTo>
                <a:lnTo>
                  <a:pt x="647" y="252"/>
                </a:lnTo>
                <a:lnTo>
                  <a:pt x="645" y="290"/>
                </a:lnTo>
                <a:lnTo>
                  <a:pt x="659" y="345"/>
                </a:lnTo>
                <a:lnTo>
                  <a:pt x="673" y="399"/>
                </a:lnTo>
                <a:lnTo>
                  <a:pt x="685" y="455"/>
                </a:lnTo>
                <a:lnTo>
                  <a:pt x="697" y="508"/>
                </a:lnTo>
                <a:lnTo>
                  <a:pt x="701" y="564"/>
                </a:lnTo>
                <a:lnTo>
                  <a:pt x="703" y="620"/>
                </a:lnTo>
                <a:lnTo>
                  <a:pt x="695" y="675"/>
                </a:lnTo>
                <a:lnTo>
                  <a:pt x="681" y="731"/>
                </a:lnTo>
                <a:lnTo>
                  <a:pt x="653" y="792"/>
                </a:lnTo>
                <a:lnTo>
                  <a:pt x="625" y="852"/>
                </a:lnTo>
                <a:lnTo>
                  <a:pt x="598" y="914"/>
                </a:lnTo>
                <a:lnTo>
                  <a:pt x="570" y="973"/>
                </a:lnTo>
                <a:lnTo>
                  <a:pt x="542" y="1035"/>
                </a:lnTo>
                <a:lnTo>
                  <a:pt x="514" y="1094"/>
                </a:lnTo>
                <a:lnTo>
                  <a:pt x="486" y="1154"/>
                </a:lnTo>
                <a:lnTo>
                  <a:pt x="456" y="1214"/>
                </a:lnTo>
                <a:lnTo>
                  <a:pt x="429" y="1273"/>
                </a:lnTo>
                <a:lnTo>
                  <a:pt x="399" y="1335"/>
                </a:lnTo>
                <a:lnTo>
                  <a:pt x="367" y="1394"/>
                </a:lnTo>
                <a:lnTo>
                  <a:pt x="337" y="1454"/>
                </a:lnTo>
                <a:lnTo>
                  <a:pt x="306" y="1512"/>
                </a:lnTo>
                <a:lnTo>
                  <a:pt x="272" y="1571"/>
                </a:lnTo>
                <a:lnTo>
                  <a:pt x="240" y="1631"/>
                </a:lnTo>
                <a:lnTo>
                  <a:pt x="204" y="1690"/>
                </a:lnTo>
                <a:lnTo>
                  <a:pt x="186" y="1708"/>
                </a:lnTo>
                <a:lnTo>
                  <a:pt x="170" y="1726"/>
                </a:lnTo>
                <a:lnTo>
                  <a:pt x="157" y="1744"/>
                </a:lnTo>
                <a:lnTo>
                  <a:pt x="141" y="1760"/>
                </a:lnTo>
                <a:lnTo>
                  <a:pt x="123" y="1774"/>
                </a:lnTo>
                <a:lnTo>
                  <a:pt x="103" y="1786"/>
                </a:lnTo>
                <a:lnTo>
                  <a:pt x="83" y="1794"/>
                </a:lnTo>
                <a:lnTo>
                  <a:pt x="57" y="1796"/>
                </a:lnTo>
                <a:lnTo>
                  <a:pt x="57" y="1796"/>
                </a:lnTo>
                <a:lnTo>
                  <a:pt x="57" y="1796"/>
                </a:lnTo>
                <a:close/>
              </a:path>
            </a:pathLst>
          </a:custGeom>
          <a:solidFill>
            <a:srgbClr val="E2A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2" name="Freeform 15"/>
          <p:cNvSpPr/>
          <p:nvPr/>
        </p:nvSpPr>
        <p:spPr bwMode="auto">
          <a:xfrm>
            <a:off x="2901950" y="3898900"/>
            <a:ext cx="127000" cy="66675"/>
          </a:xfrm>
          <a:custGeom>
            <a:avLst/>
            <a:gdLst>
              <a:gd name="T0" fmla="*/ 48 w 107"/>
              <a:gd name="T1" fmla="*/ 56 h 56"/>
              <a:gd name="T2" fmla="*/ 30 w 107"/>
              <a:gd name="T3" fmla="*/ 40 h 56"/>
              <a:gd name="T4" fmla="*/ 16 w 107"/>
              <a:gd name="T5" fmla="*/ 24 h 56"/>
              <a:gd name="T6" fmla="*/ 4 w 107"/>
              <a:gd name="T7" fmla="*/ 12 h 56"/>
              <a:gd name="T8" fmla="*/ 0 w 107"/>
              <a:gd name="T9" fmla="*/ 0 h 56"/>
              <a:gd name="T10" fmla="*/ 28 w 107"/>
              <a:gd name="T11" fmla="*/ 0 h 56"/>
              <a:gd name="T12" fmla="*/ 48 w 107"/>
              <a:gd name="T13" fmla="*/ 2 h 56"/>
              <a:gd name="T14" fmla="*/ 63 w 107"/>
              <a:gd name="T15" fmla="*/ 2 h 56"/>
              <a:gd name="T16" fmla="*/ 75 w 107"/>
              <a:gd name="T17" fmla="*/ 2 h 56"/>
              <a:gd name="T18" fmla="*/ 85 w 107"/>
              <a:gd name="T19" fmla="*/ 4 h 56"/>
              <a:gd name="T20" fmla="*/ 91 w 107"/>
              <a:gd name="T21" fmla="*/ 4 h 56"/>
              <a:gd name="T22" fmla="*/ 99 w 107"/>
              <a:gd name="T23" fmla="*/ 6 h 56"/>
              <a:gd name="T24" fmla="*/ 107 w 107"/>
              <a:gd name="T25" fmla="*/ 8 h 56"/>
              <a:gd name="T26" fmla="*/ 103 w 107"/>
              <a:gd name="T27" fmla="*/ 14 h 56"/>
              <a:gd name="T28" fmla="*/ 97 w 107"/>
              <a:gd name="T29" fmla="*/ 22 h 56"/>
              <a:gd name="T30" fmla="*/ 89 w 107"/>
              <a:gd name="T31" fmla="*/ 30 h 56"/>
              <a:gd name="T32" fmla="*/ 81 w 107"/>
              <a:gd name="T33" fmla="*/ 38 h 56"/>
              <a:gd name="T34" fmla="*/ 73 w 107"/>
              <a:gd name="T35" fmla="*/ 46 h 56"/>
              <a:gd name="T36" fmla="*/ 63 w 107"/>
              <a:gd name="T37" fmla="*/ 50 h 56"/>
              <a:gd name="T38" fmla="*/ 56 w 107"/>
              <a:gd name="T39" fmla="*/ 54 h 56"/>
              <a:gd name="T40" fmla="*/ 48 w 107"/>
              <a:gd name="T41" fmla="*/ 56 h 56"/>
              <a:gd name="T42" fmla="*/ 48 w 107"/>
              <a:gd name="T43" fmla="*/ 56 h 56"/>
              <a:gd name="T44" fmla="*/ 48 w 107"/>
              <a:gd name="T45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7" h="56">
                <a:moveTo>
                  <a:pt x="48" y="56"/>
                </a:moveTo>
                <a:lnTo>
                  <a:pt x="30" y="40"/>
                </a:lnTo>
                <a:lnTo>
                  <a:pt x="16" y="24"/>
                </a:lnTo>
                <a:lnTo>
                  <a:pt x="4" y="12"/>
                </a:lnTo>
                <a:lnTo>
                  <a:pt x="0" y="0"/>
                </a:lnTo>
                <a:lnTo>
                  <a:pt x="28" y="0"/>
                </a:lnTo>
                <a:lnTo>
                  <a:pt x="48" y="2"/>
                </a:lnTo>
                <a:lnTo>
                  <a:pt x="63" y="2"/>
                </a:lnTo>
                <a:lnTo>
                  <a:pt x="75" y="2"/>
                </a:lnTo>
                <a:lnTo>
                  <a:pt x="85" y="4"/>
                </a:lnTo>
                <a:lnTo>
                  <a:pt x="91" y="4"/>
                </a:lnTo>
                <a:lnTo>
                  <a:pt x="99" y="6"/>
                </a:lnTo>
                <a:lnTo>
                  <a:pt x="107" y="8"/>
                </a:lnTo>
                <a:lnTo>
                  <a:pt x="103" y="14"/>
                </a:lnTo>
                <a:lnTo>
                  <a:pt x="97" y="22"/>
                </a:lnTo>
                <a:lnTo>
                  <a:pt x="89" y="30"/>
                </a:lnTo>
                <a:lnTo>
                  <a:pt x="81" y="38"/>
                </a:lnTo>
                <a:lnTo>
                  <a:pt x="73" y="46"/>
                </a:lnTo>
                <a:lnTo>
                  <a:pt x="63" y="50"/>
                </a:lnTo>
                <a:lnTo>
                  <a:pt x="56" y="54"/>
                </a:lnTo>
                <a:lnTo>
                  <a:pt x="48" y="56"/>
                </a:lnTo>
                <a:lnTo>
                  <a:pt x="48" y="56"/>
                </a:lnTo>
                <a:lnTo>
                  <a:pt x="48" y="56"/>
                </a:lnTo>
                <a:close/>
              </a:path>
            </a:pathLst>
          </a:custGeom>
          <a:solidFill>
            <a:srgbClr val="99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3" name="Freeform 16"/>
          <p:cNvSpPr/>
          <p:nvPr/>
        </p:nvSpPr>
        <p:spPr bwMode="auto">
          <a:xfrm>
            <a:off x="1549400" y="2689225"/>
            <a:ext cx="2225675" cy="1190625"/>
          </a:xfrm>
          <a:custGeom>
            <a:avLst/>
            <a:gdLst>
              <a:gd name="T0" fmla="*/ 1664 w 1869"/>
              <a:gd name="T1" fmla="*/ 999 h 1001"/>
              <a:gd name="T2" fmla="*/ 1646 w 1869"/>
              <a:gd name="T3" fmla="*/ 986 h 1001"/>
              <a:gd name="T4" fmla="*/ 1680 w 1869"/>
              <a:gd name="T5" fmla="*/ 950 h 1001"/>
              <a:gd name="T6" fmla="*/ 1722 w 1869"/>
              <a:gd name="T7" fmla="*/ 920 h 1001"/>
              <a:gd name="T8" fmla="*/ 1775 w 1869"/>
              <a:gd name="T9" fmla="*/ 831 h 1001"/>
              <a:gd name="T10" fmla="*/ 1785 w 1869"/>
              <a:gd name="T11" fmla="*/ 711 h 1001"/>
              <a:gd name="T12" fmla="*/ 1692 w 1869"/>
              <a:gd name="T13" fmla="*/ 646 h 1001"/>
              <a:gd name="T14" fmla="*/ 1605 w 1869"/>
              <a:gd name="T15" fmla="*/ 695 h 1001"/>
              <a:gd name="T16" fmla="*/ 1523 w 1869"/>
              <a:gd name="T17" fmla="*/ 757 h 1001"/>
              <a:gd name="T18" fmla="*/ 1450 w 1869"/>
              <a:gd name="T19" fmla="*/ 825 h 1001"/>
              <a:gd name="T20" fmla="*/ 1378 w 1869"/>
              <a:gd name="T21" fmla="*/ 896 h 1001"/>
              <a:gd name="T22" fmla="*/ 1307 w 1869"/>
              <a:gd name="T23" fmla="*/ 968 h 1001"/>
              <a:gd name="T24" fmla="*/ 1209 w 1869"/>
              <a:gd name="T25" fmla="*/ 989 h 1001"/>
              <a:gd name="T26" fmla="*/ 1102 w 1869"/>
              <a:gd name="T27" fmla="*/ 987 h 1001"/>
              <a:gd name="T28" fmla="*/ 995 w 1869"/>
              <a:gd name="T29" fmla="*/ 986 h 1001"/>
              <a:gd name="T30" fmla="*/ 1017 w 1869"/>
              <a:gd name="T31" fmla="*/ 799 h 1001"/>
              <a:gd name="T32" fmla="*/ 987 w 1869"/>
              <a:gd name="T33" fmla="*/ 721 h 1001"/>
              <a:gd name="T34" fmla="*/ 949 w 1869"/>
              <a:gd name="T35" fmla="*/ 721 h 1001"/>
              <a:gd name="T36" fmla="*/ 909 w 1869"/>
              <a:gd name="T37" fmla="*/ 723 h 1001"/>
              <a:gd name="T38" fmla="*/ 882 w 1869"/>
              <a:gd name="T39" fmla="*/ 972 h 1001"/>
              <a:gd name="T40" fmla="*/ 770 w 1869"/>
              <a:gd name="T41" fmla="*/ 984 h 1001"/>
              <a:gd name="T42" fmla="*/ 604 w 1869"/>
              <a:gd name="T43" fmla="*/ 986 h 1001"/>
              <a:gd name="T44" fmla="*/ 437 w 1869"/>
              <a:gd name="T45" fmla="*/ 980 h 1001"/>
              <a:gd name="T46" fmla="*/ 270 w 1869"/>
              <a:gd name="T47" fmla="*/ 974 h 1001"/>
              <a:gd name="T48" fmla="*/ 105 w 1869"/>
              <a:gd name="T49" fmla="*/ 964 h 1001"/>
              <a:gd name="T50" fmla="*/ 8 w 1869"/>
              <a:gd name="T51" fmla="*/ 932 h 1001"/>
              <a:gd name="T52" fmla="*/ 47 w 1869"/>
              <a:gd name="T53" fmla="*/ 864 h 1001"/>
              <a:gd name="T54" fmla="*/ 135 w 1869"/>
              <a:gd name="T55" fmla="*/ 689 h 1001"/>
              <a:gd name="T56" fmla="*/ 222 w 1869"/>
              <a:gd name="T57" fmla="*/ 515 h 1001"/>
              <a:gd name="T58" fmla="*/ 286 w 1869"/>
              <a:gd name="T59" fmla="*/ 378 h 1001"/>
              <a:gd name="T60" fmla="*/ 322 w 1869"/>
              <a:gd name="T61" fmla="*/ 314 h 1001"/>
              <a:gd name="T62" fmla="*/ 351 w 1869"/>
              <a:gd name="T63" fmla="*/ 252 h 1001"/>
              <a:gd name="T64" fmla="*/ 427 w 1869"/>
              <a:gd name="T65" fmla="*/ 207 h 1001"/>
              <a:gd name="T66" fmla="*/ 534 w 1869"/>
              <a:gd name="T67" fmla="*/ 167 h 1001"/>
              <a:gd name="T68" fmla="*/ 641 w 1869"/>
              <a:gd name="T69" fmla="*/ 127 h 1001"/>
              <a:gd name="T70" fmla="*/ 834 w 1869"/>
              <a:gd name="T71" fmla="*/ 74 h 1001"/>
              <a:gd name="T72" fmla="*/ 1045 w 1869"/>
              <a:gd name="T73" fmla="*/ 24 h 1001"/>
              <a:gd name="T74" fmla="*/ 1261 w 1869"/>
              <a:gd name="T75" fmla="*/ 0 h 1001"/>
              <a:gd name="T76" fmla="*/ 1466 w 1869"/>
              <a:gd name="T77" fmla="*/ 26 h 1001"/>
              <a:gd name="T78" fmla="*/ 1648 w 1869"/>
              <a:gd name="T79" fmla="*/ 125 h 1001"/>
              <a:gd name="T80" fmla="*/ 1770 w 1869"/>
              <a:gd name="T81" fmla="*/ 326 h 1001"/>
              <a:gd name="T82" fmla="*/ 1855 w 1869"/>
              <a:gd name="T83" fmla="*/ 584 h 1001"/>
              <a:gd name="T84" fmla="*/ 1855 w 1869"/>
              <a:gd name="T85" fmla="*/ 846 h 1001"/>
              <a:gd name="T86" fmla="*/ 1815 w 1869"/>
              <a:gd name="T87" fmla="*/ 942 h 1001"/>
              <a:gd name="T88" fmla="*/ 1758 w 1869"/>
              <a:gd name="T89" fmla="*/ 991 h 1001"/>
              <a:gd name="T90" fmla="*/ 1688 w 1869"/>
              <a:gd name="T91" fmla="*/ 1001 h 1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69" h="1001">
                <a:moveTo>
                  <a:pt x="1688" y="1001"/>
                </a:moveTo>
                <a:lnTo>
                  <a:pt x="1676" y="999"/>
                </a:lnTo>
                <a:lnTo>
                  <a:pt x="1664" y="999"/>
                </a:lnTo>
                <a:lnTo>
                  <a:pt x="1652" y="999"/>
                </a:lnTo>
                <a:lnTo>
                  <a:pt x="1642" y="999"/>
                </a:lnTo>
                <a:lnTo>
                  <a:pt x="1646" y="986"/>
                </a:lnTo>
                <a:lnTo>
                  <a:pt x="1656" y="974"/>
                </a:lnTo>
                <a:lnTo>
                  <a:pt x="1666" y="962"/>
                </a:lnTo>
                <a:lnTo>
                  <a:pt x="1680" y="950"/>
                </a:lnTo>
                <a:lnTo>
                  <a:pt x="1692" y="940"/>
                </a:lnTo>
                <a:lnTo>
                  <a:pt x="1708" y="928"/>
                </a:lnTo>
                <a:lnTo>
                  <a:pt x="1722" y="920"/>
                </a:lnTo>
                <a:lnTo>
                  <a:pt x="1734" y="910"/>
                </a:lnTo>
                <a:lnTo>
                  <a:pt x="1758" y="872"/>
                </a:lnTo>
                <a:lnTo>
                  <a:pt x="1775" y="831"/>
                </a:lnTo>
                <a:lnTo>
                  <a:pt x="1787" y="789"/>
                </a:lnTo>
                <a:lnTo>
                  <a:pt x="1791" y="747"/>
                </a:lnTo>
                <a:lnTo>
                  <a:pt x="1785" y="711"/>
                </a:lnTo>
                <a:lnTo>
                  <a:pt x="1768" y="680"/>
                </a:lnTo>
                <a:lnTo>
                  <a:pt x="1736" y="658"/>
                </a:lnTo>
                <a:lnTo>
                  <a:pt x="1692" y="646"/>
                </a:lnTo>
                <a:lnTo>
                  <a:pt x="1662" y="662"/>
                </a:lnTo>
                <a:lnTo>
                  <a:pt x="1632" y="678"/>
                </a:lnTo>
                <a:lnTo>
                  <a:pt x="1605" y="695"/>
                </a:lnTo>
                <a:lnTo>
                  <a:pt x="1577" y="715"/>
                </a:lnTo>
                <a:lnTo>
                  <a:pt x="1549" y="735"/>
                </a:lnTo>
                <a:lnTo>
                  <a:pt x="1523" y="757"/>
                </a:lnTo>
                <a:lnTo>
                  <a:pt x="1497" y="779"/>
                </a:lnTo>
                <a:lnTo>
                  <a:pt x="1474" y="801"/>
                </a:lnTo>
                <a:lnTo>
                  <a:pt x="1450" y="825"/>
                </a:lnTo>
                <a:lnTo>
                  <a:pt x="1424" y="848"/>
                </a:lnTo>
                <a:lnTo>
                  <a:pt x="1400" y="872"/>
                </a:lnTo>
                <a:lnTo>
                  <a:pt x="1378" y="896"/>
                </a:lnTo>
                <a:lnTo>
                  <a:pt x="1354" y="920"/>
                </a:lnTo>
                <a:lnTo>
                  <a:pt x="1331" y="944"/>
                </a:lnTo>
                <a:lnTo>
                  <a:pt x="1307" y="968"/>
                </a:lnTo>
                <a:lnTo>
                  <a:pt x="1283" y="991"/>
                </a:lnTo>
                <a:lnTo>
                  <a:pt x="1247" y="991"/>
                </a:lnTo>
                <a:lnTo>
                  <a:pt x="1209" y="989"/>
                </a:lnTo>
                <a:lnTo>
                  <a:pt x="1174" y="989"/>
                </a:lnTo>
                <a:lnTo>
                  <a:pt x="1138" y="987"/>
                </a:lnTo>
                <a:lnTo>
                  <a:pt x="1102" y="987"/>
                </a:lnTo>
                <a:lnTo>
                  <a:pt x="1066" y="987"/>
                </a:lnTo>
                <a:lnTo>
                  <a:pt x="1031" y="986"/>
                </a:lnTo>
                <a:lnTo>
                  <a:pt x="995" y="986"/>
                </a:lnTo>
                <a:lnTo>
                  <a:pt x="1001" y="924"/>
                </a:lnTo>
                <a:lnTo>
                  <a:pt x="1009" y="860"/>
                </a:lnTo>
                <a:lnTo>
                  <a:pt x="1017" y="799"/>
                </a:lnTo>
                <a:lnTo>
                  <a:pt x="1025" y="737"/>
                </a:lnTo>
                <a:lnTo>
                  <a:pt x="1005" y="727"/>
                </a:lnTo>
                <a:lnTo>
                  <a:pt x="987" y="721"/>
                </a:lnTo>
                <a:lnTo>
                  <a:pt x="973" y="719"/>
                </a:lnTo>
                <a:lnTo>
                  <a:pt x="961" y="719"/>
                </a:lnTo>
                <a:lnTo>
                  <a:pt x="949" y="721"/>
                </a:lnTo>
                <a:lnTo>
                  <a:pt x="937" y="723"/>
                </a:lnTo>
                <a:lnTo>
                  <a:pt x="925" y="723"/>
                </a:lnTo>
                <a:lnTo>
                  <a:pt x="909" y="723"/>
                </a:lnTo>
                <a:lnTo>
                  <a:pt x="894" y="868"/>
                </a:lnTo>
                <a:lnTo>
                  <a:pt x="886" y="942"/>
                </a:lnTo>
                <a:lnTo>
                  <a:pt x="882" y="972"/>
                </a:lnTo>
                <a:lnTo>
                  <a:pt x="878" y="978"/>
                </a:lnTo>
                <a:lnTo>
                  <a:pt x="824" y="982"/>
                </a:lnTo>
                <a:lnTo>
                  <a:pt x="770" y="984"/>
                </a:lnTo>
                <a:lnTo>
                  <a:pt x="715" y="986"/>
                </a:lnTo>
                <a:lnTo>
                  <a:pt x="659" y="986"/>
                </a:lnTo>
                <a:lnTo>
                  <a:pt x="604" y="986"/>
                </a:lnTo>
                <a:lnTo>
                  <a:pt x="548" y="984"/>
                </a:lnTo>
                <a:lnTo>
                  <a:pt x="492" y="984"/>
                </a:lnTo>
                <a:lnTo>
                  <a:pt x="437" y="980"/>
                </a:lnTo>
                <a:lnTo>
                  <a:pt x="381" y="978"/>
                </a:lnTo>
                <a:lnTo>
                  <a:pt x="326" y="976"/>
                </a:lnTo>
                <a:lnTo>
                  <a:pt x="270" y="974"/>
                </a:lnTo>
                <a:lnTo>
                  <a:pt x="214" y="970"/>
                </a:lnTo>
                <a:lnTo>
                  <a:pt x="161" y="968"/>
                </a:lnTo>
                <a:lnTo>
                  <a:pt x="105" y="964"/>
                </a:lnTo>
                <a:lnTo>
                  <a:pt x="51" y="962"/>
                </a:lnTo>
                <a:lnTo>
                  <a:pt x="0" y="960"/>
                </a:lnTo>
                <a:lnTo>
                  <a:pt x="8" y="932"/>
                </a:lnTo>
                <a:lnTo>
                  <a:pt x="18" y="908"/>
                </a:lnTo>
                <a:lnTo>
                  <a:pt x="32" y="886"/>
                </a:lnTo>
                <a:lnTo>
                  <a:pt x="47" y="864"/>
                </a:lnTo>
                <a:lnTo>
                  <a:pt x="75" y="807"/>
                </a:lnTo>
                <a:lnTo>
                  <a:pt x="105" y="747"/>
                </a:lnTo>
                <a:lnTo>
                  <a:pt x="135" y="689"/>
                </a:lnTo>
                <a:lnTo>
                  <a:pt x="165" y="632"/>
                </a:lnTo>
                <a:lnTo>
                  <a:pt x="194" y="572"/>
                </a:lnTo>
                <a:lnTo>
                  <a:pt x="222" y="515"/>
                </a:lnTo>
                <a:lnTo>
                  <a:pt x="248" y="457"/>
                </a:lnTo>
                <a:lnTo>
                  <a:pt x="274" y="399"/>
                </a:lnTo>
                <a:lnTo>
                  <a:pt x="286" y="378"/>
                </a:lnTo>
                <a:lnTo>
                  <a:pt x="298" y="356"/>
                </a:lnTo>
                <a:lnTo>
                  <a:pt x="310" y="336"/>
                </a:lnTo>
                <a:lnTo>
                  <a:pt x="322" y="314"/>
                </a:lnTo>
                <a:lnTo>
                  <a:pt x="331" y="294"/>
                </a:lnTo>
                <a:lnTo>
                  <a:pt x="341" y="272"/>
                </a:lnTo>
                <a:lnTo>
                  <a:pt x="351" y="252"/>
                </a:lnTo>
                <a:lnTo>
                  <a:pt x="357" y="231"/>
                </a:lnTo>
                <a:lnTo>
                  <a:pt x="391" y="219"/>
                </a:lnTo>
                <a:lnTo>
                  <a:pt x="427" y="207"/>
                </a:lnTo>
                <a:lnTo>
                  <a:pt x="463" y="193"/>
                </a:lnTo>
                <a:lnTo>
                  <a:pt x="498" y="179"/>
                </a:lnTo>
                <a:lnTo>
                  <a:pt x="534" y="167"/>
                </a:lnTo>
                <a:lnTo>
                  <a:pt x="570" y="153"/>
                </a:lnTo>
                <a:lnTo>
                  <a:pt x="606" y="139"/>
                </a:lnTo>
                <a:lnTo>
                  <a:pt x="641" y="127"/>
                </a:lnTo>
                <a:lnTo>
                  <a:pt x="703" y="111"/>
                </a:lnTo>
                <a:lnTo>
                  <a:pt x="766" y="93"/>
                </a:lnTo>
                <a:lnTo>
                  <a:pt x="834" y="74"/>
                </a:lnTo>
                <a:lnTo>
                  <a:pt x="904" y="56"/>
                </a:lnTo>
                <a:lnTo>
                  <a:pt x="973" y="40"/>
                </a:lnTo>
                <a:lnTo>
                  <a:pt x="1045" y="24"/>
                </a:lnTo>
                <a:lnTo>
                  <a:pt x="1116" y="12"/>
                </a:lnTo>
                <a:lnTo>
                  <a:pt x="1190" y="4"/>
                </a:lnTo>
                <a:lnTo>
                  <a:pt x="1261" y="0"/>
                </a:lnTo>
                <a:lnTo>
                  <a:pt x="1331" y="2"/>
                </a:lnTo>
                <a:lnTo>
                  <a:pt x="1400" y="12"/>
                </a:lnTo>
                <a:lnTo>
                  <a:pt x="1466" y="26"/>
                </a:lnTo>
                <a:lnTo>
                  <a:pt x="1531" y="50"/>
                </a:lnTo>
                <a:lnTo>
                  <a:pt x="1591" y="82"/>
                </a:lnTo>
                <a:lnTo>
                  <a:pt x="1648" y="125"/>
                </a:lnTo>
                <a:lnTo>
                  <a:pt x="1702" y="177"/>
                </a:lnTo>
                <a:lnTo>
                  <a:pt x="1736" y="248"/>
                </a:lnTo>
                <a:lnTo>
                  <a:pt x="1770" y="326"/>
                </a:lnTo>
                <a:lnTo>
                  <a:pt x="1803" y="409"/>
                </a:lnTo>
                <a:lnTo>
                  <a:pt x="1833" y="497"/>
                </a:lnTo>
                <a:lnTo>
                  <a:pt x="1855" y="584"/>
                </a:lnTo>
                <a:lnTo>
                  <a:pt x="1869" y="674"/>
                </a:lnTo>
                <a:lnTo>
                  <a:pt x="1869" y="761"/>
                </a:lnTo>
                <a:lnTo>
                  <a:pt x="1855" y="846"/>
                </a:lnTo>
                <a:lnTo>
                  <a:pt x="1841" y="884"/>
                </a:lnTo>
                <a:lnTo>
                  <a:pt x="1827" y="916"/>
                </a:lnTo>
                <a:lnTo>
                  <a:pt x="1815" y="942"/>
                </a:lnTo>
                <a:lnTo>
                  <a:pt x="1799" y="964"/>
                </a:lnTo>
                <a:lnTo>
                  <a:pt x="1781" y="980"/>
                </a:lnTo>
                <a:lnTo>
                  <a:pt x="1758" y="991"/>
                </a:lnTo>
                <a:lnTo>
                  <a:pt x="1728" y="999"/>
                </a:lnTo>
                <a:lnTo>
                  <a:pt x="1688" y="1001"/>
                </a:lnTo>
                <a:lnTo>
                  <a:pt x="1688" y="1001"/>
                </a:lnTo>
                <a:lnTo>
                  <a:pt x="1688" y="1001"/>
                </a:lnTo>
                <a:close/>
              </a:path>
            </a:pathLst>
          </a:custGeom>
          <a:solidFill>
            <a:srgbClr val="00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4" name="Freeform 17"/>
          <p:cNvSpPr/>
          <p:nvPr/>
        </p:nvSpPr>
        <p:spPr bwMode="auto">
          <a:xfrm>
            <a:off x="2189163" y="2632075"/>
            <a:ext cx="500062" cy="209550"/>
          </a:xfrm>
          <a:custGeom>
            <a:avLst/>
            <a:gdLst>
              <a:gd name="T0" fmla="*/ 0 w 419"/>
              <a:gd name="T1" fmla="*/ 177 h 177"/>
              <a:gd name="T2" fmla="*/ 14 w 419"/>
              <a:gd name="T3" fmla="*/ 149 h 177"/>
              <a:gd name="T4" fmla="*/ 28 w 419"/>
              <a:gd name="T5" fmla="*/ 124 h 177"/>
              <a:gd name="T6" fmla="*/ 48 w 419"/>
              <a:gd name="T7" fmla="*/ 100 h 177"/>
              <a:gd name="T8" fmla="*/ 68 w 419"/>
              <a:gd name="T9" fmla="*/ 80 h 177"/>
              <a:gd name="T10" fmla="*/ 89 w 419"/>
              <a:gd name="T11" fmla="*/ 60 h 177"/>
              <a:gd name="T12" fmla="*/ 115 w 419"/>
              <a:gd name="T13" fmla="*/ 44 h 177"/>
              <a:gd name="T14" fmla="*/ 141 w 419"/>
              <a:gd name="T15" fmla="*/ 30 h 177"/>
              <a:gd name="T16" fmla="*/ 169 w 419"/>
              <a:gd name="T17" fmla="*/ 18 h 177"/>
              <a:gd name="T18" fmla="*/ 197 w 419"/>
              <a:gd name="T19" fmla="*/ 10 h 177"/>
              <a:gd name="T20" fmla="*/ 226 w 419"/>
              <a:gd name="T21" fmla="*/ 4 h 177"/>
              <a:gd name="T22" fmla="*/ 256 w 419"/>
              <a:gd name="T23" fmla="*/ 0 h 177"/>
              <a:gd name="T24" fmla="*/ 286 w 419"/>
              <a:gd name="T25" fmla="*/ 0 h 177"/>
              <a:gd name="T26" fmla="*/ 316 w 419"/>
              <a:gd name="T27" fmla="*/ 2 h 177"/>
              <a:gd name="T28" fmla="*/ 348 w 419"/>
              <a:gd name="T29" fmla="*/ 6 h 177"/>
              <a:gd name="T30" fmla="*/ 377 w 419"/>
              <a:gd name="T31" fmla="*/ 14 h 177"/>
              <a:gd name="T32" fmla="*/ 407 w 419"/>
              <a:gd name="T33" fmla="*/ 26 h 177"/>
              <a:gd name="T34" fmla="*/ 411 w 419"/>
              <a:gd name="T35" fmla="*/ 34 h 177"/>
              <a:gd name="T36" fmla="*/ 413 w 419"/>
              <a:gd name="T37" fmla="*/ 40 h 177"/>
              <a:gd name="T38" fmla="*/ 417 w 419"/>
              <a:gd name="T39" fmla="*/ 48 h 177"/>
              <a:gd name="T40" fmla="*/ 419 w 419"/>
              <a:gd name="T41" fmla="*/ 56 h 177"/>
              <a:gd name="T42" fmla="*/ 393 w 419"/>
              <a:gd name="T43" fmla="*/ 64 h 177"/>
              <a:gd name="T44" fmla="*/ 367 w 419"/>
              <a:gd name="T45" fmla="*/ 72 h 177"/>
              <a:gd name="T46" fmla="*/ 342 w 419"/>
              <a:gd name="T47" fmla="*/ 80 h 177"/>
              <a:gd name="T48" fmla="*/ 314 w 419"/>
              <a:gd name="T49" fmla="*/ 88 h 177"/>
              <a:gd name="T50" fmla="*/ 288 w 419"/>
              <a:gd name="T51" fmla="*/ 94 h 177"/>
              <a:gd name="T52" fmla="*/ 262 w 419"/>
              <a:gd name="T53" fmla="*/ 102 h 177"/>
              <a:gd name="T54" fmla="*/ 236 w 419"/>
              <a:gd name="T55" fmla="*/ 110 h 177"/>
              <a:gd name="T56" fmla="*/ 211 w 419"/>
              <a:gd name="T57" fmla="*/ 118 h 177"/>
              <a:gd name="T58" fmla="*/ 183 w 419"/>
              <a:gd name="T59" fmla="*/ 126 h 177"/>
              <a:gd name="T60" fmla="*/ 157 w 419"/>
              <a:gd name="T61" fmla="*/ 132 h 177"/>
              <a:gd name="T62" fmla="*/ 131 w 419"/>
              <a:gd name="T63" fmla="*/ 139 h 177"/>
              <a:gd name="T64" fmla="*/ 105 w 419"/>
              <a:gd name="T65" fmla="*/ 147 h 177"/>
              <a:gd name="T66" fmla="*/ 78 w 419"/>
              <a:gd name="T67" fmla="*/ 155 h 177"/>
              <a:gd name="T68" fmla="*/ 52 w 419"/>
              <a:gd name="T69" fmla="*/ 161 h 177"/>
              <a:gd name="T70" fmla="*/ 26 w 419"/>
              <a:gd name="T71" fmla="*/ 169 h 177"/>
              <a:gd name="T72" fmla="*/ 0 w 419"/>
              <a:gd name="T73" fmla="*/ 177 h 177"/>
              <a:gd name="T74" fmla="*/ 0 w 419"/>
              <a:gd name="T75" fmla="*/ 177 h 177"/>
              <a:gd name="T76" fmla="*/ 0 w 419"/>
              <a:gd name="T77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19" h="177">
                <a:moveTo>
                  <a:pt x="0" y="177"/>
                </a:moveTo>
                <a:lnTo>
                  <a:pt x="14" y="149"/>
                </a:lnTo>
                <a:lnTo>
                  <a:pt x="28" y="124"/>
                </a:lnTo>
                <a:lnTo>
                  <a:pt x="48" y="100"/>
                </a:lnTo>
                <a:lnTo>
                  <a:pt x="68" y="80"/>
                </a:lnTo>
                <a:lnTo>
                  <a:pt x="89" y="60"/>
                </a:lnTo>
                <a:lnTo>
                  <a:pt x="115" y="44"/>
                </a:lnTo>
                <a:lnTo>
                  <a:pt x="141" y="30"/>
                </a:lnTo>
                <a:lnTo>
                  <a:pt x="169" y="18"/>
                </a:lnTo>
                <a:lnTo>
                  <a:pt x="197" y="10"/>
                </a:lnTo>
                <a:lnTo>
                  <a:pt x="226" y="4"/>
                </a:lnTo>
                <a:lnTo>
                  <a:pt x="256" y="0"/>
                </a:lnTo>
                <a:lnTo>
                  <a:pt x="286" y="0"/>
                </a:lnTo>
                <a:lnTo>
                  <a:pt x="316" y="2"/>
                </a:lnTo>
                <a:lnTo>
                  <a:pt x="348" y="6"/>
                </a:lnTo>
                <a:lnTo>
                  <a:pt x="377" y="14"/>
                </a:lnTo>
                <a:lnTo>
                  <a:pt x="407" y="26"/>
                </a:lnTo>
                <a:lnTo>
                  <a:pt x="411" y="34"/>
                </a:lnTo>
                <a:lnTo>
                  <a:pt x="413" y="40"/>
                </a:lnTo>
                <a:lnTo>
                  <a:pt x="417" y="48"/>
                </a:lnTo>
                <a:lnTo>
                  <a:pt x="419" y="56"/>
                </a:lnTo>
                <a:lnTo>
                  <a:pt x="393" y="64"/>
                </a:lnTo>
                <a:lnTo>
                  <a:pt x="367" y="72"/>
                </a:lnTo>
                <a:lnTo>
                  <a:pt x="342" y="80"/>
                </a:lnTo>
                <a:lnTo>
                  <a:pt x="314" y="88"/>
                </a:lnTo>
                <a:lnTo>
                  <a:pt x="288" y="94"/>
                </a:lnTo>
                <a:lnTo>
                  <a:pt x="262" y="102"/>
                </a:lnTo>
                <a:lnTo>
                  <a:pt x="236" y="110"/>
                </a:lnTo>
                <a:lnTo>
                  <a:pt x="211" y="118"/>
                </a:lnTo>
                <a:lnTo>
                  <a:pt x="183" y="126"/>
                </a:lnTo>
                <a:lnTo>
                  <a:pt x="157" y="132"/>
                </a:lnTo>
                <a:lnTo>
                  <a:pt x="131" y="139"/>
                </a:lnTo>
                <a:lnTo>
                  <a:pt x="105" y="147"/>
                </a:lnTo>
                <a:lnTo>
                  <a:pt x="78" y="155"/>
                </a:lnTo>
                <a:lnTo>
                  <a:pt x="52" y="161"/>
                </a:lnTo>
                <a:lnTo>
                  <a:pt x="26" y="169"/>
                </a:lnTo>
                <a:lnTo>
                  <a:pt x="0" y="177"/>
                </a:lnTo>
                <a:lnTo>
                  <a:pt x="0" y="177"/>
                </a:lnTo>
                <a:lnTo>
                  <a:pt x="0" y="177"/>
                </a:lnTo>
                <a:close/>
              </a:path>
            </a:pathLst>
          </a:custGeom>
          <a:solidFill>
            <a:srgbClr val="E2A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5" name="Freeform 18"/>
          <p:cNvSpPr/>
          <p:nvPr/>
        </p:nvSpPr>
        <p:spPr bwMode="auto">
          <a:xfrm>
            <a:off x="2108200" y="2474913"/>
            <a:ext cx="127000" cy="315912"/>
          </a:xfrm>
          <a:custGeom>
            <a:avLst/>
            <a:gdLst>
              <a:gd name="T0" fmla="*/ 41 w 107"/>
              <a:gd name="T1" fmla="*/ 259 h 265"/>
              <a:gd name="T2" fmla="*/ 31 w 107"/>
              <a:gd name="T3" fmla="*/ 233 h 265"/>
              <a:gd name="T4" fmla="*/ 19 w 107"/>
              <a:gd name="T5" fmla="*/ 207 h 265"/>
              <a:gd name="T6" fmla="*/ 9 w 107"/>
              <a:gd name="T7" fmla="*/ 181 h 265"/>
              <a:gd name="T8" fmla="*/ 0 w 107"/>
              <a:gd name="T9" fmla="*/ 155 h 265"/>
              <a:gd name="T10" fmla="*/ 2 w 107"/>
              <a:gd name="T11" fmla="*/ 90 h 265"/>
              <a:gd name="T12" fmla="*/ 3 w 107"/>
              <a:gd name="T13" fmla="*/ 54 h 265"/>
              <a:gd name="T14" fmla="*/ 2 w 107"/>
              <a:gd name="T15" fmla="*/ 34 h 265"/>
              <a:gd name="T16" fmla="*/ 0 w 107"/>
              <a:gd name="T17" fmla="*/ 16 h 265"/>
              <a:gd name="T18" fmla="*/ 3 w 107"/>
              <a:gd name="T19" fmla="*/ 10 h 265"/>
              <a:gd name="T20" fmla="*/ 9 w 107"/>
              <a:gd name="T21" fmla="*/ 4 h 265"/>
              <a:gd name="T22" fmla="*/ 17 w 107"/>
              <a:gd name="T23" fmla="*/ 2 h 265"/>
              <a:gd name="T24" fmla="*/ 29 w 107"/>
              <a:gd name="T25" fmla="*/ 0 h 265"/>
              <a:gd name="T26" fmla="*/ 41 w 107"/>
              <a:gd name="T27" fmla="*/ 20 h 265"/>
              <a:gd name="T28" fmla="*/ 55 w 107"/>
              <a:gd name="T29" fmla="*/ 42 h 265"/>
              <a:gd name="T30" fmla="*/ 67 w 107"/>
              <a:gd name="T31" fmla="*/ 64 h 265"/>
              <a:gd name="T32" fmla="*/ 79 w 107"/>
              <a:gd name="T33" fmla="*/ 90 h 265"/>
              <a:gd name="T34" fmla="*/ 89 w 107"/>
              <a:gd name="T35" fmla="*/ 116 h 265"/>
              <a:gd name="T36" fmla="*/ 97 w 107"/>
              <a:gd name="T37" fmla="*/ 141 h 265"/>
              <a:gd name="T38" fmla="*/ 103 w 107"/>
              <a:gd name="T39" fmla="*/ 169 h 265"/>
              <a:gd name="T40" fmla="*/ 107 w 107"/>
              <a:gd name="T41" fmla="*/ 197 h 265"/>
              <a:gd name="T42" fmla="*/ 99 w 107"/>
              <a:gd name="T43" fmla="*/ 205 h 265"/>
              <a:gd name="T44" fmla="*/ 93 w 107"/>
              <a:gd name="T45" fmla="*/ 213 h 265"/>
              <a:gd name="T46" fmla="*/ 85 w 107"/>
              <a:gd name="T47" fmla="*/ 221 h 265"/>
              <a:gd name="T48" fmla="*/ 77 w 107"/>
              <a:gd name="T49" fmla="*/ 231 h 265"/>
              <a:gd name="T50" fmla="*/ 69 w 107"/>
              <a:gd name="T51" fmla="*/ 239 h 265"/>
              <a:gd name="T52" fmla="*/ 63 w 107"/>
              <a:gd name="T53" fmla="*/ 247 h 265"/>
              <a:gd name="T54" fmla="*/ 55 w 107"/>
              <a:gd name="T55" fmla="*/ 257 h 265"/>
              <a:gd name="T56" fmla="*/ 47 w 107"/>
              <a:gd name="T57" fmla="*/ 265 h 265"/>
              <a:gd name="T58" fmla="*/ 45 w 107"/>
              <a:gd name="T59" fmla="*/ 263 h 265"/>
              <a:gd name="T60" fmla="*/ 45 w 107"/>
              <a:gd name="T61" fmla="*/ 261 h 265"/>
              <a:gd name="T62" fmla="*/ 43 w 107"/>
              <a:gd name="T63" fmla="*/ 261 h 265"/>
              <a:gd name="T64" fmla="*/ 41 w 107"/>
              <a:gd name="T65" fmla="*/ 259 h 265"/>
              <a:gd name="T66" fmla="*/ 41 w 107"/>
              <a:gd name="T67" fmla="*/ 259 h 265"/>
              <a:gd name="T68" fmla="*/ 41 w 107"/>
              <a:gd name="T69" fmla="*/ 259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7" h="265">
                <a:moveTo>
                  <a:pt x="41" y="259"/>
                </a:moveTo>
                <a:lnTo>
                  <a:pt x="31" y="233"/>
                </a:lnTo>
                <a:lnTo>
                  <a:pt x="19" y="207"/>
                </a:lnTo>
                <a:lnTo>
                  <a:pt x="9" y="181"/>
                </a:lnTo>
                <a:lnTo>
                  <a:pt x="0" y="155"/>
                </a:lnTo>
                <a:lnTo>
                  <a:pt x="2" y="90"/>
                </a:lnTo>
                <a:lnTo>
                  <a:pt x="3" y="54"/>
                </a:lnTo>
                <a:lnTo>
                  <a:pt x="2" y="34"/>
                </a:lnTo>
                <a:lnTo>
                  <a:pt x="0" y="16"/>
                </a:lnTo>
                <a:lnTo>
                  <a:pt x="3" y="10"/>
                </a:lnTo>
                <a:lnTo>
                  <a:pt x="9" y="4"/>
                </a:lnTo>
                <a:lnTo>
                  <a:pt x="17" y="2"/>
                </a:lnTo>
                <a:lnTo>
                  <a:pt x="29" y="0"/>
                </a:lnTo>
                <a:lnTo>
                  <a:pt x="41" y="20"/>
                </a:lnTo>
                <a:lnTo>
                  <a:pt x="55" y="42"/>
                </a:lnTo>
                <a:lnTo>
                  <a:pt x="67" y="64"/>
                </a:lnTo>
                <a:lnTo>
                  <a:pt x="79" y="90"/>
                </a:lnTo>
                <a:lnTo>
                  <a:pt x="89" y="116"/>
                </a:lnTo>
                <a:lnTo>
                  <a:pt x="97" y="141"/>
                </a:lnTo>
                <a:lnTo>
                  <a:pt x="103" y="169"/>
                </a:lnTo>
                <a:lnTo>
                  <a:pt x="107" y="197"/>
                </a:lnTo>
                <a:lnTo>
                  <a:pt x="99" y="205"/>
                </a:lnTo>
                <a:lnTo>
                  <a:pt x="93" y="213"/>
                </a:lnTo>
                <a:lnTo>
                  <a:pt x="85" y="221"/>
                </a:lnTo>
                <a:lnTo>
                  <a:pt x="77" y="231"/>
                </a:lnTo>
                <a:lnTo>
                  <a:pt x="69" y="239"/>
                </a:lnTo>
                <a:lnTo>
                  <a:pt x="63" y="247"/>
                </a:lnTo>
                <a:lnTo>
                  <a:pt x="55" y="257"/>
                </a:lnTo>
                <a:lnTo>
                  <a:pt x="47" y="265"/>
                </a:lnTo>
                <a:lnTo>
                  <a:pt x="45" y="263"/>
                </a:lnTo>
                <a:lnTo>
                  <a:pt x="45" y="261"/>
                </a:lnTo>
                <a:lnTo>
                  <a:pt x="43" y="261"/>
                </a:lnTo>
                <a:lnTo>
                  <a:pt x="41" y="259"/>
                </a:lnTo>
                <a:lnTo>
                  <a:pt x="41" y="259"/>
                </a:lnTo>
                <a:lnTo>
                  <a:pt x="41" y="2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6" name="Freeform 19"/>
          <p:cNvSpPr/>
          <p:nvPr/>
        </p:nvSpPr>
        <p:spPr bwMode="auto">
          <a:xfrm>
            <a:off x="1184275" y="2389188"/>
            <a:ext cx="419100" cy="387350"/>
          </a:xfrm>
          <a:custGeom>
            <a:avLst/>
            <a:gdLst>
              <a:gd name="T0" fmla="*/ 139 w 351"/>
              <a:gd name="T1" fmla="*/ 316 h 326"/>
              <a:gd name="T2" fmla="*/ 55 w 351"/>
              <a:gd name="T3" fmla="*/ 276 h 326"/>
              <a:gd name="T4" fmla="*/ 8 w 351"/>
              <a:gd name="T5" fmla="*/ 212 h 326"/>
              <a:gd name="T6" fmla="*/ 4 w 351"/>
              <a:gd name="T7" fmla="*/ 127 h 326"/>
              <a:gd name="T8" fmla="*/ 44 w 351"/>
              <a:gd name="T9" fmla="*/ 55 h 326"/>
              <a:gd name="T10" fmla="*/ 85 w 351"/>
              <a:gd name="T11" fmla="*/ 26 h 326"/>
              <a:gd name="T12" fmla="*/ 127 w 351"/>
              <a:gd name="T13" fmla="*/ 8 h 326"/>
              <a:gd name="T14" fmla="*/ 179 w 351"/>
              <a:gd name="T15" fmla="*/ 0 h 326"/>
              <a:gd name="T16" fmla="*/ 210 w 351"/>
              <a:gd name="T17" fmla="*/ 4 h 326"/>
              <a:gd name="T18" fmla="*/ 208 w 351"/>
              <a:gd name="T19" fmla="*/ 10 h 326"/>
              <a:gd name="T20" fmla="*/ 161 w 351"/>
              <a:gd name="T21" fmla="*/ 24 h 326"/>
              <a:gd name="T22" fmla="*/ 81 w 351"/>
              <a:gd name="T23" fmla="*/ 63 h 326"/>
              <a:gd name="T24" fmla="*/ 34 w 351"/>
              <a:gd name="T25" fmla="*/ 127 h 326"/>
              <a:gd name="T26" fmla="*/ 40 w 351"/>
              <a:gd name="T27" fmla="*/ 212 h 326"/>
              <a:gd name="T28" fmla="*/ 111 w 351"/>
              <a:gd name="T29" fmla="*/ 278 h 326"/>
              <a:gd name="T30" fmla="*/ 197 w 351"/>
              <a:gd name="T31" fmla="*/ 294 h 326"/>
              <a:gd name="T32" fmla="*/ 272 w 351"/>
              <a:gd name="T33" fmla="*/ 276 h 326"/>
              <a:gd name="T34" fmla="*/ 318 w 351"/>
              <a:gd name="T35" fmla="*/ 212 h 326"/>
              <a:gd name="T36" fmla="*/ 300 w 351"/>
              <a:gd name="T37" fmla="*/ 131 h 326"/>
              <a:gd name="T38" fmla="*/ 236 w 351"/>
              <a:gd name="T39" fmla="*/ 115 h 326"/>
              <a:gd name="T40" fmla="*/ 183 w 351"/>
              <a:gd name="T41" fmla="*/ 137 h 326"/>
              <a:gd name="T42" fmla="*/ 165 w 351"/>
              <a:gd name="T43" fmla="*/ 187 h 326"/>
              <a:gd name="T44" fmla="*/ 202 w 351"/>
              <a:gd name="T45" fmla="*/ 212 h 326"/>
              <a:gd name="T46" fmla="*/ 222 w 351"/>
              <a:gd name="T47" fmla="*/ 194 h 326"/>
              <a:gd name="T48" fmla="*/ 244 w 351"/>
              <a:gd name="T49" fmla="*/ 179 h 326"/>
              <a:gd name="T50" fmla="*/ 252 w 351"/>
              <a:gd name="T51" fmla="*/ 202 h 326"/>
              <a:gd name="T52" fmla="*/ 228 w 351"/>
              <a:gd name="T53" fmla="*/ 230 h 326"/>
              <a:gd name="T54" fmla="*/ 185 w 351"/>
              <a:gd name="T55" fmla="*/ 242 h 326"/>
              <a:gd name="T56" fmla="*/ 141 w 351"/>
              <a:gd name="T57" fmla="*/ 204 h 326"/>
              <a:gd name="T58" fmla="*/ 137 w 351"/>
              <a:gd name="T59" fmla="*/ 153 h 326"/>
              <a:gd name="T60" fmla="*/ 163 w 351"/>
              <a:gd name="T61" fmla="*/ 113 h 326"/>
              <a:gd name="T62" fmla="*/ 206 w 351"/>
              <a:gd name="T63" fmla="*/ 89 h 326"/>
              <a:gd name="T64" fmla="*/ 256 w 351"/>
              <a:gd name="T65" fmla="*/ 83 h 326"/>
              <a:gd name="T66" fmla="*/ 304 w 351"/>
              <a:gd name="T67" fmla="*/ 97 h 326"/>
              <a:gd name="T68" fmla="*/ 340 w 351"/>
              <a:gd name="T69" fmla="*/ 135 h 326"/>
              <a:gd name="T70" fmla="*/ 351 w 351"/>
              <a:gd name="T71" fmla="*/ 196 h 326"/>
              <a:gd name="T72" fmla="*/ 326 w 351"/>
              <a:gd name="T73" fmla="*/ 260 h 326"/>
              <a:gd name="T74" fmla="*/ 294 w 351"/>
              <a:gd name="T75" fmla="*/ 294 h 326"/>
              <a:gd name="T76" fmla="*/ 260 w 351"/>
              <a:gd name="T77" fmla="*/ 312 h 326"/>
              <a:gd name="T78" fmla="*/ 218 w 351"/>
              <a:gd name="T79" fmla="*/ 322 h 326"/>
              <a:gd name="T80" fmla="*/ 191 w 351"/>
              <a:gd name="T81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51" h="326">
                <a:moveTo>
                  <a:pt x="191" y="326"/>
                </a:moveTo>
                <a:lnTo>
                  <a:pt x="139" y="316"/>
                </a:lnTo>
                <a:lnTo>
                  <a:pt x="93" y="298"/>
                </a:lnTo>
                <a:lnTo>
                  <a:pt x="55" y="276"/>
                </a:lnTo>
                <a:lnTo>
                  <a:pt x="26" y="248"/>
                </a:lnTo>
                <a:lnTo>
                  <a:pt x="8" y="212"/>
                </a:lnTo>
                <a:lnTo>
                  <a:pt x="0" y="173"/>
                </a:lnTo>
                <a:lnTo>
                  <a:pt x="4" y="127"/>
                </a:lnTo>
                <a:lnTo>
                  <a:pt x="22" y="75"/>
                </a:lnTo>
                <a:lnTo>
                  <a:pt x="44" y="55"/>
                </a:lnTo>
                <a:lnTo>
                  <a:pt x="65" y="40"/>
                </a:lnTo>
                <a:lnTo>
                  <a:pt x="85" y="26"/>
                </a:lnTo>
                <a:lnTo>
                  <a:pt x="105" y="16"/>
                </a:lnTo>
                <a:lnTo>
                  <a:pt x="127" y="8"/>
                </a:lnTo>
                <a:lnTo>
                  <a:pt x="151" y="2"/>
                </a:lnTo>
                <a:lnTo>
                  <a:pt x="179" y="0"/>
                </a:lnTo>
                <a:lnTo>
                  <a:pt x="210" y="0"/>
                </a:lnTo>
                <a:lnTo>
                  <a:pt x="210" y="4"/>
                </a:lnTo>
                <a:lnTo>
                  <a:pt x="210" y="6"/>
                </a:lnTo>
                <a:lnTo>
                  <a:pt x="208" y="10"/>
                </a:lnTo>
                <a:lnTo>
                  <a:pt x="208" y="14"/>
                </a:lnTo>
                <a:lnTo>
                  <a:pt x="161" y="24"/>
                </a:lnTo>
                <a:lnTo>
                  <a:pt x="119" y="40"/>
                </a:lnTo>
                <a:lnTo>
                  <a:pt x="81" y="63"/>
                </a:lnTo>
                <a:lnTo>
                  <a:pt x="52" y="93"/>
                </a:lnTo>
                <a:lnTo>
                  <a:pt x="34" y="127"/>
                </a:lnTo>
                <a:lnTo>
                  <a:pt x="30" y="167"/>
                </a:lnTo>
                <a:lnTo>
                  <a:pt x="40" y="212"/>
                </a:lnTo>
                <a:lnTo>
                  <a:pt x="69" y="260"/>
                </a:lnTo>
                <a:lnTo>
                  <a:pt x="111" y="278"/>
                </a:lnTo>
                <a:lnTo>
                  <a:pt x="155" y="290"/>
                </a:lnTo>
                <a:lnTo>
                  <a:pt x="197" y="294"/>
                </a:lnTo>
                <a:lnTo>
                  <a:pt x="236" y="290"/>
                </a:lnTo>
                <a:lnTo>
                  <a:pt x="272" y="276"/>
                </a:lnTo>
                <a:lnTo>
                  <a:pt x="300" y="250"/>
                </a:lnTo>
                <a:lnTo>
                  <a:pt x="318" y="212"/>
                </a:lnTo>
                <a:lnTo>
                  <a:pt x="324" y="161"/>
                </a:lnTo>
                <a:lnTo>
                  <a:pt x="300" y="131"/>
                </a:lnTo>
                <a:lnTo>
                  <a:pt x="268" y="117"/>
                </a:lnTo>
                <a:lnTo>
                  <a:pt x="236" y="115"/>
                </a:lnTo>
                <a:lnTo>
                  <a:pt x="206" y="121"/>
                </a:lnTo>
                <a:lnTo>
                  <a:pt x="183" y="137"/>
                </a:lnTo>
                <a:lnTo>
                  <a:pt x="167" y="159"/>
                </a:lnTo>
                <a:lnTo>
                  <a:pt x="165" y="187"/>
                </a:lnTo>
                <a:lnTo>
                  <a:pt x="181" y="216"/>
                </a:lnTo>
                <a:lnTo>
                  <a:pt x="202" y="212"/>
                </a:lnTo>
                <a:lnTo>
                  <a:pt x="214" y="206"/>
                </a:lnTo>
                <a:lnTo>
                  <a:pt x="222" y="194"/>
                </a:lnTo>
                <a:lnTo>
                  <a:pt x="226" y="175"/>
                </a:lnTo>
                <a:lnTo>
                  <a:pt x="244" y="179"/>
                </a:lnTo>
                <a:lnTo>
                  <a:pt x="252" y="189"/>
                </a:lnTo>
                <a:lnTo>
                  <a:pt x="252" y="202"/>
                </a:lnTo>
                <a:lnTo>
                  <a:pt x="244" y="216"/>
                </a:lnTo>
                <a:lnTo>
                  <a:pt x="228" y="230"/>
                </a:lnTo>
                <a:lnTo>
                  <a:pt x="208" y="240"/>
                </a:lnTo>
                <a:lnTo>
                  <a:pt x="185" y="242"/>
                </a:lnTo>
                <a:lnTo>
                  <a:pt x="155" y="236"/>
                </a:lnTo>
                <a:lnTo>
                  <a:pt x="141" y="204"/>
                </a:lnTo>
                <a:lnTo>
                  <a:pt x="135" y="177"/>
                </a:lnTo>
                <a:lnTo>
                  <a:pt x="137" y="153"/>
                </a:lnTo>
                <a:lnTo>
                  <a:pt x="147" y="131"/>
                </a:lnTo>
                <a:lnTo>
                  <a:pt x="163" y="113"/>
                </a:lnTo>
                <a:lnTo>
                  <a:pt x="183" y="97"/>
                </a:lnTo>
                <a:lnTo>
                  <a:pt x="206" y="89"/>
                </a:lnTo>
                <a:lnTo>
                  <a:pt x="230" y="83"/>
                </a:lnTo>
                <a:lnTo>
                  <a:pt x="256" y="83"/>
                </a:lnTo>
                <a:lnTo>
                  <a:pt x="282" y="87"/>
                </a:lnTo>
                <a:lnTo>
                  <a:pt x="304" y="97"/>
                </a:lnTo>
                <a:lnTo>
                  <a:pt x="324" y="113"/>
                </a:lnTo>
                <a:lnTo>
                  <a:pt x="340" y="135"/>
                </a:lnTo>
                <a:lnTo>
                  <a:pt x="347" y="163"/>
                </a:lnTo>
                <a:lnTo>
                  <a:pt x="351" y="196"/>
                </a:lnTo>
                <a:lnTo>
                  <a:pt x="345" y="238"/>
                </a:lnTo>
                <a:lnTo>
                  <a:pt x="326" y="260"/>
                </a:lnTo>
                <a:lnTo>
                  <a:pt x="310" y="280"/>
                </a:lnTo>
                <a:lnTo>
                  <a:pt x="294" y="294"/>
                </a:lnTo>
                <a:lnTo>
                  <a:pt x="278" y="304"/>
                </a:lnTo>
                <a:lnTo>
                  <a:pt x="260" y="312"/>
                </a:lnTo>
                <a:lnTo>
                  <a:pt x="242" y="318"/>
                </a:lnTo>
                <a:lnTo>
                  <a:pt x="218" y="322"/>
                </a:lnTo>
                <a:lnTo>
                  <a:pt x="191" y="326"/>
                </a:lnTo>
                <a:lnTo>
                  <a:pt x="191" y="326"/>
                </a:lnTo>
                <a:lnTo>
                  <a:pt x="191" y="3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7" name="Freeform 20"/>
          <p:cNvSpPr/>
          <p:nvPr/>
        </p:nvSpPr>
        <p:spPr bwMode="auto">
          <a:xfrm>
            <a:off x="2165350" y="2376488"/>
            <a:ext cx="187325" cy="293687"/>
          </a:xfrm>
          <a:custGeom>
            <a:avLst/>
            <a:gdLst>
              <a:gd name="T0" fmla="*/ 88 w 157"/>
              <a:gd name="T1" fmla="*/ 246 h 246"/>
              <a:gd name="T2" fmla="*/ 78 w 157"/>
              <a:gd name="T3" fmla="*/ 224 h 246"/>
              <a:gd name="T4" fmla="*/ 66 w 157"/>
              <a:gd name="T5" fmla="*/ 197 h 246"/>
              <a:gd name="T6" fmla="*/ 52 w 157"/>
              <a:gd name="T7" fmla="*/ 169 h 246"/>
              <a:gd name="T8" fmla="*/ 36 w 157"/>
              <a:gd name="T9" fmla="*/ 139 h 246"/>
              <a:gd name="T10" fmla="*/ 22 w 157"/>
              <a:gd name="T11" fmla="*/ 109 h 246"/>
              <a:gd name="T12" fmla="*/ 10 w 157"/>
              <a:gd name="T13" fmla="*/ 85 h 246"/>
              <a:gd name="T14" fmla="*/ 2 w 157"/>
              <a:gd name="T15" fmla="*/ 63 h 246"/>
              <a:gd name="T16" fmla="*/ 0 w 157"/>
              <a:gd name="T17" fmla="*/ 50 h 246"/>
              <a:gd name="T18" fmla="*/ 10 w 157"/>
              <a:gd name="T19" fmla="*/ 42 h 246"/>
              <a:gd name="T20" fmla="*/ 22 w 157"/>
              <a:gd name="T21" fmla="*/ 34 h 246"/>
              <a:gd name="T22" fmla="*/ 34 w 157"/>
              <a:gd name="T23" fmla="*/ 26 h 246"/>
              <a:gd name="T24" fmla="*/ 48 w 157"/>
              <a:gd name="T25" fmla="*/ 16 h 246"/>
              <a:gd name="T26" fmla="*/ 62 w 157"/>
              <a:gd name="T27" fmla="*/ 8 h 246"/>
              <a:gd name="T28" fmla="*/ 78 w 157"/>
              <a:gd name="T29" fmla="*/ 2 h 246"/>
              <a:gd name="T30" fmla="*/ 92 w 157"/>
              <a:gd name="T31" fmla="*/ 0 h 246"/>
              <a:gd name="T32" fmla="*/ 107 w 157"/>
              <a:gd name="T33" fmla="*/ 0 h 246"/>
              <a:gd name="T34" fmla="*/ 119 w 157"/>
              <a:gd name="T35" fmla="*/ 52 h 246"/>
              <a:gd name="T36" fmla="*/ 131 w 157"/>
              <a:gd name="T37" fmla="*/ 105 h 246"/>
              <a:gd name="T38" fmla="*/ 143 w 157"/>
              <a:gd name="T39" fmla="*/ 159 h 246"/>
              <a:gd name="T40" fmla="*/ 157 w 157"/>
              <a:gd name="T41" fmla="*/ 212 h 246"/>
              <a:gd name="T42" fmla="*/ 149 w 157"/>
              <a:gd name="T43" fmla="*/ 216 h 246"/>
              <a:gd name="T44" fmla="*/ 139 w 157"/>
              <a:gd name="T45" fmla="*/ 222 h 246"/>
              <a:gd name="T46" fmla="*/ 131 w 157"/>
              <a:gd name="T47" fmla="*/ 228 h 246"/>
              <a:gd name="T48" fmla="*/ 123 w 157"/>
              <a:gd name="T49" fmla="*/ 234 h 246"/>
              <a:gd name="T50" fmla="*/ 113 w 157"/>
              <a:gd name="T51" fmla="*/ 238 h 246"/>
              <a:gd name="T52" fmla="*/ 105 w 157"/>
              <a:gd name="T53" fmla="*/ 242 h 246"/>
              <a:gd name="T54" fmla="*/ 96 w 157"/>
              <a:gd name="T55" fmla="*/ 246 h 246"/>
              <a:gd name="T56" fmla="*/ 88 w 157"/>
              <a:gd name="T57" fmla="*/ 246 h 246"/>
              <a:gd name="T58" fmla="*/ 88 w 157"/>
              <a:gd name="T59" fmla="*/ 246 h 246"/>
              <a:gd name="T60" fmla="*/ 88 w 157"/>
              <a:gd name="T6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7" h="246">
                <a:moveTo>
                  <a:pt x="88" y="246"/>
                </a:moveTo>
                <a:lnTo>
                  <a:pt x="78" y="224"/>
                </a:lnTo>
                <a:lnTo>
                  <a:pt x="66" y="197"/>
                </a:lnTo>
                <a:lnTo>
                  <a:pt x="52" y="169"/>
                </a:lnTo>
                <a:lnTo>
                  <a:pt x="36" y="139"/>
                </a:lnTo>
                <a:lnTo>
                  <a:pt x="22" y="109"/>
                </a:lnTo>
                <a:lnTo>
                  <a:pt x="10" y="85"/>
                </a:lnTo>
                <a:lnTo>
                  <a:pt x="2" y="63"/>
                </a:lnTo>
                <a:lnTo>
                  <a:pt x="0" y="50"/>
                </a:lnTo>
                <a:lnTo>
                  <a:pt x="10" y="42"/>
                </a:lnTo>
                <a:lnTo>
                  <a:pt x="22" y="34"/>
                </a:lnTo>
                <a:lnTo>
                  <a:pt x="34" y="26"/>
                </a:lnTo>
                <a:lnTo>
                  <a:pt x="48" y="16"/>
                </a:lnTo>
                <a:lnTo>
                  <a:pt x="62" y="8"/>
                </a:lnTo>
                <a:lnTo>
                  <a:pt x="78" y="2"/>
                </a:lnTo>
                <a:lnTo>
                  <a:pt x="92" y="0"/>
                </a:lnTo>
                <a:lnTo>
                  <a:pt x="107" y="0"/>
                </a:lnTo>
                <a:lnTo>
                  <a:pt x="119" y="52"/>
                </a:lnTo>
                <a:lnTo>
                  <a:pt x="131" y="105"/>
                </a:lnTo>
                <a:lnTo>
                  <a:pt x="143" y="159"/>
                </a:lnTo>
                <a:lnTo>
                  <a:pt x="157" y="212"/>
                </a:lnTo>
                <a:lnTo>
                  <a:pt x="149" y="216"/>
                </a:lnTo>
                <a:lnTo>
                  <a:pt x="139" y="222"/>
                </a:lnTo>
                <a:lnTo>
                  <a:pt x="131" y="228"/>
                </a:lnTo>
                <a:lnTo>
                  <a:pt x="123" y="234"/>
                </a:lnTo>
                <a:lnTo>
                  <a:pt x="113" y="238"/>
                </a:lnTo>
                <a:lnTo>
                  <a:pt x="105" y="242"/>
                </a:lnTo>
                <a:lnTo>
                  <a:pt x="96" y="246"/>
                </a:lnTo>
                <a:lnTo>
                  <a:pt x="88" y="246"/>
                </a:lnTo>
                <a:lnTo>
                  <a:pt x="88" y="246"/>
                </a:lnTo>
                <a:lnTo>
                  <a:pt x="88" y="2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8" name="Freeform 21"/>
          <p:cNvSpPr/>
          <p:nvPr/>
        </p:nvSpPr>
        <p:spPr bwMode="auto">
          <a:xfrm>
            <a:off x="2497138" y="2333625"/>
            <a:ext cx="160337" cy="282575"/>
          </a:xfrm>
          <a:custGeom>
            <a:avLst/>
            <a:gdLst>
              <a:gd name="T0" fmla="*/ 123 w 135"/>
              <a:gd name="T1" fmla="*/ 237 h 237"/>
              <a:gd name="T2" fmla="*/ 111 w 135"/>
              <a:gd name="T3" fmla="*/ 235 h 237"/>
              <a:gd name="T4" fmla="*/ 100 w 135"/>
              <a:gd name="T5" fmla="*/ 233 h 237"/>
              <a:gd name="T6" fmla="*/ 88 w 135"/>
              <a:gd name="T7" fmla="*/ 233 h 237"/>
              <a:gd name="T8" fmla="*/ 76 w 135"/>
              <a:gd name="T9" fmla="*/ 231 h 237"/>
              <a:gd name="T10" fmla="*/ 64 w 135"/>
              <a:gd name="T11" fmla="*/ 229 h 237"/>
              <a:gd name="T12" fmla="*/ 54 w 135"/>
              <a:gd name="T13" fmla="*/ 227 h 237"/>
              <a:gd name="T14" fmla="*/ 42 w 135"/>
              <a:gd name="T15" fmla="*/ 227 h 237"/>
              <a:gd name="T16" fmla="*/ 30 w 135"/>
              <a:gd name="T17" fmla="*/ 225 h 237"/>
              <a:gd name="T18" fmla="*/ 22 w 135"/>
              <a:gd name="T19" fmla="*/ 169 h 237"/>
              <a:gd name="T20" fmla="*/ 14 w 135"/>
              <a:gd name="T21" fmla="*/ 113 h 237"/>
              <a:gd name="T22" fmla="*/ 8 w 135"/>
              <a:gd name="T23" fmla="*/ 60 h 237"/>
              <a:gd name="T24" fmla="*/ 0 w 135"/>
              <a:gd name="T25" fmla="*/ 4 h 237"/>
              <a:gd name="T26" fmla="*/ 8 w 135"/>
              <a:gd name="T27" fmla="*/ 4 h 237"/>
              <a:gd name="T28" fmla="*/ 18 w 135"/>
              <a:gd name="T29" fmla="*/ 2 h 237"/>
              <a:gd name="T30" fmla="*/ 28 w 135"/>
              <a:gd name="T31" fmla="*/ 2 h 237"/>
              <a:gd name="T32" fmla="*/ 38 w 135"/>
              <a:gd name="T33" fmla="*/ 0 h 237"/>
              <a:gd name="T34" fmla="*/ 50 w 135"/>
              <a:gd name="T35" fmla="*/ 2 h 237"/>
              <a:gd name="T36" fmla="*/ 60 w 135"/>
              <a:gd name="T37" fmla="*/ 4 h 237"/>
              <a:gd name="T38" fmla="*/ 72 w 135"/>
              <a:gd name="T39" fmla="*/ 8 h 237"/>
              <a:gd name="T40" fmla="*/ 84 w 135"/>
              <a:gd name="T41" fmla="*/ 14 h 237"/>
              <a:gd name="T42" fmla="*/ 90 w 135"/>
              <a:gd name="T43" fmla="*/ 34 h 237"/>
              <a:gd name="T44" fmla="*/ 98 w 135"/>
              <a:gd name="T45" fmla="*/ 60 h 237"/>
              <a:gd name="T46" fmla="*/ 106 w 135"/>
              <a:gd name="T47" fmla="*/ 90 h 237"/>
              <a:gd name="T48" fmla="*/ 115 w 135"/>
              <a:gd name="T49" fmla="*/ 121 h 237"/>
              <a:gd name="T50" fmla="*/ 125 w 135"/>
              <a:gd name="T51" fmla="*/ 153 h 237"/>
              <a:gd name="T52" fmla="*/ 131 w 135"/>
              <a:gd name="T53" fmla="*/ 185 h 237"/>
              <a:gd name="T54" fmla="*/ 135 w 135"/>
              <a:gd name="T55" fmla="*/ 213 h 237"/>
              <a:gd name="T56" fmla="*/ 135 w 135"/>
              <a:gd name="T57" fmla="*/ 237 h 237"/>
              <a:gd name="T58" fmla="*/ 133 w 135"/>
              <a:gd name="T59" fmla="*/ 237 h 237"/>
              <a:gd name="T60" fmla="*/ 129 w 135"/>
              <a:gd name="T61" fmla="*/ 237 h 237"/>
              <a:gd name="T62" fmla="*/ 127 w 135"/>
              <a:gd name="T63" fmla="*/ 237 h 237"/>
              <a:gd name="T64" fmla="*/ 123 w 135"/>
              <a:gd name="T65" fmla="*/ 237 h 237"/>
              <a:gd name="T66" fmla="*/ 123 w 135"/>
              <a:gd name="T67" fmla="*/ 237 h 237"/>
              <a:gd name="T68" fmla="*/ 123 w 135"/>
              <a:gd name="T69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5" h="237">
                <a:moveTo>
                  <a:pt x="123" y="237"/>
                </a:moveTo>
                <a:lnTo>
                  <a:pt x="111" y="235"/>
                </a:lnTo>
                <a:lnTo>
                  <a:pt x="100" y="233"/>
                </a:lnTo>
                <a:lnTo>
                  <a:pt x="88" y="233"/>
                </a:lnTo>
                <a:lnTo>
                  <a:pt x="76" y="231"/>
                </a:lnTo>
                <a:lnTo>
                  <a:pt x="64" y="229"/>
                </a:lnTo>
                <a:lnTo>
                  <a:pt x="54" y="227"/>
                </a:lnTo>
                <a:lnTo>
                  <a:pt x="42" y="227"/>
                </a:lnTo>
                <a:lnTo>
                  <a:pt x="30" y="225"/>
                </a:lnTo>
                <a:lnTo>
                  <a:pt x="22" y="169"/>
                </a:lnTo>
                <a:lnTo>
                  <a:pt x="14" y="113"/>
                </a:lnTo>
                <a:lnTo>
                  <a:pt x="8" y="60"/>
                </a:lnTo>
                <a:lnTo>
                  <a:pt x="0" y="4"/>
                </a:lnTo>
                <a:lnTo>
                  <a:pt x="8" y="4"/>
                </a:lnTo>
                <a:lnTo>
                  <a:pt x="18" y="2"/>
                </a:lnTo>
                <a:lnTo>
                  <a:pt x="28" y="2"/>
                </a:lnTo>
                <a:lnTo>
                  <a:pt x="38" y="0"/>
                </a:lnTo>
                <a:lnTo>
                  <a:pt x="50" y="2"/>
                </a:lnTo>
                <a:lnTo>
                  <a:pt x="60" y="4"/>
                </a:lnTo>
                <a:lnTo>
                  <a:pt x="72" y="8"/>
                </a:lnTo>
                <a:lnTo>
                  <a:pt x="84" y="14"/>
                </a:lnTo>
                <a:lnTo>
                  <a:pt x="90" y="34"/>
                </a:lnTo>
                <a:lnTo>
                  <a:pt x="98" y="60"/>
                </a:lnTo>
                <a:lnTo>
                  <a:pt x="106" y="90"/>
                </a:lnTo>
                <a:lnTo>
                  <a:pt x="115" y="121"/>
                </a:lnTo>
                <a:lnTo>
                  <a:pt x="125" y="153"/>
                </a:lnTo>
                <a:lnTo>
                  <a:pt x="131" y="185"/>
                </a:lnTo>
                <a:lnTo>
                  <a:pt x="135" y="213"/>
                </a:lnTo>
                <a:lnTo>
                  <a:pt x="135" y="237"/>
                </a:lnTo>
                <a:lnTo>
                  <a:pt x="133" y="237"/>
                </a:lnTo>
                <a:lnTo>
                  <a:pt x="129" y="237"/>
                </a:lnTo>
                <a:lnTo>
                  <a:pt x="127" y="237"/>
                </a:lnTo>
                <a:lnTo>
                  <a:pt x="123" y="237"/>
                </a:lnTo>
                <a:lnTo>
                  <a:pt x="123" y="237"/>
                </a:lnTo>
                <a:lnTo>
                  <a:pt x="123" y="2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9" name="Freeform 22"/>
          <p:cNvSpPr/>
          <p:nvPr/>
        </p:nvSpPr>
        <p:spPr bwMode="auto">
          <a:xfrm>
            <a:off x="2332038" y="2338388"/>
            <a:ext cx="152400" cy="273050"/>
          </a:xfrm>
          <a:custGeom>
            <a:avLst/>
            <a:gdLst>
              <a:gd name="T0" fmla="*/ 52 w 129"/>
              <a:gd name="T1" fmla="*/ 229 h 229"/>
              <a:gd name="T2" fmla="*/ 30 w 129"/>
              <a:gd name="T3" fmla="*/ 187 h 229"/>
              <a:gd name="T4" fmla="*/ 14 w 129"/>
              <a:gd name="T5" fmla="*/ 121 h 229"/>
              <a:gd name="T6" fmla="*/ 2 w 129"/>
              <a:gd name="T7" fmla="*/ 56 h 229"/>
              <a:gd name="T8" fmla="*/ 0 w 129"/>
              <a:gd name="T9" fmla="*/ 14 h 229"/>
              <a:gd name="T10" fmla="*/ 14 w 129"/>
              <a:gd name="T11" fmla="*/ 10 h 229"/>
              <a:gd name="T12" fmla="*/ 26 w 129"/>
              <a:gd name="T13" fmla="*/ 8 h 229"/>
              <a:gd name="T14" fmla="*/ 38 w 129"/>
              <a:gd name="T15" fmla="*/ 4 h 229"/>
              <a:gd name="T16" fmla="*/ 50 w 129"/>
              <a:gd name="T17" fmla="*/ 2 h 229"/>
              <a:gd name="T18" fmla="*/ 62 w 129"/>
              <a:gd name="T19" fmla="*/ 0 h 229"/>
              <a:gd name="T20" fmla="*/ 76 w 129"/>
              <a:gd name="T21" fmla="*/ 0 h 229"/>
              <a:gd name="T22" fmla="*/ 92 w 129"/>
              <a:gd name="T23" fmla="*/ 0 h 229"/>
              <a:gd name="T24" fmla="*/ 107 w 129"/>
              <a:gd name="T25" fmla="*/ 0 h 229"/>
              <a:gd name="T26" fmla="*/ 113 w 129"/>
              <a:gd name="T27" fmla="*/ 50 h 229"/>
              <a:gd name="T28" fmla="*/ 121 w 129"/>
              <a:gd name="T29" fmla="*/ 101 h 229"/>
              <a:gd name="T30" fmla="*/ 125 w 129"/>
              <a:gd name="T31" fmla="*/ 155 h 229"/>
              <a:gd name="T32" fmla="*/ 129 w 129"/>
              <a:gd name="T33" fmla="*/ 213 h 229"/>
              <a:gd name="T34" fmla="*/ 119 w 129"/>
              <a:gd name="T35" fmla="*/ 215 h 229"/>
              <a:gd name="T36" fmla="*/ 109 w 129"/>
              <a:gd name="T37" fmla="*/ 217 h 229"/>
              <a:gd name="T38" fmla="*/ 100 w 129"/>
              <a:gd name="T39" fmla="*/ 219 h 229"/>
              <a:gd name="T40" fmla="*/ 90 w 129"/>
              <a:gd name="T41" fmla="*/ 221 h 229"/>
              <a:gd name="T42" fmla="*/ 80 w 129"/>
              <a:gd name="T43" fmla="*/ 223 h 229"/>
              <a:gd name="T44" fmla="*/ 72 w 129"/>
              <a:gd name="T45" fmla="*/ 225 h 229"/>
              <a:gd name="T46" fmla="*/ 62 w 129"/>
              <a:gd name="T47" fmla="*/ 227 h 229"/>
              <a:gd name="T48" fmla="*/ 52 w 129"/>
              <a:gd name="T49" fmla="*/ 229 h 229"/>
              <a:gd name="T50" fmla="*/ 52 w 129"/>
              <a:gd name="T51" fmla="*/ 229 h 229"/>
              <a:gd name="T52" fmla="*/ 52 w 129"/>
              <a:gd name="T53" fmla="*/ 229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9" h="229">
                <a:moveTo>
                  <a:pt x="52" y="229"/>
                </a:moveTo>
                <a:lnTo>
                  <a:pt x="30" y="187"/>
                </a:lnTo>
                <a:lnTo>
                  <a:pt x="14" y="121"/>
                </a:lnTo>
                <a:lnTo>
                  <a:pt x="2" y="56"/>
                </a:lnTo>
                <a:lnTo>
                  <a:pt x="0" y="14"/>
                </a:lnTo>
                <a:lnTo>
                  <a:pt x="14" y="10"/>
                </a:lnTo>
                <a:lnTo>
                  <a:pt x="26" y="8"/>
                </a:lnTo>
                <a:lnTo>
                  <a:pt x="38" y="4"/>
                </a:lnTo>
                <a:lnTo>
                  <a:pt x="50" y="2"/>
                </a:lnTo>
                <a:lnTo>
                  <a:pt x="62" y="0"/>
                </a:lnTo>
                <a:lnTo>
                  <a:pt x="76" y="0"/>
                </a:lnTo>
                <a:lnTo>
                  <a:pt x="92" y="0"/>
                </a:lnTo>
                <a:lnTo>
                  <a:pt x="107" y="0"/>
                </a:lnTo>
                <a:lnTo>
                  <a:pt x="113" y="50"/>
                </a:lnTo>
                <a:lnTo>
                  <a:pt x="121" y="101"/>
                </a:lnTo>
                <a:lnTo>
                  <a:pt x="125" y="155"/>
                </a:lnTo>
                <a:lnTo>
                  <a:pt x="129" y="213"/>
                </a:lnTo>
                <a:lnTo>
                  <a:pt x="119" y="215"/>
                </a:lnTo>
                <a:lnTo>
                  <a:pt x="109" y="217"/>
                </a:lnTo>
                <a:lnTo>
                  <a:pt x="100" y="219"/>
                </a:lnTo>
                <a:lnTo>
                  <a:pt x="90" y="221"/>
                </a:lnTo>
                <a:lnTo>
                  <a:pt x="80" y="223"/>
                </a:lnTo>
                <a:lnTo>
                  <a:pt x="72" y="225"/>
                </a:lnTo>
                <a:lnTo>
                  <a:pt x="62" y="227"/>
                </a:lnTo>
                <a:lnTo>
                  <a:pt x="52" y="229"/>
                </a:lnTo>
                <a:lnTo>
                  <a:pt x="52" y="229"/>
                </a:lnTo>
                <a:lnTo>
                  <a:pt x="52" y="2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0" name="Freeform 23"/>
          <p:cNvSpPr/>
          <p:nvPr/>
        </p:nvSpPr>
        <p:spPr bwMode="auto">
          <a:xfrm>
            <a:off x="2041525" y="1651000"/>
            <a:ext cx="538163" cy="795338"/>
          </a:xfrm>
          <a:custGeom>
            <a:avLst/>
            <a:gdLst>
              <a:gd name="T0" fmla="*/ 32 w 453"/>
              <a:gd name="T1" fmla="*/ 622 h 669"/>
              <a:gd name="T2" fmla="*/ 12 w 453"/>
              <a:gd name="T3" fmla="*/ 544 h 669"/>
              <a:gd name="T4" fmla="*/ 0 w 453"/>
              <a:gd name="T5" fmla="*/ 475 h 669"/>
              <a:gd name="T6" fmla="*/ 6 w 453"/>
              <a:gd name="T7" fmla="*/ 403 h 669"/>
              <a:gd name="T8" fmla="*/ 22 w 453"/>
              <a:gd name="T9" fmla="*/ 362 h 669"/>
              <a:gd name="T10" fmla="*/ 28 w 453"/>
              <a:gd name="T11" fmla="*/ 362 h 669"/>
              <a:gd name="T12" fmla="*/ 40 w 453"/>
              <a:gd name="T13" fmla="*/ 393 h 669"/>
              <a:gd name="T14" fmla="*/ 63 w 453"/>
              <a:gd name="T15" fmla="*/ 457 h 669"/>
              <a:gd name="T16" fmla="*/ 77 w 453"/>
              <a:gd name="T17" fmla="*/ 489 h 669"/>
              <a:gd name="T18" fmla="*/ 85 w 453"/>
              <a:gd name="T19" fmla="*/ 489 h 669"/>
              <a:gd name="T20" fmla="*/ 85 w 453"/>
              <a:gd name="T21" fmla="*/ 447 h 669"/>
              <a:gd name="T22" fmla="*/ 63 w 453"/>
              <a:gd name="T23" fmla="*/ 366 h 669"/>
              <a:gd name="T24" fmla="*/ 52 w 453"/>
              <a:gd name="T25" fmla="*/ 324 h 669"/>
              <a:gd name="T26" fmla="*/ 46 w 453"/>
              <a:gd name="T27" fmla="*/ 320 h 669"/>
              <a:gd name="T28" fmla="*/ 44 w 453"/>
              <a:gd name="T29" fmla="*/ 294 h 669"/>
              <a:gd name="T30" fmla="*/ 54 w 453"/>
              <a:gd name="T31" fmla="*/ 244 h 669"/>
              <a:gd name="T32" fmla="*/ 59 w 453"/>
              <a:gd name="T33" fmla="*/ 203 h 669"/>
              <a:gd name="T34" fmla="*/ 44 w 453"/>
              <a:gd name="T35" fmla="*/ 175 h 669"/>
              <a:gd name="T36" fmla="*/ 24 w 453"/>
              <a:gd name="T37" fmla="*/ 157 h 669"/>
              <a:gd name="T38" fmla="*/ 26 w 453"/>
              <a:gd name="T39" fmla="*/ 133 h 669"/>
              <a:gd name="T40" fmla="*/ 42 w 453"/>
              <a:gd name="T41" fmla="*/ 127 h 669"/>
              <a:gd name="T42" fmla="*/ 65 w 453"/>
              <a:gd name="T43" fmla="*/ 147 h 669"/>
              <a:gd name="T44" fmla="*/ 107 w 453"/>
              <a:gd name="T45" fmla="*/ 145 h 669"/>
              <a:gd name="T46" fmla="*/ 143 w 453"/>
              <a:gd name="T47" fmla="*/ 111 h 669"/>
              <a:gd name="T48" fmla="*/ 173 w 453"/>
              <a:gd name="T49" fmla="*/ 71 h 669"/>
              <a:gd name="T50" fmla="*/ 197 w 453"/>
              <a:gd name="T51" fmla="*/ 26 h 669"/>
              <a:gd name="T52" fmla="*/ 210 w 453"/>
              <a:gd name="T53" fmla="*/ 4 h 669"/>
              <a:gd name="T54" fmla="*/ 218 w 453"/>
              <a:gd name="T55" fmla="*/ 2 h 669"/>
              <a:gd name="T56" fmla="*/ 228 w 453"/>
              <a:gd name="T57" fmla="*/ 28 h 669"/>
              <a:gd name="T58" fmla="*/ 256 w 453"/>
              <a:gd name="T59" fmla="*/ 69 h 669"/>
              <a:gd name="T60" fmla="*/ 298 w 453"/>
              <a:gd name="T61" fmla="*/ 97 h 669"/>
              <a:gd name="T62" fmla="*/ 342 w 453"/>
              <a:gd name="T63" fmla="*/ 127 h 669"/>
              <a:gd name="T64" fmla="*/ 375 w 453"/>
              <a:gd name="T65" fmla="*/ 189 h 669"/>
              <a:gd name="T66" fmla="*/ 397 w 453"/>
              <a:gd name="T67" fmla="*/ 282 h 669"/>
              <a:gd name="T68" fmla="*/ 419 w 453"/>
              <a:gd name="T69" fmla="*/ 377 h 669"/>
              <a:gd name="T70" fmla="*/ 441 w 453"/>
              <a:gd name="T71" fmla="*/ 477 h 669"/>
              <a:gd name="T72" fmla="*/ 453 w 453"/>
              <a:gd name="T73" fmla="*/ 530 h 669"/>
              <a:gd name="T74" fmla="*/ 453 w 453"/>
              <a:gd name="T75" fmla="*/ 542 h 669"/>
              <a:gd name="T76" fmla="*/ 417 w 453"/>
              <a:gd name="T77" fmla="*/ 548 h 669"/>
              <a:gd name="T78" fmla="*/ 355 w 453"/>
              <a:gd name="T79" fmla="*/ 550 h 669"/>
              <a:gd name="T80" fmla="*/ 302 w 453"/>
              <a:gd name="T81" fmla="*/ 554 h 669"/>
              <a:gd name="T82" fmla="*/ 254 w 453"/>
              <a:gd name="T83" fmla="*/ 562 h 669"/>
              <a:gd name="T84" fmla="*/ 208 w 453"/>
              <a:gd name="T85" fmla="*/ 576 h 669"/>
              <a:gd name="T86" fmla="*/ 165 w 453"/>
              <a:gd name="T87" fmla="*/ 594 h 669"/>
              <a:gd name="T88" fmla="*/ 119 w 453"/>
              <a:gd name="T89" fmla="*/ 618 h 669"/>
              <a:gd name="T90" fmla="*/ 67 w 453"/>
              <a:gd name="T91" fmla="*/ 650 h 669"/>
              <a:gd name="T92" fmla="*/ 40 w 453"/>
              <a:gd name="T93" fmla="*/ 669 h 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53" h="669">
                <a:moveTo>
                  <a:pt x="40" y="669"/>
                </a:moveTo>
                <a:lnTo>
                  <a:pt x="32" y="622"/>
                </a:lnTo>
                <a:lnTo>
                  <a:pt x="22" y="580"/>
                </a:lnTo>
                <a:lnTo>
                  <a:pt x="12" y="544"/>
                </a:lnTo>
                <a:lnTo>
                  <a:pt x="6" y="509"/>
                </a:lnTo>
                <a:lnTo>
                  <a:pt x="0" y="475"/>
                </a:lnTo>
                <a:lnTo>
                  <a:pt x="0" y="441"/>
                </a:lnTo>
                <a:lnTo>
                  <a:pt x="6" y="403"/>
                </a:lnTo>
                <a:lnTo>
                  <a:pt x="18" y="362"/>
                </a:lnTo>
                <a:lnTo>
                  <a:pt x="22" y="362"/>
                </a:lnTo>
                <a:lnTo>
                  <a:pt x="24" y="362"/>
                </a:lnTo>
                <a:lnTo>
                  <a:pt x="28" y="362"/>
                </a:lnTo>
                <a:lnTo>
                  <a:pt x="30" y="362"/>
                </a:lnTo>
                <a:lnTo>
                  <a:pt x="40" y="393"/>
                </a:lnTo>
                <a:lnTo>
                  <a:pt x="52" y="425"/>
                </a:lnTo>
                <a:lnTo>
                  <a:pt x="63" y="457"/>
                </a:lnTo>
                <a:lnTo>
                  <a:pt x="73" y="489"/>
                </a:lnTo>
                <a:lnTo>
                  <a:pt x="77" y="489"/>
                </a:lnTo>
                <a:lnTo>
                  <a:pt x="81" y="489"/>
                </a:lnTo>
                <a:lnTo>
                  <a:pt x="85" y="489"/>
                </a:lnTo>
                <a:lnTo>
                  <a:pt x="89" y="491"/>
                </a:lnTo>
                <a:lnTo>
                  <a:pt x="85" y="447"/>
                </a:lnTo>
                <a:lnTo>
                  <a:pt x="75" y="405"/>
                </a:lnTo>
                <a:lnTo>
                  <a:pt x="63" y="366"/>
                </a:lnTo>
                <a:lnTo>
                  <a:pt x="56" y="326"/>
                </a:lnTo>
                <a:lnTo>
                  <a:pt x="52" y="324"/>
                </a:lnTo>
                <a:lnTo>
                  <a:pt x="48" y="322"/>
                </a:lnTo>
                <a:lnTo>
                  <a:pt x="46" y="320"/>
                </a:lnTo>
                <a:lnTo>
                  <a:pt x="42" y="318"/>
                </a:lnTo>
                <a:lnTo>
                  <a:pt x="44" y="294"/>
                </a:lnTo>
                <a:lnTo>
                  <a:pt x="50" y="268"/>
                </a:lnTo>
                <a:lnTo>
                  <a:pt x="54" y="244"/>
                </a:lnTo>
                <a:lnTo>
                  <a:pt x="59" y="222"/>
                </a:lnTo>
                <a:lnTo>
                  <a:pt x="59" y="203"/>
                </a:lnTo>
                <a:lnTo>
                  <a:pt x="56" y="187"/>
                </a:lnTo>
                <a:lnTo>
                  <a:pt x="44" y="175"/>
                </a:lnTo>
                <a:lnTo>
                  <a:pt x="22" y="169"/>
                </a:lnTo>
                <a:lnTo>
                  <a:pt x="24" y="157"/>
                </a:lnTo>
                <a:lnTo>
                  <a:pt x="26" y="145"/>
                </a:lnTo>
                <a:lnTo>
                  <a:pt x="26" y="133"/>
                </a:lnTo>
                <a:lnTo>
                  <a:pt x="28" y="123"/>
                </a:lnTo>
                <a:lnTo>
                  <a:pt x="42" y="127"/>
                </a:lnTo>
                <a:lnTo>
                  <a:pt x="54" y="137"/>
                </a:lnTo>
                <a:lnTo>
                  <a:pt x="65" y="147"/>
                </a:lnTo>
                <a:lnTo>
                  <a:pt x="85" y="157"/>
                </a:lnTo>
                <a:lnTo>
                  <a:pt x="107" y="145"/>
                </a:lnTo>
                <a:lnTo>
                  <a:pt x="127" y="129"/>
                </a:lnTo>
                <a:lnTo>
                  <a:pt x="143" y="111"/>
                </a:lnTo>
                <a:lnTo>
                  <a:pt x="159" y="91"/>
                </a:lnTo>
                <a:lnTo>
                  <a:pt x="173" y="71"/>
                </a:lnTo>
                <a:lnTo>
                  <a:pt x="185" y="50"/>
                </a:lnTo>
                <a:lnTo>
                  <a:pt x="197" y="26"/>
                </a:lnTo>
                <a:lnTo>
                  <a:pt x="206" y="4"/>
                </a:lnTo>
                <a:lnTo>
                  <a:pt x="210" y="4"/>
                </a:lnTo>
                <a:lnTo>
                  <a:pt x="214" y="2"/>
                </a:lnTo>
                <a:lnTo>
                  <a:pt x="218" y="2"/>
                </a:lnTo>
                <a:lnTo>
                  <a:pt x="222" y="0"/>
                </a:lnTo>
                <a:lnTo>
                  <a:pt x="228" y="28"/>
                </a:lnTo>
                <a:lnTo>
                  <a:pt x="240" y="52"/>
                </a:lnTo>
                <a:lnTo>
                  <a:pt x="256" y="69"/>
                </a:lnTo>
                <a:lnTo>
                  <a:pt x="276" y="83"/>
                </a:lnTo>
                <a:lnTo>
                  <a:pt x="298" y="97"/>
                </a:lnTo>
                <a:lnTo>
                  <a:pt x="320" y="111"/>
                </a:lnTo>
                <a:lnTo>
                  <a:pt x="342" y="127"/>
                </a:lnTo>
                <a:lnTo>
                  <a:pt x="363" y="145"/>
                </a:lnTo>
                <a:lnTo>
                  <a:pt x="375" y="189"/>
                </a:lnTo>
                <a:lnTo>
                  <a:pt x="387" y="234"/>
                </a:lnTo>
                <a:lnTo>
                  <a:pt x="397" y="282"/>
                </a:lnTo>
                <a:lnTo>
                  <a:pt x="409" y="330"/>
                </a:lnTo>
                <a:lnTo>
                  <a:pt x="419" y="377"/>
                </a:lnTo>
                <a:lnTo>
                  <a:pt x="429" y="427"/>
                </a:lnTo>
                <a:lnTo>
                  <a:pt x="441" y="477"/>
                </a:lnTo>
                <a:lnTo>
                  <a:pt x="453" y="524"/>
                </a:lnTo>
                <a:lnTo>
                  <a:pt x="453" y="530"/>
                </a:lnTo>
                <a:lnTo>
                  <a:pt x="453" y="536"/>
                </a:lnTo>
                <a:lnTo>
                  <a:pt x="453" y="542"/>
                </a:lnTo>
                <a:lnTo>
                  <a:pt x="453" y="548"/>
                </a:lnTo>
                <a:lnTo>
                  <a:pt x="417" y="548"/>
                </a:lnTo>
                <a:lnTo>
                  <a:pt x="385" y="548"/>
                </a:lnTo>
                <a:lnTo>
                  <a:pt x="355" y="550"/>
                </a:lnTo>
                <a:lnTo>
                  <a:pt x="328" y="552"/>
                </a:lnTo>
                <a:lnTo>
                  <a:pt x="302" y="554"/>
                </a:lnTo>
                <a:lnTo>
                  <a:pt x="278" y="558"/>
                </a:lnTo>
                <a:lnTo>
                  <a:pt x="254" y="562"/>
                </a:lnTo>
                <a:lnTo>
                  <a:pt x="232" y="568"/>
                </a:lnTo>
                <a:lnTo>
                  <a:pt x="208" y="576"/>
                </a:lnTo>
                <a:lnTo>
                  <a:pt x="187" y="584"/>
                </a:lnTo>
                <a:lnTo>
                  <a:pt x="165" y="594"/>
                </a:lnTo>
                <a:lnTo>
                  <a:pt x="143" y="606"/>
                </a:lnTo>
                <a:lnTo>
                  <a:pt x="119" y="618"/>
                </a:lnTo>
                <a:lnTo>
                  <a:pt x="95" y="634"/>
                </a:lnTo>
                <a:lnTo>
                  <a:pt x="67" y="650"/>
                </a:lnTo>
                <a:lnTo>
                  <a:pt x="40" y="669"/>
                </a:lnTo>
                <a:lnTo>
                  <a:pt x="40" y="669"/>
                </a:lnTo>
                <a:lnTo>
                  <a:pt x="40" y="669"/>
                </a:lnTo>
                <a:close/>
              </a:path>
            </a:pathLst>
          </a:custGeom>
          <a:solidFill>
            <a:srgbClr val="E2AD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1" name="Freeform 24"/>
          <p:cNvSpPr/>
          <p:nvPr/>
        </p:nvSpPr>
        <p:spPr bwMode="auto">
          <a:xfrm>
            <a:off x="2151063" y="1903413"/>
            <a:ext cx="114300" cy="382587"/>
          </a:xfrm>
          <a:custGeom>
            <a:avLst/>
            <a:gdLst>
              <a:gd name="T0" fmla="*/ 82 w 96"/>
              <a:gd name="T1" fmla="*/ 317 h 321"/>
              <a:gd name="T2" fmla="*/ 66 w 96"/>
              <a:gd name="T3" fmla="*/ 294 h 321"/>
              <a:gd name="T4" fmla="*/ 52 w 96"/>
              <a:gd name="T5" fmla="*/ 258 h 321"/>
              <a:gd name="T6" fmla="*/ 40 w 96"/>
              <a:gd name="T7" fmla="*/ 214 h 321"/>
              <a:gd name="T8" fmla="*/ 28 w 96"/>
              <a:gd name="T9" fmla="*/ 164 h 321"/>
              <a:gd name="T10" fmla="*/ 18 w 96"/>
              <a:gd name="T11" fmla="*/ 115 h 321"/>
              <a:gd name="T12" fmla="*/ 10 w 96"/>
              <a:gd name="T13" fmla="*/ 69 h 321"/>
              <a:gd name="T14" fmla="*/ 4 w 96"/>
              <a:gd name="T15" fmla="*/ 29 h 321"/>
              <a:gd name="T16" fmla="*/ 0 w 96"/>
              <a:gd name="T17" fmla="*/ 0 h 321"/>
              <a:gd name="T18" fmla="*/ 6 w 96"/>
              <a:gd name="T19" fmla="*/ 0 h 321"/>
              <a:gd name="T20" fmla="*/ 12 w 96"/>
              <a:gd name="T21" fmla="*/ 0 h 321"/>
              <a:gd name="T22" fmla="*/ 18 w 96"/>
              <a:gd name="T23" fmla="*/ 0 h 321"/>
              <a:gd name="T24" fmla="*/ 24 w 96"/>
              <a:gd name="T25" fmla="*/ 0 h 321"/>
              <a:gd name="T26" fmla="*/ 32 w 96"/>
              <a:gd name="T27" fmla="*/ 37 h 321"/>
              <a:gd name="T28" fmla="*/ 42 w 96"/>
              <a:gd name="T29" fmla="*/ 77 h 321"/>
              <a:gd name="T30" fmla="*/ 52 w 96"/>
              <a:gd name="T31" fmla="*/ 117 h 321"/>
              <a:gd name="T32" fmla="*/ 64 w 96"/>
              <a:gd name="T33" fmla="*/ 158 h 321"/>
              <a:gd name="T34" fmla="*/ 74 w 96"/>
              <a:gd name="T35" fmla="*/ 200 h 321"/>
              <a:gd name="T36" fmla="*/ 84 w 96"/>
              <a:gd name="T37" fmla="*/ 242 h 321"/>
              <a:gd name="T38" fmla="*/ 90 w 96"/>
              <a:gd name="T39" fmla="*/ 282 h 321"/>
              <a:gd name="T40" fmla="*/ 96 w 96"/>
              <a:gd name="T41" fmla="*/ 321 h 321"/>
              <a:gd name="T42" fmla="*/ 92 w 96"/>
              <a:gd name="T43" fmla="*/ 319 h 321"/>
              <a:gd name="T44" fmla="*/ 88 w 96"/>
              <a:gd name="T45" fmla="*/ 319 h 321"/>
              <a:gd name="T46" fmla="*/ 86 w 96"/>
              <a:gd name="T47" fmla="*/ 317 h 321"/>
              <a:gd name="T48" fmla="*/ 82 w 96"/>
              <a:gd name="T49" fmla="*/ 317 h 321"/>
              <a:gd name="T50" fmla="*/ 82 w 96"/>
              <a:gd name="T51" fmla="*/ 317 h 321"/>
              <a:gd name="T52" fmla="*/ 82 w 96"/>
              <a:gd name="T53" fmla="*/ 31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6" h="321">
                <a:moveTo>
                  <a:pt x="82" y="317"/>
                </a:moveTo>
                <a:lnTo>
                  <a:pt x="66" y="294"/>
                </a:lnTo>
                <a:lnTo>
                  <a:pt x="52" y="258"/>
                </a:lnTo>
                <a:lnTo>
                  <a:pt x="40" y="214"/>
                </a:lnTo>
                <a:lnTo>
                  <a:pt x="28" y="164"/>
                </a:lnTo>
                <a:lnTo>
                  <a:pt x="18" y="115"/>
                </a:lnTo>
                <a:lnTo>
                  <a:pt x="10" y="69"/>
                </a:lnTo>
                <a:lnTo>
                  <a:pt x="4" y="29"/>
                </a:lnTo>
                <a:lnTo>
                  <a:pt x="0" y="0"/>
                </a:lnTo>
                <a:lnTo>
                  <a:pt x="6" y="0"/>
                </a:lnTo>
                <a:lnTo>
                  <a:pt x="12" y="0"/>
                </a:lnTo>
                <a:lnTo>
                  <a:pt x="18" y="0"/>
                </a:lnTo>
                <a:lnTo>
                  <a:pt x="24" y="0"/>
                </a:lnTo>
                <a:lnTo>
                  <a:pt x="32" y="37"/>
                </a:lnTo>
                <a:lnTo>
                  <a:pt x="42" y="77"/>
                </a:lnTo>
                <a:lnTo>
                  <a:pt x="52" y="117"/>
                </a:lnTo>
                <a:lnTo>
                  <a:pt x="64" y="158"/>
                </a:lnTo>
                <a:lnTo>
                  <a:pt x="74" y="200"/>
                </a:lnTo>
                <a:lnTo>
                  <a:pt x="84" y="242"/>
                </a:lnTo>
                <a:lnTo>
                  <a:pt x="90" y="282"/>
                </a:lnTo>
                <a:lnTo>
                  <a:pt x="96" y="321"/>
                </a:lnTo>
                <a:lnTo>
                  <a:pt x="92" y="319"/>
                </a:lnTo>
                <a:lnTo>
                  <a:pt x="88" y="319"/>
                </a:lnTo>
                <a:lnTo>
                  <a:pt x="86" y="317"/>
                </a:lnTo>
                <a:lnTo>
                  <a:pt x="82" y="317"/>
                </a:lnTo>
                <a:lnTo>
                  <a:pt x="82" y="317"/>
                </a:lnTo>
                <a:lnTo>
                  <a:pt x="82" y="3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2" name="Freeform 25"/>
          <p:cNvSpPr/>
          <p:nvPr/>
        </p:nvSpPr>
        <p:spPr bwMode="auto">
          <a:xfrm>
            <a:off x="1295400" y="2146300"/>
            <a:ext cx="41275" cy="50800"/>
          </a:xfrm>
          <a:custGeom>
            <a:avLst/>
            <a:gdLst>
              <a:gd name="T0" fmla="*/ 6 w 34"/>
              <a:gd name="T1" fmla="*/ 42 h 42"/>
              <a:gd name="T2" fmla="*/ 4 w 34"/>
              <a:gd name="T3" fmla="*/ 40 h 42"/>
              <a:gd name="T4" fmla="*/ 2 w 34"/>
              <a:gd name="T5" fmla="*/ 36 h 42"/>
              <a:gd name="T6" fmla="*/ 2 w 34"/>
              <a:gd name="T7" fmla="*/ 26 h 42"/>
              <a:gd name="T8" fmla="*/ 0 w 34"/>
              <a:gd name="T9" fmla="*/ 8 h 42"/>
              <a:gd name="T10" fmla="*/ 8 w 34"/>
              <a:gd name="T11" fmla="*/ 4 h 42"/>
              <a:gd name="T12" fmla="*/ 12 w 34"/>
              <a:gd name="T13" fmla="*/ 0 h 42"/>
              <a:gd name="T14" fmla="*/ 20 w 34"/>
              <a:gd name="T15" fmla="*/ 0 h 42"/>
              <a:gd name="T16" fmla="*/ 30 w 34"/>
              <a:gd name="T17" fmla="*/ 0 h 42"/>
              <a:gd name="T18" fmla="*/ 34 w 34"/>
              <a:gd name="T19" fmla="*/ 10 h 42"/>
              <a:gd name="T20" fmla="*/ 34 w 34"/>
              <a:gd name="T21" fmla="*/ 20 h 42"/>
              <a:gd name="T22" fmla="*/ 28 w 34"/>
              <a:gd name="T23" fmla="*/ 30 h 42"/>
              <a:gd name="T24" fmla="*/ 20 w 34"/>
              <a:gd name="T25" fmla="*/ 42 h 42"/>
              <a:gd name="T26" fmla="*/ 16 w 34"/>
              <a:gd name="T27" fmla="*/ 42 h 42"/>
              <a:gd name="T28" fmla="*/ 12 w 34"/>
              <a:gd name="T29" fmla="*/ 42 h 42"/>
              <a:gd name="T30" fmla="*/ 10 w 34"/>
              <a:gd name="T31" fmla="*/ 42 h 42"/>
              <a:gd name="T32" fmla="*/ 6 w 34"/>
              <a:gd name="T33" fmla="*/ 42 h 42"/>
              <a:gd name="T34" fmla="*/ 6 w 34"/>
              <a:gd name="T35" fmla="*/ 42 h 42"/>
              <a:gd name="T36" fmla="*/ 6 w 34"/>
              <a:gd name="T37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" h="42">
                <a:moveTo>
                  <a:pt x="6" y="42"/>
                </a:moveTo>
                <a:lnTo>
                  <a:pt x="4" y="40"/>
                </a:lnTo>
                <a:lnTo>
                  <a:pt x="2" y="36"/>
                </a:lnTo>
                <a:lnTo>
                  <a:pt x="2" y="26"/>
                </a:lnTo>
                <a:lnTo>
                  <a:pt x="0" y="8"/>
                </a:lnTo>
                <a:lnTo>
                  <a:pt x="8" y="4"/>
                </a:lnTo>
                <a:lnTo>
                  <a:pt x="12" y="0"/>
                </a:lnTo>
                <a:lnTo>
                  <a:pt x="20" y="0"/>
                </a:lnTo>
                <a:lnTo>
                  <a:pt x="30" y="0"/>
                </a:lnTo>
                <a:lnTo>
                  <a:pt x="34" y="10"/>
                </a:lnTo>
                <a:lnTo>
                  <a:pt x="34" y="20"/>
                </a:lnTo>
                <a:lnTo>
                  <a:pt x="28" y="30"/>
                </a:lnTo>
                <a:lnTo>
                  <a:pt x="20" y="42"/>
                </a:lnTo>
                <a:lnTo>
                  <a:pt x="16" y="42"/>
                </a:lnTo>
                <a:lnTo>
                  <a:pt x="12" y="42"/>
                </a:lnTo>
                <a:lnTo>
                  <a:pt x="10" y="42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3" name="Freeform 26"/>
          <p:cNvSpPr/>
          <p:nvPr/>
        </p:nvSpPr>
        <p:spPr bwMode="auto">
          <a:xfrm>
            <a:off x="2293938" y="1924050"/>
            <a:ext cx="77787" cy="230188"/>
          </a:xfrm>
          <a:custGeom>
            <a:avLst/>
            <a:gdLst>
              <a:gd name="T0" fmla="*/ 46 w 66"/>
              <a:gd name="T1" fmla="*/ 191 h 193"/>
              <a:gd name="T2" fmla="*/ 34 w 66"/>
              <a:gd name="T3" fmla="*/ 141 h 193"/>
              <a:gd name="T4" fmla="*/ 22 w 66"/>
              <a:gd name="T5" fmla="*/ 94 h 193"/>
              <a:gd name="T6" fmla="*/ 10 w 66"/>
              <a:gd name="T7" fmla="*/ 46 h 193"/>
              <a:gd name="T8" fmla="*/ 0 w 66"/>
              <a:gd name="T9" fmla="*/ 0 h 193"/>
              <a:gd name="T10" fmla="*/ 6 w 66"/>
              <a:gd name="T11" fmla="*/ 2 h 193"/>
              <a:gd name="T12" fmla="*/ 12 w 66"/>
              <a:gd name="T13" fmla="*/ 2 h 193"/>
              <a:gd name="T14" fmla="*/ 16 w 66"/>
              <a:gd name="T15" fmla="*/ 4 h 193"/>
              <a:gd name="T16" fmla="*/ 22 w 66"/>
              <a:gd name="T17" fmla="*/ 6 h 193"/>
              <a:gd name="T18" fmla="*/ 34 w 66"/>
              <a:gd name="T19" fmla="*/ 46 h 193"/>
              <a:gd name="T20" fmla="*/ 50 w 66"/>
              <a:gd name="T21" fmla="*/ 94 h 193"/>
              <a:gd name="T22" fmla="*/ 64 w 66"/>
              <a:gd name="T23" fmla="*/ 145 h 193"/>
              <a:gd name="T24" fmla="*/ 66 w 66"/>
              <a:gd name="T25" fmla="*/ 193 h 193"/>
              <a:gd name="T26" fmla="*/ 60 w 66"/>
              <a:gd name="T27" fmla="*/ 191 h 193"/>
              <a:gd name="T28" fmla="*/ 56 w 66"/>
              <a:gd name="T29" fmla="*/ 191 h 193"/>
              <a:gd name="T30" fmla="*/ 50 w 66"/>
              <a:gd name="T31" fmla="*/ 191 h 193"/>
              <a:gd name="T32" fmla="*/ 46 w 66"/>
              <a:gd name="T33" fmla="*/ 191 h 193"/>
              <a:gd name="T34" fmla="*/ 46 w 66"/>
              <a:gd name="T35" fmla="*/ 191 h 193"/>
              <a:gd name="T36" fmla="*/ 46 w 66"/>
              <a:gd name="T37" fmla="*/ 191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6" h="193">
                <a:moveTo>
                  <a:pt x="46" y="191"/>
                </a:moveTo>
                <a:lnTo>
                  <a:pt x="34" y="141"/>
                </a:lnTo>
                <a:lnTo>
                  <a:pt x="22" y="94"/>
                </a:lnTo>
                <a:lnTo>
                  <a:pt x="10" y="46"/>
                </a:lnTo>
                <a:lnTo>
                  <a:pt x="0" y="0"/>
                </a:lnTo>
                <a:lnTo>
                  <a:pt x="6" y="2"/>
                </a:lnTo>
                <a:lnTo>
                  <a:pt x="12" y="2"/>
                </a:lnTo>
                <a:lnTo>
                  <a:pt x="16" y="4"/>
                </a:lnTo>
                <a:lnTo>
                  <a:pt x="22" y="6"/>
                </a:lnTo>
                <a:lnTo>
                  <a:pt x="34" y="46"/>
                </a:lnTo>
                <a:lnTo>
                  <a:pt x="50" y="94"/>
                </a:lnTo>
                <a:lnTo>
                  <a:pt x="64" y="145"/>
                </a:lnTo>
                <a:lnTo>
                  <a:pt x="66" y="193"/>
                </a:lnTo>
                <a:lnTo>
                  <a:pt x="60" y="191"/>
                </a:lnTo>
                <a:lnTo>
                  <a:pt x="56" y="191"/>
                </a:lnTo>
                <a:lnTo>
                  <a:pt x="50" y="191"/>
                </a:lnTo>
                <a:lnTo>
                  <a:pt x="46" y="191"/>
                </a:lnTo>
                <a:lnTo>
                  <a:pt x="46" y="191"/>
                </a:lnTo>
                <a:lnTo>
                  <a:pt x="46" y="1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4" name="Freeform 27"/>
          <p:cNvSpPr/>
          <p:nvPr/>
        </p:nvSpPr>
        <p:spPr bwMode="auto">
          <a:xfrm>
            <a:off x="936625" y="1581150"/>
            <a:ext cx="339725" cy="563563"/>
          </a:xfrm>
          <a:custGeom>
            <a:avLst/>
            <a:gdLst>
              <a:gd name="T0" fmla="*/ 255 w 286"/>
              <a:gd name="T1" fmla="*/ 451 h 473"/>
              <a:gd name="T2" fmla="*/ 261 w 286"/>
              <a:gd name="T3" fmla="*/ 412 h 473"/>
              <a:gd name="T4" fmla="*/ 245 w 286"/>
              <a:gd name="T5" fmla="*/ 404 h 473"/>
              <a:gd name="T6" fmla="*/ 215 w 286"/>
              <a:gd name="T7" fmla="*/ 416 h 473"/>
              <a:gd name="T8" fmla="*/ 185 w 286"/>
              <a:gd name="T9" fmla="*/ 431 h 473"/>
              <a:gd name="T10" fmla="*/ 159 w 286"/>
              <a:gd name="T11" fmla="*/ 447 h 473"/>
              <a:gd name="T12" fmla="*/ 145 w 286"/>
              <a:gd name="T13" fmla="*/ 451 h 473"/>
              <a:gd name="T14" fmla="*/ 139 w 286"/>
              <a:gd name="T15" fmla="*/ 449 h 473"/>
              <a:gd name="T16" fmla="*/ 147 w 286"/>
              <a:gd name="T17" fmla="*/ 408 h 473"/>
              <a:gd name="T18" fmla="*/ 181 w 286"/>
              <a:gd name="T19" fmla="*/ 334 h 473"/>
              <a:gd name="T20" fmla="*/ 221 w 286"/>
              <a:gd name="T21" fmla="*/ 265 h 473"/>
              <a:gd name="T22" fmla="*/ 255 w 286"/>
              <a:gd name="T23" fmla="*/ 197 h 473"/>
              <a:gd name="T24" fmla="*/ 249 w 286"/>
              <a:gd name="T25" fmla="*/ 167 h 473"/>
              <a:gd name="T26" fmla="*/ 225 w 286"/>
              <a:gd name="T27" fmla="*/ 175 h 473"/>
              <a:gd name="T28" fmla="*/ 203 w 286"/>
              <a:gd name="T29" fmla="*/ 183 h 473"/>
              <a:gd name="T30" fmla="*/ 177 w 286"/>
              <a:gd name="T31" fmla="*/ 195 h 473"/>
              <a:gd name="T32" fmla="*/ 143 w 286"/>
              <a:gd name="T33" fmla="*/ 225 h 473"/>
              <a:gd name="T34" fmla="*/ 110 w 286"/>
              <a:gd name="T35" fmla="*/ 265 h 473"/>
              <a:gd name="T36" fmla="*/ 74 w 286"/>
              <a:gd name="T37" fmla="*/ 300 h 473"/>
              <a:gd name="T38" fmla="*/ 30 w 286"/>
              <a:gd name="T39" fmla="*/ 320 h 473"/>
              <a:gd name="T40" fmla="*/ 0 w 286"/>
              <a:gd name="T41" fmla="*/ 284 h 473"/>
              <a:gd name="T42" fmla="*/ 28 w 286"/>
              <a:gd name="T43" fmla="*/ 195 h 473"/>
              <a:gd name="T44" fmla="*/ 92 w 286"/>
              <a:gd name="T45" fmla="*/ 102 h 473"/>
              <a:gd name="T46" fmla="*/ 159 w 286"/>
              <a:gd name="T47" fmla="*/ 24 h 473"/>
              <a:gd name="T48" fmla="*/ 191 w 286"/>
              <a:gd name="T49" fmla="*/ 2 h 473"/>
              <a:gd name="T50" fmla="*/ 197 w 286"/>
              <a:gd name="T51" fmla="*/ 12 h 473"/>
              <a:gd name="T52" fmla="*/ 169 w 286"/>
              <a:gd name="T53" fmla="*/ 54 h 473"/>
              <a:gd name="T54" fmla="*/ 116 w 286"/>
              <a:gd name="T55" fmla="*/ 114 h 473"/>
              <a:gd name="T56" fmla="*/ 70 w 286"/>
              <a:gd name="T57" fmla="*/ 179 h 473"/>
              <a:gd name="T58" fmla="*/ 38 w 286"/>
              <a:gd name="T59" fmla="*/ 255 h 473"/>
              <a:gd name="T60" fmla="*/ 34 w 286"/>
              <a:gd name="T61" fmla="*/ 296 h 473"/>
              <a:gd name="T62" fmla="*/ 46 w 286"/>
              <a:gd name="T63" fmla="*/ 292 h 473"/>
              <a:gd name="T64" fmla="*/ 82 w 286"/>
              <a:gd name="T65" fmla="*/ 263 h 473"/>
              <a:gd name="T66" fmla="*/ 129 w 286"/>
              <a:gd name="T67" fmla="*/ 213 h 473"/>
              <a:gd name="T68" fmla="*/ 179 w 286"/>
              <a:gd name="T69" fmla="*/ 171 h 473"/>
              <a:gd name="T70" fmla="*/ 245 w 286"/>
              <a:gd name="T71" fmla="*/ 143 h 473"/>
              <a:gd name="T72" fmla="*/ 282 w 286"/>
              <a:gd name="T73" fmla="*/ 169 h 473"/>
              <a:gd name="T74" fmla="*/ 263 w 286"/>
              <a:gd name="T75" fmla="*/ 233 h 473"/>
              <a:gd name="T76" fmla="*/ 231 w 286"/>
              <a:gd name="T77" fmla="*/ 292 h 473"/>
              <a:gd name="T78" fmla="*/ 195 w 286"/>
              <a:gd name="T79" fmla="*/ 352 h 473"/>
              <a:gd name="T80" fmla="*/ 181 w 286"/>
              <a:gd name="T81" fmla="*/ 390 h 473"/>
              <a:gd name="T82" fmla="*/ 181 w 286"/>
              <a:gd name="T83" fmla="*/ 404 h 473"/>
              <a:gd name="T84" fmla="*/ 195 w 286"/>
              <a:gd name="T85" fmla="*/ 404 h 473"/>
              <a:gd name="T86" fmla="*/ 217 w 286"/>
              <a:gd name="T87" fmla="*/ 390 h 473"/>
              <a:gd name="T88" fmla="*/ 239 w 286"/>
              <a:gd name="T89" fmla="*/ 380 h 473"/>
              <a:gd name="T90" fmla="*/ 263 w 286"/>
              <a:gd name="T91" fmla="*/ 372 h 473"/>
              <a:gd name="T92" fmla="*/ 282 w 286"/>
              <a:gd name="T93" fmla="*/ 386 h 473"/>
              <a:gd name="T94" fmla="*/ 280 w 286"/>
              <a:gd name="T95" fmla="*/ 439 h 473"/>
              <a:gd name="T96" fmla="*/ 264 w 286"/>
              <a:gd name="T97" fmla="*/ 469 h 473"/>
              <a:gd name="T98" fmla="*/ 257 w 286"/>
              <a:gd name="T99" fmla="*/ 473 h 473"/>
              <a:gd name="T100" fmla="*/ 255 w 286"/>
              <a:gd name="T101" fmla="*/ 471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6" h="473">
                <a:moveTo>
                  <a:pt x="255" y="471"/>
                </a:moveTo>
                <a:lnTo>
                  <a:pt x="255" y="451"/>
                </a:lnTo>
                <a:lnTo>
                  <a:pt x="259" y="429"/>
                </a:lnTo>
                <a:lnTo>
                  <a:pt x="261" y="412"/>
                </a:lnTo>
                <a:lnTo>
                  <a:pt x="261" y="400"/>
                </a:lnTo>
                <a:lnTo>
                  <a:pt x="245" y="404"/>
                </a:lnTo>
                <a:lnTo>
                  <a:pt x="229" y="410"/>
                </a:lnTo>
                <a:lnTo>
                  <a:pt x="215" y="416"/>
                </a:lnTo>
                <a:lnTo>
                  <a:pt x="199" y="424"/>
                </a:lnTo>
                <a:lnTo>
                  <a:pt x="185" y="431"/>
                </a:lnTo>
                <a:lnTo>
                  <a:pt x="173" y="439"/>
                </a:lnTo>
                <a:lnTo>
                  <a:pt x="159" y="447"/>
                </a:lnTo>
                <a:lnTo>
                  <a:pt x="147" y="453"/>
                </a:lnTo>
                <a:lnTo>
                  <a:pt x="145" y="451"/>
                </a:lnTo>
                <a:lnTo>
                  <a:pt x="141" y="449"/>
                </a:lnTo>
                <a:lnTo>
                  <a:pt x="139" y="449"/>
                </a:lnTo>
                <a:lnTo>
                  <a:pt x="135" y="447"/>
                </a:lnTo>
                <a:lnTo>
                  <a:pt x="147" y="408"/>
                </a:lnTo>
                <a:lnTo>
                  <a:pt x="163" y="370"/>
                </a:lnTo>
                <a:lnTo>
                  <a:pt x="181" y="334"/>
                </a:lnTo>
                <a:lnTo>
                  <a:pt x="201" y="298"/>
                </a:lnTo>
                <a:lnTo>
                  <a:pt x="221" y="265"/>
                </a:lnTo>
                <a:lnTo>
                  <a:pt x="239" y="231"/>
                </a:lnTo>
                <a:lnTo>
                  <a:pt x="255" y="197"/>
                </a:lnTo>
                <a:lnTo>
                  <a:pt x="264" y="163"/>
                </a:lnTo>
                <a:lnTo>
                  <a:pt x="249" y="167"/>
                </a:lnTo>
                <a:lnTo>
                  <a:pt x="235" y="171"/>
                </a:lnTo>
                <a:lnTo>
                  <a:pt x="225" y="175"/>
                </a:lnTo>
                <a:lnTo>
                  <a:pt x="215" y="179"/>
                </a:lnTo>
                <a:lnTo>
                  <a:pt x="203" y="183"/>
                </a:lnTo>
                <a:lnTo>
                  <a:pt x="193" y="189"/>
                </a:lnTo>
                <a:lnTo>
                  <a:pt x="177" y="195"/>
                </a:lnTo>
                <a:lnTo>
                  <a:pt x="159" y="205"/>
                </a:lnTo>
                <a:lnTo>
                  <a:pt x="143" y="225"/>
                </a:lnTo>
                <a:lnTo>
                  <a:pt x="127" y="245"/>
                </a:lnTo>
                <a:lnTo>
                  <a:pt x="110" y="265"/>
                </a:lnTo>
                <a:lnTo>
                  <a:pt x="92" y="282"/>
                </a:lnTo>
                <a:lnTo>
                  <a:pt x="74" y="300"/>
                </a:lnTo>
                <a:lnTo>
                  <a:pt x="52" y="312"/>
                </a:lnTo>
                <a:lnTo>
                  <a:pt x="30" y="320"/>
                </a:lnTo>
                <a:lnTo>
                  <a:pt x="6" y="320"/>
                </a:lnTo>
                <a:lnTo>
                  <a:pt x="0" y="284"/>
                </a:lnTo>
                <a:lnTo>
                  <a:pt x="8" y="243"/>
                </a:lnTo>
                <a:lnTo>
                  <a:pt x="28" y="195"/>
                </a:lnTo>
                <a:lnTo>
                  <a:pt x="58" y="147"/>
                </a:lnTo>
                <a:lnTo>
                  <a:pt x="92" y="102"/>
                </a:lnTo>
                <a:lnTo>
                  <a:pt x="127" y="60"/>
                </a:lnTo>
                <a:lnTo>
                  <a:pt x="159" y="24"/>
                </a:lnTo>
                <a:lnTo>
                  <a:pt x="187" y="0"/>
                </a:lnTo>
                <a:lnTo>
                  <a:pt x="191" y="2"/>
                </a:lnTo>
                <a:lnTo>
                  <a:pt x="195" y="6"/>
                </a:lnTo>
                <a:lnTo>
                  <a:pt x="197" y="12"/>
                </a:lnTo>
                <a:lnTo>
                  <a:pt x="199" y="24"/>
                </a:lnTo>
                <a:lnTo>
                  <a:pt x="169" y="54"/>
                </a:lnTo>
                <a:lnTo>
                  <a:pt x="141" y="84"/>
                </a:lnTo>
                <a:lnTo>
                  <a:pt x="116" y="114"/>
                </a:lnTo>
                <a:lnTo>
                  <a:pt x="92" y="145"/>
                </a:lnTo>
                <a:lnTo>
                  <a:pt x="70" y="179"/>
                </a:lnTo>
                <a:lnTo>
                  <a:pt x="52" y="217"/>
                </a:lnTo>
                <a:lnTo>
                  <a:pt x="38" y="255"/>
                </a:lnTo>
                <a:lnTo>
                  <a:pt x="30" y="298"/>
                </a:lnTo>
                <a:lnTo>
                  <a:pt x="34" y="296"/>
                </a:lnTo>
                <a:lnTo>
                  <a:pt x="40" y="294"/>
                </a:lnTo>
                <a:lnTo>
                  <a:pt x="46" y="292"/>
                </a:lnTo>
                <a:lnTo>
                  <a:pt x="52" y="290"/>
                </a:lnTo>
                <a:lnTo>
                  <a:pt x="82" y="263"/>
                </a:lnTo>
                <a:lnTo>
                  <a:pt x="106" y="237"/>
                </a:lnTo>
                <a:lnTo>
                  <a:pt x="129" y="213"/>
                </a:lnTo>
                <a:lnTo>
                  <a:pt x="155" y="189"/>
                </a:lnTo>
                <a:lnTo>
                  <a:pt x="179" y="171"/>
                </a:lnTo>
                <a:lnTo>
                  <a:pt x="209" y="155"/>
                </a:lnTo>
                <a:lnTo>
                  <a:pt x="245" y="143"/>
                </a:lnTo>
                <a:lnTo>
                  <a:pt x="286" y="135"/>
                </a:lnTo>
                <a:lnTo>
                  <a:pt x="282" y="169"/>
                </a:lnTo>
                <a:lnTo>
                  <a:pt x="274" y="203"/>
                </a:lnTo>
                <a:lnTo>
                  <a:pt x="263" y="233"/>
                </a:lnTo>
                <a:lnTo>
                  <a:pt x="247" y="263"/>
                </a:lnTo>
                <a:lnTo>
                  <a:pt x="231" y="292"/>
                </a:lnTo>
                <a:lnTo>
                  <a:pt x="213" y="322"/>
                </a:lnTo>
                <a:lnTo>
                  <a:pt x="195" y="352"/>
                </a:lnTo>
                <a:lnTo>
                  <a:pt x="181" y="384"/>
                </a:lnTo>
                <a:lnTo>
                  <a:pt x="181" y="390"/>
                </a:lnTo>
                <a:lnTo>
                  <a:pt x="181" y="396"/>
                </a:lnTo>
                <a:lnTo>
                  <a:pt x="181" y="404"/>
                </a:lnTo>
                <a:lnTo>
                  <a:pt x="183" y="410"/>
                </a:lnTo>
                <a:lnTo>
                  <a:pt x="195" y="404"/>
                </a:lnTo>
                <a:lnTo>
                  <a:pt x="207" y="396"/>
                </a:lnTo>
                <a:lnTo>
                  <a:pt x="217" y="390"/>
                </a:lnTo>
                <a:lnTo>
                  <a:pt x="227" y="386"/>
                </a:lnTo>
                <a:lnTo>
                  <a:pt x="239" y="380"/>
                </a:lnTo>
                <a:lnTo>
                  <a:pt x="251" y="376"/>
                </a:lnTo>
                <a:lnTo>
                  <a:pt x="263" y="372"/>
                </a:lnTo>
                <a:lnTo>
                  <a:pt x="278" y="368"/>
                </a:lnTo>
                <a:lnTo>
                  <a:pt x="282" y="386"/>
                </a:lnTo>
                <a:lnTo>
                  <a:pt x="282" y="412"/>
                </a:lnTo>
                <a:lnTo>
                  <a:pt x="280" y="439"/>
                </a:lnTo>
                <a:lnTo>
                  <a:pt x="274" y="465"/>
                </a:lnTo>
                <a:lnTo>
                  <a:pt x="264" y="469"/>
                </a:lnTo>
                <a:lnTo>
                  <a:pt x="261" y="471"/>
                </a:lnTo>
                <a:lnTo>
                  <a:pt x="257" y="473"/>
                </a:lnTo>
                <a:lnTo>
                  <a:pt x="255" y="471"/>
                </a:lnTo>
                <a:lnTo>
                  <a:pt x="255" y="471"/>
                </a:lnTo>
                <a:lnTo>
                  <a:pt x="255" y="47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5" name="Freeform 28"/>
          <p:cNvSpPr/>
          <p:nvPr/>
        </p:nvSpPr>
        <p:spPr bwMode="auto">
          <a:xfrm>
            <a:off x="3217863" y="2009775"/>
            <a:ext cx="95250" cy="88900"/>
          </a:xfrm>
          <a:custGeom>
            <a:avLst/>
            <a:gdLst>
              <a:gd name="T0" fmla="*/ 28 w 80"/>
              <a:gd name="T1" fmla="*/ 75 h 75"/>
              <a:gd name="T2" fmla="*/ 12 w 80"/>
              <a:gd name="T3" fmla="*/ 65 h 75"/>
              <a:gd name="T4" fmla="*/ 4 w 80"/>
              <a:gd name="T5" fmla="*/ 56 h 75"/>
              <a:gd name="T6" fmla="*/ 0 w 80"/>
              <a:gd name="T7" fmla="*/ 46 h 75"/>
              <a:gd name="T8" fmla="*/ 4 w 80"/>
              <a:gd name="T9" fmla="*/ 34 h 75"/>
              <a:gd name="T10" fmla="*/ 10 w 80"/>
              <a:gd name="T11" fmla="*/ 24 h 75"/>
              <a:gd name="T12" fmla="*/ 18 w 80"/>
              <a:gd name="T13" fmla="*/ 16 h 75"/>
              <a:gd name="T14" fmla="*/ 28 w 80"/>
              <a:gd name="T15" fmla="*/ 6 h 75"/>
              <a:gd name="T16" fmla="*/ 38 w 80"/>
              <a:gd name="T17" fmla="*/ 0 h 75"/>
              <a:gd name="T18" fmla="*/ 58 w 80"/>
              <a:gd name="T19" fmla="*/ 8 h 75"/>
              <a:gd name="T20" fmla="*/ 72 w 80"/>
              <a:gd name="T21" fmla="*/ 18 h 75"/>
              <a:gd name="T22" fmla="*/ 78 w 80"/>
              <a:gd name="T23" fmla="*/ 28 h 75"/>
              <a:gd name="T24" fmla="*/ 80 w 80"/>
              <a:gd name="T25" fmla="*/ 40 h 75"/>
              <a:gd name="T26" fmla="*/ 76 w 80"/>
              <a:gd name="T27" fmla="*/ 50 h 75"/>
              <a:gd name="T28" fmla="*/ 66 w 80"/>
              <a:gd name="T29" fmla="*/ 60 h 75"/>
              <a:gd name="T30" fmla="*/ 50 w 80"/>
              <a:gd name="T31" fmla="*/ 67 h 75"/>
              <a:gd name="T32" fmla="*/ 28 w 80"/>
              <a:gd name="T33" fmla="*/ 75 h 75"/>
              <a:gd name="T34" fmla="*/ 28 w 80"/>
              <a:gd name="T35" fmla="*/ 75 h 75"/>
              <a:gd name="T36" fmla="*/ 28 w 80"/>
              <a:gd name="T37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0" h="75">
                <a:moveTo>
                  <a:pt x="28" y="75"/>
                </a:moveTo>
                <a:lnTo>
                  <a:pt x="12" y="65"/>
                </a:lnTo>
                <a:lnTo>
                  <a:pt x="4" y="56"/>
                </a:lnTo>
                <a:lnTo>
                  <a:pt x="0" y="46"/>
                </a:lnTo>
                <a:lnTo>
                  <a:pt x="4" y="34"/>
                </a:lnTo>
                <a:lnTo>
                  <a:pt x="10" y="24"/>
                </a:lnTo>
                <a:lnTo>
                  <a:pt x="18" y="16"/>
                </a:lnTo>
                <a:lnTo>
                  <a:pt x="28" y="6"/>
                </a:lnTo>
                <a:lnTo>
                  <a:pt x="38" y="0"/>
                </a:lnTo>
                <a:lnTo>
                  <a:pt x="58" y="8"/>
                </a:lnTo>
                <a:lnTo>
                  <a:pt x="72" y="18"/>
                </a:lnTo>
                <a:lnTo>
                  <a:pt x="78" y="28"/>
                </a:lnTo>
                <a:lnTo>
                  <a:pt x="80" y="40"/>
                </a:lnTo>
                <a:lnTo>
                  <a:pt x="76" y="50"/>
                </a:lnTo>
                <a:lnTo>
                  <a:pt x="66" y="60"/>
                </a:lnTo>
                <a:lnTo>
                  <a:pt x="50" y="67"/>
                </a:lnTo>
                <a:lnTo>
                  <a:pt x="28" y="75"/>
                </a:lnTo>
                <a:lnTo>
                  <a:pt x="28" y="75"/>
                </a:lnTo>
                <a:lnTo>
                  <a:pt x="28" y="7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6" name="Freeform 29"/>
          <p:cNvSpPr/>
          <p:nvPr/>
        </p:nvSpPr>
        <p:spPr bwMode="auto">
          <a:xfrm>
            <a:off x="1439863" y="1155700"/>
            <a:ext cx="1373187" cy="863600"/>
          </a:xfrm>
          <a:custGeom>
            <a:avLst/>
            <a:gdLst>
              <a:gd name="T0" fmla="*/ 195 w 1154"/>
              <a:gd name="T1" fmla="*/ 713 h 725"/>
              <a:gd name="T2" fmla="*/ 167 w 1154"/>
              <a:gd name="T3" fmla="*/ 707 h 725"/>
              <a:gd name="T4" fmla="*/ 143 w 1154"/>
              <a:gd name="T5" fmla="*/ 707 h 725"/>
              <a:gd name="T6" fmla="*/ 80 w 1154"/>
              <a:gd name="T7" fmla="*/ 639 h 725"/>
              <a:gd name="T8" fmla="*/ 96 w 1154"/>
              <a:gd name="T9" fmla="*/ 564 h 725"/>
              <a:gd name="T10" fmla="*/ 84 w 1154"/>
              <a:gd name="T11" fmla="*/ 504 h 725"/>
              <a:gd name="T12" fmla="*/ 46 w 1154"/>
              <a:gd name="T13" fmla="*/ 492 h 725"/>
              <a:gd name="T14" fmla="*/ 14 w 1154"/>
              <a:gd name="T15" fmla="*/ 475 h 725"/>
              <a:gd name="T16" fmla="*/ 18 w 1154"/>
              <a:gd name="T17" fmla="*/ 369 h 725"/>
              <a:gd name="T18" fmla="*/ 147 w 1154"/>
              <a:gd name="T19" fmla="*/ 308 h 725"/>
              <a:gd name="T20" fmla="*/ 235 w 1154"/>
              <a:gd name="T21" fmla="*/ 262 h 725"/>
              <a:gd name="T22" fmla="*/ 195 w 1154"/>
              <a:gd name="T23" fmla="*/ 190 h 725"/>
              <a:gd name="T24" fmla="*/ 247 w 1154"/>
              <a:gd name="T25" fmla="*/ 155 h 725"/>
              <a:gd name="T26" fmla="*/ 326 w 1154"/>
              <a:gd name="T27" fmla="*/ 192 h 725"/>
              <a:gd name="T28" fmla="*/ 400 w 1154"/>
              <a:gd name="T29" fmla="*/ 214 h 725"/>
              <a:gd name="T30" fmla="*/ 477 w 1154"/>
              <a:gd name="T31" fmla="*/ 97 h 725"/>
              <a:gd name="T32" fmla="*/ 592 w 1154"/>
              <a:gd name="T33" fmla="*/ 28 h 725"/>
              <a:gd name="T34" fmla="*/ 684 w 1154"/>
              <a:gd name="T35" fmla="*/ 95 h 725"/>
              <a:gd name="T36" fmla="*/ 727 w 1154"/>
              <a:gd name="T37" fmla="*/ 143 h 725"/>
              <a:gd name="T38" fmla="*/ 815 w 1154"/>
              <a:gd name="T39" fmla="*/ 45 h 725"/>
              <a:gd name="T40" fmla="*/ 924 w 1154"/>
              <a:gd name="T41" fmla="*/ 0 h 725"/>
              <a:gd name="T42" fmla="*/ 1037 w 1154"/>
              <a:gd name="T43" fmla="*/ 87 h 725"/>
              <a:gd name="T44" fmla="*/ 1007 w 1154"/>
              <a:gd name="T45" fmla="*/ 318 h 725"/>
              <a:gd name="T46" fmla="*/ 1043 w 1154"/>
              <a:gd name="T47" fmla="*/ 320 h 725"/>
              <a:gd name="T48" fmla="*/ 1105 w 1154"/>
              <a:gd name="T49" fmla="*/ 310 h 725"/>
              <a:gd name="T50" fmla="*/ 1150 w 1154"/>
              <a:gd name="T51" fmla="*/ 355 h 725"/>
              <a:gd name="T52" fmla="*/ 1107 w 1154"/>
              <a:gd name="T53" fmla="*/ 445 h 725"/>
              <a:gd name="T54" fmla="*/ 1035 w 1154"/>
              <a:gd name="T55" fmla="*/ 522 h 725"/>
              <a:gd name="T56" fmla="*/ 1011 w 1154"/>
              <a:gd name="T57" fmla="*/ 600 h 725"/>
              <a:gd name="T58" fmla="*/ 994 w 1154"/>
              <a:gd name="T59" fmla="*/ 649 h 725"/>
              <a:gd name="T60" fmla="*/ 922 w 1154"/>
              <a:gd name="T61" fmla="*/ 669 h 725"/>
              <a:gd name="T62" fmla="*/ 894 w 1154"/>
              <a:gd name="T63" fmla="*/ 566 h 725"/>
              <a:gd name="T64" fmla="*/ 904 w 1154"/>
              <a:gd name="T65" fmla="*/ 534 h 725"/>
              <a:gd name="T66" fmla="*/ 918 w 1154"/>
              <a:gd name="T67" fmla="*/ 526 h 725"/>
              <a:gd name="T68" fmla="*/ 920 w 1154"/>
              <a:gd name="T69" fmla="*/ 516 h 725"/>
              <a:gd name="T70" fmla="*/ 807 w 1154"/>
              <a:gd name="T71" fmla="*/ 490 h 725"/>
              <a:gd name="T72" fmla="*/ 765 w 1154"/>
              <a:gd name="T73" fmla="*/ 437 h 725"/>
              <a:gd name="T74" fmla="*/ 727 w 1154"/>
              <a:gd name="T75" fmla="*/ 367 h 725"/>
              <a:gd name="T76" fmla="*/ 711 w 1154"/>
              <a:gd name="T77" fmla="*/ 367 h 725"/>
              <a:gd name="T78" fmla="*/ 678 w 1154"/>
              <a:gd name="T79" fmla="*/ 435 h 725"/>
              <a:gd name="T80" fmla="*/ 624 w 1154"/>
              <a:gd name="T81" fmla="*/ 518 h 725"/>
              <a:gd name="T82" fmla="*/ 578 w 1154"/>
              <a:gd name="T83" fmla="*/ 526 h 725"/>
              <a:gd name="T84" fmla="*/ 549 w 1154"/>
              <a:gd name="T85" fmla="*/ 463 h 725"/>
              <a:gd name="T86" fmla="*/ 501 w 1154"/>
              <a:gd name="T87" fmla="*/ 542 h 725"/>
              <a:gd name="T88" fmla="*/ 461 w 1154"/>
              <a:gd name="T89" fmla="*/ 568 h 725"/>
              <a:gd name="T90" fmla="*/ 441 w 1154"/>
              <a:gd name="T91" fmla="*/ 560 h 725"/>
              <a:gd name="T92" fmla="*/ 396 w 1154"/>
              <a:gd name="T93" fmla="*/ 584 h 725"/>
              <a:gd name="T94" fmla="*/ 366 w 1154"/>
              <a:gd name="T95" fmla="*/ 576 h 725"/>
              <a:gd name="T96" fmla="*/ 344 w 1154"/>
              <a:gd name="T97" fmla="*/ 570 h 725"/>
              <a:gd name="T98" fmla="*/ 312 w 1154"/>
              <a:gd name="T99" fmla="*/ 586 h 725"/>
              <a:gd name="T100" fmla="*/ 273 w 1154"/>
              <a:gd name="T101" fmla="*/ 641 h 725"/>
              <a:gd name="T102" fmla="*/ 233 w 1154"/>
              <a:gd name="T103" fmla="*/ 703 h 725"/>
              <a:gd name="T104" fmla="*/ 215 w 1154"/>
              <a:gd name="T105" fmla="*/ 725 h 725"/>
              <a:gd name="T106" fmla="*/ 211 w 1154"/>
              <a:gd name="T107" fmla="*/ 72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54" h="725">
                <a:moveTo>
                  <a:pt x="211" y="725"/>
                </a:moveTo>
                <a:lnTo>
                  <a:pt x="203" y="717"/>
                </a:lnTo>
                <a:lnTo>
                  <a:pt x="195" y="713"/>
                </a:lnTo>
                <a:lnTo>
                  <a:pt x="185" y="711"/>
                </a:lnTo>
                <a:lnTo>
                  <a:pt x="177" y="709"/>
                </a:lnTo>
                <a:lnTo>
                  <a:pt x="167" y="707"/>
                </a:lnTo>
                <a:lnTo>
                  <a:pt x="159" y="707"/>
                </a:lnTo>
                <a:lnTo>
                  <a:pt x="151" y="707"/>
                </a:lnTo>
                <a:lnTo>
                  <a:pt x="143" y="707"/>
                </a:lnTo>
                <a:lnTo>
                  <a:pt x="108" y="685"/>
                </a:lnTo>
                <a:lnTo>
                  <a:pt x="88" y="661"/>
                </a:lnTo>
                <a:lnTo>
                  <a:pt x="80" y="639"/>
                </a:lnTo>
                <a:lnTo>
                  <a:pt x="82" y="616"/>
                </a:lnTo>
                <a:lnTo>
                  <a:pt x="88" y="590"/>
                </a:lnTo>
                <a:lnTo>
                  <a:pt x="96" y="564"/>
                </a:lnTo>
                <a:lnTo>
                  <a:pt x="102" y="538"/>
                </a:lnTo>
                <a:lnTo>
                  <a:pt x="102" y="508"/>
                </a:lnTo>
                <a:lnTo>
                  <a:pt x="84" y="504"/>
                </a:lnTo>
                <a:lnTo>
                  <a:pt x="70" y="500"/>
                </a:lnTo>
                <a:lnTo>
                  <a:pt x="56" y="496"/>
                </a:lnTo>
                <a:lnTo>
                  <a:pt x="46" y="492"/>
                </a:lnTo>
                <a:lnTo>
                  <a:pt x="36" y="486"/>
                </a:lnTo>
                <a:lnTo>
                  <a:pt x="24" y="481"/>
                </a:lnTo>
                <a:lnTo>
                  <a:pt x="14" y="475"/>
                </a:lnTo>
                <a:lnTo>
                  <a:pt x="4" y="467"/>
                </a:lnTo>
                <a:lnTo>
                  <a:pt x="0" y="409"/>
                </a:lnTo>
                <a:lnTo>
                  <a:pt x="18" y="369"/>
                </a:lnTo>
                <a:lnTo>
                  <a:pt x="54" y="341"/>
                </a:lnTo>
                <a:lnTo>
                  <a:pt x="100" y="322"/>
                </a:lnTo>
                <a:lnTo>
                  <a:pt x="147" y="308"/>
                </a:lnTo>
                <a:lnTo>
                  <a:pt x="191" y="296"/>
                </a:lnTo>
                <a:lnTo>
                  <a:pt x="223" y="282"/>
                </a:lnTo>
                <a:lnTo>
                  <a:pt x="235" y="262"/>
                </a:lnTo>
                <a:lnTo>
                  <a:pt x="211" y="230"/>
                </a:lnTo>
                <a:lnTo>
                  <a:pt x="201" y="210"/>
                </a:lnTo>
                <a:lnTo>
                  <a:pt x="195" y="190"/>
                </a:lnTo>
                <a:lnTo>
                  <a:pt x="195" y="165"/>
                </a:lnTo>
                <a:lnTo>
                  <a:pt x="221" y="155"/>
                </a:lnTo>
                <a:lnTo>
                  <a:pt x="247" y="155"/>
                </a:lnTo>
                <a:lnTo>
                  <a:pt x="273" y="165"/>
                </a:lnTo>
                <a:lnTo>
                  <a:pt x="300" y="177"/>
                </a:lnTo>
                <a:lnTo>
                  <a:pt x="326" y="192"/>
                </a:lnTo>
                <a:lnTo>
                  <a:pt x="352" y="206"/>
                </a:lnTo>
                <a:lnTo>
                  <a:pt x="376" y="214"/>
                </a:lnTo>
                <a:lnTo>
                  <a:pt x="400" y="214"/>
                </a:lnTo>
                <a:lnTo>
                  <a:pt x="419" y="177"/>
                </a:lnTo>
                <a:lnTo>
                  <a:pt x="447" y="137"/>
                </a:lnTo>
                <a:lnTo>
                  <a:pt x="477" y="97"/>
                </a:lnTo>
                <a:lnTo>
                  <a:pt x="513" y="61"/>
                </a:lnTo>
                <a:lnTo>
                  <a:pt x="551" y="37"/>
                </a:lnTo>
                <a:lnTo>
                  <a:pt x="592" y="28"/>
                </a:lnTo>
                <a:lnTo>
                  <a:pt x="634" y="36"/>
                </a:lnTo>
                <a:lnTo>
                  <a:pt x="676" y="67"/>
                </a:lnTo>
                <a:lnTo>
                  <a:pt x="684" y="95"/>
                </a:lnTo>
                <a:lnTo>
                  <a:pt x="690" y="119"/>
                </a:lnTo>
                <a:lnTo>
                  <a:pt x="702" y="137"/>
                </a:lnTo>
                <a:lnTo>
                  <a:pt x="727" y="143"/>
                </a:lnTo>
                <a:lnTo>
                  <a:pt x="755" y="107"/>
                </a:lnTo>
                <a:lnTo>
                  <a:pt x="785" y="75"/>
                </a:lnTo>
                <a:lnTo>
                  <a:pt x="815" y="45"/>
                </a:lnTo>
                <a:lnTo>
                  <a:pt x="849" y="24"/>
                </a:lnTo>
                <a:lnTo>
                  <a:pt x="886" y="8"/>
                </a:lnTo>
                <a:lnTo>
                  <a:pt x="924" y="0"/>
                </a:lnTo>
                <a:lnTo>
                  <a:pt x="966" y="2"/>
                </a:lnTo>
                <a:lnTo>
                  <a:pt x="1011" y="16"/>
                </a:lnTo>
                <a:lnTo>
                  <a:pt x="1037" y="87"/>
                </a:lnTo>
                <a:lnTo>
                  <a:pt x="1039" y="161"/>
                </a:lnTo>
                <a:lnTo>
                  <a:pt x="1025" y="238"/>
                </a:lnTo>
                <a:lnTo>
                  <a:pt x="1007" y="318"/>
                </a:lnTo>
                <a:lnTo>
                  <a:pt x="1015" y="322"/>
                </a:lnTo>
                <a:lnTo>
                  <a:pt x="1029" y="322"/>
                </a:lnTo>
                <a:lnTo>
                  <a:pt x="1043" y="320"/>
                </a:lnTo>
                <a:lnTo>
                  <a:pt x="1063" y="314"/>
                </a:lnTo>
                <a:lnTo>
                  <a:pt x="1083" y="312"/>
                </a:lnTo>
                <a:lnTo>
                  <a:pt x="1105" y="310"/>
                </a:lnTo>
                <a:lnTo>
                  <a:pt x="1129" y="314"/>
                </a:lnTo>
                <a:lnTo>
                  <a:pt x="1154" y="324"/>
                </a:lnTo>
                <a:lnTo>
                  <a:pt x="1150" y="355"/>
                </a:lnTo>
                <a:lnTo>
                  <a:pt x="1141" y="385"/>
                </a:lnTo>
                <a:lnTo>
                  <a:pt x="1125" y="415"/>
                </a:lnTo>
                <a:lnTo>
                  <a:pt x="1107" y="445"/>
                </a:lnTo>
                <a:lnTo>
                  <a:pt x="1083" y="473"/>
                </a:lnTo>
                <a:lnTo>
                  <a:pt x="1059" y="498"/>
                </a:lnTo>
                <a:lnTo>
                  <a:pt x="1035" y="522"/>
                </a:lnTo>
                <a:lnTo>
                  <a:pt x="1011" y="546"/>
                </a:lnTo>
                <a:lnTo>
                  <a:pt x="1011" y="576"/>
                </a:lnTo>
                <a:lnTo>
                  <a:pt x="1011" y="600"/>
                </a:lnTo>
                <a:lnTo>
                  <a:pt x="1009" y="620"/>
                </a:lnTo>
                <a:lnTo>
                  <a:pt x="1003" y="637"/>
                </a:lnTo>
                <a:lnTo>
                  <a:pt x="994" y="649"/>
                </a:lnTo>
                <a:lnTo>
                  <a:pt x="978" y="659"/>
                </a:lnTo>
                <a:lnTo>
                  <a:pt x="954" y="665"/>
                </a:lnTo>
                <a:lnTo>
                  <a:pt x="922" y="669"/>
                </a:lnTo>
                <a:lnTo>
                  <a:pt x="906" y="620"/>
                </a:lnTo>
                <a:lnTo>
                  <a:pt x="898" y="588"/>
                </a:lnTo>
                <a:lnTo>
                  <a:pt x="894" y="566"/>
                </a:lnTo>
                <a:lnTo>
                  <a:pt x="890" y="538"/>
                </a:lnTo>
                <a:lnTo>
                  <a:pt x="896" y="536"/>
                </a:lnTo>
                <a:lnTo>
                  <a:pt x="904" y="534"/>
                </a:lnTo>
                <a:lnTo>
                  <a:pt x="910" y="532"/>
                </a:lnTo>
                <a:lnTo>
                  <a:pt x="918" y="530"/>
                </a:lnTo>
                <a:lnTo>
                  <a:pt x="918" y="526"/>
                </a:lnTo>
                <a:lnTo>
                  <a:pt x="918" y="522"/>
                </a:lnTo>
                <a:lnTo>
                  <a:pt x="918" y="520"/>
                </a:lnTo>
                <a:lnTo>
                  <a:pt x="920" y="516"/>
                </a:lnTo>
                <a:lnTo>
                  <a:pt x="870" y="508"/>
                </a:lnTo>
                <a:lnTo>
                  <a:pt x="833" y="500"/>
                </a:lnTo>
                <a:lnTo>
                  <a:pt x="807" y="490"/>
                </a:lnTo>
                <a:lnTo>
                  <a:pt x="789" y="477"/>
                </a:lnTo>
                <a:lnTo>
                  <a:pt x="775" y="461"/>
                </a:lnTo>
                <a:lnTo>
                  <a:pt x="765" y="437"/>
                </a:lnTo>
                <a:lnTo>
                  <a:pt x="751" y="405"/>
                </a:lnTo>
                <a:lnTo>
                  <a:pt x="733" y="367"/>
                </a:lnTo>
                <a:lnTo>
                  <a:pt x="727" y="367"/>
                </a:lnTo>
                <a:lnTo>
                  <a:pt x="721" y="367"/>
                </a:lnTo>
                <a:lnTo>
                  <a:pt x="715" y="367"/>
                </a:lnTo>
                <a:lnTo>
                  <a:pt x="711" y="367"/>
                </a:lnTo>
                <a:lnTo>
                  <a:pt x="704" y="383"/>
                </a:lnTo>
                <a:lnTo>
                  <a:pt x="692" y="407"/>
                </a:lnTo>
                <a:lnTo>
                  <a:pt x="678" y="435"/>
                </a:lnTo>
                <a:lnTo>
                  <a:pt x="662" y="465"/>
                </a:lnTo>
                <a:lnTo>
                  <a:pt x="644" y="492"/>
                </a:lnTo>
                <a:lnTo>
                  <a:pt x="624" y="518"/>
                </a:lnTo>
                <a:lnTo>
                  <a:pt x="606" y="534"/>
                </a:lnTo>
                <a:lnTo>
                  <a:pt x="586" y="540"/>
                </a:lnTo>
                <a:lnTo>
                  <a:pt x="578" y="526"/>
                </a:lnTo>
                <a:lnTo>
                  <a:pt x="568" y="502"/>
                </a:lnTo>
                <a:lnTo>
                  <a:pt x="559" y="479"/>
                </a:lnTo>
                <a:lnTo>
                  <a:pt x="549" y="463"/>
                </a:lnTo>
                <a:lnTo>
                  <a:pt x="527" y="475"/>
                </a:lnTo>
                <a:lnTo>
                  <a:pt x="513" y="504"/>
                </a:lnTo>
                <a:lnTo>
                  <a:pt x="501" y="542"/>
                </a:lnTo>
                <a:lnTo>
                  <a:pt x="493" y="574"/>
                </a:lnTo>
                <a:lnTo>
                  <a:pt x="473" y="572"/>
                </a:lnTo>
                <a:lnTo>
                  <a:pt x="461" y="568"/>
                </a:lnTo>
                <a:lnTo>
                  <a:pt x="453" y="564"/>
                </a:lnTo>
                <a:lnTo>
                  <a:pt x="447" y="560"/>
                </a:lnTo>
                <a:lnTo>
                  <a:pt x="441" y="560"/>
                </a:lnTo>
                <a:lnTo>
                  <a:pt x="431" y="562"/>
                </a:lnTo>
                <a:lnTo>
                  <a:pt x="418" y="570"/>
                </a:lnTo>
                <a:lnTo>
                  <a:pt x="396" y="584"/>
                </a:lnTo>
                <a:lnTo>
                  <a:pt x="384" y="582"/>
                </a:lnTo>
                <a:lnTo>
                  <a:pt x="374" y="578"/>
                </a:lnTo>
                <a:lnTo>
                  <a:pt x="366" y="576"/>
                </a:lnTo>
                <a:lnTo>
                  <a:pt x="358" y="574"/>
                </a:lnTo>
                <a:lnTo>
                  <a:pt x="352" y="572"/>
                </a:lnTo>
                <a:lnTo>
                  <a:pt x="344" y="570"/>
                </a:lnTo>
                <a:lnTo>
                  <a:pt x="336" y="568"/>
                </a:lnTo>
                <a:lnTo>
                  <a:pt x="328" y="568"/>
                </a:lnTo>
                <a:lnTo>
                  <a:pt x="312" y="586"/>
                </a:lnTo>
                <a:lnTo>
                  <a:pt x="298" y="604"/>
                </a:lnTo>
                <a:lnTo>
                  <a:pt x="284" y="622"/>
                </a:lnTo>
                <a:lnTo>
                  <a:pt x="273" y="641"/>
                </a:lnTo>
                <a:lnTo>
                  <a:pt x="259" y="661"/>
                </a:lnTo>
                <a:lnTo>
                  <a:pt x="247" y="683"/>
                </a:lnTo>
                <a:lnTo>
                  <a:pt x="233" y="703"/>
                </a:lnTo>
                <a:lnTo>
                  <a:pt x="221" y="725"/>
                </a:lnTo>
                <a:lnTo>
                  <a:pt x="219" y="725"/>
                </a:lnTo>
                <a:lnTo>
                  <a:pt x="215" y="725"/>
                </a:lnTo>
                <a:lnTo>
                  <a:pt x="213" y="725"/>
                </a:lnTo>
                <a:lnTo>
                  <a:pt x="211" y="725"/>
                </a:lnTo>
                <a:lnTo>
                  <a:pt x="211" y="725"/>
                </a:lnTo>
                <a:lnTo>
                  <a:pt x="211" y="725"/>
                </a:lnTo>
                <a:close/>
              </a:path>
            </a:pathLst>
          </a:custGeom>
          <a:solidFill>
            <a:srgbClr val="CC3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7" name="Freeform 30"/>
          <p:cNvSpPr/>
          <p:nvPr/>
        </p:nvSpPr>
        <p:spPr bwMode="auto">
          <a:xfrm>
            <a:off x="3302000" y="1712913"/>
            <a:ext cx="225425" cy="266700"/>
          </a:xfrm>
          <a:custGeom>
            <a:avLst/>
            <a:gdLst>
              <a:gd name="T0" fmla="*/ 4 w 190"/>
              <a:gd name="T1" fmla="*/ 224 h 224"/>
              <a:gd name="T2" fmla="*/ 2 w 190"/>
              <a:gd name="T3" fmla="*/ 222 h 224"/>
              <a:gd name="T4" fmla="*/ 2 w 190"/>
              <a:gd name="T5" fmla="*/ 220 h 224"/>
              <a:gd name="T6" fmla="*/ 2 w 190"/>
              <a:gd name="T7" fmla="*/ 218 h 224"/>
              <a:gd name="T8" fmla="*/ 0 w 190"/>
              <a:gd name="T9" fmla="*/ 216 h 224"/>
              <a:gd name="T10" fmla="*/ 21 w 190"/>
              <a:gd name="T11" fmla="*/ 188 h 224"/>
              <a:gd name="T12" fmla="*/ 41 w 190"/>
              <a:gd name="T13" fmla="*/ 161 h 224"/>
              <a:gd name="T14" fmla="*/ 63 w 190"/>
              <a:gd name="T15" fmla="*/ 135 h 224"/>
              <a:gd name="T16" fmla="*/ 85 w 190"/>
              <a:gd name="T17" fmla="*/ 107 h 224"/>
              <a:gd name="T18" fmla="*/ 105 w 190"/>
              <a:gd name="T19" fmla="*/ 81 h 224"/>
              <a:gd name="T20" fmla="*/ 127 w 190"/>
              <a:gd name="T21" fmla="*/ 53 h 224"/>
              <a:gd name="T22" fmla="*/ 149 w 190"/>
              <a:gd name="T23" fmla="*/ 27 h 224"/>
              <a:gd name="T24" fmla="*/ 170 w 190"/>
              <a:gd name="T25" fmla="*/ 0 h 224"/>
              <a:gd name="T26" fmla="*/ 178 w 190"/>
              <a:gd name="T27" fmla="*/ 0 h 224"/>
              <a:gd name="T28" fmla="*/ 184 w 190"/>
              <a:gd name="T29" fmla="*/ 2 h 224"/>
              <a:gd name="T30" fmla="*/ 188 w 190"/>
              <a:gd name="T31" fmla="*/ 8 h 224"/>
              <a:gd name="T32" fmla="*/ 190 w 190"/>
              <a:gd name="T33" fmla="*/ 21 h 224"/>
              <a:gd name="T34" fmla="*/ 170 w 190"/>
              <a:gd name="T35" fmla="*/ 39 h 224"/>
              <a:gd name="T36" fmla="*/ 147 w 190"/>
              <a:gd name="T37" fmla="*/ 67 h 224"/>
              <a:gd name="T38" fmla="*/ 123 w 190"/>
              <a:gd name="T39" fmla="*/ 101 h 224"/>
              <a:gd name="T40" fmla="*/ 97 w 190"/>
              <a:gd name="T41" fmla="*/ 137 h 224"/>
              <a:gd name="T42" fmla="*/ 71 w 190"/>
              <a:gd name="T43" fmla="*/ 170 h 224"/>
              <a:gd name="T44" fmla="*/ 45 w 190"/>
              <a:gd name="T45" fmla="*/ 200 h 224"/>
              <a:gd name="T46" fmla="*/ 23 w 190"/>
              <a:gd name="T47" fmla="*/ 218 h 224"/>
              <a:gd name="T48" fmla="*/ 4 w 190"/>
              <a:gd name="T49" fmla="*/ 224 h 224"/>
              <a:gd name="T50" fmla="*/ 4 w 190"/>
              <a:gd name="T51" fmla="*/ 224 h 224"/>
              <a:gd name="T52" fmla="*/ 4 w 190"/>
              <a:gd name="T53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90" h="224">
                <a:moveTo>
                  <a:pt x="4" y="224"/>
                </a:moveTo>
                <a:lnTo>
                  <a:pt x="2" y="222"/>
                </a:lnTo>
                <a:lnTo>
                  <a:pt x="2" y="220"/>
                </a:lnTo>
                <a:lnTo>
                  <a:pt x="2" y="218"/>
                </a:lnTo>
                <a:lnTo>
                  <a:pt x="0" y="216"/>
                </a:lnTo>
                <a:lnTo>
                  <a:pt x="21" y="188"/>
                </a:lnTo>
                <a:lnTo>
                  <a:pt x="41" y="161"/>
                </a:lnTo>
                <a:lnTo>
                  <a:pt x="63" y="135"/>
                </a:lnTo>
                <a:lnTo>
                  <a:pt x="85" y="107"/>
                </a:lnTo>
                <a:lnTo>
                  <a:pt x="105" y="81"/>
                </a:lnTo>
                <a:lnTo>
                  <a:pt x="127" y="53"/>
                </a:lnTo>
                <a:lnTo>
                  <a:pt x="149" y="27"/>
                </a:lnTo>
                <a:lnTo>
                  <a:pt x="170" y="0"/>
                </a:lnTo>
                <a:lnTo>
                  <a:pt x="178" y="0"/>
                </a:lnTo>
                <a:lnTo>
                  <a:pt x="184" y="2"/>
                </a:lnTo>
                <a:lnTo>
                  <a:pt x="188" y="8"/>
                </a:lnTo>
                <a:lnTo>
                  <a:pt x="190" y="21"/>
                </a:lnTo>
                <a:lnTo>
                  <a:pt x="170" y="39"/>
                </a:lnTo>
                <a:lnTo>
                  <a:pt x="147" y="67"/>
                </a:lnTo>
                <a:lnTo>
                  <a:pt x="123" y="101"/>
                </a:lnTo>
                <a:lnTo>
                  <a:pt x="97" y="137"/>
                </a:lnTo>
                <a:lnTo>
                  <a:pt x="71" y="170"/>
                </a:lnTo>
                <a:lnTo>
                  <a:pt x="45" y="200"/>
                </a:lnTo>
                <a:lnTo>
                  <a:pt x="23" y="218"/>
                </a:lnTo>
                <a:lnTo>
                  <a:pt x="4" y="224"/>
                </a:lnTo>
                <a:lnTo>
                  <a:pt x="4" y="224"/>
                </a:lnTo>
                <a:lnTo>
                  <a:pt x="4" y="2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8" name="Freeform 31"/>
          <p:cNvSpPr/>
          <p:nvPr/>
        </p:nvSpPr>
        <p:spPr bwMode="auto">
          <a:xfrm>
            <a:off x="3108325" y="1174750"/>
            <a:ext cx="419100" cy="430213"/>
          </a:xfrm>
          <a:custGeom>
            <a:avLst/>
            <a:gdLst>
              <a:gd name="T0" fmla="*/ 115 w 353"/>
              <a:gd name="T1" fmla="*/ 341 h 361"/>
              <a:gd name="T2" fmla="*/ 26 w 353"/>
              <a:gd name="T3" fmla="*/ 288 h 361"/>
              <a:gd name="T4" fmla="*/ 0 w 353"/>
              <a:gd name="T5" fmla="*/ 212 h 361"/>
              <a:gd name="T6" fmla="*/ 24 w 353"/>
              <a:gd name="T7" fmla="*/ 117 h 361"/>
              <a:gd name="T8" fmla="*/ 67 w 353"/>
              <a:gd name="T9" fmla="*/ 45 h 361"/>
              <a:gd name="T10" fmla="*/ 95 w 353"/>
              <a:gd name="T11" fmla="*/ 23 h 361"/>
              <a:gd name="T12" fmla="*/ 121 w 353"/>
              <a:gd name="T13" fmla="*/ 10 h 361"/>
              <a:gd name="T14" fmla="*/ 155 w 353"/>
              <a:gd name="T15" fmla="*/ 2 h 361"/>
              <a:gd name="T16" fmla="*/ 176 w 353"/>
              <a:gd name="T17" fmla="*/ 6 h 361"/>
              <a:gd name="T18" fmla="*/ 178 w 353"/>
              <a:gd name="T19" fmla="*/ 16 h 361"/>
              <a:gd name="T20" fmla="*/ 141 w 353"/>
              <a:gd name="T21" fmla="*/ 31 h 361"/>
              <a:gd name="T22" fmla="*/ 75 w 353"/>
              <a:gd name="T23" fmla="*/ 79 h 361"/>
              <a:gd name="T24" fmla="*/ 35 w 353"/>
              <a:gd name="T25" fmla="*/ 151 h 361"/>
              <a:gd name="T26" fmla="*/ 31 w 353"/>
              <a:gd name="T27" fmla="*/ 234 h 361"/>
              <a:gd name="T28" fmla="*/ 77 w 353"/>
              <a:gd name="T29" fmla="*/ 298 h 361"/>
              <a:gd name="T30" fmla="*/ 155 w 353"/>
              <a:gd name="T31" fmla="*/ 329 h 361"/>
              <a:gd name="T32" fmla="*/ 238 w 353"/>
              <a:gd name="T33" fmla="*/ 327 h 361"/>
              <a:gd name="T34" fmla="*/ 308 w 353"/>
              <a:gd name="T35" fmla="*/ 286 h 361"/>
              <a:gd name="T36" fmla="*/ 321 w 353"/>
              <a:gd name="T37" fmla="*/ 200 h 361"/>
              <a:gd name="T38" fmla="*/ 286 w 353"/>
              <a:gd name="T39" fmla="*/ 141 h 361"/>
              <a:gd name="T40" fmla="*/ 228 w 353"/>
              <a:gd name="T41" fmla="*/ 125 h 361"/>
              <a:gd name="T42" fmla="*/ 165 w 353"/>
              <a:gd name="T43" fmla="*/ 149 h 361"/>
              <a:gd name="T44" fmla="*/ 135 w 353"/>
              <a:gd name="T45" fmla="*/ 194 h 361"/>
              <a:gd name="T46" fmla="*/ 143 w 353"/>
              <a:gd name="T47" fmla="*/ 226 h 361"/>
              <a:gd name="T48" fmla="*/ 163 w 353"/>
              <a:gd name="T49" fmla="*/ 246 h 361"/>
              <a:gd name="T50" fmla="*/ 194 w 353"/>
              <a:gd name="T51" fmla="*/ 246 h 361"/>
              <a:gd name="T52" fmla="*/ 214 w 353"/>
              <a:gd name="T53" fmla="*/ 216 h 361"/>
              <a:gd name="T54" fmla="*/ 210 w 353"/>
              <a:gd name="T55" fmla="*/ 198 h 361"/>
              <a:gd name="T56" fmla="*/ 218 w 353"/>
              <a:gd name="T57" fmla="*/ 190 h 361"/>
              <a:gd name="T58" fmla="*/ 236 w 353"/>
              <a:gd name="T59" fmla="*/ 192 h 361"/>
              <a:gd name="T60" fmla="*/ 248 w 353"/>
              <a:gd name="T61" fmla="*/ 214 h 361"/>
              <a:gd name="T62" fmla="*/ 234 w 353"/>
              <a:gd name="T63" fmla="*/ 246 h 361"/>
              <a:gd name="T64" fmla="*/ 206 w 353"/>
              <a:gd name="T65" fmla="*/ 266 h 361"/>
              <a:gd name="T66" fmla="*/ 171 w 353"/>
              <a:gd name="T67" fmla="*/ 272 h 361"/>
              <a:gd name="T68" fmla="*/ 125 w 353"/>
              <a:gd name="T69" fmla="*/ 250 h 361"/>
              <a:gd name="T70" fmla="*/ 99 w 353"/>
              <a:gd name="T71" fmla="*/ 206 h 361"/>
              <a:gd name="T72" fmla="*/ 105 w 353"/>
              <a:gd name="T73" fmla="*/ 165 h 361"/>
              <a:gd name="T74" fmla="*/ 133 w 353"/>
              <a:gd name="T75" fmla="*/ 131 h 361"/>
              <a:gd name="T76" fmla="*/ 178 w 353"/>
              <a:gd name="T77" fmla="*/ 109 h 361"/>
              <a:gd name="T78" fmla="*/ 232 w 353"/>
              <a:gd name="T79" fmla="*/ 103 h 361"/>
              <a:gd name="T80" fmla="*/ 286 w 353"/>
              <a:gd name="T81" fmla="*/ 119 h 361"/>
              <a:gd name="T82" fmla="*/ 333 w 353"/>
              <a:gd name="T83" fmla="*/ 159 h 361"/>
              <a:gd name="T84" fmla="*/ 353 w 353"/>
              <a:gd name="T85" fmla="*/ 224 h 361"/>
              <a:gd name="T86" fmla="*/ 331 w 353"/>
              <a:gd name="T87" fmla="*/ 286 h 361"/>
              <a:gd name="T88" fmla="*/ 288 w 353"/>
              <a:gd name="T89" fmla="*/ 333 h 361"/>
              <a:gd name="T90" fmla="*/ 222 w 353"/>
              <a:gd name="T91" fmla="*/ 357 h 361"/>
              <a:gd name="T92" fmla="*/ 184 w 353"/>
              <a:gd name="T93" fmla="*/ 36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53" h="361">
                <a:moveTo>
                  <a:pt x="184" y="361"/>
                </a:moveTo>
                <a:lnTo>
                  <a:pt x="115" y="341"/>
                </a:lnTo>
                <a:lnTo>
                  <a:pt x="61" y="316"/>
                </a:lnTo>
                <a:lnTo>
                  <a:pt x="26" y="288"/>
                </a:lnTo>
                <a:lnTo>
                  <a:pt x="6" y="252"/>
                </a:lnTo>
                <a:lnTo>
                  <a:pt x="0" y="212"/>
                </a:lnTo>
                <a:lnTo>
                  <a:pt x="6" y="169"/>
                </a:lnTo>
                <a:lnTo>
                  <a:pt x="24" y="117"/>
                </a:lnTo>
                <a:lnTo>
                  <a:pt x="51" y="61"/>
                </a:lnTo>
                <a:lnTo>
                  <a:pt x="67" y="45"/>
                </a:lnTo>
                <a:lnTo>
                  <a:pt x="83" y="33"/>
                </a:lnTo>
                <a:lnTo>
                  <a:pt x="95" y="23"/>
                </a:lnTo>
                <a:lnTo>
                  <a:pt x="107" y="16"/>
                </a:lnTo>
                <a:lnTo>
                  <a:pt x="121" y="10"/>
                </a:lnTo>
                <a:lnTo>
                  <a:pt x="135" y="4"/>
                </a:lnTo>
                <a:lnTo>
                  <a:pt x="155" y="2"/>
                </a:lnTo>
                <a:lnTo>
                  <a:pt x="176" y="0"/>
                </a:lnTo>
                <a:lnTo>
                  <a:pt x="176" y="6"/>
                </a:lnTo>
                <a:lnTo>
                  <a:pt x="178" y="10"/>
                </a:lnTo>
                <a:lnTo>
                  <a:pt x="178" y="16"/>
                </a:lnTo>
                <a:lnTo>
                  <a:pt x="180" y="21"/>
                </a:lnTo>
                <a:lnTo>
                  <a:pt x="141" y="31"/>
                </a:lnTo>
                <a:lnTo>
                  <a:pt x="105" y="51"/>
                </a:lnTo>
                <a:lnTo>
                  <a:pt x="75" y="79"/>
                </a:lnTo>
                <a:lnTo>
                  <a:pt x="51" y="113"/>
                </a:lnTo>
                <a:lnTo>
                  <a:pt x="35" y="151"/>
                </a:lnTo>
                <a:lnTo>
                  <a:pt x="30" y="192"/>
                </a:lnTo>
                <a:lnTo>
                  <a:pt x="31" y="234"/>
                </a:lnTo>
                <a:lnTo>
                  <a:pt x="45" y="274"/>
                </a:lnTo>
                <a:lnTo>
                  <a:pt x="77" y="298"/>
                </a:lnTo>
                <a:lnTo>
                  <a:pt x="113" y="318"/>
                </a:lnTo>
                <a:lnTo>
                  <a:pt x="155" y="329"/>
                </a:lnTo>
                <a:lnTo>
                  <a:pt x="196" y="333"/>
                </a:lnTo>
                <a:lnTo>
                  <a:pt x="238" y="327"/>
                </a:lnTo>
                <a:lnTo>
                  <a:pt x="276" y="312"/>
                </a:lnTo>
                <a:lnTo>
                  <a:pt x="308" y="286"/>
                </a:lnTo>
                <a:lnTo>
                  <a:pt x="329" y="246"/>
                </a:lnTo>
                <a:lnTo>
                  <a:pt x="321" y="200"/>
                </a:lnTo>
                <a:lnTo>
                  <a:pt x="308" y="167"/>
                </a:lnTo>
                <a:lnTo>
                  <a:pt x="286" y="141"/>
                </a:lnTo>
                <a:lnTo>
                  <a:pt x="258" y="127"/>
                </a:lnTo>
                <a:lnTo>
                  <a:pt x="228" y="125"/>
                </a:lnTo>
                <a:lnTo>
                  <a:pt x="196" y="131"/>
                </a:lnTo>
                <a:lnTo>
                  <a:pt x="165" y="149"/>
                </a:lnTo>
                <a:lnTo>
                  <a:pt x="133" y="178"/>
                </a:lnTo>
                <a:lnTo>
                  <a:pt x="135" y="194"/>
                </a:lnTo>
                <a:lnTo>
                  <a:pt x="137" y="210"/>
                </a:lnTo>
                <a:lnTo>
                  <a:pt x="143" y="226"/>
                </a:lnTo>
                <a:lnTo>
                  <a:pt x="151" y="238"/>
                </a:lnTo>
                <a:lnTo>
                  <a:pt x="163" y="246"/>
                </a:lnTo>
                <a:lnTo>
                  <a:pt x="176" y="250"/>
                </a:lnTo>
                <a:lnTo>
                  <a:pt x="194" y="246"/>
                </a:lnTo>
                <a:lnTo>
                  <a:pt x="218" y="234"/>
                </a:lnTo>
                <a:lnTo>
                  <a:pt x="214" y="216"/>
                </a:lnTo>
                <a:lnTo>
                  <a:pt x="212" y="206"/>
                </a:lnTo>
                <a:lnTo>
                  <a:pt x="210" y="198"/>
                </a:lnTo>
                <a:lnTo>
                  <a:pt x="210" y="190"/>
                </a:lnTo>
                <a:lnTo>
                  <a:pt x="218" y="190"/>
                </a:lnTo>
                <a:lnTo>
                  <a:pt x="228" y="192"/>
                </a:lnTo>
                <a:lnTo>
                  <a:pt x="236" y="192"/>
                </a:lnTo>
                <a:lnTo>
                  <a:pt x="244" y="194"/>
                </a:lnTo>
                <a:lnTo>
                  <a:pt x="248" y="214"/>
                </a:lnTo>
                <a:lnTo>
                  <a:pt x="244" y="232"/>
                </a:lnTo>
                <a:lnTo>
                  <a:pt x="234" y="246"/>
                </a:lnTo>
                <a:lnTo>
                  <a:pt x="222" y="256"/>
                </a:lnTo>
                <a:lnTo>
                  <a:pt x="206" y="266"/>
                </a:lnTo>
                <a:lnTo>
                  <a:pt x="188" y="270"/>
                </a:lnTo>
                <a:lnTo>
                  <a:pt x="171" y="272"/>
                </a:lnTo>
                <a:lnTo>
                  <a:pt x="153" y="272"/>
                </a:lnTo>
                <a:lnTo>
                  <a:pt x="125" y="250"/>
                </a:lnTo>
                <a:lnTo>
                  <a:pt x="107" y="228"/>
                </a:lnTo>
                <a:lnTo>
                  <a:pt x="99" y="206"/>
                </a:lnTo>
                <a:lnTo>
                  <a:pt x="99" y="184"/>
                </a:lnTo>
                <a:lnTo>
                  <a:pt x="105" y="165"/>
                </a:lnTo>
                <a:lnTo>
                  <a:pt x="117" y="147"/>
                </a:lnTo>
                <a:lnTo>
                  <a:pt x="133" y="131"/>
                </a:lnTo>
                <a:lnTo>
                  <a:pt x="155" y="119"/>
                </a:lnTo>
                <a:lnTo>
                  <a:pt x="178" y="109"/>
                </a:lnTo>
                <a:lnTo>
                  <a:pt x="204" y="105"/>
                </a:lnTo>
                <a:lnTo>
                  <a:pt x="232" y="103"/>
                </a:lnTo>
                <a:lnTo>
                  <a:pt x="260" y="109"/>
                </a:lnTo>
                <a:lnTo>
                  <a:pt x="286" y="119"/>
                </a:lnTo>
                <a:lnTo>
                  <a:pt x="312" y="135"/>
                </a:lnTo>
                <a:lnTo>
                  <a:pt x="333" y="159"/>
                </a:lnTo>
                <a:lnTo>
                  <a:pt x="353" y="188"/>
                </a:lnTo>
                <a:lnTo>
                  <a:pt x="353" y="224"/>
                </a:lnTo>
                <a:lnTo>
                  <a:pt x="345" y="258"/>
                </a:lnTo>
                <a:lnTo>
                  <a:pt x="331" y="286"/>
                </a:lnTo>
                <a:lnTo>
                  <a:pt x="312" y="312"/>
                </a:lnTo>
                <a:lnTo>
                  <a:pt x="288" y="333"/>
                </a:lnTo>
                <a:lnTo>
                  <a:pt x="258" y="347"/>
                </a:lnTo>
                <a:lnTo>
                  <a:pt x="222" y="357"/>
                </a:lnTo>
                <a:lnTo>
                  <a:pt x="184" y="361"/>
                </a:lnTo>
                <a:lnTo>
                  <a:pt x="184" y="361"/>
                </a:lnTo>
                <a:lnTo>
                  <a:pt x="184" y="36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9" name="Freeform 32"/>
          <p:cNvSpPr/>
          <p:nvPr/>
        </p:nvSpPr>
        <p:spPr bwMode="auto">
          <a:xfrm>
            <a:off x="1169988" y="1087438"/>
            <a:ext cx="350837" cy="373062"/>
          </a:xfrm>
          <a:custGeom>
            <a:avLst/>
            <a:gdLst>
              <a:gd name="T0" fmla="*/ 99 w 294"/>
              <a:gd name="T1" fmla="*/ 282 h 314"/>
              <a:gd name="T2" fmla="*/ 117 w 294"/>
              <a:gd name="T3" fmla="*/ 217 h 314"/>
              <a:gd name="T4" fmla="*/ 109 w 294"/>
              <a:gd name="T5" fmla="*/ 191 h 314"/>
              <a:gd name="T6" fmla="*/ 75 w 294"/>
              <a:gd name="T7" fmla="*/ 205 h 314"/>
              <a:gd name="T8" fmla="*/ 44 w 294"/>
              <a:gd name="T9" fmla="*/ 221 h 314"/>
              <a:gd name="T10" fmla="*/ 12 w 294"/>
              <a:gd name="T11" fmla="*/ 233 h 314"/>
              <a:gd name="T12" fmla="*/ 2 w 294"/>
              <a:gd name="T13" fmla="*/ 231 h 314"/>
              <a:gd name="T14" fmla="*/ 2 w 294"/>
              <a:gd name="T15" fmla="*/ 221 h 314"/>
              <a:gd name="T16" fmla="*/ 16 w 294"/>
              <a:gd name="T17" fmla="*/ 209 h 314"/>
              <a:gd name="T18" fmla="*/ 40 w 294"/>
              <a:gd name="T19" fmla="*/ 195 h 314"/>
              <a:gd name="T20" fmla="*/ 64 w 294"/>
              <a:gd name="T21" fmla="*/ 181 h 314"/>
              <a:gd name="T22" fmla="*/ 87 w 294"/>
              <a:gd name="T23" fmla="*/ 169 h 314"/>
              <a:gd name="T24" fmla="*/ 95 w 294"/>
              <a:gd name="T25" fmla="*/ 159 h 314"/>
              <a:gd name="T26" fmla="*/ 85 w 294"/>
              <a:gd name="T27" fmla="*/ 153 h 314"/>
              <a:gd name="T28" fmla="*/ 71 w 294"/>
              <a:gd name="T29" fmla="*/ 145 h 314"/>
              <a:gd name="T30" fmla="*/ 44 w 294"/>
              <a:gd name="T31" fmla="*/ 135 h 314"/>
              <a:gd name="T32" fmla="*/ 22 w 294"/>
              <a:gd name="T33" fmla="*/ 123 h 314"/>
              <a:gd name="T34" fmla="*/ 22 w 294"/>
              <a:gd name="T35" fmla="*/ 111 h 314"/>
              <a:gd name="T36" fmla="*/ 32 w 294"/>
              <a:gd name="T37" fmla="*/ 109 h 314"/>
              <a:gd name="T38" fmla="*/ 66 w 294"/>
              <a:gd name="T39" fmla="*/ 121 h 314"/>
              <a:gd name="T40" fmla="*/ 107 w 294"/>
              <a:gd name="T41" fmla="*/ 135 h 314"/>
              <a:gd name="T42" fmla="*/ 141 w 294"/>
              <a:gd name="T43" fmla="*/ 143 h 314"/>
              <a:gd name="T44" fmla="*/ 159 w 294"/>
              <a:gd name="T45" fmla="*/ 105 h 314"/>
              <a:gd name="T46" fmla="*/ 177 w 294"/>
              <a:gd name="T47" fmla="*/ 34 h 314"/>
              <a:gd name="T48" fmla="*/ 189 w 294"/>
              <a:gd name="T49" fmla="*/ 0 h 314"/>
              <a:gd name="T50" fmla="*/ 199 w 294"/>
              <a:gd name="T51" fmla="*/ 0 h 314"/>
              <a:gd name="T52" fmla="*/ 197 w 294"/>
              <a:gd name="T53" fmla="*/ 30 h 314"/>
              <a:gd name="T54" fmla="*/ 185 w 294"/>
              <a:gd name="T55" fmla="*/ 92 h 314"/>
              <a:gd name="T56" fmla="*/ 193 w 294"/>
              <a:gd name="T57" fmla="*/ 119 h 314"/>
              <a:gd name="T58" fmla="*/ 218 w 294"/>
              <a:gd name="T59" fmla="*/ 111 h 314"/>
              <a:gd name="T60" fmla="*/ 246 w 294"/>
              <a:gd name="T61" fmla="*/ 101 h 314"/>
              <a:gd name="T62" fmla="*/ 274 w 294"/>
              <a:gd name="T63" fmla="*/ 94 h 314"/>
              <a:gd name="T64" fmla="*/ 280 w 294"/>
              <a:gd name="T65" fmla="*/ 103 h 314"/>
              <a:gd name="T66" fmla="*/ 256 w 294"/>
              <a:gd name="T67" fmla="*/ 121 h 314"/>
              <a:gd name="T68" fmla="*/ 226 w 294"/>
              <a:gd name="T69" fmla="*/ 139 h 314"/>
              <a:gd name="T70" fmla="*/ 197 w 294"/>
              <a:gd name="T71" fmla="*/ 153 h 314"/>
              <a:gd name="T72" fmla="*/ 183 w 294"/>
              <a:gd name="T73" fmla="*/ 163 h 314"/>
              <a:gd name="T74" fmla="*/ 183 w 294"/>
              <a:gd name="T75" fmla="*/ 171 h 314"/>
              <a:gd name="T76" fmla="*/ 197 w 294"/>
              <a:gd name="T77" fmla="*/ 181 h 314"/>
              <a:gd name="T78" fmla="*/ 224 w 294"/>
              <a:gd name="T79" fmla="*/ 195 h 314"/>
              <a:gd name="T80" fmla="*/ 252 w 294"/>
              <a:gd name="T81" fmla="*/ 209 h 314"/>
              <a:gd name="T82" fmla="*/ 280 w 294"/>
              <a:gd name="T83" fmla="*/ 223 h 314"/>
              <a:gd name="T84" fmla="*/ 274 w 294"/>
              <a:gd name="T85" fmla="*/ 239 h 314"/>
              <a:gd name="T86" fmla="*/ 238 w 294"/>
              <a:gd name="T87" fmla="*/ 235 h 314"/>
              <a:gd name="T88" fmla="*/ 205 w 294"/>
              <a:gd name="T89" fmla="*/ 217 h 314"/>
              <a:gd name="T90" fmla="*/ 171 w 294"/>
              <a:gd name="T91" fmla="*/ 203 h 314"/>
              <a:gd name="T92" fmla="*/ 147 w 294"/>
              <a:gd name="T93" fmla="*/ 231 h 314"/>
              <a:gd name="T94" fmla="*/ 129 w 294"/>
              <a:gd name="T95" fmla="*/ 284 h 314"/>
              <a:gd name="T96" fmla="*/ 113 w 294"/>
              <a:gd name="T97" fmla="*/ 312 h 314"/>
              <a:gd name="T98" fmla="*/ 101 w 294"/>
              <a:gd name="T99" fmla="*/ 312 h 314"/>
              <a:gd name="T100" fmla="*/ 95 w 294"/>
              <a:gd name="T101" fmla="*/ 314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4" h="314">
                <a:moveTo>
                  <a:pt x="95" y="314"/>
                </a:moveTo>
                <a:lnTo>
                  <a:pt x="99" y="282"/>
                </a:lnTo>
                <a:lnTo>
                  <a:pt x="107" y="248"/>
                </a:lnTo>
                <a:lnTo>
                  <a:pt x="117" y="217"/>
                </a:lnTo>
                <a:lnTo>
                  <a:pt x="125" y="185"/>
                </a:lnTo>
                <a:lnTo>
                  <a:pt x="109" y="191"/>
                </a:lnTo>
                <a:lnTo>
                  <a:pt x="93" y="197"/>
                </a:lnTo>
                <a:lnTo>
                  <a:pt x="75" y="205"/>
                </a:lnTo>
                <a:lnTo>
                  <a:pt x="60" y="213"/>
                </a:lnTo>
                <a:lnTo>
                  <a:pt x="44" y="221"/>
                </a:lnTo>
                <a:lnTo>
                  <a:pt x="28" y="227"/>
                </a:lnTo>
                <a:lnTo>
                  <a:pt x="12" y="233"/>
                </a:lnTo>
                <a:lnTo>
                  <a:pt x="0" y="235"/>
                </a:lnTo>
                <a:lnTo>
                  <a:pt x="2" y="231"/>
                </a:lnTo>
                <a:lnTo>
                  <a:pt x="2" y="225"/>
                </a:lnTo>
                <a:lnTo>
                  <a:pt x="2" y="221"/>
                </a:lnTo>
                <a:lnTo>
                  <a:pt x="4" y="217"/>
                </a:lnTo>
                <a:lnTo>
                  <a:pt x="16" y="209"/>
                </a:lnTo>
                <a:lnTo>
                  <a:pt x="28" y="203"/>
                </a:lnTo>
                <a:lnTo>
                  <a:pt x="40" y="195"/>
                </a:lnTo>
                <a:lnTo>
                  <a:pt x="52" y="189"/>
                </a:lnTo>
                <a:lnTo>
                  <a:pt x="64" y="181"/>
                </a:lnTo>
                <a:lnTo>
                  <a:pt x="75" y="175"/>
                </a:lnTo>
                <a:lnTo>
                  <a:pt x="87" y="169"/>
                </a:lnTo>
                <a:lnTo>
                  <a:pt x="99" y="163"/>
                </a:lnTo>
                <a:lnTo>
                  <a:pt x="95" y="159"/>
                </a:lnTo>
                <a:lnTo>
                  <a:pt x="89" y="155"/>
                </a:lnTo>
                <a:lnTo>
                  <a:pt x="85" y="153"/>
                </a:lnTo>
                <a:lnTo>
                  <a:pt x="79" y="149"/>
                </a:lnTo>
                <a:lnTo>
                  <a:pt x="71" y="145"/>
                </a:lnTo>
                <a:lnTo>
                  <a:pt x="60" y="141"/>
                </a:lnTo>
                <a:lnTo>
                  <a:pt x="44" y="135"/>
                </a:lnTo>
                <a:lnTo>
                  <a:pt x="24" y="127"/>
                </a:lnTo>
                <a:lnTo>
                  <a:pt x="22" y="123"/>
                </a:lnTo>
                <a:lnTo>
                  <a:pt x="22" y="117"/>
                </a:lnTo>
                <a:lnTo>
                  <a:pt x="22" y="111"/>
                </a:lnTo>
                <a:lnTo>
                  <a:pt x="22" y="107"/>
                </a:lnTo>
                <a:lnTo>
                  <a:pt x="32" y="109"/>
                </a:lnTo>
                <a:lnTo>
                  <a:pt x="46" y="115"/>
                </a:lnTo>
                <a:lnTo>
                  <a:pt x="66" y="121"/>
                </a:lnTo>
                <a:lnTo>
                  <a:pt x="87" y="129"/>
                </a:lnTo>
                <a:lnTo>
                  <a:pt x="107" y="135"/>
                </a:lnTo>
                <a:lnTo>
                  <a:pt x="127" y="141"/>
                </a:lnTo>
                <a:lnTo>
                  <a:pt x="141" y="143"/>
                </a:lnTo>
                <a:lnTo>
                  <a:pt x="149" y="141"/>
                </a:lnTo>
                <a:lnTo>
                  <a:pt x="159" y="105"/>
                </a:lnTo>
                <a:lnTo>
                  <a:pt x="167" y="70"/>
                </a:lnTo>
                <a:lnTo>
                  <a:pt x="177" y="34"/>
                </a:lnTo>
                <a:lnTo>
                  <a:pt x="185" y="0"/>
                </a:lnTo>
                <a:lnTo>
                  <a:pt x="189" y="0"/>
                </a:lnTo>
                <a:lnTo>
                  <a:pt x="195" y="0"/>
                </a:lnTo>
                <a:lnTo>
                  <a:pt x="199" y="0"/>
                </a:lnTo>
                <a:lnTo>
                  <a:pt x="203" y="0"/>
                </a:lnTo>
                <a:lnTo>
                  <a:pt x="197" y="30"/>
                </a:lnTo>
                <a:lnTo>
                  <a:pt x="191" y="60"/>
                </a:lnTo>
                <a:lnTo>
                  <a:pt x="185" y="92"/>
                </a:lnTo>
                <a:lnTo>
                  <a:pt x="179" y="121"/>
                </a:lnTo>
                <a:lnTo>
                  <a:pt x="193" y="119"/>
                </a:lnTo>
                <a:lnTo>
                  <a:pt x="205" y="115"/>
                </a:lnTo>
                <a:lnTo>
                  <a:pt x="218" y="111"/>
                </a:lnTo>
                <a:lnTo>
                  <a:pt x="232" y="105"/>
                </a:lnTo>
                <a:lnTo>
                  <a:pt x="246" y="101"/>
                </a:lnTo>
                <a:lnTo>
                  <a:pt x="260" y="97"/>
                </a:lnTo>
                <a:lnTo>
                  <a:pt x="274" y="94"/>
                </a:lnTo>
                <a:lnTo>
                  <a:pt x="288" y="92"/>
                </a:lnTo>
                <a:lnTo>
                  <a:pt x="280" y="103"/>
                </a:lnTo>
                <a:lnTo>
                  <a:pt x="270" y="113"/>
                </a:lnTo>
                <a:lnTo>
                  <a:pt x="256" y="121"/>
                </a:lnTo>
                <a:lnTo>
                  <a:pt x="242" y="131"/>
                </a:lnTo>
                <a:lnTo>
                  <a:pt x="226" y="139"/>
                </a:lnTo>
                <a:lnTo>
                  <a:pt x="211" y="145"/>
                </a:lnTo>
                <a:lnTo>
                  <a:pt x="197" y="153"/>
                </a:lnTo>
                <a:lnTo>
                  <a:pt x="183" y="159"/>
                </a:lnTo>
                <a:lnTo>
                  <a:pt x="183" y="163"/>
                </a:lnTo>
                <a:lnTo>
                  <a:pt x="183" y="167"/>
                </a:lnTo>
                <a:lnTo>
                  <a:pt x="183" y="171"/>
                </a:lnTo>
                <a:lnTo>
                  <a:pt x="183" y="175"/>
                </a:lnTo>
                <a:lnTo>
                  <a:pt x="197" y="181"/>
                </a:lnTo>
                <a:lnTo>
                  <a:pt x="211" y="189"/>
                </a:lnTo>
                <a:lnTo>
                  <a:pt x="224" y="195"/>
                </a:lnTo>
                <a:lnTo>
                  <a:pt x="238" y="203"/>
                </a:lnTo>
                <a:lnTo>
                  <a:pt x="252" y="209"/>
                </a:lnTo>
                <a:lnTo>
                  <a:pt x="266" y="217"/>
                </a:lnTo>
                <a:lnTo>
                  <a:pt x="280" y="223"/>
                </a:lnTo>
                <a:lnTo>
                  <a:pt x="294" y="231"/>
                </a:lnTo>
                <a:lnTo>
                  <a:pt x="274" y="239"/>
                </a:lnTo>
                <a:lnTo>
                  <a:pt x="256" y="239"/>
                </a:lnTo>
                <a:lnTo>
                  <a:pt x="238" y="235"/>
                </a:lnTo>
                <a:lnTo>
                  <a:pt x="222" y="227"/>
                </a:lnTo>
                <a:lnTo>
                  <a:pt x="205" y="217"/>
                </a:lnTo>
                <a:lnTo>
                  <a:pt x="189" y="209"/>
                </a:lnTo>
                <a:lnTo>
                  <a:pt x="171" y="203"/>
                </a:lnTo>
                <a:lnTo>
                  <a:pt x="155" y="203"/>
                </a:lnTo>
                <a:lnTo>
                  <a:pt x="147" y="231"/>
                </a:lnTo>
                <a:lnTo>
                  <a:pt x="137" y="256"/>
                </a:lnTo>
                <a:lnTo>
                  <a:pt x="129" y="284"/>
                </a:lnTo>
                <a:lnTo>
                  <a:pt x="119" y="312"/>
                </a:lnTo>
                <a:lnTo>
                  <a:pt x="113" y="312"/>
                </a:lnTo>
                <a:lnTo>
                  <a:pt x="107" y="312"/>
                </a:lnTo>
                <a:lnTo>
                  <a:pt x="101" y="312"/>
                </a:lnTo>
                <a:lnTo>
                  <a:pt x="95" y="314"/>
                </a:lnTo>
                <a:lnTo>
                  <a:pt x="95" y="314"/>
                </a:lnTo>
                <a:lnTo>
                  <a:pt x="95" y="3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0" name="Freeform 33"/>
          <p:cNvSpPr/>
          <p:nvPr/>
        </p:nvSpPr>
        <p:spPr bwMode="auto">
          <a:xfrm>
            <a:off x="2584450" y="725488"/>
            <a:ext cx="438150" cy="363537"/>
          </a:xfrm>
          <a:custGeom>
            <a:avLst/>
            <a:gdLst>
              <a:gd name="T0" fmla="*/ 169 w 367"/>
              <a:gd name="T1" fmla="*/ 260 h 306"/>
              <a:gd name="T2" fmla="*/ 143 w 367"/>
              <a:gd name="T3" fmla="*/ 207 h 306"/>
              <a:gd name="T4" fmla="*/ 109 w 367"/>
              <a:gd name="T5" fmla="*/ 239 h 306"/>
              <a:gd name="T6" fmla="*/ 79 w 367"/>
              <a:gd name="T7" fmla="*/ 280 h 306"/>
              <a:gd name="T8" fmla="*/ 59 w 367"/>
              <a:gd name="T9" fmla="*/ 288 h 306"/>
              <a:gd name="T10" fmla="*/ 65 w 367"/>
              <a:gd name="T11" fmla="*/ 266 h 306"/>
              <a:gd name="T12" fmla="*/ 89 w 367"/>
              <a:gd name="T13" fmla="*/ 235 h 306"/>
              <a:gd name="T14" fmla="*/ 115 w 367"/>
              <a:gd name="T15" fmla="*/ 195 h 306"/>
              <a:gd name="T16" fmla="*/ 93 w 367"/>
              <a:gd name="T17" fmla="*/ 175 h 306"/>
              <a:gd name="T18" fmla="*/ 47 w 367"/>
              <a:gd name="T19" fmla="*/ 183 h 306"/>
              <a:gd name="T20" fmla="*/ 2 w 367"/>
              <a:gd name="T21" fmla="*/ 199 h 306"/>
              <a:gd name="T22" fmla="*/ 0 w 367"/>
              <a:gd name="T23" fmla="*/ 187 h 306"/>
              <a:gd name="T24" fmla="*/ 30 w 367"/>
              <a:gd name="T25" fmla="*/ 167 h 306"/>
              <a:gd name="T26" fmla="*/ 73 w 367"/>
              <a:gd name="T27" fmla="*/ 153 h 306"/>
              <a:gd name="T28" fmla="*/ 125 w 367"/>
              <a:gd name="T29" fmla="*/ 141 h 306"/>
              <a:gd name="T30" fmla="*/ 125 w 367"/>
              <a:gd name="T31" fmla="*/ 131 h 306"/>
              <a:gd name="T32" fmla="*/ 105 w 367"/>
              <a:gd name="T33" fmla="*/ 117 h 306"/>
              <a:gd name="T34" fmla="*/ 71 w 367"/>
              <a:gd name="T35" fmla="*/ 100 h 306"/>
              <a:gd name="T36" fmla="*/ 39 w 367"/>
              <a:gd name="T37" fmla="*/ 86 h 306"/>
              <a:gd name="T38" fmla="*/ 35 w 367"/>
              <a:gd name="T39" fmla="*/ 70 h 306"/>
              <a:gd name="T40" fmla="*/ 55 w 367"/>
              <a:gd name="T41" fmla="*/ 72 h 306"/>
              <a:gd name="T42" fmla="*/ 105 w 367"/>
              <a:gd name="T43" fmla="*/ 90 h 306"/>
              <a:gd name="T44" fmla="*/ 141 w 367"/>
              <a:gd name="T45" fmla="*/ 98 h 306"/>
              <a:gd name="T46" fmla="*/ 129 w 367"/>
              <a:gd name="T47" fmla="*/ 28 h 306"/>
              <a:gd name="T48" fmla="*/ 137 w 367"/>
              <a:gd name="T49" fmla="*/ 10 h 306"/>
              <a:gd name="T50" fmla="*/ 153 w 367"/>
              <a:gd name="T51" fmla="*/ 36 h 306"/>
              <a:gd name="T52" fmla="*/ 175 w 367"/>
              <a:gd name="T53" fmla="*/ 109 h 306"/>
              <a:gd name="T54" fmla="*/ 202 w 367"/>
              <a:gd name="T55" fmla="*/ 62 h 306"/>
              <a:gd name="T56" fmla="*/ 238 w 367"/>
              <a:gd name="T57" fmla="*/ 16 h 306"/>
              <a:gd name="T58" fmla="*/ 270 w 367"/>
              <a:gd name="T59" fmla="*/ 0 h 306"/>
              <a:gd name="T60" fmla="*/ 274 w 367"/>
              <a:gd name="T61" fmla="*/ 6 h 306"/>
              <a:gd name="T62" fmla="*/ 242 w 367"/>
              <a:gd name="T63" fmla="*/ 52 h 306"/>
              <a:gd name="T64" fmla="*/ 212 w 367"/>
              <a:gd name="T65" fmla="*/ 100 h 306"/>
              <a:gd name="T66" fmla="*/ 242 w 367"/>
              <a:gd name="T67" fmla="*/ 121 h 306"/>
              <a:gd name="T68" fmla="*/ 324 w 367"/>
              <a:gd name="T69" fmla="*/ 101 h 306"/>
              <a:gd name="T70" fmla="*/ 357 w 367"/>
              <a:gd name="T71" fmla="*/ 98 h 306"/>
              <a:gd name="T72" fmla="*/ 365 w 367"/>
              <a:gd name="T73" fmla="*/ 103 h 306"/>
              <a:gd name="T74" fmla="*/ 345 w 367"/>
              <a:gd name="T75" fmla="*/ 117 h 306"/>
              <a:gd name="T76" fmla="*/ 292 w 367"/>
              <a:gd name="T77" fmla="*/ 135 h 306"/>
              <a:gd name="T78" fmla="*/ 242 w 367"/>
              <a:gd name="T79" fmla="*/ 149 h 306"/>
              <a:gd name="T80" fmla="*/ 234 w 367"/>
              <a:gd name="T81" fmla="*/ 173 h 306"/>
              <a:gd name="T82" fmla="*/ 266 w 367"/>
              <a:gd name="T83" fmla="*/ 199 h 306"/>
              <a:gd name="T84" fmla="*/ 306 w 367"/>
              <a:gd name="T85" fmla="*/ 225 h 306"/>
              <a:gd name="T86" fmla="*/ 306 w 367"/>
              <a:gd name="T87" fmla="*/ 247 h 306"/>
              <a:gd name="T88" fmla="*/ 304 w 367"/>
              <a:gd name="T89" fmla="*/ 256 h 306"/>
              <a:gd name="T90" fmla="*/ 286 w 367"/>
              <a:gd name="T91" fmla="*/ 245 h 306"/>
              <a:gd name="T92" fmla="*/ 240 w 367"/>
              <a:gd name="T93" fmla="*/ 209 h 306"/>
              <a:gd name="T94" fmla="*/ 196 w 367"/>
              <a:gd name="T95" fmla="*/ 185 h 306"/>
              <a:gd name="T96" fmla="*/ 192 w 367"/>
              <a:gd name="T97" fmla="*/ 254 h 306"/>
              <a:gd name="T98" fmla="*/ 194 w 367"/>
              <a:gd name="T99" fmla="*/ 306 h 306"/>
              <a:gd name="T100" fmla="*/ 184 w 367"/>
              <a:gd name="T101" fmla="*/ 304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67" h="306">
                <a:moveTo>
                  <a:pt x="184" y="304"/>
                </a:moveTo>
                <a:lnTo>
                  <a:pt x="175" y="278"/>
                </a:lnTo>
                <a:lnTo>
                  <a:pt x="169" y="260"/>
                </a:lnTo>
                <a:lnTo>
                  <a:pt x="165" y="239"/>
                </a:lnTo>
                <a:lnTo>
                  <a:pt x="157" y="205"/>
                </a:lnTo>
                <a:lnTo>
                  <a:pt x="143" y="207"/>
                </a:lnTo>
                <a:lnTo>
                  <a:pt x="131" y="215"/>
                </a:lnTo>
                <a:lnTo>
                  <a:pt x="121" y="225"/>
                </a:lnTo>
                <a:lnTo>
                  <a:pt x="109" y="239"/>
                </a:lnTo>
                <a:lnTo>
                  <a:pt x="99" y="252"/>
                </a:lnTo>
                <a:lnTo>
                  <a:pt x="89" y="266"/>
                </a:lnTo>
                <a:lnTo>
                  <a:pt x="79" y="280"/>
                </a:lnTo>
                <a:lnTo>
                  <a:pt x="69" y="292"/>
                </a:lnTo>
                <a:lnTo>
                  <a:pt x="63" y="290"/>
                </a:lnTo>
                <a:lnTo>
                  <a:pt x="59" y="288"/>
                </a:lnTo>
                <a:lnTo>
                  <a:pt x="55" y="286"/>
                </a:lnTo>
                <a:lnTo>
                  <a:pt x="53" y="280"/>
                </a:lnTo>
                <a:lnTo>
                  <a:pt x="65" y="266"/>
                </a:lnTo>
                <a:lnTo>
                  <a:pt x="75" y="254"/>
                </a:lnTo>
                <a:lnTo>
                  <a:pt x="83" y="245"/>
                </a:lnTo>
                <a:lnTo>
                  <a:pt x="89" y="235"/>
                </a:lnTo>
                <a:lnTo>
                  <a:pt x="97" y="223"/>
                </a:lnTo>
                <a:lnTo>
                  <a:pt x="105" y="211"/>
                </a:lnTo>
                <a:lnTo>
                  <a:pt x="115" y="195"/>
                </a:lnTo>
                <a:lnTo>
                  <a:pt x="129" y="173"/>
                </a:lnTo>
                <a:lnTo>
                  <a:pt x="109" y="173"/>
                </a:lnTo>
                <a:lnTo>
                  <a:pt x="93" y="175"/>
                </a:lnTo>
                <a:lnTo>
                  <a:pt x="77" y="177"/>
                </a:lnTo>
                <a:lnTo>
                  <a:pt x="61" y="179"/>
                </a:lnTo>
                <a:lnTo>
                  <a:pt x="47" y="183"/>
                </a:lnTo>
                <a:lnTo>
                  <a:pt x="32" y="189"/>
                </a:lnTo>
                <a:lnTo>
                  <a:pt x="18" y="193"/>
                </a:lnTo>
                <a:lnTo>
                  <a:pt x="2" y="199"/>
                </a:lnTo>
                <a:lnTo>
                  <a:pt x="2" y="195"/>
                </a:lnTo>
                <a:lnTo>
                  <a:pt x="2" y="191"/>
                </a:lnTo>
                <a:lnTo>
                  <a:pt x="0" y="187"/>
                </a:lnTo>
                <a:lnTo>
                  <a:pt x="0" y="183"/>
                </a:lnTo>
                <a:lnTo>
                  <a:pt x="14" y="175"/>
                </a:lnTo>
                <a:lnTo>
                  <a:pt x="30" y="167"/>
                </a:lnTo>
                <a:lnTo>
                  <a:pt x="43" y="161"/>
                </a:lnTo>
                <a:lnTo>
                  <a:pt x="59" y="157"/>
                </a:lnTo>
                <a:lnTo>
                  <a:pt x="73" y="153"/>
                </a:lnTo>
                <a:lnTo>
                  <a:pt x="89" y="149"/>
                </a:lnTo>
                <a:lnTo>
                  <a:pt x="107" y="145"/>
                </a:lnTo>
                <a:lnTo>
                  <a:pt x="125" y="141"/>
                </a:lnTo>
                <a:lnTo>
                  <a:pt x="125" y="137"/>
                </a:lnTo>
                <a:lnTo>
                  <a:pt x="125" y="133"/>
                </a:lnTo>
                <a:lnTo>
                  <a:pt x="125" y="131"/>
                </a:lnTo>
                <a:lnTo>
                  <a:pt x="127" y="127"/>
                </a:lnTo>
                <a:lnTo>
                  <a:pt x="115" y="121"/>
                </a:lnTo>
                <a:lnTo>
                  <a:pt x="105" y="117"/>
                </a:lnTo>
                <a:lnTo>
                  <a:pt x="93" y="111"/>
                </a:lnTo>
                <a:lnTo>
                  <a:pt x="83" y="105"/>
                </a:lnTo>
                <a:lnTo>
                  <a:pt x="71" y="100"/>
                </a:lnTo>
                <a:lnTo>
                  <a:pt x="61" y="96"/>
                </a:lnTo>
                <a:lnTo>
                  <a:pt x="49" y="90"/>
                </a:lnTo>
                <a:lnTo>
                  <a:pt x="39" y="86"/>
                </a:lnTo>
                <a:lnTo>
                  <a:pt x="37" y="80"/>
                </a:lnTo>
                <a:lnTo>
                  <a:pt x="37" y="76"/>
                </a:lnTo>
                <a:lnTo>
                  <a:pt x="35" y="70"/>
                </a:lnTo>
                <a:lnTo>
                  <a:pt x="35" y="66"/>
                </a:lnTo>
                <a:lnTo>
                  <a:pt x="43" y="68"/>
                </a:lnTo>
                <a:lnTo>
                  <a:pt x="55" y="72"/>
                </a:lnTo>
                <a:lnTo>
                  <a:pt x="71" y="78"/>
                </a:lnTo>
                <a:lnTo>
                  <a:pt x="87" y="84"/>
                </a:lnTo>
                <a:lnTo>
                  <a:pt x="105" y="90"/>
                </a:lnTo>
                <a:lnTo>
                  <a:pt x="119" y="94"/>
                </a:lnTo>
                <a:lnTo>
                  <a:pt x="133" y="98"/>
                </a:lnTo>
                <a:lnTo>
                  <a:pt x="141" y="98"/>
                </a:lnTo>
                <a:lnTo>
                  <a:pt x="135" y="70"/>
                </a:lnTo>
                <a:lnTo>
                  <a:pt x="131" y="48"/>
                </a:lnTo>
                <a:lnTo>
                  <a:pt x="129" y="28"/>
                </a:lnTo>
                <a:lnTo>
                  <a:pt x="129" y="8"/>
                </a:lnTo>
                <a:lnTo>
                  <a:pt x="133" y="8"/>
                </a:lnTo>
                <a:lnTo>
                  <a:pt x="137" y="10"/>
                </a:lnTo>
                <a:lnTo>
                  <a:pt x="141" y="10"/>
                </a:lnTo>
                <a:lnTo>
                  <a:pt x="145" y="12"/>
                </a:lnTo>
                <a:lnTo>
                  <a:pt x="153" y="36"/>
                </a:lnTo>
                <a:lnTo>
                  <a:pt x="159" y="60"/>
                </a:lnTo>
                <a:lnTo>
                  <a:pt x="167" y="84"/>
                </a:lnTo>
                <a:lnTo>
                  <a:pt x="175" y="109"/>
                </a:lnTo>
                <a:lnTo>
                  <a:pt x="182" y="96"/>
                </a:lnTo>
                <a:lnTo>
                  <a:pt x="192" y="80"/>
                </a:lnTo>
                <a:lnTo>
                  <a:pt x="202" y="62"/>
                </a:lnTo>
                <a:lnTo>
                  <a:pt x="214" y="46"/>
                </a:lnTo>
                <a:lnTo>
                  <a:pt x="226" y="30"/>
                </a:lnTo>
                <a:lnTo>
                  <a:pt x="238" y="16"/>
                </a:lnTo>
                <a:lnTo>
                  <a:pt x="254" y="6"/>
                </a:lnTo>
                <a:lnTo>
                  <a:pt x="270" y="0"/>
                </a:lnTo>
                <a:lnTo>
                  <a:pt x="270" y="0"/>
                </a:lnTo>
                <a:lnTo>
                  <a:pt x="272" y="2"/>
                </a:lnTo>
                <a:lnTo>
                  <a:pt x="272" y="4"/>
                </a:lnTo>
                <a:lnTo>
                  <a:pt x="274" y="6"/>
                </a:lnTo>
                <a:lnTo>
                  <a:pt x="264" y="22"/>
                </a:lnTo>
                <a:lnTo>
                  <a:pt x="252" y="36"/>
                </a:lnTo>
                <a:lnTo>
                  <a:pt x="242" y="52"/>
                </a:lnTo>
                <a:lnTo>
                  <a:pt x="230" y="66"/>
                </a:lnTo>
                <a:lnTo>
                  <a:pt x="220" y="82"/>
                </a:lnTo>
                <a:lnTo>
                  <a:pt x="212" y="100"/>
                </a:lnTo>
                <a:lnTo>
                  <a:pt x="202" y="115"/>
                </a:lnTo>
                <a:lnTo>
                  <a:pt x="196" y="133"/>
                </a:lnTo>
                <a:lnTo>
                  <a:pt x="242" y="121"/>
                </a:lnTo>
                <a:lnTo>
                  <a:pt x="278" y="113"/>
                </a:lnTo>
                <a:lnTo>
                  <a:pt x="304" y="105"/>
                </a:lnTo>
                <a:lnTo>
                  <a:pt x="324" y="101"/>
                </a:lnTo>
                <a:lnTo>
                  <a:pt x="337" y="100"/>
                </a:lnTo>
                <a:lnTo>
                  <a:pt x="347" y="98"/>
                </a:lnTo>
                <a:lnTo>
                  <a:pt x="357" y="98"/>
                </a:lnTo>
                <a:lnTo>
                  <a:pt x="367" y="98"/>
                </a:lnTo>
                <a:lnTo>
                  <a:pt x="367" y="101"/>
                </a:lnTo>
                <a:lnTo>
                  <a:pt x="365" y="103"/>
                </a:lnTo>
                <a:lnTo>
                  <a:pt x="365" y="107"/>
                </a:lnTo>
                <a:lnTo>
                  <a:pt x="363" y="111"/>
                </a:lnTo>
                <a:lnTo>
                  <a:pt x="345" y="117"/>
                </a:lnTo>
                <a:lnTo>
                  <a:pt x="327" y="125"/>
                </a:lnTo>
                <a:lnTo>
                  <a:pt x="310" y="129"/>
                </a:lnTo>
                <a:lnTo>
                  <a:pt x="292" y="135"/>
                </a:lnTo>
                <a:lnTo>
                  <a:pt x="276" y="139"/>
                </a:lnTo>
                <a:lnTo>
                  <a:pt x="258" y="145"/>
                </a:lnTo>
                <a:lnTo>
                  <a:pt x="242" y="149"/>
                </a:lnTo>
                <a:lnTo>
                  <a:pt x="224" y="155"/>
                </a:lnTo>
                <a:lnTo>
                  <a:pt x="228" y="163"/>
                </a:lnTo>
                <a:lnTo>
                  <a:pt x="234" y="173"/>
                </a:lnTo>
                <a:lnTo>
                  <a:pt x="244" y="181"/>
                </a:lnTo>
                <a:lnTo>
                  <a:pt x="254" y="191"/>
                </a:lnTo>
                <a:lnTo>
                  <a:pt x="266" y="199"/>
                </a:lnTo>
                <a:lnTo>
                  <a:pt x="280" y="209"/>
                </a:lnTo>
                <a:lnTo>
                  <a:pt x="292" y="217"/>
                </a:lnTo>
                <a:lnTo>
                  <a:pt x="306" y="225"/>
                </a:lnTo>
                <a:lnTo>
                  <a:pt x="306" y="233"/>
                </a:lnTo>
                <a:lnTo>
                  <a:pt x="306" y="239"/>
                </a:lnTo>
                <a:lnTo>
                  <a:pt x="306" y="247"/>
                </a:lnTo>
                <a:lnTo>
                  <a:pt x="308" y="254"/>
                </a:lnTo>
                <a:lnTo>
                  <a:pt x="306" y="256"/>
                </a:lnTo>
                <a:lnTo>
                  <a:pt x="304" y="256"/>
                </a:lnTo>
                <a:lnTo>
                  <a:pt x="302" y="258"/>
                </a:lnTo>
                <a:lnTo>
                  <a:pt x="300" y="258"/>
                </a:lnTo>
                <a:lnTo>
                  <a:pt x="286" y="245"/>
                </a:lnTo>
                <a:lnTo>
                  <a:pt x="270" y="231"/>
                </a:lnTo>
                <a:lnTo>
                  <a:pt x="256" y="219"/>
                </a:lnTo>
                <a:lnTo>
                  <a:pt x="240" y="209"/>
                </a:lnTo>
                <a:lnTo>
                  <a:pt x="224" y="199"/>
                </a:lnTo>
                <a:lnTo>
                  <a:pt x="210" y="191"/>
                </a:lnTo>
                <a:lnTo>
                  <a:pt x="196" y="185"/>
                </a:lnTo>
                <a:lnTo>
                  <a:pt x="184" y="183"/>
                </a:lnTo>
                <a:lnTo>
                  <a:pt x="188" y="223"/>
                </a:lnTo>
                <a:lnTo>
                  <a:pt x="192" y="254"/>
                </a:lnTo>
                <a:lnTo>
                  <a:pt x="196" y="280"/>
                </a:lnTo>
                <a:lnTo>
                  <a:pt x="196" y="306"/>
                </a:lnTo>
                <a:lnTo>
                  <a:pt x="194" y="306"/>
                </a:lnTo>
                <a:lnTo>
                  <a:pt x="190" y="304"/>
                </a:lnTo>
                <a:lnTo>
                  <a:pt x="188" y="304"/>
                </a:lnTo>
                <a:lnTo>
                  <a:pt x="184" y="304"/>
                </a:lnTo>
                <a:lnTo>
                  <a:pt x="184" y="304"/>
                </a:lnTo>
                <a:lnTo>
                  <a:pt x="184" y="3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1" name="Freeform 34"/>
          <p:cNvSpPr/>
          <p:nvPr/>
        </p:nvSpPr>
        <p:spPr bwMode="auto">
          <a:xfrm>
            <a:off x="1789113" y="585788"/>
            <a:ext cx="474662" cy="433387"/>
          </a:xfrm>
          <a:custGeom>
            <a:avLst/>
            <a:gdLst>
              <a:gd name="T0" fmla="*/ 100 w 398"/>
              <a:gd name="T1" fmla="*/ 340 h 364"/>
              <a:gd name="T2" fmla="*/ 22 w 398"/>
              <a:gd name="T3" fmla="*/ 276 h 364"/>
              <a:gd name="T4" fmla="*/ 0 w 398"/>
              <a:gd name="T5" fmla="*/ 197 h 364"/>
              <a:gd name="T6" fmla="*/ 30 w 398"/>
              <a:gd name="T7" fmla="*/ 97 h 364"/>
              <a:gd name="T8" fmla="*/ 72 w 398"/>
              <a:gd name="T9" fmla="*/ 34 h 364"/>
              <a:gd name="T10" fmla="*/ 90 w 398"/>
              <a:gd name="T11" fmla="*/ 18 h 364"/>
              <a:gd name="T12" fmla="*/ 112 w 398"/>
              <a:gd name="T13" fmla="*/ 6 h 364"/>
              <a:gd name="T14" fmla="*/ 137 w 398"/>
              <a:gd name="T15" fmla="*/ 0 h 364"/>
              <a:gd name="T16" fmla="*/ 151 w 398"/>
              <a:gd name="T17" fmla="*/ 10 h 364"/>
              <a:gd name="T18" fmla="*/ 139 w 398"/>
              <a:gd name="T19" fmla="*/ 24 h 364"/>
              <a:gd name="T20" fmla="*/ 120 w 398"/>
              <a:gd name="T21" fmla="*/ 36 h 364"/>
              <a:gd name="T22" fmla="*/ 100 w 398"/>
              <a:gd name="T23" fmla="*/ 48 h 364"/>
              <a:gd name="T24" fmla="*/ 62 w 398"/>
              <a:gd name="T25" fmla="*/ 111 h 364"/>
              <a:gd name="T26" fmla="*/ 38 w 398"/>
              <a:gd name="T27" fmla="*/ 215 h 364"/>
              <a:gd name="T28" fmla="*/ 66 w 398"/>
              <a:gd name="T29" fmla="*/ 292 h 364"/>
              <a:gd name="T30" fmla="*/ 163 w 398"/>
              <a:gd name="T31" fmla="*/ 332 h 364"/>
              <a:gd name="T32" fmla="*/ 270 w 398"/>
              <a:gd name="T33" fmla="*/ 320 h 364"/>
              <a:gd name="T34" fmla="*/ 320 w 398"/>
              <a:gd name="T35" fmla="*/ 288 h 364"/>
              <a:gd name="T36" fmla="*/ 352 w 398"/>
              <a:gd name="T37" fmla="*/ 248 h 364"/>
              <a:gd name="T38" fmla="*/ 368 w 398"/>
              <a:gd name="T39" fmla="*/ 195 h 364"/>
              <a:gd name="T40" fmla="*/ 334 w 398"/>
              <a:gd name="T41" fmla="*/ 123 h 364"/>
              <a:gd name="T42" fmla="*/ 245 w 398"/>
              <a:gd name="T43" fmla="*/ 95 h 364"/>
              <a:gd name="T44" fmla="*/ 169 w 398"/>
              <a:gd name="T45" fmla="*/ 129 h 364"/>
              <a:gd name="T46" fmla="*/ 141 w 398"/>
              <a:gd name="T47" fmla="*/ 215 h 364"/>
              <a:gd name="T48" fmla="*/ 169 w 398"/>
              <a:gd name="T49" fmla="*/ 274 h 364"/>
              <a:gd name="T50" fmla="*/ 195 w 398"/>
              <a:gd name="T51" fmla="*/ 276 h 364"/>
              <a:gd name="T52" fmla="*/ 221 w 398"/>
              <a:gd name="T53" fmla="*/ 270 h 364"/>
              <a:gd name="T54" fmla="*/ 247 w 398"/>
              <a:gd name="T55" fmla="*/ 258 h 364"/>
              <a:gd name="T56" fmla="*/ 263 w 398"/>
              <a:gd name="T57" fmla="*/ 226 h 364"/>
              <a:gd name="T58" fmla="*/ 259 w 398"/>
              <a:gd name="T59" fmla="*/ 203 h 364"/>
              <a:gd name="T60" fmla="*/ 239 w 398"/>
              <a:gd name="T61" fmla="*/ 191 h 364"/>
              <a:gd name="T62" fmla="*/ 217 w 398"/>
              <a:gd name="T63" fmla="*/ 199 h 364"/>
              <a:gd name="T64" fmla="*/ 201 w 398"/>
              <a:gd name="T65" fmla="*/ 189 h 364"/>
              <a:gd name="T66" fmla="*/ 209 w 398"/>
              <a:gd name="T67" fmla="*/ 169 h 364"/>
              <a:gd name="T68" fmla="*/ 223 w 398"/>
              <a:gd name="T69" fmla="*/ 159 h 364"/>
              <a:gd name="T70" fmla="*/ 245 w 398"/>
              <a:gd name="T71" fmla="*/ 157 h 364"/>
              <a:gd name="T72" fmla="*/ 282 w 398"/>
              <a:gd name="T73" fmla="*/ 185 h 364"/>
              <a:gd name="T74" fmla="*/ 286 w 398"/>
              <a:gd name="T75" fmla="*/ 238 h 364"/>
              <a:gd name="T76" fmla="*/ 253 w 398"/>
              <a:gd name="T77" fmla="*/ 282 h 364"/>
              <a:gd name="T78" fmla="*/ 191 w 398"/>
              <a:gd name="T79" fmla="*/ 302 h 364"/>
              <a:gd name="T80" fmla="*/ 125 w 398"/>
              <a:gd name="T81" fmla="*/ 270 h 364"/>
              <a:gd name="T82" fmla="*/ 104 w 398"/>
              <a:gd name="T83" fmla="*/ 203 h 364"/>
              <a:gd name="T84" fmla="*/ 122 w 398"/>
              <a:gd name="T85" fmla="*/ 139 h 364"/>
              <a:gd name="T86" fmla="*/ 173 w 398"/>
              <a:gd name="T87" fmla="*/ 89 h 364"/>
              <a:gd name="T88" fmla="*/ 237 w 398"/>
              <a:gd name="T89" fmla="*/ 73 h 364"/>
              <a:gd name="T90" fmla="*/ 290 w 398"/>
              <a:gd name="T91" fmla="*/ 77 h 364"/>
              <a:gd name="T92" fmla="*/ 338 w 398"/>
              <a:gd name="T93" fmla="*/ 95 h 364"/>
              <a:gd name="T94" fmla="*/ 378 w 398"/>
              <a:gd name="T95" fmla="*/ 137 h 364"/>
              <a:gd name="T96" fmla="*/ 390 w 398"/>
              <a:gd name="T97" fmla="*/ 218 h 364"/>
              <a:gd name="T98" fmla="*/ 350 w 398"/>
              <a:gd name="T99" fmla="*/ 292 h 364"/>
              <a:gd name="T100" fmla="*/ 286 w 398"/>
              <a:gd name="T101" fmla="*/ 338 h 364"/>
              <a:gd name="T102" fmla="*/ 207 w 398"/>
              <a:gd name="T103" fmla="*/ 360 h 364"/>
              <a:gd name="T104" fmla="*/ 161 w 398"/>
              <a:gd name="T105" fmla="*/ 364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98" h="364">
                <a:moveTo>
                  <a:pt x="161" y="364"/>
                </a:moveTo>
                <a:lnTo>
                  <a:pt x="100" y="340"/>
                </a:lnTo>
                <a:lnTo>
                  <a:pt x="54" y="310"/>
                </a:lnTo>
                <a:lnTo>
                  <a:pt x="22" y="276"/>
                </a:lnTo>
                <a:lnTo>
                  <a:pt x="4" y="238"/>
                </a:lnTo>
                <a:lnTo>
                  <a:pt x="0" y="197"/>
                </a:lnTo>
                <a:lnTo>
                  <a:pt x="8" y="149"/>
                </a:lnTo>
                <a:lnTo>
                  <a:pt x="30" y="97"/>
                </a:lnTo>
                <a:lnTo>
                  <a:pt x="62" y="42"/>
                </a:lnTo>
                <a:lnTo>
                  <a:pt x="72" y="34"/>
                </a:lnTo>
                <a:lnTo>
                  <a:pt x="82" y="26"/>
                </a:lnTo>
                <a:lnTo>
                  <a:pt x="90" y="18"/>
                </a:lnTo>
                <a:lnTo>
                  <a:pt x="102" y="10"/>
                </a:lnTo>
                <a:lnTo>
                  <a:pt x="112" y="6"/>
                </a:lnTo>
                <a:lnTo>
                  <a:pt x="124" y="2"/>
                </a:lnTo>
                <a:lnTo>
                  <a:pt x="137" y="0"/>
                </a:lnTo>
                <a:lnTo>
                  <a:pt x="153" y="2"/>
                </a:lnTo>
                <a:lnTo>
                  <a:pt x="151" y="10"/>
                </a:lnTo>
                <a:lnTo>
                  <a:pt x="145" y="16"/>
                </a:lnTo>
                <a:lnTo>
                  <a:pt x="139" y="24"/>
                </a:lnTo>
                <a:lnTo>
                  <a:pt x="129" y="30"/>
                </a:lnTo>
                <a:lnTo>
                  <a:pt x="120" y="36"/>
                </a:lnTo>
                <a:lnTo>
                  <a:pt x="110" y="42"/>
                </a:lnTo>
                <a:lnTo>
                  <a:pt x="100" y="48"/>
                </a:lnTo>
                <a:lnTo>
                  <a:pt x="92" y="54"/>
                </a:lnTo>
                <a:lnTo>
                  <a:pt x="62" y="111"/>
                </a:lnTo>
                <a:lnTo>
                  <a:pt x="44" y="167"/>
                </a:lnTo>
                <a:lnTo>
                  <a:pt x="38" y="215"/>
                </a:lnTo>
                <a:lnTo>
                  <a:pt x="44" y="258"/>
                </a:lnTo>
                <a:lnTo>
                  <a:pt x="66" y="292"/>
                </a:lnTo>
                <a:lnTo>
                  <a:pt x="106" y="318"/>
                </a:lnTo>
                <a:lnTo>
                  <a:pt x="163" y="332"/>
                </a:lnTo>
                <a:lnTo>
                  <a:pt x="241" y="334"/>
                </a:lnTo>
                <a:lnTo>
                  <a:pt x="270" y="320"/>
                </a:lnTo>
                <a:lnTo>
                  <a:pt x="298" y="306"/>
                </a:lnTo>
                <a:lnTo>
                  <a:pt x="320" y="288"/>
                </a:lnTo>
                <a:lnTo>
                  <a:pt x="338" y="268"/>
                </a:lnTo>
                <a:lnTo>
                  <a:pt x="352" y="248"/>
                </a:lnTo>
                <a:lnTo>
                  <a:pt x="362" y="222"/>
                </a:lnTo>
                <a:lnTo>
                  <a:pt x="368" y="195"/>
                </a:lnTo>
                <a:lnTo>
                  <a:pt x="370" y="163"/>
                </a:lnTo>
                <a:lnTo>
                  <a:pt x="334" y="123"/>
                </a:lnTo>
                <a:lnTo>
                  <a:pt x="290" y="101"/>
                </a:lnTo>
                <a:lnTo>
                  <a:pt x="245" y="95"/>
                </a:lnTo>
                <a:lnTo>
                  <a:pt x="203" y="105"/>
                </a:lnTo>
                <a:lnTo>
                  <a:pt x="169" y="129"/>
                </a:lnTo>
                <a:lnTo>
                  <a:pt x="147" y="167"/>
                </a:lnTo>
                <a:lnTo>
                  <a:pt x="141" y="215"/>
                </a:lnTo>
                <a:lnTo>
                  <a:pt x="155" y="272"/>
                </a:lnTo>
                <a:lnTo>
                  <a:pt x="169" y="274"/>
                </a:lnTo>
                <a:lnTo>
                  <a:pt x="181" y="276"/>
                </a:lnTo>
                <a:lnTo>
                  <a:pt x="195" y="276"/>
                </a:lnTo>
                <a:lnTo>
                  <a:pt x="209" y="274"/>
                </a:lnTo>
                <a:lnTo>
                  <a:pt x="221" y="270"/>
                </a:lnTo>
                <a:lnTo>
                  <a:pt x="235" y="264"/>
                </a:lnTo>
                <a:lnTo>
                  <a:pt x="247" y="258"/>
                </a:lnTo>
                <a:lnTo>
                  <a:pt x="261" y="248"/>
                </a:lnTo>
                <a:lnTo>
                  <a:pt x="263" y="226"/>
                </a:lnTo>
                <a:lnTo>
                  <a:pt x="261" y="213"/>
                </a:lnTo>
                <a:lnTo>
                  <a:pt x="259" y="203"/>
                </a:lnTo>
                <a:lnTo>
                  <a:pt x="255" y="189"/>
                </a:lnTo>
                <a:lnTo>
                  <a:pt x="239" y="191"/>
                </a:lnTo>
                <a:lnTo>
                  <a:pt x="227" y="193"/>
                </a:lnTo>
                <a:lnTo>
                  <a:pt x="217" y="199"/>
                </a:lnTo>
                <a:lnTo>
                  <a:pt x="201" y="205"/>
                </a:lnTo>
                <a:lnTo>
                  <a:pt x="201" y="189"/>
                </a:lnTo>
                <a:lnTo>
                  <a:pt x="205" y="177"/>
                </a:lnTo>
                <a:lnTo>
                  <a:pt x="209" y="169"/>
                </a:lnTo>
                <a:lnTo>
                  <a:pt x="215" y="163"/>
                </a:lnTo>
                <a:lnTo>
                  <a:pt x="223" y="159"/>
                </a:lnTo>
                <a:lnTo>
                  <a:pt x="233" y="157"/>
                </a:lnTo>
                <a:lnTo>
                  <a:pt x="245" y="157"/>
                </a:lnTo>
                <a:lnTo>
                  <a:pt x="261" y="157"/>
                </a:lnTo>
                <a:lnTo>
                  <a:pt x="282" y="185"/>
                </a:lnTo>
                <a:lnTo>
                  <a:pt x="290" y="213"/>
                </a:lnTo>
                <a:lnTo>
                  <a:pt x="286" y="238"/>
                </a:lnTo>
                <a:lnTo>
                  <a:pt x="274" y="262"/>
                </a:lnTo>
                <a:lnTo>
                  <a:pt x="253" y="282"/>
                </a:lnTo>
                <a:lnTo>
                  <a:pt x="225" y="294"/>
                </a:lnTo>
                <a:lnTo>
                  <a:pt x="191" y="302"/>
                </a:lnTo>
                <a:lnTo>
                  <a:pt x="155" y="302"/>
                </a:lnTo>
                <a:lnTo>
                  <a:pt x="125" y="270"/>
                </a:lnTo>
                <a:lnTo>
                  <a:pt x="110" y="238"/>
                </a:lnTo>
                <a:lnTo>
                  <a:pt x="104" y="203"/>
                </a:lnTo>
                <a:lnTo>
                  <a:pt x="108" y="171"/>
                </a:lnTo>
                <a:lnTo>
                  <a:pt x="122" y="139"/>
                </a:lnTo>
                <a:lnTo>
                  <a:pt x="143" y="111"/>
                </a:lnTo>
                <a:lnTo>
                  <a:pt x="173" y="89"/>
                </a:lnTo>
                <a:lnTo>
                  <a:pt x="207" y="71"/>
                </a:lnTo>
                <a:lnTo>
                  <a:pt x="237" y="73"/>
                </a:lnTo>
                <a:lnTo>
                  <a:pt x="265" y="73"/>
                </a:lnTo>
                <a:lnTo>
                  <a:pt x="290" y="77"/>
                </a:lnTo>
                <a:lnTo>
                  <a:pt x="314" y="83"/>
                </a:lnTo>
                <a:lnTo>
                  <a:pt x="338" y="95"/>
                </a:lnTo>
                <a:lnTo>
                  <a:pt x="358" y="113"/>
                </a:lnTo>
                <a:lnTo>
                  <a:pt x="378" y="137"/>
                </a:lnTo>
                <a:lnTo>
                  <a:pt x="398" y="169"/>
                </a:lnTo>
                <a:lnTo>
                  <a:pt x="390" y="218"/>
                </a:lnTo>
                <a:lnTo>
                  <a:pt x="374" y="258"/>
                </a:lnTo>
                <a:lnTo>
                  <a:pt x="350" y="292"/>
                </a:lnTo>
                <a:lnTo>
                  <a:pt x="322" y="318"/>
                </a:lnTo>
                <a:lnTo>
                  <a:pt x="286" y="338"/>
                </a:lnTo>
                <a:lnTo>
                  <a:pt x="249" y="352"/>
                </a:lnTo>
                <a:lnTo>
                  <a:pt x="207" y="360"/>
                </a:lnTo>
                <a:lnTo>
                  <a:pt x="161" y="364"/>
                </a:lnTo>
                <a:lnTo>
                  <a:pt x="161" y="364"/>
                </a:lnTo>
                <a:lnTo>
                  <a:pt x="161" y="3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50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5722938"/>
            <a:ext cx="122237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auto">
          <a:xfrm>
            <a:off x="557295" y="980728"/>
            <a:ext cx="7488832" cy="5328592"/>
          </a:xfrm>
          <a:custGeom>
            <a:avLst/>
            <a:gdLst>
              <a:gd name="T0" fmla="*/ 9789 w 3383"/>
              <a:gd name="T1" fmla="*/ 1699524 h 2394"/>
              <a:gd name="T2" fmla="*/ 66563 w 3383"/>
              <a:gd name="T3" fmla="*/ 1536460 h 2394"/>
              <a:gd name="T4" fmla="*/ 120401 w 3383"/>
              <a:gd name="T5" fmla="*/ 1379501 h 2394"/>
              <a:gd name="T6" fmla="*/ 32303 w 3383"/>
              <a:gd name="T7" fmla="*/ 1144933 h 2394"/>
              <a:gd name="T8" fmla="*/ 142915 w 3383"/>
              <a:gd name="T9" fmla="*/ 902518 h 2394"/>
              <a:gd name="T10" fmla="*/ 22514 w 3383"/>
              <a:gd name="T11" fmla="*/ 685390 h 2394"/>
              <a:gd name="T12" fmla="*/ 54817 w 3383"/>
              <a:gd name="T13" fmla="*/ 551103 h 2394"/>
              <a:gd name="T14" fmla="*/ 168366 w 3383"/>
              <a:gd name="T15" fmla="*/ 465647 h 2394"/>
              <a:gd name="T16" fmla="*/ 70479 w 3383"/>
              <a:gd name="T17" fmla="*/ 254623 h 2394"/>
              <a:gd name="T18" fmla="*/ 57753 w 3383"/>
              <a:gd name="T19" fmla="*/ 134288 h 2394"/>
              <a:gd name="T20" fmla="*/ 199690 w 3383"/>
              <a:gd name="T21" fmla="*/ 100280 h 2394"/>
              <a:gd name="T22" fmla="*/ 465943 w 3383"/>
              <a:gd name="T23" fmla="*/ 91560 h 2394"/>
              <a:gd name="T24" fmla="*/ 747858 w 3383"/>
              <a:gd name="T25" fmla="*/ 34880 h 2394"/>
              <a:gd name="T26" fmla="*/ 919161 w 3383"/>
              <a:gd name="T27" fmla="*/ 145624 h 2394"/>
              <a:gd name="T28" fmla="*/ 1106126 w 3383"/>
              <a:gd name="T29" fmla="*/ 86328 h 2394"/>
              <a:gd name="T30" fmla="*/ 1308752 w 3383"/>
              <a:gd name="T31" fmla="*/ 26160 h 2394"/>
              <a:gd name="T32" fmla="*/ 1584794 w 3383"/>
              <a:gd name="T33" fmla="*/ 131672 h 2394"/>
              <a:gd name="T34" fmla="*/ 1794273 w 3383"/>
              <a:gd name="T35" fmla="*/ 66272 h 2394"/>
              <a:gd name="T36" fmla="*/ 1987111 w 3383"/>
              <a:gd name="T37" fmla="*/ 3488 h 2394"/>
              <a:gd name="T38" fmla="*/ 2126111 w 3383"/>
              <a:gd name="T39" fmla="*/ 120336 h 2394"/>
              <a:gd name="T40" fmla="*/ 2338526 w 3383"/>
              <a:gd name="T41" fmla="*/ 80224 h 2394"/>
              <a:gd name="T42" fmla="*/ 2583244 w 3383"/>
              <a:gd name="T43" fmla="*/ 46216 h 2394"/>
              <a:gd name="T44" fmla="*/ 2807406 w 3383"/>
              <a:gd name="T45" fmla="*/ 129056 h 2394"/>
              <a:gd name="T46" fmla="*/ 3055060 w 3383"/>
              <a:gd name="T47" fmla="*/ 20056 h 2394"/>
              <a:gd name="T48" fmla="*/ 3191124 w 3383"/>
              <a:gd name="T49" fmla="*/ 60168 h 2394"/>
              <a:gd name="T50" fmla="*/ 3273349 w 3383"/>
              <a:gd name="T51" fmla="*/ 200560 h 2394"/>
              <a:gd name="T52" fmla="*/ 3200912 w 3383"/>
              <a:gd name="T53" fmla="*/ 279911 h 2394"/>
              <a:gd name="T54" fmla="*/ 3131412 w 3383"/>
              <a:gd name="T55" fmla="*/ 357519 h 2394"/>
              <a:gd name="T56" fmla="*/ 3254750 w 3383"/>
              <a:gd name="T57" fmla="*/ 494423 h 2394"/>
              <a:gd name="T58" fmla="*/ 3311525 w 3383"/>
              <a:gd name="T59" fmla="*/ 597319 h 2394"/>
              <a:gd name="T60" fmla="*/ 3206786 w 3383"/>
              <a:gd name="T61" fmla="*/ 716782 h 2394"/>
              <a:gd name="T62" fmla="*/ 3159800 w 3383"/>
              <a:gd name="T63" fmla="*/ 837118 h 2394"/>
              <a:gd name="T64" fmla="*/ 3295863 w 3383"/>
              <a:gd name="T65" fmla="*/ 1025470 h 2394"/>
              <a:gd name="T66" fmla="*/ 3244962 w 3383"/>
              <a:gd name="T67" fmla="*/ 1159757 h 2394"/>
              <a:gd name="T68" fmla="*/ 3191124 w 3383"/>
              <a:gd name="T69" fmla="*/ 1342005 h 2394"/>
              <a:gd name="T70" fmla="*/ 3273349 w 3383"/>
              <a:gd name="T71" fmla="*/ 1601860 h 2394"/>
              <a:gd name="T72" fmla="*/ 3152948 w 3383"/>
              <a:gd name="T73" fmla="*/ 1704756 h 2394"/>
              <a:gd name="T74" fmla="*/ 3235173 w 3383"/>
              <a:gd name="T75" fmla="*/ 1856484 h 2394"/>
              <a:gd name="T76" fmla="*/ 3188187 w 3383"/>
              <a:gd name="T77" fmla="*/ 1984667 h 2394"/>
              <a:gd name="T78" fmla="*/ 3035483 w 3383"/>
              <a:gd name="T79" fmla="*/ 2050939 h 2394"/>
              <a:gd name="T80" fmla="*/ 2798596 w 3383"/>
              <a:gd name="T81" fmla="*/ 1968099 h 2394"/>
              <a:gd name="T82" fmla="*/ 2545068 w 3383"/>
              <a:gd name="T83" fmla="*/ 2010827 h 2394"/>
              <a:gd name="T84" fmla="*/ 2316991 w 3383"/>
              <a:gd name="T85" fmla="*/ 2058787 h 2394"/>
              <a:gd name="T86" fmla="*/ 2025287 w 3383"/>
              <a:gd name="T87" fmla="*/ 1939323 h 2394"/>
              <a:gd name="T88" fmla="*/ 1879435 w 3383"/>
              <a:gd name="T89" fmla="*/ 1984667 h 2394"/>
              <a:gd name="T90" fmla="*/ 1752181 w 3383"/>
              <a:gd name="T91" fmla="*/ 2084947 h 2394"/>
              <a:gd name="T92" fmla="*/ 1566196 w 3383"/>
              <a:gd name="T93" fmla="*/ 2024779 h 2394"/>
              <a:gd name="T94" fmla="*/ 1321478 w 3383"/>
              <a:gd name="T95" fmla="*/ 1899211 h 2394"/>
              <a:gd name="T96" fmla="*/ 1188351 w 3383"/>
              <a:gd name="T97" fmla="*/ 1950659 h 2394"/>
              <a:gd name="T98" fmla="*/ 1042499 w 3383"/>
              <a:gd name="T99" fmla="*/ 2064891 h 2394"/>
              <a:gd name="T100" fmla="*/ 906436 w 3383"/>
              <a:gd name="T101" fmla="*/ 2022163 h 2394"/>
              <a:gd name="T102" fmla="*/ 726323 w 3383"/>
              <a:gd name="T103" fmla="*/ 1925371 h 2394"/>
              <a:gd name="T104" fmla="*/ 599070 w 3383"/>
              <a:gd name="T105" fmla="*/ 1996003 h 2394"/>
              <a:gd name="T106" fmla="*/ 472795 w 3383"/>
              <a:gd name="T107" fmla="*/ 2067507 h 2394"/>
              <a:gd name="T108" fmla="*/ 234929 w 3383"/>
              <a:gd name="T109" fmla="*/ 1982051 h 239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383" h="2394">
                <a:moveTo>
                  <a:pt x="123" y="2171"/>
                </a:moveTo>
                <a:lnTo>
                  <a:pt x="75" y="2103"/>
                </a:lnTo>
                <a:lnTo>
                  <a:pt x="36" y="2027"/>
                </a:lnTo>
                <a:lnTo>
                  <a:pt x="20" y="1988"/>
                </a:lnTo>
                <a:lnTo>
                  <a:pt x="10" y="1949"/>
                </a:lnTo>
                <a:lnTo>
                  <a:pt x="4" y="1906"/>
                </a:lnTo>
                <a:lnTo>
                  <a:pt x="0" y="1867"/>
                </a:lnTo>
                <a:lnTo>
                  <a:pt x="7" y="1837"/>
                </a:lnTo>
                <a:lnTo>
                  <a:pt x="23" y="1811"/>
                </a:lnTo>
                <a:lnTo>
                  <a:pt x="68" y="1762"/>
                </a:lnTo>
                <a:lnTo>
                  <a:pt x="117" y="1716"/>
                </a:lnTo>
                <a:lnTo>
                  <a:pt x="133" y="1690"/>
                </a:lnTo>
                <a:lnTo>
                  <a:pt x="140" y="1661"/>
                </a:lnTo>
                <a:lnTo>
                  <a:pt x="136" y="1621"/>
                </a:lnTo>
                <a:lnTo>
                  <a:pt x="123" y="1582"/>
                </a:lnTo>
                <a:lnTo>
                  <a:pt x="85" y="1507"/>
                </a:lnTo>
                <a:lnTo>
                  <a:pt x="43" y="1435"/>
                </a:lnTo>
                <a:lnTo>
                  <a:pt x="30" y="1395"/>
                </a:lnTo>
                <a:lnTo>
                  <a:pt x="26" y="1356"/>
                </a:lnTo>
                <a:lnTo>
                  <a:pt x="33" y="1313"/>
                </a:lnTo>
                <a:lnTo>
                  <a:pt x="46" y="1274"/>
                </a:lnTo>
                <a:lnTo>
                  <a:pt x="88" y="1196"/>
                </a:lnTo>
                <a:lnTo>
                  <a:pt x="130" y="1120"/>
                </a:lnTo>
                <a:lnTo>
                  <a:pt x="143" y="1078"/>
                </a:lnTo>
                <a:lnTo>
                  <a:pt x="146" y="1035"/>
                </a:lnTo>
                <a:lnTo>
                  <a:pt x="140" y="993"/>
                </a:lnTo>
                <a:lnTo>
                  <a:pt x="123" y="950"/>
                </a:lnTo>
                <a:lnTo>
                  <a:pt x="72" y="868"/>
                </a:lnTo>
                <a:lnTo>
                  <a:pt x="46" y="829"/>
                </a:lnTo>
                <a:lnTo>
                  <a:pt x="23" y="786"/>
                </a:lnTo>
                <a:lnTo>
                  <a:pt x="7" y="744"/>
                </a:lnTo>
                <a:lnTo>
                  <a:pt x="0" y="698"/>
                </a:lnTo>
                <a:lnTo>
                  <a:pt x="10" y="672"/>
                </a:lnTo>
                <a:lnTo>
                  <a:pt x="30" y="652"/>
                </a:lnTo>
                <a:lnTo>
                  <a:pt x="56" y="632"/>
                </a:lnTo>
                <a:lnTo>
                  <a:pt x="85" y="616"/>
                </a:lnTo>
                <a:lnTo>
                  <a:pt x="117" y="600"/>
                </a:lnTo>
                <a:lnTo>
                  <a:pt x="143" y="583"/>
                </a:lnTo>
                <a:lnTo>
                  <a:pt x="162" y="560"/>
                </a:lnTo>
                <a:lnTo>
                  <a:pt x="172" y="534"/>
                </a:lnTo>
                <a:lnTo>
                  <a:pt x="172" y="508"/>
                </a:lnTo>
                <a:lnTo>
                  <a:pt x="169" y="485"/>
                </a:lnTo>
                <a:lnTo>
                  <a:pt x="153" y="436"/>
                </a:lnTo>
                <a:lnTo>
                  <a:pt x="98" y="338"/>
                </a:lnTo>
                <a:lnTo>
                  <a:pt x="72" y="292"/>
                </a:lnTo>
                <a:lnTo>
                  <a:pt x="52" y="246"/>
                </a:lnTo>
                <a:lnTo>
                  <a:pt x="46" y="223"/>
                </a:lnTo>
                <a:lnTo>
                  <a:pt x="46" y="200"/>
                </a:lnTo>
                <a:lnTo>
                  <a:pt x="49" y="177"/>
                </a:lnTo>
                <a:lnTo>
                  <a:pt x="59" y="154"/>
                </a:lnTo>
                <a:lnTo>
                  <a:pt x="72" y="138"/>
                </a:lnTo>
                <a:lnTo>
                  <a:pt x="85" y="128"/>
                </a:lnTo>
                <a:lnTo>
                  <a:pt x="117" y="112"/>
                </a:lnTo>
                <a:lnTo>
                  <a:pt x="159" y="108"/>
                </a:lnTo>
                <a:lnTo>
                  <a:pt x="204" y="115"/>
                </a:lnTo>
                <a:lnTo>
                  <a:pt x="302" y="128"/>
                </a:lnTo>
                <a:lnTo>
                  <a:pt x="347" y="135"/>
                </a:lnTo>
                <a:lnTo>
                  <a:pt x="389" y="131"/>
                </a:lnTo>
                <a:lnTo>
                  <a:pt x="434" y="121"/>
                </a:lnTo>
                <a:lnTo>
                  <a:pt x="476" y="105"/>
                </a:lnTo>
                <a:lnTo>
                  <a:pt x="560" y="69"/>
                </a:lnTo>
                <a:lnTo>
                  <a:pt x="645" y="40"/>
                </a:lnTo>
                <a:lnTo>
                  <a:pt x="687" y="33"/>
                </a:lnTo>
                <a:lnTo>
                  <a:pt x="732" y="33"/>
                </a:lnTo>
                <a:lnTo>
                  <a:pt x="764" y="40"/>
                </a:lnTo>
                <a:lnTo>
                  <a:pt x="794" y="56"/>
                </a:lnTo>
                <a:lnTo>
                  <a:pt x="852" y="105"/>
                </a:lnTo>
                <a:lnTo>
                  <a:pt x="881" y="131"/>
                </a:lnTo>
                <a:lnTo>
                  <a:pt x="910" y="151"/>
                </a:lnTo>
                <a:lnTo>
                  <a:pt x="939" y="167"/>
                </a:lnTo>
                <a:lnTo>
                  <a:pt x="975" y="171"/>
                </a:lnTo>
                <a:lnTo>
                  <a:pt x="1017" y="164"/>
                </a:lnTo>
                <a:lnTo>
                  <a:pt x="1056" y="148"/>
                </a:lnTo>
                <a:lnTo>
                  <a:pt x="1095" y="125"/>
                </a:lnTo>
                <a:lnTo>
                  <a:pt x="1130" y="99"/>
                </a:lnTo>
                <a:lnTo>
                  <a:pt x="1169" y="72"/>
                </a:lnTo>
                <a:lnTo>
                  <a:pt x="1208" y="46"/>
                </a:lnTo>
                <a:lnTo>
                  <a:pt x="1247" y="30"/>
                </a:lnTo>
                <a:lnTo>
                  <a:pt x="1289" y="23"/>
                </a:lnTo>
                <a:lnTo>
                  <a:pt x="1337" y="30"/>
                </a:lnTo>
                <a:lnTo>
                  <a:pt x="1386" y="43"/>
                </a:lnTo>
                <a:lnTo>
                  <a:pt x="1480" y="89"/>
                </a:lnTo>
                <a:lnTo>
                  <a:pt x="1525" y="115"/>
                </a:lnTo>
                <a:lnTo>
                  <a:pt x="1574" y="138"/>
                </a:lnTo>
                <a:lnTo>
                  <a:pt x="1619" y="151"/>
                </a:lnTo>
                <a:lnTo>
                  <a:pt x="1671" y="154"/>
                </a:lnTo>
                <a:lnTo>
                  <a:pt x="1713" y="148"/>
                </a:lnTo>
                <a:lnTo>
                  <a:pt x="1755" y="128"/>
                </a:lnTo>
                <a:lnTo>
                  <a:pt x="1794" y="105"/>
                </a:lnTo>
                <a:lnTo>
                  <a:pt x="1833" y="76"/>
                </a:lnTo>
                <a:lnTo>
                  <a:pt x="1875" y="49"/>
                </a:lnTo>
                <a:lnTo>
                  <a:pt x="1913" y="23"/>
                </a:lnTo>
                <a:lnTo>
                  <a:pt x="1956" y="7"/>
                </a:lnTo>
                <a:lnTo>
                  <a:pt x="2001" y="0"/>
                </a:lnTo>
                <a:lnTo>
                  <a:pt x="2030" y="4"/>
                </a:lnTo>
                <a:lnTo>
                  <a:pt x="2056" y="20"/>
                </a:lnTo>
                <a:lnTo>
                  <a:pt x="2079" y="43"/>
                </a:lnTo>
                <a:lnTo>
                  <a:pt x="2101" y="72"/>
                </a:lnTo>
                <a:lnTo>
                  <a:pt x="2147" y="121"/>
                </a:lnTo>
                <a:lnTo>
                  <a:pt x="2172" y="138"/>
                </a:lnTo>
                <a:lnTo>
                  <a:pt x="2202" y="148"/>
                </a:lnTo>
                <a:lnTo>
                  <a:pt x="2250" y="144"/>
                </a:lnTo>
                <a:lnTo>
                  <a:pt x="2295" y="131"/>
                </a:lnTo>
                <a:lnTo>
                  <a:pt x="2344" y="115"/>
                </a:lnTo>
                <a:lnTo>
                  <a:pt x="2389" y="92"/>
                </a:lnTo>
                <a:lnTo>
                  <a:pt x="2480" y="49"/>
                </a:lnTo>
                <a:lnTo>
                  <a:pt x="2525" y="36"/>
                </a:lnTo>
                <a:lnTo>
                  <a:pt x="2574" y="33"/>
                </a:lnTo>
                <a:lnTo>
                  <a:pt x="2609" y="36"/>
                </a:lnTo>
                <a:lnTo>
                  <a:pt x="2639" y="53"/>
                </a:lnTo>
                <a:lnTo>
                  <a:pt x="2700" y="95"/>
                </a:lnTo>
                <a:lnTo>
                  <a:pt x="2762" y="138"/>
                </a:lnTo>
                <a:lnTo>
                  <a:pt x="2791" y="151"/>
                </a:lnTo>
                <a:lnTo>
                  <a:pt x="2826" y="154"/>
                </a:lnTo>
                <a:lnTo>
                  <a:pt x="2868" y="148"/>
                </a:lnTo>
                <a:lnTo>
                  <a:pt x="2914" y="131"/>
                </a:lnTo>
                <a:lnTo>
                  <a:pt x="2995" y="82"/>
                </a:lnTo>
                <a:lnTo>
                  <a:pt x="3037" y="56"/>
                </a:lnTo>
                <a:lnTo>
                  <a:pt x="3079" y="36"/>
                </a:lnTo>
                <a:lnTo>
                  <a:pt x="3121" y="23"/>
                </a:lnTo>
                <a:lnTo>
                  <a:pt x="3144" y="23"/>
                </a:lnTo>
                <a:lnTo>
                  <a:pt x="3166" y="23"/>
                </a:lnTo>
                <a:lnTo>
                  <a:pt x="3199" y="33"/>
                </a:lnTo>
                <a:lnTo>
                  <a:pt x="3231" y="49"/>
                </a:lnTo>
                <a:lnTo>
                  <a:pt x="3260" y="69"/>
                </a:lnTo>
                <a:lnTo>
                  <a:pt x="3286" y="99"/>
                </a:lnTo>
                <a:lnTo>
                  <a:pt x="3305" y="128"/>
                </a:lnTo>
                <a:lnTo>
                  <a:pt x="3325" y="161"/>
                </a:lnTo>
                <a:lnTo>
                  <a:pt x="3338" y="193"/>
                </a:lnTo>
                <a:lnTo>
                  <a:pt x="3344" y="230"/>
                </a:lnTo>
                <a:lnTo>
                  <a:pt x="3344" y="243"/>
                </a:lnTo>
                <a:lnTo>
                  <a:pt x="3338" y="256"/>
                </a:lnTo>
                <a:lnTo>
                  <a:pt x="3322" y="279"/>
                </a:lnTo>
                <a:lnTo>
                  <a:pt x="3299" y="302"/>
                </a:lnTo>
                <a:lnTo>
                  <a:pt x="3270" y="321"/>
                </a:lnTo>
                <a:lnTo>
                  <a:pt x="3244" y="341"/>
                </a:lnTo>
                <a:lnTo>
                  <a:pt x="3218" y="361"/>
                </a:lnTo>
                <a:lnTo>
                  <a:pt x="3202" y="383"/>
                </a:lnTo>
                <a:lnTo>
                  <a:pt x="3199" y="397"/>
                </a:lnTo>
                <a:lnTo>
                  <a:pt x="3199" y="410"/>
                </a:lnTo>
                <a:lnTo>
                  <a:pt x="3208" y="449"/>
                </a:lnTo>
                <a:lnTo>
                  <a:pt x="3231" y="478"/>
                </a:lnTo>
                <a:lnTo>
                  <a:pt x="3260" y="511"/>
                </a:lnTo>
                <a:lnTo>
                  <a:pt x="3292" y="537"/>
                </a:lnTo>
                <a:lnTo>
                  <a:pt x="3325" y="567"/>
                </a:lnTo>
                <a:lnTo>
                  <a:pt x="3354" y="596"/>
                </a:lnTo>
                <a:lnTo>
                  <a:pt x="3377" y="629"/>
                </a:lnTo>
                <a:lnTo>
                  <a:pt x="3380" y="645"/>
                </a:lnTo>
                <a:lnTo>
                  <a:pt x="3383" y="665"/>
                </a:lnTo>
                <a:lnTo>
                  <a:pt x="3383" y="685"/>
                </a:lnTo>
                <a:lnTo>
                  <a:pt x="3380" y="701"/>
                </a:lnTo>
                <a:lnTo>
                  <a:pt x="3360" y="734"/>
                </a:lnTo>
                <a:lnTo>
                  <a:pt x="3334" y="763"/>
                </a:lnTo>
                <a:lnTo>
                  <a:pt x="3305" y="793"/>
                </a:lnTo>
                <a:lnTo>
                  <a:pt x="3276" y="822"/>
                </a:lnTo>
                <a:lnTo>
                  <a:pt x="3247" y="852"/>
                </a:lnTo>
                <a:lnTo>
                  <a:pt x="3231" y="884"/>
                </a:lnTo>
                <a:lnTo>
                  <a:pt x="3224" y="904"/>
                </a:lnTo>
                <a:lnTo>
                  <a:pt x="3221" y="921"/>
                </a:lnTo>
                <a:lnTo>
                  <a:pt x="3228" y="960"/>
                </a:lnTo>
                <a:lnTo>
                  <a:pt x="3244" y="999"/>
                </a:lnTo>
                <a:lnTo>
                  <a:pt x="3270" y="1035"/>
                </a:lnTo>
                <a:lnTo>
                  <a:pt x="3296" y="1068"/>
                </a:lnTo>
                <a:lnTo>
                  <a:pt x="3351" y="1140"/>
                </a:lnTo>
                <a:lnTo>
                  <a:pt x="3367" y="1176"/>
                </a:lnTo>
                <a:lnTo>
                  <a:pt x="3377" y="1215"/>
                </a:lnTo>
                <a:lnTo>
                  <a:pt x="3370" y="1248"/>
                </a:lnTo>
                <a:lnTo>
                  <a:pt x="3357" y="1277"/>
                </a:lnTo>
                <a:lnTo>
                  <a:pt x="3338" y="1304"/>
                </a:lnTo>
                <a:lnTo>
                  <a:pt x="3315" y="1330"/>
                </a:lnTo>
                <a:lnTo>
                  <a:pt x="3270" y="1386"/>
                </a:lnTo>
                <a:lnTo>
                  <a:pt x="3254" y="1415"/>
                </a:lnTo>
                <a:lnTo>
                  <a:pt x="3247" y="1448"/>
                </a:lnTo>
                <a:lnTo>
                  <a:pt x="3250" y="1494"/>
                </a:lnTo>
                <a:lnTo>
                  <a:pt x="3260" y="1539"/>
                </a:lnTo>
                <a:lnTo>
                  <a:pt x="3299" y="1631"/>
                </a:lnTo>
                <a:lnTo>
                  <a:pt x="3338" y="1723"/>
                </a:lnTo>
                <a:lnTo>
                  <a:pt x="3347" y="1769"/>
                </a:lnTo>
                <a:lnTo>
                  <a:pt x="3351" y="1818"/>
                </a:lnTo>
                <a:lnTo>
                  <a:pt x="3344" y="1837"/>
                </a:lnTo>
                <a:lnTo>
                  <a:pt x="3331" y="1857"/>
                </a:lnTo>
                <a:lnTo>
                  <a:pt x="3289" y="1887"/>
                </a:lnTo>
                <a:lnTo>
                  <a:pt x="3244" y="1916"/>
                </a:lnTo>
                <a:lnTo>
                  <a:pt x="3231" y="1936"/>
                </a:lnTo>
                <a:lnTo>
                  <a:pt x="3221" y="1955"/>
                </a:lnTo>
                <a:lnTo>
                  <a:pt x="3224" y="1988"/>
                </a:lnTo>
                <a:lnTo>
                  <a:pt x="3234" y="2018"/>
                </a:lnTo>
                <a:lnTo>
                  <a:pt x="3273" y="2073"/>
                </a:lnTo>
                <a:lnTo>
                  <a:pt x="3289" y="2103"/>
                </a:lnTo>
                <a:lnTo>
                  <a:pt x="3305" y="2129"/>
                </a:lnTo>
                <a:lnTo>
                  <a:pt x="3315" y="2158"/>
                </a:lnTo>
                <a:lnTo>
                  <a:pt x="3312" y="2188"/>
                </a:lnTo>
                <a:lnTo>
                  <a:pt x="3299" y="2217"/>
                </a:lnTo>
                <a:lnTo>
                  <a:pt x="3279" y="2247"/>
                </a:lnTo>
                <a:lnTo>
                  <a:pt x="3257" y="2276"/>
                </a:lnTo>
                <a:lnTo>
                  <a:pt x="3231" y="2299"/>
                </a:lnTo>
                <a:lnTo>
                  <a:pt x="3199" y="2319"/>
                </a:lnTo>
                <a:lnTo>
                  <a:pt x="3166" y="2335"/>
                </a:lnTo>
                <a:lnTo>
                  <a:pt x="3134" y="2345"/>
                </a:lnTo>
                <a:lnTo>
                  <a:pt x="3101" y="2352"/>
                </a:lnTo>
                <a:lnTo>
                  <a:pt x="3059" y="2352"/>
                </a:lnTo>
                <a:lnTo>
                  <a:pt x="3017" y="2339"/>
                </a:lnTo>
                <a:lnTo>
                  <a:pt x="2978" y="2319"/>
                </a:lnTo>
                <a:lnTo>
                  <a:pt x="2940" y="2296"/>
                </a:lnTo>
                <a:lnTo>
                  <a:pt x="2859" y="2257"/>
                </a:lnTo>
                <a:lnTo>
                  <a:pt x="2820" y="2240"/>
                </a:lnTo>
                <a:lnTo>
                  <a:pt x="2778" y="2237"/>
                </a:lnTo>
                <a:lnTo>
                  <a:pt x="2729" y="2244"/>
                </a:lnTo>
                <a:lnTo>
                  <a:pt x="2687" y="2260"/>
                </a:lnTo>
                <a:lnTo>
                  <a:pt x="2600" y="2306"/>
                </a:lnTo>
                <a:lnTo>
                  <a:pt x="2554" y="2329"/>
                </a:lnTo>
                <a:lnTo>
                  <a:pt x="2512" y="2348"/>
                </a:lnTo>
                <a:lnTo>
                  <a:pt x="2467" y="2365"/>
                </a:lnTo>
                <a:lnTo>
                  <a:pt x="2422" y="2368"/>
                </a:lnTo>
                <a:lnTo>
                  <a:pt x="2367" y="2361"/>
                </a:lnTo>
                <a:lnTo>
                  <a:pt x="2318" y="2345"/>
                </a:lnTo>
                <a:lnTo>
                  <a:pt x="2218" y="2293"/>
                </a:lnTo>
                <a:lnTo>
                  <a:pt x="2169" y="2263"/>
                </a:lnTo>
                <a:lnTo>
                  <a:pt x="2121" y="2240"/>
                </a:lnTo>
                <a:lnTo>
                  <a:pt x="2069" y="2224"/>
                </a:lnTo>
                <a:lnTo>
                  <a:pt x="2017" y="2221"/>
                </a:lnTo>
                <a:lnTo>
                  <a:pt x="1998" y="2224"/>
                </a:lnTo>
                <a:lnTo>
                  <a:pt x="1981" y="2230"/>
                </a:lnTo>
                <a:lnTo>
                  <a:pt x="1949" y="2250"/>
                </a:lnTo>
                <a:lnTo>
                  <a:pt x="1920" y="2276"/>
                </a:lnTo>
                <a:lnTo>
                  <a:pt x="1894" y="2309"/>
                </a:lnTo>
                <a:lnTo>
                  <a:pt x="1865" y="2342"/>
                </a:lnTo>
                <a:lnTo>
                  <a:pt x="1836" y="2368"/>
                </a:lnTo>
                <a:lnTo>
                  <a:pt x="1807" y="2388"/>
                </a:lnTo>
                <a:lnTo>
                  <a:pt x="1790" y="2391"/>
                </a:lnTo>
                <a:lnTo>
                  <a:pt x="1774" y="2394"/>
                </a:lnTo>
                <a:lnTo>
                  <a:pt x="1739" y="2388"/>
                </a:lnTo>
                <a:lnTo>
                  <a:pt x="1710" y="2381"/>
                </a:lnTo>
                <a:lnTo>
                  <a:pt x="1651" y="2355"/>
                </a:lnTo>
                <a:lnTo>
                  <a:pt x="1600" y="2322"/>
                </a:lnTo>
                <a:lnTo>
                  <a:pt x="1548" y="2283"/>
                </a:lnTo>
                <a:lnTo>
                  <a:pt x="1496" y="2244"/>
                </a:lnTo>
                <a:lnTo>
                  <a:pt x="1441" y="2211"/>
                </a:lnTo>
                <a:lnTo>
                  <a:pt x="1383" y="2188"/>
                </a:lnTo>
                <a:lnTo>
                  <a:pt x="1350" y="2178"/>
                </a:lnTo>
                <a:lnTo>
                  <a:pt x="1318" y="2175"/>
                </a:lnTo>
                <a:lnTo>
                  <a:pt x="1302" y="2178"/>
                </a:lnTo>
                <a:lnTo>
                  <a:pt x="1282" y="2185"/>
                </a:lnTo>
                <a:lnTo>
                  <a:pt x="1247" y="2204"/>
                </a:lnTo>
                <a:lnTo>
                  <a:pt x="1214" y="2237"/>
                </a:lnTo>
                <a:lnTo>
                  <a:pt x="1182" y="2270"/>
                </a:lnTo>
                <a:lnTo>
                  <a:pt x="1150" y="2306"/>
                </a:lnTo>
                <a:lnTo>
                  <a:pt x="1114" y="2339"/>
                </a:lnTo>
                <a:lnTo>
                  <a:pt x="1082" y="2361"/>
                </a:lnTo>
                <a:lnTo>
                  <a:pt x="1065" y="2368"/>
                </a:lnTo>
                <a:lnTo>
                  <a:pt x="1046" y="2368"/>
                </a:lnTo>
                <a:lnTo>
                  <a:pt x="1023" y="2368"/>
                </a:lnTo>
                <a:lnTo>
                  <a:pt x="1001" y="2361"/>
                </a:lnTo>
                <a:lnTo>
                  <a:pt x="962" y="2345"/>
                </a:lnTo>
                <a:lnTo>
                  <a:pt x="926" y="2319"/>
                </a:lnTo>
                <a:lnTo>
                  <a:pt x="894" y="2289"/>
                </a:lnTo>
                <a:lnTo>
                  <a:pt x="861" y="2260"/>
                </a:lnTo>
                <a:lnTo>
                  <a:pt x="826" y="2234"/>
                </a:lnTo>
                <a:lnTo>
                  <a:pt x="787" y="2214"/>
                </a:lnTo>
                <a:lnTo>
                  <a:pt x="742" y="2208"/>
                </a:lnTo>
                <a:lnTo>
                  <a:pt x="722" y="2211"/>
                </a:lnTo>
                <a:lnTo>
                  <a:pt x="706" y="2214"/>
                </a:lnTo>
                <a:lnTo>
                  <a:pt x="671" y="2234"/>
                </a:lnTo>
                <a:lnTo>
                  <a:pt x="641" y="2260"/>
                </a:lnTo>
                <a:lnTo>
                  <a:pt x="612" y="2289"/>
                </a:lnTo>
                <a:lnTo>
                  <a:pt x="583" y="2322"/>
                </a:lnTo>
                <a:lnTo>
                  <a:pt x="551" y="2348"/>
                </a:lnTo>
                <a:lnTo>
                  <a:pt x="518" y="2365"/>
                </a:lnTo>
                <a:lnTo>
                  <a:pt x="499" y="2371"/>
                </a:lnTo>
                <a:lnTo>
                  <a:pt x="483" y="2371"/>
                </a:lnTo>
                <a:lnTo>
                  <a:pt x="434" y="2368"/>
                </a:lnTo>
                <a:lnTo>
                  <a:pt x="386" y="2352"/>
                </a:lnTo>
                <a:lnTo>
                  <a:pt x="337" y="2332"/>
                </a:lnTo>
                <a:lnTo>
                  <a:pt x="289" y="2302"/>
                </a:lnTo>
                <a:lnTo>
                  <a:pt x="240" y="2273"/>
                </a:lnTo>
                <a:lnTo>
                  <a:pt x="195" y="2240"/>
                </a:lnTo>
                <a:lnTo>
                  <a:pt x="156" y="2204"/>
                </a:lnTo>
                <a:lnTo>
                  <a:pt x="123" y="2171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82" y="2444190"/>
            <a:ext cx="6738858" cy="2401668"/>
          </a:xfrm>
          <a:prstGeom prst="rect">
            <a:avLst/>
          </a:prstGeom>
        </p:spPr>
      </p:pic>
      <p:pic>
        <p:nvPicPr>
          <p:cNvPr id="7" name="9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32" y="443297"/>
            <a:ext cx="581858" cy="619781"/>
          </a:xfrm>
          <a:prstGeom prst="rect">
            <a:avLst/>
          </a:prstGeom>
          <a:effectLst/>
        </p:spPr>
      </p:pic>
      <p:pic>
        <p:nvPicPr>
          <p:cNvPr id="8" name="83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-27384"/>
            <a:ext cx="2797175" cy="795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37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020272" y="332656"/>
            <a:ext cx="172819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SHOW WORD</a:t>
            </a:r>
            <a:endParaRPr lang="es-ES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02"/>
          <p:cNvSpPr txBox="1"/>
          <p:nvPr/>
        </p:nvSpPr>
        <p:spPr>
          <a:xfrm>
            <a:off x="463550" y="333375"/>
            <a:ext cx="82645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prstClr val="white">
                    <a:lumMod val="85000"/>
                  </a:prstClr>
                </a:solidFill>
                <a:latin typeface="Cooper Std Black" panose="0208090304030B020404" pitchFamily="18" charset="0"/>
                <a:cs typeface="+mn-cs"/>
              </a:rPr>
              <a:t>climb</a:t>
            </a:r>
            <a:r>
              <a:rPr lang="en-US" sz="4800" dirty="0">
                <a:solidFill>
                  <a:prstClr val="white">
                    <a:lumMod val="85000"/>
                  </a:prstClr>
                </a:solidFill>
                <a:latin typeface="Cooper Std Black" panose="0208090304030B020404" pitchFamily="18" charset="0"/>
                <a:cs typeface="+mn-cs"/>
              </a:rPr>
              <a:t> </a:t>
            </a:r>
            <a:r>
              <a:rPr lang="en-US" sz="4800" dirty="0">
                <a:solidFill>
                  <a:prstClr val="white">
                    <a:lumMod val="50000"/>
                  </a:prstClr>
                </a:solidFill>
                <a:latin typeface="Cooper Std Black" panose="0208090304030B020404" pitchFamily="18" charset="0"/>
                <a:cs typeface="+mn-cs"/>
              </a:rPr>
              <a:t>a tree.</a:t>
            </a:r>
            <a:endParaRPr lang="en-US" sz="4800" dirty="0">
              <a:solidFill>
                <a:prstClr val="white">
                  <a:lumMod val="50000"/>
                </a:prstClr>
              </a:solidFill>
              <a:latin typeface="Cooper Std Black" panose="0208090304030B020404" pitchFamily="18" charset="0"/>
              <a:cs typeface="+mn-cs"/>
            </a:endParaRPr>
          </a:p>
        </p:txBody>
      </p:sp>
      <p:pic>
        <p:nvPicPr>
          <p:cNvPr id="115715" name="Picture 17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64088" y="1911350"/>
            <a:ext cx="4854575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012113" y="2894013"/>
            <a:ext cx="715962" cy="6445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308725" y="2420938"/>
            <a:ext cx="714375" cy="6445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rot="443256">
            <a:off x="6959600" y="2068513"/>
            <a:ext cx="714375" cy="64452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97788" y="2227263"/>
            <a:ext cx="715962" cy="644525"/>
          </a:xfrm>
          <a:prstGeom prst="ellipse">
            <a:avLst/>
          </a:prstGeom>
          <a:solidFill>
            <a:srgbClr val="854B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797675" y="4541838"/>
            <a:ext cx="714375" cy="646112"/>
          </a:xfrm>
          <a:prstGeom prst="ellipse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884863" y="2986088"/>
            <a:ext cx="714375" cy="6445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670550" y="3651250"/>
            <a:ext cx="714375" cy="6445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012113" y="3606800"/>
            <a:ext cx="715962" cy="64611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97675" y="5268913"/>
            <a:ext cx="714375" cy="644525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35850" y="4114800"/>
            <a:ext cx="714375" cy="6461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15726" name="Picture 7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4491038"/>
            <a:ext cx="20637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Freeform 23"/>
          <p:cNvSpPr/>
          <p:nvPr/>
        </p:nvSpPr>
        <p:spPr bwMode="auto">
          <a:xfrm>
            <a:off x="1662113" y="1919288"/>
            <a:ext cx="1266825" cy="557212"/>
          </a:xfrm>
          <a:custGeom>
            <a:avLst/>
            <a:gdLst>
              <a:gd name="T0" fmla="*/ 956 w 982"/>
              <a:gd name="T1" fmla="*/ 360 h 446"/>
              <a:gd name="T2" fmla="*/ 944 w 982"/>
              <a:gd name="T3" fmla="*/ 337 h 446"/>
              <a:gd name="T4" fmla="*/ 917 w 982"/>
              <a:gd name="T5" fmla="*/ 310 h 446"/>
              <a:gd name="T6" fmla="*/ 896 w 982"/>
              <a:gd name="T7" fmla="*/ 292 h 446"/>
              <a:gd name="T8" fmla="*/ 890 w 982"/>
              <a:gd name="T9" fmla="*/ 260 h 446"/>
              <a:gd name="T10" fmla="*/ 876 w 982"/>
              <a:gd name="T11" fmla="*/ 216 h 446"/>
              <a:gd name="T12" fmla="*/ 861 w 982"/>
              <a:gd name="T13" fmla="*/ 189 h 446"/>
              <a:gd name="T14" fmla="*/ 843 w 982"/>
              <a:gd name="T15" fmla="*/ 162 h 446"/>
              <a:gd name="T16" fmla="*/ 819 w 982"/>
              <a:gd name="T17" fmla="*/ 133 h 446"/>
              <a:gd name="T18" fmla="*/ 787 w 982"/>
              <a:gd name="T19" fmla="*/ 106 h 446"/>
              <a:gd name="T20" fmla="*/ 748 w 982"/>
              <a:gd name="T21" fmla="*/ 85 h 446"/>
              <a:gd name="T22" fmla="*/ 701 w 982"/>
              <a:gd name="T23" fmla="*/ 68 h 446"/>
              <a:gd name="T24" fmla="*/ 648 w 982"/>
              <a:gd name="T25" fmla="*/ 53 h 446"/>
              <a:gd name="T26" fmla="*/ 583 w 982"/>
              <a:gd name="T27" fmla="*/ 47 h 446"/>
              <a:gd name="T28" fmla="*/ 518 w 982"/>
              <a:gd name="T29" fmla="*/ 44 h 446"/>
              <a:gd name="T30" fmla="*/ 461 w 982"/>
              <a:gd name="T31" fmla="*/ 47 h 446"/>
              <a:gd name="T32" fmla="*/ 408 w 982"/>
              <a:gd name="T33" fmla="*/ 53 h 446"/>
              <a:gd name="T34" fmla="*/ 361 w 982"/>
              <a:gd name="T35" fmla="*/ 62 h 446"/>
              <a:gd name="T36" fmla="*/ 316 w 982"/>
              <a:gd name="T37" fmla="*/ 71 h 446"/>
              <a:gd name="T38" fmla="*/ 278 w 982"/>
              <a:gd name="T39" fmla="*/ 85 h 446"/>
              <a:gd name="T40" fmla="*/ 245 w 982"/>
              <a:gd name="T41" fmla="*/ 100 h 446"/>
              <a:gd name="T42" fmla="*/ 213 w 982"/>
              <a:gd name="T43" fmla="*/ 118 h 446"/>
              <a:gd name="T44" fmla="*/ 186 w 982"/>
              <a:gd name="T45" fmla="*/ 139 h 446"/>
              <a:gd name="T46" fmla="*/ 151 w 982"/>
              <a:gd name="T47" fmla="*/ 174 h 446"/>
              <a:gd name="T48" fmla="*/ 121 w 982"/>
              <a:gd name="T49" fmla="*/ 213 h 446"/>
              <a:gd name="T50" fmla="*/ 97 w 982"/>
              <a:gd name="T51" fmla="*/ 254 h 446"/>
              <a:gd name="T52" fmla="*/ 80 w 982"/>
              <a:gd name="T53" fmla="*/ 301 h 446"/>
              <a:gd name="T54" fmla="*/ 68 w 982"/>
              <a:gd name="T55" fmla="*/ 340 h 446"/>
              <a:gd name="T56" fmla="*/ 62 w 982"/>
              <a:gd name="T57" fmla="*/ 369 h 446"/>
              <a:gd name="T58" fmla="*/ 65 w 982"/>
              <a:gd name="T59" fmla="*/ 402 h 446"/>
              <a:gd name="T60" fmla="*/ 3 w 982"/>
              <a:gd name="T61" fmla="*/ 443 h 446"/>
              <a:gd name="T62" fmla="*/ 0 w 982"/>
              <a:gd name="T63" fmla="*/ 414 h 446"/>
              <a:gd name="T64" fmla="*/ 3 w 982"/>
              <a:gd name="T65" fmla="*/ 384 h 446"/>
              <a:gd name="T66" fmla="*/ 9 w 982"/>
              <a:gd name="T67" fmla="*/ 349 h 446"/>
              <a:gd name="T68" fmla="*/ 17 w 982"/>
              <a:gd name="T69" fmla="*/ 307 h 446"/>
              <a:gd name="T70" fmla="*/ 35 w 982"/>
              <a:gd name="T71" fmla="*/ 263 h 446"/>
              <a:gd name="T72" fmla="*/ 59 w 982"/>
              <a:gd name="T73" fmla="*/ 216 h 446"/>
              <a:gd name="T74" fmla="*/ 94 w 982"/>
              <a:gd name="T75" fmla="*/ 171 h 446"/>
              <a:gd name="T76" fmla="*/ 139 w 982"/>
              <a:gd name="T77" fmla="*/ 127 h 446"/>
              <a:gd name="T78" fmla="*/ 198 w 982"/>
              <a:gd name="T79" fmla="*/ 85 h 446"/>
              <a:gd name="T80" fmla="*/ 266 w 982"/>
              <a:gd name="T81" fmla="*/ 53 h 446"/>
              <a:gd name="T82" fmla="*/ 355 w 982"/>
              <a:gd name="T83" fmla="*/ 23 h 446"/>
              <a:gd name="T84" fmla="*/ 452 w 982"/>
              <a:gd name="T85" fmla="*/ 5 h 446"/>
              <a:gd name="T86" fmla="*/ 541 w 982"/>
              <a:gd name="T87" fmla="*/ 2 h 446"/>
              <a:gd name="T88" fmla="*/ 618 w 982"/>
              <a:gd name="T89" fmla="*/ 8 h 446"/>
              <a:gd name="T90" fmla="*/ 689 w 982"/>
              <a:gd name="T91" fmla="*/ 26 h 446"/>
              <a:gd name="T92" fmla="*/ 748 w 982"/>
              <a:gd name="T93" fmla="*/ 50 h 446"/>
              <a:gd name="T94" fmla="*/ 799 w 982"/>
              <a:gd name="T95" fmla="*/ 82 h 446"/>
              <a:gd name="T96" fmla="*/ 843 w 982"/>
              <a:gd name="T97" fmla="*/ 118 h 446"/>
              <a:gd name="T98" fmla="*/ 876 w 982"/>
              <a:gd name="T99" fmla="*/ 153 h 446"/>
              <a:gd name="T100" fmla="*/ 905 w 982"/>
              <a:gd name="T101" fmla="*/ 192 h 446"/>
              <a:gd name="T102" fmla="*/ 926 w 982"/>
              <a:gd name="T103" fmla="*/ 227 h 446"/>
              <a:gd name="T104" fmla="*/ 938 w 982"/>
              <a:gd name="T105" fmla="*/ 257 h 446"/>
              <a:gd name="T106" fmla="*/ 950 w 982"/>
              <a:gd name="T107" fmla="*/ 292 h 446"/>
              <a:gd name="T108" fmla="*/ 961 w 982"/>
              <a:gd name="T109" fmla="*/ 319 h 446"/>
              <a:gd name="T110" fmla="*/ 979 w 982"/>
              <a:gd name="T111" fmla="*/ 349 h 446"/>
              <a:gd name="T112" fmla="*/ 976 w 982"/>
              <a:gd name="T113" fmla="*/ 387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2" h="446">
                <a:moveTo>
                  <a:pt x="938" y="390"/>
                </a:moveTo>
                <a:lnTo>
                  <a:pt x="938" y="387"/>
                </a:lnTo>
                <a:lnTo>
                  <a:pt x="944" y="381"/>
                </a:lnTo>
                <a:lnTo>
                  <a:pt x="950" y="372"/>
                </a:lnTo>
                <a:lnTo>
                  <a:pt x="956" y="360"/>
                </a:lnTo>
                <a:lnTo>
                  <a:pt x="956" y="358"/>
                </a:lnTo>
                <a:lnTo>
                  <a:pt x="956" y="352"/>
                </a:lnTo>
                <a:lnTo>
                  <a:pt x="953" y="349"/>
                </a:lnTo>
                <a:lnTo>
                  <a:pt x="950" y="343"/>
                </a:lnTo>
                <a:lnTo>
                  <a:pt x="944" y="337"/>
                </a:lnTo>
                <a:lnTo>
                  <a:pt x="938" y="334"/>
                </a:lnTo>
                <a:lnTo>
                  <a:pt x="935" y="328"/>
                </a:lnTo>
                <a:lnTo>
                  <a:pt x="929" y="322"/>
                </a:lnTo>
                <a:lnTo>
                  <a:pt x="923" y="316"/>
                </a:lnTo>
                <a:lnTo>
                  <a:pt x="917" y="310"/>
                </a:lnTo>
                <a:lnTo>
                  <a:pt x="911" y="307"/>
                </a:lnTo>
                <a:lnTo>
                  <a:pt x="908" y="304"/>
                </a:lnTo>
                <a:lnTo>
                  <a:pt x="899" y="298"/>
                </a:lnTo>
                <a:lnTo>
                  <a:pt x="899" y="295"/>
                </a:lnTo>
                <a:lnTo>
                  <a:pt x="896" y="292"/>
                </a:lnTo>
                <a:lnTo>
                  <a:pt x="896" y="287"/>
                </a:lnTo>
                <a:lnTo>
                  <a:pt x="893" y="281"/>
                </a:lnTo>
                <a:lnTo>
                  <a:pt x="893" y="275"/>
                </a:lnTo>
                <a:lnTo>
                  <a:pt x="890" y="266"/>
                </a:lnTo>
                <a:lnTo>
                  <a:pt x="890" y="260"/>
                </a:lnTo>
                <a:lnTo>
                  <a:pt x="887" y="251"/>
                </a:lnTo>
                <a:lnTo>
                  <a:pt x="884" y="242"/>
                </a:lnTo>
                <a:lnTo>
                  <a:pt x="882" y="233"/>
                </a:lnTo>
                <a:lnTo>
                  <a:pt x="879" y="221"/>
                </a:lnTo>
                <a:lnTo>
                  <a:pt x="876" y="216"/>
                </a:lnTo>
                <a:lnTo>
                  <a:pt x="873" y="210"/>
                </a:lnTo>
                <a:lnTo>
                  <a:pt x="870" y="207"/>
                </a:lnTo>
                <a:lnTo>
                  <a:pt x="867" y="201"/>
                </a:lnTo>
                <a:lnTo>
                  <a:pt x="864" y="195"/>
                </a:lnTo>
                <a:lnTo>
                  <a:pt x="861" y="189"/>
                </a:lnTo>
                <a:lnTo>
                  <a:pt x="858" y="183"/>
                </a:lnTo>
                <a:lnTo>
                  <a:pt x="855" y="180"/>
                </a:lnTo>
                <a:lnTo>
                  <a:pt x="852" y="174"/>
                </a:lnTo>
                <a:lnTo>
                  <a:pt x="846" y="168"/>
                </a:lnTo>
                <a:lnTo>
                  <a:pt x="843" y="162"/>
                </a:lnTo>
                <a:lnTo>
                  <a:pt x="837" y="156"/>
                </a:lnTo>
                <a:lnTo>
                  <a:pt x="831" y="150"/>
                </a:lnTo>
                <a:lnTo>
                  <a:pt x="828" y="145"/>
                </a:lnTo>
                <a:lnTo>
                  <a:pt x="822" y="139"/>
                </a:lnTo>
                <a:lnTo>
                  <a:pt x="819" y="133"/>
                </a:lnTo>
                <a:lnTo>
                  <a:pt x="811" y="127"/>
                </a:lnTo>
                <a:lnTo>
                  <a:pt x="805" y="121"/>
                </a:lnTo>
                <a:lnTo>
                  <a:pt x="799" y="118"/>
                </a:lnTo>
                <a:lnTo>
                  <a:pt x="793" y="112"/>
                </a:lnTo>
                <a:lnTo>
                  <a:pt x="787" y="106"/>
                </a:lnTo>
                <a:lnTo>
                  <a:pt x="778" y="103"/>
                </a:lnTo>
                <a:lnTo>
                  <a:pt x="772" y="97"/>
                </a:lnTo>
                <a:lnTo>
                  <a:pt x="766" y="94"/>
                </a:lnTo>
                <a:lnTo>
                  <a:pt x="757" y="88"/>
                </a:lnTo>
                <a:lnTo>
                  <a:pt x="748" y="85"/>
                </a:lnTo>
                <a:lnTo>
                  <a:pt x="739" y="79"/>
                </a:lnTo>
                <a:lnTo>
                  <a:pt x="731" y="76"/>
                </a:lnTo>
                <a:lnTo>
                  <a:pt x="722" y="73"/>
                </a:lnTo>
                <a:lnTo>
                  <a:pt x="710" y="71"/>
                </a:lnTo>
                <a:lnTo>
                  <a:pt x="701" y="68"/>
                </a:lnTo>
                <a:lnTo>
                  <a:pt x="692" y="65"/>
                </a:lnTo>
                <a:lnTo>
                  <a:pt x="680" y="62"/>
                </a:lnTo>
                <a:lnTo>
                  <a:pt x="668" y="59"/>
                </a:lnTo>
                <a:lnTo>
                  <a:pt x="657" y="56"/>
                </a:lnTo>
                <a:lnTo>
                  <a:pt x="648" y="53"/>
                </a:lnTo>
                <a:lnTo>
                  <a:pt x="633" y="53"/>
                </a:lnTo>
                <a:lnTo>
                  <a:pt x="621" y="50"/>
                </a:lnTo>
                <a:lnTo>
                  <a:pt x="609" y="50"/>
                </a:lnTo>
                <a:lnTo>
                  <a:pt x="597" y="50"/>
                </a:lnTo>
                <a:lnTo>
                  <a:pt x="583" y="47"/>
                </a:lnTo>
                <a:lnTo>
                  <a:pt x="571" y="47"/>
                </a:lnTo>
                <a:lnTo>
                  <a:pt x="556" y="47"/>
                </a:lnTo>
                <a:lnTo>
                  <a:pt x="544" y="47"/>
                </a:lnTo>
                <a:lnTo>
                  <a:pt x="529" y="44"/>
                </a:lnTo>
                <a:lnTo>
                  <a:pt x="518" y="44"/>
                </a:lnTo>
                <a:lnTo>
                  <a:pt x="506" y="44"/>
                </a:lnTo>
                <a:lnTo>
                  <a:pt x="494" y="47"/>
                </a:lnTo>
                <a:lnTo>
                  <a:pt x="485" y="47"/>
                </a:lnTo>
                <a:lnTo>
                  <a:pt x="473" y="47"/>
                </a:lnTo>
                <a:lnTo>
                  <a:pt x="461" y="47"/>
                </a:lnTo>
                <a:lnTo>
                  <a:pt x="449" y="47"/>
                </a:lnTo>
                <a:lnTo>
                  <a:pt x="438" y="47"/>
                </a:lnTo>
                <a:lnTo>
                  <a:pt x="429" y="50"/>
                </a:lnTo>
                <a:lnTo>
                  <a:pt x="417" y="50"/>
                </a:lnTo>
                <a:lnTo>
                  <a:pt x="408" y="53"/>
                </a:lnTo>
                <a:lnTo>
                  <a:pt x="399" y="53"/>
                </a:lnTo>
                <a:lnTo>
                  <a:pt x="387" y="56"/>
                </a:lnTo>
                <a:lnTo>
                  <a:pt x="378" y="56"/>
                </a:lnTo>
                <a:lnTo>
                  <a:pt x="370" y="59"/>
                </a:lnTo>
                <a:lnTo>
                  <a:pt x="361" y="62"/>
                </a:lnTo>
                <a:lnTo>
                  <a:pt x="352" y="62"/>
                </a:lnTo>
                <a:lnTo>
                  <a:pt x="343" y="65"/>
                </a:lnTo>
                <a:lnTo>
                  <a:pt x="334" y="68"/>
                </a:lnTo>
                <a:lnTo>
                  <a:pt x="325" y="68"/>
                </a:lnTo>
                <a:lnTo>
                  <a:pt x="316" y="71"/>
                </a:lnTo>
                <a:lnTo>
                  <a:pt x="307" y="73"/>
                </a:lnTo>
                <a:lnTo>
                  <a:pt x="302" y="76"/>
                </a:lnTo>
                <a:lnTo>
                  <a:pt x="293" y="79"/>
                </a:lnTo>
                <a:lnTo>
                  <a:pt x="287" y="82"/>
                </a:lnTo>
                <a:lnTo>
                  <a:pt x="278" y="85"/>
                </a:lnTo>
                <a:lnTo>
                  <a:pt x="272" y="88"/>
                </a:lnTo>
                <a:lnTo>
                  <a:pt x="266" y="91"/>
                </a:lnTo>
                <a:lnTo>
                  <a:pt x="257" y="94"/>
                </a:lnTo>
                <a:lnTo>
                  <a:pt x="251" y="97"/>
                </a:lnTo>
                <a:lnTo>
                  <a:pt x="245" y="100"/>
                </a:lnTo>
                <a:lnTo>
                  <a:pt x="236" y="103"/>
                </a:lnTo>
                <a:lnTo>
                  <a:pt x="230" y="106"/>
                </a:lnTo>
                <a:lnTo>
                  <a:pt x="225" y="109"/>
                </a:lnTo>
                <a:lnTo>
                  <a:pt x="219" y="115"/>
                </a:lnTo>
                <a:lnTo>
                  <a:pt x="213" y="118"/>
                </a:lnTo>
                <a:lnTo>
                  <a:pt x="207" y="121"/>
                </a:lnTo>
                <a:lnTo>
                  <a:pt x="201" y="124"/>
                </a:lnTo>
                <a:lnTo>
                  <a:pt x="198" y="130"/>
                </a:lnTo>
                <a:lnTo>
                  <a:pt x="192" y="133"/>
                </a:lnTo>
                <a:lnTo>
                  <a:pt x="186" y="139"/>
                </a:lnTo>
                <a:lnTo>
                  <a:pt x="180" y="142"/>
                </a:lnTo>
                <a:lnTo>
                  <a:pt x="177" y="147"/>
                </a:lnTo>
                <a:lnTo>
                  <a:pt x="165" y="153"/>
                </a:lnTo>
                <a:lnTo>
                  <a:pt x="156" y="162"/>
                </a:lnTo>
                <a:lnTo>
                  <a:pt x="151" y="174"/>
                </a:lnTo>
                <a:lnTo>
                  <a:pt x="142" y="183"/>
                </a:lnTo>
                <a:lnTo>
                  <a:pt x="133" y="192"/>
                </a:lnTo>
                <a:lnTo>
                  <a:pt x="127" y="204"/>
                </a:lnTo>
                <a:lnTo>
                  <a:pt x="124" y="207"/>
                </a:lnTo>
                <a:lnTo>
                  <a:pt x="121" y="213"/>
                </a:lnTo>
                <a:lnTo>
                  <a:pt x="118" y="218"/>
                </a:lnTo>
                <a:lnTo>
                  <a:pt x="115" y="224"/>
                </a:lnTo>
                <a:lnTo>
                  <a:pt x="109" y="233"/>
                </a:lnTo>
                <a:lnTo>
                  <a:pt x="103" y="242"/>
                </a:lnTo>
                <a:lnTo>
                  <a:pt x="97" y="254"/>
                </a:lnTo>
                <a:lnTo>
                  <a:pt x="94" y="263"/>
                </a:lnTo>
                <a:lnTo>
                  <a:pt x="88" y="272"/>
                </a:lnTo>
                <a:lnTo>
                  <a:pt x="85" y="284"/>
                </a:lnTo>
                <a:lnTo>
                  <a:pt x="83" y="292"/>
                </a:lnTo>
                <a:lnTo>
                  <a:pt x="80" y="301"/>
                </a:lnTo>
                <a:lnTo>
                  <a:pt x="77" y="307"/>
                </a:lnTo>
                <a:lnTo>
                  <a:pt x="74" y="316"/>
                </a:lnTo>
                <a:lnTo>
                  <a:pt x="71" y="325"/>
                </a:lnTo>
                <a:lnTo>
                  <a:pt x="68" y="331"/>
                </a:lnTo>
                <a:lnTo>
                  <a:pt x="68" y="340"/>
                </a:lnTo>
                <a:lnTo>
                  <a:pt x="68" y="346"/>
                </a:lnTo>
                <a:lnTo>
                  <a:pt x="65" y="352"/>
                </a:lnTo>
                <a:lnTo>
                  <a:pt x="65" y="360"/>
                </a:lnTo>
                <a:lnTo>
                  <a:pt x="65" y="363"/>
                </a:lnTo>
                <a:lnTo>
                  <a:pt x="62" y="369"/>
                </a:lnTo>
                <a:lnTo>
                  <a:pt x="62" y="375"/>
                </a:lnTo>
                <a:lnTo>
                  <a:pt x="62" y="381"/>
                </a:lnTo>
                <a:lnTo>
                  <a:pt x="62" y="390"/>
                </a:lnTo>
                <a:lnTo>
                  <a:pt x="65" y="396"/>
                </a:lnTo>
                <a:lnTo>
                  <a:pt x="65" y="402"/>
                </a:lnTo>
                <a:lnTo>
                  <a:pt x="65" y="408"/>
                </a:lnTo>
                <a:lnTo>
                  <a:pt x="65" y="411"/>
                </a:lnTo>
                <a:lnTo>
                  <a:pt x="65" y="411"/>
                </a:lnTo>
                <a:lnTo>
                  <a:pt x="3" y="446"/>
                </a:lnTo>
                <a:lnTo>
                  <a:pt x="3" y="443"/>
                </a:lnTo>
                <a:lnTo>
                  <a:pt x="3" y="443"/>
                </a:lnTo>
                <a:lnTo>
                  <a:pt x="0" y="437"/>
                </a:lnTo>
                <a:lnTo>
                  <a:pt x="0" y="432"/>
                </a:lnTo>
                <a:lnTo>
                  <a:pt x="0" y="423"/>
                </a:lnTo>
                <a:lnTo>
                  <a:pt x="0" y="414"/>
                </a:lnTo>
                <a:lnTo>
                  <a:pt x="0" y="408"/>
                </a:lnTo>
                <a:lnTo>
                  <a:pt x="0" y="402"/>
                </a:lnTo>
                <a:lnTo>
                  <a:pt x="3" y="396"/>
                </a:lnTo>
                <a:lnTo>
                  <a:pt x="3" y="390"/>
                </a:lnTo>
                <a:lnTo>
                  <a:pt x="3" y="384"/>
                </a:lnTo>
                <a:lnTo>
                  <a:pt x="3" y="375"/>
                </a:lnTo>
                <a:lnTo>
                  <a:pt x="3" y="369"/>
                </a:lnTo>
                <a:lnTo>
                  <a:pt x="6" y="363"/>
                </a:lnTo>
                <a:lnTo>
                  <a:pt x="6" y="355"/>
                </a:lnTo>
                <a:lnTo>
                  <a:pt x="9" y="349"/>
                </a:lnTo>
                <a:lnTo>
                  <a:pt x="9" y="340"/>
                </a:lnTo>
                <a:lnTo>
                  <a:pt x="11" y="331"/>
                </a:lnTo>
                <a:lnTo>
                  <a:pt x="11" y="325"/>
                </a:lnTo>
                <a:lnTo>
                  <a:pt x="14" y="316"/>
                </a:lnTo>
                <a:lnTo>
                  <a:pt x="17" y="307"/>
                </a:lnTo>
                <a:lnTo>
                  <a:pt x="20" y="298"/>
                </a:lnTo>
                <a:lnTo>
                  <a:pt x="23" y="289"/>
                </a:lnTo>
                <a:lnTo>
                  <a:pt x="26" y="281"/>
                </a:lnTo>
                <a:lnTo>
                  <a:pt x="32" y="272"/>
                </a:lnTo>
                <a:lnTo>
                  <a:pt x="35" y="263"/>
                </a:lnTo>
                <a:lnTo>
                  <a:pt x="38" y="254"/>
                </a:lnTo>
                <a:lnTo>
                  <a:pt x="44" y="242"/>
                </a:lnTo>
                <a:lnTo>
                  <a:pt x="47" y="233"/>
                </a:lnTo>
                <a:lnTo>
                  <a:pt x="53" y="224"/>
                </a:lnTo>
                <a:lnTo>
                  <a:pt x="59" y="216"/>
                </a:lnTo>
                <a:lnTo>
                  <a:pt x="65" y="207"/>
                </a:lnTo>
                <a:lnTo>
                  <a:pt x="71" y="198"/>
                </a:lnTo>
                <a:lnTo>
                  <a:pt x="80" y="189"/>
                </a:lnTo>
                <a:lnTo>
                  <a:pt x="85" y="180"/>
                </a:lnTo>
                <a:lnTo>
                  <a:pt x="94" y="171"/>
                </a:lnTo>
                <a:lnTo>
                  <a:pt x="100" y="159"/>
                </a:lnTo>
                <a:lnTo>
                  <a:pt x="109" y="153"/>
                </a:lnTo>
                <a:lnTo>
                  <a:pt x="118" y="145"/>
                </a:lnTo>
                <a:lnTo>
                  <a:pt x="130" y="136"/>
                </a:lnTo>
                <a:lnTo>
                  <a:pt x="139" y="127"/>
                </a:lnTo>
                <a:lnTo>
                  <a:pt x="151" y="118"/>
                </a:lnTo>
                <a:lnTo>
                  <a:pt x="159" y="109"/>
                </a:lnTo>
                <a:lnTo>
                  <a:pt x="171" y="100"/>
                </a:lnTo>
                <a:lnTo>
                  <a:pt x="183" y="94"/>
                </a:lnTo>
                <a:lnTo>
                  <a:pt x="198" y="85"/>
                </a:lnTo>
                <a:lnTo>
                  <a:pt x="210" y="79"/>
                </a:lnTo>
                <a:lnTo>
                  <a:pt x="222" y="71"/>
                </a:lnTo>
                <a:lnTo>
                  <a:pt x="236" y="65"/>
                </a:lnTo>
                <a:lnTo>
                  <a:pt x="251" y="59"/>
                </a:lnTo>
                <a:lnTo>
                  <a:pt x="266" y="53"/>
                </a:lnTo>
                <a:lnTo>
                  <a:pt x="284" y="44"/>
                </a:lnTo>
                <a:lnTo>
                  <a:pt x="299" y="38"/>
                </a:lnTo>
                <a:lnTo>
                  <a:pt x="316" y="35"/>
                </a:lnTo>
                <a:lnTo>
                  <a:pt x="334" y="29"/>
                </a:lnTo>
                <a:lnTo>
                  <a:pt x="355" y="23"/>
                </a:lnTo>
                <a:lnTo>
                  <a:pt x="373" y="20"/>
                </a:lnTo>
                <a:lnTo>
                  <a:pt x="393" y="17"/>
                </a:lnTo>
                <a:lnTo>
                  <a:pt x="414" y="11"/>
                </a:lnTo>
                <a:lnTo>
                  <a:pt x="432" y="8"/>
                </a:lnTo>
                <a:lnTo>
                  <a:pt x="452" y="5"/>
                </a:lnTo>
                <a:lnTo>
                  <a:pt x="470" y="5"/>
                </a:lnTo>
                <a:lnTo>
                  <a:pt x="488" y="2"/>
                </a:lnTo>
                <a:lnTo>
                  <a:pt x="506" y="2"/>
                </a:lnTo>
                <a:lnTo>
                  <a:pt x="523" y="0"/>
                </a:lnTo>
                <a:lnTo>
                  <a:pt x="541" y="2"/>
                </a:lnTo>
                <a:lnTo>
                  <a:pt x="556" y="2"/>
                </a:lnTo>
                <a:lnTo>
                  <a:pt x="574" y="2"/>
                </a:lnTo>
                <a:lnTo>
                  <a:pt x="589" y="2"/>
                </a:lnTo>
                <a:lnTo>
                  <a:pt x="603" y="5"/>
                </a:lnTo>
                <a:lnTo>
                  <a:pt x="618" y="8"/>
                </a:lnTo>
                <a:lnTo>
                  <a:pt x="633" y="11"/>
                </a:lnTo>
                <a:lnTo>
                  <a:pt x="648" y="14"/>
                </a:lnTo>
                <a:lnTo>
                  <a:pt x="663" y="17"/>
                </a:lnTo>
                <a:lnTo>
                  <a:pt x="674" y="20"/>
                </a:lnTo>
                <a:lnTo>
                  <a:pt x="689" y="26"/>
                </a:lnTo>
                <a:lnTo>
                  <a:pt x="701" y="29"/>
                </a:lnTo>
                <a:lnTo>
                  <a:pt x="716" y="35"/>
                </a:lnTo>
                <a:lnTo>
                  <a:pt x="725" y="38"/>
                </a:lnTo>
                <a:lnTo>
                  <a:pt x="737" y="44"/>
                </a:lnTo>
                <a:lnTo>
                  <a:pt x="748" y="50"/>
                </a:lnTo>
                <a:lnTo>
                  <a:pt x="760" y="56"/>
                </a:lnTo>
                <a:lnTo>
                  <a:pt x="769" y="62"/>
                </a:lnTo>
                <a:lnTo>
                  <a:pt x="781" y="68"/>
                </a:lnTo>
                <a:lnTo>
                  <a:pt x="790" y="73"/>
                </a:lnTo>
                <a:lnTo>
                  <a:pt x="799" y="82"/>
                </a:lnTo>
                <a:lnTo>
                  <a:pt x="808" y="88"/>
                </a:lnTo>
                <a:lnTo>
                  <a:pt x="816" y="94"/>
                </a:lnTo>
                <a:lnTo>
                  <a:pt x="825" y="100"/>
                </a:lnTo>
                <a:lnTo>
                  <a:pt x="834" y="109"/>
                </a:lnTo>
                <a:lnTo>
                  <a:pt x="843" y="118"/>
                </a:lnTo>
                <a:lnTo>
                  <a:pt x="849" y="124"/>
                </a:lnTo>
                <a:lnTo>
                  <a:pt x="855" y="130"/>
                </a:lnTo>
                <a:lnTo>
                  <a:pt x="864" y="139"/>
                </a:lnTo>
                <a:lnTo>
                  <a:pt x="870" y="145"/>
                </a:lnTo>
                <a:lnTo>
                  <a:pt x="876" y="153"/>
                </a:lnTo>
                <a:lnTo>
                  <a:pt x="882" y="159"/>
                </a:lnTo>
                <a:lnTo>
                  <a:pt x="887" y="168"/>
                </a:lnTo>
                <a:lnTo>
                  <a:pt x="893" y="177"/>
                </a:lnTo>
                <a:lnTo>
                  <a:pt x="899" y="183"/>
                </a:lnTo>
                <a:lnTo>
                  <a:pt x="905" y="192"/>
                </a:lnTo>
                <a:lnTo>
                  <a:pt x="908" y="198"/>
                </a:lnTo>
                <a:lnTo>
                  <a:pt x="911" y="207"/>
                </a:lnTo>
                <a:lnTo>
                  <a:pt x="917" y="213"/>
                </a:lnTo>
                <a:lnTo>
                  <a:pt x="920" y="218"/>
                </a:lnTo>
                <a:lnTo>
                  <a:pt x="926" y="227"/>
                </a:lnTo>
                <a:lnTo>
                  <a:pt x="926" y="233"/>
                </a:lnTo>
                <a:lnTo>
                  <a:pt x="929" y="239"/>
                </a:lnTo>
                <a:lnTo>
                  <a:pt x="932" y="245"/>
                </a:lnTo>
                <a:lnTo>
                  <a:pt x="935" y="251"/>
                </a:lnTo>
                <a:lnTo>
                  <a:pt x="938" y="257"/>
                </a:lnTo>
                <a:lnTo>
                  <a:pt x="941" y="263"/>
                </a:lnTo>
                <a:lnTo>
                  <a:pt x="941" y="269"/>
                </a:lnTo>
                <a:lnTo>
                  <a:pt x="944" y="275"/>
                </a:lnTo>
                <a:lnTo>
                  <a:pt x="947" y="284"/>
                </a:lnTo>
                <a:lnTo>
                  <a:pt x="950" y="292"/>
                </a:lnTo>
                <a:lnTo>
                  <a:pt x="950" y="298"/>
                </a:lnTo>
                <a:lnTo>
                  <a:pt x="950" y="307"/>
                </a:lnTo>
                <a:lnTo>
                  <a:pt x="953" y="307"/>
                </a:lnTo>
                <a:lnTo>
                  <a:pt x="958" y="313"/>
                </a:lnTo>
                <a:lnTo>
                  <a:pt x="961" y="319"/>
                </a:lnTo>
                <a:lnTo>
                  <a:pt x="964" y="325"/>
                </a:lnTo>
                <a:lnTo>
                  <a:pt x="970" y="331"/>
                </a:lnTo>
                <a:lnTo>
                  <a:pt x="973" y="337"/>
                </a:lnTo>
                <a:lnTo>
                  <a:pt x="976" y="343"/>
                </a:lnTo>
                <a:lnTo>
                  <a:pt x="979" y="349"/>
                </a:lnTo>
                <a:lnTo>
                  <a:pt x="982" y="358"/>
                </a:lnTo>
                <a:lnTo>
                  <a:pt x="982" y="363"/>
                </a:lnTo>
                <a:lnTo>
                  <a:pt x="982" y="372"/>
                </a:lnTo>
                <a:lnTo>
                  <a:pt x="979" y="378"/>
                </a:lnTo>
                <a:lnTo>
                  <a:pt x="976" y="387"/>
                </a:lnTo>
                <a:lnTo>
                  <a:pt x="970" y="393"/>
                </a:lnTo>
                <a:lnTo>
                  <a:pt x="938" y="390"/>
                </a:lnTo>
                <a:lnTo>
                  <a:pt x="938" y="3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25" name="Freeform 24"/>
          <p:cNvSpPr/>
          <p:nvPr/>
        </p:nvSpPr>
        <p:spPr bwMode="auto">
          <a:xfrm>
            <a:off x="1670050" y="1789113"/>
            <a:ext cx="492125" cy="401637"/>
          </a:xfrm>
          <a:custGeom>
            <a:avLst/>
            <a:gdLst>
              <a:gd name="T0" fmla="*/ 71 w 381"/>
              <a:gd name="T1" fmla="*/ 284 h 322"/>
              <a:gd name="T2" fmla="*/ 44 w 381"/>
              <a:gd name="T3" fmla="*/ 266 h 322"/>
              <a:gd name="T4" fmla="*/ 44 w 381"/>
              <a:gd name="T5" fmla="*/ 237 h 322"/>
              <a:gd name="T6" fmla="*/ 62 w 381"/>
              <a:gd name="T7" fmla="*/ 210 h 322"/>
              <a:gd name="T8" fmla="*/ 88 w 381"/>
              <a:gd name="T9" fmla="*/ 195 h 322"/>
              <a:gd name="T10" fmla="*/ 115 w 381"/>
              <a:gd name="T11" fmla="*/ 186 h 322"/>
              <a:gd name="T12" fmla="*/ 124 w 381"/>
              <a:gd name="T13" fmla="*/ 169 h 322"/>
              <a:gd name="T14" fmla="*/ 106 w 381"/>
              <a:gd name="T15" fmla="*/ 157 h 322"/>
              <a:gd name="T16" fmla="*/ 79 w 381"/>
              <a:gd name="T17" fmla="*/ 166 h 322"/>
              <a:gd name="T18" fmla="*/ 62 w 381"/>
              <a:gd name="T19" fmla="*/ 157 h 322"/>
              <a:gd name="T20" fmla="*/ 56 w 381"/>
              <a:gd name="T21" fmla="*/ 136 h 322"/>
              <a:gd name="T22" fmla="*/ 74 w 381"/>
              <a:gd name="T23" fmla="*/ 112 h 322"/>
              <a:gd name="T24" fmla="*/ 94 w 381"/>
              <a:gd name="T25" fmla="*/ 98 h 322"/>
              <a:gd name="T26" fmla="*/ 118 w 381"/>
              <a:gd name="T27" fmla="*/ 86 h 322"/>
              <a:gd name="T28" fmla="*/ 145 w 381"/>
              <a:gd name="T29" fmla="*/ 80 h 322"/>
              <a:gd name="T30" fmla="*/ 165 w 381"/>
              <a:gd name="T31" fmla="*/ 80 h 322"/>
              <a:gd name="T32" fmla="*/ 189 w 381"/>
              <a:gd name="T33" fmla="*/ 83 h 322"/>
              <a:gd name="T34" fmla="*/ 216 w 381"/>
              <a:gd name="T35" fmla="*/ 92 h 322"/>
              <a:gd name="T36" fmla="*/ 224 w 381"/>
              <a:gd name="T37" fmla="*/ 95 h 322"/>
              <a:gd name="T38" fmla="*/ 233 w 381"/>
              <a:gd name="T39" fmla="*/ 77 h 322"/>
              <a:gd name="T40" fmla="*/ 201 w 381"/>
              <a:gd name="T41" fmla="*/ 74 h 322"/>
              <a:gd name="T42" fmla="*/ 183 w 381"/>
              <a:gd name="T43" fmla="*/ 71 h 322"/>
              <a:gd name="T44" fmla="*/ 192 w 381"/>
              <a:gd name="T45" fmla="*/ 50 h 322"/>
              <a:gd name="T46" fmla="*/ 213 w 381"/>
              <a:gd name="T47" fmla="*/ 35 h 322"/>
              <a:gd name="T48" fmla="*/ 245 w 381"/>
              <a:gd name="T49" fmla="*/ 27 h 322"/>
              <a:gd name="T50" fmla="*/ 272 w 381"/>
              <a:gd name="T51" fmla="*/ 27 h 322"/>
              <a:gd name="T52" fmla="*/ 293 w 381"/>
              <a:gd name="T53" fmla="*/ 35 h 322"/>
              <a:gd name="T54" fmla="*/ 319 w 381"/>
              <a:gd name="T55" fmla="*/ 56 h 322"/>
              <a:gd name="T56" fmla="*/ 331 w 381"/>
              <a:gd name="T57" fmla="*/ 92 h 322"/>
              <a:gd name="T58" fmla="*/ 334 w 381"/>
              <a:gd name="T59" fmla="*/ 121 h 322"/>
              <a:gd name="T60" fmla="*/ 381 w 381"/>
              <a:gd name="T61" fmla="*/ 130 h 322"/>
              <a:gd name="T62" fmla="*/ 381 w 381"/>
              <a:gd name="T63" fmla="*/ 112 h 322"/>
              <a:gd name="T64" fmla="*/ 375 w 381"/>
              <a:gd name="T65" fmla="*/ 77 h 322"/>
              <a:gd name="T66" fmla="*/ 367 w 381"/>
              <a:gd name="T67" fmla="*/ 53 h 322"/>
              <a:gd name="T68" fmla="*/ 340 w 381"/>
              <a:gd name="T69" fmla="*/ 27 h 322"/>
              <a:gd name="T70" fmla="*/ 316 w 381"/>
              <a:gd name="T71" fmla="*/ 9 h 322"/>
              <a:gd name="T72" fmla="*/ 284 w 381"/>
              <a:gd name="T73" fmla="*/ 0 h 322"/>
              <a:gd name="T74" fmla="*/ 254 w 381"/>
              <a:gd name="T75" fmla="*/ 0 h 322"/>
              <a:gd name="T76" fmla="*/ 224 w 381"/>
              <a:gd name="T77" fmla="*/ 9 h 322"/>
              <a:gd name="T78" fmla="*/ 204 w 381"/>
              <a:gd name="T79" fmla="*/ 21 h 322"/>
              <a:gd name="T80" fmla="*/ 180 w 381"/>
              <a:gd name="T81" fmla="*/ 41 h 322"/>
              <a:gd name="T82" fmla="*/ 162 w 381"/>
              <a:gd name="T83" fmla="*/ 65 h 322"/>
              <a:gd name="T84" fmla="*/ 156 w 381"/>
              <a:gd name="T85" fmla="*/ 65 h 322"/>
              <a:gd name="T86" fmla="*/ 136 w 381"/>
              <a:gd name="T87" fmla="*/ 62 h 322"/>
              <a:gd name="T88" fmla="*/ 100 w 381"/>
              <a:gd name="T89" fmla="*/ 62 h 322"/>
              <a:gd name="T90" fmla="*/ 59 w 381"/>
              <a:gd name="T91" fmla="*/ 71 h 322"/>
              <a:gd name="T92" fmla="*/ 26 w 381"/>
              <a:gd name="T93" fmla="*/ 98 h 322"/>
              <a:gd name="T94" fmla="*/ 20 w 381"/>
              <a:gd name="T95" fmla="*/ 130 h 322"/>
              <a:gd name="T96" fmla="*/ 32 w 381"/>
              <a:gd name="T97" fmla="*/ 160 h 322"/>
              <a:gd name="T98" fmla="*/ 50 w 381"/>
              <a:gd name="T99" fmla="*/ 180 h 322"/>
              <a:gd name="T100" fmla="*/ 29 w 381"/>
              <a:gd name="T101" fmla="*/ 198 h 322"/>
              <a:gd name="T102" fmla="*/ 8 w 381"/>
              <a:gd name="T103" fmla="*/ 225 h 322"/>
              <a:gd name="T104" fmla="*/ 0 w 381"/>
              <a:gd name="T105" fmla="*/ 254 h 322"/>
              <a:gd name="T106" fmla="*/ 14 w 381"/>
              <a:gd name="T107" fmla="*/ 284 h 322"/>
              <a:gd name="T108" fmla="*/ 44 w 381"/>
              <a:gd name="T109" fmla="*/ 314 h 322"/>
              <a:gd name="T110" fmla="*/ 68 w 381"/>
              <a:gd name="T1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1" h="322">
                <a:moveTo>
                  <a:pt x="88" y="284"/>
                </a:moveTo>
                <a:lnTo>
                  <a:pt x="85" y="284"/>
                </a:lnTo>
                <a:lnTo>
                  <a:pt x="79" y="284"/>
                </a:lnTo>
                <a:lnTo>
                  <a:pt x="71" y="284"/>
                </a:lnTo>
                <a:lnTo>
                  <a:pt x="62" y="284"/>
                </a:lnTo>
                <a:lnTo>
                  <a:pt x="53" y="278"/>
                </a:lnTo>
                <a:lnTo>
                  <a:pt x="47" y="272"/>
                </a:lnTo>
                <a:lnTo>
                  <a:pt x="44" y="266"/>
                </a:lnTo>
                <a:lnTo>
                  <a:pt x="41" y="260"/>
                </a:lnTo>
                <a:lnTo>
                  <a:pt x="41" y="254"/>
                </a:lnTo>
                <a:lnTo>
                  <a:pt x="44" y="246"/>
                </a:lnTo>
                <a:lnTo>
                  <a:pt x="44" y="237"/>
                </a:lnTo>
                <a:lnTo>
                  <a:pt x="47" y="231"/>
                </a:lnTo>
                <a:lnTo>
                  <a:pt x="50" y="222"/>
                </a:lnTo>
                <a:lnTo>
                  <a:pt x="56" y="216"/>
                </a:lnTo>
                <a:lnTo>
                  <a:pt x="62" y="210"/>
                </a:lnTo>
                <a:lnTo>
                  <a:pt x="68" y="204"/>
                </a:lnTo>
                <a:lnTo>
                  <a:pt x="74" y="201"/>
                </a:lnTo>
                <a:lnTo>
                  <a:pt x="82" y="198"/>
                </a:lnTo>
                <a:lnTo>
                  <a:pt x="88" y="195"/>
                </a:lnTo>
                <a:lnTo>
                  <a:pt x="94" y="192"/>
                </a:lnTo>
                <a:lnTo>
                  <a:pt x="100" y="189"/>
                </a:lnTo>
                <a:lnTo>
                  <a:pt x="106" y="189"/>
                </a:lnTo>
                <a:lnTo>
                  <a:pt x="115" y="186"/>
                </a:lnTo>
                <a:lnTo>
                  <a:pt x="118" y="186"/>
                </a:lnTo>
                <a:lnTo>
                  <a:pt x="118" y="183"/>
                </a:lnTo>
                <a:lnTo>
                  <a:pt x="121" y="177"/>
                </a:lnTo>
                <a:lnTo>
                  <a:pt x="124" y="169"/>
                </a:lnTo>
                <a:lnTo>
                  <a:pt x="121" y="163"/>
                </a:lnTo>
                <a:lnTo>
                  <a:pt x="118" y="157"/>
                </a:lnTo>
                <a:lnTo>
                  <a:pt x="112" y="157"/>
                </a:lnTo>
                <a:lnTo>
                  <a:pt x="106" y="157"/>
                </a:lnTo>
                <a:lnTo>
                  <a:pt x="97" y="160"/>
                </a:lnTo>
                <a:lnTo>
                  <a:pt x="88" y="160"/>
                </a:lnTo>
                <a:lnTo>
                  <a:pt x="85" y="163"/>
                </a:lnTo>
                <a:lnTo>
                  <a:pt x="79" y="166"/>
                </a:lnTo>
                <a:lnTo>
                  <a:pt x="79" y="166"/>
                </a:lnTo>
                <a:lnTo>
                  <a:pt x="77" y="166"/>
                </a:lnTo>
                <a:lnTo>
                  <a:pt x="71" y="163"/>
                </a:lnTo>
                <a:lnTo>
                  <a:pt x="62" y="157"/>
                </a:lnTo>
                <a:lnTo>
                  <a:pt x="59" y="151"/>
                </a:lnTo>
                <a:lnTo>
                  <a:pt x="56" y="145"/>
                </a:lnTo>
                <a:lnTo>
                  <a:pt x="56" y="142"/>
                </a:lnTo>
                <a:lnTo>
                  <a:pt x="56" y="136"/>
                </a:lnTo>
                <a:lnTo>
                  <a:pt x="59" y="130"/>
                </a:lnTo>
                <a:lnTo>
                  <a:pt x="62" y="124"/>
                </a:lnTo>
                <a:lnTo>
                  <a:pt x="68" y="118"/>
                </a:lnTo>
                <a:lnTo>
                  <a:pt x="74" y="112"/>
                </a:lnTo>
                <a:lnTo>
                  <a:pt x="77" y="109"/>
                </a:lnTo>
                <a:lnTo>
                  <a:pt x="82" y="106"/>
                </a:lnTo>
                <a:lnTo>
                  <a:pt x="88" y="104"/>
                </a:lnTo>
                <a:lnTo>
                  <a:pt x="94" y="98"/>
                </a:lnTo>
                <a:lnTo>
                  <a:pt x="100" y="95"/>
                </a:lnTo>
                <a:lnTo>
                  <a:pt x="106" y="92"/>
                </a:lnTo>
                <a:lnTo>
                  <a:pt x="115" y="89"/>
                </a:lnTo>
                <a:lnTo>
                  <a:pt x="118" y="86"/>
                </a:lnTo>
                <a:lnTo>
                  <a:pt x="124" y="83"/>
                </a:lnTo>
                <a:lnTo>
                  <a:pt x="130" y="83"/>
                </a:lnTo>
                <a:lnTo>
                  <a:pt x="139" y="83"/>
                </a:lnTo>
                <a:lnTo>
                  <a:pt x="145" y="80"/>
                </a:lnTo>
                <a:lnTo>
                  <a:pt x="148" y="80"/>
                </a:lnTo>
                <a:lnTo>
                  <a:pt x="153" y="80"/>
                </a:lnTo>
                <a:lnTo>
                  <a:pt x="159" y="80"/>
                </a:lnTo>
                <a:lnTo>
                  <a:pt x="165" y="80"/>
                </a:lnTo>
                <a:lnTo>
                  <a:pt x="171" y="80"/>
                </a:lnTo>
                <a:lnTo>
                  <a:pt x="174" y="80"/>
                </a:lnTo>
                <a:lnTo>
                  <a:pt x="180" y="83"/>
                </a:lnTo>
                <a:lnTo>
                  <a:pt x="189" y="83"/>
                </a:lnTo>
                <a:lnTo>
                  <a:pt x="198" y="83"/>
                </a:lnTo>
                <a:lnTo>
                  <a:pt x="204" y="86"/>
                </a:lnTo>
                <a:lnTo>
                  <a:pt x="213" y="89"/>
                </a:lnTo>
                <a:lnTo>
                  <a:pt x="216" y="92"/>
                </a:lnTo>
                <a:lnTo>
                  <a:pt x="222" y="95"/>
                </a:lnTo>
                <a:lnTo>
                  <a:pt x="222" y="95"/>
                </a:lnTo>
                <a:lnTo>
                  <a:pt x="224" y="95"/>
                </a:lnTo>
                <a:lnTo>
                  <a:pt x="224" y="95"/>
                </a:lnTo>
                <a:lnTo>
                  <a:pt x="230" y="92"/>
                </a:lnTo>
                <a:lnTo>
                  <a:pt x="236" y="89"/>
                </a:lnTo>
                <a:lnTo>
                  <a:pt x="236" y="83"/>
                </a:lnTo>
                <a:lnTo>
                  <a:pt x="233" y="77"/>
                </a:lnTo>
                <a:lnTo>
                  <a:pt x="224" y="74"/>
                </a:lnTo>
                <a:lnTo>
                  <a:pt x="216" y="74"/>
                </a:lnTo>
                <a:lnTo>
                  <a:pt x="207" y="74"/>
                </a:lnTo>
                <a:lnTo>
                  <a:pt x="201" y="74"/>
                </a:lnTo>
                <a:lnTo>
                  <a:pt x="195" y="74"/>
                </a:lnTo>
                <a:lnTo>
                  <a:pt x="192" y="74"/>
                </a:lnTo>
                <a:lnTo>
                  <a:pt x="189" y="74"/>
                </a:lnTo>
                <a:lnTo>
                  <a:pt x="183" y="71"/>
                </a:lnTo>
                <a:lnTo>
                  <a:pt x="183" y="68"/>
                </a:lnTo>
                <a:lnTo>
                  <a:pt x="183" y="62"/>
                </a:lnTo>
                <a:lnTo>
                  <a:pt x="189" y="56"/>
                </a:lnTo>
                <a:lnTo>
                  <a:pt x="192" y="50"/>
                </a:lnTo>
                <a:lnTo>
                  <a:pt x="198" y="47"/>
                </a:lnTo>
                <a:lnTo>
                  <a:pt x="201" y="44"/>
                </a:lnTo>
                <a:lnTo>
                  <a:pt x="207" y="41"/>
                </a:lnTo>
                <a:lnTo>
                  <a:pt x="213" y="35"/>
                </a:lnTo>
                <a:lnTo>
                  <a:pt x="222" y="33"/>
                </a:lnTo>
                <a:lnTo>
                  <a:pt x="227" y="30"/>
                </a:lnTo>
                <a:lnTo>
                  <a:pt x="236" y="30"/>
                </a:lnTo>
                <a:lnTo>
                  <a:pt x="245" y="27"/>
                </a:lnTo>
                <a:lnTo>
                  <a:pt x="254" y="27"/>
                </a:lnTo>
                <a:lnTo>
                  <a:pt x="260" y="27"/>
                </a:lnTo>
                <a:lnTo>
                  <a:pt x="266" y="27"/>
                </a:lnTo>
                <a:lnTo>
                  <a:pt x="272" y="27"/>
                </a:lnTo>
                <a:lnTo>
                  <a:pt x="278" y="30"/>
                </a:lnTo>
                <a:lnTo>
                  <a:pt x="284" y="30"/>
                </a:lnTo>
                <a:lnTo>
                  <a:pt x="290" y="33"/>
                </a:lnTo>
                <a:lnTo>
                  <a:pt x="293" y="35"/>
                </a:lnTo>
                <a:lnTo>
                  <a:pt x="298" y="38"/>
                </a:lnTo>
                <a:lnTo>
                  <a:pt x="307" y="41"/>
                </a:lnTo>
                <a:lnTo>
                  <a:pt x="313" y="50"/>
                </a:lnTo>
                <a:lnTo>
                  <a:pt x="319" y="56"/>
                </a:lnTo>
                <a:lnTo>
                  <a:pt x="322" y="65"/>
                </a:lnTo>
                <a:lnTo>
                  <a:pt x="325" y="77"/>
                </a:lnTo>
                <a:lnTo>
                  <a:pt x="331" y="86"/>
                </a:lnTo>
                <a:lnTo>
                  <a:pt x="331" y="92"/>
                </a:lnTo>
                <a:lnTo>
                  <a:pt x="334" y="101"/>
                </a:lnTo>
                <a:lnTo>
                  <a:pt x="334" y="109"/>
                </a:lnTo>
                <a:lnTo>
                  <a:pt x="334" y="115"/>
                </a:lnTo>
                <a:lnTo>
                  <a:pt x="334" y="121"/>
                </a:lnTo>
                <a:lnTo>
                  <a:pt x="334" y="127"/>
                </a:lnTo>
                <a:lnTo>
                  <a:pt x="334" y="130"/>
                </a:lnTo>
                <a:lnTo>
                  <a:pt x="334" y="130"/>
                </a:lnTo>
                <a:lnTo>
                  <a:pt x="381" y="130"/>
                </a:lnTo>
                <a:lnTo>
                  <a:pt x="381" y="130"/>
                </a:lnTo>
                <a:lnTo>
                  <a:pt x="381" y="127"/>
                </a:lnTo>
                <a:lnTo>
                  <a:pt x="381" y="121"/>
                </a:lnTo>
                <a:lnTo>
                  <a:pt x="381" y="112"/>
                </a:lnTo>
                <a:lnTo>
                  <a:pt x="381" y="106"/>
                </a:lnTo>
                <a:lnTo>
                  <a:pt x="381" y="98"/>
                </a:lnTo>
                <a:lnTo>
                  <a:pt x="378" y="86"/>
                </a:lnTo>
                <a:lnTo>
                  <a:pt x="375" y="77"/>
                </a:lnTo>
                <a:lnTo>
                  <a:pt x="372" y="71"/>
                </a:lnTo>
                <a:lnTo>
                  <a:pt x="369" y="65"/>
                </a:lnTo>
                <a:lnTo>
                  <a:pt x="367" y="59"/>
                </a:lnTo>
                <a:lnTo>
                  <a:pt x="367" y="53"/>
                </a:lnTo>
                <a:lnTo>
                  <a:pt x="361" y="44"/>
                </a:lnTo>
                <a:lnTo>
                  <a:pt x="352" y="35"/>
                </a:lnTo>
                <a:lnTo>
                  <a:pt x="346" y="30"/>
                </a:lnTo>
                <a:lnTo>
                  <a:pt x="340" y="27"/>
                </a:lnTo>
                <a:lnTo>
                  <a:pt x="337" y="21"/>
                </a:lnTo>
                <a:lnTo>
                  <a:pt x="331" y="18"/>
                </a:lnTo>
                <a:lnTo>
                  <a:pt x="322" y="12"/>
                </a:lnTo>
                <a:lnTo>
                  <a:pt x="316" y="9"/>
                </a:lnTo>
                <a:lnTo>
                  <a:pt x="307" y="6"/>
                </a:lnTo>
                <a:lnTo>
                  <a:pt x="301" y="6"/>
                </a:lnTo>
                <a:lnTo>
                  <a:pt x="293" y="3"/>
                </a:lnTo>
                <a:lnTo>
                  <a:pt x="284" y="0"/>
                </a:lnTo>
                <a:lnTo>
                  <a:pt x="275" y="0"/>
                </a:lnTo>
                <a:lnTo>
                  <a:pt x="269" y="0"/>
                </a:lnTo>
                <a:lnTo>
                  <a:pt x="260" y="0"/>
                </a:lnTo>
                <a:lnTo>
                  <a:pt x="254" y="0"/>
                </a:lnTo>
                <a:lnTo>
                  <a:pt x="245" y="3"/>
                </a:lnTo>
                <a:lnTo>
                  <a:pt x="239" y="6"/>
                </a:lnTo>
                <a:lnTo>
                  <a:pt x="233" y="6"/>
                </a:lnTo>
                <a:lnTo>
                  <a:pt x="224" y="9"/>
                </a:lnTo>
                <a:lnTo>
                  <a:pt x="222" y="12"/>
                </a:lnTo>
                <a:lnTo>
                  <a:pt x="216" y="15"/>
                </a:lnTo>
                <a:lnTo>
                  <a:pt x="210" y="18"/>
                </a:lnTo>
                <a:lnTo>
                  <a:pt x="204" y="21"/>
                </a:lnTo>
                <a:lnTo>
                  <a:pt x="201" y="24"/>
                </a:lnTo>
                <a:lnTo>
                  <a:pt x="198" y="27"/>
                </a:lnTo>
                <a:lnTo>
                  <a:pt x="186" y="33"/>
                </a:lnTo>
                <a:lnTo>
                  <a:pt x="180" y="41"/>
                </a:lnTo>
                <a:lnTo>
                  <a:pt x="174" y="47"/>
                </a:lnTo>
                <a:lnTo>
                  <a:pt x="171" y="53"/>
                </a:lnTo>
                <a:lnTo>
                  <a:pt x="165" y="59"/>
                </a:lnTo>
                <a:lnTo>
                  <a:pt x="162" y="65"/>
                </a:lnTo>
                <a:lnTo>
                  <a:pt x="162" y="65"/>
                </a:lnTo>
                <a:lnTo>
                  <a:pt x="162" y="68"/>
                </a:lnTo>
                <a:lnTo>
                  <a:pt x="159" y="68"/>
                </a:lnTo>
                <a:lnTo>
                  <a:pt x="156" y="65"/>
                </a:lnTo>
                <a:lnTo>
                  <a:pt x="153" y="65"/>
                </a:lnTo>
                <a:lnTo>
                  <a:pt x="148" y="65"/>
                </a:lnTo>
                <a:lnTo>
                  <a:pt x="142" y="62"/>
                </a:lnTo>
                <a:lnTo>
                  <a:pt x="136" y="62"/>
                </a:lnTo>
                <a:lnTo>
                  <a:pt x="127" y="62"/>
                </a:lnTo>
                <a:lnTo>
                  <a:pt x="118" y="62"/>
                </a:lnTo>
                <a:lnTo>
                  <a:pt x="109" y="62"/>
                </a:lnTo>
                <a:lnTo>
                  <a:pt x="100" y="62"/>
                </a:lnTo>
                <a:lnTo>
                  <a:pt x="88" y="62"/>
                </a:lnTo>
                <a:lnTo>
                  <a:pt x="79" y="65"/>
                </a:lnTo>
                <a:lnTo>
                  <a:pt x="68" y="68"/>
                </a:lnTo>
                <a:lnTo>
                  <a:pt x="59" y="71"/>
                </a:lnTo>
                <a:lnTo>
                  <a:pt x="50" y="77"/>
                </a:lnTo>
                <a:lnTo>
                  <a:pt x="41" y="83"/>
                </a:lnTo>
                <a:lnTo>
                  <a:pt x="32" y="89"/>
                </a:lnTo>
                <a:lnTo>
                  <a:pt x="26" y="98"/>
                </a:lnTo>
                <a:lnTo>
                  <a:pt x="23" y="106"/>
                </a:lnTo>
                <a:lnTo>
                  <a:pt x="20" y="112"/>
                </a:lnTo>
                <a:lnTo>
                  <a:pt x="20" y="121"/>
                </a:lnTo>
                <a:lnTo>
                  <a:pt x="20" y="130"/>
                </a:lnTo>
                <a:lnTo>
                  <a:pt x="23" y="136"/>
                </a:lnTo>
                <a:lnTo>
                  <a:pt x="26" y="145"/>
                </a:lnTo>
                <a:lnTo>
                  <a:pt x="29" y="151"/>
                </a:lnTo>
                <a:lnTo>
                  <a:pt x="32" y="160"/>
                </a:lnTo>
                <a:lnTo>
                  <a:pt x="35" y="166"/>
                </a:lnTo>
                <a:lnTo>
                  <a:pt x="41" y="169"/>
                </a:lnTo>
                <a:lnTo>
                  <a:pt x="47" y="177"/>
                </a:lnTo>
                <a:lnTo>
                  <a:pt x="50" y="180"/>
                </a:lnTo>
                <a:lnTo>
                  <a:pt x="44" y="183"/>
                </a:lnTo>
                <a:lnTo>
                  <a:pt x="38" y="189"/>
                </a:lnTo>
                <a:lnTo>
                  <a:pt x="32" y="192"/>
                </a:lnTo>
                <a:lnTo>
                  <a:pt x="29" y="198"/>
                </a:lnTo>
                <a:lnTo>
                  <a:pt x="23" y="204"/>
                </a:lnTo>
                <a:lnTo>
                  <a:pt x="17" y="210"/>
                </a:lnTo>
                <a:lnTo>
                  <a:pt x="11" y="216"/>
                </a:lnTo>
                <a:lnTo>
                  <a:pt x="8" y="225"/>
                </a:lnTo>
                <a:lnTo>
                  <a:pt x="3" y="231"/>
                </a:lnTo>
                <a:lnTo>
                  <a:pt x="3" y="240"/>
                </a:lnTo>
                <a:lnTo>
                  <a:pt x="0" y="246"/>
                </a:lnTo>
                <a:lnTo>
                  <a:pt x="0" y="254"/>
                </a:lnTo>
                <a:lnTo>
                  <a:pt x="3" y="263"/>
                </a:lnTo>
                <a:lnTo>
                  <a:pt x="5" y="272"/>
                </a:lnTo>
                <a:lnTo>
                  <a:pt x="8" y="278"/>
                </a:lnTo>
                <a:lnTo>
                  <a:pt x="14" y="284"/>
                </a:lnTo>
                <a:lnTo>
                  <a:pt x="20" y="290"/>
                </a:lnTo>
                <a:lnTo>
                  <a:pt x="26" y="296"/>
                </a:lnTo>
                <a:lnTo>
                  <a:pt x="35" y="305"/>
                </a:lnTo>
                <a:lnTo>
                  <a:pt x="44" y="314"/>
                </a:lnTo>
                <a:lnTo>
                  <a:pt x="53" y="317"/>
                </a:lnTo>
                <a:lnTo>
                  <a:pt x="62" y="320"/>
                </a:lnTo>
                <a:lnTo>
                  <a:pt x="65" y="322"/>
                </a:lnTo>
                <a:lnTo>
                  <a:pt x="68" y="322"/>
                </a:lnTo>
                <a:lnTo>
                  <a:pt x="88" y="284"/>
                </a:lnTo>
                <a:lnTo>
                  <a:pt x="88" y="2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254625"/>
            <a:ext cx="103187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1106488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reeform 6"/>
          <p:cNvSpPr/>
          <p:nvPr/>
        </p:nvSpPr>
        <p:spPr bwMode="auto">
          <a:xfrm>
            <a:off x="2597150" y="5370513"/>
            <a:ext cx="271463" cy="438150"/>
          </a:xfrm>
          <a:custGeom>
            <a:avLst/>
            <a:gdLst>
              <a:gd name="T0" fmla="*/ 7 w 171"/>
              <a:gd name="T1" fmla="*/ 35 h 276"/>
              <a:gd name="T2" fmla="*/ 166 w 171"/>
              <a:gd name="T3" fmla="*/ 0 h 276"/>
              <a:gd name="T4" fmla="*/ 171 w 171"/>
              <a:gd name="T5" fmla="*/ 91 h 276"/>
              <a:gd name="T6" fmla="*/ 0 w 171"/>
              <a:gd name="T7" fmla="*/ 276 h 276"/>
              <a:gd name="T8" fmla="*/ 7 w 171"/>
              <a:gd name="T9" fmla="*/ 35 h 276"/>
              <a:gd name="T10" fmla="*/ 7 w 171"/>
              <a:gd name="T11" fmla="*/ 35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1" h="276">
                <a:moveTo>
                  <a:pt x="7" y="35"/>
                </a:moveTo>
                <a:lnTo>
                  <a:pt x="166" y="0"/>
                </a:lnTo>
                <a:lnTo>
                  <a:pt x="171" y="91"/>
                </a:lnTo>
                <a:lnTo>
                  <a:pt x="0" y="276"/>
                </a:lnTo>
                <a:lnTo>
                  <a:pt x="7" y="35"/>
                </a:lnTo>
                <a:lnTo>
                  <a:pt x="7" y="35"/>
                </a:lnTo>
                <a:close/>
              </a:path>
            </a:pathLst>
          </a:custGeom>
          <a:solidFill>
            <a:srgbClr val="B366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1" name="Freeform 7"/>
          <p:cNvSpPr/>
          <p:nvPr/>
        </p:nvSpPr>
        <p:spPr bwMode="auto">
          <a:xfrm>
            <a:off x="2473325" y="1922463"/>
            <a:ext cx="1511300" cy="2574925"/>
          </a:xfrm>
          <a:custGeom>
            <a:avLst/>
            <a:gdLst>
              <a:gd name="T0" fmla="*/ 0 w 952"/>
              <a:gd name="T1" fmla="*/ 934 h 1622"/>
              <a:gd name="T2" fmla="*/ 88 w 952"/>
              <a:gd name="T3" fmla="*/ 758 h 1622"/>
              <a:gd name="T4" fmla="*/ 417 w 952"/>
              <a:gd name="T5" fmla="*/ 939 h 1622"/>
              <a:gd name="T6" fmla="*/ 497 w 952"/>
              <a:gd name="T7" fmla="*/ 861 h 1622"/>
              <a:gd name="T8" fmla="*/ 75 w 952"/>
              <a:gd name="T9" fmla="*/ 125 h 1622"/>
              <a:gd name="T10" fmla="*/ 236 w 952"/>
              <a:gd name="T11" fmla="*/ 0 h 1622"/>
              <a:gd name="T12" fmla="*/ 834 w 952"/>
              <a:gd name="T13" fmla="*/ 753 h 1622"/>
              <a:gd name="T14" fmla="*/ 912 w 952"/>
              <a:gd name="T15" fmla="*/ 771 h 1622"/>
              <a:gd name="T16" fmla="*/ 952 w 952"/>
              <a:gd name="T17" fmla="*/ 937 h 1622"/>
              <a:gd name="T18" fmla="*/ 949 w 952"/>
              <a:gd name="T19" fmla="*/ 1286 h 1622"/>
              <a:gd name="T20" fmla="*/ 753 w 952"/>
              <a:gd name="T21" fmla="*/ 1622 h 1622"/>
              <a:gd name="T22" fmla="*/ 613 w 952"/>
              <a:gd name="T23" fmla="*/ 1564 h 1622"/>
              <a:gd name="T24" fmla="*/ 374 w 952"/>
              <a:gd name="T25" fmla="*/ 1401 h 1622"/>
              <a:gd name="T26" fmla="*/ 236 w 952"/>
              <a:gd name="T27" fmla="*/ 1235 h 1622"/>
              <a:gd name="T28" fmla="*/ 291 w 952"/>
              <a:gd name="T29" fmla="*/ 1163 h 1622"/>
              <a:gd name="T30" fmla="*/ 0 w 952"/>
              <a:gd name="T31" fmla="*/ 934 h 1622"/>
              <a:gd name="T32" fmla="*/ 0 w 952"/>
              <a:gd name="T33" fmla="*/ 934 h 1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52" h="1622">
                <a:moveTo>
                  <a:pt x="0" y="934"/>
                </a:moveTo>
                <a:lnTo>
                  <a:pt x="88" y="758"/>
                </a:lnTo>
                <a:lnTo>
                  <a:pt x="417" y="939"/>
                </a:lnTo>
                <a:lnTo>
                  <a:pt x="497" y="861"/>
                </a:lnTo>
                <a:lnTo>
                  <a:pt x="75" y="125"/>
                </a:lnTo>
                <a:lnTo>
                  <a:pt x="236" y="0"/>
                </a:lnTo>
                <a:lnTo>
                  <a:pt x="834" y="753"/>
                </a:lnTo>
                <a:lnTo>
                  <a:pt x="912" y="771"/>
                </a:lnTo>
                <a:lnTo>
                  <a:pt x="952" y="937"/>
                </a:lnTo>
                <a:lnTo>
                  <a:pt x="949" y="1286"/>
                </a:lnTo>
                <a:lnTo>
                  <a:pt x="753" y="1622"/>
                </a:lnTo>
                <a:lnTo>
                  <a:pt x="613" y="1564"/>
                </a:lnTo>
                <a:lnTo>
                  <a:pt x="374" y="1401"/>
                </a:lnTo>
                <a:lnTo>
                  <a:pt x="236" y="1235"/>
                </a:lnTo>
                <a:lnTo>
                  <a:pt x="291" y="1163"/>
                </a:lnTo>
                <a:lnTo>
                  <a:pt x="0" y="934"/>
                </a:lnTo>
                <a:lnTo>
                  <a:pt x="0" y="934"/>
                </a:lnTo>
                <a:close/>
              </a:path>
            </a:pathLst>
          </a:custGeom>
          <a:solidFill>
            <a:srgbClr val="7DB8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2" name="Freeform 8"/>
          <p:cNvSpPr/>
          <p:nvPr/>
        </p:nvSpPr>
        <p:spPr bwMode="auto">
          <a:xfrm>
            <a:off x="550863" y="1411288"/>
            <a:ext cx="3402012" cy="4633912"/>
          </a:xfrm>
          <a:custGeom>
            <a:avLst/>
            <a:gdLst>
              <a:gd name="T0" fmla="*/ 666 w 2143"/>
              <a:gd name="T1" fmla="*/ 324 h 2919"/>
              <a:gd name="T2" fmla="*/ 681 w 2143"/>
              <a:gd name="T3" fmla="*/ 277 h 2919"/>
              <a:gd name="T4" fmla="*/ 711 w 2143"/>
              <a:gd name="T5" fmla="*/ 264 h 2919"/>
              <a:gd name="T6" fmla="*/ 746 w 2143"/>
              <a:gd name="T7" fmla="*/ 244 h 2919"/>
              <a:gd name="T8" fmla="*/ 776 w 2143"/>
              <a:gd name="T9" fmla="*/ 226 h 2919"/>
              <a:gd name="T10" fmla="*/ 819 w 2143"/>
              <a:gd name="T11" fmla="*/ 184 h 2919"/>
              <a:gd name="T12" fmla="*/ 859 w 2143"/>
              <a:gd name="T13" fmla="*/ 144 h 2919"/>
              <a:gd name="T14" fmla="*/ 892 w 2143"/>
              <a:gd name="T15" fmla="*/ 113 h 2919"/>
              <a:gd name="T16" fmla="*/ 925 w 2143"/>
              <a:gd name="T17" fmla="*/ 91 h 2919"/>
              <a:gd name="T18" fmla="*/ 957 w 2143"/>
              <a:gd name="T19" fmla="*/ 51 h 2919"/>
              <a:gd name="T20" fmla="*/ 987 w 2143"/>
              <a:gd name="T21" fmla="*/ 28 h 2919"/>
              <a:gd name="T22" fmla="*/ 1023 w 2143"/>
              <a:gd name="T23" fmla="*/ 13 h 2919"/>
              <a:gd name="T24" fmla="*/ 1058 w 2143"/>
              <a:gd name="T25" fmla="*/ 5 h 2919"/>
              <a:gd name="T26" fmla="*/ 1100 w 2143"/>
              <a:gd name="T27" fmla="*/ 0 h 2919"/>
              <a:gd name="T28" fmla="*/ 1661 w 2143"/>
              <a:gd name="T29" fmla="*/ 66 h 2919"/>
              <a:gd name="T30" fmla="*/ 1731 w 2143"/>
              <a:gd name="T31" fmla="*/ 144 h 2919"/>
              <a:gd name="T32" fmla="*/ 2143 w 2143"/>
              <a:gd name="T33" fmla="*/ 289 h 2919"/>
              <a:gd name="T34" fmla="*/ 1168 w 2143"/>
              <a:gd name="T35" fmla="*/ 450 h 2919"/>
              <a:gd name="T36" fmla="*/ 1281 w 2143"/>
              <a:gd name="T37" fmla="*/ 2459 h 2919"/>
              <a:gd name="T38" fmla="*/ 1859 w 2143"/>
              <a:gd name="T39" fmla="*/ 2590 h 2919"/>
              <a:gd name="T40" fmla="*/ 1849 w 2143"/>
              <a:gd name="T41" fmla="*/ 2622 h 2919"/>
              <a:gd name="T42" fmla="*/ 1814 w 2143"/>
              <a:gd name="T43" fmla="*/ 2657 h 2919"/>
              <a:gd name="T44" fmla="*/ 1786 w 2143"/>
              <a:gd name="T45" fmla="*/ 2688 h 2919"/>
              <a:gd name="T46" fmla="*/ 1781 w 2143"/>
              <a:gd name="T47" fmla="*/ 2720 h 2919"/>
              <a:gd name="T48" fmla="*/ 1372 w 2143"/>
              <a:gd name="T49" fmla="*/ 2863 h 2919"/>
              <a:gd name="T50" fmla="*/ 1339 w 2143"/>
              <a:gd name="T51" fmla="*/ 2878 h 2919"/>
              <a:gd name="T52" fmla="*/ 1286 w 2143"/>
              <a:gd name="T53" fmla="*/ 2901 h 2919"/>
              <a:gd name="T54" fmla="*/ 1254 w 2143"/>
              <a:gd name="T55" fmla="*/ 2911 h 2919"/>
              <a:gd name="T56" fmla="*/ 1206 w 2143"/>
              <a:gd name="T57" fmla="*/ 2919 h 2919"/>
              <a:gd name="T58" fmla="*/ 1178 w 2143"/>
              <a:gd name="T59" fmla="*/ 2909 h 2919"/>
              <a:gd name="T60" fmla="*/ 1136 w 2143"/>
              <a:gd name="T61" fmla="*/ 2868 h 2919"/>
              <a:gd name="T62" fmla="*/ 1105 w 2143"/>
              <a:gd name="T63" fmla="*/ 2841 h 2919"/>
              <a:gd name="T64" fmla="*/ 1070 w 2143"/>
              <a:gd name="T65" fmla="*/ 2811 h 2919"/>
              <a:gd name="T66" fmla="*/ 1035 w 2143"/>
              <a:gd name="T67" fmla="*/ 2783 h 2919"/>
              <a:gd name="T68" fmla="*/ 997 w 2143"/>
              <a:gd name="T69" fmla="*/ 2760 h 2919"/>
              <a:gd name="T70" fmla="*/ 965 w 2143"/>
              <a:gd name="T71" fmla="*/ 2740 h 2919"/>
              <a:gd name="T72" fmla="*/ 922 w 2143"/>
              <a:gd name="T73" fmla="*/ 2723 h 2919"/>
              <a:gd name="T74" fmla="*/ 889 w 2143"/>
              <a:gd name="T75" fmla="*/ 2725 h 2919"/>
              <a:gd name="T76" fmla="*/ 852 w 2143"/>
              <a:gd name="T77" fmla="*/ 2733 h 2919"/>
              <a:gd name="T78" fmla="*/ 814 w 2143"/>
              <a:gd name="T79" fmla="*/ 2715 h 2919"/>
              <a:gd name="T80" fmla="*/ 784 w 2143"/>
              <a:gd name="T81" fmla="*/ 2683 h 2919"/>
              <a:gd name="T82" fmla="*/ 749 w 2143"/>
              <a:gd name="T83" fmla="*/ 2640 h 2919"/>
              <a:gd name="T84" fmla="*/ 716 w 2143"/>
              <a:gd name="T85" fmla="*/ 2600 h 2919"/>
              <a:gd name="T86" fmla="*/ 661 w 2143"/>
              <a:gd name="T87" fmla="*/ 2243 h 2919"/>
              <a:gd name="T88" fmla="*/ 231 w 2143"/>
              <a:gd name="T89" fmla="*/ 1922 h 2919"/>
              <a:gd name="T90" fmla="*/ 246 w 2143"/>
              <a:gd name="T91" fmla="*/ 1876 h 2919"/>
              <a:gd name="T92" fmla="*/ 226 w 2143"/>
              <a:gd name="T93" fmla="*/ 1844 h 2919"/>
              <a:gd name="T94" fmla="*/ 226 w 2143"/>
              <a:gd name="T95" fmla="*/ 1804 h 2919"/>
              <a:gd name="T96" fmla="*/ 246 w 2143"/>
              <a:gd name="T97" fmla="*/ 1766 h 2919"/>
              <a:gd name="T98" fmla="*/ 709 w 2143"/>
              <a:gd name="T99" fmla="*/ 1836 h 2919"/>
              <a:gd name="T100" fmla="*/ 533 w 2143"/>
              <a:gd name="T101" fmla="*/ 819 h 2919"/>
              <a:gd name="T102" fmla="*/ 91 w 2143"/>
              <a:gd name="T103" fmla="*/ 827 h 2919"/>
              <a:gd name="T104" fmla="*/ 88 w 2143"/>
              <a:gd name="T105" fmla="*/ 786 h 2919"/>
              <a:gd name="T106" fmla="*/ 98 w 2143"/>
              <a:gd name="T107" fmla="*/ 616 h 2919"/>
              <a:gd name="T108" fmla="*/ 13 w 2143"/>
              <a:gd name="T109" fmla="*/ 508 h 2919"/>
              <a:gd name="T110" fmla="*/ 392 w 2143"/>
              <a:gd name="T111" fmla="*/ 558 h 2919"/>
              <a:gd name="T112" fmla="*/ 661 w 2143"/>
              <a:gd name="T113" fmla="*/ 352 h 29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143" h="2919">
                <a:moveTo>
                  <a:pt x="661" y="352"/>
                </a:moveTo>
                <a:lnTo>
                  <a:pt x="661" y="349"/>
                </a:lnTo>
                <a:lnTo>
                  <a:pt x="661" y="347"/>
                </a:lnTo>
                <a:lnTo>
                  <a:pt x="663" y="342"/>
                </a:lnTo>
                <a:lnTo>
                  <a:pt x="663" y="337"/>
                </a:lnTo>
                <a:lnTo>
                  <a:pt x="666" y="332"/>
                </a:lnTo>
                <a:lnTo>
                  <a:pt x="666" y="324"/>
                </a:lnTo>
                <a:lnTo>
                  <a:pt x="668" y="317"/>
                </a:lnTo>
                <a:lnTo>
                  <a:pt x="671" y="309"/>
                </a:lnTo>
                <a:lnTo>
                  <a:pt x="673" y="302"/>
                </a:lnTo>
                <a:lnTo>
                  <a:pt x="676" y="294"/>
                </a:lnTo>
                <a:lnTo>
                  <a:pt x="678" y="287"/>
                </a:lnTo>
                <a:lnTo>
                  <a:pt x="678" y="282"/>
                </a:lnTo>
                <a:lnTo>
                  <a:pt x="681" y="277"/>
                </a:lnTo>
                <a:lnTo>
                  <a:pt x="686" y="274"/>
                </a:lnTo>
                <a:lnTo>
                  <a:pt x="688" y="269"/>
                </a:lnTo>
                <a:lnTo>
                  <a:pt x="691" y="269"/>
                </a:lnTo>
                <a:lnTo>
                  <a:pt x="694" y="269"/>
                </a:lnTo>
                <a:lnTo>
                  <a:pt x="699" y="267"/>
                </a:lnTo>
                <a:lnTo>
                  <a:pt x="704" y="264"/>
                </a:lnTo>
                <a:lnTo>
                  <a:pt x="711" y="264"/>
                </a:lnTo>
                <a:lnTo>
                  <a:pt x="716" y="259"/>
                </a:lnTo>
                <a:lnTo>
                  <a:pt x="726" y="257"/>
                </a:lnTo>
                <a:lnTo>
                  <a:pt x="729" y="254"/>
                </a:lnTo>
                <a:lnTo>
                  <a:pt x="734" y="252"/>
                </a:lnTo>
                <a:lnTo>
                  <a:pt x="736" y="249"/>
                </a:lnTo>
                <a:lnTo>
                  <a:pt x="741" y="247"/>
                </a:lnTo>
                <a:lnTo>
                  <a:pt x="746" y="244"/>
                </a:lnTo>
                <a:lnTo>
                  <a:pt x="751" y="241"/>
                </a:lnTo>
                <a:lnTo>
                  <a:pt x="754" y="239"/>
                </a:lnTo>
                <a:lnTo>
                  <a:pt x="759" y="236"/>
                </a:lnTo>
                <a:lnTo>
                  <a:pt x="764" y="234"/>
                </a:lnTo>
                <a:lnTo>
                  <a:pt x="766" y="231"/>
                </a:lnTo>
                <a:lnTo>
                  <a:pt x="771" y="229"/>
                </a:lnTo>
                <a:lnTo>
                  <a:pt x="776" y="226"/>
                </a:lnTo>
                <a:lnTo>
                  <a:pt x="784" y="219"/>
                </a:lnTo>
                <a:lnTo>
                  <a:pt x="791" y="214"/>
                </a:lnTo>
                <a:lnTo>
                  <a:pt x="799" y="209"/>
                </a:lnTo>
                <a:lnTo>
                  <a:pt x="807" y="204"/>
                </a:lnTo>
                <a:lnTo>
                  <a:pt x="812" y="196"/>
                </a:lnTo>
                <a:lnTo>
                  <a:pt x="814" y="191"/>
                </a:lnTo>
                <a:lnTo>
                  <a:pt x="819" y="184"/>
                </a:lnTo>
                <a:lnTo>
                  <a:pt x="824" y="179"/>
                </a:lnTo>
                <a:lnTo>
                  <a:pt x="829" y="174"/>
                </a:lnTo>
                <a:lnTo>
                  <a:pt x="834" y="166"/>
                </a:lnTo>
                <a:lnTo>
                  <a:pt x="842" y="161"/>
                </a:lnTo>
                <a:lnTo>
                  <a:pt x="847" y="156"/>
                </a:lnTo>
                <a:lnTo>
                  <a:pt x="852" y="149"/>
                </a:lnTo>
                <a:lnTo>
                  <a:pt x="859" y="144"/>
                </a:lnTo>
                <a:lnTo>
                  <a:pt x="864" y="136"/>
                </a:lnTo>
                <a:lnTo>
                  <a:pt x="872" y="131"/>
                </a:lnTo>
                <a:lnTo>
                  <a:pt x="874" y="126"/>
                </a:lnTo>
                <a:lnTo>
                  <a:pt x="879" y="123"/>
                </a:lnTo>
                <a:lnTo>
                  <a:pt x="884" y="121"/>
                </a:lnTo>
                <a:lnTo>
                  <a:pt x="889" y="116"/>
                </a:lnTo>
                <a:lnTo>
                  <a:pt x="892" y="113"/>
                </a:lnTo>
                <a:lnTo>
                  <a:pt x="897" y="111"/>
                </a:lnTo>
                <a:lnTo>
                  <a:pt x="902" y="108"/>
                </a:lnTo>
                <a:lnTo>
                  <a:pt x="907" y="106"/>
                </a:lnTo>
                <a:lnTo>
                  <a:pt x="912" y="101"/>
                </a:lnTo>
                <a:lnTo>
                  <a:pt x="917" y="98"/>
                </a:lnTo>
                <a:lnTo>
                  <a:pt x="920" y="93"/>
                </a:lnTo>
                <a:lnTo>
                  <a:pt x="925" y="91"/>
                </a:lnTo>
                <a:lnTo>
                  <a:pt x="930" y="86"/>
                </a:lnTo>
                <a:lnTo>
                  <a:pt x="937" y="78"/>
                </a:lnTo>
                <a:lnTo>
                  <a:pt x="940" y="73"/>
                </a:lnTo>
                <a:lnTo>
                  <a:pt x="945" y="68"/>
                </a:lnTo>
                <a:lnTo>
                  <a:pt x="950" y="61"/>
                </a:lnTo>
                <a:lnTo>
                  <a:pt x="955" y="56"/>
                </a:lnTo>
                <a:lnTo>
                  <a:pt x="957" y="51"/>
                </a:lnTo>
                <a:lnTo>
                  <a:pt x="962" y="46"/>
                </a:lnTo>
                <a:lnTo>
                  <a:pt x="967" y="43"/>
                </a:lnTo>
                <a:lnTo>
                  <a:pt x="972" y="38"/>
                </a:lnTo>
                <a:lnTo>
                  <a:pt x="975" y="36"/>
                </a:lnTo>
                <a:lnTo>
                  <a:pt x="980" y="33"/>
                </a:lnTo>
                <a:lnTo>
                  <a:pt x="982" y="31"/>
                </a:lnTo>
                <a:lnTo>
                  <a:pt x="987" y="28"/>
                </a:lnTo>
                <a:lnTo>
                  <a:pt x="992" y="28"/>
                </a:lnTo>
                <a:lnTo>
                  <a:pt x="997" y="26"/>
                </a:lnTo>
                <a:lnTo>
                  <a:pt x="1002" y="23"/>
                </a:lnTo>
                <a:lnTo>
                  <a:pt x="1007" y="20"/>
                </a:lnTo>
                <a:lnTo>
                  <a:pt x="1012" y="18"/>
                </a:lnTo>
                <a:lnTo>
                  <a:pt x="1018" y="15"/>
                </a:lnTo>
                <a:lnTo>
                  <a:pt x="1023" y="13"/>
                </a:lnTo>
                <a:lnTo>
                  <a:pt x="1028" y="13"/>
                </a:lnTo>
                <a:lnTo>
                  <a:pt x="1033" y="10"/>
                </a:lnTo>
                <a:lnTo>
                  <a:pt x="1038" y="8"/>
                </a:lnTo>
                <a:lnTo>
                  <a:pt x="1045" y="8"/>
                </a:lnTo>
                <a:lnTo>
                  <a:pt x="1050" y="8"/>
                </a:lnTo>
                <a:lnTo>
                  <a:pt x="1053" y="5"/>
                </a:lnTo>
                <a:lnTo>
                  <a:pt x="1058" y="5"/>
                </a:lnTo>
                <a:lnTo>
                  <a:pt x="1063" y="3"/>
                </a:lnTo>
                <a:lnTo>
                  <a:pt x="1068" y="3"/>
                </a:lnTo>
                <a:lnTo>
                  <a:pt x="1075" y="3"/>
                </a:lnTo>
                <a:lnTo>
                  <a:pt x="1083" y="3"/>
                </a:lnTo>
                <a:lnTo>
                  <a:pt x="1090" y="0"/>
                </a:lnTo>
                <a:lnTo>
                  <a:pt x="1095" y="0"/>
                </a:lnTo>
                <a:lnTo>
                  <a:pt x="1100" y="0"/>
                </a:lnTo>
                <a:lnTo>
                  <a:pt x="1105" y="0"/>
                </a:lnTo>
                <a:lnTo>
                  <a:pt x="1110" y="0"/>
                </a:lnTo>
                <a:lnTo>
                  <a:pt x="1113" y="0"/>
                </a:lnTo>
                <a:lnTo>
                  <a:pt x="1113" y="0"/>
                </a:lnTo>
                <a:lnTo>
                  <a:pt x="1115" y="3"/>
                </a:lnTo>
                <a:lnTo>
                  <a:pt x="1133" y="299"/>
                </a:lnTo>
                <a:lnTo>
                  <a:pt x="1661" y="66"/>
                </a:lnTo>
                <a:lnTo>
                  <a:pt x="1796" y="91"/>
                </a:lnTo>
                <a:lnTo>
                  <a:pt x="1922" y="83"/>
                </a:lnTo>
                <a:lnTo>
                  <a:pt x="2010" y="134"/>
                </a:lnTo>
                <a:lnTo>
                  <a:pt x="1942" y="149"/>
                </a:lnTo>
                <a:lnTo>
                  <a:pt x="1841" y="131"/>
                </a:lnTo>
                <a:lnTo>
                  <a:pt x="1816" y="149"/>
                </a:lnTo>
                <a:lnTo>
                  <a:pt x="1731" y="144"/>
                </a:lnTo>
                <a:lnTo>
                  <a:pt x="1726" y="171"/>
                </a:lnTo>
                <a:lnTo>
                  <a:pt x="1789" y="214"/>
                </a:lnTo>
                <a:lnTo>
                  <a:pt x="1919" y="226"/>
                </a:lnTo>
                <a:lnTo>
                  <a:pt x="2020" y="214"/>
                </a:lnTo>
                <a:lnTo>
                  <a:pt x="2065" y="247"/>
                </a:lnTo>
                <a:lnTo>
                  <a:pt x="2138" y="269"/>
                </a:lnTo>
                <a:lnTo>
                  <a:pt x="2143" y="289"/>
                </a:lnTo>
                <a:lnTo>
                  <a:pt x="2035" y="292"/>
                </a:lnTo>
                <a:lnTo>
                  <a:pt x="1869" y="259"/>
                </a:lnTo>
                <a:lnTo>
                  <a:pt x="1824" y="269"/>
                </a:lnTo>
                <a:lnTo>
                  <a:pt x="1696" y="219"/>
                </a:lnTo>
                <a:lnTo>
                  <a:pt x="1673" y="231"/>
                </a:lnTo>
                <a:lnTo>
                  <a:pt x="1620" y="216"/>
                </a:lnTo>
                <a:lnTo>
                  <a:pt x="1168" y="450"/>
                </a:lnTo>
                <a:lnTo>
                  <a:pt x="1188" y="774"/>
                </a:lnTo>
                <a:lnTo>
                  <a:pt x="1211" y="849"/>
                </a:lnTo>
                <a:lnTo>
                  <a:pt x="1198" y="957"/>
                </a:lnTo>
                <a:lnTo>
                  <a:pt x="1223" y="1326"/>
                </a:lnTo>
                <a:lnTo>
                  <a:pt x="1231" y="1515"/>
                </a:lnTo>
                <a:lnTo>
                  <a:pt x="1239" y="1901"/>
                </a:lnTo>
                <a:lnTo>
                  <a:pt x="1281" y="2459"/>
                </a:lnTo>
                <a:lnTo>
                  <a:pt x="1311" y="2662"/>
                </a:lnTo>
                <a:lnTo>
                  <a:pt x="1613" y="2600"/>
                </a:lnTo>
                <a:lnTo>
                  <a:pt x="1861" y="2577"/>
                </a:lnTo>
                <a:lnTo>
                  <a:pt x="1861" y="2580"/>
                </a:lnTo>
                <a:lnTo>
                  <a:pt x="1861" y="2585"/>
                </a:lnTo>
                <a:lnTo>
                  <a:pt x="1861" y="2587"/>
                </a:lnTo>
                <a:lnTo>
                  <a:pt x="1859" y="2590"/>
                </a:lnTo>
                <a:lnTo>
                  <a:pt x="1859" y="2595"/>
                </a:lnTo>
                <a:lnTo>
                  <a:pt x="1859" y="2600"/>
                </a:lnTo>
                <a:lnTo>
                  <a:pt x="1856" y="2605"/>
                </a:lnTo>
                <a:lnTo>
                  <a:pt x="1854" y="2607"/>
                </a:lnTo>
                <a:lnTo>
                  <a:pt x="1854" y="2612"/>
                </a:lnTo>
                <a:lnTo>
                  <a:pt x="1851" y="2617"/>
                </a:lnTo>
                <a:lnTo>
                  <a:pt x="1849" y="2622"/>
                </a:lnTo>
                <a:lnTo>
                  <a:pt x="1849" y="2625"/>
                </a:lnTo>
                <a:lnTo>
                  <a:pt x="1846" y="2630"/>
                </a:lnTo>
                <a:lnTo>
                  <a:pt x="1844" y="2635"/>
                </a:lnTo>
                <a:lnTo>
                  <a:pt x="1836" y="2640"/>
                </a:lnTo>
                <a:lnTo>
                  <a:pt x="1829" y="2647"/>
                </a:lnTo>
                <a:lnTo>
                  <a:pt x="1821" y="2652"/>
                </a:lnTo>
                <a:lnTo>
                  <a:pt x="1814" y="2657"/>
                </a:lnTo>
                <a:lnTo>
                  <a:pt x="1806" y="2662"/>
                </a:lnTo>
                <a:lnTo>
                  <a:pt x="1799" y="2667"/>
                </a:lnTo>
                <a:lnTo>
                  <a:pt x="1794" y="2672"/>
                </a:lnTo>
                <a:lnTo>
                  <a:pt x="1791" y="2680"/>
                </a:lnTo>
                <a:lnTo>
                  <a:pt x="1789" y="2683"/>
                </a:lnTo>
                <a:lnTo>
                  <a:pt x="1789" y="2685"/>
                </a:lnTo>
                <a:lnTo>
                  <a:pt x="1786" y="2688"/>
                </a:lnTo>
                <a:lnTo>
                  <a:pt x="1786" y="2693"/>
                </a:lnTo>
                <a:lnTo>
                  <a:pt x="1784" y="2698"/>
                </a:lnTo>
                <a:lnTo>
                  <a:pt x="1784" y="2703"/>
                </a:lnTo>
                <a:lnTo>
                  <a:pt x="1784" y="2708"/>
                </a:lnTo>
                <a:lnTo>
                  <a:pt x="1784" y="2713"/>
                </a:lnTo>
                <a:lnTo>
                  <a:pt x="1784" y="2715"/>
                </a:lnTo>
                <a:lnTo>
                  <a:pt x="1781" y="2720"/>
                </a:lnTo>
                <a:lnTo>
                  <a:pt x="1781" y="2725"/>
                </a:lnTo>
                <a:lnTo>
                  <a:pt x="1781" y="2730"/>
                </a:lnTo>
                <a:lnTo>
                  <a:pt x="1781" y="2735"/>
                </a:lnTo>
                <a:lnTo>
                  <a:pt x="1781" y="2738"/>
                </a:lnTo>
                <a:lnTo>
                  <a:pt x="1613" y="2750"/>
                </a:lnTo>
                <a:lnTo>
                  <a:pt x="1512" y="2811"/>
                </a:lnTo>
                <a:lnTo>
                  <a:pt x="1372" y="2863"/>
                </a:lnTo>
                <a:lnTo>
                  <a:pt x="1369" y="2863"/>
                </a:lnTo>
                <a:lnTo>
                  <a:pt x="1364" y="2866"/>
                </a:lnTo>
                <a:lnTo>
                  <a:pt x="1359" y="2868"/>
                </a:lnTo>
                <a:lnTo>
                  <a:pt x="1357" y="2871"/>
                </a:lnTo>
                <a:lnTo>
                  <a:pt x="1352" y="2871"/>
                </a:lnTo>
                <a:lnTo>
                  <a:pt x="1347" y="2876"/>
                </a:lnTo>
                <a:lnTo>
                  <a:pt x="1339" y="2878"/>
                </a:lnTo>
                <a:lnTo>
                  <a:pt x="1331" y="2881"/>
                </a:lnTo>
                <a:lnTo>
                  <a:pt x="1324" y="2883"/>
                </a:lnTo>
                <a:lnTo>
                  <a:pt x="1319" y="2886"/>
                </a:lnTo>
                <a:lnTo>
                  <a:pt x="1309" y="2891"/>
                </a:lnTo>
                <a:lnTo>
                  <a:pt x="1301" y="2893"/>
                </a:lnTo>
                <a:lnTo>
                  <a:pt x="1294" y="2896"/>
                </a:lnTo>
                <a:lnTo>
                  <a:pt x="1286" y="2901"/>
                </a:lnTo>
                <a:lnTo>
                  <a:pt x="1281" y="2901"/>
                </a:lnTo>
                <a:lnTo>
                  <a:pt x="1276" y="2904"/>
                </a:lnTo>
                <a:lnTo>
                  <a:pt x="1271" y="2904"/>
                </a:lnTo>
                <a:lnTo>
                  <a:pt x="1269" y="2906"/>
                </a:lnTo>
                <a:lnTo>
                  <a:pt x="1264" y="2906"/>
                </a:lnTo>
                <a:lnTo>
                  <a:pt x="1259" y="2909"/>
                </a:lnTo>
                <a:lnTo>
                  <a:pt x="1254" y="2911"/>
                </a:lnTo>
                <a:lnTo>
                  <a:pt x="1251" y="2911"/>
                </a:lnTo>
                <a:lnTo>
                  <a:pt x="1241" y="2914"/>
                </a:lnTo>
                <a:lnTo>
                  <a:pt x="1234" y="2916"/>
                </a:lnTo>
                <a:lnTo>
                  <a:pt x="1226" y="2916"/>
                </a:lnTo>
                <a:lnTo>
                  <a:pt x="1221" y="2919"/>
                </a:lnTo>
                <a:lnTo>
                  <a:pt x="1211" y="2919"/>
                </a:lnTo>
                <a:lnTo>
                  <a:pt x="1206" y="2919"/>
                </a:lnTo>
                <a:lnTo>
                  <a:pt x="1198" y="2919"/>
                </a:lnTo>
                <a:lnTo>
                  <a:pt x="1193" y="2919"/>
                </a:lnTo>
                <a:lnTo>
                  <a:pt x="1191" y="2919"/>
                </a:lnTo>
                <a:lnTo>
                  <a:pt x="1186" y="2919"/>
                </a:lnTo>
                <a:lnTo>
                  <a:pt x="1183" y="2916"/>
                </a:lnTo>
                <a:lnTo>
                  <a:pt x="1181" y="2914"/>
                </a:lnTo>
                <a:lnTo>
                  <a:pt x="1178" y="2909"/>
                </a:lnTo>
                <a:lnTo>
                  <a:pt x="1173" y="2904"/>
                </a:lnTo>
                <a:lnTo>
                  <a:pt x="1168" y="2899"/>
                </a:lnTo>
                <a:lnTo>
                  <a:pt x="1163" y="2893"/>
                </a:lnTo>
                <a:lnTo>
                  <a:pt x="1158" y="2886"/>
                </a:lnTo>
                <a:lnTo>
                  <a:pt x="1151" y="2881"/>
                </a:lnTo>
                <a:lnTo>
                  <a:pt x="1143" y="2873"/>
                </a:lnTo>
                <a:lnTo>
                  <a:pt x="1136" y="2868"/>
                </a:lnTo>
                <a:lnTo>
                  <a:pt x="1133" y="2863"/>
                </a:lnTo>
                <a:lnTo>
                  <a:pt x="1128" y="2858"/>
                </a:lnTo>
                <a:lnTo>
                  <a:pt x="1123" y="2856"/>
                </a:lnTo>
                <a:lnTo>
                  <a:pt x="1121" y="2851"/>
                </a:lnTo>
                <a:lnTo>
                  <a:pt x="1115" y="2848"/>
                </a:lnTo>
                <a:lnTo>
                  <a:pt x="1110" y="2843"/>
                </a:lnTo>
                <a:lnTo>
                  <a:pt x="1105" y="2841"/>
                </a:lnTo>
                <a:lnTo>
                  <a:pt x="1100" y="2836"/>
                </a:lnTo>
                <a:lnTo>
                  <a:pt x="1095" y="2831"/>
                </a:lnTo>
                <a:lnTo>
                  <a:pt x="1090" y="2828"/>
                </a:lnTo>
                <a:lnTo>
                  <a:pt x="1085" y="2823"/>
                </a:lnTo>
                <a:lnTo>
                  <a:pt x="1080" y="2821"/>
                </a:lnTo>
                <a:lnTo>
                  <a:pt x="1075" y="2816"/>
                </a:lnTo>
                <a:lnTo>
                  <a:pt x="1070" y="2811"/>
                </a:lnTo>
                <a:lnTo>
                  <a:pt x="1065" y="2808"/>
                </a:lnTo>
                <a:lnTo>
                  <a:pt x="1060" y="2803"/>
                </a:lnTo>
                <a:lnTo>
                  <a:pt x="1055" y="2801"/>
                </a:lnTo>
                <a:lnTo>
                  <a:pt x="1050" y="2796"/>
                </a:lnTo>
                <a:lnTo>
                  <a:pt x="1045" y="2791"/>
                </a:lnTo>
                <a:lnTo>
                  <a:pt x="1040" y="2788"/>
                </a:lnTo>
                <a:lnTo>
                  <a:pt x="1035" y="2783"/>
                </a:lnTo>
                <a:lnTo>
                  <a:pt x="1028" y="2780"/>
                </a:lnTo>
                <a:lnTo>
                  <a:pt x="1023" y="2775"/>
                </a:lnTo>
                <a:lnTo>
                  <a:pt x="1018" y="2773"/>
                </a:lnTo>
                <a:lnTo>
                  <a:pt x="1012" y="2768"/>
                </a:lnTo>
                <a:lnTo>
                  <a:pt x="1007" y="2765"/>
                </a:lnTo>
                <a:lnTo>
                  <a:pt x="1002" y="2763"/>
                </a:lnTo>
                <a:lnTo>
                  <a:pt x="997" y="2760"/>
                </a:lnTo>
                <a:lnTo>
                  <a:pt x="992" y="2755"/>
                </a:lnTo>
                <a:lnTo>
                  <a:pt x="987" y="2753"/>
                </a:lnTo>
                <a:lnTo>
                  <a:pt x="985" y="2750"/>
                </a:lnTo>
                <a:lnTo>
                  <a:pt x="980" y="2748"/>
                </a:lnTo>
                <a:lnTo>
                  <a:pt x="975" y="2745"/>
                </a:lnTo>
                <a:lnTo>
                  <a:pt x="970" y="2743"/>
                </a:lnTo>
                <a:lnTo>
                  <a:pt x="965" y="2740"/>
                </a:lnTo>
                <a:lnTo>
                  <a:pt x="960" y="2738"/>
                </a:lnTo>
                <a:lnTo>
                  <a:pt x="952" y="2733"/>
                </a:lnTo>
                <a:lnTo>
                  <a:pt x="945" y="2730"/>
                </a:lnTo>
                <a:lnTo>
                  <a:pt x="937" y="2728"/>
                </a:lnTo>
                <a:lnTo>
                  <a:pt x="932" y="2725"/>
                </a:lnTo>
                <a:lnTo>
                  <a:pt x="925" y="2723"/>
                </a:lnTo>
                <a:lnTo>
                  <a:pt x="922" y="2723"/>
                </a:lnTo>
                <a:lnTo>
                  <a:pt x="915" y="2723"/>
                </a:lnTo>
                <a:lnTo>
                  <a:pt x="910" y="2723"/>
                </a:lnTo>
                <a:lnTo>
                  <a:pt x="904" y="2723"/>
                </a:lnTo>
                <a:lnTo>
                  <a:pt x="902" y="2725"/>
                </a:lnTo>
                <a:lnTo>
                  <a:pt x="897" y="2725"/>
                </a:lnTo>
                <a:lnTo>
                  <a:pt x="892" y="2725"/>
                </a:lnTo>
                <a:lnTo>
                  <a:pt x="889" y="2725"/>
                </a:lnTo>
                <a:lnTo>
                  <a:pt x="887" y="2728"/>
                </a:lnTo>
                <a:lnTo>
                  <a:pt x="879" y="2728"/>
                </a:lnTo>
                <a:lnTo>
                  <a:pt x="872" y="2730"/>
                </a:lnTo>
                <a:lnTo>
                  <a:pt x="867" y="2730"/>
                </a:lnTo>
                <a:lnTo>
                  <a:pt x="862" y="2733"/>
                </a:lnTo>
                <a:lnTo>
                  <a:pt x="857" y="2733"/>
                </a:lnTo>
                <a:lnTo>
                  <a:pt x="852" y="2733"/>
                </a:lnTo>
                <a:lnTo>
                  <a:pt x="847" y="2733"/>
                </a:lnTo>
                <a:lnTo>
                  <a:pt x="842" y="2733"/>
                </a:lnTo>
                <a:lnTo>
                  <a:pt x="837" y="2730"/>
                </a:lnTo>
                <a:lnTo>
                  <a:pt x="832" y="2728"/>
                </a:lnTo>
                <a:lnTo>
                  <a:pt x="824" y="2723"/>
                </a:lnTo>
                <a:lnTo>
                  <a:pt x="819" y="2718"/>
                </a:lnTo>
                <a:lnTo>
                  <a:pt x="814" y="2715"/>
                </a:lnTo>
                <a:lnTo>
                  <a:pt x="812" y="2710"/>
                </a:lnTo>
                <a:lnTo>
                  <a:pt x="807" y="2705"/>
                </a:lnTo>
                <a:lnTo>
                  <a:pt x="804" y="2703"/>
                </a:lnTo>
                <a:lnTo>
                  <a:pt x="796" y="2698"/>
                </a:lnTo>
                <a:lnTo>
                  <a:pt x="794" y="2693"/>
                </a:lnTo>
                <a:lnTo>
                  <a:pt x="789" y="2685"/>
                </a:lnTo>
                <a:lnTo>
                  <a:pt x="784" y="2683"/>
                </a:lnTo>
                <a:lnTo>
                  <a:pt x="779" y="2675"/>
                </a:lnTo>
                <a:lnTo>
                  <a:pt x="774" y="2670"/>
                </a:lnTo>
                <a:lnTo>
                  <a:pt x="769" y="2662"/>
                </a:lnTo>
                <a:lnTo>
                  <a:pt x="764" y="2657"/>
                </a:lnTo>
                <a:lnTo>
                  <a:pt x="759" y="2650"/>
                </a:lnTo>
                <a:lnTo>
                  <a:pt x="754" y="2645"/>
                </a:lnTo>
                <a:lnTo>
                  <a:pt x="749" y="2640"/>
                </a:lnTo>
                <a:lnTo>
                  <a:pt x="744" y="2635"/>
                </a:lnTo>
                <a:lnTo>
                  <a:pt x="739" y="2627"/>
                </a:lnTo>
                <a:lnTo>
                  <a:pt x="734" y="2622"/>
                </a:lnTo>
                <a:lnTo>
                  <a:pt x="729" y="2615"/>
                </a:lnTo>
                <a:lnTo>
                  <a:pt x="724" y="2610"/>
                </a:lnTo>
                <a:lnTo>
                  <a:pt x="719" y="2605"/>
                </a:lnTo>
                <a:lnTo>
                  <a:pt x="716" y="2600"/>
                </a:lnTo>
                <a:lnTo>
                  <a:pt x="711" y="2595"/>
                </a:lnTo>
                <a:lnTo>
                  <a:pt x="709" y="2592"/>
                </a:lnTo>
                <a:lnTo>
                  <a:pt x="704" y="2585"/>
                </a:lnTo>
                <a:lnTo>
                  <a:pt x="699" y="2577"/>
                </a:lnTo>
                <a:lnTo>
                  <a:pt x="696" y="2575"/>
                </a:lnTo>
                <a:lnTo>
                  <a:pt x="696" y="2575"/>
                </a:lnTo>
                <a:lnTo>
                  <a:pt x="661" y="2243"/>
                </a:lnTo>
                <a:lnTo>
                  <a:pt x="591" y="2203"/>
                </a:lnTo>
                <a:lnTo>
                  <a:pt x="495" y="2095"/>
                </a:lnTo>
                <a:lnTo>
                  <a:pt x="425" y="2055"/>
                </a:lnTo>
                <a:lnTo>
                  <a:pt x="221" y="1932"/>
                </a:lnTo>
                <a:lnTo>
                  <a:pt x="224" y="1929"/>
                </a:lnTo>
                <a:lnTo>
                  <a:pt x="226" y="1927"/>
                </a:lnTo>
                <a:lnTo>
                  <a:pt x="231" y="1922"/>
                </a:lnTo>
                <a:lnTo>
                  <a:pt x="239" y="1914"/>
                </a:lnTo>
                <a:lnTo>
                  <a:pt x="244" y="1907"/>
                </a:lnTo>
                <a:lnTo>
                  <a:pt x="251" y="1901"/>
                </a:lnTo>
                <a:lnTo>
                  <a:pt x="254" y="1894"/>
                </a:lnTo>
                <a:lnTo>
                  <a:pt x="254" y="1889"/>
                </a:lnTo>
                <a:lnTo>
                  <a:pt x="251" y="1884"/>
                </a:lnTo>
                <a:lnTo>
                  <a:pt x="246" y="1876"/>
                </a:lnTo>
                <a:lnTo>
                  <a:pt x="244" y="1871"/>
                </a:lnTo>
                <a:lnTo>
                  <a:pt x="241" y="1869"/>
                </a:lnTo>
                <a:lnTo>
                  <a:pt x="236" y="1864"/>
                </a:lnTo>
                <a:lnTo>
                  <a:pt x="234" y="1859"/>
                </a:lnTo>
                <a:lnTo>
                  <a:pt x="231" y="1854"/>
                </a:lnTo>
                <a:lnTo>
                  <a:pt x="229" y="1849"/>
                </a:lnTo>
                <a:lnTo>
                  <a:pt x="226" y="1844"/>
                </a:lnTo>
                <a:lnTo>
                  <a:pt x="224" y="1839"/>
                </a:lnTo>
                <a:lnTo>
                  <a:pt x="224" y="1831"/>
                </a:lnTo>
                <a:lnTo>
                  <a:pt x="224" y="1826"/>
                </a:lnTo>
                <a:lnTo>
                  <a:pt x="221" y="1821"/>
                </a:lnTo>
                <a:lnTo>
                  <a:pt x="224" y="1816"/>
                </a:lnTo>
                <a:lnTo>
                  <a:pt x="224" y="1809"/>
                </a:lnTo>
                <a:lnTo>
                  <a:pt x="226" y="1804"/>
                </a:lnTo>
                <a:lnTo>
                  <a:pt x="229" y="1799"/>
                </a:lnTo>
                <a:lnTo>
                  <a:pt x="231" y="1791"/>
                </a:lnTo>
                <a:lnTo>
                  <a:pt x="234" y="1786"/>
                </a:lnTo>
                <a:lnTo>
                  <a:pt x="236" y="1781"/>
                </a:lnTo>
                <a:lnTo>
                  <a:pt x="239" y="1776"/>
                </a:lnTo>
                <a:lnTo>
                  <a:pt x="244" y="1771"/>
                </a:lnTo>
                <a:lnTo>
                  <a:pt x="246" y="1766"/>
                </a:lnTo>
                <a:lnTo>
                  <a:pt x="249" y="1761"/>
                </a:lnTo>
                <a:lnTo>
                  <a:pt x="251" y="1758"/>
                </a:lnTo>
                <a:lnTo>
                  <a:pt x="254" y="1756"/>
                </a:lnTo>
                <a:lnTo>
                  <a:pt x="259" y="1751"/>
                </a:lnTo>
                <a:lnTo>
                  <a:pt x="261" y="1751"/>
                </a:lnTo>
                <a:lnTo>
                  <a:pt x="480" y="1879"/>
                </a:lnTo>
                <a:lnTo>
                  <a:pt x="709" y="1836"/>
                </a:lnTo>
                <a:lnTo>
                  <a:pt x="729" y="1731"/>
                </a:lnTo>
                <a:lnTo>
                  <a:pt x="741" y="1344"/>
                </a:lnTo>
                <a:lnTo>
                  <a:pt x="709" y="1296"/>
                </a:lnTo>
                <a:lnTo>
                  <a:pt x="731" y="1239"/>
                </a:lnTo>
                <a:lnTo>
                  <a:pt x="716" y="912"/>
                </a:lnTo>
                <a:lnTo>
                  <a:pt x="613" y="882"/>
                </a:lnTo>
                <a:lnTo>
                  <a:pt x="533" y="819"/>
                </a:lnTo>
                <a:lnTo>
                  <a:pt x="402" y="864"/>
                </a:lnTo>
                <a:lnTo>
                  <a:pt x="329" y="839"/>
                </a:lnTo>
                <a:lnTo>
                  <a:pt x="219" y="844"/>
                </a:lnTo>
                <a:lnTo>
                  <a:pt x="161" y="829"/>
                </a:lnTo>
                <a:lnTo>
                  <a:pt x="86" y="834"/>
                </a:lnTo>
                <a:lnTo>
                  <a:pt x="86" y="832"/>
                </a:lnTo>
                <a:lnTo>
                  <a:pt x="91" y="827"/>
                </a:lnTo>
                <a:lnTo>
                  <a:pt x="93" y="819"/>
                </a:lnTo>
                <a:lnTo>
                  <a:pt x="98" y="814"/>
                </a:lnTo>
                <a:lnTo>
                  <a:pt x="96" y="809"/>
                </a:lnTo>
                <a:lnTo>
                  <a:pt x="96" y="804"/>
                </a:lnTo>
                <a:lnTo>
                  <a:pt x="93" y="799"/>
                </a:lnTo>
                <a:lnTo>
                  <a:pt x="91" y="794"/>
                </a:lnTo>
                <a:lnTo>
                  <a:pt x="88" y="786"/>
                </a:lnTo>
                <a:lnTo>
                  <a:pt x="86" y="784"/>
                </a:lnTo>
                <a:lnTo>
                  <a:pt x="86" y="779"/>
                </a:lnTo>
                <a:lnTo>
                  <a:pt x="86" y="779"/>
                </a:lnTo>
                <a:lnTo>
                  <a:pt x="267" y="766"/>
                </a:lnTo>
                <a:lnTo>
                  <a:pt x="400" y="774"/>
                </a:lnTo>
                <a:lnTo>
                  <a:pt x="169" y="628"/>
                </a:lnTo>
                <a:lnTo>
                  <a:pt x="98" y="616"/>
                </a:lnTo>
                <a:lnTo>
                  <a:pt x="0" y="528"/>
                </a:lnTo>
                <a:lnTo>
                  <a:pt x="0" y="523"/>
                </a:lnTo>
                <a:lnTo>
                  <a:pt x="0" y="518"/>
                </a:lnTo>
                <a:lnTo>
                  <a:pt x="3" y="513"/>
                </a:lnTo>
                <a:lnTo>
                  <a:pt x="8" y="510"/>
                </a:lnTo>
                <a:lnTo>
                  <a:pt x="10" y="508"/>
                </a:lnTo>
                <a:lnTo>
                  <a:pt x="13" y="508"/>
                </a:lnTo>
                <a:lnTo>
                  <a:pt x="18" y="505"/>
                </a:lnTo>
                <a:lnTo>
                  <a:pt x="25" y="505"/>
                </a:lnTo>
                <a:lnTo>
                  <a:pt x="96" y="513"/>
                </a:lnTo>
                <a:lnTo>
                  <a:pt x="224" y="588"/>
                </a:lnTo>
                <a:lnTo>
                  <a:pt x="515" y="709"/>
                </a:lnTo>
                <a:lnTo>
                  <a:pt x="470" y="636"/>
                </a:lnTo>
                <a:lnTo>
                  <a:pt x="392" y="558"/>
                </a:lnTo>
                <a:lnTo>
                  <a:pt x="342" y="452"/>
                </a:lnTo>
                <a:lnTo>
                  <a:pt x="395" y="475"/>
                </a:lnTo>
                <a:lnTo>
                  <a:pt x="470" y="540"/>
                </a:lnTo>
                <a:lnTo>
                  <a:pt x="663" y="756"/>
                </a:lnTo>
                <a:lnTo>
                  <a:pt x="663" y="648"/>
                </a:lnTo>
                <a:lnTo>
                  <a:pt x="651" y="495"/>
                </a:lnTo>
                <a:lnTo>
                  <a:pt x="661" y="352"/>
                </a:lnTo>
                <a:lnTo>
                  <a:pt x="661" y="352"/>
                </a:lnTo>
                <a:close/>
              </a:path>
            </a:pathLst>
          </a:custGeom>
          <a:solidFill>
            <a:srgbClr val="D9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3" name="Freeform 9"/>
          <p:cNvSpPr/>
          <p:nvPr/>
        </p:nvSpPr>
        <p:spPr bwMode="auto">
          <a:xfrm>
            <a:off x="2884488" y="2133600"/>
            <a:ext cx="1084262" cy="554038"/>
          </a:xfrm>
          <a:custGeom>
            <a:avLst/>
            <a:gdLst>
              <a:gd name="T0" fmla="*/ 0 w 683"/>
              <a:gd name="T1" fmla="*/ 181 h 349"/>
              <a:gd name="T2" fmla="*/ 55 w 683"/>
              <a:gd name="T3" fmla="*/ 261 h 349"/>
              <a:gd name="T4" fmla="*/ 640 w 683"/>
              <a:gd name="T5" fmla="*/ 349 h 349"/>
              <a:gd name="T6" fmla="*/ 683 w 683"/>
              <a:gd name="T7" fmla="*/ 254 h 349"/>
              <a:gd name="T8" fmla="*/ 633 w 683"/>
              <a:gd name="T9" fmla="*/ 249 h 349"/>
              <a:gd name="T10" fmla="*/ 643 w 683"/>
              <a:gd name="T11" fmla="*/ 171 h 349"/>
              <a:gd name="T12" fmla="*/ 613 w 683"/>
              <a:gd name="T13" fmla="*/ 131 h 349"/>
              <a:gd name="T14" fmla="*/ 540 w 683"/>
              <a:gd name="T15" fmla="*/ 161 h 349"/>
              <a:gd name="T16" fmla="*/ 507 w 683"/>
              <a:gd name="T17" fmla="*/ 85 h 349"/>
              <a:gd name="T18" fmla="*/ 459 w 683"/>
              <a:gd name="T19" fmla="*/ 50 h 349"/>
              <a:gd name="T20" fmla="*/ 452 w 683"/>
              <a:gd name="T21" fmla="*/ 158 h 349"/>
              <a:gd name="T22" fmla="*/ 359 w 683"/>
              <a:gd name="T23" fmla="*/ 13 h 349"/>
              <a:gd name="T24" fmla="*/ 291 w 683"/>
              <a:gd name="T25" fmla="*/ 40 h 349"/>
              <a:gd name="T26" fmla="*/ 153 w 683"/>
              <a:gd name="T27" fmla="*/ 0 h 349"/>
              <a:gd name="T28" fmla="*/ 213 w 683"/>
              <a:gd name="T29" fmla="*/ 88 h 349"/>
              <a:gd name="T30" fmla="*/ 93 w 683"/>
              <a:gd name="T31" fmla="*/ 78 h 349"/>
              <a:gd name="T32" fmla="*/ 72 w 683"/>
              <a:gd name="T33" fmla="*/ 121 h 349"/>
              <a:gd name="T34" fmla="*/ 115 w 683"/>
              <a:gd name="T35" fmla="*/ 168 h 349"/>
              <a:gd name="T36" fmla="*/ 77 w 683"/>
              <a:gd name="T37" fmla="*/ 166 h 349"/>
              <a:gd name="T38" fmla="*/ 5 w 683"/>
              <a:gd name="T39" fmla="*/ 166 h 349"/>
              <a:gd name="T40" fmla="*/ 0 w 683"/>
              <a:gd name="T41" fmla="*/ 181 h 349"/>
              <a:gd name="T42" fmla="*/ 0 w 683"/>
              <a:gd name="T43" fmla="*/ 181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83" h="349">
                <a:moveTo>
                  <a:pt x="0" y="181"/>
                </a:moveTo>
                <a:lnTo>
                  <a:pt x="55" y="261"/>
                </a:lnTo>
                <a:lnTo>
                  <a:pt x="640" y="349"/>
                </a:lnTo>
                <a:lnTo>
                  <a:pt x="683" y="254"/>
                </a:lnTo>
                <a:lnTo>
                  <a:pt x="633" y="249"/>
                </a:lnTo>
                <a:lnTo>
                  <a:pt x="643" y="171"/>
                </a:lnTo>
                <a:lnTo>
                  <a:pt x="613" y="131"/>
                </a:lnTo>
                <a:lnTo>
                  <a:pt x="540" y="161"/>
                </a:lnTo>
                <a:lnTo>
                  <a:pt x="507" y="85"/>
                </a:lnTo>
                <a:lnTo>
                  <a:pt x="459" y="50"/>
                </a:lnTo>
                <a:lnTo>
                  <a:pt x="452" y="158"/>
                </a:lnTo>
                <a:lnTo>
                  <a:pt x="359" y="13"/>
                </a:lnTo>
                <a:lnTo>
                  <a:pt x="291" y="40"/>
                </a:lnTo>
                <a:lnTo>
                  <a:pt x="153" y="0"/>
                </a:lnTo>
                <a:lnTo>
                  <a:pt x="213" y="88"/>
                </a:lnTo>
                <a:lnTo>
                  <a:pt x="93" y="78"/>
                </a:lnTo>
                <a:lnTo>
                  <a:pt x="72" y="121"/>
                </a:lnTo>
                <a:lnTo>
                  <a:pt x="115" y="168"/>
                </a:lnTo>
                <a:lnTo>
                  <a:pt x="77" y="166"/>
                </a:lnTo>
                <a:lnTo>
                  <a:pt x="5" y="166"/>
                </a:lnTo>
                <a:lnTo>
                  <a:pt x="0" y="181"/>
                </a:lnTo>
                <a:lnTo>
                  <a:pt x="0" y="181"/>
                </a:lnTo>
                <a:close/>
              </a:path>
            </a:pathLst>
          </a:custGeom>
          <a:solidFill>
            <a:srgbClr val="A67A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4" name="Freeform 10"/>
          <p:cNvSpPr/>
          <p:nvPr/>
        </p:nvSpPr>
        <p:spPr bwMode="auto">
          <a:xfrm>
            <a:off x="3517900" y="2468563"/>
            <a:ext cx="438150" cy="538162"/>
          </a:xfrm>
          <a:custGeom>
            <a:avLst/>
            <a:gdLst>
              <a:gd name="T0" fmla="*/ 3 w 276"/>
              <a:gd name="T1" fmla="*/ 2 h 339"/>
              <a:gd name="T2" fmla="*/ 10 w 276"/>
              <a:gd name="T3" fmla="*/ 7 h 339"/>
              <a:gd name="T4" fmla="*/ 23 w 276"/>
              <a:gd name="T5" fmla="*/ 15 h 339"/>
              <a:gd name="T6" fmla="*/ 38 w 276"/>
              <a:gd name="T7" fmla="*/ 23 h 339"/>
              <a:gd name="T8" fmla="*/ 50 w 276"/>
              <a:gd name="T9" fmla="*/ 30 h 339"/>
              <a:gd name="T10" fmla="*/ 65 w 276"/>
              <a:gd name="T11" fmla="*/ 38 h 339"/>
              <a:gd name="T12" fmla="*/ 78 w 276"/>
              <a:gd name="T13" fmla="*/ 40 h 339"/>
              <a:gd name="T14" fmla="*/ 85 w 276"/>
              <a:gd name="T15" fmla="*/ 40 h 339"/>
              <a:gd name="T16" fmla="*/ 95 w 276"/>
              <a:gd name="T17" fmla="*/ 30 h 339"/>
              <a:gd name="T18" fmla="*/ 103 w 276"/>
              <a:gd name="T19" fmla="*/ 23 h 339"/>
              <a:gd name="T20" fmla="*/ 108 w 276"/>
              <a:gd name="T21" fmla="*/ 12 h 339"/>
              <a:gd name="T22" fmla="*/ 108 w 276"/>
              <a:gd name="T23" fmla="*/ 23 h 339"/>
              <a:gd name="T24" fmla="*/ 108 w 276"/>
              <a:gd name="T25" fmla="*/ 33 h 339"/>
              <a:gd name="T26" fmla="*/ 111 w 276"/>
              <a:gd name="T27" fmla="*/ 45 h 339"/>
              <a:gd name="T28" fmla="*/ 113 w 276"/>
              <a:gd name="T29" fmla="*/ 55 h 339"/>
              <a:gd name="T30" fmla="*/ 118 w 276"/>
              <a:gd name="T31" fmla="*/ 65 h 339"/>
              <a:gd name="T32" fmla="*/ 123 w 276"/>
              <a:gd name="T33" fmla="*/ 70 h 339"/>
              <a:gd name="T34" fmla="*/ 133 w 276"/>
              <a:gd name="T35" fmla="*/ 73 h 339"/>
              <a:gd name="T36" fmla="*/ 141 w 276"/>
              <a:gd name="T37" fmla="*/ 70 h 339"/>
              <a:gd name="T38" fmla="*/ 148 w 276"/>
              <a:gd name="T39" fmla="*/ 70 h 339"/>
              <a:gd name="T40" fmla="*/ 161 w 276"/>
              <a:gd name="T41" fmla="*/ 65 h 339"/>
              <a:gd name="T42" fmla="*/ 166 w 276"/>
              <a:gd name="T43" fmla="*/ 60 h 339"/>
              <a:gd name="T44" fmla="*/ 168 w 276"/>
              <a:gd name="T45" fmla="*/ 58 h 339"/>
              <a:gd name="T46" fmla="*/ 168 w 276"/>
              <a:gd name="T47" fmla="*/ 63 h 339"/>
              <a:gd name="T48" fmla="*/ 166 w 276"/>
              <a:gd name="T49" fmla="*/ 75 h 339"/>
              <a:gd name="T50" fmla="*/ 168 w 276"/>
              <a:gd name="T51" fmla="*/ 90 h 339"/>
              <a:gd name="T52" fmla="*/ 178 w 276"/>
              <a:gd name="T53" fmla="*/ 100 h 339"/>
              <a:gd name="T54" fmla="*/ 188 w 276"/>
              <a:gd name="T55" fmla="*/ 100 h 339"/>
              <a:gd name="T56" fmla="*/ 201 w 276"/>
              <a:gd name="T57" fmla="*/ 103 h 339"/>
              <a:gd name="T58" fmla="*/ 214 w 276"/>
              <a:gd name="T59" fmla="*/ 100 h 339"/>
              <a:gd name="T60" fmla="*/ 226 w 276"/>
              <a:gd name="T61" fmla="*/ 100 h 339"/>
              <a:gd name="T62" fmla="*/ 239 w 276"/>
              <a:gd name="T63" fmla="*/ 100 h 339"/>
              <a:gd name="T64" fmla="*/ 249 w 276"/>
              <a:gd name="T65" fmla="*/ 98 h 339"/>
              <a:gd name="T66" fmla="*/ 254 w 276"/>
              <a:gd name="T67" fmla="*/ 98 h 339"/>
              <a:gd name="T68" fmla="*/ 259 w 276"/>
              <a:gd name="T69" fmla="*/ 98 h 339"/>
              <a:gd name="T70" fmla="*/ 254 w 276"/>
              <a:gd name="T71" fmla="*/ 138 h 339"/>
              <a:gd name="T72" fmla="*/ 264 w 276"/>
              <a:gd name="T73" fmla="*/ 138 h 339"/>
              <a:gd name="T74" fmla="*/ 271 w 276"/>
              <a:gd name="T75" fmla="*/ 138 h 339"/>
              <a:gd name="T76" fmla="*/ 276 w 276"/>
              <a:gd name="T77" fmla="*/ 146 h 339"/>
              <a:gd name="T78" fmla="*/ 274 w 276"/>
              <a:gd name="T79" fmla="*/ 158 h 339"/>
              <a:gd name="T80" fmla="*/ 269 w 276"/>
              <a:gd name="T81" fmla="*/ 173 h 339"/>
              <a:gd name="T82" fmla="*/ 264 w 276"/>
              <a:gd name="T83" fmla="*/ 183 h 339"/>
              <a:gd name="T84" fmla="*/ 126 w 276"/>
              <a:gd name="T85" fmla="*/ 339 h 339"/>
              <a:gd name="T86" fmla="*/ 0 w 276"/>
              <a:gd name="T87" fmla="*/ 0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76" h="339">
                <a:moveTo>
                  <a:pt x="0" y="0"/>
                </a:moveTo>
                <a:lnTo>
                  <a:pt x="3" y="2"/>
                </a:lnTo>
                <a:lnTo>
                  <a:pt x="5" y="5"/>
                </a:lnTo>
                <a:lnTo>
                  <a:pt x="10" y="7"/>
                </a:lnTo>
                <a:lnTo>
                  <a:pt x="15" y="10"/>
                </a:lnTo>
                <a:lnTo>
                  <a:pt x="23" y="15"/>
                </a:lnTo>
                <a:lnTo>
                  <a:pt x="30" y="20"/>
                </a:lnTo>
                <a:lnTo>
                  <a:pt x="38" y="23"/>
                </a:lnTo>
                <a:lnTo>
                  <a:pt x="43" y="28"/>
                </a:lnTo>
                <a:lnTo>
                  <a:pt x="50" y="30"/>
                </a:lnTo>
                <a:lnTo>
                  <a:pt x="58" y="33"/>
                </a:lnTo>
                <a:lnTo>
                  <a:pt x="65" y="38"/>
                </a:lnTo>
                <a:lnTo>
                  <a:pt x="70" y="40"/>
                </a:lnTo>
                <a:lnTo>
                  <a:pt x="78" y="40"/>
                </a:lnTo>
                <a:lnTo>
                  <a:pt x="80" y="40"/>
                </a:lnTo>
                <a:lnTo>
                  <a:pt x="85" y="40"/>
                </a:lnTo>
                <a:lnTo>
                  <a:pt x="90" y="35"/>
                </a:lnTo>
                <a:lnTo>
                  <a:pt x="95" y="30"/>
                </a:lnTo>
                <a:lnTo>
                  <a:pt x="98" y="25"/>
                </a:lnTo>
                <a:lnTo>
                  <a:pt x="103" y="23"/>
                </a:lnTo>
                <a:lnTo>
                  <a:pt x="108" y="15"/>
                </a:lnTo>
                <a:lnTo>
                  <a:pt x="108" y="12"/>
                </a:lnTo>
                <a:lnTo>
                  <a:pt x="108" y="15"/>
                </a:lnTo>
                <a:lnTo>
                  <a:pt x="108" y="23"/>
                </a:lnTo>
                <a:lnTo>
                  <a:pt x="108" y="28"/>
                </a:lnTo>
                <a:lnTo>
                  <a:pt x="108" y="33"/>
                </a:lnTo>
                <a:lnTo>
                  <a:pt x="108" y="38"/>
                </a:lnTo>
                <a:lnTo>
                  <a:pt x="111" y="45"/>
                </a:lnTo>
                <a:lnTo>
                  <a:pt x="111" y="50"/>
                </a:lnTo>
                <a:lnTo>
                  <a:pt x="113" y="55"/>
                </a:lnTo>
                <a:lnTo>
                  <a:pt x="116" y="60"/>
                </a:lnTo>
                <a:lnTo>
                  <a:pt x="118" y="65"/>
                </a:lnTo>
                <a:lnTo>
                  <a:pt x="118" y="68"/>
                </a:lnTo>
                <a:lnTo>
                  <a:pt x="123" y="70"/>
                </a:lnTo>
                <a:lnTo>
                  <a:pt x="128" y="73"/>
                </a:lnTo>
                <a:lnTo>
                  <a:pt x="133" y="73"/>
                </a:lnTo>
                <a:lnTo>
                  <a:pt x="136" y="73"/>
                </a:lnTo>
                <a:lnTo>
                  <a:pt x="141" y="70"/>
                </a:lnTo>
                <a:lnTo>
                  <a:pt x="146" y="70"/>
                </a:lnTo>
                <a:lnTo>
                  <a:pt x="148" y="70"/>
                </a:lnTo>
                <a:lnTo>
                  <a:pt x="156" y="68"/>
                </a:lnTo>
                <a:lnTo>
                  <a:pt x="161" y="65"/>
                </a:lnTo>
                <a:lnTo>
                  <a:pt x="163" y="63"/>
                </a:lnTo>
                <a:lnTo>
                  <a:pt x="166" y="60"/>
                </a:lnTo>
                <a:lnTo>
                  <a:pt x="168" y="58"/>
                </a:lnTo>
                <a:lnTo>
                  <a:pt x="168" y="58"/>
                </a:lnTo>
                <a:lnTo>
                  <a:pt x="168" y="60"/>
                </a:lnTo>
                <a:lnTo>
                  <a:pt x="168" y="63"/>
                </a:lnTo>
                <a:lnTo>
                  <a:pt x="166" y="70"/>
                </a:lnTo>
                <a:lnTo>
                  <a:pt x="166" y="75"/>
                </a:lnTo>
                <a:lnTo>
                  <a:pt x="166" y="83"/>
                </a:lnTo>
                <a:lnTo>
                  <a:pt x="168" y="90"/>
                </a:lnTo>
                <a:lnTo>
                  <a:pt x="173" y="95"/>
                </a:lnTo>
                <a:lnTo>
                  <a:pt x="178" y="100"/>
                </a:lnTo>
                <a:lnTo>
                  <a:pt x="183" y="100"/>
                </a:lnTo>
                <a:lnTo>
                  <a:pt x="188" y="100"/>
                </a:lnTo>
                <a:lnTo>
                  <a:pt x="193" y="100"/>
                </a:lnTo>
                <a:lnTo>
                  <a:pt x="201" y="103"/>
                </a:lnTo>
                <a:lnTo>
                  <a:pt x="206" y="100"/>
                </a:lnTo>
                <a:lnTo>
                  <a:pt x="214" y="100"/>
                </a:lnTo>
                <a:lnTo>
                  <a:pt x="219" y="100"/>
                </a:lnTo>
                <a:lnTo>
                  <a:pt x="226" y="100"/>
                </a:lnTo>
                <a:lnTo>
                  <a:pt x="231" y="100"/>
                </a:lnTo>
                <a:lnTo>
                  <a:pt x="239" y="100"/>
                </a:lnTo>
                <a:lnTo>
                  <a:pt x="244" y="98"/>
                </a:lnTo>
                <a:lnTo>
                  <a:pt x="249" y="98"/>
                </a:lnTo>
                <a:lnTo>
                  <a:pt x="251" y="98"/>
                </a:lnTo>
                <a:lnTo>
                  <a:pt x="254" y="98"/>
                </a:lnTo>
                <a:lnTo>
                  <a:pt x="256" y="98"/>
                </a:lnTo>
                <a:lnTo>
                  <a:pt x="259" y="98"/>
                </a:lnTo>
                <a:lnTo>
                  <a:pt x="251" y="141"/>
                </a:lnTo>
                <a:lnTo>
                  <a:pt x="254" y="138"/>
                </a:lnTo>
                <a:lnTo>
                  <a:pt x="259" y="138"/>
                </a:lnTo>
                <a:lnTo>
                  <a:pt x="264" y="138"/>
                </a:lnTo>
                <a:lnTo>
                  <a:pt x="266" y="138"/>
                </a:lnTo>
                <a:lnTo>
                  <a:pt x="271" y="138"/>
                </a:lnTo>
                <a:lnTo>
                  <a:pt x="274" y="141"/>
                </a:lnTo>
                <a:lnTo>
                  <a:pt x="276" y="146"/>
                </a:lnTo>
                <a:lnTo>
                  <a:pt x="276" y="153"/>
                </a:lnTo>
                <a:lnTo>
                  <a:pt x="274" y="158"/>
                </a:lnTo>
                <a:lnTo>
                  <a:pt x="274" y="166"/>
                </a:lnTo>
                <a:lnTo>
                  <a:pt x="269" y="173"/>
                </a:lnTo>
                <a:lnTo>
                  <a:pt x="266" y="178"/>
                </a:lnTo>
                <a:lnTo>
                  <a:pt x="264" y="183"/>
                </a:lnTo>
                <a:lnTo>
                  <a:pt x="264" y="183"/>
                </a:lnTo>
                <a:lnTo>
                  <a:pt x="126" y="33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7D4D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5" name="Freeform 11"/>
          <p:cNvSpPr/>
          <p:nvPr/>
        </p:nvSpPr>
        <p:spPr bwMode="auto">
          <a:xfrm>
            <a:off x="2058988" y="2795588"/>
            <a:ext cx="533400" cy="565150"/>
          </a:xfrm>
          <a:custGeom>
            <a:avLst/>
            <a:gdLst>
              <a:gd name="T0" fmla="*/ 0 w 336"/>
              <a:gd name="T1" fmla="*/ 15 h 356"/>
              <a:gd name="T2" fmla="*/ 70 w 336"/>
              <a:gd name="T3" fmla="*/ 120 h 356"/>
              <a:gd name="T4" fmla="*/ 103 w 336"/>
              <a:gd name="T5" fmla="*/ 261 h 356"/>
              <a:gd name="T6" fmla="*/ 145 w 336"/>
              <a:gd name="T7" fmla="*/ 304 h 356"/>
              <a:gd name="T8" fmla="*/ 183 w 336"/>
              <a:gd name="T9" fmla="*/ 311 h 356"/>
              <a:gd name="T10" fmla="*/ 261 w 336"/>
              <a:gd name="T11" fmla="*/ 356 h 356"/>
              <a:gd name="T12" fmla="*/ 336 w 336"/>
              <a:gd name="T13" fmla="*/ 221 h 356"/>
              <a:gd name="T14" fmla="*/ 261 w 336"/>
              <a:gd name="T15" fmla="*/ 98 h 356"/>
              <a:gd name="T16" fmla="*/ 181 w 336"/>
              <a:gd name="T17" fmla="*/ 40 h 356"/>
              <a:gd name="T18" fmla="*/ 145 w 336"/>
              <a:gd name="T19" fmla="*/ 45 h 356"/>
              <a:gd name="T20" fmla="*/ 70 w 336"/>
              <a:gd name="T21" fmla="*/ 0 h 356"/>
              <a:gd name="T22" fmla="*/ 0 w 336"/>
              <a:gd name="T23" fmla="*/ 15 h 356"/>
              <a:gd name="T24" fmla="*/ 0 w 336"/>
              <a:gd name="T25" fmla="*/ 1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6" h="356">
                <a:moveTo>
                  <a:pt x="0" y="15"/>
                </a:moveTo>
                <a:lnTo>
                  <a:pt x="70" y="120"/>
                </a:lnTo>
                <a:lnTo>
                  <a:pt x="103" y="261"/>
                </a:lnTo>
                <a:lnTo>
                  <a:pt x="145" y="304"/>
                </a:lnTo>
                <a:lnTo>
                  <a:pt x="183" y="311"/>
                </a:lnTo>
                <a:lnTo>
                  <a:pt x="261" y="356"/>
                </a:lnTo>
                <a:lnTo>
                  <a:pt x="336" y="221"/>
                </a:lnTo>
                <a:lnTo>
                  <a:pt x="261" y="98"/>
                </a:lnTo>
                <a:lnTo>
                  <a:pt x="181" y="40"/>
                </a:lnTo>
                <a:lnTo>
                  <a:pt x="145" y="45"/>
                </a:lnTo>
                <a:lnTo>
                  <a:pt x="70" y="0"/>
                </a:lnTo>
                <a:lnTo>
                  <a:pt x="0" y="15"/>
                </a:lnTo>
                <a:lnTo>
                  <a:pt x="0" y="15"/>
                </a:lnTo>
                <a:close/>
              </a:path>
            </a:pathLst>
          </a:custGeom>
          <a:solidFill>
            <a:srgbClr val="FFB5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6" name="Freeform 12"/>
          <p:cNvSpPr/>
          <p:nvPr/>
        </p:nvSpPr>
        <p:spPr bwMode="auto">
          <a:xfrm>
            <a:off x="3578225" y="2505075"/>
            <a:ext cx="393700" cy="668338"/>
          </a:xfrm>
          <a:custGeom>
            <a:avLst/>
            <a:gdLst>
              <a:gd name="T0" fmla="*/ 0 w 248"/>
              <a:gd name="T1" fmla="*/ 0 h 421"/>
              <a:gd name="T2" fmla="*/ 2 w 248"/>
              <a:gd name="T3" fmla="*/ 2 h 421"/>
              <a:gd name="T4" fmla="*/ 10 w 248"/>
              <a:gd name="T5" fmla="*/ 10 h 421"/>
              <a:gd name="T6" fmla="*/ 12 w 248"/>
              <a:gd name="T7" fmla="*/ 12 h 421"/>
              <a:gd name="T8" fmla="*/ 20 w 248"/>
              <a:gd name="T9" fmla="*/ 17 h 421"/>
              <a:gd name="T10" fmla="*/ 25 w 248"/>
              <a:gd name="T11" fmla="*/ 22 h 421"/>
              <a:gd name="T12" fmla="*/ 30 w 248"/>
              <a:gd name="T13" fmla="*/ 27 h 421"/>
              <a:gd name="T14" fmla="*/ 37 w 248"/>
              <a:gd name="T15" fmla="*/ 32 h 421"/>
              <a:gd name="T16" fmla="*/ 42 w 248"/>
              <a:gd name="T17" fmla="*/ 37 h 421"/>
              <a:gd name="T18" fmla="*/ 50 w 248"/>
              <a:gd name="T19" fmla="*/ 42 h 421"/>
              <a:gd name="T20" fmla="*/ 55 w 248"/>
              <a:gd name="T21" fmla="*/ 47 h 421"/>
              <a:gd name="T22" fmla="*/ 60 w 248"/>
              <a:gd name="T23" fmla="*/ 50 h 421"/>
              <a:gd name="T24" fmla="*/ 67 w 248"/>
              <a:gd name="T25" fmla="*/ 55 h 421"/>
              <a:gd name="T26" fmla="*/ 70 w 248"/>
              <a:gd name="T27" fmla="*/ 57 h 421"/>
              <a:gd name="T28" fmla="*/ 75 w 248"/>
              <a:gd name="T29" fmla="*/ 62 h 421"/>
              <a:gd name="T30" fmla="*/ 80 w 248"/>
              <a:gd name="T31" fmla="*/ 65 h 421"/>
              <a:gd name="T32" fmla="*/ 88 w 248"/>
              <a:gd name="T33" fmla="*/ 70 h 421"/>
              <a:gd name="T34" fmla="*/ 93 w 248"/>
              <a:gd name="T35" fmla="*/ 77 h 421"/>
              <a:gd name="T36" fmla="*/ 98 w 248"/>
              <a:gd name="T37" fmla="*/ 82 h 421"/>
              <a:gd name="T38" fmla="*/ 100 w 248"/>
              <a:gd name="T39" fmla="*/ 87 h 421"/>
              <a:gd name="T40" fmla="*/ 105 w 248"/>
              <a:gd name="T41" fmla="*/ 92 h 421"/>
              <a:gd name="T42" fmla="*/ 105 w 248"/>
              <a:gd name="T43" fmla="*/ 95 h 421"/>
              <a:gd name="T44" fmla="*/ 108 w 248"/>
              <a:gd name="T45" fmla="*/ 97 h 421"/>
              <a:gd name="T46" fmla="*/ 105 w 248"/>
              <a:gd name="T47" fmla="*/ 97 h 421"/>
              <a:gd name="T48" fmla="*/ 105 w 248"/>
              <a:gd name="T49" fmla="*/ 102 h 421"/>
              <a:gd name="T50" fmla="*/ 103 w 248"/>
              <a:gd name="T51" fmla="*/ 108 h 421"/>
              <a:gd name="T52" fmla="*/ 100 w 248"/>
              <a:gd name="T53" fmla="*/ 118 h 421"/>
              <a:gd name="T54" fmla="*/ 98 w 248"/>
              <a:gd name="T55" fmla="*/ 125 h 421"/>
              <a:gd name="T56" fmla="*/ 95 w 248"/>
              <a:gd name="T57" fmla="*/ 133 h 421"/>
              <a:gd name="T58" fmla="*/ 95 w 248"/>
              <a:gd name="T59" fmla="*/ 140 h 421"/>
              <a:gd name="T60" fmla="*/ 98 w 248"/>
              <a:gd name="T61" fmla="*/ 148 h 421"/>
              <a:gd name="T62" fmla="*/ 100 w 248"/>
              <a:gd name="T63" fmla="*/ 153 h 421"/>
              <a:gd name="T64" fmla="*/ 100 w 248"/>
              <a:gd name="T65" fmla="*/ 158 h 421"/>
              <a:gd name="T66" fmla="*/ 103 w 248"/>
              <a:gd name="T67" fmla="*/ 160 h 421"/>
              <a:gd name="T68" fmla="*/ 105 w 248"/>
              <a:gd name="T69" fmla="*/ 163 h 421"/>
              <a:gd name="T70" fmla="*/ 108 w 248"/>
              <a:gd name="T71" fmla="*/ 165 h 421"/>
              <a:gd name="T72" fmla="*/ 110 w 248"/>
              <a:gd name="T73" fmla="*/ 165 h 421"/>
              <a:gd name="T74" fmla="*/ 93 w 248"/>
              <a:gd name="T75" fmla="*/ 233 h 421"/>
              <a:gd name="T76" fmla="*/ 130 w 248"/>
              <a:gd name="T77" fmla="*/ 226 h 421"/>
              <a:gd name="T78" fmla="*/ 186 w 248"/>
              <a:gd name="T79" fmla="*/ 183 h 421"/>
              <a:gd name="T80" fmla="*/ 236 w 248"/>
              <a:gd name="T81" fmla="*/ 205 h 421"/>
              <a:gd name="T82" fmla="*/ 248 w 248"/>
              <a:gd name="T83" fmla="*/ 261 h 421"/>
              <a:gd name="T84" fmla="*/ 216 w 248"/>
              <a:gd name="T85" fmla="*/ 334 h 421"/>
              <a:gd name="T86" fmla="*/ 145 w 248"/>
              <a:gd name="T87" fmla="*/ 351 h 421"/>
              <a:gd name="T88" fmla="*/ 145 w 248"/>
              <a:gd name="T89" fmla="*/ 391 h 421"/>
              <a:gd name="T90" fmla="*/ 20 w 248"/>
              <a:gd name="T91" fmla="*/ 421 h 421"/>
              <a:gd name="T92" fmla="*/ 0 w 248"/>
              <a:gd name="T93" fmla="*/ 0 h 421"/>
              <a:gd name="T94" fmla="*/ 0 w 248"/>
              <a:gd name="T95" fmla="*/ 0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8" h="421">
                <a:moveTo>
                  <a:pt x="0" y="0"/>
                </a:moveTo>
                <a:lnTo>
                  <a:pt x="2" y="2"/>
                </a:lnTo>
                <a:lnTo>
                  <a:pt x="10" y="10"/>
                </a:lnTo>
                <a:lnTo>
                  <a:pt x="12" y="12"/>
                </a:lnTo>
                <a:lnTo>
                  <a:pt x="20" y="17"/>
                </a:lnTo>
                <a:lnTo>
                  <a:pt x="25" y="22"/>
                </a:lnTo>
                <a:lnTo>
                  <a:pt x="30" y="27"/>
                </a:lnTo>
                <a:lnTo>
                  <a:pt x="37" y="32"/>
                </a:lnTo>
                <a:lnTo>
                  <a:pt x="42" y="37"/>
                </a:lnTo>
                <a:lnTo>
                  <a:pt x="50" y="42"/>
                </a:lnTo>
                <a:lnTo>
                  <a:pt x="55" y="47"/>
                </a:lnTo>
                <a:lnTo>
                  <a:pt x="60" y="50"/>
                </a:lnTo>
                <a:lnTo>
                  <a:pt x="67" y="55"/>
                </a:lnTo>
                <a:lnTo>
                  <a:pt x="70" y="57"/>
                </a:lnTo>
                <a:lnTo>
                  <a:pt x="75" y="62"/>
                </a:lnTo>
                <a:lnTo>
                  <a:pt x="80" y="65"/>
                </a:lnTo>
                <a:lnTo>
                  <a:pt x="88" y="70"/>
                </a:lnTo>
                <a:lnTo>
                  <a:pt x="93" y="77"/>
                </a:lnTo>
                <a:lnTo>
                  <a:pt x="98" y="82"/>
                </a:lnTo>
                <a:lnTo>
                  <a:pt x="100" y="87"/>
                </a:lnTo>
                <a:lnTo>
                  <a:pt x="105" y="92"/>
                </a:lnTo>
                <a:lnTo>
                  <a:pt x="105" y="95"/>
                </a:lnTo>
                <a:lnTo>
                  <a:pt x="108" y="97"/>
                </a:lnTo>
                <a:lnTo>
                  <a:pt x="105" y="97"/>
                </a:lnTo>
                <a:lnTo>
                  <a:pt x="105" y="102"/>
                </a:lnTo>
                <a:lnTo>
                  <a:pt x="103" y="108"/>
                </a:lnTo>
                <a:lnTo>
                  <a:pt x="100" y="118"/>
                </a:lnTo>
                <a:lnTo>
                  <a:pt x="98" y="125"/>
                </a:lnTo>
                <a:lnTo>
                  <a:pt x="95" y="133"/>
                </a:lnTo>
                <a:lnTo>
                  <a:pt x="95" y="140"/>
                </a:lnTo>
                <a:lnTo>
                  <a:pt x="98" y="148"/>
                </a:lnTo>
                <a:lnTo>
                  <a:pt x="100" y="153"/>
                </a:lnTo>
                <a:lnTo>
                  <a:pt x="100" y="158"/>
                </a:lnTo>
                <a:lnTo>
                  <a:pt x="103" y="160"/>
                </a:lnTo>
                <a:lnTo>
                  <a:pt x="105" y="163"/>
                </a:lnTo>
                <a:lnTo>
                  <a:pt x="108" y="165"/>
                </a:lnTo>
                <a:lnTo>
                  <a:pt x="110" y="165"/>
                </a:lnTo>
                <a:lnTo>
                  <a:pt x="93" y="233"/>
                </a:lnTo>
                <a:lnTo>
                  <a:pt x="130" y="226"/>
                </a:lnTo>
                <a:lnTo>
                  <a:pt x="186" y="183"/>
                </a:lnTo>
                <a:lnTo>
                  <a:pt x="236" y="205"/>
                </a:lnTo>
                <a:lnTo>
                  <a:pt x="248" y="261"/>
                </a:lnTo>
                <a:lnTo>
                  <a:pt x="216" y="334"/>
                </a:lnTo>
                <a:lnTo>
                  <a:pt x="145" y="351"/>
                </a:lnTo>
                <a:lnTo>
                  <a:pt x="145" y="391"/>
                </a:lnTo>
                <a:lnTo>
                  <a:pt x="20" y="42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B5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7" name="Freeform 13"/>
          <p:cNvSpPr/>
          <p:nvPr/>
        </p:nvSpPr>
        <p:spPr bwMode="auto">
          <a:xfrm>
            <a:off x="2436813" y="1639888"/>
            <a:ext cx="474662" cy="538162"/>
          </a:xfrm>
          <a:custGeom>
            <a:avLst/>
            <a:gdLst>
              <a:gd name="T0" fmla="*/ 118 w 299"/>
              <a:gd name="T1" fmla="*/ 339 h 339"/>
              <a:gd name="T2" fmla="*/ 13 w 299"/>
              <a:gd name="T3" fmla="*/ 278 h 339"/>
              <a:gd name="T4" fmla="*/ 8 w 299"/>
              <a:gd name="T5" fmla="*/ 243 h 339"/>
              <a:gd name="T6" fmla="*/ 35 w 299"/>
              <a:gd name="T7" fmla="*/ 208 h 339"/>
              <a:gd name="T8" fmla="*/ 0 w 299"/>
              <a:gd name="T9" fmla="*/ 87 h 339"/>
              <a:gd name="T10" fmla="*/ 23 w 299"/>
              <a:gd name="T11" fmla="*/ 62 h 339"/>
              <a:gd name="T12" fmla="*/ 68 w 299"/>
              <a:gd name="T13" fmla="*/ 62 h 339"/>
              <a:gd name="T14" fmla="*/ 111 w 299"/>
              <a:gd name="T15" fmla="*/ 15 h 339"/>
              <a:gd name="T16" fmla="*/ 169 w 299"/>
              <a:gd name="T17" fmla="*/ 22 h 339"/>
              <a:gd name="T18" fmla="*/ 241 w 299"/>
              <a:gd name="T19" fmla="*/ 0 h 339"/>
              <a:gd name="T20" fmla="*/ 274 w 299"/>
              <a:gd name="T21" fmla="*/ 27 h 339"/>
              <a:gd name="T22" fmla="*/ 299 w 299"/>
              <a:gd name="T23" fmla="*/ 105 h 339"/>
              <a:gd name="T24" fmla="*/ 289 w 299"/>
              <a:gd name="T25" fmla="*/ 211 h 339"/>
              <a:gd name="T26" fmla="*/ 191 w 299"/>
              <a:gd name="T27" fmla="*/ 233 h 339"/>
              <a:gd name="T28" fmla="*/ 118 w 299"/>
              <a:gd name="T29" fmla="*/ 339 h 339"/>
              <a:gd name="T30" fmla="*/ 118 w 299"/>
              <a:gd name="T31" fmla="*/ 339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9" h="339">
                <a:moveTo>
                  <a:pt x="118" y="339"/>
                </a:moveTo>
                <a:lnTo>
                  <a:pt x="13" y="278"/>
                </a:lnTo>
                <a:lnTo>
                  <a:pt x="8" y="243"/>
                </a:lnTo>
                <a:lnTo>
                  <a:pt x="35" y="208"/>
                </a:lnTo>
                <a:lnTo>
                  <a:pt x="0" y="87"/>
                </a:lnTo>
                <a:lnTo>
                  <a:pt x="23" y="62"/>
                </a:lnTo>
                <a:lnTo>
                  <a:pt x="68" y="62"/>
                </a:lnTo>
                <a:lnTo>
                  <a:pt x="111" y="15"/>
                </a:lnTo>
                <a:lnTo>
                  <a:pt x="169" y="22"/>
                </a:lnTo>
                <a:lnTo>
                  <a:pt x="241" y="0"/>
                </a:lnTo>
                <a:lnTo>
                  <a:pt x="274" y="27"/>
                </a:lnTo>
                <a:lnTo>
                  <a:pt x="299" y="105"/>
                </a:lnTo>
                <a:lnTo>
                  <a:pt x="289" y="211"/>
                </a:lnTo>
                <a:lnTo>
                  <a:pt x="191" y="233"/>
                </a:lnTo>
                <a:lnTo>
                  <a:pt x="118" y="339"/>
                </a:lnTo>
                <a:lnTo>
                  <a:pt x="118" y="339"/>
                </a:lnTo>
                <a:close/>
              </a:path>
            </a:pathLst>
          </a:custGeom>
          <a:solidFill>
            <a:srgbClr val="FFB5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8" name="Freeform 14"/>
          <p:cNvSpPr/>
          <p:nvPr/>
        </p:nvSpPr>
        <p:spPr bwMode="auto">
          <a:xfrm>
            <a:off x="2824163" y="2392363"/>
            <a:ext cx="869950" cy="917575"/>
          </a:xfrm>
          <a:custGeom>
            <a:avLst/>
            <a:gdLst>
              <a:gd name="T0" fmla="*/ 68 w 548"/>
              <a:gd name="T1" fmla="*/ 96 h 578"/>
              <a:gd name="T2" fmla="*/ 88 w 548"/>
              <a:gd name="T3" fmla="*/ 73 h 578"/>
              <a:gd name="T4" fmla="*/ 113 w 548"/>
              <a:gd name="T5" fmla="*/ 53 h 578"/>
              <a:gd name="T6" fmla="*/ 141 w 548"/>
              <a:gd name="T7" fmla="*/ 33 h 578"/>
              <a:gd name="T8" fmla="*/ 158 w 548"/>
              <a:gd name="T9" fmla="*/ 23 h 578"/>
              <a:gd name="T10" fmla="*/ 178 w 548"/>
              <a:gd name="T11" fmla="*/ 15 h 578"/>
              <a:gd name="T12" fmla="*/ 201 w 548"/>
              <a:gd name="T13" fmla="*/ 8 h 578"/>
              <a:gd name="T14" fmla="*/ 224 w 548"/>
              <a:gd name="T15" fmla="*/ 3 h 578"/>
              <a:gd name="T16" fmla="*/ 249 w 548"/>
              <a:gd name="T17" fmla="*/ 0 h 578"/>
              <a:gd name="T18" fmla="*/ 274 w 548"/>
              <a:gd name="T19" fmla="*/ 0 h 578"/>
              <a:gd name="T20" fmla="*/ 304 w 548"/>
              <a:gd name="T21" fmla="*/ 3 h 578"/>
              <a:gd name="T22" fmla="*/ 329 w 548"/>
              <a:gd name="T23" fmla="*/ 8 h 578"/>
              <a:gd name="T24" fmla="*/ 352 w 548"/>
              <a:gd name="T25" fmla="*/ 13 h 578"/>
              <a:gd name="T26" fmla="*/ 374 w 548"/>
              <a:gd name="T27" fmla="*/ 20 h 578"/>
              <a:gd name="T28" fmla="*/ 394 w 548"/>
              <a:gd name="T29" fmla="*/ 25 h 578"/>
              <a:gd name="T30" fmla="*/ 412 w 548"/>
              <a:gd name="T31" fmla="*/ 33 h 578"/>
              <a:gd name="T32" fmla="*/ 432 w 548"/>
              <a:gd name="T33" fmla="*/ 43 h 578"/>
              <a:gd name="T34" fmla="*/ 460 w 548"/>
              <a:gd name="T35" fmla="*/ 60 h 578"/>
              <a:gd name="T36" fmla="*/ 480 w 548"/>
              <a:gd name="T37" fmla="*/ 78 h 578"/>
              <a:gd name="T38" fmla="*/ 497 w 548"/>
              <a:gd name="T39" fmla="*/ 96 h 578"/>
              <a:gd name="T40" fmla="*/ 510 w 548"/>
              <a:gd name="T41" fmla="*/ 113 h 578"/>
              <a:gd name="T42" fmla="*/ 517 w 548"/>
              <a:gd name="T43" fmla="*/ 131 h 578"/>
              <a:gd name="T44" fmla="*/ 525 w 548"/>
              <a:gd name="T45" fmla="*/ 151 h 578"/>
              <a:gd name="T46" fmla="*/ 530 w 548"/>
              <a:gd name="T47" fmla="*/ 168 h 578"/>
              <a:gd name="T48" fmla="*/ 535 w 548"/>
              <a:gd name="T49" fmla="*/ 186 h 578"/>
              <a:gd name="T50" fmla="*/ 540 w 548"/>
              <a:gd name="T51" fmla="*/ 206 h 578"/>
              <a:gd name="T52" fmla="*/ 542 w 548"/>
              <a:gd name="T53" fmla="*/ 226 h 578"/>
              <a:gd name="T54" fmla="*/ 545 w 548"/>
              <a:gd name="T55" fmla="*/ 249 h 578"/>
              <a:gd name="T56" fmla="*/ 548 w 548"/>
              <a:gd name="T57" fmla="*/ 274 h 578"/>
              <a:gd name="T58" fmla="*/ 548 w 548"/>
              <a:gd name="T59" fmla="*/ 299 h 578"/>
              <a:gd name="T60" fmla="*/ 548 w 548"/>
              <a:gd name="T61" fmla="*/ 327 h 578"/>
              <a:gd name="T62" fmla="*/ 545 w 548"/>
              <a:gd name="T63" fmla="*/ 354 h 578"/>
              <a:gd name="T64" fmla="*/ 542 w 548"/>
              <a:gd name="T65" fmla="*/ 379 h 578"/>
              <a:gd name="T66" fmla="*/ 537 w 548"/>
              <a:gd name="T67" fmla="*/ 407 h 578"/>
              <a:gd name="T68" fmla="*/ 532 w 548"/>
              <a:gd name="T69" fmla="*/ 435 h 578"/>
              <a:gd name="T70" fmla="*/ 525 w 548"/>
              <a:gd name="T71" fmla="*/ 460 h 578"/>
              <a:gd name="T72" fmla="*/ 276 w 548"/>
              <a:gd name="T73" fmla="*/ 558 h 578"/>
              <a:gd name="T74" fmla="*/ 138 w 548"/>
              <a:gd name="T75" fmla="*/ 525 h 578"/>
              <a:gd name="T76" fmla="*/ 123 w 548"/>
              <a:gd name="T77" fmla="*/ 507 h 578"/>
              <a:gd name="T78" fmla="*/ 103 w 548"/>
              <a:gd name="T79" fmla="*/ 482 h 578"/>
              <a:gd name="T80" fmla="*/ 80 w 548"/>
              <a:gd name="T81" fmla="*/ 455 h 578"/>
              <a:gd name="T82" fmla="*/ 55 w 548"/>
              <a:gd name="T83" fmla="*/ 427 h 578"/>
              <a:gd name="T84" fmla="*/ 35 w 548"/>
              <a:gd name="T85" fmla="*/ 402 h 578"/>
              <a:gd name="T86" fmla="*/ 20 w 548"/>
              <a:gd name="T87" fmla="*/ 382 h 578"/>
              <a:gd name="T88" fmla="*/ 15 w 548"/>
              <a:gd name="T89" fmla="*/ 364 h 578"/>
              <a:gd name="T90" fmla="*/ 13 w 548"/>
              <a:gd name="T91" fmla="*/ 344 h 578"/>
              <a:gd name="T92" fmla="*/ 10 w 548"/>
              <a:gd name="T93" fmla="*/ 317 h 578"/>
              <a:gd name="T94" fmla="*/ 7 w 548"/>
              <a:gd name="T95" fmla="*/ 286 h 578"/>
              <a:gd name="T96" fmla="*/ 5 w 548"/>
              <a:gd name="T97" fmla="*/ 254 h 578"/>
              <a:gd name="T98" fmla="*/ 2 w 548"/>
              <a:gd name="T99" fmla="*/ 229 h 578"/>
              <a:gd name="T100" fmla="*/ 0 w 548"/>
              <a:gd name="T101" fmla="*/ 209 h 578"/>
              <a:gd name="T102" fmla="*/ 58 w 548"/>
              <a:gd name="T103" fmla="*/ 108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8" h="578">
                <a:moveTo>
                  <a:pt x="58" y="108"/>
                </a:moveTo>
                <a:lnTo>
                  <a:pt x="60" y="106"/>
                </a:lnTo>
                <a:lnTo>
                  <a:pt x="63" y="103"/>
                </a:lnTo>
                <a:lnTo>
                  <a:pt x="68" y="96"/>
                </a:lnTo>
                <a:lnTo>
                  <a:pt x="73" y="88"/>
                </a:lnTo>
                <a:lnTo>
                  <a:pt x="78" y="83"/>
                </a:lnTo>
                <a:lnTo>
                  <a:pt x="83" y="78"/>
                </a:lnTo>
                <a:lnTo>
                  <a:pt x="88" y="73"/>
                </a:lnTo>
                <a:lnTo>
                  <a:pt x="93" y="71"/>
                </a:lnTo>
                <a:lnTo>
                  <a:pt x="98" y="63"/>
                </a:lnTo>
                <a:lnTo>
                  <a:pt x="105" y="58"/>
                </a:lnTo>
                <a:lnTo>
                  <a:pt x="113" y="53"/>
                </a:lnTo>
                <a:lnTo>
                  <a:pt x="121" y="48"/>
                </a:lnTo>
                <a:lnTo>
                  <a:pt x="128" y="40"/>
                </a:lnTo>
                <a:lnTo>
                  <a:pt x="136" y="35"/>
                </a:lnTo>
                <a:lnTo>
                  <a:pt x="141" y="33"/>
                </a:lnTo>
                <a:lnTo>
                  <a:pt x="146" y="30"/>
                </a:lnTo>
                <a:lnTo>
                  <a:pt x="148" y="30"/>
                </a:lnTo>
                <a:lnTo>
                  <a:pt x="156" y="28"/>
                </a:lnTo>
                <a:lnTo>
                  <a:pt x="158" y="23"/>
                </a:lnTo>
                <a:lnTo>
                  <a:pt x="163" y="20"/>
                </a:lnTo>
                <a:lnTo>
                  <a:pt x="168" y="18"/>
                </a:lnTo>
                <a:lnTo>
                  <a:pt x="173" y="18"/>
                </a:lnTo>
                <a:lnTo>
                  <a:pt x="178" y="15"/>
                </a:lnTo>
                <a:lnTo>
                  <a:pt x="183" y="13"/>
                </a:lnTo>
                <a:lnTo>
                  <a:pt x="188" y="10"/>
                </a:lnTo>
                <a:lnTo>
                  <a:pt x="196" y="10"/>
                </a:lnTo>
                <a:lnTo>
                  <a:pt x="201" y="8"/>
                </a:lnTo>
                <a:lnTo>
                  <a:pt x="206" y="8"/>
                </a:lnTo>
                <a:lnTo>
                  <a:pt x="211" y="5"/>
                </a:lnTo>
                <a:lnTo>
                  <a:pt x="218" y="5"/>
                </a:lnTo>
                <a:lnTo>
                  <a:pt x="224" y="3"/>
                </a:lnTo>
                <a:lnTo>
                  <a:pt x="229" y="3"/>
                </a:lnTo>
                <a:lnTo>
                  <a:pt x="236" y="0"/>
                </a:lnTo>
                <a:lnTo>
                  <a:pt x="244" y="0"/>
                </a:lnTo>
                <a:lnTo>
                  <a:pt x="249" y="0"/>
                </a:lnTo>
                <a:lnTo>
                  <a:pt x="254" y="0"/>
                </a:lnTo>
                <a:lnTo>
                  <a:pt x="261" y="0"/>
                </a:lnTo>
                <a:lnTo>
                  <a:pt x="269" y="0"/>
                </a:lnTo>
                <a:lnTo>
                  <a:pt x="274" y="0"/>
                </a:lnTo>
                <a:lnTo>
                  <a:pt x="281" y="0"/>
                </a:lnTo>
                <a:lnTo>
                  <a:pt x="289" y="3"/>
                </a:lnTo>
                <a:lnTo>
                  <a:pt x="296" y="3"/>
                </a:lnTo>
                <a:lnTo>
                  <a:pt x="304" y="3"/>
                </a:lnTo>
                <a:lnTo>
                  <a:pt x="309" y="5"/>
                </a:lnTo>
                <a:lnTo>
                  <a:pt x="316" y="5"/>
                </a:lnTo>
                <a:lnTo>
                  <a:pt x="321" y="8"/>
                </a:lnTo>
                <a:lnTo>
                  <a:pt x="329" y="8"/>
                </a:lnTo>
                <a:lnTo>
                  <a:pt x="334" y="10"/>
                </a:lnTo>
                <a:lnTo>
                  <a:pt x="342" y="10"/>
                </a:lnTo>
                <a:lnTo>
                  <a:pt x="347" y="13"/>
                </a:lnTo>
                <a:lnTo>
                  <a:pt x="352" y="13"/>
                </a:lnTo>
                <a:lnTo>
                  <a:pt x="359" y="15"/>
                </a:lnTo>
                <a:lnTo>
                  <a:pt x="364" y="15"/>
                </a:lnTo>
                <a:lnTo>
                  <a:pt x="369" y="18"/>
                </a:lnTo>
                <a:lnTo>
                  <a:pt x="374" y="20"/>
                </a:lnTo>
                <a:lnTo>
                  <a:pt x="379" y="20"/>
                </a:lnTo>
                <a:lnTo>
                  <a:pt x="384" y="23"/>
                </a:lnTo>
                <a:lnTo>
                  <a:pt x="389" y="25"/>
                </a:lnTo>
                <a:lnTo>
                  <a:pt x="394" y="25"/>
                </a:lnTo>
                <a:lnTo>
                  <a:pt x="399" y="28"/>
                </a:lnTo>
                <a:lnTo>
                  <a:pt x="404" y="30"/>
                </a:lnTo>
                <a:lnTo>
                  <a:pt x="409" y="30"/>
                </a:lnTo>
                <a:lnTo>
                  <a:pt x="412" y="33"/>
                </a:lnTo>
                <a:lnTo>
                  <a:pt x="417" y="35"/>
                </a:lnTo>
                <a:lnTo>
                  <a:pt x="422" y="38"/>
                </a:lnTo>
                <a:lnTo>
                  <a:pt x="427" y="40"/>
                </a:lnTo>
                <a:lnTo>
                  <a:pt x="432" y="43"/>
                </a:lnTo>
                <a:lnTo>
                  <a:pt x="440" y="48"/>
                </a:lnTo>
                <a:lnTo>
                  <a:pt x="447" y="50"/>
                </a:lnTo>
                <a:lnTo>
                  <a:pt x="455" y="55"/>
                </a:lnTo>
                <a:lnTo>
                  <a:pt x="460" y="60"/>
                </a:lnTo>
                <a:lnTo>
                  <a:pt x="467" y="63"/>
                </a:lnTo>
                <a:lnTo>
                  <a:pt x="470" y="68"/>
                </a:lnTo>
                <a:lnTo>
                  <a:pt x="477" y="73"/>
                </a:lnTo>
                <a:lnTo>
                  <a:pt x="480" y="78"/>
                </a:lnTo>
                <a:lnTo>
                  <a:pt x="485" y="83"/>
                </a:lnTo>
                <a:lnTo>
                  <a:pt x="490" y="88"/>
                </a:lnTo>
                <a:lnTo>
                  <a:pt x="495" y="91"/>
                </a:lnTo>
                <a:lnTo>
                  <a:pt x="497" y="96"/>
                </a:lnTo>
                <a:lnTo>
                  <a:pt x="500" y="101"/>
                </a:lnTo>
                <a:lnTo>
                  <a:pt x="502" y="106"/>
                </a:lnTo>
                <a:lnTo>
                  <a:pt x="507" y="108"/>
                </a:lnTo>
                <a:lnTo>
                  <a:pt x="510" y="113"/>
                </a:lnTo>
                <a:lnTo>
                  <a:pt x="512" y="118"/>
                </a:lnTo>
                <a:lnTo>
                  <a:pt x="515" y="123"/>
                </a:lnTo>
                <a:lnTo>
                  <a:pt x="517" y="128"/>
                </a:lnTo>
                <a:lnTo>
                  <a:pt x="517" y="131"/>
                </a:lnTo>
                <a:lnTo>
                  <a:pt x="520" y="136"/>
                </a:lnTo>
                <a:lnTo>
                  <a:pt x="522" y="141"/>
                </a:lnTo>
                <a:lnTo>
                  <a:pt x="525" y="148"/>
                </a:lnTo>
                <a:lnTo>
                  <a:pt x="525" y="151"/>
                </a:lnTo>
                <a:lnTo>
                  <a:pt x="527" y="156"/>
                </a:lnTo>
                <a:lnTo>
                  <a:pt x="527" y="158"/>
                </a:lnTo>
                <a:lnTo>
                  <a:pt x="530" y="163"/>
                </a:lnTo>
                <a:lnTo>
                  <a:pt x="530" y="168"/>
                </a:lnTo>
                <a:lnTo>
                  <a:pt x="532" y="173"/>
                </a:lnTo>
                <a:lnTo>
                  <a:pt x="532" y="179"/>
                </a:lnTo>
                <a:lnTo>
                  <a:pt x="535" y="181"/>
                </a:lnTo>
                <a:lnTo>
                  <a:pt x="535" y="186"/>
                </a:lnTo>
                <a:lnTo>
                  <a:pt x="535" y="191"/>
                </a:lnTo>
                <a:lnTo>
                  <a:pt x="537" y="196"/>
                </a:lnTo>
                <a:lnTo>
                  <a:pt x="537" y="201"/>
                </a:lnTo>
                <a:lnTo>
                  <a:pt x="540" y="206"/>
                </a:lnTo>
                <a:lnTo>
                  <a:pt x="540" y="211"/>
                </a:lnTo>
                <a:lnTo>
                  <a:pt x="540" y="216"/>
                </a:lnTo>
                <a:lnTo>
                  <a:pt x="542" y="221"/>
                </a:lnTo>
                <a:lnTo>
                  <a:pt x="542" y="226"/>
                </a:lnTo>
                <a:lnTo>
                  <a:pt x="542" y="234"/>
                </a:lnTo>
                <a:lnTo>
                  <a:pt x="545" y="239"/>
                </a:lnTo>
                <a:lnTo>
                  <a:pt x="545" y="244"/>
                </a:lnTo>
                <a:lnTo>
                  <a:pt x="545" y="249"/>
                </a:lnTo>
                <a:lnTo>
                  <a:pt x="545" y="256"/>
                </a:lnTo>
                <a:lnTo>
                  <a:pt x="548" y="261"/>
                </a:lnTo>
                <a:lnTo>
                  <a:pt x="548" y="269"/>
                </a:lnTo>
                <a:lnTo>
                  <a:pt x="548" y="274"/>
                </a:lnTo>
                <a:lnTo>
                  <a:pt x="548" y="281"/>
                </a:lnTo>
                <a:lnTo>
                  <a:pt x="548" y="286"/>
                </a:lnTo>
                <a:lnTo>
                  <a:pt x="548" y="294"/>
                </a:lnTo>
                <a:lnTo>
                  <a:pt x="548" y="299"/>
                </a:lnTo>
                <a:lnTo>
                  <a:pt x="548" y="307"/>
                </a:lnTo>
                <a:lnTo>
                  <a:pt x="548" y="314"/>
                </a:lnTo>
                <a:lnTo>
                  <a:pt x="548" y="319"/>
                </a:lnTo>
                <a:lnTo>
                  <a:pt x="548" y="327"/>
                </a:lnTo>
                <a:lnTo>
                  <a:pt x="548" y="334"/>
                </a:lnTo>
                <a:lnTo>
                  <a:pt x="548" y="339"/>
                </a:lnTo>
                <a:lnTo>
                  <a:pt x="548" y="347"/>
                </a:lnTo>
                <a:lnTo>
                  <a:pt x="545" y="354"/>
                </a:lnTo>
                <a:lnTo>
                  <a:pt x="545" y="359"/>
                </a:lnTo>
                <a:lnTo>
                  <a:pt x="545" y="367"/>
                </a:lnTo>
                <a:lnTo>
                  <a:pt x="545" y="374"/>
                </a:lnTo>
                <a:lnTo>
                  <a:pt x="542" y="379"/>
                </a:lnTo>
                <a:lnTo>
                  <a:pt x="542" y="387"/>
                </a:lnTo>
                <a:lnTo>
                  <a:pt x="540" y="394"/>
                </a:lnTo>
                <a:lnTo>
                  <a:pt x="540" y="402"/>
                </a:lnTo>
                <a:lnTo>
                  <a:pt x="537" y="407"/>
                </a:lnTo>
                <a:lnTo>
                  <a:pt x="537" y="415"/>
                </a:lnTo>
                <a:lnTo>
                  <a:pt x="535" y="422"/>
                </a:lnTo>
                <a:lnTo>
                  <a:pt x="535" y="427"/>
                </a:lnTo>
                <a:lnTo>
                  <a:pt x="532" y="435"/>
                </a:lnTo>
                <a:lnTo>
                  <a:pt x="530" y="442"/>
                </a:lnTo>
                <a:lnTo>
                  <a:pt x="527" y="447"/>
                </a:lnTo>
                <a:lnTo>
                  <a:pt x="525" y="455"/>
                </a:lnTo>
                <a:lnTo>
                  <a:pt x="525" y="460"/>
                </a:lnTo>
                <a:lnTo>
                  <a:pt x="522" y="467"/>
                </a:lnTo>
                <a:lnTo>
                  <a:pt x="520" y="475"/>
                </a:lnTo>
                <a:lnTo>
                  <a:pt x="517" y="482"/>
                </a:lnTo>
                <a:lnTo>
                  <a:pt x="276" y="558"/>
                </a:lnTo>
                <a:lnTo>
                  <a:pt x="254" y="578"/>
                </a:lnTo>
                <a:lnTo>
                  <a:pt x="146" y="533"/>
                </a:lnTo>
                <a:lnTo>
                  <a:pt x="143" y="530"/>
                </a:lnTo>
                <a:lnTo>
                  <a:pt x="138" y="525"/>
                </a:lnTo>
                <a:lnTo>
                  <a:pt x="136" y="520"/>
                </a:lnTo>
                <a:lnTo>
                  <a:pt x="131" y="518"/>
                </a:lnTo>
                <a:lnTo>
                  <a:pt x="128" y="513"/>
                </a:lnTo>
                <a:lnTo>
                  <a:pt x="123" y="507"/>
                </a:lnTo>
                <a:lnTo>
                  <a:pt x="118" y="502"/>
                </a:lnTo>
                <a:lnTo>
                  <a:pt x="113" y="495"/>
                </a:lnTo>
                <a:lnTo>
                  <a:pt x="108" y="490"/>
                </a:lnTo>
                <a:lnTo>
                  <a:pt x="103" y="482"/>
                </a:lnTo>
                <a:lnTo>
                  <a:pt x="98" y="475"/>
                </a:lnTo>
                <a:lnTo>
                  <a:pt x="90" y="470"/>
                </a:lnTo>
                <a:lnTo>
                  <a:pt x="85" y="462"/>
                </a:lnTo>
                <a:lnTo>
                  <a:pt x="80" y="455"/>
                </a:lnTo>
                <a:lnTo>
                  <a:pt x="73" y="447"/>
                </a:lnTo>
                <a:lnTo>
                  <a:pt x="68" y="440"/>
                </a:lnTo>
                <a:lnTo>
                  <a:pt x="60" y="432"/>
                </a:lnTo>
                <a:lnTo>
                  <a:pt x="55" y="427"/>
                </a:lnTo>
                <a:lnTo>
                  <a:pt x="50" y="420"/>
                </a:lnTo>
                <a:lnTo>
                  <a:pt x="45" y="412"/>
                </a:lnTo>
                <a:lnTo>
                  <a:pt x="40" y="407"/>
                </a:lnTo>
                <a:lnTo>
                  <a:pt x="35" y="402"/>
                </a:lnTo>
                <a:lnTo>
                  <a:pt x="30" y="394"/>
                </a:lnTo>
                <a:lnTo>
                  <a:pt x="28" y="392"/>
                </a:lnTo>
                <a:lnTo>
                  <a:pt x="23" y="384"/>
                </a:lnTo>
                <a:lnTo>
                  <a:pt x="20" y="382"/>
                </a:lnTo>
                <a:lnTo>
                  <a:pt x="18" y="377"/>
                </a:lnTo>
                <a:lnTo>
                  <a:pt x="15" y="374"/>
                </a:lnTo>
                <a:lnTo>
                  <a:pt x="15" y="369"/>
                </a:lnTo>
                <a:lnTo>
                  <a:pt x="15" y="364"/>
                </a:lnTo>
                <a:lnTo>
                  <a:pt x="13" y="359"/>
                </a:lnTo>
                <a:lnTo>
                  <a:pt x="13" y="354"/>
                </a:lnTo>
                <a:lnTo>
                  <a:pt x="13" y="349"/>
                </a:lnTo>
                <a:lnTo>
                  <a:pt x="13" y="344"/>
                </a:lnTo>
                <a:lnTo>
                  <a:pt x="13" y="337"/>
                </a:lnTo>
                <a:lnTo>
                  <a:pt x="13" y="332"/>
                </a:lnTo>
                <a:lnTo>
                  <a:pt x="10" y="324"/>
                </a:lnTo>
                <a:lnTo>
                  <a:pt x="10" y="317"/>
                </a:lnTo>
                <a:lnTo>
                  <a:pt x="10" y="309"/>
                </a:lnTo>
                <a:lnTo>
                  <a:pt x="10" y="302"/>
                </a:lnTo>
                <a:lnTo>
                  <a:pt x="7" y="294"/>
                </a:lnTo>
                <a:lnTo>
                  <a:pt x="7" y="286"/>
                </a:lnTo>
                <a:lnTo>
                  <a:pt x="7" y="276"/>
                </a:lnTo>
                <a:lnTo>
                  <a:pt x="5" y="269"/>
                </a:lnTo>
                <a:lnTo>
                  <a:pt x="5" y="261"/>
                </a:lnTo>
                <a:lnTo>
                  <a:pt x="5" y="254"/>
                </a:lnTo>
                <a:lnTo>
                  <a:pt x="5" y="246"/>
                </a:lnTo>
                <a:lnTo>
                  <a:pt x="2" y="239"/>
                </a:lnTo>
                <a:lnTo>
                  <a:pt x="2" y="234"/>
                </a:lnTo>
                <a:lnTo>
                  <a:pt x="2" y="229"/>
                </a:lnTo>
                <a:lnTo>
                  <a:pt x="2" y="221"/>
                </a:lnTo>
                <a:lnTo>
                  <a:pt x="2" y="216"/>
                </a:lnTo>
                <a:lnTo>
                  <a:pt x="0" y="214"/>
                </a:lnTo>
                <a:lnTo>
                  <a:pt x="0" y="209"/>
                </a:lnTo>
                <a:lnTo>
                  <a:pt x="0" y="204"/>
                </a:lnTo>
                <a:lnTo>
                  <a:pt x="0" y="204"/>
                </a:lnTo>
                <a:lnTo>
                  <a:pt x="58" y="108"/>
                </a:lnTo>
                <a:lnTo>
                  <a:pt x="58" y="108"/>
                </a:lnTo>
                <a:close/>
              </a:path>
            </a:pathLst>
          </a:custGeom>
          <a:solidFill>
            <a:srgbClr val="FFD1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9" name="Freeform 15"/>
          <p:cNvSpPr/>
          <p:nvPr/>
        </p:nvSpPr>
        <p:spPr bwMode="auto">
          <a:xfrm>
            <a:off x="3074988" y="3001963"/>
            <a:ext cx="331787" cy="171450"/>
          </a:xfrm>
          <a:custGeom>
            <a:avLst/>
            <a:gdLst>
              <a:gd name="T0" fmla="*/ 0 w 209"/>
              <a:gd name="T1" fmla="*/ 16 h 108"/>
              <a:gd name="T2" fmla="*/ 209 w 209"/>
              <a:gd name="T3" fmla="*/ 0 h 108"/>
              <a:gd name="T4" fmla="*/ 133 w 209"/>
              <a:gd name="T5" fmla="*/ 98 h 108"/>
              <a:gd name="T6" fmla="*/ 73 w 209"/>
              <a:gd name="T7" fmla="*/ 108 h 108"/>
              <a:gd name="T8" fmla="*/ 30 w 209"/>
              <a:gd name="T9" fmla="*/ 81 h 108"/>
              <a:gd name="T10" fmla="*/ 0 w 209"/>
              <a:gd name="T11" fmla="*/ 16 h 108"/>
              <a:gd name="T12" fmla="*/ 0 w 209"/>
              <a:gd name="T13" fmla="*/ 1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" h="108">
                <a:moveTo>
                  <a:pt x="0" y="16"/>
                </a:moveTo>
                <a:lnTo>
                  <a:pt x="209" y="0"/>
                </a:lnTo>
                <a:lnTo>
                  <a:pt x="133" y="98"/>
                </a:lnTo>
                <a:lnTo>
                  <a:pt x="73" y="108"/>
                </a:lnTo>
                <a:lnTo>
                  <a:pt x="30" y="81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0" name="Freeform 16"/>
          <p:cNvSpPr/>
          <p:nvPr/>
        </p:nvSpPr>
        <p:spPr bwMode="auto">
          <a:xfrm>
            <a:off x="1643063" y="3784600"/>
            <a:ext cx="1866900" cy="1641475"/>
          </a:xfrm>
          <a:custGeom>
            <a:avLst/>
            <a:gdLst>
              <a:gd name="T0" fmla="*/ 0 w 1176"/>
              <a:gd name="T1" fmla="*/ 304 h 1034"/>
              <a:gd name="T2" fmla="*/ 234 w 1176"/>
              <a:gd name="T3" fmla="*/ 85 h 1034"/>
              <a:gd name="T4" fmla="*/ 382 w 1176"/>
              <a:gd name="T5" fmla="*/ 0 h 1034"/>
              <a:gd name="T6" fmla="*/ 475 w 1176"/>
              <a:gd name="T7" fmla="*/ 20 h 1034"/>
              <a:gd name="T8" fmla="*/ 789 w 1176"/>
              <a:gd name="T9" fmla="*/ 118 h 1034"/>
              <a:gd name="T10" fmla="*/ 907 w 1176"/>
              <a:gd name="T11" fmla="*/ 236 h 1034"/>
              <a:gd name="T12" fmla="*/ 1176 w 1176"/>
              <a:gd name="T13" fmla="*/ 399 h 1034"/>
              <a:gd name="T14" fmla="*/ 1138 w 1176"/>
              <a:gd name="T15" fmla="*/ 530 h 1034"/>
              <a:gd name="T16" fmla="*/ 1023 w 1176"/>
              <a:gd name="T17" fmla="*/ 607 h 1034"/>
              <a:gd name="T18" fmla="*/ 839 w 1176"/>
              <a:gd name="T19" fmla="*/ 648 h 1034"/>
              <a:gd name="T20" fmla="*/ 714 w 1176"/>
              <a:gd name="T21" fmla="*/ 708 h 1034"/>
              <a:gd name="T22" fmla="*/ 772 w 1176"/>
              <a:gd name="T23" fmla="*/ 843 h 1034"/>
              <a:gd name="T24" fmla="*/ 789 w 1176"/>
              <a:gd name="T25" fmla="*/ 994 h 1034"/>
              <a:gd name="T26" fmla="*/ 601 w 1176"/>
              <a:gd name="T27" fmla="*/ 1034 h 1034"/>
              <a:gd name="T28" fmla="*/ 548 w 1176"/>
              <a:gd name="T29" fmla="*/ 316 h 1034"/>
              <a:gd name="T30" fmla="*/ 493 w 1176"/>
              <a:gd name="T31" fmla="*/ 329 h 1034"/>
              <a:gd name="T32" fmla="*/ 473 w 1176"/>
              <a:gd name="T33" fmla="*/ 309 h 1034"/>
              <a:gd name="T34" fmla="*/ 232 w 1176"/>
              <a:gd name="T35" fmla="*/ 499 h 1034"/>
              <a:gd name="T36" fmla="*/ 181 w 1176"/>
              <a:gd name="T37" fmla="*/ 497 h 1034"/>
              <a:gd name="T38" fmla="*/ 0 w 1176"/>
              <a:gd name="T39" fmla="*/ 304 h 1034"/>
              <a:gd name="T40" fmla="*/ 0 w 1176"/>
              <a:gd name="T41" fmla="*/ 304 h 1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76" h="1034">
                <a:moveTo>
                  <a:pt x="0" y="304"/>
                </a:moveTo>
                <a:lnTo>
                  <a:pt x="234" y="85"/>
                </a:lnTo>
                <a:lnTo>
                  <a:pt x="382" y="0"/>
                </a:lnTo>
                <a:lnTo>
                  <a:pt x="475" y="20"/>
                </a:lnTo>
                <a:lnTo>
                  <a:pt x="789" y="118"/>
                </a:lnTo>
                <a:lnTo>
                  <a:pt x="907" y="236"/>
                </a:lnTo>
                <a:lnTo>
                  <a:pt x="1176" y="399"/>
                </a:lnTo>
                <a:lnTo>
                  <a:pt x="1138" y="530"/>
                </a:lnTo>
                <a:lnTo>
                  <a:pt x="1023" y="607"/>
                </a:lnTo>
                <a:lnTo>
                  <a:pt x="839" y="648"/>
                </a:lnTo>
                <a:lnTo>
                  <a:pt x="714" y="708"/>
                </a:lnTo>
                <a:lnTo>
                  <a:pt x="772" y="843"/>
                </a:lnTo>
                <a:lnTo>
                  <a:pt x="789" y="994"/>
                </a:lnTo>
                <a:lnTo>
                  <a:pt x="601" y="1034"/>
                </a:lnTo>
                <a:lnTo>
                  <a:pt x="548" y="316"/>
                </a:lnTo>
                <a:lnTo>
                  <a:pt x="493" y="329"/>
                </a:lnTo>
                <a:lnTo>
                  <a:pt x="473" y="309"/>
                </a:lnTo>
                <a:lnTo>
                  <a:pt x="232" y="499"/>
                </a:lnTo>
                <a:lnTo>
                  <a:pt x="181" y="497"/>
                </a:lnTo>
                <a:lnTo>
                  <a:pt x="0" y="304"/>
                </a:lnTo>
                <a:lnTo>
                  <a:pt x="0" y="304"/>
                </a:lnTo>
                <a:close/>
              </a:path>
            </a:pathLst>
          </a:custGeom>
          <a:solidFill>
            <a:srgbClr val="5266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1" name="Freeform 17"/>
          <p:cNvSpPr/>
          <p:nvPr/>
        </p:nvSpPr>
        <p:spPr bwMode="auto">
          <a:xfrm>
            <a:off x="3246438" y="3122613"/>
            <a:ext cx="638175" cy="171450"/>
          </a:xfrm>
          <a:custGeom>
            <a:avLst/>
            <a:gdLst>
              <a:gd name="T0" fmla="*/ 0 w 402"/>
              <a:gd name="T1" fmla="*/ 100 h 108"/>
              <a:gd name="T2" fmla="*/ 166 w 402"/>
              <a:gd name="T3" fmla="*/ 108 h 108"/>
              <a:gd name="T4" fmla="*/ 246 w 402"/>
              <a:gd name="T5" fmla="*/ 95 h 108"/>
              <a:gd name="T6" fmla="*/ 249 w 402"/>
              <a:gd name="T7" fmla="*/ 95 h 108"/>
              <a:gd name="T8" fmla="*/ 251 w 402"/>
              <a:gd name="T9" fmla="*/ 95 h 108"/>
              <a:gd name="T10" fmla="*/ 256 w 402"/>
              <a:gd name="T11" fmla="*/ 95 h 108"/>
              <a:gd name="T12" fmla="*/ 264 w 402"/>
              <a:gd name="T13" fmla="*/ 95 h 108"/>
              <a:gd name="T14" fmla="*/ 269 w 402"/>
              <a:gd name="T15" fmla="*/ 95 h 108"/>
              <a:gd name="T16" fmla="*/ 274 w 402"/>
              <a:gd name="T17" fmla="*/ 95 h 108"/>
              <a:gd name="T18" fmla="*/ 279 w 402"/>
              <a:gd name="T19" fmla="*/ 95 h 108"/>
              <a:gd name="T20" fmla="*/ 284 w 402"/>
              <a:gd name="T21" fmla="*/ 95 h 108"/>
              <a:gd name="T22" fmla="*/ 289 w 402"/>
              <a:gd name="T23" fmla="*/ 95 h 108"/>
              <a:gd name="T24" fmla="*/ 292 w 402"/>
              <a:gd name="T25" fmla="*/ 95 h 108"/>
              <a:gd name="T26" fmla="*/ 297 w 402"/>
              <a:gd name="T27" fmla="*/ 95 h 108"/>
              <a:gd name="T28" fmla="*/ 302 w 402"/>
              <a:gd name="T29" fmla="*/ 95 h 108"/>
              <a:gd name="T30" fmla="*/ 307 w 402"/>
              <a:gd name="T31" fmla="*/ 95 h 108"/>
              <a:gd name="T32" fmla="*/ 309 w 402"/>
              <a:gd name="T33" fmla="*/ 95 h 108"/>
              <a:gd name="T34" fmla="*/ 317 w 402"/>
              <a:gd name="T35" fmla="*/ 95 h 108"/>
              <a:gd name="T36" fmla="*/ 319 w 402"/>
              <a:gd name="T37" fmla="*/ 95 h 108"/>
              <a:gd name="T38" fmla="*/ 327 w 402"/>
              <a:gd name="T39" fmla="*/ 95 h 108"/>
              <a:gd name="T40" fmla="*/ 329 w 402"/>
              <a:gd name="T41" fmla="*/ 93 h 108"/>
              <a:gd name="T42" fmla="*/ 334 w 402"/>
              <a:gd name="T43" fmla="*/ 93 h 108"/>
              <a:gd name="T44" fmla="*/ 339 w 402"/>
              <a:gd name="T45" fmla="*/ 90 h 108"/>
              <a:gd name="T46" fmla="*/ 344 w 402"/>
              <a:gd name="T47" fmla="*/ 90 h 108"/>
              <a:gd name="T48" fmla="*/ 349 w 402"/>
              <a:gd name="T49" fmla="*/ 90 h 108"/>
              <a:gd name="T50" fmla="*/ 354 w 402"/>
              <a:gd name="T51" fmla="*/ 90 h 108"/>
              <a:gd name="T52" fmla="*/ 359 w 402"/>
              <a:gd name="T53" fmla="*/ 88 h 108"/>
              <a:gd name="T54" fmla="*/ 364 w 402"/>
              <a:gd name="T55" fmla="*/ 88 h 108"/>
              <a:gd name="T56" fmla="*/ 372 w 402"/>
              <a:gd name="T57" fmla="*/ 83 h 108"/>
              <a:gd name="T58" fmla="*/ 377 w 402"/>
              <a:gd name="T59" fmla="*/ 78 h 108"/>
              <a:gd name="T60" fmla="*/ 385 w 402"/>
              <a:gd name="T61" fmla="*/ 73 h 108"/>
              <a:gd name="T62" fmla="*/ 390 w 402"/>
              <a:gd name="T63" fmla="*/ 68 h 108"/>
              <a:gd name="T64" fmla="*/ 392 w 402"/>
              <a:gd name="T65" fmla="*/ 60 h 108"/>
              <a:gd name="T66" fmla="*/ 395 w 402"/>
              <a:gd name="T67" fmla="*/ 53 h 108"/>
              <a:gd name="T68" fmla="*/ 397 w 402"/>
              <a:gd name="T69" fmla="*/ 45 h 108"/>
              <a:gd name="T70" fmla="*/ 400 w 402"/>
              <a:gd name="T71" fmla="*/ 37 h 108"/>
              <a:gd name="T72" fmla="*/ 400 w 402"/>
              <a:gd name="T73" fmla="*/ 30 h 108"/>
              <a:gd name="T74" fmla="*/ 400 w 402"/>
              <a:gd name="T75" fmla="*/ 22 h 108"/>
              <a:gd name="T76" fmla="*/ 400 w 402"/>
              <a:gd name="T77" fmla="*/ 17 h 108"/>
              <a:gd name="T78" fmla="*/ 402 w 402"/>
              <a:gd name="T79" fmla="*/ 12 h 108"/>
              <a:gd name="T80" fmla="*/ 400 w 402"/>
              <a:gd name="T81" fmla="*/ 5 h 108"/>
              <a:gd name="T82" fmla="*/ 400 w 402"/>
              <a:gd name="T83" fmla="*/ 2 h 108"/>
              <a:gd name="T84" fmla="*/ 400 w 402"/>
              <a:gd name="T85" fmla="*/ 0 h 108"/>
              <a:gd name="T86" fmla="*/ 314 w 402"/>
              <a:gd name="T87" fmla="*/ 10 h 108"/>
              <a:gd name="T88" fmla="*/ 0 w 402"/>
              <a:gd name="T89" fmla="*/ 100 h 108"/>
              <a:gd name="T90" fmla="*/ 0 w 402"/>
              <a:gd name="T91" fmla="*/ 10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2" h="108">
                <a:moveTo>
                  <a:pt x="0" y="100"/>
                </a:moveTo>
                <a:lnTo>
                  <a:pt x="166" y="108"/>
                </a:lnTo>
                <a:lnTo>
                  <a:pt x="246" y="95"/>
                </a:lnTo>
                <a:lnTo>
                  <a:pt x="249" y="95"/>
                </a:lnTo>
                <a:lnTo>
                  <a:pt x="251" y="95"/>
                </a:lnTo>
                <a:lnTo>
                  <a:pt x="256" y="95"/>
                </a:lnTo>
                <a:lnTo>
                  <a:pt x="264" y="95"/>
                </a:lnTo>
                <a:lnTo>
                  <a:pt x="269" y="95"/>
                </a:lnTo>
                <a:lnTo>
                  <a:pt x="274" y="95"/>
                </a:lnTo>
                <a:lnTo>
                  <a:pt x="279" y="95"/>
                </a:lnTo>
                <a:lnTo>
                  <a:pt x="284" y="95"/>
                </a:lnTo>
                <a:lnTo>
                  <a:pt x="289" y="95"/>
                </a:lnTo>
                <a:lnTo>
                  <a:pt x="292" y="95"/>
                </a:lnTo>
                <a:lnTo>
                  <a:pt x="297" y="95"/>
                </a:lnTo>
                <a:lnTo>
                  <a:pt x="302" y="95"/>
                </a:lnTo>
                <a:lnTo>
                  <a:pt x="307" y="95"/>
                </a:lnTo>
                <a:lnTo>
                  <a:pt x="309" y="95"/>
                </a:lnTo>
                <a:lnTo>
                  <a:pt x="317" y="95"/>
                </a:lnTo>
                <a:lnTo>
                  <a:pt x="319" y="95"/>
                </a:lnTo>
                <a:lnTo>
                  <a:pt x="327" y="95"/>
                </a:lnTo>
                <a:lnTo>
                  <a:pt x="329" y="93"/>
                </a:lnTo>
                <a:lnTo>
                  <a:pt x="334" y="93"/>
                </a:lnTo>
                <a:lnTo>
                  <a:pt x="339" y="90"/>
                </a:lnTo>
                <a:lnTo>
                  <a:pt x="344" y="90"/>
                </a:lnTo>
                <a:lnTo>
                  <a:pt x="349" y="90"/>
                </a:lnTo>
                <a:lnTo>
                  <a:pt x="354" y="90"/>
                </a:lnTo>
                <a:lnTo>
                  <a:pt x="359" y="88"/>
                </a:lnTo>
                <a:lnTo>
                  <a:pt x="364" y="88"/>
                </a:lnTo>
                <a:lnTo>
                  <a:pt x="372" y="83"/>
                </a:lnTo>
                <a:lnTo>
                  <a:pt x="377" y="78"/>
                </a:lnTo>
                <a:lnTo>
                  <a:pt x="385" y="73"/>
                </a:lnTo>
                <a:lnTo>
                  <a:pt x="390" y="68"/>
                </a:lnTo>
                <a:lnTo>
                  <a:pt x="392" y="60"/>
                </a:lnTo>
                <a:lnTo>
                  <a:pt x="395" y="53"/>
                </a:lnTo>
                <a:lnTo>
                  <a:pt x="397" y="45"/>
                </a:lnTo>
                <a:lnTo>
                  <a:pt x="400" y="37"/>
                </a:lnTo>
                <a:lnTo>
                  <a:pt x="400" y="30"/>
                </a:lnTo>
                <a:lnTo>
                  <a:pt x="400" y="22"/>
                </a:lnTo>
                <a:lnTo>
                  <a:pt x="400" y="17"/>
                </a:lnTo>
                <a:lnTo>
                  <a:pt x="402" y="12"/>
                </a:lnTo>
                <a:lnTo>
                  <a:pt x="400" y="5"/>
                </a:lnTo>
                <a:lnTo>
                  <a:pt x="400" y="2"/>
                </a:lnTo>
                <a:lnTo>
                  <a:pt x="400" y="0"/>
                </a:lnTo>
                <a:lnTo>
                  <a:pt x="314" y="10"/>
                </a:lnTo>
                <a:lnTo>
                  <a:pt x="0" y="100"/>
                </a:lnTo>
                <a:lnTo>
                  <a:pt x="0" y="100"/>
                </a:lnTo>
                <a:close/>
              </a:path>
            </a:pathLst>
          </a:custGeom>
          <a:solidFill>
            <a:srgbClr val="2985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2" name="Freeform 18"/>
          <p:cNvSpPr/>
          <p:nvPr/>
        </p:nvSpPr>
        <p:spPr bwMode="auto">
          <a:xfrm>
            <a:off x="1260475" y="4191000"/>
            <a:ext cx="642938" cy="622300"/>
          </a:xfrm>
          <a:custGeom>
            <a:avLst/>
            <a:gdLst>
              <a:gd name="T0" fmla="*/ 0 w 405"/>
              <a:gd name="T1" fmla="*/ 27 h 392"/>
              <a:gd name="T2" fmla="*/ 121 w 405"/>
              <a:gd name="T3" fmla="*/ 0 h 392"/>
              <a:gd name="T4" fmla="*/ 269 w 405"/>
              <a:gd name="T5" fmla="*/ 68 h 392"/>
              <a:gd name="T6" fmla="*/ 405 w 405"/>
              <a:gd name="T7" fmla="*/ 241 h 392"/>
              <a:gd name="T8" fmla="*/ 387 w 405"/>
              <a:gd name="T9" fmla="*/ 334 h 392"/>
              <a:gd name="T10" fmla="*/ 314 w 405"/>
              <a:gd name="T11" fmla="*/ 392 h 392"/>
              <a:gd name="T12" fmla="*/ 259 w 405"/>
              <a:gd name="T13" fmla="*/ 371 h 392"/>
              <a:gd name="T14" fmla="*/ 15 w 405"/>
              <a:gd name="T15" fmla="*/ 103 h 392"/>
              <a:gd name="T16" fmla="*/ 0 w 405"/>
              <a:gd name="T17" fmla="*/ 27 h 392"/>
              <a:gd name="T18" fmla="*/ 0 w 405"/>
              <a:gd name="T19" fmla="*/ 27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5" h="392">
                <a:moveTo>
                  <a:pt x="0" y="27"/>
                </a:moveTo>
                <a:lnTo>
                  <a:pt x="121" y="0"/>
                </a:lnTo>
                <a:lnTo>
                  <a:pt x="269" y="68"/>
                </a:lnTo>
                <a:lnTo>
                  <a:pt x="405" y="241"/>
                </a:lnTo>
                <a:lnTo>
                  <a:pt x="387" y="334"/>
                </a:lnTo>
                <a:lnTo>
                  <a:pt x="314" y="392"/>
                </a:lnTo>
                <a:lnTo>
                  <a:pt x="259" y="371"/>
                </a:lnTo>
                <a:lnTo>
                  <a:pt x="15" y="103"/>
                </a:lnTo>
                <a:lnTo>
                  <a:pt x="0" y="27"/>
                </a:lnTo>
                <a:lnTo>
                  <a:pt x="0" y="27"/>
                </a:lnTo>
                <a:close/>
              </a:path>
            </a:pathLst>
          </a:custGeom>
          <a:solidFill>
            <a:srgbClr val="B366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3" name="Freeform 19"/>
          <p:cNvSpPr/>
          <p:nvPr/>
        </p:nvSpPr>
        <p:spPr bwMode="auto">
          <a:xfrm>
            <a:off x="2305050" y="1479550"/>
            <a:ext cx="1524000" cy="1152525"/>
          </a:xfrm>
          <a:custGeom>
            <a:avLst/>
            <a:gdLst>
              <a:gd name="T0" fmla="*/ 334 w 960"/>
              <a:gd name="T1" fmla="*/ 651 h 726"/>
              <a:gd name="T2" fmla="*/ 299 w 960"/>
              <a:gd name="T3" fmla="*/ 595 h 726"/>
              <a:gd name="T4" fmla="*/ 262 w 960"/>
              <a:gd name="T5" fmla="*/ 533 h 726"/>
              <a:gd name="T6" fmla="*/ 234 w 960"/>
              <a:gd name="T7" fmla="*/ 470 h 726"/>
              <a:gd name="T8" fmla="*/ 226 w 960"/>
              <a:gd name="T9" fmla="*/ 419 h 726"/>
              <a:gd name="T10" fmla="*/ 274 w 960"/>
              <a:gd name="T11" fmla="*/ 369 h 726"/>
              <a:gd name="T12" fmla="*/ 342 w 960"/>
              <a:gd name="T13" fmla="*/ 329 h 726"/>
              <a:gd name="T14" fmla="*/ 382 w 960"/>
              <a:gd name="T15" fmla="*/ 309 h 726"/>
              <a:gd name="T16" fmla="*/ 319 w 960"/>
              <a:gd name="T17" fmla="*/ 306 h 726"/>
              <a:gd name="T18" fmla="*/ 259 w 960"/>
              <a:gd name="T19" fmla="*/ 334 h 726"/>
              <a:gd name="T20" fmla="*/ 214 w 960"/>
              <a:gd name="T21" fmla="*/ 384 h 726"/>
              <a:gd name="T22" fmla="*/ 189 w 960"/>
              <a:gd name="T23" fmla="*/ 419 h 726"/>
              <a:gd name="T24" fmla="*/ 116 w 960"/>
              <a:gd name="T25" fmla="*/ 372 h 726"/>
              <a:gd name="T26" fmla="*/ 144 w 960"/>
              <a:gd name="T27" fmla="*/ 322 h 726"/>
              <a:gd name="T28" fmla="*/ 121 w 960"/>
              <a:gd name="T29" fmla="*/ 266 h 726"/>
              <a:gd name="T30" fmla="*/ 101 w 960"/>
              <a:gd name="T31" fmla="*/ 209 h 726"/>
              <a:gd name="T32" fmla="*/ 136 w 960"/>
              <a:gd name="T33" fmla="*/ 178 h 726"/>
              <a:gd name="T34" fmla="*/ 176 w 960"/>
              <a:gd name="T35" fmla="*/ 151 h 726"/>
              <a:gd name="T36" fmla="*/ 229 w 960"/>
              <a:gd name="T37" fmla="*/ 131 h 726"/>
              <a:gd name="T38" fmla="*/ 279 w 960"/>
              <a:gd name="T39" fmla="*/ 126 h 726"/>
              <a:gd name="T40" fmla="*/ 347 w 960"/>
              <a:gd name="T41" fmla="*/ 128 h 726"/>
              <a:gd name="T42" fmla="*/ 558 w 960"/>
              <a:gd name="T43" fmla="*/ 55 h 726"/>
              <a:gd name="T44" fmla="*/ 628 w 960"/>
              <a:gd name="T45" fmla="*/ 55 h 726"/>
              <a:gd name="T46" fmla="*/ 684 w 960"/>
              <a:gd name="T47" fmla="*/ 58 h 726"/>
              <a:gd name="T48" fmla="*/ 744 w 960"/>
              <a:gd name="T49" fmla="*/ 58 h 726"/>
              <a:gd name="T50" fmla="*/ 799 w 960"/>
              <a:gd name="T51" fmla="*/ 55 h 726"/>
              <a:gd name="T52" fmla="*/ 852 w 960"/>
              <a:gd name="T53" fmla="*/ 70 h 726"/>
              <a:gd name="T54" fmla="*/ 955 w 960"/>
              <a:gd name="T55" fmla="*/ 78 h 726"/>
              <a:gd name="T56" fmla="*/ 892 w 960"/>
              <a:gd name="T57" fmla="*/ 63 h 726"/>
              <a:gd name="T58" fmla="*/ 834 w 960"/>
              <a:gd name="T59" fmla="*/ 25 h 726"/>
              <a:gd name="T60" fmla="*/ 772 w 960"/>
              <a:gd name="T61" fmla="*/ 28 h 726"/>
              <a:gd name="T62" fmla="*/ 721 w 960"/>
              <a:gd name="T63" fmla="*/ 35 h 726"/>
              <a:gd name="T64" fmla="*/ 653 w 960"/>
              <a:gd name="T65" fmla="*/ 20 h 726"/>
              <a:gd name="T66" fmla="*/ 581 w 960"/>
              <a:gd name="T67" fmla="*/ 5 h 726"/>
              <a:gd name="T68" fmla="*/ 518 w 960"/>
              <a:gd name="T69" fmla="*/ 5 h 726"/>
              <a:gd name="T70" fmla="*/ 463 w 960"/>
              <a:gd name="T71" fmla="*/ 43 h 726"/>
              <a:gd name="T72" fmla="*/ 387 w 960"/>
              <a:gd name="T73" fmla="*/ 78 h 726"/>
              <a:gd name="T74" fmla="*/ 340 w 960"/>
              <a:gd name="T75" fmla="*/ 88 h 726"/>
              <a:gd name="T76" fmla="*/ 289 w 960"/>
              <a:gd name="T77" fmla="*/ 93 h 726"/>
              <a:gd name="T78" fmla="*/ 244 w 960"/>
              <a:gd name="T79" fmla="*/ 103 h 726"/>
              <a:gd name="T80" fmla="*/ 191 w 960"/>
              <a:gd name="T81" fmla="*/ 103 h 726"/>
              <a:gd name="T82" fmla="*/ 139 w 960"/>
              <a:gd name="T83" fmla="*/ 148 h 726"/>
              <a:gd name="T84" fmla="*/ 83 w 960"/>
              <a:gd name="T85" fmla="*/ 151 h 726"/>
              <a:gd name="T86" fmla="*/ 71 w 960"/>
              <a:gd name="T87" fmla="*/ 209 h 726"/>
              <a:gd name="T88" fmla="*/ 48 w 960"/>
              <a:gd name="T89" fmla="*/ 224 h 726"/>
              <a:gd name="T90" fmla="*/ 43 w 960"/>
              <a:gd name="T91" fmla="*/ 158 h 726"/>
              <a:gd name="T92" fmla="*/ 41 w 960"/>
              <a:gd name="T93" fmla="*/ 93 h 726"/>
              <a:gd name="T94" fmla="*/ 28 w 960"/>
              <a:gd name="T95" fmla="*/ 35 h 726"/>
              <a:gd name="T96" fmla="*/ 8 w 960"/>
              <a:gd name="T97" fmla="*/ 3 h 726"/>
              <a:gd name="T98" fmla="*/ 3 w 960"/>
              <a:gd name="T99" fmla="*/ 60 h 726"/>
              <a:gd name="T100" fmla="*/ 10 w 960"/>
              <a:gd name="T101" fmla="*/ 126 h 726"/>
              <a:gd name="T102" fmla="*/ 5 w 960"/>
              <a:gd name="T103" fmla="*/ 181 h 726"/>
              <a:gd name="T104" fmla="*/ 10 w 960"/>
              <a:gd name="T105" fmla="*/ 251 h 726"/>
              <a:gd name="T106" fmla="*/ 48 w 960"/>
              <a:gd name="T107" fmla="*/ 266 h 726"/>
              <a:gd name="T108" fmla="*/ 106 w 960"/>
              <a:gd name="T109" fmla="*/ 312 h 726"/>
              <a:gd name="T110" fmla="*/ 68 w 960"/>
              <a:gd name="T111" fmla="*/ 342 h 726"/>
              <a:gd name="T112" fmla="*/ 96 w 960"/>
              <a:gd name="T113" fmla="*/ 394 h 726"/>
              <a:gd name="T114" fmla="*/ 164 w 960"/>
              <a:gd name="T115" fmla="*/ 437 h 726"/>
              <a:gd name="T116" fmla="*/ 204 w 960"/>
              <a:gd name="T117" fmla="*/ 452 h 726"/>
              <a:gd name="T118" fmla="*/ 219 w 960"/>
              <a:gd name="T119" fmla="*/ 512 h 726"/>
              <a:gd name="T120" fmla="*/ 257 w 960"/>
              <a:gd name="T121" fmla="*/ 583 h 726"/>
              <a:gd name="T122" fmla="*/ 297 w 960"/>
              <a:gd name="T123" fmla="*/ 643 h 726"/>
              <a:gd name="T124" fmla="*/ 350 w 960"/>
              <a:gd name="T125" fmla="*/ 713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60" h="726">
                <a:moveTo>
                  <a:pt x="375" y="703"/>
                </a:moveTo>
                <a:lnTo>
                  <a:pt x="372" y="703"/>
                </a:lnTo>
                <a:lnTo>
                  <a:pt x="367" y="696"/>
                </a:lnTo>
                <a:lnTo>
                  <a:pt x="365" y="691"/>
                </a:lnTo>
                <a:lnTo>
                  <a:pt x="360" y="686"/>
                </a:lnTo>
                <a:lnTo>
                  <a:pt x="357" y="681"/>
                </a:lnTo>
                <a:lnTo>
                  <a:pt x="352" y="673"/>
                </a:lnTo>
                <a:lnTo>
                  <a:pt x="347" y="666"/>
                </a:lnTo>
                <a:lnTo>
                  <a:pt x="340" y="658"/>
                </a:lnTo>
                <a:lnTo>
                  <a:pt x="337" y="656"/>
                </a:lnTo>
                <a:lnTo>
                  <a:pt x="334" y="651"/>
                </a:lnTo>
                <a:lnTo>
                  <a:pt x="332" y="646"/>
                </a:lnTo>
                <a:lnTo>
                  <a:pt x="329" y="640"/>
                </a:lnTo>
                <a:lnTo>
                  <a:pt x="324" y="635"/>
                </a:lnTo>
                <a:lnTo>
                  <a:pt x="322" y="630"/>
                </a:lnTo>
                <a:lnTo>
                  <a:pt x="319" y="625"/>
                </a:lnTo>
                <a:lnTo>
                  <a:pt x="317" y="623"/>
                </a:lnTo>
                <a:lnTo>
                  <a:pt x="312" y="615"/>
                </a:lnTo>
                <a:lnTo>
                  <a:pt x="309" y="613"/>
                </a:lnTo>
                <a:lnTo>
                  <a:pt x="307" y="605"/>
                </a:lnTo>
                <a:lnTo>
                  <a:pt x="302" y="603"/>
                </a:lnTo>
                <a:lnTo>
                  <a:pt x="299" y="595"/>
                </a:lnTo>
                <a:lnTo>
                  <a:pt x="297" y="590"/>
                </a:lnTo>
                <a:lnTo>
                  <a:pt x="292" y="583"/>
                </a:lnTo>
                <a:lnTo>
                  <a:pt x="289" y="578"/>
                </a:lnTo>
                <a:lnTo>
                  <a:pt x="284" y="573"/>
                </a:lnTo>
                <a:lnTo>
                  <a:pt x="282" y="568"/>
                </a:lnTo>
                <a:lnTo>
                  <a:pt x="279" y="563"/>
                </a:lnTo>
                <a:lnTo>
                  <a:pt x="274" y="555"/>
                </a:lnTo>
                <a:lnTo>
                  <a:pt x="272" y="550"/>
                </a:lnTo>
                <a:lnTo>
                  <a:pt x="269" y="545"/>
                </a:lnTo>
                <a:lnTo>
                  <a:pt x="264" y="538"/>
                </a:lnTo>
                <a:lnTo>
                  <a:pt x="262" y="533"/>
                </a:lnTo>
                <a:lnTo>
                  <a:pt x="259" y="527"/>
                </a:lnTo>
                <a:lnTo>
                  <a:pt x="257" y="522"/>
                </a:lnTo>
                <a:lnTo>
                  <a:pt x="254" y="515"/>
                </a:lnTo>
                <a:lnTo>
                  <a:pt x="252" y="510"/>
                </a:lnTo>
                <a:lnTo>
                  <a:pt x="249" y="505"/>
                </a:lnTo>
                <a:lnTo>
                  <a:pt x="244" y="497"/>
                </a:lnTo>
                <a:lnTo>
                  <a:pt x="242" y="492"/>
                </a:lnTo>
                <a:lnTo>
                  <a:pt x="242" y="487"/>
                </a:lnTo>
                <a:lnTo>
                  <a:pt x="239" y="480"/>
                </a:lnTo>
                <a:lnTo>
                  <a:pt x="237" y="475"/>
                </a:lnTo>
                <a:lnTo>
                  <a:pt x="234" y="470"/>
                </a:lnTo>
                <a:lnTo>
                  <a:pt x="232" y="465"/>
                </a:lnTo>
                <a:lnTo>
                  <a:pt x="229" y="457"/>
                </a:lnTo>
                <a:lnTo>
                  <a:pt x="229" y="452"/>
                </a:lnTo>
                <a:lnTo>
                  <a:pt x="226" y="447"/>
                </a:lnTo>
                <a:lnTo>
                  <a:pt x="226" y="442"/>
                </a:lnTo>
                <a:lnTo>
                  <a:pt x="224" y="437"/>
                </a:lnTo>
                <a:lnTo>
                  <a:pt x="224" y="432"/>
                </a:lnTo>
                <a:lnTo>
                  <a:pt x="224" y="427"/>
                </a:lnTo>
                <a:lnTo>
                  <a:pt x="224" y="425"/>
                </a:lnTo>
                <a:lnTo>
                  <a:pt x="224" y="422"/>
                </a:lnTo>
                <a:lnTo>
                  <a:pt x="226" y="419"/>
                </a:lnTo>
                <a:lnTo>
                  <a:pt x="229" y="414"/>
                </a:lnTo>
                <a:lnTo>
                  <a:pt x="237" y="407"/>
                </a:lnTo>
                <a:lnTo>
                  <a:pt x="239" y="402"/>
                </a:lnTo>
                <a:lnTo>
                  <a:pt x="242" y="399"/>
                </a:lnTo>
                <a:lnTo>
                  <a:pt x="247" y="394"/>
                </a:lnTo>
                <a:lnTo>
                  <a:pt x="252" y="389"/>
                </a:lnTo>
                <a:lnTo>
                  <a:pt x="254" y="387"/>
                </a:lnTo>
                <a:lnTo>
                  <a:pt x="259" y="382"/>
                </a:lnTo>
                <a:lnTo>
                  <a:pt x="264" y="377"/>
                </a:lnTo>
                <a:lnTo>
                  <a:pt x="272" y="372"/>
                </a:lnTo>
                <a:lnTo>
                  <a:pt x="274" y="369"/>
                </a:lnTo>
                <a:lnTo>
                  <a:pt x="279" y="364"/>
                </a:lnTo>
                <a:lnTo>
                  <a:pt x="287" y="359"/>
                </a:lnTo>
                <a:lnTo>
                  <a:pt x="292" y="354"/>
                </a:lnTo>
                <a:lnTo>
                  <a:pt x="299" y="349"/>
                </a:lnTo>
                <a:lnTo>
                  <a:pt x="304" y="347"/>
                </a:lnTo>
                <a:lnTo>
                  <a:pt x="309" y="342"/>
                </a:lnTo>
                <a:lnTo>
                  <a:pt x="317" y="339"/>
                </a:lnTo>
                <a:lnTo>
                  <a:pt x="324" y="334"/>
                </a:lnTo>
                <a:lnTo>
                  <a:pt x="329" y="332"/>
                </a:lnTo>
                <a:lnTo>
                  <a:pt x="337" y="332"/>
                </a:lnTo>
                <a:lnTo>
                  <a:pt x="342" y="329"/>
                </a:lnTo>
                <a:lnTo>
                  <a:pt x="350" y="327"/>
                </a:lnTo>
                <a:lnTo>
                  <a:pt x="357" y="327"/>
                </a:lnTo>
                <a:lnTo>
                  <a:pt x="362" y="327"/>
                </a:lnTo>
                <a:lnTo>
                  <a:pt x="370" y="327"/>
                </a:lnTo>
                <a:lnTo>
                  <a:pt x="513" y="505"/>
                </a:lnTo>
                <a:lnTo>
                  <a:pt x="568" y="507"/>
                </a:lnTo>
                <a:lnTo>
                  <a:pt x="395" y="317"/>
                </a:lnTo>
                <a:lnTo>
                  <a:pt x="392" y="314"/>
                </a:lnTo>
                <a:lnTo>
                  <a:pt x="390" y="312"/>
                </a:lnTo>
                <a:lnTo>
                  <a:pt x="385" y="309"/>
                </a:lnTo>
                <a:lnTo>
                  <a:pt x="382" y="309"/>
                </a:lnTo>
                <a:lnTo>
                  <a:pt x="377" y="306"/>
                </a:lnTo>
                <a:lnTo>
                  <a:pt x="372" y="306"/>
                </a:lnTo>
                <a:lnTo>
                  <a:pt x="367" y="304"/>
                </a:lnTo>
                <a:lnTo>
                  <a:pt x="360" y="304"/>
                </a:lnTo>
                <a:lnTo>
                  <a:pt x="352" y="304"/>
                </a:lnTo>
                <a:lnTo>
                  <a:pt x="345" y="304"/>
                </a:lnTo>
                <a:lnTo>
                  <a:pt x="340" y="304"/>
                </a:lnTo>
                <a:lnTo>
                  <a:pt x="334" y="304"/>
                </a:lnTo>
                <a:lnTo>
                  <a:pt x="329" y="304"/>
                </a:lnTo>
                <a:lnTo>
                  <a:pt x="324" y="306"/>
                </a:lnTo>
                <a:lnTo>
                  <a:pt x="319" y="306"/>
                </a:lnTo>
                <a:lnTo>
                  <a:pt x="314" y="306"/>
                </a:lnTo>
                <a:lnTo>
                  <a:pt x="309" y="309"/>
                </a:lnTo>
                <a:lnTo>
                  <a:pt x="304" y="312"/>
                </a:lnTo>
                <a:lnTo>
                  <a:pt x="297" y="312"/>
                </a:lnTo>
                <a:lnTo>
                  <a:pt x="292" y="314"/>
                </a:lnTo>
                <a:lnTo>
                  <a:pt x="284" y="317"/>
                </a:lnTo>
                <a:lnTo>
                  <a:pt x="279" y="319"/>
                </a:lnTo>
                <a:lnTo>
                  <a:pt x="274" y="322"/>
                </a:lnTo>
                <a:lnTo>
                  <a:pt x="269" y="327"/>
                </a:lnTo>
                <a:lnTo>
                  <a:pt x="264" y="329"/>
                </a:lnTo>
                <a:lnTo>
                  <a:pt x="259" y="334"/>
                </a:lnTo>
                <a:lnTo>
                  <a:pt x="254" y="339"/>
                </a:lnTo>
                <a:lnTo>
                  <a:pt x="249" y="342"/>
                </a:lnTo>
                <a:lnTo>
                  <a:pt x="244" y="347"/>
                </a:lnTo>
                <a:lnTo>
                  <a:pt x="242" y="352"/>
                </a:lnTo>
                <a:lnTo>
                  <a:pt x="237" y="357"/>
                </a:lnTo>
                <a:lnTo>
                  <a:pt x="232" y="362"/>
                </a:lnTo>
                <a:lnTo>
                  <a:pt x="229" y="367"/>
                </a:lnTo>
                <a:lnTo>
                  <a:pt x="224" y="372"/>
                </a:lnTo>
                <a:lnTo>
                  <a:pt x="221" y="377"/>
                </a:lnTo>
                <a:lnTo>
                  <a:pt x="216" y="379"/>
                </a:lnTo>
                <a:lnTo>
                  <a:pt x="214" y="384"/>
                </a:lnTo>
                <a:lnTo>
                  <a:pt x="211" y="389"/>
                </a:lnTo>
                <a:lnTo>
                  <a:pt x="209" y="394"/>
                </a:lnTo>
                <a:lnTo>
                  <a:pt x="204" y="397"/>
                </a:lnTo>
                <a:lnTo>
                  <a:pt x="204" y="402"/>
                </a:lnTo>
                <a:lnTo>
                  <a:pt x="201" y="407"/>
                </a:lnTo>
                <a:lnTo>
                  <a:pt x="196" y="412"/>
                </a:lnTo>
                <a:lnTo>
                  <a:pt x="194" y="417"/>
                </a:lnTo>
                <a:lnTo>
                  <a:pt x="194" y="419"/>
                </a:lnTo>
                <a:lnTo>
                  <a:pt x="194" y="422"/>
                </a:lnTo>
                <a:lnTo>
                  <a:pt x="191" y="419"/>
                </a:lnTo>
                <a:lnTo>
                  <a:pt x="189" y="419"/>
                </a:lnTo>
                <a:lnTo>
                  <a:pt x="184" y="417"/>
                </a:lnTo>
                <a:lnTo>
                  <a:pt x="181" y="414"/>
                </a:lnTo>
                <a:lnTo>
                  <a:pt x="174" y="409"/>
                </a:lnTo>
                <a:lnTo>
                  <a:pt x="166" y="407"/>
                </a:lnTo>
                <a:lnTo>
                  <a:pt x="159" y="402"/>
                </a:lnTo>
                <a:lnTo>
                  <a:pt x="154" y="397"/>
                </a:lnTo>
                <a:lnTo>
                  <a:pt x="144" y="392"/>
                </a:lnTo>
                <a:lnTo>
                  <a:pt x="136" y="387"/>
                </a:lnTo>
                <a:lnTo>
                  <a:pt x="129" y="382"/>
                </a:lnTo>
                <a:lnTo>
                  <a:pt x="124" y="377"/>
                </a:lnTo>
                <a:lnTo>
                  <a:pt x="116" y="372"/>
                </a:lnTo>
                <a:lnTo>
                  <a:pt x="113" y="367"/>
                </a:lnTo>
                <a:lnTo>
                  <a:pt x="111" y="362"/>
                </a:lnTo>
                <a:lnTo>
                  <a:pt x="108" y="359"/>
                </a:lnTo>
                <a:lnTo>
                  <a:pt x="108" y="349"/>
                </a:lnTo>
                <a:lnTo>
                  <a:pt x="113" y="342"/>
                </a:lnTo>
                <a:lnTo>
                  <a:pt x="118" y="337"/>
                </a:lnTo>
                <a:lnTo>
                  <a:pt x="126" y="332"/>
                </a:lnTo>
                <a:lnTo>
                  <a:pt x="131" y="327"/>
                </a:lnTo>
                <a:lnTo>
                  <a:pt x="139" y="324"/>
                </a:lnTo>
                <a:lnTo>
                  <a:pt x="141" y="322"/>
                </a:lnTo>
                <a:lnTo>
                  <a:pt x="144" y="322"/>
                </a:lnTo>
                <a:lnTo>
                  <a:pt x="144" y="319"/>
                </a:lnTo>
                <a:lnTo>
                  <a:pt x="141" y="317"/>
                </a:lnTo>
                <a:lnTo>
                  <a:pt x="139" y="309"/>
                </a:lnTo>
                <a:lnTo>
                  <a:pt x="136" y="301"/>
                </a:lnTo>
                <a:lnTo>
                  <a:pt x="134" y="299"/>
                </a:lnTo>
                <a:lnTo>
                  <a:pt x="131" y="294"/>
                </a:lnTo>
                <a:lnTo>
                  <a:pt x="129" y="289"/>
                </a:lnTo>
                <a:lnTo>
                  <a:pt x="126" y="284"/>
                </a:lnTo>
                <a:lnTo>
                  <a:pt x="126" y="279"/>
                </a:lnTo>
                <a:lnTo>
                  <a:pt x="124" y="271"/>
                </a:lnTo>
                <a:lnTo>
                  <a:pt x="121" y="266"/>
                </a:lnTo>
                <a:lnTo>
                  <a:pt x="118" y="261"/>
                </a:lnTo>
                <a:lnTo>
                  <a:pt x="116" y="256"/>
                </a:lnTo>
                <a:lnTo>
                  <a:pt x="113" y="251"/>
                </a:lnTo>
                <a:lnTo>
                  <a:pt x="111" y="244"/>
                </a:lnTo>
                <a:lnTo>
                  <a:pt x="108" y="239"/>
                </a:lnTo>
                <a:lnTo>
                  <a:pt x="106" y="231"/>
                </a:lnTo>
                <a:lnTo>
                  <a:pt x="106" y="229"/>
                </a:lnTo>
                <a:lnTo>
                  <a:pt x="103" y="221"/>
                </a:lnTo>
                <a:lnTo>
                  <a:pt x="103" y="219"/>
                </a:lnTo>
                <a:lnTo>
                  <a:pt x="101" y="211"/>
                </a:lnTo>
                <a:lnTo>
                  <a:pt x="101" y="209"/>
                </a:lnTo>
                <a:lnTo>
                  <a:pt x="101" y="204"/>
                </a:lnTo>
                <a:lnTo>
                  <a:pt x="101" y="201"/>
                </a:lnTo>
                <a:lnTo>
                  <a:pt x="98" y="193"/>
                </a:lnTo>
                <a:lnTo>
                  <a:pt x="101" y="191"/>
                </a:lnTo>
                <a:lnTo>
                  <a:pt x="106" y="183"/>
                </a:lnTo>
                <a:lnTo>
                  <a:pt x="113" y="181"/>
                </a:lnTo>
                <a:lnTo>
                  <a:pt x="116" y="178"/>
                </a:lnTo>
                <a:lnTo>
                  <a:pt x="121" y="178"/>
                </a:lnTo>
                <a:lnTo>
                  <a:pt x="126" y="178"/>
                </a:lnTo>
                <a:lnTo>
                  <a:pt x="131" y="178"/>
                </a:lnTo>
                <a:lnTo>
                  <a:pt x="136" y="178"/>
                </a:lnTo>
                <a:lnTo>
                  <a:pt x="141" y="178"/>
                </a:lnTo>
                <a:lnTo>
                  <a:pt x="144" y="181"/>
                </a:lnTo>
                <a:lnTo>
                  <a:pt x="149" y="181"/>
                </a:lnTo>
                <a:lnTo>
                  <a:pt x="154" y="181"/>
                </a:lnTo>
                <a:lnTo>
                  <a:pt x="156" y="183"/>
                </a:lnTo>
                <a:lnTo>
                  <a:pt x="156" y="181"/>
                </a:lnTo>
                <a:lnTo>
                  <a:pt x="161" y="176"/>
                </a:lnTo>
                <a:lnTo>
                  <a:pt x="164" y="168"/>
                </a:lnTo>
                <a:lnTo>
                  <a:pt x="171" y="161"/>
                </a:lnTo>
                <a:lnTo>
                  <a:pt x="174" y="156"/>
                </a:lnTo>
                <a:lnTo>
                  <a:pt x="176" y="151"/>
                </a:lnTo>
                <a:lnTo>
                  <a:pt x="179" y="148"/>
                </a:lnTo>
                <a:lnTo>
                  <a:pt x="184" y="143"/>
                </a:lnTo>
                <a:lnTo>
                  <a:pt x="189" y="136"/>
                </a:lnTo>
                <a:lnTo>
                  <a:pt x="196" y="131"/>
                </a:lnTo>
                <a:lnTo>
                  <a:pt x="199" y="131"/>
                </a:lnTo>
                <a:lnTo>
                  <a:pt x="204" y="131"/>
                </a:lnTo>
                <a:lnTo>
                  <a:pt x="206" y="128"/>
                </a:lnTo>
                <a:lnTo>
                  <a:pt x="214" y="131"/>
                </a:lnTo>
                <a:lnTo>
                  <a:pt x="216" y="131"/>
                </a:lnTo>
                <a:lnTo>
                  <a:pt x="224" y="131"/>
                </a:lnTo>
                <a:lnTo>
                  <a:pt x="229" y="131"/>
                </a:lnTo>
                <a:lnTo>
                  <a:pt x="234" y="133"/>
                </a:lnTo>
                <a:lnTo>
                  <a:pt x="239" y="133"/>
                </a:lnTo>
                <a:lnTo>
                  <a:pt x="244" y="136"/>
                </a:lnTo>
                <a:lnTo>
                  <a:pt x="249" y="136"/>
                </a:lnTo>
                <a:lnTo>
                  <a:pt x="254" y="138"/>
                </a:lnTo>
                <a:lnTo>
                  <a:pt x="259" y="138"/>
                </a:lnTo>
                <a:lnTo>
                  <a:pt x="262" y="141"/>
                </a:lnTo>
                <a:lnTo>
                  <a:pt x="262" y="138"/>
                </a:lnTo>
                <a:lnTo>
                  <a:pt x="267" y="136"/>
                </a:lnTo>
                <a:lnTo>
                  <a:pt x="272" y="131"/>
                </a:lnTo>
                <a:lnTo>
                  <a:pt x="279" y="126"/>
                </a:lnTo>
                <a:lnTo>
                  <a:pt x="287" y="121"/>
                </a:lnTo>
                <a:lnTo>
                  <a:pt x="297" y="116"/>
                </a:lnTo>
                <a:lnTo>
                  <a:pt x="302" y="113"/>
                </a:lnTo>
                <a:lnTo>
                  <a:pt x="309" y="113"/>
                </a:lnTo>
                <a:lnTo>
                  <a:pt x="314" y="116"/>
                </a:lnTo>
                <a:lnTo>
                  <a:pt x="322" y="118"/>
                </a:lnTo>
                <a:lnTo>
                  <a:pt x="327" y="121"/>
                </a:lnTo>
                <a:lnTo>
                  <a:pt x="334" y="123"/>
                </a:lnTo>
                <a:lnTo>
                  <a:pt x="340" y="126"/>
                </a:lnTo>
                <a:lnTo>
                  <a:pt x="345" y="128"/>
                </a:lnTo>
                <a:lnTo>
                  <a:pt x="347" y="128"/>
                </a:lnTo>
                <a:lnTo>
                  <a:pt x="350" y="131"/>
                </a:lnTo>
                <a:lnTo>
                  <a:pt x="523" y="55"/>
                </a:lnTo>
                <a:lnTo>
                  <a:pt x="523" y="55"/>
                </a:lnTo>
                <a:lnTo>
                  <a:pt x="528" y="55"/>
                </a:lnTo>
                <a:lnTo>
                  <a:pt x="530" y="55"/>
                </a:lnTo>
                <a:lnTo>
                  <a:pt x="533" y="55"/>
                </a:lnTo>
                <a:lnTo>
                  <a:pt x="538" y="55"/>
                </a:lnTo>
                <a:lnTo>
                  <a:pt x="543" y="55"/>
                </a:lnTo>
                <a:lnTo>
                  <a:pt x="545" y="55"/>
                </a:lnTo>
                <a:lnTo>
                  <a:pt x="551" y="55"/>
                </a:lnTo>
                <a:lnTo>
                  <a:pt x="558" y="55"/>
                </a:lnTo>
                <a:lnTo>
                  <a:pt x="563" y="55"/>
                </a:lnTo>
                <a:lnTo>
                  <a:pt x="571" y="55"/>
                </a:lnTo>
                <a:lnTo>
                  <a:pt x="576" y="55"/>
                </a:lnTo>
                <a:lnTo>
                  <a:pt x="583" y="55"/>
                </a:lnTo>
                <a:lnTo>
                  <a:pt x="591" y="55"/>
                </a:lnTo>
                <a:lnTo>
                  <a:pt x="596" y="55"/>
                </a:lnTo>
                <a:lnTo>
                  <a:pt x="601" y="55"/>
                </a:lnTo>
                <a:lnTo>
                  <a:pt x="608" y="55"/>
                </a:lnTo>
                <a:lnTo>
                  <a:pt x="616" y="55"/>
                </a:lnTo>
                <a:lnTo>
                  <a:pt x="621" y="55"/>
                </a:lnTo>
                <a:lnTo>
                  <a:pt x="628" y="55"/>
                </a:lnTo>
                <a:lnTo>
                  <a:pt x="633" y="55"/>
                </a:lnTo>
                <a:lnTo>
                  <a:pt x="638" y="55"/>
                </a:lnTo>
                <a:lnTo>
                  <a:pt x="643" y="55"/>
                </a:lnTo>
                <a:lnTo>
                  <a:pt x="648" y="55"/>
                </a:lnTo>
                <a:lnTo>
                  <a:pt x="653" y="55"/>
                </a:lnTo>
                <a:lnTo>
                  <a:pt x="659" y="55"/>
                </a:lnTo>
                <a:lnTo>
                  <a:pt x="666" y="58"/>
                </a:lnTo>
                <a:lnTo>
                  <a:pt x="671" y="58"/>
                </a:lnTo>
                <a:lnTo>
                  <a:pt x="676" y="58"/>
                </a:lnTo>
                <a:lnTo>
                  <a:pt x="681" y="58"/>
                </a:lnTo>
                <a:lnTo>
                  <a:pt x="684" y="58"/>
                </a:lnTo>
                <a:lnTo>
                  <a:pt x="689" y="58"/>
                </a:lnTo>
                <a:lnTo>
                  <a:pt x="694" y="58"/>
                </a:lnTo>
                <a:lnTo>
                  <a:pt x="699" y="60"/>
                </a:lnTo>
                <a:lnTo>
                  <a:pt x="704" y="58"/>
                </a:lnTo>
                <a:lnTo>
                  <a:pt x="709" y="58"/>
                </a:lnTo>
                <a:lnTo>
                  <a:pt x="714" y="58"/>
                </a:lnTo>
                <a:lnTo>
                  <a:pt x="719" y="58"/>
                </a:lnTo>
                <a:lnTo>
                  <a:pt x="724" y="58"/>
                </a:lnTo>
                <a:lnTo>
                  <a:pt x="731" y="58"/>
                </a:lnTo>
                <a:lnTo>
                  <a:pt x="736" y="58"/>
                </a:lnTo>
                <a:lnTo>
                  <a:pt x="744" y="58"/>
                </a:lnTo>
                <a:lnTo>
                  <a:pt x="749" y="58"/>
                </a:lnTo>
                <a:lnTo>
                  <a:pt x="754" y="58"/>
                </a:lnTo>
                <a:lnTo>
                  <a:pt x="759" y="55"/>
                </a:lnTo>
                <a:lnTo>
                  <a:pt x="767" y="55"/>
                </a:lnTo>
                <a:lnTo>
                  <a:pt x="772" y="55"/>
                </a:lnTo>
                <a:lnTo>
                  <a:pt x="777" y="55"/>
                </a:lnTo>
                <a:lnTo>
                  <a:pt x="782" y="55"/>
                </a:lnTo>
                <a:lnTo>
                  <a:pt x="787" y="55"/>
                </a:lnTo>
                <a:lnTo>
                  <a:pt x="792" y="55"/>
                </a:lnTo>
                <a:lnTo>
                  <a:pt x="794" y="55"/>
                </a:lnTo>
                <a:lnTo>
                  <a:pt x="799" y="55"/>
                </a:lnTo>
                <a:lnTo>
                  <a:pt x="802" y="55"/>
                </a:lnTo>
                <a:lnTo>
                  <a:pt x="807" y="55"/>
                </a:lnTo>
                <a:lnTo>
                  <a:pt x="812" y="55"/>
                </a:lnTo>
                <a:lnTo>
                  <a:pt x="814" y="55"/>
                </a:lnTo>
                <a:lnTo>
                  <a:pt x="817" y="58"/>
                </a:lnTo>
                <a:lnTo>
                  <a:pt x="822" y="58"/>
                </a:lnTo>
                <a:lnTo>
                  <a:pt x="827" y="60"/>
                </a:lnTo>
                <a:lnTo>
                  <a:pt x="832" y="63"/>
                </a:lnTo>
                <a:lnTo>
                  <a:pt x="839" y="65"/>
                </a:lnTo>
                <a:lnTo>
                  <a:pt x="844" y="68"/>
                </a:lnTo>
                <a:lnTo>
                  <a:pt x="852" y="70"/>
                </a:lnTo>
                <a:lnTo>
                  <a:pt x="857" y="73"/>
                </a:lnTo>
                <a:lnTo>
                  <a:pt x="862" y="75"/>
                </a:lnTo>
                <a:lnTo>
                  <a:pt x="867" y="78"/>
                </a:lnTo>
                <a:lnTo>
                  <a:pt x="872" y="80"/>
                </a:lnTo>
                <a:lnTo>
                  <a:pt x="877" y="83"/>
                </a:lnTo>
                <a:lnTo>
                  <a:pt x="880" y="83"/>
                </a:lnTo>
                <a:lnTo>
                  <a:pt x="882" y="83"/>
                </a:lnTo>
                <a:lnTo>
                  <a:pt x="882" y="85"/>
                </a:lnTo>
                <a:lnTo>
                  <a:pt x="960" y="80"/>
                </a:lnTo>
                <a:lnTo>
                  <a:pt x="957" y="78"/>
                </a:lnTo>
                <a:lnTo>
                  <a:pt x="955" y="78"/>
                </a:lnTo>
                <a:lnTo>
                  <a:pt x="950" y="78"/>
                </a:lnTo>
                <a:lnTo>
                  <a:pt x="945" y="75"/>
                </a:lnTo>
                <a:lnTo>
                  <a:pt x="940" y="75"/>
                </a:lnTo>
                <a:lnTo>
                  <a:pt x="932" y="73"/>
                </a:lnTo>
                <a:lnTo>
                  <a:pt x="925" y="73"/>
                </a:lnTo>
                <a:lnTo>
                  <a:pt x="917" y="70"/>
                </a:lnTo>
                <a:lnTo>
                  <a:pt x="912" y="68"/>
                </a:lnTo>
                <a:lnTo>
                  <a:pt x="907" y="68"/>
                </a:lnTo>
                <a:lnTo>
                  <a:pt x="902" y="65"/>
                </a:lnTo>
                <a:lnTo>
                  <a:pt x="900" y="65"/>
                </a:lnTo>
                <a:lnTo>
                  <a:pt x="892" y="63"/>
                </a:lnTo>
                <a:lnTo>
                  <a:pt x="885" y="60"/>
                </a:lnTo>
                <a:lnTo>
                  <a:pt x="877" y="58"/>
                </a:lnTo>
                <a:lnTo>
                  <a:pt x="872" y="55"/>
                </a:lnTo>
                <a:lnTo>
                  <a:pt x="867" y="50"/>
                </a:lnTo>
                <a:lnTo>
                  <a:pt x="864" y="48"/>
                </a:lnTo>
                <a:lnTo>
                  <a:pt x="859" y="43"/>
                </a:lnTo>
                <a:lnTo>
                  <a:pt x="857" y="38"/>
                </a:lnTo>
                <a:lnTo>
                  <a:pt x="852" y="33"/>
                </a:lnTo>
                <a:lnTo>
                  <a:pt x="847" y="30"/>
                </a:lnTo>
                <a:lnTo>
                  <a:pt x="842" y="25"/>
                </a:lnTo>
                <a:lnTo>
                  <a:pt x="834" y="25"/>
                </a:lnTo>
                <a:lnTo>
                  <a:pt x="829" y="23"/>
                </a:lnTo>
                <a:lnTo>
                  <a:pt x="822" y="23"/>
                </a:lnTo>
                <a:lnTo>
                  <a:pt x="814" y="23"/>
                </a:lnTo>
                <a:lnTo>
                  <a:pt x="809" y="23"/>
                </a:lnTo>
                <a:lnTo>
                  <a:pt x="802" y="23"/>
                </a:lnTo>
                <a:lnTo>
                  <a:pt x="794" y="25"/>
                </a:lnTo>
                <a:lnTo>
                  <a:pt x="789" y="25"/>
                </a:lnTo>
                <a:lnTo>
                  <a:pt x="784" y="25"/>
                </a:lnTo>
                <a:lnTo>
                  <a:pt x="782" y="28"/>
                </a:lnTo>
                <a:lnTo>
                  <a:pt x="777" y="28"/>
                </a:lnTo>
                <a:lnTo>
                  <a:pt x="772" y="28"/>
                </a:lnTo>
                <a:lnTo>
                  <a:pt x="767" y="30"/>
                </a:lnTo>
                <a:lnTo>
                  <a:pt x="764" y="30"/>
                </a:lnTo>
                <a:lnTo>
                  <a:pt x="759" y="33"/>
                </a:lnTo>
                <a:lnTo>
                  <a:pt x="754" y="33"/>
                </a:lnTo>
                <a:lnTo>
                  <a:pt x="749" y="33"/>
                </a:lnTo>
                <a:lnTo>
                  <a:pt x="744" y="33"/>
                </a:lnTo>
                <a:lnTo>
                  <a:pt x="739" y="35"/>
                </a:lnTo>
                <a:lnTo>
                  <a:pt x="736" y="35"/>
                </a:lnTo>
                <a:lnTo>
                  <a:pt x="731" y="35"/>
                </a:lnTo>
                <a:lnTo>
                  <a:pt x="726" y="35"/>
                </a:lnTo>
                <a:lnTo>
                  <a:pt x="721" y="35"/>
                </a:lnTo>
                <a:lnTo>
                  <a:pt x="716" y="35"/>
                </a:lnTo>
                <a:lnTo>
                  <a:pt x="711" y="35"/>
                </a:lnTo>
                <a:lnTo>
                  <a:pt x="706" y="35"/>
                </a:lnTo>
                <a:lnTo>
                  <a:pt x="704" y="35"/>
                </a:lnTo>
                <a:lnTo>
                  <a:pt x="696" y="35"/>
                </a:lnTo>
                <a:lnTo>
                  <a:pt x="689" y="33"/>
                </a:lnTo>
                <a:lnTo>
                  <a:pt x="681" y="30"/>
                </a:lnTo>
                <a:lnTo>
                  <a:pt x="674" y="25"/>
                </a:lnTo>
                <a:lnTo>
                  <a:pt x="669" y="25"/>
                </a:lnTo>
                <a:lnTo>
                  <a:pt x="661" y="23"/>
                </a:lnTo>
                <a:lnTo>
                  <a:pt x="653" y="20"/>
                </a:lnTo>
                <a:lnTo>
                  <a:pt x="646" y="18"/>
                </a:lnTo>
                <a:lnTo>
                  <a:pt x="638" y="15"/>
                </a:lnTo>
                <a:lnTo>
                  <a:pt x="631" y="15"/>
                </a:lnTo>
                <a:lnTo>
                  <a:pt x="626" y="13"/>
                </a:lnTo>
                <a:lnTo>
                  <a:pt x="618" y="13"/>
                </a:lnTo>
                <a:lnTo>
                  <a:pt x="611" y="10"/>
                </a:lnTo>
                <a:lnTo>
                  <a:pt x="606" y="10"/>
                </a:lnTo>
                <a:lnTo>
                  <a:pt x="598" y="8"/>
                </a:lnTo>
                <a:lnTo>
                  <a:pt x="593" y="8"/>
                </a:lnTo>
                <a:lnTo>
                  <a:pt x="586" y="5"/>
                </a:lnTo>
                <a:lnTo>
                  <a:pt x="581" y="5"/>
                </a:lnTo>
                <a:lnTo>
                  <a:pt x="576" y="5"/>
                </a:lnTo>
                <a:lnTo>
                  <a:pt x="571" y="5"/>
                </a:lnTo>
                <a:lnTo>
                  <a:pt x="563" y="3"/>
                </a:lnTo>
                <a:lnTo>
                  <a:pt x="558" y="3"/>
                </a:lnTo>
                <a:lnTo>
                  <a:pt x="551" y="3"/>
                </a:lnTo>
                <a:lnTo>
                  <a:pt x="545" y="3"/>
                </a:lnTo>
                <a:lnTo>
                  <a:pt x="540" y="3"/>
                </a:lnTo>
                <a:lnTo>
                  <a:pt x="535" y="3"/>
                </a:lnTo>
                <a:lnTo>
                  <a:pt x="528" y="3"/>
                </a:lnTo>
                <a:lnTo>
                  <a:pt x="523" y="3"/>
                </a:lnTo>
                <a:lnTo>
                  <a:pt x="518" y="5"/>
                </a:lnTo>
                <a:lnTo>
                  <a:pt x="515" y="5"/>
                </a:lnTo>
                <a:lnTo>
                  <a:pt x="508" y="10"/>
                </a:lnTo>
                <a:lnTo>
                  <a:pt x="503" y="18"/>
                </a:lnTo>
                <a:lnTo>
                  <a:pt x="500" y="20"/>
                </a:lnTo>
                <a:lnTo>
                  <a:pt x="493" y="25"/>
                </a:lnTo>
                <a:lnTo>
                  <a:pt x="488" y="28"/>
                </a:lnTo>
                <a:lnTo>
                  <a:pt x="485" y="30"/>
                </a:lnTo>
                <a:lnTo>
                  <a:pt x="480" y="33"/>
                </a:lnTo>
                <a:lnTo>
                  <a:pt x="475" y="38"/>
                </a:lnTo>
                <a:lnTo>
                  <a:pt x="468" y="40"/>
                </a:lnTo>
                <a:lnTo>
                  <a:pt x="463" y="43"/>
                </a:lnTo>
                <a:lnTo>
                  <a:pt x="455" y="45"/>
                </a:lnTo>
                <a:lnTo>
                  <a:pt x="450" y="50"/>
                </a:lnTo>
                <a:lnTo>
                  <a:pt x="442" y="53"/>
                </a:lnTo>
                <a:lnTo>
                  <a:pt x="435" y="58"/>
                </a:lnTo>
                <a:lnTo>
                  <a:pt x="427" y="60"/>
                </a:lnTo>
                <a:lnTo>
                  <a:pt x="422" y="65"/>
                </a:lnTo>
                <a:lnTo>
                  <a:pt x="415" y="65"/>
                </a:lnTo>
                <a:lnTo>
                  <a:pt x="407" y="70"/>
                </a:lnTo>
                <a:lnTo>
                  <a:pt x="400" y="73"/>
                </a:lnTo>
                <a:lnTo>
                  <a:pt x="392" y="75"/>
                </a:lnTo>
                <a:lnTo>
                  <a:pt x="387" y="78"/>
                </a:lnTo>
                <a:lnTo>
                  <a:pt x="380" y="83"/>
                </a:lnTo>
                <a:lnTo>
                  <a:pt x="375" y="83"/>
                </a:lnTo>
                <a:lnTo>
                  <a:pt x="370" y="88"/>
                </a:lnTo>
                <a:lnTo>
                  <a:pt x="365" y="88"/>
                </a:lnTo>
                <a:lnTo>
                  <a:pt x="360" y="91"/>
                </a:lnTo>
                <a:lnTo>
                  <a:pt x="355" y="93"/>
                </a:lnTo>
                <a:lnTo>
                  <a:pt x="352" y="96"/>
                </a:lnTo>
                <a:lnTo>
                  <a:pt x="347" y="96"/>
                </a:lnTo>
                <a:lnTo>
                  <a:pt x="347" y="98"/>
                </a:lnTo>
                <a:lnTo>
                  <a:pt x="345" y="93"/>
                </a:lnTo>
                <a:lnTo>
                  <a:pt x="340" y="88"/>
                </a:lnTo>
                <a:lnTo>
                  <a:pt x="332" y="85"/>
                </a:lnTo>
                <a:lnTo>
                  <a:pt x="327" y="83"/>
                </a:lnTo>
                <a:lnTo>
                  <a:pt x="324" y="83"/>
                </a:lnTo>
                <a:lnTo>
                  <a:pt x="319" y="83"/>
                </a:lnTo>
                <a:lnTo>
                  <a:pt x="314" y="83"/>
                </a:lnTo>
                <a:lnTo>
                  <a:pt x="312" y="85"/>
                </a:lnTo>
                <a:lnTo>
                  <a:pt x="307" y="85"/>
                </a:lnTo>
                <a:lnTo>
                  <a:pt x="302" y="88"/>
                </a:lnTo>
                <a:lnTo>
                  <a:pt x="297" y="91"/>
                </a:lnTo>
                <a:lnTo>
                  <a:pt x="292" y="93"/>
                </a:lnTo>
                <a:lnTo>
                  <a:pt x="289" y="93"/>
                </a:lnTo>
                <a:lnTo>
                  <a:pt x="284" y="96"/>
                </a:lnTo>
                <a:lnTo>
                  <a:pt x="279" y="98"/>
                </a:lnTo>
                <a:lnTo>
                  <a:pt x="274" y="101"/>
                </a:lnTo>
                <a:lnTo>
                  <a:pt x="267" y="103"/>
                </a:lnTo>
                <a:lnTo>
                  <a:pt x="262" y="108"/>
                </a:lnTo>
                <a:lnTo>
                  <a:pt x="257" y="111"/>
                </a:lnTo>
                <a:lnTo>
                  <a:pt x="257" y="111"/>
                </a:lnTo>
                <a:lnTo>
                  <a:pt x="254" y="111"/>
                </a:lnTo>
                <a:lnTo>
                  <a:pt x="252" y="108"/>
                </a:lnTo>
                <a:lnTo>
                  <a:pt x="247" y="106"/>
                </a:lnTo>
                <a:lnTo>
                  <a:pt x="244" y="103"/>
                </a:lnTo>
                <a:lnTo>
                  <a:pt x="239" y="103"/>
                </a:lnTo>
                <a:lnTo>
                  <a:pt x="237" y="103"/>
                </a:lnTo>
                <a:lnTo>
                  <a:pt x="232" y="101"/>
                </a:lnTo>
                <a:lnTo>
                  <a:pt x="226" y="98"/>
                </a:lnTo>
                <a:lnTo>
                  <a:pt x="221" y="98"/>
                </a:lnTo>
                <a:lnTo>
                  <a:pt x="216" y="98"/>
                </a:lnTo>
                <a:lnTo>
                  <a:pt x="211" y="98"/>
                </a:lnTo>
                <a:lnTo>
                  <a:pt x="206" y="98"/>
                </a:lnTo>
                <a:lnTo>
                  <a:pt x="201" y="98"/>
                </a:lnTo>
                <a:lnTo>
                  <a:pt x="196" y="101"/>
                </a:lnTo>
                <a:lnTo>
                  <a:pt x="191" y="103"/>
                </a:lnTo>
                <a:lnTo>
                  <a:pt x="186" y="106"/>
                </a:lnTo>
                <a:lnTo>
                  <a:pt x="181" y="108"/>
                </a:lnTo>
                <a:lnTo>
                  <a:pt x="176" y="111"/>
                </a:lnTo>
                <a:lnTo>
                  <a:pt x="171" y="113"/>
                </a:lnTo>
                <a:lnTo>
                  <a:pt x="166" y="118"/>
                </a:lnTo>
                <a:lnTo>
                  <a:pt x="161" y="123"/>
                </a:lnTo>
                <a:lnTo>
                  <a:pt x="156" y="128"/>
                </a:lnTo>
                <a:lnTo>
                  <a:pt x="149" y="133"/>
                </a:lnTo>
                <a:lnTo>
                  <a:pt x="144" y="141"/>
                </a:lnTo>
                <a:lnTo>
                  <a:pt x="139" y="146"/>
                </a:lnTo>
                <a:lnTo>
                  <a:pt x="139" y="148"/>
                </a:lnTo>
                <a:lnTo>
                  <a:pt x="136" y="146"/>
                </a:lnTo>
                <a:lnTo>
                  <a:pt x="136" y="146"/>
                </a:lnTo>
                <a:lnTo>
                  <a:pt x="129" y="143"/>
                </a:lnTo>
                <a:lnTo>
                  <a:pt x="124" y="141"/>
                </a:lnTo>
                <a:lnTo>
                  <a:pt x="116" y="138"/>
                </a:lnTo>
                <a:lnTo>
                  <a:pt x="108" y="141"/>
                </a:lnTo>
                <a:lnTo>
                  <a:pt x="103" y="141"/>
                </a:lnTo>
                <a:lnTo>
                  <a:pt x="98" y="143"/>
                </a:lnTo>
                <a:lnTo>
                  <a:pt x="93" y="143"/>
                </a:lnTo>
                <a:lnTo>
                  <a:pt x="88" y="148"/>
                </a:lnTo>
                <a:lnTo>
                  <a:pt x="83" y="151"/>
                </a:lnTo>
                <a:lnTo>
                  <a:pt x="78" y="156"/>
                </a:lnTo>
                <a:lnTo>
                  <a:pt x="76" y="161"/>
                </a:lnTo>
                <a:lnTo>
                  <a:pt x="73" y="166"/>
                </a:lnTo>
                <a:lnTo>
                  <a:pt x="71" y="171"/>
                </a:lnTo>
                <a:lnTo>
                  <a:pt x="71" y="178"/>
                </a:lnTo>
                <a:lnTo>
                  <a:pt x="71" y="183"/>
                </a:lnTo>
                <a:lnTo>
                  <a:pt x="71" y="188"/>
                </a:lnTo>
                <a:lnTo>
                  <a:pt x="68" y="193"/>
                </a:lnTo>
                <a:lnTo>
                  <a:pt x="68" y="198"/>
                </a:lnTo>
                <a:lnTo>
                  <a:pt x="71" y="204"/>
                </a:lnTo>
                <a:lnTo>
                  <a:pt x="71" y="209"/>
                </a:lnTo>
                <a:lnTo>
                  <a:pt x="71" y="214"/>
                </a:lnTo>
                <a:lnTo>
                  <a:pt x="73" y="216"/>
                </a:lnTo>
                <a:lnTo>
                  <a:pt x="71" y="216"/>
                </a:lnTo>
                <a:lnTo>
                  <a:pt x="71" y="221"/>
                </a:lnTo>
                <a:lnTo>
                  <a:pt x="68" y="226"/>
                </a:lnTo>
                <a:lnTo>
                  <a:pt x="66" y="231"/>
                </a:lnTo>
                <a:lnTo>
                  <a:pt x="61" y="234"/>
                </a:lnTo>
                <a:lnTo>
                  <a:pt x="58" y="236"/>
                </a:lnTo>
                <a:lnTo>
                  <a:pt x="53" y="234"/>
                </a:lnTo>
                <a:lnTo>
                  <a:pt x="48" y="229"/>
                </a:lnTo>
                <a:lnTo>
                  <a:pt x="48" y="224"/>
                </a:lnTo>
                <a:lnTo>
                  <a:pt x="46" y="219"/>
                </a:lnTo>
                <a:lnTo>
                  <a:pt x="46" y="211"/>
                </a:lnTo>
                <a:lnTo>
                  <a:pt x="46" y="206"/>
                </a:lnTo>
                <a:lnTo>
                  <a:pt x="43" y="198"/>
                </a:lnTo>
                <a:lnTo>
                  <a:pt x="43" y="191"/>
                </a:lnTo>
                <a:lnTo>
                  <a:pt x="43" y="183"/>
                </a:lnTo>
                <a:lnTo>
                  <a:pt x="43" y="176"/>
                </a:lnTo>
                <a:lnTo>
                  <a:pt x="43" y="171"/>
                </a:lnTo>
                <a:lnTo>
                  <a:pt x="43" y="166"/>
                </a:lnTo>
                <a:lnTo>
                  <a:pt x="43" y="161"/>
                </a:lnTo>
                <a:lnTo>
                  <a:pt x="43" y="158"/>
                </a:lnTo>
                <a:lnTo>
                  <a:pt x="43" y="151"/>
                </a:lnTo>
                <a:lnTo>
                  <a:pt x="43" y="143"/>
                </a:lnTo>
                <a:lnTo>
                  <a:pt x="43" y="136"/>
                </a:lnTo>
                <a:lnTo>
                  <a:pt x="43" y="128"/>
                </a:lnTo>
                <a:lnTo>
                  <a:pt x="43" y="123"/>
                </a:lnTo>
                <a:lnTo>
                  <a:pt x="43" y="118"/>
                </a:lnTo>
                <a:lnTo>
                  <a:pt x="43" y="113"/>
                </a:lnTo>
                <a:lnTo>
                  <a:pt x="43" y="106"/>
                </a:lnTo>
                <a:lnTo>
                  <a:pt x="41" y="101"/>
                </a:lnTo>
                <a:lnTo>
                  <a:pt x="41" y="96"/>
                </a:lnTo>
                <a:lnTo>
                  <a:pt x="41" y="93"/>
                </a:lnTo>
                <a:lnTo>
                  <a:pt x="41" y="88"/>
                </a:lnTo>
                <a:lnTo>
                  <a:pt x="38" y="83"/>
                </a:lnTo>
                <a:lnTo>
                  <a:pt x="38" y="78"/>
                </a:lnTo>
                <a:lnTo>
                  <a:pt x="38" y="73"/>
                </a:lnTo>
                <a:lnTo>
                  <a:pt x="36" y="68"/>
                </a:lnTo>
                <a:lnTo>
                  <a:pt x="36" y="63"/>
                </a:lnTo>
                <a:lnTo>
                  <a:pt x="33" y="55"/>
                </a:lnTo>
                <a:lnTo>
                  <a:pt x="33" y="53"/>
                </a:lnTo>
                <a:lnTo>
                  <a:pt x="33" y="48"/>
                </a:lnTo>
                <a:lnTo>
                  <a:pt x="31" y="43"/>
                </a:lnTo>
                <a:lnTo>
                  <a:pt x="28" y="35"/>
                </a:lnTo>
                <a:lnTo>
                  <a:pt x="28" y="33"/>
                </a:lnTo>
                <a:lnTo>
                  <a:pt x="28" y="28"/>
                </a:lnTo>
                <a:lnTo>
                  <a:pt x="26" y="23"/>
                </a:lnTo>
                <a:lnTo>
                  <a:pt x="23" y="18"/>
                </a:lnTo>
                <a:lnTo>
                  <a:pt x="23" y="13"/>
                </a:lnTo>
                <a:lnTo>
                  <a:pt x="21" y="13"/>
                </a:lnTo>
                <a:lnTo>
                  <a:pt x="18" y="5"/>
                </a:lnTo>
                <a:lnTo>
                  <a:pt x="16" y="3"/>
                </a:lnTo>
                <a:lnTo>
                  <a:pt x="13" y="0"/>
                </a:lnTo>
                <a:lnTo>
                  <a:pt x="10" y="0"/>
                </a:lnTo>
                <a:lnTo>
                  <a:pt x="8" y="3"/>
                </a:lnTo>
                <a:lnTo>
                  <a:pt x="5" y="5"/>
                </a:lnTo>
                <a:lnTo>
                  <a:pt x="3" y="10"/>
                </a:lnTo>
                <a:lnTo>
                  <a:pt x="3" y="13"/>
                </a:lnTo>
                <a:lnTo>
                  <a:pt x="0" y="18"/>
                </a:lnTo>
                <a:lnTo>
                  <a:pt x="0" y="23"/>
                </a:lnTo>
                <a:lnTo>
                  <a:pt x="0" y="28"/>
                </a:lnTo>
                <a:lnTo>
                  <a:pt x="0" y="35"/>
                </a:lnTo>
                <a:lnTo>
                  <a:pt x="0" y="40"/>
                </a:lnTo>
                <a:lnTo>
                  <a:pt x="0" y="45"/>
                </a:lnTo>
                <a:lnTo>
                  <a:pt x="0" y="53"/>
                </a:lnTo>
                <a:lnTo>
                  <a:pt x="3" y="60"/>
                </a:lnTo>
                <a:lnTo>
                  <a:pt x="3" y="65"/>
                </a:lnTo>
                <a:lnTo>
                  <a:pt x="3" y="73"/>
                </a:lnTo>
                <a:lnTo>
                  <a:pt x="3" y="78"/>
                </a:lnTo>
                <a:lnTo>
                  <a:pt x="5" y="85"/>
                </a:lnTo>
                <a:lnTo>
                  <a:pt x="5" y="91"/>
                </a:lnTo>
                <a:lnTo>
                  <a:pt x="5" y="96"/>
                </a:lnTo>
                <a:lnTo>
                  <a:pt x="5" y="101"/>
                </a:lnTo>
                <a:lnTo>
                  <a:pt x="8" y="106"/>
                </a:lnTo>
                <a:lnTo>
                  <a:pt x="8" y="113"/>
                </a:lnTo>
                <a:lnTo>
                  <a:pt x="10" y="123"/>
                </a:lnTo>
                <a:lnTo>
                  <a:pt x="10" y="126"/>
                </a:lnTo>
                <a:lnTo>
                  <a:pt x="10" y="131"/>
                </a:lnTo>
                <a:lnTo>
                  <a:pt x="10" y="136"/>
                </a:lnTo>
                <a:lnTo>
                  <a:pt x="10" y="141"/>
                </a:lnTo>
                <a:lnTo>
                  <a:pt x="10" y="146"/>
                </a:lnTo>
                <a:lnTo>
                  <a:pt x="8" y="153"/>
                </a:lnTo>
                <a:lnTo>
                  <a:pt x="8" y="158"/>
                </a:lnTo>
                <a:lnTo>
                  <a:pt x="8" y="161"/>
                </a:lnTo>
                <a:lnTo>
                  <a:pt x="8" y="166"/>
                </a:lnTo>
                <a:lnTo>
                  <a:pt x="8" y="171"/>
                </a:lnTo>
                <a:lnTo>
                  <a:pt x="8" y="176"/>
                </a:lnTo>
                <a:lnTo>
                  <a:pt x="5" y="181"/>
                </a:lnTo>
                <a:lnTo>
                  <a:pt x="5" y="183"/>
                </a:lnTo>
                <a:lnTo>
                  <a:pt x="5" y="188"/>
                </a:lnTo>
                <a:lnTo>
                  <a:pt x="5" y="196"/>
                </a:lnTo>
                <a:lnTo>
                  <a:pt x="5" y="206"/>
                </a:lnTo>
                <a:lnTo>
                  <a:pt x="5" y="214"/>
                </a:lnTo>
                <a:lnTo>
                  <a:pt x="5" y="221"/>
                </a:lnTo>
                <a:lnTo>
                  <a:pt x="5" y="229"/>
                </a:lnTo>
                <a:lnTo>
                  <a:pt x="8" y="234"/>
                </a:lnTo>
                <a:lnTo>
                  <a:pt x="8" y="241"/>
                </a:lnTo>
                <a:lnTo>
                  <a:pt x="8" y="246"/>
                </a:lnTo>
                <a:lnTo>
                  <a:pt x="10" y="251"/>
                </a:lnTo>
                <a:lnTo>
                  <a:pt x="13" y="256"/>
                </a:lnTo>
                <a:lnTo>
                  <a:pt x="16" y="259"/>
                </a:lnTo>
                <a:lnTo>
                  <a:pt x="18" y="264"/>
                </a:lnTo>
                <a:lnTo>
                  <a:pt x="21" y="266"/>
                </a:lnTo>
                <a:lnTo>
                  <a:pt x="23" y="269"/>
                </a:lnTo>
                <a:lnTo>
                  <a:pt x="26" y="269"/>
                </a:lnTo>
                <a:lnTo>
                  <a:pt x="31" y="269"/>
                </a:lnTo>
                <a:lnTo>
                  <a:pt x="33" y="269"/>
                </a:lnTo>
                <a:lnTo>
                  <a:pt x="38" y="269"/>
                </a:lnTo>
                <a:lnTo>
                  <a:pt x="43" y="266"/>
                </a:lnTo>
                <a:lnTo>
                  <a:pt x="48" y="266"/>
                </a:lnTo>
                <a:lnTo>
                  <a:pt x="56" y="264"/>
                </a:lnTo>
                <a:lnTo>
                  <a:pt x="61" y="261"/>
                </a:lnTo>
                <a:lnTo>
                  <a:pt x="66" y="261"/>
                </a:lnTo>
                <a:lnTo>
                  <a:pt x="68" y="259"/>
                </a:lnTo>
                <a:lnTo>
                  <a:pt x="73" y="256"/>
                </a:lnTo>
                <a:lnTo>
                  <a:pt x="78" y="254"/>
                </a:lnTo>
                <a:lnTo>
                  <a:pt x="83" y="251"/>
                </a:lnTo>
                <a:lnTo>
                  <a:pt x="86" y="251"/>
                </a:lnTo>
                <a:lnTo>
                  <a:pt x="106" y="289"/>
                </a:lnTo>
                <a:lnTo>
                  <a:pt x="106" y="312"/>
                </a:lnTo>
                <a:lnTo>
                  <a:pt x="106" y="312"/>
                </a:lnTo>
                <a:lnTo>
                  <a:pt x="103" y="312"/>
                </a:lnTo>
                <a:lnTo>
                  <a:pt x="98" y="312"/>
                </a:lnTo>
                <a:lnTo>
                  <a:pt x="96" y="314"/>
                </a:lnTo>
                <a:lnTo>
                  <a:pt x="91" y="314"/>
                </a:lnTo>
                <a:lnTo>
                  <a:pt x="86" y="317"/>
                </a:lnTo>
                <a:lnTo>
                  <a:pt x="81" y="319"/>
                </a:lnTo>
                <a:lnTo>
                  <a:pt x="76" y="324"/>
                </a:lnTo>
                <a:lnTo>
                  <a:pt x="71" y="329"/>
                </a:lnTo>
                <a:lnTo>
                  <a:pt x="71" y="332"/>
                </a:lnTo>
                <a:lnTo>
                  <a:pt x="68" y="337"/>
                </a:lnTo>
                <a:lnTo>
                  <a:pt x="68" y="342"/>
                </a:lnTo>
                <a:lnTo>
                  <a:pt x="68" y="344"/>
                </a:lnTo>
                <a:lnTo>
                  <a:pt x="71" y="347"/>
                </a:lnTo>
                <a:lnTo>
                  <a:pt x="71" y="352"/>
                </a:lnTo>
                <a:lnTo>
                  <a:pt x="73" y="357"/>
                </a:lnTo>
                <a:lnTo>
                  <a:pt x="76" y="359"/>
                </a:lnTo>
                <a:lnTo>
                  <a:pt x="78" y="364"/>
                </a:lnTo>
                <a:lnTo>
                  <a:pt x="81" y="369"/>
                </a:lnTo>
                <a:lnTo>
                  <a:pt x="83" y="377"/>
                </a:lnTo>
                <a:lnTo>
                  <a:pt x="86" y="382"/>
                </a:lnTo>
                <a:lnTo>
                  <a:pt x="91" y="389"/>
                </a:lnTo>
                <a:lnTo>
                  <a:pt x="96" y="394"/>
                </a:lnTo>
                <a:lnTo>
                  <a:pt x="101" y="399"/>
                </a:lnTo>
                <a:lnTo>
                  <a:pt x="108" y="404"/>
                </a:lnTo>
                <a:lnTo>
                  <a:pt x="116" y="409"/>
                </a:lnTo>
                <a:lnTo>
                  <a:pt x="121" y="412"/>
                </a:lnTo>
                <a:lnTo>
                  <a:pt x="124" y="417"/>
                </a:lnTo>
                <a:lnTo>
                  <a:pt x="129" y="417"/>
                </a:lnTo>
                <a:lnTo>
                  <a:pt x="134" y="422"/>
                </a:lnTo>
                <a:lnTo>
                  <a:pt x="141" y="425"/>
                </a:lnTo>
                <a:lnTo>
                  <a:pt x="149" y="430"/>
                </a:lnTo>
                <a:lnTo>
                  <a:pt x="156" y="432"/>
                </a:lnTo>
                <a:lnTo>
                  <a:pt x="164" y="437"/>
                </a:lnTo>
                <a:lnTo>
                  <a:pt x="169" y="440"/>
                </a:lnTo>
                <a:lnTo>
                  <a:pt x="174" y="442"/>
                </a:lnTo>
                <a:lnTo>
                  <a:pt x="179" y="442"/>
                </a:lnTo>
                <a:lnTo>
                  <a:pt x="184" y="445"/>
                </a:lnTo>
                <a:lnTo>
                  <a:pt x="189" y="445"/>
                </a:lnTo>
                <a:lnTo>
                  <a:pt x="194" y="447"/>
                </a:lnTo>
                <a:lnTo>
                  <a:pt x="196" y="447"/>
                </a:lnTo>
                <a:lnTo>
                  <a:pt x="199" y="447"/>
                </a:lnTo>
                <a:lnTo>
                  <a:pt x="204" y="450"/>
                </a:lnTo>
                <a:lnTo>
                  <a:pt x="204" y="450"/>
                </a:lnTo>
                <a:lnTo>
                  <a:pt x="204" y="452"/>
                </a:lnTo>
                <a:lnTo>
                  <a:pt x="204" y="457"/>
                </a:lnTo>
                <a:lnTo>
                  <a:pt x="204" y="457"/>
                </a:lnTo>
                <a:lnTo>
                  <a:pt x="206" y="462"/>
                </a:lnTo>
                <a:lnTo>
                  <a:pt x="206" y="467"/>
                </a:lnTo>
                <a:lnTo>
                  <a:pt x="209" y="472"/>
                </a:lnTo>
                <a:lnTo>
                  <a:pt x="211" y="477"/>
                </a:lnTo>
                <a:lnTo>
                  <a:pt x="211" y="485"/>
                </a:lnTo>
                <a:lnTo>
                  <a:pt x="214" y="490"/>
                </a:lnTo>
                <a:lnTo>
                  <a:pt x="216" y="497"/>
                </a:lnTo>
                <a:lnTo>
                  <a:pt x="216" y="505"/>
                </a:lnTo>
                <a:lnTo>
                  <a:pt x="219" y="512"/>
                </a:lnTo>
                <a:lnTo>
                  <a:pt x="221" y="520"/>
                </a:lnTo>
                <a:lnTo>
                  <a:pt x="224" y="527"/>
                </a:lnTo>
                <a:lnTo>
                  <a:pt x="226" y="533"/>
                </a:lnTo>
                <a:lnTo>
                  <a:pt x="229" y="538"/>
                </a:lnTo>
                <a:lnTo>
                  <a:pt x="232" y="543"/>
                </a:lnTo>
                <a:lnTo>
                  <a:pt x="234" y="548"/>
                </a:lnTo>
                <a:lnTo>
                  <a:pt x="239" y="555"/>
                </a:lnTo>
                <a:lnTo>
                  <a:pt x="242" y="560"/>
                </a:lnTo>
                <a:lnTo>
                  <a:pt x="247" y="568"/>
                </a:lnTo>
                <a:lnTo>
                  <a:pt x="252" y="575"/>
                </a:lnTo>
                <a:lnTo>
                  <a:pt x="257" y="583"/>
                </a:lnTo>
                <a:lnTo>
                  <a:pt x="262" y="593"/>
                </a:lnTo>
                <a:lnTo>
                  <a:pt x="264" y="595"/>
                </a:lnTo>
                <a:lnTo>
                  <a:pt x="267" y="600"/>
                </a:lnTo>
                <a:lnTo>
                  <a:pt x="272" y="605"/>
                </a:lnTo>
                <a:lnTo>
                  <a:pt x="274" y="608"/>
                </a:lnTo>
                <a:lnTo>
                  <a:pt x="279" y="615"/>
                </a:lnTo>
                <a:lnTo>
                  <a:pt x="284" y="625"/>
                </a:lnTo>
                <a:lnTo>
                  <a:pt x="287" y="628"/>
                </a:lnTo>
                <a:lnTo>
                  <a:pt x="292" y="633"/>
                </a:lnTo>
                <a:lnTo>
                  <a:pt x="294" y="638"/>
                </a:lnTo>
                <a:lnTo>
                  <a:pt x="297" y="643"/>
                </a:lnTo>
                <a:lnTo>
                  <a:pt x="302" y="651"/>
                </a:lnTo>
                <a:lnTo>
                  <a:pt x="309" y="658"/>
                </a:lnTo>
                <a:lnTo>
                  <a:pt x="314" y="666"/>
                </a:lnTo>
                <a:lnTo>
                  <a:pt x="319" y="673"/>
                </a:lnTo>
                <a:lnTo>
                  <a:pt x="324" y="681"/>
                </a:lnTo>
                <a:lnTo>
                  <a:pt x="329" y="688"/>
                </a:lnTo>
                <a:lnTo>
                  <a:pt x="334" y="693"/>
                </a:lnTo>
                <a:lnTo>
                  <a:pt x="340" y="701"/>
                </a:lnTo>
                <a:lnTo>
                  <a:pt x="342" y="703"/>
                </a:lnTo>
                <a:lnTo>
                  <a:pt x="347" y="711"/>
                </a:lnTo>
                <a:lnTo>
                  <a:pt x="350" y="713"/>
                </a:lnTo>
                <a:lnTo>
                  <a:pt x="355" y="718"/>
                </a:lnTo>
                <a:lnTo>
                  <a:pt x="357" y="723"/>
                </a:lnTo>
                <a:lnTo>
                  <a:pt x="360" y="726"/>
                </a:lnTo>
                <a:lnTo>
                  <a:pt x="375" y="703"/>
                </a:lnTo>
                <a:lnTo>
                  <a:pt x="375" y="70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4" name="Freeform 20"/>
          <p:cNvSpPr/>
          <p:nvPr/>
        </p:nvSpPr>
        <p:spPr bwMode="auto">
          <a:xfrm>
            <a:off x="2963863" y="2097088"/>
            <a:ext cx="638175" cy="311150"/>
          </a:xfrm>
          <a:custGeom>
            <a:avLst/>
            <a:gdLst>
              <a:gd name="T0" fmla="*/ 136 w 402"/>
              <a:gd name="T1" fmla="*/ 101 h 196"/>
              <a:gd name="T2" fmla="*/ 113 w 402"/>
              <a:gd name="T3" fmla="*/ 98 h 196"/>
              <a:gd name="T4" fmla="*/ 88 w 402"/>
              <a:gd name="T5" fmla="*/ 93 h 196"/>
              <a:gd name="T6" fmla="*/ 60 w 402"/>
              <a:gd name="T7" fmla="*/ 93 h 196"/>
              <a:gd name="T8" fmla="*/ 38 w 402"/>
              <a:gd name="T9" fmla="*/ 96 h 196"/>
              <a:gd name="T10" fmla="*/ 12 w 402"/>
              <a:gd name="T11" fmla="*/ 108 h 196"/>
              <a:gd name="T12" fmla="*/ 0 w 402"/>
              <a:gd name="T13" fmla="*/ 138 h 196"/>
              <a:gd name="T14" fmla="*/ 12 w 402"/>
              <a:gd name="T15" fmla="*/ 159 h 196"/>
              <a:gd name="T16" fmla="*/ 38 w 402"/>
              <a:gd name="T17" fmla="*/ 176 h 196"/>
              <a:gd name="T18" fmla="*/ 60 w 402"/>
              <a:gd name="T19" fmla="*/ 191 h 196"/>
              <a:gd name="T20" fmla="*/ 70 w 402"/>
              <a:gd name="T21" fmla="*/ 171 h 196"/>
              <a:gd name="T22" fmla="*/ 40 w 402"/>
              <a:gd name="T23" fmla="*/ 144 h 196"/>
              <a:gd name="T24" fmla="*/ 50 w 402"/>
              <a:gd name="T25" fmla="*/ 123 h 196"/>
              <a:gd name="T26" fmla="*/ 75 w 402"/>
              <a:gd name="T27" fmla="*/ 121 h 196"/>
              <a:gd name="T28" fmla="*/ 108 w 402"/>
              <a:gd name="T29" fmla="*/ 121 h 196"/>
              <a:gd name="T30" fmla="*/ 136 w 402"/>
              <a:gd name="T31" fmla="*/ 123 h 196"/>
              <a:gd name="T32" fmla="*/ 161 w 402"/>
              <a:gd name="T33" fmla="*/ 126 h 196"/>
              <a:gd name="T34" fmla="*/ 193 w 402"/>
              <a:gd name="T35" fmla="*/ 151 h 196"/>
              <a:gd name="T36" fmla="*/ 203 w 402"/>
              <a:gd name="T37" fmla="*/ 131 h 196"/>
              <a:gd name="T38" fmla="*/ 181 w 402"/>
              <a:gd name="T39" fmla="*/ 103 h 196"/>
              <a:gd name="T40" fmla="*/ 148 w 402"/>
              <a:gd name="T41" fmla="*/ 68 h 196"/>
              <a:gd name="T42" fmla="*/ 130 w 402"/>
              <a:gd name="T43" fmla="*/ 46 h 196"/>
              <a:gd name="T44" fmla="*/ 153 w 402"/>
              <a:gd name="T45" fmla="*/ 48 h 196"/>
              <a:gd name="T46" fmla="*/ 191 w 402"/>
              <a:gd name="T47" fmla="*/ 58 h 196"/>
              <a:gd name="T48" fmla="*/ 223 w 402"/>
              <a:gd name="T49" fmla="*/ 68 h 196"/>
              <a:gd name="T50" fmla="*/ 241 w 402"/>
              <a:gd name="T51" fmla="*/ 88 h 196"/>
              <a:gd name="T52" fmla="*/ 249 w 402"/>
              <a:gd name="T53" fmla="*/ 111 h 196"/>
              <a:gd name="T54" fmla="*/ 276 w 402"/>
              <a:gd name="T55" fmla="*/ 111 h 196"/>
              <a:gd name="T56" fmla="*/ 261 w 402"/>
              <a:gd name="T57" fmla="*/ 86 h 196"/>
              <a:gd name="T58" fmla="*/ 269 w 402"/>
              <a:gd name="T59" fmla="*/ 58 h 196"/>
              <a:gd name="T60" fmla="*/ 289 w 402"/>
              <a:gd name="T61" fmla="*/ 56 h 196"/>
              <a:gd name="T62" fmla="*/ 311 w 402"/>
              <a:gd name="T63" fmla="*/ 71 h 196"/>
              <a:gd name="T64" fmla="*/ 329 w 402"/>
              <a:gd name="T65" fmla="*/ 91 h 196"/>
              <a:gd name="T66" fmla="*/ 349 w 402"/>
              <a:gd name="T67" fmla="*/ 121 h 196"/>
              <a:gd name="T68" fmla="*/ 369 w 402"/>
              <a:gd name="T69" fmla="*/ 151 h 196"/>
              <a:gd name="T70" fmla="*/ 384 w 402"/>
              <a:gd name="T71" fmla="*/ 176 h 196"/>
              <a:gd name="T72" fmla="*/ 397 w 402"/>
              <a:gd name="T73" fmla="*/ 196 h 196"/>
              <a:gd name="T74" fmla="*/ 394 w 402"/>
              <a:gd name="T75" fmla="*/ 156 h 196"/>
              <a:gd name="T76" fmla="*/ 379 w 402"/>
              <a:gd name="T77" fmla="*/ 128 h 196"/>
              <a:gd name="T78" fmla="*/ 362 w 402"/>
              <a:gd name="T79" fmla="*/ 96 h 196"/>
              <a:gd name="T80" fmla="*/ 341 w 402"/>
              <a:gd name="T81" fmla="*/ 66 h 196"/>
              <a:gd name="T82" fmla="*/ 321 w 402"/>
              <a:gd name="T83" fmla="*/ 41 h 196"/>
              <a:gd name="T84" fmla="*/ 291 w 402"/>
              <a:gd name="T85" fmla="*/ 25 h 196"/>
              <a:gd name="T86" fmla="*/ 264 w 402"/>
              <a:gd name="T87" fmla="*/ 30 h 196"/>
              <a:gd name="T88" fmla="*/ 244 w 402"/>
              <a:gd name="T89" fmla="*/ 48 h 196"/>
              <a:gd name="T90" fmla="*/ 228 w 402"/>
              <a:gd name="T91" fmla="*/ 48 h 196"/>
              <a:gd name="T92" fmla="*/ 203 w 402"/>
              <a:gd name="T93" fmla="*/ 36 h 196"/>
              <a:gd name="T94" fmla="*/ 176 w 402"/>
              <a:gd name="T95" fmla="*/ 23 h 196"/>
              <a:gd name="T96" fmla="*/ 148 w 402"/>
              <a:gd name="T97" fmla="*/ 10 h 196"/>
              <a:gd name="T98" fmla="*/ 125 w 402"/>
              <a:gd name="T99" fmla="*/ 0 h 196"/>
              <a:gd name="T100" fmla="*/ 103 w 402"/>
              <a:gd name="T101" fmla="*/ 0 h 196"/>
              <a:gd name="T102" fmla="*/ 90 w 402"/>
              <a:gd name="T103" fmla="*/ 8 h 196"/>
              <a:gd name="T104" fmla="*/ 105 w 402"/>
              <a:gd name="T105" fmla="*/ 38 h 196"/>
              <a:gd name="T106" fmla="*/ 130 w 402"/>
              <a:gd name="T107" fmla="*/ 76 h 196"/>
              <a:gd name="T108" fmla="*/ 151 w 402"/>
              <a:gd name="T109" fmla="*/ 101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02" h="196">
                <a:moveTo>
                  <a:pt x="153" y="106"/>
                </a:moveTo>
                <a:lnTo>
                  <a:pt x="153" y="106"/>
                </a:lnTo>
                <a:lnTo>
                  <a:pt x="148" y="103"/>
                </a:lnTo>
                <a:lnTo>
                  <a:pt x="143" y="103"/>
                </a:lnTo>
                <a:lnTo>
                  <a:pt x="136" y="101"/>
                </a:lnTo>
                <a:lnTo>
                  <a:pt x="133" y="101"/>
                </a:lnTo>
                <a:lnTo>
                  <a:pt x="128" y="98"/>
                </a:lnTo>
                <a:lnTo>
                  <a:pt x="123" y="98"/>
                </a:lnTo>
                <a:lnTo>
                  <a:pt x="118" y="98"/>
                </a:lnTo>
                <a:lnTo>
                  <a:pt x="113" y="98"/>
                </a:lnTo>
                <a:lnTo>
                  <a:pt x="108" y="96"/>
                </a:lnTo>
                <a:lnTo>
                  <a:pt x="103" y="96"/>
                </a:lnTo>
                <a:lnTo>
                  <a:pt x="98" y="96"/>
                </a:lnTo>
                <a:lnTo>
                  <a:pt x="93" y="93"/>
                </a:lnTo>
                <a:lnTo>
                  <a:pt x="88" y="93"/>
                </a:lnTo>
                <a:lnTo>
                  <a:pt x="80" y="93"/>
                </a:lnTo>
                <a:lnTo>
                  <a:pt x="78" y="93"/>
                </a:lnTo>
                <a:lnTo>
                  <a:pt x="70" y="93"/>
                </a:lnTo>
                <a:lnTo>
                  <a:pt x="65" y="93"/>
                </a:lnTo>
                <a:lnTo>
                  <a:pt x="60" y="93"/>
                </a:lnTo>
                <a:lnTo>
                  <a:pt x="55" y="93"/>
                </a:lnTo>
                <a:lnTo>
                  <a:pt x="50" y="93"/>
                </a:lnTo>
                <a:lnTo>
                  <a:pt x="45" y="93"/>
                </a:lnTo>
                <a:lnTo>
                  <a:pt x="40" y="93"/>
                </a:lnTo>
                <a:lnTo>
                  <a:pt x="38" y="96"/>
                </a:lnTo>
                <a:lnTo>
                  <a:pt x="30" y="96"/>
                </a:lnTo>
                <a:lnTo>
                  <a:pt x="25" y="101"/>
                </a:lnTo>
                <a:lnTo>
                  <a:pt x="20" y="103"/>
                </a:lnTo>
                <a:lnTo>
                  <a:pt x="17" y="106"/>
                </a:lnTo>
                <a:lnTo>
                  <a:pt x="12" y="108"/>
                </a:lnTo>
                <a:lnTo>
                  <a:pt x="10" y="113"/>
                </a:lnTo>
                <a:lnTo>
                  <a:pt x="5" y="121"/>
                </a:lnTo>
                <a:lnTo>
                  <a:pt x="2" y="128"/>
                </a:lnTo>
                <a:lnTo>
                  <a:pt x="0" y="133"/>
                </a:lnTo>
                <a:lnTo>
                  <a:pt x="0" y="138"/>
                </a:lnTo>
                <a:lnTo>
                  <a:pt x="2" y="144"/>
                </a:lnTo>
                <a:lnTo>
                  <a:pt x="5" y="151"/>
                </a:lnTo>
                <a:lnTo>
                  <a:pt x="5" y="154"/>
                </a:lnTo>
                <a:lnTo>
                  <a:pt x="7" y="156"/>
                </a:lnTo>
                <a:lnTo>
                  <a:pt x="12" y="159"/>
                </a:lnTo>
                <a:lnTo>
                  <a:pt x="17" y="164"/>
                </a:lnTo>
                <a:lnTo>
                  <a:pt x="20" y="166"/>
                </a:lnTo>
                <a:lnTo>
                  <a:pt x="25" y="169"/>
                </a:lnTo>
                <a:lnTo>
                  <a:pt x="30" y="174"/>
                </a:lnTo>
                <a:lnTo>
                  <a:pt x="38" y="176"/>
                </a:lnTo>
                <a:lnTo>
                  <a:pt x="40" y="179"/>
                </a:lnTo>
                <a:lnTo>
                  <a:pt x="48" y="181"/>
                </a:lnTo>
                <a:lnTo>
                  <a:pt x="50" y="184"/>
                </a:lnTo>
                <a:lnTo>
                  <a:pt x="55" y="186"/>
                </a:lnTo>
                <a:lnTo>
                  <a:pt x="60" y="191"/>
                </a:lnTo>
                <a:lnTo>
                  <a:pt x="65" y="191"/>
                </a:lnTo>
                <a:lnTo>
                  <a:pt x="83" y="181"/>
                </a:lnTo>
                <a:lnTo>
                  <a:pt x="80" y="181"/>
                </a:lnTo>
                <a:lnTo>
                  <a:pt x="78" y="176"/>
                </a:lnTo>
                <a:lnTo>
                  <a:pt x="70" y="171"/>
                </a:lnTo>
                <a:lnTo>
                  <a:pt x="63" y="166"/>
                </a:lnTo>
                <a:lnTo>
                  <a:pt x="55" y="159"/>
                </a:lnTo>
                <a:lnTo>
                  <a:pt x="50" y="154"/>
                </a:lnTo>
                <a:lnTo>
                  <a:pt x="43" y="146"/>
                </a:lnTo>
                <a:lnTo>
                  <a:pt x="40" y="144"/>
                </a:lnTo>
                <a:lnTo>
                  <a:pt x="40" y="138"/>
                </a:lnTo>
                <a:lnTo>
                  <a:pt x="40" y="133"/>
                </a:lnTo>
                <a:lnTo>
                  <a:pt x="43" y="128"/>
                </a:lnTo>
                <a:lnTo>
                  <a:pt x="48" y="126"/>
                </a:lnTo>
                <a:lnTo>
                  <a:pt x="50" y="123"/>
                </a:lnTo>
                <a:lnTo>
                  <a:pt x="58" y="121"/>
                </a:lnTo>
                <a:lnTo>
                  <a:pt x="60" y="121"/>
                </a:lnTo>
                <a:lnTo>
                  <a:pt x="68" y="121"/>
                </a:lnTo>
                <a:lnTo>
                  <a:pt x="70" y="121"/>
                </a:lnTo>
                <a:lnTo>
                  <a:pt x="75" y="121"/>
                </a:lnTo>
                <a:lnTo>
                  <a:pt x="80" y="121"/>
                </a:lnTo>
                <a:lnTo>
                  <a:pt x="88" y="121"/>
                </a:lnTo>
                <a:lnTo>
                  <a:pt x="95" y="121"/>
                </a:lnTo>
                <a:lnTo>
                  <a:pt x="103" y="121"/>
                </a:lnTo>
                <a:lnTo>
                  <a:pt x="108" y="121"/>
                </a:lnTo>
                <a:lnTo>
                  <a:pt x="110" y="123"/>
                </a:lnTo>
                <a:lnTo>
                  <a:pt x="115" y="123"/>
                </a:lnTo>
                <a:lnTo>
                  <a:pt x="120" y="123"/>
                </a:lnTo>
                <a:lnTo>
                  <a:pt x="128" y="123"/>
                </a:lnTo>
                <a:lnTo>
                  <a:pt x="136" y="123"/>
                </a:lnTo>
                <a:lnTo>
                  <a:pt x="141" y="123"/>
                </a:lnTo>
                <a:lnTo>
                  <a:pt x="148" y="126"/>
                </a:lnTo>
                <a:lnTo>
                  <a:pt x="153" y="126"/>
                </a:lnTo>
                <a:lnTo>
                  <a:pt x="158" y="126"/>
                </a:lnTo>
                <a:lnTo>
                  <a:pt x="161" y="126"/>
                </a:lnTo>
                <a:lnTo>
                  <a:pt x="161" y="126"/>
                </a:lnTo>
                <a:lnTo>
                  <a:pt x="186" y="154"/>
                </a:lnTo>
                <a:lnTo>
                  <a:pt x="186" y="151"/>
                </a:lnTo>
                <a:lnTo>
                  <a:pt x="188" y="151"/>
                </a:lnTo>
                <a:lnTo>
                  <a:pt x="193" y="151"/>
                </a:lnTo>
                <a:lnTo>
                  <a:pt x="196" y="149"/>
                </a:lnTo>
                <a:lnTo>
                  <a:pt x="201" y="146"/>
                </a:lnTo>
                <a:lnTo>
                  <a:pt x="203" y="144"/>
                </a:lnTo>
                <a:lnTo>
                  <a:pt x="206" y="138"/>
                </a:lnTo>
                <a:lnTo>
                  <a:pt x="203" y="131"/>
                </a:lnTo>
                <a:lnTo>
                  <a:pt x="201" y="128"/>
                </a:lnTo>
                <a:lnTo>
                  <a:pt x="196" y="123"/>
                </a:lnTo>
                <a:lnTo>
                  <a:pt x="193" y="118"/>
                </a:lnTo>
                <a:lnTo>
                  <a:pt x="188" y="111"/>
                </a:lnTo>
                <a:lnTo>
                  <a:pt x="181" y="103"/>
                </a:lnTo>
                <a:lnTo>
                  <a:pt x="176" y="98"/>
                </a:lnTo>
                <a:lnTo>
                  <a:pt x="168" y="88"/>
                </a:lnTo>
                <a:lnTo>
                  <a:pt x="163" y="83"/>
                </a:lnTo>
                <a:lnTo>
                  <a:pt x="156" y="76"/>
                </a:lnTo>
                <a:lnTo>
                  <a:pt x="148" y="68"/>
                </a:lnTo>
                <a:lnTo>
                  <a:pt x="143" y="61"/>
                </a:lnTo>
                <a:lnTo>
                  <a:pt x="138" y="56"/>
                </a:lnTo>
                <a:lnTo>
                  <a:pt x="136" y="51"/>
                </a:lnTo>
                <a:lnTo>
                  <a:pt x="133" y="48"/>
                </a:lnTo>
                <a:lnTo>
                  <a:pt x="130" y="46"/>
                </a:lnTo>
                <a:lnTo>
                  <a:pt x="133" y="46"/>
                </a:lnTo>
                <a:lnTo>
                  <a:pt x="136" y="46"/>
                </a:lnTo>
                <a:lnTo>
                  <a:pt x="141" y="48"/>
                </a:lnTo>
                <a:lnTo>
                  <a:pt x="146" y="48"/>
                </a:lnTo>
                <a:lnTo>
                  <a:pt x="153" y="48"/>
                </a:lnTo>
                <a:lnTo>
                  <a:pt x="161" y="51"/>
                </a:lnTo>
                <a:lnTo>
                  <a:pt x="168" y="53"/>
                </a:lnTo>
                <a:lnTo>
                  <a:pt x="176" y="56"/>
                </a:lnTo>
                <a:lnTo>
                  <a:pt x="183" y="56"/>
                </a:lnTo>
                <a:lnTo>
                  <a:pt x="191" y="58"/>
                </a:lnTo>
                <a:lnTo>
                  <a:pt x="198" y="61"/>
                </a:lnTo>
                <a:lnTo>
                  <a:pt x="206" y="61"/>
                </a:lnTo>
                <a:lnTo>
                  <a:pt x="213" y="63"/>
                </a:lnTo>
                <a:lnTo>
                  <a:pt x="218" y="66"/>
                </a:lnTo>
                <a:lnTo>
                  <a:pt x="223" y="68"/>
                </a:lnTo>
                <a:lnTo>
                  <a:pt x="228" y="71"/>
                </a:lnTo>
                <a:lnTo>
                  <a:pt x="231" y="73"/>
                </a:lnTo>
                <a:lnTo>
                  <a:pt x="233" y="78"/>
                </a:lnTo>
                <a:lnTo>
                  <a:pt x="238" y="83"/>
                </a:lnTo>
                <a:lnTo>
                  <a:pt x="241" y="88"/>
                </a:lnTo>
                <a:lnTo>
                  <a:pt x="244" y="91"/>
                </a:lnTo>
                <a:lnTo>
                  <a:pt x="244" y="96"/>
                </a:lnTo>
                <a:lnTo>
                  <a:pt x="246" y="101"/>
                </a:lnTo>
                <a:lnTo>
                  <a:pt x="249" y="106"/>
                </a:lnTo>
                <a:lnTo>
                  <a:pt x="249" y="111"/>
                </a:lnTo>
                <a:lnTo>
                  <a:pt x="251" y="113"/>
                </a:lnTo>
                <a:lnTo>
                  <a:pt x="251" y="118"/>
                </a:lnTo>
                <a:lnTo>
                  <a:pt x="254" y="123"/>
                </a:lnTo>
                <a:lnTo>
                  <a:pt x="254" y="126"/>
                </a:lnTo>
                <a:lnTo>
                  <a:pt x="276" y="111"/>
                </a:lnTo>
                <a:lnTo>
                  <a:pt x="276" y="108"/>
                </a:lnTo>
                <a:lnTo>
                  <a:pt x="271" y="106"/>
                </a:lnTo>
                <a:lnTo>
                  <a:pt x="269" y="101"/>
                </a:lnTo>
                <a:lnTo>
                  <a:pt x="264" y="93"/>
                </a:lnTo>
                <a:lnTo>
                  <a:pt x="261" y="86"/>
                </a:lnTo>
                <a:lnTo>
                  <a:pt x="259" y="81"/>
                </a:lnTo>
                <a:lnTo>
                  <a:pt x="259" y="73"/>
                </a:lnTo>
                <a:lnTo>
                  <a:pt x="261" y="66"/>
                </a:lnTo>
                <a:lnTo>
                  <a:pt x="264" y="61"/>
                </a:lnTo>
                <a:lnTo>
                  <a:pt x="269" y="58"/>
                </a:lnTo>
                <a:lnTo>
                  <a:pt x="271" y="56"/>
                </a:lnTo>
                <a:lnTo>
                  <a:pt x="276" y="56"/>
                </a:lnTo>
                <a:lnTo>
                  <a:pt x="281" y="53"/>
                </a:lnTo>
                <a:lnTo>
                  <a:pt x="286" y="56"/>
                </a:lnTo>
                <a:lnTo>
                  <a:pt x="289" y="56"/>
                </a:lnTo>
                <a:lnTo>
                  <a:pt x="291" y="58"/>
                </a:lnTo>
                <a:lnTo>
                  <a:pt x="296" y="58"/>
                </a:lnTo>
                <a:lnTo>
                  <a:pt x="301" y="61"/>
                </a:lnTo>
                <a:lnTo>
                  <a:pt x="304" y="63"/>
                </a:lnTo>
                <a:lnTo>
                  <a:pt x="311" y="71"/>
                </a:lnTo>
                <a:lnTo>
                  <a:pt x="314" y="73"/>
                </a:lnTo>
                <a:lnTo>
                  <a:pt x="316" y="78"/>
                </a:lnTo>
                <a:lnTo>
                  <a:pt x="321" y="81"/>
                </a:lnTo>
                <a:lnTo>
                  <a:pt x="324" y="88"/>
                </a:lnTo>
                <a:lnTo>
                  <a:pt x="329" y="91"/>
                </a:lnTo>
                <a:lnTo>
                  <a:pt x="331" y="98"/>
                </a:lnTo>
                <a:lnTo>
                  <a:pt x="336" y="103"/>
                </a:lnTo>
                <a:lnTo>
                  <a:pt x="341" y="108"/>
                </a:lnTo>
                <a:lnTo>
                  <a:pt x="344" y="113"/>
                </a:lnTo>
                <a:lnTo>
                  <a:pt x="349" y="121"/>
                </a:lnTo>
                <a:lnTo>
                  <a:pt x="352" y="126"/>
                </a:lnTo>
                <a:lnTo>
                  <a:pt x="357" y="133"/>
                </a:lnTo>
                <a:lnTo>
                  <a:pt x="359" y="138"/>
                </a:lnTo>
                <a:lnTo>
                  <a:pt x="364" y="146"/>
                </a:lnTo>
                <a:lnTo>
                  <a:pt x="369" y="151"/>
                </a:lnTo>
                <a:lnTo>
                  <a:pt x="372" y="156"/>
                </a:lnTo>
                <a:lnTo>
                  <a:pt x="374" y="161"/>
                </a:lnTo>
                <a:lnTo>
                  <a:pt x="379" y="166"/>
                </a:lnTo>
                <a:lnTo>
                  <a:pt x="382" y="171"/>
                </a:lnTo>
                <a:lnTo>
                  <a:pt x="384" y="176"/>
                </a:lnTo>
                <a:lnTo>
                  <a:pt x="387" y="181"/>
                </a:lnTo>
                <a:lnTo>
                  <a:pt x="389" y="186"/>
                </a:lnTo>
                <a:lnTo>
                  <a:pt x="392" y="189"/>
                </a:lnTo>
                <a:lnTo>
                  <a:pt x="394" y="191"/>
                </a:lnTo>
                <a:lnTo>
                  <a:pt x="397" y="196"/>
                </a:lnTo>
                <a:lnTo>
                  <a:pt x="397" y="196"/>
                </a:lnTo>
                <a:lnTo>
                  <a:pt x="402" y="169"/>
                </a:lnTo>
                <a:lnTo>
                  <a:pt x="402" y="166"/>
                </a:lnTo>
                <a:lnTo>
                  <a:pt x="399" y="164"/>
                </a:lnTo>
                <a:lnTo>
                  <a:pt x="394" y="156"/>
                </a:lnTo>
                <a:lnTo>
                  <a:pt x="392" y="149"/>
                </a:lnTo>
                <a:lnTo>
                  <a:pt x="389" y="144"/>
                </a:lnTo>
                <a:lnTo>
                  <a:pt x="387" y="138"/>
                </a:lnTo>
                <a:lnTo>
                  <a:pt x="382" y="133"/>
                </a:lnTo>
                <a:lnTo>
                  <a:pt x="379" y="128"/>
                </a:lnTo>
                <a:lnTo>
                  <a:pt x="377" y="121"/>
                </a:lnTo>
                <a:lnTo>
                  <a:pt x="372" y="116"/>
                </a:lnTo>
                <a:lnTo>
                  <a:pt x="369" y="108"/>
                </a:lnTo>
                <a:lnTo>
                  <a:pt x="367" y="103"/>
                </a:lnTo>
                <a:lnTo>
                  <a:pt x="362" y="96"/>
                </a:lnTo>
                <a:lnTo>
                  <a:pt x="357" y="91"/>
                </a:lnTo>
                <a:lnTo>
                  <a:pt x="352" y="83"/>
                </a:lnTo>
                <a:lnTo>
                  <a:pt x="349" y="78"/>
                </a:lnTo>
                <a:lnTo>
                  <a:pt x="344" y="71"/>
                </a:lnTo>
                <a:lnTo>
                  <a:pt x="341" y="66"/>
                </a:lnTo>
                <a:lnTo>
                  <a:pt x="336" y="61"/>
                </a:lnTo>
                <a:lnTo>
                  <a:pt x="331" y="56"/>
                </a:lnTo>
                <a:lnTo>
                  <a:pt x="329" y="51"/>
                </a:lnTo>
                <a:lnTo>
                  <a:pt x="324" y="46"/>
                </a:lnTo>
                <a:lnTo>
                  <a:pt x="321" y="41"/>
                </a:lnTo>
                <a:lnTo>
                  <a:pt x="316" y="38"/>
                </a:lnTo>
                <a:lnTo>
                  <a:pt x="309" y="33"/>
                </a:lnTo>
                <a:lnTo>
                  <a:pt x="304" y="28"/>
                </a:lnTo>
                <a:lnTo>
                  <a:pt x="296" y="25"/>
                </a:lnTo>
                <a:lnTo>
                  <a:pt x="291" y="25"/>
                </a:lnTo>
                <a:lnTo>
                  <a:pt x="284" y="25"/>
                </a:lnTo>
                <a:lnTo>
                  <a:pt x="279" y="25"/>
                </a:lnTo>
                <a:lnTo>
                  <a:pt x="274" y="28"/>
                </a:lnTo>
                <a:lnTo>
                  <a:pt x="269" y="28"/>
                </a:lnTo>
                <a:lnTo>
                  <a:pt x="264" y="30"/>
                </a:lnTo>
                <a:lnTo>
                  <a:pt x="259" y="36"/>
                </a:lnTo>
                <a:lnTo>
                  <a:pt x="254" y="38"/>
                </a:lnTo>
                <a:lnTo>
                  <a:pt x="251" y="41"/>
                </a:lnTo>
                <a:lnTo>
                  <a:pt x="246" y="43"/>
                </a:lnTo>
                <a:lnTo>
                  <a:pt x="244" y="48"/>
                </a:lnTo>
                <a:lnTo>
                  <a:pt x="241" y="51"/>
                </a:lnTo>
                <a:lnTo>
                  <a:pt x="241" y="53"/>
                </a:lnTo>
                <a:lnTo>
                  <a:pt x="238" y="51"/>
                </a:lnTo>
                <a:lnTo>
                  <a:pt x="233" y="51"/>
                </a:lnTo>
                <a:lnTo>
                  <a:pt x="228" y="48"/>
                </a:lnTo>
                <a:lnTo>
                  <a:pt x="221" y="43"/>
                </a:lnTo>
                <a:lnTo>
                  <a:pt x="216" y="41"/>
                </a:lnTo>
                <a:lnTo>
                  <a:pt x="213" y="38"/>
                </a:lnTo>
                <a:lnTo>
                  <a:pt x="206" y="38"/>
                </a:lnTo>
                <a:lnTo>
                  <a:pt x="203" y="36"/>
                </a:lnTo>
                <a:lnTo>
                  <a:pt x="196" y="33"/>
                </a:lnTo>
                <a:lnTo>
                  <a:pt x="191" y="30"/>
                </a:lnTo>
                <a:lnTo>
                  <a:pt x="186" y="28"/>
                </a:lnTo>
                <a:lnTo>
                  <a:pt x="181" y="25"/>
                </a:lnTo>
                <a:lnTo>
                  <a:pt x="176" y="23"/>
                </a:lnTo>
                <a:lnTo>
                  <a:pt x="171" y="20"/>
                </a:lnTo>
                <a:lnTo>
                  <a:pt x="163" y="18"/>
                </a:lnTo>
                <a:lnTo>
                  <a:pt x="158" y="15"/>
                </a:lnTo>
                <a:lnTo>
                  <a:pt x="153" y="13"/>
                </a:lnTo>
                <a:lnTo>
                  <a:pt x="148" y="10"/>
                </a:lnTo>
                <a:lnTo>
                  <a:pt x="143" y="8"/>
                </a:lnTo>
                <a:lnTo>
                  <a:pt x="138" y="8"/>
                </a:lnTo>
                <a:lnTo>
                  <a:pt x="136" y="5"/>
                </a:lnTo>
                <a:lnTo>
                  <a:pt x="130" y="3"/>
                </a:lnTo>
                <a:lnTo>
                  <a:pt x="125" y="0"/>
                </a:lnTo>
                <a:lnTo>
                  <a:pt x="123" y="0"/>
                </a:lnTo>
                <a:lnTo>
                  <a:pt x="118" y="0"/>
                </a:lnTo>
                <a:lnTo>
                  <a:pt x="115" y="0"/>
                </a:lnTo>
                <a:lnTo>
                  <a:pt x="108" y="0"/>
                </a:lnTo>
                <a:lnTo>
                  <a:pt x="103" y="0"/>
                </a:lnTo>
                <a:lnTo>
                  <a:pt x="98" y="0"/>
                </a:lnTo>
                <a:lnTo>
                  <a:pt x="95" y="0"/>
                </a:lnTo>
                <a:lnTo>
                  <a:pt x="90" y="0"/>
                </a:lnTo>
                <a:lnTo>
                  <a:pt x="90" y="5"/>
                </a:lnTo>
                <a:lnTo>
                  <a:pt x="90" y="8"/>
                </a:lnTo>
                <a:lnTo>
                  <a:pt x="93" y="15"/>
                </a:lnTo>
                <a:lnTo>
                  <a:pt x="95" y="20"/>
                </a:lnTo>
                <a:lnTo>
                  <a:pt x="98" y="25"/>
                </a:lnTo>
                <a:lnTo>
                  <a:pt x="100" y="30"/>
                </a:lnTo>
                <a:lnTo>
                  <a:pt x="105" y="38"/>
                </a:lnTo>
                <a:lnTo>
                  <a:pt x="108" y="46"/>
                </a:lnTo>
                <a:lnTo>
                  <a:pt x="113" y="53"/>
                </a:lnTo>
                <a:lnTo>
                  <a:pt x="118" y="61"/>
                </a:lnTo>
                <a:lnTo>
                  <a:pt x="125" y="68"/>
                </a:lnTo>
                <a:lnTo>
                  <a:pt x="130" y="76"/>
                </a:lnTo>
                <a:lnTo>
                  <a:pt x="136" y="83"/>
                </a:lnTo>
                <a:lnTo>
                  <a:pt x="141" y="88"/>
                </a:lnTo>
                <a:lnTo>
                  <a:pt x="146" y="93"/>
                </a:lnTo>
                <a:lnTo>
                  <a:pt x="148" y="98"/>
                </a:lnTo>
                <a:lnTo>
                  <a:pt x="151" y="101"/>
                </a:lnTo>
                <a:lnTo>
                  <a:pt x="153" y="103"/>
                </a:lnTo>
                <a:lnTo>
                  <a:pt x="153" y="106"/>
                </a:lnTo>
                <a:lnTo>
                  <a:pt x="153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5" name="Freeform 21"/>
          <p:cNvSpPr/>
          <p:nvPr/>
        </p:nvSpPr>
        <p:spPr bwMode="auto">
          <a:xfrm>
            <a:off x="2803525" y="2365375"/>
            <a:ext cx="439738" cy="963613"/>
          </a:xfrm>
          <a:custGeom>
            <a:avLst/>
            <a:gdLst>
              <a:gd name="T0" fmla="*/ 144 w 277"/>
              <a:gd name="T1" fmla="*/ 22 h 607"/>
              <a:gd name="T2" fmla="*/ 113 w 277"/>
              <a:gd name="T3" fmla="*/ 10 h 607"/>
              <a:gd name="T4" fmla="*/ 91 w 277"/>
              <a:gd name="T5" fmla="*/ 2 h 607"/>
              <a:gd name="T6" fmla="*/ 68 w 277"/>
              <a:gd name="T7" fmla="*/ 0 h 607"/>
              <a:gd name="T8" fmla="*/ 41 w 277"/>
              <a:gd name="T9" fmla="*/ 5 h 607"/>
              <a:gd name="T10" fmla="*/ 33 w 277"/>
              <a:gd name="T11" fmla="*/ 22 h 607"/>
              <a:gd name="T12" fmla="*/ 48 w 277"/>
              <a:gd name="T13" fmla="*/ 50 h 607"/>
              <a:gd name="T14" fmla="*/ 68 w 277"/>
              <a:gd name="T15" fmla="*/ 77 h 607"/>
              <a:gd name="T16" fmla="*/ 76 w 277"/>
              <a:gd name="T17" fmla="*/ 95 h 607"/>
              <a:gd name="T18" fmla="*/ 56 w 277"/>
              <a:gd name="T19" fmla="*/ 115 h 607"/>
              <a:gd name="T20" fmla="*/ 38 w 277"/>
              <a:gd name="T21" fmla="*/ 145 h 607"/>
              <a:gd name="T22" fmla="*/ 28 w 277"/>
              <a:gd name="T23" fmla="*/ 165 h 607"/>
              <a:gd name="T24" fmla="*/ 18 w 277"/>
              <a:gd name="T25" fmla="*/ 188 h 607"/>
              <a:gd name="T26" fmla="*/ 10 w 277"/>
              <a:gd name="T27" fmla="*/ 216 h 607"/>
              <a:gd name="T28" fmla="*/ 5 w 277"/>
              <a:gd name="T29" fmla="*/ 248 h 607"/>
              <a:gd name="T30" fmla="*/ 3 w 277"/>
              <a:gd name="T31" fmla="*/ 283 h 607"/>
              <a:gd name="T32" fmla="*/ 0 w 277"/>
              <a:gd name="T33" fmla="*/ 324 h 607"/>
              <a:gd name="T34" fmla="*/ 5 w 277"/>
              <a:gd name="T35" fmla="*/ 369 h 607"/>
              <a:gd name="T36" fmla="*/ 15 w 277"/>
              <a:gd name="T37" fmla="*/ 409 h 607"/>
              <a:gd name="T38" fmla="*/ 33 w 277"/>
              <a:gd name="T39" fmla="*/ 444 h 607"/>
              <a:gd name="T40" fmla="*/ 56 w 277"/>
              <a:gd name="T41" fmla="*/ 477 h 607"/>
              <a:gd name="T42" fmla="*/ 81 w 277"/>
              <a:gd name="T43" fmla="*/ 504 h 607"/>
              <a:gd name="T44" fmla="*/ 108 w 277"/>
              <a:gd name="T45" fmla="*/ 530 h 607"/>
              <a:gd name="T46" fmla="*/ 139 w 277"/>
              <a:gd name="T47" fmla="*/ 550 h 607"/>
              <a:gd name="T48" fmla="*/ 169 w 277"/>
              <a:gd name="T49" fmla="*/ 567 h 607"/>
              <a:gd name="T50" fmla="*/ 196 w 277"/>
              <a:gd name="T51" fmla="*/ 580 h 607"/>
              <a:gd name="T52" fmla="*/ 221 w 277"/>
              <a:gd name="T53" fmla="*/ 592 h 607"/>
              <a:gd name="T54" fmla="*/ 252 w 277"/>
              <a:gd name="T55" fmla="*/ 602 h 607"/>
              <a:gd name="T56" fmla="*/ 274 w 277"/>
              <a:gd name="T57" fmla="*/ 585 h 607"/>
              <a:gd name="T58" fmla="*/ 252 w 277"/>
              <a:gd name="T59" fmla="*/ 575 h 607"/>
              <a:gd name="T60" fmla="*/ 224 w 277"/>
              <a:gd name="T61" fmla="*/ 560 h 607"/>
              <a:gd name="T62" fmla="*/ 199 w 277"/>
              <a:gd name="T63" fmla="*/ 547 h 607"/>
              <a:gd name="T64" fmla="*/ 171 w 277"/>
              <a:gd name="T65" fmla="*/ 530 h 607"/>
              <a:gd name="T66" fmla="*/ 144 w 277"/>
              <a:gd name="T67" fmla="*/ 509 h 607"/>
              <a:gd name="T68" fmla="*/ 113 w 277"/>
              <a:gd name="T69" fmla="*/ 484 h 607"/>
              <a:gd name="T70" fmla="*/ 88 w 277"/>
              <a:gd name="T71" fmla="*/ 457 h 607"/>
              <a:gd name="T72" fmla="*/ 66 w 277"/>
              <a:gd name="T73" fmla="*/ 427 h 607"/>
              <a:gd name="T74" fmla="*/ 48 w 277"/>
              <a:gd name="T75" fmla="*/ 391 h 607"/>
              <a:gd name="T76" fmla="*/ 38 w 277"/>
              <a:gd name="T77" fmla="*/ 354 h 607"/>
              <a:gd name="T78" fmla="*/ 36 w 277"/>
              <a:gd name="T79" fmla="*/ 314 h 607"/>
              <a:gd name="T80" fmla="*/ 36 w 277"/>
              <a:gd name="T81" fmla="*/ 273 h 607"/>
              <a:gd name="T82" fmla="*/ 38 w 277"/>
              <a:gd name="T83" fmla="*/ 236 h 607"/>
              <a:gd name="T84" fmla="*/ 43 w 277"/>
              <a:gd name="T85" fmla="*/ 206 h 607"/>
              <a:gd name="T86" fmla="*/ 51 w 277"/>
              <a:gd name="T87" fmla="*/ 180 h 607"/>
              <a:gd name="T88" fmla="*/ 61 w 277"/>
              <a:gd name="T89" fmla="*/ 155 h 607"/>
              <a:gd name="T90" fmla="*/ 81 w 277"/>
              <a:gd name="T91" fmla="*/ 125 h 607"/>
              <a:gd name="T92" fmla="*/ 103 w 277"/>
              <a:gd name="T93" fmla="*/ 103 h 607"/>
              <a:gd name="T94" fmla="*/ 111 w 277"/>
              <a:gd name="T95" fmla="*/ 98 h 607"/>
              <a:gd name="T96" fmla="*/ 91 w 277"/>
              <a:gd name="T97" fmla="*/ 75 h 607"/>
              <a:gd name="T98" fmla="*/ 71 w 277"/>
              <a:gd name="T99" fmla="*/ 45 h 607"/>
              <a:gd name="T100" fmla="*/ 73 w 277"/>
              <a:gd name="T101" fmla="*/ 32 h 607"/>
              <a:gd name="T102" fmla="*/ 106 w 277"/>
              <a:gd name="T103" fmla="*/ 30 h 607"/>
              <a:gd name="T104" fmla="*/ 141 w 277"/>
              <a:gd name="T105" fmla="*/ 32 h 607"/>
              <a:gd name="T106" fmla="*/ 161 w 277"/>
              <a:gd name="T107" fmla="*/ 35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7" h="607">
                <a:moveTo>
                  <a:pt x="161" y="35"/>
                </a:moveTo>
                <a:lnTo>
                  <a:pt x="159" y="32"/>
                </a:lnTo>
                <a:lnTo>
                  <a:pt x="151" y="27"/>
                </a:lnTo>
                <a:lnTo>
                  <a:pt x="146" y="25"/>
                </a:lnTo>
                <a:lnTo>
                  <a:pt x="144" y="22"/>
                </a:lnTo>
                <a:lnTo>
                  <a:pt x="139" y="20"/>
                </a:lnTo>
                <a:lnTo>
                  <a:pt x="131" y="17"/>
                </a:lnTo>
                <a:lnTo>
                  <a:pt x="126" y="15"/>
                </a:lnTo>
                <a:lnTo>
                  <a:pt x="121" y="12"/>
                </a:lnTo>
                <a:lnTo>
                  <a:pt x="113" y="10"/>
                </a:lnTo>
                <a:lnTo>
                  <a:pt x="108" y="7"/>
                </a:lnTo>
                <a:lnTo>
                  <a:pt x="103" y="5"/>
                </a:lnTo>
                <a:lnTo>
                  <a:pt x="98" y="2"/>
                </a:lnTo>
                <a:lnTo>
                  <a:pt x="93" y="2"/>
                </a:lnTo>
                <a:lnTo>
                  <a:pt x="91" y="2"/>
                </a:lnTo>
                <a:lnTo>
                  <a:pt x="86" y="2"/>
                </a:lnTo>
                <a:lnTo>
                  <a:pt x="81" y="2"/>
                </a:lnTo>
                <a:lnTo>
                  <a:pt x="76" y="0"/>
                </a:lnTo>
                <a:lnTo>
                  <a:pt x="73" y="0"/>
                </a:lnTo>
                <a:lnTo>
                  <a:pt x="68" y="0"/>
                </a:lnTo>
                <a:lnTo>
                  <a:pt x="63" y="0"/>
                </a:lnTo>
                <a:lnTo>
                  <a:pt x="58" y="0"/>
                </a:lnTo>
                <a:lnTo>
                  <a:pt x="56" y="0"/>
                </a:lnTo>
                <a:lnTo>
                  <a:pt x="46" y="2"/>
                </a:lnTo>
                <a:lnTo>
                  <a:pt x="41" y="5"/>
                </a:lnTo>
                <a:lnTo>
                  <a:pt x="38" y="7"/>
                </a:lnTo>
                <a:lnTo>
                  <a:pt x="36" y="10"/>
                </a:lnTo>
                <a:lnTo>
                  <a:pt x="36" y="12"/>
                </a:lnTo>
                <a:lnTo>
                  <a:pt x="36" y="17"/>
                </a:lnTo>
                <a:lnTo>
                  <a:pt x="33" y="22"/>
                </a:lnTo>
                <a:lnTo>
                  <a:pt x="36" y="27"/>
                </a:lnTo>
                <a:lnTo>
                  <a:pt x="36" y="32"/>
                </a:lnTo>
                <a:lnTo>
                  <a:pt x="41" y="37"/>
                </a:lnTo>
                <a:lnTo>
                  <a:pt x="43" y="45"/>
                </a:lnTo>
                <a:lnTo>
                  <a:pt x="48" y="50"/>
                </a:lnTo>
                <a:lnTo>
                  <a:pt x="53" y="57"/>
                </a:lnTo>
                <a:lnTo>
                  <a:pt x="56" y="62"/>
                </a:lnTo>
                <a:lnTo>
                  <a:pt x="61" y="67"/>
                </a:lnTo>
                <a:lnTo>
                  <a:pt x="66" y="75"/>
                </a:lnTo>
                <a:lnTo>
                  <a:pt x="68" y="77"/>
                </a:lnTo>
                <a:lnTo>
                  <a:pt x="73" y="82"/>
                </a:lnTo>
                <a:lnTo>
                  <a:pt x="78" y="88"/>
                </a:lnTo>
                <a:lnTo>
                  <a:pt x="81" y="93"/>
                </a:lnTo>
                <a:lnTo>
                  <a:pt x="81" y="93"/>
                </a:lnTo>
                <a:lnTo>
                  <a:pt x="76" y="95"/>
                </a:lnTo>
                <a:lnTo>
                  <a:pt x="73" y="98"/>
                </a:lnTo>
                <a:lnTo>
                  <a:pt x="68" y="103"/>
                </a:lnTo>
                <a:lnTo>
                  <a:pt x="63" y="105"/>
                </a:lnTo>
                <a:lnTo>
                  <a:pt x="61" y="110"/>
                </a:lnTo>
                <a:lnTo>
                  <a:pt x="56" y="115"/>
                </a:lnTo>
                <a:lnTo>
                  <a:pt x="53" y="120"/>
                </a:lnTo>
                <a:lnTo>
                  <a:pt x="48" y="125"/>
                </a:lnTo>
                <a:lnTo>
                  <a:pt x="46" y="133"/>
                </a:lnTo>
                <a:lnTo>
                  <a:pt x="41" y="138"/>
                </a:lnTo>
                <a:lnTo>
                  <a:pt x="38" y="145"/>
                </a:lnTo>
                <a:lnTo>
                  <a:pt x="36" y="148"/>
                </a:lnTo>
                <a:lnTo>
                  <a:pt x="33" y="153"/>
                </a:lnTo>
                <a:lnTo>
                  <a:pt x="31" y="155"/>
                </a:lnTo>
                <a:lnTo>
                  <a:pt x="31" y="160"/>
                </a:lnTo>
                <a:lnTo>
                  <a:pt x="28" y="165"/>
                </a:lnTo>
                <a:lnTo>
                  <a:pt x="26" y="170"/>
                </a:lnTo>
                <a:lnTo>
                  <a:pt x="26" y="173"/>
                </a:lnTo>
                <a:lnTo>
                  <a:pt x="23" y="178"/>
                </a:lnTo>
                <a:lnTo>
                  <a:pt x="20" y="183"/>
                </a:lnTo>
                <a:lnTo>
                  <a:pt x="18" y="188"/>
                </a:lnTo>
                <a:lnTo>
                  <a:pt x="18" y="193"/>
                </a:lnTo>
                <a:lnTo>
                  <a:pt x="15" y="201"/>
                </a:lnTo>
                <a:lnTo>
                  <a:pt x="13" y="206"/>
                </a:lnTo>
                <a:lnTo>
                  <a:pt x="13" y="211"/>
                </a:lnTo>
                <a:lnTo>
                  <a:pt x="10" y="216"/>
                </a:lnTo>
                <a:lnTo>
                  <a:pt x="10" y="223"/>
                </a:lnTo>
                <a:lnTo>
                  <a:pt x="8" y="228"/>
                </a:lnTo>
                <a:lnTo>
                  <a:pt x="8" y="233"/>
                </a:lnTo>
                <a:lnTo>
                  <a:pt x="5" y="241"/>
                </a:lnTo>
                <a:lnTo>
                  <a:pt x="5" y="248"/>
                </a:lnTo>
                <a:lnTo>
                  <a:pt x="5" y="253"/>
                </a:lnTo>
                <a:lnTo>
                  <a:pt x="3" y="261"/>
                </a:lnTo>
                <a:lnTo>
                  <a:pt x="3" y="268"/>
                </a:lnTo>
                <a:lnTo>
                  <a:pt x="3" y="276"/>
                </a:lnTo>
                <a:lnTo>
                  <a:pt x="3" y="283"/>
                </a:lnTo>
                <a:lnTo>
                  <a:pt x="0" y="291"/>
                </a:lnTo>
                <a:lnTo>
                  <a:pt x="0" y="298"/>
                </a:lnTo>
                <a:lnTo>
                  <a:pt x="0" y="309"/>
                </a:lnTo>
                <a:lnTo>
                  <a:pt x="0" y="316"/>
                </a:lnTo>
                <a:lnTo>
                  <a:pt x="0" y="324"/>
                </a:lnTo>
                <a:lnTo>
                  <a:pt x="3" y="334"/>
                </a:lnTo>
                <a:lnTo>
                  <a:pt x="3" y="344"/>
                </a:lnTo>
                <a:lnTo>
                  <a:pt x="3" y="351"/>
                </a:lnTo>
                <a:lnTo>
                  <a:pt x="3" y="361"/>
                </a:lnTo>
                <a:lnTo>
                  <a:pt x="5" y="369"/>
                </a:lnTo>
                <a:lnTo>
                  <a:pt x="5" y="376"/>
                </a:lnTo>
                <a:lnTo>
                  <a:pt x="8" y="384"/>
                </a:lnTo>
                <a:lnTo>
                  <a:pt x="10" y="391"/>
                </a:lnTo>
                <a:lnTo>
                  <a:pt x="13" y="401"/>
                </a:lnTo>
                <a:lnTo>
                  <a:pt x="15" y="409"/>
                </a:lnTo>
                <a:lnTo>
                  <a:pt x="18" y="417"/>
                </a:lnTo>
                <a:lnTo>
                  <a:pt x="20" y="422"/>
                </a:lnTo>
                <a:lnTo>
                  <a:pt x="26" y="429"/>
                </a:lnTo>
                <a:lnTo>
                  <a:pt x="28" y="437"/>
                </a:lnTo>
                <a:lnTo>
                  <a:pt x="33" y="444"/>
                </a:lnTo>
                <a:lnTo>
                  <a:pt x="36" y="449"/>
                </a:lnTo>
                <a:lnTo>
                  <a:pt x="41" y="457"/>
                </a:lnTo>
                <a:lnTo>
                  <a:pt x="46" y="464"/>
                </a:lnTo>
                <a:lnTo>
                  <a:pt x="51" y="469"/>
                </a:lnTo>
                <a:lnTo>
                  <a:pt x="56" y="477"/>
                </a:lnTo>
                <a:lnTo>
                  <a:pt x="58" y="482"/>
                </a:lnTo>
                <a:lnTo>
                  <a:pt x="63" y="489"/>
                </a:lnTo>
                <a:lnTo>
                  <a:pt x="68" y="492"/>
                </a:lnTo>
                <a:lnTo>
                  <a:pt x="76" y="499"/>
                </a:lnTo>
                <a:lnTo>
                  <a:pt x="81" y="504"/>
                </a:lnTo>
                <a:lnTo>
                  <a:pt x="86" y="509"/>
                </a:lnTo>
                <a:lnTo>
                  <a:pt x="91" y="514"/>
                </a:lnTo>
                <a:lnTo>
                  <a:pt x="98" y="519"/>
                </a:lnTo>
                <a:lnTo>
                  <a:pt x="103" y="524"/>
                </a:lnTo>
                <a:lnTo>
                  <a:pt x="108" y="530"/>
                </a:lnTo>
                <a:lnTo>
                  <a:pt x="113" y="532"/>
                </a:lnTo>
                <a:lnTo>
                  <a:pt x="121" y="537"/>
                </a:lnTo>
                <a:lnTo>
                  <a:pt x="126" y="542"/>
                </a:lnTo>
                <a:lnTo>
                  <a:pt x="134" y="547"/>
                </a:lnTo>
                <a:lnTo>
                  <a:pt x="139" y="550"/>
                </a:lnTo>
                <a:lnTo>
                  <a:pt x="146" y="552"/>
                </a:lnTo>
                <a:lnTo>
                  <a:pt x="151" y="557"/>
                </a:lnTo>
                <a:lnTo>
                  <a:pt x="156" y="560"/>
                </a:lnTo>
                <a:lnTo>
                  <a:pt x="161" y="562"/>
                </a:lnTo>
                <a:lnTo>
                  <a:pt x="169" y="567"/>
                </a:lnTo>
                <a:lnTo>
                  <a:pt x="174" y="570"/>
                </a:lnTo>
                <a:lnTo>
                  <a:pt x="181" y="572"/>
                </a:lnTo>
                <a:lnTo>
                  <a:pt x="184" y="575"/>
                </a:lnTo>
                <a:lnTo>
                  <a:pt x="191" y="577"/>
                </a:lnTo>
                <a:lnTo>
                  <a:pt x="196" y="580"/>
                </a:lnTo>
                <a:lnTo>
                  <a:pt x="201" y="582"/>
                </a:lnTo>
                <a:lnTo>
                  <a:pt x="206" y="585"/>
                </a:lnTo>
                <a:lnTo>
                  <a:pt x="211" y="587"/>
                </a:lnTo>
                <a:lnTo>
                  <a:pt x="216" y="590"/>
                </a:lnTo>
                <a:lnTo>
                  <a:pt x="221" y="592"/>
                </a:lnTo>
                <a:lnTo>
                  <a:pt x="229" y="595"/>
                </a:lnTo>
                <a:lnTo>
                  <a:pt x="237" y="597"/>
                </a:lnTo>
                <a:lnTo>
                  <a:pt x="242" y="600"/>
                </a:lnTo>
                <a:lnTo>
                  <a:pt x="249" y="602"/>
                </a:lnTo>
                <a:lnTo>
                  <a:pt x="252" y="602"/>
                </a:lnTo>
                <a:lnTo>
                  <a:pt x="257" y="605"/>
                </a:lnTo>
                <a:lnTo>
                  <a:pt x="259" y="605"/>
                </a:lnTo>
                <a:lnTo>
                  <a:pt x="259" y="607"/>
                </a:lnTo>
                <a:lnTo>
                  <a:pt x="277" y="585"/>
                </a:lnTo>
                <a:lnTo>
                  <a:pt x="274" y="585"/>
                </a:lnTo>
                <a:lnTo>
                  <a:pt x="272" y="582"/>
                </a:lnTo>
                <a:lnTo>
                  <a:pt x="269" y="582"/>
                </a:lnTo>
                <a:lnTo>
                  <a:pt x="264" y="580"/>
                </a:lnTo>
                <a:lnTo>
                  <a:pt x="259" y="577"/>
                </a:lnTo>
                <a:lnTo>
                  <a:pt x="252" y="575"/>
                </a:lnTo>
                <a:lnTo>
                  <a:pt x="244" y="570"/>
                </a:lnTo>
                <a:lnTo>
                  <a:pt x="237" y="567"/>
                </a:lnTo>
                <a:lnTo>
                  <a:pt x="231" y="565"/>
                </a:lnTo>
                <a:lnTo>
                  <a:pt x="229" y="562"/>
                </a:lnTo>
                <a:lnTo>
                  <a:pt x="224" y="560"/>
                </a:lnTo>
                <a:lnTo>
                  <a:pt x="219" y="557"/>
                </a:lnTo>
                <a:lnTo>
                  <a:pt x="214" y="555"/>
                </a:lnTo>
                <a:lnTo>
                  <a:pt x="209" y="552"/>
                </a:lnTo>
                <a:lnTo>
                  <a:pt x="204" y="550"/>
                </a:lnTo>
                <a:lnTo>
                  <a:pt x="199" y="547"/>
                </a:lnTo>
                <a:lnTo>
                  <a:pt x="191" y="542"/>
                </a:lnTo>
                <a:lnTo>
                  <a:pt x="186" y="540"/>
                </a:lnTo>
                <a:lnTo>
                  <a:pt x="181" y="537"/>
                </a:lnTo>
                <a:lnTo>
                  <a:pt x="176" y="535"/>
                </a:lnTo>
                <a:lnTo>
                  <a:pt x="171" y="530"/>
                </a:lnTo>
                <a:lnTo>
                  <a:pt x="166" y="527"/>
                </a:lnTo>
                <a:lnTo>
                  <a:pt x="159" y="522"/>
                </a:lnTo>
                <a:lnTo>
                  <a:pt x="154" y="519"/>
                </a:lnTo>
                <a:lnTo>
                  <a:pt x="149" y="514"/>
                </a:lnTo>
                <a:lnTo>
                  <a:pt x="144" y="509"/>
                </a:lnTo>
                <a:lnTo>
                  <a:pt x="136" y="504"/>
                </a:lnTo>
                <a:lnTo>
                  <a:pt x="131" y="499"/>
                </a:lnTo>
                <a:lnTo>
                  <a:pt x="126" y="494"/>
                </a:lnTo>
                <a:lnTo>
                  <a:pt x="121" y="489"/>
                </a:lnTo>
                <a:lnTo>
                  <a:pt x="113" y="484"/>
                </a:lnTo>
                <a:lnTo>
                  <a:pt x="111" y="479"/>
                </a:lnTo>
                <a:lnTo>
                  <a:pt x="103" y="474"/>
                </a:lnTo>
                <a:lnTo>
                  <a:pt x="98" y="469"/>
                </a:lnTo>
                <a:lnTo>
                  <a:pt x="93" y="462"/>
                </a:lnTo>
                <a:lnTo>
                  <a:pt x="88" y="457"/>
                </a:lnTo>
                <a:lnTo>
                  <a:pt x="83" y="452"/>
                </a:lnTo>
                <a:lnTo>
                  <a:pt x="81" y="444"/>
                </a:lnTo>
                <a:lnTo>
                  <a:pt x="76" y="439"/>
                </a:lnTo>
                <a:lnTo>
                  <a:pt x="71" y="434"/>
                </a:lnTo>
                <a:lnTo>
                  <a:pt x="66" y="427"/>
                </a:lnTo>
                <a:lnTo>
                  <a:pt x="63" y="419"/>
                </a:lnTo>
                <a:lnTo>
                  <a:pt x="58" y="411"/>
                </a:lnTo>
                <a:lnTo>
                  <a:pt x="56" y="406"/>
                </a:lnTo>
                <a:lnTo>
                  <a:pt x="53" y="399"/>
                </a:lnTo>
                <a:lnTo>
                  <a:pt x="48" y="391"/>
                </a:lnTo>
                <a:lnTo>
                  <a:pt x="46" y="386"/>
                </a:lnTo>
                <a:lnTo>
                  <a:pt x="46" y="379"/>
                </a:lnTo>
                <a:lnTo>
                  <a:pt x="41" y="371"/>
                </a:lnTo>
                <a:lnTo>
                  <a:pt x="38" y="364"/>
                </a:lnTo>
                <a:lnTo>
                  <a:pt x="38" y="354"/>
                </a:lnTo>
                <a:lnTo>
                  <a:pt x="36" y="346"/>
                </a:lnTo>
                <a:lnTo>
                  <a:pt x="36" y="339"/>
                </a:lnTo>
                <a:lnTo>
                  <a:pt x="36" y="331"/>
                </a:lnTo>
                <a:lnTo>
                  <a:pt x="36" y="321"/>
                </a:lnTo>
                <a:lnTo>
                  <a:pt x="36" y="314"/>
                </a:lnTo>
                <a:lnTo>
                  <a:pt x="36" y="306"/>
                </a:lnTo>
                <a:lnTo>
                  <a:pt x="36" y="296"/>
                </a:lnTo>
                <a:lnTo>
                  <a:pt x="36" y="288"/>
                </a:lnTo>
                <a:lnTo>
                  <a:pt x="36" y="281"/>
                </a:lnTo>
                <a:lnTo>
                  <a:pt x="36" y="273"/>
                </a:lnTo>
                <a:lnTo>
                  <a:pt x="36" y="266"/>
                </a:lnTo>
                <a:lnTo>
                  <a:pt x="36" y="258"/>
                </a:lnTo>
                <a:lnTo>
                  <a:pt x="38" y="251"/>
                </a:lnTo>
                <a:lnTo>
                  <a:pt x="38" y="243"/>
                </a:lnTo>
                <a:lnTo>
                  <a:pt x="38" y="236"/>
                </a:lnTo>
                <a:lnTo>
                  <a:pt x="38" y="231"/>
                </a:lnTo>
                <a:lnTo>
                  <a:pt x="41" y="226"/>
                </a:lnTo>
                <a:lnTo>
                  <a:pt x="41" y="218"/>
                </a:lnTo>
                <a:lnTo>
                  <a:pt x="43" y="213"/>
                </a:lnTo>
                <a:lnTo>
                  <a:pt x="43" y="206"/>
                </a:lnTo>
                <a:lnTo>
                  <a:pt x="46" y="203"/>
                </a:lnTo>
                <a:lnTo>
                  <a:pt x="46" y="196"/>
                </a:lnTo>
                <a:lnTo>
                  <a:pt x="48" y="190"/>
                </a:lnTo>
                <a:lnTo>
                  <a:pt x="51" y="185"/>
                </a:lnTo>
                <a:lnTo>
                  <a:pt x="51" y="180"/>
                </a:lnTo>
                <a:lnTo>
                  <a:pt x="53" y="175"/>
                </a:lnTo>
                <a:lnTo>
                  <a:pt x="56" y="170"/>
                </a:lnTo>
                <a:lnTo>
                  <a:pt x="56" y="168"/>
                </a:lnTo>
                <a:lnTo>
                  <a:pt x="58" y="163"/>
                </a:lnTo>
                <a:lnTo>
                  <a:pt x="61" y="155"/>
                </a:lnTo>
                <a:lnTo>
                  <a:pt x="66" y="148"/>
                </a:lnTo>
                <a:lnTo>
                  <a:pt x="68" y="143"/>
                </a:lnTo>
                <a:lnTo>
                  <a:pt x="73" y="135"/>
                </a:lnTo>
                <a:lnTo>
                  <a:pt x="76" y="130"/>
                </a:lnTo>
                <a:lnTo>
                  <a:pt x="81" y="125"/>
                </a:lnTo>
                <a:lnTo>
                  <a:pt x="83" y="120"/>
                </a:lnTo>
                <a:lnTo>
                  <a:pt x="88" y="118"/>
                </a:lnTo>
                <a:lnTo>
                  <a:pt x="93" y="110"/>
                </a:lnTo>
                <a:lnTo>
                  <a:pt x="101" y="105"/>
                </a:lnTo>
                <a:lnTo>
                  <a:pt x="103" y="103"/>
                </a:lnTo>
                <a:lnTo>
                  <a:pt x="108" y="100"/>
                </a:lnTo>
                <a:lnTo>
                  <a:pt x="111" y="100"/>
                </a:lnTo>
                <a:lnTo>
                  <a:pt x="113" y="100"/>
                </a:lnTo>
                <a:lnTo>
                  <a:pt x="111" y="98"/>
                </a:lnTo>
                <a:lnTo>
                  <a:pt x="111" y="98"/>
                </a:lnTo>
                <a:lnTo>
                  <a:pt x="106" y="93"/>
                </a:lnTo>
                <a:lnTo>
                  <a:pt x="103" y="90"/>
                </a:lnTo>
                <a:lnTo>
                  <a:pt x="98" y="85"/>
                </a:lnTo>
                <a:lnTo>
                  <a:pt x="93" y="80"/>
                </a:lnTo>
                <a:lnTo>
                  <a:pt x="91" y="75"/>
                </a:lnTo>
                <a:lnTo>
                  <a:pt x="86" y="67"/>
                </a:lnTo>
                <a:lnTo>
                  <a:pt x="81" y="62"/>
                </a:lnTo>
                <a:lnTo>
                  <a:pt x="76" y="57"/>
                </a:lnTo>
                <a:lnTo>
                  <a:pt x="73" y="50"/>
                </a:lnTo>
                <a:lnTo>
                  <a:pt x="71" y="45"/>
                </a:lnTo>
                <a:lnTo>
                  <a:pt x="68" y="40"/>
                </a:lnTo>
                <a:lnTo>
                  <a:pt x="68" y="37"/>
                </a:lnTo>
                <a:lnTo>
                  <a:pt x="68" y="35"/>
                </a:lnTo>
                <a:lnTo>
                  <a:pt x="71" y="35"/>
                </a:lnTo>
                <a:lnTo>
                  <a:pt x="73" y="32"/>
                </a:lnTo>
                <a:lnTo>
                  <a:pt x="78" y="30"/>
                </a:lnTo>
                <a:lnTo>
                  <a:pt x="83" y="30"/>
                </a:lnTo>
                <a:lnTo>
                  <a:pt x="91" y="30"/>
                </a:lnTo>
                <a:lnTo>
                  <a:pt x="98" y="30"/>
                </a:lnTo>
                <a:lnTo>
                  <a:pt x="106" y="30"/>
                </a:lnTo>
                <a:lnTo>
                  <a:pt x="113" y="30"/>
                </a:lnTo>
                <a:lnTo>
                  <a:pt x="121" y="30"/>
                </a:lnTo>
                <a:lnTo>
                  <a:pt x="128" y="30"/>
                </a:lnTo>
                <a:lnTo>
                  <a:pt x="136" y="30"/>
                </a:lnTo>
                <a:lnTo>
                  <a:pt x="141" y="32"/>
                </a:lnTo>
                <a:lnTo>
                  <a:pt x="149" y="32"/>
                </a:lnTo>
                <a:lnTo>
                  <a:pt x="151" y="32"/>
                </a:lnTo>
                <a:lnTo>
                  <a:pt x="156" y="32"/>
                </a:lnTo>
                <a:lnTo>
                  <a:pt x="159" y="32"/>
                </a:lnTo>
                <a:lnTo>
                  <a:pt x="161" y="35"/>
                </a:lnTo>
                <a:lnTo>
                  <a:pt x="161" y="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6" name="Freeform 22"/>
          <p:cNvSpPr/>
          <p:nvPr/>
        </p:nvSpPr>
        <p:spPr bwMode="auto">
          <a:xfrm>
            <a:off x="2433638" y="3101975"/>
            <a:ext cx="1300162" cy="765175"/>
          </a:xfrm>
          <a:custGeom>
            <a:avLst/>
            <a:gdLst>
              <a:gd name="T0" fmla="*/ 70 w 819"/>
              <a:gd name="T1" fmla="*/ 48 h 482"/>
              <a:gd name="T2" fmla="*/ 35 w 819"/>
              <a:gd name="T3" fmla="*/ 103 h 482"/>
              <a:gd name="T4" fmla="*/ 5 w 819"/>
              <a:gd name="T5" fmla="*/ 174 h 482"/>
              <a:gd name="T6" fmla="*/ 12 w 819"/>
              <a:gd name="T7" fmla="*/ 216 h 482"/>
              <a:gd name="T8" fmla="*/ 60 w 819"/>
              <a:gd name="T9" fmla="*/ 256 h 482"/>
              <a:gd name="T10" fmla="*/ 123 w 819"/>
              <a:gd name="T11" fmla="*/ 307 h 482"/>
              <a:gd name="T12" fmla="*/ 198 w 819"/>
              <a:gd name="T13" fmla="*/ 362 h 482"/>
              <a:gd name="T14" fmla="*/ 279 w 819"/>
              <a:gd name="T15" fmla="*/ 412 h 482"/>
              <a:gd name="T16" fmla="*/ 354 w 819"/>
              <a:gd name="T17" fmla="*/ 452 h 482"/>
              <a:gd name="T18" fmla="*/ 419 w 819"/>
              <a:gd name="T19" fmla="*/ 477 h 482"/>
              <a:gd name="T20" fmla="*/ 472 w 819"/>
              <a:gd name="T21" fmla="*/ 480 h 482"/>
              <a:gd name="T22" fmla="*/ 525 w 819"/>
              <a:gd name="T23" fmla="*/ 480 h 482"/>
              <a:gd name="T24" fmla="*/ 580 w 819"/>
              <a:gd name="T25" fmla="*/ 477 h 482"/>
              <a:gd name="T26" fmla="*/ 633 w 819"/>
              <a:gd name="T27" fmla="*/ 472 h 482"/>
              <a:gd name="T28" fmla="*/ 683 w 819"/>
              <a:gd name="T29" fmla="*/ 462 h 482"/>
              <a:gd name="T30" fmla="*/ 721 w 819"/>
              <a:gd name="T31" fmla="*/ 445 h 482"/>
              <a:gd name="T32" fmla="*/ 728 w 819"/>
              <a:gd name="T33" fmla="*/ 410 h 482"/>
              <a:gd name="T34" fmla="*/ 673 w 819"/>
              <a:gd name="T35" fmla="*/ 417 h 482"/>
              <a:gd name="T36" fmla="*/ 625 w 819"/>
              <a:gd name="T37" fmla="*/ 427 h 482"/>
              <a:gd name="T38" fmla="*/ 575 w 819"/>
              <a:gd name="T39" fmla="*/ 437 h 482"/>
              <a:gd name="T40" fmla="*/ 525 w 819"/>
              <a:gd name="T41" fmla="*/ 445 h 482"/>
              <a:gd name="T42" fmla="*/ 480 w 819"/>
              <a:gd name="T43" fmla="*/ 450 h 482"/>
              <a:gd name="T44" fmla="*/ 434 w 819"/>
              <a:gd name="T45" fmla="*/ 450 h 482"/>
              <a:gd name="T46" fmla="*/ 392 w 819"/>
              <a:gd name="T47" fmla="*/ 432 h 482"/>
              <a:gd name="T48" fmla="*/ 331 w 819"/>
              <a:gd name="T49" fmla="*/ 397 h 482"/>
              <a:gd name="T50" fmla="*/ 261 w 819"/>
              <a:gd name="T51" fmla="*/ 349 h 482"/>
              <a:gd name="T52" fmla="*/ 188 w 819"/>
              <a:gd name="T53" fmla="*/ 299 h 482"/>
              <a:gd name="T54" fmla="*/ 120 w 819"/>
              <a:gd name="T55" fmla="*/ 249 h 482"/>
              <a:gd name="T56" fmla="*/ 70 w 819"/>
              <a:gd name="T57" fmla="*/ 209 h 482"/>
              <a:gd name="T58" fmla="*/ 43 w 819"/>
              <a:gd name="T59" fmla="*/ 176 h 482"/>
              <a:gd name="T60" fmla="*/ 63 w 819"/>
              <a:gd name="T61" fmla="*/ 131 h 482"/>
              <a:gd name="T62" fmla="*/ 93 w 819"/>
              <a:gd name="T63" fmla="*/ 76 h 482"/>
              <a:gd name="T64" fmla="*/ 120 w 819"/>
              <a:gd name="T65" fmla="*/ 35 h 482"/>
              <a:gd name="T66" fmla="*/ 158 w 819"/>
              <a:gd name="T67" fmla="*/ 53 h 482"/>
              <a:gd name="T68" fmla="*/ 213 w 819"/>
              <a:gd name="T69" fmla="*/ 86 h 482"/>
              <a:gd name="T70" fmla="*/ 279 w 819"/>
              <a:gd name="T71" fmla="*/ 123 h 482"/>
              <a:gd name="T72" fmla="*/ 346 w 819"/>
              <a:gd name="T73" fmla="*/ 163 h 482"/>
              <a:gd name="T74" fmla="*/ 412 w 819"/>
              <a:gd name="T75" fmla="*/ 196 h 482"/>
              <a:gd name="T76" fmla="*/ 459 w 819"/>
              <a:gd name="T77" fmla="*/ 216 h 482"/>
              <a:gd name="T78" fmla="*/ 515 w 819"/>
              <a:gd name="T79" fmla="*/ 211 h 482"/>
              <a:gd name="T80" fmla="*/ 555 w 819"/>
              <a:gd name="T81" fmla="*/ 194 h 482"/>
              <a:gd name="T82" fmla="*/ 598 w 819"/>
              <a:gd name="T83" fmla="*/ 176 h 482"/>
              <a:gd name="T84" fmla="*/ 638 w 819"/>
              <a:gd name="T85" fmla="*/ 158 h 482"/>
              <a:gd name="T86" fmla="*/ 675 w 819"/>
              <a:gd name="T87" fmla="*/ 141 h 482"/>
              <a:gd name="T88" fmla="*/ 731 w 819"/>
              <a:gd name="T89" fmla="*/ 126 h 482"/>
              <a:gd name="T90" fmla="*/ 799 w 819"/>
              <a:gd name="T91" fmla="*/ 138 h 482"/>
              <a:gd name="T92" fmla="*/ 799 w 819"/>
              <a:gd name="T93" fmla="*/ 113 h 482"/>
              <a:gd name="T94" fmla="*/ 748 w 819"/>
              <a:gd name="T95" fmla="*/ 93 h 482"/>
              <a:gd name="T96" fmla="*/ 701 w 819"/>
              <a:gd name="T97" fmla="*/ 103 h 482"/>
              <a:gd name="T98" fmla="*/ 655 w 819"/>
              <a:gd name="T99" fmla="*/ 121 h 482"/>
              <a:gd name="T100" fmla="*/ 605 w 819"/>
              <a:gd name="T101" fmla="*/ 141 h 482"/>
              <a:gd name="T102" fmla="*/ 555 w 819"/>
              <a:gd name="T103" fmla="*/ 161 h 482"/>
              <a:gd name="T104" fmla="*/ 510 w 819"/>
              <a:gd name="T105" fmla="*/ 179 h 482"/>
              <a:gd name="T106" fmla="*/ 462 w 819"/>
              <a:gd name="T107" fmla="*/ 191 h 482"/>
              <a:gd name="T108" fmla="*/ 414 w 819"/>
              <a:gd name="T109" fmla="*/ 168 h 482"/>
              <a:gd name="T110" fmla="*/ 359 w 819"/>
              <a:gd name="T111" fmla="*/ 136 h 482"/>
              <a:gd name="T112" fmla="*/ 296 w 819"/>
              <a:gd name="T113" fmla="*/ 101 h 482"/>
              <a:gd name="T114" fmla="*/ 233 w 819"/>
              <a:gd name="T115" fmla="*/ 63 h 482"/>
              <a:gd name="T116" fmla="*/ 181 w 819"/>
              <a:gd name="T117" fmla="*/ 30 h 482"/>
              <a:gd name="T118" fmla="*/ 133 w 819"/>
              <a:gd name="T119" fmla="*/ 3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19" h="482">
                <a:moveTo>
                  <a:pt x="103" y="5"/>
                </a:moveTo>
                <a:lnTo>
                  <a:pt x="98" y="8"/>
                </a:lnTo>
                <a:lnTo>
                  <a:pt x="93" y="15"/>
                </a:lnTo>
                <a:lnTo>
                  <a:pt x="90" y="18"/>
                </a:lnTo>
                <a:lnTo>
                  <a:pt x="85" y="23"/>
                </a:lnTo>
                <a:lnTo>
                  <a:pt x="83" y="28"/>
                </a:lnTo>
                <a:lnTo>
                  <a:pt x="78" y="35"/>
                </a:lnTo>
                <a:lnTo>
                  <a:pt x="73" y="40"/>
                </a:lnTo>
                <a:lnTo>
                  <a:pt x="70" y="48"/>
                </a:lnTo>
                <a:lnTo>
                  <a:pt x="65" y="55"/>
                </a:lnTo>
                <a:lnTo>
                  <a:pt x="60" y="63"/>
                </a:lnTo>
                <a:lnTo>
                  <a:pt x="55" y="71"/>
                </a:lnTo>
                <a:lnTo>
                  <a:pt x="50" y="78"/>
                </a:lnTo>
                <a:lnTo>
                  <a:pt x="48" y="83"/>
                </a:lnTo>
                <a:lnTo>
                  <a:pt x="45" y="86"/>
                </a:lnTo>
                <a:lnTo>
                  <a:pt x="45" y="91"/>
                </a:lnTo>
                <a:lnTo>
                  <a:pt x="43" y="96"/>
                </a:lnTo>
                <a:lnTo>
                  <a:pt x="35" y="103"/>
                </a:lnTo>
                <a:lnTo>
                  <a:pt x="32" y="113"/>
                </a:lnTo>
                <a:lnTo>
                  <a:pt x="27" y="121"/>
                </a:lnTo>
                <a:lnTo>
                  <a:pt x="22" y="128"/>
                </a:lnTo>
                <a:lnTo>
                  <a:pt x="17" y="136"/>
                </a:lnTo>
                <a:lnTo>
                  <a:pt x="15" y="143"/>
                </a:lnTo>
                <a:lnTo>
                  <a:pt x="12" y="151"/>
                </a:lnTo>
                <a:lnTo>
                  <a:pt x="10" y="161"/>
                </a:lnTo>
                <a:lnTo>
                  <a:pt x="7" y="166"/>
                </a:lnTo>
                <a:lnTo>
                  <a:pt x="5" y="174"/>
                </a:lnTo>
                <a:lnTo>
                  <a:pt x="2" y="179"/>
                </a:lnTo>
                <a:lnTo>
                  <a:pt x="0" y="186"/>
                </a:lnTo>
                <a:lnTo>
                  <a:pt x="0" y="191"/>
                </a:lnTo>
                <a:lnTo>
                  <a:pt x="0" y="194"/>
                </a:lnTo>
                <a:lnTo>
                  <a:pt x="0" y="199"/>
                </a:lnTo>
                <a:lnTo>
                  <a:pt x="2" y="204"/>
                </a:lnTo>
                <a:lnTo>
                  <a:pt x="5" y="206"/>
                </a:lnTo>
                <a:lnTo>
                  <a:pt x="7" y="211"/>
                </a:lnTo>
                <a:lnTo>
                  <a:pt x="12" y="216"/>
                </a:lnTo>
                <a:lnTo>
                  <a:pt x="20" y="224"/>
                </a:lnTo>
                <a:lnTo>
                  <a:pt x="22" y="226"/>
                </a:lnTo>
                <a:lnTo>
                  <a:pt x="27" y="229"/>
                </a:lnTo>
                <a:lnTo>
                  <a:pt x="32" y="234"/>
                </a:lnTo>
                <a:lnTo>
                  <a:pt x="37" y="239"/>
                </a:lnTo>
                <a:lnTo>
                  <a:pt x="43" y="241"/>
                </a:lnTo>
                <a:lnTo>
                  <a:pt x="48" y="246"/>
                </a:lnTo>
                <a:lnTo>
                  <a:pt x="53" y="251"/>
                </a:lnTo>
                <a:lnTo>
                  <a:pt x="60" y="256"/>
                </a:lnTo>
                <a:lnTo>
                  <a:pt x="65" y="261"/>
                </a:lnTo>
                <a:lnTo>
                  <a:pt x="70" y="266"/>
                </a:lnTo>
                <a:lnTo>
                  <a:pt x="78" y="271"/>
                </a:lnTo>
                <a:lnTo>
                  <a:pt x="85" y="279"/>
                </a:lnTo>
                <a:lnTo>
                  <a:pt x="93" y="284"/>
                </a:lnTo>
                <a:lnTo>
                  <a:pt x="98" y="289"/>
                </a:lnTo>
                <a:lnTo>
                  <a:pt x="105" y="294"/>
                </a:lnTo>
                <a:lnTo>
                  <a:pt x="115" y="302"/>
                </a:lnTo>
                <a:lnTo>
                  <a:pt x="123" y="307"/>
                </a:lnTo>
                <a:lnTo>
                  <a:pt x="130" y="312"/>
                </a:lnTo>
                <a:lnTo>
                  <a:pt x="138" y="319"/>
                </a:lnTo>
                <a:lnTo>
                  <a:pt x="148" y="324"/>
                </a:lnTo>
                <a:lnTo>
                  <a:pt x="156" y="332"/>
                </a:lnTo>
                <a:lnTo>
                  <a:pt x="163" y="337"/>
                </a:lnTo>
                <a:lnTo>
                  <a:pt x="173" y="342"/>
                </a:lnTo>
                <a:lnTo>
                  <a:pt x="181" y="349"/>
                </a:lnTo>
                <a:lnTo>
                  <a:pt x="191" y="354"/>
                </a:lnTo>
                <a:lnTo>
                  <a:pt x="198" y="362"/>
                </a:lnTo>
                <a:lnTo>
                  <a:pt x="208" y="367"/>
                </a:lnTo>
                <a:lnTo>
                  <a:pt x="216" y="372"/>
                </a:lnTo>
                <a:lnTo>
                  <a:pt x="226" y="379"/>
                </a:lnTo>
                <a:lnTo>
                  <a:pt x="233" y="384"/>
                </a:lnTo>
                <a:lnTo>
                  <a:pt x="243" y="389"/>
                </a:lnTo>
                <a:lnTo>
                  <a:pt x="251" y="397"/>
                </a:lnTo>
                <a:lnTo>
                  <a:pt x="261" y="402"/>
                </a:lnTo>
                <a:lnTo>
                  <a:pt x="269" y="407"/>
                </a:lnTo>
                <a:lnTo>
                  <a:pt x="279" y="412"/>
                </a:lnTo>
                <a:lnTo>
                  <a:pt x="289" y="417"/>
                </a:lnTo>
                <a:lnTo>
                  <a:pt x="296" y="422"/>
                </a:lnTo>
                <a:lnTo>
                  <a:pt x="304" y="427"/>
                </a:lnTo>
                <a:lnTo>
                  <a:pt x="314" y="432"/>
                </a:lnTo>
                <a:lnTo>
                  <a:pt x="321" y="437"/>
                </a:lnTo>
                <a:lnTo>
                  <a:pt x="329" y="442"/>
                </a:lnTo>
                <a:lnTo>
                  <a:pt x="339" y="445"/>
                </a:lnTo>
                <a:lnTo>
                  <a:pt x="346" y="450"/>
                </a:lnTo>
                <a:lnTo>
                  <a:pt x="354" y="452"/>
                </a:lnTo>
                <a:lnTo>
                  <a:pt x="361" y="457"/>
                </a:lnTo>
                <a:lnTo>
                  <a:pt x="369" y="460"/>
                </a:lnTo>
                <a:lnTo>
                  <a:pt x="377" y="462"/>
                </a:lnTo>
                <a:lnTo>
                  <a:pt x="384" y="467"/>
                </a:lnTo>
                <a:lnTo>
                  <a:pt x="392" y="470"/>
                </a:lnTo>
                <a:lnTo>
                  <a:pt x="399" y="470"/>
                </a:lnTo>
                <a:lnTo>
                  <a:pt x="407" y="472"/>
                </a:lnTo>
                <a:lnTo>
                  <a:pt x="414" y="475"/>
                </a:lnTo>
                <a:lnTo>
                  <a:pt x="419" y="477"/>
                </a:lnTo>
                <a:lnTo>
                  <a:pt x="424" y="477"/>
                </a:lnTo>
                <a:lnTo>
                  <a:pt x="432" y="480"/>
                </a:lnTo>
                <a:lnTo>
                  <a:pt x="437" y="480"/>
                </a:lnTo>
                <a:lnTo>
                  <a:pt x="442" y="480"/>
                </a:lnTo>
                <a:lnTo>
                  <a:pt x="449" y="480"/>
                </a:lnTo>
                <a:lnTo>
                  <a:pt x="454" y="480"/>
                </a:lnTo>
                <a:lnTo>
                  <a:pt x="459" y="480"/>
                </a:lnTo>
                <a:lnTo>
                  <a:pt x="464" y="480"/>
                </a:lnTo>
                <a:lnTo>
                  <a:pt x="472" y="480"/>
                </a:lnTo>
                <a:lnTo>
                  <a:pt x="477" y="480"/>
                </a:lnTo>
                <a:lnTo>
                  <a:pt x="485" y="482"/>
                </a:lnTo>
                <a:lnTo>
                  <a:pt x="490" y="480"/>
                </a:lnTo>
                <a:lnTo>
                  <a:pt x="495" y="480"/>
                </a:lnTo>
                <a:lnTo>
                  <a:pt x="500" y="480"/>
                </a:lnTo>
                <a:lnTo>
                  <a:pt x="507" y="480"/>
                </a:lnTo>
                <a:lnTo>
                  <a:pt x="512" y="480"/>
                </a:lnTo>
                <a:lnTo>
                  <a:pt x="520" y="480"/>
                </a:lnTo>
                <a:lnTo>
                  <a:pt x="525" y="480"/>
                </a:lnTo>
                <a:lnTo>
                  <a:pt x="532" y="480"/>
                </a:lnTo>
                <a:lnTo>
                  <a:pt x="537" y="480"/>
                </a:lnTo>
                <a:lnTo>
                  <a:pt x="545" y="480"/>
                </a:lnTo>
                <a:lnTo>
                  <a:pt x="550" y="480"/>
                </a:lnTo>
                <a:lnTo>
                  <a:pt x="557" y="480"/>
                </a:lnTo>
                <a:lnTo>
                  <a:pt x="562" y="480"/>
                </a:lnTo>
                <a:lnTo>
                  <a:pt x="567" y="480"/>
                </a:lnTo>
                <a:lnTo>
                  <a:pt x="575" y="477"/>
                </a:lnTo>
                <a:lnTo>
                  <a:pt x="580" y="477"/>
                </a:lnTo>
                <a:lnTo>
                  <a:pt x="588" y="477"/>
                </a:lnTo>
                <a:lnTo>
                  <a:pt x="593" y="477"/>
                </a:lnTo>
                <a:lnTo>
                  <a:pt x="598" y="475"/>
                </a:lnTo>
                <a:lnTo>
                  <a:pt x="605" y="475"/>
                </a:lnTo>
                <a:lnTo>
                  <a:pt x="610" y="475"/>
                </a:lnTo>
                <a:lnTo>
                  <a:pt x="615" y="475"/>
                </a:lnTo>
                <a:lnTo>
                  <a:pt x="623" y="472"/>
                </a:lnTo>
                <a:lnTo>
                  <a:pt x="628" y="472"/>
                </a:lnTo>
                <a:lnTo>
                  <a:pt x="633" y="472"/>
                </a:lnTo>
                <a:lnTo>
                  <a:pt x="638" y="470"/>
                </a:lnTo>
                <a:lnTo>
                  <a:pt x="643" y="470"/>
                </a:lnTo>
                <a:lnTo>
                  <a:pt x="648" y="470"/>
                </a:lnTo>
                <a:lnTo>
                  <a:pt x="653" y="470"/>
                </a:lnTo>
                <a:lnTo>
                  <a:pt x="658" y="467"/>
                </a:lnTo>
                <a:lnTo>
                  <a:pt x="663" y="467"/>
                </a:lnTo>
                <a:lnTo>
                  <a:pt x="668" y="467"/>
                </a:lnTo>
                <a:lnTo>
                  <a:pt x="675" y="465"/>
                </a:lnTo>
                <a:lnTo>
                  <a:pt x="683" y="462"/>
                </a:lnTo>
                <a:lnTo>
                  <a:pt x="691" y="462"/>
                </a:lnTo>
                <a:lnTo>
                  <a:pt x="698" y="460"/>
                </a:lnTo>
                <a:lnTo>
                  <a:pt x="703" y="460"/>
                </a:lnTo>
                <a:lnTo>
                  <a:pt x="708" y="457"/>
                </a:lnTo>
                <a:lnTo>
                  <a:pt x="713" y="455"/>
                </a:lnTo>
                <a:lnTo>
                  <a:pt x="716" y="455"/>
                </a:lnTo>
                <a:lnTo>
                  <a:pt x="721" y="452"/>
                </a:lnTo>
                <a:lnTo>
                  <a:pt x="721" y="450"/>
                </a:lnTo>
                <a:lnTo>
                  <a:pt x="721" y="445"/>
                </a:lnTo>
                <a:lnTo>
                  <a:pt x="726" y="440"/>
                </a:lnTo>
                <a:lnTo>
                  <a:pt x="731" y="432"/>
                </a:lnTo>
                <a:lnTo>
                  <a:pt x="736" y="427"/>
                </a:lnTo>
                <a:lnTo>
                  <a:pt x="738" y="420"/>
                </a:lnTo>
                <a:lnTo>
                  <a:pt x="741" y="415"/>
                </a:lnTo>
                <a:lnTo>
                  <a:pt x="738" y="412"/>
                </a:lnTo>
                <a:lnTo>
                  <a:pt x="736" y="410"/>
                </a:lnTo>
                <a:lnTo>
                  <a:pt x="733" y="410"/>
                </a:lnTo>
                <a:lnTo>
                  <a:pt x="728" y="410"/>
                </a:lnTo>
                <a:lnTo>
                  <a:pt x="721" y="410"/>
                </a:lnTo>
                <a:lnTo>
                  <a:pt x="713" y="410"/>
                </a:lnTo>
                <a:lnTo>
                  <a:pt x="706" y="412"/>
                </a:lnTo>
                <a:lnTo>
                  <a:pt x="698" y="412"/>
                </a:lnTo>
                <a:lnTo>
                  <a:pt x="693" y="412"/>
                </a:lnTo>
                <a:lnTo>
                  <a:pt x="688" y="415"/>
                </a:lnTo>
                <a:lnTo>
                  <a:pt x="683" y="415"/>
                </a:lnTo>
                <a:lnTo>
                  <a:pt x="678" y="415"/>
                </a:lnTo>
                <a:lnTo>
                  <a:pt x="673" y="417"/>
                </a:lnTo>
                <a:lnTo>
                  <a:pt x="668" y="417"/>
                </a:lnTo>
                <a:lnTo>
                  <a:pt x="663" y="417"/>
                </a:lnTo>
                <a:lnTo>
                  <a:pt x="658" y="420"/>
                </a:lnTo>
                <a:lnTo>
                  <a:pt x="653" y="420"/>
                </a:lnTo>
                <a:lnTo>
                  <a:pt x="648" y="422"/>
                </a:lnTo>
                <a:lnTo>
                  <a:pt x="640" y="422"/>
                </a:lnTo>
                <a:lnTo>
                  <a:pt x="635" y="425"/>
                </a:lnTo>
                <a:lnTo>
                  <a:pt x="630" y="425"/>
                </a:lnTo>
                <a:lnTo>
                  <a:pt x="625" y="427"/>
                </a:lnTo>
                <a:lnTo>
                  <a:pt x="620" y="427"/>
                </a:lnTo>
                <a:lnTo>
                  <a:pt x="615" y="427"/>
                </a:lnTo>
                <a:lnTo>
                  <a:pt x="608" y="430"/>
                </a:lnTo>
                <a:lnTo>
                  <a:pt x="603" y="430"/>
                </a:lnTo>
                <a:lnTo>
                  <a:pt x="598" y="432"/>
                </a:lnTo>
                <a:lnTo>
                  <a:pt x="593" y="432"/>
                </a:lnTo>
                <a:lnTo>
                  <a:pt x="585" y="435"/>
                </a:lnTo>
                <a:lnTo>
                  <a:pt x="580" y="435"/>
                </a:lnTo>
                <a:lnTo>
                  <a:pt x="575" y="437"/>
                </a:lnTo>
                <a:lnTo>
                  <a:pt x="570" y="437"/>
                </a:lnTo>
                <a:lnTo>
                  <a:pt x="562" y="437"/>
                </a:lnTo>
                <a:lnTo>
                  <a:pt x="557" y="440"/>
                </a:lnTo>
                <a:lnTo>
                  <a:pt x="552" y="440"/>
                </a:lnTo>
                <a:lnTo>
                  <a:pt x="547" y="442"/>
                </a:lnTo>
                <a:lnTo>
                  <a:pt x="540" y="442"/>
                </a:lnTo>
                <a:lnTo>
                  <a:pt x="535" y="442"/>
                </a:lnTo>
                <a:lnTo>
                  <a:pt x="530" y="445"/>
                </a:lnTo>
                <a:lnTo>
                  <a:pt x="525" y="445"/>
                </a:lnTo>
                <a:lnTo>
                  <a:pt x="520" y="445"/>
                </a:lnTo>
                <a:lnTo>
                  <a:pt x="512" y="447"/>
                </a:lnTo>
                <a:lnTo>
                  <a:pt x="507" y="447"/>
                </a:lnTo>
                <a:lnTo>
                  <a:pt x="502" y="447"/>
                </a:lnTo>
                <a:lnTo>
                  <a:pt x="497" y="447"/>
                </a:lnTo>
                <a:lnTo>
                  <a:pt x="492" y="450"/>
                </a:lnTo>
                <a:lnTo>
                  <a:pt x="490" y="450"/>
                </a:lnTo>
                <a:lnTo>
                  <a:pt x="485" y="450"/>
                </a:lnTo>
                <a:lnTo>
                  <a:pt x="480" y="450"/>
                </a:lnTo>
                <a:lnTo>
                  <a:pt x="475" y="450"/>
                </a:lnTo>
                <a:lnTo>
                  <a:pt x="470" y="450"/>
                </a:lnTo>
                <a:lnTo>
                  <a:pt x="464" y="452"/>
                </a:lnTo>
                <a:lnTo>
                  <a:pt x="462" y="452"/>
                </a:lnTo>
                <a:lnTo>
                  <a:pt x="457" y="452"/>
                </a:lnTo>
                <a:lnTo>
                  <a:pt x="452" y="452"/>
                </a:lnTo>
                <a:lnTo>
                  <a:pt x="449" y="452"/>
                </a:lnTo>
                <a:lnTo>
                  <a:pt x="442" y="452"/>
                </a:lnTo>
                <a:lnTo>
                  <a:pt x="434" y="450"/>
                </a:lnTo>
                <a:lnTo>
                  <a:pt x="429" y="450"/>
                </a:lnTo>
                <a:lnTo>
                  <a:pt x="424" y="450"/>
                </a:lnTo>
                <a:lnTo>
                  <a:pt x="419" y="447"/>
                </a:lnTo>
                <a:lnTo>
                  <a:pt x="417" y="445"/>
                </a:lnTo>
                <a:lnTo>
                  <a:pt x="412" y="442"/>
                </a:lnTo>
                <a:lnTo>
                  <a:pt x="407" y="440"/>
                </a:lnTo>
                <a:lnTo>
                  <a:pt x="402" y="437"/>
                </a:lnTo>
                <a:lnTo>
                  <a:pt x="397" y="435"/>
                </a:lnTo>
                <a:lnTo>
                  <a:pt x="392" y="432"/>
                </a:lnTo>
                <a:lnTo>
                  <a:pt x="387" y="430"/>
                </a:lnTo>
                <a:lnTo>
                  <a:pt x="379" y="425"/>
                </a:lnTo>
                <a:lnTo>
                  <a:pt x="374" y="422"/>
                </a:lnTo>
                <a:lnTo>
                  <a:pt x="367" y="417"/>
                </a:lnTo>
                <a:lnTo>
                  <a:pt x="359" y="415"/>
                </a:lnTo>
                <a:lnTo>
                  <a:pt x="354" y="410"/>
                </a:lnTo>
                <a:lnTo>
                  <a:pt x="346" y="405"/>
                </a:lnTo>
                <a:lnTo>
                  <a:pt x="339" y="400"/>
                </a:lnTo>
                <a:lnTo>
                  <a:pt x="331" y="397"/>
                </a:lnTo>
                <a:lnTo>
                  <a:pt x="324" y="392"/>
                </a:lnTo>
                <a:lnTo>
                  <a:pt x="316" y="387"/>
                </a:lnTo>
                <a:lnTo>
                  <a:pt x="309" y="382"/>
                </a:lnTo>
                <a:lnTo>
                  <a:pt x="301" y="377"/>
                </a:lnTo>
                <a:lnTo>
                  <a:pt x="294" y="372"/>
                </a:lnTo>
                <a:lnTo>
                  <a:pt x="286" y="367"/>
                </a:lnTo>
                <a:lnTo>
                  <a:pt x="276" y="359"/>
                </a:lnTo>
                <a:lnTo>
                  <a:pt x="269" y="357"/>
                </a:lnTo>
                <a:lnTo>
                  <a:pt x="261" y="349"/>
                </a:lnTo>
                <a:lnTo>
                  <a:pt x="253" y="344"/>
                </a:lnTo>
                <a:lnTo>
                  <a:pt x="243" y="339"/>
                </a:lnTo>
                <a:lnTo>
                  <a:pt x="236" y="332"/>
                </a:lnTo>
                <a:lnTo>
                  <a:pt x="228" y="327"/>
                </a:lnTo>
                <a:lnTo>
                  <a:pt x="221" y="322"/>
                </a:lnTo>
                <a:lnTo>
                  <a:pt x="211" y="317"/>
                </a:lnTo>
                <a:lnTo>
                  <a:pt x="203" y="312"/>
                </a:lnTo>
                <a:lnTo>
                  <a:pt x="196" y="304"/>
                </a:lnTo>
                <a:lnTo>
                  <a:pt x="188" y="299"/>
                </a:lnTo>
                <a:lnTo>
                  <a:pt x="181" y="292"/>
                </a:lnTo>
                <a:lnTo>
                  <a:pt x="171" y="287"/>
                </a:lnTo>
                <a:lnTo>
                  <a:pt x="163" y="281"/>
                </a:lnTo>
                <a:lnTo>
                  <a:pt x="156" y="276"/>
                </a:lnTo>
                <a:lnTo>
                  <a:pt x="148" y="269"/>
                </a:lnTo>
                <a:lnTo>
                  <a:pt x="143" y="264"/>
                </a:lnTo>
                <a:lnTo>
                  <a:pt x="133" y="259"/>
                </a:lnTo>
                <a:lnTo>
                  <a:pt x="128" y="254"/>
                </a:lnTo>
                <a:lnTo>
                  <a:pt x="120" y="249"/>
                </a:lnTo>
                <a:lnTo>
                  <a:pt x="113" y="244"/>
                </a:lnTo>
                <a:lnTo>
                  <a:pt x="108" y="239"/>
                </a:lnTo>
                <a:lnTo>
                  <a:pt x="100" y="234"/>
                </a:lnTo>
                <a:lnTo>
                  <a:pt x="95" y="231"/>
                </a:lnTo>
                <a:lnTo>
                  <a:pt x="90" y="226"/>
                </a:lnTo>
                <a:lnTo>
                  <a:pt x="83" y="221"/>
                </a:lnTo>
                <a:lnTo>
                  <a:pt x="78" y="216"/>
                </a:lnTo>
                <a:lnTo>
                  <a:pt x="73" y="214"/>
                </a:lnTo>
                <a:lnTo>
                  <a:pt x="70" y="209"/>
                </a:lnTo>
                <a:lnTo>
                  <a:pt x="65" y="204"/>
                </a:lnTo>
                <a:lnTo>
                  <a:pt x="60" y="201"/>
                </a:lnTo>
                <a:lnTo>
                  <a:pt x="55" y="199"/>
                </a:lnTo>
                <a:lnTo>
                  <a:pt x="55" y="196"/>
                </a:lnTo>
                <a:lnTo>
                  <a:pt x="48" y="191"/>
                </a:lnTo>
                <a:lnTo>
                  <a:pt x="45" y="186"/>
                </a:lnTo>
                <a:lnTo>
                  <a:pt x="43" y="184"/>
                </a:lnTo>
                <a:lnTo>
                  <a:pt x="43" y="181"/>
                </a:lnTo>
                <a:lnTo>
                  <a:pt x="43" y="176"/>
                </a:lnTo>
                <a:lnTo>
                  <a:pt x="45" y="171"/>
                </a:lnTo>
                <a:lnTo>
                  <a:pt x="45" y="166"/>
                </a:lnTo>
                <a:lnTo>
                  <a:pt x="48" y="161"/>
                </a:lnTo>
                <a:lnTo>
                  <a:pt x="50" y="156"/>
                </a:lnTo>
                <a:lnTo>
                  <a:pt x="53" y="151"/>
                </a:lnTo>
                <a:lnTo>
                  <a:pt x="55" y="146"/>
                </a:lnTo>
                <a:lnTo>
                  <a:pt x="55" y="141"/>
                </a:lnTo>
                <a:lnTo>
                  <a:pt x="60" y="136"/>
                </a:lnTo>
                <a:lnTo>
                  <a:pt x="63" y="131"/>
                </a:lnTo>
                <a:lnTo>
                  <a:pt x="65" y="123"/>
                </a:lnTo>
                <a:lnTo>
                  <a:pt x="70" y="118"/>
                </a:lnTo>
                <a:lnTo>
                  <a:pt x="73" y="111"/>
                </a:lnTo>
                <a:lnTo>
                  <a:pt x="75" y="106"/>
                </a:lnTo>
                <a:lnTo>
                  <a:pt x="78" y="98"/>
                </a:lnTo>
                <a:lnTo>
                  <a:pt x="83" y="93"/>
                </a:lnTo>
                <a:lnTo>
                  <a:pt x="85" y="88"/>
                </a:lnTo>
                <a:lnTo>
                  <a:pt x="90" y="83"/>
                </a:lnTo>
                <a:lnTo>
                  <a:pt x="93" y="76"/>
                </a:lnTo>
                <a:lnTo>
                  <a:pt x="95" y="71"/>
                </a:lnTo>
                <a:lnTo>
                  <a:pt x="98" y="66"/>
                </a:lnTo>
                <a:lnTo>
                  <a:pt x="103" y="60"/>
                </a:lnTo>
                <a:lnTo>
                  <a:pt x="105" y="55"/>
                </a:lnTo>
                <a:lnTo>
                  <a:pt x="108" y="50"/>
                </a:lnTo>
                <a:lnTo>
                  <a:pt x="110" y="48"/>
                </a:lnTo>
                <a:lnTo>
                  <a:pt x="113" y="45"/>
                </a:lnTo>
                <a:lnTo>
                  <a:pt x="118" y="38"/>
                </a:lnTo>
                <a:lnTo>
                  <a:pt x="120" y="35"/>
                </a:lnTo>
                <a:lnTo>
                  <a:pt x="123" y="35"/>
                </a:lnTo>
                <a:lnTo>
                  <a:pt x="125" y="35"/>
                </a:lnTo>
                <a:lnTo>
                  <a:pt x="130" y="38"/>
                </a:lnTo>
                <a:lnTo>
                  <a:pt x="138" y="43"/>
                </a:lnTo>
                <a:lnTo>
                  <a:pt x="140" y="43"/>
                </a:lnTo>
                <a:lnTo>
                  <a:pt x="145" y="45"/>
                </a:lnTo>
                <a:lnTo>
                  <a:pt x="151" y="48"/>
                </a:lnTo>
                <a:lnTo>
                  <a:pt x="153" y="50"/>
                </a:lnTo>
                <a:lnTo>
                  <a:pt x="158" y="53"/>
                </a:lnTo>
                <a:lnTo>
                  <a:pt x="163" y="55"/>
                </a:lnTo>
                <a:lnTo>
                  <a:pt x="171" y="58"/>
                </a:lnTo>
                <a:lnTo>
                  <a:pt x="176" y="63"/>
                </a:lnTo>
                <a:lnTo>
                  <a:pt x="181" y="66"/>
                </a:lnTo>
                <a:lnTo>
                  <a:pt x="186" y="68"/>
                </a:lnTo>
                <a:lnTo>
                  <a:pt x="193" y="73"/>
                </a:lnTo>
                <a:lnTo>
                  <a:pt x="198" y="76"/>
                </a:lnTo>
                <a:lnTo>
                  <a:pt x="206" y="81"/>
                </a:lnTo>
                <a:lnTo>
                  <a:pt x="213" y="86"/>
                </a:lnTo>
                <a:lnTo>
                  <a:pt x="218" y="88"/>
                </a:lnTo>
                <a:lnTo>
                  <a:pt x="226" y="93"/>
                </a:lnTo>
                <a:lnTo>
                  <a:pt x="233" y="96"/>
                </a:lnTo>
                <a:lnTo>
                  <a:pt x="241" y="101"/>
                </a:lnTo>
                <a:lnTo>
                  <a:pt x="248" y="106"/>
                </a:lnTo>
                <a:lnTo>
                  <a:pt x="256" y="111"/>
                </a:lnTo>
                <a:lnTo>
                  <a:pt x="264" y="113"/>
                </a:lnTo>
                <a:lnTo>
                  <a:pt x="271" y="118"/>
                </a:lnTo>
                <a:lnTo>
                  <a:pt x="279" y="123"/>
                </a:lnTo>
                <a:lnTo>
                  <a:pt x="286" y="128"/>
                </a:lnTo>
                <a:lnTo>
                  <a:pt x="294" y="133"/>
                </a:lnTo>
                <a:lnTo>
                  <a:pt x="301" y="136"/>
                </a:lnTo>
                <a:lnTo>
                  <a:pt x="309" y="141"/>
                </a:lnTo>
                <a:lnTo>
                  <a:pt x="316" y="146"/>
                </a:lnTo>
                <a:lnTo>
                  <a:pt x="324" y="148"/>
                </a:lnTo>
                <a:lnTo>
                  <a:pt x="331" y="153"/>
                </a:lnTo>
                <a:lnTo>
                  <a:pt x="339" y="158"/>
                </a:lnTo>
                <a:lnTo>
                  <a:pt x="346" y="163"/>
                </a:lnTo>
                <a:lnTo>
                  <a:pt x="354" y="166"/>
                </a:lnTo>
                <a:lnTo>
                  <a:pt x="361" y="171"/>
                </a:lnTo>
                <a:lnTo>
                  <a:pt x="369" y="174"/>
                </a:lnTo>
                <a:lnTo>
                  <a:pt x="377" y="179"/>
                </a:lnTo>
                <a:lnTo>
                  <a:pt x="384" y="184"/>
                </a:lnTo>
                <a:lnTo>
                  <a:pt x="392" y="186"/>
                </a:lnTo>
                <a:lnTo>
                  <a:pt x="397" y="191"/>
                </a:lnTo>
                <a:lnTo>
                  <a:pt x="404" y="194"/>
                </a:lnTo>
                <a:lnTo>
                  <a:pt x="412" y="196"/>
                </a:lnTo>
                <a:lnTo>
                  <a:pt x="417" y="199"/>
                </a:lnTo>
                <a:lnTo>
                  <a:pt x="424" y="201"/>
                </a:lnTo>
                <a:lnTo>
                  <a:pt x="429" y="204"/>
                </a:lnTo>
                <a:lnTo>
                  <a:pt x="434" y="206"/>
                </a:lnTo>
                <a:lnTo>
                  <a:pt x="439" y="209"/>
                </a:lnTo>
                <a:lnTo>
                  <a:pt x="444" y="211"/>
                </a:lnTo>
                <a:lnTo>
                  <a:pt x="452" y="214"/>
                </a:lnTo>
                <a:lnTo>
                  <a:pt x="454" y="216"/>
                </a:lnTo>
                <a:lnTo>
                  <a:pt x="459" y="216"/>
                </a:lnTo>
                <a:lnTo>
                  <a:pt x="464" y="219"/>
                </a:lnTo>
                <a:lnTo>
                  <a:pt x="470" y="219"/>
                </a:lnTo>
                <a:lnTo>
                  <a:pt x="475" y="221"/>
                </a:lnTo>
                <a:lnTo>
                  <a:pt x="482" y="221"/>
                </a:lnTo>
                <a:lnTo>
                  <a:pt x="487" y="219"/>
                </a:lnTo>
                <a:lnTo>
                  <a:pt x="492" y="219"/>
                </a:lnTo>
                <a:lnTo>
                  <a:pt x="500" y="216"/>
                </a:lnTo>
                <a:lnTo>
                  <a:pt x="507" y="214"/>
                </a:lnTo>
                <a:lnTo>
                  <a:pt x="515" y="211"/>
                </a:lnTo>
                <a:lnTo>
                  <a:pt x="522" y="209"/>
                </a:lnTo>
                <a:lnTo>
                  <a:pt x="525" y="206"/>
                </a:lnTo>
                <a:lnTo>
                  <a:pt x="530" y="206"/>
                </a:lnTo>
                <a:lnTo>
                  <a:pt x="535" y="204"/>
                </a:lnTo>
                <a:lnTo>
                  <a:pt x="540" y="204"/>
                </a:lnTo>
                <a:lnTo>
                  <a:pt x="542" y="201"/>
                </a:lnTo>
                <a:lnTo>
                  <a:pt x="547" y="199"/>
                </a:lnTo>
                <a:lnTo>
                  <a:pt x="550" y="196"/>
                </a:lnTo>
                <a:lnTo>
                  <a:pt x="555" y="194"/>
                </a:lnTo>
                <a:lnTo>
                  <a:pt x="560" y="194"/>
                </a:lnTo>
                <a:lnTo>
                  <a:pt x="565" y="191"/>
                </a:lnTo>
                <a:lnTo>
                  <a:pt x="567" y="189"/>
                </a:lnTo>
                <a:lnTo>
                  <a:pt x="572" y="186"/>
                </a:lnTo>
                <a:lnTo>
                  <a:pt x="578" y="184"/>
                </a:lnTo>
                <a:lnTo>
                  <a:pt x="583" y="184"/>
                </a:lnTo>
                <a:lnTo>
                  <a:pt x="588" y="181"/>
                </a:lnTo>
                <a:lnTo>
                  <a:pt x="593" y="179"/>
                </a:lnTo>
                <a:lnTo>
                  <a:pt x="598" y="176"/>
                </a:lnTo>
                <a:lnTo>
                  <a:pt x="600" y="174"/>
                </a:lnTo>
                <a:lnTo>
                  <a:pt x="605" y="174"/>
                </a:lnTo>
                <a:lnTo>
                  <a:pt x="610" y="171"/>
                </a:lnTo>
                <a:lnTo>
                  <a:pt x="615" y="168"/>
                </a:lnTo>
                <a:lnTo>
                  <a:pt x="620" y="166"/>
                </a:lnTo>
                <a:lnTo>
                  <a:pt x="625" y="163"/>
                </a:lnTo>
                <a:lnTo>
                  <a:pt x="628" y="163"/>
                </a:lnTo>
                <a:lnTo>
                  <a:pt x="633" y="161"/>
                </a:lnTo>
                <a:lnTo>
                  <a:pt x="638" y="158"/>
                </a:lnTo>
                <a:lnTo>
                  <a:pt x="643" y="156"/>
                </a:lnTo>
                <a:lnTo>
                  <a:pt x="648" y="153"/>
                </a:lnTo>
                <a:lnTo>
                  <a:pt x="650" y="151"/>
                </a:lnTo>
                <a:lnTo>
                  <a:pt x="655" y="151"/>
                </a:lnTo>
                <a:lnTo>
                  <a:pt x="660" y="148"/>
                </a:lnTo>
                <a:lnTo>
                  <a:pt x="665" y="146"/>
                </a:lnTo>
                <a:lnTo>
                  <a:pt x="668" y="143"/>
                </a:lnTo>
                <a:lnTo>
                  <a:pt x="673" y="143"/>
                </a:lnTo>
                <a:lnTo>
                  <a:pt x="675" y="141"/>
                </a:lnTo>
                <a:lnTo>
                  <a:pt x="680" y="141"/>
                </a:lnTo>
                <a:lnTo>
                  <a:pt x="688" y="136"/>
                </a:lnTo>
                <a:lnTo>
                  <a:pt x="696" y="133"/>
                </a:lnTo>
                <a:lnTo>
                  <a:pt x="703" y="133"/>
                </a:lnTo>
                <a:lnTo>
                  <a:pt x="711" y="131"/>
                </a:lnTo>
                <a:lnTo>
                  <a:pt x="716" y="128"/>
                </a:lnTo>
                <a:lnTo>
                  <a:pt x="721" y="126"/>
                </a:lnTo>
                <a:lnTo>
                  <a:pt x="726" y="126"/>
                </a:lnTo>
                <a:lnTo>
                  <a:pt x="731" y="126"/>
                </a:lnTo>
                <a:lnTo>
                  <a:pt x="738" y="123"/>
                </a:lnTo>
                <a:lnTo>
                  <a:pt x="748" y="126"/>
                </a:lnTo>
                <a:lnTo>
                  <a:pt x="756" y="126"/>
                </a:lnTo>
                <a:lnTo>
                  <a:pt x="763" y="128"/>
                </a:lnTo>
                <a:lnTo>
                  <a:pt x="771" y="128"/>
                </a:lnTo>
                <a:lnTo>
                  <a:pt x="778" y="131"/>
                </a:lnTo>
                <a:lnTo>
                  <a:pt x="786" y="133"/>
                </a:lnTo>
                <a:lnTo>
                  <a:pt x="794" y="136"/>
                </a:lnTo>
                <a:lnTo>
                  <a:pt x="799" y="138"/>
                </a:lnTo>
                <a:lnTo>
                  <a:pt x="804" y="141"/>
                </a:lnTo>
                <a:lnTo>
                  <a:pt x="809" y="141"/>
                </a:lnTo>
                <a:lnTo>
                  <a:pt x="811" y="143"/>
                </a:lnTo>
                <a:lnTo>
                  <a:pt x="816" y="141"/>
                </a:lnTo>
                <a:lnTo>
                  <a:pt x="819" y="136"/>
                </a:lnTo>
                <a:lnTo>
                  <a:pt x="814" y="128"/>
                </a:lnTo>
                <a:lnTo>
                  <a:pt x="806" y="121"/>
                </a:lnTo>
                <a:lnTo>
                  <a:pt x="801" y="116"/>
                </a:lnTo>
                <a:lnTo>
                  <a:pt x="799" y="113"/>
                </a:lnTo>
                <a:lnTo>
                  <a:pt x="794" y="108"/>
                </a:lnTo>
                <a:lnTo>
                  <a:pt x="788" y="106"/>
                </a:lnTo>
                <a:lnTo>
                  <a:pt x="781" y="103"/>
                </a:lnTo>
                <a:lnTo>
                  <a:pt x="776" y="101"/>
                </a:lnTo>
                <a:lnTo>
                  <a:pt x="771" y="98"/>
                </a:lnTo>
                <a:lnTo>
                  <a:pt x="766" y="96"/>
                </a:lnTo>
                <a:lnTo>
                  <a:pt x="758" y="93"/>
                </a:lnTo>
                <a:lnTo>
                  <a:pt x="753" y="93"/>
                </a:lnTo>
                <a:lnTo>
                  <a:pt x="748" y="93"/>
                </a:lnTo>
                <a:lnTo>
                  <a:pt x="741" y="93"/>
                </a:lnTo>
                <a:lnTo>
                  <a:pt x="738" y="93"/>
                </a:lnTo>
                <a:lnTo>
                  <a:pt x="733" y="93"/>
                </a:lnTo>
                <a:lnTo>
                  <a:pt x="728" y="93"/>
                </a:lnTo>
                <a:lnTo>
                  <a:pt x="723" y="96"/>
                </a:lnTo>
                <a:lnTo>
                  <a:pt x="716" y="98"/>
                </a:lnTo>
                <a:lnTo>
                  <a:pt x="708" y="101"/>
                </a:lnTo>
                <a:lnTo>
                  <a:pt x="703" y="103"/>
                </a:lnTo>
                <a:lnTo>
                  <a:pt x="701" y="103"/>
                </a:lnTo>
                <a:lnTo>
                  <a:pt x="696" y="106"/>
                </a:lnTo>
                <a:lnTo>
                  <a:pt x="691" y="108"/>
                </a:lnTo>
                <a:lnTo>
                  <a:pt x="686" y="108"/>
                </a:lnTo>
                <a:lnTo>
                  <a:pt x="680" y="111"/>
                </a:lnTo>
                <a:lnTo>
                  <a:pt x="675" y="113"/>
                </a:lnTo>
                <a:lnTo>
                  <a:pt x="670" y="113"/>
                </a:lnTo>
                <a:lnTo>
                  <a:pt x="665" y="116"/>
                </a:lnTo>
                <a:lnTo>
                  <a:pt x="660" y="118"/>
                </a:lnTo>
                <a:lnTo>
                  <a:pt x="655" y="121"/>
                </a:lnTo>
                <a:lnTo>
                  <a:pt x="650" y="123"/>
                </a:lnTo>
                <a:lnTo>
                  <a:pt x="645" y="126"/>
                </a:lnTo>
                <a:lnTo>
                  <a:pt x="638" y="128"/>
                </a:lnTo>
                <a:lnTo>
                  <a:pt x="633" y="131"/>
                </a:lnTo>
                <a:lnTo>
                  <a:pt x="628" y="133"/>
                </a:lnTo>
                <a:lnTo>
                  <a:pt x="623" y="133"/>
                </a:lnTo>
                <a:lnTo>
                  <a:pt x="615" y="136"/>
                </a:lnTo>
                <a:lnTo>
                  <a:pt x="610" y="138"/>
                </a:lnTo>
                <a:lnTo>
                  <a:pt x="605" y="141"/>
                </a:lnTo>
                <a:lnTo>
                  <a:pt x="600" y="143"/>
                </a:lnTo>
                <a:lnTo>
                  <a:pt x="595" y="146"/>
                </a:lnTo>
                <a:lnTo>
                  <a:pt x="588" y="148"/>
                </a:lnTo>
                <a:lnTo>
                  <a:pt x="583" y="151"/>
                </a:lnTo>
                <a:lnTo>
                  <a:pt x="578" y="151"/>
                </a:lnTo>
                <a:lnTo>
                  <a:pt x="570" y="153"/>
                </a:lnTo>
                <a:lnTo>
                  <a:pt x="565" y="156"/>
                </a:lnTo>
                <a:lnTo>
                  <a:pt x="560" y="158"/>
                </a:lnTo>
                <a:lnTo>
                  <a:pt x="555" y="161"/>
                </a:lnTo>
                <a:lnTo>
                  <a:pt x="550" y="163"/>
                </a:lnTo>
                <a:lnTo>
                  <a:pt x="542" y="166"/>
                </a:lnTo>
                <a:lnTo>
                  <a:pt x="540" y="168"/>
                </a:lnTo>
                <a:lnTo>
                  <a:pt x="532" y="168"/>
                </a:lnTo>
                <a:lnTo>
                  <a:pt x="530" y="171"/>
                </a:lnTo>
                <a:lnTo>
                  <a:pt x="525" y="174"/>
                </a:lnTo>
                <a:lnTo>
                  <a:pt x="520" y="176"/>
                </a:lnTo>
                <a:lnTo>
                  <a:pt x="515" y="176"/>
                </a:lnTo>
                <a:lnTo>
                  <a:pt x="510" y="179"/>
                </a:lnTo>
                <a:lnTo>
                  <a:pt x="505" y="179"/>
                </a:lnTo>
                <a:lnTo>
                  <a:pt x="502" y="181"/>
                </a:lnTo>
                <a:lnTo>
                  <a:pt x="492" y="184"/>
                </a:lnTo>
                <a:lnTo>
                  <a:pt x="487" y="186"/>
                </a:lnTo>
                <a:lnTo>
                  <a:pt x="480" y="189"/>
                </a:lnTo>
                <a:lnTo>
                  <a:pt x="475" y="191"/>
                </a:lnTo>
                <a:lnTo>
                  <a:pt x="470" y="191"/>
                </a:lnTo>
                <a:lnTo>
                  <a:pt x="467" y="191"/>
                </a:lnTo>
                <a:lnTo>
                  <a:pt x="462" y="191"/>
                </a:lnTo>
                <a:lnTo>
                  <a:pt x="457" y="189"/>
                </a:lnTo>
                <a:lnTo>
                  <a:pt x="452" y="186"/>
                </a:lnTo>
                <a:lnTo>
                  <a:pt x="444" y="184"/>
                </a:lnTo>
                <a:lnTo>
                  <a:pt x="439" y="181"/>
                </a:lnTo>
                <a:lnTo>
                  <a:pt x="434" y="179"/>
                </a:lnTo>
                <a:lnTo>
                  <a:pt x="429" y="176"/>
                </a:lnTo>
                <a:lnTo>
                  <a:pt x="424" y="174"/>
                </a:lnTo>
                <a:lnTo>
                  <a:pt x="419" y="171"/>
                </a:lnTo>
                <a:lnTo>
                  <a:pt x="414" y="168"/>
                </a:lnTo>
                <a:lnTo>
                  <a:pt x="409" y="166"/>
                </a:lnTo>
                <a:lnTo>
                  <a:pt x="404" y="163"/>
                </a:lnTo>
                <a:lnTo>
                  <a:pt x="397" y="158"/>
                </a:lnTo>
                <a:lnTo>
                  <a:pt x="392" y="156"/>
                </a:lnTo>
                <a:lnTo>
                  <a:pt x="384" y="151"/>
                </a:lnTo>
                <a:lnTo>
                  <a:pt x="379" y="148"/>
                </a:lnTo>
                <a:lnTo>
                  <a:pt x="372" y="143"/>
                </a:lnTo>
                <a:lnTo>
                  <a:pt x="364" y="141"/>
                </a:lnTo>
                <a:lnTo>
                  <a:pt x="359" y="136"/>
                </a:lnTo>
                <a:lnTo>
                  <a:pt x="351" y="133"/>
                </a:lnTo>
                <a:lnTo>
                  <a:pt x="344" y="128"/>
                </a:lnTo>
                <a:lnTo>
                  <a:pt x="339" y="126"/>
                </a:lnTo>
                <a:lnTo>
                  <a:pt x="331" y="121"/>
                </a:lnTo>
                <a:lnTo>
                  <a:pt x="324" y="118"/>
                </a:lnTo>
                <a:lnTo>
                  <a:pt x="316" y="113"/>
                </a:lnTo>
                <a:lnTo>
                  <a:pt x="311" y="108"/>
                </a:lnTo>
                <a:lnTo>
                  <a:pt x="304" y="106"/>
                </a:lnTo>
                <a:lnTo>
                  <a:pt x="296" y="101"/>
                </a:lnTo>
                <a:lnTo>
                  <a:pt x="289" y="96"/>
                </a:lnTo>
                <a:lnTo>
                  <a:pt x="281" y="93"/>
                </a:lnTo>
                <a:lnTo>
                  <a:pt x="274" y="88"/>
                </a:lnTo>
                <a:lnTo>
                  <a:pt x="269" y="83"/>
                </a:lnTo>
                <a:lnTo>
                  <a:pt x="261" y="78"/>
                </a:lnTo>
                <a:lnTo>
                  <a:pt x="253" y="76"/>
                </a:lnTo>
                <a:lnTo>
                  <a:pt x="246" y="71"/>
                </a:lnTo>
                <a:lnTo>
                  <a:pt x="241" y="66"/>
                </a:lnTo>
                <a:lnTo>
                  <a:pt x="233" y="63"/>
                </a:lnTo>
                <a:lnTo>
                  <a:pt x="226" y="58"/>
                </a:lnTo>
                <a:lnTo>
                  <a:pt x="221" y="55"/>
                </a:lnTo>
                <a:lnTo>
                  <a:pt x="213" y="50"/>
                </a:lnTo>
                <a:lnTo>
                  <a:pt x="208" y="45"/>
                </a:lnTo>
                <a:lnTo>
                  <a:pt x="203" y="43"/>
                </a:lnTo>
                <a:lnTo>
                  <a:pt x="196" y="40"/>
                </a:lnTo>
                <a:lnTo>
                  <a:pt x="191" y="38"/>
                </a:lnTo>
                <a:lnTo>
                  <a:pt x="186" y="33"/>
                </a:lnTo>
                <a:lnTo>
                  <a:pt x="181" y="30"/>
                </a:lnTo>
                <a:lnTo>
                  <a:pt x="176" y="28"/>
                </a:lnTo>
                <a:lnTo>
                  <a:pt x="171" y="25"/>
                </a:lnTo>
                <a:lnTo>
                  <a:pt x="163" y="18"/>
                </a:lnTo>
                <a:lnTo>
                  <a:pt x="156" y="15"/>
                </a:lnTo>
                <a:lnTo>
                  <a:pt x="148" y="10"/>
                </a:lnTo>
                <a:lnTo>
                  <a:pt x="143" y="8"/>
                </a:lnTo>
                <a:lnTo>
                  <a:pt x="140" y="5"/>
                </a:lnTo>
                <a:lnTo>
                  <a:pt x="138" y="5"/>
                </a:lnTo>
                <a:lnTo>
                  <a:pt x="133" y="3"/>
                </a:lnTo>
                <a:lnTo>
                  <a:pt x="125" y="0"/>
                </a:lnTo>
                <a:lnTo>
                  <a:pt x="120" y="0"/>
                </a:lnTo>
                <a:lnTo>
                  <a:pt x="115" y="3"/>
                </a:lnTo>
                <a:lnTo>
                  <a:pt x="110" y="3"/>
                </a:lnTo>
                <a:lnTo>
                  <a:pt x="105" y="5"/>
                </a:lnTo>
                <a:lnTo>
                  <a:pt x="103" y="5"/>
                </a:lnTo>
                <a:lnTo>
                  <a:pt x="103" y="5"/>
                </a:lnTo>
                <a:lnTo>
                  <a:pt x="103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7" name="Freeform 23"/>
          <p:cNvSpPr/>
          <p:nvPr/>
        </p:nvSpPr>
        <p:spPr bwMode="auto">
          <a:xfrm>
            <a:off x="2824163" y="3106738"/>
            <a:ext cx="1192212" cy="1411287"/>
          </a:xfrm>
          <a:custGeom>
            <a:avLst/>
            <a:gdLst>
              <a:gd name="T0" fmla="*/ 58 w 751"/>
              <a:gd name="T1" fmla="*/ 525 h 889"/>
              <a:gd name="T2" fmla="*/ 108 w 751"/>
              <a:gd name="T3" fmla="*/ 585 h 889"/>
              <a:gd name="T4" fmla="*/ 156 w 751"/>
              <a:gd name="T5" fmla="*/ 630 h 889"/>
              <a:gd name="T6" fmla="*/ 216 w 751"/>
              <a:gd name="T7" fmla="*/ 680 h 889"/>
              <a:gd name="T8" fmla="*/ 294 w 751"/>
              <a:gd name="T9" fmla="*/ 728 h 889"/>
              <a:gd name="T10" fmla="*/ 367 w 751"/>
              <a:gd name="T11" fmla="*/ 768 h 889"/>
              <a:gd name="T12" fmla="*/ 422 w 751"/>
              <a:gd name="T13" fmla="*/ 798 h 889"/>
              <a:gd name="T14" fmla="*/ 482 w 751"/>
              <a:gd name="T15" fmla="*/ 828 h 889"/>
              <a:gd name="T16" fmla="*/ 527 w 751"/>
              <a:gd name="T17" fmla="*/ 849 h 889"/>
              <a:gd name="T18" fmla="*/ 565 w 751"/>
              <a:gd name="T19" fmla="*/ 796 h 889"/>
              <a:gd name="T20" fmla="*/ 603 w 751"/>
              <a:gd name="T21" fmla="*/ 741 h 889"/>
              <a:gd name="T22" fmla="*/ 643 w 751"/>
              <a:gd name="T23" fmla="*/ 678 h 889"/>
              <a:gd name="T24" fmla="*/ 681 w 751"/>
              <a:gd name="T25" fmla="*/ 607 h 889"/>
              <a:gd name="T26" fmla="*/ 706 w 751"/>
              <a:gd name="T27" fmla="*/ 542 h 889"/>
              <a:gd name="T28" fmla="*/ 718 w 751"/>
              <a:gd name="T29" fmla="*/ 479 h 889"/>
              <a:gd name="T30" fmla="*/ 723 w 751"/>
              <a:gd name="T31" fmla="*/ 404 h 889"/>
              <a:gd name="T32" fmla="*/ 721 w 751"/>
              <a:gd name="T33" fmla="*/ 316 h 889"/>
              <a:gd name="T34" fmla="*/ 713 w 751"/>
              <a:gd name="T35" fmla="*/ 231 h 889"/>
              <a:gd name="T36" fmla="*/ 706 w 751"/>
              <a:gd name="T37" fmla="*/ 155 h 889"/>
              <a:gd name="T38" fmla="*/ 696 w 751"/>
              <a:gd name="T39" fmla="*/ 100 h 889"/>
              <a:gd name="T40" fmla="*/ 673 w 751"/>
              <a:gd name="T41" fmla="*/ 52 h 889"/>
              <a:gd name="T42" fmla="*/ 633 w 751"/>
              <a:gd name="T43" fmla="*/ 25 h 889"/>
              <a:gd name="T44" fmla="*/ 575 w 751"/>
              <a:gd name="T45" fmla="*/ 35 h 889"/>
              <a:gd name="T46" fmla="*/ 510 w 751"/>
              <a:gd name="T47" fmla="*/ 52 h 889"/>
              <a:gd name="T48" fmla="*/ 432 w 751"/>
              <a:gd name="T49" fmla="*/ 73 h 889"/>
              <a:gd name="T50" fmla="*/ 359 w 751"/>
              <a:gd name="T51" fmla="*/ 95 h 889"/>
              <a:gd name="T52" fmla="*/ 304 w 751"/>
              <a:gd name="T53" fmla="*/ 115 h 889"/>
              <a:gd name="T54" fmla="*/ 261 w 751"/>
              <a:gd name="T55" fmla="*/ 143 h 889"/>
              <a:gd name="T56" fmla="*/ 218 w 751"/>
              <a:gd name="T57" fmla="*/ 196 h 889"/>
              <a:gd name="T58" fmla="*/ 231 w 751"/>
              <a:gd name="T59" fmla="*/ 140 h 889"/>
              <a:gd name="T60" fmla="*/ 279 w 751"/>
              <a:gd name="T61" fmla="*/ 98 h 889"/>
              <a:gd name="T62" fmla="*/ 337 w 751"/>
              <a:gd name="T63" fmla="*/ 78 h 889"/>
              <a:gd name="T64" fmla="*/ 412 w 751"/>
              <a:gd name="T65" fmla="*/ 52 h 889"/>
              <a:gd name="T66" fmla="*/ 495 w 751"/>
              <a:gd name="T67" fmla="*/ 30 h 889"/>
              <a:gd name="T68" fmla="*/ 573 w 751"/>
              <a:gd name="T69" fmla="*/ 12 h 889"/>
              <a:gd name="T70" fmla="*/ 628 w 751"/>
              <a:gd name="T71" fmla="*/ 0 h 889"/>
              <a:gd name="T72" fmla="*/ 681 w 751"/>
              <a:gd name="T73" fmla="*/ 2 h 889"/>
              <a:gd name="T74" fmla="*/ 713 w 751"/>
              <a:gd name="T75" fmla="*/ 40 h 889"/>
              <a:gd name="T76" fmla="*/ 731 w 751"/>
              <a:gd name="T77" fmla="*/ 95 h 889"/>
              <a:gd name="T78" fmla="*/ 741 w 751"/>
              <a:gd name="T79" fmla="*/ 158 h 889"/>
              <a:gd name="T80" fmla="*/ 748 w 751"/>
              <a:gd name="T81" fmla="*/ 238 h 889"/>
              <a:gd name="T82" fmla="*/ 751 w 751"/>
              <a:gd name="T83" fmla="*/ 331 h 889"/>
              <a:gd name="T84" fmla="*/ 751 w 751"/>
              <a:gd name="T85" fmla="*/ 419 h 889"/>
              <a:gd name="T86" fmla="*/ 748 w 751"/>
              <a:gd name="T87" fmla="*/ 494 h 889"/>
              <a:gd name="T88" fmla="*/ 746 w 751"/>
              <a:gd name="T89" fmla="*/ 545 h 889"/>
              <a:gd name="T90" fmla="*/ 723 w 751"/>
              <a:gd name="T91" fmla="*/ 595 h 889"/>
              <a:gd name="T92" fmla="*/ 686 w 751"/>
              <a:gd name="T93" fmla="*/ 660 h 889"/>
              <a:gd name="T94" fmla="*/ 640 w 751"/>
              <a:gd name="T95" fmla="*/ 736 h 889"/>
              <a:gd name="T96" fmla="*/ 598 w 751"/>
              <a:gd name="T97" fmla="*/ 803 h 889"/>
              <a:gd name="T98" fmla="*/ 560 w 751"/>
              <a:gd name="T99" fmla="*/ 859 h 889"/>
              <a:gd name="T100" fmla="*/ 527 w 751"/>
              <a:gd name="T101" fmla="*/ 886 h 889"/>
              <a:gd name="T102" fmla="*/ 467 w 751"/>
              <a:gd name="T103" fmla="*/ 871 h 889"/>
              <a:gd name="T104" fmla="*/ 417 w 751"/>
              <a:gd name="T105" fmla="*/ 849 h 889"/>
              <a:gd name="T106" fmla="*/ 349 w 751"/>
              <a:gd name="T107" fmla="*/ 808 h 889"/>
              <a:gd name="T108" fmla="*/ 304 w 751"/>
              <a:gd name="T109" fmla="*/ 776 h 889"/>
              <a:gd name="T110" fmla="*/ 256 w 751"/>
              <a:gd name="T111" fmla="*/ 743 h 889"/>
              <a:gd name="T112" fmla="*/ 206 w 751"/>
              <a:gd name="T113" fmla="*/ 710 h 889"/>
              <a:gd name="T114" fmla="*/ 161 w 751"/>
              <a:gd name="T115" fmla="*/ 673 h 889"/>
              <a:gd name="T116" fmla="*/ 110 w 751"/>
              <a:gd name="T117" fmla="*/ 630 h 889"/>
              <a:gd name="T118" fmla="*/ 40 w 751"/>
              <a:gd name="T119" fmla="*/ 557 h 889"/>
              <a:gd name="T120" fmla="*/ 2 w 751"/>
              <a:gd name="T121" fmla="*/ 505 h 889"/>
              <a:gd name="T122" fmla="*/ 33 w 751"/>
              <a:gd name="T123" fmla="*/ 439 h 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51" h="889">
                <a:moveTo>
                  <a:pt x="88" y="424"/>
                </a:moveTo>
                <a:lnTo>
                  <a:pt x="38" y="494"/>
                </a:lnTo>
                <a:lnTo>
                  <a:pt x="38" y="494"/>
                </a:lnTo>
                <a:lnTo>
                  <a:pt x="40" y="499"/>
                </a:lnTo>
                <a:lnTo>
                  <a:pt x="43" y="502"/>
                </a:lnTo>
                <a:lnTo>
                  <a:pt x="43" y="505"/>
                </a:lnTo>
                <a:lnTo>
                  <a:pt x="45" y="510"/>
                </a:lnTo>
                <a:lnTo>
                  <a:pt x="50" y="515"/>
                </a:lnTo>
                <a:lnTo>
                  <a:pt x="53" y="520"/>
                </a:lnTo>
                <a:lnTo>
                  <a:pt x="58" y="525"/>
                </a:lnTo>
                <a:lnTo>
                  <a:pt x="60" y="530"/>
                </a:lnTo>
                <a:lnTo>
                  <a:pt x="68" y="537"/>
                </a:lnTo>
                <a:lnTo>
                  <a:pt x="70" y="545"/>
                </a:lnTo>
                <a:lnTo>
                  <a:pt x="78" y="552"/>
                </a:lnTo>
                <a:lnTo>
                  <a:pt x="80" y="555"/>
                </a:lnTo>
                <a:lnTo>
                  <a:pt x="85" y="560"/>
                </a:lnTo>
                <a:lnTo>
                  <a:pt x="88" y="562"/>
                </a:lnTo>
                <a:lnTo>
                  <a:pt x="93" y="567"/>
                </a:lnTo>
                <a:lnTo>
                  <a:pt x="98" y="575"/>
                </a:lnTo>
                <a:lnTo>
                  <a:pt x="108" y="585"/>
                </a:lnTo>
                <a:lnTo>
                  <a:pt x="110" y="590"/>
                </a:lnTo>
                <a:lnTo>
                  <a:pt x="115" y="592"/>
                </a:lnTo>
                <a:lnTo>
                  <a:pt x="121" y="597"/>
                </a:lnTo>
                <a:lnTo>
                  <a:pt x="126" y="602"/>
                </a:lnTo>
                <a:lnTo>
                  <a:pt x="128" y="607"/>
                </a:lnTo>
                <a:lnTo>
                  <a:pt x="133" y="612"/>
                </a:lnTo>
                <a:lnTo>
                  <a:pt x="138" y="618"/>
                </a:lnTo>
                <a:lnTo>
                  <a:pt x="143" y="623"/>
                </a:lnTo>
                <a:lnTo>
                  <a:pt x="148" y="625"/>
                </a:lnTo>
                <a:lnTo>
                  <a:pt x="156" y="630"/>
                </a:lnTo>
                <a:lnTo>
                  <a:pt x="161" y="635"/>
                </a:lnTo>
                <a:lnTo>
                  <a:pt x="166" y="640"/>
                </a:lnTo>
                <a:lnTo>
                  <a:pt x="171" y="645"/>
                </a:lnTo>
                <a:lnTo>
                  <a:pt x="178" y="650"/>
                </a:lnTo>
                <a:lnTo>
                  <a:pt x="183" y="655"/>
                </a:lnTo>
                <a:lnTo>
                  <a:pt x="191" y="660"/>
                </a:lnTo>
                <a:lnTo>
                  <a:pt x="196" y="665"/>
                </a:lnTo>
                <a:lnTo>
                  <a:pt x="203" y="670"/>
                </a:lnTo>
                <a:lnTo>
                  <a:pt x="211" y="673"/>
                </a:lnTo>
                <a:lnTo>
                  <a:pt x="216" y="680"/>
                </a:lnTo>
                <a:lnTo>
                  <a:pt x="224" y="683"/>
                </a:lnTo>
                <a:lnTo>
                  <a:pt x="231" y="688"/>
                </a:lnTo>
                <a:lnTo>
                  <a:pt x="239" y="693"/>
                </a:lnTo>
                <a:lnTo>
                  <a:pt x="246" y="698"/>
                </a:lnTo>
                <a:lnTo>
                  <a:pt x="254" y="703"/>
                </a:lnTo>
                <a:lnTo>
                  <a:pt x="261" y="708"/>
                </a:lnTo>
                <a:lnTo>
                  <a:pt x="269" y="713"/>
                </a:lnTo>
                <a:lnTo>
                  <a:pt x="279" y="718"/>
                </a:lnTo>
                <a:lnTo>
                  <a:pt x="286" y="723"/>
                </a:lnTo>
                <a:lnTo>
                  <a:pt x="294" y="728"/>
                </a:lnTo>
                <a:lnTo>
                  <a:pt x="301" y="731"/>
                </a:lnTo>
                <a:lnTo>
                  <a:pt x="309" y="736"/>
                </a:lnTo>
                <a:lnTo>
                  <a:pt x="316" y="741"/>
                </a:lnTo>
                <a:lnTo>
                  <a:pt x="324" y="746"/>
                </a:lnTo>
                <a:lnTo>
                  <a:pt x="332" y="748"/>
                </a:lnTo>
                <a:lnTo>
                  <a:pt x="339" y="753"/>
                </a:lnTo>
                <a:lnTo>
                  <a:pt x="344" y="756"/>
                </a:lnTo>
                <a:lnTo>
                  <a:pt x="352" y="761"/>
                </a:lnTo>
                <a:lnTo>
                  <a:pt x="359" y="763"/>
                </a:lnTo>
                <a:lnTo>
                  <a:pt x="367" y="768"/>
                </a:lnTo>
                <a:lnTo>
                  <a:pt x="372" y="771"/>
                </a:lnTo>
                <a:lnTo>
                  <a:pt x="379" y="773"/>
                </a:lnTo>
                <a:lnTo>
                  <a:pt x="384" y="778"/>
                </a:lnTo>
                <a:lnTo>
                  <a:pt x="389" y="781"/>
                </a:lnTo>
                <a:lnTo>
                  <a:pt x="397" y="783"/>
                </a:lnTo>
                <a:lnTo>
                  <a:pt x="402" y="786"/>
                </a:lnTo>
                <a:lnTo>
                  <a:pt x="407" y="791"/>
                </a:lnTo>
                <a:lnTo>
                  <a:pt x="412" y="793"/>
                </a:lnTo>
                <a:lnTo>
                  <a:pt x="417" y="796"/>
                </a:lnTo>
                <a:lnTo>
                  <a:pt x="422" y="798"/>
                </a:lnTo>
                <a:lnTo>
                  <a:pt x="429" y="801"/>
                </a:lnTo>
                <a:lnTo>
                  <a:pt x="434" y="803"/>
                </a:lnTo>
                <a:lnTo>
                  <a:pt x="440" y="806"/>
                </a:lnTo>
                <a:lnTo>
                  <a:pt x="442" y="808"/>
                </a:lnTo>
                <a:lnTo>
                  <a:pt x="447" y="811"/>
                </a:lnTo>
                <a:lnTo>
                  <a:pt x="452" y="813"/>
                </a:lnTo>
                <a:lnTo>
                  <a:pt x="460" y="816"/>
                </a:lnTo>
                <a:lnTo>
                  <a:pt x="467" y="821"/>
                </a:lnTo>
                <a:lnTo>
                  <a:pt x="475" y="823"/>
                </a:lnTo>
                <a:lnTo>
                  <a:pt x="482" y="828"/>
                </a:lnTo>
                <a:lnTo>
                  <a:pt x="487" y="828"/>
                </a:lnTo>
                <a:lnTo>
                  <a:pt x="495" y="833"/>
                </a:lnTo>
                <a:lnTo>
                  <a:pt x="497" y="836"/>
                </a:lnTo>
                <a:lnTo>
                  <a:pt x="505" y="839"/>
                </a:lnTo>
                <a:lnTo>
                  <a:pt x="507" y="839"/>
                </a:lnTo>
                <a:lnTo>
                  <a:pt x="512" y="841"/>
                </a:lnTo>
                <a:lnTo>
                  <a:pt x="520" y="844"/>
                </a:lnTo>
                <a:lnTo>
                  <a:pt x="525" y="846"/>
                </a:lnTo>
                <a:lnTo>
                  <a:pt x="525" y="846"/>
                </a:lnTo>
                <a:lnTo>
                  <a:pt x="527" y="849"/>
                </a:lnTo>
                <a:lnTo>
                  <a:pt x="530" y="844"/>
                </a:lnTo>
                <a:lnTo>
                  <a:pt x="535" y="839"/>
                </a:lnTo>
                <a:lnTo>
                  <a:pt x="537" y="833"/>
                </a:lnTo>
                <a:lnTo>
                  <a:pt x="542" y="826"/>
                </a:lnTo>
                <a:lnTo>
                  <a:pt x="548" y="818"/>
                </a:lnTo>
                <a:lnTo>
                  <a:pt x="553" y="813"/>
                </a:lnTo>
                <a:lnTo>
                  <a:pt x="555" y="808"/>
                </a:lnTo>
                <a:lnTo>
                  <a:pt x="558" y="803"/>
                </a:lnTo>
                <a:lnTo>
                  <a:pt x="563" y="798"/>
                </a:lnTo>
                <a:lnTo>
                  <a:pt x="565" y="796"/>
                </a:lnTo>
                <a:lnTo>
                  <a:pt x="568" y="791"/>
                </a:lnTo>
                <a:lnTo>
                  <a:pt x="573" y="786"/>
                </a:lnTo>
                <a:lnTo>
                  <a:pt x="575" y="781"/>
                </a:lnTo>
                <a:lnTo>
                  <a:pt x="580" y="776"/>
                </a:lnTo>
                <a:lnTo>
                  <a:pt x="583" y="771"/>
                </a:lnTo>
                <a:lnTo>
                  <a:pt x="585" y="763"/>
                </a:lnTo>
                <a:lnTo>
                  <a:pt x="590" y="758"/>
                </a:lnTo>
                <a:lnTo>
                  <a:pt x="595" y="753"/>
                </a:lnTo>
                <a:lnTo>
                  <a:pt x="598" y="746"/>
                </a:lnTo>
                <a:lnTo>
                  <a:pt x="603" y="741"/>
                </a:lnTo>
                <a:lnTo>
                  <a:pt x="608" y="736"/>
                </a:lnTo>
                <a:lnTo>
                  <a:pt x="613" y="731"/>
                </a:lnTo>
                <a:lnTo>
                  <a:pt x="615" y="723"/>
                </a:lnTo>
                <a:lnTo>
                  <a:pt x="620" y="715"/>
                </a:lnTo>
                <a:lnTo>
                  <a:pt x="623" y="710"/>
                </a:lnTo>
                <a:lnTo>
                  <a:pt x="628" y="703"/>
                </a:lnTo>
                <a:lnTo>
                  <a:pt x="630" y="695"/>
                </a:lnTo>
                <a:lnTo>
                  <a:pt x="635" y="690"/>
                </a:lnTo>
                <a:lnTo>
                  <a:pt x="640" y="683"/>
                </a:lnTo>
                <a:lnTo>
                  <a:pt x="643" y="678"/>
                </a:lnTo>
                <a:lnTo>
                  <a:pt x="648" y="670"/>
                </a:lnTo>
                <a:lnTo>
                  <a:pt x="651" y="663"/>
                </a:lnTo>
                <a:lnTo>
                  <a:pt x="656" y="655"/>
                </a:lnTo>
                <a:lnTo>
                  <a:pt x="658" y="650"/>
                </a:lnTo>
                <a:lnTo>
                  <a:pt x="663" y="643"/>
                </a:lnTo>
                <a:lnTo>
                  <a:pt x="666" y="635"/>
                </a:lnTo>
                <a:lnTo>
                  <a:pt x="671" y="628"/>
                </a:lnTo>
                <a:lnTo>
                  <a:pt x="673" y="623"/>
                </a:lnTo>
                <a:lnTo>
                  <a:pt x="678" y="615"/>
                </a:lnTo>
                <a:lnTo>
                  <a:pt x="681" y="607"/>
                </a:lnTo>
                <a:lnTo>
                  <a:pt x="683" y="602"/>
                </a:lnTo>
                <a:lnTo>
                  <a:pt x="686" y="595"/>
                </a:lnTo>
                <a:lnTo>
                  <a:pt x="688" y="587"/>
                </a:lnTo>
                <a:lnTo>
                  <a:pt x="691" y="582"/>
                </a:lnTo>
                <a:lnTo>
                  <a:pt x="696" y="575"/>
                </a:lnTo>
                <a:lnTo>
                  <a:pt x="698" y="567"/>
                </a:lnTo>
                <a:lnTo>
                  <a:pt x="701" y="562"/>
                </a:lnTo>
                <a:lnTo>
                  <a:pt x="701" y="555"/>
                </a:lnTo>
                <a:lnTo>
                  <a:pt x="703" y="550"/>
                </a:lnTo>
                <a:lnTo>
                  <a:pt x="706" y="542"/>
                </a:lnTo>
                <a:lnTo>
                  <a:pt x="708" y="537"/>
                </a:lnTo>
                <a:lnTo>
                  <a:pt x="711" y="532"/>
                </a:lnTo>
                <a:lnTo>
                  <a:pt x="711" y="525"/>
                </a:lnTo>
                <a:lnTo>
                  <a:pt x="713" y="520"/>
                </a:lnTo>
                <a:lnTo>
                  <a:pt x="713" y="515"/>
                </a:lnTo>
                <a:lnTo>
                  <a:pt x="716" y="507"/>
                </a:lnTo>
                <a:lnTo>
                  <a:pt x="716" y="499"/>
                </a:lnTo>
                <a:lnTo>
                  <a:pt x="718" y="494"/>
                </a:lnTo>
                <a:lnTo>
                  <a:pt x="718" y="487"/>
                </a:lnTo>
                <a:lnTo>
                  <a:pt x="718" y="479"/>
                </a:lnTo>
                <a:lnTo>
                  <a:pt x="718" y="474"/>
                </a:lnTo>
                <a:lnTo>
                  <a:pt x="721" y="467"/>
                </a:lnTo>
                <a:lnTo>
                  <a:pt x="721" y="457"/>
                </a:lnTo>
                <a:lnTo>
                  <a:pt x="721" y="452"/>
                </a:lnTo>
                <a:lnTo>
                  <a:pt x="721" y="442"/>
                </a:lnTo>
                <a:lnTo>
                  <a:pt x="721" y="434"/>
                </a:lnTo>
                <a:lnTo>
                  <a:pt x="721" y="427"/>
                </a:lnTo>
                <a:lnTo>
                  <a:pt x="721" y="419"/>
                </a:lnTo>
                <a:lnTo>
                  <a:pt x="721" y="412"/>
                </a:lnTo>
                <a:lnTo>
                  <a:pt x="723" y="404"/>
                </a:lnTo>
                <a:lnTo>
                  <a:pt x="721" y="394"/>
                </a:lnTo>
                <a:lnTo>
                  <a:pt x="721" y="386"/>
                </a:lnTo>
                <a:lnTo>
                  <a:pt x="721" y="376"/>
                </a:lnTo>
                <a:lnTo>
                  <a:pt x="721" y="369"/>
                </a:lnTo>
                <a:lnTo>
                  <a:pt x="721" y="359"/>
                </a:lnTo>
                <a:lnTo>
                  <a:pt x="721" y="351"/>
                </a:lnTo>
                <a:lnTo>
                  <a:pt x="721" y="344"/>
                </a:lnTo>
                <a:lnTo>
                  <a:pt x="721" y="334"/>
                </a:lnTo>
                <a:lnTo>
                  <a:pt x="721" y="326"/>
                </a:lnTo>
                <a:lnTo>
                  <a:pt x="721" y="316"/>
                </a:lnTo>
                <a:lnTo>
                  <a:pt x="718" y="309"/>
                </a:lnTo>
                <a:lnTo>
                  <a:pt x="718" y="299"/>
                </a:lnTo>
                <a:lnTo>
                  <a:pt x="718" y="291"/>
                </a:lnTo>
                <a:lnTo>
                  <a:pt x="718" y="281"/>
                </a:lnTo>
                <a:lnTo>
                  <a:pt x="718" y="273"/>
                </a:lnTo>
                <a:lnTo>
                  <a:pt x="718" y="266"/>
                </a:lnTo>
                <a:lnTo>
                  <a:pt x="716" y="256"/>
                </a:lnTo>
                <a:lnTo>
                  <a:pt x="716" y="248"/>
                </a:lnTo>
                <a:lnTo>
                  <a:pt x="716" y="238"/>
                </a:lnTo>
                <a:lnTo>
                  <a:pt x="713" y="231"/>
                </a:lnTo>
                <a:lnTo>
                  <a:pt x="713" y="223"/>
                </a:lnTo>
                <a:lnTo>
                  <a:pt x="713" y="216"/>
                </a:lnTo>
                <a:lnTo>
                  <a:pt x="711" y="208"/>
                </a:lnTo>
                <a:lnTo>
                  <a:pt x="711" y="201"/>
                </a:lnTo>
                <a:lnTo>
                  <a:pt x="711" y="191"/>
                </a:lnTo>
                <a:lnTo>
                  <a:pt x="708" y="183"/>
                </a:lnTo>
                <a:lnTo>
                  <a:pt x="708" y="178"/>
                </a:lnTo>
                <a:lnTo>
                  <a:pt x="708" y="171"/>
                </a:lnTo>
                <a:lnTo>
                  <a:pt x="706" y="163"/>
                </a:lnTo>
                <a:lnTo>
                  <a:pt x="706" y="155"/>
                </a:lnTo>
                <a:lnTo>
                  <a:pt x="703" y="150"/>
                </a:lnTo>
                <a:lnTo>
                  <a:pt x="703" y="143"/>
                </a:lnTo>
                <a:lnTo>
                  <a:pt x="701" y="138"/>
                </a:lnTo>
                <a:lnTo>
                  <a:pt x="701" y="130"/>
                </a:lnTo>
                <a:lnTo>
                  <a:pt x="701" y="125"/>
                </a:lnTo>
                <a:lnTo>
                  <a:pt x="698" y="120"/>
                </a:lnTo>
                <a:lnTo>
                  <a:pt x="698" y="115"/>
                </a:lnTo>
                <a:lnTo>
                  <a:pt x="696" y="110"/>
                </a:lnTo>
                <a:lnTo>
                  <a:pt x="696" y="105"/>
                </a:lnTo>
                <a:lnTo>
                  <a:pt x="696" y="100"/>
                </a:lnTo>
                <a:lnTo>
                  <a:pt x="693" y="95"/>
                </a:lnTo>
                <a:lnTo>
                  <a:pt x="693" y="93"/>
                </a:lnTo>
                <a:lnTo>
                  <a:pt x="691" y="88"/>
                </a:lnTo>
                <a:lnTo>
                  <a:pt x="691" y="85"/>
                </a:lnTo>
                <a:lnTo>
                  <a:pt x="688" y="80"/>
                </a:lnTo>
                <a:lnTo>
                  <a:pt x="688" y="75"/>
                </a:lnTo>
                <a:lnTo>
                  <a:pt x="683" y="70"/>
                </a:lnTo>
                <a:lnTo>
                  <a:pt x="681" y="63"/>
                </a:lnTo>
                <a:lnTo>
                  <a:pt x="676" y="57"/>
                </a:lnTo>
                <a:lnTo>
                  <a:pt x="673" y="52"/>
                </a:lnTo>
                <a:lnTo>
                  <a:pt x="671" y="47"/>
                </a:lnTo>
                <a:lnTo>
                  <a:pt x="668" y="42"/>
                </a:lnTo>
                <a:lnTo>
                  <a:pt x="666" y="40"/>
                </a:lnTo>
                <a:lnTo>
                  <a:pt x="663" y="37"/>
                </a:lnTo>
                <a:lnTo>
                  <a:pt x="658" y="32"/>
                </a:lnTo>
                <a:lnTo>
                  <a:pt x="651" y="30"/>
                </a:lnTo>
                <a:lnTo>
                  <a:pt x="645" y="27"/>
                </a:lnTo>
                <a:lnTo>
                  <a:pt x="643" y="27"/>
                </a:lnTo>
                <a:lnTo>
                  <a:pt x="638" y="25"/>
                </a:lnTo>
                <a:lnTo>
                  <a:pt x="633" y="25"/>
                </a:lnTo>
                <a:lnTo>
                  <a:pt x="628" y="25"/>
                </a:lnTo>
                <a:lnTo>
                  <a:pt x="623" y="25"/>
                </a:lnTo>
                <a:lnTo>
                  <a:pt x="615" y="25"/>
                </a:lnTo>
                <a:lnTo>
                  <a:pt x="608" y="27"/>
                </a:lnTo>
                <a:lnTo>
                  <a:pt x="603" y="27"/>
                </a:lnTo>
                <a:lnTo>
                  <a:pt x="598" y="30"/>
                </a:lnTo>
                <a:lnTo>
                  <a:pt x="593" y="30"/>
                </a:lnTo>
                <a:lnTo>
                  <a:pt x="588" y="32"/>
                </a:lnTo>
                <a:lnTo>
                  <a:pt x="583" y="32"/>
                </a:lnTo>
                <a:lnTo>
                  <a:pt x="575" y="35"/>
                </a:lnTo>
                <a:lnTo>
                  <a:pt x="570" y="35"/>
                </a:lnTo>
                <a:lnTo>
                  <a:pt x="565" y="37"/>
                </a:lnTo>
                <a:lnTo>
                  <a:pt x="558" y="40"/>
                </a:lnTo>
                <a:lnTo>
                  <a:pt x="550" y="40"/>
                </a:lnTo>
                <a:lnTo>
                  <a:pt x="545" y="42"/>
                </a:lnTo>
                <a:lnTo>
                  <a:pt x="537" y="45"/>
                </a:lnTo>
                <a:lnTo>
                  <a:pt x="530" y="45"/>
                </a:lnTo>
                <a:lnTo>
                  <a:pt x="522" y="47"/>
                </a:lnTo>
                <a:lnTo>
                  <a:pt x="515" y="50"/>
                </a:lnTo>
                <a:lnTo>
                  <a:pt x="510" y="52"/>
                </a:lnTo>
                <a:lnTo>
                  <a:pt x="502" y="52"/>
                </a:lnTo>
                <a:lnTo>
                  <a:pt x="495" y="55"/>
                </a:lnTo>
                <a:lnTo>
                  <a:pt x="487" y="57"/>
                </a:lnTo>
                <a:lnTo>
                  <a:pt x="480" y="60"/>
                </a:lnTo>
                <a:lnTo>
                  <a:pt x="472" y="63"/>
                </a:lnTo>
                <a:lnTo>
                  <a:pt x="465" y="65"/>
                </a:lnTo>
                <a:lnTo>
                  <a:pt x="457" y="68"/>
                </a:lnTo>
                <a:lnTo>
                  <a:pt x="450" y="70"/>
                </a:lnTo>
                <a:lnTo>
                  <a:pt x="440" y="73"/>
                </a:lnTo>
                <a:lnTo>
                  <a:pt x="432" y="73"/>
                </a:lnTo>
                <a:lnTo>
                  <a:pt x="424" y="75"/>
                </a:lnTo>
                <a:lnTo>
                  <a:pt x="419" y="78"/>
                </a:lnTo>
                <a:lnTo>
                  <a:pt x="409" y="80"/>
                </a:lnTo>
                <a:lnTo>
                  <a:pt x="402" y="83"/>
                </a:lnTo>
                <a:lnTo>
                  <a:pt x="397" y="85"/>
                </a:lnTo>
                <a:lnTo>
                  <a:pt x="389" y="88"/>
                </a:lnTo>
                <a:lnTo>
                  <a:pt x="382" y="90"/>
                </a:lnTo>
                <a:lnTo>
                  <a:pt x="374" y="90"/>
                </a:lnTo>
                <a:lnTo>
                  <a:pt x="367" y="93"/>
                </a:lnTo>
                <a:lnTo>
                  <a:pt x="359" y="95"/>
                </a:lnTo>
                <a:lnTo>
                  <a:pt x="354" y="98"/>
                </a:lnTo>
                <a:lnTo>
                  <a:pt x="347" y="100"/>
                </a:lnTo>
                <a:lnTo>
                  <a:pt x="342" y="103"/>
                </a:lnTo>
                <a:lnTo>
                  <a:pt x="337" y="105"/>
                </a:lnTo>
                <a:lnTo>
                  <a:pt x="329" y="108"/>
                </a:lnTo>
                <a:lnTo>
                  <a:pt x="324" y="108"/>
                </a:lnTo>
                <a:lnTo>
                  <a:pt x="319" y="110"/>
                </a:lnTo>
                <a:lnTo>
                  <a:pt x="314" y="113"/>
                </a:lnTo>
                <a:lnTo>
                  <a:pt x="309" y="113"/>
                </a:lnTo>
                <a:lnTo>
                  <a:pt x="304" y="115"/>
                </a:lnTo>
                <a:lnTo>
                  <a:pt x="299" y="118"/>
                </a:lnTo>
                <a:lnTo>
                  <a:pt x="296" y="120"/>
                </a:lnTo>
                <a:lnTo>
                  <a:pt x="289" y="120"/>
                </a:lnTo>
                <a:lnTo>
                  <a:pt x="284" y="123"/>
                </a:lnTo>
                <a:lnTo>
                  <a:pt x="281" y="125"/>
                </a:lnTo>
                <a:lnTo>
                  <a:pt x="279" y="128"/>
                </a:lnTo>
                <a:lnTo>
                  <a:pt x="274" y="130"/>
                </a:lnTo>
                <a:lnTo>
                  <a:pt x="271" y="135"/>
                </a:lnTo>
                <a:lnTo>
                  <a:pt x="266" y="138"/>
                </a:lnTo>
                <a:lnTo>
                  <a:pt x="261" y="143"/>
                </a:lnTo>
                <a:lnTo>
                  <a:pt x="256" y="148"/>
                </a:lnTo>
                <a:lnTo>
                  <a:pt x="251" y="155"/>
                </a:lnTo>
                <a:lnTo>
                  <a:pt x="246" y="160"/>
                </a:lnTo>
                <a:lnTo>
                  <a:pt x="241" y="168"/>
                </a:lnTo>
                <a:lnTo>
                  <a:pt x="236" y="173"/>
                </a:lnTo>
                <a:lnTo>
                  <a:pt x="231" y="178"/>
                </a:lnTo>
                <a:lnTo>
                  <a:pt x="226" y="183"/>
                </a:lnTo>
                <a:lnTo>
                  <a:pt x="224" y="188"/>
                </a:lnTo>
                <a:lnTo>
                  <a:pt x="218" y="193"/>
                </a:lnTo>
                <a:lnTo>
                  <a:pt x="218" y="196"/>
                </a:lnTo>
                <a:lnTo>
                  <a:pt x="188" y="188"/>
                </a:lnTo>
                <a:lnTo>
                  <a:pt x="191" y="186"/>
                </a:lnTo>
                <a:lnTo>
                  <a:pt x="196" y="181"/>
                </a:lnTo>
                <a:lnTo>
                  <a:pt x="198" y="176"/>
                </a:lnTo>
                <a:lnTo>
                  <a:pt x="203" y="171"/>
                </a:lnTo>
                <a:lnTo>
                  <a:pt x="208" y="165"/>
                </a:lnTo>
                <a:lnTo>
                  <a:pt x="216" y="160"/>
                </a:lnTo>
                <a:lnTo>
                  <a:pt x="218" y="153"/>
                </a:lnTo>
                <a:lnTo>
                  <a:pt x="226" y="145"/>
                </a:lnTo>
                <a:lnTo>
                  <a:pt x="231" y="140"/>
                </a:lnTo>
                <a:lnTo>
                  <a:pt x="236" y="133"/>
                </a:lnTo>
                <a:lnTo>
                  <a:pt x="241" y="128"/>
                </a:lnTo>
                <a:lnTo>
                  <a:pt x="246" y="123"/>
                </a:lnTo>
                <a:lnTo>
                  <a:pt x="251" y="118"/>
                </a:lnTo>
                <a:lnTo>
                  <a:pt x="254" y="113"/>
                </a:lnTo>
                <a:lnTo>
                  <a:pt x="256" y="110"/>
                </a:lnTo>
                <a:lnTo>
                  <a:pt x="261" y="108"/>
                </a:lnTo>
                <a:lnTo>
                  <a:pt x="266" y="103"/>
                </a:lnTo>
                <a:lnTo>
                  <a:pt x="274" y="100"/>
                </a:lnTo>
                <a:lnTo>
                  <a:pt x="279" y="98"/>
                </a:lnTo>
                <a:lnTo>
                  <a:pt x="284" y="95"/>
                </a:lnTo>
                <a:lnTo>
                  <a:pt x="286" y="93"/>
                </a:lnTo>
                <a:lnTo>
                  <a:pt x="294" y="93"/>
                </a:lnTo>
                <a:lnTo>
                  <a:pt x="296" y="90"/>
                </a:lnTo>
                <a:lnTo>
                  <a:pt x="304" y="88"/>
                </a:lnTo>
                <a:lnTo>
                  <a:pt x="309" y="85"/>
                </a:lnTo>
                <a:lnTo>
                  <a:pt x="316" y="85"/>
                </a:lnTo>
                <a:lnTo>
                  <a:pt x="321" y="83"/>
                </a:lnTo>
                <a:lnTo>
                  <a:pt x="329" y="80"/>
                </a:lnTo>
                <a:lnTo>
                  <a:pt x="337" y="78"/>
                </a:lnTo>
                <a:lnTo>
                  <a:pt x="342" y="75"/>
                </a:lnTo>
                <a:lnTo>
                  <a:pt x="349" y="73"/>
                </a:lnTo>
                <a:lnTo>
                  <a:pt x="357" y="70"/>
                </a:lnTo>
                <a:lnTo>
                  <a:pt x="364" y="68"/>
                </a:lnTo>
                <a:lnTo>
                  <a:pt x="372" y="65"/>
                </a:lnTo>
                <a:lnTo>
                  <a:pt x="379" y="63"/>
                </a:lnTo>
                <a:lnTo>
                  <a:pt x="389" y="60"/>
                </a:lnTo>
                <a:lnTo>
                  <a:pt x="397" y="57"/>
                </a:lnTo>
                <a:lnTo>
                  <a:pt x="404" y="55"/>
                </a:lnTo>
                <a:lnTo>
                  <a:pt x="412" y="52"/>
                </a:lnTo>
                <a:lnTo>
                  <a:pt x="422" y="52"/>
                </a:lnTo>
                <a:lnTo>
                  <a:pt x="429" y="50"/>
                </a:lnTo>
                <a:lnTo>
                  <a:pt x="440" y="47"/>
                </a:lnTo>
                <a:lnTo>
                  <a:pt x="447" y="45"/>
                </a:lnTo>
                <a:lnTo>
                  <a:pt x="455" y="42"/>
                </a:lnTo>
                <a:lnTo>
                  <a:pt x="462" y="40"/>
                </a:lnTo>
                <a:lnTo>
                  <a:pt x="470" y="37"/>
                </a:lnTo>
                <a:lnTo>
                  <a:pt x="477" y="35"/>
                </a:lnTo>
                <a:lnTo>
                  <a:pt x="487" y="32"/>
                </a:lnTo>
                <a:lnTo>
                  <a:pt x="495" y="30"/>
                </a:lnTo>
                <a:lnTo>
                  <a:pt x="505" y="27"/>
                </a:lnTo>
                <a:lnTo>
                  <a:pt x="512" y="25"/>
                </a:lnTo>
                <a:lnTo>
                  <a:pt x="520" y="25"/>
                </a:lnTo>
                <a:lnTo>
                  <a:pt x="527" y="22"/>
                </a:lnTo>
                <a:lnTo>
                  <a:pt x="535" y="20"/>
                </a:lnTo>
                <a:lnTo>
                  <a:pt x="542" y="17"/>
                </a:lnTo>
                <a:lnTo>
                  <a:pt x="550" y="15"/>
                </a:lnTo>
                <a:lnTo>
                  <a:pt x="558" y="15"/>
                </a:lnTo>
                <a:lnTo>
                  <a:pt x="565" y="12"/>
                </a:lnTo>
                <a:lnTo>
                  <a:pt x="573" y="12"/>
                </a:lnTo>
                <a:lnTo>
                  <a:pt x="578" y="10"/>
                </a:lnTo>
                <a:lnTo>
                  <a:pt x="585" y="7"/>
                </a:lnTo>
                <a:lnTo>
                  <a:pt x="593" y="7"/>
                </a:lnTo>
                <a:lnTo>
                  <a:pt x="598" y="5"/>
                </a:lnTo>
                <a:lnTo>
                  <a:pt x="603" y="5"/>
                </a:lnTo>
                <a:lnTo>
                  <a:pt x="608" y="2"/>
                </a:lnTo>
                <a:lnTo>
                  <a:pt x="615" y="2"/>
                </a:lnTo>
                <a:lnTo>
                  <a:pt x="618" y="2"/>
                </a:lnTo>
                <a:lnTo>
                  <a:pt x="623" y="0"/>
                </a:lnTo>
                <a:lnTo>
                  <a:pt x="628" y="0"/>
                </a:lnTo>
                <a:lnTo>
                  <a:pt x="633" y="0"/>
                </a:lnTo>
                <a:lnTo>
                  <a:pt x="638" y="0"/>
                </a:lnTo>
                <a:lnTo>
                  <a:pt x="645" y="0"/>
                </a:lnTo>
                <a:lnTo>
                  <a:pt x="651" y="0"/>
                </a:lnTo>
                <a:lnTo>
                  <a:pt x="653" y="0"/>
                </a:lnTo>
                <a:lnTo>
                  <a:pt x="658" y="0"/>
                </a:lnTo>
                <a:lnTo>
                  <a:pt x="663" y="0"/>
                </a:lnTo>
                <a:lnTo>
                  <a:pt x="671" y="0"/>
                </a:lnTo>
                <a:lnTo>
                  <a:pt x="676" y="2"/>
                </a:lnTo>
                <a:lnTo>
                  <a:pt x="681" y="2"/>
                </a:lnTo>
                <a:lnTo>
                  <a:pt x="688" y="5"/>
                </a:lnTo>
                <a:lnTo>
                  <a:pt x="691" y="7"/>
                </a:lnTo>
                <a:lnTo>
                  <a:pt x="698" y="12"/>
                </a:lnTo>
                <a:lnTo>
                  <a:pt x="701" y="15"/>
                </a:lnTo>
                <a:lnTo>
                  <a:pt x="703" y="22"/>
                </a:lnTo>
                <a:lnTo>
                  <a:pt x="706" y="25"/>
                </a:lnTo>
                <a:lnTo>
                  <a:pt x="708" y="27"/>
                </a:lnTo>
                <a:lnTo>
                  <a:pt x="711" y="32"/>
                </a:lnTo>
                <a:lnTo>
                  <a:pt x="711" y="35"/>
                </a:lnTo>
                <a:lnTo>
                  <a:pt x="713" y="40"/>
                </a:lnTo>
                <a:lnTo>
                  <a:pt x="716" y="45"/>
                </a:lnTo>
                <a:lnTo>
                  <a:pt x="718" y="50"/>
                </a:lnTo>
                <a:lnTo>
                  <a:pt x="718" y="55"/>
                </a:lnTo>
                <a:lnTo>
                  <a:pt x="721" y="63"/>
                </a:lnTo>
                <a:lnTo>
                  <a:pt x="723" y="68"/>
                </a:lnTo>
                <a:lnTo>
                  <a:pt x="726" y="75"/>
                </a:lnTo>
                <a:lnTo>
                  <a:pt x="728" y="83"/>
                </a:lnTo>
                <a:lnTo>
                  <a:pt x="731" y="88"/>
                </a:lnTo>
                <a:lnTo>
                  <a:pt x="731" y="90"/>
                </a:lnTo>
                <a:lnTo>
                  <a:pt x="731" y="95"/>
                </a:lnTo>
                <a:lnTo>
                  <a:pt x="733" y="100"/>
                </a:lnTo>
                <a:lnTo>
                  <a:pt x="733" y="105"/>
                </a:lnTo>
                <a:lnTo>
                  <a:pt x="736" y="110"/>
                </a:lnTo>
                <a:lnTo>
                  <a:pt x="736" y="115"/>
                </a:lnTo>
                <a:lnTo>
                  <a:pt x="738" y="123"/>
                </a:lnTo>
                <a:lnTo>
                  <a:pt x="738" y="130"/>
                </a:lnTo>
                <a:lnTo>
                  <a:pt x="738" y="135"/>
                </a:lnTo>
                <a:lnTo>
                  <a:pt x="738" y="143"/>
                </a:lnTo>
                <a:lnTo>
                  <a:pt x="741" y="150"/>
                </a:lnTo>
                <a:lnTo>
                  <a:pt x="741" y="158"/>
                </a:lnTo>
                <a:lnTo>
                  <a:pt x="741" y="165"/>
                </a:lnTo>
                <a:lnTo>
                  <a:pt x="743" y="173"/>
                </a:lnTo>
                <a:lnTo>
                  <a:pt x="743" y="181"/>
                </a:lnTo>
                <a:lnTo>
                  <a:pt x="743" y="188"/>
                </a:lnTo>
                <a:lnTo>
                  <a:pt x="746" y="196"/>
                </a:lnTo>
                <a:lnTo>
                  <a:pt x="746" y="203"/>
                </a:lnTo>
                <a:lnTo>
                  <a:pt x="746" y="213"/>
                </a:lnTo>
                <a:lnTo>
                  <a:pt x="746" y="221"/>
                </a:lnTo>
                <a:lnTo>
                  <a:pt x="746" y="231"/>
                </a:lnTo>
                <a:lnTo>
                  <a:pt x="748" y="238"/>
                </a:lnTo>
                <a:lnTo>
                  <a:pt x="748" y="248"/>
                </a:lnTo>
                <a:lnTo>
                  <a:pt x="748" y="258"/>
                </a:lnTo>
                <a:lnTo>
                  <a:pt x="748" y="266"/>
                </a:lnTo>
                <a:lnTo>
                  <a:pt x="748" y="276"/>
                </a:lnTo>
                <a:lnTo>
                  <a:pt x="748" y="286"/>
                </a:lnTo>
                <a:lnTo>
                  <a:pt x="748" y="294"/>
                </a:lnTo>
                <a:lnTo>
                  <a:pt x="748" y="304"/>
                </a:lnTo>
                <a:lnTo>
                  <a:pt x="751" y="314"/>
                </a:lnTo>
                <a:lnTo>
                  <a:pt x="751" y="324"/>
                </a:lnTo>
                <a:lnTo>
                  <a:pt x="751" y="331"/>
                </a:lnTo>
                <a:lnTo>
                  <a:pt x="751" y="341"/>
                </a:lnTo>
                <a:lnTo>
                  <a:pt x="751" y="349"/>
                </a:lnTo>
                <a:lnTo>
                  <a:pt x="751" y="359"/>
                </a:lnTo>
                <a:lnTo>
                  <a:pt x="751" y="366"/>
                </a:lnTo>
                <a:lnTo>
                  <a:pt x="751" y="376"/>
                </a:lnTo>
                <a:lnTo>
                  <a:pt x="751" y="386"/>
                </a:lnTo>
                <a:lnTo>
                  <a:pt x="751" y="397"/>
                </a:lnTo>
                <a:lnTo>
                  <a:pt x="751" y="404"/>
                </a:lnTo>
                <a:lnTo>
                  <a:pt x="751" y="412"/>
                </a:lnTo>
                <a:lnTo>
                  <a:pt x="751" y="419"/>
                </a:lnTo>
                <a:lnTo>
                  <a:pt x="751" y="429"/>
                </a:lnTo>
                <a:lnTo>
                  <a:pt x="751" y="437"/>
                </a:lnTo>
                <a:lnTo>
                  <a:pt x="751" y="444"/>
                </a:lnTo>
                <a:lnTo>
                  <a:pt x="751" y="452"/>
                </a:lnTo>
                <a:lnTo>
                  <a:pt x="751" y="462"/>
                </a:lnTo>
                <a:lnTo>
                  <a:pt x="748" y="467"/>
                </a:lnTo>
                <a:lnTo>
                  <a:pt x="748" y="474"/>
                </a:lnTo>
                <a:lnTo>
                  <a:pt x="748" y="482"/>
                </a:lnTo>
                <a:lnTo>
                  <a:pt x="748" y="489"/>
                </a:lnTo>
                <a:lnTo>
                  <a:pt x="748" y="494"/>
                </a:lnTo>
                <a:lnTo>
                  <a:pt x="748" y="502"/>
                </a:lnTo>
                <a:lnTo>
                  <a:pt x="748" y="507"/>
                </a:lnTo>
                <a:lnTo>
                  <a:pt x="748" y="515"/>
                </a:lnTo>
                <a:lnTo>
                  <a:pt x="748" y="517"/>
                </a:lnTo>
                <a:lnTo>
                  <a:pt x="746" y="525"/>
                </a:lnTo>
                <a:lnTo>
                  <a:pt x="746" y="527"/>
                </a:lnTo>
                <a:lnTo>
                  <a:pt x="746" y="532"/>
                </a:lnTo>
                <a:lnTo>
                  <a:pt x="746" y="537"/>
                </a:lnTo>
                <a:lnTo>
                  <a:pt x="746" y="542"/>
                </a:lnTo>
                <a:lnTo>
                  <a:pt x="746" y="545"/>
                </a:lnTo>
                <a:lnTo>
                  <a:pt x="746" y="547"/>
                </a:lnTo>
                <a:lnTo>
                  <a:pt x="741" y="555"/>
                </a:lnTo>
                <a:lnTo>
                  <a:pt x="738" y="562"/>
                </a:lnTo>
                <a:lnTo>
                  <a:pt x="738" y="565"/>
                </a:lnTo>
                <a:lnTo>
                  <a:pt x="736" y="570"/>
                </a:lnTo>
                <a:lnTo>
                  <a:pt x="733" y="575"/>
                </a:lnTo>
                <a:lnTo>
                  <a:pt x="731" y="580"/>
                </a:lnTo>
                <a:lnTo>
                  <a:pt x="728" y="585"/>
                </a:lnTo>
                <a:lnTo>
                  <a:pt x="726" y="590"/>
                </a:lnTo>
                <a:lnTo>
                  <a:pt x="723" y="595"/>
                </a:lnTo>
                <a:lnTo>
                  <a:pt x="721" y="602"/>
                </a:lnTo>
                <a:lnTo>
                  <a:pt x="716" y="607"/>
                </a:lnTo>
                <a:lnTo>
                  <a:pt x="713" y="615"/>
                </a:lnTo>
                <a:lnTo>
                  <a:pt x="711" y="620"/>
                </a:lnTo>
                <a:lnTo>
                  <a:pt x="708" y="628"/>
                </a:lnTo>
                <a:lnTo>
                  <a:pt x="703" y="633"/>
                </a:lnTo>
                <a:lnTo>
                  <a:pt x="698" y="640"/>
                </a:lnTo>
                <a:lnTo>
                  <a:pt x="696" y="648"/>
                </a:lnTo>
                <a:lnTo>
                  <a:pt x="691" y="653"/>
                </a:lnTo>
                <a:lnTo>
                  <a:pt x="686" y="660"/>
                </a:lnTo>
                <a:lnTo>
                  <a:pt x="683" y="668"/>
                </a:lnTo>
                <a:lnTo>
                  <a:pt x="678" y="675"/>
                </a:lnTo>
                <a:lnTo>
                  <a:pt x="673" y="683"/>
                </a:lnTo>
                <a:lnTo>
                  <a:pt x="671" y="690"/>
                </a:lnTo>
                <a:lnTo>
                  <a:pt x="666" y="698"/>
                </a:lnTo>
                <a:lnTo>
                  <a:pt x="661" y="705"/>
                </a:lnTo>
                <a:lnTo>
                  <a:pt x="656" y="713"/>
                </a:lnTo>
                <a:lnTo>
                  <a:pt x="651" y="720"/>
                </a:lnTo>
                <a:lnTo>
                  <a:pt x="645" y="728"/>
                </a:lnTo>
                <a:lnTo>
                  <a:pt x="640" y="736"/>
                </a:lnTo>
                <a:lnTo>
                  <a:pt x="638" y="743"/>
                </a:lnTo>
                <a:lnTo>
                  <a:pt x="633" y="751"/>
                </a:lnTo>
                <a:lnTo>
                  <a:pt x="628" y="756"/>
                </a:lnTo>
                <a:lnTo>
                  <a:pt x="623" y="763"/>
                </a:lnTo>
                <a:lnTo>
                  <a:pt x="620" y="771"/>
                </a:lnTo>
                <a:lnTo>
                  <a:pt x="615" y="776"/>
                </a:lnTo>
                <a:lnTo>
                  <a:pt x="610" y="783"/>
                </a:lnTo>
                <a:lnTo>
                  <a:pt x="605" y="791"/>
                </a:lnTo>
                <a:lnTo>
                  <a:pt x="603" y="798"/>
                </a:lnTo>
                <a:lnTo>
                  <a:pt x="598" y="803"/>
                </a:lnTo>
                <a:lnTo>
                  <a:pt x="593" y="808"/>
                </a:lnTo>
                <a:lnTo>
                  <a:pt x="588" y="816"/>
                </a:lnTo>
                <a:lnTo>
                  <a:pt x="585" y="821"/>
                </a:lnTo>
                <a:lnTo>
                  <a:pt x="580" y="828"/>
                </a:lnTo>
                <a:lnTo>
                  <a:pt x="578" y="833"/>
                </a:lnTo>
                <a:lnTo>
                  <a:pt x="573" y="839"/>
                </a:lnTo>
                <a:lnTo>
                  <a:pt x="570" y="846"/>
                </a:lnTo>
                <a:lnTo>
                  <a:pt x="568" y="849"/>
                </a:lnTo>
                <a:lnTo>
                  <a:pt x="565" y="854"/>
                </a:lnTo>
                <a:lnTo>
                  <a:pt x="560" y="859"/>
                </a:lnTo>
                <a:lnTo>
                  <a:pt x="558" y="864"/>
                </a:lnTo>
                <a:lnTo>
                  <a:pt x="553" y="871"/>
                </a:lnTo>
                <a:lnTo>
                  <a:pt x="548" y="876"/>
                </a:lnTo>
                <a:lnTo>
                  <a:pt x="545" y="881"/>
                </a:lnTo>
                <a:lnTo>
                  <a:pt x="542" y="886"/>
                </a:lnTo>
                <a:lnTo>
                  <a:pt x="540" y="889"/>
                </a:lnTo>
                <a:lnTo>
                  <a:pt x="540" y="889"/>
                </a:lnTo>
                <a:lnTo>
                  <a:pt x="537" y="889"/>
                </a:lnTo>
                <a:lnTo>
                  <a:pt x="532" y="889"/>
                </a:lnTo>
                <a:lnTo>
                  <a:pt x="527" y="886"/>
                </a:lnTo>
                <a:lnTo>
                  <a:pt x="522" y="886"/>
                </a:lnTo>
                <a:lnTo>
                  <a:pt x="517" y="884"/>
                </a:lnTo>
                <a:lnTo>
                  <a:pt x="512" y="884"/>
                </a:lnTo>
                <a:lnTo>
                  <a:pt x="505" y="881"/>
                </a:lnTo>
                <a:lnTo>
                  <a:pt x="497" y="879"/>
                </a:lnTo>
                <a:lnTo>
                  <a:pt x="492" y="879"/>
                </a:lnTo>
                <a:lnTo>
                  <a:pt x="487" y="876"/>
                </a:lnTo>
                <a:lnTo>
                  <a:pt x="480" y="876"/>
                </a:lnTo>
                <a:lnTo>
                  <a:pt x="472" y="874"/>
                </a:lnTo>
                <a:lnTo>
                  <a:pt x="467" y="871"/>
                </a:lnTo>
                <a:lnTo>
                  <a:pt x="462" y="871"/>
                </a:lnTo>
                <a:lnTo>
                  <a:pt x="457" y="869"/>
                </a:lnTo>
                <a:lnTo>
                  <a:pt x="455" y="869"/>
                </a:lnTo>
                <a:lnTo>
                  <a:pt x="450" y="866"/>
                </a:lnTo>
                <a:lnTo>
                  <a:pt x="447" y="866"/>
                </a:lnTo>
                <a:lnTo>
                  <a:pt x="440" y="861"/>
                </a:lnTo>
                <a:lnTo>
                  <a:pt x="434" y="859"/>
                </a:lnTo>
                <a:lnTo>
                  <a:pt x="429" y="856"/>
                </a:lnTo>
                <a:lnTo>
                  <a:pt x="424" y="854"/>
                </a:lnTo>
                <a:lnTo>
                  <a:pt x="417" y="849"/>
                </a:lnTo>
                <a:lnTo>
                  <a:pt x="409" y="846"/>
                </a:lnTo>
                <a:lnTo>
                  <a:pt x="402" y="841"/>
                </a:lnTo>
                <a:lnTo>
                  <a:pt x="394" y="836"/>
                </a:lnTo>
                <a:lnTo>
                  <a:pt x="387" y="831"/>
                </a:lnTo>
                <a:lnTo>
                  <a:pt x="379" y="826"/>
                </a:lnTo>
                <a:lnTo>
                  <a:pt x="372" y="821"/>
                </a:lnTo>
                <a:lnTo>
                  <a:pt x="364" y="816"/>
                </a:lnTo>
                <a:lnTo>
                  <a:pt x="359" y="813"/>
                </a:lnTo>
                <a:lnTo>
                  <a:pt x="354" y="811"/>
                </a:lnTo>
                <a:lnTo>
                  <a:pt x="349" y="808"/>
                </a:lnTo>
                <a:lnTo>
                  <a:pt x="344" y="803"/>
                </a:lnTo>
                <a:lnTo>
                  <a:pt x="342" y="801"/>
                </a:lnTo>
                <a:lnTo>
                  <a:pt x="337" y="798"/>
                </a:lnTo>
                <a:lnTo>
                  <a:pt x="332" y="796"/>
                </a:lnTo>
                <a:lnTo>
                  <a:pt x="326" y="793"/>
                </a:lnTo>
                <a:lnTo>
                  <a:pt x="321" y="788"/>
                </a:lnTo>
                <a:lnTo>
                  <a:pt x="316" y="786"/>
                </a:lnTo>
                <a:lnTo>
                  <a:pt x="311" y="783"/>
                </a:lnTo>
                <a:lnTo>
                  <a:pt x="309" y="781"/>
                </a:lnTo>
                <a:lnTo>
                  <a:pt x="304" y="776"/>
                </a:lnTo>
                <a:lnTo>
                  <a:pt x="299" y="773"/>
                </a:lnTo>
                <a:lnTo>
                  <a:pt x="294" y="771"/>
                </a:lnTo>
                <a:lnTo>
                  <a:pt x="289" y="768"/>
                </a:lnTo>
                <a:lnTo>
                  <a:pt x="284" y="763"/>
                </a:lnTo>
                <a:lnTo>
                  <a:pt x="279" y="761"/>
                </a:lnTo>
                <a:lnTo>
                  <a:pt x="274" y="756"/>
                </a:lnTo>
                <a:lnTo>
                  <a:pt x="269" y="753"/>
                </a:lnTo>
                <a:lnTo>
                  <a:pt x="264" y="751"/>
                </a:lnTo>
                <a:lnTo>
                  <a:pt x="261" y="746"/>
                </a:lnTo>
                <a:lnTo>
                  <a:pt x="256" y="743"/>
                </a:lnTo>
                <a:lnTo>
                  <a:pt x="251" y="741"/>
                </a:lnTo>
                <a:lnTo>
                  <a:pt x="246" y="736"/>
                </a:lnTo>
                <a:lnTo>
                  <a:pt x="241" y="733"/>
                </a:lnTo>
                <a:lnTo>
                  <a:pt x="236" y="731"/>
                </a:lnTo>
                <a:lnTo>
                  <a:pt x="231" y="728"/>
                </a:lnTo>
                <a:lnTo>
                  <a:pt x="226" y="723"/>
                </a:lnTo>
                <a:lnTo>
                  <a:pt x="221" y="720"/>
                </a:lnTo>
                <a:lnTo>
                  <a:pt x="216" y="715"/>
                </a:lnTo>
                <a:lnTo>
                  <a:pt x="213" y="713"/>
                </a:lnTo>
                <a:lnTo>
                  <a:pt x="206" y="710"/>
                </a:lnTo>
                <a:lnTo>
                  <a:pt x="203" y="705"/>
                </a:lnTo>
                <a:lnTo>
                  <a:pt x="198" y="703"/>
                </a:lnTo>
                <a:lnTo>
                  <a:pt x="193" y="700"/>
                </a:lnTo>
                <a:lnTo>
                  <a:pt x="188" y="695"/>
                </a:lnTo>
                <a:lnTo>
                  <a:pt x="183" y="693"/>
                </a:lnTo>
                <a:lnTo>
                  <a:pt x="178" y="688"/>
                </a:lnTo>
                <a:lnTo>
                  <a:pt x="173" y="685"/>
                </a:lnTo>
                <a:lnTo>
                  <a:pt x="168" y="680"/>
                </a:lnTo>
                <a:lnTo>
                  <a:pt x="166" y="678"/>
                </a:lnTo>
                <a:lnTo>
                  <a:pt x="161" y="673"/>
                </a:lnTo>
                <a:lnTo>
                  <a:pt x="156" y="670"/>
                </a:lnTo>
                <a:lnTo>
                  <a:pt x="151" y="665"/>
                </a:lnTo>
                <a:lnTo>
                  <a:pt x="148" y="663"/>
                </a:lnTo>
                <a:lnTo>
                  <a:pt x="143" y="658"/>
                </a:lnTo>
                <a:lnTo>
                  <a:pt x="138" y="655"/>
                </a:lnTo>
                <a:lnTo>
                  <a:pt x="133" y="650"/>
                </a:lnTo>
                <a:lnTo>
                  <a:pt x="128" y="645"/>
                </a:lnTo>
                <a:lnTo>
                  <a:pt x="126" y="643"/>
                </a:lnTo>
                <a:lnTo>
                  <a:pt x="121" y="638"/>
                </a:lnTo>
                <a:lnTo>
                  <a:pt x="110" y="630"/>
                </a:lnTo>
                <a:lnTo>
                  <a:pt x="103" y="623"/>
                </a:lnTo>
                <a:lnTo>
                  <a:pt x="95" y="615"/>
                </a:lnTo>
                <a:lnTo>
                  <a:pt x="88" y="607"/>
                </a:lnTo>
                <a:lnTo>
                  <a:pt x="80" y="600"/>
                </a:lnTo>
                <a:lnTo>
                  <a:pt x="73" y="592"/>
                </a:lnTo>
                <a:lnTo>
                  <a:pt x="65" y="585"/>
                </a:lnTo>
                <a:lnTo>
                  <a:pt x="60" y="577"/>
                </a:lnTo>
                <a:lnTo>
                  <a:pt x="53" y="570"/>
                </a:lnTo>
                <a:lnTo>
                  <a:pt x="48" y="562"/>
                </a:lnTo>
                <a:lnTo>
                  <a:pt x="40" y="557"/>
                </a:lnTo>
                <a:lnTo>
                  <a:pt x="35" y="550"/>
                </a:lnTo>
                <a:lnTo>
                  <a:pt x="30" y="542"/>
                </a:lnTo>
                <a:lnTo>
                  <a:pt x="25" y="537"/>
                </a:lnTo>
                <a:lnTo>
                  <a:pt x="23" y="532"/>
                </a:lnTo>
                <a:lnTo>
                  <a:pt x="18" y="527"/>
                </a:lnTo>
                <a:lnTo>
                  <a:pt x="13" y="522"/>
                </a:lnTo>
                <a:lnTo>
                  <a:pt x="10" y="517"/>
                </a:lnTo>
                <a:lnTo>
                  <a:pt x="7" y="512"/>
                </a:lnTo>
                <a:lnTo>
                  <a:pt x="5" y="510"/>
                </a:lnTo>
                <a:lnTo>
                  <a:pt x="2" y="505"/>
                </a:lnTo>
                <a:lnTo>
                  <a:pt x="2" y="505"/>
                </a:lnTo>
                <a:lnTo>
                  <a:pt x="0" y="497"/>
                </a:lnTo>
                <a:lnTo>
                  <a:pt x="2" y="492"/>
                </a:lnTo>
                <a:lnTo>
                  <a:pt x="2" y="484"/>
                </a:lnTo>
                <a:lnTo>
                  <a:pt x="7" y="477"/>
                </a:lnTo>
                <a:lnTo>
                  <a:pt x="10" y="469"/>
                </a:lnTo>
                <a:lnTo>
                  <a:pt x="15" y="462"/>
                </a:lnTo>
                <a:lnTo>
                  <a:pt x="23" y="454"/>
                </a:lnTo>
                <a:lnTo>
                  <a:pt x="28" y="447"/>
                </a:lnTo>
                <a:lnTo>
                  <a:pt x="33" y="439"/>
                </a:lnTo>
                <a:lnTo>
                  <a:pt x="40" y="432"/>
                </a:lnTo>
                <a:lnTo>
                  <a:pt x="45" y="424"/>
                </a:lnTo>
                <a:lnTo>
                  <a:pt x="50" y="419"/>
                </a:lnTo>
                <a:lnTo>
                  <a:pt x="53" y="414"/>
                </a:lnTo>
                <a:lnTo>
                  <a:pt x="58" y="412"/>
                </a:lnTo>
                <a:lnTo>
                  <a:pt x="60" y="409"/>
                </a:lnTo>
                <a:lnTo>
                  <a:pt x="60" y="409"/>
                </a:lnTo>
                <a:lnTo>
                  <a:pt x="88" y="424"/>
                </a:lnTo>
                <a:lnTo>
                  <a:pt x="88" y="4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8" name="Freeform 24"/>
          <p:cNvSpPr/>
          <p:nvPr/>
        </p:nvSpPr>
        <p:spPr bwMode="auto">
          <a:xfrm>
            <a:off x="3578225" y="2189163"/>
            <a:ext cx="422275" cy="522287"/>
          </a:xfrm>
          <a:custGeom>
            <a:avLst/>
            <a:gdLst>
              <a:gd name="T0" fmla="*/ 5 w 266"/>
              <a:gd name="T1" fmla="*/ 101 h 329"/>
              <a:gd name="T2" fmla="*/ 10 w 266"/>
              <a:gd name="T3" fmla="*/ 78 h 329"/>
              <a:gd name="T4" fmla="*/ 12 w 266"/>
              <a:gd name="T5" fmla="*/ 58 h 329"/>
              <a:gd name="T6" fmla="*/ 12 w 266"/>
              <a:gd name="T7" fmla="*/ 40 h 329"/>
              <a:gd name="T8" fmla="*/ 5 w 266"/>
              <a:gd name="T9" fmla="*/ 10 h 329"/>
              <a:gd name="T10" fmla="*/ 10 w 266"/>
              <a:gd name="T11" fmla="*/ 0 h 329"/>
              <a:gd name="T12" fmla="*/ 25 w 266"/>
              <a:gd name="T13" fmla="*/ 5 h 329"/>
              <a:gd name="T14" fmla="*/ 45 w 266"/>
              <a:gd name="T15" fmla="*/ 20 h 329"/>
              <a:gd name="T16" fmla="*/ 67 w 266"/>
              <a:gd name="T17" fmla="*/ 38 h 329"/>
              <a:gd name="T18" fmla="*/ 85 w 266"/>
              <a:gd name="T19" fmla="*/ 50 h 329"/>
              <a:gd name="T20" fmla="*/ 95 w 266"/>
              <a:gd name="T21" fmla="*/ 70 h 329"/>
              <a:gd name="T22" fmla="*/ 103 w 266"/>
              <a:gd name="T23" fmla="*/ 93 h 329"/>
              <a:gd name="T24" fmla="*/ 110 w 266"/>
              <a:gd name="T25" fmla="*/ 113 h 329"/>
              <a:gd name="T26" fmla="*/ 120 w 266"/>
              <a:gd name="T27" fmla="*/ 108 h 329"/>
              <a:gd name="T28" fmla="*/ 140 w 266"/>
              <a:gd name="T29" fmla="*/ 96 h 329"/>
              <a:gd name="T30" fmla="*/ 158 w 266"/>
              <a:gd name="T31" fmla="*/ 86 h 329"/>
              <a:gd name="T32" fmla="*/ 173 w 266"/>
              <a:gd name="T33" fmla="*/ 86 h 329"/>
              <a:gd name="T34" fmla="*/ 196 w 266"/>
              <a:gd name="T35" fmla="*/ 96 h 329"/>
              <a:gd name="T36" fmla="*/ 208 w 266"/>
              <a:gd name="T37" fmla="*/ 113 h 329"/>
              <a:gd name="T38" fmla="*/ 216 w 266"/>
              <a:gd name="T39" fmla="*/ 133 h 329"/>
              <a:gd name="T40" fmla="*/ 216 w 266"/>
              <a:gd name="T41" fmla="*/ 158 h 329"/>
              <a:gd name="T42" fmla="*/ 216 w 266"/>
              <a:gd name="T43" fmla="*/ 181 h 329"/>
              <a:gd name="T44" fmla="*/ 216 w 266"/>
              <a:gd name="T45" fmla="*/ 196 h 329"/>
              <a:gd name="T46" fmla="*/ 226 w 266"/>
              <a:gd name="T47" fmla="*/ 199 h 329"/>
              <a:gd name="T48" fmla="*/ 241 w 266"/>
              <a:gd name="T49" fmla="*/ 199 h 329"/>
              <a:gd name="T50" fmla="*/ 261 w 266"/>
              <a:gd name="T51" fmla="*/ 206 h 329"/>
              <a:gd name="T52" fmla="*/ 263 w 266"/>
              <a:gd name="T53" fmla="*/ 221 h 329"/>
              <a:gd name="T54" fmla="*/ 256 w 266"/>
              <a:gd name="T55" fmla="*/ 244 h 329"/>
              <a:gd name="T56" fmla="*/ 248 w 266"/>
              <a:gd name="T57" fmla="*/ 266 h 329"/>
              <a:gd name="T58" fmla="*/ 236 w 266"/>
              <a:gd name="T59" fmla="*/ 289 h 329"/>
              <a:gd name="T60" fmla="*/ 218 w 266"/>
              <a:gd name="T61" fmla="*/ 309 h 329"/>
              <a:gd name="T62" fmla="*/ 206 w 266"/>
              <a:gd name="T63" fmla="*/ 327 h 329"/>
              <a:gd name="T64" fmla="*/ 191 w 266"/>
              <a:gd name="T65" fmla="*/ 324 h 329"/>
              <a:gd name="T66" fmla="*/ 186 w 266"/>
              <a:gd name="T67" fmla="*/ 312 h 329"/>
              <a:gd name="T68" fmla="*/ 198 w 266"/>
              <a:gd name="T69" fmla="*/ 286 h 329"/>
              <a:gd name="T70" fmla="*/ 213 w 266"/>
              <a:gd name="T71" fmla="*/ 259 h 329"/>
              <a:gd name="T72" fmla="*/ 226 w 266"/>
              <a:gd name="T73" fmla="*/ 231 h 329"/>
              <a:gd name="T74" fmla="*/ 221 w 266"/>
              <a:gd name="T75" fmla="*/ 221 h 329"/>
              <a:gd name="T76" fmla="*/ 206 w 266"/>
              <a:gd name="T77" fmla="*/ 226 h 329"/>
              <a:gd name="T78" fmla="*/ 186 w 266"/>
              <a:gd name="T79" fmla="*/ 236 h 329"/>
              <a:gd name="T80" fmla="*/ 163 w 266"/>
              <a:gd name="T81" fmla="*/ 239 h 329"/>
              <a:gd name="T82" fmla="*/ 168 w 266"/>
              <a:gd name="T83" fmla="*/ 214 h 329"/>
              <a:gd name="T84" fmla="*/ 193 w 266"/>
              <a:gd name="T85" fmla="*/ 191 h 329"/>
              <a:gd name="T86" fmla="*/ 196 w 266"/>
              <a:gd name="T87" fmla="*/ 173 h 329"/>
              <a:gd name="T88" fmla="*/ 191 w 266"/>
              <a:gd name="T89" fmla="*/ 148 h 329"/>
              <a:gd name="T90" fmla="*/ 183 w 266"/>
              <a:gd name="T91" fmla="*/ 126 h 329"/>
              <a:gd name="T92" fmla="*/ 176 w 266"/>
              <a:gd name="T93" fmla="*/ 108 h 329"/>
              <a:gd name="T94" fmla="*/ 155 w 266"/>
              <a:gd name="T95" fmla="*/ 118 h 329"/>
              <a:gd name="T96" fmla="*/ 138 w 266"/>
              <a:gd name="T97" fmla="*/ 133 h 329"/>
              <a:gd name="T98" fmla="*/ 113 w 266"/>
              <a:gd name="T99" fmla="*/ 146 h 329"/>
              <a:gd name="T100" fmla="*/ 98 w 266"/>
              <a:gd name="T101" fmla="*/ 133 h 329"/>
              <a:gd name="T102" fmla="*/ 88 w 266"/>
              <a:gd name="T103" fmla="*/ 111 h 329"/>
              <a:gd name="T104" fmla="*/ 80 w 266"/>
              <a:gd name="T105" fmla="*/ 98 h 329"/>
              <a:gd name="T106" fmla="*/ 65 w 266"/>
              <a:gd name="T107" fmla="*/ 80 h 329"/>
              <a:gd name="T108" fmla="*/ 50 w 266"/>
              <a:gd name="T109" fmla="*/ 63 h 329"/>
              <a:gd name="T110" fmla="*/ 30 w 266"/>
              <a:gd name="T111" fmla="*/ 48 h 329"/>
              <a:gd name="T112" fmla="*/ 30 w 266"/>
              <a:gd name="T113" fmla="*/ 60 h 329"/>
              <a:gd name="T114" fmla="*/ 30 w 266"/>
              <a:gd name="T115" fmla="*/ 75 h 329"/>
              <a:gd name="T116" fmla="*/ 32 w 266"/>
              <a:gd name="T117" fmla="*/ 98 h 329"/>
              <a:gd name="T118" fmla="*/ 30 w 266"/>
              <a:gd name="T119" fmla="*/ 116 h 329"/>
              <a:gd name="T120" fmla="*/ 27 w 266"/>
              <a:gd name="T121" fmla="*/ 136 h 329"/>
              <a:gd name="T122" fmla="*/ 12 w 266"/>
              <a:gd name="T123" fmla="*/ 146 h 329"/>
              <a:gd name="T124" fmla="*/ 2 w 266"/>
              <a:gd name="T125" fmla="*/ 113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6" h="329">
                <a:moveTo>
                  <a:pt x="2" y="113"/>
                </a:moveTo>
                <a:lnTo>
                  <a:pt x="2" y="111"/>
                </a:lnTo>
                <a:lnTo>
                  <a:pt x="5" y="106"/>
                </a:lnTo>
                <a:lnTo>
                  <a:pt x="5" y="101"/>
                </a:lnTo>
                <a:lnTo>
                  <a:pt x="7" y="96"/>
                </a:lnTo>
                <a:lnTo>
                  <a:pt x="7" y="91"/>
                </a:lnTo>
                <a:lnTo>
                  <a:pt x="10" y="86"/>
                </a:lnTo>
                <a:lnTo>
                  <a:pt x="10" y="78"/>
                </a:lnTo>
                <a:lnTo>
                  <a:pt x="10" y="73"/>
                </a:lnTo>
                <a:lnTo>
                  <a:pt x="12" y="68"/>
                </a:lnTo>
                <a:lnTo>
                  <a:pt x="12" y="63"/>
                </a:lnTo>
                <a:lnTo>
                  <a:pt x="12" y="58"/>
                </a:lnTo>
                <a:lnTo>
                  <a:pt x="12" y="53"/>
                </a:lnTo>
                <a:lnTo>
                  <a:pt x="12" y="50"/>
                </a:lnTo>
                <a:lnTo>
                  <a:pt x="12" y="48"/>
                </a:lnTo>
                <a:lnTo>
                  <a:pt x="12" y="40"/>
                </a:lnTo>
                <a:lnTo>
                  <a:pt x="10" y="35"/>
                </a:lnTo>
                <a:lnTo>
                  <a:pt x="7" y="28"/>
                </a:lnTo>
                <a:lnTo>
                  <a:pt x="7" y="20"/>
                </a:lnTo>
                <a:lnTo>
                  <a:pt x="5" y="10"/>
                </a:lnTo>
                <a:lnTo>
                  <a:pt x="5" y="5"/>
                </a:lnTo>
                <a:lnTo>
                  <a:pt x="5" y="0"/>
                </a:lnTo>
                <a:lnTo>
                  <a:pt x="7" y="0"/>
                </a:lnTo>
                <a:lnTo>
                  <a:pt x="10" y="0"/>
                </a:lnTo>
                <a:lnTo>
                  <a:pt x="12" y="0"/>
                </a:lnTo>
                <a:lnTo>
                  <a:pt x="17" y="0"/>
                </a:lnTo>
                <a:lnTo>
                  <a:pt x="20" y="3"/>
                </a:lnTo>
                <a:lnTo>
                  <a:pt x="25" y="5"/>
                </a:lnTo>
                <a:lnTo>
                  <a:pt x="30" y="10"/>
                </a:lnTo>
                <a:lnTo>
                  <a:pt x="35" y="13"/>
                </a:lnTo>
                <a:lnTo>
                  <a:pt x="40" y="18"/>
                </a:lnTo>
                <a:lnTo>
                  <a:pt x="45" y="20"/>
                </a:lnTo>
                <a:lnTo>
                  <a:pt x="52" y="25"/>
                </a:lnTo>
                <a:lnTo>
                  <a:pt x="57" y="28"/>
                </a:lnTo>
                <a:lnTo>
                  <a:pt x="62" y="33"/>
                </a:lnTo>
                <a:lnTo>
                  <a:pt x="67" y="38"/>
                </a:lnTo>
                <a:lnTo>
                  <a:pt x="73" y="40"/>
                </a:lnTo>
                <a:lnTo>
                  <a:pt x="78" y="43"/>
                </a:lnTo>
                <a:lnTo>
                  <a:pt x="80" y="48"/>
                </a:lnTo>
                <a:lnTo>
                  <a:pt x="85" y="50"/>
                </a:lnTo>
                <a:lnTo>
                  <a:pt x="88" y="55"/>
                </a:lnTo>
                <a:lnTo>
                  <a:pt x="90" y="60"/>
                </a:lnTo>
                <a:lnTo>
                  <a:pt x="93" y="65"/>
                </a:lnTo>
                <a:lnTo>
                  <a:pt x="95" y="70"/>
                </a:lnTo>
                <a:lnTo>
                  <a:pt x="98" y="75"/>
                </a:lnTo>
                <a:lnTo>
                  <a:pt x="100" y="80"/>
                </a:lnTo>
                <a:lnTo>
                  <a:pt x="103" y="88"/>
                </a:lnTo>
                <a:lnTo>
                  <a:pt x="103" y="93"/>
                </a:lnTo>
                <a:lnTo>
                  <a:pt x="105" y="98"/>
                </a:lnTo>
                <a:lnTo>
                  <a:pt x="108" y="103"/>
                </a:lnTo>
                <a:lnTo>
                  <a:pt x="108" y="108"/>
                </a:lnTo>
                <a:lnTo>
                  <a:pt x="110" y="113"/>
                </a:lnTo>
                <a:lnTo>
                  <a:pt x="110" y="116"/>
                </a:lnTo>
                <a:lnTo>
                  <a:pt x="113" y="113"/>
                </a:lnTo>
                <a:lnTo>
                  <a:pt x="118" y="111"/>
                </a:lnTo>
                <a:lnTo>
                  <a:pt x="120" y="108"/>
                </a:lnTo>
                <a:lnTo>
                  <a:pt x="125" y="103"/>
                </a:lnTo>
                <a:lnTo>
                  <a:pt x="130" y="101"/>
                </a:lnTo>
                <a:lnTo>
                  <a:pt x="135" y="98"/>
                </a:lnTo>
                <a:lnTo>
                  <a:pt x="140" y="96"/>
                </a:lnTo>
                <a:lnTo>
                  <a:pt x="145" y="93"/>
                </a:lnTo>
                <a:lnTo>
                  <a:pt x="148" y="91"/>
                </a:lnTo>
                <a:lnTo>
                  <a:pt x="153" y="88"/>
                </a:lnTo>
                <a:lnTo>
                  <a:pt x="158" y="86"/>
                </a:lnTo>
                <a:lnTo>
                  <a:pt x="160" y="86"/>
                </a:lnTo>
                <a:lnTo>
                  <a:pt x="165" y="83"/>
                </a:lnTo>
                <a:lnTo>
                  <a:pt x="168" y="86"/>
                </a:lnTo>
                <a:lnTo>
                  <a:pt x="173" y="86"/>
                </a:lnTo>
                <a:lnTo>
                  <a:pt x="178" y="86"/>
                </a:lnTo>
                <a:lnTo>
                  <a:pt x="183" y="88"/>
                </a:lnTo>
                <a:lnTo>
                  <a:pt x="191" y="93"/>
                </a:lnTo>
                <a:lnTo>
                  <a:pt x="196" y="96"/>
                </a:lnTo>
                <a:lnTo>
                  <a:pt x="203" y="103"/>
                </a:lnTo>
                <a:lnTo>
                  <a:pt x="206" y="106"/>
                </a:lnTo>
                <a:lnTo>
                  <a:pt x="206" y="108"/>
                </a:lnTo>
                <a:lnTo>
                  <a:pt x="208" y="113"/>
                </a:lnTo>
                <a:lnTo>
                  <a:pt x="213" y="118"/>
                </a:lnTo>
                <a:lnTo>
                  <a:pt x="213" y="123"/>
                </a:lnTo>
                <a:lnTo>
                  <a:pt x="216" y="128"/>
                </a:lnTo>
                <a:lnTo>
                  <a:pt x="216" y="133"/>
                </a:lnTo>
                <a:lnTo>
                  <a:pt x="216" y="138"/>
                </a:lnTo>
                <a:lnTo>
                  <a:pt x="216" y="146"/>
                </a:lnTo>
                <a:lnTo>
                  <a:pt x="216" y="153"/>
                </a:lnTo>
                <a:lnTo>
                  <a:pt x="216" y="158"/>
                </a:lnTo>
                <a:lnTo>
                  <a:pt x="218" y="166"/>
                </a:lnTo>
                <a:lnTo>
                  <a:pt x="216" y="171"/>
                </a:lnTo>
                <a:lnTo>
                  <a:pt x="216" y="178"/>
                </a:lnTo>
                <a:lnTo>
                  <a:pt x="216" y="181"/>
                </a:lnTo>
                <a:lnTo>
                  <a:pt x="216" y="188"/>
                </a:lnTo>
                <a:lnTo>
                  <a:pt x="216" y="191"/>
                </a:lnTo>
                <a:lnTo>
                  <a:pt x="216" y="193"/>
                </a:lnTo>
                <a:lnTo>
                  <a:pt x="216" y="196"/>
                </a:lnTo>
                <a:lnTo>
                  <a:pt x="216" y="199"/>
                </a:lnTo>
                <a:lnTo>
                  <a:pt x="216" y="199"/>
                </a:lnTo>
                <a:lnTo>
                  <a:pt x="221" y="199"/>
                </a:lnTo>
                <a:lnTo>
                  <a:pt x="226" y="199"/>
                </a:lnTo>
                <a:lnTo>
                  <a:pt x="228" y="199"/>
                </a:lnTo>
                <a:lnTo>
                  <a:pt x="233" y="199"/>
                </a:lnTo>
                <a:lnTo>
                  <a:pt x="238" y="199"/>
                </a:lnTo>
                <a:lnTo>
                  <a:pt x="241" y="199"/>
                </a:lnTo>
                <a:lnTo>
                  <a:pt x="246" y="199"/>
                </a:lnTo>
                <a:lnTo>
                  <a:pt x="251" y="201"/>
                </a:lnTo>
                <a:lnTo>
                  <a:pt x="253" y="201"/>
                </a:lnTo>
                <a:lnTo>
                  <a:pt x="261" y="206"/>
                </a:lnTo>
                <a:lnTo>
                  <a:pt x="263" y="211"/>
                </a:lnTo>
                <a:lnTo>
                  <a:pt x="266" y="214"/>
                </a:lnTo>
                <a:lnTo>
                  <a:pt x="266" y="219"/>
                </a:lnTo>
                <a:lnTo>
                  <a:pt x="263" y="221"/>
                </a:lnTo>
                <a:lnTo>
                  <a:pt x="263" y="226"/>
                </a:lnTo>
                <a:lnTo>
                  <a:pt x="261" y="234"/>
                </a:lnTo>
                <a:lnTo>
                  <a:pt x="258" y="241"/>
                </a:lnTo>
                <a:lnTo>
                  <a:pt x="256" y="244"/>
                </a:lnTo>
                <a:lnTo>
                  <a:pt x="253" y="249"/>
                </a:lnTo>
                <a:lnTo>
                  <a:pt x="253" y="254"/>
                </a:lnTo>
                <a:lnTo>
                  <a:pt x="251" y="261"/>
                </a:lnTo>
                <a:lnTo>
                  <a:pt x="248" y="266"/>
                </a:lnTo>
                <a:lnTo>
                  <a:pt x="246" y="271"/>
                </a:lnTo>
                <a:lnTo>
                  <a:pt x="243" y="276"/>
                </a:lnTo>
                <a:lnTo>
                  <a:pt x="238" y="284"/>
                </a:lnTo>
                <a:lnTo>
                  <a:pt x="236" y="289"/>
                </a:lnTo>
                <a:lnTo>
                  <a:pt x="231" y="294"/>
                </a:lnTo>
                <a:lnTo>
                  <a:pt x="228" y="299"/>
                </a:lnTo>
                <a:lnTo>
                  <a:pt x="223" y="307"/>
                </a:lnTo>
                <a:lnTo>
                  <a:pt x="218" y="309"/>
                </a:lnTo>
                <a:lnTo>
                  <a:pt x="216" y="314"/>
                </a:lnTo>
                <a:lnTo>
                  <a:pt x="213" y="317"/>
                </a:lnTo>
                <a:lnTo>
                  <a:pt x="211" y="322"/>
                </a:lnTo>
                <a:lnTo>
                  <a:pt x="206" y="327"/>
                </a:lnTo>
                <a:lnTo>
                  <a:pt x="206" y="329"/>
                </a:lnTo>
                <a:lnTo>
                  <a:pt x="201" y="327"/>
                </a:lnTo>
                <a:lnTo>
                  <a:pt x="193" y="327"/>
                </a:lnTo>
                <a:lnTo>
                  <a:pt x="191" y="324"/>
                </a:lnTo>
                <a:lnTo>
                  <a:pt x="188" y="322"/>
                </a:lnTo>
                <a:lnTo>
                  <a:pt x="186" y="319"/>
                </a:lnTo>
                <a:lnTo>
                  <a:pt x="186" y="317"/>
                </a:lnTo>
                <a:lnTo>
                  <a:pt x="186" y="312"/>
                </a:lnTo>
                <a:lnTo>
                  <a:pt x="188" y="307"/>
                </a:lnTo>
                <a:lnTo>
                  <a:pt x="191" y="301"/>
                </a:lnTo>
                <a:lnTo>
                  <a:pt x="196" y="294"/>
                </a:lnTo>
                <a:lnTo>
                  <a:pt x="198" y="286"/>
                </a:lnTo>
                <a:lnTo>
                  <a:pt x="203" y="281"/>
                </a:lnTo>
                <a:lnTo>
                  <a:pt x="206" y="274"/>
                </a:lnTo>
                <a:lnTo>
                  <a:pt x="211" y="266"/>
                </a:lnTo>
                <a:lnTo>
                  <a:pt x="213" y="259"/>
                </a:lnTo>
                <a:lnTo>
                  <a:pt x="218" y="251"/>
                </a:lnTo>
                <a:lnTo>
                  <a:pt x="221" y="244"/>
                </a:lnTo>
                <a:lnTo>
                  <a:pt x="223" y="236"/>
                </a:lnTo>
                <a:lnTo>
                  <a:pt x="226" y="231"/>
                </a:lnTo>
                <a:lnTo>
                  <a:pt x="226" y="226"/>
                </a:lnTo>
                <a:lnTo>
                  <a:pt x="226" y="224"/>
                </a:lnTo>
                <a:lnTo>
                  <a:pt x="226" y="224"/>
                </a:lnTo>
                <a:lnTo>
                  <a:pt x="221" y="221"/>
                </a:lnTo>
                <a:lnTo>
                  <a:pt x="218" y="224"/>
                </a:lnTo>
                <a:lnTo>
                  <a:pt x="213" y="224"/>
                </a:lnTo>
                <a:lnTo>
                  <a:pt x="211" y="226"/>
                </a:lnTo>
                <a:lnTo>
                  <a:pt x="206" y="226"/>
                </a:lnTo>
                <a:lnTo>
                  <a:pt x="201" y="229"/>
                </a:lnTo>
                <a:lnTo>
                  <a:pt x="196" y="231"/>
                </a:lnTo>
                <a:lnTo>
                  <a:pt x="191" y="234"/>
                </a:lnTo>
                <a:lnTo>
                  <a:pt x="186" y="236"/>
                </a:lnTo>
                <a:lnTo>
                  <a:pt x="181" y="239"/>
                </a:lnTo>
                <a:lnTo>
                  <a:pt x="176" y="239"/>
                </a:lnTo>
                <a:lnTo>
                  <a:pt x="170" y="239"/>
                </a:lnTo>
                <a:lnTo>
                  <a:pt x="163" y="239"/>
                </a:lnTo>
                <a:lnTo>
                  <a:pt x="160" y="234"/>
                </a:lnTo>
                <a:lnTo>
                  <a:pt x="158" y="226"/>
                </a:lnTo>
                <a:lnTo>
                  <a:pt x="163" y="219"/>
                </a:lnTo>
                <a:lnTo>
                  <a:pt x="168" y="214"/>
                </a:lnTo>
                <a:lnTo>
                  <a:pt x="176" y="209"/>
                </a:lnTo>
                <a:lnTo>
                  <a:pt x="183" y="201"/>
                </a:lnTo>
                <a:lnTo>
                  <a:pt x="191" y="196"/>
                </a:lnTo>
                <a:lnTo>
                  <a:pt x="193" y="191"/>
                </a:lnTo>
                <a:lnTo>
                  <a:pt x="196" y="188"/>
                </a:lnTo>
                <a:lnTo>
                  <a:pt x="196" y="183"/>
                </a:lnTo>
                <a:lnTo>
                  <a:pt x="196" y="178"/>
                </a:lnTo>
                <a:lnTo>
                  <a:pt x="196" y="173"/>
                </a:lnTo>
                <a:lnTo>
                  <a:pt x="196" y="166"/>
                </a:lnTo>
                <a:lnTo>
                  <a:pt x="193" y="161"/>
                </a:lnTo>
                <a:lnTo>
                  <a:pt x="193" y="156"/>
                </a:lnTo>
                <a:lnTo>
                  <a:pt x="191" y="148"/>
                </a:lnTo>
                <a:lnTo>
                  <a:pt x="188" y="143"/>
                </a:lnTo>
                <a:lnTo>
                  <a:pt x="188" y="136"/>
                </a:lnTo>
                <a:lnTo>
                  <a:pt x="186" y="131"/>
                </a:lnTo>
                <a:lnTo>
                  <a:pt x="183" y="126"/>
                </a:lnTo>
                <a:lnTo>
                  <a:pt x="183" y="121"/>
                </a:lnTo>
                <a:lnTo>
                  <a:pt x="181" y="116"/>
                </a:lnTo>
                <a:lnTo>
                  <a:pt x="178" y="113"/>
                </a:lnTo>
                <a:lnTo>
                  <a:pt x="176" y="108"/>
                </a:lnTo>
                <a:lnTo>
                  <a:pt x="173" y="108"/>
                </a:lnTo>
                <a:lnTo>
                  <a:pt x="165" y="111"/>
                </a:lnTo>
                <a:lnTo>
                  <a:pt x="160" y="116"/>
                </a:lnTo>
                <a:lnTo>
                  <a:pt x="155" y="118"/>
                </a:lnTo>
                <a:lnTo>
                  <a:pt x="150" y="121"/>
                </a:lnTo>
                <a:lnTo>
                  <a:pt x="145" y="126"/>
                </a:lnTo>
                <a:lnTo>
                  <a:pt x="143" y="128"/>
                </a:lnTo>
                <a:lnTo>
                  <a:pt x="138" y="133"/>
                </a:lnTo>
                <a:lnTo>
                  <a:pt x="130" y="136"/>
                </a:lnTo>
                <a:lnTo>
                  <a:pt x="128" y="138"/>
                </a:lnTo>
                <a:lnTo>
                  <a:pt x="123" y="143"/>
                </a:lnTo>
                <a:lnTo>
                  <a:pt x="113" y="146"/>
                </a:lnTo>
                <a:lnTo>
                  <a:pt x="108" y="146"/>
                </a:lnTo>
                <a:lnTo>
                  <a:pt x="103" y="143"/>
                </a:lnTo>
                <a:lnTo>
                  <a:pt x="100" y="138"/>
                </a:lnTo>
                <a:lnTo>
                  <a:pt x="98" y="133"/>
                </a:lnTo>
                <a:lnTo>
                  <a:pt x="95" y="128"/>
                </a:lnTo>
                <a:lnTo>
                  <a:pt x="93" y="123"/>
                </a:lnTo>
                <a:lnTo>
                  <a:pt x="90" y="118"/>
                </a:lnTo>
                <a:lnTo>
                  <a:pt x="88" y="111"/>
                </a:lnTo>
                <a:lnTo>
                  <a:pt x="88" y="108"/>
                </a:lnTo>
                <a:lnTo>
                  <a:pt x="85" y="103"/>
                </a:lnTo>
                <a:lnTo>
                  <a:pt x="83" y="101"/>
                </a:lnTo>
                <a:lnTo>
                  <a:pt x="80" y="98"/>
                </a:lnTo>
                <a:lnTo>
                  <a:pt x="78" y="93"/>
                </a:lnTo>
                <a:lnTo>
                  <a:pt x="73" y="88"/>
                </a:lnTo>
                <a:lnTo>
                  <a:pt x="70" y="83"/>
                </a:lnTo>
                <a:lnTo>
                  <a:pt x="65" y="80"/>
                </a:lnTo>
                <a:lnTo>
                  <a:pt x="62" y="75"/>
                </a:lnTo>
                <a:lnTo>
                  <a:pt x="57" y="70"/>
                </a:lnTo>
                <a:lnTo>
                  <a:pt x="52" y="65"/>
                </a:lnTo>
                <a:lnTo>
                  <a:pt x="50" y="63"/>
                </a:lnTo>
                <a:lnTo>
                  <a:pt x="45" y="60"/>
                </a:lnTo>
                <a:lnTo>
                  <a:pt x="40" y="53"/>
                </a:lnTo>
                <a:lnTo>
                  <a:pt x="35" y="50"/>
                </a:lnTo>
                <a:lnTo>
                  <a:pt x="30" y="48"/>
                </a:lnTo>
                <a:lnTo>
                  <a:pt x="30" y="48"/>
                </a:lnTo>
                <a:lnTo>
                  <a:pt x="30" y="50"/>
                </a:lnTo>
                <a:lnTo>
                  <a:pt x="30" y="58"/>
                </a:lnTo>
                <a:lnTo>
                  <a:pt x="30" y="60"/>
                </a:lnTo>
                <a:lnTo>
                  <a:pt x="30" y="63"/>
                </a:lnTo>
                <a:lnTo>
                  <a:pt x="30" y="68"/>
                </a:lnTo>
                <a:lnTo>
                  <a:pt x="30" y="70"/>
                </a:lnTo>
                <a:lnTo>
                  <a:pt x="30" y="75"/>
                </a:lnTo>
                <a:lnTo>
                  <a:pt x="30" y="80"/>
                </a:lnTo>
                <a:lnTo>
                  <a:pt x="30" y="86"/>
                </a:lnTo>
                <a:lnTo>
                  <a:pt x="32" y="93"/>
                </a:lnTo>
                <a:lnTo>
                  <a:pt x="32" y="98"/>
                </a:lnTo>
                <a:lnTo>
                  <a:pt x="32" y="103"/>
                </a:lnTo>
                <a:lnTo>
                  <a:pt x="32" y="108"/>
                </a:lnTo>
                <a:lnTo>
                  <a:pt x="32" y="113"/>
                </a:lnTo>
                <a:lnTo>
                  <a:pt x="30" y="116"/>
                </a:lnTo>
                <a:lnTo>
                  <a:pt x="30" y="121"/>
                </a:lnTo>
                <a:lnTo>
                  <a:pt x="30" y="126"/>
                </a:lnTo>
                <a:lnTo>
                  <a:pt x="30" y="131"/>
                </a:lnTo>
                <a:lnTo>
                  <a:pt x="27" y="136"/>
                </a:lnTo>
                <a:lnTo>
                  <a:pt x="25" y="143"/>
                </a:lnTo>
                <a:lnTo>
                  <a:pt x="22" y="148"/>
                </a:lnTo>
                <a:lnTo>
                  <a:pt x="20" y="151"/>
                </a:lnTo>
                <a:lnTo>
                  <a:pt x="12" y="146"/>
                </a:lnTo>
                <a:lnTo>
                  <a:pt x="5" y="141"/>
                </a:lnTo>
                <a:lnTo>
                  <a:pt x="2" y="136"/>
                </a:lnTo>
                <a:lnTo>
                  <a:pt x="0" y="133"/>
                </a:lnTo>
                <a:lnTo>
                  <a:pt x="2" y="113"/>
                </a:lnTo>
                <a:lnTo>
                  <a:pt x="2" y="1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9" name="Freeform 25"/>
          <p:cNvSpPr/>
          <p:nvPr/>
        </p:nvSpPr>
        <p:spPr bwMode="auto">
          <a:xfrm>
            <a:off x="2919413" y="2584450"/>
            <a:ext cx="84137" cy="142875"/>
          </a:xfrm>
          <a:custGeom>
            <a:avLst/>
            <a:gdLst>
              <a:gd name="T0" fmla="*/ 38 w 53"/>
              <a:gd name="T1" fmla="*/ 0 h 90"/>
              <a:gd name="T2" fmla="*/ 35 w 53"/>
              <a:gd name="T3" fmla="*/ 0 h 90"/>
              <a:gd name="T4" fmla="*/ 30 w 53"/>
              <a:gd name="T5" fmla="*/ 0 h 90"/>
              <a:gd name="T6" fmla="*/ 25 w 53"/>
              <a:gd name="T7" fmla="*/ 2 h 90"/>
              <a:gd name="T8" fmla="*/ 20 w 53"/>
              <a:gd name="T9" fmla="*/ 7 h 90"/>
              <a:gd name="T10" fmla="*/ 18 w 53"/>
              <a:gd name="T11" fmla="*/ 10 h 90"/>
              <a:gd name="T12" fmla="*/ 15 w 53"/>
              <a:gd name="T13" fmla="*/ 12 h 90"/>
              <a:gd name="T14" fmla="*/ 13 w 53"/>
              <a:gd name="T15" fmla="*/ 17 h 90"/>
              <a:gd name="T16" fmla="*/ 13 w 53"/>
              <a:gd name="T17" fmla="*/ 22 h 90"/>
              <a:gd name="T18" fmla="*/ 10 w 53"/>
              <a:gd name="T19" fmla="*/ 27 h 90"/>
              <a:gd name="T20" fmla="*/ 8 w 53"/>
              <a:gd name="T21" fmla="*/ 32 h 90"/>
              <a:gd name="T22" fmla="*/ 8 w 53"/>
              <a:gd name="T23" fmla="*/ 40 h 90"/>
              <a:gd name="T24" fmla="*/ 5 w 53"/>
              <a:gd name="T25" fmla="*/ 45 h 90"/>
              <a:gd name="T26" fmla="*/ 3 w 53"/>
              <a:gd name="T27" fmla="*/ 52 h 90"/>
              <a:gd name="T28" fmla="*/ 3 w 53"/>
              <a:gd name="T29" fmla="*/ 58 h 90"/>
              <a:gd name="T30" fmla="*/ 0 w 53"/>
              <a:gd name="T31" fmla="*/ 65 h 90"/>
              <a:gd name="T32" fmla="*/ 0 w 53"/>
              <a:gd name="T33" fmla="*/ 70 h 90"/>
              <a:gd name="T34" fmla="*/ 0 w 53"/>
              <a:gd name="T35" fmla="*/ 75 h 90"/>
              <a:gd name="T36" fmla="*/ 0 w 53"/>
              <a:gd name="T37" fmla="*/ 78 h 90"/>
              <a:gd name="T38" fmla="*/ 0 w 53"/>
              <a:gd name="T39" fmla="*/ 83 h 90"/>
              <a:gd name="T40" fmla="*/ 3 w 53"/>
              <a:gd name="T41" fmla="*/ 85 h 90"/>
              <a:gd name="T42" fmla="*/ 5 w 53"/>
              <a:gd name="T43" fmla="*/ 88 h 90"/>
              <a:gd name="T44" fmla="*/ 10 w 53"/>
              <a:gd name="T45" fmla="*/ 88 h 90"/>
              <a:gd name="T46" fmla="*/ 18 w 53"/>
              <a:gd name="T47" fmla="*/ 90 h 90"/>
              <a:gd name="T48" fmla="*/ 23 w 53"/>
              <a:gd name="T49" fmla="*/ 90 h 90"/>
              <a:gd name="T50" fmla="*/ 28 w 53"/>
              <a:gd name="T51" fmla="*/ 88 h 90"/>
              <a:gd name="T52" fmla="*/ 35 w 53"/>
              <a:gd name="T53" fmla="*/ 88 h 90"/>
              <a:gd name="T54" fmla="*/ 40 w 53"/>
              <a:gd name="T55" fmla="*/ 85 h 90"/>
              <a:gd name="T56" fmla="*/ 43 w 53"/>
              <a:gd name="T57" fmla="*/ 83 h 90"/>
              <a:gd name="T58" fmla="*/ 43 w 53"/>
              <a:gd name="T59" fmla="*/ 78 h 90"/>
              <a:gd name="T60" fmla="*/ 45 w 53"/>
              <a:gd name="T61" fmla="*/ 75 h 90"/>
              <a:gd name="T62" fmla="*/ 45 w 53"/>
              <a:gd name="T63" fmla="*/ 70 h 90"/>
              <a:gd name="T64" fmla="*/ 45 w 53"/>
              <a:gd name="T65" fmla="*/ 68 h 90"/>
              <a:gd name="T66" fmla="*/ 45 w 53"/>
              <a:gd name="T67" fmla="*/ 63 h 90"/>
              <a:gd name="T68" fmla="*/ 48 w 53"/>
              <a:gd name="T69" fmla="*/ 58 h 90"/>
              <a:gd name="T70" fmla="*/ 48 w 53"/>
              <a:gd name="T71" fmla="*/ 52 h 90"/>
              <a:gd name="T72" fmla="*/ 48 w 53"/>
              <a:gd name="T73" fmla="*/ 50 h 90"/>
              <a:gd name="T74" fmla="*/ 48 w 53"/>
              <a:gd name="T75" fmla="*/ 45 h 90"/>
              <a:gd name="T76" fmla="*/ 50 w 53"/>
              <a:gd name="T77" fmla="*/ 40 h 90"/>
              <a:gd name="T78" fmla="*/ 50 w 53"/>
              <a:gd name="T79" fmla="*/ 35 h 90"/>
              <a:gd name="T80" fmla="*/ 50 w 53"/>
              <a:gd name="T81" fmla="*/ 30 h 90"/>
              <a:gd name="T82" fmla="*/ 53 w 53"/>
              <a:gd name="T83" fmla="*/ 25 h 90"/>
              <a:gd name="T84" fmla="*/ 53 w 53"/>
              <a:gd name="T85" fmla="*/ 20 h 90"/>
              <a:gd name="T86" fmla="*/ 50 w 53"/>
              <a:gd name="T87" fmla="*/ 12 h 90"/>
              <a:gd name="T88" fmla="*/ 45 w 53"/>
              <a:gd name="T89" fmla="*/ 7 h 90"/>
              <a:gd name="T90" fmla="*/ 40 w 53"/>
              <a:gd name="T91" fmla="*/ 2 h 90"/>
              <a:gd name="T92" fmla="*/ 38 w 53"/>
              <a:gd name="T93" fmla="*/ 0 h 90"/>
              <a:gd name="T94" fmla="*/ 38 w 53"/>
              <a:gd name="T95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3" h="90">
                <a:moveTo>
                  <a:pt x="38" y="0"/>
                </a:moveTo>
                <a:lnTo>
                  <a:pt x="35" y="0"/>
                </a:lnTo>
                <a:lnTo>
                  <a:pt x="30" y="0"/>
                </a:lnTo>
                <a:lnTo>
                  <a:pt x="25" y="2"/>
                </a:lnTo>
                <a:lnTo>
                  <a:pt x="20" y="7"/>
                </a:lnTo>
                <a:lnTo>
                  <a:pt x="18" y="10"/>
                </a:lnTo>
                <a:lnTo>
                  <a:pt x="15" y="12"/>
                </a:lnTo>
                <a:lnTo>
                  <a:pt x="13" y="17"/>
                </a:lnTo>
                <a:lnTo>
                  <a:pt x="13" y="22"/>
                </a:lnTo>
                <a:lnTo>
                  <a:pt x="10" y="27"/>
                </a:lnTo>
                <a:lnTo>
                  <a:pt x="8" y="32"/>
                </a:lnTo>
                <a:lnTo>
                  <a:pt x="8" y="40"/>
                </a:lnTo>
                <a:lnTo>
                  <a:pt x="5" y="45"/>
                </a:lnTo>
                <a:lnTo>
                  <a:pt x="3" y="52"/>
                </a:lnTo>
                <a:lnTo>
                  <a:pt x="3" y="58"/>
                </a:lnTo>
                <a:lnTo>
                  <a:pt x="0" y="65"/>
                </a:lnTo>
                <a:lnTo>
                  <a:pt x="0" y="70"/>
                </a:lnTo>
                <a:lnTo>
                  <a:pt x="0" y="75"/>
                </a:lnTo>
                <a:lnTo>
                  <a:pt x="0" y="78"/>
                </a:lnTo>
                <a:lnTo>
                  <a:pt x="0" y="83"/>
                </a:lnTo>
                <a:lnTo>
                  <a:pt x="3" y="85"/>
                </a:lnTo>
                <a:lnTo>
                  <a:pt x="5" y="88"/>
                </a:lnTo>
                <a:lnTo>
                  <a:pt x="10" y="88"/>
                </a:lnTo>
                <a:lnTo>
                  <a:pt x="18" y="90"/>
                </a:lnTo>
                <a:lnTo>
                  <a:pt x="23" y="90"/>
                </a:lnTo>
                <a:lnTo>
                  <a:pt x="28" y="88"/>
                </a:lnTo>
                <a:lnTo>
                  <a:pt x="35" y="88"/>
                </a:lnTo>
                <a:lnTo>
                  <a:pt x="40" y="85"/>
                </a:lnTo>
                <a:lnTo>
                  <a:pt x="43" y="83"/>
                </a:lnTo>
                <a:lnTo>
                  <a:pt x="43" y="78"/>
                </a:lnTo>
                <a:lnTo>
                  <a:pt x="45" y="75"/>
                </a:lnTo>
                <a:lnTo>
                  <a:pt x="45" y="70"/>
                </a:lnTo>
                <a:lnTo>
                  <a:pt x="45" y="68"/>
                </a:lnTo>
                <a:lnTo>
                  <a:pt x="45" y="63"/>
                </a:lnTo>
                <a:lnTo>
                  <a:pt x="48" y="58"/>
                </a:lnTo>
                <a:lnTo>
                  <a:pt x="48" y="52"/>
                </a:lnTo>
                <a:lnTo>
                  <a:pt x="48" y="50"/>
                </a:lnTo>
                <a:lnTo>
                  <a:pt x="48" y="45"/>
                </a:lnTo>
                <a:lnTo>
                  <a:pt x="50" y="40"/>
                </a:lnTo>
                <a:lnTo>
                  <a:pt x="50" y="35"/>
                </a:lnTo>
                <a:lnTo>
                  <a:pt x="50" y="30"/>
                </a:lnTo>
                <a:lnTo>
                  <a:pt x="53" y="25"/>
                </a:lnTo>
                <a:lnTo>
                  <a:pt x="53" y="20"/>
                </a:lnTo>
                <a:lnTo>
                  <a:pt x="50" y="12"/>
                </a:lnTo>
                <a:lnTo>
                  <a:pt x="45" y="7"/>
                </a:lnTo>
                <a:lnTo>
                  <a:pt x="40" y="2"/>
                </a:lnTo>
                <a:lnTo>
                  <a:pt x="38" y="0"/>
                </a:lnTo>
                <a:lnTo>
                  <a:pt x="3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0" name="Freeform 26"/>
          <p:cNvSpPr/>
          <p:nvPr/>
        </p:nvSpPr>
        <p:spPr bwMode="auto">
          <a:xfrm>
            <a:off x="3398838" y="2608263"/>
            <a:ext cx="74612" cy="150812"/>
          </a:xfrm>
          <a:custGeom>
            <a:avLst/>
            <a:gdLst>
              <a:gd name="T0" fmla="*/ 30 w 47"/>
              <a:gd name="T1" fmla="*/ 2 h 95"/>
              <a:gd name="T2" fmla="*/ 22 w 47"/>
              <a:gd name="T3" fmla="*/ 0 h 95"/>
              <a:gd name="T4" fmla="*/ 15 w 47"/>
              <a:gd name="T5" fmla="*/ 0 h 95"/>
              <a:gd name="T6" fmla="*/ 10 w 47"/>
              <a:gd name="T7" fmla="*/ 5 h 95"/>
              <a:gd name="T8" fmla="*/ 5 w 47"/>
              <a:gd name="T9" fmla="*/ 12 h 95"/>
              <a:gd name="T10" fmla="*/ 5 w 47"/>
              <a:gd name="T11" fmla="*/ 12 h 95"/>
              <a:gd name="T12" fmla="*/ 5 w 47"/>
              <a:gd name="T13" fmla="*/ 17 h 95"/>
              <a:gd name="T14" fmla="*/ 2 w 47"/>
              <a:gd name="T15" fmla="*/ 20 h 95"/>
              <a:gd name="T16" fmla="*/ 2 w 47"/>
              <a:gd name="T17" fmla="*/ 27 h 95"/>
              <a:gd name="T18" fmla="*/ 2 w 47"/>
              <a:gd name="T19" fmla="*/ 30 h 95"/>
              <a:gd name="T20" fmla="*/ 0 w 47"/>
              <a:gd name="T21" fmla="*/ 37 h 95"/>
              <a:gd name="T22" fmla="*/ 0 w 47"/>
              <a:gd name="T23" fmla="*/ 43 h 95"/>
              <a:gd name="T24" fmla="*/ 0 w 47"/>
              <a:gd name="T25" fmla="*/ 50 h 95"/>
              <a:gd name="T26" fmla="*/ 0 w 47"/>
              <a:gd name="T27" fmla="*/ 55 h 95"/>
              <a:gd name="T28" fmla="*/ 0 w 47"/>
              <a:gd name="T29" fmla="*/ 63 h 95"/>
              <a:gd name="T30" fmla="*/ 0 w 47"/>
              <a:gd name="T31" fmla="*/ 68 h 95"/>
              <a:gd name="T32" fmla="*/ 0 w 47"/>
              <a:gd name="T33" fmla="*/ 73 h 95"/>
              <a:gd name="T34" fmla="*/ 0 w 47"/>
              <a:gd name="T35" fmla="*/ 78 h 95"/>
              <a:gd name="T36" fmla="*/ 0 w 47"/>
              <a:gd name="T37" fmla="*/ 80 h 95"/>
              <a:gd name="T38" fmla="*/ 0 w 47"/>
              <a:gd name="T39" fmla="*/ 85 h 95"/>
              <a:gd name="T40" fmla="*/ 2 w 47"/>
              <a:gd name="T41" fmla="*/ 88 h 95"/>
              <a:gd name="T42" fmla="*/ 5 w 47"/>
              <a:gd name="T43" fmla="*/ 90 h 95"/>
              <a:gd name="T44" fmla="*/ 10 w 47"/>
              <a:gd name="T45" fmla="*/ 93 h 95"/>
              <a:gd name="T46" fmla="*/ 15 w 47"/>
              <a:gd name="T47" fmla="*/ 95 h 95"/>
              <a:gd name="T48" fmla="*/ 20 w 47"/>
              <a:gd name="T49" fmla="*/ 95 h 95"/>
              <a:gd name="T50" fmla="*/ 25 w 47"/>
              <a:gd name="T51" fmla="*/ 95 h 95"/>
              <a:gd name="T52" fmla="*/ 30 w 47"/>
              <a:gd name="T53" fmla="*/ 93 h 95"/>
              <a:gd name="T54" fmla="*/ 35 w 47"/>
              <a:gd name="T55" fmla="*/ 90 h 95"/>
              <a:gd name="T56" fmla="*/ 37 w 47"/>
              <a:gd name="T57" fmla="*/ 85 h 95"/>
              <a:gd name="T58" fmla="*/ 37 w 47"/>
              <a:gd name="T59" fmla="*/ 80 h 95"/>
              <a:gd name="T60" fmla="*/ 37 w 47"/>
              <a:gd name="T61" fmla="*/ 78 h 95"/>
              <a:gd name="T62" fmla="*/ 37 w 47"/>
              <a:gd name="T63" fmla="*/ 73 h 95"/>
              <a:gd name="T64" fmla="*/ 40 w 47"/>
              <a:gd name="T65" fmla="*/ 70 h 95"/>
              <a:gd name="T66" fmla="*/ 40 w 47"/>
              <a:gd name="T67" fmla="*/ 63 h 95"/>
              <a:gd name="T68" fmla="*/ 40 w 47"/>
              <a:gd name="T69" fmla="*/ 58 h 95"/>
              <a:gd name="T70" fmla="*/ 42 w 47"/>
              <a:gd name="T71" fmla="*/ 53 h 95"/>
              <a:gd name="T72" fmla="*/ 42 w 47"/>
              <a:gd name="T73" fmla="*/ 48 h 95"/>
              <a:gd name="T74" fmla="*/ 42 w 47"/>
              <a:gd name="T75" fmla="*/ 43 h 95"/>
              <a:gd name="T76" fmla="*/ 45 w 47"/>
              <a:gd name="T77" fmla="*/ 37 h 95"/>
              <a:gd name="T78" fmla="*/ 45 w 47"/>
              <a:gd name="T79" fmla="*/ 32 h 95"/>
              <a:gd name="T80" fmla="*/ 47 w 47"/>
              <a:gd name="T81" fmla="*/ 30 h 95"/>
              <a:gd name="T82" fmla="*/ 47 w 47"/>
              <a:gd name="T83" fmla="*/ 22 h 95"/>
              <a:gd name="T84" fmla="*/ 47 w 47"/>
              <a:gd name="T85" fmla="*/ 20 h 95"/>
              <a:gd name="T86" fmla="*/ 42 w 47"/>
              <a:gd name="T87" fmla="*/ 12 h 95"/>
              <a:gd name="T88" fmla="*/ 37 w 47"/>
              <a:gd name="T89" fmla="*/ 7 h 95"/>
              <a:gd name="T90" fmla="*/ 32 w 47"/>
              <a:gd name="T91" fmla="*/ 2 h 95"/>
              <a:gd name="T92" fmla="*/ 30 w 47"/>
              <a:gd name="T93" fmla="*/ 2 h 95"/>
              <a:gd name="T94" fmla="*/ 30 w 47"/>
              <a:gd name="T95" fmla="*/ 2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7" h="95">
                <a:moveTo>
                  <a:pt x="30" y="2"/>
                </a:moveTo>
                <a:lnTo>
                  <a:pt x="22" y="0"/>
                </a:lnTo>
                <a:lnTo>
                  <a:pt x="15" y="0"/>
                </a:lnTo>
                <a:lnTo>
                  <a:pt x="10" y="5"/>
                </a:lnTo>
                <a:lnTo>
                  <a:pt x="5" y="12"/>
                </a:lnTo>
                <a:lnTo>
                  <a:pt x="5" y="12"/>
                </a:lnTo>
                <a:lnTo>
                  <a:pt x="5" y="17"/>
                </a:lnTo>
                <a:lnTo>
                  <a:pt x="2" y="20"/>
                </a:lnTo>
                <a:lnTo>
                  <a:pt x="2" y="27"/>
                </a:lnTo>
                <a:lnTo>
                  <a:pt x="2" y="30"/>
                </a:lnTo>
                <a:lnTo>
                  <a:pt x="0" y="37"/>
                </a:lnTo>
                <a:lnTo>
                  <a:pt x="0" y="43"/>
                </a:lnTo>
                <a:lnTo>
                  <a:pt x="0" y="50"/>
                </a:lnTo>
                <a:lnTo>
                  <a:pt x="0" y="55"/>
                </a:lnTo>
                <a:lnTo>
                  <a:pt x="0" y="63"/>
                </a:lnTo>
                <a:lnTo>
                  <a:pt x="0" y="68"/>
                </a:lnTo>
                <a:lnTo>
                  <a:pt x="0" y="73"/>
                </a:lnTo>
                <a:lnTo>
                  <a:pt x="0" y="78"/>
                </a:lnTo>
                <a:lnTo>
                  <a:pt x="0" y="80"/>
                </a:lnTo>
                <a:lnTo>
                  <a:pt x="0" y="85"/>
                </a:lnTo>
                <a:lnTo>
                  <a:pt x="2" y="88"/>
                </a:lnTo>
                <a:lnTo>
                  <a:pt x="5" y="90"/>
                </a:lnTo>
                <a:lnTo>
                  <a:pt x="10" y="93"/>
                </a:lnTo>
                <a:lnTo>
                  <a:pt x="15" y="95"/>
                </a:lnTo>
                <a:lnTo>
                  <a:pt x="20" y="95"/>
                </a:lnTo>
                <a:lnTo>
                  <a:pt x="25" y="95"/>
                </a:lnTo>
                <a:lnTo>
                  <a:pt x="30" y="93"/>
                </a:lnTo>
                <a:lnTo>
                  <a:pt x="35" y="90"/>
                </a:lnTo>
                <a:lnTo>
                  <a:pt x="37" y="85"/>
                </a:lnTo>
                <a:lnTo>
                  <a:pt x="37" y="80"/>
                </a:lnTo>
                <a:lnTo>
                  <a:pt x="37" y="78"/>
                </a:lnTo>
                <a:lnTo>
                  <a:pt x="37" y="73"/>
                </a:lnTo>
                <a:lnTo>
                  <a:pt x="40" y="70"/>
                </a:lnTo>
                <a:lnTo>
                  <a:pt x="40" y="63"/>
                </a:lnTo>
                <a:lnTo>
                  <a:pt x="40" y="58"/>
                </a:lnTo>
                <a:lnTo>
                  <a:pt x="42" y="53"/>
                </a:lnTo>
                <a:lnTo>
                  <a:pt x="42" y="48"/>
                </a:lnTo>
                <a:lnTo>
                  <a:pt x="42" y="43"/>
                </a:lnTo>
                <a:lnTo>
                  <a:pt x="45" y="37"/>
                </a:lnTo>
                <a:lnTo>
                  <a:pt x="45" y="32"/>
                </a:lnTo>
                <a:lnTo>
                  <a:pt x="47" y="30"/>
                </a:lnTo>
                <a:lnTo>
                  <a:pt x="47" y="22"/>
                </a:lnTo>
                <a:lnTo>
                  <a:pt x="47" y="20"/>
                </a:lnTo>
                <a:lnTo>
                  <a:pt x="42" y="12"/>
                </a:lnTo>
                <a:lnTo>
                  <a:pt x="37" y="7"/>
                </a:lnTo>
                <a:lnTo>
                  <a:pt x="32" y="2"/>
                </a:lnTo>
                <a:lnTo>
                  <a:pt x="30" y="2"/>
                </a:lnTo>
                <a:lnTo>
                  <a:pt x="3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1" name="Freeform 27"/>
          <p:cNvSpPr/>
          <p:nvPr/>
        </p:nvSpPr>
        <p:spPr bwMode="auto">
          <a:xfrm>
            <a:off x="2998788" y="2798763"/>
            <a:ext cx="239712" cy="120650"/>
          </a:xfrm>
          <a:custGeom>
            <a:avLst/>
            <a:gdLst>
              <a:gd name="T0" fmla="*/ 3 w 151"/>
              <a:gd name="T1" fmla="*/ 0 h 76"/>
              <a:gd name="T2" fmla="*/ 13 w 151"/>
              <a:gd name="T3" fmla="*/ 8 h 76"/>
              <a:gd name="T4" fmla="*/ 23 w 151"/>
              <a:gd name="T5" fmla="*/ 15 h 76"/>
              <a:gd name="T6" fmla="*/ 33 w 151"/>
              <a:gd name="T7" fmla="*/ 23 h 76"/>
              <a:gd name="T8" fmla="*/ 46 w 151"/>
              <a:gd name="T9" fmla="*/ 30 h 76"/>
              <a:gd name="T10" fmla="*/ 58 w 151"/>
              <a:gd name="T11" fmla="*/ 36 h 76"/>
              <a:gd name="T12" fmla="*/ 71 w 151"/>
              <a:gd name="T13" fmla="*/ 38 h 76"/>
              <a:gd name="T14" fmla="*/ 81 w 151"/>
              <a:gd name="T15" fmla="*/ 38 h 76"/>
              <a:gd name="T16" fmla="*/ 93 w 151"/>
              <a:gd name="T17" fmla="*/ 33 h 76"/>
              <a:gd name="T18" fmla="*/ 106 w 151"/>
              <a:gd name="T19" fmla="*/ 30 h 76"/>
              <a:gd name="T20" fmla="*/ 119 w 151"/>
              <a:gd name="T21" fmla="*/ 25 h 76"/>
              <a:gd name="T22" fmla="*/ 129 w 151"/>
              <a:gd name="T23" fmla="*/ 23 h 76"/>
              <a:gd name="T24" fmla="*/ 139 w 151"/>
              <a:gd name="T25" fmla="*/ 20 h 76"/>
              <a:gd name="T26" fmla="*/ 149 w 151"/>
              <a:gd name="T27" fmla="*/ 20 h 76"/>
              <a:gd name="T28" fmla="*/ 149 w 151"/>
              <a:gd name="T29" fmla="*/ 30 h 76"/>
              <a:gd name="T30" fmla="*/ 139 w 151"/>
              <a:gd name="T31" fmla="*/ 41 h 76"/>
              <a:gd name="T32" fmla="*/ 126 w 151"/>
              <a:gd name="T33" fmla="*/ 51 h 76"/>
              <a:gd name="T34" fmla="*/ 114 w 151"/>
              <a:gd name="T35" fmla="*/ 58 h 76"/>
              <a:gd name="T36" fmla="*/ 106 w 151"/>
              <a:gd name="T37" fmla="*/ 63 h 76"/>
              <a:gd name="T38" fmla="*/ 96 w 151"/>
              <a:gd name="T39" fmla="*/ 68 h 76"/>
              <a:gd name="T40" fmla="*/ 86 w 151"/>
              <a:gd name="T41" fmla="*/ 71 h 76"/>
              <a:gd name="T42" fmla="*/ 78 w 151"/>
              <a:gd name="T43" fmla="*/ 76 h 76"/>
              <a:gd name="T44" fmla="*/ 68 w 151"/>
              <a:gd name="T45" fmla="*/ 76 h 76"/>
              <a:gd name="T46" fmla="*/ 61 w 151"/>
              <a:gd name="T47" fmla="*/ 73 h 76"/>
              <a:gd name="T48" fmla="*/ 53 w 151"/>
              <a:gd name="T49" fmla="*/ 71 h 76"/>
              <a:gd name="T50" fmla="*/ 41 w 151"/>
              <a:gd name="T51" fmla="*/ 63 h 76"/>
              <a:gd name="T52" fmla="*/ 26 w 151"/>
              <a:gd name="T53" fmla="*/ 51 h 76"/>
              <a:gd name="T54" fmla="*/ 13 w 151"/>
              <a:gd name="T55" fmla="*/ 41 h 76"/>
              <a:gd name="T56" fmla="*/ 8 w 151"/>
              <a:gd name="T57" fmla="*/ 30 h 76"/>
              <a:gd name="T58" fmla="*/ 3 w 151"/>
              <a:gd name="T59" fmla="*/ 18 h 76"/>
              <a:gd name="T60" fmla="*/ 0 w 151"/>
              <a:gd name="T61" fmla="*/ 8 h 76"/>
              <a:gd name="T62" fmla="*/ 0 w 151"/>
              <a:gd name="T63" fmla="*/ 0 h 76"/>
              <a:gd name="T64" fmla="*/ 0 w 151"/>
              <a:gd name="T65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1" h="76">
                <a:moveTo>
                  <a:pt x="0" y="0"/>
                </a:moveTo>
                <a:lnTo>
                  <a:pt x="3" y="0"/>
                </a:lnTo>
                <a:lnTo>
                  <a:pt x="8" y="5"/>
                </a:lnTo>
                <a:lnTo>
                  <a:pt x="13" y="8"/>
                </a:lnTo>
                <a:lnTo>
                  <a:pt x="18" y="13"/>
                </a:lnTo>
                <a:lnTo>
                  <a:pt x="23" y="15"/>
                </a:lnTo>
                <a:lnTo>
                  <a:pt x="28" y="20"/>
                </a:lnTo>
                <a:lnTo>
                  <a:pt x="33" y="23"/>
                </a:lnTo>
                <a:lnTo>
                  <a:pt x="41" y="28"/>
                </a:lnTo>
                <a:lnTo>
                  <a:pt x="46" y="30"/>
                </a:lnTo>
                <a:lnTo>
                  <a:pt x="53" y="36"/>
                </a:lnTo>
                <a:lnTo>
                  <a:pt x="58" y="36"/>
                </a:lnTo>
                <a:lnTo>
                  <a:pt x="66" y="38"/>
                </a:lnTo>
                <a:lnTo>
                  <a:pt x="71" y="38"/>
                </a:lnTo>
                <a:lnTo>
                  <a:pt x="76" y="38"/>
                </a:lnTo>
                <a:lnTo>
                  <a:pt x="81" y="38"/>
                </a:lnTo>
                <a:lnTo>
                  <a:pt x="86" y="36"/>
                </a:lnTo>
                <a:lnTo>
                  <a:pt x="93" y="33"/>
                </a:lnTo>
                <a:lnTo>
                  <a:pt x="101" y="33"/>
                </a:lnTo>
                <a:lnTo>
                  <a:pt x="106" y="30"/>
                </a:lnTo>
                <a:lnTo>
                  <a:pt x="111" y="28"/>
                </a:lnTo>
                <a:lnTo>
                  <a:pt x="119" y="25"/>
                </a:lnTo>
                <a:lnTo>
                  <a:pt x="124" y="25"/>
                </a:lnTo>
                <a:lnTo>
                  <a:pt x="129" y="23"/>
                </a:lnTo>
                <a:lnTo>
                  <a:pt x="134" y="20"/>
                </a:lnTo>
                <a:lnTo>
                  <a:pt x="139" y="20"/>
                </a:lnTo>
                <a:lnTo>
                  <a:pt x="144" y="20"/>
                </a:lnTo>
                <a:lnTo>
                  <a:pt x="149" y="20"/>
                </a:lnTo>
                <a:lnTo>
                  <a:pt x="151" y="23"/>
                </a:lnTo>
                <a:lnTo>
                  <a:pt x="149" y="30"/>
                </a:lnTo>
                <a:lnTo>
                  <a:pt x="146" y="36"/>
                </a:lnTo>
                <a:lnTo>
                  <a:pt x="139" y="41"/>
                </a:lnTo>
                <a:lnTo>
                  <a:pt x="131" y="48"/>
                </a:lnTo>
                <a:lnTo>
                  <a:pt x="126" y="51"/>
                </a:lnTo>
                <a:lnTo>
                  <a:pt x="119" y="56"/>
                </a:lnTo>
                <a:lnTo>
                  <a:pt x="114" y="58"/>
                </a:lnTo>
                <a:lnTo>
                  <a:pt x="111" y="61"/>
                </a:lnTo>
                <a:lnTo>
                  <a:pt x="106" y="63"/>
                </a:lnTo>
                <a:lnTo>
                  <a:pt x="101" y="66"/>
                </a:lnTo>
                <a:lnTo>
                  <a:pt x="96" y="68"/>
                </a:lnTo>
                <a:lnTo>
                  <a:pt x="91" y="71"/>
                </a:lnTo>
                <a:lnTo>
                  <a:pt x="86" y="71"/>
                </a:lnTo>
                <a:lnTo>
                  <a:pt x="83" y="73"/>
                </a:lnTo>
                <a:lnTo>
                  <a:pt x="78" y="76"/>
                </a:lnTo>
                <a:lnTo>
                  <a:pt x="73" y="76"/>
                </a:lnTo>
                <a:lnTo>
                  <a:pt x="68" y="76"/>
                </a:lnTo>
                <a:lnTo>
                  <a:pt x="66" y="76"/>
                </a:lnTo>
                <a:lnTo>
                  <a:pt x="61" y="73"/>
                </a:lnTo>
                <a:lnTo>
                  <a:pt x="58" y="71"/>
                </a:lnTo>
                <a:lnTo>
                  <a:pt x="53" y="71"/>
                </a:lnTo>
                <a:lnTo>
                  <a:pt x="48" y="68"/>
                </a:lnTo>
                <a:lnTo>
                  <a:pt x="41" y="63"/>
                </a:lnTo>
                <a:lnTo>
                  <a:pt x="33" y="58"/>
                </a:lnTo>
                <a:lnTo>
                  <a:pt x="26" y="51"/>
                </a:lnTo>
                <a:lnTo>
                  <a:pt x="18" y="46"/>
                </a:lnTo>
                <a:lnTo>
                  <a:pt x="13" y="41"/>
                </a:lnTo>
                <a:lnTo>
                  <a:pt x="11" y="36"/>
                </a:lnTo>
                <a:lnTo>
                  <a:pt x="8" y="30"/>
                </a:lnTo>
                <a:lnTo>
                  <a:pt x="5" y="25"/>
                </a:lnTo>
                <a:lnTo>
                  <a:pt x="3" y="18"/>
                </a:lnTo>
                <a:lnTo>
                  <a:pt x="3" y="13"/>
                </a:lnTo>
                <a:lnTo>
                  <a:pt x="0" y="8"/>
                </a:lnTo>
                <a:lnTo>
                  <a:pt x="0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2" name="Freeform 28"/>
          <p:cNvSpPr/>
          <p:nvPr/>
        </p:nvSpPr>
        <p:spPr bwMode="auto">
          <a:xfrm>
            <a:off x="2924175" y="2914650"/>
            <a:ext cx="561975" cy="271463"/>
          </a:xfrm>
          <a:custGeom>
            <a:avLst/>
            <a:gdLst>
              <a:gd name="T0" fmla="*/ 12 w 354"/>
              <a:gd name="T1" fmla="*/ 10 h 171"/>
              <a:gd name="T2" fmla="*/ 35 w 354"/>
              <a:gd name="T3" fmla="*/ 25 h 171"/>
              <a:gd name="T4" fmla="*/ 50 w 354"/>
              <a:gd name="T5" fmla="*/ 35 h 171"/>
              <a:gd name="T6" fmla="*/ 70 w 354"/>
              <a:gd name="T7" fmla="*/ 43 h 171"/>
              <a:gd name="T8" fmla="*/ 90 w 354"/>
              <a:gd name="T9" fmla="*/ 50 h 171"/>
              <a:gd name="T10" fmla="*/ 113 w 354"/>
              <a:gd name="T11" fmla="*/ 55 h 171"/>
              <a:gd name="T12" fmla="*/ 138 w 354"/>
              <a:gd name="T13" fmla="*/ 55 h 171"/>
              <a:gd name="T14" fmla="*/ 166 w 354"/>
              <a:gd name="T15" fmla="*/ 55 h 171"/>
              <a:gd name="T16" fmla="*/ 191 w 354"/>
              <a:gd name="T17" fmla="*/ 53 h 171"/>
              <a:gd name="T18" fmla="*/ 218 w 354"/>
              <a:gd name="T19" fmla="*/ 50 h 171"/>
              <a:gd name="T20" fmla="*/ 241 w 354"/>
              <a:gd name="T21" fmla="*/ 45 h 171"/>
              <a:gd name="T22" fmla="*/ 261 w 354"/>
              <a:gd name="T23" fmla="*/ 43 h 171"/>
              <a:gd name="T24" fmla="*/ 271 w 354"/>
              <a:gd name="T25" fmla="*/ 40 h 171"/>
              <a:gd name="T26" fmla="*/ 271 w 354"/>
              <a:gd name="T27" fmla="*/ 18 h 171"/>
              <a:gd name="T28" fmla="*/ 294 w 354"/>
              <a:gd name="T29" fmla="*/ 10 h 171"/>
              <a:gd name="T30" fmla="*/ 316 w 354"/>
              <a:gd name="T31" fmla="*/ 23 h 171"/>
              <a:gd name="T32" fmla="*/ 346 w 354"/>
              <a:gd name="T33" fmla="*/ 53 h 171"/>
              <a:gd name="T34" fmla="*/ 351 w 354"/>
              <a:gd name="T35" fmla="*/ 81 h 171"/>
              <a:gd name="T36" fmla="*/ 336 w 354"/>
              <a:gd name="T37" fmla="*/ 91 h 171"/>
              <a:gd name="T38" fmla="*/ 314 w 354"/>
              <a:gd name="T39" fmla="*/ 76 h 171"/>
              <a:gd name="T40" fmla="*/ 306 w 354"/>
              <a:gd name="T41" fmla="*/ 83 h 171"/>
              <a:gd name="T42" fmla="*/ 286 w 354"/>
              <a:gd name="T43" fmla="*/ 111 h 171"/>
              <a:gd name="T44" fmla="*/ 256 w 354"/>
              <a:gd name="T45" fmla="*/ 143 h 171"/>
              <a:gd name="T46" fmla="*/ 236 w 354"/>
              <a:gd name="T47" fmla="*/ 158 h 171"/>
              <a:gd name="T48" fmla="*/ 211 w 354"/>
              <a:gd name="T49" fmla="*/ 168 h 171"/>
              <a:gd name="T50" fmla="*/ 198 w 354"/>
              <a:gd name="T51" fmla="*/ 163 h 171"/>
              <a:gd name="T52" fmla="*/ 226 w 354"/>
              <a:gd name="T53" fmla="*/ 133 h 171"/>
              <a:gd name="T54" fmla="*/ 251 w 354"/>
              <a:gd name="T55" fmla="*/ 108 h 171"/>
              <a:gd name="T56" fmla="*/ 269 w 354"/>
              <a:gd name="T57" fmla="*/ 83 h 171"/>
              <a:gd name="T58" fmla="*/ 279 w 354"/>
              <a:gd name="T59" fmla="*/ 68 h 171"/>
              <a:gd name="T60" fmla="*/ 271 w 354"/>
              <a:gd name="T61" fmla="*/ 65 h 171"/>
              <a:gd name="T62" fmla="*/ 256 w 354"/>
              <a:gd name="T63" fmla="*/ 68 h 171"/>
              <a:gd name="T64" fmla="*/ 233 w 354"/>
              <a:gd name="T65" fmla="*/ 73 h 171"/>
              <a:gd name="T66" fmla="*/ 208 w 354"/>
              <a:gd name="T67" fmla="*/ 78 h 171"/>
              <a:gd name="T68" fmla="*/ 181 w 354"/>
              <a:gd name="T69" fmla="*/ 81 h 171"/>
              <a:gd name="T70" fmla="*/ 153 w 354"/>
              <a:gd name="T71" fmla="*/ 83 h 171"/>
              <a:gd name="T72" fmla="*/ 128 w 354"/>
              <a:gd name="T73" fmla="*/ 83 h 171"/>
              <a:gd name="T74" fmla="*/ 115 w 354"/>
              <a:gd name="T75" fmla="*/ 86 h 171"/>
              <a:gd name="T76" fmla="*/ 123 w 354"/>
              <a:gd name="T77" fmla="*/ 103 h 171"/>
              <a:gd name="T78" fmla="*/ 135 w 354"/>
              <a:gd name="T79" fmla="*/ 123 h 171"/>
              <a:gd name="T80" fmla="*/ 145 w 354"/>
              <a:gd name="T81" fmla="*/ 141 h 171"/>
              <a:gd name="T82" fmla="*/ 163 w 354"/>
              <a:gd name="T83" fmla="*/ 151 h 171"/>
              <a:gd name="T84" fmla="*/ 183 w 354"/>
              <a:gd name="T85" fmla="*/ 156 h 171"/>
              <a:gd name="T86" fmla="*/ 171 w 354"/>
              <a:gd name="T87" fmla="*/ 168 h 171"/>
              <a:gd name="T88" fmla="*/ 153 w 354"/>
              <a:gd name="T89" fmla="*/ 168 h 171"/>
              <a:gd name="T90" fmla="*/ 138 w 354"/>
              <a:gd name="T91" fmla="*/ 158 h 171"/>
              <a:gd name="T92" fmla="*/ 115 w 354"/>
              <a:gd name="T93" fmla="*/ 138 h 171"/>
              <a:gd name="T94" fmla="*/ 95 w 354"/>
              <a:gd name="T95" fmla="*/ 111 h 171"/>
              <a:gd name="T96" fmla="*/ 85 w 354"/>
              <a:gd name="T97" fmla="*/ 93 h 171"/>
              <a:gd name="T98" fmla="*/ 78 w 354"/>
              <a:gd name="T99" fmla="*/ 78 h 171"/>
              <a:gd name="T100" fmla="*/ 55 w 354"/>
              <a:gd name="T101" fmla="*/ 60 h 171"/>
              <a:gd name="T102" fmla="*/ 37 w 354"/>
              <a:gd name="T103" fmla="*/ 50 h 171"/>
              <a:gd name="T104" fmla="*/ 22 w 354"/>
              <a:gd name="T105" fmla="*/ 35 h 171"/>
              <a:gd name="T106" fmla="*/ 5 w 354"/>
              <a:gd name="T107" fmla="*/ 10 h 171"/>
              <a:gd name="T108" fmla="*/ 0 w 354"/>
              <a:gd name="T109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4" h="171">
                <a:moveTo>
                  <a:pt x="0" y="0"/>
                </a:moveTo>
                <a:lnTo>
                  <a:pt x="2" y="3"/>
                </a:lnTo>
                <a:lnTo>
                  <a:pt x="7" y="8"/>
                </a:lnTo>
                <a:lnTo>
                  <a:pt x="12" y="10"/>
                </a:lnTo>
                <a:lnTo>
                  <a:pt x="17" y="15"/>
                </a:lnTo>
                <a:lnTo>
                  <a:pt x="25" y="18"/>
                </a:lnTo>
                <a:lnTo>
                  <a:pt x="32" y="23"/>
                </a:lnTo>
                <a:lnTo>
                  <a:pt x="35" y="25"/>
                </a:lnTo>
                <a:lnTo>
                  <a:pt x="37" y="28"/>
                </a:lnTo>
                <a:lnTo>
                  <a:pt x="42" y="30"/>
                </a:lnTo>
                <a:lnTo>
                  <a:pt x="47" y="33"/>
                </a:lnTo>
                <a:lnTo>
                  <a:pt x="50" y="35"/>
                </a:lnTo>
                <a:lnTo>
                  <a:pt x="55" y="35"/>
                </a:lnTo>
                <a:lnTo>
                  <a:pt x="60" y="38"/>
                </a:lnTo>
                <a:lnTo>
                  <a:pt x="65" y="40"/>
                </a:lnTo>
                <a:lnTo>
                  <a:pt x="70" y="43"/>
                </a:lnTo>
                <a:lnTo>
                  <a:pt x="75" y="45"/>
                </a:lnTo>
                <a:lnTo>
                  <a:pt x="80" y="45"/>
                </a:lnTo>
                <a:lnTo>
                  <a:pt x="85" y="48"/>
                </a:lnTo>
                <a:lnTo>
                  <a:pt x="90" y="50"/>
                </a:lnTo>
                <a:lnTo>
                  <a:pt x="95" y="53"/>
                </a:lnTo>
                <a:lnTo>
                  <a:pt x="103" y="53"/>
                </a:lnTo>
                <a:lnTo>
                  <a:pt x="108" y="55"/>
                </a:lnTo>
                <a:lnTo>
                  <a:pt x="113" y="55"/>
                </a:lnTo>
                <a:lnTo>
                  <a:pt x="118" y="55"/>
                </a:lnTo>
                <a:lnTo>
                  <a:pt x="125" y="55"/>
                </a:lnTo>
                <a:lnTo>
                  <a:pt x="133" y="55"/>
                </a:lnTo>
                <a:lnTo>
                  <a:pt x="138" y="55"/>
                </a:lnTo>
                <a:lnTo>
                  <a:pt x="145" y="55"/>
                </a:lnTo>
                <a:lnTo>
                  <a:pt x="153" y="55"/>
                </a:lnTo>
                <a:lnTo>
                  <a:pt x="158" y="55"/>
                </a:lnTo>
                <a:lnTo>
                  <a:pt x="166" y="55"/>
                </a:lnTo>
                <a:lnTo>
                  <a:pt x="171" y="55"/>
                </a:lnTo>
                <a:lnTo>
                  <a:pt x="178" y="55"/>
                </a:lnTo>
                <a:lnTo>
                  <a:pt x="186" y="55"/>
                </a:lnTo>
                <a:lnTo>
                  <a:pt x="191" y="53"/>
                </a:lnTo>
                <a:lnTo>
                  <a:pt x="198" y="53"/>
                </a:lnTo>
                <a:lnTo>
                  <a:pt x="206" y="53"/>
                </a:lnTo>
                <a:lnTo>
                  <a:pt x="213" y="53"/>
                </a:lnTo>
                <a:lnTo>
                  <a:pt x="218" y="50"/>
                </a:lnTo>
                <a:lnTo>
                  <a:pt x="223" y="50"/>
                </a:lnTo>
                <a:lnTo>
                  <a:pt x="231" y="48"/>
                </a:lnTo>
                <a:lnTo>
                  <a:pt x="236" y="48"/>
                </a:lnTo>
                <a:lnTo>
                  <a:pt x="241" y="45"/>
                </a:lnTo>
                <a:lnTo>
                  <a:pt x="246" y="45"/>
                </a:lnTo>
                <a:lnTo>
                  <a:pt x="251" y="45"/>
                </a:lnTo>
                <a:lnTo>
                  <a:pt x="256" y="45"/>
                </a:lnTo>
                <a:lnTo>
                  <a:pt x="261" y="43"/>
                </a:lnTo>
                <a:lnTo>
                  <a:pt x="269" y="43"/>
                </a:lnTo>
                <a:lnTo>
                  <a:pt x="271" y="43"/>
                </a:lnTo>
                <a:lnTo>
                  <a:pt x="274" y="43"/>
                </a:lnTo>
                <a:lnTo>
                  <a:pt x="271" y="40"/>
                </a:lnTo>
                <a:lnTo>
                  <a:pt x="269" y="35"/>
                </a:lnTo>
                <a:lnTo>
                  <a:pt x="269" y="30"/>
                </a:lnTo>
                <a:lnTo>
                  <a:pt x="271" y="23"/>
                </a:lnTo>
                <a:lnTo>
                  <a:pt x="271" y="18"/>
                </a:lnTo>
                <a:lnTo>
                  <a:pt x="276" y="15"/>
                </a:lnTo>
                <a:lnTo>
                  <a:pt x="279" y="13"/>
                </a:lnTo>
                <a:lnTo>
                  <a:pt x="286" y="13"/>
                </a:lnTo>
                <a:lnTo>
                  <a:pt x="294" y="10"/>
                </a:lnTo>
                <a:lnTo>
                  <a:pt x="299" y="13"/>
                </a:lnTo>
                <a:lnTo>
                  <a:pt x="306" y="15"/>
                </a:lnTo>
                <a:lnTo>
                  <a:pt x="311" y="18"/>
                </a:lnTo>
                <a:lnTo>
                  <a:pt x="316" y="23"/>
                </a:lnTo>
                <a:lnTo>
                  <a:pt x="324" y="30"/>
                </a:lnTo>
                <a:lnTo>
                  <a:pt x="331" y="35"/>
                </a:lnTo>
                <a:lnTo>
                  <a:pt x="339" y="45"/>
                </a:lnTo>
                <a:lnTo>
                  <a:pt x="346" y="53"/>
                </a:lnTo>
                <a:lnTo>
                  <a:pt x="351" y="60"/>
                </a:lnTo>
                <a:lnTo>
                  <a:pt x="354" y="68"/>
                </a:lnTo>
                <a:lnTo>
                  <a:pt x="354" y="76"/>
                </a:lnTo>
                <a:lnTo>
                  <a:pt x="351" y="81"/>
                </a:lnTo>
                <a:lnTo>
                  <a:pt x="349" y="86"/>
                </a:lnTo>
                <a:lnTo>
                  <a:pt x="346" y="88"/>
                </a:lnTo>
                <a:lnTo>
                  <a:pt x="344" y="91"/>
                </a:lnTo>
                <a:lnTo>
                  <a:pt x="336" y="91"/>
                </a:lnTo>
                <a:lnTo>
                  <a:pt x="334" y="88"/>
                </a:lnTo>
                <a:lnTo>
                  <a:pt x="326" y="83"/>
                </a:lnTo>
                <a:lnTo>
                  <a:pt x="321" y="81"/>
                </a:lnTo>
                <a:lnTo>
                  <a:pt x="314" y="76"/>
                </a:lnTo>
                <a:lnTo>
                  <a:pt x="311" y="76"/>
                </a:lnTo>
                <a:lnTo>
                  <a:pt x="311" y="76"/>
                </a:lnTo>
                <a:lnTo>
                  <a:pt x="309" y="78"/>
                </a:lnTo>
                <a:lnTo>
                  <a:pt x="306" y="83"/>
                </a:lnTo>
                <a:lnTo>
                  <a:pt x="304" y="88"/>
                </a:lnTo>
                <a:lnTo>
                  <a:pt x="296" y="96"/>
                </a:lnTo>
                <a:lnTo>
                  <a:pt x="291" y="103"/>
                </a:lnTo>
                <a:lnTo>
                  <a:pt x="286" y="111"/>
                </a:lnTo>
                <a:lnTo>
                  <a:pt x="279" y="118"/>
                </a:lnTo>
                <a:lnTo>
                  <a:pt x="271" y="126"/>
                </a:lnTo>
                <a:lnTo>
                  <a:pt x="263" y="133"/>
                </a:lnTo>
                <a:lnTo>
                  <a:pt x="256" y="143"/>
                </a:lnTo>
                <a:lnTo>
                  <a:pt x="248" y="151"/>
                </a:lnTo>
                <a:lnTo>
                  <a:pt x="243" y="153"/>
                </a:lnTo>
                <a:lnTo>
                  <a:pt x="241" y="156"/>
                </a:lnTo>
                <a:lnTo>
                  <a:pt x="236" y="158"/>
                </a:lnTo>
                <a:lnTo>
                  <a:pt x="231" y="161"/>
                </a:lnTo>
                <a:lnTo>
                  <a:pt x="223" y="163"/>
                </a:lnTo>
                <a:lnTo>
                  <a:pt x="216" y="168"/>
                </a:lnTo>
                <a:lnTo>
                  <a:pt x="211" y="168"/>
                </a:lnTo>
                <a:lnTo>
                  <a:pt x="206" y="171"/>
                </a:lnTo>
                <a:lnTo>
                  <a:pt x="198" y="171"/>
                </a:lnTo>
                <a:lnTo>
                  <a:pt x="198" y="168"/>
                </a:lnTo>
                <a:lnTo>
                  <a:pt x="198" y="163"/>
                </a:lnTo>
                <a:lnTo>
                  <a:pt x="203" y="156"/>
                </a:lnTo>
                <a:lnTo>
                  <a:pt x="211" y="151"/>
                </a:lnTo>
                <a:lnTo>
                  <a:pt x="218" y="143"/>
                </a:lnTo>
                <a:lnTo>
                  <a:pt x="226" y="133"/>
                </a:lnTo>
                <a:lnTo>
                  <a:pt x="233" y="126"/>
                </a:lnTo>
                <a:lnTo>
                  <a:pt x="241" y="118"/>
                </a:lnTo>
                <a:lnTo>
                  <a:pt x="246" y="116"/>
                </a:lnTo>
                <a:lnTo>
                  <a:pt x="251" y="108"/>
                </a:lnTo>
                <a:lnTo>
                  <a:pt x="256" y="103"/>
                </a:lnTo>
                <a:lnTo>
                  <a:pt x="261" y="93"/>
                </a:lnTo>
                <a:lnTo>
                  <a:pt x="269" y="86"/>
                </a:lnTo>
                <a:lnTo>
                  <a:pt x="269" y="83"/>
                </a:lnTo>
                <a:lnTo>
                  <a:pt x="271" y="78"/>
                </a:lnTo>
                <a:lnTo>
                  <a:pt x="274" y="73"/>
                </a:lnTo>
                <a:lnTo>
                  <a:pt x="276" y="71"/>
                </a:lnTo>
                <a:lnTo>
                  <a:pt x="279" y="68"/>
                </a:lnTo>
                <a:lnTo>
                  <a:pt x="281" y="65"/>
                </a:lnTo>
                <a:lnTo>
                  <a:pt x="279" y="65"/>
                </a:lnTo>
                <a:lnTo>
                  <a:pt x="276" y="65"/>
                </a:lnTo>
                <a:lnTo>
                  <a:pt x="271" y="65"/>
                </a:lnTo>
                <a:lnTo>
                  <a:pt x="269" y="68"/>
                </a:lnTo>
                <a:lnTo>
                  <a:pt x="266" y="68"/>
                </a:lnTo>
                <a:lnTo>
                  <a:pt x="261" y="68"/>
                </a:lnTo>
                <a:lnTo>
                  <a:pt x="256" y="68"/>
                </a:lnTo>
                <a:lnTo>
                  <a:pt x="251" y="71"/>
                </a:lnTo>
                <a:lnTo>
                  <a:pt x="246" y="71"/>
                </a:lnTo>
                <a:lnTo>
                  <a:pt x="241" y="73"/>
                </a:lnTo>
                <a:lnTo>
                  <a:pt x="233" y="73"/>
                </a:lnTo>
                <a:lnTo>
                  <a:pt x="228" y="76"/>
                </a:lnTo>
                <a:lnTo>
                  <a:pt x="221" y="76"/>
                </a:lnTo>
                <a:lnTo>
                  <a:pt x="216" y="78"/>
                </a:lnTo>
                <a:lnTo>
                  <a:pt x="208" y="78"/>
                </a:lnTo>
                <a:lnTo>
                  <a:pt x="201" y="78"/>
                </a:lnTo>
                <a:lnTo>
                  <a:pt x="193" y="81"/>
                </a:lnTo>
                <a:lnTo>
                  <a:pt x="188" y="81"/>
                </a:lnTo>
                <a:lnTo>
                  <a:pt x="181" y="81"/>
                </a:lnTo>
                <a:lnTo>
                  <a:pt x="173" y="83"/>
                </a:lnTo>
                <a:lnTo>
                  <a:pt x="166" y="83"/>
                </a:lnTo>
                <a:lnTo>
                  <a:pt x="161" y="83"/>
                </a:lnTo>
                <a:lnTo>
                  <a:pt x="153" y="83"/>
                </a:lnTo>
                <a:lnTo>
                  <a:pt x="145" y="83"/>
                </a:lnTo>
                <a:lnTo>
                  <a:pt x="140" y="83"/>
                </a:lnTo>
                <a:lnTo>
                  <a:pt x="133" y="86"/>
                </a:lnTo>
                <a:lnTo>
                  <a:pt x="128" y="83"/>
                </a:lnTo>
                <a:lnTo>
                  <a:pt x="123" y="83"/>
                </a:lnTo>
                <a:lnTo>
                  <a:pt x="118" y="83"/>
                </a:lnTo>
                <a:lnTo>
                  <a:pt x="113" y="83"/>
                </a:lnTo>
                <a:lnTo>
                  <a:pt x="115" y="86"/>
                </a:lnTo>
                <a:lnTo>
                  <a:pt x="118" y="93"/>
                </a:lnTo>
                <a:lnTo>
                  <a:pt x="118" y="96"/>
                </a:lnTo>
                <a:lnTo>
                  <a:pt x="120" y="101"/>
                </a:lnTo>
                <a:lnTo>
                  <a:pt x="123" y="103"/>
                </a:lnTo>
                <a:lnTo>
                  <a:pt x="128" y="111"/>
                </a:lnTo>
                <a:lnTo>
                  <a:pt x="130" y="113"/>
                </a:lnTo>
                <a:lnTo>
                  <a:pt x="133" y="121"/>
                </a:lnTo>
                <a:lnTo>
                  <a:pt x="135" y="123"/>
                </a:lnTo>
                <a:lnTo>
                  <a:pt x="138" y="131"/>
                </a:lnTo>
                <a:lnTo>
                  <a:pt x="140" y="133"/>
                </a:lnTo>
                <a:lnTo>
                  <a:pt x="143" y="138"/>
                </a:lnTo>
                <a:lnTo>
                  <a:pt x="145" y="141"/>
                </a:lnTo>
                <a:lnTo>
                  <a:pt x="148" y="146"/>
                </a:lnTo>
                <a:lnTo>
                  <a:pt x="150" y="146"/>
                </a:lnTo>
                <a:lnTo>
                  <a:pt x="158" y="151"/>
                </a:lnTo>
                <a:lnTo>
                  <a:pt x="163" y="151"/>
                </a:lnTo>
                <a:lnTo>
                  <a:pt x="171" y="153"/>
                </a:lnTo>
                <a:lnTo>
                  <a:pt x="176" y="153"/>
                </a:lnTo>
                <a:lnTo>
                  <a:pt x="181" y="156"/>
                </a:lnTo>
                <a:lnTo>
                  <a:pt x="183" y="156"/>
                </a:lnTo>
                <a:lnTo>
                  <a:pt x="183" y="161"/>
                </a:lnTo>
                <a:lnTo>
                  <a:pt x="181" y="163"/>
                </a:lnTo>
                <a:lnTo>
                  <a:pt x="173" y="168"/>
                </a:lnTo>
                <a:lnTo>
                  <a:pt x="171" y="168"/>
                </a:lnTo>
                <a:lnTo>
                  <a:pt x="168" y="171"/>
                </a:lnTo>
                <a:lnTo>
                  <a:pt x="163" y="171"/>
                </a:lnTo>
                <a:lnTo>
                  <a:pt x="158" y="171"/>
                </a:lnTo>
                <a:lnTo>
                  <a:pt x="153" y="168"/>
                </a:lnTo>
                <a:lnTo>
                  <a:pt x="150" y="166"/>
                </a:lnTo>
                <a:lnTo>
                  <a:pt x="145" y="163"/>
                </a:lnTo>
                <a:lnTo>
                  <a:pt x="143" y="161"/>
                </a:lnTo>
                <a:lnTo>
                  <a:pt x="138" y="158"/>
                </a:lnTo>
                <a:lnTo>
                  <a:pt x="133" y="153"/>
                </a:lnTo>
                <a:lnTo>
                  <a:pt x="128" y="148"/>
                </a:lnTo>
                <a:lnTo>
                  <a:pt x="123" y="146"/>
                </a:lnTo>
                <a:lnTo>
                  <a:pt x="115" y="138"/>
                </a:lnTo>
                <a:lnTo>
                  <a:pt x="110" y="131"/>
                </a:lnTo>
                <a:lnTo>
                  <a:pt x="105" y="123"/>
                </a:lnTo>
                <a:lnTo>
                  <a:pt x="100" y="116"/>
                </a:lnTo>
                <a:lnTo>
                  <a:pt x="95" y="111"/>
                </a:lnTo>
                <a:lnTo>
                  <a:pt x="93" y="106"/>
                </a:lnTo>
                <a:lnTo>
                  <a:pt x="90" y="103"/>
                </a:lnTo>
                <a:lnTo>
                  <a:pt x="88" y="98"/>
                </a:lnTo>
                <a:lnTo>
                  <a:pt x="85" y="93"/>
                </a:lnTo>
                <a:lnTo>
                  <a:pt x="83" y="88"/>
                </a:lnTo>
                <a:lnTo>
                  <a:pt x="80" y="83"/>
                </a:lnTo>
                <a:lnTo>
                  <a:pt x="80" y="78"/>
                </a:lnTo>
                <a:lnTo>
                  <a:pt x="78" y="78"/>
                </a:lnTo>
                <a:lnTo>
                  <a:pt x="73" y="76"/>
                </a:lnTo>
                <a:lnTo>
                  <a:pt x="65" y="71"/>
                </a:lnTo>
                <a:lnTo>
                  <a:pt x="58" y="65"/>
                </a:lnTo>
                <a:lnTo>
                  <a:pt x="55" y="60"/>
                </a:lnTo>
                <a:lnTo>
                  <a:pt x="50" y="58"/>
                </a:lnTo>
                <a:lnTo>
                  <a:pt x="45" y="55"/>
                </a:lnTo>
                <a:lnTo>
                  <a:pt x="42" y="53"/>
                </a:lnTo>
                <a:lnTo>
                  <a:pt x="37" y="50"/>
                </a:lnTo>
                <a:lnTo>
                  <a:pt x="32" y="45"/>
                </a:lnTo>
                <a:lnTo>
                  <a:pt x="30" y="45"/>
                </a:lnTo>
                <a:lnTo>
                  <a:pt x="27" y="43"/>
                </a:lnTo>
                <a:lnTo>
                  <a:pt x="22" y="35"/>
                </a:lnTo>
                <a:lnTo>
                  <a:pt x="17" y="30"/>
                </a:lnTo>
                <a:lnTo>
                  <a:pt x="12" y="23"/>
                </a:lnTo>
                <a:lnTo>
                  <a:pt x="7" y="18"/>
                </a:lnTo>
                <a:lnTo>
                  <a:pt x="5" y="10"/>
                </a:lnTo>
                <a:lnTo>
                  <a:pt x="2" y="5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3" name="Freeform 29"/>
          <p:cNvSpPr/>
          <p:nvPr/>
        </p:nvSpPr>
        <p:spPr bwMode="auto">
          <a:xfrm>
            <a:off x="3776663" y="2735263"/>
            <a:ext cx="219075" cy="398462"/>
          </a:xfrm>
          <a:custGeom>
            <a:avLst/>
            <a:gdLst>
              <a:gd name="T0" fmla="*/ 23 w 138"/>
              <a:gd name="T1" fmla="*/ 43 h 251"/>
              <a:gd name="T2" fmla="*/ 13 w 138"/>
              <a:gd name="T3" fmla="*/ 50 h 251"/>
              <a:gd name="T4" fmla="*/ 0 w 138"/>
              <a:gd name="T5" fmla="*/ 60 h 251"/>
              <a:gd name="T6" fmla="*/ 0 w 138"/>
              <a:gd name="T7" fmla="*/ 73 h 251"/>
              <a:gd name="T8" fmla="*/ 8 w 138"/>
              <a:gd name="T9" fmla="*/ 88 h 251"/>
              <a:gd name="T10" fmla="*/ 23 w 138"/>
              <a:gd name="T11" fmla="*/ 78 h 251"/>
              <a:gd name="T12" fmla="*/ 35 w 138"/>
              <a:gd name="T13" fmla="*/ 70 h 251"/>
              <a:gd name="T14" fmla="*/ 53 w 138"/>
              <a:gd name="T15" fmla="*/ 63 h 251"/>
              <a:gd name="T16" fmla="*/ 68 w 138"/>
              <a:gd name="T17" fmla="*/ 58 h 251"/>
              <a:gd name="T18" fmla="*/ 81 w 138"/>
              <a:gd name="T19" fmla="*/ 60 h 251"/>
              <a:gd name="T20" fmla="*/ 96 w 138"/>
              <a:gd name="T21" fmla="*/ 70 h 251"/>
              <a:gd name="T22" fmla="*/ 103 w 138"/>
              <a:gd name="T23" fmla="*/ 81 h 251"/>
              <a:gd name="T24" fmla="*/ 106 w 138"/>
              <a:gd name="T25" fmla="*/ 96 h 251"/>
              <a:gd name="T26" fmla="*/ 106 w 138"/>
              <a:gd name="T27" fmla="*/ 118 h 251"/>
              <a:gd name="T28" fmla="*/ 103 w 138"/>
              <a:gd name="T29" fmla="*/ 131 h 251"/>
              <a:gd name="T30" fmla="*/ 101 w 138"/>
              <a:gd name="T31" fmla="*/ 146 h 251"/>
              <a:gd name="T32" fmla="*/ 91 w 138"/>
              <a:gd name="T33" fmla="*/ 161 h 251"/>
              <a:gd name="T34" fmla="*/ 78 w 138"/>
              <a:gd name="T35" fmla="*/ 176 h 251"/>
              <a:gd name="T36" fmla="*/ 61 w 138"/>
              <a:gd name="T37" fmla="*/ 186 h 251"/>
              <a:gd name="T38" fmla="*/ 45 w 138"/>
              <a:gd name="T39" fmla="*/ 189 h 251"/>
              <a:gd name="T40" fmla="*/ 35 w 138"/>
              <a:gd name="T41" fmla="*/ 191 h 251"/>
              <a:gd name="T42" fmla="*/ 23 w 138"/>
              <a:gd name="T43" fmla="*/ 191 h 251"/>
              <a:gd name="T44" fmla="*/ 8 w 138"/>
              <a:gd name="T45" fmla="*/ 189 h 251"/>
              <a:gd name="T46" fmla="*/ 0 w 138"/>
              <a:gd name="T47" fmla="*/ 249 h 251"/>
              <a:gd name="T48" fmla="*/ 33 w 138"/>
              <a:gd name="T49" fmla="*/ 209 h 251"/>
              <a:gd name="T50" fmla="*/ 43 w 138"/>
              <a:gd name="T51" fmla="*/ 209 h 251"/>
              <a:gd name="T52" fmla="*/ 56 w 138"/>
              <a:gd name="T53" fmla="*/ 209 h 251"/>
              <a:gd name="T54" fmla="*/ 71 w 138"/>
              <a:gd name="T55" fmla="*/ 206 h 251"/>
              <a:gd name="T56" fmla="*/ 83 w 138"/>
              <a:gd name="T57" fmla="*/ 204 h 251"/>
              <a:gd name="T58" fmla="*/ 93 w 138"/>
              <a:gd name="T59" fmla="*/ 196 h 251"/>
              <a:gd name="T60" fmla="*/ 106 w 138"/>
              <a:gd name="T61" fmla="*/ 184 h 251"/>
              <a:gd name="T62" fmla="*/ 118 w 138"/>
              <a:gd name="T63" fmla="*/ 166 h 251"/>
              <a:gd name="T64" fmla="*/ 128 w 138"/>
              <a:gd name="T65" fmla="*/ 143 h 251"/>
              <a:gd name="T66" fmla="*/ 138 w 138"/>
              <a:gd name="T67" fmla="*/ 121 h 251"/>
              <a:gd name="T68" fmla="*/ 138 w 138"/>
              <a:gd name="T69" fmla="*/ 101 h 251"/>
              <a:gd name="T70" fmla="*/ 133 w 138"/>
              <a:gd name="T71" fmla="*/ 81 h 251"/>
              <a:gd name="T72" fmla="*/ 121 w 138"/>
              <a:gd name="T73" fmla="*/ 63 h 251"/>
              <a:gd name="T74" fmla="*/ 111 w 138"/>
              <a:gd name="T75" fmla="*/ 50 h 251"/>
              <a:gd name="T76" fmla="*/ 101 w 138"/>
              <a:gd name="T77" fmla="*/ 40 h 251"/>
              <a:gd name="T78" fmla="*/ 101 w 138"/>
              <a:gd name="T79" fmla="*/ 33 h 251"/>
              <a:gd name="T80" fmla="*/ 106 w 138"/>
              <a:gd name="T81" fmla="*/ 15 h 251"/>
              <a:gd name="T82" fmla="*/ 108 w 138"/>
              <a:gd name="T83" fmla="*/ 3 h 251"/>
              <a:gd name="T84" fmla="*/ 96 w 138"/>
              <a:gd name="T85" fmla="*/ 3 h 251"/>
              <a:gd name="T86" fmla="*/ 78 w 138"/>
              <a:gd name="T87" fmla="*/ 13 h 251"/>
              <a:gd name="T88" fmla="*/ 61 w 138"/>
              <a:gd name="T89" fmla="*/ 23 h 251"/>
              <a:gd name="T90" fmla="*/ 35 w 138"/>
              <a:gd name="T91" fmla="*/ 23 h 251"/>
              <a:gd name="T92" fmla="*/ 18 w 138"/>
              <a:gd name="T93" fmla="*/ 2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8" h="251">
                <a:moveTo>
                  <a:pt x="15" y="20"/>
                </a:moveTo>
                <a:lnTo>
                  <a:pt x="25" y="43"/>
                </a:lnTo>
                <a:lnTo>
                  <a:pt x="23" y="43"/>
                </a:lnTo>
                <a:lnTo>
                  <a:pt x="20" y="43"/>
                </a:lnTo>
                <a:lnTo>
                  <a:pt x="15" y="45"/>
                </a:lnTo>
                <a:lnTo>
                  <a:pt x="13" y="50"/>
                </a:lnTo>
                <a:lnTo>
                  <a:pt x="8" y="53"/>
                </a:lnTo>
                <a:lnTo>
                  <a:pt x="3" y="58"/>
                </a:lnTo>
                <a:lnTo>
                  <a:pt x="0" y="60"/>
                </a:lnTo>
                <a:lnTo>
                  <a:pt x="0" y="65"/>
                </a:lnTo>
                <a:lnTo>
                  <a:pt x="0" y="68"/>
                </a:lnTo>
                <a:lnTo>
                  <a:pt x="0" y="73"/>
                </a:lnTo>
                <a:lnTo>
                  <a:pt x="3" y="78"/>
                </a:lnTo>
                <a:lnTo>
                  <a:pt x="3" y="81"/>
                </a:lnTo>
                <a:lnTo>
                  <a:pt x="8" y="88"/>
                </a:lnTo>
                <a:lnTo>
                  <a:pt x="13" y="88"/>
                </a:lnTo>
                <a:lnTo>
                  <a:pt x="15" y="83"/>
                </a:lnTo>
                <a:lnTo>
                  <a:pt x="23" y="78"/>
                </a:lnTo>
                <a:lnTo>
                  <a:pt x="25" y="76"/>
                </a:lnTo>
                <a:lnTo>
                  <a:pt x="30" y="73"/>
                </a:lnTo>
                <a:lnTo>
                  <a:pt x="35" y="70"/>
                </a:lnTo>
                <a:lnTo>
                  <a:pt x="40" y="68"/>
                </a:lnTo>
                <a:lnTo>
                  <a:pt x="45" y="65"/>
                </a:lnTo>
                <a:lnTo>
                  <a:pt x="53" y="63"/>
                </a:lnTo>
                <a:lnTo>
                  <a:pt x="58" y="60"/>
                </a:lnTo>
                <a:lnTo>
                  <a:pt x="63" y="60"/>
                </a:lnTo>
                <a:lnTo>
                  <a:pt x="68" y="58"/>
                </a:lnTo>
                <a:lnTo>
                  <a:pt x="73" y="58"/>
                </a:lnTo>
                <a:lnTo>
                  <a:pt x="78" y="58"/>
                </a:lnTo>
                <a:lnTo>
                  <a:pt x="81" y="60"/>
                </a:lnTo>
                <a:lnTo>
                  <a:pt x="88" y="63"/>
                </a:lnTo>
                <a:lnTo>
                  <a:pt x="93" y="68"/>
                </a:lnTo>
                <a:lnTo>
                  <a:pt x="96" y="70"/>
                </a:lnTo>
                <a:lnTo>
                  <a:pt x="98" y="73"/>
                </a:lnTo>
                <a:lnTo>
                  <a:pt x="101" y="78"/>
                </a:lnTo>
                <a:lnTo>
                  <a:pt x="103" y="81"/>
                </a:lnTo>
                <a:lnTo>
                  <a:pt x="103" y="86"/>
                </a:lnTo>
                <a:lnTo>
                  <a:pt x="106" y="91"/>
                </a:lnTo>
                <a:lnTo>
                  <a:pt x="106" y="96"/>
                </a:lnTo>
                <a:lnTo>
                  <a:pt x="106" y="103"/>
                </a:lnTo>
                <a:lnTo>
                  <a:pt x="106" y="111"/>
                </a:lnTo>
                <a:lnTo>
                  <a:pt x="106" y="118"/>
                </a:lnTo>
                <a:lnTo>
                  <a:pt x="106" y="121"/>
                </a:lnTo>
                <a:lnTo>
                  <a:pt x="103" y="126"/>
                </a:lnTo>
                <a:lnTo>
                  <a:pt x="103" y="131"/>
                </a:lnTo>
                <a:lnTo>
                  <a:pt x="103" y="136"/>
                </a:lnTo>
                <a:lnTo>
                  <a:pt x="101" y="141"/>
                </a:lnTo>
                <a:lnTo>
                  <a:pt x="101" y="146"/>
                </a:lnTo>
                <a:lnTo>
                  <a:pt x="98" y="148"/>
                </a:lnTo>
                <a:lnTo>
                  <a:pt x="96" y="153"/>
                </a:lnTo>
                <a:lnTo>
                  <a:pt x="91" y="161"/>
                </a:lnTo>
                <a:lnTo>
                  <a:pt x="88" y="168"/>
                </a:lnTo>
                <a:lnTo>
                  <a:pt x="83" y="171"/>
                </a:lnTo>
                <a:lnTo>
                  <a:pt x="78" y="176"/>
                </a:lnTo>
                <a:lnTo>
                  <a:pt x="73" y="181"/>
                </a:lnTo>
                <a:lnTo>
                  <a:pt x="68" y="184"/>
                </a:lnTo>
                <a:lnTo>
                  <a:pt x="61" y="186"/>
                </a:lnTo>
                <a:lnTo>
                  <a:pt x="56" y="186"/>
                </a:lnTo>
                <a:lnTo>
                  <a:pt x="51" y="189"/>
                </a:lnTo>
                <a:lnTo>
                  <a:pt x="45" y="189"/>
                </a:lnTo>
                <a:lnTo>
                  <a:pt x="40" y="189"/>
                </a:lnTo>
                <a:lnTo>
                  <a:pt x="38" y="191"/>
                </a:lnTo>
                <a:lnTo>
                  <a:pt x="35" y="191"/>
                </a:lnTo>
                <a:lnTo>
                  <a:pt x="33" y="191"/>
                </a:lnTo>
                <a:lnTo>
                  <a:pt x="25" y="191"/>
                </a:lnTo>
                <a:lnTo>
                  <a:pt x="23" y="191"/>
                </a:lnTo>
                <a:lnTo>
                  <a:pt x="15" y="189"/>
                </a:lnTo>
                <a:lnTo>
                  <a:pt x="13" y="189"/>
                </a:lnTo>
                <a:lnTo>
                  <a:pt x="8" y="189"/>
                </a:lnTo>
                <a:lnTo>
                  <a:pt x="3" y="186"/>
                </a:lnTo>
                <a:lnTo>
                  <a:pt x="0" y="186"/>
                </a:lnTo>
                <a:lnTo>
                  <a:pt x="0" y="249"/>
                </a:lnTo>
                <a:lnTo>
                  <a:pt x="28" y="251"/>
                </a:lnTo>
                <a:lnTo>
                  <a:pt x="33" y="211"/>
                </a:lnTo>
                <a:lnTo>
                  <a:pt x="33" y="209"/>
                </a:lnTo>
                <a:lnTo>
                  <a:pt x="38" y="209"/>
                </a:lnTo>
                <a:lnTo>
                  <a:pt x="40" y="209"/>
                </a:lnTo>
                <a:lnTo>
                  <a:pt x="43" y="209"/>
                </a:lnTo>
                <a:lnTo>
                  <a:pt x="48" y="209"/>
                </a:lnTo>
                <a:lnTo>
                  <a:pt x="53" y="209"/>
                </a:lnTo>
                <a:lnTo>
                  <a:pt x="56" y="209"/>
                </a:lnTo>
                <a:lnTo>
                  <a:pt x="61" y="209"/>
                </a:lnTo>
                <a:lnTo>
                  <a:pt x="66" y="206"/>
                </a:lnTo>
                <a:lnTo>
                  <a:pt x="71" y="206"/>
                </a:lnTo>
                <a:lnTo>
                  <a:pt x="73" y="206"/>
                </a:lnTo>
                <a:lnTo>
                  <a:pt x="78" y="204"/>
                </a:lnTo>
                <a:lnTo>
                  <a:pt x="83" y="204"/>
                </a:lnTo>
                <a:lnTo>
                  <a:pt x="88" y="201"/>
                </a:lnTo>
                <a:lnTo>
                  <a:pt x="91" y="199"/>
                </a:lnTo>
                <a:lnTo>
                  <a:pt x="93" y="196"/>
                </a:lnTo>
                <a:lnTo>
                  <a:pt x="98" y="194"/>
                </a:lnTo>
                <a:lnTo>
                  <a:pt x="101" y="189"/>
                </a:lnTo>
                <a:lnTo>
                  <a:pt x="106" y="184"/>
                </a:lnTo>
                <a:lnTo>
                  <a:pt x="111" y="178"/>
                </a:lnTo>
                <a:lnTo>
                  <a:pt x="113" y="171"/>
                </a:lnTo>
                <a:lnTo>
                  <a:pt x="118" y="166"/>
                </a:lnTo>
                <a:lnTo>
                  <a:pt x="123" y="158"/>
                </a:lnTo>
                <a:lnTo>
                  <a:pt x="126" y="151"/>
                </a:lnTo>
                <a:lnTo>
                  <a:pt x="128" y="143"/>
                </a:lnTo>
                <a:lnTo>
                  <a:pt x="133" y="136"/>
                </a:lnTo>
                <a:lnTo>
                  <a:pt x="136" y="128"/>
                </a:lnTo>
                <a:lnTo>
                  <a:pt x="138" y="121"/>
                </a:lnTo>
                <a:lnTo>
                  <a:pt x="138" y="116"/>
                </a:lnTo>
                <a:lnTo>
                  <a:pt x="138" y="108"/>
                </a:lnTo>
                <a:lnTo>
                  <a:pt x="138" y="101"/>
                </a:lnTo>
                <a:lnTo>
                  <a:pt x="138" y="93"/>
                </a:lnTo>
                <a:lnTo>
                  <a:pt x="136" y="88"/>
                </a:lnTo>
                <a:lnTo>
                  <a:pt x="133" y="81"/>
                </a:lnTo>
                <a:lnTo>
                  <a:pt x="128" y="73"/>
                </a:lnTo>
                <a:lnTo>
                  <a:pt x="126" y="68"/>
                </a:lnTo>
                <a:lnTo>
                  <a:pt x="121" y="63"/>
                </a:lnTo>
                <a:lnTo>
                  <a:pt x="118" y="58"/>
                </a:lnTo>
                <a:lnTo>
                  <a:pt x="113" y="55"/>
                </a:lnTo>
                <a:lnTo>
                  <a:pt x="111" y="50"/>
                </a:lnTo>
                <a:lnTo>
                  <a:pt x="106" y="48"/>
                </a:lnTo>
                <a:lnTo>
                  <a:pt x="103" y="45"/>
                </a:lnTo>
                <a:lnTo>
                  <a:pt x="101" y="40"/>
                </a:lnTo>
                <a:lnTo>
                  <a:pt x="98" y="40"/>
                </a:lnTo>
                <a:lnTo>
                  <a:pt x="98" y="38"/>
                </a:lnTo>
                <a:lnTo>
                  <a:pt x="101" y="33"/>
                </a:lnTo>
                <a:lnTo>
                  <a:pt x="101" y="28"/>
                </a:lnTo>
                <a:lnTo>
                  <a:pt x="103" y="23"/>
                </a:lnTo>
                <a:lnTo>
                  <a:pt x="106" y="15"/>
                </a:lnTo>
                <a:lnTo>
                  <a:pt x="108" y="10"/>
                </a:lnTo>
                <a:lnTo>
                  <a:pt x="108" y="5"/>
                </a:lnTo>
                <a:lnTo>
                  <a:pt x="108" y="3"/>
                </a:lnTo>
                <a:lnTo>
                  <a:pt x="106" y="0"/>
                </a:lnTo>
                <a:lnTo>
                  <a:pt x="101" y="0"/>
                </a:lnTo>
                <a:lnTo>
                  <a:pt x="96" y="3"/>
                </a:lnTo>
                <a:lnTo>
                  <a:pt x="91" y="8"/>
                </a:lnTo>
                <a:lnTo>
                  <a:pt x="86" y="10"/>
                </a:lnTo>
                <a:lnTo>
                  <a:pt x="78" y="13"/>
                </a:lnTo>
                <a:lnTo>
                  <a:pt x="71" y="18"/>
                </a:lnTo>
                <a:lnTo>
                  <a:pt x="66" y="20"/>
                </a:lnTo>
                <a:lnTo>
                  <a:pt x="61" y="23"/>
                </a:lnTo>
                <a:lnTo>
                  <a:pt x="53" y="25"/>
                </a:lnTo>
                <a:lnTo>
                  <a:pt x="43" y="23"/>
                </a:lnTo>
                <a:lnTo>
                  <a:pt x="35" y="23"/>
                </a:lnTo>
                <a:lnTo>
                  <a:pt x="28" y="23"/>
                </a:lnTo>
                <a:lnTo>
                  <a:pt x="23" y="23"/>
                </a:lnTo>
                <a:lnTo>
                  <a:pt x="18" y="20"/>
                </a:lnTo>
                <a:lnTo>
                  <a:pt x="15" y="20"/>
                </a:lnTo>
                <a:lnTo>
                  <a:pt x="15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4" name="Freeform 30"/>
          <p:cNvSpPr/>
          <p:nvPr/>
        </p:nvSpPr>
        <p:spPr bwMode="auto">
          <a:xfrm>
            <a:off x="2824163" y="1651000"/>
            <a:ext cx="1163637" cy="339725"/>
          </a:xfrm>
          <a:custGeom>
            <a:avLst/>
            <a:gdLst>
              <a:gd name="T0" fmla="*/ 10 w 733"/>
              <a:gd name="T1" fmla="*/ 15 h 214"/>
              <a:gd name="T2" fmla="*/ 28 w 733"/>
              <a:gd name="T3" fmla="*/ 48 h 214"/>
              <a:gd name="T4" fmla="*/ 35 w 733"/>
              <a:gd name="T5" fmla="*/ 80 h 214"/>
              <a:gd name="T6" fmla="*/ 40 w 733"/>
              <a:gd name="T7" fmla="*/ 111 h 214"/>
              <a:gd name="T8" fmla="*/ 40 w 733"/>
              <a:gd name="T9" fmla="*/ 143 h 214"/>
              <a:gd name="T10" fmla="*/ 38 w 733"/>
              <a:gd name="T11" fmla="*/ 173 h 214"/>
              <a:gd name="T12" fmla="*/ 38 w 733"/>
              <a:gd name="T13" fmla="*/ 201 h 214"/>
              <a:gd name="T14" fmla="*/ 75 w 733"/>
              <a:gd name="T15" fmla="*/ 126 h 214"/>
              <a:gd name="T16" fmla="*/ 108 w 733"/>
              <a:gd name="T17" fmla="*/ 113 h 214"/>
              <a:gd name="T18" fmla="*/ 141 w 733"/>
              <a:gd name="T19" fmla="*/ 101 h 214"/>
              <a:gd name="T20" fmla="*/ 171 w 733"/>
              <a:gd name="T21" fmla="*/ 90 h 214"/>
              <a:gd name="T22" fmla="*/ 196 w 733"/>
              <a:gd name="T23" fmla="*/ 85 h 214"/>
              <a:gd name="T24" fmla="*/ 234 w 733"/>
              <a:gd name="T25" fmla="*/ 90 h 214"/>
              <a:gd name="T26" fmla="*/ 259 w 733"/>
              <a:gd name="T27" fmla="*/ 80 h 214"/>
              <a:gd name="T28" fmla="*/ 286 w 733"/>
              <a:gd name="T29" fmla="*/ 93 h 214"/>
              <a:gd name="T30" fmla="*/ 316 w 733"/>
              <a:gd name="T31" fmla="*/ 106 h 214"/>
              <a:gd name="T32" fmla="*/ 347 w 733"/>
              <a:gd name="T33" fmla="*/ 118 h 214"/>
              <a:gd name="T34" fmla="*/ 379 w 733"/>
              <a:gd name="T35" fmla="*/ 128 h 214"/>
              <a:gd name="T36" fmla="*/ 419 w 733"/>
              <a:gd name="T37" fmla="*/ 121 h 214"/>
              <a:gd name="T38" fmla="*/ 442 w 733"/>
              <a:gd name="T39" fmla="*/ 123 h 214"/>
              <a:gd name="T40" fmla="*/ 485 w 733"/>
              <a:gd name="T41" fmla="*/ 128 h 214"/>
              <a:gd name="T42" fmla="*/ 517 w 733"/>
              <a:gd name="T43" fmla="*/ 133 h 214"/>
              <a:gd name="T44" fmla="*/ 550 w 733"/>
              <a:gd name="T45" fmla="*/ 138 h 214"/>
              <a:gd name="T46" fmla="*/ 593 w 733"/>
              <a:gd name="T47" fmla="*/ 143 h 214"/>
              <a:gd name="T48" fmla="*/ 618 w 733"/>
              <a:gd name="T49" fmla="*/ 143 h 214"/>
              <a:gd name="T50" fmla="*/ 645 w 733"/>
              <a:gd name="T51" fmla="*/ 143 h 214"/>
              <a:gd name="T52" fmla="*/ 676 w 733"/>
              <a:gd name="T53" fmla="*/ 143 h 214"/>
              <a:gd name="T54" fmla="*/ 703 w 733"/>
              <a:gd name="T55" fmla="*/ 141 h 214"/>
              <a:gd name="T56" fmla="*/ 731 w 733"/>
              <a:gd name="T57" fmla="*/ 138 h 214"/>
              <a:gd name="T58" fmla="*/ 726 w 733"/>
              <a:gd name="T59" fmla="*/ 121 h 214"/>
              <a:gd name="T60" fmla="*/ 693 w 733"/>
              <a:gd name="T61" fmla="*/ 123 h 214"/>
              <a:gd name="T62" fmla="*/ 661 w 733"/>
              <a:gd name="T63" fmla="*/ 126 h 214"/>
              <a:gd name="T64" fmla="*/ 628 w 733"/>
              <a:gd name="T65" fmla="*/ 128 h 214"/>
              <a:gd name="T66" fmla="*/ 600 w 733"/>
              <a:gd name="T67" fmla="*/ 128 h 214"/>
              <a:gd name="T68" fmla="*/ 565 w 733"/>
              <a:gd name="T69" fmla="*/ 118 h 214"/>
              <a:gd name="T70" fmla="*/ 537 w 733"/>
              <a:gd name="T71" fmla="*/ 113 h 214"/>
              <a:gd name="T72" fmla="*/ 510 w 733"/>
              <a:gd name="T73" fmla="*/ 108 h 214"/>
              <a:gd name="T74" fmla="*/ 477 w 733"/>
              <a:gd name="T75" fmla="*/ 103 h 214"/>
              <a:gd name="T76" fmla="*/ 445 w 733"/>
              <a:gd name="T77" fmla="*/ 101 h 214"/>
              <a:gd name="T78" fmla="*/ 409 w 733"/>
              <a:gd name="T79" fmla="*/ 101 h 214"/>
              <a:gd name="T80" fmla="*/ 379 w 733"/>
              <a:gd name="T81" fmla="*/ 101 h 214"/>
              <a:gd name="T82" fmla="*/ 352 w 733"/>
              <a:gd name="T83" fmla="*/ 90 h 214"/>
              <a:gd name="T84" fmla="*/ 324 w 733"/>
              <a:gd name="T85" fmla="*/ 80 h 214"/>
              <a:gd name="T86" fmla="*/ 296 w 733"/>
              <a:gd name="T87" fmla="*/ 65 h 214"/>
              <a:gd name="T88" fmla="*/ 264 w 733"/>
              <a:gd name="T89" fmla="*/ 55 h 214"/>
              <a:gd name="T90" fmla="*/ 239 w 733"/>
              <a:gd name="T91" fmla="*/ 65 h 214"/>
              <a:gd name="T92" fmla="*/ 208 w 733"/>
              <a:gd name="T93" fmla="*/ 63 h 214"/>
              <a:gd name="T94" fmla="*/ 171 w 733"/>
              <a:gd name="T95" fmla="*/ 60 h 214"/>
              <a:gd name="T96" fmla="*/ 136 w 733"/>
              <a:gd name="T97" fmla="*/ 75 h 214"/>
              <a:gd name="T98" fmla="*/ 108 w 733"/>
              <a:gd name="T99" fmla="*/ 85 h 214"/>
              <a:gd name="T100" fmla="*/ 73 w 733"/>
              <a:gd name="T101" fmla="*/ 101 h 214"/>
              <a:gd name="T102" fmla="*/ 65 w 733"/>
              <a:gd name="T103" fmla="*/ 98 h 214"/>
              <a:gd name="T104" fmla="*/ 60 w 733"/>
              <a:gd name="T105" fmla="*/ 58 h 214"/>
              <a:gd name="T106" fmla="*/ 48 w 733"/>
              <a:gd name="T107" fmla="*/ 30 h 214"/>
              <a:gd name="T108" fmla="*/ 35 w 733"/>
              <a:gd name="T109" fmla="*/ 5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33" h="214">
                <a:moveTo>
                  <a:pt x="0" y="0"/>
                </a:moveTo>
                <a:lnTo>
                  <a:pt x="0" y="3"/>
                </a:lnTo>
                <a:lnTo>
                  <a:pt x="2" y="5"/>
                </a:lnTo>
                <a:lnTo>
                  <a:pt x="5" y="8"/>
                </a:lnTo>
                <a:lnTo>
                  <a:pt x="7" y="10"/>
                </a:lnTo>
                <a:lnTo>
                  <a:pt x="10" y="15"/>
                </a:lnTo>
                <a:lnTo>
                  <a:pt x="13" y="20"/>
                </a:lnTo>
                <a:lnTo>
                  <a:pt x="15" y="23"/>
                </a:lnTo>
                <a:lnTo>
                  <a:pt x="18" y="28"/>
                </a:lnTo>
                <a:lnTo>
                  <a:pt x="23" y="33"/>
                </a:lnTo>
                <a:lnTo>
                  <a:pt x="25" y="40"/>
                </a:lnTo>
                <a:lnTo>
                  <a:pt x="28" y="48"/>
                </a:lnTo>
                <a:lnTo>
                  <a:pt x="30" y="53"/>
                </a:lnTo>
                <a:lnTo>
                  <a:pt x="33" y="60"/>
                </a:lnTo>
                <a:lnTo>
                  <a:pt x="35" y="68"/>
                </a:lnTo>
                <a:lnTo>
                  <a:pt x="35" y="73"/>
                </a:lnTo>
                <a:lnTo>
                  <a:pt x="35" y="75"/>
                </a:lnTo>
                <a:lnTo>
                  <a:pt x="35" y="80"/>
                </a:lnTo>
                <a:lnTo>
                  <a:pt x="38" y="85"/>
                </a:lnTo>
                <a:lnTo>
                  <a:pt x="38" y="90"/>
                </a:lnTo>
                <a:lnTo>
                  <a:pt x="38" y="96"/>
                </a:lnTo>
                <a:lnTo>
                  <a:pt x="38" y="101"/>
                </a:lnTo>
                <a:lnTo>
                  <a:pt x="40" y="106"/>
                </a:lnTo>
                <a:lnTo>
                  <a:pt x="40" y="111"/>
                </a:lnTo>
                <a:lnTo>
                  <a:pt x="40" y="116"/>
                </a:lnTo>
                <a:lnTo>
                  <a:pt x="40" y="123"/>
                </a:lnTo>
                <a:lnTo>
                  <a:pt x="40" y="128"/>
                </a:lnTo>
                <a:lnTo>
                  <a:pt x="40" y="133"/>
                </a:lnTo>
                <a:lnTo>
                  <a:pt x="40" y="138"/>
                </a:lnTo>
                <a:lnTo>
                  <a:pt x="40" y="143"/>
                </a:lnTo>
                <a:lnTo>
                  <a:pt x="40" y="151"/>
                </a:lnTo>
                <a:lnTo>
                  <a:pt x="40" y="156"/>
                </a:lnTo>
                <a:lnTo>
                  <a:pt x="40" y="161"/>
                </a:lnTo>
                <a:lnTo>
                  <a:pt x="38" y="163"/>
                </a:lnTo>
                <a:lnTo>
                  <a:pt x="38" y="171"/>
                </a:lnTo>
                <a:lnTo>
                  <a:pt x="38" y="173"/>
                </a:lnTo>
                <a:lnTo>
                  <a:pt x="38" y="178"/>
                </a:lnTo>
                <a:lnTo>
                  <a:pt x="38" y="181"/>
                </a:lnTo>
                <a:lnTo>
                  <a:pt x="38" y="186"/>
                </a:lnTo>
                <a:lnTo>
                  <a:pt x="38" y="193"/>
                </a:lnTo>
                <a:lnTo>
                  <a:pt x="38" y="198"/>
                </a:lnTo>
                <a:lnTo>
                  <a:pt x="38" y="201"/>
                </a:lnTo>
                <a:lnTo>
                  <a:pt x="38" y="204"/>
                </a:lnTo>
                <a:lnTo>
                  <a:pt x="55" y="214"/>
                </a:lnTo>
                <a:lnTo>
                  <a:pt x="65" y="133"/>
                </a:lnTo>
                <a:lnTo>
                  <a:pt x="68" y="131"/>
                </a:lnTo>
                <a:lnTo>
                  <a:pt x="70" y="131"/>
                </a:lnTo>
                <a:lnTo>
                  <a:pt x="75" y="126"/>
                </a:lnTo>
                <a:lnTo>
                  <a:pt x="83" y="123"/>
                </a:lnTo>
                <a:lnTo>
                  <a:pt x="88" y="123"/>
                </a:lnTo>
                <a:lnTo>
                  <a:pt x="93" y="121"/>
                </a:lnTo>
                <a:lnTo>
                  <a:pt x="98" y="118"/>
                </a:lnTo>
                <a:lnTo>
                  <a:pt x="103" y="116"/>
                </a:lnTo>
                <a:lnTo>
                  <a:pt x="108" y="113"/>
                </a:lnTo>
                <a:lnTo>
                  <a:pt x="113" y="113"/>
                </a:lnTo>
                <a:lnTo>
                  <a:pt x="118" y="111"/>
                </a:lnTo>
                <a:lnTo>
                  <a:pt x="126" y="108"/>
                </a:lnTo>
                <a:lnTo>
                  <a:pt x="128" y="106"/>
                </a:lnTo>
                <a:lnTo>
                  <a:pt x="136" y="103"/>
                </a:lnTo>
                <a:lnTo>
                  <a:pt x="141" y="101"/>
                </a:lnTo>
                <a:lnTo>
                  <a:pt x="146" y="98"/>
                </a:lnTo>
                <a:lnTo>
                  <a:pt x="151" y="96"/>
                </a:lnTo>
                <a:lnTo>
                  <a:pt x="158" y="96"/>
                </a:lnTo>
                <a:lnTo>
                  <a:pt x="161" y="93"/>
                </a:lnTo>
                <a:lnTo>
                  <a:pt x="168" y="93"/>
                </a:lnTo>
                <a:lnTo>
                  <a:pt x="171" y="90"/>
                </a:lnTo>
                <a:lnTo>
                  <a:pt x="176" y="88"/>
                </a:lnTo>
                <a:lnTo>
                  <a:pt x="178" y="85"/>
                </a:lnTo>
                <a:lnTo>
                  <a:pt x="183" y="85"/>
                </a:lnTo>
                <a:lnTo>
                  <a:pt x="188" y="85"/>
                </a:lnTo>
                <a:lnTo>
                  <a:pt x="191" y="85"/>
                </a:lnTo>
                <a:lnTo>
                  <a:pt x="196" y="85"/>
                </a:lnTo>
                <a:lnTo>
                  <a:pt x="203" y="85"/>
                </a:lnTo>
                <a:lnTo>
                  <a:pt x="208" y="85"/>
                </a:lnTo>
                <a:lnTo>
                  <a:pt x="216" y="88"/>
                </a:lnTo>
                <a:lnTo>
                  <a:pt x="224" y="88"/>
                </a:lnTo>
                <a:lnTo>
                  <a:pt x="231" y="90"/>
                </a:lnTo>
                <a:lnTo>
                  <a:pt x="234" y="90"/>
                </a:lnTo>
                <a:lnTo>
                  <a:pt x="239" y="90"/>
                </a:lnTo>
                <a:lnTo>
                  <a:pt x="244" y="85"/>
                </a:lnTo>
                <a:lnTo>
                  <a:pt x="251" y="83"/>
                </a:lnTo>
                <a:lnTo>
                  <a:pt x="254" y="80"/>
                </a:lnTo>
                <a:lnTo>
                  <a:pt x="256" y="80"/>
                </a:lnTo>
                <a:lnTo>
                  <a:pt x="259" y="80"/>
                </a:lnTo>
                <a:lnTo>
                  <a:pt x="261" y="80"/>
                </a:lnTo>
                <a:lnTo>
                  <a:pt x="266" y="83"/>
                </a:lnTo>
                <a:lnTo>
                  <a:pt x="274" y="88"/>
                </a:lnTo>
                <a:lnTo>
                  <a:pt x="276" y="88"/>
                </a:lnTo>
                <a:lnTo>
                  <a:pt x="281" y="90"/>
                </a:lnTo>
                <a:lnTo>
                  <a:pt x="286" y="93"/>
                </a:lnTo>
                <a:lnTo>
                  <a:pt x="291" y="96"/>
                </a:lnTo>
                <a:lnTo>
                  <a:pt x="296" y="98"/>
                </a:lnTo>
                <a:lnTo>
                  <a:pt x="301" y="101"/>
                </a:lnTo>
                <a:lnTo>
                  <a:pt x="306" y="103"/>
                </a:lnTo>
                <a:lnTo>
                  <a:pt x="311" y="103"/>
                </a:lnTo>
                <a:lnTo>
                  <a:pt x="316" y="106"/>
                </a:lnTo>
                <a:lnTo>
                  <a:pt x="321" y="108"/>
                </a:lnTo>
                <a:lnTo>
                  <a:pt x="326" y="111"/>
                </a:lnTo>
                <a:lnTo>
                  <a:pt x="332" y="113"/>
                </a:lnTo>
                <a:lnTo>
                  <a:pt x="337" y="113"/>
                </a:lnTo>
                <a:lnTo>
                  <a:pt x="342" y="116"/>
                </a:lnTo>
                <a:lnTo>
                  <a:pt x="347" y="118"/>
                </a:lnTo>
                <a:lnTo>
                  <a:pt x="352" y="121"/>
                </a:lnTo>
                <a:lnTo>
                  <a:pt x="359" y="123"/>
                </a:lnTo>
                <a:lnTo>
                  <a:pt x="367" y="126"/>
                </a:lnTo>
                <a:lnTo>
                  <a:pt x="372" y="128"/>
                </a:lnTo>
                <a:lnTo>
                  <a:pt x="374" y="131"/>
                </a:lnTo>
                <a:lnTo>
                  <a:pt x="379" y="128"/>
                </a:lnTo>
                <a:lnTo>
                  <a:pt x="387" y="128"/>
                </a:lnTo>
                <a:lnTo>
                  <a:pt x="394" y="126"/>
                </a:lnTo>
                <a:lnTo>
                  <a:pt x="404" y="126"/>
                </a:lnTo>
                <a:lnTo>
                  <a:pt x="409" y="123"/>
                </a:lnTo>
                <a:lnTo>
                  <a:pt x="417" y="123"/>
                </a:lnTo>
                <a:lnTo>
                  <a:pt x="419" y="121"/>
                </a:lnTo>
                <a:lnTo>
                  <a:pt x="422" y="121"/>
                </a:lnTo>
                <a:lnTo>
                  <a:pt x="424" y="121"/>
                </a:lnTo>
                <a:lnTo>
                  <a:pt x="429" y="121"/>
                </a:lnTo>
                <a:lnTo>
                  <a:pt x="432" y="121"/>
                </a:lnTo>
                <a:lnTo>
                  <a:pt x="437" y="123"/>
                </a:lnTo>
                <a:lnTo>
                  <a:pt x="442" y="123"/>
                </a:lnTo>
                <a:lnTo>
                  <a:pt x="450" y="123"/>
                </a:lnTo>
                <a:lnTo>
                  <a:pt x="455" y="123"/>
                </a:lnTo>
                <a:lnTo>
                  <a:pt x="462" y="126"/>
                </a:lnTo>
                <a:lnTo>
                  <a:pt x="467" y="126"/>
                </a:lnTo>
                <a:lnTo>
                  <a:pt x="477" y="128"/>
                </a:lnTo>
                <a:lnTo>
                  <a:pt x="485" y="128"/>
                </a:lnTo>
                <a:lnTo>
                  <a:pt x="492" y="131"/>
                </a:lnTo>
                <a:lnTo>
                  <a:pt x="495" y="131"/>
                </a:lnTo>
                <a:lnTo>
                  <a:pt x="500" y="131"/>
                </a:lnTo>
                <a:lnTo>
                  <a:pt x="505" y="133"/>
                </a:lnTo>
                <a:lnTo>
                  <a:pt x="510" y="133"/>
                </a:lnTo>
                <a:lnTo>
                  <a:pt x="517" y="133"/>
                </a:lnTo>
                <a:lnTo>
                  <a:pt x="525" y="133"/>
                </a:lnTo>
                <a:lnTo>
                  <a:pt x="530" y="133"/>
                </a:lnTo>
                <a:lnTo>
                  <a:pt x="535" y="136"/>
                </a:lnTo>
                <a:lnTo>
                  <a:pt x="537" y="136"/>
                </a:lnTo>
                <a:lnTo>
                  <a:pt x="542" y="136"/>
                </a:lnTo>
                <a:lnTo>
                  <a:pt x="550" y="138"/>
                </a:lnTo>
                <a:lnTo>
                  <a:pt x="558" y="138"/>
                </a:lnTo>
                <a:lnTo>
                  <a:pt x="565" y="141"/>
                </a:lnTo>
                <a:lnTo>
                  <a:pt x="573" y="141"/>
                </a:lnTo>
                <a:lnTo>
                  <a:pt x="580" y="141"/>
                </a:lnTo>
                <a:lnTo>
                  <a:pt x="585" y="143"/>
                </a:lnTo>
                <a:lnTo>
                  <a:pt x="593" y="143"/>
                </a:lnTo>
                <a:lnTo>
                  <a:pt x="598" y="143"/>
                </a:lnTo>
                <a:lnTo>
                  <a:pt x="603" y="143"/>
                </a:lnTo>
                <a:lnTo>
                  <a:pt x="608" y="143"/>
                </a:lnTo>
                <a:lnTo>
                  <a:pt x="610" y="143"/>
                </a:lnTo>
                <a:lnTo>
                  <a:pt x="613" y="146"/>
                </a:lnTo>
                <a:lnTo>
                  <a:pt x="618" y="143"/>
                </a:lnTo>
                <a:lnTo>
                  <a:pt x="625" y="143"/>
                </a:lnTo>
                <a:lnTo>
                  <a:pt x="628" y="143"/>
                </a:lnTo>
                <a:lnTo>
                  <a:pt x="633" y="143"/>
                </a:lnTo>
                <a:lnTo>
                  <a:pt x="638" y="143"/>
                </a:lnTo>
                <a:lnTo>
                  <a:pt x="640" y="143"/>
                </a:lnTo>
                <a:lnTo>
                  <a:pt x="645" y="143"/>
                </a:lnTo>
                <a:lnTo>
                  <a:pt x="651" y="143"/>
                </a:lnTo>
                <a:lnTo>
                  <a:pt x="656" y="143"/>
                </a:lnTo>
                <a:lnTo>
                  <a:pt x="661" y="143"/>
                </a:lnTo>
                <a:lnTo>
                  <a:pt x="666" y="143"/>
                </a:lnTo>
                <a:lnTo>
                  <a:pt x="671" y="143"/>
                </a:lnTo>
                <a:lnTo>
                  <a:pt x="676" y="143"/>
                </a:lnTo>
                <a:lnTo>
                  <a:pt x="681" y="143"/>
                </a:lnTo>
                <a:lnTo>
                  <a:pt x="686" y="143"/>
                </a:lnTo>
                <a:lnTo>
                  <a:pt x="691" y="143"/>
                </a:lnTo>
                <a:lnTo>
                  <a:pt x="696" y="141"/>
                </a:lnTo>
                <a:lnTo>
                  <a:pt x="701" y="141"/>
                </a:lnTo>
                <a:lnTo>
                  <a:pt x="703" y="141"/>
                </a:lnTo>
                <a:lnTo>
                  <a:pt x="708" y="141"/>
                </a:lnTo>
                <a:lnTo>
                  <a:pt x="713" y="141"/>
                </a:lnTo>
                <a:lnTo>
                  <a:pt x="716" y="141"/>
                </a:lnTo>
                <a:lnTo>
                  <a:pt x="723" y="138"/>
                </a:lnTo>
                <a:lnTo>
                  <a:pt x="728" y="138"/>
                </a:lnTo>
                <a:lnTo>
                  <a:pt x="731" y="138"/>
                </a:lnTo>
                <a:lnTo>
                  <a:pt x="731" y="138"/>
                </a:lnTo>
                <a:lnTo>
                  <a:pt x="731" y="131"/>
                </a:lnTo>
                <a:lnTo>
                  <a:pt x="733" y="126"/>
                </a:lnTo>
                <a:lnTo>
                  <a:pt x="733" y="121"/>
                </a:lnTo>
                <a:lnTo>
                  <a:pt x="728" y="121"/>
                </a:lnTo>
                <a:lnTo>
                  <a:pt x="726" y="121"/>
                </a:lnTo>
                <a:lnTo>
                  <a:pt x="721" y="121"/>
                </a:lnTo>
                <a:lnTo>
                  <a:pt x="716" y="123"/>
                </a:lnTo>
                <a:lnTo>
                  <a:pt x="708" y="123"/>
                </a:lnTo>
                <a:lnTo>
                  <a:pt x="703" y="123"/>
                </a:lnTo>
                <a:lnTo>
                  <a:pt x="698" y="123"/>
                </a:lnTo>
                <a:lnTo>
                  <a:pt x="693" y="123"/>
                </a:lnTo>
                <a:lnTo>
                  <a:pt x="688" y="123"/>
                </a:lnTo>
                <a:lnTo>
                  <a:pt x="683" y="123"/>
                </a:lnTo>
                <a:lnTo>
                  <a:pt x="678" y="126"/>
                </a:lnTo>
                <a:lnTo>
                  <a:pt x="671" y="126"/>
                </a:lnTo>
                <a:lnTo>
                  <a:pt x="668" y="126"/>
                </a:lnTo>
                <a:lnTo>
                  <a:pt x="661" y="126"/>
                </a:lnTo>
                <a:lnTo>
                  <a:pt x="656" y="126"/>
                </a:lnTo>
                <a:lnTo>
                  <a:pt x="651" y="126"/>
                </a:lnTo>
                <a:lnTo>
                  <a:pt x="643" y="128"/>
                </a:lnTo>
                <a:lnTo>
                  <a:pt x="638" y="128"/>
                </a:lnTo>
                <a:lnTo>
                  <a:pt x="633" y="128"/>
                </a:lnTo>
                <a:lnTo>
                  <a:pt x="628" y="128"/>
                </a:lnTo>
                <a:lnTo>
                  <a:pt x="623" y="128"/>
                </a:lnTo>
                <a:lnTo>
                  <a:pt x="618" y="128"/>
                </a:lnTo>
                <a:lnTo>
                  <a:pt x="613" y="128"/>
                </a:lnTo>
                <a:lnTo>
                  <a:pt x="610" y="128"/>
                </a:lnTo>
                <a:lnTo>
                  <a:pt x="605" y="128"/>
                </a:lnTo>
                <a:lnTo>
                  <a:pt x="600" y="128"/>
                </a:lnTo>
                <a:lnTo>
                  <a:pt x="595" y="126"/>
                </a:lnTo>
                <a:lnTo>
                  <a:pt x="590" y="123"/>
                </a:lnTo>
                <a:lnTo>
                  <a:pt x="585" y="123"/>
                </a:lnTo>
                <a:lnTo>
                  <a:pt x="578" y="121"/>
                </a:lnTo>
                <a:lnTo>
                  <a:pt x="570" y="118"/>
                </a:lnTo>
                <a:lnTo>
                  <a:pt x="565" y="118"/>
                </a:lnTo>
                <a:lnTo>
                  <a:pt x="560" y="116"/>
                </a:lnTo>
                <a:lnTo>
                  <a:pt x="555" y="116"/>
                </a:lnTo>
                <a:lnTo>
                  <a:pt x="553" y="116"/>
                </a:lnTo>
                <a:lnTo>
                  <a:pt x="548" y="113"/>
                </a:lnTo>
                <a:lnTo>
                  <a:pt x="542" y="113"/>
                </a:lnTo>
                <a:lnTo>
                  <a:pt x="537" y="113"/>
                </a:lnTo>
                <a:lnTo>
                  <a:pt x="535" y="113"/>
                </a:lnTo>
                <a:lnTo>
                  <a:pt x="530" y="111"/>
                </a:lnTo>
                <a:lnTo>
                  <a:pt x="525" y="111"/>
                </a:lnTo>
                <a:lnTo>
                  <a:pt x="520" y="108"/>
                </a:lnTo>
                <a:lnTo>
                  <a:pt x="515" y="108"/>
                </a:lnTo>
                <a:lnTo>
                  <a:pt x="510" y="108"/>
                </a:lnTo>
                <a:lnTo>
                  <a:pt x="505" y="106"/>
                </a:lnTo>
                <a:lnTo>
                  <a:pt x="502" y="106"/>
                </a:lnTo>
                <a:lnTo>
                  <a:pt x="497" y="106"/>
                </a:lnTo>
                <a:lnTo>
                  <a:pt x="490" y="103"/>
                </a:lnTo>
                <a:lnTo>
                  <a:pt x="482" y="103"/>
                </a:lnTo>
                <a:lnTo>
                  <a:pt x="477" y="103"/>
                </a:lnTo>
                <a:lnTo>
                  <a:pt x="472" y="103"/>
                </a:lnTo>
                <a:lnTo>
                  <a:pt x="467" y="103"/>
                </a:lnTo>
                <a:lnTo>
                  <a:pt x="462" y="103"/>
                </a:lnTo>
                <a:lnTo>
                  <a:pt x="457" y="101"/>
                </a:lnTo>
                <a:lnTo>
                  <a:pt x="450" y="101"/>
                </a:lnTo>
                <a:lnTo>
                  <a:pt x="445" y="101"/>
                </a:lnTo>
                <a:lnTo>
                  <a:pt x="440" y="101"/>
                </a:lnTo>
                <a:lnTo>
                  <a:pt x="432" y="101"/>
                </a:lnTo>
                <a:lnTo>
                  <a:pt x="427" y="101"/>
                </a:lnTo>
                <a:lnTo>
                  <a:pt x="422" y="101"/>
                </a:lnTo>
                <a:lnTo>
                  <a:pt x="417" y="101"/>
                </a:lnTo>
                <a:lnTo>
                  <a:pt x="409" y="101"/>
                </a:lnTo>
                <a:lnTo>
                  <a:pt x="404" y="101"/>
                </a:lnTo>
                <a:lnTo>
                  <a:pt x="399" y="101"/>
                </a:lnTo>
                <a:lnTo>
                  <a:pt x="394" y="101"/>
                </a:lnTo>
                <a:lnTo>
                  <a:pt x="389" y="101"/>
                </a:lnTo>
                <a:lnTo>
                  <a:pt x="387" y="101"/>
                </a:lnTo>
                <a:lnTo>
                  <a:pt x="379" y="101"/>
                </a:lnTo>
                <a:lnTo>
                  <a:pt x="374" y="98"/>
                </a:lnTo>
                <a:lnTo>
                  <a:pt x="369" y="96"/>
                </a:lnTo>
                <a:lnTo>
                  <a:pt x="367" y="96"/>
                </a:lnTo>
                <a:lnTo>
                  <a:pt x="362" y="93"/>
                </a:lnTo>
                <a:lnTo>
                  <a:pt x="357" y="93"/>
                </a:lnTo>
                <a:lnTo>
                  <a:pt x="352" y="90"/>
                </a:lnTo>
                <a:lnTo>
                  <a:pt x="349" y="88"/>
                </a:lnTo>
                <a:lnTo>
                  <a:pt x="344" y="88"/>
                </a:lnTo>
                <a:lnTo>
                  <a:pt x="339" y="85"/>
                </a:lnTo>
                <a:lnTo>
                  <a:pt x="334" y="83"/>
                </a:lnTo>
                <a:lnTo>
                  <a:pt x="329" y="83"/>
                </a:lnTo>
                <a:lnTo>
                  <a:pt x="324" y="80"/>
                </a:lnTo>
                <a:lnTo>
                  <a:pt x="319" y="78"/>
                </a:lnTo>
                <a:lnTo>
                  <a:pt x="314" y="75"/>
                </a:lnTo>
                <a:lnTo>
                  <a:pt x="309" y="73"/>
                </a:lnTo>
                <a:lnTo>
                  <a:pt x="304" y="70"/>
                </a:lnTo>
                <a:lnTo>
                  <a:pt x="301" y="68"/>
                </a:lnTo>
                <a:lnTo>
                  <a:pt x="296" y="65"/>
                </a:lnTo>
                <a:lnTo>
                  <a:pt x="291" y="65"/>
                </a:lnTo>
                <a:lnTo>
                  <a:pt x="286" y="63"/>
                </a:lnTo>
                <a:lnTo>
                  <a:pt x="284" y="63"/>
                </a:lnTo>
                <a:lnTo>
                  <a:pt x="276" y="58"/>
                </a:lnTo>
                <a:lnTo>
                  <a:pt x="271" y="58"/>
                </a:lnTo>
                <a:lnTo>
                  <a:pt x="264" y="55"/>
                </a:lnTo>
                <a:lnTo>
                  <a:pt x="264" y="55"/>
                </a:lnTo>
                <a:lnTo>
                  <a:pt x="256" y="55"/>
                </a:lnTo>
                <a:lnTo>
                  <a:pt x="254" y="58"/>
                </a:lnTo>
                <a:lnTo>
                  <a:pt x="246" y="60"/>
                </a:lnTo>
                <a:lnTo>
                  <a:pt x="244" y="63"/>
                </a:lnTo>
                <a:lnTo>
                  <a:pt x="239" y="65"/>
                </a:lnTo>
                <a:lnTo>
                  <a:pt x="234" y="68"/>
                </a:lnTo>
                <a:lnTo>
                  <a:pt x="229" y="68"/>
                </a:lnTo>
                <a:lnTo>
                  <a:pt x="226" y="68"/>
                </a:lnTo>
                <a:lnTo>
                  <a:pt x="221" y="65"/>
                </a:lnTo>
                <a:lnTo>
                  <a:pt x="216" y="65"/>
                </a:lnTo>
                <a:lnTo>
                  <a:pt x="208" y="63"/>
                </a:lnTo>
                <a:lnTo>
                  <a:pt x="203" y="60"/>
                </a:lnTo>
                <a:lnTo>
                  <a:pt x="196" y="58"/>
                </a:lnTo>
                <a:lnTo>
                  <a:pt x="191" y="58"/>
                </a:lnTo>
                <a:lnTo>
                  <a:pt x="183" y="55"/>
                </a:lnTo>
                <a:lnTo>
                  <a:pt x="176" y="58"/>
                </a:lnTo>
                <a:lnTo>
                  <a:pt x="171" y="60"/>
                </a:lnTo>
                <a:lnTo>
                  <a:pt x="166" y="63"/>
                </a:lnTo>
                <a:lnTo>
                  <a:pt x="158" y="65"/>
                </a:lnTo>
                <a:lnTo>
                  <a:pt x="148" y="68"/>
                </a:lnTo>
                <a:lnTo>
                  <a:pt x="146" y="70"/>
                </a:lnTo>
                <a:lnTo>
                  <a:pt x="141" y="73"/>
                </a:lnTo>
                <a:lnTo>
                  <a:pt x="136" y="75"/>
                </a:lnTo>
                <a:lnTo>
                  <a:pt x="131" y="75"/>
                </a:lnTo>
                <a:lnTo>
                  <a:pt x="128" y="78"/>
                </a:lnTo>
                <a:lnTo>
                  <a:pt x="123" y="80"/>
                </a:lnTo>
                <a:lnTo>
                  <a:pt x="118" y="83"/>
                </a:lnTo>
                <a:lnTo>
                  <a:pt x="113" y="85"/>
                </a:lnTo>
                <a:lnTo>
                  <a:pt x="108" y="85"/>
                </a:lnTo>
                <a:lnTo>
                  <a:pt x="103" y="88"/>
                </a:lnTo>
                <a:lnTo>
                  <a:pt x="98" y="90"/>
                </a:lnTo>
                <a:lnTo>
                  <a:pt x="95" y="93"/>
                </a:lnTo>
                <a:lnTo>
                  <a:pt x="85" y="96"/>
                </a:lnTo>
                <a:lnTo>
                  <a:pt x="80" y="98"/>
                </a:lnTo>
                <a:lnTo>
                  <a:pt x="73" y="101"/>
                </a:lnTo>
                <a:lnTo>
                  <a:pt x="70" y="103"/>
                </a:lnTo>
                <a:lnTo>
                  <a:pt x="65" y="106"/>
                </a:lnTo>
                <a:lnTo>
                  <a:pt x="65" y="106"/>
                </a:lnTo>
                <a:lnTo>
                  <a:pt x="65" y="103"/>
                </a:lnTo>
                <a:lnTo>
                  <a:pt x="65" y="103"/>
                </a:lnTo>
                <a:lnTo>
                  <a:pt x="65" y="98"/>
                </a:lnTo>
                <a:lnTo>
                  <a:pt x="65" y="93"/>
                </a:lnTo>
                <a:lnTo>
                  <a:pt x="63" y="85"/>
                </a:lnTo>
                <a:lnTo>
                  <a:pt x="63" y="78"/>
                </a:lnTo>
                <a:lnTo>
                  <a:pt x="60" y="70"/>
                </a:lnTo>
                <a:lnTo>
                  <a:pt x="60" y="63"/>
                </a:lnTo>
                <a:lnTo>
                  <a:pt x="60" y="58"/>
                </a:lnTo>
                <a:lnTo>
                  <a:pt x="58" y="53"/>
                </a:lnTo>
                <a:lnTo>
                  <a:pt x="55" y="50"/>
                </a:lnTo>
                <a:lnTo>
                  <a:pt x="53" y="45"/>
                </a:lnTo>
                <a:lnTo>
                  <a:pt x="50" y="40"/>
                </a:lnTo>
                <a:lnTo>
                  <a:pt x="50" y="33"/>
                </a:lnTo>
                <a:lnTo>
                  <a:pt x="48" y="30"/>
                </a:lnTo>
                <a:lnTo>
                  <a:pt x="45" y="25"/>
                </a:lnTo>
                <a:lnTo>
                  <a:pt x="43" y="20"/>
                </a:lnTo>
                <a:lnTo>
                  <a:pt x="40" y="15"/>
                </a:lnTo>
                <a:lnTo>
                  <a:pt x="38" y="13"/>
                </a:lnTo>
                <a:lnTo>
                  <a:pt x="38" y="10"/>
                </a:lnTo>
                <a:lnTo>
                  <a:pt x="35" y="5"/>
                </a:lnTo>
                <a:lnTo>
                  <a:pt x="35" y="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5" name="Freeform 31"/>
          <p:cNvSpPr/>
          <p:nvPr/>
        </p:nvSpPr>
        <p:spPr bwMode="auto">
          <a:xfrm>
            <a:off x="3243263" y="1606550"/>
            <a:ext cx="752475" cy="252413"/>
          </a:xfrm>
          <a:custGeom>
            <a:avLst/>
            <a:gdLst>
              <a:gd name="T0" fmla="*/ 284 w 474"/>
              <a:gd name="T1" fmla="*/ 3 h 159"/>
              <a:gd name="T2" fmla="*/ 258 w 474"/>
              <a:gd name="T3" fmla="*/ 5 h 159"/>
              <a:gd name="T4" fmla="*/ 231 w 474"/>
              <a:gd name="T5" fmla="*/ 11 h 159"/>
              <a:gd name="T6" fmla="*/ 201 w 474"/>
              <a:gd name="T7" fmla="*/ 5 h 159"/>
              <a:gd name="T8" fmla="*/ 168 w 474"/>
              <a:gd name="T9" fmla="*/ 3 h 159"/>
              <a:gd name="T10" fmla="*/ 148 w 474"/>
              <a:gd name="T11" fmla="*/ 3 h 159"/>
              <a:gd name="T12" fmla="*/ 128 w 474"/>
              <a:gd name="T13" fmla="*/ 8 h 159"/>
              <a:gd name="T14" fmla="*/ 108 w 474"/>
              <a:gd name="T15" fmla="*/ 13 h 159"/>
              <a:gd name="T16" fmla="*/ 78 w 474"/>
              <a:gd name="T17" fmla="*/ 8 h 159"/>
              <a:gd name="T18" fmla="*/ 40 w 474"/>
              <a:gd name="T19" fmla="*/ 5 h 159"/>
              <a:gd name="T20" fmla="*/ 17 w 474"/>
              <a:gd name="T21" fmla="*/ 8 h 159"/>
              <a:gd name="T22" fmla="*/ 0 w 474"/>
              <a:gd name="T23" fmla="*/ 26 h 159"/>
              <a:gd name="T24" fmla="*/ 5 w 474"/>
              <a:gd name="T25" fmla="*/ 43 h 159"/>
              <a:gd name="T26" fmla="*/ 32 w 474"/>
              <a:gd name="T27" fmla="*/ 63 h 159"/>
              <a:gd name="T28" fmla="*/ 70 w 474"/>
              <a:gd name="T29" fmla="*/ 88 h 159"/>
              <a:gd name="T30" fmla="*/ 108 w 474"/>
              <a:gd name="T31" fmla="*/ 96 h 159"/>
              <a:gd name="T32" fmla="*/ 135 w 474"/>
              <a:gd name="T33" fmla="*/ 101 h 159"/>
              <a:gd name="T34" fmla="*/ 158 w 474"/>
              <a:gd name="T35" fmla="*/ 103 h 159"/>
              <a:gd name="T36" fmla="*/ 183 w 474"/>
              <a:gd name="T37" fmla="*/ 106 h 159"/>
              <a:gd name="T38" fmla="*/ 206 w 474"/>
              <a:gd name="T39" fmla="*/ 108 h 159"/>
              <a:gd name="T40" fmla="*/ 231 w 474"/>
              <a:gd name="T41" fmla="*/ 108 h 159"/>
              <a:gd name="T42" fmla="*/ 256 w 474"/>
              <a:gd name="T43" fmla="*/ 101 h 159"/>
              <a:gd name="T44" fmla="*/ 294 w 474"/>
              <a:gd name="T45" fmla="*/ 98 h 159"/>
              <a:gd name="T46" fmla="*/ 324 w 474"/>
              <a:gd name="T47" fmla="*/ 103 h 159"/>
              <a:gd name="T48" fmla="*/ 356 w 474"/>
              <a:gd name="T49" fmla="*/ 129 h 159"/>
              <a:gd name="T50" fmla="*/ 389 w 474"/>
              <a:gd name="T51" fmla="*/ 139 h 159"/>
              <a:gd name="T52" fmla="*/ 422 w 474"/>
              <a:gd name="T53" fmla="*/ 151 h 159"/>
              <a:gd name="T54" fmla="*/ 472 w 474"/>
              <a:gd name="T55" fmla="*/ 151 h 159"/>
              <a:gd name="T56" fmla="*/ 452 w 474"/>
              <a:gd name="T57" fmla="*/ 134 h 159"/>
              <a:gd name="T58" fmla="*/ 427 w 474"/>
              <a:gd name="T59" fmla="*/ 124 h 159"/>
              <a:gd name="T60" fmla="*/ 394 w 474"/>
              <a:gd name="T61" fmla="*/ 116 h 159"/>
              <a:gd name="T62" fmla="*/ 371 w 474"/>
              <a:gd name="T63" fmla="*/ 111 h 159"/>
              <a:gd name="T64" fmla="*/ 349 w 474"/>
              <a:gd name="T65" fmla="*/ 86 h 159"/>
              <a:gd name="T66" fmla="*/ 321 w 474"/>
              <a:gd name="T67" fmla="*/ 81 h 159"/>
              <a:gd name="T68" fmla="*/ 284 w 474"/>
              <a:gd name="T69" fmla="*/ 81 h 159"/>
              <a:gd name="T70" fmla="*/ 243 w 474"/>
              <a:gd name="T71" fmla="*/ 81 h 159"/>
              <a:gd name="T72" fmla="*/ 218 w 474"/>
              <a:gd name="T73" fmla="*/ 83 h 159"/>
              <a:gd name="T74" fmla="*/ 188 w 474"/>
              <a:gd name="T75" fmla="*/ 86 h 159"/>
              <a:gd name="T76" fmla="*/ 163 w 474"/>
              <a:gd name="T77" fmla="*/ 86 h 159"/>
              <a:gd name="T78" fmla="*/ 135 w 474"/>
              <a:gd name="T79" fmla="*/ 83 h 159"/>
              <a:gd name="T80" fmla="*/ 100 w 474"/>
              <a:gd name="T81" fmla="*/ 76 h 159"/>
              <a:gd name="T82" fmla="*/ 78 w 474"/>
              <a:gd name="T83" fmla="*/ 66 h 159"/>
              <a:gd name="T84" fmla="*/ 62 w 474"/>
              <a:gd name="T85" fmla="*/ 51 h 159"/>
              <a:gd name="T86" fmla="*/ 68 w 474"/>
              <a:gd name="T87" fmla="*/ 36 h 159"/>
              <a:gd name="T88" fmla="*/ 90 w 474"/>
              <a:gd name="T89" fmla="*/ 36 h 159"/>
              <a:gd name="T90" fmla="*/ 123 w 474"/>
              <a:gd name="T91" fmla="*/ 36 h 159"/>
              <a:gd name="T92" fmla="*/ 143 w 474"/>
              <a:gd name="T93" fmla="*/ 31 h 159"/>
              <a:gd name="T94" fmla="*/ 165 w 474"/>
              <a:gd name="T95" fmla="*/ 23 h 159"/>
              <a:gd name="T96" fmla="*/ 191 w 474"/>
              <a:gd name="T97" fmla="*/ 28 h 159"/>
              <a:gd name="T98" fmla="*/ 216 w 474"/>
              <a:gd name="T99" fmla="*/ 31 h 159"/>
              <a:gd name="T100" fmla="*/ 238 w 474"/>
              <a:gd name="T101" fmla="*/ 33 h 159"/>
              <a:gd name="T102" fmla="*/ 263 w 474"/>
              <a:gd name="T103" fmla="*/ 33 h 159"/>
              <a:gd name="T104" fmla="*/ 294 w 474"/>
              <a:gd name="T105" fmla="*/ 33 h 159"/>
              <a:gd name="T106" fmla="*/ 319 w 474"/>
              <a:gd name="T107" fmla="*/ 28 h 159"/>
              <a:gd name="T108" fmla="*/ 344 w 474"/>
              <a:gd name="T109" fmla="*/ 23 h 159"/>
              <a:gd name="T110" fmla="*/ 371 w 474"/>
              <a:gd name="T111" fmla="*/ 8 h 159"/>
              <a:gd name="T112" fmla="*/ 356 w 474"/>
              <a:gd name="T113" fmla="*/ 0 h 159"/>
              <a:gd name="T114" fmla="*/ 329 w 474"/>
              <a:gd name="T115" fmla="*/ 0 h 159"/>
              <a:gd name="T116" fmla="*/ 301 w 474"/>
              <a:gd name="T117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74" h="159">
                <a:moveTo>
                  <a:pt x="299" y="0"/>
                </a:moveTo>
                <a:lnTo>
                  <a:pt x="296" y="0"/>
                </a:lnTo>
                <a:lnTo>
                  <a:pt x="291" y="0"/>
                </a:lnTo>
                <a:lnTo>
                  <a:pt x="286" y="0"/>
                </a:lnTo>
                <a:lnTo>
                  <a:pt x="284" y="3"/>
                </a:lnTo>
                <a:lnTo>
                  <a:pt x="278" y="3"/>
                </a:lnTo>
                <a:lnTo>
                  <a:pt x="273" y="5"/>
                </a:lnTo>
                <a:lnTo>
                  <a:pt x="268" y="5"/>
                </a:lnTo>
                <a:lnTo>
                  <a:pt x="263" y="5"/>
                </a:lnTo>
                <a:lnTo>
                  <a:pt x="258" y="5"/>
                </a:lnTo>
                <a:lnTo>
                  <a:pt x="253" y="8"/>
                </a:lnTo>
                <a:lnTo>
                  <a:pt x="246" y="8"/>
                </a:lnTo>
                <a:lnTo>
                  <a:pt x="241" y="11"/>
                </a:lnTo>
                <a:lnTo>
                  <a:pt x="236" y="11"/>
                </a:lnTo>
                <a:lnTo>
                  <a:pt x="231" y="11"/>
                </a:lnTo>
                <a:lnTo>
                  <a:pt x="226" y="11"/>
                </a:lnTo>
                <a:lnTo>
                  <a:pt x="221" y="11"/>
                </a:lnTo>
                <a:lnTo>
                  <a:pt x="213" y="8"/>
                </a:lnTo>
                <a:lnTo>
                  <a:pt x="206" y="8"/>
                </a:lnTo>
                <a:lnTo>
                  <a:pt x="201" y="5"/>
                </a:lnTo>
                <a:lnTo>
                  <a:pt x="193" y="5"/>
                </a:lnTo>
                <a:lnTo>
                  <a:pt x="186" y="5"/>
                </a:lnTo>
                <a:lnTo>
                  <a:pt x="181" y="5"/>
                </a:lnTo>
                <a:lnTo>
                  <a:pt x="173" y="3"/>
                </a:lnTo>
                <a:lnTo>
                  <a:pt x="168" y="3"/>
                </a:lnTo>
                <a:lnTo>
                  <a:pt x="163" y="3"/>
                </a:lnTo>
                <a:lnTo>
                  <a:pt x="158" y="3"/>
                </a:lnTo>
                <a:lnTo>
                  <a:pt x="153" y="3"/>
                </a:lnTo>
                <a:lnTo>
                  <a:pt x="150" y="3"/>
                </a:lnTo>
                <a:lnTo>
                  <a:pt x="148" y="3"/>
                </a:lnTo>
                <a:lnTo>
                  <a:pt x="145" y="3"/>
                </a:lnTo>
                <a:lnTo>
                  <a:pt x="140" y="3"/>
                </a:lnTo>
                <a:lnTo>
                  <a:pt x="138" y="3"/>
                </a:lnTo>
                <a:lnTo>
                  <a:pt x="133" y="5"/>
                </a:lnTo>
                <a:lnTo>
                  <a:pt x="128" y="8"/>
                </a:lnTo>
                <a:lnTo>
                  <a:pt x="125" y="11"/>
                </a:lnTo>
                <a:lnTo>
                  <a:pt x="120" y="13"/>
                </a:lnTo>
                <a:lnTo>
                  <a:pt x="115" y="13"/>
                </a:lnTo>
                <a:lnTo>
                  <a:pt x="110" y="13"/>
                </a:lnTo>
                <a:lnTo>
                  <a:pt x="108" y="13"/>
                </a:lnTo>
                <a:lnTo>
                  <a:pt x="105" y="13"/>
                </a:lnTo>
                <a:lnTo>
                  <a:pt x="98" y="11"/>
                </a:lnTo>
                <a:lnTo>
                  <a:pt x="93" y="11"/>
                </a:lnTo>
                <a:lnTo>
                  <a:pt x="85" y="11"/>
                </a:lnTo>
                <a:lnTo>
                  <a:pt x="78" y="8"/>
                </a:lnTo>
                <a:lnTo>
                  <a:pt x="70" y="8"/>
                </a:lnTo>
                <a:lnTo>
                  <a:pt x="65" y="8"/>
                </a:lnTo>
                <a:lnTo>
                  <a:pt x="55" y="8"/>
                </a:lnTo>
                <a:lnTo>
                  <a:pt x="47" y="5"/>
                </a:lnTo>
                <a:lnTo>
                  <a:pt x="40" y="5"/>
                </a:lnTo>
                <a:lnTo>
                  <a:pt x="35" y="5"/>
                </a:lnTo>
                <a:lnTo>
                  <a:pt x="27" y="5"/>
                </a:lnTo>
                <a:lnTo>
                  <a:pt x="22" y="5"/>
                </a:lnTo>
                <a:lnTo>
                  <a:pt x="20" y="5"/>
                </a:lnTo>
                <a:lnTo>
                  <a:pt x="17" y="8"/>
                </a:lnTo>
                <a:lnTo>
                  <a:pt x="12" y="11"/>
                </a:lnTo>
                <a:lnTo>
                  <a:pt x="10" y="13"/>
                </a:lnTo>
                <a:lnTo>
                  <a:pt x="5" y="18"/>
                </a:lnTo>
                <a:lnTo>
                  <a:pt x="2" y="23"/>
                </a:lnTo>
                <a:lnTo>
                  <a:pt x="0" y="26"/>
                </a:lnTo>
                <a:lnTo>
                  <a:pt x="0" y="31"/>
                </a:lnTo>
                <a:lnTo>
                  <a:pt x="0" y="36"/>
                </a:lnTo>
                <a:lnTo>
                  <a:pt x="2" y="38"/>
                </a:lnTo>
                <a:lnTo>
                  <a:pt x="2" y="41"/>
                </a:lnTo>
                <a:lnTo>
                  <a:pt x="5" y="43"/>
                </a:lnTo>
                <a:lnTo>
                  <a:pt x="10" y="46"/>
                </a:lnTo>
                <a:lnTo>
                  <a:pt x="15" y="51"/>
                </a:lnTo>
                <a:lnTo>
                  <a:pt x="20" y="53"/>
                </a:lnTo>
                <a:lnTo>
                  <a:pt x="25" y="58"/>
                </a:lnTo>
                <a:lnTo>
                  <a:pt x="32" y="63"/>
                </a:lnTo>
                <a:lnTo>
                  <a:pt x="40" y="71"/>
                </a:lnTo>
                <a:lnTo>
                  <a:pt x="47" y="73"/>
                </a:lnTo>
                <a:lnTo>
                  <a:pt x="52" y="78"/>
                </a:lnTo>
                <a:lnTo>
                  <a:pt x="60" y="83"/>
                </a:lnTo>
                <a:lnTo>
                  <a:pt x="70" y="88"/>
                </a:lnTo>
                <a:lnTo>
                  <a:pt x="78" y="91"/>
                </a:lnTo>
                <a:lnTo>
                  <a:pt x="85" y="93"/>
                </a:lnTo>
                <a:lnTo>
                  <a:pt x="93" y="96"/>
                </a:lnTo>
                <a:lnTo>
                  <a:pt x="100" y="96"/>
                </a:lnTo>
                <a:lnTo>
                  <a:pt x="108" y="96"/>
                </a:lnTo>
                <a:lnTo>
                  <a:pt x="115" y="98"/>
                </a:lnTo>
                <a:lnTo>
                  <a:pt x="120" y="98"/>
                </a:lnTo>
                <a:lnTo>
                  <a:pt x="125" y="98"/>
                </a:lnTo>
                <a:lnTo>
                  <a:pt x="128" y="101"/>
                </a:lnTo>
                <a:lnTo>
                  <a:pt x="135" y="101"/>
                </a:lnTo>
                <a:lnTo>
                  <a:pt x="138" y="101"/>
                </a:lnTo>
                <a:lnTo>
                  <a:pt x="143" y="101"/>
                </a:lnTo>
                <a:lnTo>
                  <a:pt x="148" y="103"/>
                </a:lnTo>
                <a:lnTo>
                  <a:pt x="155" y="103"/>
                </a:lnTo>
                <a:lnTo>
                  <a:pt x="158" y="103"/>
                </a:lnTo>
                <a:lnTo>
                  <a:pt x="163" y="103"/>
                </a:lnTo>
                <a:lnTo>
                  <a:pt x="168" y="103"/>
                </a:lnTo>
                <a:lnTo>
                  <a:pt x="176" y="106"/>
                </a:lnTo>
                <a:lnTo>
                  <a:pt x="178" y="106"/>
                </a:lnTo>
                <a:lnTo>
                  <a:pt x="183" y="106"/>
                </a:lnTo>
                <a:lnTo>
                  <a:pt x="188" y="106"/>
                </a:lnTo>
                <a:lnTo>
                  <a:pt x="193" y="106"/>
                </a:lnTo>
                <a:lnTo>
                  <a:pt x="196" y="106"/>
                </a:lnTo>
                <a:lnTo>
                  <a:pt x="201" y="108"/>
                </a:lnTo>
                <a:lnTo>
                  <a:pt x="206" y="108"/>
                </a:lnTo>
                <a:lnTo>
                  <a:pt x="211" y="108"/>
                </a:lnTo>
                <a:lnTo>
                  <a:pt x="216" y="108"/>
                </a:lnTo>
                <a:lnTo>
                  <a:pt x="223" y="108"/>
                </a:lnTo>
                <a:lnTo>
                  <a:pt x="228" y="108"/>
                </a:lnTo>
                <a:lnTo>
                  <a:pt x="231" y="108"/>
                </a:lnTo>
                <a:lnTo>
                  <a:pt x="233" y="106"/>
                </a:lnTo>
                <a:lnTo>
                  <a:pt x="238" y="103"/>
                </a:lnTo>
                <a:lnTo>
                  <a:pt x="243" y="103"/>
                </a:lnTo>
                <a:lnTo>
                  <a:pt x="251" y="103"/>
                </a:lnTo>
                <a:lnTo>
                  <a:pt x="256" y="101"/>
                </a:lnTo>
                <a:lnTo>
                  <a:pt x="263" y="101"/>
                </a:lnTo>
                <a:lnTo>
                  <a:pt x="271" y="98"/>
                </a:lnTo>
                <a:lnTo>
                  <a:pt x="278" y="98"/>
                </a:lnTo>
                <a:lnTo>
                  <a:pt x="286" y="98"/>
                </a:lnTo>
                <a:lnTo>
                  <a:pt x="294" y="98"/>
                </a:lnTo>
                <a:lnTo>
                  <a:pt x="301" y="98"/>
                </a:lnTo>
                <a:lnTo>
                  <a:pt x="309" y="98"/>
                </a:lnTo>
                <a:lnTo>
                  <a:pt x="314" y="101"/>
                </a:lnTo>
                <a:lnTo>
                  <a:pt x="319" y="103"/>
                </a:lnTo>
                <a:lnTo>
                  <a:pt x="324" y="103"/>
                </a:lnTo>
                <a:lnTo>
                  <a:pt x="329" y="108"/>
                </a:lnTo>
                <a:lnTo>
                  <a:pt x="336" y="113"/>
                </a:lnTo>
                <a:lnTo>
                  <a:pt x="341" y="118"/>
                </a:lnTo>
                <a:lnTo>
                  <a:pt x="349" y="124"/>
                </a:lnTo>
                <a:lnTo>
                  <a:pt x="356" y="129"/>
                </a:lnTo>
                <a:lnTo>
                  <a:pt x="361" y="131"/>
                </a:lnTo>
                <a:lnTo>
                  <a:pt x="366" y="136"/>
                </a:lnTo>
                <a:lnTo>
                  <a:pt x="374" y="139"/>
                </a:lnTo>
                <a:lnTo>
                  <a:pt x="381" y="139"/>
                </a:lnTo>
                <a:lnTo>
                  <a:pt x="389" y="139"/>
                </a:lnTo>
                <a:lnTo>
                  <a:pt x="397" y="141"/>
                </a:lnTo>
                <a:lnTo>
                  <a:pt x="404" y="144"/>
                </a:lnTo>
                <a:lnTo>
                  <a:pt x="412" y="146"/>
                </a:lnTo>
                <a:lnTo>
                  <a:pt x="417" y="149"/>
                </a:lnTo>
                <a:lnTo>
                  <a:pt x="422" y="151"/>
                </a:lnTo>
                <a:lnTo>
                  <a:pt x="424" y="151"/>
                </a:lnTo>
                <a:lnTo>
                  <a:pt x="427" y="151"/>
                </a:lnTo>
                <a:lnTo>
                  <a:pt x="474" y="159"/>
                </a:lnTo>
                <a:lnTo>
                  <a:pt x="474" y="154"/>
                </a:lnTo>
                <a:lnTo>
                  <a:pt x="472" y="151"/>
                </a:lnTo>
                <a:lnTo>
                  <a:pt x="467" y="146"/>
                </a:lnTo>
                <a:lnTo>
                  <a:pt x="464" y="141"/>
                </a:lnTo>
                <a:lnTo>
                  <a:pt x="459" y="139"/>
                </a:lnTo>
                <a:lnTo>
                  <a:pt x="454" y="136"/>
                </a:lnTo>
                <a:lnTo>
                  <a:pt x="452" y="134"/>
                </a:lnTo>
                <a:lnTo>
                  <a:pt x="447" y="131"/>
                </a:lnTo>
                <a:lnTo>
                  <a:pt x="442" y="131"/>
                </a:lnTo>
                <a:lnTo>
                  <a:pt x="437" y="129"/>
                </a:lnTo>
                <a:lnTo>
                  <a:pt x="432" y="126"/>
                </a:lnTo>
                <a:lnTo>
                  <a:pt x="427" y="124"/>
                </a:lnTo>
                <a:lnTo>
                  <a:pt x="419" y="124"/>
                </a:lnTo>
                <a:lnTo>
                  <a:pt x="414" y="124"/>
                </a:lnTo>
                <a:lnTo>
                  <a:pt x="407" y="121"/>
                </a:lnTo>
                <a:lnTo>
                  <a:pt x="402" y="118"/>
                </a:lnTo>
                <a:lnTo>
                  <a:pt x="394" y="116"/>
                </a:lnTo>
                <a:lnTo>
                  <a:pt x="389" y="116"/>
                </a:lnTo>
                <a:lnTo>
                  <a:pt x="384" y="113"/>
                </a:lnTo>
                <a:lnTo>
                  <a:pt x="379" y="113"/>
                </a:lnTo>
                <a:lnTo>
                  <a:pt x="374" y="111"/>
                </a:lnTo>
                <a:lnTo>
                  <a:pt x="371" y="111"/>
                </a:lnTo>
                <a:lnTo>
                  <a:pt x="364" y="106"/>
                </a:lnTo>
                <a:lnTo>
                  <a:pt x="359" y="101"/>
                </a:lnTo>
                <a:lnTo>
                  <a:pt x="356" y="96"/>
                </a:lnTo>
                <a:lnTo>
                  <a:pt x="351" y="91"/>
                </a:lnTo>
                <a:lnTo>
                  <a:pt x="349" y="86"/>
                </a:lnTo>
                <a:lnTo>
                  <a:pt x="344" y="83"/>
                </a:lnTo>
                <a:lnTo>
                  <a:pt x="336" y="81"/>
                </a:lnTo>
                <a:lnTo>
                  <a:pt x="331" y="81"/>
                </a:lnTo>
                <a:lnTo>
                  <a:pt x="326" y="81"/>
                </a:lnTo>
                <a:lnTo>
                  <a:pt x="321" y="81"/>
                </a:lnTo>
                <a:lnTo>
                  <a:pt x="314" y="81"/>
                </a:lnTo>
                <a:lnTo>
                  <a:pt x="309" y="81"/>
                </a:lnTo>
                <a:lnTo>
                  <a:pt x="299" y="81"/>
                </a:lnTo>
                <a:lnTo>
                  <a:pt x="291" y="81"/>
                </a:lnTo>
                <a:lnTo>
                  <a:pt x="284" y="81"/>
                </a:lnTo>
                <a:lnTo>
                  <a:pt x="276" y="81"/>
                </a:lnTo>
                <a:lnTo>
                  <a:pt x="266" y="81"/>
                </a:lnTo>
                <a:lnTo>
                  <a:pt x="258" y="81"/>
                </a:lnTo>
                <a:lnTo>
                  <a:pt x="251" y="81"/>
                </a:lnTo>
                <a:lnTo>
                  <a:pt x="243" y="81"/>
                </a:lnTo>
                <a:lnTo>
                  <a:pt x="238" y="81"/>
                </a:lnTo>
                <a:lnTo>
                  <a:pt x="231" y="81"/>
                </a:lnTo>
                <a:lnTo>
                  <a:pt x="228" y="81"/>
                </a:lnTo>
                <a:lnTo>
                  <a:pt x="223" y="83"/>
                </a:lnTo>
                <a:lnTo>
                  <a:pt x="218" y="83"/>
                </a:lnTo>
                <a:lnTo>
                  <a:pt x="213" y="86"/>
                </a:lnTo>
                <a:lnTo>
                  <a:pt x="203" y="86"/>
                </a:lnTo>
                <a:lnTo>
                  <a:pt x="198" y="86"/>
                </a:lnTo>
                <a:lnTo>
                  <a:pt x="193" y="86"/>
                </a:lnTo>
                <a:lnTo>
                  <a:pt x="188" y="86"/>
                </a:lnTo>
                <a:lnTo>
                  <a:pt x="183" y="86"/>
                </a:lnTo>
                <a:lnTo>
                  <a:pt x="178" y="86"/>
                </a:lnTo>
                <a:lnTo>
                  <a:pt x="173" y="86"/>
                </a:lnTo>
                <a:lnTo>
                  <a:pt x="168" y="86"/>
                </a:lnTo>
                <a:lnTo>
                  <a:pt x="163" y="86"/>
                </a:lnTo>
                <a:lnTo>
                  <a:pt x="158" y="86"/>
                </a:lnTo>
                <a:lnTo>
                  <a:pt x="153" y="86"/>
                </a:lnTo>
                <a:lnTo>
                  <a:pt x="145" y="86"/>
                </a:lnTo>
                <a:lnTo>
                  <a:pt x="140" y="83"/>
                </a:lnTo>
                <a:lnTo>
                  <a:pt x="135" y="83"/>
                </a:lnTo>
                <a:lnTo>
                  <a:pt x="128" y="81"/>
                </a:lnTo>
                <a:lnTo>
                  <a:pt x="120" y="81"/>
                </a:lnTo>
                <a:lnTo>
                  <a:pt x="115" y="78"/>
                </a:lnTo>
                <a:lnTo>
                  <a:pt x="108" y="78"/>
                </a:lnTo>
                <a:lnTo>
                  <a:pt x="100" y="76"/>
                </a:lnTo>
                <a:lnTo>
                  <a:pt x="95" y="73"/>
                </a:lnTo>
                <a:lnTo>
                  <a:pt x="90" y="71"/>
                </a:lnTo>
                <a:lnTo>
                  <a:pt x="85" y="71"/>
                </a:lnTo>
                <a:lnTo>
                  <a:pt x="80" y="68"/>
                </a:lnTo>
                <a:lnTo>
                  <a:pt x="78" y="66"/>
                </a:lnTo>
                <a:lnTo>
                  <a:pt x="73" y="63"/>
                </a:lnTo>
                <a:lnTo>
                  <a:pt x="73" y="63"/>
                </a:lnTo>
                <a:lnTo>
                  <a:pt x="68" y="58"/>
                </a:lnTo>
                <a:lnTo>
                  <a:pt x="65" y="56"/>
                </a:lnTo>
                <a:lnTo>
                  <a:pt x="62" y="51"/>
                </a:lnTo>
                <a:lnTo>
                  <a:pt x="60" y="48"/>
                </a:lnTo>
                <a:lnTo>
                  <a:pt x="57" y="41"/>
                </a:lnTo>
                <a:lnTo>
                  <a:pt x="62" y="36"/>
                </a:lnTo>
                <a:lnTo>
                  <a:pt x="62" y="36"/>
                </a:lnTo>
                <a:lnTo>
                  <a:pt x="68" y="36"/>
                </a:lnTo>
                <a:lnTo>
                  <a:pt x="70" y="36"/>
                </a:lnTo>
                <a:lnTo>
                  <a:pt x="75" y="36"/>
                </a:lnTo>
                <a:lnTo>
                  <a:pt x="80" y="36"/>
                </a:lnTo>
                <a:lnTo>
                  <a:pt x="85" y="36"/>
                </a:lnTo>
                <a:lnTo>
                  <a:pt x="90" y="36"/>
                </a:lnTo>
                <a:lnTo>
                  <a:pt x="98" y="36"/>
                </a:lnTo>
                <a:lnTo>
                  <a:pt x="105" y="36"/>
                </a:lnTo>
                <a:lnTo>
                  <a:pt x="110" y="36"/>
                </a:lnTo>
                <a:lnTo>
                  <a:pt x="115" y="36"/>
                </a:lnTo>
                <a:lnTo>
                  <a:pt x="123" y="36"/>
                </a:lnTo>
                <a:lnTo>
                  <a:pt x="125" y="36"/>
                </a:lnTo>
                <a:lnTo>
                  <a:pt x="130" y="36"/>
                </a:lnTo>
                <a:lnTo>
                  <a:pt x="135" y="33"/>
                </a:lnTo>
                <a:lnTo>
                  <a:pt x="138" y="33"/>
                </a:lnTo>
                <a:lnTo>
                  <a:pt x="143" y="31"/>
                </a:lnTo>
                <a:lnTo>
                  <a:pt x="148" y="26"/>
                </a:lnTo>
                <a:lnTo>
                  <a:pt x="155" y="23"/>
                </a:lnTo>
                <a:lnTo>
                  <a:pt x="160" y="23"/>
                </a:lnTo>
                <a:lnTo>
                  <a:pt x="163" y="23"/>
                </a:lnTo>
                <a:lnTo>
                  <a:pt x="165" y="23"/>
                </a:lnTo>
                <a:lnTo>
                  <a:pt x="173" y="23"/>
                </a:lnTo>
                <a:lnTo>
                  <a:pt x="181" y="26"/>
                </a:lnTo>
                <a:lnTo>
                  <a:pt x="183" y="26"/>
                </a:lnTo>
                <a:lnTo>
                  <a:pt x="186" y="26"/>
                </a:lnTo>
                <a:lnTo>
                  <a:pt x="191" y="28"/>
                </a:lnTo>
                <a:lnTo>
                  <a:pt x="196" y="28"/>
                </a:lnTo>
                <a:lnTo>
                  <a:pt x="201" y="28"/>
                </a:lnTo>
                <a:lnTo>
                  <a:pt x="206" y="28"/>
                </a:lnTo>
                <a:lnTo>
                  <a:pt x="211" y="31"/>
                </a:lnTo>
                <a:lnTo>
                  <a:pt x="216" y="31"/>
                </a:lnTo>
                <a:lnTo>
                  <a:pt x="221" y="31"/>
                </a:lnTo>
                <a:lnTo>
                  <a:pt x="223" y="31"/>
                </a:lnTo>
                <a:lnTo>
                  <a:pt x="228" y="31"/>
                </a:lnTo>
                <a:lnTo>
                  <a:pt x="233" y="33"/>
                </a:lnTo>
                <a:lnTo>
                  <a:pt x="238" y="33"/>
                </a:lnTo>
                <a:lnTo>
                  <a:pt x="241" y="33"/>
                </a:lnTo>
                <a:lnTo>
                  <a:pt x="246" y="33"/>
                </a:lnTo>
                <a:lnTo>
                  <a:pt x="251" y="33"/>
                </a:lnTo>
                <a:lnTo>
                  <a:pt x="258" y="33"/>
                </a:lnTo>
                <a:lnTo>
                  <a:pt x="263" y="33"/>
                </a:lnTo>
                <a:lnTo>
                  <a:pt x="268" y="33"/>
                </a:lnTo>
                <a:lnTo>
                  <a:pt x="273" y="33"/>
                </a:lnTo>
                <a:lnTo>
                  <a:pt x="281" y="33"/>
                </a:lnTo>
                <a:lnTo>
                  <a:pt x="286" y="33"/>
                </a:lnTo>
                <a:lnTo>
                  <a:pt x="294" y="33"/>
                </a:lnTo>
                <a:lnTo>
                  <a:pt x="304" y="31"/>
                </a:lnTo>
                <a:lnTo>
                  <a:pt x="306" y="31"/>
                </a:lnTo>
                <a:lnTo>
                  <a:pt x="311" y="28"/>
                </a:lnTo>
                <a:lnTo>
                  <a:pt x="316" y="28"/>
                </a:lnTo>
                <a:lnTo>
                  <a:pt x="319" y="28"/>
                </a:lnTo>
                <a:lnTo>
                  <a:pt x="324" y="28"/>
                </a:lnTo>
                <a:lnTo>
                  <a:pt x="329" y="26"/>
                </a:lnTo>
                <a:lnTo>
                  <a:pt x="331" y="26"/>
                </a:lnTo>
                <a:lnTo>
                  <a:pt x="336" y="26"/>
                </a:lnTo>
                <a:lnTo>
                  <a:pt x="344" y="23"/>
                </a:lnTo>
                <a:lnTo>
                  <a:pt x="351" y="21"/>
                </a:lnTo>
                <a:lnTo>
                  <a:pt x="356" y="18"/>
                </a:lnTo>
                <a:lnTo>
                  <a:pt x="364" y="16"/>
                </a:lnTo>
                <a:lnTo>
                  <a:pt x="369" y="11"/>
                </a:lnTo>
                <a:lnTo>
                  <a:pt x="371" y="8"/>
                </a:lnTo>
                <a:lnTo>
                  <a:pt x="371" y="3"/>
                </a:lnTo>
                <a:lnTo>
                  <a:pt x="369" y="3"/>
                </a:lnTo>
                <a:lnTo>
                  <a:pt x="366" y="3"/>
                </a:lnTo>
                <a:lnTo>
                  <a:pt x="361" y="0"/>
                </a:lnTo>
                <a:lnTo>
                  <a:pt x="356" y="0"/>
                </a:lnTo>
                <a:lnTo>
                  <a:pt x="351" y="0"/>
                </a:lnTo>
                <a:lnTo>
                  <a:pt x="346" y="0"/>
                </a:lnTo>
                <a:lnTo>
                  <a:pt x="341" y="0"/>
                </a:lnTo>
                <a:lnTo>
                  <a:pt x="334" y="0"/>
                </a:lnTo>
                <a:lnTo>
                  <a:pt x="329" y="0"/>
                </a:lnTo>
                <a:lnTo>
                  <a:pt x="321" y="0"/>
                </a:lnTo>
                <a:lnTo>
                  <a:pt x="316" y="0"/>
                </a:lnTo>
                <a:lnTo>
                  <a:pt x="311" y="0"/>
                </a:lnTo>
                <a:lnTo>
                  <a:pt x="306" y="0"/>
                </a:lnTo>
                <a:lnTo>
                  <a:pt x="301" y="0"/>
                </a:lnTo>
                <a:lnTo>
                  <a:pt x="301" y="0"/>
                </a:lnTo>
                <a:lnTo>
                  <a:pt x="299" y="0"/>
                </a:lnTo>
                <a:lnTo>
                  <a:pt x="29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6" name="Freeform 32"/>
          <p:cNvSpPr/>
          <p:nvPr/>
        </p:nvSpPr>
        <p:spPr bwMode="auto">
          <a:xfrm>
            <a:off x="2043113" y="2070100"/>
            <a:ext cx="581025" cy="1084263"/>
          </a:xfrm>
          <a:custGeom>
            <a:avLst/>
            <a:gdLst>
              <a:gd name="T0" fmla="*/ 216 w 366"/>
              <a:gd name="T1" fmla="*/ 25 h 683"/>
              <a:gd name="T2" fmla="*/ 181 w 366"/>
              <a:gd name="T3" fmla="*/ 53 h 683"/>
              <a:gd name="T4" fmla="*/ 145 w 366"/>
              <a:gd name="T5" fmla="*/ 75 h 683"/>
              <a:gd name="T6" fmla="*/ 113 w 366"/>
              <a:gd name="T7" fmla="*/ 90 h 683"/>
              <a:gd name="T8" fmla="*/ 95 w 366"/>
              <a:gd name="T9" fmla="*/ 118 h 683"/>
              <a:gd name="T10" fmla="*/ 80 w 366"/>
              <a:gd name="T11" fmla="*/ 155 h 683"/>
              <a:gd name="T12" fmla="*/ 113 w 366"/>
              <a:gd name="T13" fmla="*/ 150 h 683"/>
              <a:gd name="T14" fmla="*/ 143 w 366"/>
              <a:gd name="T15" fmla="*/ 130 h 683"/>
              <a:gd name="T16" fmla="*/ 175 w 366"/>
              <a:gd name="T17" fmla="*/ 105 h 683"/>
              <a:gd name="T18" fmla="*/ 211 w 366"/>
              <a:gd name="T19" fmla="*/ 75 h 683"/>
              <a:gd name="T20" fmla="*/ 213 w 366"/>
              <a:gd name="T21" fmla="*/ 98 h 683"/>
              <a:gd name="T22" fmla="*/ 218 w 366"/>
              <a:gd name="T23" fmla="*/ 128 h 683"/>
              <a:gd name="T24" fmla="*/ 221 w 366"/>
              <a:gd name="T25" fmla="*/ 166 h 683"/>
              <a:gd name="T26" fmla="*/ 226 w 366"/>
              <a:gd name="T27" fmla="*/ 206 h 683"/>
              <a:gd name="T28" fmla="*/ 228 w 366"/>
              <a:gd name="T29" fmla="*/ 246 h 683"/>
              <a:gd name="T30" fmla="*/ 233 w 366"/>
              <a:gd name="T31" fmla="*/ 284 h 683"/>
              <a:gd name="T32" fmla="*/ 236 w 366"/>
              <a:gd name="T33" fmla="*/ 314 h 683"/>
              <a:gd name="T34" fmla="*/ 238 w 366"/>
              <a:gd name="T35" fmla="*/ 351 h 683"/>
              <a:gd name="T36" fmla="*/ 246 w 366"/>
              <a:gd name="T37" fmla="*/ 389 h 683"/>
              <a:gd name="T38" fmla="*/ 253 w 366"/>
              <a:gd name="T39" fmla="*/ 424 h 683"/>
              <a:gd name="T40" fmla="*/ 253 w 366"/>
              <a:gd name="T41" fmla="*/ 457 h 683"/>
              <a:gd name="T42" fmla="*/ 253 w 366"/>
              <a:gd name="T43" fmla="*/ 489 h 683"/>
              <a:gd name="T44" fmla="*/ 248 w 366"/>
              <a:gd name="T45" fmla="*/ 530 h 683"/>
              <a:gd name="T46" fmla="*/ 216 w 366"/>
              <a:gd name="T47" fmla="*/ 507 h 683"/>
              <a:gd name="T48" fmla="*/ 188 w 366"/>
              <a:gd name="T49" fmla="*/ 487 h 683"/>
              <a:gd name="T50" fmla="*/ 160 w 366"/>
              <a:gd name="T51" fmla="*/ 487 h 683"/>
              <a:gd name="T52" fmla="*/ 133 w 366"/>
              <a:gd name="T53" fmla="*/ 479 h 683"/>
              <a:gd name="T54" fmla="*/ 88 w 366"/>
              <a:gd name="T55" fmla="*/ 452 h 683"/>
              <a:gd name="T56" fmla="*/ 37 w 366"/>
              <a:gd name="T57" fmla="*/ 447 h 683"/>
              <a:gd name="T58" fmla="*/ 0 w 366"/>
              <a:gd name="T59" fmla="*/ 462 h 683"/>
              <a:gd name="T60" fmla="*/ 32 w 366"/>
              <a:gd name="T61" fmla="*/ 477 h 683"/>
              <a:gd name="T62" fmla="*/ 65 w 366"/>
              <a:gd name="T63" fmla="*/ 472 h 683"/>
              <a:gd name="T64" fmla="*/ 108 w 366"/>
              <a:gd name="T65" fmla="*/ 492 h 683"/>
              <a:gd name="T66" fmla="*/ 143 w 366"/>
              <a:gd name="T67" fmla="*/ 540 h 683"/>
              <a:gd name="T68" fmla="*/ 178 w 366"/>
              <a:gd name="T69" fmla="*/ 567 h 683"/>
              <a:gd name="T70" fmla="*/ 188 w 366"/>
              <a:gd name="T71" fmla="*/ 552 h 683"/>
              <a:gd name="T72" fmla="*/ 163 w 366"/>
              <a:gd name="T73" fmla="*/ 522 h 683"/>
              <a:gd name="T74" fmla="*/ 178 w 366"/>
              <a:gd name="T75" fmla="*/ 517 h 683"/>
              <a:gd name="T76" fmla="*/ 218 w 366"/>
              <a:gd name="T77" fmla="*/ 532 h 683"/>
              <a:gd name="T78" fmla="*/ 246 w 366"/>
              <a:gd name="T79" fmla="*/ 567 h 683"/>
              <a:gd name="T80" fmla="*/ 268 w 366"/>
              <a:gd name="T81" fmla="*/ 585 h 683"/>
              <a:gd name="T82" fmla="*/ 289 w 366"/>
              <a:gd name="T83" fmla="*/ 615 h 683"/>
              <a:gd name="T84" fmla="*/ 326 w 366"/>
              <a:gd name="T85" fmla="*/ 663 h 683"/>
              <a:gd name="T86" fmla="*/ 364 w 366"/>
              <a:gd name="T87" fmla="*/ 660 h 683"/>
              <a:gd name="T88" fmla="*/ 339 w 366"/>
              <a:gd name="T89" fmla="*/ 633 h 683"/>
              <a:gd name="T90" fmla="*/ 319 w 366"/>
              <a:gd name="T91" fmla="*/ 600 h 683"/>
              <a:gd name="T92" fmla="*/ 294 w 366"/>
              <a:gd name="T93" fmla="*/ 565 h 683"/>
              <a:gd name="T94" fmla="*/ 271 w 366"/>
              <a:gd name="T95" fmla="*/ 540 h 683"/>
              <a:gd name="T96" fmla="*/ 276 w 366"/>
              <a:gd name="T97" fmla="*/ 512 h 683"/>
              <a:gd name="T98" fmla="*/ 278 w 366"/>
              <a:gd name="T99" fmla="*/ 482 h 683"/>
              <a:gd name="T100" fmla="*/ 281 w 366"/>
              <a:gd name="T101" fmla="*/ 449 h 683"/>
              <a:gd name="T102" fmla="*/ 278 w 366"/>
              <a:gd name="T103" fmla="*/ 417 h 683"/>
              <a:gd name="T104" fmla="*/ 266 w 366"/>
              <a:gd name="T105" fmla="*/ 371 h 683"/>
              <a:gd name="T106" fmla="*/ 258 w 366"/>
              <a:gd name="T107" fmla="*/ 346 h 683"/>
              <a:gd name="T108" fmla="*/ 258 w 366"/>
              <a:gd name="T109" fmla="*/ 306 h 683"/>
              <a:gd name="T110" fmla="*/ 256 w 366"/>
              <a:gd name="T111" fmla="*/ 266 h 683"/>
              <a:gd name="T112" fmla="*/ 256 w 366"/>
              <a:gd name="T113" fmla="*/ 221 h 683"/>
              <a:gd name="T114" fmla="*/ 256 w 366"/>
              <a:gd name="T115" fmla="*/ 173 h 683"/>
              <a:gd name="T116" fmla="*/ 253 w 366"/>
              <a:gd name="T117" fmla="*/ 128 h 683"/>
              <a:gd name="T118" fmla="*/ 253 w 366"/>
              <a:gd name="T119" fmla="*/ 88 h 683"/>
              <a:gd name="T120" fmla="*/ 253 w 366"/>
              <a:gd name="T121" fmla="*/ 53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6" h="683">
                <a:moveTo>
                  <a:pt x="251" y="0"/>
                </a:moveTo>
                <a:lnTo>
                  <a:pt x="248" y="0"/>
                </a:lnTo>
                <a:lnTo>
                  <a:pt x="246" y="2"/>
                </a:lnTo>
                <a:lnTo>
                  <a:pt x="238" y="7"/>
                </a:lnTo>
                <a:lnTo>
                  <a:pt x="233" y="12"/>
                </a:lnTo>
                <a:lnTo>
                  <a:pt x="223" y="17"/>
                </a:lnTo>
                <a:lnTo>
                  <a:pt x="216" y="25"/>
                </a:lnTo>
                <a:lnTo>
                  <a:pt x="208" y="27"/>
                </a:lnTo>
                <a:lnTo>
                  <a:pt x="203" y="32"/>
                </a:lnTo>
                <a:lnTo>
                  <a:pt x="198" y="35"/>
                </a:lnTo>
                <a:lnTo>
                  <a:pt x="193" y="40"/>
                </a:lnTo>
                <a:lnTo>
                  <a:pt x="191" y="42"/>
                </a:lnTo>
                <a:lnTo>
                  <a:pt x="186" y="47"/>
                </a:lnTo>
                <a:lnTo>
                  <a:pt x="181" y="53"/>
                </a:lnTo>
                <a:lnTo>
                  <a:pt x="175" y="58"/>
                </a:lnTo>
                <a:lnTo>
                  <a:pt x="170" y="63"/>
                </a:lnTo>
                <a:lnTo>
                  <a:pt x="165" y="68"/>
                </a:lnTo>
                <a:lnTo>
                  <a:pt x="160" y="70"/>
                </a:lnTo>
                <a:lnTo>
                  <a:pt x="155" y="73"/>
                </a:lnTo>
                <a:lnTo>
                  <a:pt x="150" y="73"/>
                </a:lnTo>
                <a:lnTo>
                  <a:pt x="145" y="75"/>
                </a:lnTo>
                <a:lnTo>
                  <a:pt x="140" y="78"/>
                </a:lnTo>
                <a:lnTo>
                  <a:pt x="135" y="80"/>
                </a:lnTo>
                <a:lnTo>
                  <a:pt x="130" y="83"/>
                </a:lnTo>
                <a:lnTo>
                  <a:pt x="128" y="85"/>
                </a:lnTo>
                <a:lnTo>
                  <a:pt x="123" y="85"/>
                </a:lnTo>
                <a:lnTo>
                  <a:pt x="118" y="88"/>
                </a:lnTo>
                <a:lnTo>
                  <a:pt x="113" y="90"/>
                </a:lnTo>
                <a:lnTo>
                  <a:pt x="110" y="95"/>
                </a:lnTo>
                <a:lnTo>
                  <a:pt x="105" y="98"/>
                </a:lnTo>
                <a:lnTo>
                  <a:pt x="103" y="100"/>
                </a:lnTo>
                <a:lnTo>
                  <a:pt x="100" y="105"/>
                </a:lnTo>
                <a:lnTo>
                  <a:pt x="100" y="110"/>
                </a:lnTo>
                <a:lnTo>
                  <a:pt x="98" y="113"/>
                </a:lnTo>
                <a:lnTo>
                  <a:pt x="95" y="118"/>
                </a:lnTo>
                <a:lnTo>
                  <a:pt x="93" y="123"/>
                </a:lnTo>
                <a:lnTo>
                  <a:pt x="90" y="128"/>
                </a:lnTo>
                <a:lnTo>
                  <a:pt x="88" y="133"/>
                </a:lnTo>
                <a:lnTo>
                  <a:pt x="85" y="138"/>
                </a:lnTo>
                <a:lnTo>
                  <a:pt x="83" y="143"/>
                </a:lnTo>
                <a:lnTo>
                  <a:pt x="83" y="148"/>
                </a:lnTo>
                <a:lnTo>
                  <a:pt x="80" y="155"/>
                </a:lnTo>
                <a:lnTo>
                  <a:pt x="83" y="161"/>
                </a:lnTo>
                <a:lnTo>
                  <a:pt x="85" y="163"/>
                </a:lnTo>
                <a:lnTo>
                  <a:pt x="88" y="163"/>
                </a:lnTo>
                <a:lnTo>
                  <a:pt x="93" y="161"/>
                </a:lnTo>
                <a:lnTo>
                  <a:pt x="100" y="161"/>
                </a:lnTo>
                <a:lnTo>
                  <a:pt x="105" y="155"/>
                </a:lnTo>
                <a:lnTo>
                  <a:pt x="113" y="150"/>
                </a:lnTo>
                <a:lnTo>
                  <a:pt x="118" y="148"/>
                </a:lnTo>
                <a:lnTo>
                  <a:pt x="120" y="145"/>
                </a:lnTo>
                <a:lnTo>
                  <a:pt x="125" y="143"/>
                </a:lnTo>
                <a:lnTo>
                  <a:pt x="130" y="140"/>
                </a:lnTo>
                <a:lnTo>
                  <a:pt x="135" y="135"/>
                </a:lnTo>
                <a:lnTo>
                  <a:pt x="138" y="133"/>
                </a:lnTo>
                <a:lnTo>
                  <a:pt x="143" y="130"/>
                </a:lnTo>
                <a:lnTo>
                  <a:pt x="148" y="125"/>
                </a:lnTo>
                <a:lnTo>
                  <a:pt x="153" y="123"/>
                </a:lnTo>
                <a:lnTo>
                  <a:pt x="158" y="120"/>
                </a:lnTo>
                <a:lnTo>
                  <a:pt x="163" y="115"/>
                </a:lnTo>
                <a:lnTo>
                  <a:pt x="168" y="113"/>
                </a:lnTo>
                <a:lnTo>
                  <a:pt x="170" y="108"/>
                </a:lnTo>
                <a:lnTo>
                  <a:pt x="175" y="105"/>
                </a:lnTo>
                <a:lnTo>
                  <a:pt x="178" y="100"/>
                </a:lnTo>
                <a:lnTo>
                  <a:pt x="183" y="98"/>
                </a:lnTo>
                <a:lnTo>
                  <a:pt x="191" y="90"/>
                </a:lnTo>
                <a:lnTo>
                  <a:pt x="198" y="85"/>
                </a:lnTo>
                <a:lnTo>
                  <a:pt x="203" y="80"/>
                </a:lnTo>
                <a:lnTo>
                  <a:pt x="208" y="78"/>
                </a:lnTo>
                <a:lnTo>
                  <a:pt x="211" y="75"/>
                </a:lnTo>
                <a:lnTo>
                  <a:pt x="213" y="75"/>
                </a:lnTo>
                <a:lnTo>
                  <a:pt x="213" y="78"/>
                </a:lnTo>
                <a:lnTo>
                  <a:pt x="213" y="80"/>
                </a:lnTo>
                <a:lnTo>
                  <a:pt x="213" y="85"/>
                </a:lnTo>
                <a:lnTo>
                  <a:pt x="213" y="90"/>
                </a:lnTo>
                <a:lnTo>
                  <a:pt x="213" y="95"/>
                </a:lnTo>
                <a:lnTo>
                  <a:pt x="213" y="98"/>
                </a:lnTo>
                <a:lnTo>
                  <a:pt x="213" y="103"/>
                </a:lnTo>
                <a:lnTo>
                  <a:pt x="216" y="108"/>
                </a:lnTo>
                <a:lnTo>
                  <a:pt x="216" y="113"/>
                </a:lnTo>
                <a:lnTo>
                  <a:pt x="216" y="115"/>
                </a:lnTo>
                <a:lnTo>
                  <a:pt x="216" y="120"/>
                </a:lnTo>
                <a:lnTo>
                  <a:pt x="216" y="125"/>
                </a:lnTo>
                <a:lnTo>
                  <a:pt x="218" y="128"/>
                </a:lnTo>
                <a:lnTo>
                  <a:pt x="218" y="133"/>
                </a:lnTo>
                <a:lnTo>
                  <a:pt x="218" y="138"/>
                </a:lnTo>
                <a:lnTo>
                  <a:pt x="218" y="143"/>
                </a:lnTo>
                <a:lnTo>
                  <a:pt x="221" y="150"/>
                </a:lnTo>
                <a:lnTo>
                  <a:pt x="221" y="155"/>
                </a:lnTo>
                <a:lnTo>
                  <a:pt x="221" y="161"/>
                </a:lnTo>
                <a:lnTo>
                  <a:pt x="221" y="166"/>
                </a:lnTo>
                <a:lnTo>
                  <a:pt x="223" y="171"/>
                </a:lnTo>
                <a:lnTo>
                  <a:pt x="223" y="176"/>
                </a:lnTo>
                <a:lnTo>
                  <a:pt x="223" y="183"/>
                </a:lnTo>
                <a:lnTo>
                  <a:pt x="223" y="188"/>
                </a:lnTo>
                <a:lnTo>
                  <a:pt x="226" y="196"/>
                </a:lnTo>
                <a:lnTo>
                  <a:pt x="226" y="201"/>
                </a:lnTo>
                <a:lnTo>
                  <a:pt x="226" y="206"/>
                </a:lnTo>
                <a:lnTo>
                  <a:pt x="226" y="211"/>
                </a:lnTo>
                <a:lnTo>
                  <a:pt x="226" y="218"/>
                </a:lnTo>
                <a:lnTo>
                  <a:pt x="226" y="223"/>
                </a:lnTo>
                <a:lnTo>
                  <a:pt x="228" y="228"/>
                </a:lnTo>
                <a:lnTo>
                  <a:pt x="228" y="233"/>
                </a:lnTo>
                <a:lnTo>
                  <a:pt x="228" y="241"/>
                </a:lnTo>
                <a:lnTo>
                  <a:pt x="228" y="246"/>
                </a:lnTo>
                <a:lnTo>
                  <a:pt x="231" y="251"/>
                </a:lnTo>
                <a:lnTo>
                  <a:pt x="231" y="256"/>
                </a:lnTo>
                <a:lnTo>
                  <a:pt x="231" y="263"/>
                </a:lnTo>
                <a:lnTo>
                  <a:pt x="231" y="268"/>
                </a:lnTo>
                <a:lnTo>
                  <a:pt x="233" y="274"/>
                </a:lnTo>
                <a:lnTo>
                  <a:pt x="233" y="279"/>
                </a:lnTo>
                <a:lnTo>
                  <a:pt x="233" y="284"/>
                </a:lnTo>
                <a:lnTo>
                  <a:pt x="233" y="289"/>
                </a:lnTo>
                <a:lnTo>
                  <a:pt x="233" y="294"/>
                </a:lnTo>
                <a:lnTo>
                  <a:pt x="233" y="299"/>
                </a:lnTo>
                <a:lnTo>
                  <a:pt x="236" y="301"/>
                </a:lnTo>
                <a:lnTo>
                  <a:pt x="236" y="306"/>
                </a:lnTo>
                <a:lnTo>
                  <a:pt x="236" y="311"/>
                </a:lnTo>
                <a:lnTo>
                  <a:pt x="236" y="314"/>
                </a:lnTo>
                <a:lnTo>
                  <a:pt x="236" y="319"/>
                </a:lnTo>
                <a:lnTo>
                  <a:pt x="236" y="324"/>
                </a:lnTo>
                <a:lnTo>
                  <a:pt x="238" y="331"/>
                </a:lnTo>
                <a:lnTo>
                  <a:pt x="238" y="336"/>
                </a:lnTo>
                <a:lnTo>
                  <a:pt x="238" y="341"/>
                </a:lnTo>
                <a:lnTo>
                  <a:pt x="238" y="346"/>
                </a:lnTo>
                <a:lnTo>
                  <a:pt x="238" y="351"/>
                </a:lnTo>
                <a:lnTo>
                  <a:pt x="238" y="356"/>
                </a:lnTo>
                <a:lnTo>
                  <a:pt x="241" y="361"/>
                </a:lnTo>
                <a:lnTo>
                  <a:pt x="241" y="366"/>
                </a:lnTo>
                <a:lnTo>
                  <a:pt x="243" y="371"/>
                </a:lnTo>
                <a:lnTo>
                  <a:pt x="243" y="379"/>
                </a:lnTo>
                <a:lnTo>
                  <a:pt x="243" y="384"/>
                </a:lnTo>
                <a:lnTo>
                  <a:pt x="246" y="389"/>
                </a:lnTo>
                <a:lnTo>
                  <a:pt x="246" y="392"/>
                </a:lnTo>
                <a:lnTo>
                  <a:pt x="248" y="397"/>
                </a:lnTo>
                <a:lnTo>
                  <a:pt x="248" y="402"/>
                </a:lnTo>
                <a:lnTo>
                  <a:pt x="251" y="407"/>
                </a:lnTo>
                <a:lnTo>
                  <a:pt x="251" y="412"/>
                </a:lnTo>
                <a:lnTo>
                  <a:pt x="253" y="417"/>
                </a:lnTo>
                <a:lnTo>
                  <a:pt x="253" y="424"/>
                </a:lnTo>
                <a:lnTo>
                  <a:pt x="253" y="429"/>
                </a:lnTo>
                <a:lnTo>
                  <a:pt x="253" y="437"/>
                </a:lnTo>
                <a:lnTo>
                  <a:pt x="253" y="439"/>
                </a:lnTo>
                <a:lnTo>
                  <a:pt x="253" y="444"/>
                </a:lnTo>
                <a:lnTo>
                  <a:pt x="253" y="449"/>
                </a:lnTo>
                <a:lnTo>
                  <a:pt x="253" y="454"/>
                </a:lnTo>
                <a:lnTo>
                  <a:pt x="253" y="457"/>
                </a:lnTo>
                <a:lnTo>
                  <a:pt x="253" y="462"/>
                </a:lnTo>
                <a:lnTo>
                  <a:pt x="253" y="467"/>
                </a:lnTo>
                <a:lnTo>
                  <a:pt x="253" y="472"/>
                </a:lnTo>
                <a:lnTo>
                  <a:pt x="253" y="477"/>
                </a:lnTo>
                <a:lnTo>
                  <a:pt x="253" y="479"/>
                </a:lnTo>
                <a:lnTo>
                  <a:pt x="253" y="484"/>
                </a:lnTo>
                <a:lnTo>
                  <a:pt x="253" y="489"/>
                </a:lnTo>
                <a:lnTo>
                  <a:pt x="251" y="497"/>
                </a:lnTo>
                <a:lnTo>
                  <a:pt x="251" y="505"/>
                </a:lnTo>
                <a:lnTo>
                  <a:pt x="251" y="512"/>
                </a:lnTo>
                <a:lnTo>
                  <a:pt x="248" y="520"/>
                </a:lnTo>
                <a:lnTo>
                  <a:pt x="248" y="525"/>
                </a:lnTo>
                <a:lnTo>
                  <a:pt x="248" y="530"/>
                </a:lnTo>
                <a:lnTo>
                  <a:pt x="248" y="530"/>
                </a:lnTo>
                <a:lnTo>
                  <a:pt x="248" y="532"/>
                </a:lnTo>
                <a:lnTo>
                  <a:pt x="246" y="530"/>
                </a:lnTo>
                <a:lnTo>
                  <a:pt x="241" y="527"/>
                </a:lnTo>
                <a:lnTo>
                  <a:pt x="233" y="520"/>
                </a:lnTo>
                <a:lnTo>
                  <a:pt x="226" y="515"/>
                </a:lnTo>
                <a:lnTo>
                  <a:pt x="221" y="510"/>
                </a:lnTo>
                <a:lnTo>
                  <a:pt x="216" y="507"/>
                </a:lnTo>
                <a:lnTo>
                  <a:pt x="213" y="502"/>
                </a:lnTo>
                <a:lnTo>
                  <a:pt x="208" y="500"/>
                </a:lnTo>
                <a:lnTo>
                  <a:pt x="203" y="497"/>
                </a:lnTo>
                <a:lnTo>
                  <a:pt x="201" y="495"/>
                </a:lnTo>
                <a:lnTo>
                  <a:pt x="196" y="492"/>
                </a:lnTo>
                <a:lnTo>
                  <a:pt x="193" y="489"/>
                </a:lnTo>
                <a:lnTo>
                  <a:pt x="188" y="487"/>
                </a:lnTo>
                <a:lnTo>
                  <a:pt x="186" y="487"/>
                </a:lnTo>
                <a:lnTo>
                  <a:pt x="181" y="487"/>
                </a:lnTo>
                <a:lnTo>
                  <a:pt x="178" y="487"/>
                </a:lnTo>
                <a:lnTo>
                  <a:pt x="173" y="487"/>
                </a:lnTo>
                <a:lnTo>
                  <a:pt x="168" y="487"/>
                </a:lnTo>
                <a:lnTo>
                  <a:pt x="165" y="487"/>
                </a:lnTo>
                <a:lnTo>
                  <a:pt x="160" y="487"/>
                </a:lnTo>
                <a:lnTo>
                  <a:pt x="153" y="487"/>
                </a:lnTo>
                <a:lnTo>
                  <a:pt x="148" y="487"/>
                </a:lnTo>
                <a:lnTo>
                  <a:pt x="145" y="489"/>
                </a:lnTo>
                <a:lnTo>
                  <a:pt x="143" y="489"/>
                </a:lnTo>
                <a:lnTo>
                  <a:pt x="143" y="487"/>
                </a:lnTo>
                <a:lnTo>
                  <a:pt x="138" y="484"/>
                </a:lnTo>
                <a:lnTo>
                  <a:pt x="133" y="479"/>
                </a:lnTo>
                <a:lnTo>
                  <a:pt x="125" y="477"/>
                </a:lnTo>
                <a:lnTo>
                  <a:pt x="118" y="469"/>
                </a:lnTo>
                <a:lnTo>
                  <a:pt x="110" y="467"/>
                </a:lnTo>
                <a:lnTo>
                  <a:pt x="105" y="462"/>
                </a:lnTo>
                <a:lnTo>
                  <a:pt x="100" y="459"/>
                </a:lnTo>
                <a:lnTo>
                  <a:pt x="93" y="454"/>
                </a:lnTo>
                <a:lnTo>
                  <a:pt x="88" y="452"/>
                </a:lnTo>
                <a:lnTo>
                  <a:pt x="83" y="449"/>
                </a:lnTo>
                <a:lnTo>
                  <a:pt x="75" y="447"/>
                </a:lnTo>
                <a:lnTo>
                  <a:pt x="67" y="444"/>
                </a:lnTo>
                <a:lnTo>
                  <a:pt x="62" y="444"/>
                </a:lnTo>
                <a:lnTo>
                  <a:pt x="55" y="444"/>
                </a:lnTo>
                <a:lnTo>
                  <a:pt x="47" y="444"/>
                </a:lnTo>
                <a:lnTo>
                  <a:pt x="37" y="447"/>
                </a:lnTo>
                <a:lnTo>
                  <a:pt x="30" y="449"/>
                </a:lnTo>
                <a:lnTo>
                  <a:pt x="22" y="452"/>
                </a:lnTo>
                <a:lnTo>
                  <a:pt x="15" y="454"/>
                </a:lnTo>
                <a:lnTo>
                  <a:pt x="10" y="457"/>
                </a:lnTo>
                <a:lnTo>
                  <a:pt x="5" y="459"/>
                </a:lnTo>
                <a:lnTo>
                  <a:pt x="0" y="459"/>
                </a:lnTo>
                <a:lnTo>
                  <a:pt x="0" y="462"/>
                </a:lnTo>
                <a:lnTo>
                  <a:pt x="7" y="482"/>
                </a:lnTo>
                <a:lnTo>
                  <a:pt x="10" y="482"/>
                </a:lnTo>
                <a:lnTo>
                  <a:pt x="15" y="479"/>
                </a:lnTo>
                <a:lnTo>
                  <a:pt x="17" y="479"/>
                </a:lnTo>
                <a:lnTo>
                  <a:pt x="22" y="479"/>
                </a:lnTo>
                <a:lnTo>
                  <a:pt x="27" y="477"/>
                </a:lnTo>
                <a:lnTo>
                  <a:pt x="32" y="477"/>
                </a:lnTo>
                <a:lnTo>
                  <a:pt x="37" y="477"/>
                </a:lnTo>
                <a:lnTo>
                  <a:pt x="42" y="474"/>
                </a:lnTo>
                <a:lnTo>
                  <a:pt x="47" y="474"/>
                </a:lnTo>
                <a:lnTo>
                  <a:pt x="52" y="474"/>
                </a:lnTo>
                <a:lnTo>
                  <a:pt x="57" y="472"/>
                </a:lnTo>
                <a:lnTo>
                  <a:pt x="62" y="472"/>
                </a:lnTo>
                <a:lnTo>
                  <a:pt x="65" y="472"/>
                </a:lnTo>
                <a:lnTo>
                  <a:pt x="67" y="472"/>
                </a:lnTo>
                <a:lnTo>
                  <a:pt x="75" y="472"/>
                </a:lnTo>
                <a:lnTo>
                  <a:pt x="83" y="472"/>
                </a:lnTo>
                <a:lnTo>
                  <a:pt x="90" y="474"/>
                </a:lnTo>
                <a:lnTo>
                  <a:pt x="100" y="482"/>
                </a:lnTo>
                <a:lnTo>
                  <a:pt x="103" y="487"/>
                </a:lnTo>
                <a:lnTo>
                  <a:pt x="108" y="492"/>
                </a:lnTo>
                <a:lnTo>
                  <a:pt x="115" y="497"/>
                </a:lnTo>
                <a:lnTo>
                  <a:pt x="120" y="505"/>
                </a:lnTo>
                <a:lnTo>
                  <a:pt x="125" y="510"/>
                </a:lnTo>
                <a:lnTo>
                  <a:pt x="130" y="517"/>
                </a:lnTo>
                <a:lnTo>
                  <a:pt x="135" y="525"/>
                </a:lnTo>
                <a:lnTo>
                  <a:pt x="138" y="532"/>
                </a:lnTo>
                <a:lnTo>
                  <a:pt x="143" y="540"/>
                </a:lnTo>
                <a:lnTo>
                  <a:pt x="148" y="547"/>
                </a:lnTo>
                <a:lnTo>
                  <a:pt x="153" y="552"/>
                </a:lnTo>
                <a:lnTo>
                  <a:pt x="158" y="555"/>
                </a:lnTo>
                <a:lnTo>
                  <a:pt x="163" y="560"/>
                </a:lnTo>
                <a:lnTo>
                  <a:pt x="168" y="562"/>
                </a:lnTo>
                <a:lnTo>
                  <a:pt x="173" y="565"/>
                </a:lnTo>
                <a:lnTo>
                  <a:pt x="178" y="567"/>
                </a:lnTo>
                <a:lnTo>
                  <a:pt x="181" y="570"/>
                </a:lnTo>
                <a:lnTo>
                  <a:pt x="186" y="572"/>
                </a:lnTo>
                <a:lnTo>
                  <a:pt x="193" y="575"/>
                </a:lnTo>
                <a:lnTo>
                  <a:pt x="196" y="572"/>
                </a:lnTo>
                <a:lnTo>
                  <a:pt x="193" y="565"/>
                </a:lnTo>
                <a:lnTo>
                  <a:pt x="191" y="557"/>
                </a:lnTo>
                <a:lnTo>
                  <a:pt x="188" y="552"/>
                </a:lnTo>
                <a:lnTo>
                  <a:pt x="183" y="547"/>
                </a:lnTo>
                <a:lnTo>
                  <a:pt x="181" y="542"/>
                </a:lnTo>
                <a:lnTo>
                  <a:pt x="178" y="540"/>
                </a:lnTo>
                <a:lnTo>
                  <a:pt x="173" y="535"/>
                </a:lnTo>
                <a:lnTo>
                  <a:pt x="168" y="530"/>
                </a:lnTo>
                <a:lnTo>
                  <a:pt x="165" y="525"/>
                </a:lnTo>
                <a:lnTo>
                  <a:pt x="163" y="522"/>
                </a:lnTo>
                <a:lnTo>
                  <a:pt x="158" y="517"/>
                </a:lnTo>
                <a:lnTo>
                  <a:pt x="155" y="517"/>
                </a:lnTo>
                <a:lnTo>
                  <a:pt x="158" y="517"/>
                </a:lnTo>
                <a:lnTo>
                  <a:pt x="163" y="517"/>
                </a:lnTo>
                <a:lnTo>
                  <a:pt x="165" y="517"/>
                </a:lnTo>
                <a:lnTo>
                  <a:pt x="170" y="517"/>
                </a:lnTo>
                <a:lnTo>
                  <a:pt x="178" y="517"/>
                </a:lnTo>
                <a:lnTo>
                  <a:pt x="183" y="517"/>
                </a:lnTo>
                <a:lnTo>
                  <a:pt x="191" y="520"/>
                </a:lnTo>
                <a:lnTo>
                  <a:pt x="196" y="520"/>
                </a:lnTo>
                <a:lnTo>
                  <a:pt x="203" y="522"/>
                </a:lnTo>
                <a:lnTo>
                  <a:pt x="208" y="525"/>
                </a:lnTo>
                <a:lnTo>
                  <a:pt x="213" y="530"/>
                </a:lnTo>
                <a:lnTo>
                  <a:pt x="218" y="532"/>
                </a:lnTo>
                <a:lnTo>
                  <a:pt x="223" y="537"/>
                </a:lnTo>
                <a:lnTo>
                  <a:pt x="226" y="540"/>
                </a:lnTo>
                <a:lnTo>
                  <a:pt x="231" y="545"/>
                </a:lnTo>
                <a:lnTo>
                  <a:pt x="233" y="550"/>
                </a:lnTo>
                <a:lnTo>
                  <a:pt x="238" y="555"/>
                </a:lnTo>
                <a:lnTo>
                  <a:pt x="241" y="560"/>
                </a:lnTo>
                <a:lnTo>
                  <a:pt x="246" y="567"/>
                </a:lnTo>
                <a:lnTo>
                  <a:pt x="248" y="570"/>
                </a:lnTo>
                <a:lnTo>
                  <a:pt x="251" y="575"/>
                </a:lnTo>
                <a:lnTo>
                  <a:pt x="253" y="577"/>
                </a:lnTo>
                <a:lnTo>
                  <a:pt x="256" y="577"/>
                </a:lnTo>
                <a:lnTo>
                  <a:pt x="261" y="575"/>
                </a:lnTo>
                <a:lnTo>
                  <a:pt x="266" y="580"/>
                </a:lnTo>
                <a:lnTo>
                  <a:pt x="268" y="585"/>
                </a:lnTo>
                <a:lnTo>
                  <a:pt x="271" y="590"/>
                </a:lnTo>
                <a:lnTo>
                  <a:pt x="273" y="592"/>
                </a:lnTo>
                <a:lnTo>
                  <a:pt x="278" y="597"/>
                </a:lnTo>
                <a:lnTo>
                  <a:pt x="278" y="600"/>
                </a:lnTo>
                <a:lnTo>
                  <a:pt x="281" y="603"/>
                </a:lnTo>
                <a:lnTo>
                  <a:pt x="283" y="608"/>
                </a:lnTo>
                <a:lnTo>
                  <a:pt x="289" y="615"/>
                </a:lnTo>
                <a:lnTo>
                  <a:pt x="294" y="620"/>
                </a:lnTo>
                <a:lnTo>
                  <a:pt x="299" y="628"/>
                </a:lnTo>
                <a:lnTo>
                  <a:pt x="304" y="635"/>
                </a:lnTo>
                <a:lnTo>
                  <a:pt x="311" y="643"/>
                </a:lnTo>
                <a:lnTo>
                  <a:pt x="316" y="650"/>
                </a:lnTo>
                <a:lnTo>
                  <a:pt x="321" y="655"/>
                </a:lnTo>
                <a:lnTo>
                  <a:pt x="326" y="663"/>
                </a:lnTo>
                <a:lnTo>
                  <a:pt x="331" y="670"/>
                </a:lnTo>
                <a:lnTo>
                  <a:pt x="334" y="673"/>
                </a:lnTo>
                <a:lnTo>
                  <a:pt x="339" y="678"/>
                </a:lnTo>
                <a:lnTo>
                  <a:pt x="339" y="680"/>
                </a:lnTo>
                <a:lnTo>
                  <a:pt x="341" y="683"/>
                </a:lnTo>
                <a:lnTo>
                  <a:pt x="366" y="663"/>
                </a:lnTo>
                <a:lnTo>
                  <a:pt x="364" y="660"/>
                </a:lnTo>
                <a:lnTo>
                  <a:pt x="361" y="658"/>
                </a:lnTo>
                <a:lnTo>
                  <a:pt x="356" y="653"/>
                </a:lnTo>
                <a:lnTo>
                  <a:pt x="354" y="650"/>
                </a:lnTo>
                <a:lnTo>
                  <a:pt x="351" y="645"/>
                </a:lnTo>
                <a:lnTo>
                  <a:pt x="349" y="643"/>
                </a:lnTo>
                <a:lnTo>
                  <a:pt x="344" y="635"/>
                </a:lnTo>
                <a:lnTo>
                  <a:pt x="339" y="633"/>
                </a:lnTo>
                <a:lnTo>
                  <a:pt x="336" y="628"/>
                </a:lnTo>
                <a:lnTo>
                  <a:pt x="334" y="623"/>
                </a:lnTo>
                <a:lnTo>
                  <a:pt x="329" y="618"/>
                </a:lnTo>
                <a:lnTo>
                  <a:pt x="326" y="613"/>
                </a:lnTo>
                <a:lnTo>
                  <a:pt x="324" y="608"/>
                </a:lnTo>
                <a:lnTo>
                  <a:pt x="321" y="605"/>
                </a:lnTo>
                <a:lnTo>
                  <a:pt x="319" y="600"/>
                </a:lnTo>
                <a:lnTo>
                  <a:pt x="319" y="597"/>
                </a:lnTo>
                <a:lnTo>
                  <a:pt x="314" y="590"/>
                </a:lnTo>
                <a:lnTo>
                  <a:pt x="311" y="587"/>
                </a:lnTo>
                <a:lnTo>
                  <a:pt x="306" y="580"/>
                </a:lnTo>
                <a:lnTo>
                  <a:pt x="301" y="575"/>
                </a:lnTo>
                <a:lnTo>
                  <a:pt x="299" y="570"/>
                </a:lnTo>
                <a:lnTo>
                  <a:pt x="294" y="565"/>
                </a:lnTo>
                <a:lnTo>
                  <a:pt x="289" y="560"/>
                </a:lnTo>
                <a:lnTo>
                  <a:pt x="283" y="555"/>
                </a:lnTo>
                <a:lnTo>
                  <a:pt x="281" y="552"/>
                </a:lnTo>
                <a:lnTo>
                  <a:pt x="278" y="550"/>
                </a:lnTo>
                <a:lnTo>
                  <a:pt x="273" y="545"/>
                </a:lnTo>
                <a:lnTo>
                  <a:pt x="271" y="542"/>
                </a:lnTo>
                <a:lnTo>
                  <a:pt x="271" y="540"/>
                </a:lnTo>
                <a:lnTo>
                  <a:pt x="271" y="540"/>
                </a:lnTo>
                <a:lnTo>
                  <a:pt x="271" y="535"/>
                </a:lnTo>
                <a:lnTo>
                  <a:pt x="273" y="530"/>
                </a:lnTo>
                <a:lnTo>
                  <a:pt x="273" y="525"/>
                </a:lnTo>
                <a:lnTo>
                  <a:pt x="273" y="520"/>
                </a:lnTo>
                <a:lnTo>
                  <a:pt x="273" y="517"/>
                </a:lnTo>
                <a:lnTo>
                  <a:pt x="276" y="512"/>
                </a:lnTo>
                <a:lnTo>
                  <a:pt x="276" y="507"/>
                </a:lnTo>
                <a:lnTo>
                  <a:pt x="276" y="505"/>
                </a:lnTo>
                <a:lnTo>
                  <a:pt x="276" y="500"/>
                </a:lnTo>
                <a:lnTo>
                  <a:pt x="278" y="497"/>
                </a:lnTo>
                <a:lnTo>
                  <a:pt x="278" y="489"/>
                </a:lnTo>
                <a:lnTo>
                  <a:pt x="278" y="487"/>
                </a:lnTo>
                <a:lnTo>
                  <a:pt x="278" y="482"/>
                </a:lnTo>
                <a:lnTo>
                  <a:pt x="278" y="477"/>
                </a:lnTo>
                <a:lnTo>
                  <a:pt x="278" y="472"/>
                </a:lnTo>
                <a:lnTo>
                  <a:pt x="278" y="467"/>
                </a:lnTo>
                <a:lnTo>
                  <a:pt x="281" y="462"/>
                </a:lnTo>
                <a:lnTo>
                  <a:pt x="281" y="459"/>
                </a:lnTo>
                <a:lnTo>
                  <a:pt x="281" y="454"/>
                </a:lnTo>
                <a:lnTo>
                  <a:pt x="281" y="449"/>
                </a:lnTo>
                <a:lnTo>
                  <a:pt x="281" y="447"/>
                </a:lnTo>
                <a:lnTo>
                  <a:pt x="281" y="442"/>
                </a:lnTo>
                <a:lnTo>
                  <a:pt x="281" y="437"/>
                </a:lnTo>
                <a:lnTo>
                  <a:pt x="283" y="432"/>
                </a:lnTo>
                <a:lnTo>
                  <a:pt x="281" y="427"/>
                </a:lnTo>
                <a:lnTo>
                  <a:pt x="281" y="422"/>
                </a:lnTo>
                <a:lnTo>
                  <a:pt x="278" y="417"/>
                </a:lnTo>
                <a:lnTo>
                  <a:pt x="278" y="412"/>
                </a:lnTo>
                <a:lnTo>
                  <a:pt x="276" y="404"/>
                </a:lnTo>
                <a:lnTo>
                  <a:pt x="273" y="397"/>
                </a:lnTo>
                <a:lnTo>
                  <a:pt x="271" y="392"/>
                </a:lnTo>
                <a:lnTo>
                  <a:pt x="271" y="384"/>
                </a:lnTo>
                <a:lnTo>
                  <a:pt x="268" y="379"/>
                </a:lnTo>
                <a:lnTo>
                  <a:pt x="266" y="371"/>
                </a:lnTo>
                <a:lnTo>
                  <a:pt x="263" y="366"/>
                </a:lnTo>
                <a:lnTo>
                  <a:pt x="263" y="361"/>
                </a:lnTo>
                <a:lnTo>
                  <a:pt x="261" y="356"/>
                </a:lnTo>
                <a:lnTo>
                  <a:pt x="258" y="354"/>
                </a:lnTo>
                <a:lnTo>
                  <a:pt x="258" y="349"/>
                </a:lnTo>
                <a:lnTo>
                  <a:pt x="258" y="349"/>
                </a:lnTo>
                <a:lnTo>
                  <a:pt x="258" y="346"/>
                </a:lnTo>
                <a:lnTo>
                  <a:pt x="258" y="341"/>
                </a:lnTo>
                <a:lnTo>
                  <a:pt x="258" y="339"/>
                </a:lnTo>
                <a:lnTo>
                  <a:pt x="258" y="331"/>
                </a:lnTo>
                <a:lnTo>
                  <a:pt x="258" y="324"/>
                </a:lnTo>
                <a:lnTo>
                  <a:pt x="258" y="316"/>
                </a:lnTo>
                <a:lnTo>
                  <a:pt x="258" y="311"/>
                </a:lnTo>
                <a:lnTo>
                  <a:pt x="258" y="306"/>
                </a:lnTo>
                <a:lnTo>
                  <a:pt x="258" y="301"/>
                </a:lnTo>
                <a:lnTo>
                  <a:pt x="258" y="296"/>
                </a:lnTo>
                <a:lnTo>
                  <a:pt x="256" y="291"/>
                </a:lnTo>
                <a:lnTo>
                  <a:pt x="256" y="286"/>
                </a:lnTo>
                <a:lnTo>
                  <a:pt x="256" y="279"/>
                </a:lnTo>
                <a:lnTo>
                  <a:pt x="256" y="274"/>
                </a:lnTo>
                <a:lnTo>
                  <a:pt x="256" y="266"/>
                </a:lnTo>
                <a:lnTo>
                  <a:pt x="256" y="261"/>
                </a:lnTo>
                <a:lnTo>
                  <a:pt x="256" y="253"/>
                </a:lnTo>
                <a:lnTo>
                  <a:pt x="256" y="248"/>
                </a:lnTo>
                <a:lnTo>
                  <a:pt x="256" y="241"/>
                </a:lnTo>
                <a:lnTo>
                  <a:pt x="256" y="233"/>
                </a:lnTo>
                <a:lnTo>
                  <a:pt x="256" y="228"/>
                </a:lnTo>
                <a:lnTo>
                  <a:pt x="256" y="221"/>
                </a:lnTo>
                <a:lnTo>
                  <a:pt x="256" y="213"/>
                </a:lnTo>
                <a:lnTo>
                  <a:pt x="256" y="208"/>
                </a:lnTo>
                <a:lnTo>
                  <a:pt x="256" y="201"/>
                </a:lnTo>
                <a:lnTo>
                  <a:pt x="256" y="193"/>
                </a:lnTo>
                <a:lnTo>
                  <a:pt x="256" y="188"/>
                </a:lnTo>
                <a:lnTo>
                  <a:pt x="256" y="181"/>
                </a:lnTo>
                <a:lnTo>
                  <a:pt x="256" y="173"/>
                </a:lnTo>
                <a:lnTo>
                  <a:pt x="256" y="166"/>
                </a:lnTo>
                <a:lnTo>
                  <a:pt x="253" y="161"/>
                </a:lnTo>
                <a:lnTo>
                  <a:pt x="253" y="153"/>
                </a:lnTo>
                <a:lnTo>
                  <a:pt x="253" y="145"/>
                </a:lnTo>
                <a:lnTo>
                  <a:pt x="253" y="140"/>
                </a:lnTo>
                <a:lnTo>
                  <a:pt x="253" y="133"/>
                </a:lnTo>
                <a:lnTo>
                  <a:pt x="253" y="128"/>
                </a:lnTo>
                <a:lnTo>
                  <a:pt x="253" y="120"/>
                </a:lnTo>
                <a:lnTo>
                  <a:pt x="253" y="115"/>
                </a:lnTo>
                <a:lnTo>
                  <a:pt x="253" y="110"/>
                </a:lnTo>
                <a:lnTo>
                  <a:pt x="253" y="105"/>
                </a:lnTo>
                <a:lnTo>
                  <a:pt x="253" y="98"/>
                </a:lnTo>
                <a:lnTo>
                  <a:pt x="253" y="95"/>
                </a:lnTo>
                <a:lnTo>
                  <a:pt x="253" y="88"/>
                </a:lnTo>
                <a:lnTo>
                  <a:pt x="253" y="85"/>
                </a:lnTo>
                <a:lnTo>
                  <a:pt x="253" y="80"/>
                </a:lnTo>
                <a:lnTo>
                  <a:pt x="253" y="75"/>
                </a:lnTo>
                <a:lnTo>
                  <a:pt x="253" y="68"/>
                </a:lnTo>
                <a:lnTo>
                  <a:pt x="253" y="60"/>
                </a:lnTo>
                <a:lnTo>
                  <a:pt x="253" y="55"/>
                </a:lnTo>
                <a:lnTo>
                  <a:pt x="253" y="53"/>
                </a:lnTo>
                <a:lnTo>
                  <a:pt x="253" y="50"/>
                </a:lnTo>
                <a:lnTo>
                  <a:pt x="273" y="30"/>
                </a:lnTo>
                <a:lnTo>
                  <a:pt x="251" y="0"/>
                </a:lnTo>
                <a:lnTo>
                  <a:pt x="25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7" name="Freeform 33"/>
          <p:cNvSpPr/>
          <p:nvPr/>
        </p:nvSpPr>
        <p:spPr bwMode="auto">
          <a:xfrm>
            <a:off x="1154113" y="1954213"/>
            <a:ext cx="1319212" cy="1419225"/>
          </a:xfrm>
          <a:custGeom>
            <a:avLst/>
            <a:gdLst>
              <a:gd name="T0" fmla="*/ 605 w 831"/>
              <a:gd name="T1" fmla="*/ 580 h 894"/>
              <a:gd name="T2" fmla="*/ 643 w 831"/>
              <a:gd name="T3" fmla="*/ 628 h 894"/>
              <a:gd name="T4" fmla="*/ 660 w 831"/>
              <a:gd name="T5" fmla="*/ 673 h 894"/>
              <a:gd name="T6" fmla="*/ 665 w 831"/>
              <a:gd name="T7" fmla="*/ 718 h 894"/>
              <a:gd name="T8" fmla="*/ 678 w 831"/>
              <a:gd name="T9" fmla="*/ 776 h 894"/>
              <a:gd name="T10" fmla="*/ 715 w 831"/>
              <a:gd name="T11" fmla="*/ 816 h 894"/>
              <a:gd name="T12" fmla="*/ 753 w 831"/>
              <a:gd name="T13" fmla="*/ 834 h 894"/>
              <a:gd name="T14" fmla="*/ 743 w 831"/>
              <a:gd name="T15" fmla="*/ 854 h 894"/>
              <a:gd name="T16" fmla="*/ 698 w 831"/>
              <a:gd name="T17" fmla="*/ 841 h 894"/>
              <a:gd name="T18" fmla="*/ 660 w 831"/>
              <a:gd name="T19" fmla="*/ 791 h 894"/>
              <a:gd name="T20" fmla="*/ 648 w 831"/>
              <a:gd name="T21" fmla="*/ 746 h 894"/>
              <a:gd name="T22" fmla="*/ 645 w 831"/>
              <a:gd name="T23" fmla="*/ 703 h 894"/>
              <a:gd name="T24" fmla="*/ 635 w 831"/>
              <a:gd name="T25" fmla="*/ 660 h 894"/>
              <a:gd name="T26" fmla="*/ 600 w 831"/>
              <a:gd name="T27" fmla="*/ 605 h 894"/>
              <a:gd name="T28" fmla="*/ 570 w 831"/>
              <a:gd name="T29" fmla="*/ 565 h 894"/>
              <a:gd name="T30" fmla="*/ 532 w 831"/>
              <a:gd name="T31" fmla="*/ 545 h 894"/>
              <a:gd name="T32" fmla="*/ 494 w 831"/>
              <a:gd name="T33" fmla="*/ 522 h 894"/>
              <a:gd name="T34" fmla="*/ 432 w 831"/>
              <a:gd name="T35" fmla="*/ 490 h 894"/>
              <a:gd name="T36" fmla="*/ 374 w 831"/>
              <a:gd name="T37" fmla="*/ 457 h 894"/>
              <a:gd name="T38" fmla="*/ 339 w 831"/>
              <a:gd name="T39" fmla="*/ 442 h 894"/>
              <a:gd name="T40" fmla="*/ 298 w 831"/>
              <a:gd name="T41" fmla="*/ 434 h 894"/>
              <a:gd name="T42" fmla="*/ 258 w 831"/>
              <a:gd name="T43" fmla="*/ 412 h 894"/>
              <a:gd name="T44" fmla="*/ 218 w 831"/>
              <a:gd name="T45" fmla="*/ 369 h 894"/>
              <a:gd name="T46" fmla="*/ 170 w 831"/>
              <a:gd name="T47" fmla="*/ 319 h 894"/>
              <a:gd name="T48" fmla="*/ 133 w 831"/>
              <a:gd name="T49" fmla="*/ 276 h 894"/>
              <a:gd name="T50" fmla="*/ 100 w 831"/>
              <a:gd name="T51" fmla="*/ 236 h 894"/>
              <a:gd name="T52" fmla="*/ 60 w 831"/>
              <a:gd name="T53" fmla="*/ 188 h 894"/>
              <a:gd name="T54" fmla="*/ 25 w 831"/>
              <a:gd name="T55" fmla="*/ 156 h 894"/>
              <a:gd name="T56" fmla="*/ 10 w 831"/>
              <a:gd name="T57" fmla="*/ 120 h 894"/>
              <a:gd name="T58" fmla="*/ 55 w 831"/>
              <a:gd name="T59" fmla="*/ 141 h 894"/>
              <a:gd name="T60" fmla="*/ 92 w 831"/>
              <a:gd name="T61" fmla="*/ 183 h 894"/>
              <a:gd name="T62" fmla="*/ 140 w 831"/>
              <a:gd name="T63" fmla="*/ 241 h 894"/>
              <a:gd name="T64" fmla="*/ 180 w 831"/>
              <a:gd name="T65" fmla="*/ 289 h 894"/>
              <a:gd name="T66" fmla="*/ 205 w 831"/>
              <a:gd name="T67" fmla="*/ 324 h 894"/>
              <a:gd name="T68" fmla="*/ 258 w 831"/>
              <a:gd name="T69" fmla="*/ 374 h 894"/>
              <a:gd name="T70" fmla="*/ 278 w 831"/>
              <a:gd name="T71" fmla="*/ 384 h 894"/>
              <a:gd name="T72" fmla="*/ 276 w 831"/>
              <a:gd name="T73" fmla="*/ 344 h 894"/>
              <a:gd name="T74" fmla="*/ 271 w 831"/>
              <a:gd name="T75" fmla="*/ 291 h 894"/>
              <a:gd name="T76" fmla="*/ 268 w 831"/>
              <a:gd name="T77" fmla="*/ 241 h 894"/>
              <a:gd name="T78" fmla="*/ 266 w 831"/>
              <a:gd name="T79" fmla="*/ 188 h 894"/>
              <a:gd name="T80" fmla="*/ 266 w 831"/>
              <a:gd name="T81" fmla="*/ 126 h 894"/>
              <a:gd name="T82" fmla="*/ 266 w 831"/>
              <a:gd name="T83" fmla="*/ 68 h 894"/>
              <a:gd name="T84" fmla="*/ 271 w 831"/>
              <a:gd name="T85" fmla="*/ 23 h 894"/>
              <a:gd name="T86" fmla="*/ 283 w 831"/>
              <a:gd name="T87" fmla="*/ 13 h 894"/>
              <a:gd name="T88" fmla="*/ 283 w 831"/>
              <a:gd name="T89" fmla="*/ 50 h 894"/>
              <a:gd name="T90" fmla="*/ 283 w 831"/>
              <a:gd name="T91" fmla="*/ 95 h 894"/>
              <a:gd name="T92" fmla="*/ 283 w 831"/>
              <a:gd name="T93" fmla="*/ 136 h 894"/>
              <a:gd name="T94" fmla="*/ 283 w 831"/>
              <a:gd name="T95" fmla="*/ 173 h 894"/>
              <a:gd name="T96" fmla="*/ 286 w 831"/>
              <a:gd name="T97" fmla="*/ 231 h 894"/>
              <a:gd name="T98" fmla="*/ 291 w 831"/>
              <a:gd name="T99" fmla="*/ 276 h 894"/>
              <a:gd name="T100" fmla="*/ 298 w 831"/>
              <a:gd name="T101" fmla="*/ 321 h 894"/>
              <a:gd name="T102" fmla="*/ 303 w 831"/>
              <a:gd name="T103" fmla="*/ 364 h 894"/>
              <a:gd name="T104" fmla="*/ 316 w 831"/>
              <a:gd name="T105" fmla="*/ 394 h 894"/>
              <a:gd name="T106" fmla="*/ 354 w 831"/>
              <a:gd name="T107" fmla="*/ 409 h 894"/>
              <a:gd name="T108" fmla="*/ 391 w 831"/>
              <a:gd name="T109" fmla="*/ 429 h 894"/>
              <a:gd name="T110" fmla="*/ 442 w 831"/>
              <a:gd name="T111" fmla="*/ 457 h 894"/>
              <a:gd name="T112" fmla="*/ 487 w 831"/>
              <a:gd name="T113" fmla="*/ 485 h 894"/>
              <a:gd name="T114" fmla="*/ 535 w 831"/>
              <a:gd name="T115" fmla="*/ 512 h 894"/>
              <a:gd name="T116" fmla="*/ 575 w 831"/>
              <a:gd name="T117" fmla="*/ 542 h 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31" h="894">
                <a:moveTo>
                  <a:pt x="575" y="542"/>
                </a:moveTo>
                <a:lnTo>
                  <a:pt x="577" y="545"/>
                </a:lnTo>
                <a:lnTo>
                  <a:pt x="582" y="550"/>
                </a:lnTo>
                <a:lnTo>
                  <a:pt x="585" y="555"/>
                </a:lnTo>
                <a:lnTo>
                  <a:pt x="590" y="562"/>
                </a:lnTo>
                <a:lnTo>
                  <a:pt x="595" y="568"/>
                </a:lnTo>
                <a:lnTo>
                  <a:pt x="600" y="575"/>
                </a:lnTo>
                <a:lnTo>
                  <a:pt x="605" y="580"/>
                </a:lnTo>
                <a:lnTo>
                  <a:pt x="610" y="588"/>
                </a:lnTo>
                <a:lnTo>
                  <a:pt x="615" y="595"/>
                </a:lnTo>
                <a:lnTo>
                  <a:pt x="620" y="603"/>
                </a:lnTo>
                <a:lnTo>
                  <a:pt x="625" y="608"/>
                </a:lnTo>
                <a:lnTo>
                  <a:pt x="630" y="613"/>
                </a:lnTo>
                <a:lnTo>
                  <a:pt x="635" y="618"/>
                </a:lnTo>
                <a:lnTo>
                  <a:pt x="638" y="620"/>
                </a:lnTo>
                <a:lnTo>
                  <a:pt x="643" y="628"/>
                </a:lnTo>
                <a:lnTo>
                  <a:pt x="648" y="635"/>
                </a:lnTo>
                <a:lnTo>
                  <a:pt x="650" y="638"/>
                </a:lnTo>
                <a:lnTo>
                  <a:pt x="653" y="643"/>
                </a:lnTo>
                <a:lnTo>
                  <a:pt x="653" y="648"/>
                </a:lnTo>
                <a:lnTo>
                  <a:pt x="655" y="650"/>
                </a:lnTo>
                <a:lnTo>
                  <a:pt x="658" y="660"/>
                </a:lnTo>
                <a:lnTo>
                  <a:pt x="660" y="668"/>
                </a:lnTo>
                <a:lnTo>
                  <a:pt x="660" y="673"/>
                </a:lnTo>
                <a:lnTo>
                  <a:pt x="663" y="681"/>
                </a:lnTo>
                <a:lnTo>
                  <a:pt x="663" y="683"/>
                </a:lnTo>
                <a:lnTo>
                  <a:pt x="663" y="688"/>
                </a:lnTo>
                <a:lnTo>
                  <a:pt x="663" y="693"/>
                </a:lnTo>
                <a:lnTo>
                  <a:pt x="663" y="698"/>
                </a:lnTo>
                <a:lnTo>
                  <a:pt x="663" y="703"/>
                </a:lnTo>
                <a:lnTo>
                  <a:pt x="663" y="711"/>
                </a:lnTo>
                <a:lnTo>
                  <a:pt x="665" y="718"/>
                </a:lnTo>
                <a:lnTo>
                  <a:pt x="665" y="726"/>
                </a:lnTo>
                <a:lnTo>
                  <a:pt x="668" y="731"/>
                </a:lnTo>
                <a:lnTo>
                  <a:pt x="668" y="738"/>
                </a:lnTo>
                <a:lnTo>
                  <a:pt x="668" y="748"/>
                </a:lnTo>
                <a:lnTo>
                  <a:pt x="670" y="756"/>
                </a:lnTo>
                <a:lnTo>
                  <a:pt x="673" y="761"/>
                </a:lnTo>
                <a:lnTo>
                  <a:pt x="675" y="768"/>
                </a:lnTo>
                <a:lnTo>
                  <a:pt x="678" y="776"/>
                </a:lnTo>
                <a:lnTo>
                  <a:pt x="680" y="783"/>
                </a:lnTo>
                <a:lnTo>
                  <a:pt x="683" y="789"/>
                </a:lnTo>
                <a:lnTo>
                  <a:pt x="688" y="796"/>
                </a:lnTo>
                <a:lnTo>
                  <a:pt x="690" y="799"/>
                </a:lnTo>
                <a:lnTo>
                  <a:pt x="698" y="806"/>
                </a:lnTo>
                <a:lnTo>
                  <a:pt x="703" y="809"/>
                </a:lnTo>
                <a:lnTo>
                  <a:pt x="710" y="814"/>
                </a:lnTo>
                <a:lnTo>
                  <a:pt x="715" y="816"/>
                </a:lnTo>
                <a:lnTo>
                  <a:pt x="723" y="821"/>
                </a:lnTo>
                <a:lnTo>
                  <a:pt x="728" y="824"/>
                </a:lnTo>
                <a:lnTo>
                  <a:pt x="733" y="826"/>
                </a:lnTo>
                <a:lnTo>
                  <a:pt x="741" y="826"/>
                </a:lnTo>
                <a:lnTo>
                  <a:pt x="746" y="829"/>
                </a:lnTo>
                <a:lnTo>
                  <a:pt x="748" y="831"/>
                </a:lnTo>
                <a:lnTo>
                  <a:pt x="753" y="831"/>
                </a:lnTo>
                <a:lnTo>
                  <a:pt x="753" y="834"/>
                </a:lnTo>
                <a:lnTo>
                  <a:pt x="756" y="834"/>
                </a:lnTo>
                <a:lnTo>
                  <a:pt x="831" y="874"/>
                </a:lnTo>
                <a:lnTo>
                  <a:pt x="831" y="894"/>
                </a:lnTo>
                <a:lnTo>
                  <a:pt x="761" y="851"/>
                </a:lnTo>
                <a:lnTo>
                  <a:pt x="761" y="851"/>
                </a:lnTo>
                <a:lnTo>
                  <a:pt x="756" y="854"/>
                </a:lnTo>
                <a:lnTo>
                  <a:pt x="751" y="854"/>
                </a:lnTo>
                <a:lnTo>
                  <a:pt x="743" y="854"/>
                </a:lnTo>
                <a:lnTo>
                  <a:pt x="741" y="854"/>
                </a:lnTo>
                <a:lnTo>
                  <a:pt x="735" y="854"/>
                </a:lnTo>
                <a:lnTo>
                  <a:pt x="730" y="851"/>
                </a:lnTo>
                <a:lnTo>
                  <a:pt x="725" y="851"/>
                </a:lnTo>
                <a:lnTo>
                  <a:pt x="718" y="849"/>
                </a:lnTo>
                <a:lnTo>
                  <a:pt x="713" y="846"/>
                </a:lnTo>
                <a:lnTo>
                  <a:pt x="705" y="844"/>
                </a:lnTo>
                <a:lnTo>
                  <a:pt x="698" y="841"/>
                </a:lnTo>
                <a:lnTo>
                  <a:pt x="690" y="836"/>
                </a:lnTo>
                <a:lnTo>
                  <a:pt x="685" y="831"/>
                </a:lnTo>
                <a:lnTo>
                  <a:pt x="680" y="824"/>
                </a:lnTo>
                <a:lnTo>
                  <a:pt x="675" y="819"/>
                </a:lnTo>
                <a:lnTo>
                  <a:pt x="670" y="811"/>
                </a:lnTo>
                <a:lnTo>
                  <a:pt x="668" y="804"/>
                </a:lnTo>
                <a:lnTo>
                  <a:pt x="663" y="799"/>
                </a:lnTo>
                <a:lnTo>
                  <a:pt x="660" y="791"/>
                </a:lnTo>
                <a:lnTo>
                  <a:pt x="658" y="783"/>
                </a:lnTo>
                <a:lnTo>
                  <a:pt x="655" y="778"/>
                </a:lnTo>
                <a:lnTo>
                  <a:pt x="655" y="771"/>
                </a:lnTo>
                <a:lnTo>
                  <a:pt x="653" y="766"/>
                </a:lnTo>
                <a:lnTo>
                  <a:pt x="650" y="758"/>
                </a:lnTo>
                <a:lnTo>
                  <a:pt x="650" y="753"/>
                </a:lnTo>
                <a:lnTo>
                  <a:pt x="648" y="751"/>
                </a:lnTo>
                <a:lnTo>
                  <a:pt x="648" y="746"/>
                </a:lnTo>
                <a:lnTo>
                  <a:pt x="648" y="741"/>
                </a:lnTo>
                <a:lnTo>
                  <a:pt x="648" y="738"/>
                </a:lnTo>
                <a:lnTo>
                  <a:pt x="645" y="731"/>
                </a:lnTo>
                <a:lnTo>
                  <a:pt x="645" y="726"/>
                </a:lnTo>
                <a:lnTo>
                  <a:pt x="645" y="721"/>
                </a:lnTo>
                <a:lnTo>
                  <a:pt x="645" y="716"/>
                </a:lnTo>
                <a:lnTo>
                  <a:pt x="645" y="708"/>
                </a:lnTo>
                <a:lnTo>
                  <a:pt x="645" y="703"/>
                </a:lnTo>
                <a:lnTo>
                  <a:pt x="643" y="696"/>
                </a:lnTo>
                <a:lnTo>
                  <a:pt x="643" y="691"/>
                </a:lnTo>
                <a:lnTo>
                  <a:pt x="643" y="683"/>
                </a:lnTo>
                <a:lnTo>
                  <a:pt x="640" y="678"/>
                </a:lnTo>
                <a:lnTo>
                  <a:pt x="640" y="673"/>
                </a:lnTo>
                <a:lnTo>
                  <a:pt x="638" y="668"/>
                </a:lnTo>
                <a:lnTo>
                  <a:pt x="638" y="663"/>
                </a:lnTo>
                <a:lnTo>
                  <a:pt x="635" y="660"/>
                </a:lnTo>
                <a:lnTo>
                  <a:pt x="632" y="655"/>
                </a:lnTo>
                <a:lnTo>
                  <a:pt x="630" y="650"/>
                </a:lnTo>
                <a:lnTo>
                  <a:pt x="625" y="643"/>
                </a:lnTo>
                <a:lnTo>
                  <a:pt x="620" y="638"/>
                </a:lnTo>
                <a:lnTo>
                  <a:pt x="615" y="630"/>
                </a:lnTo>
                <a:lnTo>
                  <a:pt x="610" y="623"/>
                </a:lnTo>
                <a:lnTo>
                  <a:pt x="605" y="613"/>
                </a:lnTo>
                <a:lnTo>
                  <a:pt x="600" y="605"/>
                </a:lnTo>
                <a:lnTo>
                  <a:pt x="595" y="598"/>
                </a:lnTo>
                <a:lnTo>
                  <a:pt x="590" y="590"/>
                </a:lnTo>
                <a:lnTo>
                  <a:pt x="585" y="583"/>
                </a:lnTo>
                <a:lnTo>
                  <a:pt x="580" y="578"/>
                </a:lnTo>
                <a:lnTo>
                  <a:pt x="577" y="573"/>
                </a:lnTo>
                <a:lnTo>
                  <a:pt x="575" y="570"/>
                </a:lnTo>
                <a:lnTo>
                  <a:pt x="572" y="565"/>
                </a:lnTo>
                <a:lnTo>
                  <a:pt x="570" y="565"/>
                </a:lnTo>
                <a:lnTo>
                  <a:pt x="570" y="562"/>
                </a:lnTo>
                <a:lnTo>
                  <a:pt x="565" y="560"/>
                </a:lnTo>
                <a:lnTo>
                  <a:pt x="560" y="560"/>
                </a:lnTo>
                <a:lnTo>
                  <a:pt x="555" y="555"/>
                </a:lnTo>
                <a:lnTo>
                  <a:pt x="547" y="552"/>
                </a:lnTo>
                <a:lnTo>
                  <a:pt x="542" y="550"/>
                </a:lnTo>
                <a:lnTo>
                  <a:pt x="537" y="547"/>
                </a:lnTo>
                <a:lnTo>
                  <a:pt x="532" y="545"/>
                </a:lnTo>
                <a:lnTo>
                  <a:pt x="532" y="545"/>
                </a:lnTo>
                <a:lnTo>
                  <a:pt x="527" y="542"/>
                </a:lnTo>
                <a:lnTo>
                  <a:pt x="522" y="540"/>
                </a:lnTo>
                <a:lnTo>
                  <a:pt x="517" y="537"/>
                </a:lnTo>
                <a:lnTo>
                  <a:pt x="512" y="535"/>
                </a:lnTo>
                <a:lnTo>
                  <a:pt x="507" y="532"/>
                </a:lnTo>
                <a:lnTo>
                  <a:pt x="502" y="527"/>
                </a:lnTo>
                <a:lnTo>
                  <a:pt x="494" y="522"/>
                </a:lnTo>
                <a:lnTo>
                  <a:pt x="487" y="520"/>
                </a:lnTo>
                <a:lnTo>
                  <a:pt x="479" y="515"/>
                </a:lnTo>
                <a:lnTo>
                  <a:pt x="472" y="512"/>
                </a:lnTo>
                <a:lnTo>
                  <a:pt x="464" y="507"/>
                </a:lnTo>
                <a:lnTo>
                  <a:pt x="457" y="502"/>
                </a:lnTo>
                <a:lnTo>
                  <a:pt x="449" y="497"/>
                </a:lnTo>
                <a:lnTo>
                  <a:pt x="442" y="495"/>
                </a:lnTo>
                <a:lnTo>
                  <a:pt x="432" y="490"/>
                </a:lnTo>
                <a:lnTo>
                  <a:pt x="424" y="485"/>
                </a:lnTo>
                <a:lnTo>
                  <a:pt x="416" y="480"/>
                </a:lnTo>
                <a:lnTo>
                  <a:pt x="409" y="475"/>
                </a:lnTo>
                <a:lnTo>
                  <a:pt x="401" y="472"/>
                </a:lnTo>
                <a:lnTo>
                  <a:pt x="394" y="467"/>
                </a:lnTo>
                <a:lnTo>
                  <a:pt x="386" y="465"/>
                </a:lnTo>
                <a:lnTo>
                  <a:pt x="379" y="460"/>
                </a:lnTo>
                <a:lnTo>
                  <a:pt x="374" y="457"/>
                </a:lnTo>
                <a:lnTo>
                  <a:pt x="366" y="455"/>
                </a:lnTo>
                <a:lnTo>
                  <a:pt x="361" y="452"/>
                </a:lnTo>
                <a:lnTo>
                  <a:pt x="356" y="449"/>
                </a:lnTo>
                <a:lnTo>
                  <a:pt x="351" y="447"/>
                </a:lnTo>
                <a:lnTo>
                  <a:pt x="349" y="444"/>
                </a:lnTo>
                <a:lnTo>
                  <a:pt x="346" y="444"/>
                </a:lnTo>
                <a:lnTo>
                  <a:pt x="344" y="444"/>
                </a:lnTo>
                <a:lnTo>
                  <a:pt x="339" y="442"/>
                </a:lnTo>
                <a:lnTo>
                  <a:pt x="336" y="442"/>
                </a:lnTo>
                <a:lnTo>
                  <a:pt x="329" y="442"/>
                </a:lnTo>
                <a:lnTo>
                  <a:pt x="326" y="442"/>
                </a:lnTo>
                <a:lnTo>
                  <a:pt x="319" y="439"/>
                </a:lnTo>
                <a:lnTo>
                  <a:pt x="314" y="439"/>
                </a:lnTo>
                <a:lnTo>
                  <a:pt x="308" y="437"/>
                </a:lnTo>
                <a:lnTo>
                  <a:pt x="303" y="437"/>
                </a:lnTo>
                <a:lnTo>
                  <a:pt x="298" y="434"/>
                </a:lnTo>
                <a:lnTo>
                  <a:pt x="293" y="432"/>
                </a:lnTo>
                <a:lnTo>
                  <a:pt x="288" y="432"/>
                </a:lnTo>
                <a:lnTo>
                  <a:pt x="283" y="429"/>
                </a:lnTo>
                <a:lnTo>
                  <a:pt x="276" y="427"/>
                </a:lnTo>
                <a:lnTo>
                  <a:pt x="271" y="424"/>
                </a:lnTo>
                <a:lnTo>
                  <a:pt x="268" y="422"/>
                </a:lnTo>
                <a:lnTo>
                  <a:pt x="261" y="417"/>
                </a:lnTo>
                <a:lnTo>
                  <a:pt x="258" y="412"/>
                </a:lnTo>
                <a:lnTo>
                  <a:pt x="253" y="409"/>
                </a:lnTo>
                <a:lnTo>
                  <a:pt x="251" y="404"/>
                </a:lnTo>
                <a:lnTo>
                  <a:pt x="246" y="399"/>
                </a:lnTo>
                <a:lnTo>
                  <a:pt x="241" y="394"/>
                </a:lnTo>
                <a:lnTo>
                  <a:pt x="236" y="387"/>
                </a:lnTo>
                <a:lnTo>
                  <a:pt x="231" y="382"/>
                </a:lnTo>
                <a:lnTo>
                  <a:pt x="223" y="377"/>
                </a:lnTo>
                <a:lnTo>
                  <a:pt x="218" y="369"/>
                </a:lnTo>
                <a:lnTo>
                  <a:pt x="211" y="364"/>
                </a:lnTo>
                <a:lnTo>
                  <a:pt x="205" y="357"/>
                </a:lnTo>
                <a:lnTo>
                  <a:pt x="200" y="352"/>
                </a:lnTo>
                <a:lnTo>
                  <a:pt x="193" y="344"/>
                </a:lnTo>
                <a:lnTo>
                  <a:pt x="188" y="336"/>
                </a:lnTo>
                <a:lnTo>
                  <a:pt x="180" y="331"/>
                </a:lnTo>
                <a:lnTo>
                  <a:pt x="175" y="326"/>
                </a:lnTo>
                <a:lnTo>
                  <a:pt x="170" y="319"/>
                </a:lnTo>
                <a:lnTo>
                  <a:pt x="163" y="314"/>
                </a:lnTo>
                <a:lnTo>
                  <a:pt x="158" y="306"/>
                </a:lnTo>
                <a:lnTo>
                  <a:pt x="153" y="301"/>
                </a:lnTo>
                <a:lnTo>
                  <a:pt x="148" y="296"/>
                </a:lnTo>
                <a:lnTo>
                  <a:pt x="145" y="291"/>
                </a:lnTo>
                <a:lnTo>
                  <a:pt x="140" y="286"/>
                </a:lnTo>
                <a:lnTo>
                  <a:pt x="138" y="284"/>
                </a:lnTo>
                <a:lnTo>
                  <a:pt x="133" y="276"/>
                </a:lnTo>
                <a:lnTo>
                  <a:pt x="130" y="274"/>
                </a:lnTo>
                <a:lnTo>
                  <a:pt x="125" y="271"/>
                </a:lnTo>
                <a:lnTo>
                  <a:pt x="123" y="266"/>
                </a:lnTo>
                <a:lnTo>
                  <a:pt x="120" y="261"/>
                </a:lnTo>
                <a:lnTo>
                  <a:pt x="115" y="256"/>
                </a:lnTo>
                <a:lnTo>
                  <a:pt x="110" y="249"/>
                </a:lnTo>
                <a:lnTo>
                  <a:pt x="105" y="244"/>
                </a:lnTo>
                <a:lnTo>
                  <a:pt x="100" y="236"/>
                </a:lnTo>
                <a:lnTo>
                  <a:pt x="95" y="228"/>
                </a:lnTo>
                <a:lnTo>
                  <a:pt x="90" y="223"/>
                </a:lnTo>
                <a:lnTo>
                  <a:pt x="85" y="216"/>
                </a:lnTo>
                <a:lnTo>
                  <a:pt x="80" y="208"/>
                </a:lnTo>
                <a:lnTo>
                  <a:pt x="75" y="203"/>
                </a:lnTo>
                <a:lnTo>
                  <a:pt x="70" y="196"/>
                </a:lnTo>
                <a:lnTo>
                  <a:pt x="65" y="191"/>
                </a:lnTo>
                <a:lnTo>
                  <a:pt x="60" y="188"/>
                </a:lnTo>
                <a:lnTo>
                  <a:pt x="57" y="186"/>
                </a:lnTo>
                <a:lnTo>
                  <a:pt x="55" y="181"/>
                </a:lnTo>
                <a:lnTo>
                  <a:pt x="50" y="176"/>
                </a:lnTo>
                <a:lnTo>
                  <a:pt x="47" y="173"/>
                </a:lnTo>
                <a:lnTo>
                  <a:pt x="42" y="168"/>
                </a:lnTo>
                <a:lnTo>
                  <a:pt x="37" y="163"/>
                </a:lnTo>
                <a:lnTo>
                  <a:pt x="30" y="158"/>
                </a:lnTo>
                <a:lnTo>
                  <a:pt x="25" y="156"/>
                </a:lnTo>
                <a:lnTo>
                  <a:pt x="20" y="151"/>
                </a:lnTo>
                <a:lnTo>
                  <a:pt x="15" y="146"/>
                </a:lnTo>
                <a:lnTo>
                  <a:pt x="10" y="141"/>
                </a:lnTo>
                <a:lnTo>
                  <a:pt x="7" y="138"/>
                </a:lnTo>
                <a:lnTo>
                  <a:pt x="5" y="133"/>
                </a:lnTo>
                <a:lnTo>
                  <a:pt x="0" y="128"/>
                </a:lnTo>
                <a:lnTo>
                  <a:pt x="5" y="126"/>
                </a:lnTo>
                <a:lnTo>
                  <a:pt x="10" y="120"/>
                </a:lnTo>
                <a:lnTo>
                  <a:pt x="15" y="120"/>
                </a:lnTo>
                <a:lnTo>
                  <a:pt x="20" y="118"/>
                </a:lnTo>
                <a:lnTo>
                  <a:pt x="27" y="120"/>
                </a:lnTo>
                <a:lnTo>
                  <a:pt x="32" y="120"/>
                </a:lnTo>
                <a:lnTo>
                  <a:pt x="37" y="126"/>
                </a:lnTo>
                <a:lnTo>
                  <a:pt x="45" y="128"/>
                </a:lnTo>
                <a:lnTo>
                  <a:pt x="50" y="136"/>
                </a:lnTo>
                <a:lnTo>
                  <a:pt x="55" y="141"/>
                </a:lnTo>
                <a:lnTo>
                  <a:pt x="60" y="148"/>
                </a:lnTo>
                <a:lnTo>
                  <a:pt x="65" y="151"/>
                </a:lnTo>
                <a:lnTo>
                  <a:pt x="67" y="156"/>
                </a:lnTo>
                <a:lnTo>
                  <a:pt x="72" y="161"/>
                </a:lnTo>
                <a:lnTo>
                  <a:pt x="77" y="166"/>
                </a:lnTo>
                <a:lnTo>
                  <a:pt x="82" y="171"/>
                </a:lnTo>
                <a:lnTo>
                  <a:pt x="87" y="178"/>
                </a:lnTo>
                <a:lnTo>
                  <a:pt x="92" y="183"/>
                </a:lnTo>
                <a:lnTo>
                  <a:pt x="100" y="191"/>
                </a:lnTo>
                <a:lnTo>
                  <a:pt x="105" y="198"/>
                </a:lnTo>
                <a:lnTo>
                  <a:pt x="110" y="206"/>
                </a:lnTo>
                <a:lnTo>
                  <a:pt x="118" y="211"/>
                </a:lnTo>
                <a:lnTo>
                  <a:pt x="125" y="218"/>
                </a:lnTo>
                <a:lnTo>
                  <a:pt x="130" y="226"/>
                </a:lnTo>
                <a:lnTo>
                  <a:pt x="135" y="234"/>
                </a:lnTo>
                <a:lnTo>
                  <a:pt x="140" y="241"/>
                </a:lnTo>
                <a:lnTo>
                  <a:pt x="148" y="246"/>
                </a:lnTo>
                <a:lnTo>
                  <a:pt x="153" y="254"/>
                </a:lnTo>
                <a:lnTo>
                  <a:pt x="158" y="261"/>
                </a:lnTo>
                <a:lnTo>
                  <a:pt x="163" y="266"/>
                </a:lnTo>
                <a:lnTo>
                  <a:pt x="168" y="274"/>
                </a:lnTo>
                <a:lnTo>
                  <a:pt x="173" y="279"/>
                </a:lnTo>
                <a:lnTo>
                  <a:pt x="178" y="284"/>
                </a:lnTo>
                <a:lnTo>
                  <a:pt x="180" y="289"/>
                </a:lnTo>
                <a:lnTo>
                  <a:pt x="185" y="294"/>
                </a:lnTo>
                <a:lnTo>
                  <a:pt x="188" y="299"/>
                </a:lnTo>
                <a:lnTo>
                  <a:pt x="190" y="301"/>
                </a:lnTo>
                <a:lnTo>
                  <a:pt x="193" y="306"/>
                </a:lnTo>
                <a:lnTo>
                  <a:pt x="195" y="309"/>
                </a:lnTo>
                <a:lnTo>
                  <a:pt x="198" y="311"/>
                </a:lnTo>
                <a:lnTo>
                  <a:pt x="200" y="316"/>
                </a:lnTo>
                <a:lnTo>
                  <a:pt x="205" y="324"/>
                </a:lnTo>
                <a:lnTo>
                  <a:pt x="213" y="329"/>
                </a:lnTo>
                <a:lnTo>
                  <a:pt x="218" y="336"/>
                </a:lnTo>
                <a:lnTo>
                  <a:pt x="226" y="344"/>
                </a:lnTo>
                <a:lnTo>
                  <a:pt x="231" y="349"/>
                </a:lnTo>
                <a:lnTo>
                  <a:pt x="241" y="357"/>
                </a:lnTo>
                <a:lnTo>
                  <a:pt x="246" y="364"/>
                </a:lnTo>
                <a:lnTo>
                  <a:pt x="253" y="369"/>
                </a:lnTo>
                <a:lnTo>
                  <a:pt x="258" y="374"/>
                </a:lnTo>
                <a:lnTo>
                  <a:pt x="266" y="379"/>
                </a:lnTo>
                <a:lnTo>
                  <a:pt x="268" y="384"/>
                </a:lnTo>
                <a:lnTo>
                  <a:pt x="273" y="387"/>
                </a:lnTo>
                <a:lnTo>
                  <a:pt x="276" y="389"/>
                </a:lnTo>
                <a:lnTo>
                  <a:pt x="278" y="392"/>
                </a:lnTo>
                <a:lnTo>
                  <a:pt x="278" y="392"/>
                </a:lnTo>
                <a:lnTo>
                  <a:pt x="278" y="389"/>
                </a:lnTo>
                <a:lnTo>
                  <a:pt x="278" y="384"/>
                </a:lnTo>
                <a:lnTo>
                  <a:pt x="278" y="379"/>
                </a:lnTo>
                <a:lnTo>
                  <a:pt x="278" y="374"/>
                </a:lnTo>
                <a:lnTo>
                  <a:pt x="278" y="369"/>
                </a:lnTo>
                <a:lnTo>
                  <a:pt x="276" y="364"/>
                </a:lnTo>
                <a:lnTo>
                  <a:pt x="276" y="362"/>
                </a:lnTo>
                <a:lnTo>
                  <a:pt x="276" y="354"/>
                </a:lnTo>
                <a:lnTo>
                  <a:pt x="276" y="349"/>
                </a:lnTo>
                <a:lnTo>
                  <a:pt x="276" y="344"/>
                </a:lnTo>
                <a:lnTo>
                  <a:pt x="276" y="339"/>
                </a:lnTo>
                <a:lnTo>
                  <a:pt x="276" y="331"/>
                </a:lnTo>
                <a:lnTo>
                  <a:pt x="273" y="324"/>
                </a:lnTo>
                <a:lnTo>
                  <a:pt x="273" y="316"/>
                </a:lnTo>
                <a:lnTo>
                  <a:pt x="273" y="311"/>
                </a:lnTo>
                <a:lnTo>
                  <a:pt x="273" y="304"/>
                </a:lnTo>
                <a:lnTo>
                  <a:pt x="271" y="299"/>
                </a:lnTo>
                <a:lnTo>
                  <a:pt x="271" y="291"/>
                </a:lnTo>
                <a:lnTo>
                  <a:pt x="271" y="284"/>
                </a:lnTo>
                <a:lnTo>
                  <a:pt x="271" y="279"/>
                </a:lnTo>
                <a:lnTo>
                  <a:pt x="271" y="271"/>
                </a:lnTo>
                <a:lnTo>
                  <a:pt x="268" y="266"/>
                </a:lnTo>
                <a:lnTo>
                  <a:pt x="268" y="259"/>
                </a:lnTo>
                <a:lnTo>
                  <a:pt x="268" y="254"/>
                </a:lnTo>
                <a:lnTo>
                  <a:pt x="268" y="249"/>
                </a:lnTo>
                <a:lnTo>
                  <a:pt x="268" y="241"/>
                </a:lnTo>
                <a:lnTo>
                  <a:pt x="268" y="236"/>
                </a:lnTo>
                <a:lnTo>
                  <a:pt x="268" y="231"/>
                </a:lnTo>
                <a:lnTo>
                  <a:pt x="268" y="226"/>
                </a:lnTo>
                <a:lnTo>
                  <a:pt x="266" y="218"/>
                </a:lnTo>
                <a:lnTo>
                  <a:pt x="266" y="211"/>
                </a:lnTo>
                <a:lnTo>
                  <a:pt x="266" y="203"/>
                </a:lnTo>
                <a:lnTo>
                  <a:pt x="266" y="198"/>
                </a:lnTo>
                <a:lnTo>
                  <a:pt x="266" y="188"/>
                </a:lnTo>
                <a:lnTo>
                  <a:pt x="266" y="183"/>
                </a:lnTo>
                <a:lnTo>
                  <a:pt x="266" y="173"/>
                </a:lnTo>
                <a:lnTo>
                  <a:pt x="266" y="166"/>
                </a:lnTo>
                <a:lnTo>
                  <a:pt x="266" y="158"/>
                </a:lnTo>
                <a:lnTo>
                  <a:pt x="266" y="151"/>
                </a:lnTo>
                <a:lnTo>
                  <a:pt x="266" y="141"/>
                </a:lnTo>
                <a:lnTo>
                  <a:pt x="266" y="133"/>
                </a:lnTo>
                <a:lnTo>
                  <a:pt x="266" y="126"/>
                </a:lnTo>
                <a:lnTo>
                  <a:pt x="266" y="118"/>
                </a:lnTo>
                <a:lnTo>
                  <a:pt x="266" y="110"/>
                </a:lnTo>
                <a:lnTo>
                  <a:pt x="266" y="103"/>
                </a:lnTo>
                <a:lnTo>
                  <a:pt x="266" y="95"/>
                </a:lnTo>
                <a:lnTo>
                  <a:pt x="266" y="88"/>
                </a:lnTo>
                <a:lnTo>
                  <a:pt x="266" y="80"/>
                </a:lnTo>
                <a:lnTo>
                  <a:pt x="266" y="73"/>
                </a:lnTo>
                <a:lnTo>
                  <a:pt x="266" y="68"/>
                </a:lnTo>
                <a:lnTo>
                  <a:pt x="268" y="60"/>
                </a:lnTo>
                <a:lnTo>
                  <a:pt x="268" y="55"/>
                </a:lnTo>
                <a:lnTo>
                  <a:pt x="268" y="50"/>
                </a:lnTo>
                <a:lnTo>
                  <a:pt x="268" y="45"/>
                </a:lnTo>
                <a:lnTo>
                  <a:pt x="268" y="40"/>
                </a:lnTo>
                <a:lnTo>
                  <a:pt x="271" y="35"/>
                </a:lnTo>
                <a:lnTo>
                  <a:pt x="271" y="30"/>
                </a:lnTo>
                <a:lnTo>
                  <a:pt x="271" y="23"/>
                </a:lnTo>
                <a:lnTo>
                  <a:pt x="273" y="15"/>
                </a:lnTo>
                <a:lnTo>
                  <a:pt x="276" y="10"/>
                </a:lnTo>
                <a:lnTo>
                  <a:pt x="278" y="5"/>
                </a:lnTo>
                <a:lnTo>
                  <a:pt x="278" y="0"/>
                </a:lnTo>
                <a:lnTo>
                  <a:pt x="281" y="0"/>
                </a:lnTo>
                <a:lnTo>
                  <a:pt x="283" y="5"/>
                </a:lnTo>
                <a:lnTo>
                  <a:pt x="283" y="7"/>
                </a:lnTo>
                <a:lnTo>
                  <a:pt x="283" y="13"/>
                </a:lnTo>
                <a:lnTo>
                  <a:pt x="283" y="18"/>
                </a:lnTo>
                <a:lnTo>
                  <a:pt x="283" y="25"/>
                </a:lnTo>
                <a:lnTo>
                  <a:pt x="283" y="28"/>
                </a:lnTo>
                <a:lnTo>
                  <a:pt x="283" y="33"/>
                </a:lnTo>
                <a:lnTo>
                  <a:pt x="283" y="38"/>
                </a:lnTo>
                <a:lnTo>
                  <a:pt x="283" y="43"/>
                </a:lnTo>
                <a:lnTo>
                  <a:pt x="283" y="48"/>
                </a:lnTo>
                <a:lnTo>
                  <a:pt x="283" y="50"/>
                </a:lnTo>
                <a:lnTo>
                  <a:pt x="283" y="58"/>
                </a:lnTo>
                <a:lnTo>
                  <a:pt x="283" y="63"/>
                </a:lnTo>
                <a:lnTo>
                  <a:pt x="283" y="68"/>
                </a:lnTo>
                <a:lnTo>
                  <a:pt x="283" y="73"/>
                </a:lnTo>
                <a:lnTo>
                  <a:pt x="283" y="78"/>
                </a:lnTo>
                <a:lnTo>
                  <a:pt x="283" y="85"/>
                </a:lnTo>
                <a:lnTo>
                  <a:pt x="283" y="90"/>
                </a:lnTo>
                <a:lnTo>
                  <a:pt x="283" y="95"/>
                </a:lnTo>
                <a:lnTo>
                  <a:pt x="283" y="100"/>
                </a:lnTo>
                <a:lnTo>
                  <a:pt x="283" y="105"/>
                </a:lnTo>
                <a:lnTo>
                  <a:pt x="283" y="110"/>
                </a:lnTo>
                <a:lnTo>
                  <a:pt x="283" y="115"/>
                </a:lnTo>
                <a:lnTo>
                  <a:pt x="283" y="120"/>
                </a:lnTo>
                <a:lnTo>
                  <a:pt x="283" y="126"/>
                </a:lnTo>
                <a:lnTo>
                  <a:pt x="283" y="131"/>
                </a:lnTo>
                <a:lnTo>
                  <a:pt x="283" y="136"/>
                </a:lnTo>
                <a:lnTo>
                  <a:pt x="283" y="138"/>
                </a:lnTo>
                <a:lnTo>
                  <a:pt x="283" y="143"/>
                </a:lnTo>
                <a:lnTo>
                  <a:pt x="283" y="148"/>
                </a:lnTo>
                <a:lnTo>
                  <a:pt x="283" y="153"/>
                </a:lnTo>
                <a:lnTo>
                  <a:pt x="283" y="158"/>
                </a:lnTo>
                <a:lnTo>
                  <a:pt x="283" y="161"/>
                </a:lnTo>
                <a:lnTo>
                  <a:pt x="283" y="166"/>
                </a:lnTo>
                <a:lnTo>
                  <a:pt x="283" y="173"/>
                </a:lnTo>
                <a:lnTo>
                  <a:pt x="283" y="178"/>
                </a:lnTo>
                <a:lnTo>
                  <a:pt x="283" y="186"/>
                </a:lnTo>
                <a:lnTo>
                  <a:pt x="283" y="193"/>
                </a:lnTo>
                <a:lnTo>
                  <a:pt x="283" y="201"/>
                </a:lnTo>
                <a:lnTo>
                  <a:pt x="283" y="208"/>
                </a:lnTo>
                <a:lnTo>
                  <a:pt x="283" y="216"/>
                </a:lnTo>
                <a:lnTo>
                  <a:pt x="286" y="223"/>
                </a:lnTo>
                <a:lnTo>
                  <a:pt x="286" y="231"/>
                </a:lnTo>
                <a:lnTo>
                  <a:pt x="286" y="236"/>
                </a:lnTo>
                <a:lnTo>
                  <a:pt x="288" y="244"/>
                </a:lnTo>
                <a:lnTo>
                  <a:pt x="288" y="249"/>
                </a:lnTo>
                <a:lnTo>
                  <a:pt x="288" y="256"/>
                </a:lnTo>
                <a:lnTo>
                  <a:pt x="288" y="261"/>
                </a:lnTo>
                <a:lnTo>
                  <a:pt x="291" y="269"/>
                </a:lnTo>
                <a:lnTo>
                  <a:pt x="291" y="271"/>
                </a:lnTo>
                <a:lnTo>
                  <a:pt x="291" y="276"/>
                </a:lnTo>
                <a:lnTo>
                  <a:pt x="293" y="281"/>
                </a:lnTo>
                <a:lnTo>
                  <a:pt x="293" y="286"/>
                </a:lnTo>
                <a:lnTo>
                  <a:pt x="293" y="291"/>
                </a:lnTo>
                <a:lnTo>
                  <a:pt x="296" y="296"/>
                </a:lnTo>
                <a:lnTo>
                  <a:pt x="296" y="304"/>
                </a:lnTo>
                <a:lnTo>
                  <a:pt x="296" y="309"/>
                </a:lnTo>
                <a:lnTo>
                  <a:pt x="298" y="314"/>
                </a:lnTo>
                <a:lnTo>
                  <a:pt x="298" y="321"/>
                </a:lnTo>
                <a:lnTo>
                  <a:pt x="298" y="326"/>
                </a:lnTo>
                <a:lnTo>
                  <a:pt x="301" y="331"/>
                </a:lnTo>
                <a:lnTo>
                  <a:pt x="301" y="336"/>
                </a:lnTo>
                <a:lnTo>
                  <a:pt x="301" y="344"/>
                </a:lnTo>
                <a:lnTo>
                  <a:pt x="301" y="349"/>
                </a:lnTo>
                <a:lnTo>
                  <a:pt x="303" y="354"/>
                </a:lnTo>
                <a:lnTo>
                  <a:pt x="303" y="359"/>
                </a:lnTo>
                <a:lnTo>
                  <a:pt x="303" y="364"/>
                </a:lnTo>
                <a:lnTo>
                  <a:pt x="303" y="367"/>
                </a:lnTo>
                <a:lnTo>
                  <a:pt x="306" y="372"/>
                </a:lnTo>
                <a:lnTo>
                  <a:pt x="306" y="379"/>
                </a:lnTo>
                <a:lnTo>
                  <a:pt x="306" y="384"/>
                </a:lnTo>
                <a:lnTo>
                  <a:pt x="308" y="389"/>
                </a:lnTo>
                <a:lnTo>
                  <a:pt x="308" y="389"/>
                </a:lnTo>
                <a:lnTo>
                  <a:pt x="308" y="389"/>
                </a:lnTo>
                <a:lnTo>
                  <a:pt x="316" y="394"/>
                </a:lnTo>
                <a:lnTo>
                  <a:pt x="319" y="394"/>
                </a:lnTo>
                <a:lnTo>
                  <a:pt x="324" y="397"/>
                </a:lnTo>
                <a:lnTo>
                  <a:pt x="329" y="399"/>
                </a:lnTo>
                <a:lnTo>
                  <a:pt x="334" y="402"/>
                </a:lnTo>
                <a:lnTo>
                  <a:pt x="339" y="404"/>
                </a:lnTo>
                <a:lnTo>
                  <a:pt x="344" y="404"/>
                </a:lnTo>
                <a:lnTo>
                  <a:pt x="349" y="407"/>
                </a:lnTo>
                <a:lnTo>
                  <a:pt x="354" y="409"/>
                </a:lnTo>
                <a:lnTo>
                  <a:pt x="359" y="412"/>
                </a:lnTo>
                <a:lnTo>
                  <a:pt x="364" y="414"/>
                </a:lnTo>
                <a:lnTo>
                  <a:pt x="366" y="417"/>
                </a:lnTo>
                <a:lnTo>
                  <a:pt x="371" y="419"/>
                </a:lnTo>
                <a:lnTo>
                  <a:pt x="374" y="419"/>
                </a:lnTo>
                <a:lnTo>
                  <a:pt x="379" y="422"/>
                </a:lnTo>
                <a:lnTo>
                  <a:pt x="384" y="424"/>
                </a:lnTo>
                <a:lnTo>
                  <a:pt x="391" y="429"/>
                </a:lnTo>
                <a:lnTo>
                  <a:pt x="399" y="434"/>
                </a:lnTo>
                <a:lnTo>
                  <a:pt x="406" y="439"/>
                </a:lnTo>
                <a:lnTo>
                  <a:pt x="411" y="442"/>
                </a:lnTo>
                <a:lnTo>
                  <a:pt x="416" y="442"/>
                </a:lnTo>
                <a:lnTo>
                  <a:pt x="419" y="444"/>
                </a:lnTo>
                <a:lnTo>
                  <a:pt x="424" y="449"/>
                </a:lnTo>
                <a:lnTo>
                  <a:pt x="432" y="455"/>
                </a:lnTo>
                <a:lnTo>
                  <a:pt x="442" y="457"/>
                </a:lnTo>
                <a:lnTo>
                  <a:pt x="449" y="462"/>
                </a:lnTo>
                <a:lnTo>
                  <a:pt x="457" y="467"/>
                </a:lnTo>
                <a:lnTo>
                  <a:pt x="462" y="470"/>
                </a:lnTo>
                <a:lnTo>
                  <a:pt x="469" y="475"/>
                </a:lnTo>
                <a:lnTo>
                  <a:pt x="474" y="477"/>
                </a:lnTo>
                <a:lnTo>
                  <a:pt x="479" y="480"/>
                </a:lnTo>
                <a:lnTo>
                  <a:pt x="482" y="480"/>
                </a:lnTo>
                <a:lnTo>
                  <a:pt x="487" y="485"/>
                </a:lnTo>
                <a:lnTo>
                  <a:pt x="492" y="487"/>
                </a:lnTo>
                <a:lnTo>
                  <a:pt x="502" y="492"/>
                </a:lnTo>
                <a:lnTo>
                  <a:pt x="507" y="497"/>
                </a:lnTo>
                <a:lnTo>
                  <a:pt x="517" y="502"/>
                </a:lnTo>
                <a:lnTo>
                  <a:pt x="519" y="505"/>
                </a:lnTo>
                <a:lnTo>
                  <a:pt x="524" y="507"/>
                </a:lnTo>
                <a:lnTo>
                  <a:pt x="530" y="510"/>
                </a:lnTo>
                <a:lnTo>
                  <a:pt x="535" y="512"/>
                </a:lnTo>
                <a:lnTo>
                  <a:pt x="542" y="517"/>
                </a:lnTo>
                <a:lnTo>
                  <a:pt x="550" y="522"/>
                </a:lnTo>
                <a:lnTo>
                  <a:pt x="555" y="527"/>
                </a:lnTo>
                <a:lnTo>
                  <a:pt x="562" y="532"/>
                </a:lnTo>
                <a:lnTo>
                  <a:pt x="567" y="535"/>
                </a:lnTo>
                <a:lnTo>
                  <a:pt x="572" y="540"/>
                </a:lnTo>
                <a:lnTo>
                  <a:pt x="575" y="540"/>
                </a:lnTo>
                <a:lnTo>
                  <a:pt x="575" y="542"/>
                </a:lnTo>
                <a:lnTo>
                  <a:pt x="575" y="5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8" name="Freeform 34"/>
          <p:cNvSpPr/>
          <p:nvPr/>
        </p:nvSpPr>
        <p:spPr bwMode="auto">
          <a:xfrm>
            <a:off x="566738" y="2128838"/>
            <a:ext cx="881062" cy="450850"/>
          </a:xfrm>
          <a:custGeom>
            <a:avLst/>
            <a:gdLst>
              <a:gd name="T0" fmla="*/ 339 w 555"/>
              <a:gd name="T1" fmla="*/ 13 h 284"/>
              <a:gd name="T2" fmla="*/ 362 w 555"/>
              <a:gd name="T3" fmla="*/ 43 h 284"/>
              <a:gd name="T4" fmla="*/ 387 w 555"/>
              <a:gd name="T5" fmla="*/ 73 h 284"/>
              <a:gd name="T6" fmla="*/ 402 w 555"/>
              <a:gd name="T7" fmla="*/ 98 h 284"/>
              <a:gd name="T8" fmla="*/ 422 w 555"/>
              <a:gd name="T9" fmla="*/ 126 h 284"/>
              <a:gd name="T10" fmla="*/ 450 w 555"/>
              <a:gd name="T11" fmla="*/ 159 h 284"/>
              <a:gd name="T12" fmla="*/ 478 w 555"/>
              <a:gd name="T13" fmla="*/ 194 h 284"/>
              <a:gd name="T14" fmla="*/ 503 w 555"/>
              <a:gd name="T15" fmla="*/ 221 h 284"/>
              <a:gd name="T16" fmla="*/ 523 w 555"/>
              <a:gd name="T17" fmla="*/ 247 h 284"/>
              <a:gd name="T18" fmla="*/ 548 w 555"/>
              <a:gd name="T19" fmla="*/ 262 h 284"/>
              <a:gd name="T20" fmla="*/ 545 w 555"/>
              <a:gd name="T21" fmla="*/ 282 h 284"/>
              <a:gd name="T22" fmla="*/ 518 w 555"/>
              <a:gd name="T23" fmla="*/ 274 h 284"/>
              <a:gd name="T24" fmla="*/ 485 w 555"/>
              <a:gd name="T25" fmla="*/ 259 h 284"/>
              <a:gd name="T26" fmla="*/ 465 w 555"/>
              <a:gd name="T27" fmla="*/ 247 h 284"/>
              <a:gd name="T28" fmla="*/ 442 w 555"/>
              <a:gd name="T29" fmla="*/ 239 h 284"/>
              <a:gd name="T30" fmla="*/ 417 w 555"/>
              <a:gd name="T31" fmla="*/ 226 h 284"/>
              <a:gd name="T32" fmla="*/ 390 w 555"/>
              <a:gd name="T33" fmla="*/ 216 h 284"/>
              <a:gd name="T34" fmla="*/ 354 w 555"/>
              <a:gd name="T35" fmla="*/ 204 h 284"/>
              <a:gd name="T36" fmla="*/ 319 w 555"/>
              <a:gd name="T37" fmla="*/ 189 h 284"/>
              <a:gd name="T38" fmla="*/ 282 w 555"/>
              <a:gd name="T39" fmla="*/ 174 h 284"/>
              <a:gd name="T40" fmla="*/ 257 w 555"/>
              <a:gd name="T41" fmla="*/ 164 h 284"/>
              <a:gd name="T42" fmla="*/ 226 w 555"/>
              <a:gd name="T43" fmla="*/ 149 h 284"/>
              <a:gd name="T44" fmla="*/ 201 w 555"/>
              <a:gd name="T45" fmla="*/ 139 h 284"/>
              <a:gd name="T46" fmla="*/ 181 w 555"/>
              <a:gd name="T47" fmla="*/ 126 h 284"/>
              <a:gd name="T48" fmla="*/ 154 w 555"/>
              <a:gd name="T49" fmla="*/ 108 h 284"/>
              <a:gd name="T50" fmla="*/ 116 w 555"/>
              <a:gd name="T51" fmla="*/ 88 h 284"/>
              <a:gd name="T52" fmla="*/ 81 w 555"/>
              <a:gd name="T53" fmla="*/ 76 h 284"/>
              <a:gd name="T54" fmla="*/ 58 w 555"/>
              <a:gd name="T55" fmla="*/ 68 h 284"/>
              <a:gd name="T56" fmla="*/ 28 w 555"/>
              <a:gd name="T57" fmla="*/ 61 h 284"/>
              <a:gd name="T58" fmla="*/ 3 w 555"/>
              <a:gd name="T59" fmla="*/ 53 h 284"/>
              <a:gd name="T60" fmla="*/ 18 w 555"/>
              <a:gd name="T61" fmla="*/ 36 h 284"/>
              <a:gd name="T62" fmla="*/ 46 w 555"/>
              <a:gd name="T63" fmla="*/ 28 h 284"/>
              <a:gd name="T64" fmla="*/ 68 w 555"/>
              <a:gd name="T65" fmla="*/ 41 h 284"/>
              <a:gd name="T66" fmla="*/ 106 w 555"/>
              <a:gd name="T67" fmla="*/ 56 h 284"/>
              <a:gd name="T68" fmla="*/ 141 w 555"/>
              <a:gd name="T69" fmla="*/ 73 h 284"/>
              <a:gd name="T70" fmla="*/ 174 w 555"/>
              <a:gd name="T71" fmla="*/ 88 h 284"/>
              <a:gd name="T72" fmla="*/ 209 w 555"/>
              <a:gd name="T73" fmla="*/ 111 h 284"/>
              <a:gd name="T74" fmla="*/ 239 w 555"/>
              <a:gd name="T75" fmla="*/ 129 h 284"/>
              <a:gd name="T76" fmla="*/ 267 w 555"/>
              <a:gd name="T77" fmla="*/ 144 h 284"/>
              <a:gd name="T78" fmla="*/ 289 w 555"/>
              <a:gd name="T79" fmla="*/ 154 h 284"/>
              <a:gd name="T80" fmla="*/ 314 w 555"/>
              <a:gd name="T81" fmla="*/ 161 h 284"/>
              <a:gd name="T82" fmla="*/ 339 w 555"/>
              <a:gd name="T83" fmla="*/ 171 h 284"/>
              <a:gd name="T84" fmla="*/ 359 w 555"/>
              <a:gd name="T85" fmla="*/ 181 h 284"/>
              <a:gd name="T86" fmla="*/ 382 w 555"/>
              <a:gd name="T87" fmla="*/ 191 h 284"/>
              <a:gd name="T88" fmla="*/ 407 w 555"/>
              <a:gd name="T89" fmla="*/ 201 h 284"/>
              <a:gd name="T90" fmla="*/ 427 w 555"/>
              <a:gd name="T91" fmla="*/ 211 h 284"/>
              <a:gd name="T92" fmla="*/ 457 w 555"/>
              <a:gd name="T93" fmla="*/ 226 h 284"/>
              <a:gd name="T94" fmla="*/ 480 w 555"/>
              <a:gd name="T95" fmla="*/ 237 h 284"/>
              <a:gd name="T96" fmla="*/ 475 w 555"/>
              <a:gd name="T97" fmla="*/ 224 h 284"/>
              <a:gd name="T98" fmla="*/ 465 w 555"/>
              <a:gd name="T99" fmla="*/ 201 h 284"/>
              <a:gd name="T100" fmla="*/ 445 w 555"/>
              <a:gd name="T101" fmla="*/ 176 h 284"/>
              <a:gd name="T102" fmla="*/ 420 w 555"/>
              <a:gd name="T103" fmla="*/ 159 h 284"/>
              <a:gd name="T104" fmla="*/ 395 w 555"/>
              <a:gd name="T105" fmla="*/ 136 h 284"/>
              <a:gd name="T106" fmla="*/ 377 w 555"/>
              <a:gd name="T107" fmla="*/ 116 h 284"/>
              <a:gd name="T108" fmla="*/ 357 w 555"/>
              <a:gd name="T109" fmla="*/ 88 h 284"/>
              <a:gd name="T110" fmla="*/ 342 w 555"/>
              <a:gd name="T111" fmla="*/ 61 h 284"/>
              <a:gd name="T112" fmla="*/ 324 w 555"/>
              <a:gd name="T113" fmla="*/ 33 h 284"/>
              <a:gd name="T114" fmla="*/ 329 w 555"/>
              <a:gd name="T115" fmla="*/ 3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55" h="284">
                <a:moveTo>
                  <a:pt x="332" y="0"/>
                </a:moveTo>
                <a:lnTo>
                  <a:pt x="332" y="3"/>
                </a:lnTo>
                <a:lnTo>
                  <a:pt x="334" y="5"/>
                </a:lnTo>
                <a:lnTo>
                  <a:pt x="337" y="8"/>
                </a:lnTo>
                <a:lnTo>
                  <a:pt x="339" y="13"/>
                </a:lnTo>
                <a:lnTo>
                  <a:pt x="344" y="18"/>
                </a:lnTo>
                <a:lnTo>
                  <a:pt x="349" y="23"/>
                </a:lnTo>
                <a:lnTo>
                  <a:pt x="352" y="31"/>
                </a:lnTo>
                <a:lnTo>
                  <a:pt x="359" y="38"/>
                </a:lnTo>
                <a:lnTo>
                  <a:pt x="362" y="43"/>
                </a:lnTo>
                <a:lnTo>
                  <a:pt x="370" y="48"/>
                </a:lnTo>
                <a:lnTo>
                  <a:pt x="372" y="56"/>
                </a:lnTo>
                <a:lnTo>
                  <a:pt x="380" y="63"/>
                </a:lnTo>
                <a:lnTo>
                  <a:pt x="382" y="68"/>
                </a:lnTo>
                <a:lnTo>
                  <a:pt x="387" y="73"/>
                </a:lnTo>
                <a:lnTo>
                  <a:pt x="390" y="78"/>
                </a:lnTo>
                <a:lnTo>
                  <a:pt x="392" y="83"/>
                </a:lnTo>
                <a:lnTo>
                  <a:pt x="395" y="88"/>
                </a:lnTo>
                <a:lnTo>
                  <a:pt x="400" y="96"/>
                </a:lnTo>
                <a:lnTo>
                  <a:pt x="402" y="98"/>
                </a:lnTo>
                <a:lnTo>
                  <a:pt x="407" y="103"/>
                </a:lnTo>
                <a:lnTo>
                  <a:pt x="410" y="108"/>
                </a:lnTo>
                <a:lnTo>
                  <a:pt x="415" y="116"/>
                </a:lnTo>
                <a:lnTo>
                  <a:pt x="417" y="118"/>
                </a:lnTo>
                <a:lnTo>
                  <a:pt x="422" y="126"/>
                </a:lnTo>
                <a:lnTo>
                  <a:pt x="427" y="131"/>
                </a:lnTo>
                <a:lnTo>
                  <a:pt x="435" y="139"/>
                </a:lnTo>
                <a:lnTo>
                  <a:pt x="437" y="146"/>
                </a:lnTo>
                <a:lnTo>
                  <a:pt x="445" y="154"/>
                </a:lnTo>
                <a:lnTo>
                  <a:pt x="450" y="159"/>
                </a:lnTo>
                <a:lnTo>
                  <a:pt x="455" y="166"/>
                </a:lnTo>
                <a:lnTo>
                  <a:pt x="460" y="174"/>
                </a:lnTo>
                <a:lnTo>
                  <a:pt x="467" y="179"/>
                </a:lnTo>
                <a:lnTo>
                  <a:pt x="473" y="186"/>
                </a:lnTo>
                <a:lnTo>
                  <a:pt x="478" y="194"/>
                </a:lnTo>
                <a:lnTo>
                  <a:pt x="483" y="199"/>
                </a:lnTo>
                <a:lnTo>
                  <a:pt x="488" y="206"/>
                </a:lnTo>
                <a:lnTo>
                  <a:pt x="493" y="211"/>
                </a:lnTo>
                <a:lnTo>
                  <a:pt x="498" y="216"/>
                </a:lnTo>
                <a:lnTo>
                  <a:pt x="503" y="221"/>
                </a:lnTo>
                <a:lnTo>
                  <a:pt x="505" y="226"/>
                </a:lnTo>
                <a:lnTo>
                  <a:pt x="510" y="231"/>
                </a:lnTo>
                <a:lnTo>
                  <a:pt x="513" y="237"/>
                </a:lnTo>
                <a:lnTo>
                  <a:pt x="518" y="242"/>
                </a:lnTo>
                <a:lnTo>
                  <a:pt x="523" y="247"/>
                </a:lnTo>
                <a:lnTo>
                  <a:pt x="528" y="249"/>
                </a:lnTo>
                <a:lnTo>
                  <a:pt x="533" y="254"/>
                </a:lnTo>
                <a:lnTo>
                  <a:pt x="538" y="257"/>
                </a:lnTo>
                <a:lnTo>
                  <a:pt x="545" y="259"/>
                </a:lnTo>
                <a:lnTo>
                  <a:pt x="548" y="262"/>
                </a:lnTo>
                <a:lnTo>
                  <a:pt x="553" y="264"/>
                </a:lnTo>
                <a:lnTo>
                  <a:pt x="555" y="267"/>
                </a:lnTo>
                <a:lnTo>
                  <a:pt x="555" y="269"/>
                </a:lnTo>
                <a:lnTo>
                  <a:pt x="550" y="277"/>
                </a:lnTo>
                <a:lnTo>
                  <a:pt x="545" y="282"/>
                </a:lnTo>
                <a:lnTo>
                  <a:pt x="540" y="284"/>
                </a:lnTo>
                <a:lnTo>
                  <a:pt x="533" y="282"/>
                </a:lnTo>
                <a:lnTo>
                  <a:pt x="528" y="279"/>
                </a:lnTo>
                <a:lnTo>
                  <a:pt x="525" y="277"/>
                </a:lnTo>
                <a:lnTo>
                  <a:pt x="518" y="274"/>
                </a:lnTo>
                <a:lnTo>
                  <a:pt x="513" y="272"/>
                </a:lnTo>
                <a:lnTo>
                  <a:pt x="503" y="267"/>
                </a:lnTo>
                <a:lnTo>
                  <a:pt x="495" y="262"/>
                </a:lnTo>
                <a:lnTo>
                  <a:pt x="490" y="259"/>
                </a:lnTo>
                <a:lnTo>
                  <a:pt x="485" y="259"/>
                </a:lnTo>
                <a:lnTo>
                  <a:pt x="483" y="257"/>
                </a:lnTo>
                <a:lnTo>
                  <a:pt x="478" y="254"/>
                </a:lnTo>
                <a:lnTo>
                  <a:pt x="473" y="252"/>
                </a:lnTo>
                <a:lnTo>
                  <a:pt x="467" y="249"/>
                </a:lnTo>
                <a:lnTo>
                  <a:pt x="465" y="247"/>
                </a:lnTo>
                <a:lnTo>
                  <a:pt x="460" y="247"/>
                </a:lnTo>
                <a:lnTo>
                  <a:pt x="455" y="244"/>
                </a:lnTo>
                <a:lnTo>
                  <a:pt x="450" y="242"/>
                </a:lnTo>
                <a:lnTo>
                  <a:pt x="445" y="242"/>
                </a:lnTo>
                <a:lnTo>
                  <a:pt x="442" y="239"/>
                </a:lnTo>
                <a:lnTo>
                  <a:pt x="435" y="237"/>
                </a:lnTo>
                <a:lnTo>
                  <a:pt x="430" y="234"/>
                </a:lnTo>
                <a:lnTo>
                  <a:pt x="425" y="231"/>
                </a:lnTo>
                <a:lnTo>
                  <a:pt x="420" y="229"/>
                </a:lnTo>
                <a:lnTo>
                  <a:pt x="417" y="226"/>
                </a:lnTo>
                <a:lnTo>
                  <a:pt x="410" y="226"/>
                </a:lnTo>
                <a:lnTo>
                  <a:pt x="405" y="224"/>
                </a:lnTo>
                <a:lnTo>
                  <a:pt x="400" y="221"/>
                </a:lnTo>
                <a:lnTo>
                  <a:pt x="395" y="219"/>
                </a:lnTo>
                <a:lnTo>
                  <a:pt x="390" y="216"/>
                </a:lnTo>
                <a:lnTo>
                  <a:pt x="382" y="214"/>
                </a:lnTo>
                <a:lnTo>
                  <a:pt x="377" y="211"/>
                </a:lnTo>
                <a:lnTo>
                  <a:pt x="370" y="209"/>
                </a:lnTo>
                <a:lnTo>
                  <a:pt x="362" y="206"/>
                </a:lnTo>
                <a:lnTo>
                  <a:pt x="354" y="204"/>
                </a:lnTo>
                <a:lnTo>
                  <a:pt x="347" y="201"/>
                </a:lnTo>
                <a:lnTo>
                  <a:pt x="339" y="196"/>
                </a:lnTo>
                <a:lnTo>
                  <a:pt x="334" y="196"/>
                </a:lnTo>
                <a:lnTo>
                  <a:pt x="327" y="191"/>
                </a:lnTo>
                <a:lnTo>
                  <a:pt x="319" y="189"/>
                </a:lnTo>
                <a:lnTo>
                  <a:pt x="309" y="184"/>
                </a:lnTo>
                <a:lnTo>
                  <a:pt x="304" y="184"/>
                </a:lnTo>
                <a:lnTo>
                  <a:pt x="297" y="179"/>
                </a:lnTo>
                <a:lnTo>
                  <a:pt x="289" y="176"/>
                </a:lnTo>
                <a:lnTo>
                  <a:pt x="282" y="174"/>
                </a:lnTo>
                <a:lnTo>
                  <a:pt x="277" y="171"/>
                </a:lnTo>
                <a:lnTo>
                  <a:pt x="272" y="169"/>
                </a:lnTo>
                <a:lnTo>
                  <a:pt x="267" y="166"/>
                </a:lnTo>
                <a:lnTo>
                  <a:pt x="262" y="166"/>
                </a:lnTo>
                <a:lnTo>
                  <a:pt x="257" y="164"/>
                </a:lnTo>
                <a:lnTo>
                  <a:pt x="249" y="161"/>
                </a:lnTo>
                <a:lnTo>
                  <a:pt x="244" y="159"/>
                </a:lnTo>
                <a:lnTo>
                  <a:pt x="239" y="156"/>
                </a:lnTo>
                <a:lnTo>
                  <a:pt x="231" y="151"/>
                </a:lnTo>
                <a:lnTo>
                  <a:pt x="226" y="149"/>
                </a:lnTo>
                <a:lnTo>
                  <a:pt x="221" y="149"/>
                </a:lnTo>
                <a:lnTo>
                  <a:pt x="216" y="146"/>
                </a:lnTo>
                <a:lnTo>
                  <a:pt x="211" y="144"/>
                </a:lnTo>
                <a:lnTo>
                  <a:pt x="206" y="141"/>
                </a:lnTo>
                <a:lnTo>
                  <a:pt x="201" y="139"/>
                </a:lnTo>
                <a:lnTo>
                  <a:pt x="196" y="136"/>
                </a:lnTo>
                <a:lnTo>
                  <a:pt x="194" y="134"/>
                </a:lnTo>
                <a:lnTo>
                  <a:pt x="189" y="131"/>
                </a:lnTo>
                <a:lnTo>
                  <a:pt x="184" y="129"/>
                </a:lnTo>
                <a:lnTo>
                  <a:pt x="181" y="126"/>
                </a:lnTo>
                <a:lnTo>
                  <a:pt x="176" y="124"/>
                </a:lnTo>
                <a:lnTo>
                  <a:pt x="171" y="118"/>
                </a:lnTo>
                <a:lnTo>
                  <a:pt x="166" y="116"/>
                </a:lnTo>
                <a:lnTo>
                  <a:pt x="161" y="111"/>
                </a:lnTo>
                <a:lnTo>
                  <a:pt x="154" y="108"/>
                </a:lnTo>
                <a:lnTo>
                  <a:pt x="146" y="103"/>
                </a:lnTo>
                <a:lnTo>
                  <a:pt x="138" y="101"/>
                </a:lnTo>
                <a:lnTo>
                  <a:pt x="131" y="96"/>
                </a:lnTo>
                <a:lnTo>
                  <a:pt x="123" y="93"/>
                </a:lnTo>
                <a:lnTo>
                  <a:pt x="116" y="88"/>
                </a:lnTo>
                <a:lnTo>
                  <a:pt x="108" y="86"/>
                </a:lnTo>
                <a:lnTo>
                  <a:pt x="98" y="83"/>
                </a:lnTo>
                <a:lnTo>
                  <a:pt x="93" y="81"/>
                </a:lnTo>
                <a:lnTo>
                  <a:pt x="86" y="78"/>
                </a:lnTo>
                <a:lnTo>
                  <a:pt x="81" y="76"/>
                </a:lnTo>
                <a:lnTo>
                  <a:pt x="76" y="73"/>
                </a:lnTo>
                <a:lnTo>
                  <a:pt x="73" y="73"/>
                </a:lnTo>
                <a:lnTo>
                  <a:pt x="68" y="71"/>
                </a:lnTo>
                <a:lnTo>
                  <a:pt x="63" y="68"/>
                </a:lnTo>
                <a:lnTo>
                  <a:pt x="58" y="68"/>
                </a:lnTo>
                <a:lnTo>
                  <a:pt x="51" y="66"/>
                </a:lnTo>
                <a:lnTo>
                  <a:pt x="46" y="66"/>
                </a:lnTo>
                <a:lnTo>
                  <a:pt x="38" y="63"/>
                </a:lnTo>
                <a:lnTo>
                  <a:pt x="33" y="63"/>
                </a:lnTo>
                <a:lnTo>
                  <a:pt x="28" y="61"/>
                </a:lnTo>
                <a:lnTo>
                  <a:pt x="20" y="61"/>
                </a:lnTo>
                <a:lnTo>
                  <a:pt x="15" y="58"/>
                </a:lnTo>
                <a:lnTo>
                  <a:pt x="10" y="58"/>
                </a:lnTo>
                <a:lnTo>
                  <a:pt x="8" y="56"/>
                </a:lnTo>
                <a:lnTo>
                  <a:pt x="3" y="53"/>
                </a:lnTo>
                <a:lnTo>
                  <a:pt x="0" y="51"/>
                </a:lnTo>
                <a:lnTo>
                  <a:pt x="3" y="48"/>
                </a:lnTo>
                <a:lnTo>
                  <a:pt x="8" y="43"/>
                </a:lnTo>
                <a:lnTo>
                  <a:pt x="13" y="38"/>
                </a:lnTo>
                <a:lnTo>
                  <a:pt x="18" y="36"/>
                </a:lnTo>
                <a:lnTo>
                  <a:pt x="25" y="31"/>
                </a:lnTo>
                <a:lnTo>
                  <a:pt x="33" y="28"/>
                </a:lnTo>
                <a:lnTo>
                  <a:pt x="38" y="26"/>
                </a:lnTo>
                <a:lnTo>
                  <a:pt x="43" y="28"/>
                </a:lnTo>
                <a:lnTo>
                  <a:pt x="46" y="28"/>
                </a:lnTo>
                <a:lnTo>
                  <a:pt x="48" y="31"/>
                </a:lnTo>
                <a:lnTo>
                  <a:pt x="51" y="31"/>
                </a:lnTo>
                <a:lnTo>
                  <a:pt x="58" y="36"/>
                </a:lnTo>
                <a:lnTo>
                  <a:pt x="61" y="38"/>
                </a:lnTo>
                <a:lnTo>
                  <a:pt x="68" y="41"/>
                </a:lnTo>
                <a:lnTo>
                  <a:pt x="76" y="43"/>
                </a:lnTo>
                <a:lnTo>
                  <a:pt x="83" y="48"/>
                </a:lnTo>
                <a:lnTo>
                  <a:pt x="91" y="48"/>
                </a:lnTo>
                <a:lnTo>
                  <a:pt x="98" y="53"/>
                </a:lnTo>
                <a:lnTo>
                  <a:pt x="106" y="56"/>
                </a:lnTo>
                <a:lnTo>
                  <a:pt x="113" y="61"/>
                </a:lnTo>
                <a:lnTo>
                  <a:pt x="121" y="63"/>
                </a:lnTo>
                <a:lnTo>
                  <a:pt x="126" y="66"/>
                </a:lnTo>
                <a:lnTo>
                  <a:pt x="133" y="68"/>
                </a:lnTo>
                <a:lnTo>
                  <a:pt x="141" y="73"/>
                </a:lnTo>
                <a:lnTo>
                  <a:pt x="146" y="76"/>
                </a:lnTo>
                <a:lnTo>
                  <a:pt x="151" y="78"/>
                </a:lnTo>
                <a:lnTo>
                  <a:pt x="159" y="81"/>
                </a:lnTo>
                <a:lnTo>
                  <a:pt x="166" y="86"/>
                </a:lnTo>
                <a:lnTo>
                  <a:pt x="174" y="88"/>
                </a:lnTo>
                <a:lnTo>
                  <a:pt x="179" y="93"/>
                </a:lnTo>
                <a:lnTo>
                  <a:pt x="186" y="98"/>
                </a:lnTo>
                <a:lnTo>
                  <a:pt x="194" y="103"/>
                </a:lnTo>
                <a:lnTo>
                  <a:pt x="201" y="108"/>
                </a:lnTo>
                <a:lnTo>
                  <a:pt x="209" y="111"/>
                </a:lnTo>
                <a:lnTo>
                  <a:pt x="216" y="116"/>
                </a:lnTo>
                <a:lnTo>
                  <a:pt x="224" y="121"/>
                </a:lnTo>
                <a:lnTo>
                  <a:pt x="229" y="124"/>
                </a:lnTo>
                <a:lnTo>
                  <a:pt x="234" y="126"/>
                </a:lnTo>
                <a:lnTo>
                  <a:pt x="239" y="129"/>
                </a:lnTo>
                <a:lnTo>
                  <a:pt x="244" y="134"/>
                </a:lnTo>
                <a:lnTo>
                  <a:pt x="246" y="136"/>
                </a:lnTo>
                <a:lnTo>
                  <a:pt x="251" y="136"/>
                </a:lnTo>
                <a:lnTo>
                  <a:pt x="259" y="141"/>
                </a:lnTo>
                <a:lnTo>
                  <a:pt x="267" y="144"/>
                </a:lnTo>
                <a:lnTo>
                  <a:pt x="272" y="146"/>
                </a:lnTo>
                <a:lnTo>
                  <a:pt x="274" y="146"/>
                </a:lnTo>
                <a:lnTo>
                  <a:pt x="279" y="149"/>
                </a:lnTo>
                <a:lnTo>
                  <a:pt x="284" y="151"/>
                </a:lnTo>
                <a:lnTo>
                  <a:pt x="289" y="154"/>
                </a:lnTo>
                <a:lnTo>
                  <a:pt x="294" y="154"/>
                </a:lnTo>
                <a:lnTo>
                  <a:pt x="299" y="156"/>
                </a:lnTo>
                <a:lnTo>
                  <a:pt x="304" y="159"/>
                </a:lnTo>
                <a:lnTo>
                  <a:pt x="309" y="161"/>
                </a:lnTo>
                <a:lnTo>
                  <a:pt x="314" y="161"/>
                </a:lnTo>
                <a:lnTo>
                  <a:pt x="319" y="164"/>
                </a:lnTo>
                <a:lnTo>
                  <a:pt x="324" y="166"/>
                </a:lnTo>
                <a:lnTo>
                  <a:pt x="329" y="166"/>
                </a:lnTo>
                <a:lnTo>
                  <a:pt x="334" y="169"/>
                </a:lnTo>
                <a:lnTo>
                  <a:pt x="339" y="171"/>
                </a:lnTo>
                <a:lnTo>
                  <a:pt x="344" y="174"/>
                </a:lnTo>
                <a:lnTo>
                  <a:pt x="347" y="174"/>
                </a:lnTo>
                <a:lnTo>
                  <a:pt x="352" y="176"/>
                </a:lnTo>
                <a:lnTo>
                  <a:pt x="357" y="179"/>
                </a:lnTo>
                <a:lnTo>
                  <a:pt x="359" y="181"/>
                </a:lnTo>
                <a:lnTo>
                  <a:pt x="365" y="181"/>
                </a:lnTo>
                <a:lnTo>
                  <a:pt x="370" y="184"/>
                </a:lnTo>
                <a:lnTo>
                  <a:pt x="372" y="186"/>
                </a:lnTo>
                <a:lnTo>
                  <a:pt x="377" y="189"/>
                </a:lnTo>
                <a:lnTo>
                  <a:pt x="382" y="191"/>
                </a:lnTo>
                <a:lnTo>
                  <a:pt x="390" y="194"/>
                </a:lnTo>
                <a:lnTo>
                  <a:pt x="395" y="196"/>
                </a:lnTo>
                <a:lnTo>
                  <a:pt x="397" y="196"/>
                </a:lnTo>
                <a:lnTo>
                  <a:pt x="402" y="199"/>
                </a:lnTo>
                <a:lnTo>
                  <a:pt x="407" y="201"/>
                </a:lnTo>
                <a:lnTo>
                  <a:pt x="412" y="204"/>
                </a:lnTo>
                <a:lnTo>
                  <a:pt x="417" y="206"/>
                </a:lnTo>
                <a:lnTo>
                  <a:pt x="420" y="206"/>
                </a:lnTo>
                <a:lnTo>
                  <a:pt x="425" y="209"/>
                </a:lnTo>
                <a:lnTo>
                  <a:pt x="427" y="211"/>
                </a:lnTo>
                <a:lnTo>
                  <a:pt x="432" y="214"/>
                </a:lnTo>
                <a:lnTo>
                  <a:pt x="437" y="216"/>
                </a:lnTo>
                <a:lnTo>
                  <a:pt x="442" y="219"/>
                </a:lnTo>
                <a:lnTo>
                  <a:pt x="450" y="221"/>
                </a:lnTo>
                <a:lnTo>
                  <a:pt x="457" y="226"/>
                </a:lnTo>
                <a:lnTo>
                  <a:pt x="462" y="229"/>
                </a:lnTo>
                <a:lnTo>
                  <a:pt x="470" y="231"/>
                </a:lnTo>
                <a:lnTo>
                  <a:pt x="473" y="234"/>
                </a:lnTo>
                <a:lnTo>
                  <a:pt x="478" y="237"/>
                </a:lnTo>
                <a:lnTo>
                  <a:pt x="480" y="237"/>
                </a:lnTo>
                <a:lnTo>
                  <a:pt x="480" y="237"/>
                </a:lnTo>
                <a:lnTo>
                  <a:pt x="480" y="237"/>
                </a:lnTo>
                <a:lnTo>
                  <a:pt x="478" y="231"/>
                </a:lnTo>
                <a:lnTo>
                  <a:pt x="475" y="226"/>
                </a:lnTo>
                <a:lnTo>
                  <a:pt x="475" y="224"/>
                </a:lnTo>
                <a:lnTo>
                  <a:pt x="473" y="219"/>
                </a:lnTo>
                <a:lnTo>
                  <a:pt x="470" y="214"/>
                </a:lnTo>
                <a:lnTo>
                  <a:pt x="467" y="209"/>
                </a:lnTo>
                <a:lnTo>
                  <a:pt x="465" y="206"/>
                </a:lnTo>
                <a:lnTo>
                  <a:pt x="465" y="201"/>
                </a:lnTo>
                <a:lnTo>
                  <a:pt x="462" y="196"/>
                </a:lnTo>
                <a:lnTo>
                  <a:pt x="457" y="189"/>
                </a:lnTo>
                <a:lnTo>
                  <a:pt x="452" y="184"/>
                </a:lnTo>
                <a:lnTo>
                  <a:pt x="447" y="179"/>
                </a:lnTo>
                <a:lnTo>
                  <a:pt x="445" y="176"/>
                </a:lnTo>
                <a:lnTo>
                  <a:pt x="440" y="174"/>
                </a:lnTo>
                <a:lnTo>
                  <a:pt x="437" y="169"/>
                </a:lnTo>
                <a:lnTo>
                  <a:pt x="432" y="166"/>
                </a:lnTo>
                <a:lnTo>
                  <a:pt x="425" y="161"/>
                </a:lnTo>
                <a:lnTo>
                  <a:pt x="420" y="159"/>
                </a:lnTo>
                <a:lnTo>
                  <a:pt x="415" y="154"/>
                </a:lnTo>
                <a:lnTo>
                  <a:pt x="410" y="149"/>
                </a:lnTo>
                <a:lnTo>
                  <a:pt x="405" y="146"/>
                </a:lnTo>
                <a:lnTo>
                  <a:pt x="400" y="141"/>
                </a:lnTo>
                <a:lnTo>
                  <a:pt x="395" y="136"/>
                </a:lnTo>
                <a:lnTo>
                  <a:pt x="390" y="134"/>
                </a:lnTo>
                <a:lnTo>
                  <a:pt x="387" y="129"/>
                </a:lnTo>
                <a:lnTo>
                  <a:pt x="382" y="126"/>
                </a:lnTo>
                <a:lnTo>
                  <a:pt x="382" y="124"/>
                </a:lnTo>
                <a:lnTo>
                  <a:pt x="377" y="116"/>
                </a:lnTo>
                <a:lnTo>
                  <a:pt x="372" y="108"/>
                </a:lnTo>
                <a:lnTo>
                  <a:pt x="367" y="103"/>
                </a:lnTo>
                <a:lnTo>
                  <a:pt x="365" y="98"/>
                </a:lnTo>
                <a:lnTo>
                  <a:pt x="359" y="93"/>
                </a:lnTo>
                <a:lnTo>
                  <a:pt x="357" y="88"/>
                </a:lnTo>
                <a:lnTo>
                  <a:pt x="354" y="83"/>
                </a:lnTo>
                <a:lnTo>
                  <a:pt x="352" y="78"/>
                </a:lnTo>
                <a:lnTo>
                  <a:pt x="352" y="71"/>
                </a:lnTo>
                <a:lnTo>
                  <a:pt x="347" y="66"/>
                </a:lnTo>
                <a:lnTo>
                  <a:pt x="342" y="61"/>
                </a:lnTo>
                <a:lnTo>
                  <a:pt x="339" y="56"/>
                </a:lnTo>
                <a:lnTo>
                  <a:pt x="332" y="51"/>
                </a:lnTo>
                <a:lnTo>
                  <a:pt x="327" y="46"/>
                </a:lnTo>
                <a:lnTo>
                  <a:pt x="324" y="38"/>
                </a:lnTo>
                <a:lnTo>
                  <a:pt x="324" y="33"/>
                </a:lnTo>
                <a:lnTo>
                  <a:pt x="324" y="26"/>
                </a:lnTo>
                <a:lnTo>
                  <a:pt x="324" y="21"/>
                </a:lnTo>
                <a:lnTo>
                  <a:pt x="324" y="13"/>
                </a:lnTo>
                <a:lnTo>
                  <a:pt x="327" y="10"/>
                </a:lnTo>
                <a:lnTo>
                  <a:pt x="329" y="3"/>
                </a:lnTo>
                <a:lnTo>
                  <a:pt x="332" y="0"/>
                </a:lnTo>
                <a:lnTo>
                  <a:pt x="33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9" name="Freeform 35"/>
          <p:cNvSpPr/>
          <p:nvPr/>
        </p:nvSpPr>
        <p:spPr bwMode="auto">
          <a:xfrm>
            <a:off x="531813" y="2233613"/>
            <a:ext cx="696912" cy="438150"/>
          </a:xfrm>
          <a:custGeom>
            <a:avLst/>
            <a:gdLst>
              <a:gd name="T0" fmla="*/ 32 w 439"/>
              <a:gd name="T1" fmla="*/ 12 h 276"/>
              <a:gd name="T2" fmla="*/ 70 w 439"/>
              <a:gd name="T3" fmla="*/ 42 h 276"/>
              <a:gd name="T4" fmla="*/ 105 w 439"/>
              <a:gd name="T5" fmla="*/ 70 h 276"/>
              <a:gd name="T6" fmla="*/ 130 w 439"/>
              <a:gd name="T7" fmla="*/ 83 h 276"/>
              <a:gd name="T8" fmla="*/ 168 w 439"/>
              <a:gd name="T9" fmla="*/ 93 h 276"/>
              <a:gd name="T10" fmla="*/ 198 w 439"/>
              <a:gd name="T11" fmla="*/ 103 h 276"/>
              <a:gd name="T12" fmla="*/ 218 w 439"/>
              <a:gd name="T13" fmla="*/ 118 h 276"/>
              <a:gd name="T14" fmla="*/ 251 w 439"/>
              <a:gd name="T15" fmla="*/ 138 h 276"/>
              <a:gd name="T16" fmla="*/ 284 w 439"/>
              <a:gd name="T17" fmla="*/ 158 h 276"/>
              <a:gd name="T18" fmla="*/ 306 w 439"/>
              <a:gd name="T19" fmla="*/ 171 h 276"/>
              <a:gd name="T20" fmla="*/ 339 w 439"/>
              <a:gd name="T21" fmla="*/ 188 h 276"/>
              <a:gd name="T22" fmla="*/ 374 w 439"/>
              <a:gd name="T23" fmla="*/ 208 h 276"/>
              <a:gd name="T24" fmla="*/ 402 w 439"/>
              <a:gd name="T25" fmla="*/ 221 h 276"/>
              <a:gd name="T26" fmla="*/ 434 w 439"/>
              <a:gd name="T27" fmla="*/ 236 h 276"/>
              <a:gd name="T28" fmla="*/ 434 w 439"/>
              <a:gd name="T29" fmla="*/ 261 h 276"/>
              <a:gd name="T30" fmla="*/ 414 w 439"/>
              <a:gd name="T31" fmla="*/ 273 h 276"/>
              <a:gd name="T32" fmla="*/ 384 w 439"/>
              <a:gd name="T33" fmla="*/ 273 h 276"/>
              <a:gd name="T34" fmla="*/ 359 w 439"/>
              <a:gd name="T35" fmla="*/ 273 h 276"/>
              <a:gd name="T36" fmla="*/ 329 w 439"/>
              <a:gd name="T37" fmla="*/ 273 h 276"/>
              <a:gd name="T38" fmla="*/ 304 w 439"/>
              <a:gd name="T39" fmla="*/ 271 h 276"/>
              <a:gd name="T40" fmla="*/ 281 w 439"/>
              <a:gd name="T41" fmla="*/ 266 h 276"/>
              <a:gd name="T42" fmla="*/ 258 w 439"/>
              <a:gd name="T43" fmla="*/ 261 h 276"/>
              <a:gd name="T44" fmla="*/ 223 w 439"/>
              <a:gd name="T45" fmla="*/ 263 h 276"/>
              <a:gd name="T46" fmla="*/ 203 w 439"/>
              <a:gd name="T47" fmla="*/ 268 h 276"/>
              <a:gd name="T48" fmla="*/ 170 w 439"/>
              <a:gd name="T49" fmla="*/ 273 h 276"/>
              <a:gd name="T50" fmla="*/ 143 w 439"/>
              <a:gd name="T51" fmla="*/ 276 h 276"/>
              <a:gd name="T52" fmla="*/ 113 w 439"/>
              <a:gd name="T53" fmla="*/ 276 h 276"/>
              <a:gd name="T54" fmla="*/ 90 w 439"/>
              <a:gd name="T55" fmla="*/ 266 h 276"/>
              <a:gd name="T56" fmla="*/ 110 w 439"/>
              <a:gd name="T57" fmla="*/ 256 h 276"/>
              <a:gd name="T58" fmla="*/ 135 w 439"/>
              <a:gd name="T59" fmla="*/ 253 h 276"/>
              <a:gd name="T60" fmla="*/ 160 w 439"/>
              <a:gd name="T61" fmla="*/ 248 h 276"/>
              <a:gd name="T62" fmla="*/ 188 w 439"/>
              <a:gd name="T63" fmla="*/ 246 h 276"/>
              <a:gd name="T64" fmla="*/ 216 w 439"/>
              <a:gd name="T65" fmla="*/ 241 h 276"/>
              <a:gd name="T66" fmla="*/ 241 w 439"/>
              <a:gd name="T67" fmla="*/ 238 h 276"/>
              <a:gd name="T68" fmla="*/ 261 w 439"/>
              <a:gd name="T69" fmla="*/ 233 h 276"/>
              <a:gd name="T70" fmla="*/ 289 w 439"/>
              <a:gd name="T71" fmla="*/ 233 h 276"/>
              <a:gd name="T72" fmla="*/ 311 w 439"/>
              <a:gd name="T73" fmla="*/ 236 h 276"/>
              <a:gd name="T74" fmla="*/ 334 w 439"/>
              <a:gd name="T75" fmla="*/ 238 h 276"/>
              <a:gd name="T76" fmla="*/ 359 w 439"/>
              <a:gd name="T77" fmla="*/ 241 h 276"/>
              <a:gd name="T78" fmla="*/ 381 w 439"/>
              <a:gd name="T79" fmla="*/ 243 h 276"/>
              <a:gd name="T80" fmla="*/ 361 w 439"/>
              <a:gd name="T81" fmla="*/ 236 h 276"/>
              <a:gd name="T82" fmla="*/ 329 w 439"/>
              <a:gd name="T83" fmla="*/ 223 h 276"/>
              <a:gd name="T84" fmla="*/ 301 w 439"/>
              <a:gd name="T85" fmla="*/ 208 h 276"/>
              <a:gd name="T86" fmla="*/ 284 w 439"/>
              <a:gd name="T87" fmla="*/ 193 h 276"/>
              <a:gd name="T88" fmla="*/ 258 w 439"/>
              <a:gd name="T89" fmla="*/ 176 h 276"/>
              <a:gd name="T90" fmla="*/ 233 w 439"/>
              <a:gd name="T91" fmla="*/ 158 h 276"/>
              <a:gd name="T92" fmla="*/ 216 w 439"/>
              <a:gd name="T93" fmla="*/ 148 h 276"/>
              <a:gd name="T94" fmla="*/ 191 w 439"/>
              <a:gd name="T95" fmla="*/ 133 h 276"/>
              <a:gd name="T96" fmla="*/ 170 w 439"/>
              <a:gd name="T97" fmla="*/ 125 h 276"/>
              <a:gd name="T98" fmla="*/ 150 w 439"/>
              <a:gd name="T99" fmla="*/ 120 h 276"/>
              <a:gd name="T100" fmla="*/ 128 w 439"/>
              <a:gd name="T101" fmla="*/ 115 h 276"/>
              <a:gd name="T102" fmla="*/ 110 w 439"/>
              <a:gd name="T103" fmla="*/ 105 h 276"/>
              <a:gd name="T104" fmla="*/ 78 w 439"/>
              <a:gd name="T105" fmla="*/ 68 h 276"/>
              <a:gd name="T106" fmla="*/ 50 w 439"/>
              <a:gd name="T107" fmla="*/ 50 h 276"/>
              <a:gd name="T108" fmla="*/ 27 w 439"/>
              <a:gd name="T109" fmla="*/ 42 h 276"/>
              <a:gd name="T110" fmla="*/ 7 w 439"/>
              <a:gd name="T111" fmla="*/ 32 h 276"/>
              <a:gd name="T112" fmla="*/ 5 w 439"/>
              <a:gd name="T113" fmla="*/ 12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39" h="276">
                <a:moveTo>
                  <a:pt x="15" y="0"/>
                </a:moveTo>
                <a:lnTo>
                  <a:pt x="17" y="2"/>
                </a:lnTo>
                <a:lnTo>
                  <a:pt x="22" y="2"/>
                </a:lnTo>
                <a:lnTo>
                  <a:pt x="27" y="7"/>
                </a:lnTo>
                <a:lnTo>
                  <a:pt x="32" y="12"/>
                </a:lnTo>
                <a:lnTo>
                  <a:pt x="40" y="17"/>
                </a:lnTo>
                <a:lnTo>
                  <a:pt x="45" y="22"/>
                </a:lnTo>
                <a:lnTo>
                  <a:pt x="55" y="30"/>
                </a:lnTo>
                <a:lnTo>
                  <a:pt x="62" y="37"/>
                </a:lnTo>
                <a:lnTo>
                  <a:pt x="70" y="42"/>
                </a:lnTo>
                <a:lnTo>
                  <a:pt x="78" y="50"/>
                </a:lnTo>
                <a:lnTo>
                  <a:pt x="85" y="55"/>
                </a:lnTo>
                <a:lnTo>
                  <a:pt x="93" y="60"/>
                </a:lnTo>
                <a:lnTo>
                  <a:pt x="100" y="65"/>
                </a:lnTo>
                <a:lnTo>
                  <a:pt x="105" y="70"/>
                </a:lnTo>
                <a:lnTo>
                  <a:pt x="110" y="75"/>
                </a:lnTo>
                <a:lnTo>
                  <a:pt x="113" y="75"/>
                </a:lnTo>
                <a:lnTo>
                  <a:pt x="118" y="78"/>
                </a:lnTo>
                <a:lnTo>
                  <a:pt x="125" y="80"/>
                </a:lnTo>
                <a:lnTo>
                  <a:pt x="130" y="83"/>
                </a:lnTo>
                <a:lnTo>
                  <a:pt x="138" y="85"/>
                </a:lnTo>
                <a:lnTo>
                  <a:pt x="145" y="88"/>
                </a:lnTo>
                <a:lnTo>
                  <a:pt x="153" y="90"/>
                </a:lnTo>
                <a:lnTo>
                  <a:pt x="160" y="90"/>
                </a:lnTo>
                <a:lnTo>
                  <a:pt x="168" y="93"/>
                </a:lnTo>
                <a:lnTo>
                  <a:pt x="173" y="95"/>
                </a:lnTo>
                <a:lnTo>
                  <a:pt x="181" y="98"/>
                </a:lnTo>
                <a:lnTo>
                  <a:pt x="188" y="100"/>
                </a:lnTo>
                <a:lnTo>
                  <a:pt x="193" y="100"/>
                </a:lnTo>
                <a:lnTo>
                  <a:pt x="198" y="103"/>
                </a:lnTo>
                <a:lnTo>
                  <a:pt x="203" y="105"/>
                </a:lnTo>
                <a:lnTo>
                  <a:pt x="206" y="108"/>
                </a:lnTo>
                <a:lnTo>
                  <a:pt x="208" y="110"/>
                </a:lnTo>
                <a:lnTo>
                  <a:pt x="213" y="113"/>
                </a:lnTo>
                <a:lnTo>
                  <a:pt x="218" y="118"/>
                </a:lnTo>
                <a:lnTo>
                  <a:pt x="226" y="120"/>
                </a:lnTo>
                <a:lnTo>
                  <a:pt x="231" y="125"/>
                </a:lnTo>
                <a:lnTo>
                  <a:pt x="236" y="130"/>
                </a:lnTo>
                <a:lnTo>
                  <a:pt x="243" y="133"/>
                </a:lnTo>
                <a:lnTo>
                  <a:pt x="251" y="138"/>
                </a:lnTo>
                <a:lnTo>
                  <a:pt x="258" y="143"/>
                </a:lnTo>
                <a:lnTo>
                  <a:pt x="266" y="145"/>
                </a:lnTo>
                <a:lnTo>
                  <a:pt x="271" y="150"/>
                </a:lnTo>
                <a:lnTo>
                  <a:pt x="279" y="155"/>
                </a:lnTo>
                <a:lnTo>
                  <a:pt x="284" y="158"/>
                </a:lnTo>
                <a:lnTo>
                  <a:pt x="289" y="160"/>
                </a:lnTo>
                <a:lnTo>
                  <a:pt x="294" y="163"/>
                </a:lnTo>
                <a:lnTo>
                  <a:pt x="299" y="165"/>
                </a:lnTo>
                <a:lnTo>
                  <a:pt x="301" y="168"/>
                </a:lnTo>
                <a:lnTo>
                  <a:pt x="306" y="171"/>
                </a:lnTo>
                <a:lnTo>
                  <a:pt x="311" y="173"/>
                </a:lnTo>
                <a:lnTo>
                  <a:pt x="319" y="178"/>
                </a:lnTo>
                <a:lnTo>
                  <a:pt x="324" y="181"/>
                </a:lnTo>
                <a:lnTo>
                  <a:pt x="331" y="186"/>
                </a:lnTo>
                <a:lnTo>
                  <a:pt x="339" y="188"/>
                </a:lnTo>
                <a:lnTo>
                  <a:pt x="346" y="193"/>
                </a:lnTo>
                <a:lnTo>
                  <a:pt x="354" y="198"/>
                </a:lnTo>
                <a:lnTo>
                  <a:pt x="361" y="201"/>
                </a:lnTo>
                <a:lnTo>
                  <a:pt x="369" y="206"/>
                </a:lnTo>
                <a:lnTo>
                  <a:pt x="374" y="208"/>
                </a:lnTo>
                <a:lnTo>
                  <a:pt x="381" y="211"/>
                </a:lnTo>
                <a:lnTo>
                  <a:pt x="387" y="216"/>
                </a:lnTo>
                <a:lnTo>
                  <a:pt x="392" y="218"/>
                </a:lnTo>
                <a:lnTo>
                  <a:pt x="397" y="218"/>
                </a:lnTo>
                <a:lnTo>
                  <a:pt x="402" y="221"/>
                </a:lnTo>
                <a:lnTo>
                  <a:pt x="409" y="226"/>
                </a:lnTo>
                <a:lnTo>
                  <a:pt x="417" y="226"/>
                </a:lnTo>
                <a:lnTo>
                  <a:pt x="424" y="228"/>
                </a:lnTo>
                <a:lnTo>
                  <a:pt x="429" y="231"/>
                </a:lnTo>
                <a:lnTo>
                  <a:pt x="434" y="236"/>
                </a:lnTo>
                <a:lnTo>
                  <a:pt x="439" y="238"/>
                </a:lnTo>
                <a:lnTo>
                  <a:pt x="439" y="246"/>
                </a:lnTo>
                <a:lnTo>
                  <a:pt x="439" y="251"/>
                </a:lnTo>
                <a:lnTo>
                  <a:pt x="439" y="256"/>
                </a:lnTo>
                <a:lnTo>
                  <a:pt x="434" y="261"/>
                </a:lnTo>
                <a:lnTo>
                  <a:pt x="432" y="266"/>
                </a:lnTo>
                <a:lnTo>
                  <a:pt x="429" y="268"/>
                </a:lnTo>
                <a:lnTo>
                  <a:pt x="424" y="271"/>
                </a:lnTo>
                <a:lnTo>
                  <a:pt x="419" y="273"/>
                </a:lnTo>
                <a:lnTo>
                  <a:pt x="414" y="273"/>
                </a:lnTo>
                <a:lnTo>
                  <a:pt x="409" y="273"/>
                </a:lnTo>
                <a:lnTo>
                  <a:pt x="404" y="273"/>
                </a:lnTo>
                <a:lnTo>
                  <a:pt x="397" y="273"/>
                </a:lnTo>
                <a:lnTo>
                  <a:pt x="389" y="273"/>
                </a:lnTo>
                <a:lnTo>
                  <a:pt x="384" y="273"/>
                </a:lnTo>
                <a:lnTo>
                  <a:pt x="379" y="273"/>
                </a:lnTo>
                <a:lnTo>
                  <a:pt x="374" y="273"/>
                </a:lnTo>
                <a:lnTo>
                  <a:pt x="369" y="273"/>
                </a:lnTo>
                <a:lnTo>
                  <a:pt x="361" y="273"/>
                </a:lnTo>
                <a:lnTo>
                  <a:pt x="359" y="273"/>
                </a:lnTo>
                <a:lnTo>
                  <a:pt x="351" y="273"/>
                </a:lnTo>
                <a:lnTo>
                  <a:pt x="346" y="273"/>
                </a:lnTo>
                <a:lnTo>
                  <a:pt x="341" y="273"/>
                </a:lnTo>
                <a:lnTo>
                  <a:pt x="336" y="273"/>
                </a:lnTo>
                <a:lnTo>
                  <a:pt x="329" y="273"/>
                </a:lnTo>
                <a:lnTo>
                  <a:pt x="324" y="273"/>
                </a:lnTo>
                <a:lnTo>
                  <a:pt x="319" y="271"/>
                </a:lnTo>
                <a:lnTo>
                  <a:pt x="314" y="271"/>
                </a:lnTo>
                <a:lnTo>
                  <a:pt x="309" y="271"/>
                </a:lnTo>
                <a:lnTo>
                  <a:pt x="304" y="271"/>
                </a:lnTo>
                <a:lnTo>
                  <a:pt x="301" y="271"/>
                </a:lnTo>
                <a:lnTo>
                  <a:pt x="296" y="268"/>
                </a:lnTo>
                <a:lnTo>
                  <a:pt x="291" y="268"/>
                </a:lnTo>
                <a:lnTo>
                  <a:pt x="289" y="268"/>
                </a:lnTo>
                <a:lnTo>
                  <a:pt x="281" y="266"/>
                </a:lnTo>
                <a:lnTo>
                  <a:pt x="279" y="266"/>
                </a:lnTo>
                <a:lnTo>
                  <a:pt x="273" y="263"/>
                </a:lnTo>
                <a:lnTo>
                  <a:pt x="268" y="263"/>
                </a:lnTo>
                <a:lnTo>
                  <a:pt x="263" y="261"/>
                </a:lnTo>
                <a:lnTo>
                  <a:pt x="258" y="261"/>
                </a:lnTo>
                <a:lnTo>
                  <a:pt x="251" y="258"/>
                </a:lnTo>
                <a:lnTo>
                  <a:pt x="243" y="258"/>
                </a:lnTo>
                <a:lnTo>
                  <a:pt x="236" y="258"/>
                </a:lnTo>
                <a:lnTo>
                  <a:pt x="228" y="261"/>
                </a:lnTo>
                <a:lnTo>
                  <a:pt x="223" y="263"/>
                </a:lnTo>
                <a:lnTo>
                  <a:pt x="218" y="266"/>
                </a:lnTo>
                <a:lnTo>
                  <a:pt x="216" y="266"/>
                </a:lnTo>
                <a:lnTo>
                  <a:pt x="211" y="268"/>
                </a:lnTo>
                <a:lnTo>
                  <a:pt x="206" y="268"/>
                </a:lnTo>
                <a:lnTo>
                  <a:pt x="203" y="268"/>
                </a:lnTo>
                <a:lnTo>
                  <a:pt x="196" y="268"/>
                </a:lnTo>
                <a:lnTo>
                  <a:pt x="191" y="271"/>
                </a:lnTo>
                <a:lnTo>
                  <a:pt x="186" y="271"/>
                </a:lnTo>
                <a:lnTo>
                  <a:pt x="178" y="273"/>
                </a:lnTo>
                <a:lnTo>
                  <a:pt x="170" y="273"/>
                </a:lnTo>
                <a:lnTo>
                  <a:pt x="165" y="273"/>
                </a:lnTo>
                <a:lnTo>
                  <a:pt x="158" y="273"/>
                </a:lnTo>
                <a:lnTo>
                  <a:pt x="153" y="273"/>
                </a:lnTo>
                <a:lnTo>
                  <a:pt x="148" y="273"/>
                </a:lnTo>
                <a:lnTo>
                  <a:pt x="143" y="276"/>
                </a:lnTo>
                <a:lnTo>
                  <a:pt x="138" y="276"/>
                </a:lnTo>
                <a:lnTo>
                  <a:pt x="135" y="276"/>
                </a:lnTo>
                <a:lnTo>
                  <a:pt x="128" y="276"/>
                </a:lnTo>
                <a:lnTo>
                  <a:pt x="120" y="276"/>
                </a:lnTo>
                <a:lnTo>
                  <a:pt x="113" y="276"/>
                </a:lnTo>
                <a:lnTo>
                  <a:pt x="105" y="276"/>
                </a:lnTo>
                <a:lnTo>
                  <a:pt x="98" y="273"/>
                </a:lnTo>
                <a:lnTo>
                  <a:pt x="93" y="271"/>
                </a:lnTo>
                <a:lnTo>
                  <a:pt x="90" y="268"/>
                </a:lnTo>
                <a:lnTo>
                  <a:pt x="90" y="266"/>
                </a:lnTo>
                <a:lnTo>
                  <a:pt x="90" y="263"/>
                </a:lnTo>
                <a:lnTo>
                  <a:pt x="98" y="261"/>
                </a:lnTo>
                <a:lnTo>
                  <a:pt x="100" y="258"/>
                </a:lnTo>
                <a:lnTo>
                  <a:pt x="105" y="258"/>
                </a:lnTo>
                <a:lnTo>
                  <a:pt x="110" y="256"/>
                </a:lnTo>
                <a:lnTo>
                  <a:pt x="115" y="256"/>
                </a:lnTo>
                <a:lnTo>
                  <a:pt x="120" y="256"/>
                </a:lnTo>
                <a:lnTo>
                  <a:pt x="125" y="256"/>
                </a:lnTo>
                <a:lnTo>
                  <a:pt x="130" y="253"/>
                </a:lnTo>
                <a:lnTo>
                  <a:pt x="135" y="253"/>
                </a:lnTo>
                <a:lnTo>
                  <a:pt x="140" y="251"/>
                </a:lnTo>
                <a:lnTo>
                  <a:pt x="148" y="251"/>
                </a:lnTo>
                <a:lnTo>
                  <a:pt x="150" y="251"/>
                </a:lnTo>
                <a:lnTo>
                  <a:pt x="158" y="251"/>
                </a:lnTo>
                <a:lnTo>
                  <a:pt x="160" y="248"/>
                </a:lnTo>
                <a:lnTo>
                  <a:pt x="165" y="248"/>
                </a:lnTo>
                <a:lnTo>
                  <a:pt x="170" y="248"/>
                </a:lnTo>
                <a:lnTo>
                  <a:pt x="176" y="246"/>
                </a:lnTo>
                <a:lnTo>
                  <a:pt x="181" y="246"/>
                </a:lnTo>
                <a:lnTo>
                  <a:pt x="188" y="246"/>
                </a:lnTo>
                <a:lnTo>
                  <a:pt x="193" y="246"/>
                </a:lnTo>
                <a:lnTo>
                  <a:pt x="201" y="246"/>
                </a:lnTo>
                <a:lnTo>
                  <a:pt x="206" y="243"/>
                </a:lnTo>
                <a:lnTo>
                  <a:pt x="211" y="243"/>
                </a:lnTo>
                <a:lnTo>
                  <a:pt x="216" y="241"/>
                </a:lnTo>
                <a:lnTo>
                  <a:pt x="223" y="241"/>
                </a:lnTo>
                <a:lnTo>
                  <a:pt x="226" y="238"/>
                </a:lnTo>
                <a:lnTo>
                  <a:pt x="233" y="238"/>
                </a:lnTo>
                <a:lnTo>
                  <a:pt x="236" y="238"/>
                </a:lnTo>
                <a:lnTo>
                  <a:pt x="241" y="238"/>
                </a:lnTo>
                <a:lnTo>
                  <a:pt x="243" y="236"/>
                </a:lnTo>
                <a:lnTo>
                  <a:pt x="248" y="233"/>
                </a:lnTo>
                <a:lnTo>
                  <a:pt x="253" y="233"/>
                </a:lnTo>
                <a:lnTo>
                  <a:pt x="256" y="233"/>
                </a:lnTo>
                <a:lnTo>
                  <a:pt x="261" y="233"/>
                </a:lnTo>
                <a:lnTo>
                  <a:pt x="266" y="233"/>
                </a:lnTo>
                <a:lnTo>
                  <a:pt x="273" y="233"/>
                </a:lnTo>
                <a:lnTo>
                  <a:pt x="279" y="233"/>
                </a:lnTo>
                <a:lnTo>
                  <a:pt x="284" y="233"/>
                </a:lnTo>
                <a:lnTo>
                  <a:pt x="289" y="233"/>
                </a:lnTo>
                <a:lnTo>
                  <a:pt x="294" y="233"/>
                </a:lnTo>
                <a:lnTo>
                  <a:pt x="299" y="236"/>
                </a:lnTo>
                <a:lnTo>
                  <a:pt x="304" y="236"/>
                </a:lnTo>
                <a:lnTo>
                  <a:pt x="309" y="236"/>
                </a:lnTo>
                <a:lnTo>
                  <a:pt x="311" y="236"/>
                </a:lnTo>
                <a:lnTo>
                  <a:pt x="316" y="238"/>
                </a:lnTo>
                <a:lnTo>
                  <a:pt x="319" y="238"/>
                </a:lnTo>
                <a:lnTo>
                  <a:pt x="324" y="238"/>
                </a:lnTo>
                <a:lnTo>
                  <a:pt x="329" y="238"/>
                </a:lnTo>
                <a:lnTo>
                  <a:pt x="334" y="238"/>
                </a:lnTo>
                <a:lnTo>
                  <a:pt x="339" y="238"/>
                </a:lnTo>
                <a:lnTo>
                  <a:pt x="344" y="238"/>
                </a:lnTo>
                <a:lnTo>
                  <a:pt x="349" y="241"/>
                </a:lnTo>
                <a:lnTo>
                  <a:pt x="354" y="241"/>
                </a:lnTo>
                <a:lnTo>
                  <a:pt x="359" y="241"/>
                </a:lnTo>
                <a:lnTo>
                  <a:pt x="364" y="241"/>
                </a:lnTo>
                <a:lnTo>
                  <a:pt x="366" y="241"/>
                </a:lnTo>
                <a:lnTo>
                  <a:pt x="371" y="241"/>
                </a:lnTo>
                <a:lnTo>
                  <a:pt x="379" y="241"/>
                </a:lnTo>
                <a:lnTo>
                  <a:pt x="381" y="243"/>
                </a:lnTo>
                <a:lnTo>
                  <a:pt x="379" y="241"/>
                </a:lnTo>
                <a:lnTo>
                  <a:pt x="376" y="241"/>
                </a:lnTo>
                <a:lnTo>
                  <a:pt x="371" y="238"/>
                </a:lnTo>
                <a:lnTo>
                  <a:pt x="369" y="238"/>
                </a:lnTo>
                <a:lnTo>
                  <a:pt x="361" y="236"/>
                </a:lnTo>
                <a:lnTo>
                  <a:pt x="356" y="233"/>
                </a:lnTo>
                <a:lnTo>
                  <a:pt x="349" y="231"/>
                </a:lnTo>
                <a:lnTo>
                  <a:pt x="344" y="228"/>
                </a:lnTo>
                <a:lnTo>
                  <a:pt x="336" y="226"/>
                </a:lnTo>
                <a:lnTo>
                  <a:pt x="329" y="223"/>
                </a:lnTo>
                <a:lnTo>
                  <a:pt x="321" y="218"/>
                </a:lnTo>
                <a:lnTo>
                  <a:pt x="316" y="218"/>
                </a:lnTo>
                <a:lnTo>
                  <a:pt x="309" y="213"/>
                </a:lnTo>
                <a:lnTo>
                  <a:pt x="304" y="211"/>
                </a:lnTo>
                <a:lnTo>
                  <a:pt x="301" y="208"/>
                </a:lnTo>
                <a:lnTo>
                  <a:pt x="299" y="206"/>
                </a:lnTo>
                <a:lnTo>
                  <a:pt x="294" y="203"/>
                </a:lnTo>
                <a:lnTo>
                  <a:pt x="291" y="198"/>
                </a:lnTo>
                <a:lnTo>
                  <a:pt x="286" y="196"/>
                </a:lnTo>
                <a:lnTo>
                  <a:pt x="284" y="193"/>
                </a:lnTo>
                <a:lnTo>
                  <a:pt x="279" y="188"/>
                </a:lnTo>
                <a:lnTo>
                  <a:pt x="273" y="186"/>
                </a:lnTo>
                <a:lnTo>
                  <a:pt x="268" y="183"/>
                </a:lnTo>
                <a:lnTo>
                  <a:pt x="263" y="181"/>
                </a:lnTo>
                <a:lnTo>
                  <a:pt x="258" y="176"/>
                </a:lnTo>
                <a:lnTo>
                  <a:pt x="253" y="171"/>
                </a:lnTo>
                <a:lnTo>
                  <a:pt x="248" y="168"/>
                </a:lnTo>
                <a:lnTo>
                  <a:pt x="246" y="165"/>
                </a:lnTo>
                <a:lnTo>
                  <a:pt x="236" y="160"/>
                </a:lnTo>
                <a:lnTo>
                  <a:pt x="233" y="158"/>
                </a:lnTo>
                <a:lnTo>
                  <a:pt x="231" y="155"/>
                </a:lnTo>
                <a:lnTo>
                  <a:pt x="228" y="155"/>
                </a:lnTo>
                <a:lnTo>
                  <a:pt x="226" y="153"/>
                </a:lnTo>
                <a:lnTo>
                  <a:pt x="221" y="150"/>
                </a:lnTo>
                <a:lnTo>
                  <a:pt x="216" y="148"/>
                </a:lnTo>
                <a:lnTo>
                  <a:pt x="211" y="145"/>
                </a:lnTo>
                <a:lnTo>
                  <a:pt x="206" y="143"/>
                </a:lnTo>
                <a:lnTo>
                  <a:pt x="203" y="140"/>
                </a:lnTo>
                <a:lnTo>
                  <a:pt x="196" y="138"/>
                </a:lnTo>
                <a:lnTo>
                  <a:pt x="191" y="133"/>
                </a:lnTo>
                <a:lnTo>
                  <a:pt x="186" y="130"/>
                </a:lnTo>
                <a:lnTo>
                  <a:pt x="183" y="130"/>
                </a:lnTo>
                <a:lnTo>
                  <a:pt x="178" y="128"/>
                </a:lnTo>
                <a:lnTo>
                  <a:pt x="176" y="125"/>
                </a:lnTo>
                <a:lnTo>
                  <a:pt x="170" y="125"/>
                </a:lnTo>
                <a:lnTo>
                  <a:pt x="170" y="125"/>
                </a:lnTo>
                <a:lnTo>
                  <a:pt x="165" y="123"/>
                </a:lnTo>
                <a:lnTo>
                  <a:pt x="158" y="123"/>
                </a:lnTo>
                <a:lnTo>
                  <a:pt x="155" y="120"/>
                </a:lnTo>
                <a:lnTo>
                  <a:pt x="150" y="120"/>
                </a:lnTo>
                <a:lnTo>
                  <a:pt x="145" y="120"/>
                </a:lnTo>
                <a:lnTo>
                  <a:pt x="143" y="120"/>
                </a:lnTo>
                <a:lnTo>
                  <a:pt x="138" y="118"/>
                </a:lnTo>
                <a:lnTo>
                  <a:pt x="133" y="118"/>
                </a:lnTo>
                <a:lnTo>
                  <a:pt x="128" y="115"/>
                </a:lnTo>
                <a:lnTo>
                  <a:pt x="125" y="115"/>
                </a:lnTo>
                <a:lnTo>
                  <a:pt x="120" y="113"/>
                </a:lnTo>
                <a:lnTo>
                  <a:pt x="115" y="110"/>
                </a:lnTo>
                <a:lnTo>
                  <a:pt x="113" y="108"/>
                </a:lnTo>
                <a:lnTo>
                  <a:pt x="110" y="105"/>
                </a:lnTo>
                <a:lnTo>
                  <a:pt x="103" y="98"/>
                </a:lnTo>
                <a:lnTo>
                  <a:pt x="98" y="90"/>
                </a:lnTo>
                <a:lnTo>
                  <a:pt x="90" y="83"/>
                </a:lnTo>
                <a:lnTo>
                  <a:pt x="85" y="75"/>
                </a:lnTo>
                <a:lnTo>
                  <a:pt x="78" y="68"/>
                </a:lnTo>
                <a:lnTo>
                  <a:pt x="70" y="63"/>
                </a:lnTo>
                <a:lnTo>
                  <a:pt x="65" y="58"/>
                </a:lnTo>
                <a:lnTo>
                  <a:pt x="60" y="52"/>
                </a:lnTo>
                <a:lnTo>
                  <a:pt x="55" y="52"/>
                </a:lnTo>
                <a:lnTo>
                  <a:pt x="50" y="50"/>
                </a:lnTo>
                <a:lnTo>
                  <a:pt x="47" y="47"/>
                </a:lnTo>
                <a:lnTo>
                  <a:pt x="42" y="47"/>
                </a:lnTo>
                <a:lnTo>
                  <a:pt x="37" y="45"/>
                </a:lnTo>
                <a:lnTo>
                  <a:pt x="32" y="45"/>
                </a:lnTo>
                <a:lnTo>
                  <a:pt x="27" y="42"/>
                </a:lnTo>
                <a:lnTo>
                  <a:pt x="22" y="42"/>
                </a:lnTo>
                <a:lnTo>
                  <a:pt x="20" y="40"/>
                </a:lnTo>
                <a:lnTo>
                  <a:pt x="15" y="37"/>
                </a:lnTo>
                <a:lnTo>
                  <a:pt x="10" y="35"/>
                </a:lnTo>
                <a:lnTo>
                  <a:pt x="7" y="32"/>
                </a:lnTo>
                <a:lnTo>
                  <a:pt x="2" y="30"/>
                </a:lnTo>
                <a:lnTo>
                  <a:pt x="0" y="25"/>
                </a:lnTo>
                <a:lnTo>
                  <a:pt x="0" y="20"/>
                </a:lnTo>
                <a:lnTo>
                  <a:pt x="2" y="15"/>
                </a:lnTo>
                <a:lnTo>
                  <a:pt x="5" y="12"/>
                </a:lnTo>
                <a:lnTo>
                  <a:pt x="7" y="7"/>
                </a:lnTo>
                <a:lnTo>
                  <a:pt x="12" y="2"/>
                </a:lnTo>
                <a:lnTo>
                  <a:pt x="15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0" name="Freeform 36"/>
          <p:cNvSpPr/>
          <p:nvPr/>
        </p:nvSpPr>
        <p:spPr bwMode="auto">
          <a:xfrm>
            <a:off x="682625" y="2647950"/>
            <a:ext cx="1450975" cy="1558925"/>
          </a:xfrm>
          <a:custGeom>
            <a:avLst/>
            <a:gdLst>
              <a:gd name="T0" fmla="*/ 60 w 914"/>
              <a:gd name="T1" fmla="*/ 43 h 982"/>
              <a:gd name="T2" fmla="*/ 128 w 914"/>
              <a:gd name="T3" fmla="*/ 48 h 982"/>
              <a:gd name="T4" fmla="*/ 186 w 914"/>
              <a:gd name="T5" fmla="*/ 53 h 982"/>
              <a:gd name="T6" fmla="*/ 249 w 914"/>
              <a:gd name="T7" fmla="*/ 43 h 982"/>
              <a:gd name="T8" fmla="*/ 297 w 914"/>
              <a:gd name="T9" fmla="*/ 63 h 982"/>
              <a:gd name="T10" fmla="*/ 352 w 914"/>
              <a:gd name="T11" fmla="*/ 58 h 982"/>
              <a:gd name="T12" fmla="*/ 405 w 914"/>
              <a:gd name="T13" fmla="*/ 40 h 982"/>
              <a:gd name="T14" fmla="*/ 412 w 914"/>
              <a:gd name="T15" fmla="*/ 10 h 982"/>
              <a:gd name="T16" fmla="*/ 470 w 914"/>
              <a:gd name="T17" fmla="*/ 28 h 982"/>
              <a:gd name="T18" fmla="*/ 540 w 914"/>
              <a:gd name="T19" fmla="*/ 83 h 982"/>
              <a:gd name="T20" fmla="*/ 598 w 914"/>
              <a:gd name="T21" fmla="*/ 103 h 982"/>
              <a:gd name="T22" fmla="*/ 651 w 914"/>
              <a:gd name="T23" fmla="*/ 110 h 982"/>
              <a:gd name="T24" fmla="*/ 701 w 914"/>
              <a:gd name="T25" fmla="*/ 133 h 982"/>
              <a:gd name="T26" fmla="*/ 769 w 914"/>
              <a:gd name="T27" fmla="*/ 191 h 982"/>
              <a:gd name="T28" fmla="*/ 821 w 914"/>
              <a:gd name="T29" fmla="*/ 236 h 982"/>
              <a:gd name="T30" fmla="*/ 834 w 914"/>
              <a:gd name="T31" fmla="*/ 296 h 982"/>
              <a:gd name="T32" fmla="*/ 877 w 914"/>
              <a:gd name="T33" fmla="*/ 346 h 982"/>
              <a:gd name="T34" fmla="*/ 914 w 914"/>
              <a:gd name="T35" fmla="*/ 402 h 982"/>
              <a:gd name="T36" fmla="*/ 859 w 914"/>
              <a:gd name="T37" fmla="*/ 399 h 982"/>
              <a:gd name="T38" fmla="*/ 799 w 914"/>
              <a:gd name="T39" fmla="*/ 336 h 982"/>
              <a:gd name="T40" fmla="*/ 789 w 914"/>
              <a:gd name="T41" fmla="*/ 274 h 982"/>
              <a:gd name="T42" fmla="*/ 756 w 914"/>
              <a:gd name="T43" fmla="*/ 223 h 982"/>
              <a:gd name="T44" fmla="*/ 683 w 914"/>
              <a:gd name="T45" fmla="*/ 191 h 982"/>
              <a:gd name="T46" fmla="*/ 648 w 914"/>
              <a:gd name="T47" fmla="*/ 193 h 982"/>
              <a:gd name="T48" fmla="*/ 656 w 914"/>
              <a:gd name="T49" fmla="*/ 261 h 982"/>
              <a:gd name="T50" fmla="*/ 663 w 914"/>
              <a:gd name="T51" fmla="*/ 331 h 982"/>
              <a:gd name="T52" fmla="*/ 666 w 914"/>
              <a:gd name="T53" fmla="*/ 392 h 982"/>
              <a:gd name="T54" fmla="*/ 666 w 914"/>
              <a:gd name="T55" fmla="*/ 449 h 982"/>
              <a:gd name="T56" fmla="*/ 661 w 914"/>
              <a:gd name="T57" fmla="*/ 470 h 982"/>
              <a:gd name="T58" fmla="*/ 648 w 914"/>
              <a:gd name="T59" fmla="*/ 535 h 982"/>
              <a:gd name="T60" fmla="*/ 671 w 914"/>
              <a:gd name="T61" fmla="*/ 578 h 982"/>
              <a:gd name="T62" fmla="*/ 663 w 914"/>
              <a:gd name="T63" fmla="*/ 618 h 982"/>
              <a:gd name="T64" fmla="*/ 663 w 914"/>
              <a:gd name="T65" fmla="*/ 686 h 982"/>
              <a:gd name="T66" fmla="*/ 661 w 914"/>
              <a:gd name="T67" fmla="*/ 753 h 982"/>
              <a:gd name="T68" fmla="*/ 661 w 914"/>
              <a:gd name="T69" fmla="*/ 836 h 982"/>
              <a:gd name="T70" fmla="*/ 663 w 914"/>
              <a:gd name="T71" fmla="*/ 912 h 982"/>
              <a:gd name="T72" fmla="*/ 633 w 914"/>
              <a:gd name="T73" fmla="*/ 969 h 982"/>
              <a:gd name="T74" fmla="*/ 631 w 914"/>
              <a:gd name="T75" fmla="*/ 909 h 982"/>
              <a:gd name="T76" fmla="*/ 631 w 914"/>
              <a:gd name="T77" fmla="*/ 839 h 982"/>
              <a:gd name="T78" fmla="*/ 631 w 914"/>
              <a:gd name="T79" fmla="*/ 794 h 982"/>
              <a:gd name="T80" fmla="*/ 633 w 914"/>
              <a:gd name="T81" fmla="*/ 738 h 982"/>
              <a:gd name="T82" fmla="*/ 636 w 914"/>
              <a:gd name="T83" fmla="*/ 688 h 982"/>
              <a:gd name="T84" fmla="*/ 641 w 914"/>
              <a:gd name="T85" fmla="*/ 628 h 982"/>
              <a:gd name="T86" fmla="*/ 646 w 914"/>
              <a:gd name="T87" fmla="*/ 570 h 982"/>
              <a:gd name="T88" fmla="*/ 618 w 914"/>
              <a:gd name="T89" fmla="*/ 507 h 982"/>
              <a:gd name="T90" fmla="*/ 638 w 914"/>
              <a:gd name="T91" fmla="*/ 447 h 982"/>
              <a:gd name="T92" fmla="*/ 636 w 914"/>
              <a:gd name="T93" fmla="*/ 389 h 982"/>
              <a:gd name="T94" fmla="*/ 626 w 914"/>
              <a:gd name="T95" fmla="*/ 319 h 982"/>
              <a:gd name="T96" fmla="*/ 623 w 914"/>
              <a:gd name="T97" fmla="*/ 251 h 982"/>
              <a:gd name="T98" fmla="*/ 618 w 914"/>
              <a:gd name="T99" fmla="*/ 201 h 982"/>
              <a:gd name="T100" fmla="*/ 616 w 914"/>
              <a:gd name="T101" fmla="*/ 148 h 982"/>
              <a:gd name="T102" fmla="*/ 578 w 914"/>
              <a:gd name="T103" fmla="*/ 131 h 982"/>
              <a:gd name="T104" fmla="*/ 520 w 914"/>
              <a:gd name="T105" fmla="*/ 100 h 982"/>
              <a:gd name="T106" fmla="*/ 470 w 914"/>
              <a:gd name="T107" fmla="*/ 65 h 982"/>
              <a:gd name="T108" fmla="*/ 415 w 914"/>
              <a:gd name="T109" fmla="*/ 63 h 982"/>
              <a:gd name="T110" fmla="*/ 359 w 914"/>
              <a:gd name="T111" fmla="*/ 83 h 982"/>
              <a:gd name="T112" fmla="*/ 307 w 914"/>
              <a:gd name="T113" fmla="*/ 88 h 982"/>
              <a:gd name="T114" fmla="*/ 251 w 914"/>
              <a:gd name="T115" fmla="*/ 70 h 982"/>
              <a:gd name="T116" fmla="*/ 178 w 914"/>
              <a:gd name="T117" fmla="*/ 70 h 982"/>
              <a:gd name="T118" fmla="*/ 126 w 914"/>
              <a:gd name="T119" fmla="*/ 70 h 982"/>
              <a:gd name="T120" fmla="*/ 63 w 914"/>
              <a:gd name="T121" fmla="*/ 58 h 982"/>
              <a:gd name="T122" fmla="*/ 10 w 914"/>
              <a:gd name="T123" fmla="*/ 70 h 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14" h="982">
                <a:moveTo>
                  <a:pt x="0" y="50"/>
                </a:moveTo>
                <a:lnTo>
                  <a:pt x="3" y="48"/>
                </a:lnTo>
                <a:lnTo>
                  <a:pt x="5" y="45"/>
                </a:lnTo>
                <a:lnTo>
                  <a:pt x="13" y="45"/>
                </a:lnTo>
                <a:lnTo>
                  <a:pt x="20" y="43"/>
                </a:lnTo>
                <a:lnTo>
                  <a:pt x="28" y="40"/>
                </a:lnTo>
                <a:lnTo>
                  <a:pt x="35" y="40"/>
                </a:lnTo>
                <a:lnTo>
                  <a:pt x="43" y="40"/>
                </a:lnTo>
                <a:lnTo>
                  <a:pt x="48" y="43"/>
                </a:lnTo>
                <a:lnTo>
                  <a:pt x="53" y="43"/>
                </a:lnTo>
                <a:lnTo>
                  <a:pt x="60" y="43"/>
                </a:lnTo>
                <a:lnTo>
                  <a:pt x="68" y="40"/>
                </a:lnTo>
                <a:lnTo>
                  <a:pt x="75" y="40"/>
                </a:lnTo>
                <a:lnTo>
                  <a:pt x="81" y="38"/>
                </a:lnTo>
                <a:lnTo>
                  <a:pt x="91" y="38"/>
                </a:lnTo>
                <a:lnTo>
                  <a:pt x="96" y="38"/>
                </a:lnTo>
                <a:lnTo>
                  <a:pt x="103" y="40"/>
                </a:lnTo>
                <a:lnTo>
                  <a:pt x="108" y="40"/>
                </a:lnTo>
                <a:lnTo>
                  <a:pt x="116" y="43"/>
                </a:lnTo>
                <a:lnTo>
                  <a:pt x="118" y="43"/>
                </a:lnTo>
                <a:lnTo>
                  <a:pt x="123" y="45"/>
                </a:lnTo>
                <a:lnTo>
                  <a:pt x="128" y="48"/>
                </a:lnTo>
                <a:lnTo>
                  <a:pt x="133" y="48"/>
                </a:lnTo>
                <a:lnTo>
                  <a:pt x="136" y="50"/>
                </a:lnTo>
                <a:lnTo>
                  <a:pt x="141" y="50"/>
                </a:lnTo>
                <a:lnTo>
                  <a:pt x="146" y="53"/>
                </a:lnTo>
                <a:lnTo>
                  <a:pt x="151" y="53"/>
                </a:lnTo>
                <a:lnTo>
                  <a:pt x="156" y="55"/>
                </a:lnTo>
                <a:lnTo>
                  <a:pt x="163" y="55"/>
                </a:lnTo>
                <a:lnTo>
                  <a:pt x="168" y="55"/>
                </a:lnTo>
                <a:lnTo>
                  <a:pt x="176" y="55"/>
                </a:lnTo>
                <a:lnTo>
                  <a:pt x="181" y="53"/>
                </a:lnTo>
                <a:lnTo>
                  <a:pt x="186" y="53"/>
                </a:lnTo>
                <a:lnTo>
                  <a:pt x="191" y="53"/>
                </a:lnTo>
                <a:lnTo>
                  <a:pt x="199" y="50"/>
                </a:lnTo>
                <a:lnTo>
                  <a:pt x="206" y="50"/>
                </a:lnTo>
                <a:lnTo>
                  <a:pt x="211" y="48"/>
                </a:lnTo>
                <a:lnTo>
                  <a:pt x="216" y="48"/>
                </a:lnTo>
                <a:lnTo>
                  <a:pt x="224" y="48"/>
                </a:lnTo>
                <a:lnTo>
                  <a:pt x="229" y="45"/>
                </a:lnTo>
                <a:lnTo>
                  <a:pt x="236" y="45"/>
                </a:lnTo>
                <a:lnTo>
                  <a:pt x="241" y="43"/>
                </a:lnTo>
                <a:lnTo>
                  <a:pt x="246" y="43"/>
                </a:lnTo>
                <a:lnTo>
                  <a:pt x="249" y="43"/>
                </a:lnTo>
                <a:lnTo>
                  <a:pt x="254" y="43"/>
                </a:lnTo>
                <a:lnTo>
                  <a:pt x="256" y="43"/>
                </a:lnTo>
                <a:lnTo>
                  <a:pt x="261" y="45"/>
                </a:lnTo>
                <a:lnTo>
                  <a:pt x="266" y="48"/>
                </a:lnTo>
                <a:lnTo>
                  <a:pt x="271" y="50"/>
                </a:lnTo>
                <a:lnTo>
                  <a:pt x="276" y="53"/>
                </a:lnTo>
                <a:lnTo>
                  <a:pt x="281" y="55"/>
                </a:lnTo>
                <a:lnTo>
                  <a:pt x="284" y="58"/>
                </a:lnTo>
                <a:lnTo>
                  <a:pt x="286" y="58"/>
                </a:lnTo>
                <a:lnTo>
                  <a:pt x="292" y="60"/>
                </a:lnTo>
                <a:lnTo>
                  <a:pt x="297" y="63"/>
                </a:lnTo>
                <a:lnTo>
                  <a:pt x="302" y="63"/>
                </a:lnTo>
                <a:lnTo>
                  <a:pt x="307" y="63"/>
                </a:lnTo>
                <a:lnTo>
                  <a:pt x="314" y="63"/>
                </a:lnTo>
                <a:lnTo>
                  <a:pt x="322" y="63"/>
                </a:lnTo>
                <a:lnTo>
                  <a:pt x="324" y="63"/>
                </a:lnTo>
                <a:lnTo>
                  <a:pt x="329" y="63"/>
                </a:lnTo>
                <a:lnTo>
                  <a:pt x="334" y="60"/>
                </a:lnTo>
                <a:lnTo>
                  <a:pt x="337" y="60"/>
                </a:lnTo>
                <a:lnTo>
                  <a:pt x="342" y="58"/>
                </a:lnTo>
                <a:lnTo>
                  <a:pt x="347" y="58"/>
                </a:lnTo>
                <a:lnTo>
                  <a:pt x="352" y="58"/>
                </a:lnTo>
                <a:lnTo>
                  <a:pt x="354" y="55"/>
                </a:lnTo>
                <a:lnTo>
                  <a:pt x="359" y="55"/>
                </a:lnTo>
                <a:lnTo>
                  <a:pt x="364" y="53"/>
                </a:lnTo>
                <a:lnTo>
                  <a:pt x="369" y="53"/>
                </a:lnTo>
                <a:lnTo>
                  <a:pt x="372" y="50"/>
                </a:lnTo>
                <a:lnTo>
                  <a:pt x="377" y="50"/>
                </a:lnTo>
                <a:lnTo>
                  <a:pt x="382" y="48"/>
                </a:lnTo>
                <a:lnTo>
                  <a:pt x="387" y="48"/>
                </a:lnTo>
                <a:lnTo>
                  <a:pt x="392" y="48"/>
                </a:lnTo>
                <a:lnTo>
                  <a:pt x="397" y="43"/>
                </a:lnTo>
                <a:lnTo>
                  <a:pt x="405" y="40"/>
                </a:lnTo>
                <a:lnTo>
                  <a:pt x="412" y="38"/>
                </a:lnTo>
                <a:lnTo>
                  <a:pt x="417" y="35"/>
                </a:lnTo>
                <a:lnTo>
                  <a:pt x="422" y="33"/>
                </a:lnTo>
                <a:lnTo>
                  <a:pt x="425" y="33"/>
                </a:lnTo>
                <a:lnTo>
                  <a:pt x="427" y="33"/>
                </a:lnTo>
                <a:lnTo>
                  <a:pt x="430" y="33"/>
                </a:lnTo>
                <a:lnTo>
                  <a:pt x="427" y="30"/>
                </a:lnTo>
                <a:lnTo>
                  <a:pt x="425" y="28"/>
                </a:lnTo>
                <a:lnTo>
                  <a:pt x="420" y="23"/>
                </a:lnTo>
                <a:lnTo>
                  <a:pt x="415" y="18"/>
                </a:lnTo>
                <a:lnTo>
                  <a:pt x="412" y="10"/>
                </a:lnTo>
                <a:lnTo>
                  <a:pt x="410" y="5"/>
                </a:lnTo>
                <a:lnTo>
                  <a:pt x="410" y="2"/>
                </a:lnTo>
                <a:lnTo>
                  <a:pt x="412" y="0"/>
                </a:lnTo>
                <a:lnTo>
                  <a:pt x="420" y="0"/>
                </a:lnTo>
                <a:lnTo>
                  <a:pt x="425" y="2"/>
                </a:lnTo>
                <a:lnTo>
                  <a:pt x="432" y="2"/>
                </a:lnTo>
                <a:lnTo>
                  <a:pt x="442" y="7"/>
                </a:lnTo>
                <a:lnTo>
                  <a:pt x="447" y="10"/>
                </a:lnTo>
                <a:lnTo>
                  <a:pt x="455" y="15"/>
                </a:lnTo>
                <a:lnTo>
                  <a:pt x="462" y="20"/>
                </a:lnTo>
                <a:lnTo>
                  <a:pt x="470" y="28"/>
                </a:lnTo>
                <a:lnTo>
                  <a:pt x="470" y="28"/>
                </a:lnTo>
                <a:lnTo>
                  <a:pt x="475" y="33"/>
                </a:lnTo>
                <a:lnTo>
                  <a:pt x="480" y="38"/>
                </a:lnTo>
                <a:lnTo>
                  <a:pt x="487" y="43"/>
                </a:lnTo>
                <a:lnTo>
                  <a:pt x="492" y="48"/>
                </a:lnTo>
                <a:lnTo>
                  <a:pt x="500" y="53"/>
                </a:lnTo>
                <a:lnTo>
                  <a:pt x="508" y="58"/>
                </a:lnTo>
                <a:lnTo>
                  <a:pt x="518" y="65"/>
                </a:lnTo>
                <a:lnTo>
                  <a:pt x="525" y="70"/>
                </a:lnTo>
                <a:lnTo>
                  <a:pt x="533" y="75"/>
                </a:lnTo>
                <a:lnTo>
                  <a:pt x="540" y="83"/>
                </a:lnTo>
                <a:lnTo>
                  <a:pt x="548" y="88"/>
                </a:lnTo>
                <a:lnTo>
                  <a:pt x="553" y="90"/>
                </a:lnTo>
                <a:lnTo>
                  <a:pt x="560" y="95"/>
                </a:lnTo>
                <a:lnTo>
                  <a:pt x="563" y="98"/>
                </a:lnTo>
                <a:lnTo>
                  <a:pt x="568" y="100"/>
                </a:lnTo>
                <a:lnTo>
                  <a:pt x="573" y="100"/>
                </a:lnTo>
                <a:lnTo>
                  <a:pt x="578" y="100"/>
                </a:lnTo>
                <a:lnTo>
                  <a:pt x="583" y="103"/>
                </a:lnTo>
                <a:lnTo>
                  <a:pt x="590" y="103"/>
                </a:lnTo>
                <a:lnTo>
                  <a:pt x="595" y="103"/>
                </a:lnTo>
                <a:lnTo>
                  <a:pt x="598" y="103"/>
                </a:lnTo>
                <a:lnTo>
                  <a:pt x="603" y="105"/>
                </a:lnTo>
                <a:lnTo>
                  <a:pt x="608" y="105"/>
                </a:lnTo>
                <a:lnTo>
                  <a:pt x="613" y="105"/>
                </a:lnTo>
                <a:lnTo>
                  <a:pt x="618" y="105"/>
                </a:lnTo>
                <a:lnTo>
                  <a:pt x="623" y="105"/>
                </a:lnTo>
                <a:lnTo>
                  <a:pt x="626" y="108"/>
                </a:lnTo>
                <a:lnTo>
                  <a:pt x="631" y="108"/>
                </a:lnTo>
                <a:lnTo>
                  <a:pt x="636" y="108"/>
                </a:lnTo>
                <a:lnTo>
                  <a:pt x="638" y="108"/>
                </a:lnTo>
                <a:lnTo>
                  <a:pt x="643" y="108"/>
                </a:lnTo>
                <a:lnTo>
                  <a:pt x="651" y="110"/>
                </a:lnTo>
                <a:lnTo>
                  <a:pt x="658" y="110"/>
                </a:lnTo>
                <a:lnTo>
                  <a:pt x="663" y="113"/>
                </a:lnTo>
                <a:lnTo>
                  <a:pt x="668" y="113"/>
                </a:lnTo>
                <a:lnTo>
                  <a:pt x="673" y="113"/>
                </a:lnTo>
                <a:lnTo>
                  <a:pt x="676" y="115"/>
                </a:lnTo>
                <a:lnTo>
                  <a:pt x="678" y="115"/>
                </a:lnTo>
                <a:lnTo>
                  <a:pt x="683" y="120"/>
                </a:lnTo>
                <a:lnTo>
                  <a:pt x="686" y="123"/>
                </a:lnTo>
                <a:lnTo>
                  <a:pt x="691" y="125"/>
                </a:lnTo>
                <a:lnTo>
                  <a:pt x="696" y="131"/>
                </a:lnTo>
                <a:lnTo>
                  <a:pt x="701" y="133"/>
                </a:lnTo>
                <a:lnTo>
                  <a:pt x="706" y="138"/>
                </a:lnTo>
                <a:lnTo>
                  <a:pt x="713" y="143"/>
                </a:lnTo>
                <a:lnTo>
                  <a:pt x="719" y="148"/>
                </a:lnTo>
                <a:lnTo>
                  <a:pt x="724" y="153"/>
                </a:lnTo>
                <a:lnTo>
                  <a:pt x="731" y="158"/>
                </a:lnTo>
                <a:lnTo>
                  <a:pt x="739" y="163"/>
                </a:lnTo>
                <a:lnTo>
                  <a:pt x="744" y="168"/>
                </a:lnTo>
                <a:lnTo>
                  <a:pt x="751" y="176"/>
                </a:lnTo>
                <a:lnTo>
                  <a:pt x="759" y="178"/>
                </a:lnTo>
                <a:lnTo>
                  <a:pt x="764" y="186"/>
                </a:lnTo>
                <a:lnTo>
                  <a:pt x="769" y="191"/>
                </a:lnTo>
                <a:lnTo>
                  <a:pt x="776" y="196"/>
                </a:lnTo>
                <a:lnTo>
                  <a:pt x="781" y="201"/>
                </a:lnTo>
                <a:lnTo>
                  <a:pt x="789" y="206"/>
                </a:lnTo>
                <a:lnTo>
                  <a:pt x="794" y="211"/>
                </a:lnTo>
                <a:lnTo>
                  <a:pt x="799" y="213"/>
                </a:lnTo>
                <a:lnTo>
                  <a:pt x="804" y="218"/>
                </a:lnTo>
                <a:lnTo>
                  <a:pt x="809" y="223"/>
                </a:lnTo>
                <a:lnTo>
                  <a:pt x="811" y="226"/>
                </a:lnTo>
                <a:lnTo>
                  <a:pt x="816" y="228"/>
                </a:lnTo>
                <a:lnTo>
                  <a:pt x="819" y="233"/>
                </a:lnTo>
                <a:lnTo>
                  <a:pt x="821" y="236"/>
                </a:lnTo>
                <a:lnTo>
                  <a:pt x="821" y="239"/>
                </a:lnTo>
                <a:lnTo>
                  <a:pt x="821" y="244"/>
                </a:lnTo>
                <a:lnTo>
                  <a:pt x="819" y="249"/>
                </a:lnTo>
                <a:lnTo>
                  <a:pt x="819" y="254"/>
                </a:lnTo>
                <a:lnTo>
                  <a:pt x="819" y="261"/>
                </a:lnTo>
                <a:lnTo>
                  <a:pt x="819" y="266"/>
                </a:lnTo>
                <a:lnTo>
                  <a:pt x="819" y="274"/>
                </a:lnTo>
                <a:lnTo>
                  <a:pt x="821" y="281"/>
                </a:lnTo>
                <a:lnTo>
                  <a:pt x="824" y="284"/>
                </a:lnTo>
                <a:lnTo>
                  <a:pt x="829" y="289"/>
                </a:lnTo>
                <a:lnTo>
                  <a:pt x="834" y="296"/>
                </a:lnTo>
                <a:lnTo>
                  <a:pt x="839" y="304"/>
                </a:lnTo>
                <a:lnTo>
                  <a:pt x="842" y="306"/>
                </a:lnTo>
                <a:lnTo>
                  <a:pt x="847" y="311"/>
                </a:lnTo>
                <a:lnTo>
                  <a:pt x="849" y="314"/>
                </a:lnTo>
                <a:lnTo>
                  <a:pt x="854" y="319"/>
                </a:lnTo>
                <a:lnTo>
                  <a:pt x="857" y="324"/>
                </a:lnTo>
                <a:lnTo>
                  <a:pt x="862" y="329"/>
                </a:lnTo>
                <a:lnTo>
                  <a:pt x="864" y="331"/>
                </a:lnTo>
                <a:lnTo>
                  <a:pt x="869" y="336"/>
                </a:lnTo>
                <a:lnTo>
                  <a:pt x="872" y="341"/>
                </a:lnTo>
                <a:lnTo>
                  <a:pt x="877" y="346"/>
                </a:lnTo>
                <a:lnTo>
                  <a:pt x="879" y="349"/>
                </a:lnTo>
                <a:lnTo>
                  <a:pt x="884" y="354"/>
                </a:lnTo>
                <a:lnTo>
                  <a:pt x="889" y="362"/>
                </a:lnTo>
                <a:lnTo>
                  <a:pt x="897" y="369"/>
                </a:lnTo>
                <a:lnTo>
                  <a:pt x="902" y="377"/>
                </a:lnTo>
                <a:lnTo>
                  <a:pt x="907" y="382"/>
                </a:lnTo>
                <a:lnTo>
                  <a:pt x="909" y="384"/>
                </a:lnTo>
                <a:lnTo>
                  <a:pt x="912" y="389"/>
                </a:lnTo>
                <a:lnTo>
                  <a:pt x="912" y="392"/>
                </a:lnTo>
                <a:lnTo>
                  <a:pt x="914" y="397"/>
                </a:lnTo>
                <a:lnTo>
                  <a:pt x="914" y="402"/>
                </a:lnTo>
                <a:lnTo>
                  <a:pt x="914" y="407"/>
                </a:lnTo>
                <a:lnTo>
                  <a:pt x="912" y="409"/>
                </a:lnTo>
                <a:lnTo>
                  <a:pt x="907" y="412"/>
                </a:lnTo>
                <a:lnTo>
                  <a:pt x="904" y="412"/>
                </a:lnTo>
                <a:lnTo>
                  <a:pt x="899" y="412"/>
                </a:lnTo>
                <a:lnTo>
                  <a:pt x="894" y="412"/>
                </a:lnTo>
                <a:lnTo>
                  <a:pt x="887" y="412"/>
                </a:lnTo>
                <a:lnTo>
                  <a:pt x="879" y="409"/>
                </a:lnTo>
                <a:lnTo>
                  <a:pt x="874" y="407"/>
                </a:lnTo>
                <a:lnTo>
                  <a:pt x="867" y="402"/>
                </a:lnTo>
                <a:lnTo>
                  <a:pt x="859" y="399"/>
                </a:lnTo>
                <a:lnTo>
                  <a:pt x="852" y="394"/>
                </a:lnTo>
                <a:lnTo>
                  <a:pt x="847" y="389"/>
                </a:lnTo>
                <a:lnTo>
                  <a:pt x="839" y="382"/>
                </a:lnTo>
                <a:lnTo>
                  <a:pt x="834" y="377"/>
                </a:lnTo>
                <a:lnTo>
                  <a:pt x="827" y="372"/>
                </a:lnTo>
                <a:lnTo>
                  <a:pt x="821" y="364"/>
                </a:lnTo>
                <a:lnTo>
                  <a:pt x="816" y="359"/>
                </a:lnTo>
                <a:lnTo>
                  <a:pt x="811" y="352"/>
                </a:lnTo>
                <a:lnTo>
                  <a:pt x="806" y="346"/>
                </a:lnTo>
                <a:lnTo>
                  <a:pt x="804" y="341"/>
                </a:lnTo>
                <a:lnTo>
                  <a:pt x="799" y="336"/>
                </a:lnTo>
                <a:lnTo>
                  <a:pt x="799" y="334"/>
                </a:lnTo>
                <a:lnTo>
                  <a:pt x="796" y="329"/>
                </a:lnTo>
                <a:lnTo>
                  <a:pt x="794" y="324"/>
                </a:lnTo>
                <a:lnTo>
                  <a:pt x="794" y="319"/>
                </a:lnTo>
                <a:lnTo>
                  <a:pt x="791" y="314"/>
                </a:lnTo>
                <a:lnTo>
                  <a:pt x="791" y="306"/>
                </a:lnTo>
                <a:lnTo>
                  <a:pt x="789" y="299"/>
                </a:lnTo>
                <a:lnTo>
                  <a:pt x="789" y="294"/>
                </a:lnTo>
                <a:lnTo>
                  <a:pt x="789" y="286"/>
                </a:lnTo>
                <a:lnTo>
                  <a:pt x="789" y="281"/>
                </a:lnTo>
                <a:lnTo>
                  <a:pt x="789" y="274"/>
                </a:lnTo>
                <a:lnTo>
                  <a:pt x="786" y="269"/>
                </a:lnTo>
                <a:lnTo>
                  <a:pt x="786" y="264"/>
                </a:lnTo>
                <a:lnTo>
                  <a:pt x="784" y="259"/>
                </a:lnTo>
                <a:lnTo>
                  <a:pt x="784" y="254"/>
                </a:lnTo>
                <a:lnTo>
                  <a:pt x="781" y="251"/>
                </a:lnTo>
                <a:lnTo>
                  <a:pt x="781" y="249"/>
                </a:lnTo>
                <a:lnTo>
                  <a:pt x="776" y="244"/>
                </a:lnTo>
                <a:lnTo>
                  <a:pt x="771" y="241"/>
                </a:lnTo>
                <a:lnTo>
                  <a:pt x="766" y="233"/>
                </a:lnTo>
                <a:lnTo>
                  <a:pt x="761" y="228"/>
                </a:lnTo>
                <a:lnTo>
                  <a:pt x="756" y="223"/>
                </a:lnTo>
                <a:lnTo>
                  <a:pt x="751" y="218"/>
                </a:lnTo>
                <a:lnTo>
                  <a:pt x="744" y="213"/>
                </a:lnTo>
                <a:lnTo>
                  <a:pt x="736" y="211"/>
                </a:lnTo>
                <a:lnTo>
                  <a:pt x="731" y="206"/>
                </a:lnTo>
                <a:lnTo>
                  <a:pt x="726" y="203"/>
                </a:lnTo>
                <a:lnTo>
                  <a:pt x="719" y="203"/>
                </a:lnTo>
                <a:lnTo>
                  <a:pt x="713" y="201"/>
                </a:lnTo>
                <a:lnTo>
                  <a:pt x="706" y="196"/>
                </a:lnTo>
                <a:lnTo>
                  <a:pt x="698" y="193"/>
                </a:lnTo>
                <a:lnTo>
                  <a:pt x="691" y="193"/>
                </a:lnTo>
                <a:lnTo>
                  <a:pt x="683" y="191"/>
                </a:lnTo>
                <a:lnTo>
                  <a:pt x="676" y="188"/>
                </a:lnTo>
                <a:lnTo>
                  <a:pt x="668" y="186"/>
                </a:lnTo>
                <a:lnTo>
                  <a:pt x="663" y="183"/>
                </a:lnTo>
                <a:lnTo>
                  <a:pt x="658" y="181"/>
                </a:lnTo>
                <a:lnTo>
                  <a:pt x="653" y="178"/>
                </a:lnTo>
                <a:lnTo>
                  <a:pt x="648" y="178"/>
                </a:lnTo>
                <a:lnTo>
                  <a:pt x="646" y="178"/>
                </a:lnTo>
                <a:lnTo>
                  <a:pt x="646" y="181"/>
                </a:lnTo>
                <a:lnTo>
                  <a:pt x="646" y="186"/>
                </a:lnTo>
                <a:lnTo>
                  <a:pt x="646" y="188"/>
                </a:lnTo>
                <a:lnTo>
                  <a:pt x="648" y="193"/>
                </a:lnTo>
                <a:lnTo>
                  <a:pt x="648" y="198"/>
                </a:lnTo>
                <a:lnTo>
                  <a:pt x="648" y="203"/>
                </a:lnTo>
                <a:lnTo>
                  <a:pt x="648" y="208"/>
                </a:lnTo>
                <a:lnTo>
                  <a:pt x="651" y="216"/>
                </a:lnTo>
                <a:lnTo>
                  <a:pt x="651" y="223"/>
                </a:lnTo>
                <a:lnTo>
                  <a:pt x="653" y="231"/>
                </a:lnTo>
                <a:lnTo>
                  <a:pt x="653" y="239"/>
                </a:lnTo>
                <a:lnTo>
                  <a:pt x="653" y="246"/>
                </a:lnTo>
                <a:lnTo>
                  <a:pt x="653" y="251"/>
                </a:lnTo>
                <a:lnTo>
                  <a:pt x="653" y="256"/>
                </a:lnTo>
                <a:lnTo>
                  <a:pt x="656" y="261"/>
                </a:lnTo>
                <a:lnTo>
                  <a:pt x="656" y="264"/>
                </a:lnTo>
                <a:lnTo>
                  <a:pt x="656" y="271"/>
                </a:lnTo>
                <a:lnTo>
                  <a:pt x="658" y="281"/>
                </a:lnTo>
                <a:lnTo>
                  <a:pt x="658" y="284"/>
                </a:lnTo>
                <a:lnTo>
                  <a:pt x="658" y="289"/>
                </a:lnTo>
                <a:lnTo>
                  <a:pt x="658" y="294"/>
                </a:lnTo>
                <a:lnTo>
                  <a:pt x="658" y="299"/>
                </a:lnTo>
                <a:lnTo>
                  <a:pt x="658" y="306"/>
                </a:lnTo>
                <a:lnTo>
                  <a:pt x="661" y="314"/>
                </a:lnTo>
                <a:lnTo>
                  <a:pt x="661" y="321"/>
                </a:lnTo>
                <a:lnTo>
                  <a:pt x="663" y="331"/>
                </a:lnTo>
                <a:lnTo>
                  <a:pt x="663" y="339"/>
                </a:lnTo>
                <a:lnTo>
                  <a:pt x="663" y="344"/>
                </a:lnTo>
                <a:lnTo>
                  <a:pt x="663" y="352"/>
                </a:lnTo>
                <a:lnTo>
                  <a:pt x="663" y="357"/>
                </a:lnTo>
                <a:lnTo>
                  <a:pt x="663" y="362"/>
                </a:lnTo>
                <a:lnTo>
                  <a:pt x="663" y="367"/>
                </a:lnTo>
                <a:lnTo>
                  <a:pt x="663" y="372"/>
                </a:lnTo>
                <a:lnTo>
                  <a:pt x="666" y="377"/>
                </a:lnTo>
                <a:lnTo>
                  <a:pt x="666" y="379"/>
                </a:lnTo>
                <a:lnTo>
                  <a:pt x="666" y="387"/>
                </a:lnTo>
                <a:lnTo>
                  <a:pt x="666" y="392"/>
                </a:lnTo>
                <a:lnTo>
                  <a:pt x="666" y="399"/>
                </a:lnTo>
                <a:lnTo>
                  <a:pt x="666" y="404"/>
                </a:lnTo>
                <a:lnTo>
                  <a:pt x="666" y="409"/>
                </a:lnTo>
                <a:lnTo>
                  <a:pt x="666" y="417"/>
                </a:lnTo>
                <a:lnTo>
                  <a:pt x="666" y="422"/>
                </a:lnTo>
                <a:lnTo>
                  <a:pt x="666" y="427"/>
                </a:lnTo>
                <a:lnTo>
                  <a:pt x="666" y="432"/>
                </a:lnTo>
                <a:lnTo>
                  <a:pt x="666" y="437"/>
                </a:lnTo>
                <a:lnTo>
                  <a:pt x="666" y="442"/>
                </a:lnTo>
                <a:lnTo>
                  <a:pt x="666" y="447"/>
                </a:lnTo>
                <a:lnTo>
                  <a:pt x="666" y="449"/>
                </a:lnTo>
                <a:lnTo>
                  <a:pt x="668" y="449"/>
                </a:lnTo>
                <a:lnTo>
                  <a:pt x="673" y="449"/>
                </a:lnTo>
                <a:lnTo>
                  <a:pt x="681" y="454"/>
                </a:lnTo>
                <a:lnTo>
                  <a:pt x="683" y="460"/>
                </a:lnTo>
                <a:lnTo>
                  <a:pt x="683" y="465"/>
                </a:lnTo>
                <a:lnTo>
                  <a:pt x="683" y="467"/>
                </a:lnTo>
                <a:lnTo>
                  <a:pt x="681" y="470"/>
                </a:lnTo>
                <a:lnTo>
                  <a:pt x="676" y="470"/>
                </a:lnTo>
                <a:lnTo>
                  <a:pt x="668" y="470"/>
                </a:lnTo>
                <a:lnTo>
                  <a:pt x="663" y="470"/>
                </a:lnTo>
                <a:lnTo>
                  <a:pt x="661" y="470"/>
                </a:lnTo>
                <a:lnTo>
                  <a:pt x="658" y="472"/>
                </a:lnTo>
                <a:lnTo>
                  <a:pt x="656" y="475"/>
                </a:lnTo>
                <a:lnTo>
                  <a:pt x="653" y="480"/>
                </a:lnTo>
                <a:lnTo>
                  <a:pt x="651" y="487"/>
                </a:lnTo>
                <a:lnTo>
                  <a:pt x="648" y="495"/>
                </a:lnTo>
                <a:lnTo>
                  <a:pt x="646" y="500"/>
                </a:lnTo>
                <a:lnTo>
                  <a:pt x="646" y="510"/>
                </a:lnTo>
                <a:lnTo>
                  <a:pt x="643" y="515"/>
                </a:lnTo>
                <a:lnTo>
                  <a:pt x="646" y="522"/>
                </a:lnTo>
                <a:lnTo>
                  <a:pt x="646" y="527"/>
                </a:lnTo>
                <a:lnTo>
                  <a:pt x="648" y="535"/>
                </a:lnTo>
                <a:lnTo>
                  <a:pt x="653" y="540"/>
                </a:lnTo>
                <a:lnTo>
                  <a:pt x="656" y="547"/>
                </a:lnTo>
                <a:lnTo>
                  <a:pt x="661" y="550"/>
                </a:lnTo>
                <a:lnTo>
                  <a:pt x="666" y="555"/>
                </a:lnTo>
                <a:lnTo>
                  <a:pt x="671" y="557"/>
                </a:lnTo>
                <a:lnTo>
                  <a:pt x="673" y="562"/>
                </a:lnTo>
                <a:lnTo>
                  <a:pt x="676" y="565"/>
                </a:lnTo>
                <a:lnTo>
                  <a:pt x="676" y="570"/>
                </a:lnTo>
                <a:lnTo>
                  <a:pt x="673" y="573"/>
                </a:lnTo>
                <a:lnTo>
                  <a:pt x="673" y="575"/>
                </a:lnTo>
                <a:lnTo>
                  <a:pt x="671" y="578"/>
                </a:lnTo>
                <a:lnTo>
                  <a:pt x="671" y="583"/>
                </a:lnTo>
                <a:lnTo>
                  <a:pt x="666" y="585"/>
                </a:lnTo>
                <a:lnTo>
                  <a:pt x="666" y="585"/>
                </a:lnTo>
                <a:lnTo>
                  <a:pt x="663" y="585"/>
                </a:lnTo>
                <a:lnTo>
                  <a:pt x="663" y="590"/>
                </a:lnTo>
                <a:lnTo>
                  <a:pt x="663" y="595"/>
                </a:lnTo>
                <a:lnTo>
                  <a:pt x="663" y="600"/>
                </a:lnTo>
                <a:lnTo>
                  <a:pt x="663" y="605"/>
                </a:lnTo>
                <a:lnTo>
                  <a:pt x="663" y="608"/>
                </a:lnTo>
                <a:lnTo>
                  <a:pt x="663" y="613"/>
                </a:lnTo>
                <a:lnTo>
                  <a:pt x="663" y="618"/>
                </a:lnTo>
                <a:lnTo>
                  <a:pt x="663" y="623"/>
                </a:lnTo>
                <a:lnTo>
                  <a:pt x="663" y="628"/>
                </a:lnTo>
                <a:lnTo>
                  <a:pt x="663" y="635"/>
                </a:lnTo>
                <a:lnTo>
                  <a:pt x="663" y="640"/>
                </a:lnTo>
                <a:lnTo>
                  <a:pt x="663" y="645"/>
                </a:lnTo>
                <a:lnTo>
                  <a:pt x="663" y="653"/>
                </a:lnTo>
                <a:lnTo>
                  <a:pt x="663" y="658"/>
                </a:lnTo>
                <a:lnTo>
                  <a:pt x="663" y="665"/>
                </a:lnTo>
                <a:lnTo>
                  <a:pt x="663" y="673"/>
                </a:lnTo>
                <a:lnTo>
                  <a:pt x="663" y="678"/>
                </a:lnTo>
                <a:lnTo>
                  <a:pt x="663" y="686"/>
                </a:lnTo>
                <a:lnTo>
                  <a:pt x="663" y="693"/>
                </a:lnTo>
                <a:lnTo>
                  <a:pt x="663" y="698"/>
                </a:lnTo>
                <a:lnTo>
                  <a:pt x="663" y="706"/>
                </a:lnTo>
                <a:lnTo>
                  <a:pt x="663" y="711"/>
                </a:lnTo>
                <a:lnTo>
                  <a:pt x="663" y="718"/>
                </a:lnTo>
                <a:lnTo>
                  <a:pt x="663" y="723"/>
                </a:lnTo>
                <a:lnTo>
                  <a:pt x="663" y="731"/>
                </a:lnTo>
                <a:lnTo>
                  <a:pt x="663" y="736"/>
                </a:lnTo>
                <a:lnTo>
                  <a:pt x="663" y="743"/>
                </a:lnTo>
                <a:lnTo>
                  <a:pt x="661" y="748"/>
                </a:lnTo>
                <a:lnTo>
                  <a:pt x="661" y="753"/>
                </a:lnTo>
                <a:lnTo>
                  <a:pt x="661" y="761"/>
                </a:lnTo>
                <a:lnTo>
                  <a:pt x="661" y="768"/>
                </a:lnTo>
                <a:lnTo>
                  <a:pt x="661" y="773"/>
                </a:lnTo>
                <a:lnTo>
                  <a:pt x="661" y="781"/>
                </a:lnTo>
                <a:lnTo>
                  <a:pt x="661" y="788"/>
                </a:lnTo>
                <a:lnTo>
                  <a:pt x="661" y="799"/>
                </a:lnTo>
                <a:lnTo>
                  <a:pt x="661" y="804"/>
                </a:lnTo>
                <a:lnTo>
                  <a:pt x="661" y="814"/>
                </a:lnTo>
                <a:lnTo>
                  <a:pt x="661" y="821"/>
                </a:lnTo>
                <a:lnTo>
                  <a:pt x="661" y="829"/>
                </a:lnTo>
                <a:lnTo>
                  <a:pt x="661" y="836"/>
                </a:lnTo>
                <a:lnTo>
                  <a:pt x="661" y="844"/>
                </a:lnTo>
                <a:lnTo>
                  <a:pt x="661" y="851"/>
                </a:lnTo>
                <a:lnTo>
                  <a:pt x="661" y="861"/>
                </a:lnTo>
                <a:lnTo>
                  <a:pt x="661" y="869"/>
                </a:lnTo>
                <a:lnTo>
                  <a:pt x="661" y="874"/>
                </a:lnTo>
                <a:lnTo>
                  <a:pt x="661" y="881"/>
                </a:lnTo>
                <a:lnTo>
                  <a:pt x="663" y="889"/>
                </a:lnTo>
                <a:lnTo>
                  <a:pt x="663" y="894"/>
                </a:lnTo>
                <a:lnTo>
                  <a:pt x="663" y="901"/>
                </a:lnTo>
                <a:lnTo>
                  <a:pt x="663" y="907"/>
                </a:lnTo>
                <a:lnTo>
                  <a:pt x="663" y="912"/>
                </a:lnTo>
                <a:lnTo>
                  <a:pt x="663" y="917"/>
                </a:lnTo>
                <a:lnTo>
                  <a:pt x="663" y="922"/>
                </a:lnTo>
                <a:lnTo>
                  <a:pt x="663" y="924"/>
                </a:lnTo>
                <a:lnTo>
                  <a:pt x="663" y="929"/>
                </a:lnTo>
                <a:lnTo>
                  <a:pt x="663" y="932"/>
                </a:lnTo>
                <a:lnTo>
                  <a:pt x="666" y="934"/>
                </a:lnTo>
                <a:lnTo>
                  <a:pt x="633" y="982"/>
                </a:lnTo>
                <a:lnTo>
                  <a:pt x="633" y="979"/>
                </a:lnTo>
                <a:lnTo>
                  <a:pt x="633" y="977"/>
                </a:lnTo>
                <a:lnTo>
                  <a:pt x="633" y="972"/>
                </a:lnTo>
                <a:lnTo>
                  <a:pt x="633" y="969"/>
                </a:lnTo>
                <a:lnTo>
                  <a:pt x="633" y="964"/>
                </a:lnTo>
                <a:lnTo>
                  <a:pt x="633" y="962"/>
                </a:lnTo>
                <a:lnTo>
                  <a:pt x="631" y="957"/>
                </a:lnTo>
                <a:lnTo>
                  <a:pt x="631" y="952"/>
                </a:lnTo>
                <a:lnTo>
                  <a:pt x="631" y="944"/>
                </a:lnTo>
                <a:lnTo>
                  <a:pt x="631" y="939"/>
                </a:lnTo>
                <a:lnTo>
                  <a:pt x="631" y="934"/>
                </a:lnTo>
                <a:lnTo>
                  <a:pt x="631" y="927"/>
                </a:lnTo>
                <a:lnTo>
                  <a:pt x="631" y="922"/>
                </a:lnTo>
                <a:lnTo>
                  <a:pt x="631" y="914"/>
                </a:lnTo>
                <a:lnTo>
                  <a:pt x="631" y="909"/>
                </a:lnTo>
                <a:lnTo>
                  <a:pt x="631" y="901"/>
                </a:lnTo>
                <a:lnTo>
                  <a:pt x="631" y="894"/>
                </a:lnTo>
                <a:lnTo>
                  <a:pt x="631" y="886"/>
                </a:lnTo>
                <a:lnTo>
                  <a:pt x="631" y="881"/>
                </a:lnTo>
                <a:lnTo>
                  <a:pt x="631" y="874"/>
                </a:lnTo>
                <a:lnTo>
                  <a:pt x="631" y="866"/>
                </a:lnTo>
                <a:lnTo>
                  <a:pt x="631" y="861"/>
                </a:lnTo>
                <a:lnTo>
                  <a:pt x="631" y="854"/>
                </a:lnTo>
                <a:lnTo>
                  <a:pt x="631" y="849"/>
                </a:lnTo>
                <a:lnTo>
                  <a:pt x="631" y="844"/>
                </a:lnTo>
                <a:lnTo>
                  <a:pt x="631" y="839"/>
                </a:lnTo>
                <a:lnTo>
                  <a:pt x="631" y="834"/>
                </a:lnTo>
                <a:lnTo>
                  <a:pt x="631" y="829"/>
                </a:lnTo>
                <a:lnTo>
                  <a:pt x="631" y="824"/>
                </a:lnTo>
                <a:lnTo>
                  <a:pt x="631" y="821"/>
                </a:lnTo>
                <a:lnTo>
                  <a:pt x="631" y="819"/>
                </a:lnTo>
                <a:lnTo>
                  <a:pt x="631" y="814"/>
                </a:lnTo>
                <a:lnTo>
                  <a:pt x="631" y="811"/>
                </a:lnTo>
                <a:lnTo>
                  <a:pt x="631" y="806"/>
                </a:lnTo>
                <a:lnTo>
                  <a:pt x="631" y="801"/>
                </a:lnTo>
                <a:lnTo>
                  <a:pt x="631" y="796"/>
                </a:lnTo>
                <a:lnTo>
                  <a:pt x="631" y="794"/>
                </a:lnTo>
                <a:lnTo>
                  <a:pt x="633" y="788"/>
                </a:lnTo>
                <a:lnTo>
                  <a:pt x="633" y="783"/>
                </a:lnTo>
                <a:lnTo>
                  <a:pt x="633" y="778"/>
                </a:lnTo>
                <a:lnTo>
                  <a:pt x="633" y="773"/>
                </a:lnTo>
                <a:lnTo>
                  <a:pt x="633" y="768"/>
                </a:lnTo>
                <a:lnTo>
                  <a:pt x="633" y="763"/>
                </a:lnTo>
                <a:lnTo>
                  <a:pt x="633" y="758"/>
                </a:lnTo>
                <a:lnTo>
                  <a:pt x="633" y="753"/>
                </a:lnTo>
                <a:lnTo>
                  <a:pt x="633" y="748"/>
                </a:lnTo>
                <a:lnTo>
                  <a:pt x="633" y="743"/>
                </a:lnTo>
                <a:lnTo>
                  <a:pt x="633" y="738"/>
                </a:lnTo>
                <a:lnTo>
                  <a:pt x="633" y="733"/>
                </a:lnTo>
                <a:lnTo>
                  <a:pt x="633" y="728"/>
                </a:lnTo>
                <a:lnTo>
                  <a:pt x="633" y="723"/>
                </a:lnTo>
                <a:lnTo>
                  <a:pt x="633" y="718"/>
                </a:lnTo>
                <a:lnTo>
                  <a:pt x="633" y="716"/>
                </a:lnTo>
                <a:lnTo>
                  <a:pt x="633" y="711"/>
                </a:lnTo>
                <a:lnTo>
                  <a:pt x="633" y="706"/>
                </a:lnTo>
                <a:lnTo>
                  <a:pt x="633" y="703"/>
                </a:lnTo>
                <a:lnTo>
                  <a:pt x="633" y="698"/>
                </a:lnTo>
                <a:lnTo>
                  <a:pt x="633" y="696"/>
                </a:lnTo>
                <a:lnTo>
                  <a:pt x="636" y="688"/>
                </a:lnTo>
                <a:lnTo>
                  <a:pt x="636" y="686"/>
                </a:lnTo>
                <a:lnTo>
                  <a:pt x="636" y="678"/>
                </a:lnTo>
                <a:lnTo>
                  <a:pt x="638" y="673"/>
                </a:lnTo>
                <a:lnTo>
                  <a:pt x="638" y="665"/>
                </a:lnTo>
                <a:lnTo>
                  <a:pt x="638" y="655"/>
                </a:lnTo>
                <a:lnTo>
                  <a:pt x="638" y="650"/>
                </a:lnTo>
                <a:lnTo>
                  <a:pt x="641" y="645"/>
                </a:lnTo>
                <a:lnTo>
                  <a:pt x="641" y="643"/>
                </a:lnTo>
                <a:lnTo>
                  <a:pt x="641" y="638"/>
                </a:lnTo>
                <a:lnTo>
                  <a:pt x="641" y="633"/>
                </a:lnTo>
                <a:lnTo>
                  <a:pt x="641" y="628"/>
                </a:lnTo>
                <a:lnTo>
                  <a:pt x="643" y="623"/>
                </a:lnTo>
                <a:lnTo>
                  <a:pt x="643" y="618"/>
                </a:lnTo>
                <a:lnTo>
                  <a:pt x="643" y="613"/>
                </a:lnTo>
                <a:lnTo>
                  <a:pt x="643" y="608"/>
                </a:lnTo>
                <a:lnTo>
                  <a:pt x="643" y="603"/>
                </a:lnTo>
                <a:lnTo>
                  <a:pt x="643" y="598"/>
                </a:lnTo>
                <a:lnTo>
                  <a:pt x="643" y="590"/>
                </a:lnTo>
                <a:lnTo>
                  <a:pt x="646" y="583"/>
                </a:lnTo>
                <a:lnTo>
                  <a:pt x="646" y="578"/>
                </a:lnTo>
                <a:lnTo>
                  <a:pt x="646" y="573"/>
                </a:lnTo>
                <a:lnTo>
                  <a:pt x="646" y="570"/>
                </a:lnTo>
                <a:lnTo>
                  <a:pt x="646" y="570"/>
                </a:lnTo>
                <a:lnTo>
                  <a:pt x="646" y="567"/>
                </a:lnTo>
                <a:lnTo>
                  <a:pt x="641" y="562"/>
                </a:lnTo>
                <a:lnTo>
                  <a:pt x="636" y="557"/>
                </a:lnTo>
                <a:lnTo>
                  <a:pt x="633" y="550"/>
                </a:lnTo>
                <a:lnTo>
                  <a:pt x="626" y="542"/>
                </a:lnTo>
                <a:lnTo>
                  <a:pt x="623" y="535"/>
                </a:lnTo>
                <a:lnTo>
                  <a:pt x="618" y="527"/>
                </a:lnTo>
                <a:lnTo>
                  <a:pt x="618" y="520"/>
                </a:lnTo>
                <a:lnTo>
                  <a:pt x="618" y="512"/>
                </a:lnTo>
                <a:lnTo>
                  <a:pt x="618" y="507"/>
                </a:lnTo>
                <a:lnTo>
                  <a:pt x="618" y="500"/>
                </a:lnTo>
                <a:lnTo>
                  <a:pt x="618" y="492"/>
                </a:lnTo>
                <a:lnTo>
                  <a:pt x="621" y="487"/>
                </a:lnTo>
                <a:lnTo>
                  <a:pt x="621" y="482"/>
                </a:lnTo>
                <a:lnTo>
                  <a:pt x="621" y="477"/>
                </a:lnTo>
                <a:lnTo>
                  <a:pt x="623" y="472"/>
                </a:lnTo>
                <a:lnTo>
                  <a:pt x="623" y="467"/>
                </a:lnTo>
                <a:lnTo>
                  <a:pt x="628" y="462"/>
                </a:lnTo>
                <a:lnTo>
                  <a:pt x="631" y="457"/>
                </a:lnTo>
                <a:lnTo>
                  <a:pt x="633" y="452"/>
                </a:lnTo>
                <a:lnTo>
                  <a:pt x="638" y="447"/>
                </a:lnTo>
                <a:lnTo>
                  <a:pt x="641" y="444"/>
                </a:lnTo>
                <a:lnTo>
                  <a:pt x="641" y="442"/>
                </a:lnTo>
                <a:lnTo>
                  <a:pt x="641" y="437"/>
                </a:lnTo>
                <a:lnTo>
                  <a:pt x="638" y="432"/>
                </a:lnTo>
                <a:lnTo>
                  <a:pt x="638" y="427"/>
                </a:lnTo>
                <a:lnTo>
                  <a:pt x="638" y="422"/>
                </a:lnTo>
                <a:lnTo>
                  <a:pt x="638" y="417"/>
                </a:lnTo>
                <a:lnTo>
                  <a:pt x="636" y="409"/>
                </a:lnTo>
                <a:lnTo>
                  <a:pt x="636" y="404"/>
                </a:lnTo>
                <a:lnTo>
                  <a:pt x="636" y="397"/>
                </a:lnTo>
                <a:lnTo>
                  <a:pt x="636" y="389"/>
                </a:lnTo>
                <a:lnTo>
                  <a:pt x="633" y="382"/>
                </a:lnTo>
                <a:lnTo>
                  <a:pt x="633" y="374"/>
                </a:lnTo>
                <a:lnTo>
                  <a:pt x="633" y="367"/>
                </a:lnTo>
                <a:lnTo>
                  <a:pt x="633" y="359"/>
                </a:lnTo>
                <a:lnTo>
                  <a:pt x="631" y="354"/>
                </a:lnTo>
                <a:lnTo>
                  <a:pt x="631" y="352"/>
                </a:lnTo>
                <a:lnTo>
                  <a:pt x="631" y="346"/>
                </a:lnTo>
                <a:lnTo>
                  <a:pt x="631" y="341"/>
                </a:lnTo>
                <a:lnTo>
                  <a:pt x="628" y="334"/>
                </a:lnTo>
                <a:lnTo>
                  <a:pt x="628" y="326"/>
                </a:lnTo>
                <a:lnTo>
                  <a:pt x="626" y="319"/>
                </a:lnTo>
                <a:lnTo>
                  <a:pt x="626" y="311"/>
                </a:lnTo>
                <a:lnTo>
                  <a:pt x="626" y="304"/>
                </a:lnTo>
                <a:lnTo>
                  <a:pt x="626" y="296"/>
                </a:lnTo>
                <a:lnTo>
                  <a:pt x="623" y="291"/>
                </a:lnTo>
                <a:lnTo>
                  <a:pt x="623" y="284"/>
                </a:lnTo>
                <a:lnTo>
                  <a:pt x="623" y="279"/>
                </a:lnTo>
                <a:lnTo>
                  <a:pt x="623" y="274"/>
                </a:lnTo>
                <a:lnTo>
                  <a:pt x="623" y="266"/>
                </a:lnTo>
                <a:lnTo>
                  <a:pt x="623" y="261"/>
                </a:lnTo>
                <a:lnTo>
                  <a:pt x="623" y="259"/>
                </a:lnTo>
                <a:lnTo>
                  <a:pt x="623" y="251"/>
                </a:lnTo>
                <a:lnTo>
                  <a:pt x="621" y="249"/>
                </a:lnTo>
                <a:lnTo>
                  <a:pt x="621" y="244"/>
                </a:lnTo>
                <a:lnTo>
                  <a:pt x="621" y="239"/>
                </a:lnTo>
                <a:lnTo>
                  <a:pt x="621" y="236"/>
                </a:lnTo>
                <a:lnTo>
                  <a:pt x="621" y="231"/>
                </a:lnTo>
                <a:lnTo>
                  <a:pt x="621" y="226"/>
                </a:lnTo>
                <a:lnTo>
                  <a:pt x="621" y="221"/>
                </a:lnTo>
                <a:lnTo>
                  <a:pt x="621" y="216"/>
                </a:lnTo>
                <a:lnTo>
                  <a:pt x="618" y="211"/>
                </a:lnTo>
                <a:lnTo>
                  <a:pt x="618" y="206"/>
                </a:lnTo>
                <a:lnTo>
                  <a:pt x="618" y="201"/>
                </a:lnTo>
                <a:lnTo>
                  <a:pt x="618" y="196"/>
                </a:lnTo>
                <a:lnTo>
                  <a:pt x="618" y="191"/>
                </a:lnTo>
                <a:lnTo>
                  <a:pt x="618" y="186"/>
                </a:lnTo>
                <a:lnTo>
                  <a:pt x="616" y="181"/>
                </a:lnTo>
                <a:lnTo>
                  <a:pt x="616" y="176"/>
                </a:lnTo>
                <a:lnTo>
                  <a:pt x="616" y="171"/>
                </a:lnTo>
                <a:lnTo>
                  <a:pt x="616" y="166"/>
                </a:lnTo>
                <a:lnTo>
                  <a:pt x="616" y="163"/>
                </a:lnTo>
                <a:lnTo>
                  <a:pt x="616" y="161"/>
                </a:lnTo>
                <a:lnTo>
                  <a:pt x="616" y="153"/>
                </a:lnTo>
                <a:lnTo>
                  <a:pt x="616" y="148"/>
                </a:lnTo>
                <a:lnTo>
                  <a:pt x="616" y="146"/>
                </a:lnTo>
                <a:lnTo>
                  <a:pt x="616" y="143"/>
                </a:lnTo>
                <a:lnTo>
                  <a:pt x="613" y="143"/>
                </a:lnTo>
                <a:lnTo>
                  <a:pt x="613" y="143"/>
                </a:lnTo>
                <a:lnTo>
                  <a:pt x="608" y="141"/>
                </a:lnTo>
                <a:lnTo>
                  <a:pt x="605" y="141"/>
                </a:lnTo>
                <a:lnTo>
                  <a:pt x="600" y="138"/>
                </a:lnTo>
                <a:lnTo>
                  <a:pt x="595" y="136"/>
                </a:lnTo>
                <a:lnTo>
                  <a:pt x="590" y="133"/>
                </a:lnTo>
                <a:lnTo>
                  <a:pt x="585" y="133"/>
                </a:lnTo>
                <a:lnTo>
                  <a:pt x="578" y="131"/>
                </a:lnTo>
                <a:lnTo>
                  <a:pt x="570" y="128"/>
                </a:lnTo>
                <a:lnTo>
                  <a:pt x="565" y="125"/>
                </a:lnTo>
                <a:lnTo>
                  <a:pt x="560" y="123"/>
                </a:lnTo>
                <a:lnTo>
                  <a:pt x="555" y="123"/>
                </a:lnTo>
                <a:lnTo>
                  <a:pt x="550" y="120"/>
                </a:lnTo>
                <a:lnTo>
                  <a:pt x="548" y="118"/>
                </a:lnTo>
                <a:lnTo>
                  <a:pt x="545" y="118"/>
                </a:lnTo>
                <a:lnTo>
                  <a:pt x="538" y="113"/>
                </a:lnTo>
                <a:lnTo>
                  <a:pt x="530" y="108"/>
                </a:lnTo>
                <a:lnTo>
                  <a:pt x="525" y="105"/>
                </a:lnTo>
                <a:lnTo>
                  <a:pt x="520" y="100"/>
                </a:lnTo>
                <a:lnTo>
                  <a:pt x="515" y="95"/>
                </a:lnTo>
                <a:lnTo>
                  <a:pt x="513" y="93"/>
                </a:lnTo>
                <a:lnTo>
                  <a:pt x="508" y="88"/>
                </a:lnTo>
                <a:lnTo>
                  <a:pt x="502" y="85"/>
                </a:lnTo>
                <a:lnTo>
                  <a:pt x="497" y="80"/>
                </a:lnTo>
                <a:lnTo>
                  <a:pt x="492" y="75"/>
                </a:lnTo>
                <a:lnTo>
                  <a:pt x="487" y="73"/>
                </a:lnTo>
                <a:lnTo>
                  <a:pt x="485" y="70"/>
                </a:lnTo>
                <a:lnTo>
                  <a:pt x="480" y="68"/>
                </a:lnTo>
                <a:lnTo>
                  <a:pt x="477" y="68"/>
                </a:lnTo>
                <a:lnTo>
                  <a:pt x="470" y="65"/>
                </a:lnTo>
                <a:lnTo>
                  <a:pt x="462" y="63"/>
                </a:lnTo>
                <a:lnTo>
                  <a:pt x="455" y="60"/>
                </a:lnTo>
                <a:lnTo>
                  <a:pt x="450" y="58"/>
                </a:lnTo>
                <a:lnTo>
                  <a:pt x="445" y="55"/>
                </a:lnTo>
                <a:lnTo>
                  <a:pt x="440" y="55"/>
                </a:lnTo>
                <a:lnTo>
                  <a:pt x="437" y="55"/>
                </a:lnTo>
                <a:lnTo>
                  <a:pt x="435" y="55"/>
                </a:lnTo>
                <a:lnTo>
                  <a:pt x="432" y="55"/>
                </a:lnTo>
                <a:lnTo>
                  <a:pt x="427" y="58"/>
                </a:lnTo>
                <a:lnTo>
                  <a:pt x="422" y="60"/>
                </a:lnTo>
                <a:lnTo>
                  <a:pt x="415" y="63"/>
                </a:lnTo>
                <a:lnTo>
                  <a:pt x="407" y="65"/>
                </a:lnTo>
                <a:lnTo>
                  <a:pt x="402" y="68"/>
                </a:lnTo>
                <a:lnTo>
                  <a:pt x="397" y="70"/>
                </a:lnTo>
                <a:lnTo>
                  <a:pt x="392" y="70"/>
                </a:lnTo>
                <a:lnTo>
                  <a:pt x="389" y="73"/>
                </a:lnTo>
                <a:lnTo>
                  <a:pt x="382" y="75"/>
                </a:lnTo>
                <a:lnTo>
                  <a:pt x="379" y="75"/>
                </a:lnTo>
                <a:lnTo>
                  <a:pt x="374" y="78"/>
                </a:lnTo>
                <a:lnTo>
                  <a:pt x="369" y="80"/>
                </a:lnTo>
                <a:lnTo>
                  <a:pt x="364" y="80"/>
                </a:lnTo>
                <a:lnTo>
                  <a:pt x="359" y="83"/>
                </a:lnTo>
                <a:lnTo>
                  <a:pt x="357" y="85"/>
                </a:lnTo>
                <a:lnTo>
                  <a:pt x="352" y="85"/>
                </a:lnTo>
                <a:lnTo>
                  <a:pt x="344" y="88"/>
                </a:lnTo>
                <a:lnTo>
                  <a:pt x="337" y="90"/>
                </a:lnTo>
                <a:lnTo>
                  <a:pt x="332" y="90"/>
                </a:lnTo>
                <a:lnTo>
                  <a:pt x="329" y="93"/>
                </a:lnTo>
                <a:lnTo>
                  <a:pt x="324" y="90"/>
                </a:lnTo>
                <a:lnTo>
                  <a:pt x="322" y="90"/>
                </a:lnTo>
                <a:lnTo>
                  <a:pt x="317" y="90"/>
                </a:lnTo>
                <a:lnTo>
                  <a:pt x="312" y="90"/>
                </a:lnTo>
                <a:lnTo>
                  <a:pt x="307" y="88"/>
                </a:lnTo>
                <a:lnTo>
                  <a:pt x="302" y="88"/>
                </a:lnTo>
                <a:lnTo>
                  <a:pt x="297" y="85"/>
                </a:lnTo>
                <a:lnTo>
                  <a:pt x="292" y="85"/>
                </a:lnTo>
                <a:lnTo>
                  <a:pt x="286" y="83"/>
                </a:lnTo>
                <a:lnTo>
                  <a:pt x="279" y="83"/>
                </a:lnTo>
                <a:lnTo>
                  <a:pt x="276" y="80"/>
                </a:lnTo>
                <a:lnTo>
                  <a:pt x="271" y="80"/>
                </a:lnTo>
                <a:lnTo>
                  <a:pt x="264" y="75"/>
                </a:lnTo>
                <a:lnTo>
                  <a:pt x="259" y="73"/>
                </a:lnTo>
                <a:lnTo>
                  <a:pt x="256" y="73"/>
                </a:lnTo>
                <a:lnTo>
                  <a:pt x="251" y="70"/>
                </a:lnTo>
                <a:lnTo>
                  <a:pt x="246" y="70"/>
                </a:lnTo>
                <a:lnTo>
                  <a:pt x="241" y="70"/>
                </a:lnTo>
                <a:lnTo>
                  <a:pt x="234" y="70"/>
                </a:lnTo>
                <a:lnTo>
                  <a:pt x="229" y="70"/>
                </a:lnTo>
                <a:lnTo>
                  <a:pt x="221" y="70"/>
                </a:lnTo>
                <a:lnTo>
                  <a:pt x="214" y="70"/>
                </a:lnTo>
                <a:lnTo>
                  <a:pt x="206" y="70"/>
                </a:lnTo>
                <a:lnTo>
                  <a:pt x="199" y="70"/>
                </a:lnTo>
                <a:lnTo>
                  <a:pt x="191" y="70"/>
                </a:lnTo>
                <a:lnTo>
                  <a:pt x="186" y="70"/>
                </a:lnTo>
                <a:lnTo>
                  <a:pt x="178" y="70"/>
                </a:lnTo>
                <a:lnTo>
                  <a:pt x="173" y="73"/>
                </a:lnTo>
                <a:lnTo>
                  <a:pt x="171" y="73"/>
                </a:lnTo>
                <a:lnTo>
                  <a:pt x="166" y="73"/>
                </a:lnTo>
                <a:lnTo>
                  <a:pt x="161" y="73"/>
                </a:lnTo>
                <a:lnTo>
                  <a:pt x="151" y="73"/>
                </a:lnTo>
                <a:lnTo>
                  <a:pt x="148" y="73"/>
                </a:lnTo>
                <a:lnTo>
                  <a:pt x="143" y="73"/>
                </a:lnTo>
                <a:lnTo>
                  <a:pt x="138" y="73"/>
                </a:lnTo>
                <a:lnTo>
                  <a:pt x="133" y="73"/>
                </a:lnTo>
                <a:lnTo>
                  <a:pt x="131" y="70"/>
                </a:lnTo>
                <a:lnTo>
                  <a:pt x="126" y="70"/>
                </a:lnTo>
                <a:lnTo>
                  <a:pt x="121" y="68"/>
                </a:lnTo>
                <a:lnTo>
                  <a:pt x="116" y="68"/>
                </a:lnTo>
                <a:lnTo>
                  <a:pt x="108" y="65"/>
                </a:lnTo>
                <a:lnTo>
                  <a:pt x="103" y="63"/>
                </a:lnTo>
                <a:lnTo>
                  <a:pt x="98" y="60"/>
                </a:lnTo>
                <a:lnTo>
                  <a:pt x="93" y="58"/>
                </a:lnTo>
                <a:lnTo>
                  <a:pt x="86" y="58"/>
                </a:lnTo>
                <a:lnTo>
                  <a:pt x="78" y="58"/>
                </a:lnTo>
                <a:lnTo>
                  <a:pt x="73" y="58"/>
                </a:lnTo>
                <a:lnTo>
                  <a:pt x="68" y="58"/>
                </a:lnTo>
                <a:lnTo>
                  <a:pt x="63" y="58"/>
                </a:lnTo>
                <a:lnTo>
                  <a:pt x="60" y="60"/>
                </a:lnTo>
                <a:lnTo>
                  <a:pt x="53" y="63"/>
                </a:lnTo>
                <a:lnTo>
                  <a:pt x="48" y="63"/>
                </a:lnTo>
                <a:lnTo>
                  <a:pt x="43" y="63"/>
                </a:lnTo>
                <a:lnTo>
                  <a:pt x="38" y="65"/>
                </a:lnTo>
                <a:lnTo>
                  <a:pt x="33" y="65"/>
                </a:lnTo>
                <a:lnTo>
                  <a:pt x="28" y="68"/>
                </a:lnTo>
                <a:lnTo>
                  <a:pt x="23" y="68"/>
                </a:lnTo>
                <a:lnTo>
                  <a:pt x="18" y="70"/>
                </a:lnTo>
                <a:lnTo>
                  <a:pt x="13" y="70"/>
                </a:lnTo>
                <a:lnTo>
                  <a:pt x="10" y="70"/>
                </a:lnTo>
                <a:lnTo>
                  <a:pt x="3" y="65"/>
                </a:lnTo>
                <a:lnTo>
                  <a:pt x="0" y="58"/>
                </a:lnTo>
                <a:lnTo>
                  <a:pt x="0" y="53"/>
                </a:lnTo>
                <a:lnTo>
                  <a:pt x="0" y="50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1" name="Freeform 37"/>
          <p:cNvSpPr/>
          <p:nvPr/>
        </p:nvSpPr>
        <p:spPr bwMode="auto">
          <a:xfrm>
            <a:off x="2465388" y="3457575"/>
            <a:ext cx="71437" cy="377825"/>
          </a:xfrm>
          <a:custGeom>
            <a:avLst/>
            <a:gdLst>
              <a:gd name="T0" fmla="*/ 5 w 45"/>
              <a:gd name="T1" fmla="*/ 0 h 238"/>
              <a:gd name="T2" fmla="*/ 5 w 45"/>
              <a:gd name="T3" fmla="*/ 7 h 238"/>
              <a:gd name="T4" fmla="*/ 5 w 45"/>
              <a:gd name="T5" fmla="*/ 17 h 238"/>
              <a:gd name="T6" fmla="*/ 5 w 45"/>
              <a:gd name="T7" fmla="*/ 27 h 238"/>
              <a:gd name="T8" fmla="*/ 5 w 45"/>
              <a:gd name="T9" fmla="*/ 37 h 238"/>
              <a:gd name="T10" fmla="*/ 5 w 45"/>
              <a:gd name="T11" fmla="*/ 50 h 238"/>
              <a:gd name="T12" fmla="*/ 5 w 45"/>
              <a:gd name="T13" fmla="*/ 60 h 238"/>
              <a:gd name="T14" fmla="*/ 5 w 45"/>
              <a:gd name="T15" fmla="*/ 73 h 238"/>
              <a:gd name="T16" fmla="*/ 5 w 45"/>
              <a:gd name="T17" fmla="*/ 83 h 238"/>
              <a:gd name="T18" fmla="*/ 5 w 45"/>
              <a:gd name="T19" fmla="*/ 95 h 238"/>
              <a:gd name="T20" fmla="*/ 2 w 45"/>
              <a:gd name="T21" fmla="*/ 108 h 238"/>
              <a:gd name="T22" fmla="*/ 2 w 45"/>
              <a:gd name="T23" fmla="*/ 118 h 238"/>
              <a:gd name="T24" fmla="*/ 0 w 45"/>
              <a:gd name="T25" fmla="*/ 128 h 238"/>
              <a:gd name="T26" fmla="*/ 0 w 45"/>
              <a:gd name="T27" fmla="*/ 138 h 238"/>
              <a:gd name="T28" fmla="*/ 0 w 45"/>
              <a:gd name="T29" fmla="*/ 148 h 238"/>
              <a:gd name="T30" fmla="*/ 0 w 45"/>
              <a:gd name="T31" fmla="*/ 158 h 238"/>
              <a:gd name="T32" fmla="*/ 2 w 45"/>
              <a:gd name="T33" fmla="*/ 171 h 238"/>
              <a:gd name="T34" fmla="*/ 5 w 45"/>
              <a:gd name="T35" fmla="*/ 183 h 238"/>
              <a:gd name="T36" fmla="*/ 5 w 45"/>
              <a:gd name="T37" fmla="*/ 193 h 238"/>
              <a:gd name="T38" fmla="*/ 7 w 45"/>
              <a:gd name="T39" fmla="*/ 203 h 238"/>
              <a:gd name="T40" fmla="*/ 7 w 45"/>
              <a:gd name="T41" fmla="*/ 213 h 238"/>
              <a:gd name="T42" fmla="*/ 10 w 45"/>
              <a:gd name="T43" fmla="*/ 223 h 238"/>
              <a:gd name="T44" fmla="*/ 45 w 45"/>
              <a:gd name="T45" fmla="*/ 238 h 238"/>
              <a:gd name="T46" fmla="*/ 43 w 45"/>
              <a:gd name="T47" fmla="*/ 231 h 238"/>
              <a:gd name="T48" fmla="*/ 43 w 45"/>
              <a:gd name="T49" fmla="*/ 221 h 238"/>
              <a:gd name="T50" fmla="*/ 40 w 45"/>
              <a:gd name="T51" fmla="*/ 211 h 238"/>
              <a:gd name="T52" fmla="*/ 38 w 45"/>
              <a:gd name="T53" fmla="*/ 198 h 238"/>
              <a:gd name="T54" fmla="*/ 35 w 45"/>
              <a:gd name="T55" fmla="*/ 186 h 238"/>
              <a:gd name="T56" fmla="*/ 33 w 45"/>
              <a:gd name="T57" fmla="*/ 176 h 238"/>
              <a:gd name="T58" fmla="*/ 33 w 45"/>
              <a:gd name="T59" fmla="*/ 168 h 238"/>
              <a:gd name="T60" fmla="*/ 30 w 45"/>
              <a:gd name="T61" fmla="*/ 158 h 238"/>
              <a:gd name="T62" fmla="*/ 30 w 45"/>
              <a:gd name="T63" fmla="*/ 148 h 238"/>
              <a:gd name="T64" fmla="*/ 30 w 45"/>
              <a:gd name="T65" fmla="*/ 135 h 238"/>
              <a:gd name="T66" fmla="*/ 30 w 45"/>
              <a:gd name="T67" fmla="*/ 125 h 238"/>
              <a:gd name="T68" fmla="*/ 30 w 45"/>
              <a:gd name="T69" fmla="*/ 113 h 238"/>
              <a:gd name="T70" fmla="*/ 33 w 45"/>
              <a:gd name="T71" fmla="*/ 103 h 238"/>
              <a:gd name="T72" fmla="*/ 35 w 45"/>
              <a:gd name="T73" fmla="*/ 93 h 238"/>
              <a:gd name="T74" fmla="*/ 35 w 45"/>
              <a:gd name="T75" fmla="*/ 85 h 238"/>
              <a:gd name="T76" fmla="*/ 35 w 45"/>
              <a:gd name="T77" fmla="*/ 78 h 238"/>
              <a:gd name="T78" fmla="*/ 38 w 45"/>
              <a:gd name="T79" fmla="*/ 65 h 238"/>
              <a:gd name="T80" fmla="*/ 38 w 45"/>
              <a:gd name="T81" fmla="*/ 55 h 238"/>
              <a:gd name="T82" fmla="*/ 38 w 45"/>
              <a:gd name="T83" fmla="*/ 42 h 238"/>
              <a:gd name="T84" fmla="*/ 38 w 45"/>
              <a:gd name="T85" fmla="*/ 32 h 238"/>
              <a:gd name="T86" fmla="*/ 40 w 45"/>
              <a:gd name="T87" fmla="*/ 22 h 238"/>
              <a:gd name="T88" fmla="*/ 40 w 45"/>
              <a:gd name="T89" fmla="*/ 15 h 238"/>
              <a:gd name="T90" fmla="*/ 5 w 45"/>
              <a:gd name="T91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5" h="238">
                <a:moveTo>
                  <a:pt x="5" y="0"/>
                </a:moveTo>
                <a:lnTo>
                  <a:pt x="5" y="0"/>
                </a:lnTo>
                <a:lnTo>
                  <a:pt x="5" y="5"/>
                </a:lnTo>
                <a:lnTo>
                  <a:pt x="5" y="7"/>
                </a:lnTo>
                <a:lnTo>
                  <a:pt x="5" y="12"/>
                </a:lnTo>
                <a:lnTo>
                  <a:pt x="5" y="17"/>
                </a:lnTo>
                <a:lnTo>
                  <a:pt x="5" y="22"/>
                </a:lnTo>
                <a:lnTo>
                  <a:pt x="5" y="27"/>
                </a:lnTo>
                <a:lnTo>
                  <a:pt x="5" y="32"/>
                </a:lnTo>
                <a:lnTo>
                  <a:pt x="5" y="37"/>
                </a:lnTo>
                <a:lnTo>
                  <a:pt x="5" y="45"/>
                </a:lnTo>
                <a:lnTo>
                  <a:pt x="5" y="50"/>
                </a:lnTo>
                <a:lnTo>
                  <a:pt x="5" y="55"/>
                </a:lnTo>
                <a:lnTo>
                  <a:pt x="5" y="60"/>
                </a:lnTo>
                <a:lnTo>
                  <a:pt x="5" y="68"/>
                </a:lnTo>
                <a:lnTo>
                  <a:pt x="5" y="73"/>
                </a:lnTo>
                <a:lnTo>
                  <a:pt x="5" y="78"/>
                </a:lnTo>
                <a:lnTo>
                  <a:pt x="5" y="83"/>
                </a:lnTo>
                <a:lnTo>
                  <a:pt x="5" y="90"/>
                </a:lnTo>
                <a:lnTo>
                  <a:pt x="5" y="95"/>
                </a:lnTo>
                <a:lnTo>
                  <a:pt x="2" y="100"/>
                </a:lnTo>
                <a:lnTo>
                  <a:pt x="2" y="108"/>
                </a:lnTo>
                <a:lnTo>
                  <a:pt x="2" y="113"/>
                </a:lnTo>
                <a:lnTo>
                  <a:pt x="2" y="118"/>
                </a:lnTo>
                <a:lnTo>
                  <a:pt x="0" y="123"/>
                </a:lnTo>
                <a:lnTo>
                  <a:pt x="0" y="128"/>
                </a:lnTo>
                <a:lnTo>
                  <a:pt x="0" y="133"/>
                </a:lnTo>
                <a:lnTo>
                  <a:pt x="0" y="138"/>
                </a:lnTo>
                <a:lnTo>
                  <a:pt x="0" y="143"/>
                </a:lnTo>
                <a:lnTo>
                  <a:pt x="0" y="148"/>
                </a:lnTo>
                <a:lnTo>
                  <a:pt x="0" y="155"/>
                </a:lnTo>
                <a:lnTo>
                  <a:pt x="0" y="158"/>
                </a:lnTo>
                <a:lnTo>
                  <a:pt x="2" y="165"/>
                </a:lnTo>
                <a:lnTo>
                  <a:pt x="2" y="171"/>
                </a:lnTo>
                <a:lnTo>
                  <a:pt x="2" y="176"/>
                </a:lnTo>
                <a:lnTo>
                  <a:pt x="5" y="183"/>
                </a:lnTo>
                <a:lnTo>
                  <a:pt x="5" y="188"/>
                </a:lnTo>
                <a:lnTo>
                  <a:pt x="5" y="193"/>
                </a:lnTo>
                <a:lnTo>
                  <a:pt x="7" y="201"/>
                </a:lnTo>
                <a:lnTo>
                  <a:pt x="7" y="203"/>
                </a:lnTo>
                <a:lnTo>
                  <a:pt x="7" y="208"/>
                </a:lnTo>
                <a:lnTo>
                  <a:pt x="7" y="213"/>
                </a:lnTo>
                <a:lnTo>
                  <a:pt x="10" y="218"/>
                </a:lnTo>
                <a:lnTo>
                  <a:pt x="10" y="223"/>
                </a:lnTo>
                <a:lnTo>
                  <a:pt x="12" y="226"/>
                </a:lnTo>
                <a:lnTo>
                  <a:pt x="45" y="238"/>
                </a:lnTo>
                <a:lnTo>
                  <a:pt x="45" y="236"/>
                </a:lnTo>
                <a:lnTo>
                  <a:pt x="43" y="231"/>
                </a:lnTo>
                <a:lnTo>
                  <a:pt x="43" y="226"/>
                </a:lnTo>
                <a:lnTo>
                  <a:pt x="43" y="221"/>
                </a:lnTo>
                <a:lnTo>
                  <a:pt x="40" y="216"/>
                </a:lnTo>
                <a:lnTo>
                  <a:pt x="40" y="211"/>
                </a:lnTo>
                <a:lnTo>
                  <a:pt x="38" y="203"/>
                </a:lnTo>
                <a:lnTo>
                  <a:pt x="38" y="198"/>
                </a:lnTo>
                <a:lnTo>
                  <a:pt x="35" y="193"/>
                </a:lnTo>
                <a:lnTo>
                  <a:pt x="35" y="186"/>
                </a:lnTo>
                <a:lnTo>
                  <a:pt x="35" y="181"/>
                </a:lnTo>
                <a:lnTo>
                  <a:pt x="33" y="176"/>
                </a:lnTo>
                <a:lnTo>
                  <a:pt x="33" y="171"/>
                </a:lnTo>
                <a:lnTo>
                  <a:pt x="33" y="168"/>
                </a:lnTo>
                <a:lnTo>
                  <a:pt x="30" y="163"/>
                </a:lnTo>
                <a:lnTo>
                  <a:pt x="30" y="158"/>
                </a:lnTo>
                <a:lnTo>
                  <a:pt x="30" y="153"/>
                </a:lnTo>
                <a:lnTo>
                  <a:pt x="30" y="148"/>
                </a:lnTo>
                <a:lnTo>
                  <a:pt x="30" y="143"/>
                </a:lnTo>
                <a:lnTo>
                  <a:pt x="30" y="135"/>
                </a:lnTo>
                <a:lnTo>
                  <a:pt x="30" y="130"/>
                </a:lnTo>
                <a:lnTo>
                  <a:pt x="30" y="125"/>
                </a:lnTo>
                <a:lnTo>
                  <a:pt x="30" y="118"/>
                </a:lnTo>
                <a:lnTo>
                  <a:pt x="30" y="113"/>
                </a:lnTo>
                <a:lnTo>
                  <a:pt x="33" y="108"/>
                </a:lnTo>
                <a:lnTo>
                  <a:pt x="33" y="103"/>
                </a:lnTo>
                <a:lnTo>
                  <a:pt x="33" y="98"/>
                </a:lnTo>
                <a:lnTo>
                  <a:pt x="35" y="93"/>
                </a:lnTo>
                <a:lnTo>
                  <a:pt x="35" y="88"/>
                </a:lnTo>
                <a:lnTo>
                  <a:pt x="35" y="85"/>
                </a:lnTo>
                <a:lnTo>
                  <a:pt x="35" y="80"/>
                </a:lnTo>
                <a:lnTo>
                  <a:pt x="35" y="78"/>
                </a:lnTo>
                <a:lnTo>
                  <a:pt x="35" y="73"/>
                </a:lnTo>
                <a:lnTo>
                  <a:pt x="38" y="65"/>
                </a:lnTo>
                <a:lnTo>
                  <a:pt x="38" y="60"/>
                </a:lnTo>
                <a:lnTo>
                  <a:pt x="38" y="55"/>
                </a:lnTo>
                <a:lnTo>
                  <a:pt x="38" y="47"/>
                </a:lnTo>
                <a:lnTo>
                  <a:pt x="38" y="42"/>
                </a:lnTo>
                <a:lnTo>
                  <a:pt x="38" y="37"/>
                </a:lnTo>
                <a:lnTo>
                  <a:pt x="38" y="32"/>
                </a:lnTo>
                <a:lnTo>
                  <a:pt x="38" y="27"/>
                </a:lnTo>
                <a:lnTo>
                  <a:pt x="40" y="22"/>
                </a:lnTo>
                <a:lnTo>
                  <a:pt x="40" y="17"/>
                </a:lnTo>
                <a:lnTo>
                  <a:pt x="40" y="15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2" name="Freeform 38"/>
          <p:cNvSpPr/>
          <p:nvPr/>
        </p:nvSpPr>
        <p:spPr bwMode="auto">
          <a:xfrm>
            <a:off x="1639888" y="3760788"/>
            <a:ext cx="1646237" cy="865187"/>
          </a:xfrm>
          <a:custGeom>
            <a:avLst/>
            <a:gdLst>
              <a:gd name="T0" fmla="*/ 738 w 1037"/>
              <a:gd name="T1" fmla="*/ 93 h 545"/>
              <a:gd name="T2" fmla="*/ 676 w 1037"/>
              <a:gd name="T3" fmla="*/ 72 h 545"/>
              <a:gd name="T4" fmla="*/ 600 w 1037"/>
              <a:gd name="T5" fmla="*/ 47 h 545"/>
              <a:gd name="T6" fmla="*/ 520 w 1037"/>
              <a:gd name="T7" fmla="*/ 22 h 545"/>
              <a:gd name="T8" fmla="*/ 447 w 1037"/>
              <a:gd name="T9" fmla="*/ 5 h 545"/>
              <a:gd name="T10" fmla="*/ 399 w 1037"/>
              <a:gd name="T11" fmla="*/ 0 h 545"/>
              <a:gd name="T12" fmla="*/ 359 w 1037"/>
              <a:gd name="T13" fmla="*/ 10 h 545"/>
              <a:gd name="T14" fmla="*/ 301 w 1037"/>
              <a:gd name="T15" fmla="*/ 40 h 545"/>
              <a:gd name="T16" fmla="*/ 234 w 1037"/>
              <a:gd name="T17" fmla="*/ 82 h 545"/>
              <a:gd name="T18" fmla="*/ 166 w 1037"/>
              <a:gd name="T19" fmla="*/ 133 h 545"/>
              <a:gd name="T20" fmla="*/ 100 w 1037"/>
              <a:gd name="T21" fmla="*/ 183 h 545"/>
              <a:gd name="T22" fmla="*/ 50 w 1037"/>
              <a:gd name="T23" fmla="*/ 228 h 545"/>
              <a:gd name="T24" fmla="*/ 8 w 1037"/>
              <a:gd name="T25" fmla="*/ 288 h 545"/>
              <a:gd name="T26" fmla="*/ 8 w 1037"/>
              <a:gd name="T27" fmla="*/ 334 h 545"/>
              <a:gd name="T28" fmla="*/ 38 w 1037"/>
              <a:gd name="T29" fmla="*/ 374 h 545"/>
              <a:gd name="T30" fmla="*/ 80 w 1037"/>
              <a:gd name="T31" fmla="*/ 429 h 545"/>
              <a:gd name="T32" fmla="*/ 123 w 1037"/>
              <a:gd name="T33" fmla="*/ 484 h 545"/>
              <a:gd name="T34" fmla="*/ 196 w 1037"/>
              <a:gd name="T35" fmla="*/ 529 h 545"/>
              <a:gd name="T36" fmla="*/ 254 w 1037"/>
              <a:gd name="T37" fmla="*/ 517 h 545"/>
              <a:gd name="T38" fmla="*/ 299 w 1037"/>
              <a:gd name="T39" fmla="*/ 482 h 545"/>
              <a:gd name="T40" fmla="*/ 352 w 1037"/>
              <a:gd name="T41" fmla="*/ 442 h 545"/>
              <a:gd name="T42" fmla="*/ 399 w 1037"/>
              <a:gd name="T43" fmla="*/ 399 h 545"/>
              <a:gd name="T44" fmla="*/ 457 w 1037"/>
              <a:gd name="T45" fmla="*/ 349 h 545"/>
              <a:gd name="T46" fmla="*/ 505 w 1037"/>
              <a:gd name="T47" fmla="*/ 359 h 545"/>
              <a:gd name="T48" fmla="*/ 553 w 1037"/>
              <a:gd name="T49" fmla="*/ 366 h 545"/>
              <a:gd name="T50" fmla="*/ 603 w 1037"/>
              <a:gd name="T51" fmla="*/ 416 h 545"/>
              <a:gd name="T52" fmla="*/ 661 w 1037"/>
              <a:gd name="T53" fmla="*/ 459 h 545"/>
              <a:gd name="T54" fmla="*/ 731 w 1037"/>
              <a:gd name="T55" fmla="*/ 499 h 545"/>
              <a:gd name="T56" fmla="*/ 811 w 1037"/>
              <a:gd name="T57" fmla="*/ 532 h 545"/>
              <a:gd name="T58" fmla="*/ 887 w 1037"/>
              <a:gd name="T59" fmla="*/ 545 h 545"/>
              <a:gd name="T60" fmla="*/ 937 w 1037"/>
              <a:gd name="T61" fmla="*/ 545 h 545"/>
              <a:gd name="T62" fmla="*/ 985 w 1037"/>
              <a:gd name="T63" fmla="*/ 540 h 545"/>
              <a:gd name="T64" fmla="*/ 1035 w 1037"/>
              <a:gd name="T65" fmla="*/ 504 h 545"/>
              <a:gd name="T66" fmla="*/ 1002 w 1037"/>
              <a:gd name="T67" fmla="*/ 502 h 545"/>
              <a:gd name="T68" fmla="*/ 939 w 1037"/>
              <a:gd name="T69" fmla="*/ 507 h 545"/>
              <a:gd name="T70" fmla="*/ 869 w 1037"/>
              <a:gd name="T71" fmla="*/ 509 h 545"/>
              <a:gd name="T72" fmla="*/ 816 w 1037"/>
              <a:gd name="T73" fmla="*/ 497 h 545"/>
              <a:gd name="T74" fmla="*/ 764 w 1037"/>
              <a:gd name="T75" fmla="*/ 477 h 545"/>
              <a:gd name="T76" fmla="*/ 708 w 1037"/>
              <a:gd name="T77" fmla="*/ 449 h 545"/>
              <a:gd name="T78" fmla="*/ 653 w 1037"/>
              <a:gd name="T79" fmla="*/ 411 h 545"/>
              <a:gd name="T80" fmla="*/ 603 w 1037"/>
              <a:gd name="T81" fmla="*/ 374 h 545"/>
              <a:gd name="T82" fmla="*/ 560 w 1037"/>
              <a:gd name="T83" fmla="*/ 316 h 545"/>
              <a:gd name="T84" fmla="*/ 565 w 1037"/>
              <a:gd name="T85" fmla="*/ 276 h 545"/>
              <a:gd name="T86" fmla="*/ 525 w 1037"/>
              <a:gd name="T87" fmla="*/ 319 h 545"/>
              <a:gd name="T88" fmla="*/ 502 w 1037"/>
              <a:gd name="T89" fmla="*/ 308 h 545"/>
              <a:gd name="T90" fmla="*/ 485 w 1037"/>
              <a:gd name="T91" fmla="*/ 283 h 545"/>
              <a:gd name="T92" fmla="*/ 450 w 1037"/>
              <a:gd name="T93" fmla="*/ 308 h 545"/>
              <a:gd name="T94" fmla="*/ 397 w 1037"/>
              <a:gd name="T95" fmla="*/ 356 h 545"/>
              <a:gd name="T96" fmla="*/ 349 w 1037"/>
              <a:gd name="T97" fmla="*/ 399 h 545"/>
              <a:gd name="T98" fmla="*/ 296 w 1037"/>
              <a:gd name="T99" fmla="*/ 442 h 545"/>
              <a:gd name="T100" fmla="*/ 254 w 1037"/>
              <a:gd name="T101" fmla="*/ 477 h 545"/>
              <a:gd name="T102" fmla="*/ 201 w 1037"/>
              <a:gd name="T103" fmla="*/ 497 h 545"/>
              <a:gd name="T104" fmla="*/ 133 w 1037"/>
              <a:gd name="T105" fmla="*/ 447 h 545"/>
              <a:gd name="T106" fmla="*/ 60 w 1037"/>
              <a:gd name="T107" fmla="*/ 369 h 545"/>
              <a:gd name="T108" fmla="*/ 38 w 1037"/>
              <a:gd name="T109" fmla="*/ 314 h 545"/>
              <a:gd name="T110" fmla="*/ 88 w 1037"/>
              <a:gd name="T111" fmla="*/ 261 h 545"/>
              <a:gd name="T112" fmla="*/ 151 w 1037"/>
              <a:gd name="T113" fmla="*/ 198 h 545"/>
              <a:gd name="T114" fmla="*/ 226 w 1037"/>
              <a:gd name="T115" fmla="*/ 130 h 545"/>
              <a:gd name="T116" fmla="*/ 301 w 1037"/>
              <a:gd name="T117" fmla="*/ 72 h 545"/>
              <a:gd name="T118" fmla="*/ 369 w 1037"/>
              <a:gd name="T119" fmla="*/ 32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37" h="545">
                <a:moveTo>
                  <a:pt x="774" y="105"/>
                </a:moveTo>
                <a:lnTo>
                  <a:pt x="771" y="105"/>
                </a:lnTo>
                <a:lnTo>
                  <a:pt x="769" y="103"/>
                </a:lnTo>
                <a:lnTo>
                  <a:pt x="764" y="103"/>
                </a:lnTo>
                <a:lnTo>
                  <a:pt x="759" y="100"/>
                </a:lnTo>
                <a:lnTo>
                  <a:pt x="756" y="98"/>
                </a:lnTo>
                <a:lnTo>
                  <a:pt x="751" y="98"/>
                </a:lnTo>
                <a:lnTo>
                  <a:pt x="746" y="95"/>
                </a:lnTo>
                <a:lnTo>
                  <a:pt x="743" y="95"/>
                </a:lnTo>
                <a:lnTo>
                  <a:pt x="738" y="93"/>
                </a:lnTo>
                <a:lnTo>
                  <a:pt x="733" y="90"/>
                </a:lnTo>
                <a:lnTo>
                  <a:pt x="728" y="90"/>
                </a:lnTo>
                <a:lnTo>
                  <a:pt x="723" y="87"/>
                </a:lnTo>
                <a:lnTo>
                  <a:pt x="716" y="85"/>
                </a:lnTo>
                <a:lnTo>
                  <a:pt x="711" y="82"/>
                </a:lnTo>
                <a:lnTo>
                  <a:pt x="703" y="80"/>
                </a:lnTo>
                <a:lnTo>
                  <a:pt x="698" y="77"/>
                </a:lnTo>
                <a:lnTo>
                  <a:pt x="691" y="75"/>
                </a:lnTo>
                <a:lnTo>
                  <a:pt x="683" y="72"/>
                </a:lnTo>
                <a:lnTo>
                  <a:pt x="676" y="72"/>
                </a:lnTo>
                <a:lnTo>
                  <a:pt x="671" y="70"/>
                </a:lnTo>
                <a:lnTo>
                  <a:pt x="663" y="67"/>
                </a:lnTo>
                <a:lnTo>
                  <a:pt x="656" y="65"/>
                </a:lnTo>
                <a:lnTo>
                  <a:pt x="648" y="62"/>
                </a:lnTo>
                <a:lnTo>
                  <a:pt x="640" y="60"/>
                </a:lnTo>
                <a:lnTo>
                  <a:pt x="633" y="57"/>
                </a:lnTo>
                <a:lnTo>
                  <a:pt x="625" y="55"/>
                </a:lnTo>
                <a:lnTo>
                  <a:pt x="615" y="52"/>
                </a:lnTo>
                <a:lnTo>
                  <a:pt x="610" y="50"/>
                </a:lnTo>
                <a:lnTo>
                  <a:pt x="600" y="47"/>
                </a:lnTo>
                <a:lnTo>
                  <a:pt x="593" y="45"/>
                </a:lnTo>
                <a:lnTo>
                  <a:pt x="583" y="42"/>
                </a:lnTo>
                <a:lnTo>
                  <a:pt x="575" y="40"/>
                </a:lnTo>
                <a:lnTo>
                  <a:pt x="568" y="37"/>
                </a:lnTo>
                <a:lnTo>
                  <a:pt x="560" y="35"/>
                </a:lnTo>
                <a:lnTo>
                  <a:pt x="553" y="32"/>
                </a:lnTo>
                <a:lnTo>
                  <a:pt x="545" y="30"/>
                </a:lnTo>
                <a:lnTo>
                  <a:pt x="535" y="27"/>
                </a:lnTo>
                <a:lnTo>
                  <a:pt x="527" y="25"/>
                </a:lnTo>
                <a:lnTo>
                  <a:pt x="520" y="22"/>
                </a:lnTo>
                <a:lnTo>
                  <a:pt x="512" y="22"/>
                </a:lnTo>
                <a:lnTo>
                  <a:pt x="505" y="20"/>
                </a:lnTo>
                <a:lnTo>
                  <a:pt x="497" y="17"/>
                </a:lnTo>
                <a:lnTo>
                  <a:pt x="490" y="15"/>
                </a:lnTo>
                <a:lnTo>
                  <a:pt x="482" y="12"/>
                </a:lnTo>
                <a:lnTo>
                  <a:pt x="475" y="12"/>
                </a:lnTo>
                <a:lnTo>
                  <a:pt x="467" y="10"/>
                </a:lnTo>
                <a:lnTo>
                  <a:pt x="462" y="7"/>
                </a:lnTo>
                <a:lnTo>
                  <a:pt x="455" y="7"/>
                </a:lnTo>
                <a:lnTo>
                  <a:pt x="447" y="5"/>
                </a:lnTo>
                <a:lnTo>
                  <a:pt x="442" y="5"/>
                </a:lnTo>
                <a:lnTo>
                  <a:pt x="437" y="2"/>
                </a:lnTo>
                <a:lnTo>
                  <a:pt x="432" y="2"/>
                </a:lnTo>
                <a:lnTo>
                  <a:pt x="427" y="0"/>
                </a:lnTo>
                <a:lnTo>
                  <a:pt x="419" y="0"/>
                </a:lnTo>
                <a:lnTo>
                  <a:pt x="417" y="0"/>
                </a:lnTo>
                <a:lnTo>
                  <a:pt x="412" y="0"/>
                </a:lnTo>
                <a:lnTo>
                  <a:pt x="407" y="0"/>
                </a:lnTo>
                <a:lnTo>
                  <a:pt x="404" y="0"/>
                </a:lnTo>
                <a:lnTo>
                  <a:pt x="399" y="0"/>
                </a:lnTo>
                <a:lnTo>
                  <a:pt x="397" y="0"/>
                </a:lnTo>
                <a:lnTo>
                  <a:pt x="394" y="0"/>
                </a:lnTo>
                <a:lnTo>
                  <a:pt x="389" y="0"/>
                </a:lnTo>
                <a:lnTo>
                  <a:pt x="387" y="0"/>
                </a:lnTo>
                <a:lnTo>
                  <a:pt x="382" y="2"/>
                </a:lnTo>
                <a:lnTo>
                  <a:pt x="377" y="2"/>
                </a:lnTo>
                <a:lnTo>
                  <a:pt x="374" y="2"/>
                </a:lnTo>
                <a:lnTo>
                  <a:pt x="369" y="5"/>
                </a:lnTo>
                <a:lnTo>
                  <a:pt x="364" y="7"/>
                </a:lnTo>
                <a:lnTo>
                  <a:pt x="359" y="10"/>
                </a:lnTo>
                <a:lnTo>
                  <a:pt x="354" y="12"/>
                </a:lnTo>
                <a:lnTo>
                  <a:pt x="349" y="15"/>
                </a:lnTo>
                <a:lnTo>
                  <a:pt x="344" y="17"/>
                </a:lnTo>
                <a:lnTo>
                  <a:pt x="339" y="20"/>
                </a:lnTo>
                <a:lnTo>
                  <a:pt x="332" y="22"/>
                </a:lnTo>
                <a:lnTo>
                  <a:pt x="326" y="25"/>
                </a:lnTo>
                <a:lnTo>
                  <a:pt x="321" y="30"/>
                </a:lnTo>
                <a:lnTo>
                  <a:pt x="314" y="32"/>
                </a:lnTo>
                <a:lnTo>
                  <a:pt x="309" y="35"/>
                </a:lnTo>
                <a:lnTo>
                  <a:pt x="301" y="40"/>
                </a:lnTo>
                <a:lnTo>
                  <a:pt x="296" y="45"/>
                </a:lnTo>
                <a:lnTo>
                  <a:pt x="289" y="47"/>
                </a:lnTo>
                <a:lnTo>
                  <a:pt x="281" y="52"/>
                </a:lnTo>
                <a:lnTo>
                  <a:pt x="274" y="55"/>
                </a:lnTo>
                <a:lnTo>
                  <a:pt x="269" y="60"/>
                </a:lnTo>
                <a:lnTo>
                  <a:pt x="261" y="65"/>
                </a:lnTo>
                <a:lnTo>
                  <a:pt x="254" y="67"/>
                </a:lnTo>
                <a:lnTo>
                  <a:pt x="249" y="72"/>
                </a:lnTo>
                <a:lnTo>
                  <a:pt x="241" y="77"/>
                </a:lnTo>
                <a:lnTo>
                  <a:pt x="234" y="82"/>
                </a:lnTo>
                <a:lnTo>
                  <a:pt x="226" y="87"/>
                </a:lnTo>
                <a:lnTo>
                  <a:pt x="221" y="93"/>
                </a:lnTo>
                <a:lnTo>
                  <a:pt x="213" y="98"/>
                </a:lnTo>
                <a:lnTo>
                  <a:pt x="206" y="103"/>
                </a:lnTo>
                <a:lnTo>
                  <a:pt x="201" y="108"/>
                </a:lnTo>
                <a:lnTo>
                  <a:pt x="193" y="113"/>
                </a:lnTo>
                <a:lnTo>
                  <a:pt x="186" y="118"/>
                </a:lnTo>
                <a:lnTo>
                  <a:pt x="178" y="123"/>
                </a:lnTo>
                <a:lnTo>
                  <a:pt x="173" y="128"/>
                </a:lnTo>
                <a:lnTo>
                  <a:pt x="166" y="133"/>
                </a:lnTo>
                <a:lnTo>
                  <a:pt x="158" y="138"/>
                </a:lnTo>
                <a:lnTo>
                  <a:pt x="151" y="143"/>
                </a:lnTo>
                <a:lnTo>
                  <a:pt x="146" y="148"/>
                </a:lnTo>
                <a:lnTo>
                  <a:pt x="138" y="153"/>
                </a:lnTo>
                <a:lnTo>
                  <a:pt x="133" y="158"/>
                </a:lnTo>
                <a:lnTo>
                  <a:pt x="126" y="163"/>
                </a:lnTo>
                <a:lnTo>
                  <a:pt x="121" y="168"/>
                </a:lnTo>
                <a:lnTo>
                  <a:pt x="113" y="173"/>
                </a:lnTo>
                <a:lnTo>
                  <a:pt x="108" y="178"/>
                </a:lnTo>
                <a:lnTo>
                  <a:pt x="100" y="183"/>
                </a:lnTo>
                <a:lnTo>
                  <a:pt x="95" y="188"/>
                </a:lnTo>
                <a:lnTo>
                  <a:pt x="90" y="193"/>
                </a:lnTo>
                <a:lnTo>
                  <a:pt x="85" y="198"/>
                </a:lnTo>
                <a:lnTo>
                  <a:pt x="80" y="203"/>
                </a:lnTo>
                <a:lnTo>
                  <a:pt x="75" y="206"/>
                </a:lnTo>
                <a:lnTo>
                  <a:pt x="70" y="211"/>
                </a:lnTo>
                <a:lnTo>
                  <a:pt x="65" y="216"/>
                </a:lnTo>
                <a:lnTo>
                  <a:pt x="60" y="221"/>
                </a:lnTo>
                <a:lnTo>
                  <a:pt x="55" y="226"/>
                </a:lnTo>
                <a:lnTo>
                  <a:pt x="50" y="228"/>
                </a:lnTo>
                <a:lnTo>
                  <a:pt x="48" y="233"/>
                </a:lnTo>
                <a:lnTo>
                  <a:pt x="40" y="241"/>
                </a:lnTo>
                <a:lnTo>
                  <a:pt x="35" y="251"/>
                </a:lnTo>
                <a:lnTo>
                  <a:pt x="30" y="256"/>
                </a:lnTo>
                <a:lnTo>
                  <a:pt x="25" y="261"/>
                </a:lnTo>
                <a:lnTo>
                  <a:pt x="20" y="268"/>
                </a:lnTo>
                <a:lnTo>
                  <a:pt x="18" y="273"/>
                </a:lnTo>
                <a:lnTo>
                  <a:pt x="13" y="278"/>
                </a:lnTo>
                <a:lnTo>
                  <a:pt x="10" y="283"/>
                </a:lnTo>
                <a:lnTo>
                  <a:pt x="8" y="288"/>
                </a:lnTo>
                <a:lnTo>
                  <a:pt x="5" y="293"/>
                </a:lnTo>
                <a:lnTo>
                  <a:pt x="2" y="301"/>
                </a:lnTo>
                <a:lnTo>
                  <a:pt x="0" y="308"/>
                </a:lnTo>
                <a:lnTo>
                  <a:pt x="0" y="314"/>
                </a:lnTo>
                <a:lnTo>
                  <a:pt x="0" y="319"/>
                </a:lnTo>
                <a:lnTo>
                  <a:pt x="0" y="324"/>
                </a:lnTo>
                <a:lnTo>
                  <a:pt x="2" y="326"/>
                </a:lnTo>
                <a:lnTo>
                  <a:pt x="2" y="329"/>
                </a:lnTo>
                <a:lnTo>
                  <a:pt x="5" y="331"/>
                </a:lnTo>
                <a:lnTo>
                  <a:pt x="8" y="334"/>
                </a:lnTo>
                <a:lnTo>
                  <a:pt x="10" y="336"/>
                </a:lnTo>
                <a:lnTo>
                  <a:pt x="10" y="336"/>
                </a:lnTo>
                <a:lnTo>
                  <a:pt x="13" y="339"/>
                </a:lnTo>
                <a:lnTo>
                  <a:pt x="15" y="344"/>
                </a:lnTo>
                <a:lnTo>
                  <a:pt x="20" y="351"/>
                </a:lnTo>
                <a:lnTo>
                  <a:pt x="23" y="354"/>
                </a:lnTo>
                <a:lnTo>
                  <a:pt x="28" y="359"/>
                </a:lnTo>
                <a:lnTo>
                  <a:pt x="30" y="364"/>
                </a:lnTo>
                <a:lnTo>
                  <a:pt x="33" y="369"/>
                </a:lnTo>
                <a:lnTo>
                  <a:pt x="38" y="374"/>
                </a:lnTo>
                <a:lnTo>
                  <a:pt x="40" y="379"/>
                </a:lnTo>
                <a:lnTo>
                  <a:pt x="45" y="384"/>
                </a:lnTo>
                <a:lnTo>
                  <a:pt x="50" y="389"/>
                </a:lnTo>
                <a:lnTo>
                  <a:pt x="55" y="394"/>
                </a:lnTo>
                <a:lnTo>
                  <a:pt x="58" y="401"/>
                </a:lnTo>
                <a:lnTo>
                  <a:pt x="63" y="406"/>
                </a:lnTo>
                <a:lnTo>
                  <a:pt x="68" y="411"/>
                </a:lnTo>
                <a:lnTo>
                  <a:pt x="70" y="416"/>
                </a:lnTo>
                <a:lnTo>
                  <a:pt x="75" y="424"/>
                </a:lnTo>
                <a:lnTo>
                  <a:pt x="80" y="429"/>
                </a:lnTo>
                <a:lnTo>
                  <a:pt x="85" y="437"/>
                </a:lnTo>
                <a:lnTo>
                  <a:pt x="90" y="442"/>
                </a:lnTo>
                <a:lnTo>
                  <a:pt x="93" y="447"/>
                </a:lnTo>
                <a:lnTo>
                  <a:pt x="98" y="452"/>
                </a:lnTo>
                <a:lnTo>
                  <a:pt x="103" y="457"/>
                </a:lnTo>
                <a:lnTo>
                  <a:pt x="105" y="462"/>
                </a:lnTo>
                <a:lnTo>
                  <a:pt x="110" y="467"/>
                </a:lnTo>
                <a:lnTo>
                  <a:pt x="113" y="472"/>
                </a:lnTo>
                <a:lnTo>
                  <a:pt x="118" y="477"/>
                </a:lnTo>
                <a:lnTo>
                  <a:pt x="123" y="484"/>
                </a:lnTo>
                <a:lnTo>
                  <a:pt x="128" y="492"/>
                </a:lnTo>
                <a:lnTo>
                  <a:pt x="136" y="499"/>
                </a:lnTo>
                <a:lnTo>
                  <a:pt x="143" y="504"/>
                </a:lnTo>
                <a:lnTo>
                  <a:pt x="151" y="509"/>
                </a:lnTo>
                <a:lnTo>
                  <a:pt x="158" y="514"/>
                </a:lnTo>
                <a:lnTo>
                  <a:pt x="166" y="519"/>
                </a:lnTo>
                <a:lnTo>
                  <a:pt x="173" y="524"/>
                </a:lnTo>
                <a:lnTo>
                  <a:pt x="181" y="524"/>
                </a:lnTo>
                <a:lnTo>
                  <a:pt x="188" y="529"/>
                </a:lnTo>
                <a:lnTo>
                  <a:pt x="196" y="529"/>
                </a:lnTo>
                <a:lnTo>
                  <a:pt x="203" y="532"/>
                </a:lnTo>
                <a:lnTo>
                  <a:pt x="211" y="532"/>
                </a:lnTo>
                <a:lnTo>
                  <a:pt x="218" y="532"/>
                </a:lnTo>
                <a:lnTo>
                  <a:pt x="224" y="532"/>
                </a:lnTo>
                <a:lnTo>
                  <a:pt x="231" y="532"/>
                </a:lnTo>
                <a:lnTo>
                  <a:pt x="234" y="532"/>
                </a:lnTo>
                <a:lnTo>
                  <a:pt x="236" y="529"/>
                </a:lnTo>
                <a:lnTo>
                  <a:pt x="241" y="524"/>
                </a:lnTo>
                <a:lnTo>
                  <a:pt x="249" y="522"/>
                </a:lnTo>
                <a:lnTo>
                  <a:pt x="254" y="517"/>
                </a:lnTo>
                <a:lnTo>
                  <a:pt x="261" y="512"/>
                </a:lnTo>
                <a:lnTo>
                  <a:pt x="264" y="509"/>
                </a:lnTo>
                <a:lnTo>
                  <a:pt x="269" y="507"/>
                </a:lnTo>
                <a:lnTo>
                  <a:pt x="274" y="504"/>
                </a:lnTo>
                <a:lnTo>
                  <a:pt x="279" y="502"/>
                </a:lnTo>
                <a:lnTo>
                  <a:pt x="281" y="497"/>
                </a:lnTo>
                <a:lnTo>
                  <a:pt x="286" y="494"/>
                </a:lnTo>
                <a:lnTo>
                  <a:pt x="291" y="489"/>
                </a:lnTo>
                <a:lnTo>
                  <a:pt x="294" y="487"/>
                </a:lnTo>
                <a:lnTo>
                  <a:pt x="299" y="482"/>
                </a:lnTo>
                <a:lnTo>
                  <a:pt x="304" y="479"/>
                </a:lnTo>
                <a:lnTo>
                  <a:pt x="309" y="474"/>
                </a:lnTo>
                <a:lnTo>
                  <a:pt x="314" y="472"/>
                </a:lnTo>
                <a:lnTo>
                  <a:pt x="319" y="467"/>
                </a:lnTo>
                <a:lnTo>
                  <a:pt x="324" y="462"/>
                </a:lnTo>
                <a:lnTo>
                  <a:pt x="329" y="457"/>
                </a:lnTo>
                <a:lnTo>
                  <a:pt x="334" y="454"/>
                </a:lnTo>
                <a:lnTo>
                  <a:pt x="339" y="449"/>
                </a:lnTo>
                <a:lnTo>
                  <a:pt x="344" y="447"/>
                </a:lnTo>
                <a:lnTo>
                  <a:pt x="352" y="442"/>
                </a:lnTo>
                <a:lnTo>
                  <a:pt x="357" y="437"/>
                </a:lnTo>
                <a:lnTo>
                  <a:pt x="362" y="432"/>
                </a:lnTo>
                <a:lnTo>
                  <a:pt x="364" y="427"/>
                </a:lnTo>
                <a:lnTo>
                  <a:pt x="369" y="424"/>
                </a:lnTo>
                <a:lnTo>
                  <a:pt x="374" y="419"/>
                </a:lnTo>
                <a:lnTo>
                  <a:pt x="379" y="414"/>
                </a:lnTo>
                <a:lnTo>
                  <a:pt x="384" y="411"/>
                </a:lnTo>
                <a:lnTo>
                  <a:pt x="389" y="406"/>
                </a:lnTo>
                <a:lnTo>
                  <a:pt x="394" y="404"/>
                </a:lnTo>
                <a:lnTo>
                  <a:pt x="399" y="399"/>
                </a:lnTo>
                <a:lnTo>
                  <a:pt x="402" y="394"/>
                </a:lnTo>
                <a:lnTo>
                  <a:pt x="407" y="391"/>
                </a:lnTo>
                <a:lnTo>
                  <a:pt x="412" y="389"/>
                </a:lnTo>
                <a:lnTo>
                  <a:pt x="419" y="381"/>
                </a:lnTo>
                <a:lnTo>
                  <a:pt x="427" y="374"/>
                </a:lnTo>
                <a:lnTo>
                  <a:pt x="435" y="369"/>
                </a:lnTo>
                <a:lnTo>
                  <a:pt x="440" y="364"/>
                </a:lnTo>
                <a:lnTo>
                  <a:pt x="447" y="359"/>
                </a:lnTo>
                <a:lnTo>
                  <a:pt x="452" y="354"/>
                </a:lnTo>
                <a:lnTo>
                  <a:pt x="457" y="349"/>
                </a:lnTo>
                <a:lnTo>
                  <a:pt x="460" y="346"/>
                </a:lnTo>
                <a:lnTo>
                  <a:pt x="465" y="349"/>
                </a:lnTo>
                <a:lnTo>
                  <a:pt x="467" y="351"/>
                </a:lnTo>
                <a:lnTo>
                  <a:pt x="472" y="354"/>
                </a:lnTo>
                <a:lnTo>
                  <a:pt x="477" y="356"/>
                </a:lnTo>
                <a:lnTo>
                  <a:pt x="482" y="359"/>
                </a:lnTo>
                <a:lnTo>
                  <a:pt x="487" y="361"/>
                </a:lnTo>
                <a:lnTo>
                  <a:pt x="492" y="361"/>
                </a:lnTo>
                <a:lnTo>
                  <a:pt x="497" y="361"/>
                </a:lnTo>
                <a:lnTo>
                  <a:pt x="505" y="359"/>
                </a:lnTo>
                <a:lnTo>
                  <a:pt x="512" y="359"/>
                </a:lnTo>
                <a:lnTo>
                  <a:pt x="520" y="356"/>
                </a:lnTo>
                <a:lnTo>
                  <a:pt x="525" y="354"/>
                </a:lnTo>
                <a:lnTo>
                  <a:pt x="532" y="351"/>
                </a:lnTo>
                <a:lnTo>
                  <a:pt x="535" y="349"/>
                </a:lnTo>
                <a:lnTo>
                  <a:pt x="537" y="349"/>
                </a:lnTo>
                <a:lnTo>
                  <a:pt x="537" y="351"/>
                </a:lnTo>
                <a:lnTo>
                  <a:pt x="543" y="356"/>
                </a:lnTo>
                <a:lnTo>
                  <a:pt x="545" y="359"/>
                </a:lnTo>
                <a:lnTo>
                  <a:pt x="553" y="366"/>
                </a:lnTo>
                <a:lnTo>
                  <a:pt x="555" y="371"/>
                </a:lnTo>
                <a:lnTo>
                  <a:pt x="563" y="379"/>
                </a:lnTo>
                <a:lnTo>
                  <a:pt x="570" y="384"/>
                </a:lnTo>
                <a:lnTo>
                  <a:pt x="578" y="391"/>
                </a:lnTo>
                <a:lnTo>
                  <a:pt x="580" y="394"/>
                </a:lnTo>
                <a:lnTo>
                  <a:pt x="585" y="399"/>
                </a:lnTo>
                <a:lnTo>
                  <a:pt x="590" y="401"/>
                </a:lnTo>
                <a:lnTo>
                  <a:pt x="595" y="406"/>
                </a:lnTo>
                <a:lnTo>
                  <a:pt x="600" y="411"/>
                </a:lnTo>
                <a:lnTo>
                  <a:pt x="603" y="416"/>
                </a:lnTo>
                <a:lnTo>
                  <a:pt x="608" y="419"/>
                </a:lnTo>
                <a:lnTo>
                  <a:pt x="613" y="424"/>
                </a:lnTo>
                <a:lnTo>
                  <a:pt x="618" y="429"/>
                </a:lnTo>
                <a:lnTo>
                  <a:pt x="625" y="434"/>
                </a:lnTo>
                <a:lnTo>
                  <a:pt x="630" y="437"/>
                </a:lnTo>
                <a:lnTo>
                  <a:pt x="638" y="442"/>
                </a:lnTo>
                <a:lnTo>
                  <a:pt x="643" y="447"/>
                </a:lnTo>
                <a:lnTo>
                  <a:pt x="648" y="452"/>
                </a:lnTo>
                <a:lnTo>
                  <a:pt x="653" y="454"/>
                </a:lnTo>
                <a:lnTo>
                  <a:pt x="661" y="459"/>
                </a:lnTo>
                <a:lnTo>
                  <a:pt x="668" y="464"/>
                </a:lnTo>
                <a:lnTo>
                  <a:pt x="673" y="467"/>
                </a:lnTo>
                <a:lnTo>
                  <a:pt x="681" y="472"/>
                </a:lnTo>
                <a:lnTo>
                  <a:pt x="688" y="477"/>
                </a:lnTo>
                <a:lnTo>
                  <a:pt x="693" y="479"/>
                </a:lnTo>
                <a:lnTo>
                  <a:pt x="701" y="484"/>
                </a:lnTo>
                <a:lnTo>
                  <a:pt x="708" y="487"/>
                </a:lnTo>
                <a:lnTo>
                  <a:pt x="716" y="492"/>
                </a:lnTo>
                <a:lnTo>
                  <a:pt x="723" y="497"/>
                </a:lnTo>
                <a:lnTo>
                  <a:pt x="731" y="499"/>
                </a:lnTo>
                <a:lnTo>
                  <a:pt x="738" y="504"/>
                </a:lnTo>
                <a:lnTo>
                  <a:pt x="746" y="509"/>
                </a:lnTo>
                <a:lnTo>
                  <a:pt x="753" y="512"/>
                </a:lnTo>
                <a:lnTo>
                  <a:pt x="761" y="514"/>
                </a:lnTo>
                <a:lnTo>
                  <a:pt x="769" y="517"/>
                </a:lnTo>
                <a:lnTo>
                  <a:pt x="779" y="522"/>
                </a:lnTo>
                <a:lnTo>
                  <a:pt x="786" y="524"/>
                </a:lnTo>
                <a:lnTo>
                  <a:pt x="794" y="527"/>
                </a:lnTo>
                <a:lnTo>
                  <a:pt x="804" y="529"/>
                </a:lnTo>
                <a:lnTo>
                  <a:pt x="811" y="532"/>
                </a:lnTo>
                <a:lnTo>
                  <a:pt x="819" y="535"/>
                </a:lnTo>
                <a:lnTo>
                  <a:pt x="829" y="537"/>
                </a:lnTo>
                <a:lnTo>
                  <a:pt x="836" y="537"/>
                </a:lnTo>
                <a:lnTo>
                  <a:pt x="846" y="540"/>
                </a:lnTo>
                <a:lnTo>
                  <a:pt x="854" y="542"/>
                </a:lnTo>
                <a:lnTo>
                  <a:pt x="864" y="542"/>
                </a:lnTo>
                <a:lnTo>
                  <a:pt x="874" y="545"/>
                </a:lnTo>
                <a:lnTo>
                  <a:pt x="884" y="545"/>
                </a:lnTo>
                <a:lnTo>
                  <a:pt x="884" y="545"/>
                </a:lnTo>
                <a:lnTo>
                  <a:pt x="887" y="545"/>
                </a:lnTo>
                <a:lnTo>
                  <a:pt x="892" y="545"/>
                </a:lnTo>
                <a:lnTo>
                  <a:pt x="899" y="545"/>
                </a:lnTo>
                <a:lnTo>
                  <a:pt x="902" y="545"/>
                </a:lnTo>
                <a:lnTo>
                  <a:pt x="907" y="545"/>
                </a:lnTo>
                <a:lnTo>
                  <a:pt x="912" y="545"/>
                </a:lnTo>
                <a:lnTo>
                  <a:pt x="914" y="545"/>
                </a:lnTo>
                <a:lnTo>
                  <a:pt x="919" y="545"/>
                </a:lnTo>
                <a:lnTo>
                  <a:pt x="924" y="545"/>
                </a:lnTo>
                <a:lnTo>
                  <a:pt x="932" y="545"/>
                </a:lnTo>
                <a:lnTo>
                  <a:pt x="937" y="545"/>
                </a:lnTo>
                <a:lnTo>
                  <a:pt x="942" y="542"/>
                </a:lnTo>
                <a:lnTo>
                  <a:pt x="947" y="542"/>
                </a:lnTo>
                <a:lnTo>
                  <a:pt x="952" y="542"/>
                </a:lnTo>
                <a:lnTo>
                  <a:pt x="957" y="542"/>
                </a:lnTo>
                <a:lnTo>
                  <a:pt x="962" y="542"/>
                </a:lnTo>
                <a:lnTo>
                  <a:pt x="967" y="542"/>
                </a:lnTo>
                <a:lnTo>
                  <a:pt x="970" y="542"/>
                </a:lnTo>
                <a:lnTo>
                  <a:pt x="977" y="542"/>
                </a:lnTo>
                <a:lnTo>
                  <a:pt x="980" y="540"/>
                </a:lnTo>
                <a:lnTo>
                  <a:pt x="985" y="540"/>
                </a:lnTo>
                <a:lnTo>
                  <a:pt x="990" y="540"/>
                </a:lnTo>
                <a:lnTo>
                  <a:pt x="992" y="540"/>
                </a:lnTo>
                <a:lnTo>
                  <a:pt x="1000" y="537"/>
                </a:lnTo>
                <a:lnTo>
                  <a:pt x="1002" y="537"/>
                </a:lnTo>
                <a:lnTo>
                  <a:pt x="1010" y="535"/>
                </a:lnTo>
                <a:lnTo>
                  <a:pt x="1017" y="529"/>
                </a:lnTo>
                <a:lnTo>
                  <a:pt x="1022" y="522"/>
                </a:lnTo>
                <a:lnTo>
                  <a:pt x="1027" y="517"/>
                </a:lnTo>
                <a:lnTo>
                  <a:pt x="1030" y="509"/>
                </a:lnTo>
                <a:lnTo>
                  <a:pt x="1035" y="504"/>
                </a:lnTo>
                <a:lnTo>
                  <a:pt x="1037" y="499"/>
                </a:lnTo>
                <a:lnTo>
                  <a:pt x="1037" y="499"/>
                </a:lnTo>
                <a:lnTo>
                  <a:pt x="1037" y="499"/>
                </a:lnTo>
                <a:lnTo>
                  <a:pt x="1032" y="499"/>
                </a:lnTo>
                <a:lnTo>
                  <a:pt x="1027" y="499"/>
                </a:lnTo>
                <a:lnTo>
                  <a:pt x="1022" y="499"/>
                </a:lnTo>
                <a:lnTo>
                  <a:pt x="1017" y="499"/>
                </a:lnTo>
                <a:lnTo>
                  <a:pt x="1012" y="502"/>
                </a:lnTo>
                <a:lnTo>
                  <a:pt x="1007" y="502"/>
                </a:lnTo>
                <a:lnTo>
                  <a:pt x="1002" y="502"/>
                </a:lnTo>
                <a:lnTo>
                  <a:pt x="997" y="502"/>
                </a:lnTo>
                <a:lnTo>
                  <a:pt x="992" y="504"/>
                </a:lnTo>
                <a:lnTo>
                  <a:pt x="987" y="504"/>
                </a:lnTo>
                <a:lnTo>
                  <a:pt x="980" y="504"/>
                </a:lnTo>
                <a:lnTo>
                  <a:pt x="975" y="504"/>
                </a:lnTo>
                <a:lnTo>
                  <a:pt x="967" y="504"/>
                </a:lnTo>
                <a:lnTo>
                  <a:pt x="962" y="507"/>
                </a:lnTo>
                <a:lnTo>
                  <a:pt x="954" y="507"/>
                </a:lnTo>
                <a:lnTo>
                  <a:pt x="947" y="507"/>
                </a:lnTo>
                <a:lnTo>
                  <a:pt x="939" y="507"/>
                </a:lnTo>
                <a:lnTo>
                  <a:pt x="932" y="507"/>
                </a:lnTo>
                <a:lnTo>
                  <a:pt x="927" y="507"/>
                </a:lnTo>
                <a:lnTo>
                  <a:pt x="919" y="507"/>
                </a:lnTo>
                <a:lnTo>
                  <a:pt x="912" y="507"/>
                </a:lnTo>
                <a:lnTo>
                  <a:pt x="904" y="507"/>
                </a:lnTo>
                <a:lnTo>
                  <a:pt x="897" y="509"/>
                </a:lnTo>
                <a:lnTo>
                  <a:pt x="889" y="509"/>
                </a:lnTo>
                <a:lnTo>
                  <a:pt x="884" y="509"/>
                </a:lnTo>
                <a:lnTo>
                  <a:pt x="877" y="509"/>
                </a:lnTo>
                <a:lnTo>
                  <a:pt x="869" y="509"/>
                </a:lnTo>
                <a:lnTo>
                  <a:pt x="861" y="507"/>
                </a:lnTo>
                <a:lnTo>
                  <a:pt x="854" y="507"/>
                </a:lnTo>
                <a:lnTo>
                  <a:pt x="849" y="507"/>
                </a:lnTo>
                <a:lnTo>
                  <a:pt x="844" y="504"/>
                </a:lnTo>
                <a:lnTo>
                  <a:pt x="841" y="504"/>
                </a:lnTo>
                <a:lnTo>
                  <a:pt x="836" y="504"/>
                </a:lnTo>
                <a:lnTo>
                  <a:pt x="831" y="502"/>
                </a:lnTo>
                <a:lnTo>
                  <a:pt x="826" y="499"/>
                </a:lnTo>
                <a:lnTo>
                  <a:pt x="821" y="499"/>
                </a:lnTo>
                <a:lnTo>
                  <a:pt x="816" y="497"/>
                </a:lnTo>
                <a:lnTo>
                  <a:pt x="811" y="497"/>
                </a:lnTo>
                <a:lnTo>
                  <a:pt x="806" y="494"/>
                </a:lnTo>
                <a:lnTo>
                  <a:pt x="801" y="492"/>
                </a:lnTo>
                <a:lnTo>
                  <a:pt x="796" y="492"/>
                </a:lnTo>
                <a:lnTo>
                  <a:pt x="791" y="489"/>
                </a:lnTo>
                <a:lnTo>
                  <a:pt x="786" y="487"/>
                </a:lnTo>
                <a:lnTo>
                  <a:pt x="781" y="484"/>
                </a:lnTo>
                <a:lnTo>
                  <a:pt x="776" y="482"/>
                </a:lnTo>
                <a:lnTo>
                  <a:pt x="769" y="479"/>
                </a:lnTo>
                <a:lnTo>
                  <a:pt x="764" y="477"/>
                </a:lnTo>
                <a:lnTo>
                  <a:pt x="759" y="474"/>
                </a:lnTo>
                <a:lnTo>
                  <a:pt x="753" y="472"/>
                </a:lnTo>
                <a:lnTo>
                  <a:pt x="748" y="469"/>
                </a:lnTo>
                <a:lnTo>
                  <a:pt x="741" y="464"/>
                </a:lnTo>
                <a:lnTo>
                  <a:pt x="736" y="462"/>
                </a:lnTo>
                <a:lnTo>
                  <a:pt x="731" y="459"/>
                </a:lnTo>
                <a:lnTo>
                  <a:pt x="726" y="457"/>
                </a:lnTo>
                <a:lnTo>
                  <a:pt x="718" y="454"/>
                </a:lnTo>
                <a:lnTo>
                  <a:pt x="713" y="452"/>
                </a:lnTo>
                <a:lnTo>
                  <a:pt x="708" y="449"/>
                </a:lnTo>
                <a:lnTo>
                  <a:pt x="703" y="444"/>
                </a:lnTo>
                <a:lnTo>
                  <a:pt x="698" y="442"/>
                </a:lnTo>
                <a:lnTo>
                  <a:pt x="691" y="437"/>
                </a:lnTo>
                <a:lnTo>
                  <a:pt x="686" y="434"/>
                </a:lnTo>
                <a:lnTo>
                  <a:pt x="681" y="429"/>
                </a:lnTo>
                <a:lnTo>
                  <a:pt x="673" y="427"/>
                </a:lnTo>
                <a:lnTo>
                  <a:pt x="668" y="424"/>
                </a:lnTo>
                <a:lnTo>
                  <a:pt x="663" y="419"/>
                </a:lnTo>
                <a:lnTo>
                  <a:pt x="658" y="416"/>
                </a:lnTo>
                <a:lnTo>
                  <a:pt x="653" y="411"/>
                </a:lnTo>
                <a:lnTo>
                  <a:pt x="645" y="406"/>
                </a:lnTo>
                <a:lnTo>
                  <a:pt x="643" y="404"/>
                </a:lnTo>
                <a:lnTo>
                  <a:pt x="635" y="401"/>
                </a:lnTo>
                <a:lnTo>
                  <a:pt x="630" y="396"/>
                </a:lnTo>
                <a:lnTo>
                  <a:pt x="625" y="394"/>
                </a:lnTo>
                <a:lnTo>
                  <a:pt x="623" y="389"/>
                </a:lnTo>
                <a:lnTo>
                  <a:pt x="615" y="386"/>
                </a:lnTo>
                <a:lnTo>
                  <a:pt x="613" y="381"/>
                </a:lnTo>
                <a:lnTo>
                  <a:pt x="608" y="379"/>
                </a:lnTo>
                <a:lnTo>
                  <a:pt x="603" y="374"/>
                </a:lnTo>
                <a:lnTo>
                  <a:pt x="598" y="369"/>
                </a:lnTo>
                <a:lnTo>
                  <a:pt x="593" y="366"/>
                </a:lnTo>
                <a:lnTo>
                  <a:pt x="590" y="361"/>
                </a:lnTo>
                <a:lnTo>
                  <a:pt x="585" y="359"/>
                </a:lnTo>
                <a:lnTo>
                  <a:pt x="578" y="349"/>
                </a:lnTo>
                <a:lnTo>
                  <a:pt x="570" y="341"/>
                </a:lnTo>
                <a:lnTo>
                  <a:pt x="563" y="334"/>
                </a:lnTo>
                <a:lnTo>
                  <a:pt x="558" y="326"/>
                </a:lnTo>
                <a:lnTo>
                  <a:pt x="558" y="321"/>
                </a:lnTo>
                <a:lnTo>
                  <a:pt x="560" y="316"/>
                </a:lnTo>
                <a:lnTo>
                  <a:pt x="563" y="311"/>
                </a:lnTo>
                <a:lnTo>
                  <a:pt x="565" y="308"/>
                </a:lnTo>
                <a:lnTo>
                  <a:pt x="565" y="303"/>
                </a:lnTo>
                <a:lnTo>
                  <a:pt x="568" y="298"/>
                </a:lnTo>
                <a:lnTo>
                  <a:pt x="570" y="293"/>
                </a:lnTo>
                <a:lnTo>
                  <a:pt x="570" y="288"/>
                </a:lnTo>
                <a:lnTo>
                  <a:pt x="570" y="286"/>
                </a:lnTo>
                <a:lnTo>
                  <a:pt x="573" y="281"/>
                </a:lnTo>
                <a:lnTo>
                  <a:pt x="570" y="276"/>
                </a:lnTo>
                <a:lnTo>
                  <a:pt x="565" y="276"/>
                </a:lnTo>
                <a:lnTo>
                  <a:pt x="558" y="278"/>
                </a:lnTo>
                <a:lnTo>
                  <a:pt x="553" y="283"/>
                </a:lnTo>
                <a:lnTo>
                  <a:pt x="548" y="288"/>
                </a:lnTo>
                <a:lnTo>
                  <a:pt x="545" y="293"/>
                </a:lnTo>
                <a:lnTo>
                  <a:pt x="543" y="298"/>
                </a:lnTo>
                <a:lnTo>
                  <a:pt x="540" y="303"/>
                </a:lnTo>
                <a:lnTo>
                  <a:pt x="535" y="306"/>
                </a:lnTo>
                <a:lnTo>
                  <a:pt x="532" y="311"/>
                </a:lnTo>
                <a:lnTo>
                  <a:pt x="530" y="316"/>
                </a:lnTo>
                <a:lnTo>
                  <a:pt x="525" y="319"/>
                </a:lnTo>
                <a:lnTo>
                  <a:pt x="522" y="321"/>
                </a:lnTo>
                <a:lnTo>
                  <a:pt x="517" y="326"/>
                </a:lnTo>
                <a:lnTo>
                  <a:pt x="512" y="326"/>
                </a:lnTo>
                <a:lnTo>
                  <a:pt x="507" y="329"/>
                </a:lnTo>
                <a:lnTo>
                  <a:pt x="502" y="329"/>
                </a:lnTo>
                <a:lnTo>
                  <a:pt x="497" y="326"/>
                </a:lnTo>
                <a:lnTo>
                  <a:pt x="495" y="324"/>
                </a:lnTo>
                <a:lnTo>
                  <a:pt x="495" y="321"/>
                </a:lnTo>
                <a:lnTo>
                  <a:pt x="497" y="316"/>
                </a:lnTo>
                <a:lnTo>
                  <a:pt x="502" y="308"/>
                </a:lnTo>
                <a:lnTo>
                  <a:pt x="505" y="301"/>
                </a:lnTo>
                <a:lnTo>
                  <a:pt x="507" y="293"/>
                </a:lnTo>
                <a:lnTo>
                  <a:pt x="507" y="291"/>
                </a:lnTo>
                <a:lnTo>
                  <a:pt x="507" y="288"/>
                </a:lnTo>
                <a:lnTo>
                  <a:pt x="505" y="286"/>
                </a:lnTo>
                <a:lnTo>
                  <a:pt x="502" y="286"/>
                </a:lnTo>
                <a:lnTo>
                  <a:pt x="497" y="283"/>
                </a:lnTo>
                <a:lnTo>
                  <a:pt x="492" y="283"/>
                </a:lnTo>
                <a:lnTo>
                  <a:pt x="487" y="283"/>
                </a:lnTo>
                <a:lnTo>
                  <a:pt x="485" y="283"/>
                </a:lnTo>
                <a:lnTo>
                  <a:pt x="480" y="281"/>
                </a:lnTo>
                <a:lnTo>
                  <a:pt x="475" y="281"/>
                </a:lnTo>
                <a:lnTo>
                  <a:pt x="472" y="281"/>
                </a:lnTo>
                <a:lnTo>
                  <a:pt x="470" y="283"/>
                </a:lnTo>
                <a:lnTo>
                  <a:pt x="467" y="286"/>
                </a:lnTo>
                <a:lnTo>
                  <a:pt x="462" y="293"/>
                </a:lnTo>
                <a:lnTo>
                  <a:pt x="460" y="296"/>
                </a:lnTo>
                <a:lnTo>
                  <a:pt x="457" y="298"/>
                </a:lnTo>
                <a:lnTo>
                  <a:pt x="452" y="303"/>
                </a:lnTo>
                <a:lnTo>
                  <a:pt x="450" y="308"/>
                </a:lnTo>
                <a:lnTo>
                  <a:pt x="445" y="311"/>
                </a:lnTo>
                <a:lnTo>
                  <a:pt x="437" y="319"/>
                </a:lnTo>
                <a:lnTo>
                  <a:pt x="429" y="326"/>
                </a:lnTo>
                <a:lnTo>
                  <a:pt x="424" y="334"/>
                </a:lnTo>
                <a:lnTo>
                  <a:pt x="419" y="336"/>
                </a:lnTo>
                <a:lnTo>
                  <a:pt x="414" y="339"/>
                </a:lnTo>
                <a:lnTo>
                  <a:pt x="409" y="344"/>
                </a:lnTo>
                <a:lnTo>
                  <a:pt x="407" y="349"/>
                </a:lnTo>
                <a:lnTo>
                  <a:pt x="402" y="351"/>
                </a:lnTo>
                <a:lnTo>
                  <a:pt x="397" y="356"/>
                </a:lnTo>
                <a:lnTo>
                  <a:pt x="392" y="359"/>
                </a:lnTo>
                <a:lnTo>
                  <a:pt x="389" y="364"/>
                </a:lnTo>
                <a:lnTo>
                  <a:pt x="382" y="369"/>
                </a:lnTo>
                <a:lnTo>
                  <a:pt x="379" y="374"/>
                </a:lnTo>
                <a:lnTo>
                  <a:pt x="372" y="376"/>
                </a:lnTo>
                <a:lnTo>
                  <a:pt x="369" y="381"/>
                </a:lnTo>
                <a:lnTo>
                  <a:pt x="362" y="386"/>
                </a:lnTo>
                <a:lnTo>
                  <a:pt x="359" y="391"/>
                </a:lnTo>
                <a:lnTo>
                  <a:pt x="354" y="396"/>
                </a:lnTo>
                <a:lnTo>
                  <a:pt x="349" y="399"/>
                </a:lnTo>
                <a:lnTo>
                  <a:pt x="342" y="404"/>
                </a:lnTo>
                <a:lnTo>
                  <a:pt x="339" y="409"/>
                </a:lnTo>
                <a:lnTo>
                  <a:pt x="332" y="411"/>
                </a:lnTo>
                <a:lnTo>
                  <a:pt x="326" y="416"/>
                </a:lnTo>
                <a:lnTo>
                  <a:pt x="321" y="421"/>
                </a:lnTo>
                <a:lnTo>
                  <a:pt x="316" y="427"/>
                </a:lnTo>
                <a:lnTo>
                  <a:pt x="311" y="429"/>
                </a:lnTo>
                <a:lnTo>
                  <a:pt x="306" y="434"/>
                </a:lnTo>
                <a:lnTo>
                  <a:pt x="301" y="437"/>
                </a:lnTo>
                <a:lnTo>
                  <a:pt x="296" y="442"/>
                </a:lnTo>
                <a:lnTo>
                  <a:pt x="291" y="447"/>
                </a:lnTo>
                <a:lnTo>
                  <a:pt x="286" y="449"/>
                </a:lnTo>
                <a:lnTo>
                  <a:pt x="284" y="454"/>
                </a:lnTo>
                <a:lnTo>
                  <a:pt x="279" y="457"/>
                </a:lnTo>
                <a:lnTo>
                  <a:pt x="274" y="462"/>
                </a:lnTo>
                <a:lnTo>
                  <a:pt x="269" y="464"/>
                </a:lnTo>
                <a:lnTo>
                  <a:pt x="264" y="467"/>
                </a:lnTo>
                <a:lnTo>
                  <a:pt x="261" y="469"/>
                </a:lnTo>
                <a:lnTo>
                  <a:pt x="256" y="474"/>
                </a:lnTo>
                <a:lnTo>
                  <a:pt x="254" y="477"/>
                </a:lnTo>
                <a:lnTo>
                  <a:pt x="246" y="482"/>
                </a:lnTo>
                <a:lnTo>
                  <a:pt x="239" y="487"/>
                </a:lnTo>
                <a:lnTo>
                  <a:pt x="231" y="489"/>
                </a:lnTo>
                <a:lnTo>
                  <a:pt x="226" y="494"/>
                </a:lnTo>
                <a:lnTo>
                  <a:pt x="224" y="497"/>
                </a:lnTo>
                <a:lnTo>
                  <a:pt x="218" y="499"/>
                </a:lnTo>
                <a:lnTo>
                  <a:pt x="216" y="499"/>
                </a:lnTo>
                <a:lnTo>
                  <a:pt x="211" y="499"/>
                </a:lnTo>
                <a:lnTo>
                  <a:pt x="206" y="497"/>
                </a:lnTo>
                <a:lnTo>
                  <a:pt x="201" y="497"/>
                </a:lnTo>
                <a:lnTo>
                  <a:pt x="196" y="494"/>
                </a:lnTo>
                <a:lnTo>
                  <a:pt x="191" y="489"/>
                </a:lnTo>
                <a:lnTo>
                  <a:pt x="183" y="487"/>
                </a:lnTo>
                <a:lnTo>
                  <a:pt x="178" y="482"/>
                </a:lnTo>
                <a:lnTo>
                  <a:pt x="171" y="477"/>
                </a:lnTo>
                <a:lnTo>
                  <a:pt x="163" y="472"/>
                </a:lnTo>
                <a:lnTo>
                  <a:pt x="156" y="464"/>
                </a:lnTo>
                <a:lnTo>
                  <a:pt x="148" y="459"/>
                </a:lnTo>
                <a:lnTo>
                  <a:pt x="141" y="452"/>
                </a:lnTo>
                <a:lnTo>
                  <a:pt x="133" y="447"/>
                </a:lnTo>
                <a:lnTo>
                  <a:pt x="126" y="439"/>
                </a:lnTo>
                <a:lnTo>
                  <a:pt x="118" y="432"/>
                </a:lnTo>
                <a:lnTo>
                  <a:pt x="110" y="424"/>
                </a:lnTo>
                <a:lnTo>
                  <a:pt x="100" y="416"/>
                </a:lnTo>
                <a:lnTo>
                  <a:pt x="93" y="406"/>
                </a:lnTo>
                <a:lnTo>
                  <a:pt x="88" y="399"/>
                </a:lnTo>
                <a:lnTo>
                  <a:pt x="80" y="391"/>
                </a:lnTo>
                <a:lnTo>
                  <a:pt x="73" y="384"/>
                </a:lnTo>
                <a:lnTo>
                  <a:pt x="68" y="376"/>
                </a:lnTo>
                <a:lnTo>
                  <a:pt x="60" y="369"/>
                </a:lnTo>
                <a:lnTo>
                  <a:pt x="55" y="359"/>
                </a:lnTo>
                <a:lnTo>
                  <a:pt x="50" y="354"/>
                </a:lnTo>
                <a:lnTo>
                  <a:pt x="45" y="346"/>
                </a:lnTo>
                <a:lnTo>
                  <a:pt x="43" y="339"/>
                </a:lnTo>
                <a:lnTo>
                  <a:pt x="40" y="331"/>
                </a:lnTo>
                <a:lnTo>
                  <a:pt x="38" y="326"/>
                </a:lnTo>
                <a:lnTo>
                  <a:pt x="35" y="321"/>
                </a:lnTo>
                <a:lnTo>
                  <a:pt x="35" y="319"/>
                </a:lnTo>
                <a:lnTo>
                  <a:pt x="35" y="316"/>
                </a:lnTo>
                <a:lnTo>
                  <a:pt x="38" y="314"/>
                </a:lnTo>
                <a:lnTo>
                  <a:pt x="40" y="308"/>
                </a:lnTo>
                <a:lnTo>
                  <a:pt x="48" y="303"/>
                </a:lnTo>
                <a:lnTo>
                  <a:pt x="53" y="298"/>
                </a:lnTo>
                <a:lnTo>
                  <a:pt x="60" y="288"/>
                </a:lnTo>
                <a:lnTo>
                  <a:pt x="63" y="286"/>
                </a:lnTo>
                <a:lnTo>
                  <a:pt x="68" y="281"/>
                </a:lnTo>
                <a:lnTo>
                  <a:pt x="73" y="276"/>
                </a:lnTo>
                <a:lnTo>
                  <a:pt x="78" y="271"/>
                </a:lnTo>
                <a:lnTo>
                  <a:pt x="83" y="266"/>
                </a:lnTo>
                <a:lnTo>
                  <a:pt x="88" y="261"/>
                </a:lnTo>
                <a:lnTo>
                  <a:pt x="93" y="256"/>
                </a:lnTo>
                <a:lnTo>
                  <a:pt x="100" y="251"/>
                </a:lnTo>
                <a:lnTo>
                  <a:pt x="105" y="243"/>
                </a:lnTo>
                <a:lnTo>
                  <a:pt x="110" y="238"/>
                </a:lnTo>
                <a:lnTo>
                  <a:pt x="118" y="231"/>
                </a:lnTo>
                <a:lnTo>
                  <a:pt x="123" y="226"/>
                </a:lnTo>
                <a:lnTo>
                  <a:pt x="131" y="218"/>
                </a:lnTo>
                <a:lnTo>
                  <a:pt x="138" y="211"/>
                </a:lnTo>
                <a:lnTo>
                  <a:pt x="143" y="206"/>
                </a:lnTo>
                <a:lnTo>
                  <a:pt x="151" y="198"/>
                </a:lnTo>
                <a:lnTo>
                  <a:pt x="158" y="193"/>
                </a:lnTo>
                <a:lnTo>
                  <a:pt x="166" y="185"/>
                </a:lnTo>
                <a:lnTo>
                  <a:pt x="173" y="178"/>
                </a:lnTo>
                <a:lnTo>
                  <a:pt x="181" y="173"/>
                </a:lnTo>
                <a:lnTo>
                  <a:pt x="186" y="165"/>
                </a:lnTo>
                <a:lnTo>
                  <a:pt x="193" y="158"/>
                </a:lnTo>
                <a:lnTo>
                  <a:pt x="201" y="150"/>
                </a:lnTo>
                <a:lnTo>
                  <a:pt x="208" y="145"/>
                </a:lnTo>
                <a:lnTo>
                  <a:pt x="216" y="138"/>
                </a:lnTo>
                <a:lnTo>
                  <a:pt x="226" y="130"/>
                </a:lnTo>
                <a:lnTo>
                  <a:pt x="231" y="125"/>
                </a:lnTo>
                <a:lnTo>
                  <a:pt x="241" y="118"/>
                </a:lnTo>
                <a:lnTo>
                  <a:pt x="246" y="113"/>
                </a:lnTo>
                <a:lnTo>
                  <a:pt x="254" y="105"/>
                </a:lnTo>
                <a:lnTo>
                  <a:pt x="264" y="100"/>
                </a:lnTo>
                <a:lnTo>
                  <a:pt x="271" y="93"/>
                </a:lnTo>
                <a:lnTo>
                  <a:pt x="279" y="87"/>
                </a:lnTo>
                <a:lnTo>
                  <a:pt x="286" y="82"/>
                </a:lnTo>
                <a:lnTo>
                  <a:pt x="294" y="77"/>
                </a:lnTo>
                <a:lnTo>
                  <a:pt x="301" y="72"/>
                </a:lnTo>
                <a:lnTo>
                  <a:pt x="309" y="67"/>
                </a:lnTo>
                <a:lnTo>
                  <a:pt x="314" y="62"/>
                </a:lnTo>
                <a:lnTo>
                  <a:pt x="321" y="57"/>
                </a:lnTo>
                <a:lnTo>
                  <a:pt x="329" y="52"/>
                </a:lnTo>
                <a:lnTo>
                  <a:pt x="337" y="47"/>
                </a:lnTo>
                <a:lnTo>
                  <a:pt x="342" y="45"/>
                </a:lnTo>
                <a:lnTo>
                  <a:pt x="349" y="42"/>
                </a:lnTo>
                <a:lnTo>
                  <a:pt x="357" y="40"/>
                </a:lnTo>
                <a:lnTo>
                  <a:pt x="362" y="35"/>
                </a:lnTo>
                <a:lnTo>
                  <a:pt x="369" y="32"/>
                </a:lnTo>
                <a:lnTo>
                  <a:pt x="374" y="30"/>
                </a:lnTo>
                <a:lnTo>
                  <a:pt x="382" y="30"/>
                </a:lnTo>
                <a:lnTo>
                  <a:pt x="387" y="27"/>
                </a:lnTo>
                <a:lnTo>
                  <a:pt x="392" y="25"/>
                </a:lnTo>
                <a:lnTo>
                  <a:pt x="397" y="25"/>
                </a:lnTo>
                <a:lnTo>
                  <a:pt x="402" y="25"/>
                </a:lnTo>
                <a:lnTo>
                  <a:pt x="794" y="148"/>
                </a:lnTo>
                <a:lnTo>
                  <a:pt x="774" y="105"/>
                </a:lnTo>
                <a:lnTo>
                  <a:pt x="774" y="10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3" name="Freeform 39"/>
          <p:cNvSpPr/>
          <p:nvPr/>
        </p:nvSpPr>
        <p:spPr bwMode="auto">
          <a:xfrm>
            <a:off x="2613025" y="4449763"/>
            <a:ext cx="936625" cy="1144587"/>
          </a:xfrm>
          <a:custGeom>
            <a:avLst/>
            <a:gdLst>
              <a:gd name="T0" fmla="*/ 550 w 590"/>
              <a:gd name="T1" fmla="*/ 15 h 721"/>
              <a:gd name="T2" fmla="*/ 537 w 590"/>
              <a:gd name="T3" fmla="*/ 45 h 721"/>
              <a:gd name="T4" fmla="*/ 515 w 590"/>
              <a:gd name="T5" fmla="*/ 88 h 721"/>
              <a:gd name="T6" fmla="*/ 475 w 590"/>
              <a:gd name="T7" fmla="*/ 123 h 721"/>
              <a:gd name="T8" fmla="*/ 447 w 590"/>
              <a:gd name="T9" fmla="*/ 141 h 721"/>
              <a:gd name="T10" fmla="*/ 412 w 590"/>
              <a:gd name="T11" fmla="*/ 153 h 721"/>
              <a:gd name="T12" fmla="*/ 372 w 590"/>
              <a:gd name="T13" fmla="*/ 161 h 721"/>
              <a:gd name="T14" fmla="*/ 329 w 590"/>
              <a:gd name="T15" fmla="*/ 173 h 721"/>
              <a:gd name="T16" fmla="*/ 289 w 590"/>
              <a:gd name="T17" fmla="*/ 186 h 721"/>
              <a:gd name="T18" fmla="*/ 248 w 590"/>
              <a:gd name="T19" fmla="*/ 201 h 721"/>
              <a:gd name="T20" fmla="*/ 213 w 590"/>
              <a:gd name="T21" fmla="*/ 216 h 721"/>
              <a:gd name="T22" fmla="*/ 178 w 590"/>
              <a:gd name="T23" fmla="*/ 231 h 721"/>
              <a:gd name="T24" fmla="*/ 148 w 590"/>
              <a:gd name="T25" fmla="*/ 246 h 721"/>
              <a:gd name="T26" fmla="*/ 118 w 590"/>
              <a:gd name="T27" fmla="*/ 261 h 721"/>
              <a:gd name="T28" fmla="*/ 83 w 590"/>
              <a:gd name="T29" fmla="*/ 284 h 721"/>
              <a:gd name="T30" fmla="*/ 73 w 590"/>
              <a:gd name="T31" fmla="*/ 299 h 721"/>
              <a:gd name="T32" fmla="*/ 93 w 590"/>
              <a:gd name="T33" fmla="*/ 339 h 721"/>
              <a:gd name="T34" fmla="*/ 110 w 590"/>
              <a:gd name="T35" fmla="*/ 369 h 721"/>
              <a:gd name="T36" fmla="*/ 128 w 590"/>
              <a:gd name="T37" fmla="*/ 397 h 721"/>
              <a:gd name="T38" fmla="*/ 140 w 590"/>
              <a:gd name="T39" fmla="*/ 429 h 721"/>
              <a:gd name="T40" fmla="*/ 151 w 590"/>
              <a:gd name="T41" fmla="*/ 467 h 721"/>
              <a:gd name="T42" fmla="*/ 158 w 590"/>
              <a:gd name="T43" fmla="*/ 505 h 721"/>
              <a:gd name="T44" fmla="*/ 163 w 590"/>
              <a:gd name="T45" fmla="*/ 532 h 721"/>
              <a:gd name="T46" fmla="*/ 0 w 590"/>
              <a:gd name="T47" fmla="*/ 598 h 721"/>
              <a:gd name="T48" fmla="*/ 143 w 590"/>
              <a:gd name="T49" fmla="*/ 615 h 721"/>
              <a:gd name="T50" fmla="*/ 148 w 590"/>
              <a:gd name="T51" fmla="*/ 645 h 721"/>
              <a:gd name="T52" fmla="*/ 138 w 590"/>
              <a:gd name="T53" fmla="*/ 681 h 721"/>
              <a:gd name="T54" fmla="*/ 113 w 590"/>
              <a:gd name="T55" fmla="*/ 708 h 721"/>
              <a:gd name="T56" fmla="*/ 140 w 590"/>
              <a:gd name="T57" fmla="*/ 711 h 721"/>
              <a:gd name="T58" fmla="*/ 173 w 590"/>
              <a:gd name="T59" fmla="*/ 678 h 721"/>
              <a:gd name="T60" fmla="*/ 178 w 590"/>
              <a:gd name="T61" fmla="*/ 650 h 721"/>
              <a:gd name="T62" fmla="*/ 173 w 590"/>
              <a:gd name="T63" fmla="*/ 618 h 721"/>
              <a:gd name="T64" fmla="*/ 173 w 590"/>
              <a:gd name="T65" fmla="*/ 598 h 721"/>
              <a:gd name="T66" fmla="*/ 198 w 590"/>
              <a:gd name="T67" fmla="*/ 583 h 721"/>
              <a:gd name="T68" fmla="*/ 201 w 590"/>
              <a:gd name="T69" fmla="*/ 550 h 721"/>
              <a:gd name="T70" fmla="*/ 196 w 590"/>
              <a:gd name="T71" fmla="*/ 525 h 721"/>
              <a:gd name="T72" fmla="*/ 193 w 590"/>
              <a:gd name="T73" fmla="*/ 495 h 721"/>
              <a:gd name="T74" fmla="*/ 191 w 590"/>
              <a:gd name="T75" fmla="*/ 462 h 721"/>
              <a:gd name="T76" fmla="*/ 186 w 590"/>
              <a:gd name="T77" fmla="*/ 432 h 721"/>
              <a:gd name="T78" fmla="*/ 171 w 590"/>
              <a:gd name="T79" fmla="*/ 394 h 721"/>
              <a:gd name="T80" fmla="*/ 146 w 590"/>
              <a:gd name="T81" fmla="*/ 349 h 721"/>
              <a:gd name="T82" fmla="*/ 125 w 590"/>
              <a:gd name="T83" fmla="*/ 314 h 721"/>
              <a:gd name="T84" fmla="*/ 146 w 590"/>
              <a:gd name="T85" fmla="*/ 296 h 721"/>
              <a:gd name="T86" fmla="*/ 173 w 590"/>
              <a:gd name="T87" fmla="*/ 279 h 721"/>
              <a:gd name="T88" fmla="*/ 206 w 590"/>
              <a:gd name="T89" fmla="*/ 259 h 721"/>
              <a:gd name="T90" fmla="*/ 241 w 590"/>
              <a:gd name="T91" fmla="*/ 244 h 721"/>
              <a:gd name="T92" fmla="*/ 264 w 590"/>
              <a:gd name="T93" fmla="*/ 234 h 721"/>
              <a:gd name="T94" fmla="*/ 291 w 590"/>
              <a:gd name="T95" fmla="*/ 226 h 721"/>
              <a:gd name="T96" fmla="*/ 324 w 590"/>
              <a:gd name="T97" fmla="*/ 216 h 721"/>
              <a:gd name="T98" fmla="*/ 357 w 590"/>
              <a:gd name="T99" fmla="*/ 206 h 721"/>
              <a:gd name="T100" fmla="*/ 387 w 590"/>
              <a:gd name="T101" fmla="*/ 198 h 721"/>
              <a:gd name="T102" fmla="*/ 407 w 590"/>
              <a:gd name="T103" fmla="*/ 193 h 721"/>
              <a:gd name="T104" fmla="*/ 439 w 590"/>
              <a:gd name="T105" fmla="*/ 188 h 721"/>
              <a:gd name="T106" fmla="*/ 467 w 590"/>
              <a:gd name="T107" fmla="*/ 178 h 721"/>
              <a:gd name="T108" fmla="*/ 500 w 590"/>
              <a:gd name="T109" fmla="*/ 161 h 721"/>
              <a:gd name="T110" fmla="*/ 532 w 590"/>
              <a:gd name="T111" fmla="*/ 136 h 721"/>
              <a:gd name="T112" fmla="*/ 555 w 590"/>
              <a:gd name="T113" fmla="*/ 101 h 721"/>
              <a:gd name="T114" fmla="*/ 573 w 590"/>
              <a:gd name="T115" fmla="*/ 65 h 721"/>
              <a:gd name="T116" fmla="*/ 583 w 590"/>
              <a:gd name="T117" fmla="*/ 35 h 721"/>
              <a:gd name="T118" fmla="*/ 552 w 590"/>
              <a:gd name="T119" fmla="*/ 0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0" h="721">
                <a:moveTo>
                  <a:pt x="552" y="0"/>
                </a:moveTo>
                <a:lnTo>
                  <a:pt x="552" y="0"/>
                </a:lnTo>
                <a:lnTo>
                  <a:pt x="552" y="5"/>
                </a:lnTo>
                <a:lnTo>
                  <a:pt x="550" y="8"/>
                </a:lnTo>
                <a:lnTo>
                  <a:pt x="550" y="10"/>
                </a:lnTo>
                <a:lnTo>
                  <a:pt x="550" y="15"/>
                </a:lnTo>
                <a:lnTo>
                  <a:pt x="547" y="20"/>
                </a:lnTo>
                <a:lnTo>
                  <a:pt x="547" y="23"/>
                </a:lnTo>
                <a:lnTo>
                  <a:pt x="545" y="28"/>
                </a:lnTo>
                <a:lnTo>
                  <a:pt x="542" y="33"/>
                </a:lnTo>
                <a:lnTo>
                  <a:pt x="540" y="40"/>
                </a:lnTo>
                <a:lnTo>
                  <a:pt x="537" y="45"/>
                </a:lnTo>
                <a:lnTo>
                  <a:pt x="535" y="53"/>
                </a:lnTo>
                <a:lnTo>
                  <a:pt x="532" y="60"/>
                </a:lnTo>
                <a:lnTo>
                  <a:pt x="530" y="68"/>
                </a:lnTo>
                <a:lnTo>
                  <a:pt x="525" y="73"/>
                </a:lnTo>
                <a:lnTo>
                  <a:pt x="520" y="80"/>
                </a:lnTo>
                <a:lnTo>
                  <a:pt x="515" y="88"/>
                </a:lnTo>
                <a:lnTo>
                  <a:pt x="510" y="93"/>
                </a:lnTo>
                <a:lnTo>
                  <a:pt x="502" y="101"/>
                </a:lnTo>
                <a:lnTo>
                  <a:pt x="495" y="108"/>
                </a:lnTo>
                <a:lnTo>
                  <a:pt x="487" y="113"/>
                </a:lnTo>
                <a:lnTo>
                  <a:pt x="480" y="121"/>
                </a:lnTo>
                <a:lnTo>
                  <a:pt x="475" y="123"/>
                </a:lnTo>
                <a:lnTo>
                  <a:pt x="472" y="126"/>
                </a:lnTo>
                <a:lnTo>
                  <a:pt x="467" y="128"/>
                </a:lnTo>
                <a:lnTo>
                  <a:pt x="462" y="131"/>
                </a:lnTo>
                <a:lnTo>
                  <a:pt x="457" y="133"/>
                </a:lnTo>
                <a:lnTo>
                  <a:pt x="452" y="138"/>
                </a:lnTo>
                <a:lnTo>
                  <a:pt x="447" y="141"/>
                </a:lnTo>
                <a:lnTo>
                  <a:pt x="442" y="143"/>
                </a:lnTo>
                <a:lnTo>
                  <a:pt x="437" y="146"/>
                </a:lnTo>
                <a:lnTo>
                  <a:pt x="429" y="148"/>
                </a:lnTo>
                <a:lnTo>
                  <a:pt x="424" y="148"/>
                </a:lnTo>
                <a:lnTo>
                  <a:pt x="419" y="151"/>
                </a:lnTo>
                <a:lnTo>
                  <a:pt x="412" y="153"/>
                </a:lnTo>
                <a:lnTo>
                  <a:pt x="407" y="156"/>
                </a:lnTo>
                <a:lnTo>
                  <a:pt x="399" y="156"/>
                </a:lnTo>
                <a:lnTo>
                  <a:pt x="394" y="158"/>
                </a:lnTo>
                <a:lnTo>
                  <a:pt x="387" y="158"/>
                </a:lnTo>
                <a:lnTo>
                  <a:pt x="379" y="161"/>
                </a:lnTo>
                <a:lnTo>
                  <a:pt x="372" y="161"/>
                </a:lnTo>
                <a:lnTo>
                  <a:pt x="364" y="163"/>
                </a:lnTo>
                <a:lnTo>
                  <a:pt x="357" y="166"/>
                </a:lnTo>
                <a:lnTo>
                  <a:pt x="351" y="168"/>
                </a:lnTo>
                <a:lnTo>
                  <a:pt x="344" y="168"/>
                </a:lnTo>
                <a:lnTo>
                  <a:pt x="336" y="171"/>
                </a:lnTo>
                <a:lnTo>
                  <a:pt x="329" y="173"/>
                </a:lnTo>
                <a:lnTo>
                  <a:pt x="324" y="176"/>
                </a:lnTo>
                <a:lnTo>
                  <a:pt x="316" y="178"/>
                </a:lnTo>
                <a:lnTo>
                  <a:pt x="309" y="178"/>
                </a:lnTo>
                <a:lnTo>
                  <a:pt x="301" y="181"/>
                </a:lnTo>
                <a:lnTo>
                  <a:pt x="296" y="183"/>
                </a:lnTo>
                <a:lnTo>
                  <a:pt x="289" y="186"/>
                </a:lnTo>
                <a:lnTo>
                  <a:pt x="284" y="188"/>
                </a:lnTo>
                <a:lnTo>
                  <a:pt x="276" y="191"/>
                </a:lnTo>
                <a:lnTo>
                  <a:pt x="269" y="193"/>
                </a:lnTo>
                <a:lnTo>
                  <a:pt x="261" y="196"/>
                </a:lnTo>
                <a:lnTo>
                  <a:pt x="256" y="198"/>
                </a:lnTo>
                <a:lnTo>
                  <a:pt x="248" y="201"/>
                </a:lnTo>
                <a:lnTo>
                  <a:pt x="243" y="203"/>
                </a:lnTo>
                <a:lnTo>
                  <a:pt x="236" y="206"/>
                </a:lnTo>
                <a:lnTo>
                  <a:pt x="231" y="208"/>
                </a:lnTo>
                <a:lnTo>
                  <a:pt x="223" y="211"/>
                </a:lnTo>
                <a:lnTo>
                  <a:pt x="218" y="214"/>
                </a:lnTo>
                <a:lnTo>
                  <a:pt x="213" y="216"/>
                </a:lnTo>
                <a:lnTo>
                  <a:pt x="208" y="219"/>
                </a:lnTo>
                <a:lnTo>
                  <a:pt x="201" y="221"/>
                </a:lnTo>
                <a:lnTo>
                  <a:pt x="196" y="224"/>
                </a:lnTo>
                <a:lnTo>
                  <a:pt x="191" y="226"/>
                </a:lnTo>
                <a:lnTo>
                  <a:pt x="186" y="229"/>
                </a:lnTo>
                <a:lnTo>
                  <a:pt x="178" y="231"/>
                </a:lnTo>
                <a:lnTo>
                  <a:pt x="173" y="234"/>
                </a:lnTo>
                <a:lnTo>
                  <a:pt x="168" y="236"/>
                </a:lnTo>
                <a:lnTo>
                  <a:pt x="163" y="239"/>
                </a:lnTo>
                <a:lnTo>
                  <a:pt x="158" y="241"/>
                </a:lnTo>
                <a:lnTo>
                  <a:pt x="153" y="244"/>
                </a:lnTo>
                <a:lnTo>
                  <a:pt x="148" y="246"/>
                </a:lnTo>
                <a:lnTo>
                  <a:pt x="146" y="249"/>
                </a:lnTo>
                <a:lnTo>
                  <a:pt x="140" y="251"/>
                </a:lnTo>
                <a:lnTo>
                  <a:pt x="135" y="254"/>
                </a:lnTo>
                <a:lnTo>
                  <a:pt x="130" y="256"/>
                </a:lnTo>
                <a:lnTo>
                  <a:pt x="125" y="259"/>
                </a:lnTo>
                <a:lnTo>
                  <a:pt x="118" y="261"/>
                </a:lnTo>
                <a:lnTo>
                  <a:pt x="113" y="266"/>
                </a:lnTo>
                <a:lnTo>
                  <a:pt x="105" y="269"/>
                </a:lnTo>
                <a:lnTo>
                  <a:pt x="98" y="274"/>
                </a:lnTo>
                <a:lnTo>
                  <a:pt x="93" y="276"/>
                </a:lnTo>
                <a:lnTo>
                  <a:pt x="88" y="281"/>
                </a:lnTo>
                <a:lnTo>
                  <a:pt x="83" y="284"/>
                </a:lnTo>
                <a:lnTo>
                  <a:pt x="80" y="286"/>
                </a:lnTo>
                <a:lnTo>
                  <a:pt x="78" y="286"/>
                </a:lnTo>
                <a:lnTo>
                  <a:pt x="75" y="289"/>
                </a:lnTo>
                <a:lnTo>
                  <a:pt x="73" y="291"/>
                </a:lnTo>
                <a:lnTo>
                  <a:pt x="73" y="296"/>
                </a:lnTo>
                <a:lnTo>
                  <a:pt x="73" y="299"/>
                </a:lnTo>
                <a:lnTo>
                  <a:pt x="73" y="306"/>
                </a:lnTo>
                <a:lnTo>
                  <a:pt x="75" y="309"/>
                </a:lnTo>
                <a:lnTo>
                  <a:pt x="78" y="316"/>
                </a:lnTo>
                <a:lnTo>
                  <a:pt x="83" y="324"/>
                </a:lnTo>
                <a:lnTo>
                  <a:pt x="88" y="332"/>
                </a:lnTo>
                <a:lnTo>
                  <a:pt x="93" y="339"/>
                </a:lnTo>
                <a:lnTo>
                  <a:pt x="95" y="347"/>
                </a:lnTo>
                <a:lnTo>
                  <a:pt x="98" y="352"/>
                </a:lnTo>
                <a:lnTo>
                  <a:pt x="103" y="357"/>
                </a:lnTo>
                <a:lnTo>
                  <a:pt x="105" y="359"/>
                </a:lnTo>
                <a:lnTo>
                  <a:pt x="108" y="364"/>
                </a:lnTo>
                <a:lnTo>
                  <a:pt x="110" y="369"/>
                </a:lnTo>
                <a:lnTo>
                  <a:pt x="113" y="374"/>
                </a:lnTo>
                <a:lnTo>
                  <a:pt x="115" y="379"/>
                </a:lnTo>
                <a:lnTo>
                  <a:pt x="118" y="384"/>
                </a:lnTo>
                <a:lnTo>
                  <a:pt x="120" y="387"/>
                </a:lnTo>
                <a:lnTo>
                  <a:pt x="125" y="394"/>
                </a:lnTo>
                <a:lnTo>
                  <a:pt x="128" y="397"/>
                </a:lnTo>
                <a:lnTo>
                  <a:pt x="130" y="404"/>
                </a:lnTo>
                <a:lnTo>
                  <a:pt x="133" y="407"/>
                </a:lnTo>
                <a:lnTo>
                  <a:pt x="135" y="414"/>
                </a:lnTo>
                <a:lnTo>
                  <a:pt x="135" y="419"/>
                </a:lnTo>
                <a:lnTo>
                  <a:pt x="138" y="424"/>
                </a:lnTo>
                <a:lnTo>
                  <a:pt x="140" y="429"/>
                </a:lnTo>
                <a:lnTo>
                  <a:pt x="143" y="437"/>
                </a:lnTo>
                <a:lnTo>
                  <a:pt x="146" y="442"/>
                </a:lnTo>
                <a:lnTo>
                  <a:pt x="146" y="450"/>
                </a:lnTo>
                <a:lnTo>
                  <a:pt x="148" y="455"/>
                </a:lnTo>
                <a:lnTo>
                  <a:pt x="151" y="462"/>
                </a:lnTo>
                <a:lnTo>
                  <a:pt x="151" y="467"/>
                </a:lnTo>
                <a:lnTo>
                  <a:pt x="153" y="475"/>
                </a:lnTo>
                <a:lnTo>
                  <a:pt x="153" y="480"/>
                </a:lnTo>
                <a:lnTo>
                  <a:pt x="156" y="487"/>
                </a:lnTo>
                <a:lnTo>
                  <a:pt x="156" y="492"/>
                </a:lnTo>
                <a:lnTo>
                  <a:pt x="158" y="497"/>
                </a:lnTo>
                <a:lnTo>
                  <a:pt x="158" y="505"/>
                </a:lnTo>
                <a:lnTo>
                  <a:pt x="161" y="510"/>
                </a:lnTo>
                <a:lnTo>
                  <a:pt x="161" y="515"/>
                </a:lnTo>
                <a:lnTo>
                  <a:pt x="163" y="520"/>
                </a:lnTo>
                <a:lnTo>
                  <a:pt x="163" y="525"/>
                </a:lnTo>
                <a:lnTo>
                  <a:pt x="163" y="527"/>
                </a:lnTo>
                <a:lnTo>
                  <a:pt x="163" y="532"/>
                </a:lnTo>
                <a:lnTo>
                  <a:pt x="166" y="537"/>
                </a:lnTo>
                <a:lnTo>
                  <a:pt x="166" y="543"/>
                </a:lnTo>
                <a:lnTo>
                  <a:pt x="166" y="548"/>
                </a:lnTo>
                <a:lnTo>
                  <a:pt x="166" y="553"/>
                </a:lnTo>
                <a:lnTo>
                  <a:pt x="168" y="553"/>
                </a:lnTo>
                <a:lnTo>
                  <a:pt x="0" y="598"/>
                </a:lnTo>
                <a:lnTo>
                  <a:pt x="0" y="638"/>
                </a:lnTo>
                <a:lnTo>
                  <a:pt x="133" y="600"/>
                </a:lnTo>
                <a:lnTo>
                  <a:pt x="133" y="600"/>
                </a:lnTo>
                <a:lnTo>
                  <a:pt x="135" y="603"/>
                </a:lnTo>
                <a:lnTo>
                  <a:pt x="138" y="608"/>
                </a:lnTo>
                <a:lnTo>
                  <a:pt x="143" y="615"/>
                </a:lnTo>
                <a:lnTo>
                  <a:pt x="143" y="620"/>
                </a:lnTo>
                <a:lnTo>
                  <a:pt x="146" y="623"/>
                </a:lnTo>
                <a:lnTo>
                  <a:pt x="146" y="628"/>
                </a:lnTo>
                <a:lnTo>
                  <a:pt x="148" y="633"/>
                </a:lnTo>
                <a:lnTo>
                  <a:pt x="148" y="638"/>
                </a:lnTo>
                <a:lnTo>
                  <a:pt x="148" y="645"/>
                </a:lnTo>
                <a:lnTo>
                  <a:pt x="148" y="650"/>
                </a:lnTo>
                <a:lnTo>
                  <a:pt x="148" y="658"/>
                </a:lnTo>
                <a:lnTo>
                  <a:pt x="146" y="663"/>
                </a:lnTo>
                <a:lnTo>
                  <a:pt x="146" y="668"/>
                </a:lnTo>
                <a:lnTo>
                  <a:pt x="140" y="673"/>
                </a:lnTo>
                <a:lnTo>
                  <a:pt x="138" y="681"/>
                </a:lnTo>
                <a:lnTo>
                  <a:pt x="133" y="686"/>
                </a:lnTo>
                <a:lnTo>
                  <a:pt x="128" y="691"/>
                </a:lnTo>
                <a:lnTo>
                  <a:pt x="125" y="696"/>
                </a:lnTo>
                <a:lnTo>
                  <a:pt x="120" y="701"/>
                </a:lnTo>
                <a:lnTo>
                  <a:pt x="115" y="703"/>
                </a:lnTo>
                <a:lnTo>
                  <a:pt x="113" y="708"/>
                </a:lnTo>
                <a:lnTo>
                  <a:pt x="108" y="711"/>
                </a:lnTo>
                <a:lnTo>
                  <a:pt x="105" y="716"/>
                </a:lnTo>
                <a:lnTo>
                  <a:pt x="100" y="718"/>
                </a:lnTo>
                <a:lnTo>
                  <a:pt x="100" y="721"/>
                </a:lnTo>
                <a:lnTo>
                  <a:pt x="138" y="713"/>
                </a:lnTo>
                <a:lnTo>
                  <a:pt x="140" y="711"/>
                </a:lnTo>
                <a:lnTo>
                  <a:pt x="146" y="708"/>
                </a:lnTo>
                <a:lnTo>
                  <a:pt x="151" y="703"/>
                </a:lnTo>
                <a:lnTo>
                  <a:pt x="158" y="698"/>
                </a:lnTo>
                <a:lnTo>
                  <a:pt x="163" y="691"/>
                </a:lnTo>
                <a:lnTo>
                  <a:pt x="171" y="683"/>
                </a:lnTo>
                <a:lnTo>
                  <a:pt x="173" y="678"/>
                </a:lnTo>
                <a:lnTo>
                  <a:pt x="176" y="673"/>
                </a:lnTo>
                <a:lnTo>
                  <a:pt x="176" y="671"/>
                </a:lnTo>
                <a:lnTo>
                  <a:pt x="178" y="666"/>
                </a:lnTo>
                <a:lnTo>
                  <a:pt x="178" y="661"/>
                </a:lnTo>
                <a:lnTo>
                  <a:pt x="178" y="656"/>
                </a:lnTo>
                <a:lnTo>
                  <a:pt x="178" y="650"/>
                </a:lnTo>
                <a:lnTo>
                  <a:pt x="178" y="643"/>
                </a:lnTo>
                <a:lnTo>
                  <a:pt x="176" y="638"/>
                </a:lnTo>
                <a:lnTo>
                  <a:pt x="176" y="633"/>
                </a:lnTo>
                <a:lnTo>
                  <a:pt x="176" y="628"/>
                </a:lnTo>
                <a:lnTo>
                  <a:pt x="176" y="623"/>
                </a:lnTo>
                <a:lnTo>
                  <a:pt x="173" y="618"/>
                </a:lnTo>
                <a:lnTo>
                  <a:pt x="173" y="613"/>
                </a:lnTo>
                <a:lnTo>
                  <a:pt x="173" y="608"/>
                </a:lnTo>
                <a:lnTo>
                  <a:pt x="171" y="605"/>
                </a:lnTo>
                <a:lnTo>
                  <a:pt x="171" y="600"/>
                </a:lnTo>
                <a:lnTo>
                  <a:pt x="171" y="598"/>
                </a:lnTo>
                <a:lnTo>
                  <a:pt x="173" y="598"/>
                </a:lnTo>
                <a:lnTo>
                  <a:pt x="176" y="595"/>
                </a:lnTo>
                <a:lnTo>
                  <a:pt x="183" y="593"/>
                </a:lnTo>
                <a:lnTo>
                  <a:pt x="191" y="590"/>
                </a:lnTo>
                <a:lnTo>
                  <a:pt x="193" y="588"/>
                </a:lnTo>
                <a:lnTo>
                  <a:pt x="196" y="585"/>
                </a:lnTo>
                <a:lnTo>
                  <a:pt x="198" y="583"/>
                </a:lnTo>
                <a:lnTo>
                  <a:pt x="201" y="578"/>
                </a:lnTo>
                <a:lnTo>
                  <a:pt x="201" y="573"/>
                </a:lnTo>
                <a:lnTo>
                  <a:pt x="203" y="568"/>
                </a:lnTo>
                <a:lnTo>
                  <a:pt x="203" y="563"/>
                </a:lnTo>
                <a:lnTo>
                  <a:pt x="201" y="555"/>
                </a:lnTo>
                <a:lnTo>
                  <a:pt x="201" y="550"/>
                </a:lnTo>
                <a:lnTo>
                  <a:pt x="198" y="548"/>
                </a:lnTo>
                <a:lnTo>
                  <a:pt x="198" y="543"/>
                </a:lnTo>
                <a:lnTo>
                  <a:pt x="198" y="537"/>
                </a:lnTo>
                <a:lnTo>
                  <a:pt x="198" y="535"/>
                </a:lnTo>
                <a:lnTo>
                  <a:pt x="198" y="530"/>
                </a:lnTo>
                <a:lnTo>
                  <a:pt x="196" y="525"/>
                </a:lnTo>
                <a:lnTo>
                  <a:pt x="196" y="520"/>
                </a:lnTo>
                <a:lnTo>
                  <a:pt x="196" y="515"/>
                </a:lnTo>
                <a:lnTo>
                  <a:pt x="196" y="510"/>
                </a:lnTo>
                <a:lnTo>
                  <a:pt x="196" y="505"/>
                </a:lnTo>
                <a:lnTo>
                  <a:pt x="196" y="500"/>
                </a:lnTo>
                <a:lnTo>
                  <a:pt x="193" y="495"/>
                </a:lnTo>
                <a:lnTo>
                  <a:pt x="193" y="490"/>
                </a:lnTo>
                <a:lnTo>
                  <a:pt x="193" y="485"/>
                </a:lnTo>
                <a:lnTo>
                  <a:pt x="193" y="480"/>
                </a:lnTo>
                <a:lnTo>
                  <a:pt x="193" y="472"/>
                </a:lnTo>
                <a:lnTo>
                  <a:pt x="193" y="467"/>
                </a:lnTo>
                <a:lnTo>
                  <a:pt x="191" y="462"/>
                </a:lnTo>
                <a:lnTo>
                  <a:pt x="191" y="457"/>
                </a:lnTo>
                <a:lnTo>
                  <a:pt x="191" y="452"/>
                </a:lnTo>
                <a:lnTo>
                  <a:pt x="188" y="447"/>
                </a:lnTo>
                <a:lnTo>
                  <a:pt x="188" y="442"/>
                </a:lnTo>
                <a:lnTo>
                  <a:pt x="188" y="437"/>
                </a:lnTo>
                <a:lnTo>
                  <a:pt x="186" y="432"/>
                </a:lnTo>
                <a:lnTo>
                  <a:pt x="183" y="427"/>
                </a:lnTo>
                <a:lnTo>
                  <a:pt x="183" y="424"/>
                </a:lnTo>
                <a:lnTo>
                  <a:pt x="183" y="419"/>
                </a:lnTo>
                <a:lnTo>
                  <a:pt x="178" y="409"/>
                </a:lnTo>
                <a:lnTo>
                  <a:pt x="176" y="404"/>
                </a:lnTo>
                <a:lnTo>
                  <a:pt x="171" y="394"/>
                </a:lnTo>
                <a:lnTo>
                  <a:pt x="166" y="387"/>
                </a:lnTo>
                <a:lnTo>
                  <a:pt x="161" y="379"/>
                </a:lnTo>
                <a:lnTo>
                  <a:pt x="158" y="372"/>
                </a:lnTo>
                <a:lnTo>
                  <a:pt x="153" y="364"/>
                </a:lnTo>
                <a:lnTo>
                  <a:pt x="148" y="357"/>
                </a:lnTo>
                <a:lnTo>
                  <a:pt x="146" y="349"/>
                </a:lnTo>
                <a:lnTo>
                  <a:pt x="140" y="342"/>
                </a:lnTo>
                <a:lnTo>
                  <a:pt x="138" y="337"/>
                </a:lnTo>
                <a:lnTo>
                  <a:pt x="135" y="329"/>
                </a:lnTo>
                <a:lnTo>
                  <a:pt x="133" y="324"/>
                </a:lnTo>
                <a:lnTo>
                  <a:pt x="130" y="319"/>
                </a:lnTo>
                <a:lnTo>
                  <a:pt x="125" y="314"/>
                </a:lnTo>
                <a:lnTo>
                  <a:pt x="125" y="311"/>
                </a:lnTo>
                <a:lnTo>
                  <a:pt x="125" y="309"/>
                </a:lnTo>
                <a:lnTo>
                  <a:pt x="130" y="309"/>
                </a:lnTo>
                <a:lnTo>
                  <a:pt x="135" y="304"/>
                </a:lnTo>
                <a:lnTo>
                  <a:pt x="140" y="301"/>
                </a:lnTo>
                <a:lnTo>
                  <a:pt x="146" y="296"/>
                </a:lnTo>
                <a:lnTo>
                  <a:pt x="148" y="294"/>
                </a:lnTo>
                <a:lnTo>
                  <a:pt x="153" y="291"/>
                </a:lnTo>
                <a:lnTo>
                  <a:pt x="158" y="289"/>
                </a:lnTo>
                <a:lnTo>
                  <a:pt x="163" y="286"/>
                </a:lnTo>
                <a:lnTo>
                  <a:pt x="168" y="284"/>
                </a:lnTo>
                <a:lnTo>
                  <a:pt x="173" y="279"/>
                </a:lnTo>
                <a:lnTo>
                  <a:pt x="181" y="276"/>
                </a:lnTo>
                <a:lnTo>
                  <a:pt x="183" y="274"/>
                </a:lnTo>
                <a:lnTo>
                  <a:pt x="191" y="269"/>
                </a:lnTo>
                <a:lnTo>
                  <a:pt x="196" y="266"/>
                </a:lnTo>
                <a:lnTo>
                  <a:pt x="203" y="264"/>
                </a:lnTo>
                <a:lnTo>
                  <a:pt x="206" y="259"/>
                </a:lnTo>
                <a:lnTo>
                  <a:pt x="213" y="256"/>
                </a:lnTo>
                <a:lnTo>
                  <a:pt x="218" y="254"/>
                </a:lnTo>
                <a:lnTo>
                  <a:pt x="223" y="251"/>
                </a:lnTo>
                <a:lnTo>
                  <a:pt x="228" y="249"/>
                </a:lnTo>
                <a:lnTo>
                  <a:pt x="233" y="246"/>
                </a:lnTo>
                <a:lnTo>
                  <a:pt x="241" y="244"/>
                </a:lnTo>
                <a:lnTo>
                  <a:pt x="246" y="241"/>
                </a:lnTo>
                <a:lnTo>
                  <a:pt x="248" y="239"/>
                </a:lnTo>
                <a:lnTo>
                  <a:pt x="254" y="236"/>
                </a:lnTo>
                <a:lnTo>
                  <a:pt x="259" y="236"/>
                </a:lnTo>
                <a:lnTo>
                  <a:pt x="261" y="236"/>
                </a:lnTo>
                <a:lnTo>
                  <a:pt x="264" y="234"/>
                </a:lnTo>
                <a:lnTo>
                  <a:pt x="269" y="234"/>
                </a:lnTo>
                <a:lnTo>
                  <a:pt x="274" y="231"/>
                </a:lnTo>
                <a:lnTo>
                  <a:pt x="279" y="231"/>
                </a:lnTo>
                <a:lnTo>
                  <a:pt x="281" y="229"/>
                </a:lnTo>
                <a:lnTo>
                  <a:pt x="286" y="229"/>
                </a:lnTo>
                <a:lnTo>
                  <a:pt x="291" y="226"/>
                </a:lnTo>
                <a:lnTo>
                  <a:pt x="299" y="226"/>
                </a:lnTo>
                <a:lnTo>
                  <a:pt x="301" y="224"/>
                </a:lnTo>
                <a:lnTo>
                  <a:pt x="309" y="221"/>
                </a:lnTo>
                <a:lnTo>
                  <a:pt x="314" y="221"/>
                </a:lnTo>
                <a:lnTo>
                  <a:pt x="319" y="219"/>
                </a:lnTo>
                <a:lnTo>
                  <a:pt x="324" y="216"/>
                </a:lnTo>
                <a:lnTo>
                  <a:pt x="331" y="216"/>
                </a:lnTo>
                <a:lnTo>
                  <a:pt x="336" y="214"/>
                </a:lnTo>
                <a:lnTo>
                  <a:pt x="341" y="211"/>
                </a:lnTo>
                <a:lnTo>
                  <a:pt x="346" y="211"/>
                </a:lnTo>
                <a:lnTo>
                  <a:pt x="351" y="208"/>
                </a:lnTo>
                <a:lnTo>
                  <a:pt x="357" y="206"/>
                </a:lnTo>
                <a:lnTo>
                  <a:pt x="362" y="206"/>
                </a:lnTo>
                <a:lnTo>
                  <a:pt x="367" y="203"/>
                </a:lnTo>
                <a:lnTo>
                  <a:pt x="372" y="203"/>
                </a:lnTo>
                <a:lnTo>
                  <a:pt x="374" y="201"/>
                </a:lnTo>
                <a:lnTo>
                  <a:pt x="379" y="201"/>
                </a:lnTo>
                <a:lnTo>
                  <a:pt x="387" y="198"/>
                </a:lnTo>
                <a:lnTo>
                  <a:pt x="392" y="196"/>
                </a:lnTo>
                <a:lnTo>
                  <a:pt x="394" y="196"/>
                </a:lnTo>
                <a:lnTo>
                  <a:pt x="397" y="196"/>
                </a:lnTo>
                <a:lnTo>
                  <a:pt x="397" y="196"/>
                </a:lnTo>
                <a:lnTo>
                  <a:pt x="404" y="196"/>
                </a:lnTo>
                <a:lnTo>
                  <a:pt x="407" y="193"/>
                </a:lnTo>
                <a:lnTo>
                  <a:pt x="414" y="193"/>
                </a:lnTo>
                <a:lnTo>
                  <a:pt x="419" y="193"/>
                </a:lnTo>
                <a:lnTo>
                  <a:pt x="427" y="193"/>
                </a:lnTo>
                <a:lnTo>
                  <a:pt x="432" y="191"/>
                </a:lnTo>
                <a:lnTo>
                  <a:pt x="434" y="191"/>
                </a:lnTo>
                <a:lnTo>
                  <a:pt x="439" y="188"/>
                </a:lnTo>
                <a:lnTo>
                  <a:pt x="444" y="188"/>
                </a:lnTo>
                <a:lnTo>
                  <a:pt x="447" y="186"/>
                </a:lnTo>
                <a:lnTo>
                  <a:pt x="452" y="186"/>
                </a:lnTo>
                <a:lnTo>
                  <a:pt x="457" y="183"/>
                </a:lnTo>
                <a:lnTo>
                  <a:pt x="462" y="181"/>
                </a:lnTo>
                <a:lnTo>
                  <a:pt x="467" y="178"/>
                </a:lnTo>
                <a:lnTo>
                  <a:pt x="472" y="176"/>
                </a:lnTo>
                <a:lnTo>
                  <a:pt x="477" y="173"/>
                </a:lnTo>
                <a:lnTo>
                  <a:pt x="482" y="171"/>
                </a:lnTo>
                <a:lnTo>
                  <a:pt x="487" y="168"/>
                </a:lnTo>
                <a:lnTo>
                  <a:pt x="495" y="166"/>
                </a:lnTo>
                <a:lnTo>
                  <a:pt x="500" y="161"/>
                </a:lnTo>
                <a:lnTo>
                  <a:pt x="505" y="158"/>
                </a:lnTo>
                <a:lnTo>
                  <a:pt x="512" y="153"/>
                </a:lnTo>
                <a:lnTo>
                  <a:pt x="517" y="148"/>
                </a:lnTo>
                <a:lnTo>
                  <a:pt x="522" y="146"/>
                </a:lnTo>
                <a:lnTo>
                  <a:pt x="527" y="141"/>
                </a:lnTo>
                <a:lnTo>
                  <a:pt x="532" y="136"/>
                </a:lnTo>
                <a:lnTo>
                  <a:pt x="535" y="131"/>
                </a:lnTo>
                <a:lnTo>
                  <a:pt x="540" y="123"/>
                </a:lnTo>
                <a:lnTo>
                  <a:pt x="545" y="118"/>
                </a:lnTo>
                <a:lnTo>
                  <a:pt x="547" y="113"/>
                </a:lnTo>
                <a:lnTo>
                  <a:pt x="552" y="106"/>
                </a:lnTo>
                <a:lnTo>
                  <a:pt x="555" y="101"/>
                </a:lnTo>
                <a:lnTo>
                  <a:pt x="560" y="95"/>
                </a:lnTo>
                <a:lnTo>
                  <a:pt x="562" y="88"/>
                </a:lnTo>
                <a:lnTo>
                  <a:pt x="565" y="83"/>
                </a:lnTo>
                <a:lnTo>
                  <a:pt x="567" y="78"/>
                </a:lnTo>
                <a:lnTo>
                  <a:pt x="573" y="73"/>
                </a:lnTo>
                <a:lnTo>
                  <a:pt x="573" y="65"/>
                </a:lnTo>
                <a:lnTo>
                  <a:pt x="575" y="60"/>
                </a:lnTo>
                <a:lnTo>
                  <a:pt x="578" y="55"/>
                </a:lnTo>
                <a:lnTo>
                  <a:pt x="580" y="50"/>
                </a:lnTo>
                <a:lnTo>
                  <a:pt x="580" y="45"/>
                </a:lnTo>
                <a:lnTo>
                  <a:pt x="583" y="40"/>
                </a:lnTo>
                <a:lnTo>
                  <a:pt x="583" y="35"/>
                </a:lnTo>
                <a:lnTo>
                  <a:pt x="585" y="33"/>
                </a:lnTo>
                <a:lnTo>
                  <a:pt x="588" y="25"/>
                </a:lnTo>
                <a:lnTo>
                  <a:pt x="588" y="20"/>
                </a:lnTo>
                <a:lnTo>
                  <a:pt x="590" y="18"/>
                </a:lnTo>
                <a:lnTo>
                  <a:pt x="590" y="18"/>
                </a:lnTo>
                <a:lnTo>
                  <a:pt x="552" y="0"/>
                </a:lnTo>
                <a:lnTo>
                  <a:pt x="55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4" name="Freeform 40"/>
          <p:cNvSpPr/>
          <p:nvPr/>
        </p:nvSpPr>
        <p:spPr bwMode="auto">
          <a:xfrm>
            <a:off x="941388" y="4154488"/>
            <a:ext cx="993775" cy="674687"/>
          </a:xfrm>
          <a:custGeom>
            <a:avLst/>
            <a:gdLst>
              <a:gd name="T0" fmla="*/ 455 w 626"/>
              <a:gd name="T1" fmla="*/ 138 h 425"/>
              <a:gd name="T2" fmla="*/ 458 w 626"/>
              <a:gd name="T3" fmla="*/ 168 h 425"/>
              <a:gd name="T4" fmla="*/ 453 w 626"/>
              <a:gd name="T5" fmla="*/ 204 h 425"/>
              <a:gd name="T6" fmla="*/ 442 w 626"/>
              <a:gd name="T7" fmla="*/ 163 h 425"/>
              <a:gd name="T8" fmla="*/ 435 w 626"/>
              <a:gd name="T9" fmla="*/ 131 h 425"/>
              <a:gd name="T10" fmla="*/ 430 w 626"/>
              <a:gd name="T11" fmla="*/ 101 h 425"/>
              <a:gd name="T12" fmla="*/ 400 w 626"/>
              <a:gd name="T13" fmla="*/ 71 h 425"/>
              <a:gd name="T14" fmla="*/ 357 w 626"/>
              <a:gd name="T15" fmla="*/ 43 h 425"/>
              <a:gd name="T16" fmla="*/ 317 w 626"/>
              <a:gd name="T17" fmla="*/ 33 h 425"/>
              <a:gd name="T18" fmla="*/ 287 w 626"/>
              <a:gd name="T19" fmla="*/ 40 h 425"/>
              <a:gd name="T20" fmla="*/ 252 w 626"/>
              <a:gd name="T21" fmla="*/ 50 h 425"/>
              <a:gd name="T22" fmla="*/ 216 w 626"/>
              <a:gd name="T23" fmla="*/ 81 h 425"/>
              <a:gd name="T24" fmla="*/ 224 w 626"/>
              <a:gd name="T25" fmla="*/ 113 h 425"/>
              <a:gd name="T26" fmla="*/ 249 w 626"/>
              <a:gd name="T27" fmla="*/ 148 h 425"/>
              <a:gd name="T28" fmla="*/ 277 w 626"/>
              <a:gd name="T29" fmla="*/ 179 h 425"/>
              <a:gd name="T30" fmla="*/ 309 w 626"/>
              <a:gd name="T31" fmla="*/ 216 h 425"/>
              <a:gd name="T32" fmla="*/ 347 w 626"/>
              <a:gd name="T33" fmla="*/ 256 h 425"/>
              <a:gd name="T34" fmla="*/ 382 w 626"/>
              <a:gd name="T35" fmla="*/ 292 h 425"/>
              <a:gd name="T36" fmla="*/ 415 w 626"/>
              <a:gd name="T37" fmla="*/ 327 h 425"/>
              <a:gd name="T38" fmla="*/ 460 w 626"/>
              <a:gd name="T39" fmla="*/ 369 h 425"/>
              <a:gd name="T40" fmla="*/ 500 w 626"/>
              <a:gd name="T41" fmla="*/ 387 h 425"/>
              <a:gd name="T42" fmla="*/ 548 w 626"/>
              <a:gd name="T43" fmla="*/ 377 h 425"/>
              <a:gd name="T44" fmla="*/ 578 w 626"/>
              <a:gd name="T45" fmla="*/ 342 h 425"/>
              <a:gd name="T46" fmla="*/ 588 w 626"/>
              <a:gd name="T47" fmla="*/ 307 h 425"/>
              <a:gd name="T48" fmla="*/ 596 w 626"/>
              <a:gd name="T49" fmla="*/ 271 h 425"/>
              <a:gd name="T50" fmla="*/ 626 w 626"/>
              <a:gd name="T51" fmla="*/ 264 h 425"/>
              <a:gd name="T52" fmla="*/ 618 w 626"/>
              <a:gd name="T53" fmla="*/ 297 h 425"/>
              <a:gd name="T54" fmla="*/ 608 w 626"/>
              <a:gd name="T55" fmla="*/ 334 h 425"/>
              <a:gd name="T56" fmla="*/ 596 w 626"/>
              <a:gd name="T57" fmla="*/ 369 h 425"/>
              <a:gd name="T58" fmla="*/ 568 w 626"/>
              <a:gd name="T59" fmla="*/ 405 h 425"/>
              <a:gd name="T60" fmla="*/ 525 w 626"/>
              <a:gd name="T61" fmla="*/ 425 h 425"/>
              <a:gd name="T62" fmla="*/ 478 w 626"/>
              <a:gd name="T63" fmla="*/ 415 h 425"/>
              <a:gd name="T64" fmla="*/ 437 w 626"/>
              <a:gd name="T65" fmla="*/ 379 h 425"/>
              <a:gd name="T66" fmla="*/ 402 w 626"/>
              <a:gd name="T67" fmla="*/ 344 h 425"/>
              <a:gd name="T68" fmla="*/ 365 w 626"/>
              <a:gd name="T69" fmla="*/ 307 h 425"/>
              <a:gd name="T70" fmla="*/ 327 w 626"/>
              <a:gd name="T71" fmla="*/ 269 h 425"/>
              <a:gd name="T72" fmla="*/ 294 w 626"/>
              <a:gd name="T73" fmla="*/ 229 h 425"/>
              <a:gd name="T74" fmla="*/ 264 w 626"/>
              <a:gd name="T75" fmla="*/ 199 h 425"/>
              <a:gd name="T76" fmla="*/ 239 w 626"/>
              <a:gd name="T77" fmla="*/ 168 h 425"/>
              <a:gd name="T78" fmla="*/ 8 w 626"/>
              <a:gd name="T79" fmla="*/ 8 h 425"/>
              <a:gd name="T80" fmla="*/ 43 w 626"/>
              <a:gd name="T81" fmla="*/ 13 h 425"/>
              <a:gd name="T82" fmla="*/ 91 w 626"/>
              <a:gd name="T83" fmla="*/ 43 h 425"/>
              <a:gd name="T84" fmla="*/ 134 w 626"/>
              <a:gd name="T85" fmla="*/ 68 h 425"/>
              <a:gd name="T86" fmla="*/ 181 w 626"/>
              <a:gd name="T87" fmla="*/ 101 h 425"/>
              <a:gd name="T88" fmla="*/ 201 w 626"/>
              <a:gd name="T89" fmla="*/ 111 h 425"/>
              <a:gd name="T90" fmla="*/ 191 w 626"/>
              <a:gd name="T91" fmla="*/ 76 h 425"/>
              <a:gd name="T92" fmla="*/ 196 w 626"/>
              <a:gd name="T93" fmla="*/ 43 h 425"/>
              <a:gd name="T94" fmla="*/ 224 w 626"/>
              <a:gd name="T95" fmla="*/ 28 h 425"/>
              <a:gd name="T96" fmla="*/ 262 w 626"/>
              <a:gd name="T97" fmla="*/ 20 h 425"/>
              <a:gd name="T98" fmla="*/ 302 w 626"/>
              <a:gd name="T99" fmla="*/ 10 h 425"/>
              <a:gd name="T100" fmla="*/ 342 w 626"/>
              <a:gd name="T101" fmla="*/ 10 h 425"/>
              <a:gd name="T102" fmla="*/ 377 w 626"/>
              <a:gd name="T103" fmla="*/ 23 h 425"/>
              <a:gd name="T104" fmla="*/ 412 w 626"/>
              <a:gd name="T105" fmla="*/ 43 h 425"/>
              <a:gd name="T106" fmla="*/ 442 w 626"/>
              <a:gd name="T107" fmla="*/ 60 h 425"/>
              <a:gd name="T108" fmla="*/ 500 w 626"/>
              <a:gd name="T109" fmla="*/ 133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26" h="425">
                <a:moveTo>
                  <a:pt x="500" y="133"/>
                </a:moveTo>
                <a:lnTo>
                  <a:pt x="455" y="121"/>
                </a:lnTo>
                <a:lnTo>
                  <a:pt x="455" y="121"/>
                </a:lnTo>
                <a:lnTo>
                  <a:pt x="455" y="123"/>
                </a:lnTo>
                <a:lnTo>
                  <a:pt x="455" y="128"/>
                </a:lnTo>
                <a:lnTo>
                  <a:pt x="455" y="136"/>
                </a:lnTo>
                <a:lnTo>
                  <a:pt x="455" y="138"/>
                </a:lnTo>
                <a:lnTo>
                  <a:pt x="455" y="141"/>
                </a:lnTo>
                <a:lnTo>
                  <a:pt x="455" y="146"/>
                </a:lnTo>
                <a:lnTo>
                  <a:pt x="455" y="151"/>
                </a:lnTo>
                <a:lnTo>
                  <a:pt x="455" y="156"/>
                </a:lnTo>
                <a:lnTo>
                  <a:pt x="458" y="161"/>
                </a:lnTo>
                <a:lnTo>
                  <a:pt x="458" y="166"/>
                </a:lnTo>
                <a:lnTo>
                  <a:pt x="458" y="168"/>
                </a:lnTo>
                <a:lnTo>
                  <a:pt x="458" y="179"/>
                </a:lnTo>
                <a:lnTo>
                  <a:pt x="458" y="186"/>
                </a:lnTo>
                <a:lnTo>
                  <a:pt x="458" y="191"/>
                </a:lnTo>
                <a:lnTo>
                  <a:pt x="458" y="199"/>
                </a:lnTo>
                <a:lnTo>
                  <a:pt x="455" y="201"/>
                </a:lnTo>
                <a:lnTo>
                  <a:pt x="455" y="204"/>
                </a:lnTo>
                <a:lnTo>
                  <a:pt x="453" y="204"/>
                </a:lnTo>
                <a:lnTo>
                  <a:pt x="453" y="201"/>
                </a:lnTo>
                <a:lnTo>
                  <a:pt x="450" y="194"/>
                </a:lnTo>
                <a:lnTo>
                  <a:pt x="448" y="189"/>
                </a:lnTo>
                <a:lnTo>
                  <a:pt x="445" y="179"/>
                </a:lnTo>
                <a:lnTo>
                  <a:pt x="442" y="173"/>
                </a:lnTo>
                <a:lnTo>
                  <a:pt x="442" y="168"/>
                </a:lnTo>
                <a:lnTo>
                  <a:pt x="442" y="163"/>
                </a:lnTo>
                <a:lnTo>
                  <a:pt x="440" y="158"/>
                </a:lnTo>
                <a:lnTo>
                  <a:pt x="440" y="153"/>
                </a:lnTo>
                <a:lnTo>
                  <a:pt x="440" y="148"/>
                </a:lnTo>
                <a:lnTo>
                  <a:pt x="437" y="146"/>
                </a:lnTo>
                <a:lnTo>
                  <a:pt x="437" y="141"/>
                </a:lnTo>
                <a:lnTo>
                  <a:pt x="437" y="136"/>
                </a:lnTo>
                <a:lnTo>
                  <a:pt x="435" y="131"/>
                </a:lnTo>
                <a:lnTo>
                  <a:pt x="435" y="126"/>
                </a:lnTo>
                <a:lnTo>
                  <a:pt x="432" y="121"/>
                </a:lnTo>
                <a:lnTo>
                  <a:pt x="432" y="118"/>
                </a:lnTo>
                <a:lnTo>
                  <a:pt x="432" y="113"/>
                </a:lnTo>
                <a:lnTo>
                  <a:pt x="430" y="108"/>
                </a:lnTo>
                <a:lnTo>
                  <a:pt x="430" y="103"/>
                </a:lnTo>
                <a:lnTo>
                  <a:pt x="430" y="101"/>
                </a:lnTo>
                <a:lnTo>
                  <a:pt x="425" y="93"/>
                </a:lnTo>
                <a:lnTo>
                  <a:pt x="422" y="88"/>
                </a:lnTo>
                <a:lnTo>
                  <a:pt x="420" y="83"/>
                </a:lnTo>
                <a:lnTo>
                  <a:pt x="415" y="81"/>
                </a:lnTo>
                <a:lnTo>
                  <a:pt x="410" y="76"/>
                </a:lnTo>
                <a:lnTo>
                  <a:pt x="405" y="73"/>
                </a:lnTo>
                <a:lnTo>
                  <a:pt x="400" y="71"/>
                </a:lnTo>
                <a:lnTo>
                  <a:pt x="395" y="66"/>
                </a:lnTo>
                <a:lnTo>
                  <a:pt x="387" y="60"/>
                </a:lnTo>
                <a:lnTo>
                  <a:pt x="380" y="58"/>
                </a:lnTo>
                <a:lnTo>
                  <a:pt x="372" y="53"/>
                </a:lnTo>
                <a:lnTo>
                  <a:pt x="365" y="48"/>
                </a:lnTo>
                <a:lnTo>
                  <a:pt x="360" y="45"/>
                </a:lnTo>
                <a:lnTo>
                  <a:pt x="357" y="43"/>
                </a:lnTo>
                <a:lnTo>
                  <a:pt x="352" y="43"/>
                </a:lnTo>
                <a:lnTo>
                  <a:pt x="347" y="40"/>
                </a:lnTo>
                <a:lnTo>
                  <a:pt x="339" y="38"/>
                </a:lnTo>
                <a:lnTo>
                  <a:pt x="332" y="35"/>
                </a:lnTo>
                <a:lnTo>
                  <a:pt x="327" y="35"/>
                </a:lnTo>
                <a:lnTo>
                  <a:pt x="322" y="33"/>
                </a:lnTo>
                <a:lnTo>
                  <a:pt x="317" y="33"/>
                </a:lnTo>
                <a:lnTo>
                  <a:pt x="314" y="35"/>
                </a:lnTo>
                <a:lnTo>
                  <a:pt x="309" y="35"/>
                </a:lnTo>
                <a:lnTo>
                  <a:pt x="307" y="35"/>
                </a:lnTo>
                <a:lnTo>
                  <a:pt x="302" y="35"/>
                </a:lnTo>
                <a:lnTo>
                  <a:pt x="297" y="38"/>
                </a:lnTo>
                <a:lnTo>
                  <a:pt x="292" y="38"/>
                </a:lnTo>
                <a:lnTo>
                  <a:pt x="287" y="40"/>
                </a:lnTo>
                <a:lnTo>
                  <a:pt x="284" y="40"/>
                </a:lnTo>
                <a:lnTo>
                  <a:pt x="279" y="43"/>
                </a:lnTo>
                <a:lnTo>
                  <a:pt x="274" y="43"/>
                </a:lnTo>
                <a:lnTo>
                  <a:pt x="269" y="45"/>
                </a:lnTo>
                <a:lnTo>
                  <a:pt x="264" y="45"/>
                </a:lnTo>
                <a:lnTo>
                  <a:pt x="262" y="48"/>
                </a:lnTo>
                <a:lnTo>
                  <a:pt x="252" y="50"/>
                </a:lnTo>
                <a:lnTo>
                  <a:pt x="247" y="53"/>
                </a:lnTo>
                <a:lnTo>
                  <a:pt x="239" y="58"/>
                </a:lnTo>
                <a:lnTo>
                  <a:pt x="231" y="60"/>
                </a:lnTo>
                <a:lnTo>
                  <a:pt x="226" y="66"/>
                </a:lnTo>
                <a:lnTo>
                  <a:pt x="221" y="71"/>
                </a:lnTo>
                <a:lnTo>
                  <a:pt x="219" y="73"/>
                </a:lnTo>
                <a:lnTo>
                  <a:pt x="216" y="81"/>
                </a:lnTo>
                <a:lnTo>
                  <a:pt x="216" y="86"/>
                </a:lnTo>
                <a:lnTo>
                  <a:pt x="216" y="91"/>
                </a:lnTo>
                <a:lnTo>
                  <a:pt x="216" y="96"/>
                </a:lnTo>
                <a:lnTo>
                  <a:pt x="219" y="101"/>
                </a:lnTo>
                <a:lnTo>
                  <a:pt x="219" y="103"/>
                </a:lnTo>
                <a:lnTo>
                  <a:pt x="221" y="108"/>
                </a:lnTo>
                <a:lnTo>
                  <a:pt x="224" y="113"/>
                </a:lnTo>
                <a:lnTo>
                  <a:pt x="226" y="118"/>
                </a:lnTo>
                <a:lnTo>
                  <a:pt x="231" y="123"/>
                </a:lnTo>
                <a:lnTo>
                  <a:pt x="237" y="131"/>
                </a:lnTo>
                <a:lnTo>
                  <a:pt x="239" y="133"/>
                </a:lnTo>
                <a:lnTo>
                  <a:pt x="242" y="138"/>
                </a:lnTo>
                <a:lnTo>
                  <a:pt x="244" y="143"/>
                </a:lnTo>
                <a:lnTo>
                  <a:pt x="249" y="148"/>
                </a:lnTo>
                <a:lnTo>
                  <a:pt x="252" y="151"/>
                </a:lnTo>
                <a:lnTo>
                  <a:pt x="257" y="156"/>
                </a:lnTo>
                <a:lnTo>
                  <a:pt x="259" y="161"/>
                </a:lnTo>
                <a:lnTo>
                  <a:pt x="264" y="166"/>
                </a:lnTo>
                <a:lnTo>
                  <a:pt x="269" y="171"/>
                </a:lnTo>
                <a:lnTo>
                  <a:pt x="272" y="176"/>
                </a:lnTo>
                <a:lnTo>
                  <a:pt x="277" y="179"/>
                </a:lnTo>
                <a:lnTo>
                  <a:pt x="282" y="186"/>
                </a:lnTo>
                <a:lnTo>
                  <a:pt x="287" y="189"/>
                </a:lnTo>
                <a:lnTo>
                  <a:pt x="289" y="196"/>
                </a:lnTo>
                <a:lnTo>
                  <a:pt x="294" y="201"/>
                </a:lnTo>
                <a:lnTo>
                  <a:pt x="299" y="206"/>
                </a:lnTo>
                <a:lnTo>
                  <a:pt x="304" y="211"/>
                </a:lnTo>
                <a:lnTo>
                  <a:pt x="309" y="216"/>
                </a:lnTo>
                <a:lnTo>
                  <a:pt x="317" y="221"/>
                </a:lnTo>
                <a:lnTo>
                  <a:pt x="322" y="229"/>
                </a:lnTo>
                <a:lnTo>
                  <a:pt x="324" y="234"/>
                </a:lnTo>
                <a:lnTo>
                  <a:pt x="332" y="239"/>
                </a:lnTo>
                <a:lnTo>
                  <a:pt x="337" y="244"/>
                </a:lnTo>
                <a:lnTo>
                  <a:pt x="342" y="251"/>
                </a:lnTo>
                <a:lnTo>
                  <a:pt x="347" y="256"/>
                </a:lnTo>
                <a:lnTo>
                  <a:pt x="352" y="261"/>
                </a:lnTo>
                <a:lnTo>
                  <a:pt x="357" y="266"/>
                </a:lnTo>
                <a:lnTo>
                  <a:pt x="362" y="271"/>
                </a:lnTo>
                <a:lnTo>
                  <a:pt x="367" y="276"/>
                </a:lnTo>
                <a:lnTo>
                  <a:pt x="372" y="281"/>
                </a:lnTo>
                <a:lnTo>
                  <a:pt x="377" y="287"/>
                </a:lnTo>
                <a:lnTo>
                  <a:pt x="382" y="292"/>
                </a:lnTo>
                <a:lnTo>
                  <a:pt x="387" y="297"/>
                </a:lnTo>
                <a:lnTo>
                  <a:pt x="392" y="302"/>
                </a:lnTo>
                <a:lnTo>
                  <a:pt x="397" y="307"/>
                </a:lnTo>
                <a:lnTo>
                  <a:pt x="402" y="312"/>
                </a:lnTo>
                <a:lnTo>
                  <a:pt x="407" y="317"/>
                </a:lnTo>
                <a:lnTo>
                  <a:pt x="412" y="322"/>
                </a:lnTo>
                <a:lnTo>
                  <a:pt x="415" y="327"/>
                </a:lnTo>
                <a:lnTo>
                  <a:pt x="420" y="332"/>
                </a:lnTo>
                <a:lnTo>
                  <a:pt x="427" y="339"/>
                </a:lnTo>
                <a:lnTo>
                  <a:pt x="437" y="347"/>
                </a:lnTo>
                <a:lnTo>
                  <a:pt x="442" y="352"/>
                </a:lnTo>
                <a:lnTo>
                  <a:pt x="450" y="359"/>
                </a:lnTo>
                <a:lnTo>
                  <a:pt x="455" y="364"/>
                </a:lnTo>
                <a:lnTo>
                  <a:pt x="460" y="369"/>
                </a:lnTo>
                <a:lnTo>
                  <a:pt x="465" y="374"/>
                </a:lnTo>
                <a:lnTo>
                  <a:pt x="470" y="377"/>
                </a:lnTo>
                <a:lnTo>
                  <a:pt x="475" y="379"/>
                </a:lnTo>
                <a:lnTo>
                  <a:pt x="480" y="382"/>
                </a:lnTo>
                <a:lnTo>
                  <a:pt x="488" y="384"/>
                </a:lnTo>
                <a:lnTo>
                  <a:pt x="495" y="387"/>
                </a:lnTo>
                <a:lnTo>
                  <a:pt x="500" y="387"/>
                </a:lnTo>
                <a:lnTo>
                  <a:pt x="508" y="387"/>
                </a:lnTo>
                <a:lnTo>
                  <a:pt x="515" y="387"/>
                </a:lnTo>
                <a:lnTo>
                  <a:pt x="520" y="387"/>
                </a:lnTo>
                <a:lnTo>
                  <a:pt x="528" y="384"/>
                </a:lnTo>
                <a:lnTo>
                  <a:pt x="535" y="382"/>
                </a:lnTo>
                <a:lnTo>
                  <a:pt x="540" y="379"/>
                </a:lnTo>
                <a:lnTo>
                  <a:pt x="548" y="377"/>
                </a:lnTo>
                <a:lnTo>
                  <a:pt x="553" y="374"/>
                </a:lnTo>
                <a:lnTo>
                  <a:pt x="558" y="369"/>
                </a:lnTo>
                <a:lnTo>
                  <a:pt x="563" y="364"/>
                </a:lnTo>
                <a:lnTo>
                  <a:pt x="568" y="362"/>
                </a:lnTo>
                <a:lnTo>
                  <a:pt x="571" y="354"/>
                </a:lnTo>
                <a:lnTo>
                  <a:pt x="573" y="349"/>
                </a:lnTo>
                <a:lnTo>
                  <a:pt x="578" y="342"/>
                </a:lnTo>
                <a:lnTo>
                  <a:pt x="581" y="334"/>
                </a:lnTo>
                <a:lnTo>
                  <a:pt x="581" y="329"/>
                </a:lnTo>
                <a:lnTo>
                  <a:pt x="583" y="324"/>
                </a:lnTo>
                <a:lnTo>
                  <a:pt x="586" y="319"/>
                </a:lnTo>
                <a:lnTo>
                  <a:pt x="588" y="317"/>
                </a:lnTo>
                <a:lnTo>
                  <a:pt x="588" y="312"/>
                </a:lnTo>
                <a:lnTo>
                  <a:pt x="588" y="307"/>
                </a:lnTo>
                <a:lnTo>
                  <a:pt x="591" y="302"/>
                </a:lnTo>
                <a:lnTo>
                  <a:pt x="593" y="297"/>
                </a:lnTo>
                <a:lnTo>
                  <a:pt x="593" y="294"/>
                </a:lnTo>
                <a:lnTo>
                  <a:pt x="593" y="289"/>
                </a:lnTo>
                <a:lnTo>
                  <a:pt x="593" y="284"/>
                </a:lnTo>
                <a:lnTo>
                  <a:pt x="596" y="279"/>
                </a:lnTo>
                <a:lnTo>
                  <a:pt x="596" y="271"/>
                </a:lnTo>
                <a:lnTo>
                  <a:pt x="598" y="266"/>
                </a:lnTo>
                <a:lnTo>
                  <a:pt x="598" y="259"/>
                </a:lnTo>
                <a:lnTo>
                  <a:pt x="601" y="256"/>
                </a:lnTo>
                <a:lnTo>
                  <a:pt x="601" y="254"/>
                </a:lnTo>
                <a:lnTo>
                  <a:pt x="601" y="254"/>
                </a:lnTo>
                <a:lnTo>
                  <a:pt x="626" y="264"/>
                </a:lnTo>
                <a:lnTo>
                  <a:pt x="626" y="264"/>
                </a:lnTo>
                <a:lnTo>
                  <a:pt x="623" y="269"/>
                </a:lnTo>
                <a:lnTo>
                  <a:pt x="623" y="271"/>
                </a:lnTo>
                <a:lnTo>
                  <a:pt x="621" y="279"/>
                </a:lnTo>
                <a:lnTo>
                  <a:pt x="621" y="284"/>
                </a:lnTo>
                <a:lnTo>
                  <a:pt x="618" y="287"/>
                </a:lnTo>
                <a:lnTo>
                  <a:pt x="618" y="292"/>
                </a:lnTo>
                <a:lnTo>
                  <a:pt x="618" y="297"/>
                </a:lnTo>
                <a:lnTo>
                  <a:pt x="616" y="302"/>
                </a:lnTo>
                <a:lnTo>
                  <a:pt x="616" y="307"/>
                </a:lnTo>
                <a:lnTo>
                  <a:pt x="613" y="312"/>
                </a:lnTo>
                <a:lnTo>
                  <a:pt x="613" y="317"/>
                </a:lnTo>
                <a:lnTo>
                  <a:pt x="611" y="322"/>
                </a:lnTo>
                <a:lnTo>
                  <a:pt x="608" y="329"/>
                </a:lnTo>
                <a:lnTo>
                  <a:pt x="608" y="334"/>
                </a:lnTo>
                <a:lnTo>
                  <a:pt x="606" y="339"/>
                </a:lnTo>
                <a:lnTo>
                  <a:pt x="603" y="344"/>
                </a:lnTo>
                <a:lnTo>
                  <a:pt x="603" y="349"/>
                </a:lnTo>
                <a:lnTo>
                  <a:pt x="601" y="354"/>
                </a:lnTo>
                <a:lnTo>
                  <a:pt x="598" y="362"/>
                </a:lnTo>
                <a:lnTo>
                  <a:pt x="596" y="364"/>
                </a:lnTo>
                <a:lnTo>
                  <a:pt x="596" y="369"/>
                </a:lnTo>
                <a:lnTo>
                  <a:pt x="593" y="374"/>
                </a:lnTo>
                <a:lnTo>
                  <a:pt x="591" y="379"/>
                </a:lnTo>
                <a:lnTo>
                  <a:pt x="588" y="387"/>
                </a:lnTo>
                <a:lnTo>
                  <a:pt x="583" y="392"/>
                </a:lnTo>
                <a:lnTo>
                  <a:pt x="578" y="397"/>
                </a:lnTo>
                <a:lnTo>
                  <a:pt x="573" y="402"/>
                </a:lnTo>
                <a:lnTo>
                  <a:pt x="568" y="405"/>
                </a:lnTo>
                <a:lnTo>
                  <a:pt x="563" y="410"/>
                </a:lnTo>
                <a:lnTo>
                  <a:pt x="558" y="412"/>
                </a:lnTo>
                <a:lnTo>
                  <a:pt x="550" y="417"/>
                </a:lnTo>
                <a:lnTo>
                  <a:pt x="545" y="420"/>
                </a:lnTo>
                <a:lnTo>
                  <a:pt x="540" y="422"/>
                </a:lnTo>
                <a:lnTo>
                  <a:pt x="533" y="422"/>
                </a:lnTo>
                <a:lnTo>
                  <a:pt x="525" y="425"/>
                </a:lnTo>
                <a:lnTo>
                  <a:pt x="518" y="425"/>
                </a:lnTo>
                <a:lnTo>
                  <a:pt x="513" y="425"/>
                </a:lnTo>
                <a:lnTo>
                  <a:pt x="505" y="425"/>
                </a:lnTo>
                <a:lnTo>
                  <a:pt x="498" y="422"/>
                </a:lnTo>
                <a:lnTo>
                  <a:pt x="490" y="420"/>
                </a:lnTo>
                <a:lnTo>
                  <a:pt x="483" y="420"/>
                </a:lnTo>
                <a:lnTo>
                  <a:pt x="478" y="415"/>
                </a:lnTo>
                <a:lnTo>
                  <a:pt x="473" y="412"/>
                </a:lnTo>
                <a:lnTo>
                  <a:pt x="468" y="407"/>
                </a:lnTo>
                <a:lnTo>
                  <a:pt x="460" y="402"/>
                </a:lnTo>
                <a:lnTo>
                  <a:pt x="453" y="394"/>
                </a:lnTo>
                <a:lnTo>
                  <a:pt x="445" y="387"/>
                </a:lnTo>
                <a:lnTo>
                  <a:pt x="440" y="384"/>
                </a:lnTo>
                <a:lnTo>
                  <a:pt x="437" y="379"/>
                </a:lnTo>
                <a:lnTo>
                  <a:pt x="432" y="374"/>
                </a:lnTo>
                <a:lnTo>
                  <a:pt x="427" y="372"/>
                </a:lnTo>
                <a:lnTo>
                  <a:pt x="422" y="364"/>
                </a:lnTo>
                <a:lnTo>
                  <a:pt x="417" y="362"/>
                </a:lnTo>
                <a:lnTo>
                  <a:pt x="412" y="354"/>
                </a:lnTo>
                <a:lnTo>
                  <a:pt x="407" y="352"/>
                </a:lnTo>
                <a:lnTo>
                  <a:pt x="402" y="344"/>
                </a:lnTo>
                <a:lnTo>
                  <a:pt x="397" y="339"/>
                </a:lnTo>
                <a:lnTo>
                  <a:pt x="392" y="334"/>
                </a:lnTo>
                <a:lnTo>
                  <a:pt x="387" y="329"/>
                </a:lnTo>
                <a:lnTo>
                  <a:pt x="382" y="324"/>
                </a:lnTo>
                <a:lnTo>
                  <a:pt x="377" y="319"/>
                </a:lnTo>
                <a:lnTo>
                  <a:pt x="370" y="312"/>
                </a:lnTo>
                <a:lnTo>
                  <a:pt x="365" y="307"/>
                </a:lnTo>
                <a:lnTo>
                  <a:pt x="360" y="302"/>
                </a:lnTo>
                <a:lnTo>
                  <a:pt x="355" y="297"/>
                </a:lnTo>
                <a:lnTo>
                  <a:pt x="350" y="289"/>
                </a:lnTo>
                <a:lnTo>
                  <a:pt x="345" y="287"/>
                </a:lnTo>
                <a:lnTo>
                  <a:pt x="339" y="279"/>
                </a:lnTo>
                <a:lnTo>
                  <a:pt x="334" y="274"/>
                </a:lnTo>
                <a:lnTo>
                  <a:pt x="327" y="269"/>
                </a:lnTo>
                <a:lnTo>
                  <a:pt x="324" y="261"/>
                </a:lnTo>
                <a:lnTo>
                  <a:pt x="317" y="256"/>
                </a:lnTo>
                <a:lnTo>
                  <a:pt x="312" y="251"/>
                </a:lnTo>
                <a:lnTo>
                  <a:pt x="307" y="246"/>
                </a:lnTo>
                <a:lnTo>
                  <a:pt x="304" y="241"/>
                </a:lnTo>
                <a:lnTo>
                  <a:pt x="299" y="236"/>
                </a:lnTo>
                <a:lnTo>
                  <a:pt x="294" y="229"/>
                </a:lnTo>
                <a:lnTo>
                  <a:pt x="289" y="226"/>
                </a:lnTo>
                <a:lnTo>
                  <a:pt x="284" y="221"/>
                </a:lnTo>
                <a:lnTo>
                  <a:pt x="279" y="216"/>
                </a:lnTo>
                <a:lnTo>
                  <a:pt x="277" y="211"/>
                </a:lnTo>
                <a:lnTo>
                  <a:pt x="272" y="206"/>
                </a:lnTo>
                <a:lnTo>
                  <a:pt x="269" y="204"/>
                </a:lnTo>
                <a:lnTo>
                  <a:pt x="264" y="199"/>
                </a:lnTo>
                <a:lnTo>
                  <a:pt x="262" y="194"/>
                </a:lnTo>
                <a:lnTo>
                  <a:pt x="259" y="189"/>
                </a:lnTo>
                <a:lnTo>
                  <a:pt x="257" y="186"/>
                </a:lnTo>
                <a:lnTo>
                  <a:pt x="249" y="181"/>
                </a:lnTo>
                <a:lnTo>
                  <a:pt x="247" y="176"/>
                </a:lnTo>
                <a:lnTo>
                  <a:pt x="242" y="171"/>
                </a:lnTo>
                <a:lnTo>
                  <a:pt x="239" y="168"/>
                </a:lnTo>
                <a:lnTo>
                  <a:pt x="237" y="166"/>
                </a:lnTo>
                <a:lnTo>
                  <a:pt x="0" y="33"/>
                </a:lnTo>
                <a:lnTo>
                  <a:pt x="0" y="30"/>
                </a:lnTo>
                <a:lnTo>
                  <a:pt x="3" y="25"/>
                </a:lnTo>
                <a:lnTo>
                  <a:pt x="3" y="20"/>
                </a:lnTo>
                <a:lnTo>
                  <a:pt x="5" y="15"/>
                </a:lnTo>
                <a:lnTo>
                  <a:pt x="8" y="8"/>
                </a:lnTo>
                <a:lnTo>
                  <a:pt x="13" y="3"/>
                </a:lnTo>
                <a:lnTo>
                  <a:pt x="15" y="0"/>
                </a:lnTo>
                <a:lnTo>
                  <a:pt x="23" y="3"/>
                </a:lnTo>
                <a:lnTo>
                  <a:pt x="26" y="3"/>
                </a:lnTo>
                <a:lnTo>
                  <a:pt x="33" y="5"/>
                </a:lnTo>
                <a:lnTo>
                  <a:pt x="36" y="8"/>
                </a:lnTo>
                <a:lnTo>
                  <a:pt x="43" y="13"/>
                </a:lnTo>
                <a:lnTo>
                  <a:pt x="48" y="15"/>
                </a:lnTo>
                <a:lnTo>
                  <a:pt x="56" y="20"/>
                </a:lnTo>
                <a:lnTo>
                  <a:pt x="61" y="23"/>
                </a:lnTo>
                <a:lnTo>
                  <a:pt x="68" y="28"/>
                </a:lnTo>
                <a:lnTo>
                  <a:pt x="76" y="33"/>
                </a:lnTo>
                <a:lnTo>
                  <a:pt x="83" y="38"/>
                </a:lnTo>
                <a:lnTo>
                  <a:pt x="91" y="43"/>
                </a:lnTo>
                <a:lnTo>
                  <a:pt x="101" y="48"/>
                </a:lnTo>
                <a:lnTo>
                  <a:pt x="103" y="50"/>
                </a:lnTo>
                <a:lnTo>
                  <a:pt x="108" y="53"/>
                </a:lnTo>
                <a:lnTo>
                  <a:pt x="113" y="55"/>
                </a:lnTo>
                <a:lnTo>
                  <a:pt x="116" y="58"/>
                </a:lnTo>
                <a:lnTo>
                  <a:pt x="123" y="63"/>
                </a:lnTo>
                <a:lnTo>
                  <a:pt x="134" y="68"/>
                </a:lnTo>
                <a:lnTo>
                  <a:pt x="141" y="73"/>
                </a:lnTo>
                <a:lnTo>
                  <a:pt x="149" y="78"/>
                </a:lnTo>
                <a:lnTo>
                  <a:pt x="156" y="83"/>
                </a:lnTo>
                <a:lnTo>
                  <a:pt x="161" y="88"/>
                </a:lnTo>
                <a:lnTo>
                  <a:pt x="169" y="91"/>
                </a:lnTo>
                <a:lnTo>
                  <a:pt x="176" y="96"/>
                </a:lnTo>
                <a:lnTo>
                  <a:pt x="181" y="101"/>
                </a:lnTo>
                <a:lnTo>
                  <a:pt x="186" y="103"/>
                </a:lnTo>
                <a:lnTo>
                  <a:pt x="191" y="106"/>
                </a:lnTo>
                <a:lnTo>
                  <a:pt x="196" y="108"/>
                </a:lnTo>
                <a:lnTo>
                  <a:pt x="201" y="113"/>
                </a:lnTo>
                <a:lnTo>
                  <a:pt x="204" y="113"/>
                </a:lnTo>
                <a:lnTo>
                  <a:pt x="201" y="113"/>
                </a:lnTo>
                <a:lnTo>
                  <a:pt x="201" y="111"/>
                </a:lnTo>
                <a:lnTo>
                  <a:pt x="199" y="108"/>
                </a:lnTo>
                <a:lnTo>
                  <a:pt x="199" y="103"/>
                </a:lnTo>
                <a:lnTo>
                  <a:pt x="196" y="98"/>
                </a:lnTo>
                <a:lnTo>
                  <a:pt x="196" y="93"/>
                </a:lnTo>
                <a:lnTo>
                  <a:pt x="194" y="88"/>
                </a:lnTo>
                <a:lnTo>
                  <a:pt x="194" y="83"/>
                </a:lnTo>
                <a:lnTo>
                  <a:pt x="191" y="76"/>
                </a:lnTo>
                <a:lnTo>
                  <a:pt x="189" y="71"/>
                </a:lnTo>
                <a:lnTo>
                  <a:pt x="189" y="63"/>
                </a:lnTo>
                <a:lnTo>
                  <a:pt x="189" y="60"/>
                </a:lnTo>
                <a:lnTo>
                  <a:pt x="189" y="53"/>
                </a:lnTo>
                <a:lnTo>
                  <a:pt x="189" y="50"/>
                </a:lnTo>
                <a:lnTo>
                  <a:pt x="191" y="45"/>
                </a:lnTo>
                <a:lnTo>
                  <a:pt x="196" y="43"/>
                </a:lnTo>
                <a:lnTo>
                  <a:pt x="199" y="40"/>
                </a:lnTo>
                <a:lnTo>
                  <a:pt x="204" y="38"/>
                </a:lnTo>
                <a:lnTo>
                  <a:pt x="206" y="35"/>
                </a:lnTo>
                <a:lnTo>
                  <a:pt x="209" y="33"/>
                </a:lnTo>
                <a:lnTo>
                  <a:pt x="214" y="30"/>
                </a:lnTo>
                <a:lnTo>
                  <a:pt x="219" y="30"/>
                </a:lnTo>
                <a:lnTo>
                  <a:pt x="224" y="28"/>
                </a:lnTo>
                <a:lnTo>
                  <a:pt x="229" y="28"/>
                </a:lnTo>
                <a:lnTo>
                  <a:pt x="231" y="25"/>
                </a:lnTo>
                <a:lnTo>
                  <a:pt x="239" y="23"/>
                </a:lnTo>
                <a:lnTo>
                  <a:pt x="244" y="23"/>
                </a:lnTo>
                <a:lnTo>
                  <a:pt x="249" y="20"/>
                </a:lnTo>
                <a:lnTo>
                  <a:pt x="254" y="20"/>
                </a:lnTo>
                <a:lnTo>
                  <a:pt x="262" y="20"/>
                </a:lnTo>
                <a:lnTo>
                  <a:pt x="267" y="18"/>
                </a:lnTo>
                <a:lnTo>
                  <a:pt x="272" y="15"/>
                </a:lnTo>
                <a:lnTo>
                  <a:pt x="279" y="15"/>
                </a:lnTo>
                <a:lnTo>
                  <a:pt x="284" y="13"/>
                </a:lnTo>
                <a:lnTo>
                  <a:pt x="289" y="13"/>
                </a:lnTo>
                <a:lnTo>
                  <a:pt x="297" y="13"/>
                </a:lnTo>
                <a:lnTo>
                  <a:pt x="302" y="10"/>
                </a:lnTo>
                <a:lnTo>
                  <a:pt x="307" y="10"/>
                </a:lnTo>
                <a:lnTo>
                  <a:pt x="312" y="10"/>
                </a:lnTo>
                <a:lnTo>
                  <a:pt x="317" y="10"/>
                </a:lnTo>
                <a:lnTo>
                  <a:pt x="322" y="8"/>
                </a:lnTo>
                <a:lnTo>
                  <a:pt x="327" y="8"/>
                </a:lnTo>
                <a:lnTo>
                  <a:pt x="334" y="8"/>
                </a:lnTo>
                <a:lnTo>
                  <a:pt x="342" y="10"/>
                </a:lnTo>
                <a:lnTo>
                  <a:pt x="347" y="10"/>
                </a:lnTo>
                <a:lnTo>
                  <a:pt x="355" y="13"/>
                </a:lnTo>
                <a:lnTo>
                  <a:pt x="357" y="13"/>
                </a:lnTo>
                <a:lnTo>
                  <a:pt x="362" y="15"/>
                </a:lnTo>
                <a:lnTo>
                  <a:pt x="367" y="18"/>
                </a:lnTo>
                <a:lnTo>
                  <a:pt x="372" y="20"/>
                </a:lnTo>
                <a:lnTo>
                  <a:pt x="377" y="23"/>
                </a:lnTo>
                <a:lnTo>
                  <a:pt x="382" y="25"/>
                </a:lnTo>
                <a:lnTo>
                  <a:pt x="385" y="28"/>
                </a:lnTo>
                <a:lnTo>
                  <a:pt x="392" y="30"/>
                </a:lnTo>
                <a:lnTo>
                  <a:pt x="395" y="33"/>
                </a:lnTo>
                <a:lnTo>
                  <a:pt x="400" y="35"/>
                </a:lnTo>
                <a:lnTo>
                  <a:pt x="405" y="38"/>
                </a:lnTo>
                <a:lnTo>
                  <a:pt x="412" y="43"/>
                </a:lnTo>
                <a:lnTo>
                  <a:pt x="415" y="45"/>
                </a:lnTo>
                <a:lnTo>
                  <a:pt x="420" y="48"/>
                </a:lnTo>
                <a:lnTo>
                  <a:pt x="425" y="50"/>
                </a:lnTo>
                <a:lnTo>
                  <a:pt x="430" y="53"/>
                </a:lnTo>
                <a:lnTo>
                  <a:pt x="432" y="55"/>
                </a:lnTo>
                <a:lnTo>
                  <a:pt x="437" y="58"/>
                </a:lnTo>
                <a:lnTo>
                  <a:pt x="442" y="60"/>
                </a:lnTo>
                <a:lnTo>
                  <a:pt x="445" y="63"/>
                </a:lnTo>
                <a:lnTo>
                  <a:pt x="450" y="68"/>
                </a:lnTo>
                <a:lnTo>
                  <a:pt x="455" y="71"/>
                </a:lnTo>
                <a:lnTo>
                  <a:pt x="458" y="73"/>
                </a:lnTo>
                <a:lnTo>
                  <a:pt x="460" y="76"/>
                </a:lnTo>
                <a:lnTo>
                  <a:pt x="500" y="133"/>
                </a:lnTo>
                <a:lnTo>
                  <a:pt x="500" y="1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5" name="Freeform 41"/>
          <p:cNvSpPr/>
          <p:nvPr/>
        </p:nvSpPr>
        <p:spPr bwMode="auto">
          <a:xfrm>
            <a:off x="898525" y="4481513"/>
            <a:ext cx="920750" cy="1025525"/>
          </a:xfrm>
          <a:custGeom>
            <a:avLst/>
            <a:gdLst>
              <a:gd name="T0" fmla="*/ 17 w 580"/>
              <a:gd name="T1" fmla="*/ 5 h 646"/>
              <a:gd name="T2" fmla="*/ 45 w 580"/>
              <a:gd name="T3" fmla="*/ 18 h 646"/>
              <a:gd name="T4" fmla="*/ 75 w 580"/>
              <a:gd name="T5" fmla="*/ 30 h 646"/>
              <a:gd name="T6" fmla="*/ 103 w 580"/>
              <a:gd name="T7" fmla="*/ 45 h 646"/>
              <a:gd name="T8" fmla="*/ 135 w 580"/>
              <a:gd name="T9" fmla="*/ 73 h 646"/>
              <a:gd name="T10" fmla="*/ 173 w 580"/>
              <a:gd name="T11" fmla="*/ 91 h 646"/>
              <a:gd name="T12" fmla="*/ 201 w 580"/>
              <a:gd name="T13" fmla="*/ 101 h 646"/>
              <a:gd name="T14" fmla="*/ 238 w 580"/>
              <a:gd name="T15" fmla="*/ 116 h 646"/>
              <a:gd name="T16" fmla="*/ 271 w 580"/>
              <a:gd name="T17" fmla="*/ 138 h 646"/>
              <a:gd name="T18" fmla="*/ 299 w 580"/>
              <a:gd name="T19" fmla="*/ 161 h 646"/>
              <a:gd name="T20" fmla="*/ 326 w 580"/>
              <a:gd name="T21" fmla="*/ 188 h 646"/>
              <a:gd name="T22" fmla="*/ 354 w 580"/>
              <a:gd name="T23" fmla="*/ 216 h 646"/>
              <a:gd name="T24" fmla="*/ 387 w 580"/>
              <a:gd name="T25" fmla="*/ 254 h 646"/>
              <a:gd name="T26" fmla="*/ 424 w 580"/>
              <a:gd name="T27" fmla="*/ 279 h 646"/>
              <a:gd name="T28" fmla="*/ 449 w 580"/>
              <a:gd name="T29" fmla="*/ 294 h 646"/>
              <a:gd name="T30" fmla="*/ 482 w 580"/>
              <a:gd name="T31" fmla="*/ 309 h 646"/>
              <a:gd name="T32" fmla="*/ 510 w 580"/>
              <a:gd name="T33" fmla="*/ 312 h 646"/>
              <a:gd name="T34" fmla="*/ 540 w 580"/>
              <a:gd name="T35" fmla="*/ 309 h 646"/>
              <a:gd name="T36" fmla="*/ 565 w 580"/>
              <a:gd name="T37" fmla="*/ 327 h 646"/>
              <a:gd name="T38" fmla="*/ 577 w 580"/>
              <a:gd name="T39" fmla="*/ 359 h 646"/>
              <a:gd name="T40" fmla="*/ 552 w 580"/>
              <a:gd name="T41" fmla="*/ 384 h 646"/>
              <a:gd name="T42" fmla="*/ 507 w 580"/>
              <a:gd name="T43" fmla="*/ 377 h 646"/>
              <a:gd name="T44" fmla="*/ 477 w 580"/>
              <a:gd name="T45" fmla="*/ 362 h 646"/>
              <a:gd name="T46" fmla="*/ 467 w 580"/>
              <a:gd name="T47" fmla="*/ 372 h 646"/>
              <a:gd name="T48" fmla="*/ 464 w 580"/>
              <a:gd name="T49" fmla="*/ 409 h 646"/>
              <a:gd name="T50" fmla="*/ 464 w 580"/>
              <a:gd name="T51" fmla="*/ 435 h 646"/>
              <a:gd name="T52" fmla="*/ 467 w 580"/>
              <a:gd name="T53" fmla="*/ 470 h 646"/>
              <a:gd name="T54" fmla="*/ 472 w 580"/>
              <a:gd name="T55" fmla="*/ 502 h 646"/>
              <a:gd name="T56" fmla="*/ 475 w 580"/>
              <a:gd name="T57" fmla="*/ 528 h 646"/>
              <a:gd name="T58" fmla="*/ 480 w 580"/>
              <a:gd name="T59" fmla="*/ 553 h 646"/>
              <a:gd name="T60" fmla="*/ 482 w 580"/>
              <a:gd name="T61" fmla="*/ 588 h 646"/>
              <a:gd name="T62" fmla="*/ 485 w 580"/>
              <a:gd name="T63" fmla="*/ 630 h 646"/>
              <a:gd name="T64" fmla="*/ 480 w 580"/>
              <a:gd name="T65" fmla="*/ 646 h 646"/>
              <a:gd name="T66" fmla="*/ 464 w 580"/>
              <a:gd name="T67" fmla="*/ 618 h 646"/>
              <a:gd name="T68" fmla="*/ 454 w 580"/>
              <a:gd name="T69" fmla="*/ 578 h 646"/>
              <a:gd name="T70" fmla="*/ 442 w 580"/>
              <a:gd name="T71" fmla="*/ 535 h 646"/>
              <a:gd name="T72" fmla="*/ 437 w 580"/>
              <a:gd name="T73" fmla="*/ 490 h 646"/>
              <a:gd name="T74" fmla="*/ 434 w 580"/>
              <a:gd name="T75" fmla="*/ 462 h 646"/>
              <a:gd name="T76" fmla="*/ 434 w 580"/>
              <a:gd name="T77" fmla="*/ 435 h 646"/>
              <a:gd name="T78" fmla="*/ 434 w 580"/>
              <a:gd name="T79" fmla="*/ 407 h 646"/>
              <a:gd name="T80" fmla="*/ 434 w 580"/>
              <a:gd name="T81" fmla="*/ 382 h 646"/>
              <a:gd name="T82" fmla="*/ 437 w 580"/>
              <a:gd name="T83" fmla="*/ 342 h 646"/>
              <a:gd name="T84" fmla="*/ 434 w 580"/>
              <a:gd name="T85" fmla="*/ 327 h 646"/>
              <a:gd name="T86" fmla="*/ 409 w 580"/>
              <a:gd name="T87" fmla="*/ 319 h 646"/>
              <a:gd name="T88" fmla="*/ 374 w 580"/>
              <a:gd name="T89" fmla="*/ 286 h 646"/>
              <a:gd name="T90" fmla="*/ 344 w 580"/>
              <a:gd name="T91" fmla="*/ 254 h 646"/>
              <a:gd name="T92" fmla="*/ 311 w 580"/>
              <a:gd name="T93" fmla="*/ 219 h 646"/>
              <a:gd name="T94" fmla="*/ 279 w 580"/>
              <a:gd name="T95" fmla="*/ 183 h 646"/>
              <a:gd name="T96" fmla="*/ 248 w 580"/>
              <a:gd name="T97" fmla="*/ 166 h 646"/>
              <a:gd name="T98" fmla="*/ 211 w 580"/>
              <a:gd name="T99" fmla="*/ 141 h 646"/>
              <a:gd name="T100" fmla="*/ 171 w 580"/>
              <a:gd name="T101" fmla="*/ 118 h 646"/>
              <a:gd name="T102" fmla="*/ 135 w 580"/>
              <a:gd name="T103" fmla="*/ 101 h 646"/>
              <a:gd name="T104" fmla="*/ 100 w 580"/>
              <a:gd name="T105" fmla="*/ 78 h 646"/>
              <a:gd name="T106" fmla="*/ 65 w 580"/>
              <a:gd name="T107" fmla="*/ 50 h 646"/>
              <a:gd name="T108" fmla="*/ 37 w 580"/>
              <a:gd name="T109" fmla="*/ 28 h 646"/>
              <a:gd name="T110" fmla="*/ 2 w 580"/>
              <a:gd name="T111" fmla="*/ 3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80" h="646">
                <a:moveTo>
                  <a:pt x="0" y="0"/>
                </a:moveTo>
                <a:lnTo>
                  <a:pt x="0" y="0"/>
                </a:lnTo>
                <a:lnTo>
                  <a:pt x="5" y="0"/>
                </a:lnTo>
                <a:lnTo>
                  <a:pt x="7" y="3"/>
                </a:lnTo>
                <a:lnTo>
                  <a:pt x="15" y="5"/>
                </a:lnTo>
                <a:lnTo>
                  <a:pt x="17" y="5"/>
                </a:lnTo>
                <a:lnTo>
                  <a:pt x="22" y="8"/>
                </a:lnTo>
                <a:lnTo>
                  <a:pt x="25" y="10"/>
                </a:lnTo>
                <a:lnTo>
                  <a:pt x="30" y="10"/>
                </a:lnTo>
                <a:lnTo>
                  <a:pt x="35" y="13"/>
                </a:lnTo>
                <a:lnTo>
                  <a:pt x="40" y="15"/>
                </a:lnTo>
                <a:lnTo>
                  <a:pt x="45" y="18"/>
                </a:lnTo>
                <a:lnTo>
                  <a:pt x="50" y="20"/>
                </a:lnTo>
                <a:lnTo>
                  <a:pt x="55" y="23"/>
                </a:lnTo>
                <a:lnTo>
                  <a:pt x="60" y="23"/>
                </a:lnTo>
                <a:lnTo>
                  <a:pt x="65" y="25"/>
                </a:lnTo>
                <a:lnTo>
                  <a:pt x="70" y="28"/>
                </a:lnTo>
                <a:lnTo>
                  <a:pt x="75" y="30"/>
                </a:lnTo>
                <a:lnTo>
                  <a:pt x="80" y="33"/>
                </a:lnTo>
                <a:lnTo>
                  <a:pt x="85" y="35"/>
                </a:lnTo>
                <a:lnTo>
                  <a:pt x="90" y="40"/>
                </a:lnTo>
                <a:lnTo>
                  <a:pt x="95" y="43"/>
                </a:lnTo>
                <a:lnTo>
                  <a:pt x="100" y="43"/>
                </a:lnTo>
                <a:lnTo>
                  <a:pt x="103" y="45"/>
                </a:lnTo>
                <a:lnTo>
                  <a:pt x="108" y="50"/>
                </a:lnTo>
                <a:lnTo>
                  <a:pt x="113" y="55"/>
                </a:lnTo>
                <a:lnTo>
                  <a:pt x="120" y="60"/>
                </a:lnTo>
                <a:lnTo>
                  <a:pt x="123" y="63"/>
                </a:lnTo>
                <a:lnTo>
                  <a:pt x="130" y="68"/>
                </a:lnTo>
                <a:lnTo>
                  <a:pt x="135" y="73"/>
                </a:lnTo>
                <a:lnTo>
                  <a:pt x="145" y="78"/>
                </a:lnTo>
                <a:lnTo>
                  <a:pt x="150" y="81"/>
                </a:lnTo>
                <a:lnTo>
                  <a:pt x="161" y="83"/>
                </a:lnTo>
                <a:lnTo>
                  <a:pt x="166" y="86"/>
                </a:lnTo>
                <a:lnTo>
                  <a:pt x="171" y="88"/>
                </a:lnTo>
                <a:lnTo>
                  <a:pt x="173" y="91"/>
                </a:lnTo>
                <a:lnTo>
                  <a:pt x="178" y="91"/>
                </a:lnTo>
                <a:lnTo>
                  <a:pt x="183" y="93"/>
                </a:lnTo>
                <a:lnTo>
                  <a:pt x="188" y="96"/>
                </a:lnTo>
                <a:lnTo>
                  <a:pt x="191" y="96"/>
                </a:lnTo>
                <a:lnTo>
                  <a:pt x="196" y="98"/>
                </a:lnTo>
                <a:lnTo>
                  <a:pt x="201" y="101"/>
                </a:lnTo>
                <a:lnTo>
                  <a:pt x="206" y="101"/>
                </a:lnTo>
                <a:lnTo>
                  <a:pt x="211" y="103"/>
                </a:lnTo>
                <a:lnTo>
                  <a:pt x="216" y="106"/>
                </a:lnTo>
                <a:lnTo>
                  <a:pt x="223" y="108"/>
                </a:lnTo>
                <a:lnTo>
                  <a:pt x="231" y="113"/>
                </a:lnTo>
                <a:lnTo>
                  <a:pt x="238" y="116"/>
                </a:lnTo>
                <a:lnTo>
                  <a:pt x="246" y="121"/>
                </a:lnTo>
                <a:lnTo>
                  <a:pt x="251" y="126"/>
                </a:lnTo>
                <a:lnTo>
                  <a:pt x="258" y="128"/>
                </a:lnTo>
                <a:lnTo>
                  <a:pt x="261" y="131"/>
                </a:lnTo>
                <a:lnTo>
                  <a:pt x="266" y="136"/>
                </a:lnTo>
                <a:lnTo>
                  <a:pt x="271" y="138"/>
                </a:lnTo>
                <a:lnTo>
                  <a:pt x="276" y="143"/>
                </a:lnTo>
                <a:lnTo>
                  <a:pt x="279" y="146"/>
                </a:lnTo>
                <a:lnTo>
                  <a:pt x="284" y="151"/>
                </a:lnTo>
                <a:lnTo>
                  <a:pt x="289" y="153"/>
                </a:lnTo>
                <a:lnTo>
                  <a:pt x="294" y="158"/>
                </a:lnTo>
                <a:lnTo>
                  <a:pt x="299" y="161"/>
                </a:lnTo>
                <a:lnTo>
                  <a:pt x="304" y="166"/>
                </a:lnTo>
                <a:lnTo>
                  <a:pt x="309" y="171"/>
                </a:lnTo>
                <a:lnTo>
                  <a:pt x="314" y="176"/>
                </a:lnTo>
                <a:lnTo>
                  <a:pt x="316" y="178"/>
                </a:lnTo>
                <a:lnTo>
                  <a:pt x="321" y="183"/>
                </a:lnTo>
                <a:lnTo>
                  <a:pt x="326" y="188"/>
                </a:lnTo>
                <a:lnTo>
                  <a:pt x="331" y="191"/>
                </a:lnTo>
                <a:lnTo>
                  <a:pt x="334" y="196"/>
                </a:lnTo>
                <a:lnTo>
                  <a:pt x="339" y="201"/>
                </a:lnTo>
                <a:lnTo>
                  <a:pt x="344" y="204"/>
                </a:lnTo>
                <a:lnTo>
                  <a:pt x="349" y="209"/>
                </a:lnTo>
                <a:lnTo>
                  <a:pt x="354" y="216"/>
                </a:lnTo>
                <a:lnTo>
                  <a:pt x="361" y="224"/>
                </a:lnTo>
                <a:lnTo>
                  <a:pt x="366" y="229"/>
                </a:lnTo>
                <a:lnTo>
                  <a:pt x="372" y="236"/>
                </a:lnTo>
                <a:lnTo>
                  <a:pt x="377" y="241"/>
                </a:lnTo>
                <a:lnTo>
                  <a:pt x="382" y="249"/>
                </a:lnTo>
                <a:lnTo>
                  <a:pt x="387" y="254"/>
                </a:lnTo>
                <a:lnTo>
                  <a:pt x="394" y="259"/>
                </a:lnTo>
                <a:lnTo>
                  <a:pt x="402" y="264"/>
                </a:lnTo>
                <a:lnTo>
                  <a:pt x="409" y="271"/>
                </a:lnTo>
                <a:lnTo>
                  <a:pt x="414" y="274"/>
                </a:lnTo>
                <a:lnTo>
                  <a:pt x="419" y="276"/>
                </a:lnTo>
                <a:lnTo>
                  <a:pt x="424" y="279"/>
                </a:lnTo>
                <a:lnTo>
                  <a:pt x="429" y="284"/>
                </a:lnTo>
                <a:lnTo>
                  <a:pt x="432" y="286"/>
                </a:lnTo>
                <a:lnTo>
                  <a:pt x="437" y="286"/>
                </a:lnTo>
                <a:lnTo>
                  <a:pt x="442" y="289"/>
                </a:lnTo>
                <a:lnTo>
                  <a:pt x="444" y="291"/>
                </a:lnTo>
                <a:lnTo>
                  <a:pt x="449" y="294"/>
                </a:lnTo>
                <a:lnTo>
                  <a:pt x="454" y="296"/>
                </a:lnTo>
                <a:lnTo>
                  <a:pt x="457" y="299"/>
                </a:lnTo>
                <a:lnTo>
                  <a:pt x="462" y="302"/>
                </a:lnTo>
                <a:lnTo>
                  <a:pt x="469" y="304"/>
                </a:lnTo>
                <a:lnTo>
                  <a:pt x="477" y="307"/>
                </a:lnTo>
                <a:lnTo>
                  <a:pt x="482" y="309"/>
                </a:lnTo>
                <a:lnTo>
                  <a:pt x="487" y="312"/>
                </a:lnTo>
                <a:lnTo>
                  <a:pt x="490" y="312"/>
                </a:lnTo>
                <a:lnTo>
                  <a:pt x="495" y="312"/>
                </a:lnTo>
                <a:lnTo>
                  <a:pt x="500" y="312"/>
                </a:lnTo>
                <a:lnTo>
                  <a:pt x="505" y="312"/>
                </a:lnTo>
                <a:lnTo>
                  <a:pt x="510" y="312"/>
                </a:lnTo>
                <a:lnTo>
                  <a:pt x="515" y="312"/>
                </a:lnTo>
                <a:lnTo>
                  <a:pt x="520" y="309"/>
                </a:lnTo>
                <a:lnTo>
                  <a:pt x="527" y="309"/>
                </a:lnTo>
                <a:lnTo>
                  <a:pt x="532" y="309"/>
                </a:lnTo>
                <a:lnTo>
                  <a:pt x="537" y="309"/>
                </a:lnTo>
                <a:lnTo>
                  <a:pt x="540" y="309"/>
                </a:lnTo>
                <a:lnTo>
                  <a:pt x="547" y="309"/>
                </a:lnTo>
                <a:lnTo>
                  <a:pt x="550" y="312"/>
                </a:lnTo>
                <a:lnTo>
                  <a:pt x="555" y="314"/>
                </a:lnTo>
                <a:lnTo>
                  <a:pt x="557" y="317"/>
                </a:lnTo>
                <a:lnTo>
                  <a:pt x="560" y="319"/>
                </a:lnTo>
                <a:lnTo>
                  <a:pt x="565" y="327"/>
                </a:lnTo>
                <a:lnTo>
                  <a:pt x="570" y="332"/>
                </a:lnTo>
                <a:lnTo>
                  <a:pt x="575" y="337"/>
                </a:lnTo>
                <a:lnTo>
                  <a:pt x="577" y="344"/>
                </a:lnTo>
                <a:lnTo>
                  <a:pt x="580" y="349"/>
                </a:lnTo>
                <a:lnTo>
                  <a:pt x="580" y="357"/>
                </a:lnTo>
                <a:lnTo>
                  <a:pt x="577" y="359"/>
                </a:lnTo>
                <a:lnTo>
                  <a:pt x="577" y="364"/>
                </a:lnTo>
                <a:lnTo>
                  <a:pt x="575" y="369"/>
                </a:lnTo>
                <a:lnTo>
                  <a:pt x="570" y="377"/>
                </a:lnTo>
                <a:lnTo>
                  <a:pt x="565" y="379"/>
                </a:lnTo>
                <a:lnTo>
                  <a:pt x="560" y="382"/>
                </a:lnTo>
                <a:lnTo>
                  <a:pt x="552" y="384"/>
                </a:lnTo>
                <a:lnTo>
                  <a:pt x="545" y="384"/>
                </a:lnTo>
                <a:lnTo>
                  <a:pt x="537" y="384"/>
                </a:lnTo>
                <a:lnTo>
                  <a:pt x="527" y="382"/>
                </a:lnTo>
                <a:lnTo>
                  <a:pt x="520" y="379"/>
                </a:lnTo>
                <a:lnTo>
                  <a:pt x="512" y="377"/>
                </a:lnTo>
                <a:lnTo>
                  <a:pt x="507" y="377"/>
                </a:lnTo>
                <a:lnTo>
                  <a:pt x="502" y="374"/>
                </a:lnTo>
                <a:lnTo>
                  <a:pt x="500" y="372"/>
                </a:lnTo>
                <a:lnTo>
                  <a:pt x="497" y="372"/>
                </a:lnTo>
                <a:lnTo>
                  <a:pt x="487" y="367"/>
                </a:lnTo>
                <a:lnTo>
                  <a:pt x="482" y="367"/>
                </a:lnTo>
                <a:lnTo>
                  <a:pt x="477" y="362"/>
                </a:lnTo>
                <a:lnTo>
                  <a:pt x="475" y="362"/>
                </a:lnTo>
                <a:lnTo>
                  <a:pt x="472" y="359"/>
                </a:lnTo>
                <a:lnTo>
                  <a:pt x="469" y="359"/>
                </a:lnTo>
                <a:lnTo>
                  <a:pt x="469" y="364"/>
                </a:lnTo>
                <a:lnTo>
                  <a:pt x="467" y="367"/>
                </a:lnTo>
                <a:lnTo>
                  <a:pt x="467" y="372"/>
                </a:lnTo>
                <a:lnTo>
                  <a:pt x="467" y="377"/>
                </a:lnTo>
                <a:lnTo>
                  <a:pt x="467" y="382"/>
                </a:lnTo>
                <a:lnTo>
                  <a:pt x="464" y="387"/>
                </a:lnTo>
                <a:lnTo>
                  <a:pt x="464" y="394"/>
                </a:lnTo>
                <a:lnTo>
                  <a:pt x="464" y="399"/>
                </a:lnTo>
                <a:lnTo>
                  <a:pt x="464" y="409"/>
                </a:lnTo>
                <a:lnTo>
                  <a:pt x="464" y="412"/>
                </a:lnTo>
                <a:lnTo>
                  <a:pt x="464" y="417"/>
                </a:lnTo>
                <a:lnTo>
                  <a:pt x="464" y="422"/>
                </a:lnTo>
                <a:lnTo>
                  <a:pt x="464" y="425"/>
                </a:lnTo>
                <a:lnTo>
                  <a:pt x="464" y="430"/>
                </a:lnTo>
                <a:lnTo>
                  <a:pt x="464" y="435"/>
                </a:lnTo>
                <a:lnTo>
                  <a:pt x="464" y="440"/>
                </a:lnTo>
                <a:lnTo>
                  <a:pt x="467" y="445"/>
                </a:lnTo>
                <a:lnTo>
                  <a:pt x="467" y="450"/>
                </a:lnTo>
                <a:lnTo>
                  <a:pt x="467" y="457"/>
                </a:lnTo>
                <a:lnTo>
                  <a:pt x="467" y="462"/>
                </a:lnTo>
                <a:lnTo>
                  <a:pt x="467" y="470"/>
                </a:lnTo>
                <a:lnTo>
                  <a:pt x="469" y="477"/>
                </a:lnTo>
                <a:lnTo>
                  <a:pt x="469" y="485"/>
                </a:lnTo>
                <a:lnTo>
                  <a:pt x="469" y="487"/>
                </a:lnTo>
                <a:lnTo>
                  <a:pt x="469" y="492"/>
                </a:lnTo>
                <a:lnTo>
                  <a:pt x="472" y="497"/>
                </a:lnTo>
                <a:lnTo>
                  <a:pt x="472" y="502"/>
                </a:lnTo>
                <a:lnTo>
                  <a:pt x="472" y="505"/>
                </a:lnTo>
                <a:lnTo>
                  <a:pt x="472" y="510"/>
                </a:lnTo>
                <a:lnTo>
                  <a:pt x="475" y="515"/>
                </a:lnTo>
                <a:lnTo>
                  <a:pt x="475" y="517"/>
                </a:lnTo>
                <a:lnTo>
                  <a:pt x="475" y="523"/>
                </a:lnTo>
                <a:lnTo>
                  <a:pt x="475" y="528"/>
                </a:lnTo>
                <a:lnTo>
                  <a:pt x="477" y="533"/>
                </a:lnTo>
                <a:lnTo>
                  <a:pt x="477" y="535"/>
                </a:lnTo>
                <a:lnTo>
                  <a:pt x="477" y="540"/>
                </a:lnTo>
                <a:lnTo>
                  <a:pt x="477" y="545"/>
                </a:lnTo>
                <a:lnTo>
                  <a:pt x="480" y="550"/>
                </a:lnTo>
                <a:lnTo>
                  <a:pt x="480" y="553"/>
                </a:lnTo>
                <a:lnTo>
                  <a:pt x="480" y="558"/>
                </a:lnTo>
                <a:lnTo>
                  <a:pt x="480" y="563"/>
                </a:lnTo>
                <a:lnTo>
                  <a:pt x="480" y="568"/>
                </a:lnTo>
                <a:lnTo>
                  <a:pt x="482" y="573"/>
                </a:lnTo>
                <a:lnTo>
                  <a:pt x="482" y="580"/>
                </a:lnTo>
                <a:lnTo>
                  <a:pt x="482" y="588"/>
                </a:lnTo>
                <a:lnTo>
                  <a:pt x="482" y="595"/>
                </a:lnTo>
                <a:lnTo>
                  <a:pt x="485" y="603"/>
                </a:lnTo>
                <a:lnTo>
                  <a:pt x="485" y="610"/>
                </a:lnTo>
                <a:lnTo>
                  <a:pt x="485" y="618"/>
                </a:lnTo>
                <a:lnTo>
                  <a:pt x="485" y="623"/>
                </a:lnTo>
                <a:lnTo>
                  <a:pt x="485" y="630"/>
                </a:lnTo>
                <a:lnTo>
                  <a:pt x="485" y="633"/>
                </a:lnTo>
                <a:lnTo>
                  <a:pt x="485" y="638"/>
                </a:lnTo>
                <a:lnTo>
                  <a:pt x="485" y="641"/>
                </a:lnTo>
                <a:lnTo>
                  <a:pt x="485" y="643"/>
                </a:lnTo>
                <a:lnTo>
                  <a:pt x="482" y="646"/>
                </a:lnTo>
                <a:lnTo>
                  <a:pt x="480" y="646"/>
                </a:lnTo>
                <a:lnTo>
                  <a:pt x="475" y="641"/>
                </a:lnTo>
                <a:lnTo>
                  <a:pt x="472" y="638"/>
                </a:lnTo>
                <a:lnTo>
                  <a:pt x="469" y="633"/>
                </a:lnTo>
                <a:lnTo>
                  <a:pt x="469" y="628"/>
                </a:lnTo>
                <a:lnTo>
                  <a:pt x="467" y="623"/>
                </a:lnTo>
                <a:lnTo>
                  <a:pt x="464" y="618"/>
                </a:lnTo>
                <a:lnTo>
                  <a:pt x="462" y="613"/>
                </a:lnTo>
                <a:lnTo>
                  <a:pt x="462" y="605"/>
                </a:lnTo>
                <a:lnTo>
                  <a:pt x="459" y="600"/>
                </a:lnTo>
                <a:lnTo>
                  <a:pt x="459" y="593"/>
                </a:lnTo>
                <a:lnTo>
                  <a:pt x="457" y="585"/>
                </a:lnTo>
                <a:lnTo>
                  <a:pt x="454" y="578"/>
                </a:lnTo>
                <a:lnTo>
                  <a:pt x="452" y="570"/>
                </a:lnTo>
                <a:lnTo>
                  <a:pt x="449" y="563"/>
                </a:lnTo>
                <a:lnTo>
                  <a:pt x="447" y="553"/>
                </a:lnTo>
                <a:lnTo>
                  <a:pt x="444" y="545"/>
                </a:lnTo>
                <a:lnTo>
                  <a:pt x="442" y="540"/>
                </a:lnTo>
                <a:lnTo>
                  <a:pt x="442" y="535"/>
                </a:lnTo>
                <a:lnTo>
                  <a:pt x="439" y="528"/>
                </a:lnTo>
                <a:lnTo>
                  <a:pt x="439" y="523"/>
                </a:lnTo>
                <a:lnTo>
                  <a:pt x="437" y="515"/>
                </a:lnTo>
                <a:lnTo>
                  <a:pt x="437" y="505"/>
                </a:lnTo>
                <a:lnTo>
                  <a:pt x="437" y="497"/>
                </a:lnTo>
                <a:lnTo>
                  <a:pt x="437" y="490"/>
                </a:lnTo>
                <a:lnTo>
                  <a:pt x="434" y="485"/>
                </a:lnTo>
                <a:lnTo>
                  <a:pt x="434" y="480"/>
                </a:lnTo>
                <a:lnTo>
                  <a:pt x="434" y="475"/>
                </a:lnTo>
                <a:lnTo>
                  <a:pt x="434" y="472"/>
                </a:lnTo>
                <a:lnTo>
                  <a:pt x="434" y="467"/>
                </a:lnTo>
                <a:lnTo>
                  <a:pt x="434" y="462"/>
                </a:lnTo>
                <a:lnTo>
                  <a:pt x="434" y="457"/>
                </a:lnTo>
                <a:lnTo>
                  <a:pt x="434" y="455"/>
                </a:lnTo>
                <a:lnTo>
                  <a:pt x="434" y="450"/>
                </a:lnTo>
                <a:lnTo>
                  <a:pt x="434" y="445"/>
                </a:lnTo>
                <a:lnTo>
                  <a:pt x="434" y="440"/>
                </a:lnTo>
                <a:lnTo>
                  <a:pt x="434" y="435"/>
                </a:lnTo>
                <a:lnTo>
                  <a:pt x="434" y="430"/>
                </a:lnTo>
                <a:lnTo>
                  <a:pt x="434" y="425"/>
                </a:lnTo>
                <a:lnTo>
                  <a:pt x="434" y="422"/>
                </a:lnTo>
                <a:lnTo>
                  <a:pt x="434" y="417"/>
                </a:lnTo>
                <a:lnTo>
                  <a:pt x="434" y="412"/>
                </a:lnTo>
                <a:lnTo>
                  <a:pt x="434" y="407"/>
                </a:lnTo>
                <a:lnTo>
                  <a:pt x="434" y="402"/>
                </a:lnTo>
                <a:lnTo>
                  <a:pt x="434" y="397"/>
                </a:lnTo>
                <a:lnTo>
                  <a:pt x="434" y="394"/>
                </a:lnTo>
                <a:lnTo>
                  <a:pt x="434" y="389"/>
                </a:lnTo>
                <a:lnTo>
                  <a:pt x="434" y="384"/>
                </a:lnTo>
                <a:lnTo>
                  <a:pt x="434" y="382"/>
                </a:lnTo>
                <a:lnTo>
                  <a:pt x="434" y="372"/>
                </a:lnTo>
                <a:lnTo>
                  <a:pt x="434" y="367"/>
                </a:lnTo>
                <a:lnTo>
                  <a:pt x="434" y="359"/>
                </a:lnTo>
                <a:lnTo>
                  <a:pt x="437" y="352"/>
                </a:lnTo>
                <a:lnTo>
                  <a:pt x="437" y="347"/>
                </a:lnTo>
                <a:lnTo>
                  <a:pt x="437" y="342"/>
                </a:lnTo>
                <a:lnTo>
                  <a:pt x="437" y="337"/>
                </a:lnTo>
                <a:lnTo>
                  <a:pt x="437" y="332"/>
                </a:lnTo>
                <a:lnTo>
                  <a:pt x="437" y="327"/>
                </a:lnTo>
                <a:lnTo>
                  <a:pt x="437" y="327"/>
                </a:lnTo>
                <a:lnTo>
                  <a:pt x="437" y="327"/>
                </a:lnTo>
                <a:lnTo>
                  <a:pt x="434" y="327"/>
                </a:lnTo>
                <a:lnTo>
                  <a:pt x="432" y="327"/>
                </a:lnTo>
                <a:lnTo>
                  <a:pt x="429" y="329"/>
                </a:lnTo>
                <a:lnTo>
                  <a:pt x="422" y="327"/>
                </a:lnTo>
                <a:lnTo>
                  <a:pt x="417" y="324"/>
                </a:lnTo>
                <a:lnTo>
                  <a:pt x="412" y="322"/>
                </a:lnTo>
                <a:lnTo>
                  <a:pt x="409" y="319"/>
                </a:lnTo>
                <a:lnTo>
                  <a:pt x="404" y="317"/>
                </a:lnTo>
                <a:lnTo>
                  <a:pt x="402" y="312"/>
                </a:lnTo>
                <a:lnTo>
                  <a:pt x="394" y="307"/>
                </a:lnTo>
                <a:lnTo>
                  <a:pt x="389" y="302"/>
                </a:lnTo>
                <a:lnTo>
                  <a:pt x="382" y="294"/>
                </a:lnTo>
                <a:lnTo>
                  <a:pt x="374" y="286"/>
                </a:lnTo>
                <a:lnTo>
                  <a:pt x="366" y="279"/>
                </a:lnTo>
                <a:lnTo>
                  <a:pt x="359" y="271"/>
                </a:lnTo>
                <a:lnTo>
                  <a:pt x="354" y="266"/>
                </a:lnTo>
                <a:lnTo>
                  <a:pt x="351" y="261"/>
                </a:lnTo>
                <a:lnTo>
                  <a:pt x="346" y="259"/>
                </a:lnTo>
                <a:lnTo>
                  <a:pt x="344" y="254"/>
                </a:lnTo>
                <a:lnTo>
                  <a:pt x="339" y="249"/>
                </a:lnTo>
                <a:lnTo>
                  <a:pt x="334" y="244"/>
                </a:lnTo>
                <a:lnTo>
                  <a:pt x="331" y="239"/>
                </a:lnTo>
                <a:lnTo>
                  <a:pt x="326" y="236"/>
                </a:lnTo>
                <a:lnTo>
                  <a:pt x="319" y="226"/>
                </a:lnTo>
                <a:lnTo>
                  <a:pt x="311" y="219"/>
                </a:lnTo>
                <a:lnTo>
                  <a:pt x="304" y="211"/>
                </a:lnTo>
                <a:lnTo>
                  <a:pt x="296" y="204"/>
                </a:lnTo>
                <a:lnTo>
                  <a:pt x="289" y="196"/>
                </a:lnTo>
                <a:lnTo>
                  <a:pt x="286" y="191"/>
                </a:lnTo>
                <a:lnTo>
                  <a:pt x="281" y="188"/>
                </a:lnTo>
                <a:lnTo>
                  <a:pt x="279" y="183"/>
                </a:lnTo>
                <a:lnTo>
                  <a:pt x="274" y="181"/>
                </a:lnTo>
                <a:lnTo>
                  <a:pt x="269" y="178"/>
                </a:lnTo>
                <a:lnTo>
                  <a:pt x="264" y="173"/>
                </a:lnTo>
                <a:lnTo>
                  <a:pt x="258" y="171"/>
                </a:lnTo>
                <a:lnTo>
                  <a:pt x="253" y="168"/>
                </a:lnTo>
                <a:lnTo>
                  <a:pt x="248" y="166"/>
                </a:lnTo>
                <a:lnTo>
                  <a:pt x="243" y="161"/>
                </a:lnTo>
                <a:lnTo>
                  <a:pt x="236" y="158"/>
                </a:lnTo>
                <a:lnTo>
                  <a:pt x="231" y="153"/>
                </a:lnTo>
                <a:lnTo>
                  <a:pt x="223" y="148"/>
                </a:lnTo>
                <a:lnTo>
                  <a:pt x="216" y="146"/>
                </a:lnTo>
                <a:lnTo>
                  <a:pt x="211" y="141"/>
                </a:lnTo>
                <a:lnTo>
                  <a:pt x="203" y="138"/>
                </a:lnTo>
                <a:lnTo>
                  <a:pt x="198" y="136"/>
                </a:lnTo>
                <a:lnTo>
                  <a:pt x="191" y="131"/>
                </a:lnTo>
                <a:lnTo>
                  <a:pt x="183" y="126"/>
                </a:lnTo>
                <a:lnTo>
                  <a:pt x="178" y="123"/>
                </a:lnTo>
                <a:lnTo>
                  <a:pt x="171" y="118"/>
                </a:lnTo>
                <a:lnTo>
                  <a:pt x="166" y="116"/>
                </a:lnTo>
                <a:lnTo>
                  <a:pt x="158" y="111"/>
                </a:lnTo>
                <a:lnTo>
                  <a:pt x="153" y="108"/>
                </a:lnTo>
                <a:lnTo>
                  <a:pt x="148" y="106"/>
                </a:lnTo>
                <a:lnTo>
                  <a:pt x="140" y="103"/>
                </a:lnTo>
                <a:lnTo>
                  <a:pt x="135" y="101"/>
                </a:lnTo>
                <a:lnTo>
                  <a:pt x="130" y="98"/>
                </a:lnTo>
                <a:lnTo>
                  <a:pt x="128" y="96"/>
                </a:lnTo>
                <a:lnTo>
                  <a:pt x="120" y="91"/>
                </a:lnTo>
                <a:lnTo>
                  <a:pt x="115" y="86"/>
                </a:lnTo>
                <a:lnTo>
                  <a:pt x="108" y="81"/>
                </a:lnTo>
                <a:lnTo>
                  <a:pt x="100" y="78"/>
                </a:lnTo>
                <a:lnTo>
                  <a:pt x="93" y="70"/>
                </a:lnTo>
                <a:lnTo>
                  <a:pt x="85" y="65"/>
                </a:lnTo>
                <a:lnTo>
                  <a:pt x="80" y="60"/>
                </a:lnTo>
                <a:lnTo>
                  <a:pt x="75" y="58"/>
                </a:lnTo>
                <a:lnTo>
                  <a:pt x="70" y="53"/>
                </a:lnTo>
                <a:lnTo>
                  <a:pt x="65" y="50"/>
                </a:lnTo>
                <a:lnTo>
                  <a:pt x="60" y="45"/>
                </a:lnTo>
                <a:lnTo>
                  <a:pt x="55" y="43"/>
                </a:lnTo>
                <a:lnTo>
                  <a:pt x="53" y="40"/>
                </a:lnTo>
                <a:lnTo>
                  <a:pt x="48" y="35"/>
                </a:lnTo>
                <a:lnTo>
                  <a:pt x="42" y="33"/>
                </a:lnTo>
                <a:lnTo>
                  <a:pt x="37" y="28"/>
                </a:lnTo>
                <a:lnTo>
                  <a:pt x="32" y="25"/>
                </a:lnTo>
                <a:lnTo>
                  <a:pt x="27" y="23"/>
                </a:lnTo>
                <a:lnTo>
                  <a:pt x="20" y="15"/>
                </a:lnTo>
                <a:lnTo>
                  <a:pt x="15" y="10"/>
                </a:lnTo>
                <a:lnTo>
                  <a:pt x="7" y="5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6" name="Freeform 42"/>
          <p:cNvSpPr/>
          <p:nvPr/>
        </p:nvSpPr>
        <p:spPr bwMode="auto">
          <a:xfrm>
            <a:off x="2489200" y="4302125"/>
            <a:ext cx="1016000" cy="1368425"/>
          </a:xfrm>
          <a:custGeom>
            <a:avLst/>
            <a:gdLst>
              <a:gd name="T0" fmla="*/ 0 w 640"/>
              <a:gd name="T1" fmla="*/ 33 h 862"/>
              <a:gd name="T2" fmla="*/ 0 w 640"/>
              <a:gd name="T3" fmla="*/ 78 h 862"/>
              <a:gd name="T4" fmla="*/ 2 w 640"/>
              <a:gd name="T5" fmla="*/ 118 h 862"/>
              <a:gd name="T6" fmla="*/ 10 w 640"/>
              <a:gd name="T7" fmla="*/ 176 h 862"/>
              <a:gd name="T8" fmla="*/ 15 w 640"/>
              <a:gd name="T9" fmla="*/ 221 h 862"/>
              <a:gd name="T10" fmla="*/ 20 w 640"/>
              <a:gd name="T11" fmla="*/ 259 h 862"/>
              <a:gd name="T12" fmla="*/ 25 w 640"/>
              <a:gd name="T13" fmla="*/ 296 h 862"/>
              <a:gd name="T14" fmla="*/ 28 w 640"/>
              <a:gd name="T15" fmla="*/ 334 h 862"/>
              <a:gd name="T16" fmla="*/ 30 w 640"/>
              <a:gd name="T17" fmla="*/ 374 h 862"/>
              <a:gd name="T18" fmla="*/ 33 w 640"/>
              <a:gd name="T19" fmla="*/ 427 h 862"/>
              <a:gd name="T20" fmla="*/ 38 w 640"/>
              <a:gd name="T21" fmla="*/ 472 h 862"/>
              <a:gd name="T22" fmla="*/ 40 w 640"/>
              <a:gd name="T23" fmla="*/ 507 h 862"/>
              <a:gd name="T24" fmla="*/ 48 w 640"/>
              <a:gd name="T25" fmla="*/ 548 h 862"/>
              <a:gd name="T26" fmla="*/ 50 w 640"/>
              <a:gd name="T27" fmla="*/ 593 h 862"/>
              <a:gd name="T28" fmla="*/ 55 w 640"/>
              <a:gd name="T29" fmla="*/ 646 h 862"/>
              <a:gd name="T30" fmla="*/ 60 w 640"/>
              <a:gd name="T31" fmla="*/ 703 h 862"/>
              <a:gd name="T32" fmla="*/ 65 w 640"/>
              <a:gd name="T33" fmla="*/ 761 h 862"/>
              <a:gd name="T34" fmla="*/ 73 w 640"/>
              <a:gd name="T35" fmla="*/ 809 h 862"/>
              <a:gd name="T36" fmla="*/ 80 w 640"/>
              <a:gd name="T37" fmla="*/ 851 h 862"/>
              <a:gd name="T38" fmla="*/ 113 w 640"/>
              <a:gd name="T39" fmla="*/ 857 h 862"/>
              <a:gd name="T40" fmla="*/ 168 w 640"/>
              <a:gd name="T41" fmla="*/ 841 h 862"/>
              <a:gd name="T42" fmla="*/ 231 w 640"/>
              <a:gd name="T43" fmla="*/ 824 h 862"/>
              <a:gd name="T44" fmla="*/ 286 w 640"/>
              <a:gd name="T45" fmla="*/ 811 h 862"/>
              <a:gd name="T46" fmla="*/ 332 w 640"/>
              <a:gd name="T47" fmla="*/ 804 h 862"/>
              <a:gd name="T48" fmla="*/ 372 w 640"/>
              <a:gd name="T49" fmla="*/ 799 h 862"/>
              <a:gd name="T50" fmla="*/ 417 w 640"/>
              <a:gd name="T51" fmla="*/ 794 h 862"/>
              <a:gd name="T52" fmla="*/ 465 w 640"/>
              <a:gd name="T53" fmla="*/ 791 h 862"/>
              <a:gd name="T54" fmla="*/ 507 w 640"/>
              <a:gd name="T55" fmla="*/ 786 h 862"/>
              <a:gd name="T56" fmla="*/ 558 w 640"/>
              <a:gd name="T57" fmla="*/ 784 h 862"/>
              <a:gd name="T58" fmla="*/ 600 w 640"/>
              <a:gd name="T59" fmla="*/ 774 h 862"/>
              <a:gd name="T60" fmla="*/ 640 w 640"/>
              <a:gd name="T61" fmla="*/ 756 h 862"/>
              <a:gd name="T62" fmla="*/ 620 w 640"/>
              <a:gd name="T63" fmla="*/ 746 h 862"/>
              <a:gd name="T64" fmla="*/ 565 w 640"/>
              <a:gd name="T65" fmla="*/ 746 h 862"/>
              <a:gd name="T66" fmla="*/ 527 w 640"/>
              <a:gd name="T67" fmla="*/ 751 h 862"/>
              <a:gd name="T68" fmla="*/ 490 w 640"/>
              <a:gd name="T69" fmla="*/ 756 h 862"/>
              <a:gd name="T70" fmla="*/ 445 w 640"/>
              <a:gd name="T71" fmla="*/ 759 h 862"/>
              <a:gd name="T72" fmla="*/ 404 w 640"/>
              <a:gd name="T73" fmla="*/ 761 h 862"/>
              <a:gd name="T74" fmla="*/ 359 w 640"/>
              <a:gd name="T75" fmla="*/ 766 h 862"/>
              <a:gd name="T76" fmla="*/ 314 w 640"/>
              <a:gd name="T77" fmla="*/ 779 h 862"/>
              <a:gd name="T78" fmla="*/ 261 w 640"/>
              <a:gd name="T79" fmla="*/ 791 h 862"/>
              <a:gd name="T80" fmla="*/ 206 w 640"/>
              <a:gd name="T81" fmla="*/ 804 h 862"/>
              <a:gd name="T82" fmla="*/ 156 w 640"/>
              <a:gd name="T83" fmla="*/ 816 h 862"/>
              <a:gd name="T84" fmla="*/ 118 w 640"/>
              <a:gd name="T85" fmla="*/ 824 h 862"/>
              <a:gd name="T86" fmla="*/ 98 w 640"/>
              <a:gd name="T87" fmla="*/ 806 h 862"/>
              <a:gd name="T88" fmla="*/ 95 w 640"/>
              <a:gd name="T89" fmla="*/ 774 h 862"/>
              <a:gd name="T90" fmla="*/ 93 w 640"/>
              <a:gd name="T91" fmla="*/ 736 h 862"/>
              <a:gd name="T92" fmla="*/ 88 w 640"/>
              <a:gd name="T93" fmla="*/ 696 h 862"/>
              <a:gd name="T94" fmla="*/ 80 w 640"/>
              <a:gd name="T95" fmla="*/ 656 h 862"/>
              <a:gd name="T96" fmla="*/ 75 w 640"/>
              <a:gd name="T97" fmla="*/ 610 h 862"/>
              <a:gd name="T98" fmla="*/ 70 w 640"/>
              <a:gd name="T99" fmla="*/ 565 h 862"/>
              <a:gd name="T100" fmla="*/ 68 w 640"/>
              <a:gd name="T101" fmla="*/ 525 h 862"/>
              <a:gd name="T102" fmla="*/ 63 w 640"/>
              <a:gd name="T103" fmla="*/ 477 h 862"/>
              <a:gd name="T104" fmla="*/ 58 w 640"/>
              <a:gd name="T105" fmla="*/ 430 h 862"/>
              <a:gd name="T106" fmla="*/ 50 w 640"/>
              <a:gd name="T107" fmla="*/ 384 h 862"/>
              <a:gd name="T108" fmla="*/ 48 w 640"/>
              <a:gd name="T109" fmla="*/ 344 h 862"/>
              <a:gd name="T110" fmla="*/ 48 w 640"/>
              <a:gd name="T111" fmla="*/ 299 h 862"/>
              <a:gd name="T112" fmla="*/ 45 w 640"/>
              <a:gd name="T113" fmla="*/ 244 h 862"/>
              <a:gd name="T114" fmla="*/ 40 w 640"/>
              <a:gd name="T115" fmla="*/ 191 h 862"/>
              <a:gd name="T116" fmla="*/ 40 w 640"/>
              <a:gd name="T117" fmla="*/ 146 h 862"/>
              <a:gd name="T118" fmla="*/ 38 w 640"/>
              <a:gd name="T119" fmla="*/ 96 h 862"/>
              <a:gd name="T120" fmla="*/ 35 w 640"/>
              <a:gd name="T121" fmla="*/ 55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40" h="862">
                <a:moveTo>
                  <a:pt x="5" y="0"/>
                </a:moveTo>
                <a:lnTo>
                  <a:pt x="2" y="3"/>
                </a:lnTo>
                <a:lnTo>
                  <a:pt x="2" y="8"/>
                </a:lnTo>
                <a:lnTo>
                  <a:pt x="2" y="10"/>
                </a:lnTo>
                <a:lnTo>
                  <a:pt x="2" y="15"/>
                </a:lnTo>
                <a:lnTo>
                  <a:pt x="2" y="20"/>
                </a:lnTo>
                <a:lnTo>
                  <a:pt x="2" y="28"/>
                </a:lnTo>
                <a:lnTo>
                  <a:pt x="0" y="33"/>
                </a:lnTo>
                <a:lnTo>
                  <a:pt x="0" y="40"/>
                </a:lnTo>
                <a:lnTo>
                  <a:pt x="0" y="48"/>
                </a:lnTo>
                <a:lnTo>
                  <a:pt x="0" y="55"/>
                </a:lnTo>
                <a:lnTo>
                  <a:pt x="0" y="60"/>
                </a:lnTo>
                <a:lnTo>
                  <a:pt x="0" y="63"/>
                </a:lnTo>
                <a:lnTo>
                  <a:pt x="0" y="68"/>
                </a:lnTo>
                <a:lnTo>
                  <a:pt x="0" y="73"/>
                </a:lnTo>
                <a:lnTo>
                  <a:pt x="0" y="78"/>
                </a:lnTo>
                <a:lnTo>
                  <a:pt x="0" y="83"/>
                </a:lnTo>
                <a:lnTo>
                  <a:pt x="0" y="86"/>
                </a:lnTo>
                <a:lnTo>
                  <a:pt x="2" y="93"/>
                </a:lnTo>
                <a:lnTo>
                  <a:pt x="2" y="96"/>
                </a:lnTo>
                <a:lnTo>
                  <a:pt x="2" y="103"/>
                </a:lnTo>
                <a:lnTo>
                  <a:pt x="2" y="108"/>
                </a:lnTo>
                <a:lnTo>
                  <a:pt x="2" y="113"/>
                </a:lnTo>
                <a:lnTo>
                  <a:pt x="2" y="118"/>
                </a:lnTo>
                <a:lnTo>
                  <a:pt x="2" y="126"/>
                </a:lnTo>
                <a:lnTo>
                  <a:pt x="5" y="133"/>
                </a:lnTo>
                <a:lnTo>
                  <a:pt x="5" y="141"/>
                </a:lnTo>
                <a:lnTo>
                  <a:pt x="5" y="146"/>
                </a:lnTo>
                <a:lnTo>
                  <a:pt x="8" y="153"/>
                </a:lnTo>
                <a:lnTo>
                  <a:pt x="8" y="161"/>
                </a:lnTo>
                <a:lnTo>
                  <a:pt x="10" y="168"/>
                </a:lnTo>
                <a:lnTo>
                  <a:pt x="10" y="176"/>
                </a:lnTo>
                <a:lnTo>
                  <a:pt x="10" y="183"/>
                </a:lnTo>
                <a:lnTo>
                  <a:pt x="10" y="188"/>
                </a:lnTo>
                <a:lnTo>
                  <a:pt x="13" y="194"/>
                </a:lnTo>
                <a:lnTo>
                  <a:pt x="13" y="196"/>
                </a:lnTo>
                <a:lnTo>
                  <a:pt x="13" y="201"/>
                </a:lnTo>
                <a:lnTo>
                  <a:pt x="15" y="209"/>
                </a:lnTo>
                <a:lnTo>
                  <a:pt x="15" y="219"/>
                </a:lnTo>
                <a:lnTo>
                  <a:pt x="15" y="221"/>
                </a:lnTo>
                <a:lnTo>
                  <a:pt x="18" y="226"/>
                </a:lnTo>
                <a:lnTo>
                  <a:pt x="18" y="231"/>
                </a:lnTo>
                <a:lnTo>
                  <a:pt x="18" y="236"/>
                </a:lnTo>
                <a:lnTo>
                  <a:pt x="18" y="241"/>
                </a:lnTo>
                <a:lnTo>
                  <a:pt x="20" y="244"/>
                </a:lnTo>
                <a:lnTo>
                  <a:pt x="20" y="249"/>
                </a:lnTo>
                <a:lnTo>
                  <a:pt x="20" y="254"/>
                </a:lnTo>
                <a:lnTo>
                  <a:pt x="20" y="259"/>
                </a:lnTo>
                <a:lnTo>
                  <a:pt x="20" y="264"/>
                </a:lnTo>
                <a:lnTo>
                  <a:pt x="23" y="269"/>
                </a:lnTo>
                <a:lnTo>
                  <a:pt x="23" y="271"/>
                </a:lnTo>
                <a:lnTo>
                  <a:pt x="23" y="276"/>
                </a:lnTo>
                <a:lnTo>
                  <a:pt x="23" y="281"/>
                </a:lnTo>
                <a:lnTo>
                  <a:pt x="23" y="286"/>
                </a:lnTo>
                <a:lnTo>
                  <a:pt x="25" y="291"/>
                </a:lnTo>
                <a:lnTo>
                  <a:pt x="25" y="296"/>
                </a:lnTo>
                <a:lnTo>
                  <a:pt x="25" y="301"/>
                </a:lnTo>
                <a:lnTo>
                  <a:pt x="25" y="304"/>
                </a:lnTo>
                <a:lnTo>
                  <a:pt x="28" y="312"/>
                </a:lnTo>
                <a:lnTo>
                  <a:pt x="28" y="314"/>
                </a:lnTo>
                <a:lnTo>
                  <a:pt x="28" y="319"/>
                </a:lnTo>
                <a:lnTo>
                  <a:pt x="28" y="324"/>
                </a:lnTo>
                <a:lnTo>
                  <a:pt x="28" y="329"/>
                </a:lnTo>
                <a:lnTo>
                  <a:pt x="28" y="334"/>
                </a:lnTo>
                <a:lnTo>
                  <a:pt x="28" y="339"/>
                </a:lnTo>
                <a:lnTo>
                  <a:pt x="30" y="344"/>
                </a:lnTo>
                <a:lnTo>
                  <a:pt x="30" y="349"/>
                </a:lnTo>
                <a:lnTo>
                  <a:pt x="30" y="352"/>
                </a:lnTo>
                <a:lnTo>
                  <a:pt x="30" y="357"/>
                </a:lnTo>
                <a:lnTo>
                  <a:pt x="30" y="362"/>
                </a:lnTo>
                <a:lnTo>
                  <a:pt x="30" y="367"/>
                </a:lnTo>
                <a:lnTo>
                  <a:pt x="30" y="374"/>
                </a:lnTo>
                <a:lnTo>
                  <a:pt x="30" y="382"/>
                </a:lnTo>
                <a:lnTo>
                  <a:pt x="30" y="389"/>
                </a:lnTo>
                <a:lnTo>
                  <a:pt x="33" y="397"/>
                </a:lnTo>
                <a:lnTo>
                  <a:pt x="33" y="404"/>
                </a:lnTo>
                <a:lnTo>
                  <a:pt x="33" y="409"/>
                </a:lnTo>
                <a:lnTo>
                  <a:pt x="33" y="417"/>
                </a:lnTo>
                <a:lnTo>
                  <a:pt x="33" y="422"/>
                </a:lnTo>
                <a:lnTo>
                  <a:pt x="33" y="427"/>
                </a:lnTo>
                <a:lnTo>
                  <a:pt x="35" y="432"/>
                </a:lnTo>
                <a:lnTo>
                  <a:pt x="35" y="437"/>
                </a:lnTo>
                <a:lnTo>
                  <a:pt x="35" y="442"/>
                </a:lnTo>
                <a:lnTo>
                  <a:pt x="35" y="447"/>
                </a:lnTo>
                <a:lnTo>
                  <a:pt x="35" y="452"/>
                </a:lnTo>
                <a:lnTo>
                  <a:pt x="35" y="460"/>
                </a:lnTo>
                <a:lnTo>
                  <a:pt x="38" y="470"/>
                </a:lnTo>
                <a:lnTo>
                  <a:pt x="38" y="472"/>
                </a:lnTo>
                <a:lnTo>
                  <a:pt x="38" y="477"/>
                </a:lnTo>
                <a:lnTo>
                  <a:pt x="38" y="482"/>
                </a:lnTo>
                <a:lnTo>
                  <a:pt x="38" y="487"/>
                </a:lnTo>
                <a:lnTo>
                  <a:pt x="38" y="490"/>
                </a:lnTo>
                <a:lnTo>
                  <a:pt x="38" y="495"/>
                </a:lnTo>
                <a:lnTo>
                  <a:pt x="40" y="500"/>
                </a:lnTo>
                <a:lnTo>
                  <a:pt x="40" y="502"/>
                </a:lnTo>
                <a:lnTo>
                  <a:pt x="40" y="507"/>
                </a:lnTo>
                <a:lnTo>
                  <a:pt x="40" y="512"/>
                </a:lnTo>
                <a:lnTo>
                  <a:pt x="43" y="517"/>
                </a:lnTo>
                <a:lnTo>
                  <a:pt x="43" y="522"/>
                </a:lnTo>
                <a:lnTo>
                  <a:pt x="43" y="528"/>
                </a:lnTo>
                <a:lnTo>
                  <a:pt x="45" y="535"/>
                </a:lnTo>
                <a:lnTo>
                  <a:pt x="45" y="538"/>
                </a:lnTo>
                <a:lnTo>
                  <a:pt x="45" y="543"/>
                </a:lnTo>
                <a:lnTo>
                  <a:pt x="48" y="548"/>
                </a:lnTo>
                <a:lnTo>
                  <a:pt x="48" y="553"/>
                </a:lnTo>
                <a:lnTo>
                  <a:pt x="48" y="558"/>
                </a:lnTo>
                <a:lnTo>
                  <a:pt x="48" y="563"/>
                </a:lnTo>
                <a:lnTo>
                  <a:pt x="48" y="568"/>
                </a:lnTo>
                <a:lnTo>
                  <a:pt x="48" y="575"/>
                </a:lnTo>
                <a:lnTo>
                  <a:pt x="48" y="580"/>
                </a:lnTo>
                <a:lnTo>
                  <a:pt x="50" y="585"/>
                </a:lnTo>
                <a:lnTo>
                  <a:pt x="50" y="593"/>
                </a:lnTo>
                <a:lnTo>
                  <a:pt x="50" y="598"/>
                </a:lnTo>
                <a:lnTo>
                  <a:pt x="50" y="605"/>
                </a:lnTo>
                <a:lnTo>
                  <a:pt x="53" y="610"/>
                </a:lnTo>
                <a:lnTo>
                  <a:pt x="53" y="618"/>
                </a:lnTo>
                <a:lnTo>
                  <a:pt x="53" y="625"/>
                </a:lnTo>
                <a:lnTo>
                  <a:pt x="53" y="633"/>
                </a:lnTo>
                <a:lnTo>
                  <a:pt x="55" y="638"/>
                </a:lnTo>
                <a:lnTo>
                  <a:pt x="55" y="646"/>
                </a:lnTo>
                <a:lnTo>
                  <a:pt x="55" y="653"/>
                </a:lnTo>
                <a:lnTo>
                  <a:pt x="55" y="661"/>
                </a:lnTo>
                <a:lnTo>
                  <a:pt x="58" y="668"/>
                </a:lnTo>
                <a:lnTo>
                  <a:pt x="58" y="676"/>
                </a:lnTo>
                <a:lnTo>
                  <a:pt x="58" y="683"/>
                </a:lnTo>
                <a:lnTo>
                  <a:pt x="58" y="691"/>
                </a:lnTo>
                <a:lnTo>
                  <a:pt x="60" y="696"/>
                </a:lnTo>
                <a:lnTo>
                  <a:pt x="60" y="703"/>
                </a:lnTo>
                <a:lnTo>
                  <a:pt x="63" y="713"/>
                </a:lnTo>
                <a:lnTo>
                  <a:pt x="63" y="718"/>
                </a:lnTo>
                <a:lnTo>
                  <a:pt x="63" y="726"/>
                </a:lnTo>
                <a:lnTo>
                  <a:pt x="63" y="733"/>
                </a:lnTo>
                <a:lnTo>
                  <a:pt x="65" y="741"/>
                </a:lnTo>
                <a:lnTo>
                  <a:pt x="65" y="746"/>
                </a:lnTo>
                <a:lnTo>
                  <a:pt x="65" y="754"/>
                </a:lnTo>
                <a:lnTo>
                  <a:pt x="65" y="761"/>
                </a:lnTo>
                <a:lnTo>
                  <a:pt x="68" y="766"/>
                </a:lnTo>
                <a:lnTo>
                  <a:pt x="68" y="774"/>
                </a:lnTo>
                <a:lnTo>
                  <a:pt x="68" y="779"/>
                </a:lnTo>
                <a:lnTo>
                  <a:pt x="68" y="786"/>
                </a:lnTo>
                <a:lnTo>
                  <a:pt x="70" y="791"/>
                </a:lnTo>
                <a:lnTo>
                  <a:pt x="70" y="796"/>
                </a:lnTo>
                <a:lnTo>
                  <a:pt x="70" y="804"/>
                </a:lnTo>
                <a:lnTo>
                  <a:pt x="73" y="809"/>
                </a:lnTo>
                <a:lnTo>
                  <a:pt x="73" y="814"/>
                </a:lnTo>
                <a:lnTo>
                  <a:pt x="73" y="819"/>
                </a:lnTo>
                <a:lnTo>
                  <a:pt x="75" y="824"/>
                </a:lnTo>
                <a:lnTo>
                  <a:pt x="75" y="829"/>
                </a:lnTo>
                <a:lnTo>
                  <a:pt x="75" y="831"/>
                </a:lnTo>
                <a:lnTo>
                  <a:pt x="78" y="841"/>
                </a:lnTo>
                <a:lnTo>
                  <a:pt x="80" y="846"/>
                </a:lnTo>
                <a:lnTo>
                  <a:pt x="80" y="851"/>
                </a:lnTo>
                <a:lnTo>
                  <a:pt x="83" y="857"/>
                </a:lnTo>
                <a:lnTo>
                  <a:pt x="85" y="859"/>
                </a:lnTo>
                <a:lnTo>
                  <a:pt x="88" y="862"/>
                </a:lnTo>
                <a:lnTo>
                  <a:pt x="93" y="862"/>
                </a:lnTo>
                <a:lnTo>
                  <a:pt x="100" y="859"/>
                </a:lnTo>
                <a:lnTo>
                  <a:pt x="103" y="857"/>
                </a:lnTo>
                <a:lnTo>
                  <a:pt x="108" y="857"/>
                </a:lnTo>
                <a:lnTo>
                  <a:pt x="113" y="857"/>
                </a:lnTo>
                <a:lnTo>
                  <a:pt x="121" y="854"/>
                </a:lnTo>
                <a:lnTo>
                  <a:pt x="126" y="851"/>
                </a:lnTo>
                <a:lnTo>
                  <a:pt x="133" y="851"/>
                </a:lnTo>
                <a:lnTo>
                  <a:pt x="138" y="849"/>
                </a:lnTo>
                <a:lnTo>
                  <a:pt x="146" y="849"/>
                </a:lnTo>
                <a:lnTo>
                  <a:pt x="153" y="846"/>
                </a:lnTo>
                <a:lnTo>
                  <a:pt x="161" y="844"/>
                </a:lnTo>
                <a:lnTo>
                  <a:pt x="168" y="841"/>
                </a:lnTo>
                <a:lnTo>
                  <a:pt x="176" y="841"/>
                </a:lnTo>
                <a:lnTo>
                  <a:pt x="183" y="839"/>
                </a:lnTo>
                <a:lnTo>
                  <a:pt x="191" y="836"/>
                </a:lnTo>
                <a:lnTo>
                  <a:pt x="198" y="834"/>
                </a:lnTo>
                <a:lnTo>
                  <a:pt x="206" y="831"/>
                </a:lnTo>
                <a:lnTo>
                  <a:pt x="213" y="829"/>
                </a:lnTo>
                <a:lnTo>
                  <a:pt x="224" y="826"/>
                </a:lnTo>
                <a:lnTo>
                  <a:pt x="231" y="824"/>
                </a:lnTo>
                <a:lnTo>
                  <a:pt x="239" y="824"/>
                </a:lnTo>
                <a:lnTo>
                  <a:pt x="246" y="821"/>
                </a:lnTo>
                <a:lnTo>
                  <a:pt x="254" y="819"/>
                </a:lnTo>
                <a:lnTo>
                  <a:pt x="259" y="816"/>
                </a:lnTo>
                <a:lnTo>
                  <a:pt x="266" y="816"/>
                </a:lnTo>
                <a:lnTo>
                  <a:pt x="274" y="814"/>
                </a:lnTo>
                <a:lnTo>
                  <a:pt x="281" y="814"/>
                </a:lnTo>
                <a:lnTo>
                  <a:pt x="286" y="811"/>
                </a:lnTo>
                <a:lnTo>
                  <a:pt x="291" y="811"/>
                </a:lnTo>
                <a:lnTo>
                  <a:pt x="296" y="809"/>
                </a:lnTo>
                <a:lnTo>
                  <a:pt x="304" y="809"/>
                </a:lnTo>
                <a:lnTo>
                  <a:pt x="311" y="806"/>
                </a:lnTo>
                <a:lnTo>
                  <a:pt x="319" y="806"/>
                </a:lnTo>
                <a:lnTo>
                  <a:pt x="324" y="804"/>
                </a:lnTo>
                <a:lnTo>
                  <a:pt x="326" y="804"/>
                </a:lnTo>
                <a:lnTo>
                  <a:pt x="332" y="804"/>
                </a:lnTo>
                <a:lnTo>
                  <a:pt x="337" y="804"/>
                </a:lnTo>
                <a:lnTo>
                  <a:pt x="342" y="804"/>
                </a:lnTo>
                <a:lnTo>
                  <a:pt x="347" y="801"/>
                </a:lnTo>
                <a:lnTo>
                  <a:pt x="352" y="801"/>
                </a:lnTo>
                <a:lnTo>
                  <a:pt x="357" y="801"/>
                </a:lnTo>
                <a:lnTo>
                  <a:pt x="362" y="801"/>
                </a:lnTo>
                <a:lnTo>
                  <a:pt x="367" y="799"/>
                </a:lnTo>
                <a:lnTo>
                  <a:pt x="372" y="799"/>
                </a:lnTo>
                <a:lnTo>
                  <a:pt x="379" y="799"/>
                </a:lnTo>
                <a:lnTo>
                  <a:pt x="384" y="799"/>
                </a:lnTo>
                <a:lnTo>
                  <a:pt x="389" y="796"/>
                </a:lnTo>
                <a:lnTo>
                  <a:pt x="394" y="796"/>
                </a:lnTo>
                <a:lnTo>
                  <a:pt x="402" y="796"/>
                </a:lnTo>
                <a:lnTo>
                  <a:pt x="407" y="796"/>
                </a:lnTo>
                <a:lnTo>
                  <a:pt x="412" y="794"/>
                </a:lnTo>
                <a:lnTo>
                  <a:pt x="417" y="794"/>
                </a:lnTo>
                <a:lnTo>
                  <a:pt x="424" y="794"/>
                </a:lnTo>
                <a:lnTo>
                  <a:pt x="429" y="794"/>
                </a:lnTo>
                <a:lnTo>
                  <a:pt x="435" y="794"/>
                </a:lnTo>
                <a:lnTo>
                  <a:pt x="442" y="794"/>
                </a:lnTo>
                <a:lnTo>
                  <a:pt x="447" y="794"/>
                </a:lnTo>
                <a:lnTo>
                  <a:pt x="455" y="791"/>
                </a:lnTo>
                <a:lnTo>
                  <a:pt x="460" y="791"/>
                </a:lnTo>
                <a:lnTo>
                  <a:pt x="465" y="791"/>
                </a:lnTo>
                <a:lnTo>
                  <a:pt x="470" y="791"/>
                </a:lnTo>
                <a:lnTo>
                  <a:pt x="475" y="789"/>
                </a:lnTo>
                <a:lnTo>
                  <a:pt x="482" y="789"/>
                </a:lnTo>
                <a:lnTo>
                  <a:pt x="487" y="789"/>
                </a:lnTo>
                <a:lnTo>
                  <a:pt x="492" y="789"/>
                </a:lnTo>
                <a:lnTo>
                  <a:pt x="497" y="789"/>
                </a:lnTo>
                <a:lnTo>
                  <a:pt x="502" y="786"/>
                </a:lnTo>
                <a:lnTo>
                  <a:pt x="507" y="786"/>
                </a:lnTo>
                <a:lnTo>
                  <a:pt x="515" y="786"/>
                </a:lnTo>
                <a:lnTo>
                  <a:pt x="517" y="786"/>
                </a:lnTo>
                <a:lnTo>
                  <a:pt x="522" y="786"/>
                </a:lnTo>
                <a:lnTo>
                  <a:pt x="527" y="786"/>
                </a:lnTo>
                <a:lnTo>
                  <a:pt x="532" y="786"/>
                </a:lnTo>
                <a:lnTo>
                  <a:pt x="543" y="784"/>
                </a:lnTo>
                <a:lnTo>
                  <a:pt x="550" y="784"/>
                </a:lnTo>
                <a:lnTo>
                  <a:pt x="558" y="784"/>
                </a:lnTo>
                <a:lnTo>
                  <a:pt x="565" y="781"/>
                </a:lnTo>
                <a:lnTo>
                  <a:pt x="570" y="781"/>
                </a:lnTo>
                <a:lnTo>
                  <a:pt x="575" y="781"/>
                </a:lnTo>
                <a:lnTo>
                  <a:pt x="580" y="779"/>
                </a:lnTo>
                <a:lnTo>
                  <a:pt x="583" y="779"/>
                </a:lnTo>
                <a:lnTo>
                  <a:pt x="590" y="779"/>
                </a:lnTo>
                <a:lnTo>
                  <a:pt x="595" y="776"/>
                </a:lnTo>
                <a:lnTo>
                  <a:pt x="600" y="774"/>
                </a:lnTo>
                <a:lnTo>
                  <a:pt x="608" y="774"/>
                </a:lnTo>
                <a:lnTo>
                  <a:pt x="613" y="771"/>
                </a:lnTo>
                <a:lnTo>
                  <a:pt x="620" y="769"/>
                </a:lnTo>
                <a:lnTo>
                  <a:pt x="625" y="766"/>
                </a:lnTo>
                <a:lnTo>
                  <a:pt x="630" y="766"/>
                </a:lnTo>
                <a:lnTo>
                  <a:pt x="635" y="761"/>
                </a:lnTo>
                <a:lnTo>
                  <a:pt x="638" y="759"/>
                </a:lnTo>
                <a:lnTo>
                  <a:pt x="640" y="756"/>
                </a:lnTo>
                <a:lnTo>
                  <a:pt x="640" y="756"/>
                </a:lnTo>
                <a:lnTo>
                  <a:pt x="640" y="754"/>
                </a:lnTo>
                <a:lnTo>
                  <a:pt x="640" y="751"/>
                </a:lnTo>
                <a:lnTo>
                  <a:pt x="638" y="749"/>
                </a:lnTo>
                <a:lnTo>
                  <a:pt x="633" y="749"/>
                </a:lnTo>
                <a:lnTo>
                  <a:pt x="630" y="746"/>
                </a:lnTo>
                <a:lnTo>
                  <a:pt x="625" y="746"/>
                </a:lnTo>
                <a:lnTo>
                  <a:pt x="620" y="746"/>
                </a:lnTo>
                <a:lnTo>
                  <a:pt x="615" y="746"/>
                </a:lnTo>
                <a:lnTo>
                  <a:pt x="610" y="746"/>
                </a:lnTo>
                <a:lnTo>
                  <a:pt x="603" y="746"/>
                </a:lnTo>
                <a:lnTo>
                  <a:pt x="598" y="746"/>
                </a:lnTo>
                <a:lnTo>
                  <a:pt x="590" y="746"/>
                </a:lnTo>
                <a:lnTo>
                  <a:pt x="580" y="746"/>
                </a:lnTo>
                <a:lnTo>
                  <a:pt x="573" y="746"/>
                </a:lnTo>
                <a:lnTo>
                  <a:pt x="565" y="746"/>
                </a:lnTo>
                <a:lnTo>
                  <a:pt x="558" y="749"/>
                </a:lnTo>
                <a:lnTo>
                  <a:pt x="553" y="749"/>
                </a:lnTo>
                <a:lnTo>
                  <a:pt x="548" y="749"/>
                </a:lnTo>
                <a:lnTo>
                  <a:pt x="543" y="749"/>
                </a:lnTo>
                <a:lnTo>
                  <a:pt x="540" y="751"/>
                </a:lnTo>
                <a:lnTo>
                  <a:pt x="535" y="751"/>
                </a:lnTo>
                <a:lnTo>
                  <a:pt x="532" y="751"/>
                </a:lnTo>
                <a:lnTo>
                  <a:pt x="527" y="751"/>
                </a:lnTo>
                <a:lnTo>
                  <a:pt x="522" y="754"/>
                </a:lnTo>
                <a:lnTo>
                  <a:pt x="517" y="754"/>
                </a:lnTo>
                <a:lnTo>
                  <a:pt x="515" y="754"/>
                </a:lnTo>
                <a:lnTo>
                  <a:pt x="510" y="754"/>
                </a:lnTo>
                <a:lnTo>
                  <a:pt x="505" y="754"/>
                </a:lnTo>
                <a:lnTo>
                  <a:pt x="500" y="754"/>
                </a:lnTo>
                <a:lnTo>
                  <a:pt x="495" y="754"/>
                </a:lnTo>
                <a:lnTo>
                  <a:pt x="490" y="756"/>
                </a:lnTo>
                <a:lnTo>
                  <a:pt x="487" y="756"/>
                </a:lnTo>
                <a:lnTo>
                  <a:pt x="482" y="756"/>
                </a:lnTo>
                <a:lnTo>
                  <a:pt x="477" y="756"/>
                </a:lnTo>
                <a:lnTo>
                  <a:pt x="475" y="756"/>
                </a:lnTo>
                <a:lnTo>
                  <a:pt x="470" y="756"/>
                </a:lnTo>
                <a:lnTo>
                  <a:pt x="462" y="759"/>
                </a:lnTo>
                <a:lnTo>
                  <a:pt x="455" y="759"/>
                </a:lnTo>
                <a:lnTo>
                  <a:pt x="445" y="759"/>
                </a:lnTo>
                <a:lnTo>
                  <a:pt x="440" y="761"/>
                </a:lnTo>
                <a:lnTo>
                  <a:pt x="432" y="761"/>
                </a:lnTo>
                <a:lnTo>
                  <a:pt x="427" y="761"/>
                </a:lnTo>
                <a:lnTo>
                  <a:pt x="419" y="761"/>
                </a:lnTo>
                <a:lnTo>
                  <a:pt x="417" y="761"/>
                </a:lnTo>
                <a:lnTo>
                  <a:pt x="412" y="761"/>
                </a:lnTo>
                <a:lnTo>
                  <a:pt x="407" y="761"/>
                </a:lnTo>
                <a:lnTo>
                  <a:pt x="404" y="761"/>
                </a:lnTo>
                <a:lnTo>
                  <a:pt x="397" y="761"/>
                </a:lnTo>
                <a:lnTo>
                  <a:pt x="392" y="761"/>
                </a:lnTo>
                <a:lnTo>
                  <a:pt x="384" y="764"/>
                </a:lnTo>
                <a:lnTo>
                  <a:pt x="379" y="764"/>
                </a:lnTo>
                <a:lnTo>
                  <a:pt x="374" y="764"/>
                </a:lnTo>
                <a:lnTo>
                  <a:pt x="369" y="766"/>
                </a:lnTo>
                <a:lnTo>
                  <a:pt x="367" y="766"/>
                </a:lnTo>
                <a:lnTo>
                  <a:pt x="359" y="766"/>
                </a:lnTo>
                <a:lnTo>
                  <a:pt x="357" y="769"/>
                </a:lnTo>
                <a:lnTo>
                  <a:pt x="349" y="769"/>
                </a:lnTo>
                <a:lnTo>
                  <a:pt x="344" y="771"/>
                </a:lnTo>
                <a:lnTo>
                  <a:pt x="339" y="774"/>
                </a:lnTo>
                <a:lnTo>
                  <a:pt x="332" y="774"/>
                </a:lnTo>
                <a:lnTo>
                  <a:pt x="326" y="774"/>
                </a:lnTo>
                <a:lnTo>
                  <a:pt x="319" y="776"/>
                </a:lnTo>
                <a:lnTo>
                  <a:pt x="314" y="779"/>
                </a:lnTo>
                <a:lnTo>
                  <a:pt x="306" y="779"/>
                </a:lnTo>
                <a:lnTo>
                  <a:pt x="301" y="781"/>
                </a:lnTo>
                <a:lnTo>
                  <a:pt x="294" y="784"/>
                </a:lnTo>
                <a:lnTo>
                  <a:pt x="289" y="784"/>
                </a:lnTo>
                <a:lnTo>
                  <a:pt x="281" y="786"/>
                </a:lnTo>
                <a:lnTo>
                  <a:pt x="274" y="789"/>
                </a:lnTo>
                <a:lnTo>
                  <a:pt x="269" y="791"/>
                </a:lnTo>
                <a:lnTo>
                  <a:pt x="261" y="791"/>
                </a:lnTo>
                <a:lnTo>
                  <a:pt x="254" y="794"/>
                </a:lnTo>
                <a:lnTo>
                  <a:pt x="246" y="794"/>
                </a:lnTo>
                <a:lnTo>
                  <a:pt x="241" y="796"/>
                </a:lnTo>
                <a:lnTo>
                  <a:pt x="234" y="799"/>
                </a:lnTo>
                <a:lnTo>
                  <a:pt x="226" y="801"/>
                </a:lnTo>
                <a:lnTo>
                  <a:pt x="221" y="801"/>
                </a:lnTo>
                <a:lnTo>
                  <a:pt x="213" y="804"/>
                </a:lnTo>
                <a:lnTo>
                  <a:pt x="206" y="804"/>
                </a:lnTo>
                <a:lnTo>
                  <a:pt x="198" y="806"/>
                </a:lnTo>
                <a:lnTo>
                  <a:pt x="193" y="809"/>
                </a:lnTo>
                <a:lnTo>
                  <a:pt x="186" y="811"/>
                </a:lnTo>
                <a:lnTo>
                  <a:pt x="181" y="811"/>
                </a:lnTo>
                <a:lnTo>
                  <a:pt x="173" y="814"/>
                </a:lnTo>
                <a:lnTo>
                  <a:pt x="168" y="814"/>
                </a:lnTo>
                <a:lnTo>
                  <a:pt x="163" y="816"/>
                </a:lnTo>
                <a:lnTo>
                  <a:pt x="156" y="816"/>
                </a:lnTo>
                <a:lnTo>
                  <a:pt x="151" y="819"/>
                </a:lnTo>
                <a:lnTo>
                  <a:pt x="146" y="819"/>
                </a:lnTo>
                <a:lnTo>
                  <a:pt x="143" y="821"/>
                </a:lnTo>
                <a:lnTo>
                  <a:pt x="136" y="821"/>
                </a:lnTo>
                <a:lnTo>
                  <a:pt x="133" y="824"/>
                </a:lnTo>
                <a:lnTo>
                  <a:pt x="128" y="824"/>
                </a:lnTo>
                <a:lnTo>
                  <a:pt x="123" y="824"/>
                </a:lnTo>
                <a:lnTo>
                  <a:pt x="118" y="824"/>
                </a:lnTo>
                <a:lnTo>
                  <a:pt x="110" y="826"/>
                </a:lnTo>
                <a:lnTo>
                  <a:pt x="105" y="826"/>
                </a:lnTo>
                <a:lnTo>
                  <a:pt x="100" y="826"/>
                </a:lnTo>
                <a:lnTo>
                  <a:pt x="98" y="826"/>
                </a:lnTo>
                <a:lnTo>
                  <a:pt x="98" y="824"/>
                </a:lnTo>
                <a:lnTo>
                  <a:pt x="98" y="819"/>
                </a:lnTo>
                <a:lnTo>
                  <a:pt x="98" y="814"/>
                </a:lnTo>
                <a:lnTo>
                  <a:pt x="98" y="806"/>
                </a:lnTo>
                <a:lnTo>
                  <a:pt x="98" y="804"/>
                </a:lnTo>
                <a:lnTo>
                  <a:pt x="98" y="799"/>
                </a:lnTo>
                <a:lnTo>
                  <a:pt x="98" y="796"/>
                </a:lnTo>
                <a:lnTo>
                  <a:pt x="98" y="791"/>
                </a:lnTo>
                <a:lnTo>
                  <a:pt x="95" y="786"/>
                </a:lnTo>
                <a:lnTo>
                  <a:pt x="95" y="784"/>
                </a:lnTo>
                <a:lnTo>
                  <a:pt x="95" y="779"/>
                </a:lnTo>
                <a:lnTo>
                  <a:pt x="95" y="774"/>
                </a:lnTo>
                <a:lnTo>
                  <a:pt x="95" y="769"/>
                </a:lnTo>
                <a:lnTo>
                  <a:pt x="95" y="766"/>
                </a:lnTo>
                <a:lnTo>
                  <a:pt x="95" y="761"/>
                </a:lnTo>
                <a:lnTo>
                  <a:pt x="95" y="756"/>
                </a:lnTo>
                <a:lnTo>
                  <a:pt x="93" y="751"/>
                </a:lnTo>
                <a:lnTo>
                  <a:pt x="93" y="746"/>
                </a:lnTo>
                <a:lnTo>
                  <a:pt x="93" y="741"/>
                </a:lnTo>
                <a:lnTo>
                  <a:pt x="93" y="736"/>
                </a:lnTo>
                <a:lnTo>
                  <a:pt x="93" y="731"/>
                </a:lnTo>
                <a:lnTo>
                  <a:pt x="90" y="726"/>
                </a:lnTo>
                <a:lnTo>
                  <a:pt x="90" y="723"/>
                </a:lnTo>
                <a:lnTo>
                  <a:pt x="90" y="718"/>
                </a:lnTo>
                <a:lnTo>
                  <a:pt x="88" y="711"/>
                </a:lnTo>
                <a:lnTo>
                  <a:pt x="88" y="703"/>
                </a:lnTo>
                <a:lnTo>
                  <a:pt x="88" y="698"/>
                </a:lnTo>
                <a:lnTo>
                  <a:pt x="88" y="696"/>
                </a:lnTo>
                <a:lnTo>
                  <a:pt x="85" y="691"/>
                </a:lnTo>
                <a:lnTo>
                  <a:pt x="85" y="686"/>
                </a:lnTo>
                <a:lnTo>
                  <a:pt x="83" y="681"/>
                </a:lnTo>
                <a:lnTo>
                  <a:pt x="83" y="676"/>
                </a:lnTo>
                <a:lnTo>
                  <a:pt x="83" y="673"/>
                </a:lnTo>
                <a:lnTo>
                  <a:pt x="83" y="668"/>
                </a:lnTo>
                <a:lnTo>
                  <a:pt x="80" y="661"/>
                </a:lnTo>
                <a:lnTo>
                  <a:pt x="80" y="656"/>
                </a:lnTo>
                <a:lnTo>
                  <a:pt x="78" y="651"/>
                </a:lnTo>
                <a:lnTo>
                  <a:pt x="78" y="646"/>
                </a:lnTo>
                <a:lnTo>
                  <a:pt x="78" y="638"/>
                </a:lnTo>
                <a:lnTo>
                  <a:pt x="78" y="633"/>
                </a:lnTo>
                <a:lnTo>
                  <a:pt x="78" y="628"/>
                </a:lnTo>
                <a:lnTo>
                  <a:pt x="78" y="623"/>
                </a:lnTo>
                <a:lnTo>
                  <a:pt x="75" y="618"/>
                </a:lnTo>
                <a:lnTo>
                  <a:pt x="75" y="610"/>
                </a:lnTo>
                <a:lnTo>
                  <a:pt x="73" y="605"/>
                </a:lnTo>
                <a:lnTo>
                  <a:pt x="73" y="598"/>
                </a:lnTo>
                <a:lnTo>
                  <a:pt x="73" y="593"/>
                </a:lnTo>
                <a:lnTo>
                  <a:pt x="73" y="588"/>
                </a:lnTo>
                <a:lnTo>
                  <a:pt x="70" y="580"/>
                </a:lnTo>
                <a:lnTo>
                  <a:pt x="70" y="578"/>
                </a:lnTo>
                <a:lnTo>
                  <a:pt x="70" y="570"/>
                </a:lnTo>
                <a:lnTo>
                  <a:pt x="70" y="565"/>
                </a:lnTo>
                <a:lnTo>
                  <a:pt x="70" y="560"/>
                </a:lnTo>
                <a:lnTo>
                  <a:pt x="70" y="555"/>
                </a:lnTo>
                <a:lnTo>
                  <a:pt x="70" y="550"/>
                </a:lnTo>
                <a:lnTo>
                  <a:pt x="70" y="545"/>
                </a:lnTo>
                <a:lnTo>
                  <a:pt x="70" y="540"/>
                </a:lnTo>
                <a:lnTo>
                  <a:pt x="70" y="535"/>
                </a:lnTo>
                <a:lnTo>
                  <a:pt x="68" y="530"/>
                </a:lnTo>
                <a:lnTo>
                  <a:pt x="68" y="525"/>
                </a:lnTo>
                <a:lnTo>
                  <a:pt x="68" y="520"/>
                </a:lnTo>
                <a:lnTo>
                  <a:pt x="68" y="515"/>
                </a:lnTo>
                <a:lnTo>
                  <a:pt x="68" y="507"/>
                </a:lnTo>
                <a:lnTo>
                  <a:pt x="68" y="502"/>
                </a:lnTo>
                <a:lnTo>
                  <a:pt x="65" y="497"/>
                </a:lnTo>
                <a:lnTo>
                  <a:pt x="65" y="490"/>
                </a:lnTo>
                <a:lnTo>
                  <a:pt x="65" y="485"/>
                </a:lnTo>
                <a:lnTo>
                  <a:pt x="63" y="477"/>
                </a:lnTo>
                <a:lnTo>
                  <a:pt x="63" y="472"/>
                </a:lnTo>
                <a:lnTo>
                  <a:pt x="63" y="467"/>
                </a:lnTo>
                <a:lnTo>
                  <a:pt x="60" y="460"/>
                </a:lnTo>
                <a:lnTo>
                  <a:pt x="60" y="452"/>
                </a:lnTo>
                <a:lnTo>
                  <a:pt x="58" y="447"/>
                </a:lnTo>
                <a:lnTo>
                  <a:pt x="58" y="442"/>
                </a:lnTo>
                <a:lnTo>
                  <a:pt x="58" y="435"/>
                </a:lnTo>
                <a:lnTo>
                  <a:pt x="58" y="430"/>
                </a:lnTo>
                <a:lnTo>
                  <a:pt x="55" y="422"/>
                </a:lnTo>
                <a:lnTo>
                  <a:pt x="55" y="417"/>
                </a:lnTo>
                <a:lnTo>
                  <a:pt x="53" y="412"/>
                </a:lnTo>
                <a:lnTo>
                  <a:pt x="53" y="407"/>
                </a:lnTo>
                <a:lnTo>
                  <a:pt x="50" y="399"/>
                </a:lnTo>
                <a:lnTo>
                  <a:pt x="50" y="397"/>
                </a:lnTo>
                <a:lnTo>
                  <a:pt x="50" y="389"/>
                </a:lnTo>
                <a:lnTo>
                  <a:pt x="50" y="384"/>
                </a:lnTo>
                <a:lnTo>
                  <a:pt x="48" y="379"/>
                </a:lnTo>
                <a:lnTo>
                  <a:pt x="48" y="377"/>
                </a:lnTo>
                <a:lnTo>
                  <a:pt x="48" y="369"/>
                </a:lnTo>
                <a:lnTo>
                  <a:pt x="48" y="362"/>
                </a:lnTo>
                <a:lnTo>
                  <a:pt x="48" y="357"/>
                </a:lnTo>
                <a:lnTo>
                  <a:pt x="48" y="354"/>
                </a:lnTo>
                <a:lnTo>
                  <a:pt x="48" y="349"/>
                </a:lnTo>
                <a:lnTo>
                  <a:pt x="48" y="344"/>
                </a:lnTo>
                <a:lnTo>
                  <a:pt x="48" y="339"/>
                </a:lnTo>
                <a:lnTo>
                  <a:pt x="48" y="334"/>
                </a:lnTo>
                <a:lnTo>
                  <a:pt x="48" y="329"/>
                </a:lnTo>
                <a:lnTo>
                  <a:pt x="48" y="324"/>
                </a:lnTo>
                <a:lnTo>
                  <a:pt x="48" y="317"/>
                </a:lnTo>
                <a:lnTo>
                  <a:pt x="48" y="312"/>
                </a:lnTo>
                <a:lnTo>
                  <a:pt x="48" y="304"/>
                </a:lnTo>
                <a:lnTo>
                  <a:pt x="48" y="299"/>
                </a:lnTo>
                <a:lnTo>
                  <a:pt x="45" y="291"/>
                </a:lnTo>
                <a:lnTo>
                  <a:pt x="45" y="284"/>
                </a:lnTo>
                <a:lnTo>
                  <a:pt x="45" y="279"/>
                </a:lnTo>
                <a:lnTo>
                  <a:pt x="45" y="271"/>
                </a:lnTo>
                <a:lnTo>
                  <a:pt x="45" y="264"/>
                </a:lnTo>
                <a:lnTo>
                  <a:pt x="45" y="256"/>
                </a:lnTo>
                <a:lnTo>
                  <a:pt x="45" y="251"/>
                </a:lnTo>
                <a:lnTo>
                  <a:pt x="45" y="244"/>
                </a:lnTo>
                <a:lnTo>
                  <a:pt x="43" y="236"/>
                </a:lnTo>
                <a:lnTo>
                  <a:pt x="43" y="229"/>
                </a:lnTo>
                <a:lnTo>
                  <a:pt x="43" y="224"/>
                </a:lnTo>
                <a:lnTo>
                  <a:pt x="43" y="216"/>
                </a:lnTo>
                <a:lnTo>
                  <a:pt x="43" y="209"/>
                </a:lnTo>
                <a:lnTo>
                  <a:pt x="43" y="204"/>
                </a:lnTo>
                <a:lnTo>
                  <a:pt x="40" y="196"/>
                </a:lnTo>
                <a:lnTo>
                  <a:pt x="40" y="191"/>
                </a:lnTo>
                <a:lnTo>
                  <a:pt x="40" y="183"/>
                </a:lnTo>
                <a:lnTo>
                  <a:pt x="40" y="178"/>
                </a:lnTo>
                <a:lnTo>
                  <a:pt x="40" y="173"/>
                </a:lnTo>
                <a:lnTo>
                  <a:pt x="40" y="168"/>
                </a:lnTo>
                <a:lnTo>
                  <a:pt x="40" y="161"/>
                </a:lnTo>
                <a:lnTo>
                  <a:pt x="40" y="156"/>
                </a:lnTo>
                <a:lnTo>
                  <a:pt x="40" y="151"/>
                </a:lnTo>
                <a:lnTo>
                  <a:pt x="40" y="146"/>
                </a:lnTo>
                <a:lnTo>
                  <a:pt x="38" y="138"/>
                </a:lnTo>
                <a:lnTo>
                  <a:pt x="38" y="133"/>
                </a:lnTo>
                <a:lnTo>
                  <a:pt x="38" y="126"/>
                </a:lnTo>
                <a:lnTo>
                  <a:pt x="38" y="121"/>
                </a:lnTo>
                <a:lnTo>
                  <a:pt x="38" y="113"/>
                </a:lnTo>
                <a:lnTo>
                  <a:pt x="38" y="108"/>
                </a:lnTo>
                <a:lnTo>
                  <a:pt x="38" y="103"/>
                </a:lnTo>
                <a:lnTo>
                  <a:pt x="38" y="96"/>
                </a:lnTo>
                <a:lnTo>
                  <a:pt x="35" y="91"/>
                </a:lnTo>
                <a:lnTo>
                  <a:pt x="35" y="86"/>
                </a:lnTo>
                <a:lnTo>
                  <a:pt x="35" y="80"/>
                </a:lnTo>
                <a:lnTo>
                  <a:pt x="35" y="75"/>
                </a:lnTo>
                <a:lnTo>
                  <a:pt x="35" y="70"/>
                </a:lnTo>
                <a:lnTo>
                  <a:pt x="35" y="65"/>
                </a:lnTo>
                <a:lnTo>
                  <a:pt x="35" y="60"/>
                </a:lnTo>
                <a:lnTo>
                  <a:pt x="35" y="55"/>
                </a:lnTo>
                <a:lnTo>
                  <a:pt x="33" y="48"/>
                </a:lnTo>
                <a:lnTo>
                  <a:pt x="33" y="40"/>
                </a:lnTo>
                <a:lnTo>
                  <a:pt x="33" y="33"/>
                </a:lnTo>
                <a:lnTo>
                  <a:pt x="33" y="30"/>
                </a:lnTo>
                <a:lnTo>
                  <a:pt x="33" y="28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7" name="Freeform 43"/>
          <p:cNvSpPr/>
          <p:nvPr/>
        </p:nvSpPr>
        <p:spPr bwMode="auto">
          <a:xfrm>
            <a:off x="2681288" y="5734050"/>
            <a:ext cx="701675" cy="242888"/>
          </a:xfrm>
          <a:custGeom>
            <a:avLst/>
            <a:gdLst>
              <a:gd name="T0" fmla="*/ 12 w 442"/>
              <a:gd name="T1" fmla="*/ 128 h 153"/>
              <a:gd name="T2" fmla="*/ 25 w 442"/>
              <a:gd name="T3" fmla="*/ 120 h 153"/>
              <a:gd name="T4" fmla="*/ 45 w 442"/>
              <a:gd name="T5" fmla="*/ 110 h 153"/>
              <a:gd name="T6" fmla="*/ 65 w 442"/>
              <a:gd name="T7" fmla="*/ 103 h 153"/>
              <a:gd name="T8" fmla="*/ 90 w 442"/>
              <a:gd name="T9" fmla="*/ 95 h 153"/>
              <a:gd name="T10" fmla="*/ 113 w 442"/>
              <a:gd name="T11" fmla="*/ 85 h 153"/>
              <a:gd name="T12" fmla="*/ 135 w 442"/>
              <a:gd name="T13" fmla="*/ 75 h 153"/>
              <a:gd name="T14" fmla="*/ 158 w 442"/>
              <a:gd name="T15" fmla="*/ 68 h 153"/>
              <a:gd name="T16" fmla="*/ 178 w 442"/>
              <a:gd name="T17" fmla="*/ 57 h 153"/>
              <a:gd name="T18" fmla="*/ 195 w 442"/>
              <a:gd name="T19" fmla="*/ 52 h 153"/>
              <a:gd name="T20" fmla="*/ 208 w 442"/>
              <a:gd name="T21" fmla="*/ 47 h 153"/>
              <a:gd name="T22" fmla="*/ 226 w 442"/>
              <a:gd name="T23" fmla="*/ 37 h 153"/>
              <a:gd name="T24" fmla="*/ 246 w 442"/>
              <a:gd name="T25" fmla="*/ 25 h 153"/>
              <a:gd name="T26" fmla="*/ 263 w 442"/>
              <a:gd name="T27" fmla="*/ 10 h 153"/>
              <a:gd name="T28" fmla="*/ 283 w 442"/>
              <a:gd name="T29" fmla="*/ 2 h 153"/>
              <a:gd name="T30" fmla="*/ 296 w 442"/>
              <a:gd name="T31" fmla="*/ 0 h 153"/>
              <a:gd name="T32" fmla="*/ 311 w 442"/>
              <a:gd name="T33" fmla="*/ 0 h 153"/>
              <a:gd name="T34" fmla="*/ 329 w 442"/>
              <a:gd name="T35" fmla="*/ 0 h 153"/>
              <a:gd name="T36" fmla="*/ 349 w 442"/>
              <a:gd name="T37" fmla="*/ 2 h 153"/>
              <a:gd name="T38" fmla="*/ 366 w 442"/>
              <a:gd name="T39" fmla="*/ 2 h 153"/>
              <a:gd name="T40" fmla="*/ 384 w 442"/>
              <a:gd name="T41" fmla="*/ 5 h 153"/>
              <a:gd name="T42" fmla="*/ 399 w 442"/>
              <a:gd name="T43" fmla="*/ 5 h 153"/>
              <a:gd name="T44" fmla="*/ 411 w 442"/>
              <a:gd name="T45" fmla="*/ 7 h 153"/>
              <a:gd name="T46" fmla="*/ 432 w 442"/>
              <a:gd name="T47" fmla="*/ 10 h 153"/>
              <a:gd name="T48" fmla="*/ 439 w 442"/>
              <a:gd name="T49" fmla="*/ 17 h 153"/>
              <a:gd name="T50" fmla="*/ 422 w 442"/>
              <a:gd name="T51" fmla="*/ 20 h 153"/>
              <a:gd name="T52" fmla="*/ 404 w 442"/>
              <a:gd name="T53" fmla="*/ 22 h 153"/>
              <a:gd name="T54" fmla="*/ 391 w 442"/>
              <a:gd name="T55" fmla="*/ 25 h 153"/>
              <a:gd name="T56" fmla="*/ 376 w 442"/>
              <a:gd name="T57" fmla="*/ 27 h 153"/>
              <a:gd name="T58" fmla="*/ 364 w 442"/>
              <a:gd name="T59" fmla="*/ 30 h 153"/>
              <a:gd name="T60" fmla="*/ 349 w 442"/>
              <a:gd name="T61" fmla="*/ 30 h 153"/>
              <a:gd name="T62" fmla="*/ 334 w 442"/>
              <a:gd name="T63" fmla="*/ 32 h 153"/>
              <a:gd name="T64" fmla="*/ 319 w 442"/>
              <a:gd name="T65" fmla="*/ 37 h 153"/>
              <a:gd name="T66" fmla="*/ 306 w 442"/>
              <a:gd name="T67" fmla="*/ 40 h 153"/>
              <a:gd name="T68" fmla="*/ 286 w 442"/>
              <a:gd name="T69" fmla="*/ 40 h 153"/>
              <a:gd name="T70" fmla="*/ 266 w 442"/>
              <a:gd name="T71" fmla="*/ 45 h 153"/>
              <a:gd name="T72" fmla="*/ 248 w 442"/>
              <a:gd name="T73" fmla="*/ 52 h 153"/>
              <a:gd name="T74" fmla="*/ 231 w 442"/>
              <a:gd name="T75" fmla="*/ 62 h 153"/>
              <a:gd name="T76" fmla="*/ 218 w 442"/>
              <a:gd name="T77" fmla="*/ 75 h 153"/>
              <a:gd name="T78" fmla="*/ 205 w 442"/>
              <a:gd name="T79" fmla="*/ 85 h 153"/>
              <a:gd name="T80" fmla="*/ 193 w 442"/>
              <a:gd name="T81" fmla="*/ 95 h 153"/>
              <a:gd name="T82" fmla="*/ 178 w 442"/>
              <a:gd name="T83" fmla="*/ 100 h 153"/>
              <a:gd name="T84" fmla="*/ 160 w 442"/>
              <a:gd name="T85" fmla="*/ 108 h 153"/>
              <a:gd name="T86" fmla="*/ 143 w 442"/>
              <a:gd name="T87" fmla="*/ 110 h 153"/>
              <a:gd name="T88" fmla="*/ 133 w 442"/>
              <a:gd name="T89" fmla="*/ 115 h 153"/>
              <a:gd name="T90" fmla="*/ 118 w 442"/>
              <a:gd name="T91" fmla="*/ 120 h 153"/>
              <a:gd name="T92" fmla="*/ 103 w 442"/>
              <a:gd name="T93" fmla="*/ 125 h 153"/>
              <a:gd name="T94" fmla="*/ 85 w 442"/>
              <a:gd name="T95" fmla="*/ 130 h 153"/>
              <a:gd name="T96" fmla="*/ 72 w 442"/>
              <a:gd name="T97" fmla="*/ 135 h 153"/>
              <a:gd name="T98" fmla="*/ 57 w 442"/>
              <a:gd name="T99" fmla="*/ 140 h 153"/>
              <a:gd name="T100" fmla="*/ 37 w 442"/>
              <a:gd name="T101" fmla="*/ 148 h 153"/>
              <a:gd name="T102" fmla="*/ 25 w 442"/>
              <a:gd name="T103" fmla="*/ 153 h 153"/>
              <a:gd name="T104" fmla="*/ 0 w 442"/>
              <a:gd name="T105" fmla="*/ 13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42" h="153">
                <a:moveTo>
                  <a:pt x="0" y="138"/>
                </a:moveTo>
                <a:lnTo>
                  <a:pt x="5" y="133"/>
                </a:lnTo>
                <a:lnTo>
                  <a:pt x="12" y="128"/>
                </a:lnTo>
                <a:lnTo>
                  <a:pt x="15" y="125"/>
                </a:lnTo>
                <a:lnTo>
                  <a:pt x="20" y="123"/>
                </a:lnTo>
                <a:lnTo>
                  <a:pt x="25" y="120"/>
                </a:lnTo>
                <a:lnTo>
                  <a:pt x="32" y="118"/>
                </a:lnTo>
                <a:lnTo>
                  <a:pt x="37" y="115"/>
                </a:lnTo>
                <a:lnTo>
                  <a:pt x="45" y="110"/>
                </a:lnTo>
                <a:lnTo>
                  <a:pt x="52" y="108"/>
                </a:lnTo>
                <a:lnTo>
                  <a:pt x="60" y="105"/>
                </a:lnTo>
                <a:lnTo>
                  <a:pt x="65" y="103"/>
                </a:lnTo>
                <a:lnTo>
                  <a:pt x="72" y="100"/>
                </a:lnTo>
                <a:lnTo>
                  <a:pt x="80" y="98"/>
                </a:lnTo>
                <a:lnTo>
                  <a:pt x="90" y="95"/>
                </a:lnTo>
                <a:lnTo>
                  <a:pt x="95" y="90"/>
                </a:lnTo>
                <a:lnTo>
                  <a:pt x="105" y="88"/>
                </a:lnTo>
                <a:lnTo>
                  <a:pt x="113" y="85"/>
                </a:lnTo>
                <a:lnTo>
                  <a:pt x="120" y="80"/>
                </a:lnTo>
                <a:lnTo>
                  <a:pt x="128" y="78"/>
                </a:lnTo>
                <a:lnTo>
                  <a:pt x="135" y="75"/>
                </a:lnTo>
                <a:lnTo>
                  <a:pt x="143" y="73"/>
                </a:lnTo>
                <a:lnTo>
                  <a:pt x="150" y="70"/>
                </a:lnTo>
                <a:lnTo>
                  <a:pt x="158" y="68"/>
                </a:lnTo>
                <a:lnTo>
                  <a:pt x="163" y="65"/>
                </a:lnTo>
                <a:lnTo>
                  <a:pt x="170" y="60"/>
                </a:lnTo>
                <a:lnTo>
                  <a:pt x="178" y="57"/>
                </a:lnTo>
                <a:lnTo>
                  <a:pt x="183" y="57"/>
                </a:lnTo>
                <a:lnTo>
                  <a:pt x="188" y="55"/>
                </a:lnTo>
                <a:lnTo>
                  <a:pt x="195" y="52"/>
                </a:lnTo>
                <a:lnTo>
                  <a:pt x="200" y="50"/>
                </a:lnTo>
                <a:lnTo>
                  <a:pt x="205" y="50"/>
                </a:lnTo>
                <a:lnTo>
                  <a:pt x="208" y="47"/>
                </a:lnTo>
                <a:lnTo>
                  <a:pt x="213" y="45"/>
                </a:lnTo>
                <a:lnTo>
                  <a:pt x="218" y="42"/>
                </a:lnTo>
                <a:lnTo>
                  <a:pt x="226" y="37"/>
                </a:lnTo>
                <a:lnTo>
                  <a:pt x="233" y="32"/>
                </a:lnTo>
                <a:lnTo>
                  <a:pt x="238" y="30"/>
                </a:lnTo>
                <a:lnTo>
                  <a:pt x="246" y="25"/>
                </a:lnTo>
                <a:lnTo>
                  <a:pt x="251" y="20"/>
                </a:lnTo>
                <a:lnTo>
                  <a:pt x="258" y="15"/>
                </a:lnTo>
                <a:lnTo>
                  <a:pt x="263" y="10"/>
                </a:lnTo>
                <a:lnTo>
                  <a:pt x="268" y="7"/>
                </a:lnTo>
                <a:lnTo>
                  <a:pt x="276" y="5"/>
                </a:lnTo>
                <a:lnTo>
                  <a:pt x="283" y="2"/>
                </a:lnTo>
                <a:lnTo>
                  <a:pt x="288" y="2"/>
                </a:lnTo>
                <a:lnTo>
                  <a:pt x="291" y="0"/>
                </a:lnTo>
                <a:lnTo>
                  <a:pt x="296" y="0"/>
                </a:lnTo>
                <a:lnTo>
                  <a:pt x="301" y="0"/>
                </a:lnTo>
                <a:lnTo>
                  <a:pt x="306" y="0"/>
                </a:lnTo>
                <a:lnTo>
                  <a:pt x="311" y="0"/>
                </a:lnTo>
                <a:lnTo>
                  <a:pt x="316" y="0"/>
                </a:lnTo>
                <a:lnTo>
                  <a:pt x="324" y="0"/>
                </a:lnTo>
                <a:lnTo>
                  <a:pt x="329" y="0"/>
                </a:lnTo>
                <a:lnTo>
                  <a:pt x="336" y="0"/>
                </a:lnTo>
                <a:lnTo>
                  <a:pt x="341" y="2"/>
                </a:lnTo>
                <a:lnTo>
                  <a:pt x="349" y="2"/>
                </a:lnTo>
                <a:lnTo>
                  <a:pt x="354" y="2"/>
                </a:lnTo>
                <a:lnTo>
                  <a:pt x="359" y="2"/>
                </a:lnTo>
                <a:lnTo>
                  <a:pt x="366" y="2"/>
                </a:lnTo>
                <a:lnTo>
                  <a:pt x="371" y="5"/>
                </a:lnTo>
                <a:lnTo>
                  <a:pt x="376" y="5"/>
                </a:lnTo>
                <a:lnTo>
                  <a:pt x="384" y="5"/>
                </a:lnTo>
                <a:lnTo>
                  <a:pt x="386" y="5"/>
                </a:lnTo>
                <a:lnTo>
                  <a:pt x="394" y="5"/>
                </a:lnTo>
                <a:lnTo>
                  <a:pt x="399" y="5"/>
                </a:lnTo>
                <a:lnTo>
                  <a:pt x="401" y="7"/>
                </a:lnTo>
                <a:lnTo>
                  <a:pt x="406" y="7"/>
                </a:lnTo>
                <a:lnTo>
                  <a:pt x="411" y="7"/>
                </a:lnTo>
                <a:lnTo>
                  <a:pt x="422" y="7"/>
                </a:lnTo>
                <a:lnTo>
                  <a:pt x="427" y="10"/>
                </a:lnTo>
                <a:lnTo>
                  <a:pt x="432" y="10"/>
                </a:lnTo>
                <a:lnTo>
                  <a:pt x="437" y="10"/>
                </a:lnTo>
                <a:lnTo>
                  <a:pt x="442" y="12"/>
                </a:lnTo>
                <a:lnTo>
                  <a:pt x="439" y="17"/>
                </a:lnTo>
                <a:lnTo>
                  <a:pt x="434" y="17"/>
                </a:lnTo>
                <a:lnTo>
                  <a:pt x="429" y="20"/>
                </a:lnTo>
                <a:lnTo>
                  <a:pt x="422" y="20"/>
                </a:lnTo>
                <a:lnTo>
                  <a:pt x="414" y="20"/>
                </a:lnTo>
                <a:lnTo>
                  <a:pt x="409" y="20"/>
                </a:lnTo>
                <a:lnTo>
                  <a:pt x="404" y="22"/>
                </a:lnTo>
                <a:lnTo>
                  <a:pt x="401" y="22"/>
                </a:lnTo>
                <a:lnTo>
                  <a:pt x="396" y="25"/>
                </a:lnTo>
                <a:lnTo>
                  <a:pt x="391" y="25"/>
                </a:lnTo>
                <a:lnTo>
                  <a:pt x="386" y="25"/>
                </a:lnTo>
                <a:lnTo>
                  <a:pt x="381" y="25"/>
                </a:lnTo>
                <a:lnTo>
                  <a:pt x="376" y="27"/>
                </a:lnTo>
                <a:lnTo>
                  <a:pt x="371" y="27"/>
                </a:lnTo>
                <a:lnTo>
                  <a:pt x="366" y="27"/>
                </a:lnTo>
                <a:lnTo>
                  <a:pt x="364" y="30"/>
                </a:lnTo>
                <a:lnTo>
                  <a:pt x="359" y="30"/>
                </a:lnTo>
                <a:lnTo>
                  <a:pt x="354" y="30"/>
                </a:lnTo>
                <a:lnTo>
                  <a:pt x="349" y="30"/>
                </a:lnTo>
                <a:lnTo>
                  <a:pt x="344" y="30"/>
                </a:lnTo>
                <a:lnTo>
                  <a:pt x="341" y="32"/>
                </a:lnTo>
                <a:lnTo>
                  <a:pt x="334" y="32"/>
                </a:lnTo>
                <a:lnTo>
                  <a:pt x="326" y="35"/>
                </a:lnTo>
                <a:lnTo>
                  <a:pt x="321" y="37"/>
                </a:lnTo>
                <a:lnTo>
                  <a:pt x="319" y="37"/>
                </a:lnTo>
                <a:lnTo>
                  <a:pt x="314" y="37"/>
                </a:lnTo>
                <a:lnTo>
                  <a:pt x="311" y="37"/>
                </a:lnTo>
                <a:lnTo>
                  <a:pt x="306" y="40"/>
                </a:lnTo>
                <a:lnTo>
                  <a:pt x="298" y="40"/>
                </a:lnTo>
                <a:lnTo>
                  <a:pt x="293" y="40"/>
                </a:lnTo>
                <a:lnTo>
                  <a:pt x="286" y="40"/>
                </a:lnTo>
                <a:lnTo>
                  <a:pt x="278" y="42"/>
                </a:lnTo>
                <a:lnTo>
                  <a:pt x="273" y="45"/>
                </a:lnTo>
                <a:lnTo>
                  <a:pt x="266" y="45"/>
                </a:lnTo>
                <a:lnTo>
                  <a:pt x="258" y="47"/>
                </a:lnTo>
                <a:lnTo>
                  <a:pt x="253" y="50"/>
                </a:lnTo>
                <a:lnTo>
                  <a:pt x="248" y="52"/>
                </a:lnTo>
                <a:lnTo>
                  <a:pt x="241" y="55"/>
                </a:lnTo>
                <a:lnTo>
                  <a:pt x="236" y="57"/>
                </a:lnTo>
                <a:lnTo>
                  <a:pt x="231" y="62"/>
                </a:lnTo>
                <a:lnTo>
                  <a:pt x="228" y="68"/>
                </a:lnTo>
                <a:lnTo>
                  <a:pt x="223" y="70"/>
                </a:lnTo>
                <a:lnTo>
                  <a:pt x="218" y="75"/>
                </a:lnTo>
                <a:lnTo>
                  <a:pt x="213" y="78"/>
                </a:lnTo>
                <a:lnTo>
                  <a:pt x="211" y="83"/>
                </a:lnTo>
                <a:lnTo>
                  <a:pt x="205" y="85"/>
                </a:lnTo>
                <a:lnTo>
                  <a:pt x="200" y="88"/>
                </a:lnTo>
                <a:lnTo>
                  <a:pt x="198" y="90"/>
                </a:lnTo>
                <a:lnTo>
                  <a:pt x="193" y="95"/>
                </a:lnTo>
                <a:lnTo>
                  <a:pt x="188" y="98"/>
                </a:lnTo>
                <a:lnTo>
                  <a:pt x="183" y="98"/>
                </a:lnTo>
                <a:lnTo>
                  <a:pt x="178" y="100"/>
                </a:lnTo>
                <a:lnTo>
                  <a:pt x="173" y="103"/>
                </a:lnTo>
                <a:lnTo>
                  <a:pt x="165" y="105"/>
                </a:lnTo>
                <a:lnTo>
                  <a:pt x="160" y="108"/>
                </a:lnTo>
                <a:lnTo>
                  <a:pt x="155" y="110"/>
                </a:lnTo>
                <a:lnTo>
                  <a:pt x="148" y="110"/>
                </a:lnTo>
                <a:lnTo>
                  <a:pt x="143" y="110"/>
                </a:lnTo>
                <a:lnTo>
                  <a:pt x="140" y="113"/>
                </a:lnTo>
                <a:lnTo>
                  <a:pt x="135" y="113"/>
                </a:lnTo>
                <a:lnTo>
                  <a:pt x="133" y="115"/>
                </a:lnTo>
                <a:lnTo>
                  <a:pt x="125" y="118"/>
                </a:lnTo>
                <a:lnTo>
                  <a:pt x="123" y="118"/>
                </a:lnTo>
                <a:lnTo>
                  <a:pt x="118" y="120"/>
                </a:lnTo>
                <a:lnTo>
                  <a:pt x="113" y="123"/>
                </a:lnTo>
                <a:lnTo>
                  <a:pt x="108" y="123"/>
                </a:lnTo>
                <a:lnTo>
                  <a:pt x="103" y="125"/>
                </a:lnTo>
                <a:lnTo>
                  <a:pt x="95" y="125"/>
                </a:lnTo>
                <a:lnTo>
                  <a:pt x="92" y="128"/>
                </a:lnTo>
                <a:lnTo>
                  <a:pt x="85" y="130"/>
                </a:lnTo>
                <a:lnTo>
                  <a:pt x="80" y="133"/>
                </a:lnTo>
                <a:lnTo>
                  <a:pt x="75" y="133"/>
                </a:lnTo>
                <a:lnTo>
                  <a:pt x="72" y="135"/>
                </a:lnTo>
                <a:lnTo>
                  <a:pt x="65" y="138"/>
                </a:lnTo>
                <a:lnTo>
                  <a:pt x="62" y="138"/>
                </a:lnTo>
                <a:lnTo>
                  <a:pt x="57" y="140"/>
                </a:lnTo>
                <a:lnTo>
                  <a:pt x="52" y="143"/>
                </a:lnTo>
                <a:lnTo>
                  <a:pt x="45" y="145"/>
                </a:lnTo>
                <a:lnTo>
                  <a:pt x="37" y="148"/>
                </a:lnTo>
                <a:lnTo>
                  <a:pt x="32" y="148"/>
                </a:lnTo>
                <a:lnTo>
                  <a:pt x="27" y="150"/>
                </a:lnTo>
                <a:lnTo>
                  <a:pt x="25" y="153"/>
                </a:lnTo>
                <a:lnTo>
                  <a:pt x="25" y="153"/>
                </a:lnTo>
                <a:lnTo>
                  <a:pt x="0" y="138"/>
                </a:lnTo>
                <a:lnTo>
                  <a:pt x="0" y="1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58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5722938"/>
            <a:ext cx="122237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02"/>
          <p:cNvSpPr txBox="1"/>
          <p:nvPr/>
        </p:nvSpPr>
        <p:spPr>
          <a:xfrm>
            <a:off x="463550" y="333375"/>
            <a:ext cx="82645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prstClr val="white">
                    <a:lumMod val="85000"/>
                  </a:prstClr>
                </a:solidFill>
                <a:latin typeface="Cooper Std Black" panose="0208090304030B020404" pitchFamily="18" charset="0"/>
                <a:cs typeface="+mn-cs"/>
              </a:rPr>
              <a:t>play</a:t>
            </a:r>
            <a:r>
              <a:rPr lang="en-US" sz="4800" dirty="0">
                <a:solidFill>
                  <a:prstClr val="white">
                    <a:lumMod val="85000"/>
                  </a:prstClr>
                </a:solidFill>
                <a:latin typeface="Cooper Std Black" panose="0208090304030B020404" pitchFamily="18" charset="0"/>
                <a:cs typeface="+mn-cs"/>
              </a:rPr>
              <a:t> </a:t>
            </a:r>
            <a:r>
              <a:rPr lang="en-US" sz="4800" dirty="0">
                <a:solidFill>
                  <a:prstClr val="white">
                    <a:lumMod val="50000"/>
                  </a:prstClr>
                </a:solidFill>
                <a:latin typeface="Cooper Std Black" panose="0208090304030B020404" pitchFamily="18" charset="0"/>
                <a:cs typeface="+mn-cs"/>
              </a:rPr>
              <a:t>football.</a:t>
            </a:r>
            <a:endParaRPr lang="en-US" sz="4800" dirty="0">
              <a:solidFill>
                <a:prstClr val="white">
                  <a:lumMod val="50000"/>
                </a:prstClr>
              </a:solidFill>
              <a:latin typeface="Cooper Std Black" panose="0208090304030B020404" pitchFamily="18" charset="0"/>
              <a:cs typeface="+mn-cs"/>
            </a:endParaRPr>
          </a:p>
        </p:txBody>
      </p:sp>
      <p:pic>
        <p:nvPicPr>
          <p:cNvPr id="116739" name="Picture 17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64088" y="1911350"/>
            <a:ext cx="4854575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012113" y="2894013"/>
            <a:ext cx="715962" cy="6445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308725" y="2420938"/>
            <a:ext cx="714375" cy="6445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rot="443256">
            <a:off x="6959600" y="2068513"/>
            <a:ext cx="714375" cy="64452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97788" y="2227263"/>
            <a:ext cx="715962" cy="644525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797675" y="4541838"/>
            <a:ext cx="714375" cy="646112"/>
          </a:xfrm>
          <a:prstGeom prst="ellipse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884863" y="2986088"/>
            <a:ext cx="714375" cy="6445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670550" y="3651250"/>
            <a:ext cx="714375" cy="64452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012113" y="3606800"/>
            <a:ext cx="715962" cy="64611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97675" y="5268913"/>
            <a:ext cx="714375" cy="644525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35850" y="4114800"/>
            <a:ext cx="714375" cy="6461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16750" name="Picture 7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4491038"/>
            <a:ext cx="20637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Freeform 23"/>
          <p:cNvSpPr/>
          <p:nvPr/>
        </p:nvSpPr>
        <p:spPr bwMode="auto">
          <a:xfrm>
            <a:off x="1662113" y="1919288"/>
            <a:ext cx="1266825" cy="557212"/>
          </a:xfrm>
          <a:custGeom>
            <a:avLst/>
            <a:gdLst>
              <a:gd name="T0" fmla="*/ 956 w 982"/>
              <a:gd name="T1" fmla="*/ 360 h 446"/>
              <a:gd name="T2" fmla="*/ 944 w 982"/>
              <a:gd name="T3" fmla="*/ 337 h 446"/>
              <a:gd name="T4" fmla="*/ 917 w 982"/>
              <a:gd name="T5" fmla="*/ 310 h 446"/>
              <a:gd name="T6" fmla="*/ 896 w 982"/>
              <a:gd name="T7" fmla="*/ 292 h 446"/>
              <a:gd name="T8" fmla="*/ 890 w 982"/>
              <a:gd name="T9" fmla="*/ 260 h 446"/>
              <a:gd name="T10" fmla="*/ 876 w 982"/>
              <a:gd name="T11" fmla="*/ 216 h 446"/>
              <a:gd name="T12" fmla="*/ 861 w 982"/>
              <a:gd name="T13" fmla="*/ 189 h 446"/>
              <a:gd name="T14" fmla="*/ 843 w 982"/>
              <a:gd name="T15" fmla="*/ 162 h 446"/>
              <a:gd name="T16" fmla="*/ 819 w 982"/>
              <a:gd name="T17" fmla="*/ 133 h 446"/>
              <a:gd name="T18" fmla="*/ 787 w 982"/>
              <a:gd name="T19" fmla="*/ 106 h 446"/>
              <a:gd name="T20" fmla="*/ 748 w 982"/>
              <a:gd name="T21" fmla="*/ 85 h 446"/>
              <a:gd name="T22" fmla="*/ 701 w 982"/>
              <a:gd name="T23" fmla="*/ 68 h 446"/>
              <a:gd name="T24" fmla="*/ 648 w 982"/>
              <a:gd name="T25" fmla="*/ 53 h 446"/>
              <a:gd name="T26" fmla="*/ 583 w 982"/>
              <a:gd name="T27" fmla="*/ 47 h 446"/>
              <a:gd name="T28" fmla="*/ 518 w 982"/>
              <a:gd name="T29" fmla="*/ 44 h 446"/>
              <a:gd name="T30" fmla="*/ 461 w 982"/>
              <a:gd name="T31" fmla="*/ 47 h 446"/>
              <a:gd name="T32" fmla="*/ 408 w 982"/>
              <a:gd name="T33" fmla="*/ 53 h 446"/>
              <a:gd name="T34" fmla="*/ 361 w 982"/>
              <a:gd name="T35" fmla="*/ 62 h 446"/>
              <a:gd name="T36" fmla="*/ 316 w 982"/>
              <a:gd name="T37" fmla="*/ 71 h 446"/>
              <a:gd name="T38" fmla="*/ 278 w 982"/>
              <a:gd name="T39" fmla="*/ 85 h 446"/>
              <a:gd name="T40" fmla="*/ 245 w 982"/>
              <a:gd name="T41" fmla="*/ 100 h 446"/>
              <a:gd name="T42" fmla="*/ 213 w 982"/>
              <a:gd name="T43" fmla="*/ 118 h 446"/>
              <a:gd name="T44" fmla="*/ 186 w 982"/>
              <a:gd name="T45" fmla="*/ 139 h 446"/>
              <a:gd name="T46" fmla="*/ 151 w 982"/>
              <a:gd name="T47" fmla="*/ 174 h 446"/>
              <a:gd name="T48" fmla="*/ 121 w 982"/>
              <a:gd name="T49" fmla="*/ 213 h 446"/>
              <a:gd name="T50" fmla="*/ 97 w 982"/>
              <a:gd name="T51" fmla="*/ 254 h 446"/>
              <a:gd name="T52" fmla="*/ 80 w 982"/>
              <a:gd name="T53" fmla="*/ 301 h 446"/>
              <a:gd name="T54" fmla="*/ 68 w 982"/>
              <a:gd name="T55" fmla="*/ 340 h 446"/>
              <a:gd name="T56" fmla="*/ 62 w 982"/>
              <a:gd name="T57" fmla="*/ 369 h 446"/>
              <a:gd name="T58" fmla="*/ 65 w 982"/>
              <a:gd name="T59" fmla="*/ 402 h 446"/>
              <a:gd name="T60" fmla="*/ 3 w 982"/>
              <a:gd name="T61" fmla="*/ 443 h 446"/>
              <a:gd name="T62" fmla="*/ 0 w 982"/>
              <a:gd name="T63" fmla="*/ 414 h 446"/>
              <a:gd name="T64" fmla="*/ 3 w 982"/>
              <a:gd name="T65" fmla="*/ 384 h 446"/>
              <a:gd name="T66" fmla="*/ 9 w 982"/>
              <a:gd name="T67" fmla="*/ 349 h 446"/>
              <a:gd name="T68" fmla="*/ 17 w 982"/>
              <a:gd name="T69" fmla="*/ 307 h 446"/>
              <a:gd name="T70" fmla="*/ 35 w 982"/>
              <a:gd name="T71" fmla="*/ 263 h 446"/>
              <a:gd name="T72" fmla="*/ 59 w 982"/>
              <a:gd name="T73" fmla="*/ 216 h 446"/>
              <a:gd name="T74" fmla="*/ 94 w 982"/>
              <a:gd name="T75" fmla="*/ 171 h 446"/>
              <a:gd name="T76" fmla="*/ 139 w 982"/>
              <a:gd name="T77" fmla="*/ 127 h 446"/>
              <a:gd name="T78" fmla="*/ 198 w 982"/>
              <a:gd name="T79" fmla="*/ 85 h 446"/>
              <a:gd name="T80" fmla="*/ 266 w 982"/>
              <a:gd name="T81" fmla="*/ 53 h 446"/>
              <a:gd name="T82" fmla="*/ 355 w 982"/>
              <a:gd name="T83" fmla="*/ 23 h 446"/>
              <a:gd name="T84" fmla="*/ 452 w 982"/>
              <a:gd name="T85" fmla="*/ 5 h 446"/>
              <a:gd name="T86" fmla="*/ 541 w 982"/>
              <a:gd name="T87" fmla="*/ 2 h 446"/>
              <a:gd name="T88" fmla="*/ 618 w 982"/>
              <a:gd name="T89" fmla="*/ 8 h 446"/>
              <a:gd name="T90" fmla="*/ 689 w 982"/>
              <a:gd name="T91" fmla="*/ 26 h 446"/>
              <a:gd name="T92" fmla="*/ 748 w 982"/>
              <a:gd name="T93" fmla="*/ 50 h 446"/>
              <a:gd name="T94" fmla="*/ 799 w 982"/>
              <a:gd name="T95" fmla="*/ 82 h 446"/>
              <a:gd name="T96" fmla="*/ 843 w 982"/>
              <a:gd name="T97" fmla="*/ 118 h 446"/>
              <a:gd name="T98" fmla="*/ 876 w 982"/>
              <a:gd name="T99" fmla="*/ 153 h 446"/>
              <a:gd name="T100" fmla="*/ 905 w 982"/>
              <a:gd name="T101" fmla="*/ 192 h 446"/>
              <a:gd name="T102" fmla="*/ 926 w 982"/>
              <a:gd name="T103" fmla="*/ 227 h 446"/>
              <a:gd name="T104" fmla="*/ 938 w 982"/>
              <a:gd name="T105" fmla="*/ 257 h 446"/>
              <a:gd name="T106" fmla="*/ 950 w 982"/>
              <a:gd name="T107" fmla="*/ 292 h 446"/>
              <a:gd name="T108" fmla="*/ 961 w 982"/>
              <a:gd name="T109" fmla="*/ 319 h 446"/>
              <a:gd name="T110" fmla="*/ 979 w 982"/>
              <a:gd name="T111" fmla="*/ 349 h 446"/>
              <a:gd name="T112" fmla="*/ 976 w 982"/>
              <a:gd name="T113" fmla="*/ 387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2" h="446">
                <a:moveTo>
                  <a:pt x="938" y="390"/>
                </a:moveTo>
                <a:lnTo>
                  <a:pt x="938" y="387"/>
                </a:lnTo>
                <a:lnTo>
                  <a:pt x="944" y="381"/>
                </a:lnTo>
                <a:lnTo>
                  <a:pt x="950" y="372"/>
                </a:lnTo>
                <a:lnTo>
                  <a:pt x="956" y="360"/>
                </a:lnTo>
                <a:lnTo>
                  <a:pt x="956" y="358"/>
                </a:lnTo>
                <a:lnTo>
                  <a:pt x="956" y="352"/>
                </a:lnTo>
                <a:lnTo>
                  <a:pt x="953" y="349"/>
                </a:lnTo>
                <a:lnTo>
                  <a:pt x="950" y="343"/>
                </a:lnTo>
                <a:lnTo>
                  <a:pt x="944" y="337"/>
                </a:lnTo>
                <a:lnTo>
                  <a:pt x="938" y="334"/>
                </a:lnTo>
                <a:lnTo>
                  <a:pt x="935" y="328"/>
                </a:lnTo>
                <a:lnTo>
                  <a:pt x="929" y="322"/>
                </a:lnTo>
                <a:lnTo>
                  <a:pt x="923" y="316"/>
                </a:lnTo>
                <a:lnTo>
                  <a:pt x="917" y="310"/>
                </a:lnTo>
                <a:lnTo>
                  <a:pt x="911" y="307"/>
                </a:lnTo>
                <a:lnTo>
                  <a:pt x="908" y="304"/>
                </a:lnTo>
                <a:lnTo>
                  <a:pt x="899" y="298"/>
                </a:lnTo>
                <a:lnTo>
                  <a:pt x="899" y="295"/>
                </a:lnTo>
                <a:lnTo>
                  <a:pt x="896" y="292"/>
                </a:lnTo>
                <a:lnTo>
                  <a:pt x="896" y="287"/>
                </a:lnTo>
                <a:lnTo>
                  <a:pt x="893" y="281"/>
                </a:lnTo>
                <a:lnTo>
                  <a:pt x="893" y="275"/>
                </a:lnTo>
                <a:lnTo>
                  <a:pt x="890" y="266"/>
                </a:lnTo>
                <a:lnTo>
                  <a:pt x="890" y="260"/>
                </a:lnTo>
                <a:lnTo>
                  <a:pt x="887" y="251"/>
                </a:lnTo>
                <a:lnTo>
                  <a:pt x="884" y="242"/>
                </a:lnTo>
                <a:lnTo>
                  <a:pt x="882" y="233"/>
                </a:lnTo>
                <a:lnTo>
                  <a:pt x="879" y="221"/>
                </a:lnTo>
                <a:lnTo>
                  <a:pt x="876" y="216"/>
                </a:lnTo>
                <a:lnTo>
                  <a:pt x="873" y="210"/>
                </a:lnTo>
                <a:lnTo>
                  <a:pt x="870" y="207"/>
                </a:lnTo>
                <a:lnTo>
                  <a:pt x="867" y="201"/>
                </a:lnTo>
                <a:lnTo>
                  <a:pt x="864" y="195"/>
                </a:lnTo>
                <a:lnTo>
                  <a:pt x="861" y="189"/>
                </a:lnTo>
                <a:lnTo>
                  <a:pt x="858" y="183"/>
                </a:lnTo>
                <a:lnTo>
                  <a:pt x="855" y="180"/>
                </a:lnTo>
                <a:lnTo>
                  <a:pt x="852" y="174"/>
                </a:lnTo>
                <a:lnTo>
                  <a:pt x="846" y="168"/>
                </a:lnTo>
                <a:lnTo>
                  <a:pt x="843" y="162"/>
                </a:lnTo>
                <a:lnTo>
                  <a:pt x="837" y="156"/>
                </a:lnTo>
                <a:lnTo>
                  <a:pt x="831" y="150"/>
                </a:lnTo>
                <a:lnTo>
                  <a:pt x="828" y="145"/>
                </a:lnTo>
                <a:lnTo>
                  <a:pt x="822" y="139"/>
                </a:lnTo>
                <a:lnTo>
                  <a:pt x="819" y="133"/>
                </a:lnTo>
                <a:lnTo>
                  <a:pt x="811" y="127"/>
                </a:lnTo>
                <a:lnTo>
                  <a:pt x="805" y="121"/>
                </a:lnTo>
                <a:lnTo>
                  <a:pt x="799" y="118"/>
                </a:lnTo>
                <a:lnTo>
                  <a:pt x="793" y="112"/>
                </a:lnTo>
                <a:lnTo>
                  <a:pt x="787" y="106"/>
                </a:lnTo>
                <a:lnTo>
                  <a:pt x="778" y="103"/>
                </a:lnTo>
                <a:lnTo>
                  <a:pt x="772" y="97"/>
                </a:lnTo>
                <a:lnTo>
                  <a:pt x="766" y="94"/>
                </a:lnTo>
                <a:lnTo>
                  <a:pt x="757" y="88"/>
                </a:lnTo>
                <a:lnTo>
                  <a:pt x="748" y="85"/>
                </a:lnTo>
                <a:lnTo>
                  <a:pt x="739" y="79"/>
                </a:lnTo>
                <a:lnTo>
                  <a:pt x="731" y="76"/>
                </a:lnTo>
                <a:lnTo>
                  <a:pt x="722" y="73"/>
                </a:lnTo>
                <a:lnTo>
                  <a:pt x="710" y="71"/>
                </a:lnTo>
                <a:lnTo>
                  <a:pt x="701" y="68"/>
                </a:lnTo>
                <a:lnTo>
                  <a:pt x="692" y="65"/>
                </a:lnTo>
                <a:lnTo>
                  <a:pt x="680" y="62"/>
                </a:lnTo>
                <a:lnTo>
                  <a:pt x="668" y="59"/>
                </a:lnTo>
                <a:lnTo>
                  <a:pt x="657" y="56"/>
                </a:lnTo>
                <a:lnTo>
                  <a:pt x="648" y="53"/>
                </a:lnTo>
                <a:lnTo>
                  <a:pt x="633" y="53"/>
                </a:lnTo>
                <a:lnTo>
                  <a:pt x="621" y="50"/>
                </a:lnTo>
                <a:lnTo>
                  <a:pt x="609" y="50"/>
                </a:lnTo>
                <a:lnTo>
                  <a:pt x="597" y="50"/>
                </a:lnTo>
                <a:lnTo>
                  <a:pt x="583" y="47"/>
                </a:lnTo>
                <a:lnTo>
                  <a:pt x="571" y="47"/>
                </a:lnTo>
                <a:lnTo>
                  <a:pt x="556" y="47"/>
                </a:lnTo>
                <a:lnTo>
                  <a:pt x="544" y="47"/>
                </a:lnTo>
                <a:lnTo>
                  <a:pt x="529" y="44"/>
                </a:lnTo>
                <a:lnTo>
                  <a:pt x="518" y="44"/>
                </a:lnTo>
                <a:lnTo>
                  <a:pt x="506" y="44"/>
                </a:lnTo>
                <a:lnTo>
                  <a:pt x="494" y="47"/>
                </a:lnTo>
                <a:lnTo>
                  <a:pt x="485" y="47"/>
                </a:lnTo>
                <a:lnTo>
                  <a:pt x="473" y="47"/>
                </a:lnTo>
                <a:lnTo>
                  <a:pt x="461" y="47"/>
                </a:lnTo>
                <a:lnTo>
                  <a:pt x="449" y="47"/>
                </a:lnTo>
                <a:lnTo>
                  <a:pt x="438" y="47"/>
                </a:lnTo>
                <a:lnTo>
                  <a:pt x="429" y="50"/>
                </a:lnTo>
                <a:lnTo>
                  <a:pt x="417" y="50"/>
                </a:lnTo>
                <a:lnTo>
                  <a:pt x="408" y="53"/>
                </a:lnTo>
                <a:lnTo>
                  <a:pt x="399" y="53"/>
                </a:lnTo>
                <a:lnTo>
                  <a:pt x="387" y="56"/>
                </a:lnTo>
                <a:lnTo>
                  <a:pt x="378" y="56"/>
                </a:lnTo>
                <a:lnTo>
                  <a:pt x="370" y="59"/>
                </a:lnTo>
                <a:lnTo>
                  <a:pt x="361" y="62"/>
                </a:lnTo>
                <a:lnTo>
                  <a:pt x="352" y="62"/>
                </a:lnTo>
                <a:lnTo>
                  <a:pt x="343" y="65"/>
                </a:lnTo>
                <a:lnTo>
                  <a:pt x="334" y="68"/>
                </a:lnTo>
                <a:lnTo>
                  <a:pt x="325" y="68"/>
                </a:lnTo>
                <a:lnTo>
                  <a:pt x="316" y="71"/>
                </a:lnTo>
                <a:lnTo>
                  <a:pt x="307" y="73"/>
                </a:lnTo>
                <a:lnTo>
                  <a:pt x="302" y="76"/>
                </a:lnTo>
                <a:lnTo>
                  <a:pt x="293" y="79"/>
                </a:lnTo>
                <a:lnTo>
                  <a:pt x="287" y="82"/>
                </a:lnTo>
                <a:lnTo>
                  <a:pt x="278" y="85"/>
                </a:lnTo>
                <a:lnTo>
                  <a:pt x="272" y="88"/>
                </a:lnTo>
                <a:lnTo>
                  <a:pt x="266" y="91"/>
                </a:lnTo>
                <a:lnTo>
                  <a:pt x="257" y="94"/>
                </a:lnTo>
                <a:lnTo>
                  <a:pt x="251" y="97"/>
                </a:lnTo>
                <a:lnTo>
                  <a:pt x="245" y="100"/>
                </a:lnTo>
                <a:lnTo>
                  <a:pt x="236" y="103"/>
                </a:lnTo>
                <a:lnTo>
                  <a:pt x="230" y="106"/>
                </a:lnTo>
                <a:lnTo>
                  <a:pt x="225" y="109"/>
                </a:lnTo>
                <a:lnTo>
                  <a:pt x="219" y="115"/>
                </a:lnTo>
                <a:lnTo>
                  <a:pt x="213" y="118"/>
                </a:lnTo>
                <a:lnTo>
                  <a:pt x="207" y="121"/>
                </a:lnTo>
                <a:lnTo>
                  <a:pt x="201" y="124"/>
                </a:lnTo>
                <a:lnTo>
                  <a:pt x="198" y="130"/>
                </a:lnTo>
                <a:lnTo>
                  <a:pt x="192" y="133"/>
                </a:lnTo>
                <a:lnTo>
                  <a:pt x="186" y="139"/>
                </a:lnTo>
                <a:lnTo>
                  <a:pt x="180" y="142"/>
                </a:lnTo>
                <a:lnTo>
                  <a:pt x="177" y="147"/>
                </a:lnTo>
                <a:lnTo>
                  <a:pt x="165" y="153"/>
                </a:lnTo>
                <a:lnTo>
                  <a:pt x="156" y="162"/>
                </a:lnTo>
                <a:lnTo>
                  <a:pt x="151" y="174"/>
                </a:lnTo>
                <a:lnTo>
                  <a:pt x="142" y="183"/>
                </a:lnTo>
                <a:lnTo>
                  <a:pt x="133" y="192"/>
                </a:lnTo>
                <a:lnTo>
                  <a:pt x="127" y="204"/>
                </a:lnTo>
                <a:lnTo>
                  <a:pt x="124" y="207"/>
                </a:lnTo>
                <a:lnTo>
                  <a:pt x="121" y="213"/>
                </a:lnTo>
                <a:lnTo>
                  <a:pt x="118" y="218"/>
                </a:lnTo>
                <a:lnTo>
                  <a:pt x="115" y="224"/>
                </a:lnTo>
                <a:lnTo>
                  <a:pt x="109" y="233"/>
                </a:lnTo>
                <a:lnTo>
                  <a:pt x="103" y="242"/>
                </a:lnTo>
                <a:lnTo>
                  <a:pt x="97" y="254"/>
                </a:lnTo>
                <a:lnTo>
                  <a:pt x="94" y="263"/>
                </a:lnTo>
                <a:lnTo>
                  <a:pt x="88" y="272"/>
                </a:lnTo>
                <a:lnTo>
                  <a:pt x="85" y="284"/>
                </a:lnTo>
                <a:lnTo>
                  <a:pt x="83" y="292"/>
                </a:lnTo>
                <a:lnTo>
                  <a:pt x="80" y="301"/>
                </a:lnTo>
                <a:lnTo>
                  <a:pt x="77" y="307"/>
                </a:lnTo>
                <a:lnTo>
                  <a:pt x="74" y="316"/>
                </a:lnTo>
                <a:lnTo>
                  <a:pt x="71" y="325"/>
                </a:lnTo>
                <a:lnTo>
                  <a:pt x="68" y="331"/>
                </a:lnTo>
                <a:lnTo>
                  <a:pt x="68" y="340"/>
                </a:lnTo>
                <a:lnTo>
                  <a:pt x="68" y="346"/>
                </a:lnTo>
                <a:lnTo>
                  <a:pt x="65" y="352"/>
                </a:lnTo>
                <a:lnTo>
                  <a:pt x="65" y="360"/>
                </a:lnTo>
                <a:lnTo>
                  <a:pt x="65" y="363"/>
                </a:lnTo>
                <a:lnTo>
                  <a:pt x="62" y="369"/>
                </a:lnTo>
                <a:lnTo>
                  <a:pt x="62" y="375"/>
                </a:lnTo>
                <a:lnTo>
                  <a:pt x="62" y="381"/>
                </a:lnTo>
                <a:lnTo>
                  <a:pt x="62" y="390"/>
                </a:lnTo>
                <a:lnTo>
                  <a:pt x="65" y="396"/>
                </a:lnTo>
                <a:lnTo>
                  <a:pt x="65" y="402"/>
                </a:lnTo>
                <a:lnTo>
                  <a:pt x="65" y="408"/>
                </a:lnTo>
                <a:lnTo>
                  <a:pt x="65" y="411"/>
                </a:lnTo>
                <a:lnTo>
                  <a:pt x="65" y="411"/>
                </a:lnTo>
                <a:lnTo>
                  <a:pt x="3" y="446"/>
                </a:lnTo>
                <a:lnTo>
                  <a:pt x="3" y="443"/>
                </a:lnTo>
                <a:lnTo>
                  <a:pt x="3" y="443"/>
                </a:lnTo>
                <a:lnTo>
                  <a:pt x="0" y="437"/>
                </a:lnTo>
                <a:lnTo>
                  <a:pt x="0" y="432"/>
                </a:lnTo>
                <a:lnTo>
                  <a:pt x="0" y="423"/>
                </a:lnTo>
                <a:lnTo>
                  <a:pt x="0" y="414"/>
                </a:lnTo>
                <a:lnTo>
                  <a:pt x="0" y="408"/>
                </a:lnTo>
                <a:lnTo>
                  <a:pt x="0" y="402"/>
                </a:lnTo>
                <a:lnTo>
                  <a:pt x="3" y="396"/>
                </a:lnTo>
                <a:lnTo>
                  <a:pt x="3" y="390"/>
                </a:lnTo>
                <a:lnTo>
                  <a:pt x="3" y="384"/>
                </a:lnTo>
                <a:lnTo>
                  <a:pt x="3" y="375"/>
                </a:lnTo>
                <a:lnTo>
                  <a:pt x="3" y="369"/>
                </a:lnTo>
                <a:lnTo>
                  <a:pt x="6" y="363"/>
                </a:lnTo>
                <a:lnTo>
                  <a:pt x="6" y="355"/>
                </a:lnTo>
                <a:lnTo>
                  <a:pt x="9" y="349"/>
                </a:lnTo>
                <a:lnTo>
                  <a:pt x="9" y="340"/>
                </a:lnTo>
                <a:lnTo>
                  <a:pt x="11" y="331"/>
                </a:lnTo>
                <a:lnTo>
                  <a:pt x="11" y="325"/>
                </a:lnTo>
                <a:lnTo>
                  <a:pt x="14" y="316"/>
                </a:lnTo>
                <a:lnTo>
                  <a:pt x="17" y="307"/>
                </a:lnTo>
                <a:lnTo>
                  <a:pt x="20" y="298"/>
                </a:lnTo>
                <a:lnTo>
                  <a:pt x="23" y="289"/>
                </a:lnTo>
                <a:lnTo>
                  <a:pt x="26" y="281"/>
                </a:lnTo>
                <a:lnTo>
                  <a:pt x="32" y="272"/>
                </a:lnTo>
                <a:lnTo>
                  <a:pt x="35" y="263"/>
                </a:lnTo>
                <a:lnTo>
                  <a:pt x="38" y="254"/>
                </a:lnTo>
                <a:lnTo>
                  <a:pt x="44" y="242"/>
                </a:lnTo>
                <a:lnTo>
                  <a:pt x="47" y="233"/>
                </a:lnTo>
                <a:lnTo>
                  <a:pt x="53" y="224"/>
                </a:lnTo>
                <a:lnTo>
                  <a:pt x="59" y="216"/>
                </a:lnTo>
                <a:lnTo>
                  <a:pt x="65" y="207"/>
                </a:lnTo>
                <a:lnTo>
                  <a:pt x="71" y="198"/>
                </a:lnTo>
                <a:lnTo>
                  <a:pt x="80" y="189"/>
                </a:lnTo>
                <a:lnTo>
                  <a:pt x="85" y="180"/>
                </a:lnTo>
                <a:lnTo>
                  <a:pt x="94" y="171"/>
                </a:lnTo>
                <a:lnTo>
                  <a:pt x="100" y="159"/>
                </a:lnTo>
                <a:lnTo>
                  <a:pt x="109" y="153"/>
                </a:lnTo>
                <a:lnTo>
                  <a:pt x="118" y="145"/>
                </a:lnTo>
                <a:lnTo>
                  <a:pt x="130" y="136"/>
                </a:lnTo>
                <a:lnTo>
                  <a:pt x="139" y="127"/>
                </a:lnTo>
                <a:lnTo>
                  <a:pt x="151" y="118"/>
                </a:lnTo>
                <a:lnTo>
                  <a:pt x="159" y="109"/>
                </a:lnTo>
                <a:lnTo>
                  <a:pt x="171" y="100"/>
                </a:lnTo>
                <a:lnTo>
                  <a:pt x="183" y="94"/>
                </a:lnTo>
                <a:lnTo>
                  <a:pt x="198" y="85"/>
                </a:lnTo>
                <a:lnTo>
                  <a:pt x="210" y="79"/>
                </a:lnTo>
                <a:lnTo>
                  <a:pt x="222" y="71"/>
                </a:lnTo>
                <a:lnTo>
                  <a:pt x="236" y="65"/>
                </a:lnTo>
                <a:lnTo>
                  <a:pt x="251" y="59"/>
                </a:lnTo>
                <a:lnTo>
                  <a:pt x="266" y="53"/>
                </a:lnTo>
                <a:lnTo>
                  <a:pt x="284" y="44"/>
                </a:lnTo>
                <a:lnTo>
                  <a:pt x="299" y="38"/>
                </a:lnTo>
                <a:lnTo>
                  <a:pt x="316" y="35"/>
                </a:lnTo>
                <a:lnTo>
                  <a:pt x="334" y="29"/>
                </a:lnTo>
                <a:lnTo>
                  <a:pt x="355" y="23"/>
                </a:lnTo>
                <a:lnTo>
                  <a:pt x="373" y="20"/>
                </a:lnTo>
                <a:lnTo>
                  <a:pt x="393" y="17"/>
                </a:lnTo>
                <a:lnTo>
                  <a:pt x="414" y="11"/>
                </a:lnTo>
                <a:lnTo>
                  <a:pt x="432" y="8"/>
                </a:lnTo>
                <a:lnTo>
                  <a:pt x="452" y="5"/>
                </a:lnTo>
                <a:lnTo>
                  <a:pt x="470" y="5"/>
                </a:lnTo>
                <a:lnTo>
                  <a:pt x="488" y="2"/>
                </a:lnTo>
                <a:lnTo>
                  <a:pt x="506" y="2"/>
                </a:lnTo>
                <a:lnTo>
                  <a:pt x="523" y="0"/>
                </a:lnTo>
                <a:lnTo>
                  <a:pt x="541" y="2"/>
                </a:lnTo>
                <a:lnTo>
                  <a:pt x="556" y="2"/>
                </a:lnTo>
                <a:lnTo>
                  <a:pt x="574" y="2"/>
                </a:lnTo>
                <a:lnTo>
                  <a:pt x="589" y="2"/>
                </a:lnTo>
                <a:lnTo>
                  <a:pt x="603" y="5"/>
                </a:lnTo>
                <a:lnTo>
                  <a:pt x="618" y="8"/>
                </a:lnTo>
                <a:lnTo>
                  <a:pt x="633" y="11"/>
                </a:lnTo>
                <a:lnTo>
                  <a:pt x="648" y="14"/>
                </a:lnTo>
                <a:lnTo>
                  <a:pt x="663" y="17"/>
                </a:lnTo>
                <a:lnTo>
                  <a:pt x="674" y="20"/>
                </a:lnTo>
                <a:lnTo>
                  <a:pt x="689" y="26"/>
                </a:lnTo>
                <a:lnTo>
                  <a:pt x="701" y="29"/>
                </a:lnTo>
                <a:lnTo>
                  <a:pt x="716" y="35"/>
                </a:lnTo>
                <a:lnTo>
                  <a:pt x="725" y="38"/>
                </a:lnTo>
                <a:lnTo>
                  <a:pt x="737" y="44"/>
                </a:lnTo>
                <a:lnTo>
                  <a:pt x="748" y="50"/>
                </a:lnTo>
                <a:lnTo>
                  <a:pt x="760" y="56"/>
                </a:lnTo>
                <a:lnTo>
                  <a:pt x="769" y="62"/>
                </a:lnTo>
                <a:lnTo>
                  <a:pt x="781" y="68"/>
                </a:lnTo>
                <a:lnTo>
                  <a:pt x="790" y="73"/>
                </a:lnTo>
                <a:lnTo>
                  <a:pt x="799" y="82"/>
                </a:lnTo>
                <a:lnTo>
                  <a:pt x="808" y="88"/>
                </a:lnTo>
                <a:lnTo>
                  <a:pt x="816" y="94"/>
                </a:lnTo>
                <a:lnTo>
                  <a:pt x="825" y="100"/>
                </a:lnTo>
                <a:lnTo>
                  <a:pt x="834" y="109"/>
                </a:lnTo>
                <a:lnTo>
                  <a:pt x="843" y="118"/>
                </a:lnTo>
                <a:lnTo>
                  <a:pt x="849" y="124"/>
                </a:lnTo>
                <a:lnTo>
                  <a:pt x="855" y="130"/>
                </a:lnTo>
                <a:lnTo>
                  <a:pt x="864" y="139"/>
                </a:lnTo>
                <a:lnTo>
                  <a:pt x="870" y="145"/>
                </a:lnTo>
                <a:lnTo>
                  <a:pt x="876" y="153"/>
                </a:lnTo>
                <a:lnTo>
                  <a:pt x="882" y="159"/>
                </a:lnTo>
                <a:lnTo>
                  <a:pt x="887" y="168"/>
                </a:lnTo>
                <a:lnTo>
                  <a:pt x="893" y="177"/>
                </a:lnTo>
                <a:lnTo>
                  <a:pt x="899" y="183"/>
                </a:lnTo>
                <a:lnTo>
                  <a:pt x="905" y="192"/>
                </a:lnTo>
                <a:lnTo>
                  <a:pt x="908" y="198"/>
                </a:lnTo>
                <a:lnTo>
                  <a:pt x="911" y="207"/>
                </a:lnTo>
                <a:lnTo>
                  <a:pt x="917" y="213"/>
                </a:lnTo>
                <a:lnTo>
                  <a:pt x="920" y="218"/>
                </a:lnTo>
                <a:lnTo>
                  <a:pt x="926" y="227"/>
                </a:lnTo>
                <a:lnTo>
                  <a:pt x="926" y="233"/>
                </a:lnTo>
                <a:lnTo>
                  <a:pt x="929" y="239"/>
                </a:lnTo>
                <a:lnTo>
                  <a:pt x="932" y="245"/>
                </a:lnTo>
                <a:lnTo>
                  <a:pt x="935" y="251"/>
                </a:lnTo>
                <a:lnTo>
                  <a:pt x="938" y="257"/>
                </a:lnTo>
                <a:lnTo>
                  <a:pt x="941" y="263"/>
                </a:lnTo>
                <a:lnTo>
                  <a:pt x="941" y="269"/>
                </a:lnTo>
                <a:lnTo>
                  <a:pt x="944" y="275"/>
                </a:lnTo>
                <a:lnTo>
                  <a:pt x="947" y="284"/>
                </a:lnTo>
                <a:lnTo>
                  <a:pt x="950" y="292"/>
                </a:lnTo>
                <a:lnTo>
                  <a:pt x="950" y="298"/>
                </a:lnTo>
                <a:lnTo>
                  <a:pt x="950" y="307"/>
                </a:lnTo>
                <a:lnTo>
                  <a:pt x="953" y="307"/>
                </a:lnTo>
                <a:lnTo>
                  <a:pt x="958" y="313"/>
                </a:lnTo>
                <a:lnTo>
                  <a:pt x="961" y="319"/>
                </a:lnTo>
                <a:lnTo>
                  <a:pt x="964" y="325"/>
                </a:lnTo>
                <a:lnTo>
                  <a:pt x="970" y="331"/>
                </a:lnTo>
                <a:lnTo>
                  <a:pt x="973" y="337"/>
                </a:lnTo>
                <a:lnTo>
                  <a:pt x="976" y="343"/>
                </a:lnTo>
                <a:lnTo>
                  <a:pt x="979" y="349"/>
                </a:lnTo>
                <a:lnTo>
                  <a:pt x="982" y="358"/>
                </a:lnTo>
                <a:lnTo>
                  <a:pt x="982" y="363"/>
                </a:lnTo>
                <a:lnTo>
                  <a:pt x="982" y="372"/>
                </a:lnTo>
                <a:lnTo>
                  <a:pt x="979" y="378"/>
                </a:lnTo>
                <a:lnTo>
                  <a:pt x="976" y="387"/>
                </a:lnTo>
                <a:lnTo>
                  <a:pt x="970" y="393"/>
                </a:lnTo>
                <a:lnTo>
                  <a:pt x="938" y="390"/>
                </a:lnTo>
                <a:lnTo>
                  <a:pt x="938" y="3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25" name="Freeform 24"/>
          <p:cNvSpPr/>
          <p:nvPr/>
        </p:nvSpPr>
        <p:spPr bwMode="auto">
          <a:xfrm>
            <a:off x="1670050" y="1789113"/>
            <a:ext cx="492125" cy="401637"/>
          </a:xfrm>
          <a:custGeom>
            <a:avLst/>
            <a:gdLst>
              <a:gd name="T0" fmla="*/ 71 w 381"/>
              <a:gd name="T1" fmla="*/ 284 h 322"/>
              <a:gd name="T2" fmla="*/ 44 w 381"/>
              <a:gd name="T3" fmla="*/ 266 h 322"/>
              <a:gd name="T4" fmla="*/ 44 w 381"/>
              <a:gd name="T5" fmla="*/ 237 h 322"/>
              <a:gd name="T6" fmla="*/ 62 w 381"/>
              <a:gd name="T7" fmla="*/ 210 h 322"/>
              <a:gd name="T8" fmla="*/ 88 w 381"/>
              <a:gd name="T9" fmla="*/ 195 h 322"/>
              <a:gd name="T10" fmla="*/ 115 w 381"/>
              <a:gd name="T11" fmla="*/ 186 h 322"/>
              <a:gd name="T12" fmla="*/ 124 w 381"/>
              <a:gd name="T13" fmla="*/ 169 h 322"/>
              <a:gd name="T14" fmla="*/ 106 w 381"/>
              <a:gd name="T15" fmla="*/ 157 h 322"/>
              <a:gd name="T16" fmla="*/ 79 w 381"/>
              <a:gd name="T17" fmla="*/ 166 h 322"/>
              <a:gd name="T18" fmla="*/ 62 w 381"/>
              <a:gd name="T19" fmla="*/ 157 h 322"/>
              <a:gd name="T20" fmla="*/ 56 w 381"/>
              <a:gd name="T21" fmla="*/ 136 h 322"/>
              <a:gd name="T22" fmla="*/ 74 w 381"/>
              <a:gd name="T23" fmla="*/ 112 h 322"/>
              <a:gd name="T24" fmla="*/ 94 w 381"/>
              <a:gd name="T25" fmla="*/ 98 h 322"/>
              <a:gd name="T26" fmla="*/ 118 w 381"/>
              <a:gd name="T27" fmla="*/ 86 h 322"/>
              <a:gd name="T28" fmla="*/ 145 w 381"/>
              <a:gd name="T29" fmla="*/ 80 h 322"/>
              <a:gd name="T30" fmla="*/ 165 w 381"/>
              <a:gd name="T31" fmla="*/ 80 h 322"/>
              <a:gd name="T32" fmla="*/ 189 w 381"/>
              <a:gd name="T33" fmla="*/ 83 h 322"/>
              <a:gd name="T34" fmla="*/ 216 w 381"/>
              <a:gd name="T35" fmla="*/ 92 h 322"/>
              <a:gd name="T36" fmla="*/ 224 w 381"/>
              <a:gd name="T37" fmla="*/ 95 h 322"/>
              <a:gd name="T38" fmla="*/ 233 w 381"/>
              <a:gd name="T39" fmla="*/ 77 h 322"/>
              <a:gd name="T40" fmla="*/ 201 w 381"/>
              <a:gd name="T41" fmla="*/ 74 h 322"/>
              <a:gd name="T42" fmla="*/ 183 w 381"/>
              <a:gd name="T43" fmla="*/ 71 h 322"/>
              <a:gd name="T44" fmla="*/ 192 w 381"/>
              <a:gd name="T45" fmla="*/ 50 h 322"/>
              <a:gd name="T46" fmla="*/ 213 w 381"/>
              <a:gd name="T47" fmla="*/ 35 h 322"/>
              <a:gd name="T48" fmla="*/ 245 w 381"/>
              <a:gd name="T49" fmla="*/ 27 h 322"/>
              <a:gd name="T50" fmla="*/ 272 w 381"/>
              <a:gd name="T51" fmla="*/ 27 h 322"/>
              <a:gd name="T52" fmla="*/ 293 w 381"/>
              <a:gd name="T53" fmla="*/ 35 h 322"/>
              <a:gd name="T54" fmla="*/ 319 w 381"/>
              <a:gd name="T55" fmla="*/ 56 h 322"/>
              <a:gd name="T56" fmla="*/ 331 w 381"/>
              <a:gd name="T57" fmla="*/ 92 h 322"/>
              <a:gd name="T58" fmla="*/ 334 w 381"/>
              <a:gd name="T59" fmla="*/ 121 h 322"/>
              <a:gd name="T60" fmla="*/ 381 w 381"/>
              <a:gd name="T61" fmla="*/ 130 h 322"/>
              <a:gd name="T62" fmla="*/ 381 w 381"/>
              <a:gd name="T63" fmla="*/ 112 h 322"/>
              <a:gd name="T64" fmla="*/ 375 w 381"/>
              <a:gd name="T65" fmla="*/ 77 h 322"/>
              <a:gd name="T66" fmla="*/ 367 w 381"/>
              <a:gd name="T67" fmla="*/ 53 h 322"/>
              <a:gd name="T68" fmla="*/ 340 w 381"/>
              <a:gd name="T69" fmla="*/ 27 h 322"/>
              <a:gd name="T70" fmla="*/ 316 w 381"/>
              <a:gd name="T71" fmla="*/ 9 h 322"/>
              <a:gd name="T72" fmla="*/ 284 w 381"/>
              <a:gd name="T73" fmla="*/ 0 h 322"/>
              <a:gd name="T74" fmla="*/ 254 w 381"/>
              <a:gd name="T75" fmla="*/ 0 h 322"/>
              <a:gd name="T76" fmla="*/ 224 w 381"/>
              <a:gd name="T77" fmla="*/ 9 h 322"/>
              <a:gd name="T78" fmla="*/ 204 w 381"/>
              <a:gd name="T79" fmla="*/ 21 h 322"/>
              <a:gd name="T80" fmla="*/ 180 w 381"/>
              <a:gd name="T81" fmla="*/ 41 h 322"/>
              <a:gd name="T82" fmla="*/ 162 w 381"/>
              <a:gd name="T83" fmla="*/ 65 h 322"/>
              <a:gd name="T84" fmla="*/ 156 w 381"/>
              <a:gd name="T85" fmla="*/ 65 h 322"/>
              <a:gd name="T86" fmla="*/ 136 w 381"/>
              <a:gd name="T87" fmla="*/ 62 h 322"/>
              <a:gd name="T88" fmla="*/ 100 w 381"/>
              <a:gd name="T89" fmla="*/ 62 h 322"/>
              <a:gd name="T90" fmla="*/ 59 w 381"/>
              <a:gd name="T91" fmla="*/ 71 h 322"/>
              <a:gd name="T92" fmla="*/ 26 w 381"/>
              <a:gd name="T93" fmla="*/ 98 h 322"/>
              <a:gd name="T94" fmla="*/ 20 w 381"/>
              <a:gd name="T95" fmla="*/ 130 h 322"/>
              <a:gd name="T96" fmla="*/ 32 w 381"/>
              <a:gd name="T97" fmla="*/ 160 h 322"/>
              <a:gd name="T98" fmla="*/ 50 w 381"/>
              <a:gd name="T99" fmla="*/ 180 h 322"/>
              <a:gd name="T100" fmla="*/ 29 w 381"/>
              <a:gd name="T101" fmla="*/ 198 h 322"/>
              <a:gd name="T102" fmla="*/ 8 w 381"/>
              <a:gd name="T103" fmla="*/ 225 h 322"/>
              <a:gd name="T104" fmla="*/ 0 w 381"/>
              <a:gd name="T105" fmla="*/ 254 h 322"/>
              <a:gd name="T106" fmla="*/ 14 w 381"/>
              <a:gd name="T107" fmla="*/ 284 h 322"/>
              <a:gd name="T108" fmla="*/ 44 w 381"/>
              <a:gd name="T109" fmla="*/ 314 h 322"/>
              <a:gd name="T110" fmla="*/ 68 w 381"/>
              <a:gd name="T1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1" h="322">
                <a:moveTo>
                  <a:pt x="88" y="284"/>
                </a:moveTo>
                <a:lnTo>
                  <a:pt x="85" y="284"/>
                </a:lnTo>
                <a:lnTo>
                  <a:pt x="79" y="284"/>
                </a:lnTo>
                <a:lnTo>
                  <a:pt x="71" y="284"/>
                </a:lnTo>
                <a:lnTo>
                  <a:pt x="62" y="284"/>
                </a:lnTo>
                <a:lnTo>
                  <a:pt x="53" y="278"/>
                </a:lnTo>
                <a:lnTo>
                  <a:pt x="47" y="272"/>
                </a:lnTo>
                <a:lnTo>
                  <a:pt x="44" y="266"/>
                </a:lnTo>
                <a:lnTo>
                  <a:pt x="41" y="260"/>
                </a:lnTo>
                <a:lnTo>
                  <a:pt x="41" y="254"/>
                </a:lnTo>
                <a:lnTo>
                  <a:pt x="44" y="246"/>
                </a:lnTo>
                <a:lnTo>
                  <a:pt x="44" y="237"/>
                </a:lnTo>
                <a:lnTo>
                  <a:pt x="47" y="231"/>
                </a:lnTo>
                <a:lnTo>
                  <a:pt x="50" y="222"/>
                </a:lnTo>
                <a:lnTo>
                  <a:pt x="56" y="216"/>
                </a:lnTo>
                <a:lnTo>
                  <a:pt x="62" y="210"/>
                </a:lnTo>
                <a:lnTo>
                  <a:pt x="68" y="204"/>
                </a:lnTo>
                <a:lnTo>
                  <a:pt x="74" y="201"/>
                </a:lnTo>
                <a:lnTo>
                  <a:pt x="82" y="198"/>
                </a:lnTo>
                <a:lnTo>
                  <a:pt x="88" y="195"/>
                </a:lnTo>
                <a:lnTo>
                  <a:pt x="94" y="192"/>
                </a:lnTo>
                <a:lnTo>
                  <a:pt x="100" y="189"/>
                </a:lnTo>
                <a:lnTo>
                  <a:pt x="106" y="189"/>
                </a:lnTo>
                <a:lnTo>
                  <a:pt x="115" y="186"/>
                </a:lnTo>
                <a:lnTo>
                  <a:pt x="118" y="186"/>
                </a:lnTo>
                <a:lnTo>
                  <a:pt x="118" y="183"/>
                </a:lnTo>
                <a:lnTo>
                  <a:pt x="121" y="177"/>
                </a:lnTo>
                <a:lnTo>
                  <a:pt x="124" y="169"/>
                </a:lnTo>
                <a:lnTo>
                  <a:pt x="121" y="163"/>
                </a:lnTo>
                <a:lnTo>
                  <a:pt x="118" y="157"/>
                </a:lnTo>
                <a:lnTo>
                  <a:pt x="112" y="157"/>
                </a:lnTo>
                <a:lnTo>
                  <a:pt x="106" y="157"/>
                </a:lnTo>
                <a:lnTo>
                  <a:pt x="97" y="160"/>
                </a:lnTo>
                <a:lnTo>
                  <a:pt x="88" y="160"/>
                </a:lnTo>
                <a:lnTo>
                  <a:pt x="85" y="163"/>
                </a:lnTo>
                <a:lnTo>
                  <a:pt x="79" y="166"/>
                </a:lnTo>
                <a:lnTo>
                  <a:pt x="79" y="166"/>
                </a:lnTo>
                <a:lnTo>
                  <a:pt x="77" y="166"/>
                </a:lnTo>
                <a:lnTo>
                  <a:pt x="71" y="163"/>
                </a:lnTo>
                <a:lnTo>
                  <a:pt x="62" y="157"/>
                </a:lnTo>
                <a:lnTo>
                  <a:pt x="59" y="151"/>
                </a:lnTo>
                <a:lnTo>
                  <a:pt x="56" y="145"/>
                </a:lnTo>
                <a:lnTo>
                  <a:pt x="56" y="142"/>
                </a:lnTo>
                <a:lnTo>
                  <a:pt x="56" y="136"/>
                </a:lnTo>
                <a:lnTo>
                  <a:pt x="59" y="130"/>
                </a:lnTo>
                <a:lnTo>
                  <a:pt x="62" y="124"/>
                </a:lnTo>
                <a:lnTo>
                  <a:pt x="68" y="118"/>
                </a:lnTo>
                <a:lnTo>
                  <a:pt x="74" y="112"/>
                </a:lnTo>
                <a:lnTo>
                  <a:pt x="77" y="109"/>
                </a:lnTo>
                <a:lnTo>
                  <a:pt x="82" y="106"/>
                </a:lnTo>
                <a:lnTo>
                  <a:pt x="88" y="104"/>
                </a:lnTo>
                <a:lnTo>
                  <a:pt x="94" y="98"/>
                </a:lnTo>
                <a:lnTo>
                  <a:pt x="100" y="95"/>
                </a:lnTo>
                <a:lnTo>
                  <a:pt x="106" y="92"/>
                </a:lnTo>
                <a:lnTo>
                  <a:pt x="115" y="89"/>
                </a:lnTo>
                <a:lnTo>
                  <a:pt x="118" y="86"/>
                </a:lnTo>
                <a:lnTo>
                  <a:pt x="124" y="83"/>
                </a:lnTo>
                <a:lnTo>
                  <a:pt x="130" y="83"/>
                </a:lnTo>
                <a:lnTo>
                  <a:pt x="139" y="83"/>
                </a:lnTo>
                <a:lnTo>
                  <a:pt x="145" y="80"/>
                </a:lnTo>
                <a:lnTo>
                  <a:pt x="148" y="80"/>
                </a:lnTo>
                <a:lnTo>
                  <a:pt x="153" y="80"/>
                </a:lnTo>
                <a:lnTo>
                  <a:pt x="159" y="80"/>
                </a:lnTo>
                <a:lnTo>
                  <a:pt x="165" y="80"/>
                </a:lnTo>
                <a:lnTo>
                  <a:pt x="171" y="80"/>
                </a:lnTo>
                <a:lnTo>
                  <a:pt x="174" y="80"/>
                </a:lnTo>
                <a:lnTo>
                  <a:pt x="180" y="83"/>
                </a:lnTo>
                <a:lnTo>
                  <a:pt x="189" y="83"/>
                </a:lnTo>
                <a:lnTo>
                  <a:pt x="198" y="83"/>
                </a:lnTo>
                <a:lnTo>
                  <a:pt x="204" y="86"/>
                </a:lnTo>
                <a:lnTo>
                  <a:pt x="213" y="89"/>
                </a:lnTo>
                <a:lnTo>
                  <a:pt x="216" y="92"/>
                </a:lnTo>
                <a:lnTo>
                  <a:pt x="222" y="95"/>
                </a:lnTo>
                <a:lnTo>
                  <a:pt x="222" y="95"/>
                </a:lnTo>
                <a:lnTo>
                  <a:pt x="224" y="95"/>
                </a:lnTo>
                <a:lnTo>
                  <a:pt x="224" y="95"/>
                </a:lnTo>
                <a:lnTo>
                  <a:pt x="230" y="92"/>
                </a:lnTo>
                <a:lnTo>
                  <a:pt x="236" y="89"/>
                </a:lnTo>
                <a:lnTo>
                  <a:pt x="236" y="83"/>
                </a:lnTo>
                <a:lnTo>
                  <a:pt x="233" y="77"/>
                </a:lnTo>
                <a:lnTo>
                  <a:pt x="224" y="74"/>
                </a:lnTo>
                <a:lnTo>
                  <a:pt x="216" y="74"/>
                </a:lnTo>
                <a:lnTo>
                  <a:pt x="207" y="74"/>
                </a:lnTo>
                <a:lnTo>
                  <a:pt x="201" y="74"/>
                </a:lnTo>
                <a:lnTo>
                  <a:pt x="195" y="74"/>
                </a:lnTo>
                <a:lnTo>
                  <a:pt x="192" y="74"/>
                </a:lnTo>
                <a:lnTo>
                  <a:pt x="189" y="74"/>
                </a:lnTo>
                <a:lnTo>
                  <a:pt x="183" y="71"/>
                </a:lnTo>
                <a:lnTo>
                  <a:pt x="183" y="68"/>
                </a:lnTo>
                <a:lnTo>
                  <a:pt x="183" y="62"/>
                </a:lnTo>
                <a:lnTo>
                  <a:pt x="189" y="56"/>
                </a:lnTo>
                <a:lnTo>
                  <a:pt x="192" y="50"/>
                </a:lnTo>
                <a:lnTo>
                  <a:pt x="198" y="47"/>
                </a:lnTo>
                <a:lnTo>
                  <a:pt x="201" y="44"/>
                </a:lnTo>
                <a:lnTo>
                  <a:pt x="207" y="41"/>
                </a:lnTo>
                <a:lnTo>
                  <a:pt x="213" y="35"/>
                </a:lnTo>
                <a:lnTo>
                  <a:pt x="222" y="33"/>
                </a:lnTo>
                <a:lnTo>
                  <a:pt x="227" y="30"/>
                </a:lnTo>
                <a:lnTo>
                  <a:pt x="236" y="30"/>
                </a:lnTo>
                <a:lnTo>
                  <a:pt x="245" y="27"/>
                </a:lnTo>
                <a:lnTo>
                  <a:pt x="254" y="27"/>
                </a:lnTo>
                <a:lnTo>
                  <a:pt x="260" y="27"/>
                </a:lnTo>
                <a:lnTo>
                  <a:pt x="266" y="27"/>
                </a:lnTo>
                <a:lnTo>
                  <a:pt x="272" y="27"/>
                </a:lnTo>
                <a:lnTo>
                  <a:pt x="278" y="30"/>
                </a:lnTo>
                <a:lnTo>
                  <a:pt x="284" y="30"/>
                </a:lnTo>
                <a:lnTo>
                  <a:pt x="290" y="33"/>
                </a:lnTo>
                <a:lnTo>
                  <a:pt x="293" y="35"/>
                </a:lnTo>
                <a:lnTo>
                  <a:pt x="298" y="38"/>
                </a:lnTo>
                <a:lnTo>
                  <a:pt x="307" y="41"/>
                </a:lnTo>
                <a:lnTo>
                  <a:pt x="313" y="50"/>
                </a:lnTo>
                <a:lnTo>
                  <a:pt x="319" y="56"/>
                </a:lnTo>
                <a:lnTo>
                  <a:pt x="322" y="65"/>
                </a:lnTo>
                <a:lnTo>
                  <a:pt x="325" y="77"/>
                </a:lnTo>
                <a:lnTo>
                  <a:pt x="331" y="86"/>
                </a:lnTo>
                <a:lnTo>
                  <a:pt x="331" y="92"/>
                </a:lnTo>
                <a:lnTo>
                  <a:pt x="334" y="101"/>
                </a:lnTo>
                <a:lnTo>
                  <a:pt x="334" y="109"/>
                </a:lnTo>
                <a:lnTo>
                  <a:pt x="334" y="115"/>
                </a:lnTo>
                <a:lnTo>
                  <a:pt x="334" y="121"/>
                </a:lnTo>
                <a:lnTo>
                  <a:pt x="334" y="127"/>
                </a:lnTo>
                <a:lnTo>
                  <a:pt x="334" y="130"/>
                </a:lnTo>
                <a:lnTo>
                  <a:pt x="334" y="130"/>
                </a:lnTo>
                <a:lnTo>
                  <a:pt x="381" y="130"/>
                </a:lnTo>
                <a:lnTo>
                  <a:pt x="381" y="130"/>
                </a:lnTo>
                <a:lnTo>
                  <a:pt x="381" y="127"/>
                </a:lnTo>
                <a:lnTo>
                  <a:pt x="381" y="121"/>
                </a:lnTo>
                <a:lnTo>
                  <a:pt x="381" y="112"/>
                </a:lnTo>
                <a:lnTo>
                  <a:pt x="381" y="106"/>
                </a:lnTo>
                <a:lnTo>
                  <a:pt x="381" y="98"/>
                </a:lnTo>
                <a:lnTo>
                  <a:pt x="378" y="86"/>
                </a:lnTo>
                <a:lnTo>
                  <a:pt x="375" y="77"/>
                </a:lnTo>
                <a:lnTo>
                  <a:pt x="372" y="71"/>
                </a:lnTo>
                <a:lnTo>
                  <a:pt x="369" y="65"/>
                </a:lnTo>
                <a:lnTo>
                  <a:pt x="367" y="59"/>
                </a:lnTo>
                <a:lnTo>
                  <a:pt x="367" y="53"/>
                </a:lnTo>
                <a:lnTo>
                  <a:pt x="361" y="44"/>
                </a:lnTo>
                <a:lnTo>
                  <a:pt x="352" y="35"/>
                </a:lnTo>
                <a:lnTo>
                  <a:pt x="346" y="30"/>
                </a:lnTo>
                <a:lnTo>
                  <a:pt x="340" y="27"/>
                </a:lnTo>
                <a:lnTo>
                  <a:pt x="337" y="21"/>
                </a:lnTo>
                <a:lnTo>
                  <a:pt x="331" y="18"/>
                </a:lnTo>
                <a:lnTo>
                  <a:pt x="322" y="12"/>
                </a:lnTo>
                <a:lnTo>
                  <a:pt x="316" y="9"/>
                </a:lnTo>
                <a:lnTo>
                  <a:pt x="307" y="6"/>
                </a:lnTo>
                <a:lnTo>
                  <a:pt x="301" y="6"/>
                </a:lnTo>
                <a:lnTo>
                  <a:pt x="293" y="3"/>
                </a:lnTo>
                <a:lnTo>
                  <a:pt x="284" y="0"/>
                </a:lnTo>
                <a:lnTo>
                  <a:pt x="275" y="0"/>
                </a:lnTo>
                <a:lnTo>
                  <a:pt x="269" y="0"/>
                </a:lnTo>
                <a:lnTo>
                  <a:pt x="260" y="0"/>
                </a:lnTo>
                <a:lnTo>
                  <a:pt x="254" y="0"/>
                </a:lnTo>
                <a:lnTo>
                  <a:pt x="245" y="3"/>
                </a:lnTo>
                <a:lnTo>
                  <a:pt x="239" y="6"/>
                </a:lnTo>
                <a:lnTo>
                  <a:pt x="233" y="6"/>
                </a:lnTo>
                <a:lnTo>
                  <a:pt x="224" y="9"/>
                </a:lnTo>
                <a:lnTo>
                  <a:pt x="222" y="12"/>
                </a:lnTo>
                <a:lnTo>
                  <a:pt x="216" y="15"/>
                </a:lnTo>
                <a:lnTo>
                  <a:pt x="210" y="18"/>
                </a:lnTo>
                <a:lnTo>
                  <a:pt x="204" y="21"/>
                </a:lnTo>
                <a:lnTo>
                  <a:pt x="201" y="24"/>
                </a:lnTo>
                <a:lnTo>
                  <a:pt x="198" y="27"/>
                </a:lnTo>
                <a:lnTo>
                  <a:pt x="186" y="33"/>
                </a:lnTo>
                <a:lnTo>
                  <a:pt x="180" y="41"/>
                </a:lnTo>
                <a:lnTo>
                  <a:pt x="174" y="47"/>
                </a:lnTo>
                <a:lnTo>
                  <a:pt x="171" y="53"/>
                </a:lnTo>
                <a:lnTo>
                  <a:pt x="165" y="59"/>
                </a:lnTo>
                <a:lnTo>
                  <a:pt x="162" y="65"/>
                </a:lnTo>
                <a:lnTo>
                  <a:pt x="162" y="65"/>
                </a:lnTo>
                <a:lnTo>
                  <a:pt x="162" y="68"/>
                </a:lnTo>
                <a:lnTo>
                  <a:pt x="159" y="68"/>
                </a:lnTo>
                <a:lnTo>
                  <a:pt x="156" y="65"/>
                </a:lnTo>
                <a:lnTo>
                  <a:pt x="153" y="65"/>
                </a:lnTo>
                <a:lnTo>
                  <a:pt x="148" y="65"/>
                </a:lnTo>
                <a:lnTo>
                  <a:pt x="142" y="62"/>
                </a:lnTo>
                <a:lnTo>
                  <a:pt x="136" y="62"/>
                </a:lnTo>
                <a:lnTo>
                  <a:pt x="127" y="62"/>
                </a:lnTo>
                <a:lnTo>
                  <a:pt x="118" y="62"/>
                </a:lnTo>
                <a:lnTo>
                  <a:pt x="109" y="62"/>
                </a:lnTo>
                <a:lnTo>
                  <a:pt x="100" y="62"/>
                </a:lnTo>
                <a:lnTo>
                  <a:pt x="88" y="62"/>
                </a:lnTo>
                <a:lnTo>
                  <a:pt x="79" y="65"/>
                </a:lnTo>
                <a:lnTo>
                  <a:pt x="68" y="68"/>
                </a:lnTo>
                <a:lnTo>
                  <a:pt x="59" y="71"/>
                </a:lnTo>
                <a:lnTo>
                  <a:pt x="50" y="77"/>
                </a:lnTo>
                <a:lnTo>
                  <a:pt x="41" y="83"/>
                </a:lnTo>
                <a:lnTo>
                  <a:pt x="32" y="89"/>
                </a:lnTo>
                <a:lnTo>
                  <a:pt x="26" y="98"/>
                </a:lnTo>
                <a:lnTo>
                  <a:pt x="23" y="106"/>
                </a:lnTo>
                <a:lnTo>
                  <a:pt x="20" y="112"/>
                </a:lnTo>
                <a:lnTo>
                  <a:pt x="20" y="121"/>
                </a:lnTo>
                <a:lnTo>
                  <a:pt x="20" y="130"/>
                </a:lnTo>
                <a:lnTo>
                  <a:pt x="23" y="136"/>
                </a:lnTo>
                <a:lnTo>
                  <a:pt x="26" y="145"/>
                </a:lnTo>
                <a:lnTo>
                  <a:pt x="29" y="151"/>
                </a:lnTo>
                <a:lnTo>
                  <a:pt x="32" y="160"/>
                </a:lnTo>
                <a:lnTo>
                  <a:pt x="35" y="166"/>
                </a:lnTo>
                <a:lnTo>
                  <a:pt x="41" y="169"/>
                </a:lnTo>
                <a:lnTo>
                  <a:pt x="47" y="177"/>
                </a:lnTo>
                <a:lnTo>
                  <a:pt x="50" y="180"/>
                </a:lnTo>
                <a:lnTo>
                  <a:pt x="44" y="183"/>
                </a:lnTo>
                <a:lnTo>
                  <a:pt x="38" y="189"/>
                </a:lnTo>
                <a:lnTo>
                  <a:pt x="32" y="192"/>
                </a:lnTo>
                <a:lnTo>
                  <a:pt x="29" y="198"/>
                </a:lnTo>
                <a:lnTo>
                  <a:pt x="23" y="204"/>
                </a:lnTo>
                <a:lnTo>
                  <a:pt x="17" y="210"/>
                </a:lnTo>
                <a:lnTo>
                  <a:pt x="11" y="216"/>
                </a:lnTo>
                <a:lnTo>
                  <a:pt x="8" y="225"/>
                </a:lnTo>
                <a:lnTo>
                  <a:pt x="3" y="231"/>
                </a:lnTo>
                <a:lnTo>
                  <a:pt x="3" y="240"/>
                </a:lnTo>
                <a:lnTo>
                  <a:pt x="0" y="246"/>
                </a:lnTo>
                <a:lnTo>
                  <a:pt x="0" y="254"/>
                </a:lnTo>
                <a:lnTo>
                  <a:pt x="3" y="263"/>
                </a:lnTo>
                <a:lnTo>
                  <a:pt x="5" y="272"/>
                </a:lnTo>
                <a:lnTo>
                  <a:pt x="8" y="278"/>
                </a:lnTo>
                <a:lnTo>
                  <a:pt x="14" y="284"/>
                </a:lnTo>
                <a:lnTo>
                  <a:pt x="20" y="290"/>
                </a:lnTo>
                <a:lnTo>
                  <a:pt x="26" y="296"/>
                </a:lnTo>
                <a:lnTo>
                  <a:pt x="35" y="305"/>
                </a:lnTo>
                <a:lnTo>
                  <a:pt x="44" y="314"/>
                </a:lnTo>
                <a:lnTo>
                  <a:pt x="53" y="317"/>
                </a:lnTo>
                <a:lnTo>
                  <a:pt x="62" y="320"/>
                </a:lnTo>
                <a:lnTo>
                  <a:pt x="65" y="322"/>
                </a:lnTo>
                <a:lnTo>
                  <a:pt x="68" y="322"/>
                </a:lnTo>
                <a:lnTo>
                  <a:pt x="88" y="284"/>
                </a:lnTo>
                <a:lnTo>
                  <a:pt x="88" y="2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254625"/>
            <a:ext cx="103187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1042988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reeform 6"/>
          <p:cNvSpPr/>
          <p:nvPr/>
        </p:nvSpPr>
        <p:spPr bwMode="auto">
          <a:xfrm>
            <a:off x="4110038" y="2071688"/>
            <a:ext cx="522287" cy="427037"/>
          </a:xfrm>
          <a:custGeom>
            <a:avLst/>
            <a:gdLst>
              <a:gd name="T0" fmla="*/ 213 w 329"/>
              <a:gd name="T1" fmla="*/ 255 h 269"/>
              <a:gd name="T2" fmla="*/ 223 w 329"/>
              <a:gd name="T3" fmla="*/ 232 h 269"/>
              <a:gd name="T4" fmla="*/ 232 w 329"/>
              <a:gd name="T5" fmla="*/ 208 h 269"/>
              <a:gd name="T6" fmla="*/ 246 w 329"/>
              <a:gd name="T7" fmla="*/ 181 h 269"/>
              <a:gd name="T8" fmla="*/ 255 w 329"/>
              <a:gd name="T9" fmla="*/ 158 h 269"/>
              <a:gd name="T10" fmla="*/ 269 w 329"/>
              <a:gd name="T11" fmla="*/ 134 h 269"/>
              <a:gd name="T12" fmla="*/ 269 w 329"/>
              <a:gd name="T13" fmla="*/ 116 h 269"/>
              <a:gd name="T14" fmla="*/ 255 w 329"/>
              <a:gd name="T15" fmla="*/ 116 h 269"/>
              <a:gd name="T16" fmla="*/ 158 w 329"/>
              <a:gd name="T17" fmla="*/ 264 h 269"/>
              <a:gd name="T18" fmla="*/ 135 w 329"/>
              <a:gd name="T19" fmla="*/ 255 h 269"/>
              <a:gd name="T20" fmla="*/ 116 w 329"/>
              <a:gd name="T21" fmla="*/ 250 h 269"/>
              <a:gd name="T22" fmla="*/ 107 w 329"/>
              <a:gd name="T23" fmla="*/ 236 h 269"/>
              <a:gd name="T24" fmla="*/ 107 w 329"/>
              <a:gd name="T25" fmla="*/ 208 h 269"/>
              <a:gd name="T26" fmla="*/ 112 w 329"/>
              <a:gd name="T27" fmla="*/ 181 h 269"/>
              <a:gd name="T28" fmla="*/ 121 w 329"/>
              <a:gd name="T29" fmla="*/ 153 h 269"/>
              <a:gd name="T30" fmla="*/ 125 w 329"/>
              <a:gd name="T31" fmla="*/ 125 h 269"/>
              <a:gd name="T32" fmla="*/ 130 w 329"/>
              <a:gd name="T33" fmla="*/ 97 h 269"/>
              <a:gd name="T34" fmla="*/ 130 w 329"/>
              <a:gd name="T35" fmla="*/ 70 h 269"/>
              <a:gd name="T36" fmla="*/ 112 w 329"/>
              <a:gd name="T37" fmla="*/ 74 h 269"/>
              <a:gd name="T38" fmla="*/ 102 w 329"/>
              <a:gd name="T39" fmla="*/ 93 h 269"/>
              <a:gd name="T40" fmla="*/ 102 w 329"/>
              <a:gd name="T41" fmla="*/ 116 h 269"/>
              <a:gd name="T42" fmla="*/ 65 w 329"/>
              <a:gd name="T43" fmla="*/ 218 h 269"/>
              <a:gd name="T44" fmla="*/ 47 w 329"/>
              <a:gd name="T45" fmla="*/ 204 h 269"/>
              <a:gd name="T46" fmla="*/ 28 w 329"/>
              <a:gd name="T47" fmla="*/ 185 h 269"/>
              <a:gd name="T48" fmla="*/ 14 w 329"/>
              <a:gd name="T49" fmla="*/ 167 h 269"/>
              <a:gd name="T50" fmla="*/ 5 w 329"/>
              <a:gd name="T51" fmla="*/ 153 h 269"/>
              <a:gd name="T52" fmla="*/ 0 w 329"/>
              <a:gd name="T53" fmla="*/ 130 h 269"/>
              <a:gd name="T54" fmla="*/ 0 w 329"/>
              <a:gd name="T55" fmla="*/ 107 h 269"/>
              <a:gd name="T56" fmla="*/ 10 w 329"/>
              <a:gd name="T57" fmla="*/ 84 h 269"/>
              <a:gd name="T58" fmla="*/ 19 w 329"/>
              <a:gd name="T59" fmla="*/ 60 h 269"/>
              <a:gd name="T60" fmla="*/ 37 w 329"/>
              <a:gd name="T61" fmla="*/ 46 h 269"/>
              <a:gd name="T62" fmla="*/ 56 w 329"/>
              <a:gd name="T63" fmla="*/ 28 h 269"/>
              <a:gd name="T64" fmla="*/ 75 w 329"/>
              <a:gd name="T65" fmla="*/ 14 h 269"/>
              <a:gd name="T66" fmla="*/ 102 w 329"/>
              <a:gd name="T67" fmla="*/ 5 h 269"/>
              <a:gd name="T68" fmla="*/ 135 w 329"/>
              <a:gd name="T69" fmla="*/ 0 h 269"/>
              <a:gd name="T70" fmla="*/ 162 w 329"/>
              <a:gd name="T71" fmla="*/ 0 h 269"/>
              <a:gd name="T72" fmla="*/ 195 w 329"/>
              <a:gd name="T73" fmla="*/ 9 h 269"/>
              <a:gd name="T74" fmla="*/ 223 w 329"/>
              <a:gd name="T75" fmla="*/ 19 h 269"/>
              <a:gd name="T76" fmla="*/ 250 w 329"/>
              <a:gd name="T77" fmla="*/ 33 h 269"/>
              <a:gd name="T78" fmla="*/ 269 w 329"/>
              <a:gd name="T79" fmla="*/ 46 h 269"/>
              <a:gd name="T80" fmla="*/ 287 w 329"/>
              <a:gd name="T81" fmla="*/ 60 h 269"/>
              <a:gd name="T82" fmla="*/ 301 w 329"/>
              <a:gd name="T83" fmla="*/ 74 h 269"/>
              <a:gd name="T84" fmla="*/ 315 w 329"/>
              <a:gd name="T85" fmla="*/ 93 h 269"/>
              <a:gd name="T86" fmla="*/ 320 w 329"/>
              <a:gd name="T87" fmla="*/ 111 h 269"/>
              <a:gd name="T88" fmla="*/ 329 w 329"/>
              <a:gd name="T89" fmla="*/ 134 h 269"/>
              <a:gd name="T90" fmla="*/ 324 w 329"/>
              <a:gd name="T91" fmla="*/ 158 h 269"/>
              <a:gd name="T92" fmla="*/ 320 w 329"/>
              <a:gd name="T93" fmla="*/ 181 h 269"/>
              <a:gd name="T94" fmla="*/ 306 w 329"/>
              <a:gd name="T95" fmla="*/ 204 h 269"/>
              <a:gd name="T96" fmla="*/ 292 w 329"/>
              <a:gd name="T97" fmla="*/ 222 h 269"/>
              <a:gd name="T98" fmla="*/ 278 w 329"/>
              <a:gd name="T99" fmla="*/ 241 h 269"/>
              <a:gd name="T100" fmla="*/ 260 w 329"/>
              <a:gd name="T101" fmla="*/ 255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9" h="269">
                <a:moveTo>
                  <a:pt x="255" y="259"/>
                </a:moveTo>
                <a:lnTo>
                  <a:pt x="209" y="269"/>
                </a:lnTo>
                <a:lnTo>
                  <a:pt x="209" y="264"/>
                </a:lnTo>
                <a:lnTo>
                  <a:pt x="213" y="259"/>
                </a:lnTo>
                <a:lnTo>
                  <a:pt x="213" y="255"/>
                </a:lnTo>
                <a:lnTo>
                  <a:pt x="213" y="250"/>
                </a:lnTo>
                <a:lnTo>
                  <a:pt x="218" y="245"/>
                </a:lnTo>
                <a:lnTo>
                  <a:pt x="218" y="241"/>
                </a:lnTo>
                <a:lnTo>
                  <a:pt x="218" y="236"/>
                </a:lnTo>
                <a:lnTo>
                  <a:pt x="223" y="232"/>
                </a:lnTo>
                <a:lnTo>
                  <a:pt x="227" y="227"/>
                </a:lnTo>
                <a:lnTo>
                  <a:pt x="227" y="222"/>
                </a:lnTo>
                <a:lnTo>
                  <a:pt x="227" y="218"/>
                </a:lnTo>
                <a:lnTo>
                  <a:pt x="232" y="213"/>
                </a:lnTo>
                <a:lnTo>
                  <a:pt x="232" y="208"/>
                </a:lnTo>
                <a:lnTo>
                  <a:pt x="236" y="204"/>
                </a:lnTo>
                <a:lnTo>
                  <a:pt x="236" y="199"/>
                </a:lnTo>
                <a:lnTo>
                  <a:pt x="241" y="190"/>
                </a:lnTo>
                <a:lnTo>
                  <a:pt x="241" y="185"/>
                </a:lnTo>
                <a:lnTo>
                  <a:pt x="246" y="181"/>
                </a:lnTo>
                <a:lnTo>
                  <a:pt x="246" y="176"/>
                </a:lnTo>
                <a:lnTo>
                  <a:pt x="250" y="171"/>
                </a:lnTo>
                <a:lnTo>
                  <a:pt x="250" y="167"/>
                </a:lnTo>
                <a:lnTo>
                  <a:pt x="255" y="162"/>
                </a:lnTo>
                <a:lnTo>
                  <a:pt x="255" y="158"/>
                </a:lnTo>
                <a:lnTo>
                  <a:pt x="260" y="153"/>
                </a:lnTo>
                <a:lnTo>
                  <a:pt x="260" y="148"/>
                </a:lnTo>
                <a:lnTo>
                  <a:pt x="264" y="144"/>
                </a:lnTo>
                <a:lnTo>
                  <a:pt x="264" y="139"/>
                </a:lnTo>
                <a:lnTo>
                  <a:pt x="269" y="134"/>
                </a:lnTo>
                <a:lnTo>
                  <a:pt x="269" y="130"/>
                </a:lnTo>
                <a:lnTo>
                  <a:pt x="273" y="125"/>
                </a:lnTo>
                <a:lnTo>
                  <a:pt x="273" y="121"/>
                </a:lnTo>
                <a:lnTo>
                  <a:pt x="273" y="116"/>
                </a:lnTo>
                <a:lnTo>
                  <a:pt x="269" y="116"/>
                </a:lnTo>
                <a:lnTo>
                  <a:pt x="264" y="116"/>
                </a:lnTo>
                <a:lnTo>
                  <a:pt x="264" y="111"/>
                </a:lnTo>
                <a:lnTo>
                  <a:pt x="260" y="111"/>
                </a:lnTo>
                <a:lnTo>
                  <a:pt x="255" y="111"/>
                </a:lnTo>
                <a:lnTo>
                  <a:pt x="255" y="116"/>
                </a:lnTo>
                <a:lnTo>
                  <a:pt x="250" y="116"/>
                </a:lnTo>
                <a:lnTo>
                  <a:pt x="172" y="264"/>
                </a:lnTo>
                <a:lnTo>
                  <a:pt x="167" y="264"/>
                </a:lnTo>
                <a:lnTo>
                  <a:pt x="162" y="264"/>
                </a:lnTo>
                <a:lnTo>
                  <a:pt x="158" y="264"/>
                </a:lnTo>
                <a:lnTo>
                  <a:pt x="153" y="259"/>
                </a:lnTo>
                <a:lnTo>
                  <a:pt x="149" y="259"/>
                </a:lnTo>
                <a:lnTo>
                  <a:pt x="144" y="259"/>
                </a:lnTo>
                <a:lnTo>
                  <a:pt x="139" y="255"/>
                </a:lnTo>
                <a:lnTo>
                  <a:pt x="135" y="255"/>
                </a:lnTo>
                <a:lnTo>
                  <a:pt x="130" y="255"/>
                </a:lnTo>
                <a:lnTo>
                  <a:pt x="130" y="250"/>
                </a:lnTo>
                <a:lnTo>
                  <a:pt x="125" y="250"/>
                </a:lnTo>
                <a:lnTo>
                  <a:pt x="121" y="250"/>
                </a:lnTo>
                <a:lnTo>
                  <a:pt x="116" y="250"/>
                </a:lnTo>
                <a:lnTo>
                  <a:pt x="116" y="245"/>
                </a:lnTo>
                <a:lnTo>
                  <a:pt x="112" y="245"/>
                </a:lnTo>
                <a:lnTo>
                  <a:pt x="107" y="245"/>
                </a:lnTo>
                <a:lnTo>
                  <a:pt x="107" y="241"/>
                </a:lnTo>
                <a:lnTo>
                  <a:pt x="107" y="236"/>
                </a:lnTo>
                <a:lnTo>
                  <a:pt x="107" y="227"/>
                </a:lnTo>
                <a:lnTo>
                  <a:pt x="107" y="222"/>
                </a:lnTo>
                <a:lnTo>
                  <a:pt x="107" y="218"/>
                </a:lnTo>
                <a:lnTo>
                  <a:pt x="107" y="213"/>
                </a:lnTo>
                <a:lnTo>
                  <a:pt x="107" y="208"/>
                </a:lnTo>
                <a:lnTo>
                  <a:pt x="107" y="199"/>
                </a:lnTo>
                <a:lnTo>
                  <a:pt x="112" y="195"/>
                </a:lnTo>
                <a:lnTo>
                  <a:pt x="112" y="190"/>
                </a:lnTo>
                <a:lnTo>
                  <a:pt x="112" y="185"/>
                </a:lnTo>
                <a:lnTo>
                  <a:pt x="112" y="181"/>
                </a:lnTo>
                <a:lnTo>
                  <a:pt x="116" y="176"/>
                </a:lnTo>
                <a:lnTo>
                  <a:pt x="116" y="167"/>
                </a:lnTo>
                <a:lnTo>
                  <a:pt x="116" y="162"/>
                </a:lnTo>
                <a:lnTo>
                  <a:pt x="116" y="158"/>
                </a:lnTo>
                <a:lnTo>
                  <a:pt x="121" y="153"/>
                </a:lnTo>
                <a:lnTo>
                  <a:pt x="121" y="148"/>
                </a:lnTo>
                <a:lnTo>
                  <a:pt x="121" y="139"/>
                </a:lnTo>
                <a:lnTo>
                  <a:pt x="125" y="134"/>
                </a:lnTo>
                <a:lnTo>
                  <a:pt x="125" y="130"/>
                </a:lnTo>
                <a:lnTo>
                  <a:pt x="125" y="125"/>
                </a:lnTo>
                <a:lnTo>
                  <a:pt x="125" y="121"/>
                </a:lnTo>
                <a:lnTo>
                  <a:pt x="125" y="111"/>
                </a:lnTo>
                <a:lnTo>
                  <a:pt x="130" y="107"/>
                </a:lnTo>
                <a:lnTo>
                  <a:pt x="130" y="102"/>
                </a:lnTo>
                <a:lnTo>
                  <a:pt x="130" y="97"/>
                </a:lnTo>
                <a:lnTo>
                  <a:pt x="130" y="93"/>
                </a:lnTo>
                <a:lnTo>
                  <a:pt x="130" y="84"/>
                </a:lnTo>
                <a:lnTo>
                  <a:pt x="130" y="79"/>
                </a:lnTo>
                <a:lnTo>
                  <a:pt x="130" y="74"/>
                </a:lnTo>
                <a:lnTo>
                  <a:pt x="130" y="70"/>
                </a:lnTo>
                <a:lnTo>
                  <a:pt x="125" y="70"/>
                </a:lnTo>
                <a:lnTo>
                  <a:pt x="121" y="70"/>
                </a:lnTo>
                <a:lnTo>
                  <a:pt x="116" y="70"/>
                </a:lnTo>
                <a:lnTo>
                  <a:pt x="112" y="70"/>
                </a:lnTo>
                <a:lnTo>
                  <a:pt x="112" y="74"/>
                </a:lnTo>
                <a:lnTo>
                  <a:pt x="107" y="74"/>
                </a:lnTo>
                <a:lnTo>
                  <a:pt x="107" y="79"/>
                </a:lnTo>
                <a:lnTo>
                  <a:pt x="107" y="84"/>
                </a:lnTo>
                <a:lnTo>
                  <a:pt x="102" y="88"/>
                </a:lnTo>
                <a:lnTo>
                  <a:pt x="102" y="93"/>
                </a:lnTo>
                <a:lnTo>
                  <a:pt x="102" y="97"/>
                </a:lnTo>
                <a:lnTo>
                  <a:pt x="102" y="102"/>
                </a:lnTo>
                <a:lnTo>
                  <a:pt x="102" y="107"/>
                </a:lnTo>
                <a:lnTo>
                  <a:pt x="102" y="111"/>
                </a:lnTo>
                <a:lnTo>
                  <a:pt x="102" y="116"/>
                </a:lnTo>
                <a:lnTo>
                  <a:pt x="98" y="121"/>
                </a:lnTo>
                <a:lnTo>
                  <a:pt x="98" y="125"/>
                </a:lnTo>
                <a:lnTo>
                  <a:pt x="70" y="222"/>
                </a:lnTo>
                <a:lnTo>
                  <a:pt x="70" y="218"/>
                </a:lnTo>
                <a:lnTo>
                  <a:pt x="65" y="218"/>
                </a:lnTo>
                <a:lnTo>
                  <a:pt x="61" y="213"/>
                </a:lnTo>
                <a:lnTo>
                  <a:pt x="56" y="208"/>
                </a:lnTo>
                <a:lnTo>
                  <a:pt x="51" y="208"/>
                </a:lnTo>
                <a:lnTo>
                  <a:pt x="51" y="204"/>
                </a:lnTo>
                <a:lnTo>
                  <a:pt x="47" y="204"/>
                </a:lnTo>
                <a:lnTo>
                  <a:pt x="42" y="199"/>
                </a:lnTo>
                <a:lnTo>
                  <a:pt x="42" y="195"/>
                </a:lnTo>
                <a:lnTo>
                  <a:pt x="37" y="195"/>
                </a:lnTo>
                <a:lnTo>
                  <a:pt x="33" y="190"/>
                </a:lnTo>
                <a:lnTo>
                  <a:pt x="28" y="185"/>
                </a:lnTo>
                <a:lnTo>
                  <a:pt x="28" y="181"/>
                </a:lnTo>
                <a:lnTo>
                  <a:pt x="24" y="181"/>
                </a:lnTo>
                <a:lnTo>
                  <a:pt x="24" y="176"/>
                </a:lnTo>
                <a:lnTo>
                  <a:pt x="19" y="171"/>
                </a:lnTo>
                <a:lnTo>
                  <a:pt x="14" y="167"/>
                </a:lnTo>
                <a:lnTo>
                  <a:pt x="14" y="162"/>
                </a:lnTo>
                <a:lnTo>
                  <a:pt x="10" y="162"/>
                </a:lnTo>
                <a:lnTo>
                  <a:pt x="10" y="158"/>
                </a:lnTo>
                <a:lnTo>
                  <a:pt x="10" y="153"/>
                </a:lnTo>
                <a:lnTo>
                  <a:pt x="5" y="153"/>
                </a:lnTo>
                <a:lnTo>
                  <a:pt x="5" y="148"/>
                </a:lnTo>
                <a:lnTo>
                  <a:pt x="5" y="144"/>
                </a:lnTo>
                <a:lnTo>
                  <a:pt x="0" y="139"/>
                </a:lnTo>
                <a:lnTo>
                  <a:pt x="0" y="134"/>
                </a:lnTo>
                <a:lnTo>
                  <a:pt x="0" y="130"/>
                </a:lnTo>
                <a:lnTo>
                  <a:pt x="0" y="125"/>
                </a:lnTo>
                <a:lnTo>
                  <a:pt x="0" y="121"/>
                </a:lnTo>
                <a:lnTo>
                  <a:pt x="0" y="116"/>
                </a:lnTo>
                <a:lnTo>
                  <a:pt x="0" y="111"/>
                </a:lnTo>
                <a:lnTo>
                  <a:pt x="0" y="107"/>
                </a:lnTo>
                <a:lnTo>
                  <a:pt x="0" y="102"/>
                </a:lnTo>
                <a:lnTo>
                  <a:pt x="5" y="97"/>
                </a:lnTo>
                <a:lnTo>
                  <a:pt x="5" y="93"/>
                </a:lnTo>
                <a:lnTo>
                  <a:pt x="5" y="88"/>
                </a:lnTo>
                <a:lnTo>
                  <a:pt x="10" y="84"/>
                </a:lnTo>
                <a:lnTo>
                  <a:pt x="10" y="79"/>
                </a:lnTo>
                <a:lnTo>
                  <a:pt x="14" y="74"/>
                </a:lnTo>
                <a:lnTo>
                  <a:pt x="14" y="70"/>
                </a:lnTo>
                <a:lnTo>
                  <a:pt x="19" y="65"/>
                </a:lnTo>
                <a:lnTo>
                  <a:pt x="19" y="60"/>
                </a:lnTo>
                <a:lnTo>
                  <a:pt x="24" y="60"/>
                </a:lnTo>
                <a:lnTo>
                  <a:pt x="28" y="56"/>
                </a:lnTo>
                <a:lnTo>
                  <a:pt x="28" y="51"/>
                </a:lnTo>
                <a:lnTo>
                  <a:pt x="33" y="46"/>
                </a:lnTo>
                <a:lnTo>
                  <a:pt x="37" y="46"/>
                </a:lnTo>
                <a:lnTo>
                  <a:pt x="37" y="42"/>
                </a:lnTo>
                <a:lnTo>
                  <a:pt x="42" y="37"/>
                </a:lnTo>
                <a:lnTo>
                  <a:pt x="47" y="37"/>
                </a:lnTo>
                <a:lnTo>
                  <a:pt x="51" y="33"/>
                </a:lnTo>
                <a:lnTo>
                  <a:pt x="56" y="28"/>
                </a:lnTo>
                <a:lnTo>
                  <a:pt x="61" y="23"/>
                </a:lnTo>
                <a:lnTo>
                  <a:pt x="65" y="23"/>
                </a:lnTo>
                <a:lnTo>
                  <a:pt x="65" y="19"/>
                </a:lnTo>
                <a:lnTo>
                  <a:pt x="70" y="19"/>
                </a:lnTo>
                <a:lnTo>
                  <a:pt x="75" y="14"/>
                </a:lnTo>
                <a:lnTo>
                  <a:pt x="79" y="14"/>
                </a:lnTo>
                <a:lnTo>
                  <a:pt x="88" y="9"/>
                </a:lnTo>
                <a:lnTo>
                  <a:pt x="93" y="9"/>
                </a:lnTo>
                <a:lnTo>
                  <a:pt x="98" y="5"/>
                </a:lnTo>
                <a:lnTo>
                  <a:pt x="102" y="5"/>
                </a:lnTo>
                <a:lnTo>
                  <a:pt x="107" y="5"/>
                </a:lnTo>
                <a:lnTo>
                  <a:pt x="116" y="0"/>
                </a:lnTo>
                <a:lnTo>
                  <a:pt x="121" y="0"/>
                </a:lnTo>
                <a:lnTo>
                  <a:pt x="125" y="0"/>
                </a:lnTo>
                <a:lnTo>
                  <a:pt x="135" y="0"/>
                </a:lnTo>
                <a:lnTo>
                  <a:pt x="139" y="0"/>
                </a:lnTo>
                <a:lnTo>
                  <a:pt x="144" y="0"/>
                </a:lnTo>
                <a:lnTo>
                  <a:pt x="149" y="0"/>
                </a:lnTo>
                <a:lnTo>
                  <a:pt x="158" y="0"/>
                </a:lnTo>
                <a:lnTo>
                  <a:pt x="162" y="0"/>
                </a:lnTo>
                <a:lnTo>
                  <a:pt x="167" y="5"/>
                </a:lnTo>
                <a:lnTo>
                  <a:pt x="176" y="5"/>
                </a:lnTo>
                <a:lnTo>
                  <a:pt x="181" y="5"/>
                </a:lnTo>
                <a:lnTo>
                  <a:pt x="186" y="9"/>
                </a:lnTo>
                <a:lnTo>
                  <a:pt x="195" y="9"/>
                </a:lnTo>
                <a:lnTo>
                  <a:pt x="199" y="9"/>
                </a:lnTo>
                <a:lnTo>
                  <a:pt x="204" y="14"/>
                </a:lnTo>
                <a:lnTo>
                  <a:pt x="209" y="14"/>
                </a:lnTo>
                <a:lnTo>
                  <a:pt x="218" y="19"/>
                </a:lnTo>
                <a:lnTo>
                  <a:pt x="223" y="19"/>
                </a:lnTo>
                <a:lnTo>
                  <a:pt x="227" y="23"/>
                </a:lnTo>
                <a:lnTo>
                  <a:pt x="232" y="23"/>
                </a:lnTo>
                <a:lnTo>
                  <a:pt x="236" y="28"/>
                </a:lnTo>
                <a:lnTo>
                  <a:pt x="246" y="28"/>
                </a:lnTo>
                <a:lnTo>
                  <a:pt x="250" y="33"/>
                </a:lnTo>
                <a:lnTo>
                  <a:pt x="255" y="33"/>
                </a:lnTo>
                <a:lnTo>
                  <a:pt x="260" y="37"/>
                </a:lnTo>
                <a:lnTo>
                  <a:pt x="264" y="42"/>
                </a:lnTo>
                <a:lnTo>
                  <a:pt x="269" y="42"/>
                </a:lnTo>
                <a:lnTo>
                  <a:pt x="269" y="46"/>
                </a:lnTo>
                <a:lnTo>
                  <a:pt x="273" y="51"/>
                </a:lnTo>
                <a:lnTo>
                  <a:pt x="278" y="51"/>
                </a:lnTo>
                <a:lnTo>
                  <a:pt x="278" y="56"/>
                </a:lnTo>
                <a:lnTo>
                  <a:pt x="283" y="56"/>
                </a:lnTo>
                <a:lnTo>
                  <a:pt x="287" y="60"/>
                </a:lnTo>
                <a:lnTo>
                  <a:pt x="287" y="65"/>
                </a:lnTo>
                <a:lnTo>
                  <a:pt x="292" y="65"/>
                </a:lnTo>
                <a:lnTo>
                  <a:pt x="292" y="70"/>
                </a:lnTo>
                <a:lnTo>
                  <a:pt x="297" y="70"/>
                </a:lnTo>
                <a:lnTo>
                  <a:pt x="301" y="74"/>
                </a:lnTo>
                <a:lnTo>
                  <a:pt x="301" y="79"/>
                </a:lnTo>
                <a:lnTo>
                  <a:pt x="306" y="79"/>
                </a:lnTo>
                <a:lnTo>
                  <a:pt x="306" y="84"/>
                </a:lnTo>
                <a:lnTo>
                  <a:pt x="310" y="88"/>
                </a:lnTo>
                <a:lnTo>
                  <a:pt x="315" y="93"/>
                </a:lnTo>
                <a:lnTo>
                  <a:pt x="315" y="97"/>
                </a:lnTo>
                <a:lnTo>
                  <a:pt x="315" y="102"/>
                </a:lnTo>
                <a:lnTo>
                  <a:pt x="320" y="102"/>
                </a:lnTo>
                <a:lnTo>
                  <a:pt x="320" y="107"/>
                </a:lnTo>
                <a:lnTo>
                  <a:pt x="320" y="111"/>
                </a:lnTo>
                <a:lnTo>
                  <a:pt x="324" y="116"/>
                </a:lnTo>
                <a:lnTo>
                  <a:pt x="324" y="121"/>
                </a:lnTo>
                <a:lnTo>
                  <a:pt x="324" y="125"/>
                </a:lnTo>
                <a:lnTo>
                  <a:pt x="329" y="130"/>
                </a:lnTo>
                <a:lnTo>
                  <a:pt x="329" y="134"/>
                </a:lnTo>
                <a:lnTo>
                  <a:pt x="329" y="139"/>
                </a:lnTo>
                <a:lnTo>
                  <a:pt x="329" y="144"/>
                </a:lnTo>
                <a:lnTo>
                  <a:pt x="324" y="148"/>
                </a:lnTo>
                <a:lnTo>
                  <a:pt x="324" y="153"/>
                </a:lnTo>
                <a:lnTo>
                  <a:pt x="324" y="158"/>
                </a:lnTo>
                <a:lnTo>
                  <a:pt x="324" y="162"/>
                </a:lnTo>
                <a:lnTo>
                  <a:pt x="320" y="167"/>
                </a:lnTo>
                <a:lnTo>
                  <a:pt x="320" y="171"/>
                </a:lnTo>
                <a:lnTo>
                  <a:pt x="320" y="176"/>
                </a:lnTo>
                <a:lnTo>
                  <a:pt x="320" y="181"/>
                </a:lnTo>
                <a:lnTo>
                  <a:pt x="315" y="185"/>
                </a:lnTo>
                <a:lnTo>
                  <a:pt x="315" y="190"/>
                </a:lnTo>
                <a:lnTo>
                  <a:pt x="310" y="195"/>
                </a:lnTo>
                <a:lnTo>
                  <a:pt x="310" y="199"/>
                </a:lnTo>
                <a:lnTo>
                  <a:pt x="306" y="204"/>
                </a:lnTo>
                <a:lnTo>
                  <a:pt x="306" y="208"/>
                </a:lnTo>
                <a:lnTo>
                  <a:pt x="301" y="213"/>
                </a:lnTo>
                <a:lnTo>
                  <a:pt x="297" y="218"/>
                </a:lnTo>
                <a:lnTo>
                  <a:pt x="297" y="222"/>
                </a:lnTo>
                <a:lnTo>
                  <a:pt x="292" y="222"/>
                </a:lnTo>
                <a:lnTo>
                  <a:pt x="292" y="227"/>
                </a:lnTo>
                <a:lnTo>
                  <a:pt x="287" y="232"/>
                </a:lnTo>
                <a:lnTo>
                  <a:pt x="283" y="236"/>
                </a:lnTo>
                <a:lnTo>
                  <a:pt x="283" y="241"/>
                </a:lnTo>
                <a:lnTo>
                  <a:pt x="278" y="241"/>
                </a:lnTo>
                <a:lnTo>
                  <a:pt x="273" y="245"/>
                </a:lnTo>
                <a:lnTo>
                  <a:pt x="269" y="250"/>
                </a:lnTo>
                <a:lnTo>
                  <a:pt x="264" y="250"/>
                </a:lnTo>
                <a:lnTo>
                  <a:pt x="264" y="255"/>
                </a:lnTo>
                <a:lnTo>
                  <a:pt x="260" y="255"/>
                </a:lnTo>
                <a:lnTo>
                  <a:pt x="255" y="259"/>
                </a:lnTo>
                <a:close/>
              </a:path>
            </a:pathLst>
          </a:custGeom>
          <a:solidFill>
            <a:srgbClr val="F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1" name="Freeform 7"/>
          <p:cNvSpPr/>
          <p:nvPr/>
        </p:nvSpPr>
        <p:spPr bwMode="auto">
          <a:xfrm>
            <a:off x="4154488" y="2505075"/>
            <a:ext cx="411162" cy="161925"/>
          </a:xfrm>
          <a:custGeom>
            <a:avLst/>
            <a:gdLst>
              <a:gd name="T0" fmla="*/ 121 w 259"/>
              <a:gd name="T1" fmla="*/ 102 h 102"/>
              <a:gd name="T2" fmla="*/ 111 w 259"/>
              <a:gd name="T3" fmla="*/ 102 h 102"/>
              <a:gd name="T4" fmla="*/ 102 w 259"/>
              <a:gd name="T5" fmla="*/ 102 h 102"/>
              <a:gd name="T6" fmla="*/ 93 w 259"/>
              <a:gd name="T7" fmla="*/ 102 h 102"/>
              <a:gd name="T8" fmla="*/ 84 w 259"/>
              <a:gd name="T9" fmla="*/ 97 h 102"/>
              <a:gd name="T10" fmla="*/ 74 w 259"/>
              <a:gd name="T11" fmla="*/ 97 h 102"/>
              <a:gd name="T12" fmla="*/ 65 w 259"/>
              <a:gd name="T13" fmla="*/ 93 h 102"/>
              <a:gd name="T14" fmla="*/ 56 w 259"/>
              <a:gd name="T15" fmla="*/ 88 h 102"/>
              <a:gd name="T16" fmla="*/ 47 w 259"/>
              <a:gd name="T17" fmla="*/ 88 h 102"/>
              <a:gd name="T18" fmla="*/ 37 w 259"/>
              <a:gd name="T19" fmla="*/ 83 h 102"/>
              <a:gd name="T20" fmla="*/ 28 w 259"/>
              <a:gd name="T21" fmla="*/ 79 h 102"/>
              <a:gd name="T22" fmla="*/ 19 w 259"/>
              <a:gd name="T23" fmla="*/ 74 h 102"/>
              <a:gd name="T24" fmla="*/ 5 w 259"/>
              <a:gd name="T25" fmla="*/ 37 h 102"/>
              <a:gd name="T26" fmla="*/ 19 w 259"/>
              <a:gd name="T27" fmla="*/ 37 h 102"/>
              <a:gd name="T28" fmla="*/ 28 w 259"/>
              <a:gd name="T29" fmla="*/ 37 h 102"/>
              <a:gd name="T30" fmla="*/ 37 w 259"/>
              <a:gd name="T31" fmla="*/ 37 h 102"/>
              <a:gd name="T32" fmla="*/ 47 w 259"/>
              <a:gd name="T33" fmla="*/ 37 h 102"/>
              <a:gd name="T34" fmla="*/ 56 w 259"/>
              <a:gd name="T35" fmla="*/ 33 h 102"/>
              <a:gd name="T36" fmla="*/ 65 w 259"/>
              <a:gd name="T37" fmla="*/ 28 h 102"/>
              <a:gd name="T38" fmla="*/ 74 w 259"/>
              <a:gd name="T39" fmla="*/ 23 h 102"/>
              <a:gd name="T40" fmla="*/ 84 w 259"/>
              <a:gd name="T41" fmla="*/ 23 h 102"/>
              <a:gd name="T42" fmla="*/ 93 w 259"/>
              <a:gd name="T43" fmla="*/ 19 h 102"/>
              <a:gd name="T44" fmla="*/ 102 w 259"/>
              <a:gd name="T45" fmla="*/ 14 h 102"/>
              <a:gd name="T46" fmla="*/ 111 w 259"/>
              <a:gd name="T47" fmla="*/ 14 h 102"/>
              <a:gd name="T48" fmla="*/ 121 w 259"/>
              <a:gd name="T49" fmla="*/ 14 h 102"/>
              <a:gd name="T50" fmla="*/ 130 w 259"/>
              <a:gd name="T51" fmla="*/ 14 h 102"/>
              <a:gd name="T52" fmla="*/ 139 w 259"/>
              <a:gd name="T53" fmla="*/ 19 h 102"/>
              <a:gd name="T54" fmla="*/ 153 w 259"/>
              <a:gd name="T55" fmla="*/ 23 h 102"/>
              <a:gd name="T56" fmla="*/ 162 w 259"/>
              <a:gd name="T57" fmla="*/ 28 h 102"/>
              <a:gd name="T58" fmla="*/ 171 w 259"/>
              <a:gd name="T59" fmla="*/ 28 h 102"/>
              <a:gd name="T60" fmla="*/ 181 w 259"/>
              <a:gd name="T61" fmla="*/ 23 h 102"/>
              <a:gd name="T62" fmla="*/ 190 w 259"/>
              <a:gd name="T63" fmla="*/ 23 h 102"/>
              <a:gd name="T64" fmla="*/ 199 w 259"/>
              <a:gd name="T65" fmla="*/ 23 h 102"/>
              <a:gd name="T66" fmla="*/ 208 w 259"/>
              <a:gd name="T67" fmla="*/ 19 h 102"/>
              <a:gd name="T68" fmla="*/ 218 w 259"/>
              <a:gd name="T69" fmla="*/ 19 h 102"/>
              <a:gd name="T70" fmla="*/ 227 w 259"/>
              <a:gd name="T71" fmla="*/ 14 h 102"/>
              <a:gd name="T72" fmla="*/ 236 w 259"/>
              <a:gd name="T73" fmla="*/ 9 h 102"/>
              <a:gd name="T74" fmla="*/ 245 w 259"/>
              <a:gd name="T75" fmla="*/ 9 h 102"/>
              <a:gd name="T76" fmla="*/ 250 w 259"/>
              <a:gd name="T77" fmla="*/ 5 h 102"/>
              <a:gd name="T78" fmla="*/ 259 w 259"/>
              <a:gd name="T79" fmla="*/ 0 h 102"/>
              <a:gd name="T80" fmla="*/ 255 w 259"/>
              <a:gd name="T81" fmla="*/ 9 h 102"/>
              <a:gd name="T82" fmla="*/ 250 w 259"/>
              <a:gd name="T83" fmla="*/ 19 h 102"/>
              <a:gd name="T84" fmla="*/ 241 w 259"/>
              <a:gd name="T85" fmla="*/ 28 h 102"/>
              <a:gd name="T86" fmla="*/ 236 w 259"/>
              <a:gd name="T87" fmla="*/ 37 h 102"/>
              <a:gd name="T88" fmla="*/ 227 w 259"/>
              <a:gd name="T89" fmla="*/ 46 h 102"/>
              <a:gd name="T90" fmla="*/ 222 w 259"/>
              <a:gd name="T91" fmla="*/ 56 h 102"/>
              <a:gd name="T92" fmla="*/ 213 w 259"/>
              <a:gd name="T93" fmla="*/ 60 h 102"/>
              <a:gd name="T94" fmla="*/ 204 w 259"/>
              <a:gd name="T95" fmla="*/ 70 h 102"/>
              <a:gd name="T96" fmla="*/ 195 w 259"/>
              <a:gd name="T97" fmla="*/ 79 h 102"/>
              <a:gd name="T98" fmla="*/ 185 w 259"/>
              <a:gd name="T99" fmla="*/ 83 h 102"/>
              <a:gd name="T100" fmla="*/ 176 w 259"/>
              <a:gd name="T101" fmla="*/ 88 h 102"/>
              <a:gd name="T102" fmla="*/ 167 w 259"/>
              <a:gd name="T103" fmla="*/ 93 h 102"/>
              <a:gd name="T104" fmla="*/ 158 w 259"/>
              <a:gd name="T105" fmla="*/ 97 h 102"/>
              <a:gd name="T106" fmla="*/ 144 w 259"/>
              <a:gd name="T107" fmla="*/ 102 h 102"/>
              <a:gd name="T108" fmla="*/ 134 w 259"/>
              <a:gd name="T109" fmla="*/ 102 h 102"/>
              <a:gd name="T110" fmla="*/ 125 w 259"/>
              <a:gd name="T111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9" h="102">
                <a:moveTo>
                  <a:pt x="125" y="102"/>
                </a:moveTo>
                <a:lnTo>
                  <a:pt x="121" y="102"/>
                </a:lnTo>
                <a:lnTo>
                  <a:pt x="116" y="102"/>
                </a:lnTo>
                <a:lnTo>
                  <a:pt x="111" y="102"/>
                </a:lnTo>
                <a:lnTo>
                  <a:pt x="107" y="102"/>
                </a:lnTo>
                <a:lnTo>
                  <a:pt x="102" y="102"/>
                </a:lnTo>
                <a:lnTo>
                  <a:pt x="97" y="102"/>
                </a:lnTo>
                <a:lnTo>
                  <a:pt x="93" y="102"/>
                </a:lnTo>
                <a:lnTo>
                  <a:pt x="88" y="102"/>
                </a:lnTo>
                <a:lnTo>
                  <a:pt x="84" y="97"/>
                </a:lnTo>
                <a:lnTo>
                  <a:pt x="79" y="97"/>
                </a:lnTo>
                <a:lnTo>
                  <a:pt x="74" y="97"/>
                </a:lnTo>
                <a:lnTo>
                  <a:pt x="70" y="93"/>
                </a:lnTo>
                <a:lnTo>
                  <a:pt x="65" y="93"/>
                </a:lnTo>
                <a:lnTo>
                  <a:pt x="60" y="93"/>
                </a:lnTo>
                <a:lnTo>
                  <a:pt x="56" y="88"/>
                </a:lnTo>
                <a:lnTo>
                  <a:pt x="51" y="88"/>
                </a:lnTo>
                <a:lnTo>
                  <a:pt x="47" y="88"/>
                </a:lnTo>
                <a:lnTo>
                  <a:pt x="42" y="83"/>
                </a:lnTo>
                <a:lnTo>
                  <a:pt x="37" y="83"/>
                </a:lnTo>
                <a:lnTo>
                  <a:pt x="33" y="79"/>
                </a:lnTo>
                <a:lnTo>
                  <a:pt x="28" y="79"/>
                </a:lnTo>
                <a:lnTo>
                  <a:pt x="23" y="74"/>
                </a:lnTo>
                <a:lnTo>
                  <a:pt x="19" y="74"/>
                </a:lnTo>
                <a:lnTo>
                  <a:pt x="0" y="37"/>
                </a:lnTo>
                <a:lnTo>
                  <a:pt x="5" y="37"/>
                </a:lnTo>
                <a:lnTo>
                  <a:pt x="9" y="37"/>
                </a:lnTo>
                <a:lnTo>
                  <a:pt x="19" y="37"/>
                </a:lnTo>
                <a:lnTo>
                  <a:pt x="23" y="37"/>
                </a:lnTo>
                <a:lnTo>
                  <a:pt x="28" y="37"/>
                </a:lnTo>
                <a:lnTo>
                  <a:pt x="33" y="37"/>
                </a:lnTo>
                <a:lnTo>
                  <a:pt x="37" y="37"/>
                </a:lnTo>
                <a:lnTo>
                  <a:pt x="42" y="37"/>
                </a:lnTo>
                <a:lnTo>
                  <a:pt x="47" y="37"/>
                </a:lnTo>
                <a:lnTo>
                  <a:pt x="51" y="33"/>
                </a:lnTo>
                <a:lnTo>
                  <a:pt x="56" y="33"/>
                </a:lnTo>
                <a:lnTo>
                  <a:pt x="60" y="28"/>
                </a:lnTo>
                <a:lnTo>
                  <a:pt x="65" y="28"/>
                </a:lnTo>
                <a:lnTo>
                  <a:pt x="70" y="28"/>
                </a:lnTo>
                <a:lnTo>
                  <a:pt x="74" y="23"/>
                </a:lnTo>
                <a:lnTo>
                  <a:pt x="79" y="23"/>
                </a:lnTo>
                <a:lnTo>
                  <a:pt x="84" y="23"/>
                </a:lnTo>
                <a:lnTo>
                  <a:pt x="88" y="19"/>
                </a:lnTo>
                <a:lnTo>
                  <a:pt x="93" y="19"/>
                </a:lnTo>
                <a:lnTo>
                  <a:pt x="97" y="19"/>
                </a:lnTo>
                <a:lnTo>
                  <a:pt x="102" y="14"/>
                </a:lnTo>
                <a:lnTo>
                  <a:pt x="107" y="14"/>
                </a:lnTo>
                <a:lnTo>
                  <a:pt x="111" y="14"/>
                </a:lnTo>
                <a:lnTo>
                  <a:pt x="116" y="14"/>
                </a:lnTo>
                <a:lnTo>
                  <a:pt x="121" y="14"/>
                </a:lnTo>
                <a:lnTo>
                  <a:pt x="125" y="14"/>
                </a:lnTo>
                <a:lnTo>
                  <a:pt x="130" y="14"/>
                </a:lnTo>
                <a:lnTo>
                  <a:pt x="134" y="19"/>
                </a:lnTo>
                <a:lnTo>
                  <a:pt x="139" y="19"/>
                </a:lnTo>
                <a:lnTo>
                  <a:pt x="144" y="23"/>
                </a:lnTo>
                <a:lnTo>
                  <a:pt x="153" y="23"/>
                </a:lnTo>
                <a:lnTo>
                  <a:pt x="158" y="28"/>
                </a:lnTo>
                <a:lnTo>
                  <a:pt x="162" y="28"/>
                </a:lnTo>
                <a:lnTo>
                  <a:pt x="167" y="28"/>
                </a:lnTo>
                <a:lnTo>
                  <a:pt x="171" y="28"/>
                </a:lnTo>
                <a:lnTo>
                  <a:pt x="176" y="28"/>
                </a:lnTo>
                <a:lnTo>
                  <a:pt x="181" y="23"/>
                </a:lnTo>
                <a:lnTo>
                  <a:pt x="185" y="23"/>
                </a:lnTo>
                <a:lnTo>
                  <a:pt x="190" y="23"/>
                </a:lnTo>
                <a:lnTo>
                  <a:pt x="195" y="23"/>
                </a:lnTo>
                <a:lnTo>
                  <a:pt x="199" y="23"/>
                </a:lnTo>
                <a:lnTo>
                  <a:pt x="204" y="23"/>
                </a:lnTo>
                <a:lnTo>
                  <a:pt x="208" y="19"/>
                </a:lnTo>
                <a:lnTo>
                  <a:pt x="213" y="19"/>
                </a:lnTo>
                <a:lnTo>
                  <a:pt x="218" y="19"/>
                </a:lnTo>
                <a:lnTo>
                  <a:pt x="222" y="14"/>
                </a:lnTo>
                <a:lnTo>
                  <a:pt x="227" y="14"/>
                </a:lnTo>
                <a:lnTo>
                  <a:pt x="232" y="14"/>
                </a:lnTo>
                <a:lnTo>
                  <a:pt x="236" y="9"/>
                </a:lnTo>
                <a:lnTo>
                  <a:pt x="241" y="9"/>
                </a:lnTo>
                <a:lnTo>
                  <a:pt x="245" y="9"/>
                </a:lnTo>
                <a:lnTo>
                  <a:pt x="245" y="5"/>
                </a:lnTo>
                <a:lnTo>
                  <a:pt x="250" y="5"/>
                </a:lnTo>
                <a:lnTo>
                  <a:pt x="255" y="5"/>
                </a:lnTo>
                <a:lnTo>
                  <a:pt x="259" y="0"/>
                </a:lnTo>
                <a:lnTo>
                  <a:pt x="255" y="5"/>
                </a:lnTo>
                <a:lnTo>
                  <a:pt x="255" y="9"/>
                </a:lnTo>
                <a:lnTo>
                  <a:pt x="250" y="14"/>
                </a:lnTo>
                <a:lnTo>
                  <a:pt x="250" y="19"/>
                </a:lnTo>
                <a:lnTo>
                  <a:pt x="245" y="23"/>
                </a:lnTo>
                <a:lnTo>
                  <a:pt x="241" y="28"/>
                </a:lnTo>
                <a:lnTo>
                  <a:pt x="236" y="33"/>
                </a:lnTo>
                <a:lnTo>
                  <a:pt x="236" y="37"/>
                </a:lnTo>
                <a:lnTo>
                  <a:pt x="232" y="42"/>
                </a:lnTo>
                <a:lnTo>
                  <a:pt x="227" y="46"/>
                </a:lnTo>
                <a:lnTo>
                  <a:pt x="222" y="51"/>
                </a:lnTo>
                <a:lnTo>
                  <a:pt x="222" y="56"/>
                </a:lnTo>
                <a:lnTo>
                  <a:pt x="218" y="60"/>
                </a:lnTo>
                <a:lnTo>
                  <a:pt x="213" y="60"/>
                </a:lnTo>
                <a:lnTo>
                  <a:pt x="208" y="65"/>
                </a:lnTo>
                <a:lnTo>
                  <a:pt x="204" y="70"/>
                </a:lnTo>
                <a:lnTo>
                  <a:pt x="199" y="74"/>
                </a:lnTo>
                <a:lnTo>
                  <a:pt x="195" y="79"/>
                </a:lnTo>
                <a:lnTo>
                  <a:pt x="190" y="79"/>
                </a:lnTo>
                <a:lnTo>
                  <a:pt x="185" y="83"/>
                </a:lnTo>
                <a:lnTo>
                  <a:pt x="181" y="88"/>
                </a:lnTo>
                <a:lnTo>
                  <a:pt x="176" y="88"/>
                </a:lnTo>
                <a:lnTo>
                  <a:pt x="171" y="93"/>
                </a:lnTo>
                <a:lnTo>
                  <a:pt x="167" y="93"/>
                </a:lnTo>
                <a:lnTo>
                  <a:pt x="162" y="97"/>
                </a:lnTo>
                <a:lnTo>
                  <a:pt x="158" y="97"/>
                </a:lnTo>
                <a:lnTo>
                  <a:pt x="153" y="97"/>
                </a:lnTo>
                <a:lnTo>
                  <a:pt x="144" y="102"/>
                </a:lnTo>
                <a:lnTo>
                  <a:pt x="139" y="102"/>
                </a:lnTo>
                <a:lnTo>
                  <a:pt x="134" y="102"/>
                </a:lnTo>
                <a:lnTo>
                  <a:pt x="130" y="102"/>
                </a:lnTo>
                <a:lnTo>
                  <a:pt x="125" y="102"/>
                </a:lnTo>
                <a:close/>
              </a:path>
            </a:pathLst>
          </a:custGeom>
          <a:solidFill>
            <a:srgbClr val="F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2" name="Freeform 8"/>
          <p:cNvSpPr/>
          <p:nvPr/>
        </p:nvSpPr>
        <p:spPr bwMode="auto">
          <a:xfrm>
            <a:off x="4089400" y="2395538"/>
            <a:ext cx="160338" cy="117475"/>
          </a:xfrm>
          <a:custGeom>
            <a:avLst/>
            <a:gdLst>
              <a:gd name="T0" fmla="*/ 23 w 101"/>
              <a:gd name="T1" fmla="*/ 74 h 74"/>
              <a:gd name="T2" fmla="*/ 18 w 101"/>
              <a:gd name="T3" fmla="*/ 65 h 74"/>
              <a:gd name="T4" fmla="*/ 9 w 101"/>
              <a:gd name="T5" fmla="*/ 55 h 74"/>
              <a:gd name="T6" fmla="*/ 4 w 101"/>
              <a:gd name="T7" fmla="*/ 51 h 74"/>
              <a:gd name="T8" fmla="*/ 4 w 101"/>
              <a:gd name="T9" fmla="*/ 41 h 74"/>
              <a:gd name="T10" fmla="*/ 0 w 101"/>
              <a:gd name="T11" fmla="*/ 37 h 74"/>
              <a:gd name="T12" fmla="*/ 0 w 101"/>
              <a:gd name="T13" fmla="*/ 28 h 74"/>
              <a:gd name="T14" fmla="*/ 0 w 101"/>
              <a:gd name="T15" fmla="*/ 18 h 74"/>
              <a:gd name="T16" fmla="*/ 4 w 101"/>
              <a:gd name="T17" fmla="*/ 14 h 74"/>
              <a:gd name="T18" fmla="*/ 4 w 101"/>
              <a:gd name="T19" fmla="*/ 4 h 74"/>
              <a:gd name="T20" fmla="*/ 9 w 101"/>
              <a:gd name="T21" fmla="*/ 0 h 74"/>
              <a:gd name="T22" fmla="*/ 13 w 101"/>
              <a:gd name="T23" fmla="*/ 9 h 74"/>
              <a:gd name="T24" fmla="*/ 18 w 101"/>
              <a:gd name="T25" fmla="*/ 14 h 74"/>
              <a:gd name="T26" fmla="*/ 23 w 101"/>
              <a:gd name="T27" fmla="*/ 18 h 74"/>
              <a:gd name="T28" fmla="*/ 27 w 101"/>
              <a:gd name="T29" fmla="*/ 23 h 74"/>
              <a:gd name="T30" fmla="*/ 37 w 101"/>
              <a:gd name="T31" fmla="*/ 28 h 74"/>
              <a:gd name="T32" fmla="*/ 46 w 101"/>
              <a:gd name="T33" fmla="*/ 32 h 74"/>
              <a:gd name="T34" fmla="*/ 55 w 101"/>
              <a:gd name="T35" fmla="*/ 37 h 74"/>
              <a:gd name="T36" fmla="*/ 60 w 101"/>
              <a:gd name="T37" fmla="*/ 41 h 74"/>
              <a:gd name="T38" fmla="*/ 64 w 101"/>
              <a:gd name="T39" fmla="*/ 46 h 74"/>
              <a:gd name="T40" fmla="*/ 74 w 101"/>
              <a:gd name="T41" fmla="*/ 46 h 74"/>
              <a:gd name="T42" fmla="*/ 78 w 101"/>
              <a:gd name="T43" fmla="*/ 51 h 74"/>
              <a:gd name="T44" fmla="*/ 88 w 101"/>
              <a:gd name="T45" fmla="*/ 60 h 74"/>
              <a:gd name="T46" fmla="*/ 92 w 101"/>
              <a:gd name="T47" fmla="*/ 65 h 74"/>
              <a:gd name="T48" fmla="*/ 101 w 101"/>
              <a:gd name="T49" fmla="*/ 69 h 74"/>
              <a:gd name="T50" fmla="*/ 97 w 101"/>
              <a:gd name="T51" fmla="*/ 74 h 74"/>
              <a:gd name="T52" fmla="*/ 88 w 101"/>
              <a:gd name="T53" fmla="*/ 74 h 74"/>
              <a:gd name="T54" fmla="*/ 78 w 101"/>
              <a:gd name="T55" fmla="*/ 74 h 74"/>
              <a:gd name="T56" fmla="*/ 69 w 101"/>
              <a:gd name="T57" fmla="*/ 74 h 74"/>
              <a:gd name="T58" fmla="*/ 60 w 101"/>
              <a:gd name="T59" fmla="*/ 74 h 74"/>
              <a:gd name="T60" fmla="*/ 50 w 101"/>
              <a:gd name="T61" fmla="*/ 74 h 74"/>
              <a:gd name="T62" fmla="*/ 41 w 101"/>
              <a:gd name="T63" fmla="*/ 74 h 74"/>
              <a:gd name="T64" fmla="*/ 32 w 101"/>
              <a:gd name="T65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1" h="74">
                <a:moveTo>
                  <a:pt x="27" y="74"/>
                </a:moveTo>
                <a:lnTo>
                  <a:pt x="23" y="74"/>
                </a:lnTo>
                <a:lnTo>
                  <a:pt x="23" y="69"/>
                </a:lnTo>
                <a:lnTo>
                  <a:pt x="18" y="65"/>
                </a:lnTo>
                <a:lnTo>
                  <a:pt x="13" y="60"/>
                </a:lnTo>
                <a:lnTo>
                  <a:pt x="9" y="55"/>
                </a:lnTo>
                <a:lnTo>
                  <a:pt x="9" y="51"/>
                </a:lnTo>
                <a:lnTo>
                  <a:pt x="4" y="51"/>
                </a:lnTo>
                <a:lnTo>
                  <a:pt x="4" y="46"/>
                </a:lnTo>
                <a:lnTo>
                  <a:pt x="4" y="41"/>
                </a:lnTo>
                <a:lnTo>
                  <a:pt x="0" y="41"/>
                </a:lnTo>
                <a:lnTo>
                  <a:pt x="0" y="37"/>
                </a:lnTo>
                <a:lnTo>
                  <a:pt x="0" y="32"/>
                </a:lnTo>
                <a:lnTo>
                  <a:pt x="0" y="28"/>
                </a:lnTo>
                <a:lnTo>
                  <a:pt x="0" y="23"/>
                </a:lnTo>
                <a:lnTo>
                  <a:pt x="0" y="18"/>
                </a:lnTo>
                <a:lnTo>
                  <a:pt x="0" y="14"/>
                </a:lnTo>
                <a:lnTo>
                  <a:pt x="4" y="14"/>
                </a:lnTo>
                <a:lnTo>
                  <a:pt x="4" y="9"/>
                </a:lnTo>
                <a:lnTo>
                  <a:pt x="4" y="4"/>
                </a:lnTo>
                <a:lnTo>
                  <a:pt x="9" y="4"/>
                </a:lnTo>
                <a:lnTo>
                  <a:pt x="9" y="0"/>
                </a:lnTo>
                <a:lnTo>
                  <a:pt x="13" y="4"/>
                </a:lnTo>
                <a:lnTo>
                  <a:pt x="13" y="9"/>
                </a:lnTo>
                <a:lnTo>
                  <a:pt x="18" y="9"/>
                </a:lnTo>
                <a:lnTo>
                  <a:pt x="18" y="14"/>
                </a:lnTo>
                <a:lnTo>
                  <a:pt x="23" y="14"/>
                </a:lnTo>
                <a:lnTo>
                  <a:pt x="23" y="18"/>
                </a:lnTo>
                <a:lnTo>
                  <a:pt x="27" y="18"/>
                </a:lnTo>
                <a:lnTo>
                  <a:pt x="27" y="23"/>
                </a:lnTo>
                <a:lnTo>
                  <a:pt x="32" y="23"/>
                </a:lnTo>
                <a:lnTo>
                  <a:pt x="37" y="28"/>
                </a:lnTo>
                <a:lnTo>
                  <a:pt x="41" y="32"/>
                </a:lnTo>
                <a:lnTo>
                  <a:pt x="46" y="32"/>
                </a:lnTo>
                <a:lnTo>
                  <a:pt x="50" y="37"/>
                </a:lnTo>
                <a:lnTo>
                  <a:pt x="55" y="37"/>
                </a:lnTo>
                <a:lnTo>
                  <a:pt x="55" y="41"/>
                </a:lnTo>
                <a:lnTo>
                  <a:pt x="60" y="41"/>
                </a:lnTo>
                <a:lnTo>
                  <a:pt x="64" y="41"/>
                </a:lnTo>
                <a:lnTo>
                  <a:pt x="64" y="46"/>
                </a:lnTo>
                <a:lnTo>
                  <a:pt x="69" y="46"/>
                </a:lnTo>
                <a:lnTo>
                  <a:pt x="74" y="46"/>
                </a:lnTo>
                <a:lnTo>
                  <a:pt x="74" y="51"/>
                </a:lnTo>
                <a:lnTo>
                  <a:pt x="78" y="51"/>
                </a:lnTo>
                <a:lnTo>
                  <a:pt x="83" y="55"/>
                </a:lnTo>
                <a:lnTo>
                  <a:pt x="88" y="60"/>
                </a:lnTo>
                <a:lnTo>
                  <a:pt x="92" y="60"/>
                </a:lnTo>
                <a:lnTo>
                  <a:pt x="92" y="65"/>
                </a:lnTo>
                <a:lnTo>
                  <a:pt x="97" y="65"/>
                </a:lnTo>
                <a:lnTo>
                  <a:pt x="101" y="69"/>
                </a:lnTo>
                <a:lnTo>
                  <a:pt x="97" y="69"/>
                </a:lnTo>
                <a:lnTo>
                  <a:pt x="97" y="74"/>
                </a:lnTo>
                <a:lnTo>
                  <a:pt x="92" y="74"/>
                </a:lnTo>
                <a:lnTo>
                  <a:pt x="88" y="74"/>
                </a:lnTo>
                <a:lnTo>
                  <a:pt x="83" y="74"/>
                </a:lnTo>
                <a:lnTo>
                  <a:pt x="78" y="74"/>
                </a:lnTo>
                <a:lnTo>
                  <a:pt x="74" y="74"/>
                </a:lnTo>
                <a:lnTo>
                  <a:pt x="69" y="74"/>
                </a:lnTo>
                <a:lnTo>
                  <a:pt x="64" y="74"/>
                </a:lnTo>
                <a:lnTo>
                  <a:pt x="60" y="74"/>
                </a:lnTo>
                <a:lnTo>
                  <a:pt x="55" y="74"/>
                </a:lnTo>
                <a:lnTo>
                  <a:pt x="50" y="74"/>
                </a:lnTo>
                <a:lnTo>
                  <a:pt x="46" y="74"/>
                </a:lnTo>
                <a:lnTo>
                  <a:pt x="41" y="74"/>
                </a:lnTo>
                <a:lnTo>
                  <a:pt x="37" y="74"/>
                </a:lnTo>
                <a:lnTo>
                  <a:pt x="32" y="74"/>
                </a:lnTo>
                <a:lnTo>
                  <a:pt x="27" y="74"/>
                </a:lnTo>
                <a:close/>
              </a:path>
            </a:pathLst>
          </a:custGeom>
          <a:solidFill>
            <a:srgbClr val="F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3" name="Freeform 9"/>
          <p:cNvSpPr/>
          <p:nvPr/>
        </p:nvSpPr>
        <p:spPr bwMode="auto">
          <a:xfrm>
            <a:off x="3860800" y="2328863"/>
            <a:ext cx="265113" cy="330200"/>
          </a:xfrm>
          <a:custGeom>
            <a:avLst/>
            <a:gdLst>
              <a:gd name="T0" fmla="*/ 65 w 167"/>
              <a:gd name="T1" fmla="*/ 204 h 208"/>
              <a:gd name="T2" fmla="*/ 60 w 167"/>
              <a:gd name="T3" fmla="*/ 190 h 208"/>
              <a:gd name="T4" fmla="*/ 56 w 167"/>
              <a:gd name="T5" fmla="*/ 181 h 208"/>
              <a:gd name="T6" fmla="*/ 51 w 167"/>
              <a:gd name="T7" fmla="*/ 167 h 208"/>
              <a:gd name="T8" fmla="*/ 46 w 167"/>
              <a:gd name="T9" fmla="*/ 157 h 208"/>
              <a:gd name="T10" fmla="*/ 42 w 167"/>
              <a:gd name="T11" fmla="*/ 148 h 208"/>
              <a:gd name="T12" fmla="*/ 37 w 167"/>
              <a:gd name="T13" fmla="*/ 134 h 208"/>
              <a:gd name="T14" fmla="*/ 33 w 167"/>
              <a:gd name="T15" fmla="*/ 125 h 208"/>
              <a:gd name="T16" fmla="*/ 28 w 167"/>
              <a:gd name="T17" fmla="*/ 116 h 208"/>
              <a:gd name="T18" fmla="*/ 23 w 167"/>
              <a:gd name="T19" fmla="*/ 102 h 208"/>
              <a:gd name="T20" fmla="*/ 19 w 167"/>
              <a:gd name="T21" fmla="*/ 93 h 208"/>
              <a:gd name="T22" fmla="*/ 14 w 167"/>
              <a:gd name="T23" fmla="*/ 79 h 208"/>
              <a:gd name="T24" fmla="*/ 9 w 167"/>
              <a:gd name="T25" fmla="*/ 70 h 208"/>
              <a:gd name="T26" fmla="*/ 5 w 167"/>
              <a:gd name="T27" fmla="*/ 56 h 208"/>
              <a:gd name="T28" fmla="*/ 5 w 167"/>
              <a:gd name="T29" fmla="*/ 46 h 208"/>
              <a:gd name="T30" fmla="*/ 0 w 167"/>
              <a:gd name="T31" fmla="*/ 33 h 208"/>
              <a:gd name="T32" fmla="*/ 5 w 167"/>
              <a:gd name="T33" fmla="*/ 23 h 208"/>
              <a:gd name="T34" fmla="*/ 14 w 167"/>
              <a:gd name="T35" fmla="*/ 19 h 208"/>
              <a:gd name="T36" fmla="*/ 23 w 167"/>
              <a:gd name="T37" fmla="*/ 19 h 208"/>
              <a:gd name="T38" fmla="*/ 33 w 167"/>
              <a:gd name="T39" fmla="*/ 14 h 208"/>
              <a:gd name="T40" fmla="*/ 42 w 167"/>
              <a:gd name="T41" fmla="*/ 14 h 208"/>
              <a:gd name="T42" fmla="*/ 51 w 167"/>
              <a:gd name="T43" fmla="*/ 14 h 208"/>
              <a:gd name="T44" fmla="*/ 60 w 167"/>
              <a:gd name="T45" fmla="*/ 9 h 208"/>
              <a:gd name="T46" fmla="*/ 70 w 167"/>
              <a:gd name="T47" fmla="*/ 9 h 208"/>
              <a:gd name="T48" fmla="*/ 79 w 167"/>
              <a:gd name="T49" fmla="*/ 9 h 208"/>
              <a:gd name="T50" fmla="*/ 88 w 167"/>
              <a:gd name="T51" fmla="*/ 9 h 208"/>
              <a:gd name="T52" fmla="*/ 97 w 167"/>
              <a:gd name="T53" fmla="*/ 9 h 208"/>
              <a:gd name="T54" fmla="*/ 107 w 167"/>
              <a:gd name="T55" fmla="*/ 5 h 208"/>
              <a:gd name="T56" fmla="*/ 116 w 167"/>
              <a:gd name="T57" fmla="*/ 5 h 208"/>
              <a:gd name="T58" fmla="*/ 125 w 167"/>
              <a:gd name="T59" fmla="*/ 0 h 208"/>
              <a:gd name="T60" fmla="*/ 134 w 167"/>
              <a:gd name="T61" fmla="*/ 5 h 208"/>
              <a:gd name="T62" fmla="*/ 134 w 167"/>
              <a:gd name="T63" fmla="*/ 14 h 208"/>
              <a:gd name="T64" fmla="*/ 130 w 167"/>
              <a:gd name="T65" fmla="*/ 23 h 208"/>
              <a:gd name="T66" fmla="*/ 125 w 167"/>
              <a:gd name="T67" fmla="*/ 33 h 208"/>
              <a:gd name="T68" fmla="*/ 125 w 167"/>
              <a:gd name="T69" fmla="*/ 42 h 208"/>
              <a:gd name="T70" fmla="*/ 120 w 167"/>
              <a:gd name="T71" fmla="*/ 51 h 208"/>
              <a:gd name="T72" fmla="*/ 120 w 167"/>
              <a:gd name="T73" fmla="*/ 60 h 208"/>
              <a:gd name="T74" fmla="*/ 116 w 167"/>
              <a:gd name="T75" fmla="*/ 65 h 208"/>
              <a:gd name="T76" fmla="*/ 116 w 167"/>
              <a:gd name="T77" fmla="*/ 74 h 208"/>
              <a:gd name="T78" fmla="*/ 116 w 167"/>
              <a:gd name="T79" fmla="*/ 83 h 208"/>
              <a:gd name="T80" fmla="*/ 116 w 167"/>
              <a:gd name="T81" fmla="*/ 93 h 208"/>
              <a:gd name="T82" fmla="*/ 120 w 167"/>
              <a:gd name="T83" fmla="*/ 102 h 208"/>
              <a:gd name="T84" fmla="*/ 125 w 167"/>
              <a:gd name="T85" fmla="*/ 107 h 208"/>
              <a:gd name="T86" fmla="*/ 130 w 167"/>
              <a:gd name="T87" fmla="*/ 116 h 208"/>
              <a:gd name="T88" fmla="*/ 134 w 167"/>
              <a:gd name="T89" fmla="*/ 120 h 208"/>
              <a:gd name="T90" fmla="*/ 139 w 167"/>
              <a:gd name="T91" fmla="*/ 125 h 208"/>
              <a:gd name="T92" fmla="*/ 144 w 167"/>
              <a:gd name="T93" fmla="*/ 130 h 208"/>
              <a:gd name="T94" fmla="*/ 148 w 167"/>
              <a:gd name="T95" fmla="*/ 134 h 208"/>
              <a:gd name="T96" fmla="*/ 153 w 167"/>
              <a:gd name="T97" fmla="*/ 139 h 208"/>
              <a:gd name="T98" fmla="*/ 153 w 167"/>
              <a:gd name="T99" fmla="*/ 148 h 208"/>
              <a:gd name="T100" fmla="*/ 157 w 167"/>
              <a:gd name="T101" fmla="*/ 153 h 208"/>
              <a:gd name="T102" fmla="*/ 157 w 167"/>
              <a:gd name="T103" fmla="*/ 162 h 208"/>
              <a:gd name="T104" fmla="*/ 162 w 167"/>
              <a:gd name="T105" fmla="*/ 167 h 208"/>
              <a:gd name="T106" fmla="*/ 162 w 167"/>
              <a:gd name="T107" fmla="*/ 176 h 208"/>
              <a:gd name="T108" fmla="*/ 167 w 167"/>
              <a:gd name="T109" fmla="*/ 181 h 208"/>
              <a:gd name="T110" fmla="*/ 167 w 167"/>
              <a:gd name="T111" fmla="*/ 19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7" h="208">
                <a:moveTo>
                  <a:pt x="65" y="208"/>
                </a:moveTo>
                <a:lnTo>
                  <a:pt x="65" y="204"/>
                </a:lnTo>
                <a:lnTo>
                  <a:pt x="60" y="194"/>
                </a:lnTo>
                <a:lnTo>
                  <a:pt x="60" y="190"/>
                </a:lnTo>
                <a:lnTo>
                  <a:pt x="56" y="185"/>
                </a:lnTo>
                <a:lnTo>
                  <a:pt x="56" y="181"/>
                </a:lnTo>
                <a:lnTo>
                  <a:pt x="51" y="176"/>
                </a:lnTo>
                <a:lnTo>
                  <a:pt x="51" y="167"/>
                </a:lnTo>
                <a:lnTo>
                  <a:pt x="46" y="162"/>
                </a:lnTo>
                <a:lnTo>
                  <a:pt x="46" y="157"/>
                </a:lnTo>
                <a:lnTo>
                  <a:pt x="42" y="153"/>
                </a:lnTo>
                <a:lnTo>
                  <a:pt x="42" y="148"/>
                </a:lnTo>
                <a:lnTo>
                  <a:pt x="37" y="144"/>
                </a:lnTo>
                <a:lnTo>
                  <a:pt x="37" y="134"/>
                </a:lnTo>
                <a:lnTo>
                  <a:pt x="33" y="130"/>
                </a:lnTo>
                <a:lnTo>
                  <a:pt x="33" y="125"/>
                </a:lnTo>
                <a:lnTo>
                  <a:pt x="28" y="120"/>
                </a:lnTo>
                <a:lnTo>
                  <a:pt x="28" y="116"/>
                </a:lnTo>
                <a:lnTo>
                  <a:pt x="23" y="111"/>
                </a:lnTo>
                <a:lnTo>
                  <a:pt x="23" y="102"/>
                </a:lnTo>
                <a:lnTo>
                  <a:pt x="19" y="97"/>
                </a:lnTo>
                <a:lnTo>
                  <a:pt x="19" y="93"/>
                </a:lnTo>
                <a:lnTo>
                  <a:pt x="14" y="88"/>
                </a:lnTo>
                <a:lnTo>
                  <a:pt x="14" y="79"/>
                </a:lnTo>
                <a:lnTo>
                  <a:pt x="9" y="74"/>
                </a:lnTo>
                <a:lnTo>
                  <a:pt x="9" y="70"/>
                </a:lnTo>
                <a:lnTo>
                  <a:pt x="9" y="65"/>
                </a:lnTo>
                <a:lnTo>
                  <a:pt x="5" y="56"/>
                </a:lnTo>
                <a:lnTo>
                  <a:pt x="5" y="51"/>
                </a:lnTo>
                <a:lnTo>
                  <a:pt x="5" y="46"/>
                </a:lnTo>
                <a:lnTo>
                  <a:pt x="0" y="42"/>
                </a:lnTo>
                <a:lnTo>
                  <a:pt x="0" y="33"/>
                </a:lnTo>
                <a:lnTo>
                  <a:pt x="0" y="28"/>
                </a:lnTo>
                <a:lnTo>
                  <a:pt x="5" y="23"/>
                </a:lnTo>
                <a:lnTo>
                  <a:pt x="9" y="23"/>
                </a:lnTo>
                <a:lnTo>
                  <a:pt x="14" y="19"/>
                </a:lnTo>
                <a:lnTo>
                  <a:pt x="19" y="19"/>
                </a:lnTo>
                <a:lnTo>
                  <a:pt x="23" y="19"/>
                </a:lnTo>
                <a:lnTo>
                  <a:pt x="28" y="19"/>
                </a:lnTo>
                <a:lnTo>
                  <a:pt x="33" y="14"/>
                </a:lnTo>
                <a:lnTo>
                  <a:pt x="37" y="14"/>
                </a:lnTo>
                <a:lnTo>
                  <a:pt x="42" y="14"/>
                </a:lnTo>
                <a:lnTo>
                  <a:pt x="46" y="14"/>
                </a:lnTo>
                <a:lnTo>
                  <a:pt x="51" y="14"/>
                </a:lnTo>
                <a:lnTo>
                  <a:pt x="56" y="9"/>
                </a:lnTo>
                <a:lnTo>
                  <a:pt x="60" y="9"/>
                </a:lnTo>
                <a:lnTo>
                  <a:pt x="65" y="9"/>
                </a:lnTo>
                <a:lnTo>
                  <a:pt x="70" y="9"/>
                </a:lnTo>
                <a:lnTo>
                  <a:pt x="74" y="9"/>
                </a:lnTo>
                <a:lnTo>
                  <a:pt x="79" y="9"/>
                </a:lnTo>
                <a:lnTo>
                  <a:pt x="83" y="9"/>
                </a:lnTo>
                <a:lnTo>
                  <a:pt x="88" y="9"/>
                </a:lnTo>
                <a:lnTo>
                  <a:pt x="93" y="9"/>
                </a:lnTo>
                <a:lnTo>
                  <a:pt x="97" y="9"/>
                </a:lnTo>
                <a:lnTo>
                  <a:pt x="102" y="5"/>
                </a:lnTo>
                <a:lnTo>
                  <a:pt x="107" y="5"/>
                </a:lnTo>
                <a:lnTo>
                  <a:pt x="111" y="5"/>
                </a:lnTo>
                <a:lnTo>
                  <a:pt x="116" y="5"/>
                </a:lnTo>
                <a:lnTo>
                  <a:pt x="120" y="0"/>
                </a:lnTo>
                <a:lnTo>
                  <a:pt x="125" y="0"/>
                </a:lnTo>
                <a:lnTo>
                  <a:pt x="134" y="0"/>
                </a:lnTo>
                <a:lnTo>
                  <a:pt x="134" y="5"/>
                </a:lnTo>
                <a:lnTo>
                  <a:pt x="134" y="9"/>
                </a:lnTo>
                <a:lnTo>
                  <a:pt x="134" y="14"/>
                </a:lnTo>
                <a:lnTo>
                  <a:pt x="130" y="19"/>
                </a:lnTo>
                <a:lnTo>
                  <a:pt x="130" y="23"/>
                </a:lnTo>
                <a:lnTo>
                  <a:pt x="130" y="28"/>
                </a:lnTo>
                <a:lnTo>
                  <a:pt x="125" y="33"/>
                </a:lnTo>
                <a:lnTo>
                  <a:pt x="125" y="37"/>
                </a:lnTo>
                <a:lnTo>
                  <a:pt x="125" y="42"/>
                </a:lnTo>
                <a:lnTo>
                  <a:pt x="120" y="46"/>
                </a:lnTo>
                <a:lnTo>
                  <a:pt x="120" y="51"/>
                </a:lnTo>
                <a:lnTo>
                  <a:pt x="120" y="56"/>
                </a:lnTo>
                <a:lnTo>
                  <a:pt x="120" y="60"/>
                </a:lnTo>
                <a:lnTo>
                  <a:pt x="116" y="60"/>
                </a:lnTo>
                <a:lnTo>
                  <a:pt x="116" y="65"/>
                </a:lnTo>
                <a:lnTo>
                  <a:pt x="116" y="70"/>
                </a:lnTo>
                <a:lnTo>
                  <a:pt x="116" y="74"/>
                </a:lnTo>
                <a:lnTo>
                  <a:pt x="116" y="79"/>
                </a:lnTo>
                <a:lnTo>
                  <a:pt x="116" y="83"/>
                </a:lnTo>
                <a:lnTo>
                  <a:pt x="116" y="88"/>
                </a:lnTo>
                <a:lnTo>
                  <a:pt x="116" y="93"/>
                </a:lnTo>
                <a:lnTo>
                  <a:pt x="120" y="97"/>
                </a:lnTo>
                <a:lnTo>
                  <a:pt x="120" y="102"/>
                </a:lnTo>
                <a:lnTo>
                  <a:pt x="120" y="107"/>
                </a:lnTo>
                <a:lnTo>
                  <a:pt x="125" y="107"/>
                </a:lnTo>
                <a:lnTo>
                  <a:pt x="125" y="111"/>
                </a:lnTo>
                <a:lnTo>
                  <a:pt x="130" y="116"/>
                </a:lnTo>
                <a:lnTo>
                  <a:pt x="134" y="116"/>
                </a:lnTo>
                <a:lnTo>
                  <a:pt x="134" y="120"/>
                </a:lnTo>
                <a:lnTo>
                  <a:pt x="139" y="120"/>
                </a:lnTo>
                <a:lnTo>
                  <a:pt x="139" y="125"/>
                </a:lnTo>
                <a:lnTo>
                  <a:pt x="144" y="125"/>
                </a:lnTo>
                <a:lnTo>
                  <a:pt x="144" y="130"/>
                </a:lnTo>
                <a:lnTo>
                  <a:pt x="148" y="130"/>
                </a:lnTo>
                <a:lnTo>
                  <a:pt x="148" y="134"/>
                </a:lnTo>
                <a:lnTo>
                  <a:pt x="148" y="139"/>
                </a:lnTo>
                <a:lnTo>
                  <a:pt x="153" y="139"/>
                </a:lnTo>
                <a:lnTo>
                  <a:pt x="153" y="144"/>
                </a:lnTo>
                <a:lnTo>
                  <a:pt x="153" y="148"/>
                </a:lnTo>
                <a:lnTo>
                  <a:pt x="157" y="148"/>
                </a:lnTo>
                <a:lnTo>
                  <a:pt x="157" y="153"/>
                </a:lnTo>
                <a:lnTo>
                  <a:pt x="157" y="157"/>
                </a:lnTo>
                <a:lnTo>
                  <a:pt x="157" y="162"/>
                </a:lnTo>
                <a:lnTo>
                  <a:pt x="157" y="167"/>
                </a:lnTo>
                <a:lnTo>
                  <a:pt x="162" y="167"/>
                </a:lnTo>
                <a:lnTo>
                  <a:pt x="162" y="171"/>
                </a:lnTo>
                <a:lnTo>
                  <a:pt x="162" y="176"/>
                </a:lnTo>
                <a:lnTo>
                  <a:pt x="162" y="181"/>
                </a:lnTo>
                <a:lnTo>
                  <a:pt x="167" y="181"/>
                </a:lnTo>
                <a:lnTo>
                  <a:pt x="167" y="185"/>
                </a:lnTo>
                <a:lnTo>
                  <a:pt x="167" y="190"/>
                </a:lnTo>
                <a:lnTo>
                  <a:pt x="65" y="208"/>
                </a:lnTo>
                <a:close/>
              </a:path>
            </a:pathLst>
          </a:custGeom>
          <a:solidFill>
            <a:srgbClr val="F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4" name="Freeform 10"/>
          <p:cNvSpPr/>
          <p:nvPr/>
        </p:nvSpPr>
        <p:spPr bwMode="auto">
          <a:xfrm>
            <a:off x="2266950" y="2328863"/>
            <a:ext cx="1666875" cy="1565275"/>
          </a:xfrm>
          <a:custGeom>
            <a:avLst/>
            <a:gdLst>
              <a:gd name="T0" fmla="*/ 949 w 1050"/>
              <a:gd name="T1" fmla="*/ 343 h 986"/>
              <a:gd name="T2" fmla="*/ 912 w 1050"/>
              <a:gd name="T3" fmla="*/ 356 h 986"/>
              <a:gd name="T4" fmla="*/ 884 w 1050"/>
              <a:gd name="T5" fmla="*/ 375 h 986"/>
              <a:gd name="T6" fmla="*/ 875 w 1050"/>
              <a:gd name="T7" fmla="*/ 426 h 986"/>
              <a:gd name="T8" fmla="*/ 861 w 1050"/>
              <a:gd name="T9" fmla="*/ 565 h 986"/>
              <a:gd name="T10" fmla="*/ 833 w 1050"/>
              <a:gd name="T11" fmla="*/ 699 h 986"/>
              <a:gd name="T12" fmla="*/ 805 w 1050"/>
              <a:gd name="T13" fmla="*/ 833 h 986"/>
              <a:gd name="T14" fmla="*/ 773 w 1050"/>
              <a:gd name="T15" fmla="*/ 953 h 986"/>
              <a:gd name="T16" fmla="*/ 713 w 1050"/>
              <a:gd name="T17" fmla="*/ 972 h 986"/>
              <a:gd name="T18" fmla="*/ 653 w 1050"/>
              <a:gd name="T19" fmla="*/ 981 h 986"/>
              <a:gd name="T20" fmla="*/ 588 w 1050"/>
              <a:gd name="T21" fmla="*/ 986 h 986"/>
              <a:gd name="T22" fmla="*/ 514 w 1050"/>
              <a:gd name="T23" fmla="*/ 986 h 986"/>
              <a:gd name="T24" fmla="*/ 398 w 1050"/>
              <a:gd name="T25" fmla="*/ 972 h 986"/>
              <a:gd name="T26" fmla="*/ 287 w 1050"/>
              <a:gd name="T27" fmla="*/ 935 h 986"/>
              <a:gd name="T28" fmla="*/ 185 w 1050"/>
              <a:gd name="T29" fmla="*/ 884 h 986"/>
              <a:gd name="T30" fmla="*/ 93 w 1050"/>
              <a:gd name="T31" fmla="*/ 833 h 986"/>
              <a:gd name="T32" fmla="*/ 65 w 1050"/>
              <a:gd name="T33" fmla="*/ 810 h 986"/>
              <a:gd name="T34" fmla="*/ 46 w 1050"/>
              <a:gd name="T35" fmla="*/ 782 h 986"/>
              <a:gd name="T36" fmla="*/ 33 w 1050"/>
              <a:gd name="T37" fmla="*/ 745 h 986"/>
              <a:gd name="T38" fmla="*/ 70 w 1050"/>
              <a:gd name="T39" fmla="*/ 671 h 986"/>
              <a:gd name="T40" fmla="*/ 125 w 1050"/>
              <a:gd name="T41" fmla="*/ 574 h 986"/>
              <a:gd name="T42" fmla="*/ 171 w 1050"/>
              <a:gd name="T43" fmla="*/ 472 h 986"/>
              <a:gd name="T44" fmla="*/ 218 w 1050"/>
              <a:gd name="T45" fmla="*/ 375 h 986"/>
              <a:gd name="T46" fmla="*/ 213 w 1050"/>
              <a:gd name="T47" fmla="*/ 324 h 986"/>
              <a:gd name="T48" fmla="*/ 176 w 1050"/>
              <a:gd name="T49" fmla="*/ 319 h 986"/>
              <a:gd name="T50" fmla="*/ 139 w 1050"/>
              <a:gd name="T51" fmla="*/ 310 h 986"/>
              <a:gd name="T52" fmla="*/ 102 w 1050"/>
              <a:gd name="T53" fmla="*/ 296 h 986"/>
              <a:gd name="T54" fmla="*/ 65 w 1050"/>
              <a:gd name="T55" fmla="*/ 287 h 986"/>
              <a:gd name="T56" fmla="*/ 28 w 1050"/>
              <a:gd name="T57" fmla="*/ 278 h 986"/>
              <a:gd name="T58" fmla="*/ 0 w 1050"/>
              <a:gd name="T59" fmla="*/ 255 h 986"/>
              <a:gd name="T60" fmla="*/ 9 w 1050"/>
              <a:gd name="T61" fmla="*/ 199 h 986"/>
              <a:gd name="T62" fmla="*/ 33 w 1050"/>
              <a:gd name="T63" fmla="*/ 148 h 986"/>
              <a:gd name="T64" fmla="*/ 60 w 1050"/>
              <a:gd name="T65" fmla="*/ 97 h 986"/>
              <a:gd name="T66" fmla="*/ 83 w 1050"/>
              <a:gd name="T67" fmla="*/ 46 h 986"/>
              <a:gd name="T68" fmla="*/ 120 w 1050"/>
              <a:gd name="T69" fmla="*/ 42 h 986"/>
              <a:gd name="T70" fmla="*/ 157 w 1050"/>
              <a:gd name="T71" fmla="*/ 42 h 986"/>
              <a:gd name="T72" fmla="*/ 204 w 1050"/>
              <a:gd name="T73" fmla="*/ 56 h 986"/>
              <a:gd name="T74" fmla="*/ 236 w 1050"/>
              <a:gd name="T75" fmla="*/ 93 h 986"/>
              <a:gd name="T76" fmla="*/ 264 w 1050"/>
              <a:gd name="T77" fmla="*/ 134 h 986"/>
              <a:gd name="T78" fmla="*/ 301 w 1050"/>
              <a:gd name="T79" fmla="*/ 167 h 986"/>
              <a:gd name="T80" fmla="*/ 338 w 1050"/>
              <a:gd name="T81" fmla="*/ 181 h 986"/>
              <a:gd name="T82" fmla="*/ 356 w 1050"/>
              <a:gd name="T83" fmla="*/ 208 h 986"/>
              <a:gd name="T84" fmla="*/ 366 w 1050"/>
              <a:gd name="T85" fmla="*/ 245 h 986"/>
              <a:gd name="T86" fmla="*/ 380 w 1050"/>
              <a:gd name="T87" fmla="*/ 282 h 986"/>
              <a:gd name="T88" fmla="*/ 393 w 1050"/>
              <a:gd name="T89" fmla="*/ 324 h 986"/>
              <a:gd name="T90" fmla="*/ 421 w 1050"/>
              <a:gd name="T91" fmla="*/ 361 h 986"/>
              <a:gd name="T92" fmla="*/ 449 w 1050"/>
              <a:gd name="T93" fmla="*/ 393 h 986"/>
              <a:gd name="T94" fmla="*/ 477 w 1050"/>
              <a:gd name="T95" fmla="*/ 430 h 986"/>
              <a:gd name="T96" fmla="*/ 528 w 1050"/>
              <a:gd name="T97" fmla="*/ 380 h 986"/>
              <a:gd name="T98" fmla="*/ 574 w 1050"/>
              <a:gd name="T99" fmla="*/ 319 h 986"/>
              <a:gd name="T100" fmla="*/ 606 w 1050"/>
              <a:gd name="T101" fmla="*/ 255 h 986"/>
              <a:gd name="T102" fmla="*/ 634 w 1050"/>
              <a:gd name="T103" fmla="*/ 185 h 986"/>
              <a:gd name="T104" fmla="*/ 690 w 1050"/>
              <a:gd name="T105" fmla="*/ 157 h 986"/>
              <a:gd name="T106" fmla="*/ 740 w 1050"/>
              <a:gd name="T107" fmla="*/ 111 h 986"/>
              <a:gd name="T108" fmla="*/ 787 w 1050"/>
              <a:gd name="T109" fmla="*/ 60 h 986"/>
              <a:gd name="T110" fmla="*/ 824 w 1050"/>
              <a:gd name="T111" fmla="*/ 9 h 986"/>
              <a:gd name="T112" fmla="*/ 856 w 1050"/>
              <a:gd name="T113" fmla="*/ 0 h 986"/>
              <a:gd name="T114" fmla="*/ 935 w 1050"/>
              <a:gd name="T115" fmla="*/ 5 h 986"/>
              <a:gd name="T116" fmla="*/ 976 w 1050"/>
              <a:gd name="T117" fmla="*/ 51 h 986"/>
              <a:gd name="T118" fmla="*/ 1000 w 1050"/>
              <a:gd name="T119" fmla="*/ 107 h 986"/>
              <a:gd name="T120" fmla="*/ 1013 w 1050"/>
              <a:gd name="T121" fmla="*/ 167 h 986"/>
              <a:gd name="T122" fmla="*/ 1037 w 1050"/>
              <a:gd name="T123" fmla="*/ 222 h 986"/>
              <a:gd name="T124" fmla="*/ 1041 w 1050"/>
              <a:gd name="T125" fmla="*/ 25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50" h="986">
                <a:moveTo>
                  <a:pt x="981" y="329"/>
                </a:moveTo>
                <a:lnTo>
                  <a:pt x="976" y="329"/>
                </a:lnTo>
                <a:lnTo>
                  <a:pt x="972" y="333"/>
                </a:lnTo>
                <a:lnTo>
                  <a:pt x="967" y="338"/>
                </a:lnTo>
                <a:lnTo>
                  <a:pt x="963" y="338"/>
                </a:lnTo>
                <a:lnTo>
                  <a:pt x="958" y="338"/>
                </a:lnTo>
                <a:lnTo>
                  <a:pt x="953" y="343"/>
                </a:lnTo>
                <a:lnTo>
                  <a:pt x="949" y="343"/>
                </a:lnTo>
                <a:lnTo>
                  <a:pt x="944" y="343"/>
                </a:lnTo>
                <a:lnTo>
                  <a:pt x="939" y="347"/>
                </a:lnTo>
                <a:lnTo>
                  <a:pt x="935" y="347"/>
                </a:lnTo>
                <a:lnTo>
                  <a:pt x="930" y="347"/>
                </a:lnTo>
                <a:lnTo>
                  <a:pt x="926" y="352"/>
                </a:lnTo>
                <a:lnTo>
                  <a:pt x="921" y="352"/>
                </a:lnTo>
                <a:lnTo>
                  <a:pt x="916" y="352"/>
                </a:lnTo>
                <a:lnTo>
                  <a:pt x="912" y="356"/>
                </a:lnTo>
                <a:lnTo>
                  <a:pt x="907" y="356"/>
                </a:lnTo>
                <a:lnTo>
                  <a:pt x="902" y="361"/>
                </a:lnTo>
                <a:lnTo>
                  <a:pt x="898" y="361"/>
                </a:lnTo>
                <a:lnTo>
                  <a:pt x="893" y="366"/>
                </a:lnTo>
                <a:lnTo>
                  <a:pt x="888" y="366"/>
                </a:lnTo>
                <a:lnTo>
                  <a:pt x="888" y="370"/>
                </a:lnTo>
                <a:lnTo>
                  <a:pt x="884" y="370"/>
                </a:lnTo>
                <a:lnTo>
                  <a:pt x="884" y="375"/>
                </a:lnTo>
                <a:lnTo>
                  <a:pt x="879" y="380"/>
                </a:lnTo>
                <a:lnTo>
                  <a:pt x="879" y="384"/>
                </a:lnTo>
                <a:lnTo>
                  <a:pt x="875" y="389"/>
                </a:lnTo>
                <a:lnTo>
                  <a:pt x="875" y="393"/>
                </a:lnTo>
                <a:lnTo>
                  <a:pt x="875" y="398"/>
                </a:lnTo>
                <a:lnTo>
                  <a:pt x="875" y="403"/>
                </a:lnTo>
                <a:lnTo>
                  <a:pt x="875" y="407"/>
                </a:lnTo>
                <a:lnTo>
                  <a:pt x="875" y="426"/>
                </a:lnTo>
                <a:lnTo>
                  <a:pt x="875" y="440"/>
                </a:lnTo>
                <a:lnTo>
                  <a:pt x="875" y="458"/>
                </a:lnTo>
                <a:lnTo>
                  <a:pt x="870" y="477"/>
                </a:lnTo>
                <a:lnTo>
                  <a:pt x="870" y="495"/>
                </a:lnTo>
                <a:lnTo>
                  <a:pt x="865" y="514"/>
                </a:lnTo>
                <a:lnTo>
                  <a:pt x="865" y="528"/>
                </a:lnTo>
                <a:lnTo>
                  <a:pt x="865" y="546"/>
                </a:lnTo>
                <a:lnTo>
                  <a:pt x="861" y="565"/>
                </a:lnTo>
                <a:lnTo>
                  <a:pt x="856" y="579"/>
                </a:lnTo>
                <a:lnTo>
                  <a:pt x="856" y="597"/>
                </a:lnTo>
                <a:lnTo>
                  <a:pt x="851" y="616"/>
                </a:lnTo>
                <a:lnTo>
                  <a:pt x="847" y="634"/>
                </a:lnTo>
                <a:lnTo>
                  <a:pt x="847" y="648"/>
                </a:lnTo>
                <a:lnTo>
                  <a:pt x="842" y="666"/>
                </a:lnTo>
                <a:lnTo>
                  <a:pt x="838" y="685"/>
                </a:lnTo>
                <a:lnTo>
                  <a:pt x="833" y="699"/>
                </a:lnTo>
                <a:lnTo>
                  <a:pt x="833" y="717"/>
                </a:lnTo>
                <a:lnTo>
                  <a:pt x="828" y="736"/>
                </a:lnTo>
                <a:lnTo>
                  <a:pt x="824" y="750"/>
                </a:lnTo>
                <a:lnTo>
                  <a:pt x="819" y="768"/>
                </a:lnTo>
                <a:lnTo>
                  <a:pt x="814" y="782"/>
                </a:lnTo>
                <a:lnTo>
                  <a:pt x="810" y="801"/>
                </a:lnTo>
                <a:lnTo>
                  <a:pt x="810" y="819"/>
                </a:lnTo>
                <a:lnTo>
                  <a:pt x="805" y="833"/>
                </a:lnTo>
                <a:lnTo>
                  <a:pt x="801" y="851"/>
                </a:lnTo>
                <a:lnTo>
                  <a:pt x="796" y="865"/>
                </a:lnTo>
                <a:lnTo>
                  <a:pt x="791" y="884"/>
                </a:lnTo>
                <a:lnTo>
                  <a:pt x="787" y="902"/>
                </a:lnTo>
                <a:lnTo>
                  <a:pt x="787" y="916"/>
                </a:lnTo>
                <a:lnTo>
                  <a:pt x="782" y="935"/>
                </a:lnTo>
                <a:lnTo>
                  <a:pt x="777" y="949"/>
                </a:lnTo>
                <a:lnTo>
                  <a:pt x="773" y="953"/>
                </a:lnTo>
                <a:lnTo>
                  <a:pt x="764" y="958"/>
                </a:lnTo>
                <a:lnTo>
                  <a:pt x="759" y="958"/>
                </a:lnTo>
                <a:lnTo>
                  <a:pt x="750" y="963"/>
                </a:lnTo>
                <a:lnTo>
                  <a:pt x="745" y="963"/>
                </a:lnTo>
                <a:lnTo>
                  <a:pt x="736" y="967"/>
                </a:lnTo>
                <a:lnTo>
                  <a:pt x="731" y="967"/>
                </a:lnTo>
                <a:lnTo>
                  <a:pt x="722" y="972"/>
                </a:lnTo>
                <a:lnTo>
                  <a:pt x="713" y="972"/>
                </a:lnTo>
                <a:lnTo>
                  <a:pt x="708" y="972"/>
                </a:lnTo>
                <a:lnTo>
                  <a:pt x="699" y="976"/>
                </a:lnTo>
                <a:lnTo>
                  <a:pt x="690" y="976"/>
                </a:lnTo>
                <a:lnTo>
                  <a:pt x="685" y="976"/>
                </a:lnTo>
                <a:lnTo>
                  <a:pt x="676" y="976"/>
                </a:lnTo>
                <a:lnTo>
                  <a:pt x="666" y="981"/>
                </a:lnTo>
                <a:lnTo>
                  <a:pt x="662" y="981"/>
                </a:lnTo>
                <a:lnTo>
                  <a:pt x="653" y="981"/>
                </a:lnTo>
                <a:lnTo>
                  <a:pt x="643" y="981"/>
                </a:lnTo>
                <a:lnTo>
                  <a:pt x="634" y="981"/>
                </a:lnTo>
                <a:lnTo>
                  <a:pt x="625" y="981"/>
                </a:lnTo>
                <a:lnTo>
                  <a:pt x="620" y="986"/>
                </a:lnTo>
                <a:lnTo>
                  <a:pt x="611" y="986"/>
                </a:lnTo>
                <a:lnTo>
                  <a:pt x="602" y="986"/>
                </a:lnTo>
                <a:lnTo>
                  <a:pt x="592" y="986"/>
                </a:lnTo>
                <a:lnTo>
                  <a:pt x="588" y="986"/>
                </a:lnTo>
                <a:lnTo>
                  <a:pt x="578" y="986"/>
                </a:lnTo>
                <a:lnTo>
                  <a:pt x="569" y="986"/>
                </a:lnTo>
                <a:lnTo>
                  <a:pt x="560" y="986"/>
                </a:lnTo>
                <a:lnTo>
                  <a:pt x="551" y="986"/>
                </a:lnTo>
                <a:lnTo>
                  <a:pt x="546" y="986"/>
                </a:lnTo>
                <a:lnTo>
                  <a:pt x="537" y="986"/>
                </a:lnTo>
                <a:lnTo>
                  <a:pt x="528" y="986"/>
                </a:lnTo>
                <a:lnTo>
                  <a:pt x="514" y="986"/>
                </a:lnTo>
                <a:lnTo>
                  <a:pt x="500" y="986"/>
                </a:lnTo>
                <a:lnTo>
                  <a:pt x="481" y="986"/>
                </a:lnTo>
                <a:lnTo>
                  <a:pt x="467" y="981"/>
                </a:lnTo>
                <a:lnTo>
                  <a:pt x="454" y="981"/>
                </a:lnTo>
                <a:lnTo>
                  <a:pt x="440" y="981"/>
                </a:lnTo>
                <a:lnTo>
                  <a:pt x="426" y="976"/>
                </a:lnTo>
                <a:lnTo>
                  <a:pt x="412" y="976"/>
                </a:lnTo>
                <a:lnTo>
                  <a:pt x="398" y="972"/>
                </a:lnTo>
                <a:lnTo>
                  <a:pt x="384" y="967"/>
                </a:lnTo>
                <a:lnTo>
                  <a:pt x="370" y="963"/>
                </a:lnTo>
                <a:lnTo>
                  <a:pt x="356" y="963"/>
                </a:lnTo>
                <a:lnTo>
                  <a:pt x="343" y="958"/>
                </a:lnTo>
                <a:lnTo>
                  <a:pt x="329" y="953"/>
                </a:lnTo>
                <a:lnTo>
                  <a:pt x="315" y="949"/>
                </a:lnTo>
                <a:lnTo>
                  <a:pt x="301" y="939"/>
                </a:lnTo>
                <a:lnTo>
                  <a:pt x="287" y="935"/>
                </a:lnTo>
                <a:lnTo>
                  <a:pt x="273" y="930"/>
                </a:lnTo>
                <a:lnTo>
                  <a:pt x="259" y="926"/>
                </a:lnTo>
                <a:lnTo>
                  <a:pt x="250" y="921"/>
                </a:lnTo>
                <a:lnTo>
                  <a:pt x="236" y="912"/>
                </a:lnTo>
                <a:lnTo>
                  <a:pt x="222" y="907"/>
                </a:lnTo>
                <a:lnTo>
                  <a:pt x="208" y="898"/>
                </a:lnTo>
                <a:lnTo>
                  <a:pt x="199" y="893"/>
                </a:lnTo>
                <a:lnTo>
                  <a:pt x="185" y="884"/>
                </a:lnTo>
                <a:lnTo>
                  <a:pt x="171" y="879"/>
                </a:lnTo>
                <a:lnTo>
                  <a:pt x="157" y="870"/>
                </a:lnTo>
                <a:lnTo>
                  <a:pt x="148" y="865"/>
                </a:lnTo>
                <a:lnTo>
                  <a:pt x="134" y="856"/>
                </a:lnTo>
                <a:lnTo>
                  <a:pt x="120" y="851"/>
                </a:lnTo>
                <a:lnTo>
                  <a:pt x="111" y="842"/>
                </a:lnTo>
                <a:lnTo>
                  <a:pt x="97" y="838"/>
                </a:lnTo>
                <a:lnTo>
                  <a:pt x="93" y="833"/>
                </a:lnTo>
                <a:lnTo>
                  <a:pt x="88" y="833"/>
                </a:lnTo>
                <a:lnTo>
                  <a:pt x="88" y="828"/>
                </a:lnTo>
                <a:lnTo>
                  <a:pt x="83" y="828"/>
                </a:lnTo>
                <a:lnTo>
                  <a:pt x="79" y="824"/>
                </a:lnTo>
                <a:lnTo>
                  <a:pt x="79" y="819"/>
                </a:lnTo>
                <a:lnTo>
                  <a:pt x="74" y="819"/>
                </a:lnTo>
                <a:lnTo>
                  <a:pt x="70" y="814"/>
                </a:lnTo>
                <a:lnTo>
                  <a:pt x="65" y="810"/>
                </a:lnTo>
                <a:lnTo>
                  <a:pt x="65" y="805"/>
                </a:lnTo>
                <a:lnTo>
                  <a:pt x="60" y="805"/>
                </a:lnTo>
                <a:lnTo>
                  <a:pt x="56" y="801"/>
                </a:lnTo>
                <a:lnTo>
                  <a:pt x="56" y="796"/>
                </a:lnTo>
                <a:lnTo>
                  <a:pt x="51" y="796"/>
                </a:lnTo>
                <a:lnTo>
                  <a:pt x="51" y="791"/>
                </a:lnTo>
                <a:lnTo>
                  <a:pt x="51" y="787"/>
                </a:lnTo>
                <a:lnTo>
                  <a:pt x="46" y="782"/>
                </a:lnTo>
                <a:lnTo>
                  <a:pt x="42" y="777"/>
                </a:lnTo>
                <a:lnTo>
                  <a:pt x="42" y="773"/>
                </a:lnTo>
                <a:lnTo>
                  <a:pt x="42" y="768"/>
                </a:lnTo>
                <a:lnTo>
                  <a:pt x="37" y="764"/>
                </a:lnTo>
                <a:lnTo>
                  <a:pt x="37" y="759"/>
                </a:lnTo>
                <a:lnTo>
                  <a:pt x="37" y="754"/>
                </a:lnTo>
                <a:lnTo>
                  <a:pt x="37" y="750"/>
                </a:lnTo>
                <a:lnTo>
                  <a:pt x="33" y="745"/>
                </a:lnTo>
                <a:lnTo>
                  <a:pt x="33" y="740"/>
                </a:lnTo>
                <a:lnTo>
                  <a:pt x="33" y="736"/>
                </a:lnTo>
                <a:lnTo>
                  <a:pt x="33" y="731"/>
                </a:lnTo>
                <a:lnTo>
                  <a:pt x="42" y="717"/>
                </a:lnTo>
                <a:lnTo>
                  <a:pt x="46" y="708"/>
                </a:lnTo>
                <a:lnTo>
                  <a:pt x="56" y="694"/>
                </a:lnTo>
                <a:lnTo>
                  <a:pt x="65" y="685"/>
                </a:lnTo>
                <a:lnTo>
                  <a:pt x="70" y="671"/>
                </a:lnTo>
                <a:lnTo>
                  <a:pt x="79" y="662"/>
                </a:lnTo>
                <a:lnTo>
                  <a:pt x="83" y="648"/>
                </a:lnTo>
                <a:lnTo>
                  <a:pt x="93" y="634"/>
                </a:lnTo>
                <a:lnTo>
                  <a:pt x="97" y="625"/>
                </a:lnTo>
                <a:lnTo>
                  <a:pt x="107" y="611"/>
                </a:lnTo>
                <a:lnTo>
                  <a:pt x="111" y="597"/>
                </a:lnTo>
                <a:lnTo>
                  <a:pt x="116" y="588"/>
                </a:lnTo>
                <a:lnTo>
                  <a:pt x="125" y="574"/>
                </a:lnTo>
                <a:lnTo>
                  <a:pt x="130" y="560"/>
                </a:lnTo>
                <a:lnTo>
                  <a:pt x="134" y="551"/>
                </a:lnTo>
                <a:lnTo>
                  <a:pt x="144" y="537"/>
                </a:lnTo>
                <a:lnTo>
                  <a:pt x="148" y="523"/>
                </a:lnTo>
                <a:lnTo>
                  <a:pt x="153" y="514"/>
                </a:lnTo>
                <a:lnTo>
                  <a:pt x="162" y="500"/>
                </a:lnTo>
                <a:lnTo>
                  <a:pt x="167" y="486"/>
                </a:lnTo>
                <a:lnTo>
                  <a:pt x="171" y="472"/>
                </a:lnTo>
                <a:lnTo>
                  <a:pt x="176" y="463"/>
                </a:lnTo>
                <a:lnTo>
                  <a:pt x="181" y="449"/>
                </a:lnTo>
                <a:lnTo>
                  <a:pt x="190" y="435"/>
                </a:lnTo>
                <a:lnTo>
                  <a:pt x="194" y="426"/>
                </a:lnTo>
                <a:lnTo>
                  <a:pt x="199" y="412"/>
                </a:lnTo>
                <a:lnTo>
                  <a:pt x="204" y="398"/>
                </a:lnTo>
                <a:lnTo>
                  <a:pt x="208" y="384"/>
                </a:lnTo>
                <a:lnTo>
                  <a:pt x="218" y="375"/>
                </a:lnTo>
                <a:lnTo>
                  <a:pt x="222" y="361"/>
                </a:lnTo>
                <a:lnTo>
                  <a:pt x="227" y="347"/>
                </a:lnTo>
                <a:lnTo>
                  <a:pt x="231" y="338"/>
                </a:lnTo>
                <a:lnTo>
                  <a:pt x="231" y="333"/>
                </a:lnTo>
                <a:lnTo>
                  <a:pt x="227" y="333"/>
                </a:lnTo>
                <a:lnTo>
                  <a:pt x="222" y="329"/>
                </a:lnTo>
                <a:lnTo>
                  <a:pt x="218" y="329"/>
                </a:lnTo>
                <a:lnTo>
                  <a:pt x="213" y="324"/>
                </a:lnTo>
                <a:lnTo>
                  <a:pt x="208" y="324"/>
                </a:lnTo>
                <a:lnTo>
                  <a:pt x="204" y="324"/>
                </a:lnTo>
                <a:lnTo>
                  <a:pt x="199" y="324"/>
                </a:lnTo>
                <a:lnTo>
                  <a:pt x="194" y="319"/>
                </a:lnTo>
                <a:lnTo>
                  <a:pt x="190" y="319"/>
                </a:lnTo>
                <a:lnTo>
                  <a:pt x="185" y="319"/>
                </a:lnTo>
                <a:lnTo>
                  <a:pt x="181" y="319"/>
                </a:lnTo>
                <a:lnTo>
                  <a:pt x="176" y="319"/>
                </a:lnTo>
                <a:lnTo>
                  <a:pt x="171" y="319"/>
                </a:lnTo>
                <a:lnTo>
                  <a:pt x="167" y="319"/>
                </a:lnTo>
                <a:lnTo>
                  <a:pt x="162" y="319"/>
                </a:lnTo>
                <a:lnTo>
                  <a:pt x="157" y="315"/>
                </a:lnTo>
                <a:lnTo>
                  <a:pt x="153" y="315"/>
                </a:lnTo>
                <a:lnTo>
                  <a:pt x="148" y="315"/>
                </a:lnTo>
                <a:lnTo>
                  <a:pt x="144" y="310"/>
                </a:lnTo>
                <a:lnTo>
                  <a:pt x="139" y="310"/>
                </a:lnTo>
                <a:lnTo>
                  <a:pt x="134" y="306"/>
                </a:lnTo>
                <a:lnTo>
                  <a:pt x="130" y="306"/>
                </a:lnTo>
                <a:lnTo>
                  <a:pt x="125" y="306"/>
                </a:lnTo>
                <a:lnTo>
                  <a:pt x="120" y="301"/>
                </a:lnTo>
                <a:lnTo>
                  <a:pt x="116" y="301"/>
                </a:lnTo>
                <a:lnTo>
                  <a:pt x="111" y="301"/>
                </a:lnTo>
                <a:lnTo>
                  <a:pt x="107" y="301"/>
                </a:lnTo>
                <a:lnTo>
                  <a:pt x="102" y="296"/>
                </a:lnTo>
                <a:lnTo>
                  <a:pt x="97" y="296"/>
                </a:lnTo>
                <a:lnTo>
                  <a:pt x="93" y="296"/>
                </a:lnTo>
                <a:lnTo>
                  <a:pt x="88" y="296"/>
                </a:lnTo>
                <a:lnTo>
                  <a:pt x="83" y="292"/>
                </a:lnTo>
                <a:lnTo>
                  <a:pt x="79" y="292"/>
                </a:lnTo>
                <a:lnTo>
                  <a:pt x="74" y="292"/>
                </a:lnTo>
                <a:lnTo>
                  <a:pt x="70" y="287"/>
                </a:lnTo>
                <a:lnTo>
                  <a:pt x="65" y="287"/>
                </a:lnTo>
                <a:lnTo>
                  <a:pt x="60" y="287"/>
                </a:lnTo>
                <a:lnTo>
                  <a:pt x="56" y="287"/>
                </a:lnTo>
                <a:lnTo>
                  <a:pt x="51" y="282"/>
                </a:lnTo>
                <a:lnTo>
                  <a:pt x="46" y="282"/>
                </a:lnTo>
                <a:lnTo>
                  <a:pt x="42" y="282"/>
                </a:lnTo>
                <a:lnTo>
                  <a:pt x="37" y="278"/>
                </a:lnTo>
                <a:lnTo>
                  <a:pt x="33" y="278"/>
                </a:lnTo>
                <a:lnTo>
                  <a:pt x="28" y="278"/>
                </a:lnTo>
                <a:lnTo>
                  <a:pt x="28" y="273"/>
                </a:lnTo>
                <a:lnTo>
                  <a:pt x="23" y="273"/>
                </a:lnTo>
                <a:lnTo>
                  <a:pt x="19" y="273"/>
                </a:lnTo>
                <a:lnTo>
                  <a:pt x="14" y="269"/>
                </a:lnTo>
                <a:lnTo>
                  <a:pt x="9" y="269"/>
                </a:lnTo>
                <a:lnTo>
                  <a:pt x="5" y="264"/>
                </a:lnTo>
                <a:lnTo>
                  <a:pt x="0" y="264"/>
                </a:lnTo>
                <a:lnTo>
                  <a:pt x="0" y="255"/>
                </a:lnTo>
                <a:lnTo>
                  <a:pt x="0" y="250"/>
                </a:lnTo>
                <a:lnTo>
                  <a:pt x="0" y="241"/>
                </a:lnTo>
                <a:lnTo>
                  <a:pt x="0" y="236"/>
                </a:lnTo>
                <a:lnTo>
                  <a:pt x="5" y="227"/>
                </a:lnTo>
                <a:lnTo>
                  <a:pt x="5" y="222"/>
                </a:lnTo>
                <a:lnTo>
                  <a:pt x="5" y="213"/>
                </a:lnTo>
                <a:lnTo>
                  <a:pt x="9" y="208"/>
                </a:lnTo>
                <a:lnTo>
                  <a:pt x="9" y="199"/>
                </a:lnTo>
                <a:lnTo>
                  <a:pt x="14" y="194"/>
                </a:lnTo>
                <a:lnTo>
                  <a:pt x="14" y="185"/>
                </a:lnTo>
                <a:lnTo>
                  <a:pt x="19" y="181"/>
                </a:lnTo>
                <a:lnTo>
                  <a:pt x="19" y="176"/>
                </a:lnTo>
                <a:lnTo>
                  <a:pt x="23" y="167"/>
                </a:lnTo>
                <a:lnTo>
                  <a:pt x="28" y="162"/>
                </a:lnTo>
                <a:lnTo>
                  <a:pt x="28" y="153"/>
                </a:lnTo>
                <a:lnTo>
                  <a:pt x="33" y="148"/>
                </a:lnTo>
                <a:lnTo>
                  <a:pt x="37" y="139"/>
                </a:lnTo>
                <a:lnTo>
                  <a:pt x="37" y="134"/>
                </a:lnTo>
                <a:lnTo>
                  <a:pt x="42" y="130"/>
                </a:lnTo>
                <a:lnTo>
                  <a:pt x="46" y="120"/>
                </a:lnTo>
                <a:lnTo>
                  <a:pt x="46" y="116"/>
                </a:lnTo>
                <a:lnTo>
                  <a:pt x="51" y="107"/>
                </a:lnTo>
                <a:lnTo>
                  <a:pt x="56" y="102"/>
                </a:lnTo>
                <a:lnTo>
                  <a:pt x="60" y="97"/>
                </a:lnTo>
                <a:lnTo>
                  <a:pt x="65" y="88"/>
                </a:lnTo>
                <a:lnTo>
                  <a:pt x="65" y="83"/>
                </a:lnTo>
                <a:lnTo>
                  <a:pt x="70" y="74"/>
                </a:lnTo>
                <a:lnTo>
                  <a:pt x="74" y="70"/>
                </a:lnTo>
                <a:lnTo>
                  <a:pt x="79" y="65"/>
                </a:lnTo>
                <a:lnTo>
                  <a:pt x="79" y="56"/>
                </a:lnTo>
                <a:lnTo>
                  <a:pt x="83" y="51"/>
                </a:lnTo>
                <a:lnTo>
                  <a:pt x="83" y="46"/>
                </a:lnTo>
                <a:lnTo>
                  <a:pt x="88" y="46"/>
                </a:lnTo>
                <a:lnTo>
                  <a:pt x="93" y="46"/>
                </a:lnTo>
                <a:lnTo>
                  <a:pt x="97" y="42"/>
                </a:lnTo>
                <a:lnTo>
                  <a:pt x="102" y="42"/>
                </a:lnTo>
                <a:lnTo>
                  <a:pt x="107" y="42"/>
                </a:lnTo>
                <a:lnTo>
                  <a:pt x="111" y="42"/>
                </a:lnTo>
                <a:lnTo>
                  <a:pt x="116" y="42"/>
                </a:lnTo>
                <a:lnTo>
                  <a:pt x="120" y="42"/>
                </a:lnTo>
                <a:lnTo>
                  <a:pt x="125" y="42"/>
                </a:lnTo>
                <a:lnTo>
                  <a:pt x="130" y="42"/>
                </a:lnTo>
                <a:lnTo>
                  <a:pt x="134" y="42"/>
                </a:lnTo>
                <a:lnTo>
                  <a:pt x="139" y="42"/>
                </a:lnTo>
                <a:lnTo>
                  <a:pt x="144" y="42"/>
                </a:lnTo>
                <a:lnTo>
                  <a:pt x="148" y="42"/>
                </a:lnTo>
                <a:lnTo>
                  <a:pt x="153" y="42"/>
                </a:lnTo>
                <a:lnTo>
                  <a:pt x="157" y="42"/>
                </a:lnTo>
                <a:lnTo>
                  <a:pt x="162" y="42"/>
                </a:lnTo>
                <a:lnTo>
                  <a:pt x="167" y="42"/>
                </a:lnTo>
                <a:lnTo>
                  <a:pt x="176" y="42"/>
                </a:lnTo>
                <a:lnTo>
                  <a:pt x="181" y="46"/>
                </a:lnTo>
                <a:lnTo>
                  <a:pt x="185" y="46"/>
                </a:lnTo>
                <a:lnTo>
                  <a:pt x="190" y="51"/>
                </a:lnTo>
                <a:lnTo>
                  <a:pt x="199" y="51"/>
                </a:lnTo>
                <a:lnTo>
                  <a:pt x="204" y="56"/>
                </a:lnTo>
                <a:lnTo>
                  <a:pt x="208" y="60"/>
                </a:lnTo>
                <a:lnTo>
                  <a:pt x="213" y="65"/>
                </a:lnTo>
                <a:lnTo>
                  <a:pt x="218" y="65"/>
                </a:lnTo>
                <a:lnTo>
                  <a:pt x="222" y="70"/>
                </a:lnTo>
                <a:lnTo>
                  <a:pt x="222" y="74"/>
                </a:lnTo>
                <a:lnTo>
                  <a:pt x="227" y="79"/>
                </a:lnTo>
                <a:lnTo>
                  <a:pt x="231" y="88"/>
                </a:lnTo>
                <a:lnTo>
                  <a:pt x="236" y="93"/>
                </a:lnTo>
                <a:lnTo>
                  <a:pt x="236" y="97"/>
                </a:lnTo>
                <a:lnTo>
                  <a:pt x="241" y="102"/>
                </a:lnTo>
                <a:lnTo>
                  <a:pt x="245" y="107"/>
                </a:lnTo>
                <a:lnTo>
                  <a:pt x="250" y="111"/>
                </a:lnTo>
                <a:lnTo>
                  <a:pt x="250" y="116"/>
                </a:lnTo>
                <a:lnTo>
                  <a:pt x="255" y="125"/>
                </a:lnTo>
                <a:lnTo>
                  <a:pt x="259" y="130"/>
                </a:lnTo>
                <a:lnTo>
                  <a:pt x="264" y="134"/>
                </a:lnTo>
                <a:lnTo>
                  <a:pt x="269" y="139"/>
                </a:lnTo>
                <a:lnTo>
                  <a:pt x="273" y="144"/>
                </a:lnTo>
                <a:lnTo>
                  <a:pt x="278" y="148"/>
                </a:lnTo>
                <a:lnTo>
                  <a:pt x="282" y="153"/>
                </a:lnTo>
                <a:lnTo>
                  <a:pt x="287" y="157"/>
                </a:lnTo>
                <a:lnTo>
                  <a:pt x="292" y="162"/>
                </a:lnTo>
                <a:lnTo>
                  <a:pt x="296" y="162"/>
                </a:lnTo>
                <a:lnTo>
                  <a:pt x="301" y="167"/>
                </a:lnTo>
                <a:lnTo>
                  <a:pt x="310" y="171"/>
                </a:lnTo>
                <a:lnTo>
                  <a:pt x="315" y="171"/>
                </a:lnTo>
                <a:lnTo>
                  <a:pt x="319" y="171"/>
                </a:lnTo>
                <a:lnTo>
                  <a:pt x="324" y="171"/>
                </a:lnTo>
                <a:lnTo>
                  <a:pt x="329" y="176"/>
                </a:lnTo>
                <a:lnTo>
                  <a:pt x="333" y="176"/>
                </a:lnTo>
                <a:lnTo>
                  <a:pt x="338" y="176"/>
                </a:lnTo>
                <a:lnTo>
                  <a:pt x="338" y="181"/>
                </a:lnTo>
                <a:lnTo>
                  <a:pt x="343" y="181"/>
                </a:lnTo>
                <a:lnTo>
                  <a:pt x="347" y="185"/>
                </a:lnTo>
                <a:lnTo>
                  <a:pt x="347" y="190"/>
                </a:lnTo>
                <a:lnTo>
                  <a:pt x="352" y="190"/>
                </a:lnTo>
                <a:lnTo>
                  <a:pt x="352" y="194"/>
                </a:lnTo>
                <a:lnTo>
                  <a:pt x="352" y="199"/>
                </a:lnTo>
                <a:lnTo>
                  <a:pt x="356" y="204"/>
                </a:lnTo>
                <a:lnTo>
                  <a:pt x="356" y="208"/>
                </a:lnTo>
                <a:lnTo>
                  <a:pt x="361" y="213"/>
                </a:lnTo>
                <a:lnTo>
                  <a:pt x="361" y="218"/>
                </a:lnTo>
                <a:lnTo>
                  <a:pt x="361" y="222"/>
                </a:lnTo>
                <a:lnTo>
                  <a:pt x="361" y="227"/>
                </a:lnTo>
                <a:lnTo>
                  <a:pt x="361" y="231"/>
                </a:lnTo>
                <a:lnTo>
                  <a:pt x="366" y="236"/>
                </a:lnTo>
                <a:lnTo>
                  <a:pt x="366" y="241"/>
                </a:lnTo>
                <a:lnTo>
                  <a:pt x="366" y="245"/>
                </a:lnTo>
                <a:lnTo>
                  <a:pt x="366" y="250"/>
                </a:lnTo>
                <a:lnTo>
                  <a:pt x="366" y="255"/>
                </a:lnTo>
                <a:lnTo>
                  <a:pt x="370" y="259"/>
                </a:lnTo>
                <a:lnTo>
                  <a:pt x="370" y="264"/>
                </a:lnTo>
                <a:lnTo>
                  <a:pt x="370" y="269"/>
                </a:lnTo>
                <a:lnTo>
                  <a:pt x="375" y="273"/>
                </a:lnTo>
                <a:lnTo>
                  <a:pt x="375" y="278"/>
                </a:lnTo>
                <a:lnTo>
                  <a:pt x="380" y="282"/>
                </a:lnTo>
                <a:lnTo>
                  <a:pt x="380" y="287"/>
                </a:lnTo>
                <a:lnTo>
                  <a:pt x="384" y="292"/>
                </a:lnTo>
                <a:lnTo>
                  <a:pt x="384" y="301"/>
                </a:lnTo>
                <a:lnTo>
                  <a:pt x="384" y="306"/>
                </a:lnTo>
                <a:lnTo>
                  <a:pt x="389" y="310"/>
                </a:lnTo>
                <a:lnTo>
                  <a:pt x="389" y="315"/>
                </a:lnTo>
                <a:lnTo>
                  <a:pt x="393" y="319"/>
                </a:lnTo>
                <a:lnTo>
                  <a:pt x="393" y="324"/>
                </a:lnTo>
                <a:lnTo>
                  <a:pt x="398" y="329"/>
                </a:lnTo>
                <a:lnTo>
                  <a:pt x="403" y="333"/>
                </a:lnTo>
                <a:lnTo>
                  <a:pt x="403" y="338"/>
                </a:lnTo>
                <a:lnTo>
                  <a:pt x="407" y="343"/>
                </a:lnTo>
                <a:lnTo>
                  <a:pt x="412" y="347"/>
                </a:lnTo>
                <a:lnTo>
                  <a:pt x="412" y="352"/>
                </a:lnTo>
                <a:lnTo>
                  <a:pt x="417" y="356"/>
                </a:lnTo>
                <a:lnTo>
                  <a:pt x="421" y="361"/>
                </a:lnTo>
                <a:lnTo>
                  <a:pt x="421" y="366"/>
                </a:lnTo>
                <a:lnTo>
                  <a:pt x="426" y="370"/>
                </a:lnTo>
                <a:lnTo>
                  <a:pt x="430" y="370"/>
                </a:lnTo>
                <a:lnTo>
                  <a:pt x="435" y="375"/>
                </a:lnTo>
                <a:lnTo>
                  <a:pt x="435" y="380"/>
                </a:lnTo>
                <a:lnTo>
                  <a:pt x="440" y="384"/>
                </a:lnTo>
                <a:lnTo>
                  <a:pt x="444" y="389"/>
                </a:lnTo>
                <a:lnTo>
                  <a:pt x="449" y="393"/>
                </a:lnTo>
                <a:lnTo>
                  <a:pt x="454" y="398"/>
                </a:lnTo>
                <a:lnTo>
                  <a:pt x="454" y="403"/>
                </a:lnTo>
                <a:lnTo>
                  <a:pt x="458" y="407"/>
                </a:lnTo>
                <a:lnTo>
                  <a:pt x="463" y="412"/>
                </a:lnTo>
                <a:lnTo>
                  <a:pt x="467" y="417"/>
                </a:lnTo>
                <a:lnTo>
                  <a:pt x="472" y="421"/>
                </a:lnTo>
                <a:lnTo>
                  <a:pt x="472" y="426"/>
                </a:lnTo>
                <a:lnTo>
                  <a:pt x="477" y="430"/>
                </a:lnTo>
                <a:lnTo>
                  <a:pt x="486" y="426"/>
                </a:lnTo>
                <a:lnTo>
                  <a:pt x="491" y="417"/>
                </a:lnTo>
                <a:lnTo>
                  <a:pt x="500" y="412"/>
                </a:lnTo>
                <a:lnTo>
                  <a:pt x="504" y="407"/>
                </a:lnTo>
                <a:lnTo>
                  <a:pt x="509" y="398"/>
                </a:lnTo>
                <a:lnTo>
                  <a:pt x="518" y="393"/>
                </a:lnTo>
                <a:lnTo>
                  <a:pt x="523" y="384"/>
                </a:lnTo>
                <a:lnTo>
                  <a:pt x="528" y="380"/>
                </a:lnTo>
                <a:lnTo>
                  <a:pt x="537" y="370"/>
                </a:lnTo>
                <a:lnTo>
                  <a:pt x="541" y="366"/>
                </a:lnTo>
                <a:lnTo>
                  <a:pt x="546" y="356"/>
                </a:lnTo>
                <a:lnTo>
                  <a:pt x="551" y="347"/>
                </a:lnTo>
                <a:lnTo>
                  <a:pt x="555" y="343"/>
                </a:lnTo>
                <a:lnTo>
                  <a:pt x="565" y="333"/>
                </a:lnTo>
                <a:lnTo>
                  <a:pt x="569" y="324"/>
                </a:lnTo>
                <a:lnTo>
                  <a:pt x="574" y="319"/>
                </a:lnTo>
                <a:lnTo>
                  <a:pt x="578" y="310"/>
                </a:lnTo>
                <a:lnTo>
                  <a:pt x="583" y="301"/>
                </a:lnTo>
                <a:lnTo>
                  <a:pt x="588" y="292"/>
                </a:lnTo>
                <a:lnTo>
                  <a:pt x="592" y="287"/>
                </a:lnTo>
                <a:lnTo>
                  <a:pt x="597" y="278"/>
                </a:lnTo>
                <a:lnTo>
                  <a:pt x="597" y="269"/>
                </a:lnTo>
                <a:lnTo>
                  <a:pt x="602" y="259"/>
                </a:lnTo>
                <a:lnTo>
                  <a:pt x="606" y="255"/>
                </a:lnTo>
                <a:lnTo>
                  <a:pt x="611" y="245"/>
                </a:lnTo>
                <a:lnTo>
                  <a:pt x="616" y="236"/>
                </a:lnTo>
                <a:lnTo>
                  <a:pt x="616" y="227"/>
                </a:lnTo>
                <a:lnTo>
                  <a:pt x="620" y="218"/>
                </a:lnTo>
                <a:lnTo>
                  <a:pt x="625" y="208"/>
                </a:lnTo>
                <a:lnTo>
                  <a:pt x="629" y="204"/>
                </a:lnTo>
                <a:lnTo>
                  <a:pt x="629" y="194"/>
                </a:lnTo>
                <a:lnTo>
                  <a:pt x="634" y="185"/>
                </a:lnTo>
                <a:lnTo>
                  <a:pt x="639" y="181"/>
                </a:lnTo>
                <a:lnTo>
                  <a:pt x="648" y="181"/>
                </a:lnTo>
                <a:lnTo>
                  <a:pt x="657" y="176"/>
                </a:lnTo>
                <a:lnTo>
                  <a:pt x="662" y="171"/>
                </a:lnTo>
                <a:lnTo>
                  <a:pt x="671" y="167"/>
                </a:lnTo>
                <a:lnTo>
                  <a:pt x="676" y="167"/>
                </a:lnTo>
                <a:lnTo>
                  <a:pt x="685" y="162"/>
                </a:lnTo>
                <a:lnTo>
                  <a:pt x="690" y="157"/>
                </a:lnTo>
                <a:lnTo>
                  <a:pt x="699" y="153"/>
                </a:lnTo>
                <a:lnTo>
                  <a:pt x="703" y="148"/>
                </a:lnTo>
                <a:lnTo>
                  <a:pt x="713" y="139"/>
                </a:lnTo>
                <a:lnTo>
                  <a:pt x="717" y="134"/>
                </a:lnTo>
                <a:lnTo>
                  <a:pt x="722" y="130"/>
                </a:lnTo>
                <a:lnTo>
                  <a:pt x="731" y="125"/>
                </a:lnTo>
                <a:lnTo>
                  <a:pt x="736" y="120"/>
                </a:lnTo>
                <a:lnTo>
                  <a:pt x="740" y="111"/>
                </a:lnTo>
                <a:lnTo>
                  <a:pt x="750" y="107"/>
                </a:lnTo>
                <a:lnTo>
                  <a:pt x="754" y="102"/>
                </a:lnTo>
                <a:lnTo>
                  <a:pt x="759" y="93"/>
                </a:lnTo>
                <a:lnTo>
                  <a:pt x="764" y="88"/>
                </a:lnTo>
                <a:lnTo>
                  <a:pt x="768" y="83"/>
                </a:lnTo>
                <a:lnTo>
                  <a:pt x="777" y="74"/>
                </a:lnTo>
                <a:lnTo>
                  <a:pt x="782" y="70"/>
                </a:lnTo>
                <a:lnTo>
                  <a:pt x="787" y="60"/>
                </a:lnTo>
                <a:lnTo>
                  <a:pt x="791" y="56"/>
                </a:lnTo>
                <a:lnTo>
                  <a:pt x="796" y="51"/>
                </a:lnTo>
                <a:lnTo>
                  <a:pt x="801" y="42"/>
                </a:lnTo>
                <a:lnTo>
                  <a:pt x="805" y="37"/>
                </a:lnTo>
                <a:lnTo>
                  <a:pt x="810" y="28"/>
                </a:lnTo>
                <a:lnTo>
                  <a:pt x="814" y="23"/>
                </a:lnTo>
                <a:lnTo>
                  <a:pt x="819" y="14"/>
                </a:lnTo>
                <a:lnTo>
                  <a:pt x="824" y="9"/>
                </a:lnTo>
                <a:lnTo>
                  <a:pt x="828" y="9"/>
                </a:lnTo>
                <a:lnTo>
                  <a:pt x="833" y="9"/>
                </a:lnTo>
                <a:lnTo>
                  <a:pt x="838" y="9"/>
                </a:lnTo>
                <a:lnTo>
                  <a:pt x="838" y="5"/>
                </a:lnTo>
                <a:lnTo>
                  <a:pt x="842" y="5"/>
                </a:lnTo>
                <a:lnTo>
                  <a:pt x="847" y="5"/>
                </a:lnTo>
                <a:lnTo>
                  <a:pt x="851" y="0"/>
                </a:lnTo>
                <a:lnTo>
                  <a:pt x="856" y="0"/>
                </a:lnTo>
                <a:lnTo>
                  <a:pt x="861" y="0"/>
                </a:lnTo>
                <a:lnTo>
                  <a:pt x="865" y="0"/>
                </a:lnTo>
                <a:lnTo>
                  <a:pt x="870" y="0"/>
                </a:lnTo>
                <a:lnTo>
                  <a:pt x="870" y="5"/>
                </a:lnTo>
                <a:lnTo>
                  <a:pt x="875" y="5"/>
                </a:lnTo>
                <a:lnTo>
                  <a:pt x="879" y="5"/>
                </a:lnTo>
                <a:lnTo>
                  <a:pt x="879" y="9"/>
                </a:lnTo>
                <a:lnTo>
                  <a:pt x="935" y="5"/>
                </a:lnTo>
                <a:lnTo>
                  <a:pt x="939" y="9"/>
                </a:lnTo>
                <a:lnTo>
                  <a:pt x="949" y="14"/>
                </a:lnTo>
                <a:lnTo>
                  <a:pt x="953" y="19"/>
                </a:lnTo>
                <a:lnTo>
                  <a:pt x="958" y="28"/>
                </a:lnTo>
                <a:lnTo>
                  <a:pt x="963" y="33"/>
                </a:lnTo>
                <a:lnTo>
                  <a:pt x="967" y="37"/>
                </a:lnTo>
                <a:lnTo>
                  <a:pt x="972" y="46"/>
                </a:lnTo>
                <a:lnTo>
                  <a:pt x="976" y="51"/>
                </a:lnTo>
                <a:lnTo>
                  <a:pt x="981" y="60"/>
                </a:lnTo>
                <a:lnTo>
                  <a:pt x="981" y="65"/>
                </a:lnTo>
                <a:lnTo>
                  <a:pt x="986" y="74"/>
                </a:lnTo>
                <a:lnTo>
                  <a:pt x="990" y="79"/>
                </a:lnTo>
                <a:lnTo>
                  <a:pt x="990" y="88"/>
                </a:lnTo>
                <a:lnTo>
                  <a:pt x="995" y="93"/>
                </a:lnTo>
                <a:lnTo>
                  <a:pt x="995" y="102"/>
                </a:lnTo>
                <a:lnTo>
                  <a:pt x="1000" y="107"/>
                </a:lnTo>
                <a:lnTo>
                  <a:pt x="1000" y="116"/>
                </a:lnTo>
                <a:lnTo>
                  <a:pt x="1004" y="120"/>
                </a:lnTo>
                <a:lnTo>
                  <a:pt x="1004" y="130"/>
                </a:lnTo>
                <a:lnTo>
                  <a:pt x="1004" y="139"/>
                </a:lnTo>
                <a:lnTo>
                  <a:pt x="1009" y="144"/>
                </a:lnTo>
                <a:lnTo>
                  <a:pt x="1009" y="153"/>
                </a:lnTo>
                <a:lnTo>
                  <a:pt x="1013" y="157"/>
                </a:lnTo>
                <a:lnTo>
                  <a:pt x="1013" y="167"/>
                </a:lnTo>
                <a:lnTo>
                  <a:pt x="1018" y="176"/>
                </a:lnTo>
                <a:lnTo>
                  <a:pt x="1018" y="181"/>
                </a:lnTo>
                <a:lnTo>
                  <a:pt x="1023" y="190"/>
                </a:lnTo>
                <a:lnTo>
                  <a:pt x="1023" y="194"/>
                </a:lnTo>
                <a:lnTo>
                  <a:pt x="1027" y="204"/>
                </a:lnTo>
                <a:lnTo>
                  <a:pt x="1027" y="208"/>
                </a:lnTo>
                <a:lnTo>
                  <a:pt x="1032" y="218"/>
                </a:lnTo>
                <a:lnTo>
                  <a:pt x="1037" y="222"/>
                </a:lnTo>
                <a:lnTo>
                  <a:pt x="1037" y="227"/>
                </a:lnTo>
                <a:lnTo>
                  <a:pt x="1037" y="231"/>
                </a:lnTo>
                <a:lnTo>
                  <a:pt x="1037" y="236"/>
                </a:lnTo>
                <a:lnTo>
                  <a:pt x="1037" y="241"/>
                </a:lnTo>
                <a:lnTo>
                  <a:pt x="1037" y="245"/>
                </a:lnTo>
                <a:lnTo>
                  <a:pt x="1037" y="250"/>
                </a:lnTo>
                <a:lnTo>
                  <a:pt x="1041" y="255"/>
                </a:lnTo>
                <a:lnTo>
                  <a:pt x="1041" y="259"/>
                </a:lnTo>
                <a:lnTo>
                  <a:pt x="1041" y="264"/>
                </a:lnTo>
                <a:lnTo>
                  <a:pt x="1046" y="264"/>
                </a:lnTo>
                <a:lnTo>
                  <a:pt x="1046" y="269"/>
                </a:lnTo>
                <a:lnTo>
                  <a:pt x="1046" y="273"/>
                </a:lnTo>
                <a:lnTo>
                  <a:pt x="1050" y="273"/>
                </a:lnTo>
                <a:lnTo>
                  <a:pt x="1050" y="278"/>
                </a:lnTo>
                <a:lnTo>
                  <a:pt x="981" y="329"/>
                </a:lnTo>
                <a:close/>
              </a:path>
            </a:pathLst>
          </a:custGeom>
          <a:solidFill>
            <a:srgbClr val="7F7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5" name="Freeform 11"/>
          <p:cNvSpPr/>
          <p:nvPr/>
        </p:nvSpPr>
        <p:spPr bwMode="auto">
          <a:xfrm>
            <a:off x="2641600" y="1712913"/>
            <a:ext cx="992188" cy="881062"/>
          </a:xfrm>
          <a:custGeom>
            <a:avLst/>
            <a:gdLst>
              <a:gd name="T0" fmla="*/ 555 w 625"/>
              <a:gd name="T1" fmla="*/ 360 h 555"/>
              <a:gd name="T2" fmla="*/ 537 w 625"/>
              <a:gd name="T3" fmla="*/ 388 h 555"/>
              <a:gd name="T4" fmla="*/ 518 w 625"/>
              <a:gd name="T5" fmla="*/ 425 h 555"/>
              <a:gd name="T6" fmla="*/ 486 w 625"/>
              <a:gd name="T7" fmla="*/ 458 h 555"/>
              <a:gd name="T8" fmla="*/ 454 w 625"/>
              <a:gd name="T9" fmla="*/ 490 h 555"/>
              <a:gd name="T10" fmla="*/ 398 w 625"/>
              <a:gd name="T11" fmla="*/ 527 h 555"/>
              <a:gd name="T12" fmla="*/ 310 w 625"/>
              <a:gd name="T13" fmla="*/ 550 h 555"/>
              <a:gd name="T14" fmla="*/ 227 w 625"/>
              <a:gd name="T15" fmla="*/ 550 h 555"/>
              <a:gd name="T16" fmla="*/ 139 w 625"/>
              <a:gd name="T17" fmla="*/ 532 h 555"/>
              <a:gd name="T18" fmla="*/ 79 w 625"/>
              <a:gd name="T19" fmla="*/ 508 h 555"/>
              <a:gd name="T20" fmla="*/ 51 w 625"/>
              <a:gd name="T21" fmla="*/ 485 h 555"/>
              <a:gd name="T22" fmla="*/ 28 w 625"/>
              <a:gd name="T23" fmla="*/ 458 h 555"/>
              <a:gd name="T24" fmla="*/ 19 w 625"/>
              <a:gd name="T25" fmla="*/ 416 h 555"/>
              <a:gd name="T26" fmla="*/ 28 w 625"/>
              <a:gd name="T27" fmla="*/ 337 h 555"/>
              <a:gd name="T28" fmla="*/ 33 w 625"/>
              <a:gd name="T29" fmla="*/ 254 h 555"/>
              <a:gd name="T30" fmla="*/ 23 w 625"/>
              <a:gd name="T31" fmla="*/ 175 h 555"/>
              <a:gd name="T32" fmla="*/ 5 w 625"/>
              <a:gd name="T33" fmla="*/ 111 h 555"/>
              <a:gd name="T34" fmla="*/ 19 w 625"/>
              <a:gd name="T35" fmla="*/ 78 h 555"/>
              <a:gd name="T36" fmla="*/ 42 w 625"/>
              <a:gd name="T37" fmla="*/ 46 h 555"/>
              <a:gd name="T38" fmla="*/ 70 w 625"/>
              <a:gd name="T39" fmla="*/ 13 h 555"/>
              <a:gd name="T40" fmla="*/ 79 w 625"/>
              <a:gd name="T41" fmla="*/ 23 h 555"/>
              <a:gd name="T42" fmla="*/ 79 w 625"/>
              <a:gd name="T43" fmla="*/ 60 h 555"/>
              <a:gd name="T44" fmla="*/ 65 w 625"/>
              <a:gd name="T45" fmla="*/ 97 h 555"/>
              <a:gd name="T46" fmla="*/ 37 w 625"/>
              <a:gd name="T47" fmla="*/ 111 h 555"/>
              <a:gd name="T48" fmla="*/ 23 w 625"/>
              <a:gd name="T49" fmla="*/ 134 h 555"/>
              <a:gd name="T50" fmla="*/ 37 w 625"/>
              <a:gd name="T51" fmla="*/ 148 h 555"/>
              <a:gd name="T52" fmla="*/ 60 w 625"/>
              <a:gd name="T53" fmla="*/ 124 h 555"/>
              <a:gd name="T54" fmla="*/ 88 w 625"/>
              <a:gd name="T55" fmla="*/ 124 h 555"/>
              <a:gd name="T56" fmla="*/ 120 w 625"/>
              <a:gd name="T57" fmla="*/ 124 h 555"/>
              <a:gd name="T58" fmla="*/ 130 w 625"/>
              <a:gd name="T59" fmla="*/ 87 h 555"/>
              <a:gd name="T60" fmla="*/ 162 w 625"/>
              <a:gd name="T61" fmla="*/ 50 h 555"/>
              <a:gd name="T62" fmla="*/ 194 w 625"/>
              <a:gd name="T63" fmla="*/ 18 h 555"/>
              <a:gd name="T64" fmla="*/ 204 w 625"/>
              <a:gd name="T65" fmla="*/ 41 h 555"/>
              <a:gd name="T66" fmla="*/ 218 w 625"/>
              <a:gd name="T67" fmla="*/ 78 h 555"/>
              <a:gd name="T68" fmla="*/ 227 w 625"/>
              <a:gd name="T69" fmla="*/ 111 h 555"/>
              <a:gd name="T70" fmla="*/ 241 w 625"/>
              <a:gd name="T71" fmla="*/ 138 h 555"/>
              <a:gd name="T72" fmla="*/ 259 w 625"/>
              <a:gd name="T73" fmla="*/ 157 h 555"/>
              <a:gd name="T74" fmla="*/ 287 w 625"/>
              <a:gd name="T75" fmla="*/ 129 h 555"/>
              <a:gd name="T76" fmla="*/ 310 w 625"/>
              <a:gd name="T77" fmla="*/ 111 h 555"/>
              <a:gd name="T78" fmla="*/ 338 w 625"/>
              <a:gd name="T79" fmla="*/ 129 h 555"/>
              <a:gd name="T80" fmla="*/ 361 w 625"/>
              <a:gd name="T81" fmla="*/ 143 h 555"/>
              <a:gd name="T82" fmla="*/ 356 w 625"/>
              <a:gd name="T83" fmla="*/ 115 h 555"/>
              <a:gd name="T84" fmla="*/ 329 w 625"/>
              <a:gd name="T85" fmla="*/ 92 h 555"/>
              <a:gd name="T86" fmla="*/ 301 w 625"/>
              <a:gd name="T87" fmla="*/ 83 h 555"/>
              <a:gd name="T88" fmla="*/ 310 w 625"/>
              <a:gd name="T89" fmla="*/ 46 h 555"/>
              <a:gd name="T90" fmla="*/ 329 w 625"/>
              <a:gd name="T91" fmla="*/ 18 h 555"/>
              <a:gd name="T92" fmla="*/ 352 w 625"/>
              <a:gd name="T93" fmla="*/ 55 h 555"/>
              <a:gd name="T94" fmla="*/ 384 w 625"/>
              <a:gd name="T95" fmla="*/ 83 h 555"/>
              <a:gd name="T96" fmla="*/ 421 w 625"/>
              <a:gd name="T97" fmla="*/ 106 h 555"/>
              <a:gd name="T98" fmla="*/ 449 w 625"/>
              <a:gd name="T99" fmla="*/ 143 h 555"/>
              <a:gd name="T100" fmla="*/ 458 w 625"/>
              <a:gd name="T101" fmla="*/ 185 h 555"/>
              <a:gd name="T102" fmla="*/ 472 w 625"/>
              <a:gd name="T103" fmla="*/ 226 h 555"/>
              <a:gd name="T104" fmla="*/ 481 w 625"/>
              <a:gd name="T105" fmla="*/ 268 h 555"/>
              <a:gd name="T106" fmla="*/ 491 w 625"/>
              <a:gd name="T107" fmla="*/ 305 h 555"/>
              <a:gd name="T108" fmla="*/ 523 w 625"/>
              <a:gd name="T109" fmla="*/ 300 h 555"/>
              <a:gd name="T110" fmla="*/ 532 w 625"/>
              <a:gd name="T111" fmla="*/ 268 h 555"/>
              <a:gd name="T112" fmla="*/ 551 w 625"/>
              <a:gd name="T113" fmla="*/ 240 h 555"/>
              <a:gd name="T114" fmla="*/ 588 w 625"/>
              <a:gd name="T115" fmla="*/ 245 h 555"/>
              <a:gd name="T116" fmla="*/ 620 w 625"/>
              <a:gd name="T117" fmla="*/ 259 h 555"/>
              <a:gd name="T118" fmla="*/ 625 w 625"/>
              <a:gd name="T119" fmla="*/ 291 h 555"/>
              <a:gd name="T120" fmla="*/ 620 w 625"/>
              <a:gd name="T121" fmla="*/ 323 h 555"/>
              <a:gd name="T122" fmla="*/ 597 w 625"/>
              <a:gd name="T123" fmla="*/ 347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25" h="555">
                <a:moveTo>
                  <a:pt x="588" y="356"/>
                </a:moveTo>
                <a:lnTo>
                  <a:pt x="583" y="356"/>
                </a:lnTo>
                <a:lnTo>
                  <a:pt x="578" y="356"/>
                </a:lnTo>
                <a:lnTo>
                  <a:pt x="574" y="356"/>
                </a:lnTo>
                <a:lnTo>
                  <a:pt x="569" y="356"/>
                </a:lnTo>
                <a:lnTo>
                  <a:pt x="565" y="356"/>
                </a:lnTo>
                <a:lnTo>
                  <a:pt x="560" y="360"/>
                </a:lnTo>
                <a:lnTo>
                  <a:pt x="555" y="360"/>
                </a:lnTo>
                <a:lnTo>
                  <a:pt x="551" y="360"/>
                </a:lnTo>
                <a:lnTo>
                  <a:pt x="551" y="365"/>
                </a:lnTo>
                <a:lnTo>
                  <a:pt x="546" y="365"/>
                </a:lnTo>
                <a:lnTo>
                  <a:pt x="546" y="370"/>
                </a:lnTo>
                <a:lnTo>
                  <a:pt x="546" y="374"/>
                </a:lnTo>
                <a:lnTo>
                  <a:pt x="541" y="379"/>
                </a:lnTo>
                <a:lnTo>
                  <a:pt x="541" y="384"/>
                </a:lnTo>
                <a:lnTo>
                  <a:pt x="537" y="388"/>
                </a:lnTo>
                <a:lnTo>
                  <a:pt x="537" y="393"/>
                </a:lnTo>
                <a:lnTo>
                  <a:pt x="532" y="397"/>
                </a:lnTo>
                <a:lnTo>
                  <a:pt x="532" y="402"/>
                </a:lnTo>
                <a:lnTo>
                  <a:pt x="528" y="407"/>
                </a:lnTo>
                <a:lnTo>
                  <a:pt x="528" y="411"/>
                </a:lnTo>
                <a:lnTo>
                  <a:pt x="523" y="416"/>
                </a:lnTo>
                <a:lnTo>
                  <a:pt x="518" y="421"/>
                </a:lnTo>
                <a:lnTo>
                  <a:pt x="518" y="425"/>
                </a:lnTo>
                <a:lnTo>
                  <a:pt x="514" y="430"/>
                </a:lnTo>
                <a:lnTo>
                  <a:pt x="509" y="434"/>
                </a:lnTo>
                <a:lnTo>
                  <a:pt x="504" y="439"/>
                </a:lnTo>
                <a:lnTo>
                  <a:pt x="504" y="444"/>
                </a:lnTo>
                <a:lnTo>
                  <a:pt x="500" y="448"/>
                </a:lnTo>
                <a:lnTo>
                  <a:pt x="495" y="453"/>
                </a:lnTo>
                <a:lnTo>
                  <a:pt x="491" y="453"/>
                </a:lnTo>
                <a:lnTo>
                  <a:pt x="486" y="458"/>
                </a:lnTo>
                <a:lnTo>
                  <a:pt x="486" y="462"/>
                </a:lnTo>
                <a:lnTo>
                  <a:pt x="481" y="467"/>
                </a:lnTo>
                <a:lnTo>
                  <a:pt x="477" y="471"/>
                </a:lnTo>
                <a:lnTo>
                  <a:pt x="472" y="476"/>
                </a:lnTo>
                <a:lnTo>
                  <a:pt x="467" y="481"/>
                </a:lnTo>
                <a:lnTo>
                  <a:pt x="463" y="485"/>
                </a:lnTo>
                <a:lnTo>
                  <a:pt x="458" y="485"/>
                </a:lnTo>
                <a:lnTo>
                  <a:pt x="454" y="490"/>
                </a:lnTo>
                <a:lnTo>
                  <a:pt x="449" y="495"/>
                </a:lnTo>
                <a:lnTo>
                  <a:pt x="444" y="499"/>
                </a:lnTo>
                <a:lnTo>
                  <a:pt x="440" y="499"/>
                </a:lnTo>
                <a:lnTo>
                  <a:pt x="435" y="504"/>
                </a:lnTo>
                <a:lnTo>
                  <a:pt x="426" y="508"/>
                </a:lnTo>
                <a:lnTo>
                  <a:pt x="417" y="518"/>
                </a:lnTo>
                <a:lnTo>
                  <a:pt x="407" y="522"/>
                </a:lnTo>
                <a:lnTo>
                  <a:pt x="398" y="527"/>
                </a:lnTo>
                <a:lnTo>
                  <a:pt x="384" y="532"/>
                </a:lnTo>
                <a:lnTo>
                  <a:pt x="375" y="536"/>
                </a:lnTo>
                <a:lnTo>
                  <a:pt x="366" y="541"/>
                </a:lnTo>
                <a:lnTo>
                  <a:pt x="356" y="541"/>
                </a:lnTo>
                <a:lnTo>
                  <a:pt x="342" y="545"/>
                </a:lnTo>
                <a:lnTo>
                  <a:pt x="333" y="550"/>
                </a:lnTo>
                <a:lnTo>
                  <a:pt x="324" y="550"/>
                </a:lnTo>
                <a:lnTo>
                  <a:pt x="310" y="550"/>
                </a:lnTo>
                <a:lnTo>
                  <a:pt x="301" y="555"/>
                </a:lnTo>
                <a:lnTo>
                  <a:pt x="292" y="555"/>
                </a:lnTo>
                <a:lnTo>
                  <a:pt x="278" y="555"/>
                </a:lnTo>
                <a:lnTo>
                  <a:pt x="268" y="555"/>
                </a:lnTo>
                <a:lnTo>
                  <a:pt x="259" y="555"/>
                </a:lnTo>
                <a:lnTo>
                  <a:pt x="245" y="555"/>
                </a:lnTo>
                <a:lnTo>
                  <a:pt x="236" y="555"/>
                </a:lnTo>
                <a:lnTo>
                  <a:pt x="227" y="550"/>
                </a:lnTo>
                <a:lnTo>
                  <a:pt x="213" y="550"/>
                </a:lnTo>
                <a:lnTo>
                  <a:pt x="204" y="550"/>
                </a:lnTo>
                <a:lnTo>
                  <a:pt x="190" y="545"/>
                </a:lnTo>
                <a:lnTo>
                  <a:pt x="181" y="545"/>
                </a:lnTo>
                <a:lnTo>
                  <a:pt x="171" y="541"/>
                </a:lnTo>
                <a:lnTo>
                  <a:pt x="157" y="536"/>
                </a:lnTo>
                <a:lnTo>
                  <a:pt x="148" y="536"/>
                </a:lnTo>
                <a:lnTo>
                  <a:pt x="139" y="532"/>
                </a:lnTo>
                <a:lnTo>
                  <a:pt x="125" y="527"/>
                </a:lnTo>
                <a:lnTo>
                  <a:pt x="116" y="527"/>
                </a:lnTo>
                <a:lnTo>
                  <a:pt x="107" y="522"/>
                </a:lnTo>
                <a:lnTo>
                  <a:pt x="97" y="518"/>
                </a:lnTo>
                <a:lnTo>
                  <a:pt x="93" y="513"/>
                </a:lnTo>
                <a:lnTo>
                  <a:pt x="88" y="513"/>
                </a:lnTo>
                <a:lnTo>
                  <a:pt x="83" y="508"/>
                </a:lnTo>
                <a:lnTo>
                  <a:pt x="79" y="508"/>
                </a:lnTo>
                <a:lnTo>
                  <a:pt x="79" y="504"/>
                </a:lnTo>
                <a:lnTo>
                  <a:pt x="74" y="504"/>
                </a:lnTo>
                <a:lnTo>
                  <a:pt x="70" y="499"/>
                </a:lnTo>
                <a:lnTo>
                  <a:pt x="65" y="495"/>
                </a:lnTo>
                <a:lnTo>
                  <a:pt x="60" y="490"/>
                </a:lnTo>
                <a:lnTo>
                  <a:pt x="56" y="490"/>
                </a:lnTo>
                <a:lnTo>
                  <a:pt x="56" y="485"/>
                </a:lnTo>
                <a:lnTo>
                  <a:pt x="51" y="485"/>
                </a:lnTo>
                <a:lnTo>
                  <a:pt x="51" y="481"/>
                </a:lnTo>
                <a:lnTo>
                  <a:pt x="46" y="476"/>
                </a:lnTo>
                <a:lnTo>
                  <a:pt x="42" y="471"/>
                </a:lnTo>
                <a:lnTo>
                  <a:pt x="37" y="467"/>
                </a:lnTo>
                <a:lnTo>
                  <a:pt x="37" y="462"/>
                </a:lnTo>
                <a:lnTo>
                  <a:pt x="33" y="462"/>
                </a:lnTo>
                <a:lnTo>
                  <a:pt x="33" y="458"/>
                </a:lnTo>
                <a:lnTo>
                  <a:pt x="28" y="458"/>
                </a:lnTo>
                <a:lnTo>
                  <a:pt x="28" y="453"/>
                </a:lnTo>
                <a:lnTo>
                  <a:pt x="23" y="448"/>
                </a:lnTo>
                <a:lnTo>
                  <a:pt x="19" y="444"/>
                </a:lnTo>
                <a:lnTo>
                  <a:pt x="19" y="439"/>
                </a:lnTo>
                <a:lnTo>
                  <a:pt x="14" y="439"/>
                </a:lnTo>
                <a:lnTo>
                  <a:pt x="14" y="434"/>
                </a:lnTo>
                <a:lnTo>
                  <a:pt x="14" y="425"/>
                </a:lnTo>
                <a:lnTo>
                  <a:pt x="19" y="416"/>
                </a:lnTo>
                <a:lnTo>
                  <a:pt x="19" y="407"/>
                </a:lnTo>
                <a:lnTo>
                  <a:pt x="19" y="397"/>
                </a:lnTo>
                <a:lnTo>
                  <a:pt x="23" y="388"/>
                </a:lnTo>
                <a:lnTo>
                  <a:pt x="23" y="379"/>
                </a:lnTo>
                <a:lnTo>
                  <a:pt x="23" y="365"/>
                </a:lnTo>
                <a:lnTo>
                  <a:pt x="28" y="356"/>
                </a:lnTo>
                <a:lnTo>
                  <a:pt x="28" y="347"/>
                </a:lnTo>
                <a:lnTo>
                  <a:pt x="28" y="337"/>
                </a:lnTo>
                <a:lnTo>
                  <a:pt x="28" y="328"/>
                </a:lnTo>
                <a:lnTo>
                  <a:pt x="33" y="314"/>
                </a:lnTo>
                <a:lnTo>
                  <a:pt x="33" y="305"/>
                </a:lnTo>
                <a:lnTo>
                  <a:pt x="33" y="296"/>
                </a:lnTo>
                <a:lnTo>
                  <a:pt x="33" y="286"/>
                </a:lnTo>
                <a:lnTo>
                  <a:pt x="33" y="272"/>
                </a:lnTo>
                <a:lnTo>
                  <a:pt x="33" y="263"/>
                </a:lnTo>
                <a:lnTo>
                  <a:pt x="33" y="254"/>
                </a:lnTo>
                <a:lnTo>
                  <a:pt x="33" y="245"/>
                </a:lnTo>
                <a:lnTo>
                  <a:pt x="33" y="231"/>
                </a:lnTo>
                <a:lnTo>
                  <a:pt x="33" y="222"/>
                </a:lnTo>
                <a:lnTo>
                  <a:pt x="33" y="212"/>
                </a:lnTo>
                <a:lnTo>
                  <a:pt x="28" y="203"/>
                </a:lnTo>
                <a:lnTo>
                  <a:pt x="28" y="194"/>
                </a:lnTo>
                <a:lnTo>
                  <a:pt x="28" y="185"/>
                </a:lnTo>
                <a:lnTo>
                  <a:pt x="23" y="175"/>
                </a:lnTo>
                <a:lnTo>
                  <a:pt x="19" y="166"/>
                </a:lnTo>
                <a:lnTo>
                  <a:pt x="19" y="157"/>
                </a:lnTo>
                <a:lnTo>
                  <a:pt x="14" y="148"/>
                </a:lnTo>
                <a:lnTo>
                  <a:pt x="9" y="138"/>
                </a:lnTo>
                <a:lnTo>
                  <a:pt x="5" y="129"/>
                </a:lnTo>
                <a:lnTo>
                  <a:pt x="0" y="120"/>
                </a:lnTo>
                <a:lnTo>
                  <a:pt x="0" y="115"/>
                </a:lnTo>
                <a:lnTo>
                  <a:pt x="5" y="111"/>
                </a:lnTo>
                <a:lnTo>
                  <a:pt x="5" y="106"/>
                </a:lnTo>
                <a:lnTo>
                  <a:pt x="5" y="101"/>
                </a:lnTo>
                <a:lnTo>
                  <a:pt x="9" y="101"/>
                </a:lnTo>
                <a:lnTo>
                  <a:pt x="9" y="97"/>
                </a:lnTo>
                <a:lnTo>
                  <a:pt x="14" y="92"/>
                </a:lnTo>
                <a:lnTo>
                  <a:pt x="14" y="87"/>
                </a:lnTo>
                <a:lnTo>
                  <a:pt x="19" y="83"/>
                </a:lnTo>
                <a:lnTo>
                  <a:pt x="19" y="78"/>
                </a:lnTo>
                <a:lnTo>
                  <a:pt x="23" y="74"/>
                </a:lnTo>
                <a:lnTo>
                  <a:pt x="28" y="69"/>
                </a:lnTo>
                <a:lnTo>
                  <a:pt x="28" y="64"/>
                </a:lnTo>
                <a:lnTo>
                  <a:pt x="33" y="60"/>
                </a:lnTo>
                <a:lnTo>
                  <a:pt x="33" y="55"/>
                </a:lnTo>
                <a:lnTo>
                  <a:pt x="37" y="50"/>
                </a:lnTo>
                <a:lnTo>
                  <a:pt x="42" y="50"/>
                </a:lnTo>
                <a:lnTo>
                  <a:pt x="42" y="46"/>
                </a:lnTo>
                <a:lnTo>
                  <a:pt x="46" y="41"/>
                </a:lnTo>
                <a:lnTo>
                  <a:pt x="51" y="37"/>
                </a:lnTo>
                <a:lnTo>
                  <a:pt x="56" y="32"/>
                </a:lnTo>
                <a:lnTo>
                  <a:pt x="60" y="27"/>
                </a:lnTo>
                <a:lnTo>
                  <a:pt x="60" y="23"/>
                </a:lnTo>
                <a:lnTo>
                  <a:pt x="65" y="18"/>
                </a:lnTo>
                <a:lnTo>
                  <a:pt x="70" y="18"/>
                </a:lnTo>
                <a:lnTo>
                  <a:pt x="70" y="13"/>
                </a:lnTo>
                <a:lnTo>
                  <a:pt x="74" y="9"/>
                </a:lnTo>
                <a:lnTo>
                  <a:pt x="79" y="4"/>
                </a:lnTo>
                <a:lnTo>
                  <a:pt x="83" y="0"/>
                </a:lnTo>
                <a:lnTo>
                  <a:pt x="83" y="4"/>
                </a:lnTo>
                <a:lnTo>
                  <a:pt x="79" y="9"/>
                </a:lnTo>
                <a:lnTo>
                  <a:pt x="79" y="13"/>
                </a:lnTo>
                <a:lnTo>
                  <a:pt x="79" y="18"/>
                </a:lnTo>
                <a:lnTo>
                  <a:pt x="79" y="23"/>
                </a:lnTo>
                <a:lnTo>
                  <a:pt x="79" y="27"/>
                </a:lnTo>
                <a:lnTo>
                  <a:pt x="79" y="32"/>
                </a:lnTo>
                <a:lnTo>
                  <a:pt x="79" y="37"/>
                </a:lnTo>
                <a:lnTo>
                  <a:pt x="79" y="41"/>
                </a:lnTo>
                <a:lnTo>
                  <a:pt x="79" y="46"/>
                </a:lnTo>
                <a:lnTo>
                  <a:pt x="79" y="50"/>
                </a:lnTo>
                <a:lnTo>
                  <a:pt x="79" y="55"/>
                </a:lnTo>
                <a:lnTo>
                  <a:pt x="79" y="60"/>
                </a:lnTo>
                <a:lnTo>
                  <a:pt x="79" y="64"/>
                </a:lnTo>
                <a:lnTo>
                  <a:pt x="79" y="69"/>
                </a:lnTo>
                <a:lnTo>
                  <a:pt x="79" y="74"/>
                </a:lnTo>
                <a:lnTo>
                  <a:pt x="74" y="78"/>
                </a:lnTo>
                <a:lnTo>
                  <a:pt x="74" y="83"/>
                </a:lnTo>
                <a:lnTo>
                  <a:pt x="74" y="87"/>
                </a:lnTo>
                <a:lnTo>
                  <a:pt x="70" y="92"/>
                </a:lnTo>
                <a:lnTo>
                  <a:pt x="65" y="97"/>
                </a:lnTo>
                <a:lnTo>
                  <a:pt x="65" y="101"/>
                </a:lnTo>
                <a:lnTo>
                  <a:pt x="60" y="101"/>
                </a:lnTo>
                <a:lnTo>
                  <a:pt x="56" y="106"/>
                </a:lnTo>
                <a:lnTo>
                  <a:pt x="51" y="106"/>
                </a:lnTo>
                <a:lnTo>
                  <a:pt x="46" y="106"/>
                </a:lnTo>
                <a:lnTo>
                  <a:pt x="42" y="106"/>
                </a:lnTo>
                <a:lnTo>
                  <a:pt x="42" y="111"/>
                </a:lnTo>
                <a:lnTo>
                  <a:pt x="37" y="111"/>
                </a:lnTo>
                <a:lnTo>
                  <a:pt x="37" y="115"/>
                </a:lnTo>
                <a:lnTo>
                  <a:pt x="33" y="115"/>
                </a:lnTo>
                <a:lnTo>
                  <a:pt x="33" y="120"/>
                </a:lnTo>
                <a:lnTo>
                  <a:pt x="33" y="124"/>
                </a:lnTo>
                <a:lnTo>
                  <a:pt x="28" y="124"/>
                </a:lnTo>
                <a:lnTo>
                  <a:pt x="28" y="129"/>
                </a:lnTo>
                <a:lnTo>
                  <a:pt x="23" y="129"/>
                </a:lnTo>
                <a:lnTo>
                  <a:pt x="23" y="134"/>
                </a:lnTo>
                <a:lnTo>
                  <a:pt x="23" y="138"/>
                </a:lnTo>
                <a:lnTo>
                  <a:pt x="23" y="143"/>
                </a:lnTo>
                <a:lnTo>
                  <a:pt x="23" y="148"/>
                </a:lnTo>
                <a:lnTo>
                  <a:pt x="23" y="152"/>
                </a:lnTo>
                <a:lnTo>
                  <a:pt x="28" y="152"/>
                </a:lnTo>
                <a:lnTo>
                  <a:pt x="33" y="152"/>
                </a:lnTo>
                <a:lnTo>
                  <a:pt x="33" y="148"/>
                </a:lnTo>
                <a:lnTo>
                  <a:pt x="37" y="148"/>
                </a:lnTo>
                <a:lnTo>
                  <a:pt x="42" y="143"/>
                </a:lnTo>
                <a:lnTo>
                  <a:pt x="46" y="138"/>
                </a:lnTo>
                <a:lnTo>
                  <a:pt x="51" y="138"/>
                </a:lnTo>
                <a:lnTo>
                  <a:pt x="51" y="134"/>
                </a:lnTo>
                <a:lnTo>
                  <a:pt x="56" y="134"/>
                </a:lnTo>
                <a:lnTo>
                  <a:pt x="56" y="129"/>
                </a:lnTo>
                <a:lnTo>
                  <a:pt x="60" y="129"/>
                </a:lnTo>
                <a:lnTo>
                  <a:pt x="60" y="124"/>
                </a:lnTo>
                <a:lnTo>
                  <a:pt x="65" y="124"/>
                </a:lnTo>
                <a:lnTo>
                  <a:pt x="70" y="124"/>
                </a:lnTo>
                <a:lnTo>
                  <a:pt x="70" y="120"/>
                </a:lnTo>
                <a:lnTo>
                  <a:pt x="74" y="120"/>
                </a:lnTo>
                <a:lnTo>
                  <a:pt x="79" y="120"/>
                </a:lnTo>
                <a:lnTo>
                  <a:pt x="83" y="120"/>
                </a:lnTo>
                <a:lnTo>
                  <a:pt x="83" y="124"/>
                </a:lnTo>
                <a:lnTo>
                  <a:pt x="88" y="124"/>
                </a:lnTo>
                <a:lnTo>
                  <a:pt x="116" y="152"/>
                </a:lnTo>
                <a:lnTo>
                  <a:pt x="120" y="148"/>
                </a:lnTo>
                <a:lnTo>
                  <a:pt x="120" y="143"/>
                </a:lnTo>
                <a:lnTo>
                  <a:pt x="125" y="143"/>
                </a:lnTo>
                <a:lnTo>
                  <a:pt x="125" y="138"/>
                </a:lnTo>
                <a:lnTo>
                  <a:pt x="125" y="134"/>
                </a:lnTo>
                <a:lnTo>
                  <a:pt x="120" y="129"/>
                </a:lnTo>
                <a:lnTo>
                  <a:pt x="120" y="124"/>
                </a:lnTo>
                <a:lnTo>
                  <a:pt x="120" y="120"/>
                </a:lnTo>
                <a:lnTo>
                  <a:pt x="120" y="115"/>
                </a:lnTo>
                <a:lnTo>
                  <a:pt x="120" y="111"/>
                </a:lnTo>
                <a:lnTo>
                  <a:pt x="120" y="106"/>
                </a:lnTo>
                <a:lnTo>
                  <a:pt x="120" y="101"/>
                </a:lnTo>
                <a:lnTo>
                  <a:pt x="120" y="97"/>
                </a:lnTo>
                <a:lnTo>
                  <a:pt x="125" y="92"/>
                </a:lnTo>
                <a:lnTo>
                  <a:pt x="130" y="87"/>
                </a:lnTo>
                <a:lnTo>
                  <a:pt x="130" y="83"/>
                </a:lnTo>
                <a:lnTo>
                  <a:pt x="134" y="78"/>
                </a:lnTo>
                <a:lnTo>
                  <a:pt x="139" y="74"/>
                </a:lnTo>
                <a:lnTo>
                  <a:pt x="144" y="69"/>
                </a:lnTo>
                <a:lnTo>
                  <a:pt x="148" y="64"/>
                </a:lnTo>
                <a:lnTo>
                  <a:pt x="153" y="60"/>
                </a:lnTo>
                <a:lnTo>
                  <a:pt x="157" y="55"/>
                </a:lnTo>
                <a:lnTo>
                  <a:pt x="162" y="50"/>
                </a:lnTo>
                <a:lnTo>
                  <a:pt x="167" y="46"/>
                </a:lnTo>
                <a:lnTo>
                  <a:pt x="171" y="41"/>
                </a:lnTo>
                <a:lnTo>
                  <a:pt x="176" y="37"/>
                </a:lnTo>
                <a:lnTo>
                  <a:pt x="181" y="32"/>
                </a:lnTo>
                <a:lnTo>
                  <a:pt x="185" y="27"/>
                </a:lnTo>
                <a:lnTo>
                  <a:pt x="185" y="23"/>
                </a:lnTo>
                <a:lnTo>
                  <a:pt x="190" y="23"/>
                </a:lnTo>
                <a:lnTo>
                  <a:pt x="194" y="18"/>
                </a:lnTo>
                <a:lnTo>
                  <a:pt x="194" y="13"/>
                </a:lnTo>
                <a:lnTo>
                  <a:pt x="194" y="18"/>
                </a:lnTo>
                <a:lnTo>
                  <a:pt x="199" y="18"/>
                </a:lnTo>
                <a:lnTo>
                  <a:pt x="199" y="23"/>
                </a:lnTo>
                <a:lnTo>
                  <a:pt x="199" y="27"/>
                </a:lnTo>
                <a:lnTo>
                  <a:pt x="204" y="32"/>
                </a:lnTo>
                <a:lnTo>
                  <a:pt x="204" y="37"/>
                </a:lnTo>
                <a:lnTo>
                  <a:pt x="204" y="41"/>
                </a:lnTo>
                <a:lnTo>
                  <a:pt x="208" y="46"/>
                </a:lnTo>
                <a:lnTo>
                  <a:pt x="208" y="50"/>
                </a:lnTo>
                <a:lnTo>
                  <a:pt x="213" y="55"/>
                </a:lnTo>
                <a:lnTo>
                  <a:pt x="213" y="60"/>
                </a:lnTo>
                <a:lnTo>
                  <a:pt x="213" y="64"/>
                </a:lnTo>
                <a:lnTo>
                  <a:pt x="218" y="69"/>
                </a:lnTo>
                <a:lnTo>
                  <a:pt x="218" y="74"/>
                </a:lnTo>
                <a:lnTo>
                  <a:pt x="218" y="78"/>
                </a:lnTo>
                <a:lnTo>
                  <a:pt x="222" y="78"/>
                </a:lnTo>
                <a:lnTo>
                  <a:pt x="222" y="83"/>
                </a:lnTo>
                <a:lnTo>
                  <a:pt x="222" y="87"/>
                </a:lnTo>
                <a:lnTo>
                  <a:pt x="222" y="92"/>
                </a:lnTo>
                <a:lnTo>
                  <a:pt x="227" y="97"/>
                </a:lnTo>
                <a:lnTo>
                  <a:pt x="227" y="101"/>
                </a:lnTo>
                <a:lnTo>
                  <a:pt x="227" y="106"/>
                </a:lnTo>
                <a:lnTo>
                  <a:pt x="227" y="111"/>
                </a:lnTo>
                <a:lnTo>
                  <a:pt x="231" y="115"/>
                </a:lnTo>
                <a:lnTo>
                  <a:pt x="231" y="120"/>
                </a:lnTo>
                <a:lnTo>
                  <a:pt x="231" y="124"/>
                </a:lnTo>
                <a:lnTo>
                  <a:pt x="236" y="124"/>
                </a:lnTo>
                <a:lnTo>
                  <a:pt x="236" y="129"/>
                </a:lnTo>
                <a:lnTo>
                  <a:pt x="241" y="129"/>
                </a:lnTo>
                <a:lnTo>
                  <a:pt x="241" y="134"/>
                </a:lnTo>
                <a:lnTo>
                  <a:pt x="241" y="138"/>
                </a:lnTo>
                <a:lnTo>
                  <a:pt x="241" y="143"/>
                </a:lnTo>
                <a:lnTo>
                  <a:pt x="241" y="148"/>
                </a:lnTo>
                <a:lnTo>
                  <a:pt x="241" y="152"/>
                </a:lnTo>
                <a:lnTo>
                  <a:pt x="245" y="152"/>
                </a:lnTo>
                <a:lnTo>
                  <a:pt x="245" y="157"/>
                </a:lnTo>
                <a:lnTo>
                  <a:pt x="250" y="157"/>
                </a:lnTo>
                <a:lnTo>
                  <a:pt x="255" y="157"/>
                </a:lnTo>
                <a:lnTo>
                  <a:pt x="259" y="157"/>
                </a:lnTo>
                <a:lnTo>
                  <a:pt x="264" y="152"/>
                </a:lnTo>
                <a:lnTo>
                  <a:pt x="268" y="152"/>
                </a:lnTo>
                <a:lnTo>
                  <a:pt x="273" y="148"/>
                </a:lnTo>
                <a:lnTo>
                  <a:pt x="278" y="143"/>
                </a:lnTo>
                <a:lnTo>
                  <a:pt x="278" y="138"/>
                </a:lnTo>
                <a:lnTo>
                  <a:pt x="282" y="134"/>
                </a:lnTo>
                <a:lnTo>
                  <a:pt x="282" y="129"/>
                </a:lnTo>
                <a:lnTo>
                  <a:pt x="287" y="129"/>
                </a:lnTo>
                <a:lnTo>
                  <a:pt x="287" y="124"/>
                </a:lnTo>
                <a:lnTo>
                  <a:pt x="287" y="120"/>
                </a:lnTo>
                <a:lnTo>
                  <a:pt x="292" y="120"/>
                </a:lnTo>
                <a:lnTo>
                  <a:pt x="292" y="115"/>
                </a:lnTo>
                <a:lnTo>
                  <a:pt x="296" y="111"/>
                </a:lnTo>
                <a:lnTo>
                  <a:pt x="301" y="111"/>
                </a:lnTo>
                <a:lnTo>
                  <a:pt x="305" y="111"/>
                </a:lnTo>
                <a:lnTo>
                  <a:pt x="310" y="111"/>
                </a:lnTo>
                <a:lnTo>
                  <a:pt x="315" y="111"/>
                </a:lnTo>
                <a:lnTo>
                  <a:pt x="319" y="111"/>
                </a:lnTo>
                <a:lnTo>
                  <a:pt x="324" y="115"/>
                </a:lnTo>
                <a:lnTo>
                  <a:pt x="329" y="115"/>
                </a:lnTo>
                <a:lnTo>
                  <a:pt x="329" y="120"/>
                </a:lnTo>
                <a:lnTo>
                  <a:pt x="333" y="120"/>
                </a:lnTo>
                <a:lnTo>
                  <a:pt x="333" y="124"/>
                </a:lnTo>
                <a:lnTo>
                  <a:pt x="338" y="129"/>
                </a:lnTo>
                <a:lnTo>
                  <a:pt x="338" y="134"/>
                </a:lnTo>
                <a:lnTo>
                  <a:pt x="342" y="134"/>
                </a:lnTo>
                <a:lnTo>
                  <a:pt x="342" y="138"/>
                </a:lnTo>
                <a:lnTo>
                  <a:pt x="347" y="138"/>
                </a:lnTo>
                <a:lnTo>
                  <a:pt x="347" y="143"/>
                </a:lnTo>
                <a:lnTo>
                  <a:pt x="352" y="143"/>
                </a:lnTo>
                <a:lnTo>
                  <a:pt x="356" y="143"/>
                </a:lnTo>
                <a:lnTo>
                  <a:pt x="361" y="143"/>
                </a:lnTo>
                <a:lnTo>
                  <a:pt x="361" y="138"/>
                </a:lnTo>
                <a:lnTo>
                  <a:pt x="361" y="134"/>
                </a:lnTo>
                <a:lnTo>
                  <a:pt x="366" y="134"/>
                </a:lnTo>
                <a:lnTo>
                  <a:pt x="366" y="129"/>
                </a:lnTo>
                <a:lnTo>
                  <a:pt x="366" y="124"/>
                </a:lnTo>
                <a:lnTo>
                  <a:pt x="361" y="120"/>
                </a:lnTo>
                <a:lnTo>
                  <a:pt x="361" y="115"/>
                </a:lnTo>
                <a:lnTo>
                  <a:pt x="356" y="115"/>
                </a:lnTo>
                <a:lnTo>
                  <a:pt x="352" y="111"/>
                </a:lnTo>
                <a:lnTo>
                  <a:pt x="352" y="106"/>
                </a:lnTo>
                <a:lnTo>
                  <a:pt x="347" y="106"/>
                </a:lnTo>
                <a:lnTo>
                  <a:pt x="342" y="101"/>
                </a:lnTo>
                <a:lnTo>
                  <a:pt x="338" y="97"/>
                </a:lnTo>
                <a:lnTo>
                  <a:pt x="333" y="97"/>
                </a:lnTo>
                <a:lnTo>
                  <a:pt x="333" y="92"/>
                </a:lnTo>
                <a:lnTo>
                  <a:pt x="329" y="92"/>
                </a:lnTo>
                <a:lnTo>
                  <a:pt x="329" y="87"/>
                </a:lnTo>
                <a:lnTo>
                  <a:pt x="324" y="87"/>
                </a:lnTo>
                <a:lnTo>
                  <a:pt x="319" y="87"/>
                </a:lnTo>
                <a:lnTo>
                  <a:pt x="315" y="87"/>
                </a:lnTo>
                <a:lnTo>
                  <a:pt x="310" y="87"/>
                </a:lnTo>
                <a:lnTo>
                  <a:pt x="305" y="87"/>
                </a:lnTo>
                <a:lnTo>
                  <a:pt x="301" y="87"/>
                </a:lnTo>
                <a:lnTo>
                  <a:pt x="301" y="83"/>
                </a:lnTo>
                <a:lnTo>
                  <a:pt x="301" y="78"/>
                </a:lnTo>
                <a:lnTo>
                  <a:pt x="305" y="74"/>
                </a:lnTo>
                <a:lnTo>
                  <a:pt x="305" y="69"/>
                </a:lnTo>
                <a:lnTo>
                  <a:pt x="305" y="64"/>
                </a:lnTo>
                <a:lnTo>
                  <a:pt x="305" y="60"/>
                </a:lnTo>
                <a:lnTo>
                  <a:pt x="310" y="55"/>
                </a:lnTo>
                <a:lnTo>
                  <a:pt x="310" y="50"/>
                </a:lnTo>
                <a:lnTo>
                  <a:pt x="310" y="46"/>
                </a:lnTo>
                <a:lnTo>
                  <a:pt x="315" y="46"/>
                </a:lnTo>
                <a:lnTo>
                  <a:pt x="315" y="41"/>
                </a:lnTo>
                <a:lnTo>
                  <a:pt x="315" y="37"/>
                </a:lnTo>
                <a:lnTo>
                  <a:pt x="319" y="37"/>
                </a:lnTo>
                <a:lnTo>
                  <a:pt x="319" y="32"/>
                </a:lnTo>
                <a:lnTo>
                  <a:pt x="324" y="27"/>
                </a:lnTo>
                <a:lnTo>
                  <a:pt x="324" y="23"/>
                </a:lnTo>
                <a:lnTo>
                  <a:pt x="329" y="18"/>
                </a:lnTo>
                <a:lnTo>
                  <a:pt x="329" y="23"/>
                </a:lnTo>
                <a:lnTo>
                  <a:pt x="333" y="27"/>
                </a:lnTo>
                <a:lnTo>
                  <a:pt x="333" y="32"/>
                </a:lnTo>
                <a:lnTo>
                  <a:pt x="338" y="37"/>
                </a:lnTo>
                <a:lnTo>
                  <a:pt x="342" y="41"/>
                </a:lnTo>
                <a:lnTo>
                  <a:pt x="342" y="46"/>
                </a:lnTo>
                <a:lnTo>
                  <a:pt x="347" y="50"/>
                </a:lnTo>
                <a:lnTo>
                  <a:pt x="352" y="55"/>
                </a:lnTo>
                <a:lnTo>
                  <a:pt x="356" y="60"/>
                </a:lnTo>
                <a:lnTo>
                  <a:pt x="361" y="64"/>
                </a:lnTo>
                <a:lnTo>
                  <a:pt x="366" y="69"/>
                </a:lnTo>
                <a:lnTo>
                  <a:pt x="370" y="69"/>
                </a:lnTo>
                <a:lnTo>
                  <a:pt x="370" y="74"/>
                </a:lnTo>
                <a:lnTo>
                  <a:pt x="375" y="78"/>
                </a:lnTo>
                <a:lnTo>
                  <a:pt x="380" y="78"/>
                </a:lnTo>
                <a:lnTo>
                  <a:pt x="384" y="83"/>
                </a:lnTo>
                <a:lnTo>
                  <a:pt x="389" y="87"/>
                </a:lnTo>
                <a:lnTo>
                  <a:pt x="393" y="87"/>
                </a:lnTo>
                <a:lnTo>
                  <a:pt x="398" y="92"/>
                </a:lnTo>
                <a:lnTo>
                  <a:pt x="403" y="97"/>
                </a:lnTo>
                <a:lnTo>
                  <a:pt x="407" y="97"/>
                </a:lnTo>
                <a:lnTo>
                  <a:pt x="412" y="101"/>
                </a:lnTo>
                <a:lnTo>
                  <a:pt x="417" y="106"/>
                </a:lnTo>
                <a:lnTo>
                  <a:pt x="421" y="106"/>
                </a:lnTo>
                <a:lnTo>
                  <a:pt x="426" y="111"/>
                </a:lnTo>
                <a:lnTo>
                  <a:pt x="430" y="115"/>
                </a:lnTo>
                <a:lnTo>
                  <a:pt x="435" y="120"/>
                </a:lnTo>
                <a:lnTo>
                  <a:pt x="440" y="124"/>
                </a:lnTo>
                <a:lnTo>
                  <a:pt x="444" y="129"/>
                </a:lnTo>
                <a:lnTo>
                  <a:pt x="444" y="134"/>
                </a:lnTo>
                <a:lnTo>
                  <a:pt x="449" y="138"/>
                </a:lnTo>
                <a:lnTo>
                  <a:pt x="449" y="143"/>
                </a:lnTo>
                <a:lnTo>
                  <a:pt x="449" y="148"/>
                </a:lnTo>
                <a:lnTo>
                  <a:pt x="454" y="152"/>
                </a:lnTo>
                <a:lnTo>
                  <a:pt x="454" y="157"/>
                </a:lnTo>
                <a:lnTo>
                  <a:pt x="454" y="166"/>
                </a:lnTo>
                <a:lnTo>
                  <a:pt x="458" y="171"/>
                </a:lnTo>
                <a:lnTo>
                  <a:pt x="458" y="175"/>
                </a:lnTo>
                <a:lnTo>
                  <a:pt x="458" y="180"/>
                </a:lnTo>
                <a:lnTo>
                  <a:pt x="458" y="185"/>
                </a:lnTo>
                <a:lnTo>
                  <a:pt x="463" y="189"/>
                </a:lnTo>
                <a:lnTo>
                  <a:pt x="463" y="194"/>
                </a:lnTo>
                <a:lnTo>
                  <a:pt x="463" y="198"/>
                </a:lnTo>
                <a:lnTo>
                  <a:pt x="467" y="203"/>
                </a:lnTo>
                <a:lnTo>
                  <a:pt x="467" y="212"/>
                </a:lnTo>
                <a:lnTo>
                  <a:pt x="467" y="217"/>
                </a:lnTo>
                <a:lnTo>
                  <a:pt x="472" y="222"/>
                </a:lnTo>
                <a:lnTo>
                  <a:pt x="472" y="226"/>
                </a:lnTo>
                <a:lnTo>
                  <a:pt x="472" y="231"/>
                </a:lnTo>
                <a:lnTo>
                  <a:pt x="472" y="235"/>
                </a:lnTo>
                <a:lnTo>
                  <a:pt x="477" y="240"/>
                </a:lnTo>
                <a:lnTo>
                  <a:pt x="477" y="245"/>
                </a:lnTo>
                <a:lnTo>
                  <a:pt x="477" y="254"/>
                </a:lnTo>
                <a:lnTo>
                  <a:pt x="477" y="259"/>
                </a:lnTo>
                <a:lnTo>
                  <a:pt x="481" y="263"/>
                </a:lnTo>
                <a:lnTo>
                  <a:pt x="481" y="268"/>
                </a:lnTo>
                <a:lnTo>
                  <a:pt x="481" y="272"/>
                </a:lnTo>
                <a:lnTo>
                  <a:pt x="481" y="277"/>
                </a:lnTo>
                <a:lnTo>
                  <a:pt x="481" y="282"/>
                </a:lnTo>
                <a:lnTo>
                  <a:pt x="486" y="286"/>
                </a:lnTo>
                <a:lnTo>
                  <a:pt x="486" y="296"/>
                </a:lnTo>
                <a:lnTo>
                  <a:pt x="486" y="300"/>
                </a:lnTo>
                <a:lnTo>
                  <a:pt x="486" y="305"/>
                </a:lnTo>
                <a:lnTo>
                  <a:pt x="491" y="305"/>
                </a:lnTo>
                <a:lnTo>
                  <a:pt x="495" y="310"/>
                </a:lnTo>
                <a:lnTo>
                  <a:pt x="500" y="310"/>
                </a:lnTo>
                <a:lnTo>
                  <a:pt x="504" y="310"/>
                </a:lnTo>
                <a:lnTo>
                  <a:pt x="509" y="310"/>
                </a:lnTo>
                <a:lnTo>
                  <a:pt x="514" y="305"/>
                </a:lnTo>
                <a:lnTo>
                  <a:pt x="518" y="305"/>
                </a:lnTo>
                <a:lnTo>
                  <a:pt x="518" y="300"/>
                </a:lnTo>
                <a:lnTo>
                  <a:pt x="523" y="300"/>
                </a:lnTo>
                <a:lnTo>
                  <a:pt x="523" y="296"/>
                </a:lnTo>
                <a:lnTo>
                  <a:pt x="523" y="291"/>
                </a:lnTo>
                <a:lnTo>
                  <a:pt x="528" y="291"/>
                </a:lnTo>
                <a:lnTo>
                  <a:pt x="528" y="286"/>
                </a:lnTo>
                <a:lnTo>
                  <a:pt x="528" y="282"/>
                </a:lnTo>
                <a:lnTo>
                  <a:pt x="532" y="277"/>
                </a:lnTo>
                <a:lnTo>
                  <a:pt x="532" y="272"/>
                </a:lnTo>
                <a:lnTo>
                  <a:pt x="532" y="268"/>
                </a:lnTo>
                <a:lnTo>
                  <a:pt x="537" y="263"/>
                </a:lnTo>
                <a:lnTo>
                  <a:pt x="537" y="259"/>
                </a:lnTo>
                <a:lnTo>
                  <a:pt x="541" y="254"/>
                </a:lnTo>
                <a:lnTo>
                  <a:pt x="541" y="249"/>
                </a:lnTo>
                <a:lnTo>
                  <a:pt x="546" y="249"/>
                </a:lnTo>
                <a:lnTo>
                  <a:pt x="546" y="245"/>
                </a:lnTo>
                <a:lnTo>
                  <a:pt x="551" y="245"/>
                </a:lnTo>
                <a:lnTo>
                  <a:pt x="551" y="240"/>
                </a:lnTo>
                <a:lnTo>
                  <a:pt x="555" y="240"/>
                </a:lnTo>
                <a:lnTo>
                  <a:pt x="560" y="240"/>
                </a:lnTo>
                <a:lnTo>
                  <a:pt x="565" y="240"/>
                </a:lnTo>
                <a:lnTo>
                  <a:pt x="569" y="240"/>
                </a:lnTo>
                <a:lnTo>
                  <a:pt x="574" y="240"/>
                </a:lnTo>
                <a:lnTo>
                  <a:pt x="578" y="240"/>
                </a:lnTo>
                <a:lnTo>
                  <a:pt x="583" y="240"/>
                </a:lnTo>
                <a:lnTo>
                  <a:pt x="588" y="245"/>
                </a:lnTo>
                <a:lnTo>
                  <a:pt x="592" y="245"/>
                </a:lnTo>
                <a:lnTo>
                  <a:pt x="597" y="245"/>
                </a:lnTo>
                <a:lnTo>
                  <a:pt x="602" y="249"/>
                </a:lnTo>
                <a:lnTo>
                  <a:pt x="606" y="249"/>
                </a:lnTo>
                <a:lnTo>
                  <a:pt x="611" y="254"/>
                </a:lnTo>
                <a:lnTo>
                  <a:pt x="615" y="254"/>
                </a:lnTo>
                <a:lnTo>
                  <a:pt x="615" y="259"/>
                </a:lnTo>
                <a:lnTo>
                  <a:pt x="620" y="259"/>
                </a:lnTo>
                <a:lnTo>
                  <a:pt x="620" y="263"/>
                </a:lnTo>
                <a:lnTo>
                  <a:pt x="620" y="268"/>
                </a:lnTo>
                <a:lnTo>
                  <a:pt x="625" y="268"/>
                </a:lnTo>
                <a:lnTo>
                  <a:pt x="625" y="272"/>
                </a:lnTo>
                <a:lnTo>
                  <a:pt x="625" y="277"/>
                </a:lnTo>
                <a:lnTo>
                  <a:pt x="625" y="282"/>
                </a:lnTo>
                <a:lnTo>
                  <a:pt x="625" y="286"/>
                </a:lnTo>
                <a:lnTo>
                  <a:pt x="625" y="291"/>
                </a:lnTo>
                <a:lnTo>
                  <a:pt x="625" y="296"/>
                </a:lnTo>
                <a:lnTo>
                  <a:pt x="625" y="300"/>
                </a:lnTo>
                <a:lnTo>
                  <a:pt x="625" y="305"/>
                </a:lnTo>
                <a:lnTo>
                  <a:pt x="625" y="310"/>
                </a:lnTo>
                <a:lnTo>
                  <a:pt x="625" y="314"/>
                </a:lnTo>
                <a:lnTo>
                  <a:pt x="620" y="314"/>
                </a:lnTo>
                <a:lnTo>
                  <a:pt x="620" y="319"/>
                </a:lnTo>
                <a:lnTo>
                  <a:pt x="620" y="323"/>
                </a:lnTo>
                <a:lnTo>
                  <a:pt x="615" y="328"/>
                </a:lnTo>
                <a:lnTo>
                  <a:pt x="615" y="333"/>
                </a:lnTo>
                <a:lnTo>
                  <a:pt x="611" y="333"/>
                </a:lnTo>
                <a:lnTo>
                  <a:pt x="611" y="337"/>
                </a:lnTo>
                <a:lnTo>
                  <a:pt x="606" y="342"/>
                </a:lnTo>
                <a:lnTo>
                  <a:pt x="602" y="342"/>
                </a:lnTo>
                <a:lnTo>
                  <a:pt x="602" y="347"/>
                </a:lnTo>
                <a:lnTo>
                  <a:pt x="597" y="347"/>
                </a:lnTo>
                <a:lnTo>
                  <a:pt x="597" y="351"/>
                </a:lnTo>
                <a:lnTo>
                  <a:pt x="592" y="351"/>
                </a:lnTo>
                <a:lnTo>
                  <a:pt x="588" y="356"/>
                </a:lnTo>
                <a:close/>
              </a:path>
            </a:pathLst>
          </a:custGeom>
          <a:solidFill>
            <a:srgbClr val="F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6" name="Freeform 12"/>
          <p:cNvSpPr/>
          <p:nvPr/>
        </p:nvSpPr>
        <p:spPr bwMode="auto">
          <a:xfrm>
            <a:off x="3486150" y="2160588"/>
            <a:ext cx="80963" cy="80962"/>
          </a:xfrm>
          <a:custGeom>
            <a:avLst/>
            <a:gdLst>
              <a:gd name="T0" fmla="*/ 5 w 51"/>
              <a:gd name="T1" fmla="*/ 51 h 51"/>
              <a:gd name="T2" fmla="*/ 0 w 51"/>
              <a:gd name="T3" fmla="*/ 46 h 51"/>
              <a:gd name="T4" fmla="*/ 5 w 51"/>
              <a:gd name="T5" fmla="*/ 41 h 51"/>
              <a:gd name="T6" fmla="*/ 9 w 51"/>
              <a:gd name="T7" fmla="*/ 37 h 51"/>
              <a:gd name="T8" fmla="*/ 9 w 51"/>
              <a:gd name="T9" fmla="*/ 32 h 51"/>
              <a:gd name="T10" fmla="*/ 14 w 51"/>
              <a:gd name="T11" fmla="*/ 32 h 51"/>
              <a:gd name="T12" fmla="*/ 14 w 51"/>
              <a:gd name="T13" fmla="*/ 28 h 51"/>
              <a:gd name="T14" fmla="*/ 19 w 51"/>
              <a:gd name="T15" fmla="*/ 23 h 51"/>
              <a:gd name="T16" fmla="*/ 19 w 51"/>
              <a:gd name="T17" fmla="*/ 18 h 51"/>
              <a:gd name="T18" fmla="*/ 23 w 51"/>
              <a:gd name="T19" fmla="*/ 18 h 51"/>
              <a:gd name="T20" fmla="*/ 23 w 51"/>
              <a:gd name="T21" fmla="*/ 14 h 51"/>
              <a:gd name="T22" fmla="*/ 28 w 51"/>
              <a:gd name="T23" fmla="*/ 9 h 51"/>
              <a:gd name="T24" fmla="*/ 33 w 51"/>
              <a:gd name="T25" fmla="*/ 4 h 51"/>
              <a:gd name="T26" fmla="*/ 37 w 51"/>
              <a:gd name="T27" fmla="*/ 4 h 51"/>
              <a:gd name="T28" fmla="*/ 37 w 51"/>
              <a:gd name="T29" fmla="*/ 0 h 51"/>
              <a:gd name="T30" fmla="*/ 42 w 51"/>
              <a:gd name="T31" fmla="*/ 0 h 51"/>
              <a:gd name="T32" fmla="*/ 46 w 51"/>
              <a:gd name="T33" fmla="*/ 0 h 51"/>
              <a:gd name="T34" fmla="*/ 46 w 51"/>
              <a:gd name="T35" fmla="*/ 4 h 51"/>
              <a:gd name="T36" fmla="*/ 51 w 51"/>
              <a:gd name="T37" fmla="*/ 4 h 51"/>
              <a:gd name="T38" fmla="*/ 46 w 51"/>
              <a:gd name="T39" fmla="*/ 9 h 51"/>
              <a:gd name="T40" fmla="*/ 46 w 51"/>
              <a:gd name="T41" fmla="*/ 14 h 51"/>
              <a:gd name="T42" fmla="*/ 42 w 51"/>
              <a:gd name="T43" fmla="*/ 18 h 51"/>
              <a:gd name="T44" fmla="*/ 42 w 51"/>
              <a:gd name="T45" fmla="*/ 23 h 51"/>
              <a:gd name="T46" fmla="*/ 37 w 51"/>
              <a:gd name="T47" fmla="*/ 23 h 51"/>
              <a:gd name="T48" fmla="*/ 37 w 51"/>
              <a:gd name="T49" fmla="*/ 28 h 51"/>
              <a:gd name="T50" fmla="*/ 33 w 51"/>
              <a:gd name="T51" fmla="*/ 28 h 51"/>
              <a:gd name="T52" fmla="*/ 33 w 51"/>
              <a:gd name="T53" fmla="*/ 32 h 51"/>
              <a:gd name="T54" fmla="*/ 28 w 51"/>
              <a:gd name="T55" fmla="*/ 37 h 51"/>
              <a:gd name="T56" fmla="*/ 23 w 51"/>
              <a:gd name="T57" fmla="*/ 41 h 51"/>
              <a:gd name="T58" fmla="*/ 19 w 51"/>
              <a:gd name="T59" fmla="*/ 41 h 51"/>
              <a:gd name="T60" fmla="*/ 19 w 51"/>
              <a:gd name="T61" fmla="*/ 46 h 51"/>
              <a:gd name="T62" fmla="*/ 14 w 51"/>
              <a:gd name="T63" fmla="*/ 46 h 51"/>
              <a:gd name="T64" fmla="*/ 9 w 51"/>
              <a:gd name="T65" fmla="*/ 46 h 51"/>
              <a:gd name="T66" fmla="*/ 9 w 51"/>
              <a:gd name="T67" fmla="*/ 51 h 51"/>
              <a:gd name="T68" fmla="*/ 5 w 51"/>
              <a:gd name="T6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1" h="51">
                <a:moveTo>
                  <a:pt x="5" y="51"/>
                </a:moveTo>
                <a:lnTo>
                  <a:pt x="0" y="46"/>
                </a:lnTo>
                <a:lnTo>
                  <a:pt x="5" y="41"/>
                </a:lnTo>
                <a:lnTo>
                  <a:pt x="9" y="37"/>
                </a:lnTo>
                <a:lnTo>
                  <a:pt x="9" y="32"/>
                </a:lnTo>
                <a:lnTo>
                  <a:pt x="14" y="32"/>
                </a:lnTo>
                <a:lnTo>
                  <a:pt x="14" y="28"/>
                </a:lnTo>
                <a:lnTo>
                  <a:pt x="19" y="23"/>
                </a:lnTo>
                <a:lnTo>
                  <a:pt x="19" y="18"/>
                </a:lnTo>
                <a:lnTo>
                  <a:pt x="23" y="18"/>
                </a:lnTo>
                <a:lnTo>
                  <a:pt x="23" y="14"/>
                </a:lnTo>
                <a:lnTo>
                  <a:pt x="28" y="9"/>
                </a:lnTo>
                <a:lnTo>
                  <a:pt x="33" y="4"/>
                </a:lnTo>
                <a:lnTo>
                  <a:pt x="37" y="4"/>
                </a:lnTo>
                <a:lnTo>
                  <a:pt x="37" y="0"/>
                </a:lnTo>
                <a:lnTo>
                  <a:pt x="42" y="0"/>
                </a:lnTo>
                <a:lnTo>
                  <a:pt x="46" y="0"/>
                </a:lnTo>
                <a:lnTo>
                  <a:pt x="46" y="4"/>
                </a:lnTo>
                <a:lnTo>
                  <a:pt x="51" y="4"/>
                </a:lnTo>
                <a:lnTo>
                  <a:pt x="46" y="9"/>
                </a:lnTo>
                <a:lnTo>
                  <a:pt x="46" y="14"/>
                </a:lnTo>
                <a:lnTo>
                  <a:pt x="42" y="18"/>
                </a:lnTo>
                <a:lnTo>
                  <a:pt x="42" y="23"/>
                </a:lnTo>
                <a:lnTo>
                  <a:pt x="37" y="23"/>
                </a:lnTo>
                <a:lnTo>
                  <a:pt x="37" y="28"/>
                </a:lnTo>
                <a:lnTo>
                  <a:pt x="33" y="28"/>
                </a:lnTo>
                <a:lnTo>
                  <a:pt x="33" y="32"/>
                </a:lnTo>
                <a:lnTo>
                  <a:pt x="28" y="37"/>
                </a:lnTo>
                <a:lnTo>
                  <a:pt x="23" y="41"/>
                </a:lnTo>
                <a:lnTo>
                  <a:pt x="19" y="41"/>
                </a:lnTo>
                <a:lnTo>
                  <a:pt x="19" y="46"/>
                </a:lnTo>
                <a:lnTo>
                  <a:pt x="14" y="46"/>
                </a:lnTo>
                <a:lnTo>
                  <a:pt x="9" y="46"/>
                </a:lnTo>
                <a:lnTo>
                  <a:pt x="9" y="51"/>
                </a:lnTo>
                <a:lnTo>
                  <a:pt x="5" y="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7" name="Freeform 13"/>
          <p:cNvSpPr/>
          <p:nvPr/>
        </p:nvSpPr>
        <p:spPr bwMode="auto">
          <a:xfrm>
            <a:off x="1987550" y="3562350"/>
            <a:ext cx="1506538" cy="801688"/>
          </a:xfrm>
          <a:custGeom>
            <a:avLst/>
            <a:gdLst>
              <a:gd name="T0" fmla="*/ 824 w 949"/>
              <a:gd name="T1" fmla="*/ 472 h 505"/>
              <a:gd name="T2" fmla="*/ 731 w 949"/>
              <a:gd name="T3" fmla="*/ 440 h 505"/>
              <a:gd name="T4" fmla="*/ 634 w 949"/>
              <a:gd name="T5" fmla="*/ 426 h 505"/>
              <a:gd name="T6" fmla="*/ 542 w 949"/>
              <a:gd name="T7" fmla="*/ 421 h 505"/>
              <a:gd name="T8" fmla="*/ 454 w 949"/>
              <a:gd name="T9" fmla="*/ 445 h 505"/>
              <a:gd name="T10" fmla="*/ 431 w 949"/>
              <a:gd name="T11" fmla="*/ 445 h 505"/>
              <a:gd name="T12" fmla="*/ 472 w 949"/>
              <a:gd name="T13" fmla="*/ 417 h 505"/>
              <a:gd name="T14" fmla="*/ 514 w 949"/>
              <a:gd name="T15" fmla="*/ 389 h 505"/>
              <a:gd name="T16" fmla="*/ 556 w 949"/>
              <a:gd name="T17" fmla="*/ 366 h 505"/>
              <a:gd name="T18" fmla="*/ 602 w 949"/>
              <a:gd name="T19" fmla="*/ 352 h 505"/>
              <a:gd name="T20" fmla="*/ 648 w 949"/>
              <a:gd name="T21" fmla="*/ 343 h 505"/>
              <a:gd name="T22" fmla="*/ 676 w 949"/>
              <a:gd name="T23" fmla="*/ 338 h 505"/>
              <a:gd name="T24" fmla="*/ 704 w 949"/>
              <a:gd name="T25" fmla="*/ 334 h 505"/>
              <a:gd name="T26" fmla="*/ 731 w 949"/>
              <a:gd name="T27" fmla="*/ 334 h 505"/>
              <a:gd name="T28" fmla="*/ 759 w 949"/>
              <a:gd name="T29" fmla="*/ 334 h 505"/>
              <a:gd name="T30" fmla="*/ 782 w 949"/>
              <a:gd name="T31" fmla="*/ 334 h 505"/>
              <a:gd name="T32" fmla="*/ 792 w 949"/>
              <a:gd name="T33" fmla="*/ 315 h 505"/>
              <a:gd name="T34" fmla="*/ 759 w 949"/>
              <a:gd name="T35" fmla="*/ 310 h 505"/>
              <a:gd name="T36" fmla="*/ 727 w 949"/>
              <a:gd name="T37" fmla="*/ 315 h 505"/>
              <a:gd name="T38" fmla="*/ 690 w 949"/>
              <a:gd name="T39" fmla="*/ 315 h 505"/>
              <a:gd name="T40" fmla="*/ 657 w 949"/>
              <a:gd name="T41" fmla="*/ 320 h 505"/>
              <a:gd name="T42" fmla="*/ 620 w 949"/>
              <a:gd name="T43" fmla="*/ 324 h 505"/>
              <a:gd name="T44" fmla="*/ 606 w 949"/>
              <a:gd name="T45" fmla="*/ 324 h 505"/>
              <a:gd name="T46" fmla="*/ 625 w 949"/>
              <a:gd name="T47" fmla="*/ 315 h 505"/>
              <a:gd name="T48" fmla="*/ 648 w 949"/>
              <a:gd name="T49" fmla="*/ 301 h 505"/>
              <a:gd name="T50" fmla="*/ 671 w 949"/>
              <a:gd name="T51" fmla="*/ 287 h 505"/>
              <a:gd name="T52" fmla="*/ 676 w 949"/>
              <a:gd name="T53" fmla="*/ 264 h 505"/>
              <a:gd name="T54" fmla="*/ 653 w 949"/>
              <a:gd name="T55" fmla="*/ 260 h 505"/>
              <a:gd name="T56" fmla="*/ 579 w 949"/>
              <a:gd name="T57" fmla="*/ 301 h 505"/>
              <a:gd name="T58" fmla="*/ 509 w 949"/>
              <a:gd name="T59" fmla="*/ 347 h 505"/>
              <a:gd name="T60" fmla="*/ 435 w 949"/>
              <a:gd name="T61" fmla="*/ 394 h 505"/>
              <a:gd name="T62" fmla="*/ 361 w 949"/>
              <a:gd name="T63" fmla="*/ 440 h 505"/>
              <a:gd name="T64" fmla="*/ 287 w 949"/>
              <a:gd name="T65" fmla="*/ 482 h 505"/>
              <a:gd name="T66" fmla="*/ 213 w 949"/>
              <a:gd name="T67" fmla="*/ 458 h 505"/>
              <a:gd name="T68" fmla="*/ 148 w 949"/>
              <a:gd name="T69" fmla="*/ 398 h 505"/>
              <a:gd name="T70" fmla="*/ 97 w 949"/>
              <a:gd name="T71" fmla="*/ 329 h 505"/>
              <a:gd name="T72" fmla="*/ 51 w 949"/>
              <a:gd name="T73" fmla="*/ 255 h 505"/>
              <a:gd name="T74" fmla="*/ 19 w 949"/>
              <a:gd name="T75" fmla="*/ 172 h 505"/>
              <a:gd name="T76" fmla="*/ 10 w 949"/>
              <a:gd name="T77" fmla="*/ 111 h 505"/>
              <a:gd name="T78" fmla="*/ 47 w 949"/>
              <a:gd name="T79" fmla="*/ 93 h 505"/>
              <a:gd name="T80" fmla="*/ 79 w 949"/>
              <a:gd name="T81" fmla="*/ 70 h 505"/>
              <a:gd name="T82" fmla="*/ 111 w 949"/>
              <a:gd name="T83" fmla="*/ 47 h 505"/>
              <a:gd name="T84" fmla="*/ 148 w 949"/>
              <a:gd name="T85" fmla="*/ 24 h 505"/>
              <a:gd name="T86" fmla="*/ 181 w 949"/>
              <a:gd name="T87" fmla="*/ 0 h 505"/>
              <a:gd name="T88" fmla="*/ 241 w 949"/>
              <a:gd name="T89" fmla="*/ 70 h 505"/>
              <a:gd name="T90" fmla="*/ 310 w 949"/>
              <a:gd name="T91" fmla="*/ 125 h 505"/>
              <a:gd name="T92" fmla="*/ 389 w 949"/>
              <a:gd name="T93" fmla="*/ 167 h 505"/>
              <a:gd name="T94" fmla="*/ 472 w 949"/>
              <a:gd name="T95" fmla="*/ 199 h 505"/>
              <a:gd name="T96" fmla="*/ 560 w 949"/>
              <a:gd name="T97" fmla="*/ 223 h 505"/>
              <a:gd name="T98" fmla="*/ 630 w 949"/>
              <a:gd name="T99" fmla="*/ 236 h 505"/>
              <a:gd name="T100" fmla="*/ 694 w 949"/>
              <a:gd name="T101" fmla="*/ 241 h 505"/>
              <a:gd name="T102" fmla="*/ 759 w 949"/>
              <a:gd name="T103" fmla="*/ 236 h 505"/>
              <a:gd name="T104" fmla="*/ 824 w 949"/>
              <a:gd name="T105" fmla="*/ 232 h 505"/>
              <a:gd name="T106" fmla="*/ 889 w 949"/>
              <a:gd name="T107" fmla="*/ 227 h 505"/>
              <a:gd name="T108" fmla="*/ 940 w 949"/>
              <a:gd name="T109" fmla="*/ 236 h 505"/>
              <a:gd name="T110" fmla="*/ 949 w 949"/>
              <a:gd name="T111" fmla="*/ 278 h 505"/>
              <a:gd name="T112" fmla="*/ 944 w 949"/>
              <a:gd name="T113" fmla="*/ 320 h 505"/>
              <a:gd name="T114" fmla="*/ 930 w 949"/>
              <a:gd name="T115" fmla="*/ 366 h 505"/>
              <a:gd name="T116" fmla="*/ 916 w 949"/>
              <a:gd name="T117" fmla="*/ 412 h 505"/>
              <a:gd name="T118" fmla="*/ 912 w 949"/>
              <a:gd name="T119" fmla="*/ 458 h 505"/>
              <a:gd name="T120" fmla="*/ 903 w 949"/>
              <a:gd name="T121" fmla="*/ 482 h 505"/>
              <a:gd name="T122" fmla="*/ 893 w 949"/>
              <a:gd name="T123" fmla="*/ 500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49" h="505">
                <a:moveTo>
                  <a:pt x="893" y="505"/>
                </a:moveTo>
                <a:lnTo>
                  <a:pt x="879" y="500"/>
                </a:lnTo>
                <a:lnTo>
                  <a:pt x="866" y="491"/>
                </a:lnTo>
                <a:lnTo>
                  <a:pt x="852" y="486"/>
                </a:lnTo>
                <a:lnTo>
                  <a:pt x="838" y="477"/>
                </a:lnTo>
                <a:lnTo>
                  <a:pt x="824" y="472"/>
                </a:lnTo>
                <a:lnTo>
                  <a:pt x="810" y="468"/>
                </a:lnTo>
                <a:lnTo>
                  <a:pt x="792" y="458"/>
                </a:lnTo>
                <a:lnTo>
                  <a:pt x="778" y="454"/>
                </a:lnTo>
                <a:lnTo>
                  <a:pt x="764" y="449"/>
                </a:lnTo>
                <a:lnTo>
                  <a:pt x="745" y="445"/>
                </a:lnTo>
                <a:lnTo>
                  <a:pt x="731" y="440"/>
                </a:lnTo>
                <a:lnTo>
                  <a:pt x="717" y="435"/>
                </a:lnTo>
                <a:lnTo>
                  <a:pt x="699" y="435"/>
                </a:lnTo>
                <a:lnTo>
                  <a:pt x="685" y="431"/>
                </a:lnTo>
                <a:lnTo>
                  <a:pt x="667" y="426"/>
                </a:lnTo>
                <a:lnTo>
                  <a:pt x="653" y="426"/>
                </a:lnTo>
                <a:lnTo>
                  <a:pt x="634" y="426"/>
                </a:lnTo>
                <a:lnTo>
                  <a:pt x="620" y="421"/>
                </a:lnTo>
                <a:lnTo>
                  <a:pt x="606" y="421"/>
                </a:lnTo>
                <a:lnTo>
                  <a:pt x="588" y="421"/>
                </a:lnTo>
                <a:lnTo>
                  <a:pt x="574" y="421"/>
                </a:lnTo>
                <a:lnTo>
                  <a:pt x="556" y="421"/>
                </a:lnTo>
                <a:lnTo>
                  <a:pt x="542" y="421"/>
                </a:lnTo>
                <a:lnTo>
                  <a:pt x="528" y="426"/>
                </a:lnTo>
                <a:lnTo>
                  <a:pt x="509" y="426"/>
                </a:lnTo>
                <a:lnTo>
                  <a:pt x="495" y="431"/>
                </a:lnTo>
                <a:lnTo>
                  <a:pt x="482" y="435"/>
                </a:lnTo>
                <a:lnTo>
                  <a:pt x="468" y="440"/>
                </a:lnTo>
                <a:lnTo>
                  <a:pt x="454" y="445"/>
                </a:lnTo>
                <a:lnTo>
                  <a:pt x="440" y="449"/>
                </a:lnTo>
                <a:lnTo>
                  <a:pt x="426" y="454"/>
                </a:lnTo>
                <a:lnTo>
                  <a:pt x="412" y="463"/>
                </a:lnTo>
                <a:lnTo>
                  <a:pt x="417" y="458"/>
                </a:lnTo>
                <a:lnTo>
                  <a:pt x="426" y="454"/>
                </a:lnTo>
                <a:lnTo>
                  <a:pt x="431" y="445"/>
                </a:lnTo>
                <a:lnTo>
                  <a:pt x="440" y="440"/>
                </a:lnTo>
                <a:lnTo>
                  <a:pt x="445" y="435"/>
                </a:lnTo>
                <a:lnTo>
                  <a:pt x="454" y="431"/>
                </a:lnTo>
                <a:lnTo>
                  <a:pt x="458" y="426"/>
                </a:lnTo>
                <a:lnTo>
                  <a:pt x="463" y="421"/>
                </a:lnTo>
                <a:lnTo>
                  <a:pt x="472" y="417"/>
                </a:lnTo>
                <a:lnTo>
                  <a:pt x="477" y="412"/>
                </a:lnTo>
                <a:lnTo>
                  <a:pt x="486" y="408"/>
                </a:lnTo>
                <a:lnTo>
                  <a:pt x="491" y="403"/>
                </a:lnTo>
                <a:lnTo>
                  <a:pt x="500" y="398"/>
                </a:lnTo>
                <a:lnTo>
                  <a:pt x="505" y="394"/>
                </a:lnTo>
                <a:lnTo>
                  <a:pt x="514" y="389"/>
                </a:lnTo>
                <a:lnTo>
                  <a:pt x="519" y="384"/>
                </a:lnTo>
                <a:lnTo>
                  <a:pt x="528" y="380"/>
                </a:lnTo>
                <a:lnTo>
                  <a:pt x="532" y="375"/>
                </a:lnTo>
                <a:lnTo>
                  <a:pt x="542" y="371"/>
                </a:lnTo>
                <a:lnTo>
                  <a:pt x="546" y="371"/>
                </a:lnTo>
                <a:lnTo>
                  <a:pt x="556" y="366"/>
                </a:lnTo>
                <a:lnTo>
                  <a:pt x="565" y="361"/>
                </a:lnTo>
                <a:lnTo>
                  <a:pt x="569" y="361"/>
                </a:lnTo>
                <a:lnTo>
                  <a:pt x="579" y="357"/>
                </a:lnTo>
                <a:lnTo>
                  <a:pt x="588" y="357"/>
                </a:lnTo>
                <a:lnTo>
                  <a:pt x="593" y="352"/>
                </a:lnTo>
                <a:lnTo>
                  <a:pt x="602" y="352"/>
                </a:lnTo>
                <a:lnTo>
                  <a:pt x="611" y="347"/>
                </a:lnTo>
                <a:lnTo>
                  <a:pt x="620" y="347"/>
                </a:lnTo>
                <a:lnTo>
                  <a:pt x="625" y="347"/>
                </a:lnTo>
                <a:lnTo>
                  <a:pt x="634" y="347"/>
                </a:lnTo>
                <a:lnTo>
                  <a:pt x="643" y="347"/>
                </a:lnTo>
                <a:lnTo>
                  <a:pt x="648" y="343"/>
                </a:lnTo>
                <a:lnTo>
                  <a:pt x="653" y="343"/>
                </a:lnTo>
                <a:lnTo>
                  <a:pt x="657" y="343"/>
                </a:lnTo>
                <a:lnTo>
                  <a:pt x="662" y="343"/>
                </a:lnTo>
                <a:lnTo>
                  <a:pt x="667" y="343"/>
                </a:lnTo>
                <a:lnTo>
                  <a:pt x="671" y="338"/>
                </a:lnTo>
                <a:lnTo>
                  <a:pt x="676" y="338"/>
                </a:lnTo>
                <a:lnTo>
                  <a:pt x="680" y="338"/>
                </a:lnTo>
                <a:lnTo>
                  <a:pt x="685" y="338"/>
                </a:lnTo>
                <a:lnTo>
                  <a:pt x="690" y="338"/>
                </a:lnTo>
                <a:lnTo>
                  <a:pt x="694" y="338"/>
                </a:lnTo>
                <a:lnTo>
                  <a:pt x="699" y="334"/>
                </a:lnTo>
                <a:lnTo>
                  <a:pt x="704" y="334"/>
                </a:lnTo>
                <a:lnTo>
                  <a:pt x="708" y="334"/>
                </a:lnTo>
                <a:lnTo>
                  <a:pt x="713" y="334"/>
                </a:lnTo>
                <a:lnTo>
                  <a:pt x="717" y="334"/>
                </a:lnTo>
                <a:lnTo>
                  <a:pt x="722" y="334"/>
                </a:lnTo>
                <a:lnTo>
                  <a:pt x="727" y="334"/>
                </a:lnTo>
                <a:lnTo>
                  <a:pt x="731" y="334"/>
                </a:lnTo>
                <a:lnTo>
                  <a:pt x="736" y="334"/>
                </a:lnTo>
                <a:lnTo>
                  <a:pt x="741" y="334"/>
                </a:lnTo>
                <a:lnTo>
                  <a:pt x="745" y="334"/>
                </a:lnTo>
                <a:lnTo>
                  <a:pt x="750" y="334"/>
                </a:lnTo>
                <a:lnTo>
                  <a:pt x="754" y="334"/>
                </a:lnTo>
                <a:lnTo>
                  <a:pt x="759" y="334"/>
                </a:lnTo>
                <a:lnTo>
                  <a:pt x="764" y="334"/>
                </a:lnTo>
                <a:lnTo>
                  <a:pt x="768" y="334"/>
                </a:lnTo>
                <a:lnTo>
                  <a:pt x="773" y="334"/>
                </a:lnTo>
                <a:lnTo>
                  <a:pt x="778" y="338"/>
                </a:lnTo>
                <a:lnTo>
                  <a:pt x="778" y="334"/>
                </a:lnTo>
                <a:lnTo>
                  <a:pt x="782" y="334"/>
                </a:lnTo>
                <a:lnTo>
                  <a:pt x="782" y="329"/>
                </a:lnTo>
                <a:lnTo>
                  <a:pt x="782" y="324"/>
                </a:lnTo>
                <a:lnTo>
                  <a:pt x="787" y="324"/>
                </a:lnTo>
                <a:lnTo>
                  <a:pt x="787" y="320"/>
                </a:lnTo>
                <a:lnTo>
                  <a:pt x="792" y="320"/>
                </a:lnTo>
                <a:lnTo>
                  <a:pt x="792" y="315"/>
                </a:lnTo>
                <a:lnTo>
                  <a:pt x="792" y="310"/>
                </a:lnTo>
                <a:lnTo>
                  <a:pt x="782" y="306"/>
                </a:lnTo>
                <a:lnTo>
                  <a:pt x="778" y="306"/>
                </a:lnTo>
                <a:lnTo>
                  <a:pt x="773" y="306"/>
                </a:lnTo>
                <a:lnTo>
                  <a:pt x="768" y="310"/>
                </a:lnTo>
                <a:lnTo>
                  <a:pt x="759" y="310"/>
                </a:lnTo>
                <a:lnTo>
                  <a:pt x="754" y="310"/>
                </a:lnTo>
                <a:lnTo>
                  <a:pt x="750" y="310"/>
                </a:lnTo>
                <a:lnTo>
                  <a:pt x="745" y="310"/>
                </a:lnTo>
                <a:lnTo>
                  <a:pt x="736" y="310"/>
                </a:lnTo>
                <a:lnTo>
                  <a:pt x="731" y="315"/>
                </a:lnTo>
                <a:lnTo>
                  <a:pt x="727" y="315"/>
                </a:lnTo>
                <a:lnTo>
                  <a:pt x="722" y="315"/>
                </a:lnTo>
                <a:lnTo>
                  <a:pt x="713" y="315"/>
                </a:lnTo>
                <a:lnTo>
                  <a:pt x="708" y="315"/>
                </a:lnTo>
                <a:lnTo>
                  <a:pt x="704" y="315"/>
                </a:lnTo>
                <a:lnTo>
                  <a:pt x="699" y="315"/>
                </a:lnTo>
                <a:lnTo>
                  <a:pt x="690" y="315"/>
                </a:lnTo>
                <a:lnTo>
                  <a:pt x="685" y="315"/>
                </a:lnTo>
                <a:lnTo>
                  <a:pt x="680" y="315"/>
                </a:lnTo>
                <a:lnTo>
                  <a:pt x="671" y="320"/>
                </a:lnTo>
                <a:lnTo>
                  <a:pt x="667" y="320"/>
                </a:lnTo>
                <a:lnTo>
                  <a:pt x="662" y="320"/>
                </a:lnTo>
                <a:lnTo>
                  <a:pt x="657" y="320"/>
                </a:lnTo>
                <a:lnTo>
                  <a:pt x="648" y="320"/>
                </a:lnTo>
                <a:lnTo>
                  <a:pt x="643" y="320"/>
                </a:lnTo>
                <a:lnTo>
                  <a:pt x="639" y="324"/>
                </a:lnTo>
                <a:lnTo>
                  <a:pt x="634" y="324"/>
                </a:lnTo>
                <a:lnTo>
                  <a:pt x="630" y="324"/>
                </a:lnTo>
                <a:lnTo>
                  <a:pt x="620" y="324"/>
                </a:lnTo>
                <a:lnTo>
                  <a:pt x="616" y="329"/>
                </a:lnTo>
                <a:lnTo>
                  <a:pt x="611" y="329"/>
                </a:lnTo>
                <a:lnTo>
                  <a:pt x="606" y="329"/>
                </a:lnTo>
                <a:lnTo>
                  <a:pt x="602" y="334"/>
                </a:lnTo>
                <a:lnTo>
                  <a:pt x="602" y="329"/>
                </a:lnTo>
                <a:lnTo>
                  <a:pt x="606" y="324"/>
                </a:lnTo>
                <a:lnTo>
                  <a:pt x="611" y="324"/>
                </a:lnTo>
                <a:lnTo>
                  <a:pt x="611" y="320"/>
                </a:lnTo>
                <a:lnTo>
                  <a:pt x="616" y="320"/>
                </a:lnTo>
                <a:lnTo>
                  <a:pt x="616" y="315"/>
                </a:lnTo>
                <a:lnTo>
                  <a:pt x="620" y="315"/>
                </a:lnTo>
                <a:lnTo>
                  <a:pt x="625" y="315"/>
                </a:lnTo>
                <a:lnTo>
                  <a:pt x="630" y="310"/>
                </a:lnTo>
                <a:lnTo>
                  <a:pt x="634" y="310"/>
                </a:lnTo>
                <a:lnTo>
                  <a:pt x="639" y="306"/>
                </a:lnTo>
                <a:lnTo>
                  <a:pt x="643" y="306"/>
                </a:lnTo>
                <a:lnTo>
                  <a:pt x="648" y="306"/>
                </a:lnTo>
                <a:lnTo>
                  <a:pt x="648" y="301"/>
                </a:lnTo>
                <a:lnTo>
                  <a:pt x="653" y="301"/>
                </a:lnTo>
                <a:lnTo>
                  <a:pt x="657" y="301"/>
                </a:lnTo>
                <a:lnTo>
                  <a:pt x="657" y="297"/>
                </a:lnTo>
                <a:lnTo>
                  <a:pt x="662" y="297"/>
                </a:lnTo>
                <a:lnTo>
                  <a:pt x="667" y="292"/>
                </a:lnTo>
                <a:lnTo>
                  <a:pt x="671" y="287"/>
                </a:lnTo>
                <a:lnTo>
                  <a:pt x="676" y="283"/>
                </a:lnTo>
                <a:lnTo>
                  <a:pt x="676" y="278"/>
                </a:lnTo>
                <a:lnTo>
                  <a:pt x="680" y="273"/>
                </a:lnTo>
                <a:lnTo>
                  <a:pt x="680" y="269"/>
                </a:lnTo>
                <a:lnTo>
                  <a:pt x="680" y="264"/>
                </a:lnTo>
                <a:lnTo>
                  <a:pt x="676" y="264"/>
                </a:lnTo>
                <a:lnTo>
                  <a:pt x="676" y="260"/>
                </a:lnTo>
                <a:lnTo>
                  <a:pt x="671" y="260"/>
                </a:lnTo>
                <a:lnTo>
                  <a:pt x="667" y="260"/>
                </a:lnTo>
                <a:lnTo>
                  <a:pt x="662" y="260"/>
                </a:lnTo>
                <a:lnTo>
                  <a:pt x="657" y="260"/>
                </a:lnTo>
                <a:lnTo>
                  <a:pt x="653" y="260"/>
                </a:lnTo>
                <a:lnTo>
                  <a:pt x="643" y="264"/>
                </a:lnTo>
                <a:lnTo>
                  <a:pt x="630" y="273"/>
                </a:lnTo>
                <a:lnTo>
                  <a:pt x="616" y="278"/>
                </a:lnTo>
                <a:lnTo>
                  <a:pt x="606" y="287"/>
                </a:lnTo>
                <a:lnTo>
                  <a:pt x="593" y="297"/>
                </a:lnTo>
                <a:lnTo>
                  <a:pt x="579" y="301"/>
                </a:lnTo>
                <a:lnTo>
                  <a:pt x="569" y="310"/>
                </a:lnTo>
                <a:lnTo>
                  <a:pt x="556" y="315"/>
                </a:lnTo>
                <a:lnTo>
                  <a:pt x="542" y="324"/>
                </a:lnTo>
                <a:lnTo>
                  <a:pt x="532" y="334"/>
                </a:lnTo>
                <a:lnTo>
                  <a:pt x="519" y="338"/>
                </a:lnTo>
                <a:lnTo>
                  <a:pt x="509" y="347"/>
                </a:lnTo>
                <a:lnTo>
                  <a:pt x="495" y="357"/>
                </a:lnTo>
                <a:lnTo>
                  <a:pt x="482" y="361"/>
                </a:lnTo>
                <a:lnTo>
                  <a:pt x="472" y="371"/>
                </a:lnTo>
                <a:lnTo>
                  <a:pt x="458" y="380"/>
                </a:lnTo>
                <a:lnTo>
                  <a:pt x="449" y="384"/>
                </a:lnTo>
                <a:lnTo>
                  <a:pt x="435" y="394"/>
                </a:lnTo>
                <a:lnTo>
                  <a:pt x="421" y="403"/>
                </a:lnTo>
                <a:lnTo>
                  <a:pt x="412" y="408"/>
                </a:lnTo>
                <a:lnTo>
                  <a:pt x="398" y="417"/>
                </a:lnTo>
                <a:lnTo>
                  <a:pt x="389" y="426"/>
                </a:lnTo>
                <a:lnTo>
                  <a:pt x="375" y="431"/>
                </a:lnTo>
                <a:lnTo>
                  <a:pt x="361" y="440"/>
                </a:lnTo>
                <a:lnTo>
                  <a:pt x="352" y="445"/>
                </a:lnTo>
                <a:lnTo>
                  <a:pt x="338" y="454"/>
                </a:lnTo>
                <a:lnTo>
                  <a:pt x="324" y="458"/>
                </a:lnTo>
                <a:lnTo>
                  <a:pt x="315" y="468"/>
                </a:lnTo>
                <a:lnTo>
                  <a:pt x="301" y="472"/>
                </a:lnTo>
                <a:lnTo>
                  <a:pt x="287" y="482"/>
                </a:lnTo>
                <a:lnTo>
                  <a:pt x="278" y="486"/>
                </a:lnTo>
                <a:lnTo>
                  <a:pt x="264" y="496"/>
                </a:lnTo>
                <a:lnTo>
                  <a:pt x="250" y="486"/>
                </a:lnTo>
                <a:lnTo>
                  <a:pt x="236" y="477"/>
                </a:lnTo>
                <a:lnTo>
                  <a:pt x="227" y="468"/>
                </a:lnTo>
                <a:lnTo>
                  <a:pt x="213" y="458"/>
                </a:lnTo>
                <a:lnTo>
                  <a:pt x="204" y="449"/>
                </a:lnTo>
                <a:lnTo>
                  <a:pt x="190" y="440"/>
                </a:lnTo>
                <a:lnTo>
                  <a:pt x="181" y="431"/>
                </a:lnTo>
                <a:lnTo>
                  <a:pt x="172" y="421"/>
                </a:lnTo>
                <a:lnTo>
                  <a:pt x="158" y="412"/>
                </a:lnTo>
                <a:lnTo>
                  <a:pt x="148" y="398"/>
                </a:lnTo>
                <a:lnTo>
                  <a:pt x="139" y="389"/>
                </a:lnTo>
                <a:lnTo>
                  <a:pt x="130" y="375"/>
                </a:lnTo>
                <a:lnTo>
                  <a:pt x="121" y="366"/>
                </a:lnTo>
                <a:lnTo>
                  <a:pt x="111" y="352"/>
                </a:lnTo>
                <a:lnTo>
                  <a:pt x="102" y="343"/>
                </a:lnTo>
                <a:lnTo>
                  <a:pt x="97" y="329"/>
                </a:lnTo>
                <a:lnTo>
                  <a:pt x="88" y="315"/>
                </a:lnTo>
                <a:lnTo>
                  <a:pt x="79" y="306"/>
                </a:lnTo>
                <a:lnTo>
                  <a:pt x="70" y="292"/>
                </a:lnTo>
                <a:lnTo>
                  <a:pt x="65" y="278"/>
                </a:lnTo>
                <a:lnTo>
                  <a:pt x="56" y="264"/>
                </a:lnTo>
                <a:lnTo>
                  <a:pt x="51" y="255"/>
                </a:lnTo>
                <a:lnTo>
                  <a:pt x="47" y="241"/>
                </a:lnTo>
                <a:lnTo>
                  <a:pt x="37" y="227"/>
                </a:lnTo>
                <a:lnTo>
                  <a:pt x="33" y="213"/>
                </a:lnTo>
                <a:lnTo>
                  <a:pt x="28" y="199"/>
                </a:lnTo>
                <a:lnTo>
                  <a:pt x="23" y="186"/>
                </a:lnTo>
                <a:lnTo>
                  <a:pt x="19" y="172"/>
                </a:lnTo>
                <a:lnTo>
                  <a:pt x="14" y="158"/>
                </a:lnTo>
                <a:lnTo>
                  <a:pt x="10" y="149"/>
                </a:lnTo>
                <a:lnTo>
                  <a:pt x="5" y="135"/>
                </a:lnTo>
                <a:lnTo>
                  <a:pt x="0" y="121"/>
                </a:lnTo>
                <a:lnTo>
                  <a:pt x="5" y="116"/>
                </a:lnTo>
                <a:lnTo>
                  <a:pt x="10" y="111"/>
                </a:lnTo>
                <a:lnTo>
                  <a:pt x="19" y="111"/>
                </a:lnTo>
                <a:lnTo>
                  <a:pt x="23" y="107"/>
                </a:lnTo>
                <a:lnTo>
                  <a:pt x="28" y="102"/>
                </a:lnTo>
                <a:lnTo>
                  <a:pt x="33" y="98"/>
                </a:lnTo>
                <a:lnTo>
                  <a:pt x="42" y="98"/>
                </a:lnTo>
                <a:lnTo>
                  <a:pt x="47" y="93"/>
                </a:lnTo>
                <a:lnTo>
                  <a:pt x="51" y="88"/>
                </a:lnTo>
                <a:lnTo>
                  <a:pt x="56" y="84"/>
                </a:lnTo>
                <a:lnTo>
                  <a:pt x="65" y="79"/>
                </a:lnTo>
                <a:lnTo>
                  <a:pt x="70" y="79"/>
                </a:lnTo>
                <a:lnTo>
                  <a:pt x="74" y="74"/>
                </a:lnTo>
                <a:lnTo>
                  <a:pt x="79" y="70"/>
                </a:lnTo>
                <a:lnTo>
                  <a:pt x="84" y="65"/>
                </a:lnTo>
                <a:lnTo>
                  <a:pt x="93" y="61"/>
                </a:lnTo>
                <a:lnTo>
                  <a:pt x="97" y="56"/>
                </a:lnTo>
                <a:lnTo>
                  <a:pt x="102" y="56"/>
                </a:lnTo>
                <a:lnTo>
                  <a:pt x="107" y="51"/>
                </a:lnTo>
                <a:lnTo>
                  <a:pt x="111" y="47"/>
                </a:lnTo>
                <a:lnTo>
                  <a:pt x="121" y="42"/>
                </a:lnTo>
                <a:lnTo>
                  <a:pt x="125" y="37"/>
                </a:lnTo>
                <a:lnTo>
                  <a:pt x="130" y="33"/>
                </a:lnTo>
                <a:lnTo>
                  <a:pt x="135" y="28"/>
                </a:lnTo>
                <a:lnTo>
                  <a:pt x="139" y="28"/>
                </a:lnTo>
                <a:lnTo>
                  <a:pt x="148" y="24"/>
                </a:lnTo>
                <a:lnTo>
                  <a:pt x="153" y="19"/>
                </a:lnTo>
                <a:lnTo>
                  <a:pt x="158" y="14"/>
                </a:lnTo>
                <a:lnTo>
                  <a:pt x="162" y="10"/>
                </a:lnTo>
                <a:lnTo>
                  <a:pt x="167" y="10"/>
                </a:lnTo>
                <a:lnTo>
                  <a:pt x="176" y="5"/>
                </a:lnTo>
                <a:lnTo>
                  <a:pt x="181" y="0"/>
                </a:lnTo>
                <a:lnTo>
                  <a:pt x="190" y="14"/>
                </a:lnTo>
                <a:lnTo>
                  <a:pt x="199" y="24"/>
                </a:lnTo>
                <a:lnTo>
                  <a:pt x="209" y="37"/>
                </a:lnTo>
                <a:lnTo>
                  <a:pt x="218" y="47"/>
                </a:lnTo>
                <a:lnTo>
                  <a:pt x="227" y="61"/>
                </a:lnTo>
                <a:lnTo>
                  <a:pt x="241" y="70"/>
                </a:lnTo>
                <a:lnTo>
                  <a:pt x="250" y="79"/>
                </a:lnTo>
                <a:lnTo>
                  <a:pt x="264" y="88"/>
                </a:lnTo>
                <a:lnTo>
                  <a:pt x="273" y="98"/>
                </a:lnTo>
                <a:lnTo>
                  <a:pt x="287" y="107"/>
                </a:lnTo>
                <a:lnTo>
                  <a:pt x="296" y="116"/>
                </a:lnTo>
                <a:lnTo>
                  <a:pt x="310" y="125"/>
                </a:lnTo>
                <a:lnTo>
                  <a:pt x="324" y="130"/>
                </a:lnTo>
                <a:lnTo>
                  <a:pt x="338" y="139"/>
                </a:lnTo>
                <a:lnTo>
                  <a:pt x="347" y="144"/>
                </a:lnTo>
                <a:lnTo>
                  <a:pt x="361" y="153"/>
                </a:lnTo>
                <a:lnTo>
                  <a:pt x="375" y="158"/>
                </a:lnTo>
                <a:lnTo>
                  <a:pt x="389" y="167"/>
                </a:lnTo>
                <a:lnTo>
                  <a:pt x="403" y="172"/>
                </a:lnTo>
                <a:lnTo>
                  <a:pt x="417" y="176"/>
                </a:lnTo>
                <a:lnTo>
                  <a:pt x="431" y="181"/>
                </a:lnTo>
                <a:lnTo>
                  <a:pt x="445" y="186"/>
                </a:lnTo>
                <a:lnTo>
                  <a:pt x="458" y="195"/>
                </a:lnTo>
                <a:lnTo>
                  <a:pt x="472" y="199"/>
                </a:lnTo>
                <a:lnTo>
                  <a:pt x="486" y="204"/>
                </a:lnTo>
                <a:lnTo>
                  <a:pt x="500" y="204"/>
                </a:lnTo>
                <a:lnTo>
                  <a:pt x="519" y="209"/>
                </a:lnTo>
                <a:lnTo>
                  <a:pt x="532" y="213"/>
                </a:lnTo>
                <a:lnTo>
                  <a:pt x="546" y="218"/>
                </a:lnTo>
                <a:lnTo>
                  <a:pt x="560" y="223"/>
                </a:lnTo>
                <a:lnTo>
                  <a:pt x="574" y="227"/>
                </a:lnTo>
                <a:lnTo>
                  <a:pt x="588" y="227"/>
                </a:lnTo>
                <a:lnTo>
                  <a:pt x="597" y="232"/>
                </a:lnTo>
                <a:lnTo>
                  <a:pt x="606" y="232"/>
                </a:lnTo>
                <a:lnTo>
                  <a:pt x="620" y="232"/>
                </a:lnTo>
                <a:lnTo>
                  <a:pt x="630" y="236"/>
                </a:lnTo>
                <a:lnTo>
                  <a:pt x="639" y="236"/>
                </a:lnTo>
                <a:lnTo>
                  <a:pt x="653" y="236"/>
                </a:lnTo>
                <a:lnTo>
                  <a:pt x="662" y="236"/>
                </a:lnTo>
                <a:lnTo>
                  <a:pt x="671" y="236"/>
                </a:lnTo>
                <a:lnTo>
                  <a:pt x="680" y="236"/>
                </a:lnTo>
                <a:lnTo>
                  <a:pt x="694" y="241"/>
                </a:lnTo>
                <a:lnTo>
                  <a:pt x="704" y="241"/>
                </a:lnTo>
                <a:lnTo>
                  <a:pt x="713" y="241"/>
                </a:lnTo>
                <a:lnTo>
                  <a:pt x="727" y="241"/>
                </a:lnTo>
                <a:lnTo>
                  <a:pt x="736" y="241"/>
                </a:lnTo>
                <a:lnTo>
                  <a:pt x="745" y="236"/>
                </a:lnTo>
                <a:lnTo>
                  <a:pt x="759" y="236"/>
                </a:lnTo>
                <a:lnTo>
                  <a:pt x="768" y="236"/>
                </a:lnTo>
                <a:lnTo>
                  <a:pt x="778" y="236"/>
                </a:lnTo>
                <a:lnTo>
                  <a:pt x="792" y="236"/>
                </a:lnTo>
                <a:lnTo>
                  <a:pt x="801" y="236"/>
                </a:lnTo>
                <a:lnTo>
                  <a:pt x="810" y="236"/>
                </a:lnTo>
                <a:lnTo>
                  <a:pt x="824" y="232"/>
                </a:lnTo>
                <a:lnTo>
                  <a:pt x="833" y="232"/>
                </a:lnTo>
                <a:lnTo>
                  <a:pt x="842" y="232"/>
                </a:lnTo>
                <a:lnTo>
                  <a:pt x="856" y="232"/>
                </a:lnTo>
                <a:lnTo>
                  <a:pt x="866" y="232"/>
                </a:lnTo>
                <a:lnTo>
                  <a:pt x="875" y="227"/>
                </a:lnTo>
                <a:lnTo>
                  <a:pt x="889" y="227"/>
                </a:lnTo>
                <a:lnTo>
                  <a:pt x="898" y="227"/>
                </a:lnTo>
                <a:lnTo>
                  <a:pt x="907" y="223"/>
                </a:lnTo>
                <a:lnTo>
                  <a:pt x="921" y="223"/>
                </a:lnTo>
                <a:lnTo>
                  <a:pt x="930" y="223"/>
                </a:lnTo>
                <a:lnTo>
                  <a:pt x="935" y="227"/>
                </a:lnTo>
                <a:lnTo>
                  <a:pt x="940" y="236"/>
                </a:lnTo>
                <a:lnTo>
                  <a:pt x="940" y="241"/>
                </a:lnTo>
                <a:lnTo>
                  <a:pt x="944" y="250"/>
                </a:lnTo>
                <a:lnTo>
                  <a:pt x="949" y="255"/>
                </a:lnTo>
                <a:lnTo>
                  <a:pt x="949" y="264"/>
                </a:lnTo>
                <a:lnTo>
                  <a:pt x="949" y="269"/>
                </a:lnTo>
                <a:lnTo>
                  <a:pt x="949" y="278"/>
                </a:lnTo>
                <a:lnTo>
                  <a:pt x="949" y="287"/>
                </a:lnTo>
                <a:lnTo>
                  <a:pt x="949" y="292"/>
                </a:lnTo>
                <a:lnTo>
                  <a:pt x="949" y="301"/>
                </a:lnTo>
                <a:lnTo>
                  <a:pt x="949" y="306"/>
                </a:lnTo>
                <a:lnTo>
                  <a:pt x="944" y="315"/>
                </a:lnTo>
                <a:lnTo>
                  <a:pt x="944" y="320"/>
                </a:lnTo>
                <a:lnTo>
                  <a:pt x="944" y="329"/>
                </a:lnTo>
                <a:lnTo>
                  <a:pt x="940" y="338"/>
                </a:lnTo>
                <a:lnTo>
                  <a:pt x="940" y="343"/>
                </a:lnTo>
                <a:lnTo>
                  <a:pt x="935" y="352"/>
                </a:lnTo>
                <a:lnTo>
                  <a:pt x="935" y="357"/>
                </a:lnTo>
                <a:lnTo>
                  <a:pt x="930" y="366"/>
                </a:lnTo>
                <a:lnTo>
                  <a:pt x="930" y="375"/>
                </a:lnTo>
                <a:lnTo>
                  <a:pt x="926" y="380"/>
                </a:lnTo>
                <a:lnTo>
                  <a:pt x="926" y="389"/>
                </a:lnTo>
                <a:lnTo>
                  <a:pt x="921" y="398"/>
                </a:lnTo>
                <a:lnTo>
                  <a:pt x="921" y="403"/>
                </a:lnTo>
                <a:lnTo>
                  <a:pt x="916" y="412"/>
                </a:lnTo>
                <a:lnTo>
                  <a:pt x="916" y="417"/>
                </a:lnTo>
                <a:lnTo>
                  <a:pt x="916" y="426"/>
                </a:lnTo>
                <a:lnTo>
                  <a:pt x="912" y="435"/>
                </a:lnTo>
                <a:lnTo>
                  <a:pt x="912" y="440"/>
                </a:lnTo>
                <a:lnTo>
                  <a:pt x="912" y="449"/>
                </a:lnTo>
                <a:lnTo>
                  <a:pt x="912" y="458"/>
                </a:lnTo>
                <a:lnTo>
                  <a:pt x="907" y="463"/>
                </a:lnTo>
                <a:lnTo>
                  <a:pt x="907" y="468"/>
                </a:lnTo>
                <a:lnTo>
                  <a:pt x="903" y="468"/>
                </a:lnTo>
                <a:lnTo>
                  <a:pt x="903" y="472"/>
                </a:lnTo>
                <a:lnTo>
                  <a:pt x="903" y="477"/>
                </a:lnTo>
                <a:lnTo>
                  <a:pt x="903" y="482"/>
                </a:lnTo>
                <a:lnTo>
                  <a:pt x="898" y="482"/>
                </a:lnTo>
                <a:lnTo>
                  <a:pt x="898" y="486"/>
                </a:lnTo>
                <a:lnTo>
                  <a:pt x="898" y="491"/>
                </a:lnTo>
                <a:lnTo>
                  <a:pt x="898" y="496"/>
                </a:lnTo>
                <a:lnTo>
                  <a:pt x="898" y="500"/>
                </a:lnTo>
                <a:lnTo>
                  <a:pt x="893" y="500"/>
                </a:lnTo>
                <a:lnTo>
                  <a:pt x="893" y="505"/>
                </a:lnTo>
                <a:close/>
              </a:path>
            </a:pathLst>
          </a:custGeom>
          <a:solidFill>
            <a:srgbClr val="007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9" name="Freeform 15"/>
          <p:cNvSpPr/>
          <p:nvPr/>
        </p:nvSpPr>
        <p:spPr bwMode="auto">
          <a:xfrm>
            <a:off x="2700338" y="4275138"/>
            <a:ext cx="573087" cy="293687"/>
          </a:xfrm>
          <a:custGeom>
            <a:avLst/>
            <a:gdLst>
              <a:gd name="T0" fmla="*/ 282 w 361"/>
              <a:gd name="T1" fmla="*/ 185 h 185"/>
              <a:gd name="T2" fmla="*/ 278 w 361"/>
              <a:gd name="T3" fmla="*/ 181 h 185"/>
              <a:gd name="T4" fmla="*/ 273 w 361"/>
              <a:gd name="T5" fmla="*/ 176 h 185"/>
              <a:gd name="T6" fmla="*/ 264 w 361"/>
              <a:gd name="T7" fmla="*/ 171 h 185"/>
              <a:gd name="T8" fmla="*/ 259 w 361"/>
              <a:gd name="T9" fmla="*/ 167 h 185"/>
              <a:gd name="T10" fmla="*/ 250 w 361"/>
              <a:gd name="T11" fmla="*/ 162 h 185"/>
              <a:gd name="T12" fmla="*/ 245 w 361"/>
              <a:gd name="T13" fmla="*/ 158 h 185"/>
              <a:gd name="T14" fmla="*/ 236 w 361"/>
              <a:gd name="T15" fmla="*/ 153 h 185"/>
              <a:gd name="T16" fmla="*/ 227 w 361"/>
              <a:gd name="T17" fmla="*/ 148 h 185"/>
              <a:gd name="T18" fmla="*/ 218 w 361"/>
              <a:gd name="T19" fmla="*/ 144 h 185"/>
              <a:gd name="T20" fmla="*/ 208 w 361"/>
              <a:gd name="T21" fmla="*/ 144 h 185"/>
              <a:gd name="T22" fmla="*/ 199 w 361"/>
              <a:gd name="T23" fmla="*/ 139 h 185"/>
              <a:gd name="T24" fmla="*/ 185 w 361"/>
              <a:gd name="T25" fmla="*/ 134 h 185"/>
              <a:gd name="T26" fmla="*/ 176 w 361"/>
              <a:gd name="T27" fmla="*/ 130 h 185"/>
              <a:gd name="T28" fmla="*/ 162 w 361"/>
              <a:gd name="T29" fmla="*/ 130 h 185"/>
              <a:gd name="T30" fmla="*/ 153 w 361"/>
              <a:gd name="T31" fmla="*/ 125 h 185"/>
              <a:gd name="T32" fmla="*/ 139 w 361"/>
              <a:gd name="T33" fmla="*/ 125 h 185"/>
              <a:gd name="T34" fmla="*/ 130 w 361"/>
              <a:gd name="T35" fmla="*/ 125 h 185"/>
              <a:gd name="T36" fmla="*/ 116 w 361"/>
              <a:gd name="T37" fmla="*/ 125 h 185"/>
              <a:gd name="T38" fmla="*/ 102 w 361"/>
              <a:gd name="T39" fmla="*/ 125 h 185"/>
              <a:gd name="T40" fmla="*/ 93 w 361"/>
              <a:gd name="T41" fmla="*/ 125 h 185"/>
              <a:gd name="T42" fmla="*/ 79 w 361"/>
              <a:gd name="T43" fmla="*/ 125 h 185"/>
              <a:gd name="T44" fmla="*/ 65 w 361"/>
              <a:gd name="T45" fmla="*/ 125 h 185"/>
              <a:gd name="T46" fmla="*/ 51 w 361"/>
              <a:gd name="T47" fmla="*/ 125 h 185"/>
              <a:gd name="T48" fmla="*/ 37 w 361"/>
              <a:gd name="T49" fmla="*/ 125 h 185"/>
              <a:gd name="T50" fmla="*/ 28 w 361"/>
              <a:gd name="T51" fmla="*/ 125 h 185"/>
              <a:gd name="T52" fmla="*/ 14 w 361"/>
              <a:gd name="T53" fmla="*/ 125 h 185"/>
              <a:gd name="T54" fmla="*/ 0 w 361"/>
              <a:gd name="T55" fmla="*/ 125 h 185"/>
              <a:gd name="T56" fmla="*/ 5 w 361"/>
              <a:gd name="T57" fmla="*/ 116 h 185"/>
              <a:gd name="T58" fmla="*/ 14 w 361"/>
              <a:gd name="T59" fmla="*/ 107 h 185"/>
              <a:gd name="T60" fmla="*/ 19 w 361"/>
              <a:gd name="T61" fmla="*/ 97 h 185"/>
              <a:gd name="T62" fmla="*/ 28 w 361"/>
              <a:gd name="T63" fmla="*/ 88 h 185"/>
              <a:gd name="T64" fmla="*/ 33 w 361"/>
              <a:gd name="T65" fmla="*/ 84 h 185"/>
              <a:gd name="T66" fmla="*/ 37 w 361"/>
              <a:gd name="T67" fmla="*/ 74 h 185"/>
              <a:gd name="T68" fmla="*/ 42 w 361"/>
              <a:gd name="T69" fmla="*/ 70 h 185"/>
              <a:gd name="T70" fmla="*/ 46 w 361"/>
              <a:gd name="T71" fmla="*/ 60 h 185"/>
              <a:gd name="T72" fmla="*/ 51 w 361"/>
              <a:gd name="T73" fmla="*/ 56 h 185"/>
              <a:gd name="T74" fmla="*/ 56 w 361"/>
              <a:gd name="T75" fmla="*/ 47 h 185"/>
              <a:gd name="T76" fmla="*/ 60 w 361"/>
              <a:gd name="T77" fmla="*/ 42 h 185"/>
              <a:gd name="T78" fmla="*/ 70 w 361"/>
              <a:gd name="T79" fmla="*/ 33 h 185"/>
              <a:gd name="T80" fmla="*/ 74 w 361"/>
              <a:gd name="T81" fmla="*/ 23 h 185"/>
              <a:gd name="T82" fmla="*/ 79 w 361"/>
              <a:gd name="T83" fmla="*/ 9 h 185"/>
              <a:gd name="T84" fmla="*/ 97 w 361"/>
              <a:gd name="T85" fmla="*/ 5 h 185"/>
              <a:gd name="T86" fmla="*/ 116 w 361"/>
              <a:gd name="T87" fmla="*/ 0 h 185"/>
              <a:gd name="T88" fmla="*/ 134 w 361"/>
              <a:gd name="T89" fmla="*/ 0 h 185"/>
              <a:gd name="T90" fmla="*/ 153 w 361"/>
              <a:gd name="T91" fmla="*/ 0 h 185"/>
              <a:gd name="T92" fmla="*/ 171 w 361"/>
              <a:gd name="T93" fmla="*/ 5 h 185"/>
              <a:gd name="T94" fmla="*/ 190 w 361"/>
              <a:gd name="T95" fmla="*/ 5 h 185"/>
              <a:gd name="T96" fmla="*/ 208 w 361"/>
              <a:gd name="T97" fmla="*/ 9 h 185"/>
              <a:gd name="T98" fmla="*/ 227 w 361"/>
              <a:gd name="T99" fmla="*/ 14 h 185"/>
              <a:gd name="T100" fmla="*/ 241 w 361"/>
              <a:gd name="T101" fmla="*/ 19 h 185"/>
              <a:gd name="T102" fmla="*/ 259 w 361"/>
              <a:gd name="T103" fmla="*/ 23 h 185"/>
              <a:gd name="T104" fmla="*/ 278 w 361"/>
              <a:gd name="T105" fmla="*/ 28 h 185"/>
              <a:gd name="T106" fmla="*/ 296 w 361"/>
              <a:gd name="T107" fmla="*/ 37 h 185"/>
              <a:gd name="T108" fmla="*/ 310 w 361"/>
              <a:gd name="T109" fmla="*/ 42 h 185"/>
              <a:gd name="T110" fmla="*/ 329 w 361"/>
              <a:gd name="T111" fmla="*/ 51 h 185"/>
              <a:gd name="T112" fmla="*/ 343 w 361"/>
              <a:gd name="T113" fmla="*/ 56 h 185"/>
              <a:gd name="T114" fmla="*/ 361 w 361"/>
              <a:gd name="T115" fmla="*/ 6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61" h="185">
                <a:moveTo>
                  <a:pt x="287" y="185"/>
                </a:moveTo>
                <a:lnTo>
                  <a:pt x="282" y="185"/>
                </a:lnTo>
                <a:lnTo>
                  <a:pt x="282" y="181"/>
                </a:lnTo>
                <a:lnTo>
                  <a:pt x="278" y="181"/>
                </a:lnTo>
                <a:lnTo>
                  <a:pt x="273" y="181"/>
                </a:lnTo>
                <a:lnTo>
                  <a:pt x="273" y="176"/>
                </a:lnTo>
                <a:lnTo>
                  <a:pt x="268" y="176"/>
                </a:lnTo>
                <a:lnTo>
                  <a:pt x="264" y="171"/>
                </a:lnTo>
                <a:lnTo>
                  <a:pt x="259" y="171"/>
                </a:lnTo>
                <a:lnTo>
                  <a:pt x="259" y="167"/>
                </a:lnTo>
                <a:lnTo>
                  <a:pt x="255" y="167"/>
                </a:lnTo>
                <a:lnTo>
                  <a:pt x="250" y="162"/>
                </a:lnTo>
                <a:lnTo>
                  <a:pt x="245" y="162"/>
                </a:lnTo>
                <a:lnTo>
                  <a:pt x="245" y="158"/>
                </a:lnTo>
                <a:lnTo>
                  <a:pt x="241" y="158"/>
                </a:lnTo>
                <a:lnTo>
                  <a:pt x="236" y="153"/>
                </a:lnTo>
                <a:lnTo>
                  <a:pt x="231" y="153"/>
                </a:lnTo>
                <a:lnTo>
                  <a:pt x="227" y="148"/>
                </a:lnTo>
                <a:lnTo>
                  <a:pt x="222" y="148"/>
                </a:lnTo>
                <a:lnTo>
                  <a:pt x="218" y="144"/>
                </a:lnTo>
                <a:lnTo>
                  <a:pt x="213" y="144"/>
                </a:lnTo>
                <a:lnTo>
                  <a:pt x="208" y="144"/>
                </a:lnTo>
                <a:lnTo>
                  <a:pt x="204" y="144"/>
                </a:lnTo>
                <a:lnTo>
                  <a:pt x="199" y="139"/>
                </a:lnTo>
                <a:lnTo>
                  <a:pt x="194" y="139"/>
                </a:lnTo>
                <a:lnTo>
                  <a:pt x="185" y="134"/>
                </a:lnTo>
                <a:lnTo>
                  <a:pt x="181" y="134"/>
                </a:lnTo>
                <a:lnTo>
                  <a:pt x="176" y="130"/>
                </a:lnTo>
                <a:lnTo>
                  <a:pt x="171" y="130"/>
                </a:lnTo>
                <a:lnTo>
                  <a:pt x="162" y="130"/>
                </a:lnTo>
                <a:lnTo>
                  <a:pt x="157" y="125"/>
                </a:lnTo>
                <a:lnTo>
                  <a:pt x="153" y="125"/>
                </a:lnTo>
                <a:lnTo>
                  <a:pt x="144" y="125"/>
                </a:lnTo>
                <a:lnTo>
                  <a:pt x="139" y="125"/>
                </a:lnTo>
                <a:lnTo>
                  <a:pt x="134" y="125"/>
                </a:lnTo>
                <a:lnTo>
                  <a:pt x="130" y="125"/>
                </a:lnTo>
                <a:lnTo>
                  <a:pt x="120" y="125"/>
                </a:lnTo>
                <a:lnTo>
                  <a:pt x="116" y="125"/>
                </a:lnTo>
                <a:lnTo>
                  <a:pt x="111" y="125"/>
                </a:lnTo>
                <a:lnTo>
                  <a:pt x="102" y="125"/>
                </a:lnTo>
                <a:lnTo>
                  <a:pt x="97" y="125"/>
                </a:lnTo>
                <a:lnTo>
                  <a:pt x="93" y="125"/>
                </a:lnTo>
                <a:lnTo>
                  <a:pt x="83" y="125"/>
                </a:lnTo>
                <a:lnTo>
                  <a:pt x="79" y="125"/>
                </a:lnTo>
                <a:lnTo>
                  <a:pt x="70" y="125"/>
                </a:lnTo>
                <a:lnTo>
                  <a:pt x="65" y="125"/>
                </a:lnTo>
                <a:lnTo>
                  <a:pt x="60" y="125"/>
                </a:lnTo>
                <a:lnTo>
                  <a:pt x="51" y="125"/>
                </a:lnTo>
                <a:lnTo>
                  <a:pt x="46" y="125"/>
                </a:lnTo>
                <a:lnTo>
                  <a:pt x="37" y="125"/>
                </a:lnTo>
                <a:lnTo>
                  <a:pt x="33" y="125"/>
                </a:lnTo>
                <a:lnTo>
                  <a:pt x="28" y="125"/>
                </a:lnTo>
                <a:lnTo>
                  <a:pt x="19" y="125"/>
                </a:lnTo>
                <a:lnTo>
                  <a:pt x="14" y="125"/>
                </a:lnTo>
                <a:lnTo>
                  <a:pt x="5" y="125"/>
                </a:lnTo>
                <a:lnTo>
                  <a:pt x="0" y="125"/>
                </a:lnTo>
                <a:lnTo>
                  <a:pt x="0" y="121"/>
                </a:lnTo>
                <a:lnTo>
                  <a:pt x="5" y="116"/>
                </a:lnTo>
                <a:lnTo>
                  <a:pt x="9" y="111"/>
                </a:lnTo>
                <a:lnTo>
                  <a:pt x="14" y="107"/>
                </a:lnTo>
                <a:lnTo>
                  <a:pt x="19" y="102"/>
                </a:lnTo>
                <a:lnTo>
                  <a:pt x="19" y="97"/>
                </a:lnTo>
                <a:lnTo>
                  <a:pt x="23" y="93"/>
                </a:lnTo>
                <a:lnTo>
                  <a:pt x="28" y="88"/>
                </a:lnTo>
                <a:lnTo>
                  <a:pt x="28" y="84"/>
                </a:lnTo>
                <a:lnTo>
                  <a:pt x="33" y="84"/>
                </a:lnTo>
                <a:lnTo>
                  <a:pt x="33" y="79"/>
                </a:lnTo>
                <a:lnTo>
                  <a:pt x="37" y="74"/>
                </a:lnTo>
                <a:lnTo>
                  <a:pt x="37" y="70"/>
                </a:lnTo>
                <a:lnTo>
                  <a:pt x="42" y="70"/>
                </a:lnTo>
                <a:lnTo>
                  <a:pt x="46" y="65"/>
                </a:lnTo>
                <a:lnTo>
                  <a:pt x="46" y="60"/>
                </a:lnTo>
                <a:lnTo>
                  <a:pt x="51" y="60"/>
                </a:lnTo>
                <a:lnTo>
                  <a:pt x="51" y="56"/>
                </a:lnTo>
                <a:lnTo>
                  <a:pt x="56" y="51"/>
                </a:lnTo>
                <a:lnTo>
                  <a:pt x="56" y="47"/>
                </a:lnTo>
                <a:lnTo>
                  <a:pt x="60" y="47"/>
                </a:lnTo>
                <a:lnTo>
                  <a:pt x="60" y="42"/>
                </a:lnTo>
                <a:lnTo>
                  <a:pt x="65" y="37"/>
                </a:lnTo>
                <a:lnTo>
                  <a:pt x="70" y="33"/>
                </a:lnTo>
                <a:lnTo>
                  <a:pt x="74" y="28"/>
                </a:lnTo>
                <a:lnTo>
                  <a:pt x="74" y="23"/>
                </a:lnTo>
                <a:lnTo>
                  <a:pt x="79" y="23"/>
                </a:lnTo>
                <a:lnTo>
                  <a:pt x="79" y="9"/>
                </a:lnTo>
                <a:lnTo>
                  <a:pt x="88" y="5"/>
                </a:lnTo>
                <a:lnTo>
                  <a:pt x="97" y="5"/>
                </a:lnTo>
                <a:lnTo>
                  <a:pt x="107" y="5"/>
                </a:lnTo>
                <a:lnTo>
                  <a:pt x="116" y="0"/>
                </a:lnTo>
                <a:lnTo>
                  <a:pt x="125" y="0"/>
                </a:lnTo>
                <a:lnTo>
                  <a:pt x="134" y="0"/>
                </a:lnTo>
                <a:lnTo>
                  <a:pt x="144" y="0"/>
                </a:lnTo>
                <a:lnTo>
                  <a:pt x="153" y="0"/>
                </a:lnTo>
                <a:lnTo>
                  <a:pt x="162" y="0"/>
                </a:lnTo>
                <a:lnTo>
                  <a:pt x="171" y="5"/>
                </a:lnTo>
                <a:lnTo>
                  <a:pt x="181" y="5"/>
                </a:lnTo>
                <a:lnTo>
                  <a:pt x="190" y="5"/>
                </a:lnTo>
                <a:lnTo>
                  <a:pt x="199" y="5"/>
                </a:lnTo>
                <a:lnTo>
                  <a:pt x="208" y="9"/>
                </a:lnTo>
                <a:lnTo>
                  <a:pt x="218" y="9"/>
                </a:lnTo>
                <a:lnTo>
                  <a:pt x="227" y="14"/>
                </a:lnTo>
                <a:lnTo>
                  <a:pt x="236" y="14"/>
                </a:lnTo>
                <a:lnTo>
                  <a:pt x="241" y="19"/>
                </a:lnTo>
                <a:lnTo>
                  <a:pt x="250" y="19"/>
                </a:lnTo>
                <a:lnTo>
                  <a:pt x="259" y="23"/>
                </a:lnTo>
                <a:lnTo>
                  <a:pt x="268" y="28"/>
                </a:lnTo>
                <a:lnTo>
                  <a:pt x="278" y="28"/>
                </a:lnTo>
                <a:lnTo>
                  <a:pt x="287" y="33"/>
                </a:lnTo>
                <a:lnTo>
                  <a:pt x="296" y="37"/>
                </a:lnTo>
                <a:lnTo>
                  <a:pt x="301" y="37"/>
                </a:lnTo>
                <a:lnTo>
                  <a:pt x="310" y="42"/>
                </a:lnTo>
                <a:lnTo>
                  <a:pt x="319" y="47"/>
                </a:lnTo>
                <a:lnTo>
                  <a:pt x="329" y="51"/>
                </a:lnTo>
                <a:lnTo>
                  <a:pt x="338" y="51"/>
                </a:lnTo>
                <a:lnTo>
                  <a:pt x="343" y="56"/>
                </a:lnTo>
                <a:lnTo>
                  <a:pt x="352" y="60"/>
                </a:lnTo>
                <a:lnTo>
                  <a:pt x="361" y="65"/>
                </a:lnTo>
                <a:lnTo>
                  <a:pt x="287" y="185"/>
                </a:lnTo>
                <a:close/>
              </a:path>
            </a:pathLst>
          </a:custGeom>
          <a:solidFill>
            <a:srgbClr val="F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0" name="Freeform 16"/>
          <p:cNvSpPr/>
          <p:nvPr/>
        </p:nvSpPr>
        <p:spPr bwMode="auto">
          <a:xfrm>
            <a:off x="2663825" y="3394075"/>
            <a:ext cx="581025" cy="198438"/>
          </a:xfrm>
          <a:custGeom>
            <a:avLst/>
            <a:gdLst>
              <a:gd name="T0" fmla="*/ 356 w 366"/>
              <a:gd name="T1" fmla="*/ 23 h 125"/>
              <a:gd name="T2" fmla="*/ 342 w 366"/>
              <a:gd name="T3" fmla="*/ 28 h 125"/>
              <a:gd name="T4" fmla="*/ 324 w 366"/>
              <a:gd name="T5" fmla="*/ 37 h 125"/>
              <a:gd name="T6" fmla="*/ 310 w 366"/>
              <a:gd name="T7" fmla="*/ 46 h 125"/>
              <a:gd name="T8" fmla="*/ 291 w 366"/>
              <a:gd name="T9" fmla="*/ 51 h 125"/>
              <a:gd name="T10" fmla="*/ 278 w 366"/>
              <a:gd name="T11" fmla="*/ 60 h 125"/>
              <a:gd name="T12" fmla="*/ 259 w 366"/>
              <a:gd name="T13" fmla="*/ 65 h 125"/>
              <a:gd name="T14" fmla="*/ 245 w 366"/>
              <a:gd name="T15" fmla="*/ 74 h 125"/>
              <a:gd name="T16" fmla="*/ 227 w 366"/>
              <a:gd name="T17" fmla="*/ 83 h 125"/>
              <a:gd name="T18" fmla="*/ 213 w 366"/>
              <a:gd name="T19" fmla="*/ 88 h 125"/>
              <a:gd name="T20" fmla="*/ 194 w 366"/>
              <a:gd name="T21" fmla="*/ 93 h 125"/>
              <a:gd name="T22" fmla="*/ 180 w 366"/>
              <a:gd name="T23" fmla="*/ 97 h 125"/>
              <a:gd name="T24" fmla="*/ 162 w 366"/>
              <a:gd name="T25" fmla="*/ 102 h 125"/>
              <a:gd name="T26" fmla="*/ 143 w 366"/>
              <a:gd name="T27" fmla="*/ 106 h 125"/>
              <a:gd name="T28" fmla="*/ 130 w 366"/>
              <a:gd name="T29" fmla="*/ 111 h 125"/>
              <a:gd name="T30" fmla="*/ 111 w 366"/>
              <a:gd name="T31" fmla="*/ 116 h 125"/>
              <a:gd name="T32" fmla="*/ 97 w 366"/>
              <a:gd name="T33" fmla="*/ 116 h 125"/>
              <a:gd name="T34" fmla="*/ 93 w 366"/>
              <a:gd name="T35" fmla="*/ 120 h 125"/>
              <a:gd name="T36" fmla="*/ 83 w 366"/>
              <a:gd name="T37" fmla="*/ 120 h 125"/>
              <a:gd name="T38" fmla="*/ 74 w 366"/>
              <a:gd name="T39" fmla="*/ 120 h 125"/>
              <a:gd name="T40" fmla="*/ 69 w 366"/>
              <a:gd name="T41" fmla="*/ 125 h 125"/>
              <a:gd name="T42" fmla="*/ 60 w 366"/>
              <a:gd name="T43" fmla="*/ 125 h 125"/>
              <a:gd name="T44" fmla="*/ 51 w 366"/>
              <a:gd name="T45" fmla="*/ 125 h 125"/>
              <a:gd name="T46" fmla="*/ 42 w 366"/>
              <a:gd name="T47" fmla="*/ 125 h 125"/>
              <a:gd name="T48" fmla="*/ 32 w 366"/>
              <a:gd name="T49" fmla="*/ 125 h 125"/>
              <a:gd name="T50" fmla="*/ 23 w 366"/>
              <a:gd name="T51" fmla="*/ 120 h 125"/>
              <a:gd name="T52" fmla="*/ 14 w 366"/>
              <a:gd name="T53" fmla="*/ 120 h 125"/>
              <a:gd name="T54" fmla="*/ 9 w 366"/>
              <a:gd name="T55" fmla="*/ 116 h 125"/>
              <a:gd name="T56" fmla="*/ 0 w 366"/>
              <a:gd name="T57" fmla="*/ 116 h 125"/>
              <a:gd name="T58" fmla="*/ 14 w 366"/>
              <a:gd name="T59" fmla="*/ 106 h 125"/>
              <a:gd name="T60" fmla="*/ 37 w 366"/>
              <a:gd name="T61" fmla="*/ 111 h 125"/>
              <a:gd name="T62" fmla="*/ 60 w 366"/>
              <a:gd name="T63" fmla="*/ 111 h 125"/>
              <a:gd name="T64" fmla="*/ 88 w 366"/>
              <a:gd name="T65" fmla="*/ 106 h 125"/>
              <a:gd name="T66" fmla="*/ 111 w 366"/>
              <a:gd name="T67" fmla="*/ 106 h 125"/>
              <a:gd name="T68" fmla="*/ 134 w 366"/>
              <a:gd name="T69" fmla="*/ 102 h 125"/>
              <a:gd name="T70" fmla="*/ 157 w 366"/>
              <a:gd name="T71" fmla="*/ 97 h 125"/>
              <a:gd name="T72" fmla="*/ 180 w 366"/>
              <a:gd name="T73" fmla="*/ 88 h 125"/>
              <a:gd name="T74" fmla="*/ 204 w 366"/>
              <a:gd name="T75" fmla="*/ 83 h 125"/>
              <a:gd name="T76" fmla="*/ 222 w 366"/>
              <a:gd name="T77" fmla="*/ 74 h 125"/>
              <a:gd name="T78" fmla="*/ 245 w 366"/>
              <a:gd name="T79" fmla="*/ 65 h 125"/>
              <a:gd name="T80" fmla="*/ 268 w 366"/>
              <a:gd name="T81" fmla="*/ 51 h 125"/>
              <a:gd name="T82" fmla="*/ 287 w 366"/>
              <a:gd name="T83" fmla="*/ 42 h 125"/>
              <a:gd name="T84" fmla="*/ 305 w 366"/>
              <a:gd name="T85" fmla="*/ 32 h 125"/>
              <a:gd name="T86" fmla="*/ 328 w 366"/>
              <a:gd name="T87" fmla="*/ 19 h 125"/>
              <a:gd name="T88" fmla="*/ 347 w 366"/>
              <a:gd name="T89" fmla="*/ 5 h 125"/>
              <a:gd name="T90" fmla="*/ 361 w 366"/>
              <a:gd name="T91" fmla="*/ 0 h 125"/>
              <a:gd name="T92" fmla="*/ 366 w 366"/>
              <a:gd name="T93" fmla="*/ 5 h 125"/>
              <a:gd name="T94" fmla="*/ 366 w 366"/>
              <a:gd name="T95" fmla="*/ 1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66" h="125">
                <a:moveTo>
                  <a:pt x="366" y="19"/>
                </a:moveTo>
                <a:lnTo>
                  <a:pt x="356" y="23"/>
                </a:lnTo>
                <a:lnTo>
                  <a:pt x="347" y="28"/>
                </a:lnTo>
                <a:lnTo>
                  <a:pt x="342" y="28"/>
                </a:lnTo>
                <a:lnTo>
                  <a:pt x="333" y="32"/>
                </a:lnTo>
                <a:lnTo>
                  <a:pt x="324" y="37"/>
                </a:lnTo>
                <a:lnTo>
                  <a:pt x="315" y="42"/>
                </a:lnTo>
                <a:lnTo>
                  <a:pt x="310" y="46"/>
                </a:lnTo>
                <a:lnTo>
                  <a:pt x="301" y="46"/>
                </a:lnTo>
                <a:lnTo>
                  <a:pt x="291" y="51"/>
                </a:lnTo>
                <a:lnTo>
                  <a:pt x="287" y="56"/>
                </a:lnTo>
                <a:lnTo>
                  <a:pt x="278" y="60"/>
                </a:lnTo>
                <a:lnTo>
                  <a:pt x="268" y="65"/>
                </a:lnTo>
                <a:lnTo>
                  <a:pt x="259" y="65"/>
                </a:lnTo>
                <a:lnTo>
                  <a:pt x="254" y="69"/>
                </a:lnTo>
                <a:lnTo>
                  <a:pt x="245" y="74"/>
                </a:lnTo>
                <a:lnTo>
                  <a:pt x="236" y="79"/>
                </a:lnTo>
                <a:lnTo>
                  <a:pt x="227" y="83"/>
                </a:lnTo>
                <a:lnTo>
                  <a:pt x="217" y="83"/>
                </a:lnTo>
                <a:lnTo>
                  <a:pt x="213" y="88"/>
                </a:lnTo>
                <a:lnTo>
                  <a:pt x="204" y="93"/>
                </a:lnTo>
                <a:lnTo>
                  <a:pt x="194" y="93"/>
                </a:lnTo>
                <a:lnTo>
                  <a:pt x="185" y="97"/>
                </a:lnTo>
                <a:lnTo>
                  <a:pt x="180" y="97"/>
                </a:lnTo>
                <a:lnTo>
                  <a:pt x="171" y="102"/>
                </a:lnTo>
                <a:lnTo>
                  <a:pt x="162" y="102"/>
                </a:lnTo>
                <a:lnTo>
                  <a:pt x="153" y="106"/>
                </a:lnTo>
                <a:lnTo>
                  <a:pt x="143" y="106"/>
                </a:lnTo>
                <a:lnTo>
                  <a:pt x="134" y="111"/>
                </a:lnTo>
                <a:lnTo>
                  <a:pt x="130" y="111"/>
                </a:lnTo>
                <a:lnTo>
                  <a:pt x="120" y="111"/>
                </a:lnTo>
                <a:lnTo>
                  <a:pt x="111" y="116"/>
                </a:lnTo>
                <a:lnTo>
                  <a:pt x="102" y="116"/>
                </a:lnTo>
                <a:lnTo>
                  <a:pt x="97" y="116"/>
                </a:lnTo>
                <a:lnTo>
                  <a:pt x="93" y="116"/>
                </a:lnTo>
                <a:lnTo>
                  <a:pt x="93" y="120"/>
                </a:lnTo>
                <a:lnTo>
                  <a:pt x="88" y="120"/>
                </a:lnTo>
                <a:lnTo>
                  <a:pt x="83" y="120"/>
                </a:lnTo>
                <a:lnTo>
                  <a:pt x="79" y="120"/>
                </a:lnTo>
                <a:lnTo>
                  <a:pt x="74" y="120"/>
                </a:lnTo>
                <a:lnTo>
                  <a:pt x="74" y="125"/>
                </a:lnTo>
                <a:lnTo>
                  <a:pt x="69" y="125"/>
                </a:lnTo>
                <a:lnTo>
                  <a:pt x="65" y="125"/>
                </a:lnTo>
                <a:lnTo>
                  <a:pt x="60" y="125"/>
                </a:lnTo>
                <a:lnTo>
                  <a:pt x="56" y="125"/>
                </a:lnTo>
                <a:lnTo>
                  <a:pt x="51" y="125"/>
                </a:lnTo>
                <a:lnTo>
                  <a:pt x="46" y="125"/>
                </a:lnTo>
                <a:lnTo>
                  <a:pt x="42" y="125"/>
                </a:lnTo>
                <a:lnTo>
                  <a:pt x="37" y="125"/>
                </a:lnTo>
                <a:lnTo>
                  <a:pt x="32" y="125"/>
                </a:lnTo>
                <a:lnTo>
                  <a:pt x="28" y="120"/>
                </a:lnTo>
                <a:lnTo>
                  <a:pt x="23" y="120"/>
                </a:lnTo>
                <a:lnTo>
                  <a:pt x="19" y="120"/>
                </a:lnTo>
                <a:lnTo>
                  <a:pt x="14" y="120"/>
                </a:lnTo>
                <a:lnTo>
                  <a:pt x="9" y="120"/>
                </a:lnTo>
                <a:lnTo>
                  <a:pt x="9" y="116"/>
                </a:lnTo>
                <a:lnTo>
                  <a:pt x="5" y="116"/>
                </a:lnTo>
                <a:lnTo>
                  <a:pt x="0" y="116"/>
                </a:lnTo>
                <a:lnTo>
                  <a:pt x="0" y="106"/>
                </a:lnTo>
                <a:lnTo>
                  <a:pt x="14" y="106"/>
                </a:lnTo>
                <a:lnTo>
                  <a:pt x="23" y="111"/>
                </a:lnTo>
                <a:lnTo>
                  <a:pt x="37" y="111"/>
                </a:lnTo>
                <a:lnTo>
                  <a:pt x="51" y="111"/>
                </a:lnTo>
                <a:lnTo>
                  <a:pt x="60" y="111"/>
                </a:lnTo>
                <a:lnTo>
                  <a:pt x="74" y="111"/>
                </a:lnTo>
                <a:lnTo>
                  <a:pt x="88" y="106"/>
                </a:lnTo>
                <a:lnTo>
                  <a:pt x="97" y="106"/>
                </a:lnTo>
                <a:lnTo>
                  <a:pt x="111" y="106"/>
                </a:lnTo>
                <a:lnTo>
                  <a:pt x="120" y="102"/>
                </a:lnTo>
                <a:lnTo>
                  <a:pt x="134" y="102"/>
                </a:lnTo>
                <a:lnTo>
                  <a:pt x="143" y="97"/>
                </a:lnTo>
                <a:lnTo>
                  <a:pt x="157" y="97"/>
                </a:lnTo>
                <a:lnTo>
                  <a:pt x="167" y="93"/>
                </a:lnTo>
                <a:lnTo>
                  <a:pt x="180" y="88"/>
                </a:lnTo>
                <a:lnTo>
                  <a:pt x="190" y="83"/>
                </a:lnTo>
                <a:lnTo>
                  <a:pt x="204" y="83"/>
                </a:lnTo>
                <a:lnTo>
                  <a:pt x="213" y="79"/>
                </a:lnTo>
                <a:lnTo>
                  <a:pt x="222" y="74"/>
                </a:lnTo>
                <a:lnTo>
                  <a:pt x="236" y="69"/>
                </a:lnTo>
                <a:lnTo>
                  <a:pt x="245" y="65"/>
                </a:lnTo>
                <a:lnTo>
                  <a:pt x="254" y="60"/>
                </a:lnTo>
                <a:lnTo>
                  <a:pt x="268" y="51"/>
                </a:lnTo>
                <a:lnTo>
                  <a:pt x="278" y="46"/>
                </a:lnTo>
                <a:lnTo>
                  <a:pt x="287" y="42"/>
                </a:lnTo>
                <a:lnTo>
                  <a:pt x="296" y="37"/>
                </a:lnTo>
                <a:lnTo>
                  <a:pt x="305" y="32"/>
                </a:lnTo>
                <a:lnTo>
                  <a:pt x="319" y="23"/>
                </a:lnTo>
                <a:lnTo>
                  <a:pt x="328" y="19"/>
                </a:lnTo>
                <a:lnTo>
                  <a:pt x="338" y="14"/>
                </a:lnTo>
                <a:lnTo>
                  <a:pt x="347" y="5"/>
                </a:lnTo>
                <a:lnTo>
                  <a:pt x="356" y="0"/>
                </a:lnTo>
                <a:lnTo>
                  <a:pt x="361" y="0"/>
                </a:lnTo>
                <a:lnTo>
                  <a:pt x="361" y="5"/>
                </a:lnTo>
                <a:lnTo>
                  <a:pt x="366" y="5"/>
                </a:lnTo>
                <a:lnTo>
                  <a:pt x="366" y="9"/>
                </a:lnTo>
                <a:lnTo>
                  <a:pt x="366" y="14"/>
                </a:lnTo>
                <a:lnTo>
                  <a:pt x="366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1" name="Freeform 17"/>
          <p:cNvSpPr/>
          <p:nvPr/>
        </p:nvSpPr>
        <p:spPr bwMode="auto">
          <a:xfrm>
            <a:off x="2870200" y="2636838"/>
            <a:ext cx="344488" cy="309562"/>
          </a:xfrm>
          <a:custGeom>
            <a:avLst/>
            <a:gdLst>
              <a:gd name="T0" fmla="*/ 97 w 217"/>
              <a:gd name="T1" fmla="*/ 186 h 195"/>
              <a:gd name="T2" fmla="*/ 83 w 217"/>
              <a:gd name="T3" fmla="*/ 172 h 195"/>
              <a:gd name="T4" fmla="*/ 69 w 217"/>
              <a:gd name="T5" fmla="*/ 153 h 195"/>
              <a:gd name="T6" fmla="*/ 55 w 217"/>
              <a:gd name="T7" fmla="*/ 135 h 195"/>
              <a:gd name="T8" fmla="*/ 46 w 217"/>
              <a:gd name="T9" fmla="*/ 116 h 195"/>
              <a:gd name="T10" fmla="*/ 37 w 217"/>
              <a:gd name="T11" fmla="*/ 98 h 195"/>
              <a:gd name="T12" fmla="*/ 27 w 217"/>
              <a:gd name="T13" fmla="*/ 79 h 195"/>
              <a:gd name="T14" fmla="*/ 18 w 217"/>
              <a:gd name="T15" fmla="*/ 61 h 195"/>
              <a:gd name="T16" fmla="*/ 13 w 217"/>
              <a:gd name="T17" fmla="*/ 37 h 195"/>
              <a:gd name="T18" fmla="*/ 4 w 217"/>
              <a:gd name="T19" fmla="*/ 19 h 195"/>
              <a:gd name="T20" fmla="*/ 0 w 217"/>
              <a:gd name="T21" fmla="*/ 0 h 195"/>
              <a:gd name="T22" fmla="*/ 32 w 217"/>
              <a:gd name="T23" fmla="*/ 14 h 195"/>
              <a:gd name="T24" fmla="*/ 37 w 217"/>
              <a:gd name="T25" fmla="*/ 28 h 195"/>
              <a:gd name="T26" fmla="*/ 41 w 217"/>
              <a:gd name="T27" fmla="*/ 42 h 195"/>
              <a:gd name="T28" fmla="*/ 46 w 217"/>
              <a:gd name="T29" fmla="*/ 56 h 195"/>
              <a:gd name="T30" fmla="*/ 50 w 217"/>
              <a:gd name="T31" fmla="*/ 70 h 195"/>
              <a:gd name="T32" fmla="*/ 55 w 217"/>
              <a:gd name="T33" fmla="*/ 84 h 195"/>
              <a:gd name="T34" fmla="*/ 60 w 217"/>
              <a:gd name="T35" fmla="*/ 98 h 195"/>
              <a:gd name="T36" fmla="*/ 69 w 217"/>
              <a:gd name="T37" fmla="*/ 112 h 195"/>
              <a:gd name="T38" fmla="*/ 78 w 217"/>
              <a:gd name="T39" fmla="*/ 125 h 195"/>
              <a:gd name="T40" fmla="*/ 87 w 217"/>
              <a:gd name="T41" fmla="*/ 135 h 195"/>
              <a:gd name="T42" fmla="*/ 101 w 217"/>
              <a:gd name="T43" fmla="*/ 144 h 195"/>
              <a:gd name="T44" fmla="*/ 115 w 217"/>
              <a:gd name="T45" fmla="*/ 130 h 195"/>
              <a:gd name="T46" fmla="*/ 129 w 217"/>
              <a:gd name="T47" fmla="*/ 116 h 195"/>
              <a:gd name="T48" fmla="*/ 138 w 217"/>
              <a:gd name="T49" fmla="*/ 102 h 195"/>
              <a:gd name="T50" fmla="*/ 148 w 217"/>
              <a:gd name="T51" fmla="*/ 88 h 195"/>
              <a:gd name="T52" fmla="*/ 157 w 217"/>
              <a:gd name="T53" fmla="*/ 75 h 195"/>
              <a:gd name="T54" fmla="*/ 166 w 217"/>
              <a:gd name="T55" fmla="*/ 61 h 195"/>
              <a:gd name="T56" fmla="*/ 175 w 217"/>
              <a:gd name="T57" fmla="*/ 47 h 195"/>
              <a:gd name="T58" fmla="*/ 185 w 217"/>
              <a:gd name="T59" fmla="*/ 33 h 195"/>
              <a:gd name="T60" fmla="*/ 194 w 217"/>
              <a:gd name="T61" fmla="*/ 19 h 195"/>
              <a:gd name="T62" fmla="*/ 208 w 217"/>
              <a:gd name="T63" fmla="*/ 10 h 195"/>
              <a:gd name="T64" fmla="*/ 212 w 217"/>
              <a:gd name="T65" fmla="*/ 10 h 195"/>
              <a:gd name="T66" fmla="*/ 208 w 217"/>
              <a:gd name="T67" fmla="*/ 28 h 195"/>
              <a:gd name="T68" fmla="*/ 198 w 217"/>
              <a:gd name="T69" fmla="*/ 47 h 195"/>
              <a:gd name="T70" fmla="*/ 189 w 217"/>
              <a:gd name="T71" fmla="*/ 65 h 195"/>
              <a:gd name="T72" fmla="*/ 180 w 217"/>
              <a:gd name="T73" fmla="*/ 84 h 195"/>
              <a:gd name="T74" fmla="*/ 171 w 217"/>
              <a:gd name="T75" fmla="*/ 102 h 195"/>
              <a:gd name="T76" fmla="*/ 161 w 217"/>
              <a:gd name="T77" fmla="*/ 121 h 195"/>
              <a:gd name="T78" fmla="*/ 148 w 217"/>
              <a:gd name="T79" fmla="*/ 139 h 195"/>
              <a:gd name="T80" fmla="*/ 138 w 217"/>
              <a:gd name="T81" fmla="*/ 158 h 195"/>
              <a:gd name="T82" fmla="*/ 124 w 217"/>
              <a:gd name="T83" fmla="*/ 172 h 195"/>
              <a:gd name="T84" fmla="*/ 111 w 217"/>
              <a:gd name="T85" fmla="*/ 19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7" h="195">
                <a:moveTo>
                  <a:pt x="106" y="195"/>
                </a:moveTo>
                <a:lnTo>
                  <a:pt x="101" y="190"/>
                </a:lnTo>
                <a:lnTo>
                  <a:pt x="97" y="186"/>
                </a:lnTo>
                <a:lnTo>
                  <a:pt x="92" y="181"/>
                </a:lnTo>
                <a:lnTo>
                  <a:pt x="87" y="176"/>
                </a:lnTo>
                <a:lnTo>
                  <a:pt x="83" y="172"/>
                </a:lnTo>
                <a:lnTo>
                  <a:pt x="78" y="167"/>
                </a:lnTo>
                <a:lnTo>
                  <a:pt x="74" y="158"/>
                </a:lnTo>
                <a:lnTo>
                  <a:pt x="69" y="153"/>
                </a:lnTo>
                <a:lnTo>
                  <a:pt x="64" y="149"/>
                </a:lnTo>
                <a:lnTo>
                  <a:pt x="60" y="144"/>
                </a:lnTo>
                <a:lnTo>
                  <a:pt x="55" y="135"/>
                </a:lnTo>
                <a:lnTo>
                  <a:pt x="55" y="130"/>
                </a:lnTo>
                <a:lnTo>
                  <a:pt x="50" y="125"/>
                </a:lnTo>
                <a:lnTo>
                  <a:pt x="46" y="116"/>
                </a:lnTo>
                <a:lnTo>
                  <a:pt x="41" y="112"/>
                </a:lnTo>
                <a:lnTo>
                  <a:pt x="41" y="107"/>
                </a:lnTo>
                <a:lnTo>
                  <a:pt x="37" y="98"/>
                </a:lnTo>
                <a:lnTo>
                  <a:pt x="32" y="93"/>
                </a:lnTo>
                <a:lnTo>
                  <a:pt x="32" y="84"/>
                </a:lnTo>
                <a:lnTo>
                  <a:pt x="27" y="79"/>
                </a:lnTo>
                <a:lnTo>
                  <a:pt x="23" y="75"/>
                </a:lnTo>
                <a:lnTo>
                  <a:pt x="23" y="65"/>
                </a:lnTo>
                <a:lnTo>
                  <a:pt x="18" y="61"/>
                </a:lnTo>
                <a:lnTo>
                  <a:pt x="18" y="51"/>
                </a:lnTo>
                <a:lnTo>
                  <a:pt x="13" y="47"/>
                </a:lnTo>
                <a:lnTo>
                  <a:pt x="13" y="37"/>
                </a:lnTo>
                <a:lnTo>
                  <a:pt x="9" y="33"/>
                </a:lnTo>
                <a:lnTo>
                  <a:pt x="9" y="28"/>
                </a:lnTo>
                <a:lnTo>
                  <a:pt x="4" y="19"/>
                </a:lnTo>
                <a:lnTo>
                  <a:pt x="4" y="14"/>
                </a:lnTo>
                <a:lnTo>
                  <a:pt x="0" y="5"/>
                </a:lnTo>
                <a:lnTo>
                  <a:pt x="0" y="0"/>
                </a:lnTo>
                <a:lnTo>
                  <a:pt x="27" y="5"/>
                </a:lnTo>
                <a:lnTo>
                  <a:pt x="27" y="10"/>
                </a:lnTo>
                <a:lnTo>
                  <a:pt x="32" y="14"/>
                </a:lnTo>
                <a:lnTo>
                  <a:pt x="32" y="19"/>
                </a:lnTo>
                <a:lnTo>
                  <a:pt x="37" y="24"/>
                </a:lnTo>
                <a:lnTo>
                  <a:pt x="37" y="28"/>
                </a:lnTo>
                <a:lnTo>
                  <a:pt x="37" y="33"/>
                </a:lnTo>
                <a:lnTo>
                  <a:pt x="41" y="37"/>
                </a:lnTo>
                <a:lnTo>
                  <a:pt x="41" y="42"/>
                </a:lnTo>
                <a:lnTo>
                  <a:pt x="41" y="47"/>
                </a:lnTo>
                <a:lnTo>
                  <a:pt x="46" y="51"/>
                </a:lnTo>
                <a:lnTo>
                  <a:pt x="46" y="56"/>
                </a:lnTo>
                <a:lnTo>
                  <a:pt x="46" y="61"/>
                </a:lnTo>
                <a:lnTo>
                  <a:pt x="50" y="65"/>
                </a:lnTo>
                <a:lnTo>
                  <a:pt x="50" y="70"/>
                </a:lnTo>
                <a:lnTo>
                  <a:pt x="50" y="75"/>
                </a:lnTo>
                <a:lnTo>
                  <a:pt x="55" y="79"/>
                </a:lnTo>
                <a:lnTo>
                  <a:pt x="55" y="84"/>
                </a:lnTo>
                <a:lnTo>
                  <a:pt x="55" y="88"/>
                </a:lnTo>
                <a:lnTo>
                  <a:pt x="60" y="93"/>
                </a:lnTo>
                <a:lnTo>
                  <a:pt x="60" y="98"/>
                </a:lnTo>
                <a:lnTo>
                  <a:pt x="64" y="102"/>
                </a:lnTo>
                <a:lnTo>
                  <a:pt x="64" y="107"/>
                </a:lnTo>
                <a:lnTo>
                  <a:pt x="69" y="112"/>
                </a:lnTo>
                <a:lnTo>
                  <a:pt x="69" y="116"/>
                </a:lnTo>
                <a:lnTo>
                  <a:pt x="74" y="121"/>
                </a:lnTo>
                <a:lnTo>
                  <a:pt x="78" y="125"/>
                </a:lnTo>
                <a:lnTo>
                  <a:pt x="78" y="130"/>
                </a:lnTo>
                <a:lnTo>
                  <a:pt x="83" y="130"/>
                </a:lnTo>
                <a:lnTo>
                  <a:pt x="87" y="135"/>
                </a:lnTo>
                <a:lnTo>
                  <a:pt x="92" y="139"/>
                </a:lnTo>
                <a:lnTo>
                  <a:pt x="97" y="139"/>
                </a:lnTo>
                <a:lnTo>
                  <a:pt x="101" y="144"/>
                </a:lnTo>
                <a:lnTo>
                  <a:pt x="106" y="139"/>
                </a:lnTo>
                <a:lnTo>
                  <a:pt x="111" y="135"/>
                </a:lnTo>
                <a:lnTo>
                  <a:pt x="115" y="130"/>
                </a:lnTo>
                <a:lnTo>
                  <a:pt x="120" y="125"/>
                </a:lnTo>
                <a:lnTo>
                  <a:pt x="124" y="121"/>
                </a:lnTo>
                <a:lnTo>
                  <a:pt x="129" y="116"/>
                </a:lnTo>
                <a:lnTo>
                  <a:pt x="134" y="116"/>
                </a:lnTo>
                <a:lnTo>
                  <a:pt x="134" y="107"/>
                </a:lnTo>
                <a:lnTo>
                  <a:pt x="138" y="102"/>
                </a:lnTo>
                <a:lnTo>
                  <a:pt x="143" y="98"/>
                </a:lnTo>
                <a:lnTo>
                  <a:pt x="143" y="93"/>
                </a:lnTo>
                <a:lnTo>
                  <a:pt x="148" y="88"/>
                </a:lnTo>
                <a:lnTo>
                  <a:pt x="152" y="84"/>
                </a:lnTo>
                <a:lnTo>
                  <a:pt x="152" y="79"/>
                </a:lnTo>
                <a:lnTo>
                  <a:pt x="157" y="75"/>
                </a:lnTo>
                <a:lnTo>
                  <a:pt x="161" y="70"/>
                </a:lnTo>
                <a:lnTo>
                  <a:pt x="161" y="65"/>
                </a:lnTo>
                <a:lnTo>
                  <a:pt x="166" y="61"/>
                </a:lnTo>
                <a:lnTo>
                  <a:pt x="171" y="56"/>
                </a:lnTo>
                <a:lnTo>
                  <a:pt x="171" y="51"/>
                </a:lnTo>
                <a:lnTo>
                  <a:pt x="175" y="47"/>
                </a:lnTo>
                <a:lnTo>
                  <a:pt x="175" y="42"/>
                </a:lnTo>
                <a:lnTo>
                  <a:pt x="180" y="37"/>
                </a:lnTo>
                <a:lnTo>
                  <a:pt x="185" y="33"/>
                </a:lnTo>
                <a:lnTo>
                  <a:pt x="189" y="28"/>
                </a:lnTo>
                <a:lnTo>
                  <a:pt x="189" y="24"/>
                </a:lnTo>
                <a:lnTo>
                  <a:pt x="194" y="19"/>
                </a:lnTo>
                <a:lnTo>
                  <a:pt x="198" y="19"/>
                </a:lnTo>
                <a:lnTo>
                  <a:pt x="203" y="14"/>
                </a:lnTo>
                <a:lnTo>
                  <a:pt x="208" y="10"/>
                </a:lnTo>
                <a:lnTo>
                  <a:pt x="212" y="5"/>
                </a:lnTo>
                <a:lnTo>
                  <a:pt x="217" y="5"/>
                </a:lnTo>
                <a:lnTo>
                  <a:pt x="212" y="10"/>
                </a:lnTo>
                <a:lnTo>
                  <a:pt x="212" y="19"/>
                </a:lnTo>
                <a:lnTo>
                  <a:pt x="208" y="24"/>
                </a:lnTo>
                <a:lnTo>
                  <a:pt x="208" y="28"/>
                </a:lnTo>
                <a:lnTo>
                  <a:pt x="203" y="37"/>
                </a:lnTo>
                <a:lnTo>
                  <a:pt x="203" y="42"/>
                </a:lnTo>
                <a:lnTo>
                  <a:pt x="198" y="47"/>
                </a:lnTo>
                <a:lnTo>
                  <a:pt x="194" y="56"/>
                </a:lnTo>
                <a:lnTo>
                  <a:pt x="194" y="61"/>
                </a:lnTo>
                <a:lnTo>
                  <a:pt x="189" y="65"/>
                </a:lnTo>
                <a:lnTo>
                  <a:pt x="185" y="75"/>
                </a:lnTo>
                <a:lnTo>
                  <a:pt x="185" y="79"/>
                </a:lnTo>
                <a:lnTo>
                  <a:pt x="180" y="84"/>
                </a:lnTo>
                <a:lnTo>
                  <a:pt x="175" y="93"/>
                </a:lnTo>
                <a:lnTo>
                  <a:pt x="175" y="98"/>
                </a:lnTo>
                <a:lnTo>
                  <a:pt x="171" y="102"/>
                </a:lnTo>
                <a:lnTo>
                  <a:pt x="166" y="112"/>
                </a:lnTo>
                <a:lnTo>
                  <a:pt x="166" y="116"/>
                </a:lnTo>
                <a:lnTo>
                  <a:pt x="161" y="121"/>
                </a:lnTo>
                <a:lnTo>
                  <a:pt x="157" y="125"/>
                </a:lnTo>
                <a:lnTo>
                  <a:pt x="152" y="135"/>
                </a:lnTo>
                <a:lnTo>
                  <a:pt x="148" y="139"/>
                </a:lnTo>
                <a:lnTo>
                  <a:pt x="148" y="144"/>
                </a:lnTo>
                <a:lnTo>
                  <a:pt x="143" y="153"/>
                </a:lnTo>
                <a:lnTo>
                  <a:pt x="138" y="158"/>
                </a:lnTo>
                <a:lnTo>
                  <a:pt x="134" y="162"/>
                </a:lnTo>
                <a:lnTo>
                  <a:pt x="129" y="167"/>
                </a:lnTo>
                <a:lnTo>
                  <a:pt x="124" y="172"/>
                </a:lnTo>
                <a:lnTo>
                  <a:pt x="120" y="181"/>
                </a:lnTo>
                <a:lnTo>
                  <a:pt x="115" y="186"/>
                </a:lnTo>
                <a:lnTo>
                  <a:pt x="111" y="190"/>
                </a:lnTo>
                <a:lnTo>
                  <a:pt x="106" y="195"/>
                </a:lnTo>
                <a:close/>
              </a:path>
            </a:pathLst>
          </a:custGeom>
          <a:solidFill>
            <a:srgbClr val="FF00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2" name="Freeform 18"/>
          <p:cNvSpPr/>
          <p:nvPr/>
        </p:nvSpPr>
        <p:spPr bwMode="auto">
          <a:xfrm>
            <a:off x="2979738" y="2667000"/>
            <a:ext cx="139700" cy="131763"/>
          </a:xfrm>
          <a:custGeom>
            <a:avLst/>
            <a:gdLst>
              <a:gd name="T0" fmla="*/ 32 w 88"/>
              <a:gd name="T1" fmla="*/ 83 h 83"/>
              <a:gd name="T2" fmla="*/ 28 w 88"/>
              <a:gd name="T3" fmla="*/ 79 h 83"/>
              <a:gd name="T4" fmla="*/ 28 w 88"/>
              <a:gd name="T5" fmla="*/ 74 h 83"/>
              <a:gd name="T6" fmla="*/ 23 w 88"/>
              <a:gd name="T7" fmla="*/ 69 h 83"/>
              <a:gd name="T8" fmla="*/ 23 w 88"/>
              <a:gd name="T9" fmla="*/ 65 h 83"/>
              <a:gd name="T10" fmla="*/ 18 w 88"/>
              <a:gd name="T11" fmla="*/ 60 h 83"/>
              <a:gd name="T12" fmla="*/ 18 w 88"/>
              <a:gd name="T13" fmla="*/ 56 h 83"/>
              <a:gd name="T14" fmla="*/ 18 w 88"/>
              <a:gd name="T15" fmla="*/ 51 h 83"/>
              <a:gd name="T16" fmla="*/ 14 w 88"/>
              <a:gd name="T17" fmla="*/ 46 h 83"/>
              <a:gd name="T18" fmla="*/ 14 w 88"/>
              <a:gd name="T19" fmla="*/ 42 h 83"/>
              <a:gd name="T20" fmla="*/ 14 w 88"/>
              <a:gd name="T21" fmla="*/ 37 h 83"/>
              <a:gd name="T22" fmla="*/ 9 w 88"/>
              <a:gd name="T23" fmla="*/ 32 h 83"/>
              <a:gd name="T24" fmla="*/ 9 w 88"/>
              <a:gd name="T25" fmla="*/ 28 h 83"/>
              <a:gd name="T26" fmla="*/ 9 w 88"/>
              <a:gd name="T27" fmla="*/ 23 h 83"/>
              <a:gd name="T28" fmla="*/ 5 w 88"/>
              <a:gd name="T29" fmla="*/ 18 h 83"/>
              <a:gd name="T30" fmla="*/ 5 w 88"/>
              <a:gd name="T31" fmla="*/ 14 h 83"/>
              <a:gd name="T32" fmla="*/ 5 w 88"/>
              <a:gd name="T33" fmla="*/ 9 h 83"/>
              <a:gd name="T34" fmla="*/ 0 w 88"/>
              <a:gd name="T35" fmla="*/ 5 h 83"/>
              <a:gd name="T36" fmla="*/ 0 w 88"/>
              <a:gd name="T37" fmla="*/ 0 h 83"/>
              <a:gd name="T38" fmla="*/ 5 w 88"/>
              <a:gd name="T39" fmla="*/ 0 h 83"/>
              <a:gd name="T40" fmla="*/ 9 w 88"/>
              <a:gd name="T41" fmla="*/ 0 h 83"/>
              <a:gd name="T42" fmla="*/ 14 w 88"/>
              <a:gd name="T43" fmla="*/ 5 h 83"/>
              <a:gd name="T44" fmla="*/ 18 w 88"/>
              <a:gd name="T45" fmla="*/ 5 h 83"/>
              <a:gd name="T46" fmla="*/ 23 w 88"/>
              <a:gd name="T47" fmla="*/ 5 h 83"/>
              <a:gd name="T48" fmla="*/ 28 w 88"/>
              <a:gd name="T49" fmla="*/ 5 h 83"/>
              <a:gd name="T50" fmla="*/ 32 w 88"/>
              <a:gd name="T51" fmla="*/ 5 h 83"/>
              <a:gd name="T52" fmla="*/ 37 w 88"/>
              <a:gd name="T53" fmla="*/ 5 h 83"/>
              <a:gd name="T54" fmla="*/ 42 w 88"/>
              <a:gd name="T55" fmla="*/ 5 h 83"/>
              <a:gd name="T56" fmla="*/ 46 w 88"/>
              <a:gd name="T57" fmla="*/ 5 h 83"/>
              <a:gd name="T58" fmla="*/ 51 w 88"/>
              <a:gd name="T59" fmla="*/ 5 h 83"/>
              <a:gd name="T60" fmla="*/ 55 w 88"/>
              <a:gd name="T61" fmla="*/ 5 h 83"/>
              <a:gd name="T62" fmla="*/ 60 w 88"/>
              <a:gd name="T63" fmla="*/ 5 h 83"/>
              <a:gd name="T64" fmla="*/ 65 w 88"/>
              <a:gd name="T65" fmla="*/ 5 h 83"/>
              <a:gd name="T66" fmla="*/ 69 w 88"/>
              <a:gd name="T67" fmla="*/ 5 h 83"/>
              <a:gd name="T68" fmla="*/ 74 w 88"/>
              <a:gd name="T69" fmla="*/ 5 h 83"/>
              <a:gd name="T70" fmla="*/ 74 w 88"/>
              <a:gd name="T71" fmla="*/ 0 h 83"/>
              <a:gd name="T72" fmla="*/ 79 w 88"/>
              <a:gd name="T73" fmla="*/ 0 h 83"/>
              <a:gd name="T74" fmla="*/ 83 w 88"/>
              <a:gd name="T75" fmla="*/ 0 h 83"/>
              <a:gd name="T76" fmla="*/ 88 w 88"/>
              <a:gd name="T77" fmla="*/ 0 h 83"/>
              <a:gd name="T78" fmla="*/ 83 w 88"/>
              <a:gd name="T79" fmla="*/ 5 h 83"/>
              <a:gd name="T80" fmla="*/ 79 w 88"/>
              <a:gd name="T81" fmla="*/ 9 h 83"/>
              <a:gd name="T82" fmla="*/ 79 w 88"/>
              <a:gd name="T83" fmla="*/ 14 h 83"/>
              <a:gd name="T84" fmla="*/ 74 w 88"/>
              <a:gd name="T85" fmla="*/ 18 h 83"/>
              <a:gd name="T86" fmla="*/ 74 w 88"/>
              <a:gd name="T87" fmla="*/ 23 h 83"/>
              <a:gd name="T88" fmla="*/ 69 w 88"/>
              <a:gd name="T89" fmla="*/ 28 h 83"/>
              <a:gd name="T90" fmla="*/ 69 w 88"/>
              <a:gd name="T91" fmla="*/ 32 h 83"/>
              <a:gd name="T92" fmla="*/ 65 w 88"/>
              <a:gd name="T93" fmla="*/ 32 h 83"/>
              <a:gd name="T94" fmla="*/ 65 w 88"/>
              <a:gd name="T95" fmla="*/ 37 h 83"/>
              <a:gd name="T96" fmla="*/ 65 w 88"/>
              <a:gd name="T97" fmla="*/ 42 h 83"/>
              <a:gd name="T98" fmla="*/ 60 w 88"/>
              <a:gd name="T99" fmla="*/ 42 h 83"/>
              <a:gd name="T100" fmla="*/ 60 w 88"/>
              <a:gd name="T101" fmla="*/ 46 h 83"/>
              <a:gd name="T102" fmla="*/ 55 w 88"/>
              <a:gd name="T103" fmla="*/ 51 h 83"/>
              <a:gd name="T104" fmla="*/ 55 w 88"/>
              <a:gd name="T105" fmla="*/ 56 h 83"/>
              <a:gd name="T106" fmla="*/ 51 w 88"/>
              <a:gd name="T107" fmla="*/ 60 h 83"/>
              <a:gd name="T108" fmla="*/ 51 w 88"/>
              <a:gd name="T109" fmla="*/ 65 h 83"/>
              <a:gd name="T110" fmla="*/ 46 w 88"/>
              <a:gd name="T111" fmla="*/ 65 h 83"/>
              <a:gd name="T112" fmla="*/ 46 w 88"/>
              <a:gd name="T113" fmla="*/ 69 h 83"/>
              <a:gd name="T114" fmla="*/ 42 w 88"/>
              <a:gd name="T115" fmla="*/ 74 h 83"/>
              <a:gd name="T116" fmla="*/ 37 w 88"/>
              <a:gd name="T117" fmla="*/ 79 h 83"/>
              <a:gd name="T118" fmla="*/ 32 w 88"/>
              <a:gd name="T11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8" h="83">
                <a:moveTo>
                  <a:pt x="32" y="83"/>
                </a:moveTo>
                <a:lnTo>
                  <a:pt x="28" y="79"/>
                </a:lnTo>
                <a:lnTo>
                  <a:pt x="28" y="74"/>
                </a:lnTo>
                <a:lnTo>
                  <a:pt x="23" y="69"/>
                </a:lnTo>
                <a:lnTo>
                  <a:pt x="23" y="65"/>
                </a:lnTo>
                <a:lnTo>
                  <a:pt x="18" y="60"/>
                </a:lnTo>
                <a:lnTo>
                  <a:pt x="18" y="56"/>
                </a:lnTo>
                <a:lnTo>
                  <a:pt x="18" y="51"/>
                </a:lnTo>
                <a:lnTo>
                  <a:pt x="14" y="46"/>
                </a:lnTo>
                <a:lnTo>
                  <a:pt x="14" y="42"/>
                </a:lnTo>
                <a:lnTo>
                  <a:pt x="14" y="37"/>
                </a:lnTo>
                <a:lnTo>
                  <a:pt x="9" y="32"/>
                </a:lnTo>
                <a:lnTo>
                  <a:pt x="9" y="28"/>
                </a:lnTo>
                <a:lnTo>
                  <a:pt x="9" y="23"/>
                </a:lnTo>
                <a:lnTo>
                  <a:pt x="5" y="18"/>
                </a:lnTo>
                <a:lnTo>
                  <a:pt x="5" y="14"/>
                </a:lnTo>
                <a:lnTo>
                  <a:pt x="5" y="9"/>
                </a:lnTo>
                <a:lnTo>
                  <a:pt x="0" y="5"/>
                </a:lnTo>
                <a:lnTo>
                  <a:pt x="0" y="0"/>
                </a:lnTo>
                <a:lnTo>
                  <a:pt x="5" y="0"/>
                </a:lnTo>
                <a:lnTo>
                  <a:pt x="9" y="0"/>
                </a:lnTo>
                <a:lnTo>
                  <a:pt x="14" y="5"/>
                </a:lnTo>
                <a:lnTo>
                  <a:pt x="18" y="5"/>
                </a:lnTo>
                <a:lnTo>
                  <a:pt x="23" y="5"/>
                </a:lnTo>
                <a:lnTo>
                  <a:pt x="28" y="5"/>
                </a:lnTo>
                <a:lnTo>
                  <a:pt x="32" y="5"/>
                </a:lnTo>
                <a:lnTo>
                  <a:pt x="37" y="5"/>
                </a:lnTo>
                <a:lnTo>
                  <a:pt x="42" y="5"/>
                </a:lnTo>
                <a:lnTo>
                  <a:pt x="46" y="5"/>
                </a:lnTo>
                <a:lnTo>
                  <a:pt x="51" y="5"/>
                </a:lnTo>
                <a:lnTo>
                  <a:pt x="55" y="5"/>
                </a:lnTo>
                <a:lnTo>
                  <a:pt x="60" y="5"/>
                </a:lnTo>
                <a:lnTo>
                  <a:pt x="65" y="5"/>
                </a:lnTo>
                <a:lnTo>
                  <a:pt x="69" y="5"/>
                </a:lnTo>
                <a:lnTo>
                  <a:pt x="74" y="5"/>
                </a:lnTo>
                <a:lnTo>
                  <a:pt x="74" y="0"/>
                </a:lnTo>
                <a:lnTo>
                  <a:pt x="79" y="0"/>
                </a:lnTo>
                <a:lnTo>
                  <a:pt x="83" y="0"/>
                </a:lnTo>
                <a:lnTo>
                  <a:pt x="88" y="0"/>
                </a:lnTo>
                <a:lnTo>
                  <a:pt x="83" y="5"/>
                </a:lnTo>
                <a:lnTo>
                  <a:pt x="79" y="9"/>
                </a:lnTo>
                <a:lnTo>
                  <a:pt x="79" y="14"/>
                </a:lnTo>
                <a:lnTo>
                  <a:pt x="74" y="18"/>
                </a:lnTo>
                <a:lnTo>
                  <a:pt x="74" y="23"/>
                </a:lnTo>
                <a:lnTo>
                  <a:pt x="69" y="28"/>
                </a:lnTo>
                <a:lnTo>
                  <a:pt x="69" y="32"/>
                </a:lnTo>
                <a:lnTo>
                  <a:pt x="65" y="32"/>
                </a:lnTo>
                <a:lnTo>
                  <a:pt x="65" y="37"/>
                </a:lnTo>
                <a:lnTo>
                  <a:pt x="65" y="42"/>
                </a:lnTo>
                <a:lnTo>
                  <a:pt x="60" y="42"/>
                </a:lnTo>
                <a:lnTo>
                  <a:pt x="60" y="46"/>
                </a:lnTo>
                <a:lnTo>
                  <a:pt x="55" y="51"/>
                </a:lnTo>
                <a:lnTo>
                  <a:pt x="55" y="56"/>
                </a:lnTo>
                <a:lnTo>
                  <a:pt x="51" y="60"/>
                </a:lnTo>
                <a:lnTo>
                  <a:pt x="51" y="65"/>
                </a:lnTo>
                <a:lnTo>
                  <a:pt x="46" y="65"/>
                </a:lnTo>
                <a:lnTo>
                  <a:pt x="46" y="69"/>
                </a:lnTo>
                <a:lnTo>
                  <a:pt x="42" y="74"/>
                </a:lnTo>
                <a:lnTo>
                  <a:pt x="37" y="79"/>
                </a:lnTo>
                <a:lnTo>
                  <a:pt x="32" y="83"/>
                </a:lnTo>
                <a:close/>
              </a:path>
            </a:pathLst>
          </a:custGeom>
          <a:solidFill>
            <a:srgbClr val="F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3" name="Freeform 19"/>
          <p:cNvSpPr/>
          <p:nvPr/>
        </p:nvSpPr>
        <p:spPr bwMode="auto">
          <a:xfrm>
            <a:off x="2319338" y="4510088"/>
            <a:ext cx="792162" cy="514350"/>
          </a:xfrm>
          <a:custGeom>
            <a:avLst/>
            <a:gdLst>
              <a:gd name="T0" fmla="*/ 347 w 499"/>
              <a:gd name="T1" fmla="*/ 283 h 324"/>
              <a:gd name="T2" fmla="*/ 323 w 499"/>
              <a:gd name="T3" fmla="*/ 273 h 324"/>
              <a:gd name="T4" fmla="*/ 300 w 499"/>
              <a:gd name="T5" fmla="*/ 264 h 324"/>
              <a:gd name="T6" fmla="*/ 277 w 499"/>
              <a:gd name="T7" fmla="*/ 259 h 324"/>
              <a:gd name="T8" fmla="*/ 259 w 499"/>
              <a:gd name="T9" fmla="*/ 255 h 324"/>
              <a:gd name="T10" fmla="*/ 236 w 499"/>
              <a:gd name="T11" fmla="*/ 255 h 324"/>
              <a:gd name="T12" fmla="*/ 208 w 499"/>
              <a:gd name="T13" fmla="*/ 255 h 324"/>
              <a:gd name="T14" fmla="*/ 185 w 499"/>
              <a:gd name="T15" fmla="*/ 259 h 324"/>
              <a:gd name="T16" fmla="*/ 161 w 499"/>
              <a:gd name="T17" fmla="*/ 264 h 324"/>
              <a:gd name="T18" fmla="*/ 138 w 499"/>
              <a:gd name="T19" fmla="*/ 269 h 324"/>
              <a:gd name="T20" fmla="*/ 115 w 499"/>
              <a:gd name="T21" fmla="*/ 273 h 324"/>
              <a:gd name="T22" fmla="*/ 92 w 499"/>
              <a:gd name="T23" fmla="*/ 283 h 324"/>
              <a:gd name="T24" fmla="*/ 74 w 499"/>
              <a:gd name="T25" fmla="*/ 292 h 324"/>
              <a:gd name="T26" fmla="*/ 50 w 499"/>
              <a:gd name="T27" fmla="*/ 301 h 324"/>
              <a:gd name="T28" fmla="*/ 27 w 499"/>
              <a:gd name="T29" fmla="*/ 310 h 324"/>
              <a:gd name="T30" fmla="*/ 9 w 499"/>
              <a:gd name="T31" fmla="*/ 320 h 324"/>
              <a:gd name="T32" fmla="*/ 4 w 499"/>
              <a:gd name="T33" fmla="*/ 315 h 324"/>
              <a:gd name="T34" fmla="*/ 18 w 499"/>
              <a:gd name="T35" fmla="*/ 292 h 324"/>
              <a:gd name="T36" fmla="*/ 32 w 499"/>
              <a:gd name="T37" fmla="*/ 273 h 324"/>
              <a:gd name="T38" fmla="*/ 46 w 499"/>
              <a:gd name="T39" fmla="*/ 255 h 324"/>
              <a:gd name="T40" fmla="*/ 60 w 499"/>
              <a:gd name="T41" fmla="*/ 232 h 324"/>
              <a:gd name="T42" fmla="*/ 74 w 499"/>
              <a:gd name="T43" fmla="*/ 213 h 324"/>
              <a:gd name="T44" fmla="*/ 92 w 499"/>
              <a:gd name="T45" fmla="*/ 195 h 324"/>
              <a:gd name="T46" fmla="*/ 106 w 499"/>
              <a:gd name="T47" fmla="*/ 176 h 324"/>
              <a:gd name="T48" fmla="*/ 120 w 499"/>
              <a:gd name="T49" fmla="*/ 153 h 324"/>
              <a:gd name="T50" fmla="*/ 134 w 499"/>
              <a:gd name="T51" fmla="*/ 134 h 324"/>
              <a:gd name="T52" fmla="*/ 148 w 499"/>
              <a:gd name="T53" fmla="*/ 116 h 324"/>
              <a:gd name="T54" fmla="*/ 161 w 499"/>
              <a:gd name="T55" fmla="*/ 93 h 324"/>
              <a:gd name="T56" fmla="*/ 175 w 499"/>
              <a:gd name="T57" fmla="*/ 74 h 324"/>
              <a:gd name="T58" fmla="*/ 189 w 499"/>
              <a:gd name="T59" fmla="*/ 56 h 324"/>
              <a:gd name="T60" fmla="*/ 203 w 499"/>
              <a:gd name="T61" fmla="*/ 33 h 324"/>
              <a:gd name="T62" fmla="*/ 217 w 499"/>
              <a:gd name="T63" fmla="*/ 14 h 324"/>
              <a:gd name="T64" fmla="*/ 231 w 499"/>
              <a:gd name="T65" fmla="*/ 5 h 324"/>
              <a:gd name="T66" fmla="*/ 254 w 499"/>
              <a:gd name="T67" fmla="*/ 0 h 324"/>
              <a:gd name="T68" fmla="*/ 273 w 499"/>
              <a:gd name="T69" fmla="*/ 0 h 324"/>
              <a:gd name="T70" fmla="*/ 291 w 499"/>
              <a:gd name="T71" fmla="*/ 0 h 324"/>
              <a:gd name="T72" fmla="*/ 310 w 499"/>
              <a:gd name="T73" fmla="*/ 0 h 324"/>
              <a:gd name="T74" fmla="*/ 328 w 499"/>
              <a:gd name="T75" fmla="*/ 5 h 324"/>
              <a:gd name="T76" fmla="*/ 347 w 499"/>
              <a:gd name="T77" fmla="*/ 5 h 324"/>
              <a:gd name="T78" fmla="*/ 365 w 499"/>
              <a:gd name="T79" fmla="*/ 5 h 324"/>
              <a:gd name="T80" fmla="*/ 384 w 499"/>
              <a:gd name="T81" fmla="*/ 10 h 324"/>
              <a:gd name="T82" fmla="*/ 402 w 499"/>
              <a:gd name="T83" fmla="*/ 14 h 324"/>
              <a:gd name="T84" fmla="*/ 416 w 499"/>
              <a:gd name="T85" fmla="*/ 19 h 324"/>
              <a:gd name="T86" fmla="*/ 434 w 499"/>
              <a:gd name="T87" fmla="*/ 28 h 324"/>
              <a:gd name="T88" fmla="*/ 448 w 499"/>
              <a:gd name="T89" fmla="*/ 33 h 324"/>
              <a:gd name="T90" fmla="*/ 467 w 499"/>
              <a:gd name="T91" fmla="*/ 42 h 324"/>
              <a:gd name="T92" fmla="*/ 481 w 499"/>
              <a:gd name="T93" fmla="*/ 56 h 324"/>
              <a:gd name="T94" fmla="*/ 495 w 499"/>
              <a:gd name="T95" fmla="*/ 65 h 324"/>
              <a:gd name="T96" fmla="*/ 356 w 499"/>
              <a:gd name="T97" fmla="*/ 292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99" h="324">
                <a:moveTo>
                  <a:pt x="356" y="292"/>
                </a:moveTo>
                <a:lnTo>
                  <a:pt x="347" y="283"/>
                </a:lnTo>
                <a:lnTo>
                  <a:pt x="333" y="278"/>
                </a:lnTo>
                <a:lnTo>
                  <a:pt x="323" y="273"/>
                </a:lnTo>
                <a:lnTo>
                  <a:pt x="314" y="269"/>
                </a:lnTo>
                <a:lnTo>
                  <a:pt x="300" y="264"/>
                </a:lnTo>
                <a:lnTo>
                  <a:pt x="291" y="259"/>
                </a:lnTo>
                <a:lnTo>
                  <a:pt x="277" y="259"/>
                </a:lnTo>
                <a:lnTo>
                  <a:pt x="268" y="255"/>
                </a:lnTo>
                <a:lnTo>
                  <a:pt x="259" y="255"/>
                </a:lnTo>
                <a:lnTo>
                  <a:pt x="245" y="255"/>
                </a:lnTo>
                <a:lnTo>
                  <a:pt x="236" y="255"/>
                </a:lnTo>
                <a:lnTo>
                  <a:pt x="222" y="255"/>
                </a:lnTo>
                <a:lnTo>
                  <a:pt x="208" y="255"/>
                </a:lnTo>
                <a:lnTo>
                  <a:pt x="198" y="255"/>
                </a:lnTo>
                <a:lnTo>
                  <a:pt x="185" y="259"/>
                </a:lnTo>
                <a:lnTo>
                  <a:pt x="175" y="259"/>
                </a:lnTo>
                <a:lnTo>
                  <a:pt x="161" y="264"/>
                </a:lnTo>
                <a:lnTo>
                  <a:pt x="152" y="264"/>
                </a:lnTo>
                <a:lnTo>
                  <a:pt x="138" y="269"/>
                </a:lnTo>
                <a:lnTo>
                  <a:pt x="129" y="273"/>
                </a:lnTo>
                <a:lnTo>
                  <a:pt x="115" y="273"/>
                </a:lnTo>
                <a:lnTo>
                  <a:pt x="106" y="278"/>
                </a:lnTo>
                <a:lnTo>
                  <a:pt x="92" y="283"/>
                </a:lnTo>
                <a:lnTo>
                  <a:pt x="83" y="287"/>
                </a:lnTo>
                <a:lnTo>
                  <a:pt x="74" y="292"/>
                </a:lnTo>
                <a:lnTo>
                  <a:pt x="60" y="296"/>
                </a:lnTo>
                <a:lnTo>
                  <a:pt x="50" y="301"/>
                </a:lnTo>
                <a:lnTo>
                  <a:pt x="41" y="306"/>
                </a:lnTo>
                <a:lnTo>
                  <a:pt x="27" y="310"/>
                </a:lnTo>
                <a:lnTo>
                  <a:pt x="18" y="315"/>
                </a:lnTo>
                <a:lnTo>
                  <a:pt x="9" y="320"/>
                </a:lnTo>
                <a:lnTo>
                  <a:pt x="0" y="324"/>
                </a:lnTo>
                <a:lnTo>
                  <a:pt x="4" y="315"/>
                </a:lnTo>
                <a:lnTo>
                  <a:pt x="13" y="306"/>
                </a:lnTo>
                <a:lnTo>
                  <a:pt x="18" y="292"/>
                </a:lnTo>
                <a:lnTo>
                  <a:pt x="27" y="283"/>
                </a:lnTo>
                <a:lnTo>
                  <a:pt x="32" y="273"/>
                </a:lnTo>
                <a:lnTo>
                  <a:pt x="41" y="264"/>
                </a:lnTo>
                <a:lnTo>
                  <a:pt x="46" y="255"/>
                </a:lnTo>
                <a:lnTo>
                  <a:pt x="55" y="246"/>
                </a:lnTo>
                <a:lnTo>
                  <a:pt x="60" y="232"/>
                </a:lnTo>
                <a:lnTo>
                  <a:pt x="69" y="222"/>
                </a:lnTo>
                <a:lnTo>
                  <a:pt x="74" y="213"/>
                </a:lnTo>
                <a:lnTo>
                  <a:pt x="83" y="204"/>
                </a:lnTo>
                <a:lnTo>
                  <a:pt x="92" y="195"/>
                </a:lnTo>
                <a:lnTo>
                  <a:pt x="97" y="185"/>
                </a:lnTo>
                <a:lnTo>
                  <a:pt x="106" y="176"/>
                </a:lnTo>
                <a:lnTo>
                  <a:pt x="111" y="162"/>
                </a:lnTo>
                <a:lnTo>
                  <a:pt x="120" y="153"/>
                </a:lnTo>
                <a:lnTo>
                  <a:pt x="129" y="144"/>
                </a:lnTo>
                <a:lnTo>
                  <a:pt x="134" y="134"/>
                </a:lnTo>
                <a:lnTo>
                  <a:pt x="143" y="125"/>
                </a:lnTo>
                <a:lnTo>
                  <a:pt x="148" y="116"/>
                </a:lnTo>
                <a:lnTo>
                  <a:pt x="157" y="102"/>
                </a:lnTo>
                <a:lnTo>
                  <a:pt x="161" y="93"/>
                </a:lnTo>
                <a:lnTo>
                  <a:pt x="171" y="84"/>
                </a:lnTo>
                <a:lnTo>
                  <a:pt x="175" y="74"/>
                </a:lnTo>
                <a:lnTo>
                  <a:pt x="185" y="65"/>
                </a:lnTo>
                <a:lnTo>
                  <a:pt x="189" y="56"/>
                </a:lnTo>
                <a:lnTo>
                  <a:pt x="198" y="42"/>
                </a:lnTo>
                <a:lnTo>
                  <a:pt x="203" y="33"/>
                </a:lnTo>
                <a:lnTo>
                  <a:pt x="212" y="23"/>
                </a:lnTo>
                <a:lnTo>
                  <a:pt x="217" y="14"/>
                </a:lnTo>
                <a:lnTo>
                  <a:pt x="222" y="5"/>
                </a:lnTo>
                <a:lnTo>
                  <a:pt x="231" y="5"/>
                </a:lnTo>
                <a:lnTo>
                  <a:pt x="240" y="0"/>
                </a:lnTo>
                <a:lnTo>
                  <a:pt x="254" y="0"/>
                </a:lnTo>
                <a:lnTo>
                  <a:pt x="263" y="0"/>
                </a:lnTo>
                <a:lnTo>
                  <a:pt x="273" y="0"/>
                </a:lnTo>
                <a:lnTo>
                  <a:pt x="282" y="0"/>
                </a:lnTo>
                <a:lnTo>
                  <a:pt x="291" y="0"/>
                </a:lnTo>
                <a:lnTo>
                  <a:pt x="300" y="0"/>
                </a:lnTo>
                <a:lnTo>
                  <a:pt x="310" y="0"/>
                </a:lnTo>
                <a:lnTo>
                  <a:pt x="319" y="0"/>
                </a:lnTo>
                <a:lnTo>
                  <a:pt x="328" y="5"/>
                </a:lnTo>
                <a:lnTo>
                  <a:pt x="337" y="5"/>
                </a:lnTo>
                <a:lnTo>
                  <a:pt x="347" y="5"/>
                </a:lnTo>
                <a:lnTo>
                  <a:pt x="356" y="5"/>
                </a:lnTo>
                <a:lnTo>
                  <a:pt x="365" y="5"/>
                </a:lnTo>
                <a:lnTo>
                  <a:pt x="374" y="10"/>
                </a:lnTo>
                <a:lnTo>
                  <a:pt x="384" y="10"/>
                </a:lnTo>
                <a:lnTo>
                  <a:pt x="393" y="14"/>
                </a:lnTo>
                <a:lnTo>
                  <a:pt x="402" y="14"/>
                </a:lnTo>
                <a:lnTo>
                  <a:pt x="411" y="19"/>
                </a:lnTo>
                <a:lnTo>
                  <a:pt x="416" y="19"/>
                </a:lnTo>
                <a:lnTo>
                  <a:pt x="425" y="23"/>
                </a:lnTo>
                <a:lnTo>
                  <a:pt x="434" y="28"/>
                </a:lnTo>
                <a:lnTo>
                  <a:pt x="444" y="28"/>
                </a:lnTo>
                <a:lnTo>
                  <a:pt x="448" y="33"/>
                </a:lnTo>
                <a:lnTo>
                  <a:pt x="458" y="37"/>
                </a:lnTo>
                <a:lnTo>
                  <a:pt x="467" y="42"/>
                </a:lnTo>
                <a:lnTo>
                  <a:pt x="471" y="47"/>
                </a:lnTo>
                <a:lnTo>
                  <a:pt x="481" y="56"/>
                </a:lnTo>
                <a:lnTo>
                  <a:pt x="485" y="60"/>
                </a:lnTo>
                <a:lnTo>
                  <a:pt x="495" y="65"/>
                </a:lnTo>
                <a:lnTo>
                  <a:pt x="499" y="74"/>
                </a:lnTo>
                <a:lnTo>
                  <a:pt x="356" y="2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4" name="Freeform 20"/>
          <p:cNvSpPr/>
          <p:nvPr/>
        </p:nvSpPr>
        <p:spPr bwMode="auto">
          <a:xfrm>
            <a:off x="3046413" y="2138363"/>
            <a:ext cx="58737" cy="125412"/>
          </a:xfrm>
          <a:custGeom>
            <a:avLst/>
            <a:gdLst>
              <a:gd name="T0" fmla="*/ 23 w 37"/>
              <a:gd name="T1" fmla="*/ 79 h 79"/>
              <a:gd name="T2" fmla="*/ 18 w 37"/>
              <a:gd name="T3" fmla="*/ 79 h 79"/>
              <a:gd name="T4" fmla="*/ 13 w 37"/>
              <a:gd name="T5" fmla="*/ 74 h 79"/>
              <a:gd name="T6" fmla="*/ 9 w 37"/>
              <a:gd name="T7" fmla="*/ 74 h 79"/>
              <a:gd name="T8" fmla="*/ 9 w 37"/>
              <a:gd name="T9" fmla="*/ 69 h 79"/>
              <a:gd name="T10" fmla="*/ 4 w 37"/>
              <a:gd name="T11" fmla="*/ 69 h 79"/>
              <a:gd name="T12" fmla="*/ 4 w 37"/>
              <a:gd name="T13" fmla="*/ 65 h 79"/>
              <a:gd name="T14" fmla="*/ 0 w 37"/>
              <a:gd name="T15" fmla="*/ 60 h 79"/>
              <a:gd name="T16" fmla="*/ 0 w 37"/>
              <a:gd name="T17" fmla="*/ 55 h 79"/>
              <a:gd name="T18" fmla="*/ 0 w 37"/>
              <a:gd name="T19" fmla="*/ 51 h 79"/>
              <a:gd name="T20" fmla="*/ 0 w 37"/>
              <a:gd name="T21" fmla="*/ 46 h 79"/>
              <a:gd name="T22" fmla="*/ 0 w 37"/>
              <a:gd name="T23" fmla="*/ 42 h 79"/>
              <a:gd name="T24" fmla="*/ 0 w 37"/>
              <a:gd name="T25" fmla="*/ 37 h 79"/>
              <a:gd name="T26" fmla="*/ 0 w 37"/>
              <a:gd name="T27" fmla="*/ 32 h 79"/>
              <a:gd name="T28" fmla="*/ 0 w 37"/>
              <a:gd name="T29" fmla="*/ 28 h 79"/>
              <a:gd name="T30" fmla="*/ 0 w 37"/>
              <a:gd name="T31" fmla="*/ 23 h 79"/>
              <a:gd name="T32" fmla="*/ 0 w 37"/>
              <a:gd name="T33" fmla="*/ 18 h 79"/>
              <a:gd name="T34" fmla="*/ 0 w 37"/>
              <a:gd name="T35" fmla="*/ 14 h 79"/>
              <a:gd name="T36" fmla="*/ 0 w 37"/>
              <a:gd name="T37" fmla="*/ 9 h 79"/>
              <a:gd name="T38" fmla="*/ 0 w 37"/>
              <a:gd name="T39" fmla="*/ 4 h 79"/>
              <a:gd name="T40" fmla="*/ 0 w 37"/>
              <a:gd name="T41" fmla="*/ 0 h 79"/>
              <a:gd name="T42" fmla="*/ 4 w 37"/>
              <a:gd name="T43" fmla="*/ 0 h 79"/>
              <a:gd name="T44" fmla="*/ 9 w 37"/>
              <a:gd name="T45" fmla="*/ 0 h 79"/>
              <a:gd name="T46" fmla="*/ 13 w 37"/>
              <a:gd name="T47" fmla="*/ 0 h 79"/>
              <a:gd name="T48" fmla="*/ 18 w 37"/>
              <a:gd name="T49" fmla="*/ 0 h 79"/>
              <a:gd name="T50" fmla="*/ 23 w 37"/>
              <a:gd name="T51" fmla="*/ 0 h 79"/>
              <a:gd name="T52" fmla="*/ 27 w 37"/>
              <a:gd name="T53" fmla="*/ 0 h 79"/>
              <a:gd name="T54" fmla="*/ 27 w 37"/>
              <a:gd name="T55" fmla="*/ 4 h 79"/>
              <a:gd name="T56" fmla="*/ 32 w 37"/>
              <a:gd name="T57" fmla="*/ 4 h 79"/>
              <a:gd name="T58" fmla="*/ 32 w 37"/>
              <a:gd name="T59" fmla="*/ 9 h 79"/>
              <a:gd name="T60" fmla="*/ 32 w 37"/>
              <a:gd name="T61" fmla="*/ 14 h 79"/>
              <a:gd name="T62" fmla="*/ 32 w 37"/>
              <a:gd name="T63" fmla="*/ 18 h 79"/>
              <a:gd name="T64" fmla="*/ 32 w 37"/>
              <a:gd name="T65" fmla="*/ 23 h 79"/>
              <a:gd name="T66" fmla="*/ 32 w 37"/>
              <a:gd name="T67" fmla="*/ 28 h 79"/>
              <a:gd name="T68" fmla="*/ 32 w 37"/>
              <a:gd name="T69" fmla="*/ 32 h 79"/>
              <a:gd name="T70" fmla="*/ 32 w 37"/>
              <a:gd name="T71" fmla="*/ 37 h 79"/>
              <a:gd name="T72" fmla="*/ 32 w 37"/>
              <a:gd name="T73" fmla="*/ 42 h 79"/>
              <a:gd name="T74" fmla="*/ 32 w 37"/>
              <a:gd name="T75" fmla="*/ 46 h 79"/>
              <a:gd name="T76" fmla="*/ 37 w 37"/>
              <a:gd name="T77" fmla="*/ 46 h 79"/>
              <a:gd name="T78" fmla="*/ 37 w 37"/>
              <a:gd name="T79" fmla="*/ 51 h 79"/>
              <a:gd name="T80" fmla="*/ 37 w 37"/>
              <a:gd name="T81" fmla="*/ 55 h 79"/>
              <a:gd name="T82" fmla="*/ 37 w 37"/>
              <a:gd name="T83" fmla="*/ 60 h 79"/>
              <a:gd name="T84" fmla="*/ 37 w 37"/>
              <a:gd name="T85" fmla="*/ 65 h 79"/>
              <a:gd name="T86" fmla="*/ 32 w 37"/>
              <a:gd name="T87" fmla="*/ 69 h 79"/>
              <a:gd name="T88" fmla="*/ 32 w 37"/>
              <a:gd name="T89" fmla="*/ 74 h 79"/>
              <a:gd name="T90" fmla="*/ 27 w 37"/>
              <a:gd name="T91" fmla="*/ 74 h 79"/>
              <a:gd name="T92" fmla="*/ 27 w 37"/>
              <a:gd name="T93" fmla="*/ 79 h 79"/>
              <a:gd name="T94" fmla="*/ 23 w 37"/>
              <a:gd name="T95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7" h="79">
                <a:moveTo>
                  <a:pt x="23" y="79"/>
                </a:moveTo>
                <a:lnTo>
                  <a:pt x="18" y="79"/>
                </a:lnTo>
                <a:lnTo>
                  <a:pt x="13" y="74"/>
                </a:lnTo>
                <a:lnTo>
                  <a:pt x="9" y="74"/>
                </a:lnTo>
                <a:lnTo>
                  <a:pt x="9" y="69"/>
                </a:lnTo>
                <a:lnTo>
                  <a:pt x="4" y="69"/>
                </a:lnTo>
                <a:lnTo>
                  <a:pt x="4" y="65"/>
                </a:lnTo>
                <a:lnTo>
                  <a:pt x="0" y="60"/>
                </a:lnTo>
                <a:lnTo>
                  <a:pt x="0" y="55"/>
                </a:lnTo>
                <a:lnTo>
                  <a:pt x="0" y="51"/>
                </a:lnTo>
                <a:lnTo>
                  <a:pt x="0" y="46"/>
                </a:lnTo>
                <a:lnTo>
                  <a:pt x="0" y="42"/>
                </a:lnTo>
                <a:lnTo>
                  <a:pt x="0" y="37"/>
                </a:lnTo>
                <a:lnTo>
                  <a:pt x="0" y="32"/>
                </a:lnTo>
                <a:lnTo>
                  <a:pt x="0" y="28"/>
                </a:lnTo>
                <a:lnTo>
                  <a:pt x="0" y="23"/>
                </a:lnTo>
                <a:lnTo>
                  <a:pt x="0" y="18"/>
                </a:lnTo>
                <a:lnTo>
                  <a:pt x="0" y="14"/>
                </a:lnTo>
                <a:lnTo>
                  <a:pt x="0" y="9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  <a:lnTo>
                  <a:pt x="9" y="0"/>
                </a:lnTo>
                <a:lnTo>
                  <a:pt x="13" y="0"/>
                </a:lnTo>
                <a:lnTo>
                  <a:pt x="18" y="0"/>
                </a:lnTo>
                <a:lnTo>
                  <a:pt x="23" y="0"/>
                </a:lnTo>
                <a:lnTo>
                  <a:pt x="27" y="0"/>
                </a:lnTo>
                <a:lnTo>
                  <a:pt x="27" y="4"/>
                </a:lnTo>
                <a:lnTo>
                  <a:pt x="32" y="4"/>
                </a:lnTo>
                <a:lnTo>
                  <a:pt x="32" y="9"/>
                </a:lnTo>
                <a:lnTo>
                  <a:pt x="32" y="14"/>
                </a:lnTo>
                <a:lnTo>
                  <a:pt x="32" y="18"/>
                </a:lnTo>
                <a:lnTo>
                  <a:pt x="32" y="23"/>
                </a:lnTo>
                <a:lnTo>
                  <a:pt x="32" y="28"/>
                </a:lnTo>
                <a:lnTo>
                  <a:pt x="32" y="32"/>
                </a:lnTo>
                <a:lnTo>
                  <a:pt x="32" y="37"/>
                </a:lnTo>
                <a:lnTo>
                  <a:pt x="32" y="42"/>
                </a:lnTo>
                <a:lnTo>
                  <a:pt x="32" y="46"/>
                </a:lnTo>
                <a:lnTo>
                  <a:pt x="37" y="46"/>
                </a:lnTo>
                <a:lnTo>
                  <a:pt x="37" y="51"/>
                </a:lnTo>
                <a:lnTo>
                  <a:pt x="37" y="55"/>
                </a:lnTo>
                <a:lnTo>
                  <a:pt x="37" y="60"/>
                </a:lnTo>
                <a:lnTo>
                  <a:pt x="37" y="65"/>
                </a:lnTo>
                <a:lnTo>
                  <a:pt x="32" y="69"/>
                </a:lnTo>
                <a:lnTo>
                  <a:pt x="32" y="74"/>
                </a:lnTo>
                <a:lnTo>
                  <a:pt x="27" y="74"/>
                </a:lnTo>
                <a:lnTo>
                  <a:pt x="27" y="79"/>
                </a:lnTo>
                <a:lnTo>
                  <a:pt x="23" y="7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5" name="Freeform 21"/>
          <p:cNvSpPr/>
          <p:nvPr/>
        </p:nvSpPr>
        <p:spPr bwMode="auto">
          <a:xfrm>
            <a:off x="2222500" y="4979988"/>
            <a:ext cx="771525" cy="250825"/>
          </a:xfrm>
          <a:custGeom>
            <a:avLst/>
            <a:gdLst>
              <a:gd name="T0" fmla="*/ 440 w 486"/>
              <a:gd name="T1" fmla="*/ 158 h 158"/>
              <a:gd name="T2" fmla="*/ 375 w 486"/>
              <a:gd name="T3" fmla="*/ 153 h 158"/>
              <a:gd name="T4" fmla="*/ 315 w 486"/>
              <a:gd name="T5" fmla="*/ 153 h 158"/>
              <a:gd name="T6" fmla="*/ 255 w 486"/>
              <a:gd name="T7" fmla="*/ 148 h 158"/>
              <a:gd name="T8" fmla="*/ 195 w 486"/>
              <a:gd name="T9" fmla="*/ 148 h 158"/>
              <a:gd name="T10" fmla="*/ 135 w 486"/>
              <a:gd name="T11" fmla="*/ 148 h 158"/>
              <a:gd name="T12" fmla="*/ 74 w 486"/>
              <a:gd name="T13" fmla="*/ 144 h 158"/>
              <a:gd name="T14" fmla="*/ 14 w 486"/>
              <a:gd name="T15" fmla="*/ 144 h 158"/>
              <a:gd name="T16" fmla="*/ 10 w 486"/>
              <a:gd name="T17" fmla="*/ 125 h 158"/>
              <a:gd name="T18" fmla="*/ 28 w 486"/>
              <a:gd name="T19" fmla="*/ 102 h 158"/>
              <a:gd name="T20" fmla="*/ 47 w 486"/>
              <a:gd name="T21" fmla="*/ 79 h 158"/>
              <a:gd name="T22" fmla="*/ 70 w 486"/>
              <a:gd name="T23" fmla="*/ 61 h 158"/>
              <a:gd name="T24" fmla="*/ 98 w 486"/>
              <a:gd name="T25" fmla="*/ 47 h 158"/>
              <a:gd name="T26" fmla="*/ 125 w 486"/>
              <a:gd name="T27" fmla="*/ 37 h 158"/>
              <a:gd name="T28" fmla="*/ 153 w 486"/>
              <a:gd name="T29" fmla="*/ 28 h 158"/>
              <a:gd name="T30" fmla="*/ 185 w 486"/>
              <a:gd name="T31" fmla="*/ 24 h 158"/>
              <a:gd name="T32" fmla="*/ 176 w 486"/>
              <a:gd name="T33" fmla="*/ 37 h 158"/>
              <a:gd name="T34" fmla="*/ 162 w 486"/>
              <a:gd name="T35" fmla="*/ 47 h 158"/>
              <a:gd name="T36" fmla="*/ 148 w 486"/>
              <a:gd name="T37" fmla="*/ 56 h 158"/>
              <a:gd name="T38" fmla="*/ 135 w 486"/>
              <a:gd name="T39" fmla="*/ 70 h 158"/>
              <a:gd name="T40" fmla="*/ 125 w 486"/>
              <a:gd name="T41" fmla="*/ 88 h 158"/>
              <a:gd name="T42" fmla="*/ 144 w 486"/>
              <a:gd name="T43" fmla="*/ 93 h 158"/>
              <a:gd name="T44" fmla="*/ 167 w 486"/>
              <a:gd name="T45" fmla="*/ 74 h 158"/>
              <a:gd name="T46" fmla="*/ 185 w 486"/>
              <a:gd name="T47" fmla="*/ 56 h 158"/>
              <a:gd name="T48" fmla="*/ 209 w 486"/>
              <a:gd name="T49" fmla="*/ 37 h 158"/>
              <a:gd name="T50" fmla="*/ 232 w 486"/>
              <a:gd name="T51" fmla="*/ 24 h 158"/>
              <a:gd name="T52" fmla="*/ 255 w 486"/>
              <a:gd name="T53" fmla="*/ 10 h 158"/>
              <a:gd name="T54" fmla="*/ 278 w 486"/>
              <a:gd name="T55" fmla="*/ 5 h 158"/>
              <a:gd name="T56" fmla="*/ 306 w 486"/>
              <a:gd name="T57" fmla="*/ 0 h 158"/>
              <a:gd name="T58" fmla="*/ 315 w 486"/>
              <a:gd name="T59" fmla="*/ 10 h 158"/>
              <a:gd name="T60" fmla="*/ 301 w 486"/>
              <a:gd name="T61" fmla="*/ 19 h 158"/>
              <a:gd name="T62" fmla="*/ 283 w 486"/>
              <a:gd name="T63" fmla="*/ 33 h 158"/>
              <a:gd name="T64" fmla="*/ 269 w 486"/>
              <a:gd name="T65" fmla="*/ 42 h 158"/>
              <a:gd name="T66" fmla="*/ 250 w 486"/>
              <a:gd name="T67" fmla="*/ 51 h 158"/>
              <a:gd name="T68" fmla="*/ 241 w 486"/>
              <a:gd name="T69" fmla="*/ 65 h 158"/>
              <a:gd name="T70" fmla="*/ 227 w 486"/>
              <a:gd name="T71" fmla="*/ 79 h 158"/>
              <a:gd name="T72" fmla="*/ 218 w 486"/>
              <a:gd name="T73" fmla="*/ 93 h 158"/>
              <a:gd name="T74" fmla="*/ 227 w 486"/>
              <a:gd name="T75" fmla="*/ 102 h 158"/>
              <a:gd name="T76" fmla="*/ 241 w 486"/>
              <a:gd name="T77" fmla="*/ 98 h 158"/>
              <a:gd name="T78" fmla="*/ 250 w 486"/>
              <a:gd name="T79" fmla="*/ 88 h 158"/>
              <a:gd name="T80" fmla="*/ 259 w 486"/>
              <a:gd name="T81" fmla="*/ 79 h 158"/>
              <a:gd name="T82" fmla="*/ 273 w 486"/>
              <a:gd name="T83" fmla="*/ 70 h 158"/>
              <a:gd name="T84" fmla="*/ 283 w 486"/>
              <a:gd name="T85" fmla="*/ 56 h 158"/>
              <a:gd name="T86" fmla="*/ 297 w 486"/>
              <a:gd name="T87" fmla="*/ 47 h 158"/>
              <a:gd name="T88" fmla="*/ 310 w 486"/>
              <a:gd name="T89" fmla="*/ 42 h 158"/>
              <a:gd name="T90" fmla="*/ 324 w 486"/>
              <a:gd name="T91" fmla="*/ 33 h 158"/>
              <a:gd name="T92" fmla="*/ 338 w 486"/>
              <a:gd name="T93" fmla="*/ 28 h 158"/>
              <a:gd name="T94" fmla="*/ 352 w 486"/>
              <a:gd name="T95" fmla="*/ 24 h 158"/>
              <a:gd name="T96" fmla="*/ 361 w 486"/>
              <a:gd name="T97" fmla="*/ 24 h 158"/>
              <a:gd name="T98" fmla="*/ 375 w 486"/>
              <a:gd name="T99" fmla="*/ 19 h 158"/>
              <a:gd name="T100" fmla="*/ 384 w 486"/>
              <a:gd name="T101" fmla="*/ 28 h 158"/>
              <a:gd name="T102" fmla="*/ 398 w 486"/>
              <a:gd name="T103" fmla="*/ 33 h 158"/>
              <a:gd name="T104" fmla="*/ 412 w 486"/>
              <a:gd name="T105" fmla="*/ 47 h 158"/>
              <a:gd name="T106" fmla="*/ 426 w 486"/>
              <a:gd name="T107" fmla="*/ 61 h 158"/>
              <a:gd name="T108" fmla="*/ 440 w 486"/>
              <a:gd name="T109" fmla="*/ 74 h 158"/>
              <a:gd name="T110" fmla="*/ 454 w 486"/>
              <a:gd name="T111" fmla="*/ 93 h 158"/>
              <a:gd name="T112" fmla="*/ 468 w 486"/>
              <a:gd name="T113" fmla="*/ 107 h 158"/>
              <a:gd name="T114" fmla="*/ 477 w 486"/>
              <a:gd name="T115" fmla="*/ 125 h 158"/>
              <a:gd name="T116" fmla="*/ 482 w 486"/>
              <a:gd name="T117" fmla="*/ 144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86" h="158">
                <a:moveTo>
                  <a:pt x="486" y="158"/>
                </a:moveTo>
                <a:lnTo>
                  <a:pt x="472" y="158"/>
                </a:lnTo>
                <a:lnTo>
                  <a:pt x="454" y="158"/>
                </a:lnTo>
                <a:lnTo>
                  <a:pt x="440" y="158"/>
                </a:lnTo>
                <a:lnTo>
                  <a:pt x="421" y="153"/>
                </a:lnTo>
                <a:lnTo>
                  <a:pt x="408" y="153"/>
                </a:lnTo>
                <a:lnTo>
                  <a:pt x="389" y="153"/>
                </a:lnTo>
                <a:lnTo>
                  <a:pt x="375" y="153"/>
                </a:lnTo>
                <a:lnTo>
                  <a:pt x="361" y="153"/>
                </a:lnTo>
                <a:lnTo>
                  <a:pt x="343" y="153"/>
                </a:lnTo>
                <a:lnTo>
                  <a:pt x="329" y="153"/>
                </a:lnTo>
                <a:lnTo>
                  <a:pt x="315" y="153"/>
                </a:lnTo>
                <a:lnTo>
                  <a:pt x="297" y="153"/>
                </a:lnTo>
                <a:lnTo>
                  <a:pt x="283" y="153"/>
                </a:lnTo>
                <a:lnTo>
                  <a:pt x="269" y="153"/>
                </a:lnTo>
                <a:lnTo>
                  <a:pt x="255" y="148"/>
                </a:lnTo>
                <a:lnTo>
                  <a:pt x="236" y="148"/>
                </a:lnTo>
                <a:lnTo>
                  <a:pt x="222" y="148"/>
                </a:lnTo>
                <a:lnTo>
                  <a:pt x="209" y="148"/>
                </a:lnTo>
                <a:lnTo>
                  <a:pt x="195" y="148"/>
                </a:lnTo>
                <a:lnTo>
                  <a:pt x="181" y="148"/>
                </a:lnTo>
                <a:lnTo>
                  <a:pt x="162" y="148"/>
                </a:lnTo>
                <a:lnTo>
                  <a:pt x="148" y="148"/>
                </a:lnTo>
                <a:lnTo>
                  <a:pt x="135" y="148"/>
                </a:lnTo>
                <a:lnTo>
                  <a:pt x="121" y="148"/>
                </a:lnTo>
                <a:lnTo>
                  <a:pt x="107" y="144"/>
                </a:lnTo>
                <a:lnTo>
                  <a:pt x="88" y="144"/>
                </a:lnTo>
                <a:lnTo>
                  <a:pt x="74" y="144"/>
                </a:lnTo>
                <a:lnTo>
                  <a:pt x="61" y="144"/>
                </a:lnTo>
                <a:lnTo>
                  <a:pt x="47" y="144"/>
                </a:lnTo>
                <a:lnTo>
                  <a:pt x="28" y="144"/>
                </a:lnTo>
                <a:lnTo>
                  <a:pt x="14" y="144"/>
                </a:lnTo>
                <a:lnTo>
                  <a:pt x="0" y="144"/>
                </a:lnTo>
                <a:lnTo>
                  <a:pt x="5" y="135"/>
                </a:lnTo>
                <a:lnTo>
                  <a:pt x="5" y="130"/>
                </a:lnTo>
                <a:lnTo>
                  <a:pt x="10" y="125"/>
                </a:lnTo>
                <a:lnTo>
                  <a:pt x="14" y="116"/>
                </a:lnTo>
                <a:lnTo>
                  <a:pt x="19" y="111"/>
                </a:lnTo>
                <a:lnTo>
                  <a:pt x="24" y="107"/>
                </a:lnTo>
                <a:lnTo>
                  <a:pt x="28" y="102"/>
                </a:lnTo>
                <a:lnTo>
                  <a:pt x="33" y="98"/>
                </a:lnTo>
                <a:lnTo>
                  <a:pt x="37" y="88"/>
                </a:lnTo>
                <a:lnTo>
                  <a:pt x="42" y="84"/>
                </a:lnTo>
                <a:lnTo>
                  <a:pt x="47" y="79"/>
                </a:lnTo>
                <a:lnTo>
                  <a:pt x="51" y="74"/>
                </a:lnTo>
                <a:lnTo>
                  <a:pt x="61" y="70"/>
                </a:lnTo>
                <a:lnTo>
                  <a:pt x="65" y="65"/>
                </a:lnTo>
                <a:lnTo>
                  <a:pt x="70" y="61"/>
                </a:lnTo>
                <a:lnTo>
                  <a:pt x="79" y="61"/>
                </a:lnTo>
                <a:lnTo>
                  <a:pt x="84" y="56"/>
                </a:lnTo>
                <a:lnTo>
                  <a:pt x="88" y="51"/>
                </a:lnTo>
                <a:lnTo>
                  <a:pt x="98" y="47"/>
                </a:lnTo>
                <a:lnTo>
                  <a:pt x="102" y="47"/>
                </a:lnTo>
                <a:lnTo>
                  <a:pt x="111" y="42"/>
                </a:lnTo>
                <a:lnTo>
                  <a:pt x="116" y="37"/>
                </a:lnTo>
                <a:lnTo>
                  <a:pt x="125" y="37"/>
                </a:lnTo>
                <a:lnTo>
                  <a:pt x="130" y="33"/>
                </a:lnTo>
                <a:lnTo>
                  <a:pt x="139" y="33"/>
                </a:lnTo>
                <a:lnTo>
                  <a:pt x="148" y="28"/>
                </a:lnTo>
                <a:lnTo>
                  <a:pt x="153" y="28"/>
                </a:lnTo>
                <a:lnTo>
                  <a:pt x="162" y="28"/>
                </a:lnTo>
                <a:lnTo>
                  <a:pt x="167" y="24"/>
                </a:lnTo>
                <a:lnTo>
                  <a:pt x="176" y="24"/>
                </a:lnTo>
                <a:lnTo>
                  <a:pt x="185" y="24"/>
                </a:lnTo>
                <a:lnTo>
                  <a:pt x="190" y="24"/>
                </a:lnTo>
                <a:lnTo>
                  <a:pt x="185" y="28"/>
                </a:lnTo>
                <a:lnTo>
                  <a:pt x="181" y="33"/>
                </a:lnTo>
                <a:lnTo>
                  <a:pt x="176" y="37"/>
                </a:lnTo>
                <a:lnTo>
                  <a:pt x="172" y="42"/>
                </a:lnTo>
                <a:lnTo>
                  <a:pt x="167" y="42"/>
                </a:lnTo>
                <a:lnTo>
                  <a:pt x="167" y="47"/>
                </a:lnTo>
                <a:lnTo>
                  <a:pt x="162" y="47"/>
                </a:lnTo>
                <a:lnTo>
                  <a:pt x="158" y="51"/>
                </a:lnTo>
                <a:lnTo>
                  <a:pt x="153" y="51"/>
                </a:lnTo>
                <a:lnTo>
                  <a:pt x="153" y="56"/>
                </a:lnTo>
                <a:lnTo>
                  <a:pt x="148" y="56"/>
                </a:lnTo>
                <a:lnTo>
                  <a:pt x="144" y="61"/>
                </a:lnTo>
                <a:lnTo>
                  <a:pt x="139" y="65"/>
                </a:lnTo>
                <a:lnTo>
                  <a:pt x="135" y="65"/>
                </a:lnTo>
                <a:lnTo>
                  <a:pt x="135" y="70"/>
                </a:lnTo>
                <a:lnTo>
                  <a:pt x="130" y="74"/>
                </a:lnTo>
                <a:lnTo>
                  <a:pt x="130" y="79"/>
                </a:lnTo>
                <a:lnTo>
                  <a:pt x="125" y="84"/>
                </a:lnTo>
                <a:lnTo>
                  <a:pt x="125" y="88"/>
                </a:lnTo>
                <a:lnTo>
                  <a:pt x="125" y="93"/>
                </a:lnTo>
                <a:lnTo>
                  <a:pt x="135" y="102"/>
                </a:lnTo>
                <a:lnTo>
                  <a:pt x="139" y="98"/>
                </a:lnTo>
                <a:lnTo>
                  <a:pt x="144" y="93"/>
                </a:lnTo>
                <a:lnTo>
                  <a:pt x="153" y="88"/>
                </a:lnTo>
                <a:lnTo>
                  <a:pt x="158" y="84"/>
                </a:lnTo>
                <a:lnTo>
                  <a:pt x="162" y="79"/>
                </a:lnTo>
                <a:lnTo>
                  <a:pt x="167" y="74"/>
                </a:lnTo>
                <a:lnTo>
                  <a:pt x="172" y="70"/>
                </a:lnTo>
                <a:lnTo>
                  <a:pt x="176" y="65"/>
                </a:lnTo>
                <a:lnTo>
                  <a:pt x="181" y="61"/>
                </a:lnTo>
                <a:lnTo>
                  <a:pt x="185" y="56"/>
                </a:lnTo>
                <a:lnTo>
                  <a:pt x="195" y="51"/>
                </a:lnTo>
                <a:lnTo>
                  <a:pt x="199" y="47"/>
                </a:lnTo>
                <a:lnTo>
                  <a:pt x="204" y="42"/>
                </a:lnTo>
                <a:lnTo>
                  <a:pt x="209" y="37"/>
                </a:lnTo>
                <a:lnTo>
                  <a:pt x="213" y="33"/>
                </a:lnTo>
                <a:lnTo>
                  <a:pt x="218" y="33"/>
                </a:lnTo>
                <a:lnTo>
                  <a:pt x="227" y="28"/>
                </a:lnTo>
                <a:lnTo>
                  <a:pt x="232" y="24"/>
                </a:lnTo>
                <a:lnTo>
                  <a:pt x="236" y="19"/>
                </a:lnTo>
                <a:lnTo>
                  <a:pt x="241" y="14"/>
                </a:lnTo>
                <a:lnTo>
                  <a:pt x="250" y="14"/>
                </a:lnTo>
                <a:lnTo>
                  <a:pt x="255" y="10"/>
                </a:lnTo>
                <a:lnTo>
                  <a:pt x="259" y="10"/>
                </a:lnTo>
                <a:lnTo>
                  <a:pt x="269" y="5"/>
                </a:lnTo>
                <a:lnTo>
                  <a:pt x="273" y="5"/>
                </a:lnTo>
                <a:lnTo>
                  <a:pt x="278" y="5"/>
                </a:lnTo>
                <a:lnTo>
                  <a:pt x="287" y="0"/>
                </a:lnTo>
                <a:lnTo>
                  <a:pt x="292" y="0"/>
                </a:lnTo>
                <a:lnTo>
                  <a:pt x="301" y="0"/>
                </a:lnTo>
                <a:lnTo>
                  <a:pt x="306" y="0"/>
                </a:lnTo>
                <a:lnTo>
                  <a:pt x="310" y="5"/>
                </a:lnTo>
                <a:lnTo>
                  <a:pt x="320" y="5"/>
                </a:lnTo>
                <a:lnTo>
                  <a:pt x="315" y="5"/>
                </a:lnTo>
                <a:lnTo>
                  <a:pt x="315" y="10"/>
                </a:lnTo>
                <a:lnTo>
                  <a:pt x="310" y="14"/>
                </a:lnTo>
                <a:lnTo>
                  <a:pt x="306" y="14"/>
                </a:lnTo>
                <a:lnTo>
                  <a:pt x="306" y="19"/>
                </a:lnTo>
                <a:lnTo>
                  <a:pt x="301" y="19"/>
                </a:lnTo>
                <a:lnTo>
                  <a:pt x="297" y="24"/>
                </a:lnTo>
                <a:lnTo>
                  <a:pt x="292" y="24"/>
                </a:lnTo>
                <a:lnTo>
                  <a:pt x="287" y="28"/>
                </a:lnTo>
                <a:lnTo>
                  <a:pt x="283" y="33"/>
                </a:lnTo>
                <a:lnTo>
                  <a:pt x="278" y="33"/>
                </a:lnTo>
                <a:lnTo>
                  <a:pt x="273" y="37"/>
                </a:lnTo>
                <a:lnTo>
                  <a:pt x="269" y="37"/>
                </a:lnTo>
                <a:lnTo>
                  <a:pt x="269" y="42"/>
                </a:lnTo>
                <a:lnTo>
                  <a:pt x="264" y="47"/>
                </a:lnTo>
                <a:lnTo>
                  <a:pt x="259" y="47"/>
                </a:lnTo>
                <a:lnTo>
                  <a:pt x="255" y="51"/>
                </a:lnTo>
                <a:lnTo>
                  <a:pt x="250" y="51"/>
                </a:lnTo>
                <a:lnTo>
                  <a:pt x="250" y="56"/>
                </a:lnTo>
                <a:lnTo>
                  <a:pt x="246" y="61"/>
                </a:lnTo>
                <a:lnTo>
                  <a:pt x="241" y="61"/>
                </a:lnTo>
                <a:lnTo>
                  <a:pt x="241" y="65"/>
                </a:lnTo>
                <a:lnTo>
                  <a:pt x="236" y="70"/>
                </a:lnTo>
                <a:lnTo>
                  <a:pt x="232" y="70"/>
                </a:lnTo>
                <a:lnTo>
                  <a:pt x="232" y="74"/>
                </a:lnTo>
                <a:lnTo>
                  <a:pt x="227" y="79"/>
                </a:lnTo>
                <a:lnTo>
                  <a:pt x="227" y="84"/>
                </a:lnTo>
                <a:lnTo>
                  <a:pt x="222" y="84"/>
                </a:lnTo>
                <a:lnTo>
                  <a:pt x="222" y="88"/>
                </a:lnTo>
                <a:lnTo>
                  <a:pt x="218" y="93"/>
                </a:lnTo>
                <a:lnTo>
                  <a:pt x="218" y="98"/>
                </a:lnTo>
                <a:lnTo>
                  <a:pt x="222" y="98"/>
                </a:lnTo>
                <a:lnTo>
                  <a:pt x="227" y="98"/>
                </a:lnTo>
                <a:lnTo>
                  <a:pt x="227" y="102"/>
                </a:lnTo>
                <a:lnTo>
                  <a:pt x="232" y="102"/>
                </a:lnTo>
                <a:lnTo>
                  <a:pt x="232" y="98"/>
                </a:lnTo>
                <a:lnTo>
                  <a:pt x="236" y="98"/>
                </a:lnTo>
                <a:lnTo>
                  <a:pt x="241" y="98"/>
                </a:lnTo>
                <a:lnTo>
                  <a:pt x="246" y="98"/>
                </a:lnTo>
                <a:lnTo>
                  <a:pt x="246" y="93"/>
                </a:lnTo>
                <a:lnTo>
                  <a:pt x="250" y="93"/>
                </a:lnTo>
                <a:lnTo>
                  <a:pt x="250" y="88"/>
                </a:lnTo>
                <a:lnTo>
                  <a:pt x="255" y="88"/>
                </a:lnTo>
                <a:lnTo>
                  <a:pt x="255" y="84"/>
                </a:lnTo>
                <a:lnTo>
                  <a:pt x="259" y="84"/>
                </a:lnTo>
                <a:lnTo>
                  <a:pt x="259" y="79"/>
                </a:lnTo>
                <a:lnTo>
                  <a:pt x="264" y="79"/>
                </a:lnTo>
                <a:lnTo>
                  <a:pt x="264" y="74"/>
                </a:lnTo>
                <a:lnTo>
                  <a:pt x="269" y="74"/>
                </a:lnTo>
                <a:lnTo>
                  <a:pt x="273" y="70"/>
                </a:lnTo>
                <a:lnTo>
                  <a:pt x="278" y="65"/>
                </a:lnTo>
                <a:lnTo>
                  <a:pt x="278" y="61"/>
                </a:lnTo>
                <a:lnTo>
                  <a:pt x="283" y="61"/>
                </a:lnTo>
                <a:lnTo>
                  <a:pt x="283" y="56"/>
                </a:lnTo>
                <a:lnTo>
                  <a:pt x="287" y="56"/>
                </a:lnTo>
                <a:lnTo>
                  <a:pt x="287" y="51"/>
                </a:lnTo>
                <a:lnTo>
                  <a:pt x="292" y="51"/>
                </a:lnTo>
                <a:lnTo>
                  <a:pt x="297" y="47"/>
                </a:lnTo>
                <a:lnTo>
                  <a:pt x="301" y="47"/>
                </a:lnTo>
                <a:lnTo>
                  <a:pt x="301" y="42"/>
                </a:lnTo>
                <a:lnTo>
                  <a:pt x="306" y="42"/>
                </a:lnTo>
                <a:lnTo>
                  <a:pt x="310" y="42"/>
                </a:lnTo>
                <a:lnTo>
                  <a:pt x="315" y="37"/>
                </a:lnTo>
                <a:lnTo>
                  <a:pt x="320" y="37"/>
                </a:lnTo>
                <a:lnTo>
                  <a:pt x="320" y="33"/>
                </a:lnTo>
                <a:lnTo>
                  <a:pt x="324" y="33"/>
                </a:lnTo>
                <a:lnTo>
                  <a:pt x="329" y="33"/>
                </a:lnTo>
                <a:lnTo>
                  <a:pt x="329" y="28"/>
                </a:lnTo>
                <a:lnTo>
                  <a:pt x="334" y="28"/>
                </a:lnTo>
                <a:lnTo>
                  <a:pt x="338" y="28"/>
                </a:lnTo>
                <a:lnTo>
                  <a:pt x="343" y="28"/>
                </a:lnTo>
                <a:lnTo>
                  <a:pt x="343" y="24"/>
                </a:lnTo>
                <a:lnTo>
                  <a:pt x="347" y="24"/>
                </a:lnTo>
                <a:lnTo>
                  <a:pt x="352" y="24"/>
                </a:lnTo>
                <a:lnTo>
                  <a:pt x="352" y="28"/>
                </a:lnTo>
                <a:lnTo>
                  <a:pt x="357" y="28"/>
                </a:lnTo>
                <a:lnTo>
                  <a:pt x="357" y="24"/>
                </a:lnTo>
                <a:lnTo>
                  <a:pt x="361" y="24"/>
                </a:lnTo>
                <a:lnTo>
                  <a:pt x="361" y="19"/>
                </a:lnTo>
                <a:lnTo>
                  <a:pt x="366" y="19"/>
                </a:lnTo>
                <a:lnTo>
                  <a:pt x="371" y="19"/>
                </a:lnTo>
                <a:lnTo>
                  <a:pt x="375" y="19"/>
                </a:lnTo>
                <a:lnTo>
                  <a:pt x="375" y="24"/>
                </a:lnTo>
                <a:lnTo>
                  <a:pt x="380" y="24"/>
                </a:lnTo>
                <a:lnTo>
                  <a:pt x="380" y="28"/>
                </a:lnTo>
                <a:lnTo>
                  <a:pt x="384" y="28"/>
                </a:lnTo>
                <a:lnTo>
                  <a:pt x="384" y="33"/>
                </a:lnTo>
                <a:lnTo>
                  <a:pt x="389" y="33"/>
                </a:lnTo>
                <a:lnTo>
                  <a:pt x="394" y="33"/>
                </a:lnTo>
                <a:lnTo>
                  <a:pt x="398" y="33"/>
                </a:lnTo>
                <a:lnTo>
                  <a:pt x="403" y="37"/>
                </a:lnTo>
                <a:lnTo>
                  <a:pt x="403" y="42"/>
                </a:lnTo>
                <a:lnTo>
                  <a:pt x="408" y="42"/>
                </a:lnTo>
                <a:lnTo>
                  <a:pt x="412" y="47"/>
                </a:lnTo>
                <a:lnTo>
                  <a:pt x="417" y="51"/>
                </a:lnTo>
                <a:lnTo>
                  <a:pt x="421" y="51"/>
                </a:lnTo>
                <a:lnTo>
                  <a:pt x="426" y="56"/>
                </a:lnTo>
                <a:lnTo>
                  <a:pt x="426" y="61"/>
                </a:lnTo>
                <a:lnTo>
                  <a:pt x="431" y="65"/>
                </a:lnTo>
                <a:lnTo>
                  <a:pt x="435" y="70"/>
                </a:lnTo>
                <a:lnTo>
                  <a:pt x="440" y="70"/>
                </a:lnTo>
                <a:lnTo>
                  <a:pt x="440" y="74"/>
                </a:lnTo>
                <a:lnTo>
                  <a:pt x="445" y="79"/>
                </a:lnTo>
                <a:lnTo>
                  <a:pt x="449" y="84"/>
                </a:lnTo>
                <a:lnTo>
                  <a:pt x="454" y="88"/>
                </a:lnTo>
                <a:lnTo>
                  <a:pt x="454" y="93"/>
                </a:lnTo>
                <a:lnTo>
                  <a:pt x="458" y="98"/>
                </a:lnTo>
                <a:lnTo>
                  <a:pt x="463" y="98"/>
                </a:lnTo>
                <a:lnTo>
                  <a:pt x="463" y="102"/>
                </a:lnTo>
                <a:lnTo>
                  <a:pt x="468" y="107"/>
                </a:lnTo>
                <a:lnTo>
                  <a:pt x="468" y="111"/>
                </a:lnTo>
                <a:lnTo>
                  <a:pt x="472" y="116"/>
                </a:lnTo>
                <a:lnTo>
                  <a:pt x="472" y="121"/>
                </a:lnTo>
                <a:lnTo>
                  <a:pt x="477" y="125"/>
                </a:lnTo>
                <a:lnTo>
                  <a:pt x="477" y="130"/>
                </a:lnTo>
                <a:lnTo>
                  <a:pt x="482" y="135"/>
                </a:lnTo>
                <a:lnTo>
                  <a:pt x="482" y="139"/>
                </a:lnTo>
                <a:lnTo>
                  <a:pt x="482" y="144"/>
                </a:lnTo>
                <a:lnTo>
                  <a:pt x="486" y="148"/>
                </a:lnTo>
                <a:lnTo>
                  <a:pt x="486" y="153"/>
                </a:lnTo>
                <a:lnTo>
                  <a:pt x="486" y="15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6" name="Freeform 22"/>
          <p:cNvSpPr/>
          <p:nvPr/>
        </p:nvSpPr>
        <p:spPr bwMode="auto">
          <a:xfrm>
            <a:off x="2840038" y="2417763"/>
            <a:ext cx="147637" cy="139700"/>
          </a:xfrm>
          <a:custGeom>
            <a:avLst/>
            <a:gdLst>
              <a:gd name="T0" fmla="*/ 60 w 93"/>
              <a:gd name="T1" fmla="*/ 88 h 88"/>
              <a:gd name="T2" fmla="*/ 56 w 93"/>
              <a:gd name="T3" fmla="*/ 83 h 88"/>
              <a:gd name="T4" fmla="*/ 46 w 93"/>
              <a:gd name="T5" fmla="*/ 78 h 88"/>
              <a:gd name="T6" fmla="*/ 42 w 93"/>
              <a:gd name="T7" fmla="*/ 74 h 88"/>
              <a:gd name="T8" fmla="*/ 32 w 93"/>
              <a:gd name="T9" fmla="*/ 69 h 88"/>
              <a:gd name="T10" fmla="*/ 28 w 93"/>
              <a:gd name="T11" fmla="*/ 64 h 88"/>
              <a:gd name="T12" fmla="*/ 23 w 93"/>
              <a:gd name="T13" fmla="*/ 60 h 88"/>
              <a:gd name="T14" fmla="*/ 19 w 93"/>
              <a:gd name="T15" fmla="*/ 55 h 88"/>
              <a:gd name="T16" fmla="*/ 9 w 93"/>
              <a:gd name="T17" fmla="*/ 46 h 88"/>
              <a:gd name="T18" fmla="*/ 5 w 93"/>
              <a:gd name="T19" fmla="*/ 37 h 88"/>
              <a:gd name="T20" fmla="*/ 0 w 93"/>
              <a:gd name="T21" fmla="*/ 27 h 88"/>
              <a:gd name="T22" fmla="*/ 0 w 93"/>
              <a:gd name="T23" fmla="*/ 18 h 88"/>
              <a:gd name="T24" fmla="*/ 5 w 93"/>
              <a:gd name="T25" fmla="*/ 14 h 88"/>
              <a:gd name="T26" fmla="*/ 14 w 93"/>
              <a:gd name="T27" fmla="*/ 9 h 88"/>
              <a:gd name="T28" fmla="*/ 19 w 93"/>
              <a:gd name="T29" fmla="*/ 4 h 88"/>
              <a:gd name="T30" fmla="*/ 23 w 93"/>
              <a:gd name="T31" fmla="*/ 0 h 88"/>
              <a:gd name="T32" fmla="*/ 32 w 93"/>
              <a:gd name="T33" fmla="*/ 0 h 88"/>
              <a:gd name="T34" fmla="*/ 42 w 93"/>
              <a:gd name="T35" fmla="*/ 0 h 88"/>
              <a:gd name="T36" fmla="*/ 46 w 93"/>
              <a:gd name="T37" fmla="*/ 4 h 88"/>
              <a:gd name="T38" fmla="*/ 56 w 93"/>
              <a:gd name="T39" fmla="*/ 9 h 88"/>
              <a:gd name="T40" fmla="*/ 65 w 93"/>
              <a:gd name="T41" fmla="*/ 14 h 88"/>
              <a:gd name="T42" fmla="*/ 69 w 93"/>
              <a:gd name="T43" fmla="*/ 18 h 88"/>
              <a:gd name="T44" fmla="*/ 74 w 93"/>
              <a:gd name="T45" fmla="*/ 23 h 88"/>
              <a:gd name="T46" fmla="*/ 79 w 93"/>
              <a:gd name="T47" fmla="*/ 27 h 88"/>
              <a:gd name="T48" fmla="*/ 83 w 93"/>
              <a:gd name="T49" fmla="*/ 32 h 88"/>
              <a:gd name="T50" fmla="*/ 88 w 93"/>
              <a:gd name="T51" fmla="*/ 37 h 88"/>
              <a:gd name="T52" fmla="*/ 93 w 93"/>
              <a:gd name="T53" fmla="*/ 46 h 88"/>
              <a:gd name="T54" fmla="*/ 93 w 93"/>
              <a:gd name="T55" fmla="*/ 55 h 88"/>
              <a:gd name="T56" fmla="*/ 93 w 93"/>
              <a:gd name="T57" fmla="*/ 64 h 88"/>
              <a:gd name="T58" fmla="*/ 88 w 93"/>
              <a:gd name="T59" fmla="*/ 69 h 88"/>
              <a:gd name="T60" fmla="*/ 83 w 93"/>
              <a:gd name="T61" fmla="*/ 74 h 88"/>
              <a:gd name="T62" fmla="*/ 79 w 93"/>
              <a:gd name="T63" fmla="*/ 78 h 88"/>
              <a:gd name="T64" fmla="*/ 69 w 93"/>
              <a:gd name="T65" fmla="*/ 83 h 88"/>
              <a:gd name="T66" fmla="*/ 65 w 93"/>
              <a:gd name="T67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3" h="88">
                <a:moveTo>
                  <a:pt x="65" y="88"/>
                </a:moveTo>
                <a:lnTo>
                  <a:pt x="60" y="88"/>
                </a:lnTo>
                <a:lnTo>
                  <a:pt x="60" y="83"/>
                </a:lnTo>
                <a:lnTo>
                  <a:pt x="56" y="83"/>
                </a:lnTo>
                <a:lnTo>
                  <a:pt x="51" y="83"/>
                </a:lnTo>
                <a:lnTo>
                  <a:pt x="46" y="78"/>
                </a:lnTo>
                <a:lnTo>
                  <a:pt x="42" y="78"/>
                </a:lnTo>
                <a:lnTo>
                  <a:pt x="42" y="74"/>
                </a:lnTo>
                <a:lnTo>
                  <a:pt x="37" y="74"/>
                </a:lnTo>
                <a:lnTo>
                  <a:pt x="32" y="69"/>
                </a:lnTo>
                <a:lnTo>
                  <a:pt x="28" y="69"/>
                </a:lnTo>
                <a:lnTo>
                  <a:pt x="28" y="64"/>
                </a:lnTo>
                <a:lnTo>
                  <a:pt x="23" y="64"/>
                </a:lnTo>
                <a:lnTo>
                  <a:pt x="23" y="60"/>
                </a:lnTo>
                <a:lnTo>
                  <a:pt x="19" y="60"/>
                </a:lnTo>
                <a:lnTo>
                  <a:pt x="19" y="55"/>
                </a:lnTo>
                <a:lnTo>
                  <a:pt x="14" y="51"/>
                </a:lnTo>
                <a:lnTo>
                  <a:pt x="9" y="46"/>
                </a:lnTo>
                <a:lnTo>
                  <a:pt x="9" y="41"/>
                </a:lnTo>
                <a:lnTo>
                  <a:pt x="5" y="37"/>
                </a:lnTo>
                <a:lnTo>
                  <a:pt x="5" y="32"/>
                </a:lnTo>
                <a:lnTo>
                  <a:pt x="0" y="27"/>
                </a:lnTo>
                <a:lnTo>
                  <a:pt x="0" y="23"/>
                </a:lnTo>
                <a:lnTo>
                  <a:pt x="0" y="18"/>
                </a:lnTo>
                <a:lnTo>
                  <a:pt x="0" y="14"/>
                </a:lnTo>
                <a:lnTo>
                  <a:pt x="5" y="14"/>
                </a:lnTo>
                <a:lnTo>
                  <a:pt x="9" y="9"/>
                </a:lnTo>
                <a:lnTo>
                  <a:pt x="14" y="9"/>
                </a:lnTo>
                <a:lnTo>
                  <a:pt x="14" y="4"/>
                </a:lnTo>
                <a:lnTo>
                  <a:pt x="19" y="4"/>
                </a:lnTo>
                <a:lnTo>
                  <a:pt x="23" y="4"/>
                </a:lnTo>
                <a:lnTo>
                  <a:pt x="23" y="0"/>
                </a:lnTo>
                <a:lnTo>
                  <a:pt x="28" y="0"/>
                </a:lnTo>
                <a:lnTo>
                  <a:pt x="32" y="0"/>
                </a:lnTo>
                <a:lnTo>
                  <a:pt x="37" y="0"/>
                </a:lnTo>
                <a:lnTo>
                  <a:pt x="42" y="0"/>
                </a:lnTo>
                <a:lnTo>
                  <a:pt x="42" y="4"/>
                </a:lnTo>
                <a:lnTo>
                  <a:pt x="46" y="4"/>
                </a:lnTo>
                <a:lnTo>
                  <a:pt x="51" y="4"/>
                </a:lnTo>
                <a:lnTo>
                  <a:pt x="56" y="9"/>
                </a:lnTo>
                <a:lnTo>
                  <a:pt x="60" y="9"/>
                </a:lnTo>
                <a:lnTo>
                  <a:pt x="65" y="14"/>
                </a:lnTo>
                <a:lnTo>
                  <a:pt x="69" y="14"/>
                </a:lnTo>
                <a:lnTo>
                  <a:pt x="69" y="18"/>
                </a:lnTo>
                <a:lnTo>
                  <a:pt x="74" y="18"/>
                </a:lnTo>
                <a:lnTo>
                  <a:pt x="74" y="23"/>
                </a:lnTo>
                <a:lnTo>
                  <a:pt x="79" y="23"/>
                </a:lnTo>
                <a:lnTo>
                  <a:pt x="79" y="27"/>
                </a:lnTo>
                <a:lnTo>
                  <a:pt x="83" y="27"/>
                </a:lnTo>
                <a:lnTo>
                  <a:pt x="83" y="32"/>
                </a:lnTo>
                <a:lnTo>
                  <a:pt x="88" y="32"/>
                </a:lnTo>
                <a:lnTo>
                  <a:pt x="88" y="37"/>
                </a:lnTo>
                <a:lnTo>
                  <a:pt x="93" y="41"/>
                </a:lnTo>
                <a:lnTo>
                  <a:pt x="93" y="46"/>
                </a:lnTo>
                <a:lnTo>
                  <a:pt x="93" y="51"/>
                </a:lnTo>
                <a:lnTo>
                  <a:pt x="93" y="55"/>
                </a:lnTo>
                <a:lnTo>
                  <a:pt x="93" y="60"/>
                </a:lnTo>
                <a:lnTo>
                  <a:pt x="93" y="64"/>
                </a:lnTo>
                <a:lnTo>
                  <a:pt x="88" y="64"/>
                </a:lnTo>
                <a:lnTo>
                  <a:pt x="88" y="69"/>
                </a:lnTo>
                <a:lnTo>
                  <a:pt x="83" y="69"/>
                </a:lnTo>
                <a:lnTo>
                  <a:pt x="83" y="74"/>
                </a:lnTo>
                <a:lnTo>
                  <a:pt x="79" y="74"/>
                </a:lnTo>
                <a:lnTo>
                  <a:pt x="79" y="78"/>
                </a:lnTo>
                <a:lnTo>
                  <a:pt x="74" y="78"/>
                </a:lnTo>
                <a:lnTo>
                  <a:pt x="69" y="83"/>
                </a:lnTo>
                <a:lnTo>
                  <a:pt x="65" y="83"/>
                </a:lnTo>
                <a:lnTo>
                  <a:pt x="65" y="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7" name="Freeform 23"/>
          <p:cNvSpPr/>
          <p:nvPr/>
        </p:nvSpPr>
        <p:spPr bwMode="auto">
          <a:xfrm>
            <a:off x="2208213" y="5253038"/>
            <a:ext cx="771525" cy="50800"/>
          </a:xfrm>
          <a:custGeom>
            <a:avLst/>
            <a:gdLst>
              <a:gd name="T0" fmla="*/ 5 w 486"/>
              <a:gd name="T1" fmla="*/ 13 h 32"/>
              <a:gd name="T2" fmla="*/ 0 w 486"/>
              <a:gd name="T3" fmla="*/ 9 h 32"/>
              <a:gd name="T4" fmla="*/ 0 w 486"/>
              <a:gd name="T5" fmla="*/ 0 h 32"/>
              <a:gd name="T6" fmla="*/ 33 w 486"/>
              <a:gd name="T7" fmla="*/ 0 h 32"/>
              <a:gd name="T8" fmla="*/ 60 w 486"/>
              <a:gd name="T9" fmla="*/ 0 h 32"/>
              <a:gd name="T10" fmla="*/ 93 w 486"/>
              <a:gd name="T11" fmla="*/ 0 h 32"/>
              <a:gd name="T12" fmla="*/ 120 w 486"/>
              <a:gd name="T13" fmla="*/ 0 h 32"/>
              <a:gd name="T14" fmla="*/ 153 w 486"/>
              <a:gd name="T15" fmla="*/ 0 h 32"/>
              <a:gd name="T16" fmla="*/ 181 w 486"/>
              <a:gd name="T17" fmla="*/ 4 h 32"/>
              <a:gd name="T18" fmla="*/ 213 w 486"/>
              <a:gd name="T19" fmla="*/ 4 h 32"/>
              <a:gd name="T20" fmla="*/ 241 w 486"/>
              <a:gd name="T21" fmla="*/ 9 h 32"/>
              <a:gd name="T22" fmla="*/ 268 w 486"/>
              <a:gd name="T23" fmla="*/ 9 h 32"/>
              <a:gd name="T24" fmla="*/ 301 w 486"/>
              <a:gd name="T25" fmla="*/ 9 h 32"/>
              <a:gd name="T26" fmla="*/ 329 w 486"/>
              <a:gd name="T27" fmla="*/ 13 h 32"/>
              <a:gd name="T28" fmla="*/ 361 w 486"/>
              <a:gd name="T29" fmla="*/ 13 h 32"/>
              <a:gd name="T30" fmla="*/ 393 w 486"/>
              <a:gd name="T31" fmla="*/ 13 h 32"/>
              <a:gd name="T32" fmla="*/ 421 w 486"/>
              <a:gd name="T33" fmla="*/ 18 h 32"/>
              <a:gd name="T34" fmla="*/ 454 w 486"/>
              <a:gd name="T35" fmla="*/ 18 h 32"/>
              <a:gd name="T36" fmla="*/ 486 w 486"/>
              <a:gd name="T37" fmla="*/ 18 h 32"/>
              <a:gd name="T38" fmla="*/ 454 w 486"/>
              <a:gd name="T39" fmla="*/ 23 h 32"/>
              <a:gd name="T40" fmla="*/ 426 w 486"/>
              <a:gd name="T41" fmla="*/ 27 h 32"/>
              <a:gd name="T42" fmla="*/ 393 w 486"/>
              <a:gd name="T43" fmla="*/ 27 h 32"/>
              <a:gd name="T44" fmla="*/ 361 w 486"/>
              <a:gd name="T45" fmla="*/ 32 h 32"/>
              <a:gd name="T46" fmla="*/ 333 w 486"/>
              <a:gd name="T47" fmla="*/ 32 h 32"/>
              <a:gd name="T48" fmla="*/ 306 w 486"/>
              <a:gd name="T49" fmla="*/ 32 h 32"/>
              <a:gd name="T50" fmla="*/ 273 w 486"/>
              <a:gd name="T51" fmla="*/ 27 h 32"/>
              <a:gd name="T52" fmla="*/ 245 w 486"/>
              <a:gd name="T53" fmla="*/ 27 h 32"/>
              <a:gd name="T54" fmla="*/ 218 w 486"/>
              <a:gd name="T55" fmla="*/ 27 h 32"/>
              <a:gd name="T56" fmla="*/ 185 w 486"/>
              <a:gd name="T57" fmla="*/ 23 h 32"/>
              <a:gd name="T58" fmla="*/ 157 w 486"/>
              <a:gd name="T59" fmla="*/ 23 h 32"/>
              <a:gd name="T60" fmla="*/ 130 w 486"/>
              <a:gd name="T61" fmla="*/ 18 h 32"/>
              <a:gd name="T62" fmla="*/ 97 w 486"/>
              <a:gd name="T63" fmla="*/ 18 h 32"/>
              <a:gd name="T64" fmla="*/ 65 w 486"/>
              <a:gd name="T65" fmla="*/ 18 h 32"/>
              <a:gd name="T66" fmla="*/ 37 w 486"/>
              <a:gd name="T67" fmla="*/ 18 h 32"/>
              <a:gd name="T68" fmla="*/ 5 w 486"/>
              <a:gd name="T69" fmla="*/ 1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86" h="32">
                <a:moveTo>
                  <a:pt x="5" y="18"/>
                </a:moveTo>
                <a:lnTo>
                  <a:pt x="5" y="13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0" y="0"/>
                </a:lnTo>
                <a:lnTo>
                  <a:pt x="14" y="0"/>
                </a:lnTo>
                <a:lnTo>
                  <a:pt x="33" y="0"/>
                </a:lnTo>
                <a:lnTo>
                  <a:pt x="46" y="0"/>
                </a:lnTo>
                <a:lnTo>
                  <a:pt x="60" y="0"/>
                </a:lnTo>
                <a:lnTo>
                  <a:pt x="74" y="0"/>
                </a:lnTo>
                <a:lnTo>
                  <a:pt x="93" y="0"/>
                </a:lnTo>
                <a:lnTo>
                  <a:pt x="107" y="0"/>
                </a:lnTo>
                <a:lnTo>
                  <a:pt x="120" y="0"/>
                </a:lnTo>
                <a:lnTo>
                  <a:pt x="134" y="0"/>
                </a:lnTo>
                <a:lnTo>
                  <a:pt x="153" y="0"/>
                </a:lnTo>
                <a:lnTo>
                  <a:pt x="167" y="4"/>
                </a:lnTo>
                <a:lnTo>
                  <a:pt x="181" y="4"/>
                </a:lnTo>
                <a:lnTo>
                  <a:pt x="194" y="4"/>
                </a:lnTo>
                <a:lnTo>
                  <a:pt x="213" y="4"/>
                </a:lnTo>
                <a:lnTo>
                  <a:pt x="227" y="4"/>
                </a:lnTo>
                <a:lnTo>
                  <a:pt x="241" y="9"/>
                </a:lnTo>
                <a:lnTo>
                  <a:pt x="255" y="9"/>
                </a:lnTo>
                <a:lnTo>
                  <a:pt x="268" y="9"/>
                </a:lnTo>
                <a:lnTo>
                  <a:pt x="287" y="9"/>
                </a:lnTo>
                <a:lnTo>
                  <a:pt x="301" y="9"/>
                </a:lnTo>
                <a:lnTo>
                  <a:pt x="315" y="13"/>
                </a:lnTo>
                <a:lnTo>
                  <a:pt x="329" y="13"/>
                </a:lnTo>
                <a:lnTo>
                  <a:pt x="347" y="13"/>
                </a:lnTo>
                <a:lnTo>
                  <a:pt x="361" y="13"/>
                </a:lnTo>
                <a:lnTo>
                  <a:pt x="375" y="13"/>
                </a:lnTo>
                <a:lnTo>
                  <a:pt x="393" y="13"/>
                </a:lnTo>
                <a:lnTo>
                  <a:pt x="407" y="13"/>
                </a:lnTo>
                <a:lnTo>
                  <a:pt x="421" y="18"/>
                </a:lnTo>
                <a:lnTo>
                  <a:pt x="440" y="18"/>
                </a:lnTo>
                <a:lnTo>
                  <a:pt x="454" y="18"/>
                </a:lnTo>
                <a:lnTo>
                  <a:pt x="467" y="18"/>
                </a:lnTo>
                <a:lnTo>
                  <a:pt x="486" y="18"/>
                </a:lnTo>
                <a:lnTo>
                  <a:pt x="472" y="18"/>
                </a:lnTo>
                <a:lnTo>
                  <a:pt x="454" y="23"/>
                </a:lnTo>
                <a:lnTo>
                  <a:pt x="440" y="23"/>
                </a:lnTo>
                <a:lnTo>
                  <a:pt x="426" y="27"/>
                </a:lnTo>
                <a:lnTo>
                  <a:pt x="407" y="27"/>
                </a:lnTo>
                <a:lnTo>
                  <a:pt x="393" y="27"/>
                </a:lnTo>
                <a:lnTo>
                  <a:pt x="380" y="32"/>
                </a:lnTo>
                <a:lnTo>
                  <a:pt x="361" y="32"/>
                </a:lnTo>
                <a:lnTo>
                  <a:pt x="347" y="32"/>
                </a:lnTo>
                <a:lnTo>
                  <a:pt x="333" y="32"/>
                </a:lnTo>
                <a:lnTo>
                  <a:pt x="319" y="32"/>
                </a:lnTo>
                <a:lnTo>
                  <a:pt x="306" y="32"/>
                </a:lnTo>
                <a:lnTo>
                  <a:pt x="292" y="32"/>
                </a:lnTo>
                <a:lnTo>
                  <a:pt x="273" y="27"/>
                </a:lnTo>
                <a:lnTo>
                  <a:pt x="259" y="27"/>
                </a:lnTo>
                <a:lnTo>
                  <a:pt x="245" y="27"/>
                </a:lnTo>
                <a:lnTo>
                  <a:pt x="231" y="27"/>
                </a:lnTo>
                <a:lnTo>
                  <a:pt x="218" y="27"/>
                </a:lnTo>
                <a:lnTo>
                  <a:pt x="204" y="23"/>
                </a:lnTo>
                <a:lnTo>
                  <a:pt x="185" y="23"/>
                </a:lnTo>
                <a:lnTo>
                  <a:pt x="171" y="23"/>
                </a:lnTo>
                <a:lnTo>
                  <a:pt x="157" y="23"/>
                </a:lnTo>
                <a:lnTo>
                  <a:pt x="144" y="18"/>
                </a:lnTo>
                <a:lnTo>
                  <a:pt x="130" y="18"/>
                </a:lnTo>
                <a:lnTo>
                  <a:pt x="111" y="18"/>
                </a:lnTo>
                <a:lnTo>
                  <a:pt x="97" y="18"/>
                </a:lnTo>
                <a:lnTo>
                  <a:pt x="83" y="18"/>
                </a:lnTo>
                <a:lnTo>
                  <a:pt x="65" y="18"/>
                </a:lnTo>
                <a:lnTo>
                  <a:pt x="51" y="18"/>
                </a:lnTo>
                <a:lnTo>
                  <a:pt x="37" y="18"/>
                </a:lnTo>
                <a:lnTo>
                  <a:pt x="19" y="18"/>
                </a:lnTo>
                <a:lnTo>
                  <a:pt x="5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9" name="Freeform 25"/>
          <p:cNvSpPr/>
          <p:nvPr/>
        </p:nvSpPr>
        <p:spPr bwMode="auto">
          <a:xfrm>
            <a:off x="2825750" y="2124075"/>
            <a:ext cx="58738" cy="146050"/>
          </a:xfrm>
          <a:custGeom>
            <a:avLst/>
            <a:gdLst>
              <a:gd name="T0" fmla="*/ 18 w 37"/>
              <a:gd name="T1" fmla="*/ 92 h 92"/>
              <a:gd name="T2" fmla="*/ 14 w 37"/>
              <a:gd name="T3" fmla="*/ 88 h 92"/>
              <a:gd name="T4" fmla="*/ 14 w 37"/>
              <a:gd name="T5" fmla="*/ 83 h 92"/>
              <a:gd name="T6" fmla="*/ 9 w 37"/>
              <a:gd name="T7" fmla="*/ 83 h 92"/>
              <a:gd name="T8" fmla="*/ 9 w 37"/>
              <a:gd name="T9" fmla="*/ 78 h 92"/>
              <a:gd name="T10" fmla="*/ 9 w 37"/>
              <a:gd name="T11" fmla="*/ 74 h 92"/>
              <a:gd name="T12" fmla="*/ 4 w 37"/>
              <a:gd name="T13" fmla="*/ 69 h 92"/>
              <a:gd name="T14" fmla="*/ 4 w 37"/>
              <a:gd name="T15" fmla="*/ 64 h 92"/>
              <a:gd name="T16" fmla="*/ 4 w 37"/>
              <a:gd name="T17" fmla="*/ 60 h 92"/>
              <a:gd name="T18" fmla="*/ 0 w 37"/>
              <a:gd name="T19" fmla="*/ 55 h 92"/>
              <a:gd name="T20" fmla="*/ 0 w 37"/>
              <a:gd name="T21" fmla="*/ 51 h 92"/>
              <a:gd name="T22" fmla="*/ 0 w 37"/>
              <a:gd name="T23" fmla="*/ 46 h 92"/>
              <a:gd name="T24" fmla="*/ 0 w 37"/>
              <a:gd name="T25" fmla="*/ 41 h 92"/>
              <a:gd name="T26" fmla="*/ 0 w 37"/>
              <a:gd name="T27" fmla="*/ 37 h 92"/>
              <a:gd name="T28" fmla="*/ 0 w 37"/>
              <a:gd name="T29" fmla="*/ 32 h 92"/>
              <a:gd name="T30" fmla="*/ 0 w 37"/>
              <a:gd name="T31" fmla="*/ 27 h 92"/>
              <a:gd name="T32" fmla="*/ 0 w 37"/>
              <a:gd name="T33" fmla="*/ 23 h 92"/>
              <a:gd name="T34" fmla="*/ 0 w 37"/>
              <a:gd name="T35" fmla="*/ 18 h 92"/>
              <a:gd name="T36" fmla="*/ 0 w 37"/>
              <a:gd name="T37" fmla="*/ 13 h 92"/>
              <a:gd name="T38" fmla="*/ 0 w 37"/>
              <a:gd name="T39" fmla="*/ 9 h 92"/>
              <a:gd name="T40" fmla="*/ 0 w 37"/>
              <a:gd name="T41" fmla="*/ 4 h 92"/>
              <a:gd name="T42" fmla="*/ 4 w 37"/>
              <a:gd name="T43" fmla="*/ 0 h 92"/>
              <a:gd name="T44" fmla="*/ 9 w 37"/>
              <a:gd name="T45" fmla="*/ 0 h 92"/>
              <a:gd name="T46" fmla="*/ 14 w 37"/>
              <a:gd name="T47" fmla="*/ 0 h 92"/>
              <a:gd name="T48" fmla="*/ 18 w 37"/>
              <a:gd name="T49" fmla="*/ 0 h 92"/>
              <a:gd name="T50" fmla="*/ 18 w 37"/>
              <a:gd name="T51" fmla="*/ 4 h 92"/>
              <a:gd name="T52" fmla="*/ 23 w 37"/>
              <a:gd name="T53" fmla="*/ 4 h 92"/>
              <a:gd name="T54" fmla="*/ 28 w 37"/>
              <a:gd name="T55" fmla="*/ 9 h 92"/>
              <a:gd name="T56" fmla="*/ 32 w 37"/>
              <a:gd name="T57" fmla="*/ 9 h 92"/>
              <a:gd name="T58" fmla="*/ 32 w 37"/>
              <a:gd name="T59" fmla="*/ 13 h 92"/>
              <a:gd name="T60" fmla="*/ 32 w 37"/>
              <a:gd name="T61" fmla="*/ 18 h 92"/>
              <a:gd name="T62" fmla="*/ 32 w 37"/>
              <a:gd name="T63" fmla="*/ 23 h 92"/>
              <a:gd name="T64" fmla="*/ 32 w 37"/>
              <a:gd name="T65" fmla="*/ 27 h 92"/>
              <a:gd name="T66" fmla="*/ 32 w 37"/>
              <a:gd name="T67" fmla="*/ 32 h 92"/>
              <a:gd name="T68" fmla="*/ 32 w 37"/>
              <a:gd name="T69" fmla="*/ 37 h 92"/>
              <a:gd name="T70" fmla="*/ 32 w 37"/>
              <a:gd name="T71" fmla="*/ 41 h 92"/>
              <a:gd name="T72" fmla="*/ 32 w 37"/>
              <a:gd name="T73" fmla="*/ 46 h 92"/>
              <a:gd name="T74" fmla="*/ 32 w 37"/>
              <a:gd name="T75" fmla="*/ 51 h 92"/>
              <a:gd name="T76" fmla="*/ 37 w 37"/>
              <a:gd name="T77" fmla="*/ 55 h 92"/>
              <a:gd name="T78" fmla="*/ 37 w 37"/>
              <a:gd name="T79" fmla="*/ 60 h 92"/>
              <a:gd name="T80" fmla="*/ 37 w 37"/>
              <a:gd name="T81" fmla="*/ 64 h 92"/>
              <a:gd name="T82" fmla="*/ 37 w 37"/>
              <a:gd name="T83" fmla="*/ 69 h 92"/>
              <a:gd name="T84" fmla="*/ 37 w 37"/>
              <a:gd name="T85" fmla="*/ 74 h 92"/>
              <a:gd name="T86" fmla="*/ 37 w 37"/>
              <a:gd name="T87" fmla="*/ 78 h 92"/>
              <a:gd name="T88" fmla="*/ 37 w 37"/>
              <a:gd name="T89" fmla="*/ 83 h 92"/>
              <a:gd name="T90" fmla="*/ 32 w 37"/>
              <a:gd name="T91" fmla="*/ 83 h 92"/>
              <a:gd name="T92" fmla="*/ 32 w 37"/>
              <a:gd name="T93" fmla="*/ 88 h 92"/>
              <a:gd name="T94" fmla="*/ 28 w 37"/>
              <a:gd name="T95" fmla="*/ 88 h 92"/>
              <a:gd name="T96" fmla="*/ 28 w 37"/>
              <a:gd name="T97" fmla="*/ 92 h 92"/>
              <a:gd name="T98" fmla="*/ 23 w 37"/>
              <a:gd name="T99" fmla="*/ 92 h 92"/>
              <a:gd name="T100" fmla="*/ 18 w 37"/>
              <a:gd name="T101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7" h="92">
                <a:moveTo>
                  <a:pt x="18" y="92"/>
                </a:moveTo>
                <a:lnTo>
                  <a:pt x="14" y="88"/>
                </a:lnTo>
                <a:lnTo>
                  <a:pt x="14" y="83"/>
                </a:lnTo>
                <a:lnTo>
                  <a:pt x="9" y="83"/>
                </a:lnTo>
                <a:lnTo>
                  <a:pt x="9" y="78"/>
                </a:lnTo>
                <a:lnTo>
                  <a:pt x="9" y="74"/>
                </a:lnTo>
                <a:lnTo>
                  <a:pt x="4" y="69"/>
                </a:lnTo>
                <a:lnTo>
                  <a:pt x="4" y="64"/>
                </a:lnTo>
                <a:lnTo>
                  <a:pt x="4" y="60"/>
                </a:lnTo>
                <a:lnTo>
                  <a:pt x="0" y="55"/>
                </a:lnTo>
                <a:lnTo>
                  <a:pt x="0" y="51"/>
                </a:lnTo>
                <a:lnTo>
                  <a:pt x="0" y="46"/>
                </a:lnTo>
                <a:lnTo>
                  <a:pt x="0" y="41"/>
                </a:lnTo>
                <a:lnTo>
                  <a:pt x="0" y="37"/>
                </a:lnTo>
                <a:lnTo>
                  <a:pt x="0" y="32"/>
                </a:lnTo>
                <a:lnTo>
                  <a:pt x="0" y="27"/>
                </a:lnTo>
                <a:lnTo>
                  <a:pt x="0" y="23"/>
                </a:lnTo>
                <a:lnTo>
                  <a:pt x="0" y="18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4" y="0"/>
                </a:lnTo>
                <a:lnTo>
                  <a:pt x="18" y="0"/>
                </a:lnTo>
                <a:lnTo>
                  <a:pt x="18" y="4"/>
                </a:lnTo>
                <a:lnTo>
                  <a:pt x="23" y="4"/>
                </a:lnTo>
                <a:lnTo>
                  <a:pt x="28" y="9"/>
                </a:lnTo>
                <a:lnTo>
                  <a:pt x="32" y="9"/>
                </a:lnTo>
                <a:lnTo>
                  <a:pt x="32" y="13"/>
                </a:lnTo>
                <a:lnTo>
                  <a:pt x="32" y="18"/>
                </a:lnTo>
                <a:lnTo>
                  <a:pt x="32" y="23"/>
                </a:lnTo>
                <a:lnTo>
                  <a:pt x="32" y="27"/>
                </a:lnTo>
                <a:lnTo>
                  <a:pt x="32" y="32"/>
                </a:lnTo>
                <a:lnTo>
                  <a:pt x="32" y="37"/>
                </a:lnTo>
                <a:lnTo>
                  <a:pt x="32" y="41"/>
                </a:lnTo>
                <a:lnTo>
                  <a:pt x="32" y="46"/>
                </a:lnTo>
                <a:lnTo>
                  <a:pt x="32" y="51"/>
                </a:lnTo>
                <a:lnTo>
                  <a:pt x="37" y="55"/>
                </a:lnTo>
                <a:lnTo>
                  <a:pt x="37" y="60"/>
                </a:lnTo>
                <a:lnTo>
                  <a:pt x="37" y="64"/>
                </a:lnTo>
                <a:lnTo>
                  <a:pt x="37" y="69"/>
                </a:lnTo>
                <a:lnTo>
                  <a:pt x="37" y="74"/>
                </a:lnTo>
                <a:lnTo>
                  <a:pt x="37" y="78"/>
                </a:lnTo>
                <a:lnTo>
                  <a:pt x="37" y="83"/>
                </a:lnTo>
                <a:lnTo>
                  <a:pt x="32" y="83"/>
                </a:lnTo>
                <a:lnTo>
                  <a:pt x="32" y="88"/>
                </a:lnTo>
                <a:lnTo>
                  <a:pt x="28" y="88"/>
                </a:lnTo>
                <a:lnTo>
                  <a:pt x="28" y="92"/>
                </a:lnTo>
                <a:lnTo>
                  <a:pt x="23" y="92"/>
                </a:lnTo>
                <a:lnTo>
                  <a:pt x="18" y="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1" name="Freeform 27"/>
          <p:cNvSpPr/>
          <p:nvPr/>
        </p:nvSpPr>
        <p:spPr bwMode="auto">
          <a:xfrm>
            <a:off x="2568575" y="2108200"/>
            <a:ext cx="65088" cy="155575"/>
          </a:xfrm>
          <a:custGeom>
            <a:avLst/>
            <a:gdLst>
              <a:gd name="T0" fmla="*/ 32 w 41"/>
              <a:gd name="T1" fmla="*/ 98 h 98"/>
              <a:gd name="T2" fmla="*/ 28 w 41"/>
              <a:gd name="T3" fmla="*/ 98 h 98"/>
              <a:gd name="T4" fmla="*/ 23 w 41"/>
              <a:gd name="T5" fmla="*/ 98 h 98"/>
              <a:gd name="T6" fmla="*/ 23 w 41"/>
              <a:gd name="T7" fmla="*/ 93 h 98"/>
              <a:gd name="T8" fmla="*/ 18 w 41"/>
              <a:gd name="T9" fmla="*/ 93 h 98"/>
              <a:gd name="T10" fmla="*/ 14 w 41"/>
              <a:gd name="T11" fmla="*/ 88 h 98"/>
              <a:gd name="T12" fmla="*/ 14 w 41"/>
              <a:gd name="T13" fmla="*/ 84 h 98"/>
              <a:gd name="T14" fmla="*/ 9 w 41"/>
              <a:gd name="T15" fmla="*/ 84 h 98"/>
              <a:gd name="T16" fmla="*/ 9 w 41"/>
              <a:gd name="T17" fmla="*/ 79 h 98"/>
              <a:gd name="T18" fmla="*/ 9 w 41"/>
              <a:gd name="T19" fmla="*/ 74 h 98"/>
              <a:gd name="T20" fmla="*/ 4 w 41"/>
              <a:gd name="T21" fmla="*/ 74 h 98"/>
              <a:gd name="T22" fmla="*/ 4 w 41"/>
              <a:gd name="T23" fmla="*/ 70 h 98"/>
              <a:gd name="T24" fmla="*/ 0 w 41"/>
              <a:gd name="T25" fmla="*/ 65 h 98"/>
              <a:gd name="T26" fmla="*/ 0 w 41"/>
              <a:gd name="T27" fmla="*/ 61 h 98"/>
              <a:gd name="T28" fmla="*/ 4 w 41"/>
              <a:gd name="T29" fmla="*/ 56 h 98"/>
              <a:gd name="T30" fmla="*/ 4 w 41"/>
              <a:gd name="T31" fmla="*/ 51 h 98"/>
              <a:gd name="T32" fmla="*/ 4 w 41"/>
              <a:gd name="T33" fmla="*/ 47 h 98"/>
              <a:gd name="T34" fmla="*/ 4 w 41"/>
              <a:gd name="T35" fmla="*/ 42 h 98"/>
              <a:gd name="T36" fmla="*/ 4 w 41"/>
              <a:gd name="T37" fmla="*/ 37 h 98"/>
              <a:gd name="T38" fmla="*/ 4 w 41"/>
              <a:gd name="T39" fmla="*/ 33 h 98"/>
              <a:gd name="T40" fmla="*/ 4 w 41"/>
              <a:gd name="T41" fmla="*/ 28 h 98"/>
              <a:gd name="T42" fmla="*/ 9 w 41"/>
              <a:gd name="T43" fmla="*/ 23 h 98"/>
              <a:gd name="T44" fmla="*/ 9 w 41"/>
              <a:gd name="T45" fmla="*/ 19 h 98"/>
              <a:gd name="T46" fmla="*/ 9 w 41"/>
              <a:gd name="T47" fmla="*/ 14 h 98"/>
              <a:gd name="T48" fmla="*/ 9 w 41"/>
              <a:gd name="T49" fmla="*/ 10 h 98"/>
              <a:gd name="T50" fmla="*/ 14 w 41"/>
              <a:gd name="T51" fmla="*/ 10 h 98"/>
              <a:gd name="T52" fmla="*/ 14 w 41"/>
              <a:gd name="T53" fmla="*/ 5 h 98"/>
              <a:gd name="T54" fmla="*/ 18 w 41"/>
              <a:gd name="T55" fmla="*/ 5 h 98"/>
              <a:gd name="T56" fmla="*/ 18 w 41"/>
              <a:gd name="T57" fmla="*/ 0 h 98"/>
              <a:gd name="T58" fmla="*/ 23 w 41"/>
              <a:gd name="T59" fmla="*/ 0 h 98"/>
              <a:gd name="T60" fmla="*/ 28 w 41"/>
              <a:gd name="T61" fmla="*/ 0 h 98"/>
              <a:gd name="T62" fmla="*/ 28 w 41"/>
              <a:gd name="T63" fmla="*/ 5 h 98"/>
              <a:gd name="T64" fmla="*/ 32 w 41"/>
              <a:gd name="T65" fmla="*/ 10 h 98"/>
              <a:gd name="T66" fmla="*/ 37 w 41"/>
              <a:gd name="T67" fmla="*/ 10 h 98"/>
              <a:gd name="T68" fmla="*/ 37 w 41"/>
              <a:gd name="T69" fmla="*/ 14 h 98"/>
              <a:gd name="T70" fmla="*/ 37 w 41"/>
              <a:gd name="T71" fmla="*/ 19 h 98"/>
              <a:gd name="T72" fmla="*/ 41 w 41"/>
              <a:gd name="T73" fmla="*/ 19 h 98"/>
              <a:gd name="T74" fmla="*/ 41 w 41"/>
              <a:gd name="T75" fmla="*/ 23 h 98"/>
              <a:gd name="T76" fmla="*/ 41 w 41"/>
              <a:gd name="T77" fmla="*/ 28 h 98"/>
              <a:gd name="T78" fmla="*/ 41 w 41"/>
              <a:gd name="T79" fmla="*/ 33 h 98"/>
              <a:gd name="T80" fmla="*/ 41 w 41"/>
              <a:gd name="T81" fmla="*/ 37 h 98"/>
              <a:gd name="T82" fmla="*/ 41 w 41"/>
              <a:gd name="T83" fmla="*/ 42 h 98"/>
              <a:gd name="T84" fmla="*/ 37 w 41"/>
              <a:gd name="T85" fmla="*/ 47 h 98"/>
              <a:gd name="T86" fmla="*/ 37 w 41"/>
              <a:gd name="T87" fmla="*/ 51 h 98"/>
              <a:gd name="T88" fmla="*/ 37 w 41"/>
              <a:gd name="T89" fmla="*/ 56 h 98"/>
              <a:gd name="T90" fmla="*/ 32 w 41"/>
              <a:gd name="T91" fmla="*/ 61 h 98"/>
              <a:gd name="T92" fmla="*/ 32 w 41"/>
              <a:gd name="T93" fmla="*/ 65 h 98"/>
              <a:gd name="T94" fmla="*/ 32 w 41"/>
              <a:gd name="T95" fmla="*/ 70 h 98"/>
              <a:gd name="T96" fmla="*/ 32 w 41"/>
              <a:gd name="T97" fmla="*/ 74 h 98"/>
              <a:gd name="T98" fmla="*/ 32 w 41"/>
              <a:gd name="T99" fmla="*/ 79 h 98"/>
              <a:gd name="T100" fmla="*/ 28 w 41"/>
              <a:gd name="T101" fmla="*/ 84 h 98"/>
              <a:gd name="T102" fmla="*/ 28 w 41"/>
              <a:gd name="T103" fmla="*/ 88 h 98"/>
              <a:gd name="T104" fmla="*/ 32 w 41"/>
              <a:gd name="T105" fmla="*/ 93 h 98"/>
              <a:gd name="T106" fmla="*/ 32 w 41"/>
              <a:gd name="T10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" h="98">
                <a:moveTo>
                  <a:pt x="32" y="98"/>
                </a:moveTo>
                <a:lnTo>
                  <a:pt x="28" y="98"/>
                </a:lnTo>
                <a:lnTo>
                  <a:pt x="23" y="98"/>
                </a:lnTo>
                <a:lnTo>
                  <a:pt x="23" y="93"/>
                </a:lnTo>
                <a:lnTo>
                  <a:pt x="18" y="93"/>
                </a:lnTo>
                <a:lnTo>
                  <a:pt x="14" y="88"/>
                </a:lnTo>
                <a:lnTo>
                  <a:pt x="14" y="84"/>
                </a:lnTo>
                <a:lnTo>
                  <a:pt x="9" y="84"/>
                </a:lnTo>
                <a:lnTo>
                  <a:pt x="9" y="79"/>
                </a:lnTo>
                <a:lnTo>
                  <a:pt x="9" y="74"/>
                </a:lnTo>
                <a:lnTo>
                  <a:pt x="4" y="74"/>
                </a:lnTo>
                <a:lnTo>
                  <a:pt x="4" y="70"/>
                </a:lnTo>
                <a:lnTo>
                  <a:pt x="0" y="65"/>
                </a:lnTo>
                <a:lnTo>
                  <a:pt x="0" y="61"/>
                </a:lnTo>
                <a:lnTo>
                  <a:pt x="4" y="56"/>
                </a:lnTo>
                <a:lnTo>
                  <a:pt x="4" y="51"/>
                </a:lnTo>
                <a:lnTo>
                  <a:pt x="4" y="47"/>
                </a:lnTo>
                <a:lnTo>
                  <a:pt x="4" y="42"/>
                </a:lnTo>
                <a:lnTo>
                  <a:pt x="4" y="37"/>
                </a:lnTo>
                <a:lnTo>
                  <a:pt x="4" y="33"/>
                </a:lnTo>
                <a:lnTo>
                  <a:pt x="4" y="28"/>
                </a:lnTo>
                <a:lnTo>
                  <a:pt x="9" y="23"/>
                </a:lnTo>
                <a:lnTo>
                  <a:pt x="9" y="19"/>
                </a:lnTo>
                <a:lnTo>
                  <a:pt x="9" y="14"/>
                </a:lnTo>
                <a:lnTo>
                  <a:pt x="9" y="10"/>
                </a:lnTo>
                <a:lnTo>
                  <a:pt x="14" y="10"/>
                </a:lnTo>
                <a:lnTo>
                  <a:pt x="14" y="5"/>
                </a:lnTo>
                <a:lnTo>
                  <a:pt x="18" y="5"/>
                </a:lnTo>
                <a:lnTo>
                  <a:pt x="18" y="0"/>
                </a:lnTo>
                <a:lnTo>
                  <a:pt x="23" y="0"/>
                </a:lnTo>
                <a:lnTo>
                  <a:pt x="28" y="0"/>
                </a:lnTo>
                <a:lnTo>
                  <a:pt x="28" y="5"/>
                </a:lnTo>
                <a:lnTo>
                  <a:pt x="32" y="10"/>
                </a:lnTo>
                <a:lnTo>
                  <a:pt x="37" y="10"/>
                </a:lnTo>
                <a:lnTo>
                  <a:pt x="37" y="14"/>
                </a:lnTo>
                <a:lnTo>
                  <a:pt x="37" y="19"/>
                </a:lnTo>
                <a:lnTo>
                  <a:pt x="41" y="19"/>
                </a:lnTo>
                <a:lnTo>
                  <a:pt x="41" y="23"/>
                </a:lnTo>
                <a:lnTo>
                  <a:pt x="41" y="28"/>
                </a:lnTo>
                <a:lnTo>
                  <a:pt x="41" y="33"/>
                </a:lnTo>
                <a:lnTo>
                  <a:pt x="41" y="37"/>
                </a:lnTo>
                <a:lnTo>
                  <a:pt x="41" y="42"/>
                </a:lnTo>
                <a:lnTo>
                  <a:pt x="37" y="47"/>
                </a:lnTo>
                <a:lnTo>
                  <a:pt x="37" y="51"/>
                </a:lnTo>
                <a:lnTo>
                  <a:pt x="37" y="56"/>
                </a:lnTo>
                <a:lnTo>
                  <a:pt x="32" y="61"/>
                </a:lnTo>
                <a:lnTo>
                  <a:pt x="32" y="65"/>
                </a:lnTo>
                <a:lnTo>
                  <a:pt x="32" y="70"/>
                </a:lnTo>
                <a:lnTo>
                  <a:pt x="32" y="74"/>
                </a:lnTo>
                <a:lnTo>
                  <a:pt x="32" y="79"/>
                </a:lnTo>
                <a:lnTo>
                  <a:pt x="28" y="84"/>
                </a:lnTo>
                <a:lnTo>
                  <a:pt x="28" y="88"/>
                </a:lnTo>
                <a:lnTo>
                  <a:pt x="32" y="93"/>
                </a:lnTo>
                <a:lnTo>
                  <a:pt x="32" y="98"/>
                </a:lnTo>
                <a:close/>
              </a:path>
            </a:pathLst>
          </a:custGeom>
          <a:solidFill>
            <a:srgbClr val="F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2" name="Freeform 28"/>
          <p:cNvSpPr/>
          <p:nvPr/>
        </p:nvSpPr>
        <p:spPr bwMode="auto">
          <a:xfrm>
            <a:off x="1473200" y="2205038"/>
            <a:ext cx="860425" cy="565150"/>
          </a:xfrm>
          <a:custGeom>
            <a:avLst/>
            <a:gdLst>
              <a:gd name="T0" fmla="*/ 463 w 542"/>
              <a:gd name="T1" fmla="*/ 259 h 356"/>
              <a:gd name="T2" fmla="*/ 435 w 542"/>
              <a:gd name="T3" fmla="*/ 259 h 356"/>
              <a:gd name="T4" fmla="*/ 408 w 542"/>
              <a:gd name="T5" fmla="*/ 254 h 356"/>
              <a:gd name="T6" fmla="*/ 375 w 542"/>
              <a:gd name="T7" fmla="*/ 249 h 356"/>
              <a:gd name="T8" fmla="*/ 347 w 542"/>
              <a:gd name="T9" fmla="*/ 245 h 356"/>
              <a:gd name="T10" fmla="*/ 320 w 542"/>
              <a:gd name="T11" fmla="*/ 245 h 356"/>
              <a:gd name="T12" fmla="*/ 287 w 542"/>
              <a:gd name="T13" fmla="*/ 240 h 356"/>
              <a:gd name="T14" fmla="*/ 260 w 542"/>
              <a:gd name="T15" fmla="*/ 235 h 356"/>
              <a:gd name="T16" fmla="*/ 227 w 542"/>
              <a:gd name="T17" fmla="*/ 231 h 356"/>
              <a:gd name="T18" fmla="*/ 199 w 542"/>
              <a:gd name="T19" fmla="*/ 226 h 356"/>
              <a:gd name="T20" fmla="*/ 167 w 542"/>
              <a:gd name="T21" fmla="*/ 222 h 356"/>
              <a:gd name="T22" fmla="*/ 153 w 542"/>
              <a:gd name="T23" fmla="*/ 231 h 356"/>
              <a:gd name="T24" fmla="*/ 144 w 542"/>
              <a:gd name="T25" fmla="*/ 245 h 356"/>
              <a:gd name="T26" fmla="*/ 130 w 542"/>
              <a:gd name="T27" fmla="*/ 254 h 356"/>
              <a:gd name="T28" fmla="*/ 121 w 542"/>
              <a:gd name="T29" fmla="*/ 268 h 356"/>
              <a:gd name="T30" fmla="*/ 111 w 542"/>
              <a:gd name="T31" fmla="*/ 282 h 356"/>
              <a:gd name="T32" fmla="*/ 98 w 542"/>
              <a:gd name="T33" fmla="*/ 296 h 356"/>
              <a:gd name="T34" fmla="*/ 88 w 542"/>
              <a:gd name="T35" fmla="*/ 309 h 356"/>
              <a:gd name="T36" fmla="*/ 79 w 542"/>
              <a:gd name="T37" fmla="*/ 323 h 356"/>
              <a:gd name="T38" fmla="*/ 70 w 542"/>
              <a:gd name="T39" fmla="*/ 333 h 356"/>
              <a:gd name="T40" fmla="*/ 61 w 542"/>
              <a:gd name="T41" fmla="*/ 347 h 356"/>
              <a:gd name="T42" fmla="*/ 51 w 542"/>
              <a:gd name="T43" fmla="*/ 347 h 356"/>
              <a:gd name="T44" fmla="*/ 51 w 542"/>
              <a:gd name="T45" fmla="*/ 319 h 356"/>
              <a:gd name="T46" fmla="*/ 56 w 542"/>
              <a:gd name="T47" fmla="*/ 291 h 356"/>
              <a:gd name="T48" fmla="*/ 61 w 542"/>
              <a:gd name="T49" fmla="*/ 263 h 356"/>
              <a:gd name="T50" fmla="*/ 70 w 542"/>
              <a:gd name="T51" fmla="*/ 240 h 356"/>
              <a:gd name="T52" fmla="*/ 79 w 542"/>
              <a:gd name="T53" fmla="*/ 212 h 356"/>
              <a:gd name="T54" fmla="*/ 84 w 542"/>
              <a:gd name="T55" fmla="*/ 185 h 356"/>
              <a:gd name="T56" fmla="*/ 88 w 542"/>
              <a:gd name="T57" fmla="*/ 161 h 356"/>
              <a:gd name="T58" fmla="*/ 88 w 542"/>
              <a:gd name="T59" fmla="*/ 134 h 356"/>
              <a:gd name="T60" fmla="*/ 79 w 542"/>
              <a:gd name="T61" fmla="*/ 111 h 356"/>
              <a:gd name="T62" fmla="*/ 61 w 542"/>
              <a:gd name="T63" fmla="*/ 87 h 356"/>
              <a:gd name="T64" fmla="*/ 5 w 542"/>
              <a:gd name="T65" fmla="*/ 0 h 356"/>
              <a:gd name="T66" fmla="*/ 19 w 542"/>
              <a:gd name="T67" fmla="*/ 4 h 356"/>
              <a:gd name="T68" fmla="*/ 33 w 542"/>
              <a:gd name="T69" fmla="*/ 9 h 356"/>
              <a:gd name="T70" fmla="*/ 47 w 542"/>
              <a:gd name="T71" fmla="*/ 13 h 356"/>
              <a:gd name="T72" fmla="*/ 61 w 542"/>
              <a:gd name="T73" fmla="*/ 23 h 356"/>
              <a:gd name="T74" fmla="*/ 70 w 542"/>
              <a:gd name="T75" fmla="*/ 27 h 356"/>
              <a:gd name="T76" fmla="*/ 84 w 542"/>
              <a:gd name="T77" fmla="*/ 41 h 356"/>
              <a:gd name="T78" fmla="*/ 98 w 542"/>
              <a:gd name="T79" fmla="*/ 50 h 356"/>
              <a:gd name="T80" fmla="*/ 111 w 542"/>
              <a:gd name="T81" fmla="*/ 60 h 356"/>
              <a:gd name="T82" fmla="*/ 125 w 542"/>
              <a:gd name="T83" fmla="*/ 69 h 356"/>
              <a:gd name="T84" fmla="*/ 162 w 542"/>
              <a:gd name="T85" fmla="*/ 83 h 356"/>
              <a:gd name="T86" fmla="*/ 199 w 542"/>
              <a:gd name="T87" fmla="*/ 92 h 356"/>
              <a:gd name="T88" fmla="*/ 241 w 542"/>
              <a:gd name="T89" fmla="*/ 101 h 356"/>
              <a:gd name="T90" fmla="*/ 278 w 542"/>
              <a:gd name="T91" fmla="*/ 106 h 356"/>
              <a:gd name="T92" fmla="*/ 320 w 542"/>
              <a:gd name="T93" fmla="*/ 111 h 356"/>
              <a:gd name="T94" fmla="*/ 361 w 542"/>
              <a:gd name="T95" fmla="*/ 115 h 356"/>
              <a:gd name="T96" fmla="*/ 398 w 542"/>
              <a:gd name="T97" fmla="*/ 120 h 356"/>
              <a:gd name="T98" fmla="*/ 440 w 542"/>
              <a:gd name="T99" fmla="*/ 124 h 356"/>
              <a:gd name="T100" fmla="*/ 477 w 542"/>
              <a:gd name="T101" fmla="*/ 129 h 356"/>
              <a:gd name="T102" fmla="*/ 519 w 542"/>
              <a:gd name="T103" fmla="*/ 138 h 356"/>
              <a:gd name="T104" fmla="*/ 486 w 542"/>
              <a:gd name="T105" fmla="*/ 263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2" h="356">
                <a:moveTo>
                  <a:pt x="486" y="263"/>
                </a:moveTo>
                <a:lnTo>
                  <a:pt x="477" y="263"/>
                </a:lnTo>
                <a:lnTo>
                  <a:pt x="463" y="259"/>
                </a:lnTo>
                <a:lnTo>
                  <a:pt x="454" y="259"/>
                </a:lnTo>
                <a:lnTo>
                  <a:pt x="445" y="259"/>
                </a:lnTo>
                <a:lnTo>
                  <a:pt x="435" y="259"/>
                </a:lnTo>
                <a:lnTo>
                  <a:pt x="426" y="254"/>
                </a:lnTo>
                <a:lnTo>
                  <a:pt x="417" y="254"/>
                </a:lnTo>
                <a:lnTo>
                  <a:pt x="408" y="254"/>
                </a:lnTo>
                <a:lnTo>
                  <a:pt x="398" y="254"/>
                </a:lnTo>
                <a:lnTo>
                  <a:pt x="384" y="249"/>
                </a:lnTo>
                <a:lnTo>
                  <a:pt x="375" y="249"/>
                </a:lnTo>
                <a:lnTo>
                  <a:pt x="366" y="249"/>
                </a:lnTo>
                <a:lnTo>
                  <a:pt x="357" y="249"/>
                </a:lnTo>
                <a:lnTo>
                  <a:pt x="347" y="245"/>
                </a:lnTo>
                <a:lnTo>
                  <a:pt x="338" y="245"/>
                </a:lnTo>
                <a:lnTo>
                  <a:pt x="329" y="245"/>
                </a:lnTo>
                <a:lnTo>
                  <a:pt x="320" y="245"/>
                </a:lnTo>
                <a:lnTo>
                  <a:pt x="306" y="240"/>
                </a:lnTo>
                <a:lnTo>
                  <a:pt x="297" y="240"/>
                </a:lnTo>
                <a:lnTo>
                  <a:pt x="287" y="240"/>
                </a:lnTo>
                <a:lnTo>
                  <a:pt x="278" y="240"/>
                </a:lnTo>
                <a:lnTo>
                  <a:pt x="269" y="235"/>
                </a:lnTo>
                <a:lnTo>
                  <a:pt x="260" y="235"/>
                </a:lnTo>
                <a:lnTo>
                  <a:pt x="246" y="235"/>
                </a:lnTo>
                <a:lnTo>
                  <a:pt x="236" y="231"/>
                </a:lnTo>
                <a:lnTo>
                  <a:pt x="227" y="231"/>
                </a:lnTo>
                <a:lnTo>
                  <a:pt x="218" y="231"/>
                </a:lnTo>
                <a:lnTo>
                  <a:pt x="209" y="226"/>
                </a:lnTo>
                <a:lnTo>
                  <a:pt x="199" y="226"/>
                </a:lnTo>
                <a:lnTo>
                  <a:pt x="186" y="226"/>
                </a:lnTo>
                <a:lnTo>
                  <a:pt x="176" y="222"/>
                </a:lnTo>
                <a:lnTo>
                  <a:pt x="167" y="222"/>
                </a:lnTo>
                <a:lnTo>
                  <a:pt x="162" y="226"/>
                </a:lnTo>
                <a:lnTo>
                  <a:pt x="158" y="226"/>
                </a:lnTo>
                <a:lnTo>
                  <a:pt x="153" y="231"/>
                </a:lnTo>
                <a:lnTo>
                  <a:pt x="149" y="235"/>
                </a:lnTo>
                <a:lnTo>
                  <a:pt x="149" y="240"/>
                </a:lnTo>
                <a:lnTo>
                  <a:pt x="144" y="245"/>
                </a:lnTo>
                <a:lnTo>
                  <a:pt x="139" y="249"/>
                </a:lnTo>
                <a:lnTo>
                  <a:pt x="135" y="254"/>
                </a:lnTo>
                <a:lnTo>
                  <a:pt x="130" y="254"/>
                </a:lnTo>
                <a:lnTo>
                  <a:pt x="125" y="259"/>
                </a:lnTo>
                <a:lnTo>
                  <a:pt x="125" y="263"/>
                </a:lnTo>
                <a:lnTo>
                  <a:pt x="121" y="268"/>
                </a:lnTo>
                <a:lnTo>
                  <a:pt x="116" y="272"/>
                </a:lnTo>
                <a:lnTo>
                  <a:pt x="111" y="277"/>
                </a:lnTo>
                <a:lnTo>
                  <a:pt x="111" y="282"/>
                </a:lnTo>
                <a:lnTo>
                  <a:pt x="107" y="286"/>
                </a:lnTo>
                <a:lnTo>
                  <a:pt x="102" y="291"/>
                </a:lnTo>
                <a:lnTo>
                  <a:pt x="98" y="296"/>
                </a:lnTo>
                <a:lnTo>
                  <a:pt x="98" y="300"/>
                </a:lnTo>
                <a:lnTo>
                  <a:pt x="93" y="305"/>
                </a:lnTo>
                <a:lnTo>
                  <a:pt x="88" y="309"/>
                </a:lnTo>
                <a:lnTo>
                  <a:pt x="88" y="314"/>
                </a:lnTo>
                <a:lnTo>
                  <a:pt x="84" y="319"/>
                </a:lnTo>
                <a:lnTo>
                  <a:pt x="79" y="323"/>
                </a:lnTo>
                <a:lnTo>
                  <a:pt x="74" y="323"/>
                </a:lnTo>
                <a:lnTo>
                  <a:pt x="74" y="328"/>
                </a:lnTo>
                <a:lnTo>
                  <a:pt x="70" y="333"/>
                </a:lnTo>
                <a:lnTo>
                  <a:pt x="65" y="337"/>
                </a:lnTo>
                <a:lnTo>
                  <a:pt x="61" y="342"/>
                </a:lnTo>
                <a:lnTo>
                  <a:pt x="61" y="347"/>
                </a:lnTo>
                <a:lnTo>
                  <a:pt x="56" y="351"/>
                </a:lnTo>
                <a:lnTo>
                  <a:pt x="51" y="356"/>
                </a:lnTo>
                <a:lnTo>
                  <a:pt x="51" y="347"/>
                </a:lnTo>
                <a:lnTo>
                  <a:pt x="51" y="337"/>
                </a:lnTo>
                <a:lnTo>
                  <a:pt x="51" y="328"/>
                </a:lnTo>
                <a:lnTo>
                  <a:pt x="51" y="319"/>
                </a:lnTo>
                <a:lnTo>
                  <a:pt x="51" y="309"/>
                </a:lnTo>
                <a:lnTo>
                  <a:pt x="56" y="300"/>
                </a:lnTo>
                <a:lnTo>
                  <a:pt x="56" y="291"/>
                </a:lnTo>
                <a:lnTo>
                  <a:pt x="56" y="282"/>
                </a:lnTo>
                <a:lnTo>
                  <a:pt x="61" y="272"/>
                </a:lnTo>
                <a:lnTo>
                  <a:pt x="61" y="263"/>
                </a:lnTo>
                <a:lnTo>
                  <a:pt x="65" y="254"/>
                </a:lnTo>
                <a:lnTo>
                  <a:pt x="70" y="249"/>
                </a:lnTo>
                <a:lnTo>
                  <a:pt x="70" y="240"/>
                </a:lnTo>
                <a:lnTo>
                  <a:pt x="74" y="231"/>
                </a:lnTo>
                <a:lnTo>
                  <a:pt x="74" y="222"/>
                </a:lnTo>
                <a:lnTo>
                  <a:pt x="79" y="212"/>
                </a:lnTo>
                <a:lnTo>
                  <a:pt x="84" y="203"/>
                </a:lnTo>
                <a:lnTo>
                  <a:pt x="84" y="194"/>
                </a:lnTo>
                <a:lnTo>
                  <a:pt x="84" y="185"/>
                </a:lnTo>
                <a:lnTo>
                  <a:pt x="88" y="180"/>
                </a:lnTo>
                <a:lnTo>
                  <a:pt x="88" y="171"/>
                </a:lnTo>
                <a:lnTo>
                  <a:pt x="88" y="161"/>
                </a:lnTo>
                <a:lnTo>
                  <a:pt x="88" y="152"/>
                </a:lnTo>
                <a:lnTo>
                  <a:pt x="88" y="143"/>
                </a:lnTo>
                <a:lnTo>
                  <a:pt x="88" y="134"/>
                </a:lnTo>
                <a:lnTo>
                  <a:pt x="84" y="129"/>
                </a:lnTo>
                <a:lnTo>
                  <a:pt x="84" y="120"/>
                </a:lnTo>
                <a:lnTo>
                  <a:pt x="79" y="111"/>
                </a:lnTo>
                <a:lnTo>
                  <a:pt x="74" y="101"/>
                </a:lnTo>
                <a:lnTo>
                  <a:pt x="70" y="92"/>
                </a:lnTo>
                <a:lnTo>
                  <a:pt x="61" y="87"/>
                </a:lnTo>
                <a:lnTo>
                  <a:pt x="56" y="78"/>
                </a:lnTo>
                <a:lnTo>
                  <a:pt x="0" y="0"/>
                </a:lnTo>
                <a:lnTo>
                  <a:pt x="5" y="0"/>
                </a:lnTo>
                <a:lnTo>
                  <a:pt x="10" y="0"/>
                </a:lnTo>
                <a:lnTo>
                  <a:pt x="14" y="0"/>
                </a:lnTo>
                <a:lnTo>
                  <a:pt x="19" y="4"/>
                </a:lnTo>
                <a:lnTo>
                  <a:pt x="24" y="4"/>
                </a:lnTo>
                <a:lnTo>
                  <a:pt x="28" y="4"/>
                </a:lnTo>
                <a:lnTo>
                  <a:pt x="33" y="9"/>
                </a:lnTo>
                <a:lnTo>
                  <a:pt x="37" y="9"/>
                </a:lnTo>
                <a:lnTo>
                  <a:pt x="42" y="13"/>
                </a:lnTo>
                <a:lnTo>
                  <a:pt x="47" y="13"/>
                </a:lnTo>
                <a:lnTo>
                  <a:pt x="51" y="18"/>
                </a:lnTo>
                <a:lnTo>
                  <a:pt x="56" y="18"/>
                </a:lnTo>
                <a:lnTo>
                  <a:pt x="61" y="23"/>
                </a:lnTo>
                <a:lnTo>
                  <a:pt x="65" y="23"/>
                </a:lnTo>
                <a:lnTo>
                  <a:pt x="65" y="27"/>
                </a:lnTo>
                <a:lnTo>
                  <a:pt x="70" y="27"/>
                </a:lnTo>
                <a:lnTo>
                  <a:pt x="74" y="32"/>
                </a:lnTo>
                <a:lnTo>
                  <a:pt x="79" y="37"/>
                </a:lnTo>
                <a:lnTo>
                  <a:pt x="84" y="41"/>
                </a:lnTo>
                <a:lnTo>
                  <a:pt x="88" y="41"/>
                </a:lnTo>
                <a:lnTo>
                  <a:pt x="93" y="46"/>
                </a:lnTo>
                <a:lnTo>
                  <a:pt x="98" y="50"/>
                </a:lnTo>
                <a:lnTo>
                  <a:pt x="102" y="55"/>
                </a:lnTo>
                <a:lnTo>
                  <a:pt x="107" y="55"/>
                </a:lnTo>
                <a:lnTo>
                  <a:pt x="111" y="60"/>
                </a:lnTo>
                <a:lnTo>
                  <a:pt x="116" y="64"/>
                </a:lnTo>
                <a:lnTo>
                  <a:pt x="121" y="64"/>
                </a:lnTo>
                <a:lnTo>
                  <a:pt x="125" y="69"/>
                </a:lnTo>
                <a:lnTo>
                  <a:pt x="139" y="74"/>
                </a:lnTo>
                <a:lnTo>
                  <a:pt x="149" y="78"/>
                </a:lnTo>
                <a:lnTo>
                  <a:pt x="162" y="83"/>
                </a:lnTo>
                <a:lnTo>
                  <a:pt x="176" y="87"/>
                </a:lnTo>
                <a:lnTo>
                  <a:pt x="190" y="87"/>
                </a:lnTo>
                <a:lnTo>
                  <a:pt x="199" y="92"/>
                </a:lnTo>
                <a:lnTo>
                  <a:pt x="213" y="97"/>
                </a:lnTo>
                <a:lnTo>
                  <a:pt x="227" y="97"/>
                </a:lnTo>
                <a:lnTo>
                  <a:pt x="241" y="101"/>
                </a:lnTo>
                <a:lnTo>
                  <a:pt x="255" y="101"/>
                </a:lnTo>
                <a:lnTo>
                  <a:pt x="269" y="106"/>
                </a:lnTo>
                <a:lnTo>
                  <a:pt x="278" y="106"/>
                </a:lnTo>
                <a:lnTo>
                  <a:pt x="292" y="106"/>
                </a:lnTo>
                <a:lnTo>
                  <a:pt x="306" y="111"/>
                </a:lnTo>
                <a:lnTo>
                  <a:pt x="320" y="111"/>
                </a:lnTo>
                <a:lnTo>
                  <a:pt x="334" y="111"/>
                </a:lnTo>
                <a:lnTo>
                  <a:pt x="347" y="115"/>
                </a:lnTo>
                <a:lnTo>
                  <a:pt x="361" y="115"/>
                </a:lnTo>
                <a:lnTo>
                  <a:pt x="371" y="115"/>
                </a:lnTo>
                <a:lnTo>
                  <a:pt x="384" y="120"/>
                </a:lnTo>
                <a:lnTo>
                  <a:pt x="398" y="120"/>
                </a:lnTo>
                <a:lnTo>
                  <a:pt x="412" y="120"/>
                </a:lnTo>
                <a:lnTo>
                  <a:pt x="426" y="124"/>
                </a:lnTo>
                <a:lnTo>
                  <a:pt x="440" y="124"/>
                </a:lnTo>
                <a:lnTo>
                  <a:pt x="454" y="124"/>
                </a:lnTo>
                <a:lnTo>
                  <a:pt x="463" y="129"/>
                </a:lnTo>
                <a:lnTo>
                  <a:pt x="477" y="129"/>
                </a:lnTo>
                <a:lnTo>
                  <a:pt x="491" y="134"/>
                </a:lnTo>
                <a:lnTo>
                  <a:pt x="505" y="134"/>
                </a:lnTo>
                <a:lnTo>
                  <a:pt x="519" y="138"/>
                </a:lnTo>
                <a:lnTo>
                  <a:pt x="528" y="138"/>
                </a:lnTo>
                <a:lnTo>
                  <a:pt x="542" y="143"/>
                </a:lnTo>
                <a:lnTo>
                  <a:pt x="486" y="263"/>
                </a:lnTo>
                <a:close/>
              </a:path>
            </a:pathLst>
          </a:custGeom>
          <a:solidFill>
            <a:srgbClr val="F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3" name="Freeform 29"/>
          <p:cNvSpPr/>
          <p:nvPr/>
        </p:nvSpPr>
        <p:spPr bwMode="auto">
          <a:xfrm>
            <a:off x="1863725" y="3916363"/>
            <a:ext cx="315913" cy="366712"/>
          </a:xfrm>
          <a:custGeom>
            <a:avLst/>
            <a:gdLst>
              <a:gd name="T0" fmla="*/ 78 w 199"/>
              <a:gd name="T1" fmla="*/ 222 h 231"/>
              <a:gd name="T2" fmla="*/ 74 w 199"/>
              <a:gd name="T3" fmla="*/ 217 h 231"/>
              <a:gd name="T4" fmla="*/ 64 w 199"/>
              <a:gd name="T5" fmla="*/ 217 h 231"/>
              <a:gd name="T6" fmla="*/ 60 w 199"/>
              <a:gd name="T7" fmla="*/ 212 h 231"/>
              <a:gd name="T8" fmla="*/ 51 w 199"/>
              <a:gd name="T9" fmla="*/ 208 h 231"/>
              <a:gd name="T10" fmla="*/ 41 w 199"/>
              <a:gd name="T11" fmla="*/ 203 h 231"/>
              <a:gd name="T12" fmla="*/ 32 w 199"/>
              <a:gd name="T13" fmla="*/ 198 h 231"/>
              <a:gd name="T14" fmla="*/ 27 w 199"/>
              <a:gd name="T15" fmla="*/ 194 h 231"/>
              <a:gd name="T16" fmla="*/ 23 w 199"/>
              <a:gd name="T17" fmla="*/ 189 h 231"/>
              <a:gd name="T18" fmla="*/ 18 w 199"/>
              <a:gd name="T19" fmla="*/ 185 h 231"/>
              <a:gd name="T20" fmla="*/ 14 w 199"/>
              <a:gd name="T21" fmla="*/ 180 h 231"/>
              <a:gd name="T22" fmla="*/ 9 w 199"/>
              <a:gd name="T23" fmla="*/ 171 h 231"/>
              <a:gd name="T24" fmla="*/ 4 w 199"/>
              <a:gd name="T25" fmla="*/ 161 h 231"/>
              <a:gd name="T26" fmla="*/ 4 w 199"/>
              <a:gd name="T27" fmla="*/ 152 h 231"/>
              <a:gd name="T28" fmla="*/ 0 w 199"/>
              <a:gd name="T29" fmla="*/ 143 h 231"/>
              <a:gd name="T30" fmla="*/ 0 w 199"/>
              <a:gd name="T31" fmla="*/ 129 h 231"/>
              <a:gd name="T32" fmla="*/ 0 w 199"/>
              <a:gd name="T33" fmla="*/ 120 h 231"/>
              <a:gd name="T34" fmla="*/ 4 w 199"/>
              <a:gd name="T35" fmla="*/ 111 h 231"/>
              <a:gd name="T36" fmla="*/ 4 w 199"/>
              <a:gd name="T37" fmla="*/ 97 h 231"/>
              <a:gd name="T38" fmla="*/ 9 w 199"/>
              <a:gd name="T39" fmla="*/ 87 h 231"/>
              <a:gd name="T40" fmla="*/ 14 w 199"/>
              <a:gd name="T41" fmla="*/ 78 h 231"/>
              <a:gd name="T42" fmla="*/ 18 w 199"/>
              <a:gd name="T43" fmla="*/ 69 h 231"/>
              <a:gd name="T44" fmla="*/ 23 w 199"/>
              <a:gd name="T45" fmla="*/ 60 h 231"/>
              <a:gd name="T46" fmla="*/ 27 w 199"/>
              <a:gd name="T47" fmla="*/ 50 h 231"/>
              <a:gd name="T48" fmla="*/ 32 w 199"/>
              <a:gd name="T49" fmla="*/ 41 h 231"/>
              <a:gd name="T50" fmla="*/ 41 w 199"/>
              <a:gd name="T51" fmla="*/ 32 h 231"/>
              <a:gd name="T52" fmla="*/ 46 w 199"/>
              <a:gd name="T53" fmla="*/ 23 h 231"/>
              <a:gd name="T54" fmla="*/ 51 w 199"/>
              <a:gd name="T55" fmla="*/ 13 h 231"/>
              <a:gd name="T56" fmla="*/ 55 w 199"/>
              <a:gd name="T57" fmla="*/ 4 h 231"/>
              <a:gd name="T58" fmla="*/ 64 w 199"/>
              <a:gd name="T59" fmla="*/ 4 h 231"/>
              <a:gd name="T60" fmla="*/ 69 w 199"/>
              <a:gd name="T61" fmla="*/ 18 h 231"/>
              <a:gd name="T62" fmla="*/ 78 w 199"/>
              <a:gd name="T63" fmla="*/ 32 h 231"/>
              <a:gd name="T64" fmla="*/ 88 w 199"/>
              <a:gd name="T65" fmla="*/ 46 h 231"/>
              <a:gd name="T66" fmla="*/ 92 w 199"/>
              <a:gd name="T67" fmla="*/ 55 h 231"/>
              <a:gd name="T68" fmla="*/ 101 w 199"/>
              <a:gd name="T69" fmla="*/ 69 h 231"/>
              <a:gd name="T70" fmla="*/ 111 w 199"/>
              <a:gd name="T71" fmla="*/ 83 h 231"/>
              <a:gd name="T72" fmla="*/ 120 w 199"/>
              <a:gd name="T73" fmla="*/ 97 h 231"/>
              <a:gd name="T74" fmla="*/ 125 w 199"/>
              <a:gd name="T75" fmla="*/ 111 h 231"/>
              <a:gd name="T76" fmla="*/ 134 w 199"/>
              <a:gd name="T77" fmla="*/ 124 h 231"/>
              <a:gd name="T78" fmla="*/ 143 w 199"/>
              <a:gd name="T79" fmla="*/ 138 h 231"/>
              <a:gd name="T80" fmla="*/ 152 w 199"/>
              <a:gd name="T81" fmla="*/ 152 h 231"/>
              <a:gd name="T82" fmla="*/ 162 w 199"/>
              <a:gd name="T83" fmla="*/ 166 h 231"/>
              <a:gd name="T84" fmla="*/ 171 w 199"/>
              <a:gd name="T85" fmla="*/ 180 h 231"/>
              <a:gd name="T86" fmla="*/ 185 w 199"/>
              <a:gd name="T87" fmla="*/ 189 h 231"/>
              <a:gd name="T88" fmla="*/ 194 w 199"/>
              <a:gd name="T89" fmla="*/ 203 h 231"/>
              <a:gd name="T90" fmla="*/ 194 w 199"/>
              <a:gd name="T91" fmla="*/ 212 h 231"/>
              <a:gd name="T92" fmla="*/ 189 w 199"/>
              <a:gd name="T93" fmla="*/ 217 h 231"/>
              <a:gd name="T94" fmla="*/ 180 w 199"/>
              <a:gd name="T95" fmla="*/ 222 h 231"/>
              <a:gd name="T96" fmla="*/ 171 w 199"/>
              <a:gd name="T97" fmla="*/ 222 h 231"/>
              <a:gd name="T98" fmla="*/ 162 w 199"/>
              <a:gd name="T99" fmla="*/ 226 h 231"/>
              <a:gd name="T100" fmla="*/ 152 w 199"/>
              <a:gd name="T101" fmla="*/ 226 h 231"/>
              <a:gd name="T102" fmla="*/ 143 w 199"/>
              <a:gd name="T103" fmla="*/ 226 h 231"/>
              <a:gd name="T104" fmla="*/ 138 w 199"/>
              <a:gd name="T105" fmla="*/ 231 h 231"/>
              <a:gd name="T106" fmla="*/ 129 w 199"/>
              <a:gd name="T107" fmla="*/ 231 h 231"/>
              <a:gd name="T108" fmla="*/ 120 w 199"/>
              <a:gd name="T109" fmla="*/ 231 h 231"/>
              <a:gd name="T110" fmla="*/ 111 w 199"/>
              <a:gd name="T111" fmla="*/ 226 h 231"/>
              <a:gd name="T112" fmla="*/ 101 w 199"/>
              <a:gd name="T113" fmla="*/ 226 h 231"/>
              <a:gd name="T114" fmla="*/ 92 w 199"/>
              <a:gd name="T115" fmla="*/ 226 h 231"/>
              <a:gd name="T116" fmla="*/ 83 w 199"/>
              <a:gd name="T117" fmla="*/ 226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99" h="231">
                <a:moveTo>
                  <a:pt x="83" y="226"/>
                </a:moveTo>
                <a:lnTo>
                  <a:pt x="78" y="222"/>
                </a:lnTo>
                <a:lnTo>
                  <a:pt x="74" y="222"/>
                </a:lnTo>
                <a:lnTo>
                  <a:pt x="74" y="217"/>
                </a:lnTo>
                <a:lnTo>
                  <a:pt x="69" y="217"/>
                </a:lnTo>
                <a:lnTo>
                  <a:pt x="64" y="217"/>
                </a:lnTo>
                <a:lnTo>
                  <a:pt x="64" y="212"/>
                </a:lnTo>
                <a:lnTo>
                  <a:pt x="60" y="212"/>
                </a:lnTo>
                <a:lnTo>
                  <a:pt x="55" y="208"/>
                </a:lnTo>
                <a:lnTo>
                  <a:pt x="51" y="208"/>
                </a:lnTo>
                <a:lnTo>
                  <a:pt x="46" y="203"/>
                </a:lnTo>
                <a:lnTo>
                  <a:pt x="41" y="203"/>
                </a:lnTo>
                <a:lnTo>
                  <a:pt x="37" y="198"/>
                </a:lnTo>
                <a:lnTo>
                  <a:pt x="32" y="198"/>
                </a:lnTo>
                <a:lnTo>
                  <a:pt x="32" y="194"/>
                </a:lnTo>
                <a:lnTo>
                  <a:pt x="27" y="194"/>
                </a:lnTo>
                <a:lnTo>
                  <a:pt x="27" y="189"/>
                </a:lnTo>
                <a:lnTo>
                  <a:pt x="23" y="189"/>
                </a:lnTo>
                <a:lnTo>
                  <a:pt x="23" y="185"/>
                </a:lnTo>
                <a:lnTo>
                  <a:pt x="18" y="185"/>
                </a:lnTo>
                <a:lnTo>
                  <a:pt x="18" y="180"/>
                </a:lnTo>
                <a:lnTo>
                  <a:pt x="14" y="180"/>
                </a:lnTo>
                <a:lnTo>
                  <a:pt x="14" y="175"/>
                </a:lnTo>
                <a:lnTo>
                  <a:pt x="9" y="171"/>
                </a:lnTo>
                <a:lnTo>
                  <a:pt x="9" y="166"/>
                </a:lnTo>
                <a:lnTo>
                  <a:pt x="4" y="161"/>
                </a:lnTo>
                <a:lnTo>
                  <a:pt x="4" y="157"/>
                </a:lnTo>
                <a:lnTo>
                  <a:pt x="4" y="152"/>
                </a:lnTo>
                <a:lnTo>
                  <a:pt x="0" y="148"/>
                </a:lnTo>
                <a:lnTo>
                  <a:pt x="0" y="143"/>
                </a:lnTo>
                <a:lnTo>
                  <a:pt x="0" y="134"/>
                </a:lnTo>
                <a:lnTo>
                  <a:pt x="0" y="129"/>
                </a:lnTo>
                <a:lnTo>
                  <a:pt x="0" y="124"/>
                </a:lnTo>
                <a:lnTo>
                  <a:pt x="0" y="120"/>
                </a:lnTo>
                <a:lnTo>
                  <a:pt x="0" y="115"/>
                </a:lnTo>
                <a:lnTo>
                  <a:pt x="4" y="111"/>
                </a:lnTo>
                <a:lnTo>
                  <a:pt x="4" y="101"/>
                </a:lnTo>
                <a:lnTo>
                  <a:pt x="4" y="97"/>
                </a:lnTo>
                <a:lnTo>
                  <a:pt x="4" y="92"/>
                </a:lnTo>
                <a:lnTo>
                  <a:pt x="9" y="87"/>
                </a:lnTo>
                <a:lnTo>
                  <a:pt x="9" y="83"/>
                </a:lnTo>
                <a:lnTo>
                  <a:pt x="14" y="78"/>
                </a:lnTo>
                <a:lnTo>
                  <a:pt x="14" y="74"/>
                </a:lnTo>
                <a:lnTo>
                  <a:pt x="18" y="69"/>
                </a:lnTo>
                <a:lnTo>
                  <a:pt x="18" y="64"/>
                </a:lnTo>
                <a:lnTo>
                  <a:pt x="23" y="60"/>
                </a:lnTo>
                <a:lnTo>
                  <a:pt x="23" y="55"/>
                </a:lnTo>
                <a:lnTo>
                  <a:pt x="27" y="50"/>
                </a:lnTo>
                <a:lnTo>
                  <a:pt x="32" y="46"/>
                </a:lnTo>
                <a:lnTo>
                  <a:pt x="32" y="41"/>
                </a:lnTo>
                <a:lnTo>
                  <a:pt x="37" y="37"/>
                </a:lnTo>
                <a:lnTo>
                  <a:pt x="41" y="32"/>
                </a:lnTo>
                <a:lnTo>
                  <a:pt x="41" y="27"/>
                </a:lnTo>
                <a:lnTo>
                  <a:pt x="46" y="23"/>
                </a:lnTo>
                <a:lnTo>
                  <a:pt x="46" y="18"/>
                </a:lnTo>
                <a:lnTo>
                  <a:pt x="51" y="13"/>
                </a:lnTo>
                <a:lnTo>
                  <a:pt x="55" y="9"/>
                </a:lnTo>
                <a:lnTo>
                  <a:pt x="55" y="4"/>
                </a:lnTo>
                <a:lnTo>
                  <a:pt x="60" y="0"/>
                </a:lnTo>
                <a:lnTo>
                  <a:pt x="64" y="4"/>
                </a:lnTo>
                <a:lnTo>
                  <a:pt x="69" y="9"/>
                </a:lnTo>
                <a:lnTo>
                  <a:pt x="69" y="18"/>
                </a:lnTo>
                <a:lnTo>
                  <a:pt x="74" y="23"/>
                </a:lnTo>
                <a:lnTo>
                  <a:pt x="78" y="32"/>
                </a:lnTo>
                <a:lnTo>
                  <a:pt x="83" y="37"/>
                </a:lnTo>
                <a:lnTo>
                  <a:pt x="88" y="46"/>
                </a:lnTo>
                <a:lnTo>
                  <a:pt x="92" y="50"/>
                </a:lnTo>
                <a:lnTo>
                  <a:pt x="92" y="55"/>
                </a:lnTo>
                <a:lnTo>
                  <a:pt x="97" y="64"/>
                </a:lnTo>
                <a:lnTo>
                  <a:pt x="101" y="69"/>
                </a:lnTo>
                <a:lnTo>
                  <a:pt x="106" y="78"/>
                </a:lnTo>
                <a:lnTo>
                  <a:pt x="111" y="83"/>
                </a:lnTo>
                <a:lnTo>
                  <a:pt x="115" y="92"/>
                </a:lnTo>
                <a:lnTo>
                  <a:pt x="120" y="97"/>
                </a:lnTo>
                <a:lnTo>
                  <a:pt x="125" y="106"/>
                </a:lnTo>
                <a:lnTo>
                  <a:pt x="125" y="111"/>
                </a:lnTo>
                <a:lnTo>
                  <a:pt x="129" y="115"/>
                </a:lnTo>
                <a:lnTo>
                  <a:pt x="134" y="124"/>
                </a:lnTo>
                <a:lnTo>
                  <a:pt x="138" y="129"/>
                </a:lnTo>
                <a:lnTo>
                  <a:pt x="143" y="138"/>
                </a:lnTo>
                <a:lnTo>
                  <a:pt x="148" y="143"/>
                </a:lnTo>
                <a:lnTo>
                  <a:pt x="152" y="152"/>
                </a:lnTo>
                <a:lnTo>
                  <a:pt x="157" y="157"/>
                </a:lnTo>
                <a:lnTo>
                  <a:pt x="162" y="166"/>
                </a:lnTo>
                <a:lnTo>
                  <a:pt x="166" y="171"/>
                </a:lnTo>
                <a:lnTo>
                  <a:pt x="171" y="180"/>
                </a:lnTo>
                <a:lnTo>
                  <a:pt x="175" y="185"/>
                </a:lnTo>
                <a:lnTo>
                  <a:pt x="185" y="189"/>
                </a:lnTo>
                <a:lnTo>
                  <a:pt x="189" y="198"/>
                </a:lnTo>
                <a:lnTo>
                  <a:pt x="194" y="203"/>
                </a:lnTo>
                <a:lnTo>
                  <a:pt x="199" y="212"/>
                </a:lnTo>
                <a:lnTo>
                  <a:pt x="194" y="212"/>
                </a:lnTo>
                <a:lnTo>
                  <a:pt x="194" y="217"/>
                </a:lnTo>
                <a:lnTo>
                  <a:pt x="189" y="217"/>
                </a:lnTo>
                <a:lnTo>
                  <a:pt x="185" y="217"/>
                </a:lnTo>
                <a:lnTo>
                  <a:pt x="180" y="222"/>
                </a:lnTo>
                <a:lnTo>
                  <a:pt x="175" y="222"/>
                </a:lnTo>
                <a:lnTo>
                  <a:pt x="171" y="222"/>
                </a:lnTo>
                <a:lnTo>
                  <a:pt x="166" y="226"/>
                </a:lnTo>
                <a:lnTo>
                  <a:pt x="162" y="226"/>
                </a:lnTo>
                <a:lnTo>
                  <a:pt x="157" y="226"/>
                </a:lnTo>
                <a:lnTo>
                  <a:pt x="152" y="226"/>
                </a:lnTo>
                <a:lnTo>
                  <a:pt x="148" y="226"/>
                </a:lnTo>
                <a:lnTo>
                  <a:pt x="143" y="226"/>
                </a:lnTo>
                <a:lnTo>
                  <a:pt x="138" y="226"/>
                </a:lnTo>
                <a:lnTo>
                  <a:pt x="138" y="231"/>
                </a:lnTo>
                <a:lnTo>
                  <a:pt x="134" y="231"/>
                </a:lnTo>
                <a:lnTo>
                  <a:pt x="129" y="231"/>
                </a:lnTo>
                <a:lnTo>
                  <a:pt x="125" y="231"/>
                </a:lnTo>
                <a:lnTo>
                  <a:pt x="120" y="231"/>
                </a:lnTo>
                <a:lnTo>
                  <a:pt x="115" y="231"/>
                </a:lnTo>
                <a:lnTo>
                  <a:pt x="111" y="226"/>
                </a:lnTo>
                <a:lnTo>
                  <a:pt x="106" y="226"/>
                </a:lnTo>
                <a:lnTo>
                  <a:pt x="101" y="226"/>
                </a:lnTo>
                <a:lnTo>
                  <a:pt x="97" y="226"/>
                </a:lnTo>
                <a:lnTo>
                  <a:pt x="92" y="226"/>
                </a:lnTo>
                <a:lnTo>
                  <a:pt x="88" y="226"/>
                </a:lnTo>
                <a:lnTo>
                  <a:pt x="83" y="226"/>
                </a:lnTo>
                <a:close/>
              </a:path>
            </a:pathLst>
          </a:custGeom>
          <a:solidFill>
            <a:srgbClr val="F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4" name="Freeform 30"/>
          <p:cNvSpPr/>
          <p:nvPr/>
        </p:nvSpPr>
        <p:spPr bwMode="auto">
          <a:xfrm>
            <a:off x="1716088" y="4098925"/>
            <a:ext cx="176212" cy="220663"/>
          </a:xfrm>
          <a:custGeom>
            <a:avLst/>
            <a:gdLst>
              <a:gd name="T0" fmla="*/ 28 w 111"/>
              <a:gd name="T1" fmla="*/ 125 h 139"/>
              <a:gd name="T2" fmla="*/ 19 w 111"/>
              <a:gd name="T3" fmla="*/ 120 h 139"/>
              <a:gd name="T4" fmla="*/ 9 w 111"/>
              <a:gd name="T5" fmla="*/ 111 h 139"/>
              <a:gd name="T6" fmla="*/ 5 w 111"/>
              <a:gd name="T7" fmla="*/ 107 h 139"/>
              <a:gd name="T8" fmla="*/ 0 w 111"/>
              <a:gd name="T9" fmla="*/ 97 h 139"/>
              <a:gd name="T10" fmla="*/ 0 w 111"/>
              <a:gd name="T11" fmla="*/ 88 h 139"/>
              <a:gd name="T12" fmla="*/ 0 w 111"/>
              <a:gd name="T13" fmla="*/ 79 h 139"/>
              <a:gd name="T14" fmla="*/ 0 w 111"/>
              <a:gd name="T15" fmla="*/ 70 h 139"/>
              <a:gd name="T16" fmla="*/ 5 w 111"/>
              <a:gd name="T17" fmla="*/ 60 h 139"/>
              <a:gd name="T18" fmla="*/ 14 w 111"/>
              <a:gd name="T19" fmla="*/ 51 h 139"/>
              <a:gd name="T20" fmla="*/ 19 w 111"/>
              <a:gd name="T21" fmla="*/ 42 h 139"/>
              <a:gd name="T22" fmla="*/ 23 w 111"/>
              <a:gd name="T23" fmla="*/ 37 h 139"/>
              <a:gd name="T24" fmla="*/ 28 w 111"/>
              <a:gd name="T25" fmla="*/ 28 h 139"/>
              <a:gd name="T26" fmla="*/ 33 w 111"/>
              <a:gd name="T27" fmla="*/ 23 h 139"/>
              <a:gd name="T28" fmla="*/ 37 w 111"/>
              <a:gd name="T29" fmla="*/ 14 h 139"/>
              <a:gd name="T30" fmla="*/ 42 w 111"/>
              <a:gd name="T31" fmla="*/ 5 h 139"/>
              <a:gd name="T32" fmla="*/ 46 w 111"/>
              <a:gd name="T33" fmla="*/ 0 h 139"/>
              <a:gd name="T34" fmla="*/ 51 w 111"/>
              <a:gd name="T35" fmla="*/ 5 h 139"/>
              <a:gd name="T36" fmla="*/ 56 w 111"/>
              <a:gd name="T37" fmla="*/ 9 h 139"/>
              <a:gd name="T38" fmla="*/ 56 w 111"/>
              <a:gd name="T39" fmla="*/ 19 h 139"/>
              <a:gd name="T40" fmla="*/ 56 w 111"/>
              <a:gd name="T41" fmla="*/ 28 h 139"/>
              <a:gd name="T42" fmla="*/ 60 w 111"/>
              <a:gd name="T43" fmla="*/ 37 h 139"/>
              <a:gd name="T44" fmla="*/ 60 w 111"/>
              <a:gd name="T45" fmla="*/ 46 h 139"/>
              <a:gd name="T46" fmla="*/ 60 w 111"/>
              <a:gd name="T47" fmla="*/ 56 h 139"/>
              <a:gd name="T48" fmla="*/ 65 w 111"/>
              <a:gd name="T49" fmla="*/ 65 h 139"/>
              <a:gd name="T50" fmla="*/ 65 w 111"/>
              <a:gd name="T51" fmla="*/ 74 h 139"/>
              <a:gd name="T52" fmla="*/ 70 w 111"/>
              <a:gd name="T53" fmla="*/ 83 h 139"/>
              <a:gd name="T54" fmla="*/ 74 w 111"/>
              <a:gd name="T55" fmla="*/ 93 h 139"/>
              <a:gd name="T56" fmla="*/ 79 w 111"/>
              <a:gd name="T57" fmla="*/ 102 h 139"/>
              <a:gd name="T58" fmla="*/ 88 w 111"/>
              <a:gd name="T59" fmla="*/ 111 h 139"/>
              <a:gd name="T60" fmla="*/ 93 w 111"/>
              <a:gd name="T61" fmla="*/ 116 h 139"/>
              <a:gd name="T62" fmla="*/ 102 w 111"/>
              <a:gd name="T63" fmla="*/ 125 h 139"/>
              <a:gd name="T64" fmla="*/ 111 w 111"/>
              <a:gd name="T65" fmla="*/ 130 h 139"/>
              <a:gd name="T66" fmla="*/ 102 w 111"/>
              <a:gd name="T67" fmla="*/ 130 h 139"/>
              <a:gd name="T68" fmla="*/ 93 w 111"/>
              <a:gd name="T69" fmla="*/ 130 h 139"/>
              <a:gd name="T70" fmla="*/ 83 w 111"/>
              <a:gd name="T71" fmla="*/ 134 h 139"/>
              <a:gd name="T72" fmla="*/ 74 w 111"/>
              <a:gd name="T73" fmla="*/ 134 h 139"/>
              <a:gd name="T74" fmla="*/ 65 w 111"/>
              <a:gd name="T75" fmla="*/ 139 h 139"/>
              <a:gd name="T76" fmla="*/ 56 w 111"/>
              <a:gd name="T77" fmla="*/ 139 h 139"/>
              <a:gd name="T78" fmla="*/ 46 w 111"/>
              <a:gd name="T79" fmla="*/ 139 h 139"/>
              <a:gd name="T80" fmla="*/ 42 w 111"/>
              <a:gd name="T81" fmla="*/ 134 h 139"/>
              <a:gd name="T82" fmla="*/ 33 w 111"/>
              <a:gd name="T83" fmla="*/ 13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1" h="139">
                <a:moveTo>
                  <a:pt x="28" y="130"/>
                </a:moveTo>
                <a:lnTo>
                  <a:pt x="28" y="125"/>
                </a:lnTo>
                <a:lnTo>
                  <a:pt x="23" y="125"/>
                </a:lnTo>
                <a:lnTo>
                  <a:pt x="19" y="120"/>
                </a:lnTo>
                <a:lnTo>
                  <a:pt x="14" y="116"/>
                </a:lnTo>
                <a:lnTo>
                  <a:pt x="9" y="111"/>
                </a:lnTo>
                <a:lnTo>
                  <a:pt x="9" y="107"/>
                </a:lnTo>
                <a:lnTo>
                  <a:pt x="5" y="107"/>
                </a:lnTo>
                <a:lnTo>
                  <a:pt x="5" y="102"/>
                </a:lnTo>
                <a:lnTo>
                  <a:pt x="0" y="97"/>
                </a:lnTo>
                <a:lnTo>
                  <a:pt x="0" y="93"/>
                </a:lnTo>
                <a:lnTo>
                  <a:pt x="0" y="88"/>
                </a:lnTo>
                <a:lnTo>
                  <a:pt x="0" y="83"/>
                </a:lnTo>
                <a:lnTo>
                  <a:pt x="0" y="79"/>
                </a:lnTo>
                <a:lnTo>
                  <a:pt x="0" y="74"/>
                </a:lnTo>
                <a:lnTo>
                  <a:pt x="0" y="70"/>
                </a:lnTo>
                <a:lnTo>
                  <a:pt x="5" y="65"/>
                </a:lnTo>
                <a:lnTo>
                  <a:pt x="5" y="60"/>
                </a:lnTo>
                <a:lnTo>
                  <a:pt x="9" y="56"/>
                </a:lnTo>
                <a:lnTo>
                  <a:pt x="14" y="51"/>
                </a:lnTo>
                <a:lnTo>
                  <a:pt x="14" y="46"/>
                </a:lnTo>
                <a:lnTo>
                  <a:pt x="19" y="42"/>
                </a:lnTo>
                <a:lnTo>
                  <a:pt x="19" y="37"/>
                </a:lnTo>
                <a:lnTo>
                  <a:pt x="23" y="37"/>
                </a:lnTo>
                <a:lnTo>
                  <a:pt x="23" y="33"/>
                </a:lnTo>
                <a:lnTo>
                  <a:pt x="28" y="28"/>
                </a:lnTo>
                <a:lnTo>
                  <a:pt x="28" y="23"/>
                </a:lnTo>
                <a:lnTo>
                  <a:pt x="33" y="23"/>
                </a:lnTo>
                <a:lnTo>
                  <a:pt x="33" y="19"/>
                </a:lnTo>
                <a:lnTo>
                  <a:pt x="37" y="14"/>
                </a:lnTo>
                <a:lnTo>
                  <a:pt x="42" y="9"/>
                </a:lnTo>
                <a:lnTo>
                  <a:pt x="42" y="5"/>
                </a:lnTo>
                <a:lnTo>
                  <a:pt x="46" y="5"/>
                </a:lnTo>
                <a:lnTo>
                  <a:pt x="46" y="0"/>
                </a:lnTo>
                <a:lnTo>
                  <a:pt x="51" y="0"/>
                </a:lnTo>
                <a:lnTo>
                  <a:pt x="51" y="5"/>
                </a:lnTo>
                <a:lnTo>
                  <a:pt x="56" y="5"/>
                </a:lnTo>
                <a:lnTo>
                  <a:pt x="56" y="9"/>
                </a:lnTo>
                <a:lnTo>
                  <a:pt x="56" y="14"/>
                </a:lnTo>
                <a:lnTo>
                  <a:pt x="56" y="19"/>
                </a:lnTo>
                <a:lnTo>
                  <a:pt x="56" y="23"/>
                </a:lnTo>
                <a:lnTo>
                  <a:pt x="56" y="28"/>
                </a:lnTo>
                <a:lnTo>
                  <a:pt x="60" y="33"/>
                </a:lnTo>
                <a:lnTo>
                  <a:pt x="60" y="37"/>
                </a:lnTo>
                <a:lnTo>
                  <a:pt x="60" y="42"/>
                </a:lnTo>
                <a:lnTo>
                  <a:pt x="60" y="46"/>
                </a:lnTo>
                <a:lnTo>
                  <a:pt x="60" y="51"/>
                </a:lnTo>
                <a:lnTo>
                  <a:pt x="60" y="56"/>
                </a:lnTo>
                <a:lnTo>
                  <a:pt x="65" y="60"/>
                </a:lnTo>
                <a:lnTo>
                  <a:pt x="65" y="65"/>
                </a:lnTo>
                <a:lnTo>
                  <a:pt x="65" y="70"/>
                </a:lnTo>
                <a:lnTo>
                  <a:pt x="65" y="74"/>
                </a:lnTo>
                <a:lnTo>
                  <a:pt x="70" y="79"/>
                </a:lnTo>
                <a:lnTo>
                  <a:pt x="70" y="83"/>
                </a:lnTo>
                <a:lnTo>
                  <a:pt x="70" y="88"/>
                </a:lnTo>
                <a:lnTo>
                  <a:pt x="74" y="93"/>
                </a:lnTo>
                <a:lnTo>
                  <a:pt x="74" y="97"/>
                </a:lnTo>
                <a:lnTo>
                  <a:pt x="79" y="102"/>
                </a:lnTo>
                <a:lnTo>
                  <a:pt x="83" y="107"/>
                </a:lnTo>
                <a:lnTo>
                  <a:pt x="88" y="111"/>
                </a:lnTo>
                <a:lnTo>
                  <a:pt x="88" y="116"/>
                </a:lnTo>
                <a:lnTo>
                  <a:pt x="93" y="116"/>
                </a:lnTo>
                <a:lnTo>
                  <a:pt x="97" y="120"/>
                </a:lnTo>
                <a:lnTo>
                  <a:pt x="102" y="125"/>
                </a:lnTo>
                <a:lnTo>
                  <a:pt x="107" y="125"/>
                </a:lnTo>
                <a:lnTo>
                  <a:pt x="111" y="130"/>
                </a:lnTo>
                <a:lnTo>
                  <a:pt x="107" y="130"/>
                </a:lnTo>
                <a:lnTo>
                  <a:pt x="102" y="130"/>
                </a:lnTo>
                <a:lnTo>
                  <a:pt x="97" y="130"/>
                </a:lnTo>
                <a:lnTo>
                  <a:pt x="93" y="130"/>
                </a:lnTo>
                <a:lnTo>
                  <a:pt x="88" y="134"/>
                </a:lnTo>
                <a:lnTo>
                  <a:pt x="83" y="134"/>
                </a:lnTo>
                <a:lnTo>
                  <a:pt x="79" y="134"/>
                </a:lnTo>
                <a:lnTo>
                  <a:pt x="74" y="134"/>
                </a:lnTo>
                <a:lnTo>
                  <a:pt x="70" y="134"/>
                </a:lnTo>
                <a:lnTo>
                  <a:pt x="65" y="139"/>
                </a:lnTo>
                <a:lnTo>
                  <a:pt x="60" y="139"/>
                </a:lnTo>
                <a:lnTo>
                  <a:pt x="56" y="139"/>
                </a:lnTo>
                <a:lnTo>
                  <a:pt x="51" y="139"/>
                </a:lnTo>
                <a:lnTo>
                  <a:pt x="46" y="139"/>
                </a:lnTo>
                <a:lnTo>
                  <a:pt x="46" y="134"/>
                </a:lnTo>
                <a:lnTo>
                  <a:pt x="42" y="134"/>
                </a:lnTo>
                <a:lnTo>
                  <a:pt x="37" y="134"/>
                </a:lnTo>
                <a:lnTo>
                  <a:pt x="33" y="130"/>
                </a:lnTo>
                <a:lnTo>
                  <a:pt x="28" y="13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5" name="Freeform 31"/>
          <p:cNvSpPr/>
          <p:nvPr/>
        </p:nvSpPr>
        <p:spPr bwMode="auto">
          <a:xfrm>
            <a:off x="1657350" y="2144713"/>
            <a:ext cx="139700" cy="147637"/>
          </a:xfrm>
          <a:custGeom>
            <a:avLst/>
            <a:gdLst>
              <a:gd name="T0" fmla="*/ 0 w 88"/>
              <a:gd name="T1" fmla="*/ 0 h 93"/>
              <a:gd name="T2" fmla="*/ 5 w 88"/>
              <a:gd name="T3" fmla="*/ 0 h 93"/>
              <a:gd name="T4" fmla="*/ 9 w 88"/>
              <a:gd name="T5" fmla="*/ 5 h 93"/>
              <a:gd name="T6" fmla="*/ 14 w 88"/>
              <a:gd name="T7" fmla="*/ 5 h 93"/>
              <a:gd name="T8" fmla="*/ 19 w 88"/>
              <a:gd name="T9" fmla="*/ 10 h 93"/>
              <a:gd name="T10" fmla="*/ 23 w 88"/>
              <a:gd name="T11" fmla="*/ 10 h 93"/>
              <a:gd name="T12" fmla="*/ 23 w 88"/>
              <a:gd name="T13" fmla="*/ 14 h 93"/>
              <a:gd name="T14" fmla="*/ 28 w 88"/>
              <a:gd name="T15" fmla="*/ 14 h 93"/>
              <a:gd name="T16" fmla="*/ 33 w 88"/>
              <a:gd name="T17" fmla="*/ 19 h 93"/>
              <a:gd name="T18" fmla="*/ 37 w 88"/>
              <a:gd name="T19" fmla="*/ 24 h 93"/>
              <a:gd name="T20" fmla="*/ 37 w 88"/>
              <a:gd name="T21" fmla="*/ 28 h 93"/>
              <a:gd name="T22" fmla="*/ 42 w 88"/>
              <a:gd name="T23" fmla="*/ 28 h 93"/>
              <a:gd name="T24" fmla="*/ 46 w 88"/>
              <a:gd name="T25" fmla="*/ 33 h 93"/>
              <a:gd name="T26" fmla="*/ 46 w 88"/>
              <a:gd name="T27" fmla="*/ 38 h 93"/>
              <a:gd name="T28" fmla="*/ 51 w 88"/>
              <a:gd name="T29" fmla="*/ 42 h 93"/>
              <a:gd name="T30" fmla="*/ 56 w 88"/>
              <a:gd name="T31" fmla="*/ 47 h 93"/>
              <a:gd name="T32" fmla="*/ 56 w 88"/>
              <a:gd name="T33" fmla="*/ 51 h 93"/>
              <a:gd name="T34" fmla="*/ 60 w 88"/>
              <a:gd name="T35" fmla="*/ 56 h 93"/>
              <a:gd name="T36" fmla="*/ 65 w 88"/>
              <a:gd name="T37" fmla="*/ 61 h 93"/>
              <a:gd name="T38" fmla="*/ 70 w 88"/>
              <a:gd name="T39" fmla="*/ 65 h 93"/>
              <a:gd name="T40" fmla="*/ 70 w 88"/>
              <a:gd name="T41" fmla="*/ 70 h 93"/>
              <a:gd name="T42" fmla="*/ 74 w 88"/>
              <a:gd name="T43" fmla="*/ 75 h 93"/>
              <a:gd name="T44" fmla="*/ 79 w 88"/>
              <a:gd name="T45" fmla="*/ 79 h 93"/>
              <a:gd name="T46" fmla="*/ 79 w 88"/>
              <a:gd name="T47" fmla="*/ 84 h 93"/>
              <a:gd name="T48" fmla="*/ 83 w 88"/>
              <a:gd name="T49" fmla="*/ 88 h 93"/>
              <a:gd name="T50" fmla="*/ 88 w 88"/>
              <a:gd name="T51" fmla="*/ 93 h 93"/>
              <a:gd name="T52" fmla="*/ 28 w 88"/>
              <a:gd name="T53" fmla="*/ 75 h 93"/>
              <a:gd name="T54" fmla="*/ 0 w 88"/>
              <a:gd name="T55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8" h="93">
                <a:moveTo>
                  <a:pt x="0" y="0"/>
                </a:moveTo>
                <a:lnTo>
                  <a:pt x="5" y="0"/>
                </a:lnTo>
                <a:lnTo>
                  <a:pt x="9" y="5"/>
                </a:lnTo>
                <a:lnTo>
                  <a:pt x="14" y="5"/>
                </a:lnTo>
                <a:lnTo>
                  <a:pt x="19" y="10"/>
                </a:lnTo>
                <a:lnTo>
                  <a:pt x="23" y="10"/>
                </a:lnTo>
                <a:lnTo>
                  <a:pt x="23" y="14"/>
                </a:lnTo>
                <a:lnTo>
                  <a:pt x="28" y="14"/>
                </a:lnTo>
                <a:lnTo>
                  <a:pt x="33" y="19"/>
                </a:lnTo>
                <a:lnTo>
                  <a:pt x="37" y="24"/>
                </a:lnTo>
                <a:lnTo>
                  <a:pt x="37" y="28"/>
                </a:lnTo>
                <a:lnTo>
                  <a:pt x="42" y="28"/>
                </a:lnTo>
                <a:lnTo>
                  <a:pt x="46" y="33"/>
                </a:lnTo>
                <a:lnTo>
                  <a:pt x="46" y="38"/>
                </a:lnTo>
                <a:lnTo>
                  <a:pt x="51" y="42"/>
                </a:lnTo>
                <a:lnTo>
                  <a:pt x="56" y="47"/>
                </a:lnTo>
                <a:lnTo>
                  <a:pt x="56" y="51"/>
                </a:lnTo>
                <a:lnTo>
                  <a:pt x="60" y="56"/>
                </a:lnTo>
                <a:lnTo>
                  <a:pt x="65" y="61"/>
                </a:lnTo>
                <a:lnTo>
                  <a:pt x="70" y="65"/>
                </a:lnTo>
                <a:lnTo>
                  <a:pt x="70" y="70"/>
                </a:lnTo>
                <a:lnTo>
                  <a:pt x="74" y="75"/>
                </a:lnTo>
                <a:lnTo>
                  <a:pt x="79" y="79"/>
                </a:lnTo>
                <a:lnTo>
                  <a:pt x="79" y="84"/>
                </a:lnTo>
                <a:lnTo>
                  <a:pt x="83" y="88"/>
                </a:lnTo>
                <a:lnTo>
                  <a:pt x="88" y="93"/>
                </a:lnTo>
                <a:lnTo>
                  <a:pt x="28" y="75"/>
                </a:lnTo>
                <a:lnTo>
                  <a:pt x="0" y="0"/>
                </a:lnTo>
                <a:close/>
              </a:path>
            </a:pathLst>
          </a:custGeom>
          <a:solidFill>
            <a:srgbClr val="F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6" name="Freeform 32"/>
          <p:cNvSpPr/>
          <p:nvPr/>
        </p:nvSpPr>
        <p:spPr bwMode="auto">
          <a:xfrm>
            <a:off x="695325" y="4260850"/>
            <a:ext cx="1020763" cy="1020763"/>
          </a:xfrm>
          <a:custGeom>
            <a:avLst/>
            <a:gdLst>
              <a:gd name="T0" fmla="*/ 421 w 643"/>
              <a:gd name="T1" fmla="*/ 629 h 643"/>
              <a:gd name="T2" fmla="*/ 379 w 643"/>
              <a:gd name="T3" fmla="*/ 638 h 643"/>
              <a:gd name="T4" fmla="*/ 342 w 643"/>
              <a:gd name="T5" fmla="*/ 643 h 643"/>
              <a:gd name="T6" fmla="*/ 296 w 643"/>
              <a:gd name="T7" fmla="*/ 638 h 643"/>
              <a:gd name="T8" fmla="*/ 254 w 643"/>
              <a:gd name="T9" fmla="*/ 634 h 643"/>
              <a:gd name="T10" fmla="*/ 217 w 643"/>
              <a:gd name="T11" fmla="*/ 625 h 643"/>
              <a:gd name="T12" fmla="*/ 176 w 643"/>
              <a:gd name="T13" fmla="*/ 606 h 643"/>
              <a:gd name="T14" fmla="*/ 143 w 643"/>
              <a:gd name="T15" fmla="*/ 588 h 643"/>
              <a:gd name="T16" fmla="*/ 116 w 643"/>
              <a:gd name="T17" fmla="*/ 564 h 643"/>
              <a:gd name="T18" fmla="*/ 93 w 643"/>
              <a:gd name="T19" fmla="*/ 541 h 643"/>
              <a:gd name="T20" fmla="*/ 74 w 643"/>
              <a:gd name="T21" fmla="*/ 514 h 643"/>
              <a:gd name="T22" fmla="*/ 56 w 643"/>
              <a:gd name="T23" fmla="*/ 490 h 643"/>
              <a:gd name="T24" fmla="*/ 42 w 643"/>
              <a:gd name="T25" fmla="*/ 458 h 643"/>
              <a:gd name="T26" fmla="*/ 28 w 643"/>
              <a:gd name="T27" fmla="*/ 430 h 643"/>
              <a:gd name="T28" fmla="*/ 14 w 643"/>
              <a:gd name="T29" fmla="*/ 403 h 643"/>
              <a:gd name="T30" fmla="*/ 5 w 643"/>
              <a:gd name="T31" fmla="*/ 370 h 643"/>
              <a:gd name="T32" fmla="*/ 5 w 643"/>
              <a:gd name="T33" fmla="*/ 356 h 643"/>
              <a:gd name="T34" fmla="*/ 5 w 643"/>
              <a:gd name="T35" fmla="*/ 338 h 643"/>
              <a:gd name="T36" fmla="*/ 5 w 643"/>
              <a:gd name="T37" fmla="*/ 319 h 643"/>
              <a:gd name="T38" fmla="*/ 5 w 643"/>
              <a:gd name="T39" fmla="*/ 301 h 643"/>
              <a:gd name="T40" fmla="*/ 5 w 643"/>
              <a:gd name="T41" fmla="*/ 282 h 643"/>
              <a:gd name="T42" fmla="*/ 9 w 643"/>
              <a:gd name="T43" fmla="*/ 259 h 643"/>
              <a:gd name="T44" fmla="*/ 23 w 643"/>
              <a:gd name="T45" fmla="*/ 217 h 643"/>
              <a:gd name="T46" fmla="*/ 37 w 643"/>
              <a:gd name="T47" fmla="*/ 180 h 643"/>
              <a:gd name="T48" fmla="*/ 60 w 643"/>
              <a:gd name="T49" fmla="*/ 143 h 643"/>
              <a:gd name="T50" fmla="*/ 83 w 643"/>
              <a:gd name="T51" fmla="*/ 111 h 643"/>
              <a:gd name="T52" fmla="*/ 111 w 643"/>
              <a:gd name="T53" fmla="*/ 79 h 643"/>
              <a:gd name="T54" fmla="*/ 143 w 643"/>
              <a:gd name="T55" fmla="*/ 56 h 643"/>
              <a:gd name="T56" fmla="*/ 180 w 643"/>
              <a:gd name="T57" fmla="*/ 32 h 643"/>
              <a:gd name="T58" fmla="*/ 217 w 643"/>
              <a:gd name="T59" fmla="*/ 18 h 643"/>
              <a:gd name="T60" fmla="*/ 259 w 643"/>
              <a:gd name="T61" fmla="*/ 5 h 643"/>
              <a:gd name="T62" fmla="*/ 296 w 643"/>
              <a:gd name="T63" fmla="*/ 0 h 643"/>
              <a:gd name="T64" fmla="*/ 333 w 643"/>
              <a:gd name="T65" fmla="*/ 0 h 643"/>
              <a:gd name="T66" fmla="*/ 370 w 643"/>
              <a:gd name="T67" fmla="*/ 5 h 643"/>
              <a:gd name="T68" fmla="*/ 407 w 643"/>
              <a:gd name="T69" fmla="*/ 14 h 643"/>
              <a:gd name="T70" fmla="*/ 444 w 643"/>
              <a:gd name="T71" fmla="*/ 23 h 643"/>
              <a:gd name="T72" fmla="*/ 481 w 643"/>
              <a:gd name="T73" fmla="*/ 42 h 643"/>
              <a:gd name="T74" fmla="*/ 518 w 643"/>
              <a:gd name="T75" fmla="*/ 60 h 643"/>
              <a:gd name="T76" fmla="*/ 555 w 643"/>
              <a:gd name="T77" fmla="*/ 93 h 643"/>
              <a:gd name="T78" fmla="*/ 583 w 643"/>
              <a:gd name="T79" fmla="*/ 130 h 643"/>
              <a:gd name="T80" fmla="*/ 606 w 643"/>
              <a:gd name="T81" fmla="*/ 167 h 643"/>
              <a:gd name="T82" fmla="*/ 625 w 643"/>
              <a:gd name="T83" fmla="*/ 208 h 643"/>
              <a:gd name="T84" fmla="*/ 639 w 643"/>
              <a:gd name="T85" fmla="*/ 254 h 643"/>
              <a:gd name="T86" fmla="*/ 643 w 643"/>
              <a:gd name="T87" fmla="*/ 296 h 643"/>
              <a:gd name="T88" fmla="*/ 643 w 643"/>
              <a:gd name="T89" fmla="*/ 342 h 643"/>
              <a:gd name="T90" fmla="*/ 643 w 643"/>
              <a:gd name="T91" fmla="*/ 384 h 643"/>
              <a:gd name="T92" fmla="*/ 629 w 643"/>
              <a:gd name="T93" fmla="*/ 421 h 643"/>
              <a:gd name="T94" fmla="*/ 615 w 643"/>
              <a:gd name="T95" fmla="*/ 458 h 643"/>
              <a:gd name="T96" fmla="*/ 597 w 643"/>
              <a:gd name="T97" fmla="*/ 495 h 643"/>
              <a:gd name="T98" fmla="*/ 569 w 643"/>
              <a:gd name="T99" fmla="*/ 527 h 643"/>
              <a:gd name="T100" fmla="*/ 541 w 643"/>
              <a:gd name="T101" fmla="*/ 560 h 643"/>
              <a:gd name="T102" fmla="*/ 509 w 643"/>
              <a:gd name="T103" fmla="*/ 583 h 643"/>
              <a:gd name="T104" fmla="*/ 477 w 643"/>
              <a:gd name="T105" fmla="*/ 606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43" h="643">
                <a:moveTo>
                  <a:pt x="449" y="620"/>
                </a:moveTo>
                <a:lnTo>
                  <a:pt x="440" y="625"/>
                </a:lnTo>
                <a:lnTo>
                  <a:pt x="430" y="625"/>
                </a:lnTo>
                <a:lnTo>
                  <a:pt x="421" y="629"/>
                </a:lnTo>
                <a:lnTo>
                  <a:pt x="412" y="634"/>
                </a:lnTo>
                <a:lnTo>
                  <a:pt x="403" y="634"/>
                </a:lnTo>
                <a:lnTo>
                  <a:pt x="393" y="638"/>
                </a:lnTo>
                <a:lnTo>
                  <a:pt x="379" y="638"/>
                </a:lnTo>
                <a:lnTo>
                  <a:pt x="370" y="638"/>
                </a:lnTo>
                <a:lnTo>
                  <a:pt x="361" y="638"/>
                </a:lnTo>
                <a:lnTo>
                  <a:pt x="352" y="643"/>
                </a:lnTo>
                <a:lnTo>
                  <a:pt x="342" y="643"/>
                </a:lnTo>
                <a:lnTo>
                  <a:pt x="329" y="643"/>
                </a:lnTo>
                <a:lnTo>
                  <a:pt x="319" y="643"/>
                </a:lnTo>
                <a:lnTo>
                  <a:pt x="310" y="643"/>
                </a:lnTo>
                <a:lnTo>
                  <a:pt x="296" y="638"/>
                </a:lnTo>
                <a:lnTo>
                  <a:pt x="287" y="638"/>
                </a:lnTo>
                <a:lnTo>
                  <a:pt x="278" y="638"/>
                </a:lnTo>
                <a:lnTo>
                  <a:pt x="268" y="634"/>
                </a:lnTo>
                <a:lnTo>
                  <a:pt x="254" y="634"/>
                </a:lnTo>
                <a:lnTo>
                  <a:pt x="245" y="629"/>
                </a:lnTo>
                <a:lnTo>
                  <a:pt x="236" y="629"/>
                </a:lnTo>
                <a:lnTo>
                  <a:pt x="227" y="625"/>
                </a:lnTo>
                <a:lnTo>
                  <a:pt x="217" y="625"/>
                </a:lnTo>
                <a:lnTo>
                  <a:pt x="204" y="620"/>
                </a:lnTo>
                <a:lnTo>
                  <a:pt x="194" y="615"/>
                </a:lnTo>
                <a:lnTo>
                  <a:pt x="185" y="611"/>
                </a:lnTo>
                <a:lnTo>
                  <a:pt x="176" y="606"/>
                </a:lnTo>
                <a:lnTo>
                  <a:pt x="167" y="601"/>
                </a:lnTo>
                <a:lnTo>
                  <a:pt x="157" y="597"/>
                </a:lnTo>
                <a:lnTo>
                  <a:pt x="153" y="592"/>
                </a:lnTo>
                <a:lnTo>
                  <a:pt x="143" y="588"/>
                </a:lnTo>
                <a:lnTo>
                  <a:pt x="134" y="583"/>
                </a:lnTo>
                <a:lnTo>
                  <a:pt x="130" y="578"/>
                </a:lnTo>
                <a:lnTo>
                  <a:pt x="120" y="569"/>
                </a:lnTo>
                <a:lnTo>
                  <a:pt x="116" y="564"/>
                </a:lnTo>
                <a:lnTo>
                  <a:pt x="111" y="560"/>
                </a:lnTo>
                <a:lnTo>
                  <a:pt x="102" y="555"/>
                </a:lnTo>
                <a:lnTo>
                  <a:pt x="97" y="546"/>
                </a:lnTo>
                <a:lnTo>
                  <a:pt x="93" y="541"/>
                </a:lnTo>
                <a:lnTo>
                  <a:pt x="88" y="537"/>
                </a:lnTo>
                <a:lnTo>
                  <a:pt x="83" y="527"/>
                </a:lnTo>
                <a:lnTo>
                  <a:pt x="79" y="523"/>
                </a:lnTo>
                <a:lnTo>
                  <a:pt x="74" y="514"/>
                </a:lnTo>
                <a:lnTo>
                  <a:pt x="69" y="509"/>
                </a:lnTo>
                <a:lnTo>
                  <a:pt x="65" y="504"/>
                </a:lnTo>
                <a:lnTo>
                  <a:pt x="60" y="495"/>
                </a:lnTo>
                <a:lnTo>
                  <a:pt x="56" y="490"/>
                </a:lnTo>
                <a:lnTo>
                  <a:pt x="51" y="481"/>
                </a:lnTo>
                <a:lnTo>
                  <a:pt x="46" y="477"/>
                </a:lnTo>
                <a:lnTo>
                  <a:pt x="42" y="467"/>
                </a:lnTo>
                <a:lnTo>
                  <a:pt x="42" y="458"/>
                </a:lnTo>
                <a:lnTo>
                  <a:pt x="37" y="453"/>
                </a:lnTo>
                <a:lnTo>
                  <a:pt x="32" y="444"/>
                </a:lnTo>
                <a:lnTo>
                  <a:pt x="28" y="440"/>
                </a:lnTo>
                <a:lnTo>
                  <a:pt x="28" y="430"/>
                </a:lnTo>
                <a:lnTo>
                  <a:pt x="23" y="426"/>
                </a:lnTo>
                <a:lnTo>
                  <a:pt x="19" y="416"/>
                </a:lnTo>
                <a:lnTo>
                  <a:pt x="19" y="407"/>
                </a:lnTo>
                <a:lnTo>
                  <a:pt x="14" y="403"/>
                </a:lnTo>
                <a:lnTo>
                  <a:pt x="9" y="393"/>
                </a:lnTo>
                <a:lnTo>
                  <a:pt x="9" y="389"/>
                </a:lnTo>
                <a:lnTo>
                  <a:pt x="5" y="379"/>
                </a:lnTo>
                <a:lnTo>
                  <a:pt x="5" y="370"/>
                </a:lnTo>
                <a:lnTo>
                  <a:pt x="0" y="366"/>
                </a:lnTo>
                <a:lnTo>
                  <a:pt x="0" y="361"/>
                </a:lnTo>
                <a:lnTo>
                  <a:pt x="5" y="361"/>
                </a:lnTo>
                <a:lnTo>
                  <a:pt x="5" y="356"/>
                </a:lnTo>
                <a:lnTo>
                  <a:pt x="5" y="352"/>
                </a:lnTo>
                <a:lnTo>
                  <a:pt x="5" y="347"/>
                </a:lnTo>
                <a:lnTo>
                  <a:pt x="5" y="342"/>
                </a:lnTo>
                <a:lnTo>
                  <a:pt x="5" y="338"/>
                </a:lnTo>
                <a:lnTo>
                  <a:pt x="5" y="333"/>
                </a:lnTo>
                <a:lnTo>
                  <a:pt x="5" y="328"/>
                </a:lnTo>
                <a:lnTo>
                  <a:pt x="5" y="324"/>
                </a:lnTo>
                <a:lnTo>
                  <a:pt x="5" y="319"/>
                </a:lnTo>
                <a:lnTo>
                  <a:pt x="5" y="315"/>
                </a:lnTo>
                <a:lnTo>
                  <a:pt x="5" y="310"/>
                </a:lnTo>
                <a:lnTo>
                  <a:pt x="5" y="305"/>
                </a:lnTo>
                <a:lnTo>
                  <a:pt x="5" y="301"/>
                </a:lnTo>
                <a:lnTo>
                  <a:pt x="5" y="296"/>
                </a:lnTo>
                <a:lnTo>
                  <a:pt x="5" y="291"/>
                </a:lnTo>
                <a:lnTo>
                  <a:pt x="5" y="287"/>
                </a:lnTo>
                <a:lnTo>
                  <a:pt x="5" y="282"/>
                </a:lnTo>
                <a:lnTo>
                  <a:pt x="5" y="278"/>
                </a:lnTo>
                <a:lnTo>
                  <a:pt x="5" y="273"/>
                </a:lnTo>
                <a:lnTo>
                  <a:pt x="9" y="268"/>
                </a:lnTo>
                <a:lnTo>
                  <a:pt x="9" y="259"/>
                </a:lnTo>
                <a:lnTo>
                  <a:pt x="14" y="250"/>
                </a:lnTo>
                <a:lnTo>
                  <a:pt x="14" y="241"/>
                </a:lnTo>
                <a:lnTo>
                  <a:pt x="19" y="227"/>
                </a:lnTo>
                <a:lnTo>
                  <a:pt x="23" y="217"/>
                </a:lnTo>
                <a:lnTo>
                  <a:pt x="23" y="208"/>
                </a:lnTo>
                <a:lnTo>
                  <a:pt x="28" y="199"/>
                </a:lnTo>
                <a:lnTo>
                  <a:pt x="32" y="190"/>
                </a:lnTo>
                <a:lnTo>
                  <a:pt x="37" y="180"/>
                </a:lnTo>
                <a:lnTo>
                  <a:pt x="42" y="171"/>
                </a:lnTo>
                <a:lnTo>
                  <a:pt x="46" y="162"/>
                </a:lnTo>
                <a:lnTo>
                  <a:pt x="51" y="153"/>
                </a:lnTo>
                <a:lnTo>
                  <a:pt x="60" y="143"/>
                </a:lnTo>
                <a:lnTo>
                  <a:pt x="65" y="134"/>
                </a:lnTo>
                <a:lnTo>
                  <a:pt x="69" y="130"/>
                </a:lnTo>
                <a:lnTo>
                  <a:pt x="79" y="120"/>
                </a:lnTo>
                <a:lnTo>
                  <a:pt x="83" y="111"/>
                </a:lnTo>
                <a:lnTo>
                  <a:pt x="88" y="102"/>
                </a:lnTo>
                <a:lnTo>
                  <a:pt x="97" y="97"/>
                </a:lnTo>
                <a:lnTo>
                  <a:pt x="106" y="88"/>
                </a:lnTo>
                <a:lnTo>
                  <a:pt x="111" y="79"/>
                </a:lnTo>
                <a:lnTo>
                  <a:pt x="120" y="74"/>
                </a:lnTo>
                <a:lnTo>
                  <a:pt x="130" y="65"/>
                </a:lnTo>
                <a:lnTo>
                  <a:pt x="134" y="60"/>
                </a:lnTo>
                <a:lnTo>
                  <a:pt x="143" y="56"/>
                </a:lnTo>
                <a:lnTo>
                  <a:pt x="153" y="46"/>
                </a:lnTo>
                <a:lnTo>
                  <a:pt x="162" y="42"/>
                </a:lnTo>
                <a:lnTo>
                  <a:pt x="171" y="37"/>
                </a:lnTo>
                <a:lnTo>
                  <a:pt x="180" y="32"/>
                </a:lnTo>
                <a:lnTo>
                  <a:pt x="190" y="28"/>
                </a:lnTo>
                <a:lnTo>
                  <a:pt x="199" y="23"/>
                </a:lnTo>
                <a:lnTo>
                  <a:pt x="208" y="23"/>
                </a:lnTo>
                <a:lnTo>
                  <a:pt x="217" y="18"/>
                </a:lnTo>
                <a:lnTo>
                  <a:pt x="227" y="14"/>
                </a:lnTo>
                <a:lnTo>
                  <a:pt x="236" y="9"/>
                </a:lnTo>
                <a:lnTo>
                  <a:pt x="250" y="9"/>
                </a:lnTo>
                <a:lnTo>
                  <a:pt x="259" y="5"/>
                </a:lnTo>
                <a:lnTo>
                  <a:pt x="268" y="5"/>
                </a:lnTo>
                <a:lnTo>
                  <a:pt x="278" y="0"/>
                </a:lnTo>
                <a:lnTo>
                  <a:pt x="287" y="0"/>
                </a:lnTo>
                <a:lnTo>
                  <a:pt x="296" y="0"/>
                </a:lnTo>
                <a:lnTo>
                  <a:pt x="305" y="0"/>
                </a:lnTo>
                <a:lnTo>
                  <a:pt x="315" y="0"/>
                </a:lnTo>
                <a:lnTo>
                  <a:pt x="324" y="0"/>
                </a:lnTo>
                <a:lnTo>
                  <a:pt x="333" y="0"/>
                </a:lnTo>
                <a:lnTo>
                  <a:pt x="342" y="0"/>
                </a:lnTo>
                <a:lnTo>
                  <a:pt x="352" y="0"/>
                </a:lnTo>
                <a:lnTo>
                  <a:pt x="361" y="0"/>
                </a:lnTo>
                <a:lnTo>
                  <a:pt x="370" y="5"/>
                </a:lnTo>
                <a:lnTo>
                  <a:pt x="379" y="5"/>
                </a:lnTo>
                <a:lnTo>
                  <a:pt x="389" y="5"/>
                </a:lnTo>
                <a:lnTo>
                  <a:pt x="398" y="9"/>
                </a:lnTo>
                <a:lnTo>
                  <a:pt x="407" y="14"/>
                </a:lnTo>
                <a:lnTo>
                  <a:pt x="416" y="14"/>
                </a:lnTo>
                <a:lnTo>
                  <a:pt x="426" y="18"/>
                </a:lnTo>
                <a:lnTo>
                  <a:pt x="435" y="18"/>
                </a:lnTo>
                <a:lnTo>
                  <a:pt x="444" y="23"/>
                </a:lnTo>
                <a:lnTo>
                  <a:pt x="453" y="28"/>
                </a:lnTo>
                <a:lnTo>
                  <a:pt x="463" y="32"/>
                </a:lnTo>
                <a:lnTo>
                  <a:pt x="472" y="37"/>
                </a:lnTo>
                <a:lnTo>
                  <a:pt x="481" y="42"/>
                </a:lnTo>
                <a:lnTo>
                  <a:pt x="490" y="46"/>
                </a:lnTo>
                <a:lnTo>
                  <a:pt x="500" y="51"/>
                </a:lnTo>
                <a:lnTo>
                  <a:pt x="509" y="56"/>
                </a:lnTo>
                <a:lnTo>
                  <a:pt x="518" y="60"/>
                </a:lnTo>
                <a:lnTo>
                  <a:pt x="527" y="69"/>
                </a:lnTo>
                <a:lnTo>
                  <a:pt x="537" y="79"/>
                </a:lnTo>
                <a:lnTo>
                  <a:pt x="546" y="83"/>
                </a:lnTo>
                <a:lnTo>
                  <a:pt x="555" y="93"/>
                </a:lnTo>
                <a:lnTo>
                  <a:pt x="564" y="102"/>
                </a:lnTo>
                <a:lnTo>
                  <a:pt x="569" y="111"/>
                </a:lnTo>
                <a:lnTo>
                  <a:pt x="578" y="120"/>
                </a:lnTo>
                <a:lnTo>
                  <a:pt x="583" y="130"/>
                </a:lnTo>
                <a:lnTo>
                  <a:pt x="592" y="139"/>
                </a:lnTo>
                <a:lnTo>
                  <a:pt x="597" y="148"/>
                </a:lnTo>
                <a:lnTo>
                  <a:pt x="601" y="157"/>
                </a:lnTo>
                <a:lnTo>
                  <a:pt x="606" y="167"/>
                </a:lnTo>
                <a:lnTo>
                  <a:pt x="611" y="180"/>
                </a:lnTo>
                <a:lnTo>
                  <a:pt x="615" y="190"/>
                </a:lnTo>
                <a:lnTo>
                  <a:pt x="620" y="199"/>
                </a:lnTo>
                <a:lnTo>
                  <a:pt x="625" y="208"/>
                </a:lnTo>
                <a:lnTo>
                  <a:pt x="629" y="222"/>
                </a:lnTo>
                <a:lnTo>
                  <a:pt x="634" y="231"/>
                </a:lnTo>
                <a:lnTo>
                  <a:pt x="634" y="241"/>
                </a:lnTo>
                <a:lnTo>
                  <a:pt x="639" y="254"/>
                </a:lnTo>
                <a:lnTo>
                  <a:pt x="639" y="264"/>
                </a:lnTo>
                <a:lnTo>
                  <a:pt x="643" y="278"/>
                </a:lnTo>
                <a:lnTo>
                  <a:pt x="643" y="287"/>
                </a:lnTo>
                <a:lnTo>
                  <a:pt x="643" y="296"/>
                </a:lnTo>
                <a:lnTo>
                  <a:pt x="643" y="310"/>
                </a:lnTo>
                <a:lnTo>
                  <a:pt x="643" y="319"/>
                </a:lnTo>
                <a:lnTo>
                  <a:pt x="643" y="328"/>
                </a:lnTo>
                <a:lnTo>
                  <a:pt x="643" y="342"/>
                </a:lnTo>
                <a:lnTo>
                  <a:pt x="643" y="352"/>
                </a:lnTo>
                <a:lnTo>
                  <a:pt x="643" y="361"/>
                </a:lnTo>
                <a:lnTo>
                  <a:pt x="643" y="375"/>
                </a:lnTo>
                <a:lnTo>
                  <a:pt x="643" y="384"/>
                </a:lnTo>
                <a:lnTo>
                  <a:pt x="639" y="393"/>
                </a:lnTo>
                <a:lnTo>
                  <a:pt x="639" y="403"/>
                </a:lnTo>
                <a:lnTo>
                  <a:pt x="634" y="412"/>
                </a:lnTo>
                <a:lnTo>
                  <a:pt x="629" y="421"/>
                </a:lnTo>
                <a:lnTo>
                  <a:pt x="629" y="430"/>
                </a:lnTo>
                <a:lnTo>
                  <a:pt x="625" y="440"/>
                </a:lnTo>
                <a:lnTo>
                  <a:pt x="620" y="449"/>
                </a:lnTo>
                <a:lnTo>
                  <a:pt x="615" y="458"/>
                </a:lnTo>
                <a:lnTo>
                  <a:pt x="611" y="467"/>
                </a:lnTo>
                <a:lnTo>
                  <a:pt x="606" y="477"/>
                </a:lnTo>
                <a:lnTo>
                  <a:pt x="601" y="486"/>
                </a:lnTo>
                <a:lnTo>
                  <a:pt x="597" y="495"/>
                </a:lnTo>
                <a:lnTo>
                  <a:pt x="588" y="504"/>
                </a:lnTo>
                <a:lnTo>
                  <a:pt x="583" y="514"/>
                </a:lnTo>
                <a:lnTo>
                  <a:pt x="578" y="518"/>
                </a:lnTo>
                <a:lnTo>
                  <a:pt x="569" y="527"/>
                </a:lnTo>
                <a:lnTo>
                  <a:pt x="564" y="537"/>
                </a:lnTo>
                <a:lnTo>
                  <a:pt x="555" y="541"/>
                </a:lnTo>
                <a:lnTo>
                  <a:pt x="551" y="551"/>
                </a:lnTo>
                <a:lnTo>
                  <a:pt x="541" y="560"/>
                </a:lnTo>
                <a:lnTo>
                  <a:pt x="532" y="564"/>
                </a:lnTo>
                <a:lnTo>
                  <a:pt x="527" y="574"/>
                </a:lnTo>
                <a:lnTo>
                  <a:pt x="518" y="578"/>
                </a:lnTo>
                <a:lnTo>
                  <a:pt x="509" y="583"/>
                </a:lnTo>
                <a:lnTo>
                  <a:pt x="500" y="592"/>
                </a:lnTo>
                <a:lnTo>
                  <a:pt x="495" y="597"/>
                </a:lnTo>
                <a:lnTo>
                  <a:pt x="486" y="601"/>
                </a:lnTo>
                <a:lnTo>
                  <a:pt x="477" y="606"/>
                </a:lnTo>
                <a:lnTo>
                  <a:pt x="467" y="611"/>
                </a:lnTo>
                <a:lnTo>
                  <a:pt x="458" y="615"/>
                </a:lnTo>
                <a:lnTo>
                  <a:pt x="449" y="6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7" name="Freeform 33"/>
          <p:cNvSpPr/>
          <p:nvPr/>
        </p:nvSpPr>
        <p:spPr bwMode="auto">
          <a:xfrm>
            <a:off x="754063" y="4297363"/>
            <a:ext cx="933450" cy="939800"/>
          </a:xfrm>
          <a:custGeom>
            <a:avLst/>
            <a:gdLst>
              <a:gd name="T0" fmla="*/ 546 w 588"/>
              <a:gd name="T1" fmla="*/ 403 h 592"/>
              <a:gd name="T2" fmla="*/ 523 w 588"/>
              <a:gd name="T3" fmla="*/ 407 h 592"/>
              <a:gd name="T4" fmla="*/ 514 w 588"/>
              <a:gd name="T5" fmla="*/ 426 h 592"/>
              <a:gd name="T6" fmla="*/ 523 w 588"/>
              <a:gd name="T7" fmla="*/ 449 h 592"/>
              <a:gd name="T8" fmla="*/ 532 w 588"/>
              <a:gd name="T9" fmla="*/ 467 h 592"/>
              <a:gd name="T10" fmla="*/ 518 w 588"/>
              <a:gd name="T11" fmla="*/ 491 h 592"/>
              <a:gd name="T12" fmla="*/ 486 w 588"/>
              <a:gd name="T13" fmla="*/ 523 h 592"/>
              <a:gd name="T14" fmla="*/ 449 w 588"/>
              <a:gd name="T15" fmla="*/ 546 h 592"/>
              <a:gd name="T16" fmla="*/ 412 w 588"/>
              <a:gd name="T17" fmla="*/ 569 h 592"/>
              <a:gd name="T18" fmla="*/ 375 w 588"/>
              <a:gd name="T19" fmla="*/ 583 h 592"/>
              <a:gd name="T20" fmla="*/ 333 w 588"/>
              <a:gd name="T21" fmla="*/ 592 h 592"/>
              <a:gd name="T22" fmla="*/ 319 w 588"/>
              <a:gd name="T23" fmla="*/ 574 h 592"/>
              <a:gd name="T24" fmla="*/ 301 w 588"/>
              <a:gd name="T25" fmla="*/ 551 h 592"/>
              <a:gd name="T26" fmla="*/ 278 w 588"/>
              <a:gd name="T27" fmla="*/ 560 h 592"/>
              <a:gd name="T28" fmla="*/ 259 w 588"/>
              <a:gd name="T29" fmla="*/ 578 h 592"/>
              <a:gd name="T30" fmla="*/ 231 w 588"/>
              <a:gd name="T31" fmla="*/ 588 h 592"/>
              <a:gd name="T32" fmla="*/ 204 w 588"/>
              <a:gd name="T33" fmla="*/ 583 h 592"/>
              <a:gd name="T34" fmla="*/ 148 w 588"/>
              <a:gd name="T35" fmla="*/ 560 h 592"/>
              <a:gd name="T36" fmla="*/ 97 w 588"/>
              <a:gd name="T37" fmla="*/ 528 h 592"/>
              <a:gd name="T38" fmla="*/ 56 w 588"/>
              <a:gd name="T39" fmla="*/ 486 h 592"/>
              <a:gd name="T40" fmla="*/ 23 w 588"/>
              <a:gd name="T41" fmla="*/ 435 h 592"/>
              <a:gd name="T42" fmla="*/ 5 w 588"/>
              <a:gd name="T43" fmla="*/ 380 h 592"/>
              <a:gd name="T44" fmla="*/ 19 w 588"/>
              <a:gd name="T45" fmla="*/ 356 h 592"/>
              <a:gd name="T46" fmla="*/ 42 w 588"/>
              <a:gd name="T47" fmla="*/ 347 h 592"/>
              <a:gd name="T48" fmla="*/ 65 w 588"/>
              <a:gd name="T49" fmla="*/ 338 h 592"/>
              <a:gd name="T50" fmla="*/ 83 w 588"/>
              <a:gd name="T51" fmla="*/ 310 h 592"/>
              <a:gd name="T52" fmla="*/ 88 w 588"/>
              <a:gd name="T53" fmla="*/ 287 h 592"/>
              <a:gd name="T54" fmla="*/ 83 w 588"/>
              <a:gd name="T55" fmla="*/ 259 h 592"/>
              <a:gd name="T56" fmla="*/ 69 w 588"/>
              <a:gd name="T57" fmla="*/ 231 h 592"/>
              <a:gd name="T58" fmla="*/ 56 w 588"/>
              <a:gd name="T59" fmla="*/ 213 h 592"/>
              <a:gd name="T60" fmla="*/ 37 w 588"/>
              <a:gd name="T61" fmla="*/ 190 h 592"/>
              <a:gd name="T62" fmla="*/ 14 w 588"/>
              <a:gd name="T63" fmla="*/ 194 h 592"/>
              <a:gd name="T64" fmla="*/ 28 w 588"/>
              <a:gd name="T65" fmla="*/ 148 h 592"/>
              <a:gd name="T66" fmla="*/ 60 w 588"/>
              <a:gd name="T67" fmla="*/ 102 h 592"/>
              <a:gd name="T68" fmla="*/ 106 w 588"/>
              <a:gd name="T69" fmla="*/ 60 h 592"/>
              <a:gd name="T70" fmla="*/ 157 w 588"/>
              <a:gd name="T71" fmla="*/ 28 h 592"/>
              <a:gd name="T72" fmla="*/ 213 w 588"/>
              <a:gd name="T73" fmla="*/ 9 h 592"/>
              <a:gd name="T74" fmla="*/ 259 w 588"/>
              <a:gd name="T75" fmla="*/ 0 h 592"/>
              <a:gd name="T76" fmla="*/ 301 w 588"/>
              <a:gd name="T77" fmla="*/ 0 h 592"/>
              <a:gd name="T78" fmla="*/ 338 w 588"/>
              <a:gd name="T79" fmla="*/ 5 h 592"/>
              <a:gd name="T80" fmla="*/ 379 w 588"/>
              <a:gd name="T81" fmla="*/ 14 h 592"/>
              <a:gd name="T82" fmla="*/ 416 w 588"/>
              <a:gd name="T83" fmla="*/ 28 h 592"/>
              <a:gd name="T84" fmla="*/ 444 w 588"/>
              <a:gd name="T85" fmla="*/ 46 h 592"/>
              <a:gd name="T86" fmla="*/ 440 w 588"/>
              <a:gd name="T87" fmla="*/ 74 h 592"/>
              <a:gd name="T88" fmla="*/ 435 w 588"/>
              <a:gd name="T89" fmla="*/ 102 h 592"/>
              <a:gd name="T90" fmla="*/ 435 w 588"/>
              <a:gd name="T91" fmla="*/ 130 h 592"/>
              <a:gd name="T92" fmla="*/ 444 w 588"/>
              <a:gd name="T93" fmla="*/ 157 h 592"/>
              <a:gd name="T94" fmla="*/ 467 w 588"/>
              <a:gd name="T95" fmla="*/ 148 h 592"/>
              <a:gd name="T96" fmla="*/ 495 w 588"/>
              <a:gd name="T97" fmla="*/ 144 h 592"/>
              <a:gd name="T98" fmla="*/ 523 w 588"/>
              <a:gd name="T99" fmla="*/ 144 h 592"/>
              <a:gd name="T100" fmla="*/ 546 w 588"/>
              <a:gd name="T101" fmla="*/ 148 h 592"/>
              <a:gd name="T102" fmla="*/ 564 w 588"/>
              <a:gd name="T103" fmla="*/ 190 h 592"/>
              <a:gd name="T104" fmla="*/ 583 w 588"/>
              <a:gd name="T105" fmla="*/ 236 h 592"/>
              <a:gd name="T106" fmla="*/ 588 w 588"/>
              <a:gd name="T107" fmla="*/ 287 h 592"/>
              <a:gd name="T108" fmla="*/ 588 w 588"/>
              <a:gd name="T109" fmla="*/ 333 h 592"/>
              <a:gd name="T110" fmla="*/ 574 w 588"/>
              <a:gd name="T111" fmla="*/ 384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88" h="592">
                <a:moveTo>
                  <a:pt x="569" y="398"/>
                </a:moveTo>
                <a:lnTo>
                  <a:pt x="564" y="398"/>
                </a:lnTo>
                <a:lnTo>
                  <a:pt x="560" y="403"/>
                </a:lnTo>
                <a:lnTo>
                  <a:pt x="555" y="403"/>
                </a:lnTo>
                <a:lnTo>
                  <a:pt x="551" y="403"/>
                </a:lnTo>
                <a:lnTo>
                  <a:pt x="546" y="403"/>
                </a:lnTo>
                <a:lnTo>
                  <a:pt x="541" y="403"/>
                </a:lnTo>
                <a:lnTo>
                  <a:pt x="537" y="403"/>
                </a:lnTo>
                <a:lnTo>
                  <a:pt x="532" y="403"/>
                </a:lnTo>
                <a:lnTo>
                  <a:pt x="532" y="407"/>
                </a:lnTo>
                <a:lnTo>
                  <a:pt x="527" y="407"/>
                </a:lnTo>
                <a:lnTo>
                  <a:pt x="523" y="407"/>
                </a:lnTo>
                <a:lnTo>
                  <a:pt x="523" y="412"/>
                </a:lnTo>
                <a:lnTo>
                  <a:pt x="518" y="412"/>
                </a:lnTo>
                <a:lnTo>
                  <a:pt x="518" y="417"/>
                </a:lnTo>
                <a:lnTo>
                  <a:pt x="518" y="421"/>
                </a:lnTo>
                <a:lnTo>
                  <a:pt x="514" y="421"/>
                </a:lnTo>
                <a:lnTo>
                  <a:pt x="514" y="426"/>
                </a:lnTo>
                <a:lnTo>
                  <a:pt x="514" y="430"/>
                </a:lnTo>
                <a:lnTo>
                  <a:pt x="518" y="430"/>
                </a:lnTo>
                <a:lnTo>
                  <a:pt x="518" y="435"/>
                </a:lnTo>
                <a:lnTo>
                  <a:pt x="518" y="440"/>
                </a:lnTo>
                <a:lnTo>
                  <a:pt x="523" y="444"/>
                </a:lnTo>
                <a:lnTo>
                  <a:pt x="523" y="449"/>
                </a:lnTo>
                <a:lnTo>
                  <a:pt x="527" y="449"/>
                </a:lnTo>
                <a:lnTo>
                  <a:pt x="527" y="454"/>
                </a:lnTo>
                <a:lnTo>
                  <a:pt x="527" y="458"/>
                </a:lnTo>
                <a:lnTo>
                  <a:pt x="532" y="458"/>
                </a:lnTo>
                <a:lnTo>
                  <a:pt x="532" y="463"/>
                </a:lnTo>
                <a:lnTo>
                  <a:pt x="532" y="467"/>
                </a:lnTo>
                <a:lnTo>
                  <a:pt x="532" y="472"/>
                </a:lnTo>
                <a:lnTo>
                  <a:pt x="532" y="477"/>
                </a:lnTo>
                <a:lnTo>
                  <a:pt x="527" y="477"/>
                </a:lnTo>
                <a:lnTo>
                  <a:pt x="527" y="481"/>
                </a:lnTo>
                <a:lnTo>
                  <a:pt x="523" y="486"/>
                </a:lnTo>
                <a:lnTo>
                  <a:pt x="518" y="491"/>
                </a:lnTo>
                <a:lnTo>
                  <a:pt x="514" y="495"/>
                </a:lnTo>
                <a:lnTo>
                  <a:pt x="504" y="500"/>
                </a:lnTo>
                <a:lnTo>
                  <a:pt x="500" y="504"/>
                </a:lnTo>
                <a:lnTo>
                  <a:pt x="495" y="509"/>
                </a:lnTo>
                <a:lnTo>
                  <a:pt x="490" y="518"/>
                </a:lnTo>
                <a:lnTo>
                  <a:pt x="486" y="523"/>
                </a:lnTo>
                <a:lnTo>
                  <a:pt x="477" y="528"/>
                </a:lnTo>
                <a:lnTo>
                  <a:pt x="472" y="532"/>
                </a:lnTo>
                <a:lnTo>
                  <a:pt x="467" y="537"/>
                </a:lnTo>
                <a:lnTo>
                  <a:pt x="463" y="537"/>
                </a:lnTo>
                <a:lnTo>
                  <a:pt x="458" y="541"/>
                </a:lnTo>
                <a:lnTo>
                  <a:pt x="449" y="546"/>
                </a:lnTo>
                <a:lnTo>
                  <a:pt x="444" y="551"/>
                </a:lnTo>
                <a:lnTo>
                  <a:pt x="440" y="555"/>
                </a:lnTo>
                <a:lnTo>
                  <a:pt x="430" y="560"/>
                </a:lnTo>
                <a:lnTo>
                  <a:pt x="426" y="560"/>
                </a:lnTo>
                <a:lnTo>
                  <a:pt x="421" y="565"/>
                </a:lnTo>
                <a:lnTo>
                  <a:pt x="412" y="569"/>
                </a:lnTo>
                <a:lnTo>
                  <a:pt x="407" y="569"/>
                </a:lnTo>
                <a:lnTo>
                  <a:pt x="403" y="574"/>
                </a:lnTo>
                <a:lnTo>
                  <a:pt x="393" y="578"/>
                </a:lnTo>
                <a:lnTo>
                  <a:pt x="389" y="578"/>
                </a:lnTo>
                <a:lnTo>
                  <a:pt x="379" y="583"/>
                </a:lnTo>
                <a:lnTo>
                  <a:pt x="375" y="583"/>
                </a:lnTo>
                <a:lnTo>
                  <a:pt x="366" y="583"/>
                </a:lnTo>
                <a:lnTo>
                  <a:pt x="361" y="588"/>
                </a:lnTo>
                <a:lnTo>
                  <a:pt x="352" y="588"/>
                </a:lnTo>
                <a:lnTo>
                  <a:pt x="347" y="588"/>
                </a:lnTo>
                <a:lnTo>
                  <a:pt x="338" y="592"/>
                </a:lnTo>
                <a:lnTo>
                  <a:pt x="333" y="592"/>
                </a:lnTo>
                <a:lnTo>
                  <a:pt x="333" y="588"/>
                </a:lnTo>
                <a:lnTo>
                  <a:pt x="329" y="588"/>
                </a:lnTo>
                <a:lnTo>
                  <a:pt x="324" y="583"/>
                </a:lnTo>
                <a:lnTo>
                  <a:pt x="324" y="578"/>
                </a:lnTo>
                <a:lnTo>
                  <a:pt x="319" y="578"/>
                </a:lnTo>
                <a:lnTo>
                  <a:pt x="319" y="574"/>
                </a:lnTo>
                <a:lnTo>
                  <a:pt x="315" y="569"/>
                </a:lnTo>
                <a:lnTo>
                  <a:pt x="315" y="565"/>
                </a:lnTo>
                <a:lnTo>
                  <a:pt x="310" y="565"/>
                </a:lnTo>
                <a:lnTo>
                  <a:pt x="310" y="560"/>
                </a:lnTo>
                <a:lnTo>
                  <a:pt x="305" y="555"/>
                </a:lnTo>
                <a:lnTo>
                  <a:pt x="301" y="551"/>
                </a:lnTo>
                <a:lnTo>
                  <a:pt x="296" y="546"/>
                </a:lnTo>
                <a:lnTo>
                  <a:pt x="292" y="546"/>
                </a:lnTo>
                <a:lnTo>
                  <a:pt x="287" y="546"/>
                </a:lnTo>
                <a:lnTo>
                  <a:pt x="282" y="551"/>
                </a:lnTo>
                <a:lnTo>
                  <a:pt x="282" y="555"/>
                </a:lnTo>
                <a:lnTo>
                  <a:pt x="278" y="560"/>
                </a:lnTo>
                <a:lnTo>
                  <a:pt x="278" y="565"/>
                </a:lnTo>
                <a:lnTo>
                  <a:pt x="273" y="565"/>
                </a:lnTo>
                <a:lnTo>
                  <a:pt x="273" y="569"/>
                </a:lnTo>
                <a:lnTo>
                  <a:pt x="268" y="574"/>
                </a:lnTo>
                <a:lnTo>
                  <a:pt x="264" y="578"/>
                </a:lnTo>
                <a:lnTo>
                  <a:pt x="259" y="578"/>
                </a:lnTo>
                <a:lnTo>
                  <a:pt x="254" y="583"/>
                </a:lnTo>
                <a:lnTo>
                  <a:pt x="250" y="583"/>
                </a:lnTo>
                <a:lnTo>
                  <a:pt x="245" y="588"/>
                </a:lnTo>
                <a:lnTo>
                  <a:pt x="241" y="588"/>
                </a:lnTo>
                <a:lnTo>
                  <a:pt x="236" y="588"/>
                </a:lnTo>
                <a:lnTo>
                  <a:pt x="231" y="588"/>
                </a:lnTo>
                <a:lnTo>
                  <a:pt x="227" y="588"/>
                </a:lnTo>
                <a:lnTo>
                  <a:pt x="222" y="588"/>
                </a:lnTo>
                <a:lnTo>
                  <a:pt x="217" y="588"/>
                </a:lnTo>
                <a:lnTo>
                  <a:pt x="213" y="588"/>
                </a:lnTo>
                <a:lnTo>
                  <a:pt x="208" y="583"/>
                </a:lnTo>
                <a:lnTo>
                  <a:pt x="204" y="583"/>
                </a:lnTo>
                <a:lnTo>
                  <a:pt x="194" y="578"/>
                </a:lnTo>
                <a:lnTo>
                  <a:pt x="185" y="578"/>
                </a:lnTo>
                <a:lnTo>
                  <a:pt x="176" y="574"/>
                </a:lnTo>
                <a:lnTo>
                  <a:pt x="167" y="569"/>
                </a:lnTo>
                <a:lnTo>
                  <a:pt x="157" y="565"/>
                </a:lnTo>
                <a:lnTo>
                  <a:pt x="148" y="560"/>
                </a:lnTo>
                <a:lnTo>
                  <a:pt x="139" y="555"/>
                </a:lnTo>
                <a:lnTo>
                  <a:pt x="134" y="551"/>
                </a:lnTo>
                <a:lnTo>
                  <a:pt x="125" y="546"/>
                </a:lnTo>
                <a:lnTo>
                  <a:pt x="116" y="537"/>
                </a:lnTo>
                <a:lnTo>
                  <a:pt x="106" y="532"/>
                </a:lnTo>
                <a:lnTo>
                  <a:pt x="97" y="528"/>
                </a:lnTo>
                <a:lnTo>
                  <a:pt x="93" y="518"/>
                </a:lnTo>
                <a:lnTo>
                  <a:pt x="83" y="514"/>
                </a:lnTo>
                <a:lnTo>
                  <a:pt x="79" y="504"/>
                </a:lnTo>
                <a:lnTo>
                  <a:pt x="69" y="500"/>
                </a:lnTo>
                <a:lnTo>
                  <a:pt x="65" y="491"/>
                </a:lnTo>
                <a:lnTo>
                  <a:pt x="56" y="486"/>
                </a:lnTo>
                <a:lnTo>
                  <a:pt x="51" y="477"/>
                </a:lnTo>
                <a:lnTo>
                  <a:pt x="46" y="467"/>
                </a:lnTo>
                <a:lnTo>
                  <a:pt x="37" y="458"/>
                </a:lnTo>
                <a:lnTo>
                  <a:pt x="32" y="454"/>
                </a:lnTo>
                <a:lnTo>
                  <a:pt x="28" y="444"/>
                </a:lnTo>
                <a:lnTo>
                  <a:pt x="23" y="435"/>
                </a:lnTo>
                <a:lnTo>
                  <a:pt x="19" y="426"/>
                </a:lnTo>
                <a:lnTo>
                  <a:pt x="14" y="417"/>
                </a:lnTo>
                <a:lnTo>
                  <a:pt x="9" y="407"/>
                </a:lnTo>
                <a:lnTo>
                  <a:pt x="9" y="398"/>
                </a:lnTo>
                <a:lnTo>
                  <a:pt x="5" y="389"/>
                </a:lnTo>
                <a:lnTo>
                  <a:pt x="5" y="380"/>
                </a:lnTo>
                <a:lnTo>
                  <a:pt x="0" y="370"/>
                </a:lnTo>
                <a:lnTo>
                  <a:pt x="0" y="361"/>
                </a:lnTo>
                <a:lnTo>
                  <a:pt x="5" y="356"/>
                </a:lnTo>
                <a:lnTo>
                  <a:pt x="9" y="356"/>
                </a:lnTo>
                <a:lnTo>
                  <a:pt x="14" y="356"/>
                </a:lnTo>
                <a:lnTo>
                  <a:pt x="19" y="356"/>
                </a:lnTo>
                <a:lnTo>
                  <a:pt x="23" y="356"/>
                </a:lnTo>
                <a:lnTo>
                  <a:pt x="28" y="352"/>
                </a:lnTo>
                <a:lnTo>
                  <a:pt x="32" y="352"/>
                </a:lnTo>
                <a:lnTo>
                  <a:pt x="37" y="352"/>
                </a:lnTo>
                <a:lnTo>
                  <a:pt x="42" y="352"/>
                </a:lnTo>
                <a:lnTo>
                  <a:pt x="42" y="347"/>
                </a:lnTo>
                <a:lnTo>
                  <a:pt x="46" y="347"/>
                </a:lnTo>
                <a:lnTo>
                  <a:pt x="51" y="347"/>
                </a:lnTo>
                <a:lnTo>
                  <a:pt x="56" y="343"/>
                </a:lnTo>
                <a:lnTo>
                  <a:pt x="60" y="343"/>
                </a:lnTo>
                <a:lnTo>
                  <a:pt x="60" y="338"/>
                </a:lnTo>
                <a:lnTo>
                  <a:pt x="65" y="338"/>
                </a:lnTo>
                <a:lnTo>
                  <a:pt x="69" y="333"/>
                </a:lnTo>
                <a:lnTo>
                  <a:pt x="74" y="329"/>
                </a:lnTo>
                <a:lnTo>
                  <a:pt x="79" y="324"/>
                </a:lnTo>
                <a:lnTo>
                  <a:pt x="79" y="319"/>
                </a:lnTo>
                <a:lnTo>
                  <a:pt x="83" y="315"/>
                </a:lnTo>
                <a:lnTo>
                  <a:pt x="83" y="310"/>
                </a:lnTo>
                <a:lnTo>
                  <a:pt x="88" y="310"/>
                </a:lnTo>
                <a:lnTo>
                  <a:pt x="88" y="305"/>
                </a:lnTo>
                <a:lnTo>
                  <a:pt x="88" y="301"/>
                </a:lnTo>
                <a:lnTo>
                  <a:pt x="88" y="296"/>
                </a:lnTo>
                <a:lnTo>
                  <a:pt x="88" y="292"/>
                </a:lnTo>
                <a:lnTo>
                  <a:pt x="88" y="287"/>
                </a:lnTo>
                <a:lnTo>
                  <a:pt x="88" y="282"/>
                </a:lnTo>
                <a:lnTo>
                  <a:pt x="88" y="278"/>
                </a:lnTo>
                <a:lnTo>
                  <a:pt x="88" y="273"/>
                </a:lnTo>
                <a:lnTo>
                  <a:pt x="83" y="268"/>
                </a:lnTo>
                <a:lnTo>
                  <a:pt x="83" y="264"/>
                </a:lnTo>
                <a:lnTo>
                  <a:pt x="83" y="259"/>
                </a:lnTo>
                <a:lnTo>
                  <a:pt x="79" y="255"/>
                </a:lnTo>
                <a:lnTo>
                  <a:pt x="79" y="250"/>
                </a:lnTo>
                <a:lnTo>
                  <a:pt x="79" y="245"/>
                </a:lnTo>
                <a:lnTo>
                  <a:pt x="74" y="241"/>
                </a:lnTo>
                <a:lnTo>
                  <a:pt x="69" y="236"/>
                </a:lnTo>
                <a:lnTo>
                  <a:pt x="69" y="231"/>
                </a:lnTo>
                <a:lnTo>
                  <a:pt x="69" y="227"/>
                </a:lnTo>
                <a:lnTo>
                  <a:pt x="65" y="227"/>
                </a:lnTo>
                <a:lnTo>
                  <a:pt x="65" y="222"/>
                </a:lnTo>
                <a:lnTo>
                  <a:pt x="60" y="218"/>
                </a:lnTo>
                <a:lnTo>
                  <a:pt x="60" y="213"/>
                </a:lnTo>
                <a:lnTo>
                  <a:pt x="56" y="213"/>
                </a:lnTo>
                <a:lnTo>
                  <a:pt x="56" y="208"/>
                </a:lnTo>
                <a:lnTo>
                  <a:pt x="51" y="204"/>
                </a:lnTo>
                <a:lnTo>
                  <a:pt x="46" y="199"/>
                </a:lnTo>
                <a:lnTo>
                  <a:pt x="46" y="194"/>
                </a:lnTo>
                <a:lnTo>
                  <a:pt x="42" y="190"/>
                </a:lnTo>
                <a:lnTo>
                  <a:pt x="37" y="190"/>
                </a:lnTo>
                <a:lnTo>
                  <a:pt x="37" y="194"/>
                </a:lnTo>
                <a:lnTo>
                  <a:pt x="32" y="194"/>
                </a:lnTo>
                <a:lnTo>
                  <a:pt x="28" y="194"/>
                </a:lnTo>
                <a:lnTo>
                  <a:pt x="23" y="194"/>
                </a:lnTo>
                <a:lnTo>
                  <a:pt x="19" y="194"/>
                </a:lnTo>
                <a:lnTo>
                  <a:pt x="14" y="194"/>
                </a:lnTo>
                <a:lnTo>
                  <a:pt x="9" y="194"/>
                </a:lnTo>
                <a:lnTo>
                  <a:pt x="14" y="185"/>
                </a:lnTo>
                <a:lnTo>
                  <a:pt x="14" y="176"/>
                </a:lnTo>
                <a:lnTo>
                  <a:pt x="19" y="167"/>
                </a:lnTo>
                <a:lnTo>
                  <a:pt x="23" y="157"/>
                </a:lnTo>
                <a:lnTo>
                  <a:pt x="28" y="148"/>
                </a:lnTo>
                <a:lnTo>
                  <a:pt x="32" y="139"/>
                </a:lnTo>
                <a:lnTo>
                  <a:pt x="37" y="134"/>
                </a:lnTo>
                <a:lnTo>
                  <a:pt x="42" y="125"/>
                </a:lnTo>
                <a:lnTo>
                  <a:pt x="51" y="116"/>
                </a:lnTo>
                <a:lnTo>
                  <a:pt x="56" y="107"/>
                </a:lnTo>
                <a:lnTo>
                  <a:pt x="60" y="102"/>
                </a:lnTo>
                <a:lnTo>
                  <a:pt x="69" y="93"/>
                </a:lnTo>
                <a:lnTo>
                  <a:pt x="74" y="88"/>
                </a:lnTo>
                <a:lnTo>
                  <a:pt x="83" y="79"/>
                </a:lnTo>
                <a:lnTo>
                  <a:pt x="93" y="74"/>
                </a:lnTo>
                <a:lnTo>
                  <a:pt x="97" y="65"/>
                </a:lnTo>
                <a:lnTo>
                  <a:pt x="106" y="60"/>
                </a:lnTo>
                <a:lnTo>
                  <a:pt x="116" y="56"/>
                </a:lnTo>
                <a:lnTo>
                  <a:pt x="120" y="46"/>
                </a:lnTo>
                <a:lnTo>
                  <a:pt x="130" y="42"/>
                </a:lnTo>
                <a:lnTo>
                  <a:pt x="139" y="37"/>
                </a:lnTo>
                <a:lnTo>
                  <a:pt x="148" y="33"/>
                </a:lnTo>
                <a:lnTo>
                  <a:pt x="157" y="28"/>
                </a:lnTo>
                <a:lnTo>
                  <a:pt x="167" y="23"/>
                </a:lnTo>
                <a:lnTo>
                  <a:pt x="176" y="19"/>
                </a:lnTo>
                <a:lnTo>
                  <a:pt x="185" y="14"/>
                </a:lnTo>
                <a:lnTo>
                  <a:pt x="194" y="14"/>
                </a:lnTo>
                <a:lnTo>
                  <a:pt x="204" y="9"/>
                </a:lnTo>
                <a:lnTo>
                  <a:pt x="213" y="9"/>
                </a:lnTo>
                <a:lnTo>
                  <a:pt x="222" y="5"/>
                </a:lnTo>
                <a:lnTo>
                  <a:pt x="231" y="5"/>
                </a:lnTo>
                <a:lnTo>
                  <a:pt x="241" y="5"/>
                </a:lnTo>
                <a:lnTo>
                  <a:pt x="245" y="0"/>
                </a:lnTo>
                <a:lnTo>
                  <a:pt x="254" y="0"/>
                </a:lnTo>
                <a:lnTo>
                  <a:pt x="259" y="0"/>
                </a:lnTo>
                <a:lnTo>
                  <a:pt x="268" y="0"/>
                </a:lnTo>
                <a:lnTo>
                  <a:pt x="273" y="0"/>
                </a:lnTo>
                <a:lnTo>
                  <a:pt x="278" y="0"/>
                </a:lnTo>
                <a:lnTo>
                  <a:pt x="287" y="0"/>
                </a:lnTo>
                <a:lnTo>
                  <a:pt x="292" y="0"/>
                </a:lnTo>
                <a:lnTo>
                  <a:pt x="301" y="0"/>
                </a:lnTo>
                <a:lnTo>
                  <a:pt x="305" y="0"/>
                </a:lnTo>
                <a:lnTo>
                  <a:pt x="315" y="0"/>
                </a:lnTo>
                <a:lnTo>
                  <a:pt x="319" y="0"/>
                </a:lnTo>
                <a:lnTo>
                  <a:pt x="324" y="0"/>
                </a:lnTo>
                <a:lnTo>
                  <a:pt x="333" y="0"/>
                </a:lnTo>
                <a:lnTo>
                  <a:pt x="338" y="5"/>
                </a:lnTo>
                <a:lnTo>
                  <a:pt x="347" y="5"/>
                </a:lnTo>
                <a:lnTo>
                  <a:pt x="352" y="5"/>
                </a:lnTo>
                <a:lnTo>
                  <a:pt x="361" y="9"/>
                </a:lnTo>
                <a:lnTo>
                  <a:pt x="366" y="9"/>
                </a:lnTo>
                <a:lnTo>
                  <a:pt x="370" y="9"/>
                </a:lnTo>
                <a:lnTo>
                  <a:pt x="379" y="14"/>
                </a:lnTo>
                <a:lnTo>
                  <a:pt x="384" y="14"/>
                </a:lnTo>
                <a:lnTo>
                  <a:pt x="393" y="19"/>
                </a:lnTo>
                <a:lnTo>
                  <a:pt x="398" y="19"/>
                </a:lnTo>
                <a:lnTo>
                  <a:pt x="403" y="23"/>
                </a:lnTo>
                <a:lnTo>
                  <a:pt x="412" y="23"/>
                </a:lnTo>
                <a:lnTo>
                  <a:pt x="416" y="28"/>
                </a:lnTo>
                <a:lnTo>
                  <a:pt x="421" y="33"/>
                </a:lnTo>
                <a:lnTo>
                  <a:pt x="426" y="33"/>
                </a:lnTo>
                <a:lnTo>
                  <a:pt x="435" y="37"/>
                </a:lnTo>
                <a:lnTo>
                  <a:pt x="440" y="42"/>
                </a:lnTo>
                <a:lnTo>
                  <a:pt x="444" y="42"/>
                </a:lnTo>
                <a:lnTo>
                  <a:pt x="444" y="46"/>
                </a:lnTo>
                <a:lnTo>
                  <a:pt x="444" y="51"/>
                </a:lnTo>
                <a:lnTo>
                  <a:pt x="444" y="56"/>
                </a:lnTo>
                <a:lnTo>
                  <a:pt x="444" y="60"/>
                </a:lnTo>
                <a:lnTo>
                  <a:pt x="444" y="65"/>
                </a:lnTo>
                <a:lnTo>
                  <a:pt x="444" y="70"/>
                </a:lnTo>
                <a:lnTo>
                  <a:pt x="440" y="74"/>
                </a:lnTo>
                <a:lnTo>
                  <a:pt x="440" y="79"/>
                </a:lnTo>
                <a:lnTo>
                  <a:pt x="440" y="83"/>
                </a:lnTo>
                <a:lnTo>
                  <a:pt x="440" y="88"/>
                </a:lnTo>
                <a:lnTo>
                  <a:pt x="440" y="93"/>
                </a:lnTo>
                <a:lnTo>
                  <a:pt x="435" y="97"/>
                </a:lnTo>
                <a:lnTo>
                  <a:pt x="435" y="102"/>
                </a:lnTo>
                <a:lnTo>
                  <a:pt x="435" y="107"/>
                </a:lnTo>
                <a:lnTo>
                  <a:pt x="435" y="111"/>
                </a:lnTo>
                <a:lnTo>
                  <a:pt x="435" y="116"/>
                </a:lnTo>
                <a:lnTo>
                  <a:pt x="435" y="120"/>
                </a:lnTo>
                <a:lnTo>
                  <a:pt x="435" y="125"/>
                </a:lnTo>
                <a:lnTo>
                  <a:pt x="435" y="130"/>
                </a:lnTo>
                <a:lnTo>
                  <a:pt x="435" y="134"/>
                </a:lnTo>
                <a:lnTo>
                  <a:pt x="440" y="139"/>
                </a:lnTo>
                <a:lnTo>
                  <a:pt x="440" y="144"/>
                </a:lnTo>
                <a:lnTo>
                  <a:pt x="440" y="148"/>
                </a:lnTo>
                <a:lnTo>
                  <a:pt x="444" y="153"/>
                </a:lnTo>
                <a:lnTo>
                  <a:pt x="444" y="157"/>
                </a:lnTo>
                <a:lnTo>
                  <a:pt x="449" y="157"/>
                </a:lnTo>
                <a:lnTo>
                  <a:pt x="449" y="153"/>
                </a:lnTo>
                <a:lnTo>
                  <a:pt x="453" y="153"/>
                </a:lnTo>
                <a:lnTo>
                  <a:pt x="458" y="153"/>
                </a:lnTo>
                <a:lnTo>
                  <a:pt x="463" y="153"/>
                </a:lnTo>
                <a:lnTo>
                  <a:pt x="467" y="148"/>
                </a:lnTo>
                <a:lnTo>
                  <a:pt x="472" y="148"/>
                </a:lnTo>
                <a:lnTo>
                  <a:pt x="477" y="148"/>
                </a:lnTo>
                <a:lnTo>
                  <a:pt x="481" y="148"/>
                </a:lnTo>
                <a:lnTo>
                  <a:pt x="486" y="144"/>
                </a:lnTo>
                <a:lnTo>
                  <a:pt x="490" y="144"/>
                </a:lnTo>
                <a:lnTo>
                  <a:pt x="495" y="144"/>
                </a:lnTo>
                <a:lnTo>
                  <a:pt x="500" y="144"/>
                </a:lnTo>
                <a:lnTo>
                  <a:pt x="504" y="144"/>
                </a:lnTo>
                <a:lnTo>
                  <a:pt x="509" y="144"/>
                </a:lnTo>
                <a:lnTo>
                  <a:pt x="514" y="144"/>
                </a:lnTo>
                <a:lnTo>
                  <a:pt x="518" y="144"/>
                </a:lnTo>
                <a:lnTo>
                  <a:pt x="523" y="144"/>
                </a:lnTo>
                <a:lnTo>
                  <a:pt x="527" y="144"/>
                </a:lnTo>
                <a:lnTo>
                  <a:pt x="532" y="144"/>
                </a:lnTo>
                <a:lnTo>
                  <a:pt x="537" y="144"/>
                </a:lnTo>
                <a:lnTo>
                  <a:pt x="541" y="144"/>
                </a:lnTo>
                <a:lnTo>
                  <a:pt x="541" y="148"/>
                </a:lnTo>
                <a:lnTo>
                  <a:pt x="546" y="148"/>
                </a:lnTo>
                <a:lnTo>
                  <a:pt x="551" y="153"/>
                </a:lnTo>
                <a:lnTo>
                  <a:pt x="551" y="162"/>
                </a:lnTo>
                <a:lnTo>
                  <a:pt x="555" y="167"/>
                </a:lnTo>
                <a:lnTo>
                  <a:pt x="560" y="176"/>
                </a:lnTo>
                <a:lnTo>
                  <a:pt x="564" y="181"/>
                </a:lnTo>
                <a:lnTo>
                  <a:pt x="564" y="190"/>
                </a:lnTo>
                <a:lnTo>
                  <a:pt x="569" y="194"/>
                </a:lnTo>
                <a:lnTo>
                  <a:pt x="574" y="204"/>
                </a:lnTo>
                <a:lnTo>
                  <a:pt x="574" y="213"/>
                </a:lnTo>
                <a:lnTo>
                  <a:pt x="578" y="218"/>
                </a:lnTo>
                <a:lnTo>
                  <a:pt x="578" y="227"/>
                </a:lnTo>
                <a:lnTo>
                  <a:pt x="583" y="236"/>
                </a:lnTo>
                <a:lnTo>
                  <a:pt x="583" y="245"/>
                </a:lnTo>
                <a:lnTo>
                  <a:pt x="583" y="250"/>
                </a:lnTo>
                <a:lnTo>
                  <a:pt x="588" y="259"/>
                </a:lnTo>
                <a:lnTo>
                  <a:pt x="588" y="268"/>
                </a:lnTo>
                <a:lnTo>
                  <a:pt x="588" y="278"/>
                </a:lnTo>
                <a:lnTo>
                  <a:pt x="588" y="287"/>
                </a:lnTo>
                <a:lnTo>
                  <a:pt x="588" y="292"/>
                </a:lnTo>
                <a:lnTo>
                  <a:pt x="588" y="301"/>
                </a:lnTo>
                <a:lnTo>
                  <a:pt x="588" y="310"/>
                </a:lnTo>
                <a:lnTo>
                  <a:pt x="588" y="319"/>
                </a:lnTo>
                <a:lnTo>
                  <a:pt x="588" y="329"/>
                </a:lnTo>
                <a:lnTo>
                  <a:pt x="588" y="333"/>
                </a:lnTo>
                <a:lnTo>
                  <a:pt x="583" y="343"/>
                </a:lnTo>
                <a:lnTo>
                  <a:pt x="583" y="352"/>
                </a:lnTo>
                <a:lnTo>
                  <a:pt x="583" y="361"/>
                </a:lnTo>
                <a:lnTo>
                  <a:pt x="578" y="366"/>
                </a:lnTo>
                <a:lnTo>
                  <a:pt x="578" y="375"/>
                </a:lnTo>
                <a:lnTo>
                  <a:pt x="574" y="384"/>
                </a:lnTo>
                <a:lnTo>
                  <a:pt x="574" y="389"/>
                </a:lnTo>
                <a:lnTo>
                  <a:pt x="569" y="3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8" name="Freeform 34"/>
          <p:cNvSpPr/>
          <p:nvPr/>
        </p:nvSpPr>
        <p:spPr bwMode="auto">
          <a:xfrm>
            <a:off x="1033463" y="4584700"/>
            <a:ext cx="396875" cy="411163"/>
          </a:xfrm>
          <a:custGeom>
            <a:avLst/>
            <a:gdLst>
              <a:gd name="T0" fmla="*/ 222 w 250"/>
              <a:gd name="T1" fmla="*/ 208 h 259"/>
              <a:gd name="T2" fmla="*/ 208 w 250"/>
              <a:gd name="T3" fmla="*/ 212 h 259"/>
              <a:gd name="T4" fmla="*/ 194 w 250"/>
              <a:gd name="T5" fmla="*/ 222 h 259"/>
              <a:gd name="T6" fmla="*/ 180 w 250"/>
              <a:gd name="T7" fmla="*/ 226 h 259"/>
              <a:gd name="T8" fmla="*/ 166 w 250"/>
              <a:gd name="T9" fmla="*/ 231 h 259"/>
              <a:gd name="T10" fmla="*/ 153 w 250"/>
              <a:gd name="T11" fmla="*/ 236 h 259"/>
              <a:gd name="T12" fmla="*/ 139 w 250"/>
              <a:gd name="T13" fmla="*/ 240 h 259"/>
              <a:gd name="T14" fmla="*/ 125 w 250"/>
              <a:gd name="T15" fmla="*/ 245 h 259"/>
              <a:gd name="T16" fmla="*/ 111 w 250"/>
              <a:gd name="T17" fmla="*/ 249 h 259"/>
              <a:gd name="T18" fmla="*/ 97 w 250"/>
              <a:gd name="T19" fmla="*/ 254 h 259"/>
              <a:gd name="T20" fmla="*/ 83 w 250"/>
              <a:gd name="T21" fmla="*/ 259 h 259"/>
              <a:gd name="T22" fmla="*/ 78 w 250"/>
              <a:gd name="T23" fmla="*/ 245 h 259"/>
              <a:gd name="T24" fmla="*/ 69 w 250"/>
              <a:gd name="T25" fmla="*/ 231 h 259"/>
              <a:gd name="T26" fmla="*/ 60 w 250"/>
              <a:gd name="T27" fmla="*/ 222 h 259"/>
              <a:gd name="T28" fmla="*/ 51 w 250"/>
              <a:gd name="T29" fmla="*/ 212 h 259"/>
              <a:gd name="T30" fmla="*/ 41 w 250"/>
              <a:gd name="T31" fmla="*/ 203 h 259"/>
              <a:gd name="T32" fmla="*/ 32 w 250"/>
              <a:gd name="T33" fmla="*/ 194 h 259"/>
              <a:gd name="T34" fmla="*/ 23 w 250"/>
              <a:gd name="T35" fmla="*/ 185 h 259"/>
              <a:gd name="T36" fmla="*/ 14 w 250"/>
              <a:gd name="T37" fmla="*/ 175 h 259"/>
              <a:gd name="T38" fmla="*/ 0 w 250"/>
              <a:gd name="T39" fmla="*/ 162 h 259"/>
              <a:gd name="T40" fmla="*/ 9 w 250"/>
              <a:gd name="T41" fmla="*/ 148 h 259"/>
              <a:gd name="T42" fmla="*/ 18 w 250"/>
              <a:gd name="T43" fmla="*/ 129 h 259"/>
              <a:gd name="T44" fmla="*/ 28 w 250"/>
              <a:gd name="T45" fmla="*/ 115 h 259"/>
              <a:gd name="T46" fmla="*/ 37 w 250"/>
              <a:gd name="T47" fmla="*/ 101 h 259"/>
              <a:gd name="T48" fmla="*/ 46 w 250"/>
              <a:gd name="T49" fmla="*/ 83 h 259"/>
              <a:gd name="T50" fmla="*/ 60 w 250"/>
              <a:gd name="T51" fmla="*/ 69 h 259"/>
              <a:gd name="T52" fmla="*/ 69 w 250"/>
              <a:gd name="T53" fmla="*/ 55 h 259"/>
              <a:gd name="T54" fmla="*/ 78 w 250"/>
              <a:gd name="T55" fmla="*/ 41 h 259"/>
              <a:gd name="T56" fmla="*/ 88 w 250"/>
              <a:gd name="T57" fmla="*/ 23 h 259"/>
              <a:gd name="T58" fmla="*/ 97 w 250"/>
              <a:gd name="T59" fmla="*/ 9 h 259"/>
              <a:gd name="T60" fmla="*/ 111 w 250"/>
              <a:gd name="T61" fmla="*/ 4 h 259"/>
              <a:gd name="T62" fmla="*/ 125 w 250"/>
              <a:gd name="T63" fmla="*/ 13 h 259"/>
              <a:gd name="T64" fmla="*/ 134 w 250"/>
              <a:gd name="T65" fmla="*/ 23 h 259"/>
              <a:gd name="T66" fmla="*/ 148 w 250"/>
              <a:gd name="T67" fmla="*/ 27 h 259"/>
              <a:gd name="T68" fmla="*/ 162 w 250"/>
              <a:gd name="T69" fmla="*/ 37 h 259"/>
              <a:gd name="T70" fmla="*/ 176 w 250"/>
              <a:gd name="T71" fmla="*/ 41 h 259"/>
              <a:gd name="T72" fmla="*/ 190 w 250"/>
              <a:gd name="T73" fmla="*/ 50 h 259"/>
              <a:gd name="T74" fmla="*/ 203 w 250"/>
              <a:gd name="T75" fmla="*/ 55 h 259"/>
              <a:gd name="T76" fmla="*/ 217 w 250"/>
              <a:gd name="T77" fmla="*/ 64 h 259"/>
              <a:gd name="T78" fmla="*/ 231 w 250"/>
              <a:gd name="T79" fmla="*/ 69 h 259"/>
              <a:gd name="T80" fmla="*/ 245 w 250"/>
              <a:gd name="T81" fmla="*/ 78 h 259"/>
              <a:gd name="T82" fmla="*/ 250 w 250"/>
              <a:gd name="T83" fmla="*/ 92 h 259"/>
              <a:gd name="T84" fmla="*/ 245 w 250"/>
              <a:gd name="T85" fmla="*/ 106 h 259"/>
              <a:gd name="T86" fmla="*/ 240 w 250"/>
              <a:gd name="T87" fmla="*/ 120 h 259"/>
              <a:gd name="T88" fmla="*/ 236 w 250"/>
              <a:gd name="T89" fmla="*/ 134 h 259"/>
              <a:gd name="T90" fmla="*/ 231 w 250"/>
              <a:gd name="T91" fmla="*/ 148 h 259"/>
              <a:gd name="T92" fmla="*/ 231 w 250"/>
              <a:gd name="T93" fmla="*/ 162 h 259"/>
              <a:gd name="T94" fmla="*/ 227 w 250"/>
              <a:gd name="T95" fmla="*/ 175 h 259"/>
              <a:gd name="T96" fmla="*/ 227 w 250"/>
              <a:gd name="T97" fmla="*/ 189 h 259"/>
              <a:gd name="T98" fmla="*/ 231 w 250"/>
              <a:gd name="T99" fmla="*/ 203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0" h="259">
                <a:moveTo>
                  <a:pt x="231" y="203"/>
                </a:moveTo>
                <a:lnTo>
                  <a:pt x="227" y="203"/>
                </a:lnTo>
                <a:lnTo>
                  <a:pt x="222" y="208"/>
                </a:lnTo>
                <a:lnTo>
                  <a:pt x="217" y="208"/>
                </a:lnTo>
                <a:lnTo>
                  <a:pt x="213" y="212"/>
                </a:lnTo>
                <a:lnTo>
                  <a:pt x="208" y="212"/>
                </a:lnTo>
                <a:lnTo>
                  <a:pt x="203" y="217"/>
                </a:lnTo>
                <a:lnTo>
                  <a:pt x="199" y="217"/>
                </a:lnTo>
                <a:lnTo>
                  <a:pt x="194" y="222"/>
                </a:lnTo>
                <a:lnTo>
                  <a:pt x="190" y="222"/>
                </a:lnTo>
                <a:lnTo>
                  <a:pt x="185" y="222"/>
                </a:lnTo>
                <a:lnTo>
                  <a:pt x="180" y="226"/>
                </a:lnTo>
                <a:lnTo>
                  <a:pt x="176" y="226"/>
                </a:lnTo>
                <a:lnTo>
                  <a:pt x="171" y="231"/>
                </a:lnTo>
                <a:lnTo>
                  <a:pt x="166" y="231"/>
                </a:lnTo>
                <a:lnTo>
                  <a:pt x="162" y="231"/>
                </a:lnTo>
                <a:lnTo>
                  <a:pt x="157" y="236"/>
                </a:lnTo>
                <a:lnTo>
                  <a:pt x="153" y="236"/>
                </a:lnTo>
                <a:lnTo>
                  <a:pt x="148" y="240"/>
                </a:lnTo>
                <a:lnTo>
                  <a:pt x="143" y="240"/>
                </a:lnTo>
                <a:lnTo>
                  <a:pt x="139" y="240"/>
                </a:lnTo>
                <a:lnTo>
                  <a:pt x="134" y="245"/>
                </a:lnTo>
                <a:lnTo>
                  <a:pt x="129" y="245"/>
                </a:lnTo>
                <a:lnTo>
                  <a:pt x="125" y="245"/>
                </a:lnTo>
                <a:lnTo>
                  <a:pt x="120" y="245"/>
                </a:lnTo>
                <a:lnTo>
                  <a:pt x="116" y="249"/>
                </a:lnTo>
                <a:lnTo>
                  <a:pt x="111" y="249"/>
                </a:lnTo>
                <a:lnTo>
                  <a:pt x="106" y="249"/>
                </a:lnTo>
                <a:lnTo>
                  <a:pt x="102" y="254"/>
                </a:lnTo>
                <a:lnTo>
                  <a:pt x="97" y="254"/>
                </a:lnTo>
                <a:lnTo>
                  <a:pt x="92" y="254"/>
                </a:lnTo>
                <a:lnTo>
                  <a:pt x="88" y="254"/>
                </a:lnTo>
                <a:lnTo>
                  <a:pt x="83" y="259"/>
                </a:lnTo>
                <a:lnTo>
                  <a:pt x="83" y="254"/>
                </a:lnTo>
                <a:lnTo>
                  <a:pt x="78" y="249"/>
                </a:lnTo>
                <a:lnTo>
                  <a:pt x="78" y="245"/>
                </a:lnTo>
                <a:lnTo>
                  <a:pt x="74" y="240"/>
                </a:lnTo>
                <a:lnTo>
                  <a:pt x="74" y="236"/>
                </a:lnTo>
                <a:lnTo>
                  <a:pt x="69" y="231"/>
                </a:lnTo>
                <a:lnTo>
                  <a:pt x="65" y="226"/>
                </a:lnTo>
                <a:lnTo>
                  <a:pt x="65" y="222"/>
                </a:lnTo>
                <a:lnTo>
                  <a:pt x="60" y="222"/>
                </a:lnTo>
                <a:lnTo>
                  <a:pt x="60" y="217"/>
                </a:lnTo>
                <a:lnTo>
                  <a:pt x="55" y="212"/>
                </a:lnTo>
                <a:lnTo>
                  <a:pt x="51" y="212"/>
                </a:lnTo>
                <a:lnTo>
                  <a:pt x="51" y="208"/>
                </a:lnTo>
                <a:lnTo>
                  <a:pt x="46" y="203"/>
                </a:lnTo>
                <a:lnTo>
                  <a:pt x="41" y="203"/>
                </a:lnTo>
                <a:lnTo>
                  <a:pt x="41" y="199"/>
                </a:lnTo>
                <a:lnTo>
                  <a:pt x="37" y="199"/>
                </a:lnTo>
                <a:lnTo>
                  <a:pt x="32" y="194"/>
                </a:lnTo>
                <a:lnTo>
                  <a:pt x="32" y="189"/>
                </a:lnTo>
                <a:lnTo>
                  <a:pt x="28" y="189"/>
                </a:lnTo>
                <a:lnTo>
                  <a:pt x="23" y="185"/>
                </a:lnTo>
                <a:lnTo>
                  <a:pt x="23" y="180"/>
                </a:lnTo>
                <a:lnTo>
                  <a:pt x="18" y="180"/>
                </a:lnTo>
                <a:lnTo>
                  <a:pt x="14" y="175"/>
                </a:lnTo>
                <a:lnTo>
                  <a:pt x="9" y="171"/>
                </a:lnTo>
                <a:lnTo>
                  <a:pt x="4" y="166"/>
                </a:lnTo>
                <a:lnTo>
                  <a:pt x="0" y="162"/>
                </a:lnTo>
                <a:lnTo>
                  <a:pt x="0" y="157"/>
                </a:lnTo>
                <a:lnTo>
                  <a:pt x="4" y="152"/>
                </a:lnTo>
                <a:lnTo>
                  <a:pt x="9" y="148"/>
                </a:lnTo>
                <a:lnTo>
                  <a:pt x="14" y="138"/>
                </a:lnTo>
                <a:lnTo>
                  <a:pt x="14" y="134"/>
                </a:lnTo>
                <a:lnTo>
                  <a:pt x="18" y="129"/>
                </a:lnTo>
                <a:lnTo>
                  <a:pt x="23" y="124"/>
                </a:lnTo>
                <a:lnTo>
                  <a:pt x="23" y="120"/>
                </a:lnTo>
                <a:lnTo>
                  <a:pt x="28" y="115"/>
                </a:lnTo>
                <a:lnTo>
                  <a:pt x="32" y="111"/>
                </a:lnTo>
                <a:lnTo>
                  <a:pt x="37" y="106"/>
                </a:lnTo>
                <a:lnTo>
                  <a:pt x="37" y="101"/>
                </a:lnTo>
                <a:lnTo>
                  <a:pt x="41" y="97"/>
                </a:lnTo>
                <a:lnTo>
                  <a:pt x="46" y="87"/>
                </a:lnTo>
                <a:lnTo>
                  <a:pt x="46" y="83"/>
                </a:lnTo>
                <a:lnTo>
                  <a:pt x="51" y="78"/>
                </a:lnTo>
                <a:lnTo>
                  <a:pt x="55" y="74"/>
                </a:lnTo>
                <a:lnTo>
                  <a:pt x="60" y="69"/>
                </a:lnTo>
                <a:lnTo>
                  <a:pt x="60" y="64"/>
                </a:lnTo>
                <a:lnTo>
                  <a:pt x="65" y="60"/>
                </a:lnTo>
                <a:lnTo>
                  <a:pt x="69" y="55"/>
                </a:lnTo>
                <a:lnTo>
                  <a:pt x="69" y="50"/>
                </a:lnTo>
                <a:lnTo>
                  <a:pt x="74" y="46"/>
                </a:lnTo>
                <a:lnTo>
                  <a:pt x="78" y="41"/>
                </a:lnTo>
                <a:lnTo>
                  <a:pt x="83" y="37"/>
                </a:lnTo>
                <a:lnTo>
                  <a:pt x="83" y="27"/>
                </a:lnTo>
                <a:lnTo>
                  <a:pt x="88" y="23"/>
                </a:lnTo>
                <a:lnTo>
                  <a:pt x="92" y="18"/>
                </a:lnTo>
                <a:lnTo>
                  <a:pt x="97" y="13"/>
                </a:lnTo>
                <a:lnTo>
                  <a:pt x="97" y="9"/>
                </a:lnTo>
                <a:lnTo>
                  <a:pt x="102" y="4"/>
                </a:lnTo>
                <a:lnTo>
                  <a:pt x="106" y="0"/>
                </a:lnTo>
                <a:lnTo>
                  <a:pt x="111" y="4"/>
                </a:lnTo>
                <a:lnTo>
                  <a:pt x="116" y="9"/>
                </a:lnTo>
                <a:lnTo>
                  <a:pt x="120" y="9"/>
                </a:lnTo>
                <a:lnTo>
                  <a:pt x="125" y="13"/>
                </a:lnTo>
                <a:lnTo>
                  <a:pt x="129" y="18"/>
                </a:lnTo>
                <a:lnTo>
                  <a:pt x="134" y="18"/>
                </a:lnTo>
                <a:lnTo>
                  <a:pt x="134" y="23"/>
                </a:lnTo>
                <a:lnTo>
                  <a:pt x="139" y="23"/>
                </a:lnTo>
                <a:lnTo>
                  <a:pt x="143" y="27"/>
                </a:lnTo>
                <a:lnTo>
                  <a:pt x="148" y="27"/>
                </a:lnTo>
                <a:lnTo>
                  <a:pt x="153" y="32"/>
                </a:lnTo>
                <a:lnTo>
                  <a:pt x="157" y="32"/>
                </a:lnTo>
                <a:lnTo>
                  <a:pt x="162" y="37"/>
                </a:lnTo>
                <a:lnTo>
                  <a:pt x="166" y="37"/>
                </a:lnTo>
                <a:lnTo>
                  <a:pt x="171" y="41"/>
                </a:lnTo>
                <a:lnTo>
                  <a:pt x="176" y="41"/>
                </a:lnTo>
                <a:lnTo>
                  <a:pt x="180" y="46"/>
                </a:lnTo>
                <a:lnTo>
                  <a:pt x="185" y="46"/>
                </a:lnTo>
                <a:lnTo>
                  <a:pt x="190" y="50"/>
                </a:lnTo>
                <a:lnTo>
                  <a:pt x="194" y="50"/>
                </a:lnTo>
                <a:lnTo>
                  <a:pt x="199" y="55"/>
                </a:lnTo>
                <a:lnTo>
                  <a:pt x="203" y="55"/>
                </a:lnTo>
                <a:lnTo>
                  <a:pt x="208" y="60"/>
                </a:lnTo>
                <a:lnTo>
                  <a:pt x="213" y="60"/>
                </a:lnTo>
                <a:lnTo>
                  <a:pt x="217" y="64"/>
                </a:lnTo>
                <a:lnTo>
                  <a:pt x="222" y="64"/>
                </a:lnTo>
                <a:lnTo>
                  <a:pt x="227" y="69"/>
                </a:lnTo>
                <a:lnTo>
                  <a:pt x="231" y="69"/>
                </a:lnTo>
                <a:lnTo>
                  <a:pt x="236" y="74"/>
                </a:lnTo>
                <a:lnTo>
                  <a:pt x="240" y="74"/>
                </a:lnTo>
                <a:lnTo>
                  <a:pt x="245" y="78"/>
                </a:lnTo>
                <a:lnTo>
                  <a:pt x="250" y="83"/>
                </a:lnTo>
                <a:lnTo>
                  <a:pt x="250" y="87"/>
                </a:lnTo>
                <a:lnTo>
                  <a:pt x="250" y="92"/>
                </a:lnTo>
                <a:lnTo>
                  <a:pt x="245" y="97"/>
                </a:lnTo>
                <a:lnTo>
                  <a:pt x="245" y="101"/>
                </a:lnTo>
                <a:lnTo>
                  <a:pt x="245" y="106"/>
                </a:lnTo>
                <a:lnTo>
                  <a:pt x="245" y="111"/>
                </a:lnTo>
                <a:lnTo>
                  <a:pt x="240" y="115"/>
                </a:lnTo>
                <a:lnTo>
                  <a:pt x="240" y="120"/>
                </a:lnTo>
                <a:lnTo>
                  <a:pt x="240" y="124"/>
                </a:lnTo>
                <a:lnTo>
                  <a:pt x="236" y="129"/>
                </a:lnTo>
                <a:lnTo>
                  <a:pt x="236" y="134"/>
                </a:lnTo>
                <a:lnTo>
                  <a:pt x="236" y="138"/>
                </a:lnTo>
                <a:lnTo>
                  <a:pt x="236" y="143"/>
                </a:lnTo>
                <a:lnTo>
                  <a:pt x="231" y="148"/>
                </a:lnTo>
                <a:lnTo>
                  <a:pt x="231" y="152"/>
                </a:lnTo>
                <a:lnTo>
                  <a:pt x="231" y="157"/>
                </a:lnTo>
                <a:lnTo>
                  <a:pt x="231" y="162"/>
                </a:lnTo>
                <a:lnTo>
                  <a:pt x="231" y="166"/>
                </a:lnTo>
                <a:lnTo>
                  <a:pt x="227" y="171"/>
                </a:lnTo>
                <a:lnTo>
                  <a:pt x="227" y="175"/>
                </a:lnTo>
                <a:lnTo>
                  <a:pt x="227" y="180"/>
                </a:lnTo>
                <a:lnTo>
                  <a:pt x="227" y="185"/>
                </a:lnTo>
                <a:lnTo>
                  <a:pt x="227" y="189"/>
                </a:lnTo>
                <a:lnTo>
                  <a:pt x="227" y="194"/>
                </a:lnTo>
                <a:lnTo>
                  <a:pt x="231" y="199"/>
                </a:lnTo>
                <a:lnTo>
                  <a:pt x="231" y="20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49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5722938"/>
            <a:ext cx="122237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02"/>
          <p:cNvSpPr txBox="1"/>
          <p:nvPr/>
        </p:nvSpPr>
        <p:spPr>
          <a:xfrm>
            <a:off x="463550" y="333375"/>
            <a:ext cx="82645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prstClr val="white">
                    <a:lumMod val="85000"/>
                  </a:prstClr>
                </a:solidFill>
                <a:latin typeface="Cooper Std Black" panose="0208090304030B020404" pitchFamily="18" charset="0"/>
                <a:cs typeface="+mn-cs"/>
              </a:rPr>
              <a:t>fly</a:t>
            </a:r>
            <a:r>
              <a:rPr lang="en-US" sz="4800" dirty="0">
                <a:solidFill>
                  <a:prstClr val="white">
                    <a:lumMod val="85000"/>
                  </a:prstClr>
                </a:solidFill>
                <a:latin typeface="Cooper Std Black" panose="0208090304030B020404" pitchFamily="18" charset="0"/>
                <a:cs typeface="+mn-cs"/>
              </a:rPr>
              <a:t> </a:t>
            </a:r>
            <a:r>
              <a:rPr lang="en-US" sz="4800" dirty="0">
                <a:solidFill>
                  <a:prstClr val="white">
                    <a:lumMod val="50000"/>
                  </a:prstClr>
                </a:solidFill>
                <a:latin typeface="Cooper Std Black" panose="0208090304030B020404" pitchFamily="18" charset="0"/>
                <a:cs typeface="+mn-cs"/>
              </a:rPr>
              <a:t>a kite.</a:t>
            </a:r>
            <a:endParaRPr lang="en-US" sz="4800" dirty="0">
              <a:solidFill>
                <a:prstClr val="white">
                  <a:lumMod val="50000"/>
                </a:prstClr>
              </a:solidFill>
              <a:latin typeface="Cooper Std Black" panose="0208090304030B020404" pitchFamily="18" charset="0"/>
              <a:cs typeface="+mn-cs"/>
            </a:endParaRPr>
          </a:p>
        </p:txBody>
      </p:sp>
      <p:pic>
        <p:nvPicPr>
          <p:cNvPr id="117763" name="Picture 17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64088" y="1911350"/>
            <a:ext cx="4854575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012113" y="2894013"/>
            <a:ext cx="715962" cy="6445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308725" y="2420938"/>
            <a:ext cx="714375" cy="6445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rot="443256">
            <a:off x="6959600" y="2068513"/>
            <a:ext cx="714375" cy="64452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97788" y="2227263"/>
            <a:ext cx="715962" cy="644525"/>
          </a:xfrm>
          <a:prstGeom prst="ellipse">
            <a:avLst/>
          </a:prstGeom>
          <a:solidFill>
            <a:srgbClr val="F46F0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797675" y="4541838"/>
            <a:ext cx="714375" cy="6461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884863" y="2986088"/>
            <a:ext cx="714375" cy="644525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670550" y="3651250"/>
            <a:ext cx="714375" cy="6445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012113" y="3606800"/>
            <a:ext cx="715962" cy="64611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97675" y="5268913"/>
            <a:ext cx="714375" cy="644525"/>
          </a:xfrm>
          <a:prstGeom prst="ellipse">
            <a:avLst/>
          </a:prstGeom>
          <a:solidFill>
            <a:srgbClr val="F62A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35850" y="4114800"/>
            <a:ext cx="714375" cy="646113"/>
          </a:xfrm>
          <a:prstGeom prst="ellipse">
            <a:avLst/>
          </a:prstGeom>
          <a:solidFill>
            <a:srgbClr val="876B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17774" name="Picture 7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4491038"/>
            <a:ext cx="20637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Freeform 23"/>
          <p:cNvSpPr/>
          <p:nvPr/>
        </p:nvSpPr>
        <p:spPr bwMode="auto">
          <a:xfrm>
            <a:off x="1662113" y="1919288"/>
            <a:ext cx="1266825" cy="557212"/>
          </a:xfrm>
          <a:custGeom>
            <a:avLst/>
            <a:gdLst>
              <a:gd name="T0" fmla="*/ 956 w 982"/>
              <a:gd name="T1" fmla="*/ 360 h 446"/>
              <a:gd name="T2" fmla="*/ 944 w 982"/>
              <a:gd name="T3" fmla="*/ 337 h 446"/>
              <a:gd name="T4" fmla="*/ 917 w 982"/>
              <a:gd name="T5" fmla="*/ 310 h 446"/>
              <a:gd name="T6" fmla="*/ 896 w 982"/>
              <a:gd name="T7" fmla="*/ 292 h 446"/>
              <a:gd name="T8" fmla="*/ 890 w 982"/>
              <a:gd name="T9" fmla="*/ 260 h 446"/>
              <a:gd name="T10" fmla="*/ 876 w 982"/>
              <a:gd name="T11" fmla="*/ 216 h 446"/>
              <a:gd name="T12" fmla="*/ 861 w 982"/>
              <a:gd name="T13" fmla="*/ 189 h 446"/>
              <a:gd name="T14" fmla="*/ 843 w 982"/>
              <a:gd name="T15" fmla="*/ 162 h 446"/>
              <a:gd name="T16" fmla="*/ 819 w 982"/>
              <a:gd name="T17" fmla="*/ 133 h 446"/>
              <a:gd name="T18" fmla="*/ 787 w 982"/>
              <a:gd name="T19" fmla="*/ 106 h 446"/>
              <a:gd name="T20" fmla="*/ 748 w 982"/>
              <a:gd name="T21" fmla="*/ 85 h 446"/>
              <a:gd name="T22" fmla="*/ 701 w 982"/>
              <a:gd name="T23" fmla="*/ 68 h 446"/>
              <a:gd name="T24" fmla="*/ 648 w 982"/>
              <a:gd name="T25" fmla="*/ 53 h 446"/>
              <a:gd name="T26" fmla="*/ 583 w 982"/>
              <a:gd name="T27" fmla="*/ 47 h 446"/>
              <a:gd name="T28" fmla="*/ 518 w 982"/>
              <a:gd name="T29" fmla="*/ 44 h 446"/>
              <a:gd name="T30" fmla="*/ 461 w 982"/>
              <a:gd name="T31" fmla="*/ 47 h 446"/>
              <a:gd name="T32" fmla="*/ 408 w 982"/>
              <a:gd name="T33" fmla="*/ 53 h 446"/>
              <a:gd name="T34" fmla="*/ 361 w 982"/>
              <a:gd name="T35" fmla="*/ 62 h 446"/>
              <a:gd name="T36" fmla="*/ 316 w 982"/>
              <a:gd name="T37" fmla="*/ 71 h 446"/>
              <a:gd name="T38" fmla="*/ 278 w 982"/>
              <a:gd name="T39" fmla="*/ 85 h 446"/>
              <a:gd name="T40" fmla="*/ 245 w 982"/>
              <a:gd name="T41" fmla="*/ 100 h 446"/>
              <a:gd name="T42" fmla="*/ 213 w 982"/>
              <a:gd name="T43" fmla="*/ 118 h 446"/>
              <a:gd name="T44" fmla="*/ 186 w 982"/>
              <a:gd name="T45" fmla="*/ 139 h 446"/>
              <a:gd name="T46" fmla="*/ 151 w 982"/>
              <a:gd name="T47" fmla="*/ 174 h 446"/>
              <a:gd name="T48" fmla="*/ 121 w 982"/>
              <a:gd name="T49" fmla="*/ 213 h 446"/>
              <a:gd name="T50" fmla="*/ 97 w 982"/>
              <a:gd name="T51" fmla="*/ 254 h 446"/>
              <a:gd name="T52" fmla="*/ 80 w 982"/>
              <a:gd name="T53" fmla="*/ 301 h 446"/>
              <a:gd name="T54" fmla="*/ 68 w 982"/>
              <a:gd name="T55" fmla="*/ 340 h 446"/>
              <a:gd name="T56" fmla="*/ 62 w 982"/>
              <a:gd name="T57" fmla="*/ 369 h 446"/>
              <a:gd name="T58" fmla="*/ 65 w 982"/>
              <a:gd name="T59" fmla="*/ 402 h 446"/>
              <a:gd name="T60" fmla="*/ 3 w 982"/>
              <a:gd name="T61" fmla="*/ 443 h 446"/>
              <a:gd name="T62" fmla="*/ 0 w 982"/>
              <a:gd name="T63" fmla="*/ 414 h 446"/>
              <a:gd name="T64" fmla="*/ 3 w 982"/>
              <a:gd name="T65" fmla="*/ 384 h 446"/>
              <a:gd name="T66" fmla="*/ 9 w 982"/>
              <a:gd name="T67" fmla="*/ 349 h 446"/>
              <a:gd name="T68" fmla="*/ 17 w 982"/>
              <a:gd name="T69" fmla="*/ 307 h 446"/>
              <a:gd name="T70" fmla="*/ 35 w 982"/>
              <a:gd name="T71" fmla="*/ 263 h 446"/>
              <a:gd name="T72" fmla="*/ 59 w 982"/>
              <a:gd name="T73" fmla="*/ 216 h 446"/>
              <a:gd name="T74" fmla="*/ 94 w 982"/>
              <a:gd name="T75" fmla="*/ 171 h 446"/>
              <a:gd name="T76" fmla="*/ 139 w 982"/>
              <a:gd name="T77" fmla="*/ 127 h 446"/>
              <a:gd name="T78" fmla="*/ 198 w 982"/>
              <a:gd name="T79" fmla="*/ 85 h 446"/>
              <a:gd name="T80" fmla="*/ 266 w 982"/>
              <a:gd name="T81" fmla="*/ 53 h 446"/>
              <a:gd name="T82" fmla="*/ 355 w 982"/>
              <a:gd name="T83" fmla="*/ 23 h 446"/>
              <a:gd name="T84" fmla="*/ 452 w 982"/>
              <a:gd name="T85" fmla="*/ 5 h 446"/>
              <a:gd name="T86" fmla="*/ 541 w 982"/>
              <a:gd name="T87" fmla="*/ 2 h 446"/>
              <a:gd name="T88" fmla="*/ 618 w 982"/>
              <a:gd name="T89" fmla="*/ 8 h 446"/>
              <a:gd name="T90" fmla="*/ 689 w 982"/>
              <a:gd name="T91" fmla="*/ 26 h 446"/>
              <a:gd name="T92" fmla="*/ 748 w 982"/>
              <a:gd name="T93" fmla="*/ 50 h 446"/>
              <a:gd name="T94" fmla="*/ 799 w 982"/>
              <a:gd name="T95" fmla="*/ 82 h 446"/>
              <a:gd name="T96" fmla="*/ 843 w 982"/>
              <a:gd name="T97" fmla="*/ 118 h 446"/>
              <a:gd name="T98" fmla="*/ 876 w 982"/>
              <a:gd name="T99" fmla="*/ 153 h 446"/>
              <a:gd name="T100" fmla="*/ 905 w 982"/>
              <a:gd name="T101" fmla="*/ 192 h 446"/>
              <a:gd name="T102" fmla="*/ 926 w 982"/>
              <a:gd name="T103" fmla="*/ 227 h 446"/>
              <a:gd name="T104" fmla="*/ 938 w 982"/>
              <a:gd name="T105" fmla="*/ 257 h 446"/>
              <a:gd name="T106" fmla="*/ 950 w 982"/>
              <a:gd name="T107" fmla="*/ 292 h 446"/>
              <a:gd name="T108" fmla="*/ 961 w 982"/>
              <a:gd name="T109" fmla="*/ 319 h 446"/>
              <a:gd name="T110" fmla="*/ 979 w 982"/>
              <a:gd name="T111" fmla="*/ 349 h 446"/>
              <a:gd name="T112" fmla="*/ 976 w 982"/>
              <a:gd name="T113" fmla="*/ 387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2" h="446">
                <a:moveTo>
                  <a:pt x="938" y="390"/>
                </a:moveTo>
                <a:lnTo>
                  <a:pt x="938" y="387"/>
                </a:lnTo>
                <a:lnTo>
                  <a:pt x="944" y="381"/>
                </a:lnTo>
                <a:lnTo>
                  <a:pt x="950" y="372"/>
                </a:lnTo>
                <a:lnTo>
                  <a:pt x="956" y="360"/>
                </a:lnTo>
                <a:lnTo>
                  <a:pt x="956" y="358"/>
                </a:lnTo>
                <a:lnTo>
                  <a:pt x="956" y="352"/>
                </a:lnTo>
                <a:lnTo>
                  <a:pt x="953" y="349"/>
                </a:lnTo>
                <a:lnTo>
                  <a:pt x="950" y="343"/>
                </a:lnTo>
                <a:lnTo>
                  <a:pt x="944" y="337"/>
                </a:lnTo>
                <a:lnTo>
                  <a:pt x="938" y="334"/>
                </a:lnTo>
                <a:lnTo>
                  <a:pt x="935" y="328"/>
                </a:lnTo>
                <a:lnTo>
                  <a:pt x="929" y="322"/>
                </a:lnTo>
                <a:lnTo>
                  <a:pt x="923" y="316"/>
                </a:lnTo>
                <a:lnTo>
                  <a:pt x="917" y="310"/>
                </a:lnTo>
                <a:lnTo>
                  <a:pt x="911" y="307"/>
                </a:lnTo>
                <a:lnTo>
                  <a:pt x="908" y="304"/>
                </a:lnTo>
                <a:lnTo>
                  <a:pt x="899" y="298"/>
                </a:lnTo>
                <a:lnTo>
                  <a:pt x="899" y="295"/>
                </a:lnTo>
                <a:lnTo>
                  <a:pt x="896" y="292"/>
                </a:lnTo>
                <a:lnTo>
                  <a:pt x="896" y="287"/>
                </a:lnTo>
                <a:lnTo>
                  <a:pt x="893" y="281"/>
                </a:lnTo>
                <a:lnTo>
                  <a:pt x="893" y="275"/>
                </a:lnTo>
                <a:lnTo>
                  <a:pt x="890" y="266"/>
                </a:lnTo>
                <a:lnTo>
                  <a:pt x="890" y="260"/>
                </a:lnTo>
                <a:lnTo>
                  <a:pt x="887" y="251"/>
                </a:lnTo>
                <a:lnTo>
                  <a:pt x="884" y="242"/>
                </a:lnTo>
                <a:lnTo>
                  <a:pt x="882" y="233"/>
                </a:lnTo>
                <a:lnTo>
                  <a:pt x="879" y="221"/>
                </a:lnTo>
                <a:lnTo>
                  <a:pt x="876" y="216"/>
                </a:lnTo>
                <a:lnTo>
                  <a:pt x="873" y="210"/>
                </a:lnTo>
                <a:lnTo>
                  <a:pt x="870" y="207"/>
                </a:lnTo>
                <a:lnTo>
                  <a:pt x="867" y="201"/>
                </a:lnTo>
                <a:lnTo>
                  <a:pt x="864" y="195"/>
                </a:lnTo>
                <a:lnTo>
                  <a:pt x="861" y="189"/>
                </a:lnTo>
                <a:lnTo>
                  <a:pt x="858" y="183"/>
                </a:lnTo>
                <a:lnTo>
                  <a:pt x="855" y="180"/>
                </a:lnTo>
                <a:lnTo>
                  <a:pt x="852" y="174"/>
                </a:lnTo>
                <a:lnTo>
                  <a:pt x="846" y="168"/>
                </a:lnTo>
                <a:lnTo>
                  <a:pt x="843" y="162"/>
                </a:lnTo>
                <a:lnTo>
                  <a:pt x="837" y="156"/>
                </a:lnTo>
                <a:lnTo>
                  <a:pt x="831" y="150"/>
                </a:lnTo>
                <a:lnTo>
                  <a:pt x="828" y="145"/>
                </a:lnTo>
                <a:lnTo>
                  <a:pt x="822" y="139"/>
                </a:lnTo>
                <a:lnTo>
                  <a:pt x="819" y="133"/>
                </a:lnTo>
                <a:lnTo>
                  <a:pt x="811" y="127"/>
                </a:lnTo>
                <a:lnTo>
                  <a:pt x="805" y="121"/>
                </a:lnTo>
                <a:lnTo>
                  <a:pt x="799" y="118"/>
                </a:lnTo>
                <a:lnTo>
                  <a:pt x="793" y="112"/>
                </a:lnTo>
                <a:lnTo>
                  <a:pt x="787" y="106"/>
                </a:lnTo>
                <a:lnTo>
                  <a:pt x="778" y="103"/>
                </a:lnTo>
                <a:lnTo>
                  <a:pt x="772" y="97"/>
                </a:lnTo>
                <a:lnTo>
                  <a:pt x="766" y="94"/>
                </a:lnTo>
                <a:lnTo>
                  <a:pt x="757" y="88"/>
                </a:lnTo>
                <a:lnTo>
                  <a:pt x="748" y="85"/>
                </a:lnTo>
                <a:lnTo>
                  <a:pt x="739" y="79"/>
                </a:lnTo>
                <a:lnTo>
                  <a:pt x="731" y="76"/>
                </a:lnTo>
                <a:lnTo>
                  <a:pt x="722" y="73"/>
                </a:lnTo>
                <a:lnTo>
                  <a:pt x="710" y="71"/>
                </a:lnTo>
                <a:lnTo>
                  <a:pt x="701" y="68"/>
                </a:lnTo>
                <a:lnTo>
                  <a:pt x="692" y="65"/>
                </a:lnTo>
                <a:lnTo>
                  <a:pt x="680" y="62"/>
                </a:lnTo>
                <a:lnTo>
                  <a:pt x="668" y="59"/>
                </a:lnTo>
                <a:lnTo>
                  <a:pt x="657" y="56"/>
                </a:lnTo>
                <a:lnTo>
                  <a:pt x="648" y="53"/>
                </a:lnTo>
                <a:lnTo>
                  <a:pt x="633" y="53"/>
                </a:lnTo>
                <a:lnTo>
                  <a:pt x="621" y="50"/>
                </a:lnTo>
                <a:lnTo>
                  <a:pt x="609" y="50"/>
                </a:lnTo>
                <a:lnTo>
                  <a:pt x="597" y="50"/>
                </a:lnTo>
                <a:lnTo>
                  <a:pt x="583" y="47"/>
                </a:lnTo>
                <a:lnTo>
                  <a:pt x="571" y="47"/>
                </a:lnTo>
                <a:lnTo>
                  <a:pt x="556" y="47"/>
                </a:lnTo>
                <a:lnTo>
                  <a:pt x="544" y="47"/>
                </a:lnTo>
                <a:lnTo>
                  <a:pt x="529" y="44"/>
                </a:lnTo>
                <a:lnTo>
                  <a:pt x="518" y="44"/>
                </a:lnTo>
                <a:lnTo>
                  <a:pt x="506" y="44"/>
                </a:lnTo>
                <a:lnTo>
                  <a:pt x="494" y="47"/>
                </a:lnTo>
                <a:lnTo>
                  <a:pt x="485" y="47"/>
                </a:lnTo>
                <a:lnTo>
                  <a:pt x="473" y="47"/>
                </a:lnTo>
                <a:lnTo>
                  <a:pt x="461" y="47"/>
                </a:lnTo>
                <a:lnTo>
                  <a:pt x="449" y="47"/>
                </a:lnTo>
                <a:lnTo>
                  <a:pt x="438" y="47"/>
                </a:lnTo>
                <a:lnTo>
                  <a:pt x="429" y="50"/>
                </a:lnTo>
                <a:lnTo>
                  <a:pt x="417" y="50"/>
                </a:lnTo>
                <a:lnTo>
                  <a:pt x="408" y="53"/>
                </a:lnTo>
                <a:lnTo>
                  <a:pt x="399" y="53"/>
                </a:lnTo>
                <a:lnTo>
                  <a:pt x="387" y="56"/>
                </a:lnTo>
                <a:lnTo>
                  <a:pt x="378" y="56"/>
                </a:lnTo>
                <a:lnTo>
                  <a:pt x="370" y="59"/>
                </a:lnTo>
                <a:lnTo>
                  <a:pt x="361" y="62"/>
                </a:lnTo>
                <a:lnTo>
                  <a:pt x="352" y="62"/>
                </a:lnTo>
                <a:lnTo>
                  <a:pt x="343" y="65"/>
                </a:lnTo>
                <a:lnTo>
                  <a:pt x="334" y="68"/>
                </a:lnTo>
                <a:lnTo>
                  <a:pt x="325" y="68"/>
                </a:lnTo>
                <a:lnTo>
                  <a:pt x="316" y="71"/>
                </a:lnTo>
                <a:lnTo>
                  <a:pt x="307" y="73"/>
                </a:lnTo>
                <a:lnTo>
                  <a:pt x="302" y="76"/>
                </a:lnTo>
                <a:lnTo>
                  <a:pt x="293" y="79"/>
                </a:lnTo>
                <a:lnTo>
                  <a:pt x="287" y="82"/>
                </a:lnTo>
                <a:lnTo>
                  <a:pt x="278" y="85"/>
                </a:lnTo>
                <a:lnTo>
                  <a:pt x="272" y="88"/>
                </a:lnTo>
                <a:lnTo>
                  <a:pt x="266" y="91"/>
                </a:lnTo>
                <a:lnTo>
                  <a:pt x="257" y="94"/>
                </a:lnTo>
                <a:lnTo>
                  <a:pt x="251" y="97"/>
                </a:lnTo>
                <a:lnTo>
                  <a:pt x="245" y="100"/>
                </a:lnTo>
                <a:lnTo>
                  <a:pt x="236" y="103"/>
                </a:lnTo>
                <a:lnTo>
                  <a:pt x="230" y="106"/>
                </a:lnTo>
                <a:lnTo>
                  <a:pt x="225" y="109"/>
                </a:lnTo>
                <a:lnTo>
                  <a:pt x="219" y="115"/>
                </a:lnTo>
                <a:lnTo>
                  <a:pt x="213" y="118"/>
                </a:lnTo>
                <a:lnTo>
                  <a:pt x="207" y="121"/>
                </a:lnTo>
                <a:lnTo>
                  <a:pt x="201" y="124"/>
                </a:lnTo>
                <a:lnTo>
                  <a:pt x="198" y="130"/>
                </a:lnTo>
                <a:lnTo>
                  <a:pt x="192" y="133"/>
                </a:lnTo>
                <a:lnTo>
                  <a:pt x="186" y="139"/>
                </a:lnTo>
                <a:lnTo>
                  <a:pt x="180" y="142"/>
                </a:lnTo>
                <a:lnTo>
                  <a:pt x="177" y="147"/>
                </a:lnTo>
                <a:lnTo>
                  <a:pt x="165" y="153"/>
                </a:lnTo>
                <a:lnTo>
                  <a:pt x="156" y="162"/>
                </a:lnTo>
                <a:lnTo>
                  <a:pt x="151" y="174"/>
                </a:lnTo>
                <a:lnTo>
                  <a:pt x="142" y="183"/>
                </a:lnTo>
                <a:lnTo>
                  <a:pt x="133" y="192"/>
                </a:lnTo>
                <a:lnTo>
                  <a:pt x="127" y="204"/>
                </a:lnTo>
                <a:lnTo>
                  <a:pt x="124" y="207"/>
                </a:lnTo>
                <a:lnTo>
                  <a:pt x="121" y="213"/>
                </a:lnTo>
                <a:lnTo>
                  <a:pt x="118" y="218"/>
                </a:lnTo>
                <a:lnTo>
                  <a:pt x="115" y="224"/>
                </a:lnTo>
                <a:lnTo>
                  <a:pt x="109" y="233"/>
                </a:lnTo>
                <a:lnTo>
                  <a:pt x="103" y="242"/>
                </a:lnTo>
                <a:lnTo>
                  <a:pt x="97" y="254"/>
                </a:lnTo>
                <a:lnTo>
                  <a:pt x="94" y="263"/>
                </a:lnTo>
                <a:lnTo>
                  <a:pt x="88" y="272"/>
                </a:lnTo>
                <a:lnTo>
                  <a:pt x="85" y="284"/>
                </a:lnTo>
                <a:lnTo>
                  <a:pt x="83" y="292"/>
                </a:lnTo>
                <a:lnTo>
                  <a:pt x="80" y="301"/>
                </a:lnTo>
                <a:lnTo>
                  <a:pt x="77" y="307"/>
                </a:lnTo>
                <a:lnTo>
                  <a:pt x="74" y="316"/>
                </a:lnTo>
                <a:lnTo>
                  <a:pt x="71" y="325"/>
                </a:lnTo>
                <a:lnTo>
                  <a:pt x="68" y="331"/>
                </a:lnTo>
                <a:lnTo>
                  <a:pt x="68" y="340"/>
                </a:lnTo>
                <a:lnTo>
                  <a:pt x="68" y="346"/>
                </a:lnTo>
                <a:lnTo>
                  <a:pt x="65" y="352"/>
                </a:lnTo>
                <a:lnTo>
                  <a:pt x="65" y="360"/>
                </a:lnTo>
                <a:lnTo>
                  <a:pt x="65" y="363"/>
                </a:lnTo>
                <a:lnTo>
                  <a:pt x="62" y="369"/>
                </a:lnTo>
                <a:lnTo>
                  <a:pt x="62" y="375"/>
                </a:lnTo>
                <a:lnTo>
                  <a:pt x="62" y="381"/>
                </a:lnTo>
                <a:lnTo>
                  <a:pt x="62" y="390"/>
                </a:lnTo>
                <a:lnTo>
                  <a:pt x="65" y="396"/>
                </a:lnTo>
                <a:lnTo>
                  <a:pt x="65" y="402"/>
                </a:lnTo>
                <a:lnTo>
                  <a:pt x="65" y="408"/>
                </a:lnTo>
                <a:lnTo>
                  <a:pt x="65" y="411"/>
                </a:lnTo>
                <a:lnTo>
                  <a:pt x="65" y="411"/>
                </a:lnTo>
                <a:lnTo>
                  <a:pt x="3" y="446"/>
                </a:lnTo>
                <a:lnTo>
                  <a:pt x="3" y="443"/>
                </a:lnTo>
                <a:lnTo>
                  <a:pt x="3" y="443"/>
                </a:lnTo>
                <a:lnTo>
                  <a:pt x="0" y="437"/>
                </a:lnTo>
                <a:lnTo>
                  <a:pt x="0" y="432"/>
                </a:lnTo>
                <a:lnTo>
                  <a:pt x="0" y="423"/>
                </a:lnTo>
                <a:lnTo>
                  <a:pt x="0" y="414"/>
                </a:lnTo>
                <a:lnTo>
                  <a:pt x="0" y="408"/>
                </a:lnTo>
                <a:lnTo>
                  <a:pt x="0" y="402"/>
                </a:lnTo>
                <a:lnTo>
                  <a:pt x="3" y="396"/>
                </a:lnTo>
                <a:lnTo>
                  <a:pt x="3" y="390"/>
                </a:lnTo>
                <a:lnTo>
                  <a:pt x="3" y="384"/>
                </a:lnTo>
                <a:lnTo>
                  <a:pt x="3" y="375"/>
                </a:lnTo>
                <a:lnTo>
                  <a:pt x="3" y="369"/>
                </a:lnTo>
                <a:lnTo>
                  <a:pt x="6" y="363"/>
                </a:lnTo>
                <a:lnTo>
                  <a:pt x="6" y="355"/>
                </a:lnTo>
                <a:lnTo>
                  <a:pt x="9" y="349"/>
                </a:lnTo>
                <a:lnTo>
                  <a:pt x="9" y="340"/>
                </a:lnTo>
                <a:lnTo>
                  <a:pt x="11" y="331"/>
                </a:lnTo>
                <a:lnTo>
                  <a:pt x="11" y="325"/>
                </a:lnTo>
                <a:lnTo>
                  <a:pt x="14" y="316"/>
                </a:lnTo>
                <a:lnTo>
                  <a:pt x="17" y="307"/>
                </a:lnTo>
                <a:lnTo>
                  <a:pt x="20" y="298"/>
                </a:lnTo>
                <a:lnTo>
                  <a:pt x="23" y="289"/>
                </a:lnTo>
                <a:lnTo>
                  <a:pt x="26" y="281"/>
                </a:lnTo>
                <a:lnTo>
                  <a:pt x="32" y="272"/>
                </a:lnTo>
                <a:lnTo>
                  <a:pt x="35" y="263"/>
                </a:lnTo>
                <a:lnTo>
                  <a:pt x="38" y="254"/>
                </a:lnTo>
                <a:lnTo>
                  <a:pt x="44" y="242"/>
                </a:lnTo>
                <a:lnTo>
                  <a:pt x="47" y="233"/>
                </a:lnTo>
                <a:lnTo>
                  <a:pt x="53" y="224"/>
                </a:lnTo>
                <a:lnTo>
                  <a:pt x="59" y="216"/>
                </a:lnTo>
                <a:lnTo>
                  <a:pt x="65" y="207"/>
                </a:lnTo>
                <a:lnTo>
                  <a:pt x="71" y="198"/>
                </a:lnTo>
                <a:lnTo>
                  <a:pt x="80" y="189"/>
                </a:lnTo>
                <a:lnTo>
                  <a:pt x="85" y="180"/>
                </a:lnTo>
                <a:lnTo>
                  <a:pt x="94" y="171"/>
                </a:lnTo>
                <a:lnTo>
                  <a:pt x="100" y="159"/>
                </a:lnTo>
                <a:lnTo>
                  <a:pt x="109" y="153"/>
                </a:lnTo>
                <a:lnTo>
                  <a:pt x="118" y="145"/>
                </a:lnTo>
                <a:lnTo>
                  <a:pt x="130" y="136"/>
                </a:lnTo>
                <a:lnTo>
                  <a:pt x="139" y="127"/>
                </a:lnTo>
                <a:lnTo>
                  <a:pt x="151" y="118"/>
                </a:lnTo>
                <a:lnTo>
                  <a:pt x="159" y="109"/>
                </a:lnTo>
                <a:lnTo>
                  <a:pt x="171" y="100"/>
                </a:lnTo>
                <a:lnTo>
                  <a:pt x="183" y="94"/>
                </a:lnTo>
                <a:lnTo>
                  <a:pt x="198" y="85"/>
                </a:lnTo>
                <a:lnTo>
                  <a:pt x="210" y="79"/>
                </a:lnTo>
                <a:lnTo>
                  <a:pt x="222" y="71"/>
                </a:lnTo>
                <a:lnTo>
                  <a:pt x="236" y="65"/>
                </a:lnTo>
                <a:lnTo>
                  <a:pt x="251" y="59"/>
                </a:lnTo>
                <a:lnTo>
                  <a:pt x="266" y="53"/>
                </a:lnTo>
                <a:lnTo>
                  <a:pt x="284" y="44"/>
                </a:lnTo>
                <a:lnTo>
                  <a:pt x="299" y="38"/>
                </a:lnTo>
                <a:lnTo>
                  <a:pt x="316" y="35"/>
                </a:lnTo>
                <a:lnTo>
                  <a:pt x="334" y="29"/>
                </a:lnTo>
                <a:lnTo>
                  <a:pt x="355" y="23"/>
                </a:lnTo>
                <a:lnTo>
                  <a:pt x="373" y="20"/>
                </a:lnTo>
                <a:lnTo>
                  <a:pt x="393" y="17"/>
                </a:lnTo>
                <a:lnTo>
                  <a:pt x="414" y="11"/>
                </a:lnTo>
                <a:lnTo>
                  <a:pt x="432" y="8"/>
                </a:lnTo>
                <a:lnTo>
                  <a:pt x="452" y="5"/>
                </a:lnTo>
                <a:lnTo>
                  <a:pt x="470" y="5"/>
                </a:lnTo>
                <a:lnTo>
                  <a:pt x="488" y="2"/>
                </a:lnTo>
                <a:lnTo>
                  <a:pt x="506" y="2"/>
                </a:lnTo>
                <a:lnTo>
                  <a:pt x="523" y="0"/>
                </a:lnTo>
                <a:lnTo>
                  <a:pt x="541" y="2"/>
                </a:lnTo>
                <a:lnTo>
                  <a:pt x="556" y="2"/>
                </a:lnTo>
                <a:lnTo>
                  <a:pt x="574" y="2"/>
                </a:lnTo>
                <a:lnTo>
                  <a:pt x="589" y="2"/>
                </a:lnTo>
                <a:lnTo>
                  <a:pt x="603" y="5"/>
                </a:lnTo>
                <a:lnTo>
                  <a:pt x="618" y="8"/>
                </a:lnTo>
                <a:lnTo>
                  <a:pt x="633" y="11"/>
                </a:lnTo>
                <a:lnTo>
                  <a:pt x="648" y="14"/>
                </a:lnTo>
                <a:lnTo>
                  <a:pt x="663" y="17"/>
                </a:lnTo>
                <a:lnTo>
                  <a:pt x="674" y="20"/>
                </a:lnTo>
                <a:lnTo>
                  <a:pt x="689" y="26"/>
                </a:lnTo>
                <a:lnTo>
                  <a:pt x="701" y="29"/>
                </a:lnTo>
                <a:lnTo>
                  <a:pt x="716" y="35"/>
                </a:lnTo>
                <a:lnTo>
                  <a:pt x="725" y="38"/>
                </a:lnTo>
                <a:lnTo>
                  <a:pt x="737" y="44"/>
                </a:lnTo>
                <a:lnTo>
                  <a:pt x="748" y="50"/>
                </a:lnTo>
                <a:lnTo>
                  <a:pt x="760" y="56"/>
                </a:lnTo>
                <a:lnTo>
                  <a:pt x="769" y="62"/>
                </a:lnTo>
                <a:lnTo>
                  <a:pt x="781" y="68"/>
                </a:lnTo>
                <a:lnTo>
                  <a:pt x="790" y="73"/>
                </a:lnTo>
                <a:lnTo>
                  <a:pt x="799" y="82"/>
                </a:lnTo>
                <a:lnTo>
                  <a:pt x="808" y="88"/>
                </a:lnTo>
                <a:lnTo>
                  <a:pt x="816" y="94"/>
                </a:lnTo>
                <a:lnTo>
                  <a:pt x="825" y="100"/>
                </a:lnTo>
                <a:lnTo>
                  <a:pt x="834" y="109"/>
                </a:lnTo>
                <a:lnTo>
                  <a:pt x="843" y="118"/>
                </a:lnTo>
                <a:lnTo>
                  <a:pt x="849" y="124"/>
                </a:lnTo>
                <a:lnTo>
                  <a:pt x="855" y="130"/>
                </a:lnTo>
                <a:lnTo>
                  <a:pt x="864" y="139"/>
                </a:lnTo>
                <a:lnTo>
                  <a:pt x="870" y="145"/>
                </a:lnTo>
                <a:lnTo>
                  <a:pt x="876" y="153"/>
                </a:lnTo>
                <a:lnTo>
                  <a:pt x="882" y="159"/>
                </a:lnTo>
                <a:lnTo>
                  <a:pt x="887" y="168"/>
                </a:lnTo>
                <a:lnTo>
                  <a:pt x="893" y="177"/>
                </a:lnTo>
                <a:lnTo>
                  <a:pt x="899" y="183"/>
                </a:lnTo>
                <a:lnTo>
                  <a:pt x="905" y="192"/>
                </a:lnTo>
                <a:lnTo>
                  <a:pt x="908" y="198"/>
                </a:lnTo>
                <a:lnTo>
                  <a:pt x="911" y="207"/>
                </a:lnTo>
                <a:lnTo>
                  <a:pt x="917" y="213"/>
                </a:lnTo>
                <a:lnTo>
                  <a:pt x="920" y="218"/>
                </a:lnTo>
                <a:lnTo>
                  <a:pt x="926" y="227"/>
                </a:lnTo>
                <a:lnTo>
                  <a:pt x="926" y="233"/>
                </a:lnTo>
                <a:lnTo>
                  <a:pt x="929" y="239"/>
                </a:lnTo>
                <a:lnTo>
                  <a:pt x="932" y="245"/>
                </a:lnTo>
                <a:lnTo>
                  <a:pt x="935" y="251"/>
                </a:lnTo>
                <a:lnTo>
                  <a:pt x="938" y="257"/>
                </a:lnTo>
                <a:lnTo>
                  <a:pt x="941" y="263"/>
                </a:lnTo>
                <a:lnTo>
                  <a:pt x="941" y="269"/>
                </a:lnTo>
                <a:lnTo>
                  <a:pt x="944" y="275"/>
                </a:lnTo>
                <a:lnTo>
                  <a:pt x="947" y="284"/>
                </a:lnTo>
                <a:lnTo>
                  <a:pt x="950" y="292"/>
                </a:lnTo>
                <a:lnTo>
                  <a:pt x="950" y="298"/>
                </a:lnTo>
                <a:lnTo>
                  <a:pt x="950" y="307"/>
                </a:lnTo>
                <a:lnTo>
                  <a:pt x="953" y="307"/>
                </a:lnTo>
                <a:lnTo>
                  <a:pt x="958" y="313"/>
                </a:lnTo>
                <a:lnTo>
                  <a:pt x="961" y="319"/>
                </a:lnTo>
                <a:lnTo>
                  <a:pt x="964" y="325"/>
                </a:lnTo>
                <a:lnTo>
                  <a:pt x="970" y="331"/>
                </a:lnTo>
                <a:lnTo>
                  <a:pt x="973" y="337"/>
                </a:lnTo>
                <a:lnTo>
                  <a:pt x="976" y="343"/>
                </a:lnTo>
                <a:lnTo>
                  <a:pt x="979" y="349"/>
                </a:lnTo>
                <a:lnTo>
                  <a:pt x="982" y="358"/>
                </a:lnTo>
                <a:lnTo>
                  <a:pt x="982" y="363"/>
                </a:lnTo>
                <a:lnTo>
                  <a:pt x="982" y="372"/>
                </a:lnTo>
                <a:lnTo>
                  <a:pt x="979" y="378"/>
                </a:lnTo>
                <a:lnTo>
                  <a:pt x="976" y="387"/>
                </a:lnTo>
                <a:lnTo>
                  <a:pt x="970" y="393"/>
                </a:lnTo>
                <a:lnTo>
                  <a:pt x="938" y="390"/>
                </a:lnTo>
                <a:lnTo>
                  <a:pt x="938" y="3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25" name="Freeform 24"/>
          <p:cNvSpPr/>
          <p:nvPr/>
        </p:nvSpPr>
        <p:spPr bwMode="auto">
          <a:xfrm>
            <a:off x="1670050" y="1789113"/>
            <a:ext cx="492125" cy="401637"/>
          </a:xfrm>
          <a:custGeom>
            <a:avLst/>
            <a:gdLst>
              <a:gd name="T0" fmla="*/ 71 w 381"/>
              <a:gd name="T1" fmla="*/ 284 h 322"/>
              <a:gd name="T2" fmla="*/ 44 w 381"/>
              <a:gd name="T3" fmla="*/ 266 h 322"/>
              <a:gd name="T4" fmla="*/ 44 w 381"/>
              <a:gd name="T5" fmla="*/ 237 h 322"/>
              <a:gd name="T6" fmla="*/ 62 w 381"/>
              <a:gd name="T7" fmla="*/ 210 h 322"/>
              <a:gd name="T8" fmla="*/ 88 w 381"/>
              <a:gd name="T9" fmla="*/ 195 h 322"/>
              <a:gd name="T10" fmla="*/ 115 w 381"/>
              <a:gd name="T11" fmla="*/ 186 h 322"/>
              <a:gd name="T12" fmla="*/ 124 w 381"/>
              <a:gd name="T13" fmla="*/ 169 h 322"/>
              <a:gd name="T14" fmla="*/ 106 w 381"/>
              <a:gd name="T15" fmla="*/ 157 h 322"/>
              <a:gd name="T16" fmla="*/ 79 w 381"/>
              <a:gd name="T17" fmla="*/ 166 h 322"/>
              <a:gd name="T18" fmla="*/ 62 w 381"/>
              <a:gd name="T19" fmla="*/ 157 h 322"/>
              <a:gd name="T20" fmla="*/ 56 w 381"/>
              <a:gd name="T21" fmla="*/ 136 h 322"/>
              <a:gd name="T22" fmla="*/ 74 w 381"/>
              <a:gd name="T23" fmla="*/ 112 h 322"/>
              <a:gd name="T24" fmla="*/ 94 w 381"/>
              <a:gd name="T25" fmla="*/ 98 h 322"/>
              <a:gd name="T26" fmla="*/ 118 w 381"/>
              <a:gd name="T27" fmla="*/ 86 h 322"/>
              <a:gd name="T28" fmla="*/ 145 w 381"/>
              <a:gd name="T29" fmla="*/ 80 h 322"/>
              <a:gd name="T30" fmla="*/ 165 w 381"/>
              <a:gd name="T31" fmla="*/ 80 h 322"/>
              <a:gd name="T32" fmla="*/ 189 w 381"/>
              <a:gd name="T33" fmla="*/ 83 h 322"/>
              <a:gd name="T34" fmla="*/ 216 w 381"/>
              <a:gd name="T35" fmla="*/ 92 h 322"/>
              <a:gd name="T36" fmla="*/ 224 w 381"/>
              <a:gd name="T37" fmla="*/ 95 h 322"/>
              <a:gd name="T38" fmla="*/ 233 w 381"/>
              <a:gd name="T39" fmla="*/ 77 h 322"/>
              <a:gd name="T40" fmla="*/ 201 w 381"/>
              <a:gd name="T41" fmla="*/ 74 h 322"/>
              <a:gd name="T42" fmla="*/ 183 w 381"/>
              <a:gd name="T43" fmla="*/ 71 h 322"/>
              <a:gd name="T44" fmla="*/ 192 w 381"/>
              <a:gd name="T45" fmla="*/ 50 h 322"/>
              <a:gd name="T46" fmla="*/ 213 w 381"/>
              <a:gd name="T47" fmla="*/ 35 h 322"/>
              <a:gd name="T48" fmla="*/ 245 w 381"/>
              <a:gd name="T49" fmla="*/ 27 h 322"/>
              <a:gd name="T50" fmla="*/ 272 w 381"/>
              <a:gd name="T51" fmla="*/ 27 h 322"/>
              <a:gd name="T52" fmla="*/ 293 w 381"/>
              <a:gd name="T53" fmla="*/ 35 h 322"/>
              <a:gd name="T54" fmla="*/ 319 w 381"/>
              <a:gd name="T55" fmla="*/ 56 h 322"/>
              <a:gd name="T56" fmla="*/ 331 w 381"/>
              <a:gd name="T57" fmla="*/ 92 h 322"/>
              <a:gd name="T58" fmla="*/ 334 w 381"/>
              <a:gd name="T59" fmla="*/ 121 h 322"/>
              <a:gd name="T60" fmla="*/ 381 w 381"/>
              <a:gd name="T61" fmla="*/ 130 h 322"/>
              <a:gd name="T62" fmla="*/ 381 w 381"/>
              <a:gd name="T63" fmla="*/ 112 h 322"/>
              <a:gd name="T64" fmla="*/ 375 w 381"/>
              <a:gd name="T65" fmla="*/ 77 h 322"/>
              <a:gd name="T66" fmla="*/ 367 w 381"/>
              <a:gd name="T67" fmla="*/ 53 h 322"/>
              <a:gd name="T68" fmla="*/ 340 w 381"/>
              <a:gd name="T69" fmla="*/ 27 h 322"/>
              <a:gd name="T70" fmla="*/ 316 w 381"/>
              <a:gd name="T71" fmla="*/ 9 h 322"/>
              <a:gd name="T72" fmla="*/ 284 w 381"/>
              <a:gd name="T73" fmla="*/ 0 h 322"/>
              <a:gd name="T74" fmla="*/ 254 w 381"/>
              <a:gd name="T75" fmla="*/ 0 h 322"/>
              <a:gd name="T76" fmla="*/ 224 w 381"/>
              <a:gd name="T77" fmla="*/ 9 h 322"/>
              <a:gd name="T78" fmla="*/ 204 w 381"/>
              <a:gd name="T79" fmla="*/ 21 h 322"/>
              <a:gd name="T80" fmla="*/ 180 w 381"/>
              <a:gd name="T81" fmla="*/ 41 h 322"/>
              <a:gd name="T82" fmla="*/ 162 w 381"/>
              <a:gd name="T83" fmla="*/ 65 h 322"/>
              <a:gd name="T84" fmla="*/ 156 w 381"/>
              <a:gd name="T85" fmla="*/ 65 h 322"/>
              <a:gd name="T86" fmla="*/ 136 w 381"/>
              <a:gd name="T87" fmla="*/ 62 h 322"/>
              <a:gd name="T88" fmla="*/ 100 w 381"/>
              <a:gd name="T89" fmla="*/ 62 h 322"/>
              <a:gd name="T90" fmla="*/ 59 w 381"/>
              <a:gd name="T91" fmla="*/ 71 h 322"/>
              <a:gd name="T92" fmla="*/ 26 w 381"/>
              <a:gd name="T93" fmla="*/ 98 h 322"/>
              <a:gd name="T94" fmla="*/ 20 w 381"/>
              <a:gd name="T95" fmla="*/ 130 h 322"/>
              <a:gd name="T96" fmla="*/ 32 w 381"/>
              <a:gd name="T97" fmla="*/ 160 h 322"/>
              <a:gd name="T98" fmla="*/ 50 w 381"/>
              <a:gd name="T99" fmla="*/ 180 h 322"/>
              <a:gd name="T100" fmla="*/ 29 w 381"/>
              <a:gd name="T101" fmla="*/ 198 h 322"/>
              <a:gd name="T102" fmla="*/ 8 w 381"/>
              <a:gd name="T103" fmla="*/ 225 h 322"/>
              <a:gd name="T104" fmla="*/ 0 w 381"/>
              <a:gd name="T105" fmla="*/ 254 h 322"/>
              <a:gd name="T106" fmla="*/ 14 w 381"/>
              <a:gd name="T107" fmla="*/ 284 h 322"/>
              <a:gd name="T108" fmla="*/ 44 w 381"/>
              <a:gd name="T109" fmla="*/ 314 h 322"/>
              <a:gd name="T110" fmla="*/ 68 w 381"/>
              <a:gd name="T1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1" h="322">
                <a:moveTo>
                  <a:pt x="88" y="284"/>
                </a:moveTo>
                <a:lnTo>
                  <a:pt x="85" y="284"/>
                </a:lnTo>
                <a:lnTo>
                  <a:pt x="79" y="284"/>
                </a:lnTo>
                <a:lnTo>
                  <a:pt x="71" y="284"/>
                </a:lnTo>
                <a:lnTo>
                  <a:pt x="62" y="284"/>
                </a:lnTo>
                <a:lnTo>
                  <a:pt x="53" y="278"/>
                </a:lnTo>
                <a:lnTo>
                  <a:pt x="47" y="272"/>
                </a:lnTo>
                <a:lnTo>
                  <a:pt x="44" y="266"/>
                </a:lnTo>
                <a:lnTo>
                  <a:pt x="41" y="260"/>
                </a:lnTo>
                <a:lnTo>
                  <a:pt x="41" y="254"/>
                </a:lnTo>
                <a:lnTo>
                  <a:pt x="44" y="246"/>
                </a:lnTo>
                <a:lnTo>
                  <a:pt x="44" y="237"/>
                </a:lnTo>
                <a:lnTo>
                  <a:pt x="47" y="231"/>
                </a:lnTo>
                <a:lnTo>
                  <a:pt x="50" y="222"/>
                </a:lnTo>
                <a:lnTo>
                  <a:pt x="56" y="216"/>
                </a:lnTo>
                <a:lnTo>
                  <a:pt x="62" y="210"/>
                </a:lnTo>
                <a:lnTo>
                  <a:pt x="68" y="204"/>
                </a:lnTo>
                <a:lnTo>
                  <a:pt x="74" y="201"/>
                </a:lnTo>
                <a:lnTo>
                  <a:pt x="82" y="198"/>
                </a:lnTo>
                <a:lnTo>
                  <a:pt x="88" y="195"/>
                </a:lnTo>
                <a:lnTo>
                  <a:pt x="94" y="192"/>
                </a:lnTo>
                <a:lnTo>
                  <a:pt x="100" y="189"/>
                </a:lnTo>
                <a:lnTo>
                  <a:pt x="106" y="189"/>
                </a:lnTo>
                <a:lnTo>
                  <a:pt x="115" y="186"/>
                </a:lnTo>
                <a:lnTo>
                  <a:pt x="118" y="186"/>
                </a:lnTo>
                <a:lnTo>
                  <a:pt x="118" y="183"/>
                </a:lnTo>
                <a:lnTo>
                  <a:pt x="121" y="177"/>
                </a:lnTo>
                <a:lnTo>
                  <a:pt x="124" y="169"/>
                </a:lnTo>
                <a:lnTo>
                  <a:pt x="121" y="163"/>
                </a:lnTo>
                <a:lnTo>
                  <a:pt x="118" y="157"/>
                </a:lnTo>
                <a:lnTo>
                  <a:pt x="112" y="157"/>
                </a:lnTo>
                <a:lnTo>
                  <a:pt x="106" y="157"/>
                </a:lnTo>
                <a:lnTo>
                  <a:pt x="97" y="160"/>
                </a:lnTo>
                <a:lnTo>
                  <a:pt x="88" y="160"/>
                </a:lnTo>
                <a:lnTo>
                  <a:pt x="85" y="163"/>
                </a:lnTo>
                <a:lnTo>
                  <a:pt x="79" y="166"/>
                </a:lnTo>
                <a:lnTo>
                  <a:pt x="79" y="166"/>
                </a:lnTo>
                <a:lnTo>
                  <a:pt x="77" y="166"/>
                </a:lnTo>
                <a:lnTo>
                  <a:pt x="71" y="163"/>
                </a:lnTo>
                <a:lnTo>
                  <a:pt x="62" y="157"/>
                </a:lnTo>
                <a:lnTo>
                  <a:pt x="59" y="151"/>
                </a:lnTo>
                <a:lnTo>
                  <a:pt x="56" y="145"/>
                </a:lnTo>
                <a:lnTo>
                  <a:pt x="56" y="142"/>
                </a:lnTo>
                <a:lnTo>
                  <a:pt x="56" y="136"/>
                </a:lnTo>
                <a:lnTo>
                  <a:pt x="59" y="130"/>
                </a:lnTo>
                <a:lnTo>
                  <a:pt x="62" y="124"/>
                </a:lnTo>
                <a:lnTo>
                  <a:pt x="68" y="118"/>
                </a:lnTo>
                <a:lnTo>
                  <a:pt x="74" y="112"/>
                </a:lnTo>
                <a:lnTo>
                  <a:pt x="77" y="109"/>
                </a:lnTo>
                <a:lnTo>
                  <a:pt x="82" y="106"/>
                </a:lnTo>
                <a:lnTo>
                  <a:pt x="88" y="104"/>
                </a:lnTo>
                <a:lnTo>
                  <a:pt x="94" y="98"/>
                </a:lnTo>
                <a:lnTo>
                  <a:pt x="100" y="95"/>
                </a:lnTo>
                <a:lnTo>
                  <a:pt x="106" y="92"/>
                </a:lnTo>
                <a:lnTo>
                  <a:pt x="115" y="89"/>
                </a:lnTo>
                <a:lnTo>
                  <a:pt x="118" y="86"/>
                </a:lnTo>
                <a:lnTo>
                  <a:pt x="124" y="83"/>
                </a:lnTo>
                <a:lnTo>
                  <a:pt x="130" y="83"/>
                </a:lnTo>
                <a:lnTo>
                  <a:pt x="139" y="83"/>
                </a:lnTo>
                <a:lnTo>
                  <a:pt x="145" y="80"/>
                </a:lnTo>
                <a:lnTo>
                  <a:pt x="148" y="80"/>
                </a:lnTo>
                <a:lnTo>
                  <a:pt x="153" y="80"/>
                </a:lnTo>
                <a:lnTo>
                  <a:pt x="159" y="80"/>
                </a:lnTo>
                <a:lnTo>
                  <a:pt x="165" y="80"/>
                </a:lnTo>
                <a:lnTo>
                  <a:pt x="171" y="80"/>
                </a:lnTo>
                <a:lnTo>
                  <a:pt x="174" y="80"/>
                </a:lnTo>
                <a:lnTo>
                  <a:pt x="180" y="83"/>
                </a:lnTo>
                <a:lnTo>
                  <a:pt x="189" y="83"/>
                </a:lnTo>
                <a:lnTo>
                  <a:pt x="198" y="83"/>
                </a:lnTo>
                <a:lnTo>
                  <a:pt x="204" y="86"/>
                </a:lnTo>
                <a:lnTo>
                  <a:pt x="213" y="89"/>
                </a:lnTo>
                <a:lnTo>
                  <a:pt x="216" y="92"/>
                </a:lnTo>
                <a:lnTo>
                  <a:pt x="222" y="95"/>
                </a:lnTo>
                <a:lnTo>
                  <a:pt x="222" y="95"/>
                </a:lnTo>
                <a:lnTo>
                  <a:pt x="224" y="95"/>
                </a:lnTo>
                <a:lnTo>
                  <a:pt x="224" y="95"/>
                </a:lnTo>
                <a:lnTo>
                  <a:pt x="230" y="92"/>
                </a:lnTo>
                <a:lnTo>
                  <a:pt x="236" y="89"/>
                </a:lnTo>
                <a:lnTo>
                  <a:pt x="236" y="83"/>
                </a:lnTo>
                <a:lnTo>
                  <a:pt x="233" y="77"/>
                </a:lnTo>
                <a:lnTo>
                  <a:pt x="224" y="74"/>
                </a:lnTo>
                <a:lnTo>
                  <a:pt x="216" y="74"/>
                </a:lnTo>
                <a:lnTo>
                  <a:pt x="207" y="74"/>
                </a:lnTo>
                <a:lnTo>
                  <a:pt x="201" y="74"/>
                </a:lnTo>
                <a:lnTo>
                  <a:pt x="195" y="74"/>
                </a:lnTo>
                <a:lnTo>
                  <a:pt x="192" y="74"/>
                </a:lnTo>
                <a:lnTo>
                  <a:pt x="189" y="74"/>
                </a:lnTo>
                <a:lnTo>
                  <a:pt x="183" y="71"/>
                </a:lnTo>
                <a:lnTo>
                  <a:pt x="183" y="68"/>
                </a:lnTo>
                <a:lnTo>
                  <a:pt x="183" y="62"/>
                </a:lnTo>
                <a:lnTo>
                  <a:pt x="189" y="56"/>
                </a:lnTo>
                <a:lnTo>
                  <a:pt x="192" y="50"/>
                </a:lnTo>
                <a:lnTo>
                  <a:pt x="198" y="47"/>
                </a:lnTo>
                <a:lnTo>
                  <a:pt x="201" y="44"/>
                </a:lnTo>
                <a:lnTo>
                  <a:pt x="207" y="41"/>
                </a:lnTo>
                <a:lnTo>
                  <a:pt x="213" y="35"/>
                </a:lnTo>
                <a:lnTo>
                  <a:pt x="222" y="33"/>
                </a:lnTo>
                <a:lnTo>
                  <a:pt x="227" y="30"/>
                </a:lnTo>
                <a:lnTo>
                  <a:pt x="236" y="30"/>
                </a:lnTo>
                <a:lnTo>
                  <a:pt x="245" y="27"/>
                </a:lnTo>
                <a:lnTo>
                  <a:pt x="254" y="27"/>
                </a:lnTo>
                <a:lnTo>
                  <a:pt x="260" y="27"/>
                </a:lnTo>
                <a:lnTo>
                  <a:pt x="266" y="27"/>
                </a:lnTo>
                <a:lnTo>
                  <a:pt x="272" y="27"/>
                </a:lnTo>
                <a:lnTo>
                  <a:pt x="278" y="30"/>
                </a:lnTo>
                <a:lnTo>
                  <a:pt x="284" y="30"/>
                </a:lnTo>
                <a:lnTo>
                  <a:pt x="290" y="33"/>
                </a:lnTo>
                <a:lnTo>
                  <a:pt x="293" y="35"/>
                </a:lnTo>
                <a:lnTo>
                  <a:pt x="298" y="38"/>
                </a:lnTo>
                <a:lnTo>
                  <a:pt x="307" y="41"/>
                </a:lnTo>
                <a:lnTo>
                  <a:pt x="313" y="50"/>
                </a:lnTo>
                <a:lnTo>
                  <a:pt x="319" y="56"/>
                </a:lnTo>
                <a:lnTo>
                  <a:pt x="322" y="65"/>
                </a:lnTo>
                <a:lnTo>
                  <a:pt x="325" y="77"/>
                </a:lnTo>
                <a:lnTo>
                  <a:pt x="331" y="86"/>
                </a:lnTo>
                <a:lnTo>
                  <a:pt x="331" y="92"/>
                </a:lnTo>
                <a:lnTo>
                  <a:pt x="334" y="101"/>
                </a:lnTo>
                <a:lnTo>
                  <a:pt x="334" y="109"/>
                </a:lnTo>
                <a:lnTo>
                  <a:pt x="334" y="115"/>
                </a:lnTo>
                <a:lnTo>
                  <a:pt x="334" y="121"/>
                </a:lnTo>
                <a:lnTo>
                  <a:pt x="334" y="127"/>
                </a:lnTo>
                <a:lnTo>
                  <a:pt x="334" y="130"/>
                </a:lnTo>
                <a:lnTo>
                  <a:pt x="334" y="130"/>
                </a:lnTo>
                <a:lnTo>
                  <a:pt x="381" y="130"/>
                </a:lnTo>
                <a:lnTo>
                  <a:pt x="381" y="130"/>
                </a:lnTo>
                <a:lnTo>
                  <a:pt x="381" y="127"/>
                </a:lnTo>
                <a:lnTo>
                  <a:pt x="381" y="121"/>
                </a:lnTo>
                <a:lnTo>
                  <a:pt x="381" y="112"/>
                </a:lnTo>
                <a:lnTo>
                  <a:pt x="381" y="106"/>
                </a:lnTo>
                <a:lnTo>
                  <a:pt x="381" y="98"/>
                </a:lnTo>
                <a:lnTo>
                  <a:pt x="378" y="86"/>
                </a:lnTo>
                <a:lnTo>
                  <a:pt x="375" y="77"/>
                </a:lnTo>
                <a:lnTo>
                  <a:pt x="372" y="71"/>
                </a:lnTo>
                <a:lnTo>
                  <a:pt x="369" y="65"/>
                </a:lnTo>
                <a:lnTo>
                  <a:pt x="367" y="59"/>
                </a:lnTo>
                <a:lnTo>
                  <a:pt x="367" y="53"/>
                </a:lnTo>
                <a:lnTo>
                  <a:pt x="361" y="44"/>
                </a:lnTo>
                <a:lnTo>
                  <a:pt x="352" y="35"/>
                </a:lnTo>
                <a:lnTo>
                  <a:pt x="346" y="30"/>
                </a:lnTo>
                <a:lnTo>
                  <a:pt x="340" y="27"/>
                </a:lnTo>
                <a:lnTo>
                  <a:pt x="337" y="21"/>
                </a:lnTo>
                <a:lnTo>
                  <a:pt x="331" y="18"/>
                </a:lnTo>
                <a:lnTo>
                  <a:pt x="322" y="12"/>
                </a:lnTo>
                <a:lnTo>
                  <a:pt x="316" y="9"/>
                </a:lnTo>
                <a:lnTo>
                  <a:pt x="307" y="6"/>
                </a:lnTo>
                <a:lnTo>
                  <a:pt x="301" y="6"/>
                </a:lnTo>
                <a:lnTo>
                  <a:pt x="293" y="3"/>
                </a:lnTo>
                <a:lnTo>
                  <a:pt x="284" y="0"/>
                </a:lnTo>
                <a:lnTo>
                  <a:pt x="275" y="0"/>
                </a:lnTo>
                <a:lnTo>
                  <a:pt x="269" y="0"/>
                </a:lnTo>
                <a:lnTo>
                  <a:pt x="260" y="0"/>
                </a:lnTo>
                <a:lnTo>
                  <a:pt x="254" y="0"/>
                </a:lnTo>
                <a:lnTo>
                  <a:pt x="245" y="3"/>
                </a:lnTo>
                <a:lnTo>
                  <a:pt x="239" y="6"/>
                </a:lnTo>
                <a:lnTo>
                  <a:pt x="233" y="6"/>
                </a:lnTo>
                <a:lnTo>
                  <a:pt x="224" y="9"/>
                </a:lnTo>
                <a:lnTo>
                  <a:pt x="222" y="12"/>
                </a:lnTo>
                <a:lnTo>
                  <a:pt x="216" y="15"/>
                </a:lnTo>
                <a:lnTo>
                  <a:pt x="210" y="18"/>
                </a:lnTo>
                <a:lnTo>
                  <a:pt x="204" y="21"/>
                </a:lnTo>
                <a:lnTo>
                  <a:pt x="201" y="24"/>
                </a:lnTo>
                <a:lnTo>
                  <a:pt x="198" y="27"/>
                </a:lnTo>
                <a:lnTo>
                  <a:pt x="186" y="33"/>
                </a:lnTo>
                <a:lnTo>
                  <a:pt x="180" y="41"/>
                </a:lnTo>
                <a:lnTo>
                  <a:pt x="174" y="47"/>
                </a:lnTo>
                <a:lnTo>
                  <a:pt x="171" y="53"/>
                </a:lnTo>
                <a:lnTo>
                  <a:pt x="165" y="59"/>
                </a:lnTo>
                <a:lnTo>
                  <a:pt x="162" y="65"/>
                </a:lnTo>
                <a:lnTo>
                  <a:pt x="162" y="65"/>
                </a:lnTo>
                <a:lnTo>
                  <a:pt x="162" y="68"/>
                </a:lnTo>
                <a:lnTo>
                  <a:pt x="159" y="68"/>
                </a:lnTo>
                <a:lnTo>
                  <a:pt x="156" y="65"/>
                </a:lnTo>
                <a:lnTo>
                  <a:pt x="153" y="65"/>
                </a:lnTo>
                <a:lnTo>
                  <a:pt x="148" y="65"/>
                </a:lnTo>
                <a:lnTo>
                  <a:pt x="142" y="62"/>
                </a:lnTo>
                <a:lnTo>
                  <a:pt x="136" y="62"/>
                </a:lnTo>
                <a:lnTo>
                  <a:pt x="127" y="62"/>
                </a:lnTo>
                <a:lnTo>
                  <a:pt x="118" y="62"/>
                </a:lnTo>
                <a:lnTo>
                  <a:pt x="109" y="62"/>
                </a:lnTo>
                <a:lnTo>
                  <a:pt x="100" y="62"/>
                </a:lnTo>
                <a:lnTo>
                  <a:pt x="88" y="62"/>
                </a:lnTo>
                <a:lnTo>
                  <a:pt x="79" y="65"/>
                </a:lnTo>
                <a:lnTo>
                  <a:pt x="68" y="68"/>
                </a:lnTo>
                <a:lnTo>
                  <a:pt x="59" y="71"/>
                </a:lnTo>
                <a:lnTo>
                  <a:pt x="50" y="77"/>
                </a:lnTo>
                <a:lnTo>
                  <a:pt x="41" y="83"/>
                </a:lnTo>
                <a:lnTo>
                  <a:pt x="32" y="89"/>
                </a:lnTo>
                <a:lnTo>
                  <a:pt x="26" y="98"/>
                </a:lnTo>
                <a:lnTo>
                  <a:pt x="23" y="106"/>
                </a:lnTo>
                <a:lnTo>
                  <a:pt x="20" y="112"/>
                </a:lnTo>
                <a:lnTo>
                  <a:pt x="20" y="121"/>
                </a:lnTo>
                <a:lnTo>
                  <a:pt x="20" y="130"/>
                </a:lnTo>
                <a:lnTo>
                  <a:pt x="23" y="136"/>
                </a:lnTo>
                <a:lnTo>
                  <a:pt x="26" y="145"/>
                </a:lnTo>
                <a:lnTo>
                  <a:pt x="29" y="151"/>
                </a:lnTo>
                <a:lnTo>
                  <a:pt x="32" y="160"/>
                </a:lnTo>
                <a:lnTo>
                  <a:pt x="35" y="166"/>
                </a:lnTo>
                <a:lnTo>
                  <a:pt x="41" y="169"/>
                </a:lnTo>
                <a:lnTo>
                  <a:pt x="47" y="177"/>
                </a:lnTo>
                <a:lnTo>
                  <a:pt x="50" y="180"/>
                </a:lnTo>
                <a:lnTo>
                  <a:pt x="44" y="183"/>
                </a:lnTo>
                <a:lnTo>
                  <a:pt x="38" y="189"/>
                </a:lnTo>
                <a:lnTo>
                  <a:pt x="32" y="192"/>
                </a:lnTo>
                <a:lnTo>
                  <a:pt x="29" y="198"/>
                </a:lnTo>
                <a:lnTo>
                  <a:pt x="23" y="204"/>
                </a:lnTo>
                <a:lnTo>
                  <a:pt x="17" y="210"/>
                </a:lnTo>
                <a:lnTo>
                  <a:pt x="11" y="216"/>
                </a:lnTo>
                <a:lnTo>
                  <a:pt x="8" y="225"/>
                </a:lnTo>
                <a:lnTo>
                  <a:pt x="3" y="231"/>
                </a:lnTo>
                <a:lnTo>
                  <a:pt x="3" y="240"/>
                </a:lnTo>
                <a:lnTo>
                  <a:pt x="0" y="246"/>
                </a:lnTo>
                <a:lnTo>
                  <a:pt x="0" y="254"/>
                </a:lnTo>
                <a:lnTo>
                  <a:pt x="3" y="263"/>
                </a:lnTo>
                <a:lnTo>
                  <a:pt x="5" y="272"/>
                </a:lnTo>
                <a:lnTo>
                  <a:pt x="8" y="278"/>
                </a:lnTo>
                <a:lnTo>
                  <a:pt x="14" y="284"/>
                </a:lnTo>
                <a:lnTo>
                  <a:pt x="20" y="290"/>
                </a:lnTo>
                <a:lnTo>
                  <a:pt x="26" y="296"/>
                </a:lnTo>
                <a:lnTo>
                  <a:pt x="35" y="305"/>
                </a:lnTo>
                <a:lnTo>
                  <a:pt x="44" y="314"/>
                </a:lnTo>
                <a:lnTo>
                  <a:pt x="53" y="317"/>
                </a:lnTo>
                <a:lnTo>
                  <a:pt x="62" y="320"/>
                </a:lnTo>
                <a:lnTo>
                  <a:pt x="65" y="322"/>
                </a:lnTo>
                <a:lnTo>
                  <a:pt x="68" y="322"/>
                </a:lnTo>
                <a:lnTo>
                  <a:pt x="88" y="284"/>
                </a:lnTo>
                <a:lnTo>
                  <a:pt x="88" y="2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254625"/>
            <a:ext cx="103187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1042988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reeform 6"/>
          <p:cNvSpPr/>
          <p:nvPr/>
        </p:nvSpPr>
        <p:spPr bwMode="auto">
          <a:xfrm>
            <a:off x="3406775" y="5848350"/>
            <a:ext cx="390525" cy="288925"/>
          </a:xfrm>
          <a:custGeom>
            <a:avLst/>
            <a:gdLst>
              <a:gd name="T0" fmla="*/ 0 w 246"/>
              <a:gd name="T1" fmla="*/ 109 h 182"/>
              <a:gd name="T2" fmla="*/ 77 w 246"/>
              <a:gd name="T3" fmla="*/ 182 h 182"/>
              <a:gd name="T4" fmla="*/ 246 w 246"/>
              <a:gd name="T5" fmla="*/ 69 h 182"/>
              <a:gd name="T6" fmla="*/ 187 w 246"/>
              <a:gd name="T7" fmla="*/ 0 h 182"/>
              <a:gd name="T8" fmla="*/ 0 w 246"/>
              <a:gd name="T9" fmla="*/ 109 h 182"/>
              <a:gd name="T10" fmla="*/ 0 w 246"/>
              <a:gd name="T11" fmla="*/ 109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6" h="182">
                <a:moveTo>
                  <a:pt x="0" y="109"/>
                </a:moveTo>
                <a:lnTo>
                  <a:pt x="77" y="182"/>
                </a:lnTo>
                <a:lnTo>
                  <a:pt x="246" y="69"/>
                </a:lnTo>
                <a:lnTo>
                  <a:pt x="187" y="0"/>
                </a:lnTo>
                <a:lnTo>
                  <a:pt x="0" y="109"/>
                </a:lnTo>
                <a:lnTo>
                  <a:pt x="0" y="109"/>
                </a:lnTo>
                <a:close/>
              </a:path>
            </a:pathLst>
          </a:custGeom>
          <a:solidFill>
            <a:srgbClr val="FF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1" name="Freeform 7"/>
          <p:cNvSpPr/>
          <p:nvPr/>
        </p:nvSpPr>
        <p:spPr bwMode="auto">
          <a:xfrm>
            <a:off x="1931988" y="5537200"/>
            <a:ext cx="349250" cy="374650"/>
          </a:xfrm>
          <a:custGeom>
            <a:avLst/>
            <a:gdLst>
              <a:gd name="T0" fmla="*/ 0 w 220"/>
              <a:gd name="T1" fmla="*/ 196 h 236"/>
              <a:gd name="T2" fmla="*/ 161 w 220"/>
              <a:gd name="T3" fmla="*/ 0 h 236"/>
              <a:gd name="T4" fmla="*/ 220 w 220"/>
              <a:gd name="T5" fmla="*/ 17 h 236"/>
              <a:gd name="T6" fmla="*/ 190 w 220"/>
              <a:gd name="T7" fmla="*/ 150 h 236"/>
              <a:gd name="T8" fmla="*/ 99 w 220"/>
              <a:gd name="T9" fmla="*/ 222 h 236"/>
              <a:gd name="T10" fmla="*/ 41 w 220"/>
              <a:gd name="T11" fmla="*/ 236 h 236"/>
              <a:gd name="T12" fmla="*/ 0 w 220"/>
              <a:gd name="T13" fmla="*/ 196 h 236"/>
              <a:gd name="T14" fmla="*/ 0 w 220"/>
              <a:gd name="T15" fmla="*/ 19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0" h="236">
                <a:moveTo>
                  <a:pt x="0" y="196"/>
                </a:moveTo>
                <a:lnTo>
                  <a:pt x="161" y="0"/>
                </a:lnTo>
                <a:lnTo>
                  <a:pt x="220" y="17"/>
                </a:lnTo>
                <a:lnTo>
                  <a:pt x="190" y="150"/>
                </a:lnTo>
                <a:lnTo>
                  <a:pt x="99" y="222"/>
                </a:lnTo>
                <a:lnTo>
                  <a:pt x="41" y="236"/>
                </a:lnTo>
                <a:lnTo>
                  <a:pt x="0" y="196"/>
                </a:lnTo>
                <a:lnTo>
                  <a:pt x="0" y="196"/>
                </a:lnTo>
                <a:close/>
              </a:path>
            </a:pathLst>
          </a:custGeom>
          <a:solidFill>
            <a:srgbClr val="7AB3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3" name="Freeform 9"/>
          <p:cNvSpPr/>
          <p:nvPr/>
        </p:nvSpPr>
        <p:spPr bwMode="auto">
          <a:xfrm>
            <a:off x="3536950" y="5843588"/>
            <a:ext cx="633413" cy="565150"/>
          </a:xfrm>
          <a:custGeom>
            <a:avLst/>
            <a:gdLst>
              <a:gd name="T0" fmla="*/ 0 w 399"/>
              <a:gd name="T1" fmla="*/ 254 h 356"/>
              <a:gd name="T2" fmla="*/ 150 w 399"/>
              <a:gd name="T3" fmla="*/ 78 h 356"/>
              <a:gd name="T4" fmla="*/ 305 w 399"/>
              <a:gd name="T5" fmla="*/ 0 h 356"/>
              <a:gd name="T6" fmla="*/ 388 w 399"/>
              <a:gd name="T7" fmla="*/ 21 h 356"/>
              <a:gd name="T8" fmla="*/ 399 w 399"/>
              <a:gd name="T9" fmla="*/ 86 h 356"/>
              <a:gd name="T10" fmla="*/ 372 w 399"/>
              <a:gd name="T11" fmla="*/ 158 h 356"/>
              <a:gd name="T12" fmla="*/ 303 w 399"/>
              <a:gd name="T13" fmla="*/ 246 h 356"/>
              <a:gd name="T14" fmla="*/ 153 w 399"/>
              <a:gd name="T15" fmla="*/ 337 h 356"/>
              <a:gd name="T16" fmla="*/ 94 w 399"/>
              <a:gd name="T17" fmla="*/ 356 h 356"/>
              <a:gd name="T18" fmla="*/ 25 w 399"/>
              <a:gd name="T19" fmla="*/ 334 h 356"/>
              <a:gd name="T20" fmla="*/ 0 w 399"/>
              <a:gd name="T21" fmla="*/ 254 h 356"/>
              <a:gd name="T22" fmla="*/ 0 w 399"/>
              <a:gd name="T23" fmla="*/ 25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9" h="356">
                <a:moveTo>
                  <a:pt x="0" y="254"/>
                </a:moveTo>
                <a:lnTo>
                  <a:pt x="150" y="78"/>
                </a:lnTo>
                <a:lnTo>
                  <a:pt x="305" y="0"/>
                </a:lnTo>
                <a:lnTo>
                  <a:pt x="388" y="21"/>
                </a:lnTo>
                <a:lnTo>
                  <a:pt x="399" y="86"/>
                </a:lnTo>
                <a:lnTo>
                  <a:pt x="372" y="158"/>
                </a:lnTo>
                <a:lnTo>
                  <a:pt x="303" y="246"/>
                </a:lnTo>
                <a:lnTo>
                  <a:pt x="153" y="337"/>
                </a:lnTo>
                <a:lnTo>
                  <a:pt x="94" y="356"/>
                </a:lnTo>
                <a:lnTo>
                  <a:pt x="25" y="334"/>
                </a:lnTo>
                <a:lnTo>
                  <a:pt x="0" y="254"/>
                </a:lnTo>
                <a:lnTo>
                  <a:pt x="0" y="254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4" name="Freeform 10"/>
          <p:cNvSpPr/>
          <p:nvPr/>
        </p:nvSpPr>
        <p:spPr bwMode="auto">
          <a:xfrm>
            <a:off x="2195513" y="5207000"/>
            <a:ext cx="1584325" cy="900113"/>
          </a:xfrm>
          <a:custGeom>
            <a:avLst/>
            <a:gdLst>
              <a:gd name="T0" fmla="*/ 0 w 998"/>
              <a:gd name="T1" fmla="*/ 380 h 567"/>
              <a:gd name="T2" fmla="*/ 62 w 998"/>
              <a:gd name="T3" fmla="*/ 187 h 567"/>
              <a:gd name="T4" fmla="*/ 179 w 998"/>
              <a:gd name="T5" fmla="*/ 216 h 567"/>
              <a:gd name="T6" fmla="*/ 254 w 998"/>
              <a:gd name="T7" fmla="*/ 160 h 567"/>
              <a:gd name="T8" fmla="*/ 230 w 998"/>
              <a:gd name="T9" fmla="*/ 0 h 567"/>
              <a:gd name="T10" fmla="*/ 747 w 998"/>
              <a:gd name="T11" fmla="*/ 37 h 567"/>
              <a:gd name="T12" fmla="*/ 771 w 998"/>
              <a:gd name="T13" fmla="*/ 110 h 567"/>
              <a:gd name="T14" fmla="*/ 942 w 998"/>
              <a:gd name="T15" fmla="*/ 249 h 567"/>
              <a:gd name="T16" fmla="*/ 998 w 998"/>
              <a:gd name="T17" fmla="*/ 358 h 567"/>
              <a:gd name="T18" fmla="*/ 720 w 998"/>
              <a:gd name="T19" fmla="*/ 567 h 567"/>
              <a:gd name="T20" fmla="*/ 618 w 998"/>
              <a:gd name="T21" fmla="*/ 409 h 567"/>
              <a:gd name="T22" fmla="*/ 551 w 998"/>
              <a:gd name="T23" fmla="*/ 361 h 567"/>
              <a:gd name="T24" fmla="*/ 412 w 998"/>
              <a:gd name="T25" fmla="*/ 463 h 567"/>
              <a:gd name="T26" fmla="*/ 268 w 998"/>
              <a:gd name="T27" fmla="*/ 473 h 567"/>
              <a:gd name="T28" fmla="*/ 0 w 998"/>
              <a:gd name="T29" fmla="*/ 380 h 567"/>
              <a:gd name="T30" fmla="*/ 0 w 998"/>
              <a:gd name="T31" fmla="*/ 380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98" h="567">
                <a:moveTo>
                  <a:pt x="0" y="380"/>
                </a:moveTo>
                <a:lnTo>
                  <a:pt x="62" y="187"/>
                </a:lnTo>
                <a:lnTo>
                  <a:pt x="179" y="216"/>
                </a:lnTo>
                <a:lnTo>
                  <a:pt x="254" y="160"/>
                </a:lnTo>
                <a:lnTo>
                  <a:pt x="230" y="0"/>
                </a:lnTo>
                <a:lnTo>
                  <a:pt x="747" y="37"/>
                </a:lnTo>
                <a:lnTo>
                  <a:pt x="771" y="110"/>
                </a:lnTo>
                <a:lnTo>
                  <a:pt x="942" y="249"/>
                </a:lnTo>
                <a:lnTo>
                  <a:pt x="998" y="358"/>
                </a:lnTo>
                <a:lnTo>
                  <a:pt x="720" y="567"/>
                </a:lnTo>
                <a:lnTo>
                  <a:pt x="618" y="409"/>
                </a:lnTo>
                <a:lnTo>
                  <a:pt x="551" y="361"/>
                </a:lnTo>
                <a:lnTo>
                  <a:pt x="412" y="463"/>
                </a:lnTo>
                <a:lnTo>
                  <a:pt x="268" y="473"/>
                </a:lnTo>
                <a:lnTo>
                  <a:pt x="0" y="380"/>
                </a:lnTo>
                <a:lnTo>
                  <a:pt x="0" y="380"/>
                </a:lnTo>
                <a:close/>
              </a:path>
            </a:pathLst>
          </a:custGeom>
          <a:solidFill>
            <a:srgbClr val="6E99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5" name="Freeform 11"/>
          <p:cNvSpPr/>
          <p:nvPr/>
        </p:nvSpPr>
        <p:spPr bwMode="auto">
          <a:xfrm>
            <a:off x="595313" y="1525588"/>
            <a:ext cx="849312" cy="1597025"/>
          </a:xfrm>
          <a:custGeom>
            <a:avLst/>
            <a:gdLst>
              <a:gd name="T0" fmla="*/ 115 w 535"/>
              <a:gd name="T1" fmla="*/ 27 h 1006"/>
              <a:gd name="T2" fmla="*/ 158 w 535"/>
              <a:gd name="T3" fmla="*/ 0 h 1006"/>
              <a:gd name="T4" fmla="*/ 535 w 535"/>
              <a:gd name="T5" fmla="*/ 361 h 1006"/>
              <a:gd name="T6" fmla="*/ 513 w 535"/>
              <a:gd name="T7" fmla="*/ 1006 h 1006"/>
              <a:gd name="T8" fmla="*/ 0 w 535"/>
              <a:gd name="T9" fmla="*/ 591 h 1006"/>
              <a:gd name="T10" fmla="*/ 115 w 535"/>
              <a:gd name="T11" fmla="*/ 27 h 1006"/>
              <a:gd name="T12" fmla="*/ 115 w 535"/>
              <a:gd name="T13" fmla="*/ 27 h 10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5" h="1006">
                <a:moveTo>
                  <a:pt x="115" y="27"/>
                </a:moveTo>
                <a:lnTo>
                  <a:pt x="158" y="0"/>
                </a:lnTo>
                <a:lnTo>
                  <a:pt x="535" y="361"/>
                </a:lnTo>
                <a:lnTo>
                  <a:pt x="513" y="1006"/>
                </a:lnTo>
                <a:lnTo>
                  <a:pt x="0" y="591"/>
                </a:lnTo>
                <a:lnTo>
                  <a:pt x="115" y="27"/>
                </a:lnTo>
                <a:lnTo>
                  <a:pt x="115" y="27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7" name="Freeform 13"/>
          <p:cNvSpPr/>
          <p:nvPr/>
        </p:nvSpPr>
        <p:spPr bwMode="auto">
          <a:xfrm>
            <a:off x="1554163" y="3597275"/>
            <a:ext cx="374650" cy="220663"/>
          </a:xfrm>
          <a:custGeom>
            <a:avLst/>
            <a:gdLst>
              <a:gd name="T0" fmla="*/ 46 w 236"/>
              <a:gd name="T1" fmla="*/ 24 h 139"/>
              <a:gd name="T2" fmla="*/ 131 w 236"/>
              <a:gd name="T3" fmla="*/ 35 h 139"/>
              <a:gd name="T4" fmla="*/ 236 w 236"/>
              <a:gd name="T5" fmla="*/ 0 h 139"/>
              <a:gd name="T6" fmla="*/ 212 w 236"/>
              <a:gd name="T7" fmla="*/ 139 h 139"/>
              <a:gd name="T8" fmla="*/ 126 w 236"/>
              <a:gd name="T9" fmla="*/ 78 h 139"/>
              <a:gd name="T10" fmla="*/ 0 w 236"/>
              <a:gd name="T11" fmla="*/ 139 h 139"/>
              <a:gd name="T12" fmla="*/ 46 w 236"/>
              <a:gd name="T13" fmla="*/ 24 h 139"/>
              <a:gd name="T14" fmla="*/ 46 w 236"/>
              <a:gd name="T15" fmla="*/ 24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6" h="139">
                <a:moveTo>
                  <a:pt x="46" y="24"/>
                </a:moveTo>
                <a:lnTo>
                  <a:pt x="131" y="35"/>
                </a:lnTo>
                <a:lnTo>
                  <a:pt x="236" y="0"/>
                </a:lnTo>
                <a:lnTo>
                  <a:pt x="212" y="139"/>
                </a:lnTo>
                <a:lnTo>
                  <a:pt x="126" y="78"/>
                </a:lnTo>
                <a:lnTo>
                  <a:pt x="0" y="139"/>
                </a:lnTo>
                <a:lnTo>
                  <a:pt x="46" y="24"/>
                </a:lnTo>
                <a:lnTo>
                  <a:pt x="46" y="24"/>
                </a:lnTo>
                <a:close/>
              </a:path>
            </a:pathLst>
          </a:custGeom>
          <a:solidFill>
            <a:srgbClr val="FF4D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8" name="Freeform 14"/>
          <p:cNvSpPr/>
          <p:nvPr/>
        </p:nvSpPr>
        <p:spPr bwMode="auto">
          <a:xfrm>
            <a:off x="1487488" y="3325813"/>
            <a:ext cx="365125" cy="314325"/>
          </a:xfrm>
          <a:custGeom>
            <a:avLst/>
            <a:gdLst>
              <a:gd name="T0" fmla="*/ 0 w 230"/>
              <a:gd name="T1" fmla="*/ 91 h 198"/>
              <a:gd name="T2" fmla="*/ 107 w 230"/>
              <a:gd name="T3" fmla="*/ 62 h 198"/>
              <a:gd name="T4" fmla="*/ 155 w 230"/>
              <a:gd name="T5" fmla="*/ 0 h 198"/>
              <a:gd name="T6" fmla="*/ 230 w 230"/>
              <a:gd name="T7" fmla="*/ 75 h 198"/>
              <a:gd name="T8" fmla="*/ 109 w 230"/>
              <a:gd name="T9" fmla="*/ 91 h 198"/>
              <a:gd name="T10" fmla="*/ 29 w 230"/>
              <a:gd name="T11" fmla="*/ 198 h 198"/>
              <a:gd name="T12" fmla="*/ 0 w 230"/>
              <a:gd name="T13" fmla="*/ 91 h 198"/>
              <a:gd name="T14" fmla="*/ 0 w 230"/>
              <a:gd name="T15" fmla="*/ 91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0" h="198">
                <a:moveTo>
                  <a:pt x="0" y="91"/>
                </a:moveTo>
                <a:lnTo>
                  <a:pt x="107" y="62"/>
                </a:lnTo>
                <a:lnTo>
                  <a:pt x="155" y="0"/>
                </a:lnTo>
                <a:lnTo>
                  <a:pt x="230" y="75"/>
                </a:lnTo>
                <a:lnTo>
                  <a:pt x="109" y="91"/>
                </a:lnTo>
                <a:lnTo>
                  <a:pt x="29" y="198"/>
                </a:lnTo>
                <a:lnTo>
                  <a:pt x="0" y="91"/>
                </a:lnTo>
                <a:lnTo>
                  <a:pt x="0" y="91"/>
                </a:lnTo>
                <a:close/>
              </a:path>
            </a:pathLst>
          </a:custGeom>
          <a:solidFill>
            <a:srgbClr val="FF4D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9" name="Freeform 15"/>
          <p:cNvSpPr/>
          <p:nvPr/>
        </p:nvSpPr>
        <p:spPr bwMode="auto">
          <a:xfrm>
            <a:off x="1368425" y="3168650"/>
            <a:ext cx="327025" cy="288925"/>
          </a:xfrm>
          <a:custGeom>
            <a:avLst/>
            <a:gdLst>
              <a:gd name="T0" fmla="*/ 0 w 206"/>
              <a:gd name="T1" fmla="*/ 78 h 182"/>
              <a:gd name="T2" fmla="*/ 85 w 206"/>
              <a:gd name="T3" fmla="*/ 75 h 182"/>
              <a:gd name="T4" fmla="*/ 107 w 206"/>
              <a:gd name="T5" fmla="*/ 0 h 182"/>
              <a:gd name="T6" fmla="*/ 206 w 206"/>
              <a:gd name="T7" fmla="*/ 67 h 182"/>
              <a:gd name="T8" fmla="*/ 96 w 206"/>
              <a:gd name="T9" fmla="*/ 99 h 182"/>
              <a:gd name="T10" fmla="*/ 5 w 206"/>
              <a:gd name="T11" fmla="*/ 182 h 182"/>
              <a:gd name="T12" fmla="*/ 0 w 206"/>
              <a:gd name="T13" fmla="*/ 78 h 182"/>
              <a:gd name="T14" fmla="*/ 0 w 206"/>
              <a:gd name="T15" fmla="*/ 78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6" h="182">
                <a:moveTo>
                  <a:pt x="0" y="78"/>
                </a:moveTo>
                <a:lnTo>
                  <a:pt x="85" y="75"/>
                </a:lnTo>
                <a:lnTo>
                  <a:pt x="107" y="0"/>
                </a:lnTo>
                <a:lnTo>
                  <a:pt x="206" y="67"/>
                </a:lnTo>
                <a:lnTo>
                  <a:pt x="96" y="99"/>
                </a:lnTo>
                <a:lnTo>
                  <a:pt x="5" y="182"/>
                </a:lnTo>
                <a:lnTo>
                  <a:pt x="0" y="78"/>
                </a:lnTo>
                <a:lnTo>
                  <a:pt x="0" y="78"/>
                </a:lnTo>
                <a:close/>
              </a:path>
            </a:pathLst>
          </a:custGeom>
          <a:solidFill>
            <a:srgbClr val="FF4D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0" name="Freeform 16"/>
          <p:cNvSpPr/>
          <p:nvPr/>
        </p:nvSpPr>
        <p:spPr bwMode="auto">
          <a:xfrm>
            <a:off x="3810000" y="3530600"/>
            <a:ext cx="522288" cy="793750"/>
          </a:xfrm>
          <a:custGeom>
            <a:avLst/>
            <a:gdLst>
              <a:gd name="T0" fmla="*/ 0 w 329"/>
              <a:gd name="T1" fmla="*/ 115 h 500"/>
              <a:gd name="T2" fmla="*/ 21 w 329"/>
              <a:gd name="T3" fmla="*/ 163 h 500"/>
              <a:gd name="T4" fmla="*/ 50 w 329"/>
              <a:gd name="T5" fmla="*/ 149 h 500"/>
              <a:gd name="T6" fmla="*/ 160 w 329"/>
              <a:gd name="T7" fmla="*/ 443 h 500"/>
              <a:gd name="T8" fmla="*/ 123 w 329"/>
              <a:gd name="T9" fmla="*/ 462 h 500"/>
              <a:gd name="T10" fmla="*/ 147 w 329"/>
              <a:gd name="T11" fmla="*/ 500 h 500"/>
              <a:gd name="T12" fmla="*/ 329 w 329"/>
              <a:gd name="T13" fmla="*/ 398 h 500"/>
              <a:gd name="T14" fmla="*/ 171 w 329"/>
              <a:gd name="T15" fmla="*/ 66 h 500"/>
              <a:gd name="T16" fmla="*/ 195 w 329"/>
              <a:gd name="T17" fmla="*/ 48 h 500"/>
              <a:gd name="T18" fmla="*/ 174 w 329"/>
              <a:gd name="T19" fmla="*/ 0 h 500"/>
              <a:gd name="T20" fmla="*/ 0 w 329"/>
              <a:gd name="T21" fmla="*/ 115 h 500"/>
              <a:gd name="T22" fmla="*/ 0 w 329"/>
              <a:gd name="T23" fmla="*/ 115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9" h="500">
                <a:moveTo>
                  <a:pt x="0" y="115"/>
                </a:moveTo>
                <a:lnTo>
                  <a:pt x="21" y="163"/>
                </a:lnTo>
                <a:lnTo>
                  <a:pt x="50" y="149"/>
                </a:lnTo>
                <a:lnTo>
                  <a:pt x="160" y="443"/>
                </a:lnTo>
                <a:lnTo>
                  <a:pt x="123" y="462"/>
                </a:lnTo>
                <a:lnTo>
                  <a:pt x="147" y="500"/>
                </a:lnTo>
                <a:lnTo>
                  <a:pt x="329" y="398"/>
                </a:lnTo>
                <a:lnTo>
                  <a:pt x="171" y="66"/>
                </a:lnTo>
                <a:lnTo>
                  <a:pt x="195" y="48"/>
                </a:lnTo>
                <a:lnTo>
                  <a:pt x="174" y="0"/>
                </a:lnTo>
                <a:lnTo>
                  <a:pt x="0" y="115"/>
                </a:lnTo>
                <a:lnTo>
                  <a:pt x="0" y="115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2" name="Freeform 18"/>
          <p:cNvSpPr/>
          <p:nvPr/>
        </p:nvSpPr>
        <p:spPr bwMode="auto">
          <a:xfrm>
            <a:off x="1809750" y="4111625"/>
            <a:ext cx="2203450" cy="1247775"/>
          </a:xfrm>
          <a:custGeom>
            <a:avLst/>
            <a:gdLst>
              <a:gd name="T0" fmla="*/ 0 w 1388"/>
              <a:gd name="T1" fmla="*/ 198 h 786"/>
              <a:gd name="T2" fmla="*/ 51 w 1388"/>
              <a:gd name="T3" fmla="*/ 64 h 786"/>
              <a:gd name="T4" fmla="*/ 99 w 1388"/>
              <a:gd name="T5" fmla="*/ 85 h 786"/>
              <a:gd name="T6" fmla="*/ 353 w 1388"/>
              <a:gd name="T7" fmla="*/ 233 h 786"/>
              <a:gd name="T8" fmla="*/ 548 w 1388"/>
              <a:gd name="T9" fmla="*/ 195 h 786"/>
              <a:gd name="T10" fmla="*/ 1115 w 1388"/>
              <a:gd name="T11" fmla="*/ 123 h 786"/>
              <a:gd name="T12" fmla="*/ 1294 w 1388"/>
              <a:gd name="T13" fmla="*/ 0 h 786"/>
              <a:gd name="T14" fmla="*/ 1388 w 1388"/>
              <a:gd name="T15" fmla="*/ 112 h 786"/>
              <a:gd name="T16" fmla="*/ 1123 w 1388"/>
              <a:gd name="T17" fmla="*/ 353 h 786"/>
              <a:gd name="T18" fmla="*/ 1115 w 1388"/>
              <a:gd name="T19" fmla="*/ 706 h 786"/>
              <a:gd name="T20" fmla="*/ 1003 w 1388"/>
              <a:gd name="T21" fmla="*/ 786 h 786"/>
              <a:gd name="T22" fmla="*/ 754 w 1388"/>
              <a:gd name="T23" fmla="*/ 717 h 786"/>
              <a:gd name="T24" fmla="*/ 433 w 1388"/>
              <a:gd name="T25" fmla="*/ 749 h 786"/>
              <a:gd name="T26" fmla="*/ 417 w 1388"/>
              <a:gd name="T27" fmla="*/ 460 h 786"/>
              <a:gd name="T28" fmla="*/ 200 w 1388"/>
              <a:gd name="T29" fmla="*/ 390 h 786"/>
              <a:gd name="T30" fmla="*/ 0 w 1388"/>
              <a:gd name="T31" fmla="*/ 198 h 786"/>
              <a:gd name="T32" fmla="*/ 0 w 1388"/>
              <a:gd name="T33" fmla="*/ 198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88" h="786">
                <a:moveTo>
                  <a:pt x="0" y="198"/>
                </a:moveTo>
                <a:lnTo>
                  <a:pt x="51" y="64"/>
                </a:lnTo>
                <a:lnTo>
                  <a:pt x="99" y="85"/>
                </a:lnTo>
                <a:lnTo>
                  <a:pt x="353" y="233"/>
                </a:lnTo>
                <a:lnTo>
                  <a:pt x="548" y="195"/>
                </a:lnTo>
                <a:lnTo>
                  <a:pt x="1115" y="123"/>
                </a:lnTo>
                <a:lnTo>
                  <a:pt x="1294" y="0"/>
                </a:lnTo>
                <a:lnTo>
                  <a:pt x="1388" y="112"/>
                </a:lnTo>
                <a:lnTo>
                  <a:pt x="1123" y="353"/>
                </a:lnTo>
                <a:lnTo>
                  <a:pt x="1115" y="706"/>
                </a:lnTo>
                <a:lnTo>
                  <a:pt x="1003" y="786"/>
                </a:lnTo>
                <a:lnTo>
                  <a:pt x="754" y="717"/>
                </a:lnTo>
                <a:lnTo>
                  <a:pt x="433" y="749"/>
                </a:lnTo>
                <a:lnTo>
                  <a:pt x="417" y="460"/>
                </a:lnTo>
                <a:lnTo>
                  <a:pt x="200" y="390"/>
                </a:lnTo>
                <a:lnTo>
                  <a:pt x="0" y="198"/>
                </a:lnTo>
                <a:lnTo>
                  <a:pt x="0" y="198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3" name="Freeform 19"/>
          <p:cNvSpPr/>
          <p:nvPr/>
        </p:nvSpPr>
        <p:spPr bwMode="auto">
          <a:xfrm>
            <a:off x="2357438" y="3300413"/>
            <a:ext cx="1112837" cy="811212"/>
          </a:xfrm>
          <a:custGeom>
            <a:avLst/>
            <a:gdLst>
              <a:gd name="T0" fmla="*/ 96 w 701"/>
              <a:gd name="T1" fmla="*/ 473 h 511"/>
              <a:gd name="T2" fmla="*/ 69 w 701"/>
              <a:gd name="T3" fmla="*/ 383 h 511"/>
              <a:gd name="T4" fmla="*/ 72 w 701"/>
              <a:gd name="T5" fmla="*/ 345 h 511"/>
              <a:gd name="T6" fmla="*/ 45 w 701"/>
              <a:gd name="T7" fmla="*/ 334 h 511"/>
              <a:gd name="T8" fmla="*/ 72 w 701"/>
              <a:gd name="T9" fmla="*/ 300 h 511"/>
              <a:gd name="T10" fmla="*/ 0 w 701"/>
              <a:gd name="T11" fmla="*/ 241 h 511"/>
              <a:gd name="T12" fmla="*/ 21 w 701"/>
              <a:gd name="T13" fmla="*/ 230 h 511"/>
              <a:gd name="T14" fmla="*/ 128 w 701"/>
              <a:gd name="T15" fmla="*/ 219 h 511"/>
              <a:gd name="T16" fmla="*/ 61 w 701"/>
              <a:gd name="T17" fmla="*/ 163 h 511"/>
              <a:gd name="T18" fmla="*/ 83 w 701"/>
              <a:gd name="T19" fmla="*/ 128 h 511"/>
              <a:gd name="T20" fmla="*/ 203 w 701"/>
              <a:gd name="T21" fmla="*/ 123 h 511"/>
              <a:gd name="T22" fmla="*/ 262 w 701"/>
              <a:gd name="T23" fmla="*/ 134 h 511"/>
              <a:gd name="T24" fmla="*/ 257 w 701"/>
              <a:gd name="T25" fmla="*/ 112 h 511"/>
              <a:gd name="T26" fmla="*/ 257 w 701"/>
              <a:gd name="T27" fmla="*/ 75 h 511"/>
              <a:gd name="T28" fmla="*/ 340 w 701"/>
              <a:gd name="T29" fmla="*/ 59 h 511"/>
              <a:gd name="T30" fmla="*/ 369 w 701"/>
              <a:gd name="T31" fmla="*/ 67 h 511"/>
              <a:gd name="T32" fmla="*/ 372 w 701"/>
              <a:gd name="T33" fmla="*/ 35 h 511"/>
              <a:gd name="T34" fmla="*/ 401 w 701"/>
              <a:gd name="T35" fmla="*/ 30 h 511"/>
              <a:gd name="T36" fmla="*/ 489 w 701"/>
              <a:gd name="T37" fmla="*/ 78 h 511"/>
              <a:gd name="T38" fmla="*/ 487 w 701"/>
              <a:gd name="T39" fmla="*/ 14 h 511"/>
              <a:gd name="T40" fmla="*/ 527 w 701"/>
              <a:gd name="T41" fmla="*/ 0 h 511"/>
              <a:gd name="T42" fmla="*/ 588 w 701"/>
              <a:gd name="T43" fmla="*/ 30 h 511"/>
              <a:gd name="T44" fmla="*/ 631 w 701"/>
              <a:gd name="T45" fmla="*/ 86 h 511"/>
              <a:gd name="T46" fmla="*/ 647 w 701"/>
              <a:gd name="T47" fmla="*/ 134 h 511"/>
              <a:gd name="T48" fmla="*/ 671 w 701"/>
              <a:gd name="T49" fmla="*/ 118 h 511"/>
              <a:gd name="T50" fmla="*/ 687 w 701"/>
              <a:gd name="T51" fmla="*/ 145 h 511"/>
              <a:gd name="T52" fmla="*/ 701 w 701"/>
              <a:gd name="T53" fmla="*/ 195 h 511"/>
              <a:gd name="T54" fmla="*/ 674 w 701"/>
              <a:gd name="T55" fmla="*/ 316 h 511"/>
              <a:gd name="T56" fmla="*/ 112 w 701"/>
              <a:gd name="T57" fmla="*/ 511 h 511"/>
              <a:gd name="T58" fmla="*/ 96 w 701"/>
              <a:gd name="T59" fmla="*/ 473 h 511"/>
              <a:gd name="T60" fmla="*/ 96 w 701"/>
              <a:gd name="T61" fmla="*/ 473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01" h="511">
                <a:moveTo>
                  <a:pt x="96" y="473"/>
                </a:moveTo>
                <a:lnTo>
                  <a:pt x="69" y="383"/>
                </a:lnTo>
                <a:lnTo>
                  <a:pt x="72" y="345"/>
                </a:lnTo>
                <a:lnTo>
                  <a:pt x="45" y="334"/>
                </a:lnTo>
                <a:lnTo>
                  <a:pt x="72" y="300"/>
                </a:lnTo>
                <a:lnTo>
                  <a:pt x="0" y="241"/>
                </a:lnTo>
                <a:lnTo>
                  <a:pt x="21" y="230"/>
                </a:lnTo>
                <a:lnTo>
                  <a:pt x="128" y="219"/>
                </a:lnTo>
                <a:lnTo>
                  <a:pt x="61" y="163"/>
                </a:lnTo>
                <a:lnTo>
                  <a:pt x="83" y="128"/>
                </a:lnTo>
                <a:lnTo>
                  <a:pt x="203" y="123"/>
                </a:lnTo>
                <a:lnTo>
                  <a:pt x="262" y="134"/>
                </a:lnTo>
                <a:lnTo>
                  <a:pt x="257" y="112"/>
                </a:lnTo>
                <a:lnTo>
                  <a:pt x="257" y="75"/>
                </a:lnTo>
                <a:lnTo>
                  <a:pt x="340" y="59"/>
                </a:lnTo>
                <a:lnTo>
                  <a:pt x="369" y="67"/>
                </a:lnTo>
                <a:lnTo>
                  <a:pt x="372" y="35"/>
                </a:lnTo>
                <a:lnTo>
                  <a:pt x="401" y="30"/>
                </a:lnTo>
                <a:lnTo>
                  <a:pt x="489" y="78"/>
                </a:lnTo>
                <a:lnTo>
                  <a:pt x="487" y="14"/>
                </a:lnTo>
                <a:lnTo>
                  <a:pt x="527" y="0"/>
                </a:lnTo>
                <a:lnTo>
                  <a:pt x="588" y="30"/>
                </a:lnTo>
                <a:lnTo>
                  <a:pt x="631" y="86"/>
                </a:lnTo>
                <a:lnTo>
                  <a:pt x="647" y="134"/>
                </a:lnTo>
                <a:lnTo>
                  <a:pt x="671" y="118"/>
                </a:lnTo>
                <a:lnTo>
                  <a:pt x="687" y="145"/>
                </a:lnTo>
                <a:lnTo>
                  <a:pt x="701" y="195"/>
                </a:lnTo>
                <a:lnTo>
                  <a:pt x="674" y="316"/>
                </a:lnTo>
                <a:lnTo>
                  <a:pt x="112" y="511"/>
                </a:lnTo>
                <a:lnTo>
                  <a:pt x="96" y="473"/>
                </a:lnTo>
                <a:lnTo>
                  <a:pt x="96" y="473"/>
                </a:lnTo>
                <a:close/>
              </a:path>
            </a:pathLst>
          </a:custGeom>
          <a:solidFill>
            <a:srgbClr val="A67A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4" name="Freeform 20"/>
          <p:cNvSpPr/>
          <p:nvPr/>
        </p:nvSpPr>
        <p:spPr bwMode="auto">
          <a:xfrm>
            <a:off x="1554163" y="3886200"/>
            <a:ext cx="349250" cy="496888"/>
          </a:xfrm>
          <a:custGeom>
            <a:avLst/>
            <a:gdLst>
              <a:gd name="T0" fmla="*/ 0 w 220"/>
              <a:gd name="T1" fmla="*/ 107 h 313"/>
              <a:gd name="T2" fmla="*/ 32 w 220"/>
              <a:gd name="T3" fmla="*/ 131 h 313"/>
              <a:gd name="T4" fmla="*/ 51 w 220"/>
              <a:gd name="T5" fmla="*/ 177 h 313"/>
              <a:gd name="T6" fmla="*/ 41 w 220"/>
              <a:gd name="T7" fmla="*/ 203 h 313"/>
              <a:gd name="T8" fmla="*/ 59 w 220"/>
              <a:gd name="T9" fmla="*/ 244 h 313"/>
              <a:gd name="T10" fmla="*/ 113 w 220"/>
              <a:gd name="T11" fmla="*/ 254 h 313"/>
              <a:gd name="T12" fmla="*/ 166 w 220"/>
              <a:gd name="T13" fmla="*/ 313 h 313"/>
              <a:gd name="T14" fmla="*/ 220 w 220"/>
              <a:gd name="T15" fmla="*/ 219 h 313"/>
              <a:gd name="T16" fmla="*/ 201 w 220"/>
              <a:gd name="T17" fmla="*/ 193 h 313"/>
              <a:gd name="T18" fmla="*/ 212 w 220"/>
              <a:gd name="T19" fmla="*/ 104 h 313"/>
              <a:gd name="T20" fmla="*/ 212 w 220"/>
              <a:gd name="T21" fmla="*/ 102 h 313"/>
              <a:gd name="T22" fmla="*/ 212 w 220"/>
              <a:gd name="T23" fmla="*/ 102 h 313"/>
              <a:gd name="T24" fmla="*/ 212 w 220"/>
              <a:gd name="T25" fmla="*/ 96 h 313"/>
              <a:gd name="T26" fmla="*/ 212 w 220"/>
              <a:gd name="T27" fmla="*/ 94 h 313"/>
              <a:gd name="T28" fmla="*/ 209 w 220"/>
              <a:gd name="T29" fmla="*/ 88 h 313"/>
              <a:gd name="T30" fmla="*/ 209 w 220"/>
              <a:gd name="T31" fmla="*/ 83 h 313"/>
              <a:gd name="T32" fmla="*/ 206 w 220"/>
              <a:gd name="T33" fmla="*/ 78 h 313"/>
              <a:gd name="T34" fmla="*/ 206 w 220"/>
              <a:gd name="T35" fmla="*/ 72 h 313"/>
              <a:gd name="T36" fmla="*/ 204 w 220"/>
              <a:gd name="T37" fmla="*/ 64 h 313"/>
              <a:gd name="T38" fmla="*/ 201 w 220"/>
              <a:gd name="T39" fmla="*/ 59 h 313"/>
              <a:gd name="T40" fmla="*/ 201 w 220"/>
              <a:gd name="T41" fmla="*/ 54 h 313"/>
              <a:gd name="T42" fmla="*/ 198 w 220"/>
              <a:gd name="T43" fmla="*/ 51 h 313"/>
              <a:gd name="T44" fmla="*/ 198 w 220"/>
              <a:gd name="T45" fmla="*/ 43 h 313"/>
              <a:gd name="T46" fmla="*/ 196 w 220"/>
              <a:gd name="T47" fmla="*/ 43 h 313"/>
              <a:gd name="T48" fmla="*/ 193 w 220"/>
              <a:gd name="T49" fmla="*/ 40 h 313"/>
              <a:gd name="T50" fmla="*/ 190 w 220"/>
              <a:gd name="T51" fmla="*/ 40 h 313"/>
              <a:gd name="T52" fmla="*/ 182 w 220"/>
              <a:gd name="T53" fmla="*/ 38 h 313"/>
              <a:gd name="T54" fmla="*/ 177 w 220"/>
              <a:gd name="T55" fmla="*/ 35 h 313"/>
              <a:gd name="T56" fmla="*/ 172 w 220"/>
              <a:gd name="T57" fmla="*/ 32 h 313"/>
              <a:gd name="T58" fmla="*/ 166 w 220"/>
              <a:gd name="T59" fmla="*/ 32 h 313"/>
              <a:gd name="T60" fmla="*/ 161 w 220"/>
              <a:gd name="T61" fmla="*/ 30 h 313"/>
              <a:gd name="T62" fmla="*/ 158 w 220"/>
              <a:gd name="T63" fmla="*/ 27 h 313"/>
              <a:gd name="T64" fmla="*/ 150 w 220"/>
              <a:gd name="T65" fmla="*/ 27 h 313"/>
              <a:gd name="T66" fmla="*/ 145 w 220"/>
              <a:gd name="T67" fmla="*/ 24 h 313"/>
              <a:gd name="T68" fmla="*/ 142 w 220"/>
              <a:gd name="T69" fmla="*/ 24 h 313"/>
              <a:gd name="T70" fmla="*/ 137 w 220"/>
              <a:gd name="T71" fmla="*/ 22 h 313"/>
              <a:gd name="T72" fmla="*/ 131 w 220"/>
              <a:gd name="T73" fmla="*/ 19 h 313"/>
              <a:gd name="T74" fmla="*/ 126 w 220"/>
              <a:gd name="T75" fmla="*/ 16 h 313"/>
              <a:gd name="T76" fmla="*/ 121 w 220"/>
              <a:gd name="T77" fmla="*/ 14 h 313"/>
              <a:gd name="T78" fmla="*/ 115 w 220"/>
              <a:gd name="T79" fmla="*/ 14 h 313"/>
              <a:gd name="T80" fmla="*/ 110 w 220"/>
              <a:gd name="T81" fmla="*/ 11 h 313"/>
              <a:gd name="T82" fmla="*/ 105 w 220"/>
              <a:gd name="T83" fmla="*/ 8 h 313"/>
              <a:gd name="T84" fmla="*/ 99 w 220"/>
              <a:gd name="T85" fmla="*/ 8 h 313"/>
              <a:gd name="T86" fmla="*/ 97 w 220"/>
              <a:gd name="T87" fmla="*/ 6 h 313"/>
              <a:gd name="T88" fmla="*/ 89 w 220"/>
              <a:gd name="T89" fmla="*/ 3 h 313"/>
              <a:gd name="T90" fmla="*/ 83 w 220"/>
              <a:gd name="T91" fmla="*/ 3 h 313"/>
              <a:gd name="T92" fmla="*/ 81 w 220"/>
              <a:gd name="T93" fmla="*/ 0 h 313"/>
              <a:gd name="T94" fmla="*/ 78 w 220"/>
              <a:gd name="T95" fmla="*/ 0 h 313"/>
              <a:gd name="T96" fmla="*/ 54 w 220"/>
              <a:gd name="T97" fmla="*/ 14 h 313"/>
              <a:gd name="T98" fmla="*/ 43 w 220"/>
              <a:gd name="T99" fmla="*/ 54 h 313"/>
              <a:gd name="T100" fmla="*/ 3 w 220"/>
              <a:gd name="T101" fmla="*/ 59 h 313"/>
              <a:gd name="T102" fmla="*/ 0 w 220"/>
              <a:gd name="T103" fmla="*/ 107 h 313"/>
              <a:gd name="T104" fmla="*/ 0 w 220"/>
              <a:gd name="T105" fmla="*/ 107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20" h="313">
                <a:moveTo>
                  <a:pt x="0" y="107"/>
                </a:moveTo>
                <a:lnTo>
                  <a:pt x="32" y="131"/>
                </a:lnTo>
                <a:lnTo>
                  <a:pt x="51" y="177"/>
                </a:lnTo>
                <a:lnTo>
                  <a:pt x="41" y="203"/>
                </a:lnTo>
                <a:lnTo>
                  <a:pt x="59" y="244"/>
                </a:lnTo>
                <a:lnTo>
                  <a:pt x="113" y="254"/>
                </a:lnTo>
                <a:lnTo>
                  <a:pt x="166" y="313"/>
                </a:lnTo>
                <a:lnTo>
                  <a:pt x="220" y="219"/>
                </a:lnTo>
                <a:lnTo>
                  <a:pt x="201" y="193"/>
                </a:lnTo>
                <a:lnTo>
                  <a:pt x="212" y="104"/>
                </a:lnTo>
                <a:lnTo>
                  <a:pt x="212" y="102"/>
                </a:lnTo>
                <a:lnTo>
                  <a:pt x="212" y="102"/>
                </a:lnTo>
                <a:lnTo>
                  <a:pt x="212" y="96"/>
                </a:lnTo>
                <a:lnTo>
                  <a:pt x="212" y="94"/>
                </a:lnTo>
                <a:lnTo>
                  <a:pt x="209" y="88"/>
                </a:lnTo>
                <a:lnTo>
                  <a:pt x="209" y="83"/>
                </a:lnTo>
                <a:lnTo>
                  <a:pt x="206" y="78"/>
                </a:lnTo>
                <a:lnTo>
                  <a:pt x="206" y="72"/>
                </a:lnTo>
                <a:lnTo>
                  <a:pt x="204" y="64"/>
                </a:lnTo>
                <a:lnTo>
                  <a:pt x="201" y="59"/>
                </a:lnTo>
                <a:lnTo>
                  <a:pt x="201" y="54"/>
                </a:lnTo>
                <a:lnTo>
                  <a:pt x="198" y="51"/>
                </a:lnTo>
                <a:lnTo>
                  <a:pt x="198" y="43"/>
                </a:lnTo>
                <a:lnTo>
                  <a:pt x="196" y="43"/>
                </a:lnTo>
                <a:lnTo>
                  <a:pt x="193" y="40"/>
                </a:lnTo>
                <a:lnTo>
                  <a:pt x="190" y="40"/>
                </a:lnTo>
                <a:lnTo>
                  <a:pt x="182" y="38"/>
                </a:lnTo>
                <a:lnTo>
                  <a:pt x="177" y="35"/>
                </a:lnTo>
                <a:lnTo>
                  <a:pt x="172" y="32"/>
                </a:lnTo>
                <a:lnTo>
                  <a:pt x="166" y="32"/>
                </a:lnTo>
                <a:lnTo>
                  <a:pt x="161" y="30"/>
                </a:lnTo>
                <a:lnTo>
                  <a:pt x="158" y="27"/>
                </a:lnTo>
                <a:lnTo>
                  <a:pt x="150" y="27"/>
                </a:lnTo>
                <a:lnTo>
                  <a:pt x="145" y="24"/>
                </a:lnTo>
                <a:lnTo>
                  <a:pt x="142" y="24"/>
                </a:lnTo>
                <a:lnTo>
                  <a:pt x="137" y="22"/>
                </a:lnTo>
                <a:lnTo>
                  <a:pt x="131" y="19"/>
                </a:lnTo>
                <a:lnTo>
                  <a:pt x="126" y="16"/>
                </a:lnTo>
                <a:lnTo>
                  <a:pt x="121" y="14"/>
                </a:lnTo>
                <a:lnTo>
                  <a:pt x="115" y="14"/>
                </a:lnTo>
                <a:lnTo>
                  <a:pt x="110" y="11"/>
                </a:lnTo>
                <a:lnTo>
                  <a:pt x="105" y="8"/>
                </a:lnTo>
                <a:lnTo>
                  <a:pt x="99" y="8"/>
                </a:lnTo>
                <a:lnTo>
                  <a:pt x="97" y="6"/>
                </a:lnTo>
                <a:lnTo>
                  <a:pt x="89" y="3"/>
                </a:lnTo>
                <a:lnTo>
                  <a:pt x="83" y="3"/>
                </a:lnTo>
                <a:lnTo>
                  <a:pt x="81" y="0"/>
                </a:lnTo>
                <a:lnTo>
                  <a:pt x="78" y="0"/>
                </a:lnTo>
                <a:lnTo>
                  <a:pt x="54" y="14"/>
                </a:lnTo>
                <a:lnTo>
                  <a:pt x="43" y="54"/>
                </a:lnTo>
                <a:lnTo>
                  <a:pt x="3" y="59"/>
                </a:lnTo>
                <a:lnTo>
                  <a:pt x="0" y="107"/>
                </a:lnTo>
                <a:lnTo>
                  <a:pt x="0" y="107"/>
                </a:lnTo>
                <a:close/>
              </a:path>
            </a:pathLst>
          </a:custGeom>
          <a:solidFill>
            <a:srgbClr val="FFB5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5" name="Freeform 21"/>
          <p:cNvSpPr/>
          <p:nvPr/>
        </p:nvSpPr>
        <p:spPr bwMode="auto">
          <a:xfrm>
            <a:off x="3876675" y="3746500"/>
            <a:ext cx="471488" cy="522288"/>
          </a:xfrm>
          <a:custGeom>
            <a:avLst/>
            <a:gdLst>
              <a:gd name="T0" fmla="*/ 0 w 297"/>
              <a:gd name="T1" fmla="*/ 227 h 329"/>
              <a:gd name="T2" fmla="*/ 30 w 297"/>
              <a:gd name="T3" fmla="*/ 198 h 329"/>
              <a:gd name="T4" fmla="*/ 35 w 297"/>
              <a:gd name="T5" fmla="*/ 86 h 329"/>
              <a:gd name="T6" fmla="*/ 166 w 297"/>
              <a:gd name="T7" fmla="*/ 64 h 329"/>
              <a:gd name="T8" fmla="*/ 169 w 297"/>
              <a:gd name="T9" fmla="*/ 0 h 329"/>
              <a:gd name="T10" fmla="*/ 260 w 297"/>
              <a:gd name="T11" fmla="*/ 8 h 329"/>
              <a:gd name="T12" fmla="*/ 265 w 297"/>
              <a:gd name="T13" fmla="*/ 69 h 329"/>
              <a:gd name="T14" fmla="*/ 292 w 297"/>
              <a:gd name="T15" fmla="*/ 94 h 329"/>
              <a:gd name="T16" fmla="*/ 295 w 297"/>
              <a:gd name="T17" fmla="*/ 128 h 329"/>
              <a:gd name="T18" fmla="*/ 279 w 297"/>
              <a:gd name="T19" fmla="*/ 155 h 329"/>
              <a:gd name="T20" fmla="*/ 297 w 297"/>
              <a:gd name="T21" fmla="*/ 168 h 329"/>
              <a:gd name="T22" fmla="*/ 284 w 297"/>
              <a:gd name="T23" fmla="*/ 211 h 329"/>
              <a:gd name="T24" fmla="*/ 268 w 297"/>
              <a:gd name="T25" fmla="*/ 235 h 329"/>
              <a:gd name="T26" fmla="*/ 220 w 297"/>
              <a:gd name="T27" fmla="*/ 235 h 329"/>
              <a:gd name="T28" fmla="*/ 209 w 297"/>
              <a:gd name="T29" fmla="*/ 200 h 329"/>
              <a:gd name="T30" fmla="*/ 180 w 297"/>
              <a:gd name="T31" fmla="*/ 190 h 329"/>
              <a:gd name="T32" fmla="*/ 180 w 297"/>
              <a:gd name="T33" fmla="*/ 142 h 329"/>
              <a:gd name="T34" fmla="*/ 83 w 297"/>
              <a:gd name="T35" fmla="*/ 168 h 329"/>
              <a:gd name="T36" fmla="*/ 121 w 297"/>
              <a:gd name="T37" fmla="*/ 299 h 329"/>
              <a:gd name="T38" fmla="*/ 73 w 297"/>
              <a:gd name="T39" fmla="*/ 329 h 329"/>
              <a:gd name="T40" fmla="*/ 33 w 297"/>
              <a:gd name="T41" fmla="*/ 299 h 329"/>
              <a:gd name="T42" fmla="*/ 0 w 297"/>
              <a:gd name="T43" fmla="*/ 227 h 329"/>
              <a:gd name="T44" fmla="*/ 0 w 297"/>
              <a:gd name="T45" fmla="*/ 227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97" h="329">
                <a:moveTo>
                  <a:pt x="0" y="227"/>
                </a:moveTo>
                <a:lnTo>
                  <a:pt x="30" y="198"/>
                </a:lnTo>
                <a:lnTo>
                  <a:pt x="35" y="86"/>
                </a:lnTo>
                <a:lnTo>
                  <a:pt x="166" y="64"/>
                </a:lnTo>
                <a:lnTo>
                  <a:pt x="169" y="0"/>
                </a:lnTo>
                <a:lnTo>
                  <a:pt x="260" y="8"/>
                </a:lnTo>
                <a:lnTo>
                  <a:pt x="265" y="69"/>
                </a:lnTo>
                <a:lnTo>
                  <a:pt x="292" y="94"/>
                </a:lnTo>
                <a:lnTo>
                  <a:pt x="295" y="128"/>
                </a:lnTo>
                <a:lnTo>
                  <a:pt x="279" y="155"/>
                </a:lnTo>
                <a:lnTo>
                  <a:pt x="297" y="168"/>
                </a:lnTo>
                <a:lnTo>
                  <a:pt x="284" y="211"/>
                </a:lnTo>
                <a:lnTo>
                  <a:pt x="268" y="235"/>
                </a:lnTo>
                <a:lnTo>
                  <a:pt x="220" y="235"/>
                </a:lnTo>
                <a:lnTo>
                  <a:pt x="209" y="200"/>
                </a:lnTo>
                <a:lnTo>
                  <a:pt x="180" y="190"/>
                </a:lnTo>
                <a:lnTo>
                  <a:pt x="180" y="142"/>
                </a:lnTo>
                <a:lnTo>
                  <a:pt x="83" y="168"/>
                </a:lnTo>
                <a:lnTo>
                  <a:pt x="121" y="299"/>
                </a:lnTo>
                <a:lnTo>
                  <a:pt x="73" y="329"/>
                </a:lnTo>
                <a:lnTo>
                  <a:pt x="33" y="299"/>
                </a:lnTo>
                <a:lnTo>
                  <a:pt x="0" y="227"/>
                </a:lnTo>
                <a:lnTo>
                  <a:pt x="0" y="227"/>
                </a:lnTo>
                <a:close/>
              </a:path>
            </a:pathLst>
          </a:custGeom>
          <a:solidFill>
            <a:srgbClr val="FFB5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6" name="Freeform 22"/>
          <p:cNvSpPr/>
          <p:nvPr/>
        </p:nvSpPr>
        <p:spPr bwMode="auto">
          <a:xfrm>
            <a:off x="2552700" y="4413250"/>
            <a:ext cx="814388" cy="279400"/>
          </a:xfrm>
          <a:custGeom>
            <a:avLst/>
            <a:gdLst>
              <a:gd name="T0" fmla="*/ 0 w 513"/>
              <a:gd name="T1" fmla="*/ 40 h 176"/>
              <a:gd name="T2" fmla="*/ 5 w 513"/>
              <a:gd name="T3" fmla="*/ 45 h 176"/>
              <a:gd name="T4" fmla="*/ 19 w 513"/>
              <a:gd name="T5" fmla="*/ 61 h 176"/>
              <a:gd name="T6" fmla="*/ 32 w 513"/>
              <a:gd name="T7" fmla="*/ 75 h 176"/>
              <a:gd name="T8" fmla="*/ 43 w 513"/>
              <a:gd name="T9" fmla="*/ 85 h 176"/>
              <a:gd name="T10" fmla="*/ 56 w 513"/>
              <a:gd name="T11" fmla="*/ 96 h 176"/>
              <a:gd name="T12" fmla="*/ 69 w 513"/>
              <a:gd name="T13" fmla="*/ 107 h 176"/>
              <a:gd name="T14" fmla="*/ 86 w 513"/>
              <a:gd name="T15" fmla="*/ 120 h 176"/>
              <a:gd name="T16" fmla="*/ 102 w 513"/>
              <a:gd name="T17" fmla="*/ 131 h 176"/>
              <a:gd name="T18" fmla="*/ 118 w 513"/>
              <a:gd name="T19" fmla="*/ 142 h 176"/>
              <a:gd name="T20" fmla="*/ 131 w 513"/>
              <a:gd name="T21" fmla="*/ 147 h 176"/>
              <a:gd name="T22" fmla="*/ 142 w 513"/>
              <a:gd name="T23" fmla="*/ 152 h 176"/>
              <a:gd name="T24" fmla="*/ 150 w 513"/>
              <a:gd name="T25" fmla="*/ 158 h 176"/>
              <a:gd name="T26" fmla="*/ 160 w 513"/>
              <a:gd name="T27" fmla="*/ 163 h 176"/>
              <a:gd name="T28" fmla="*/ 171 w 513"/>
              <a:gd name="T29" fmla="*/ 166 h 176"/>
              <a:gd name="T30" fmla="*/ 182 w 513"/>
              <a:gd name="T31" fmla="*/ 168 h 176"/>
              <a:gd name="T32" fmla="*/ 193 w 513"/>
              <a:gd name="T33" fmla="*/ 174 h 176"/>
              <a:gd name="T34" fmla="*/ 201 w 513"/>
              <a:gd name="T35" fmla="*/ 174 h 176"/>
              <a:gd name="T36" fmla="*/ 214 w 513"/>
              <a:gd name="T37" fmla="*/ 174 h 176"/>
              <a:gd name="T38" fmla="*/ 225 w 513"/>
              <a:gd name="T39" fmla="*/ 174 h 176"/>
              <a:gd name="T40" fmla="*/ 238 w 513"/>
              <a:gd name="T41" fmla="*/ 171 h 176"/>
              <a:gd name="T42" fmla="*/ 249 w 513"/>
              <a:gd name="T43" fmla="*/ 168 h 176"/>
              <a:gd name="T44" fmla="*/ 262 w 513"/>
              <a:gd name="T45" fmla="*/ 166 h 176"/>
              <a:gd name="T46" fmla="*/ 275 w 513"/>
              <a:gd name="T47" fmla="*/ 160 h 176"/>
              <a:gd name="T48" fmla="*/ 289 w 513"/>
              <a:gd name="T49" fmla="*/ 155 h 176"/>
              <a:gd name="T50" fmla="*/ 302 w 513"/>
              <a:gd name="T51" fmla="*/ 150 h 176"/>
              <a:gd name="T52" fmla="*/ 316 w 513"/>
              <a:gd name="T53" fmla="*/ 144 h 176"/>
              <a:gd name="T54" fmla="*/ 329 w 513"/>
              <a:gd name="T55" fmla="*/ 136 h 176"/>
              <a:gd name="T56" fmla="*/ 342 w 513"/>
              <a:gd name="T57" fmla="*/ 128 h 176"/>
              <a:gd name="T58" fmla="*/ 356 w 513"/>
              <a:gd name="T59" fmla="*/ 120 h 176"/>
              <a:gd name="T60" fmla="*/ 369 w 513"/>
              <a:gd name="T61" fmla="*/ 112 h 176"/>
              <a:gd name="T62" fmla="*/ 382 w 513"/>
              <a:gd name="T63" fmla="*/ 104 h 176"/>
              <a:gd name="T64" fmla="*/ 396 w 513"/>
              <a:gd name="T65" fmla="*/ 96 h 176"/>
              <a:gd name="T66" fmla="*/ 406 w 513"/>
              <a:gd name="T67" fmla="*/ 88 h 176"/>
              <a:gd name="T68" fmla="*/ 420 w 513"/>
              <a:gd name="T69" fmla="*/ 80 h 176"/>
              <a:gd name="T70" fmla="*/ 431 w 513"/>
              <a:gd name="T71" fmla="*/ 69 h 176"/>
              <a:gd name="T72" fmla="*/ 441 w 513"/>
              <a:gd name="T73" fmla="*/ 61 h 176"/>
              <a:gd name="T74" fmla="*/ 452 w 513"/>
              <a:gd name="T75" fmla="*/ 53 h 176"/>
              <a:gd name="T76" fmla="*/ 463 w 513"/>
              <a:gd name="T77" fmla="*/ 45 h 176"/>
              <a:gd name="T78" fmla="*/ 471 w 513"/>
              <a:gd name="T79" fmla="*/ 40 h 176"/>
              <a:gd name="T80" fmla="*/ 484 w 513"/>
              <a:gd name="T81" fmla="*/ 29 h 176"/>
              <a:gd name="T82" fmla="*/ 497 w 513"/>
              <a:gd name="T83" fmla="*/ 19 h 176"/>
              <a:gd name="T84" fmla="*/ 511 w 513"/>
              <a:gd name="T85" fmla="*/ 8 h 176"/>
              <a:gd name="T86" fmla="*/ 72 w 513"/>
              <a:gd name="T87" fmla="*/ 0 h 176"/>
              <a:gd name="T88" fmla="*/ 0 w 513"/>
              <a:gd name="T89" fmla="*/ 3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13" h="176">
                <a:moveTo>
                  <a:pt x="0" y="37"/>
                </a:moveTo>
                <a:lnTo>
                  <a:pt x="0" y="40"/>
                </a:lnTo>
                <a:lnTo>
                  <a:pt x="3" y="43"/>
                </a:lnTo>
                <a:lnTo>
                  <a:pt x="5" y="45"/>
                </a:lnTo>
                <a:lnTo>
                  <a:pt x="13" y="53"/>
                </a:lnTo>
                <a:lnTo>
                  <a:pt x="19" y="61"/>
                </a:lnTo>
                <a:lnTo>
                  <a:pt x="27" y="69"/>
                </a:lnTo>
                <a:lnTo>
                  <a:pt x="32" y="75"/>
                </a:lnTo>
                <a:lnTo>
                  <a:pt x="37" y="80"/>
                </a:lnTo>
                <a:lnTo>
                  <a:pt x="43" y="85"/>
                </a:lnTo>
                <a:lnTo>
                  <a:pt x="51" y="93"/>
                </a:lnTo>
                <a:lnTo>
                  <a:pt x="56" y="96"/>
                </a:lnTo>
                <a:lnTo>
                  <a:pt x="64" y="101"/>
                </a:lnTo>
                <a:lnTo>
                  <a:pt x="69" y="107"/>
                </a:lnTo>
                <a:lnTo>
                  <a:pt x="78" y="115"/>
                </a:lnTo>
                <a:lnTo>
                  <a:pt x="86" y="120"/>
                </a:lnTo>
                <a:lnTo>
                  <a:pt x="94" y="125"/>
                </a:lnTo>
                <a:lnTo>
                  <a:pt x="102" y="131"/>
                </a:lnTo>
                <a:lnTo>
                  <a:pt x="110" y="136"/>
                </a:lnTo>
                <a:lnTo>
                  <a:pt x="118" y="142"/>
                </a:lnTo>
                <a:lnTo>
                  <a:pt x="126" y="147"/>
                </a:lnTo>
                <a:lnTo>
                  <a:pt x="131" y="147"/>
                </a:lnTo>
                <a:lnTo>
                  <a:pt x="136" y="150"/>
                </a:lnTo>
                <a:lnTo>
                  <a:pt x="142" y="152"/>
                </a:lnTo>
                <a:lnTo>
                  <a:pt x="147" y="155"/>
                </a:lnTo>
                <a:lnTo>
                  <a:pt x="150" y="158"/>
                </a:lnTo>
                <a:lnTo>
                  <a:pt x="155" y="160"/>
                </a:lnTo>
                <a:lnTo>
                  <a:pt x="160" y="163"/>
                </a:lnTo>
                <a:lnTo>
                  <a:pt x="166" y="163"/>
                </a:lnTo>
                <a:lnTo>
                  <a:pt x="171" y="166"/>
                </a:lnTo>
                <a:lnTo>
                  <a:pt x="176" y="168"/>
                </a:lnTo>
                <a:lnTo>
                  <a:pt x="182" y="168"/>
                </a:lnTo>
                <a:lnTo>
                  <a:pt x="187" y="171"/>
                </a:lnTo>
                <a:lnTo>
                  <a:pt x="193" y="174"/>
                </a:lnTo>
                <a:lnTo>
                  <a:pt x="198" y="174"/>
                </a:lnTo>
                <a:lnTo>
                  <a:pt x="201" y="174"/>
                </a:lnTo>
                <a:lnTo>
                  <a:pt x="209" y="176"/>
                </a:lnTo>
                <a:lnTo>
                  <a:pt x="214" y="174"/>
                </a:lnTo>
                <a:lnTo>
                  <a:pt x="219" y="174"/>
                </a:lnTo>
                <a:lnTo>
                  <a:pt x="225" y="174"/>
                </a:lnTo>
                <a:lnTo>
                  <a:pt x="230" y="174"/>
                </a:lnTo>
                <a:lnTo>
                  <a:pt x="238" y="171"/>
                </a:lnTo>
                <a:lnTo>
                  <a:pt x="243" y="171"/>
                </a:lnTo>
                <a:lnTo>
                  <a:pt x="249" y="168"/>
                </a:lnTo>
                <a:lnTo>
                  <a:pt x="257" y="168"/>
                </a:lnTo>
                <a:lnTo>
                  <a:pt x="262" y="166"/>
                </a:lnTo>
                <a:lnTo>
                  <a:pt x="270" y="163"/>
                </a:lnTo>
                <a:lnTo>
                  <a:pt x="275" y="160"/>
                </a:lnTo>
                <a:lnTo>
                  <a:pt x="283" y="160"/>
                </a:lnTo>
                <a:lnTo>
                  <a:pt x="289" y="155"/>
                </a:lnTo>
                <a:lnTo>
                  <a:pt x="294" y="152"/>
                </a:lnTo>
                <a:lnTo>
                  <a:pt x="302" y="150"/>
                </a:lnTo>
                <a:lnTo>
                  <a:pt x="310" y="147"/>
                </a:lnTo>
                <a:lnTo>
                  <a:pt x="316" y="144"/>
                </a:lnTo>
                <a:lnTo>
                  <a:pt x="321" y="139"/>
                </a:lnTo>
                <a:lnTo>
                  <a:pt x="329" y="136"/>
                </a:lnTo>
                <a:lnTo>
                  <a:pt x="337" y="133"/>
                </a:lnTo>
                <a:lnTo>
                  <a:pt x="342" y="128"/>
                </a:lnTo>
                <a:lnTo>
                  <a:pt x="350" y="125"/>
                </a:lnTo>
                <a:lnTo>
                  <a:pt x="356" y="120"/>
                </a:lnTo>
                <a:lnTo>
                  <a:pt x="364" y="117"/>
                </a:lnTo>
                <a:lnTo>
                  <a:pt x="369" y="112"/>
                </a:lnTo>
                <a:lnTo>
                  <a:pt x="377" y="109"/>
                </a:lnTo>
                <a:lnTo>
                  <a:pt x="382" y="104"/>
                </a:lnTo>
                <a:lnTo>
                  <a:pt x="390" y="101"/>
                </a:lnTo>
                <a:lnTo>
                  <a:pt x="396" y="96"/>
                </a:lnTo>
                <a:lnTo>
                  <a:pt x="401" y="93"/>
                </a:lnTo>
                <a:lnTo>
                  <a:pt x="406" y="88"/>
                </a:lnTo>
                <a:lnTo>
                  <a:pt x="415" y="83"/>
                </a:lnTo>
                <a:lnTo>
                  <a:pt x="420" y="80"/>
                </a:lnTo>
                <a:lnTo>
                  <a:pt x="425" y="75"/>
                </a:lnTo>
                <a:lnTo>
                  <a:pt x="431" y="69"/>
                </a:lnTo>
                <a:lnTo>
                  <a:pt x="439" y="67"/>
                </a:lnTo>
                <a:lnTo>
                  <a:pt x="441" y="61"/>
                </a:lnTo>
                <a:lnTo>
                  <a:pt x="447" y="59"/>
                </a:lnTo>
                <a:lnTo>
                  <a:pt x="452" y="53"/>
                </a:lnTo>
                <a:lnTo>
                  <a:pt x="457" y="51"/>
                </a:lnTo>
                <a:lnTo>
                  <a:pt x="463" y="45"/>
                </a:lnTo>
                <a:lnTo>
                  <a:pt x="468" y="43"/>
                </a:lnTo>
                <a:lnTo>
                  <a:pt x="471" y="40"/>
                </a:lnTo>
                <a:lnTo>
                  <a:pt x="476" y="37"/>
                </a:lnTo>
                <a:lnTo>
                  <a:pt x="484" y="29"/>
                </a:lnTo>
                <a:lnTo>
                  <a:pt x="492" y="24"/>
                </a:lnTo>
                <a:lnTo>
                  <a:pt x="497" y="19"/>
                </a:lnTo>
                <a:lnTo>
                  <a:pt x="503" y="13"/>
                </a:lnTo>
                <a:lnTo>
                  <a:pt x="511" y="8"/>
                </a:lnTo>
                <a:lnTo>
                  <a:pt x="513" y="8"/>
                </a:lnTo>
                <a:lnTo>
                  <a:pt x="72" y="0"/>
                </a:lnTo>
                <a:lnTo>
                  <a:pt x="0" y="37"/>
                </a:lnTo>
                <a:lnTo>
                  <a:pt x="0" y="37"/>
                </a:lnTo>
                <a:close/>
              </a:path>
            </a:pathLst>
          </a:custGeom>
          <a:solidFill>
            <a:srgbClr val="7DB8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7" name="Freeform 23"/>
          <p:cNvSpPr/>
          <p:nvPr/>
        </p:nvSpPr>
        <p:spPr bwMode="auto">
          <a:xfrm>
            <a:off x="2387600" y="3695700"/>
            <a:ext cx="1192213" cy="781050"/>
          </a:xfrm>
          <a:custGeom>
            <a:avLst/>
            <a:gdLst>
              <a:gd name="T0" fmla="*/ 69 w 751"/>
              <a:gd name="T1" fmla="*/ 182 h 492"/>
              <a:gd name="T2" fmla="*/ 93 w 751"/>
              <a:gd name="T3" fmla="*/ 216 h 492"/>
              <a:gd name="T4" fmla="*/ 136 w 751"/>
              <a:gd name="T5" fmla="*/ 208 h 492"/>
              <a:gd name="T6" fmla="*/ 128 w 751"/>
              <a:gd name="T7" fmla="*/ 147 h 492"/>
              <a:gd name="T8" fmla="*/ 131 w 751"/>
              <a:gd name="T9" fmla="*/ 144 h 492"/>
              <a:gd name="T10" fmla="*/ 133 w 751"/>
              <a:gd name="T11" fmla="*/ 142 h 492"/>
              <a:gd name="T12" fmla="*/ 139 w 751"/>
              <a:gd name="T13" fmla="*/ 139 h 492"/>
              <a:gd name="T14" fmla="*/ 147 w 751"/>
              <a:gd name="T15" fmla="*/ 134 h 492"/>
              <a:gd name="T16" fmla="*/ 155 w 751"/>
              <a:gd name="T17" fmla="*/ 128 h 492"/>
              <a:gd name="T18" fmla="*/ 163 w 751"/>
              <a:gd name="T19" fmla="*/ 120 h 492"/>
              <a:gd name="T20" fmla="*/ 168 w 751"/>
              <a:gd name="T21" fmla="*/ 115 h 492"/>
              <a:gd name="T22" fmla="*/ 176 w 751"/>
              <a:gd name="T23" fmla="*/ 107 h 492"/>
              <a:gd name="T24" fmla="*/ 179 w 751"/>
              <a:gd name="T25" fmla="*/ 101 h 492"/>
              <a:gd name="T26" fmla="*/ 182 w 751"/>
              <a:gd name="T27" fmla="*/ 96 h 492"/>
              <a:gd name="T28" fmla="*/ 184 w 751"/>
              <a:gd name="T29" fmla="*/ 91 h 492"/>
              <a:gd name="T30" fmla="*/ 187 w 751"/>
              <a:gd name="T31" fmla="*/ 83 h 492"/>
              <a:gd name="T32" fmla="*/ 190 w 751"/>
              <a:gd name="T33" fmla="*/ 75 h 492"/>
              <a:gd name="T34" fmla="*/ 192 w 751"/>
              <a:gd name="T35" fmla="*/ 67 h 492"/>
              <a:gd name="T36" fmla="*/ 195 w 751"/>
              <a:gd name="T37" fmla="*/ 61 h 492"/>
              <a:gd name="T38" fmla="*/ 198 w 751"/>
              <a:gd name="T39" fmla="*/ 53 h 492"/>
              <a:gd name="T40" fmla="*/ 198 w 751"/>
              <a:gd name="T41" fmla="*/ 45 h 492"/>
              <a:gd name="T42" fmla="*/ 200 w 751"/>
              <a:gd name="T43" fmla="*/ 40 h 492"/>
              <a:gd name="T44" fmla="*/ 203 w 751"/>
              <a:gd name="T45" fmla="*/ 32 h 492"/>
              <a:gd name="T46" fmla="*/ 203 w 751"/>
              <a:gd name="T47" fmla="*/ 27 h 492"/>
              <a:gd name="T48" fmla="*/ 206 w 751"/>
              <a:gd name="T49" fmla="*/ 21 h 492"/>
              <a:gd name="T50" fmla="*/ 208 w 751"/>
              <a:gd name="T51" fmla="*/ 19 h 492"/>
              <a:gd name="T52" fmla="*/ 307 w 751"/>
              <a:gd name="T53" fmla="*/ 16 h 492"/>
              <a:gd name="T54" fmla="*/ 567 w 751"/>
              <a:gd name="T55" fmla="*/ 93 h 492"/>
              <a:gd name="T56" fmla="*/ 655 w 751"/>
              <a:gd name="T57" fmla="*/ 0 h 492"/>
              <a:gd name="T58" fmla="*/ 735 w 751"/>
              <a:gd name="T59" fmla="*/ 120 h 492"/>
              <a:gd name="T60" fmla="*/ 751 w 751"/>
              <a:gd name="T61" fmla="*/ 216 h 492"/>
              <a:gd name="T62" fmla="*/ 714 w 751"/>
              <a:gd name="T63" fmla="*/ 356 h 492"/>
              <a:gd name="T64" fmla="*/ 626 w 751"/>
              <a:gd name="T65" fmla="*/ 436 h 492"/>
              <a:gd name="T66" fmla="*/ 262 w 751"/>
              <a:gd name="T67" fmla="*/ 492 h 492"/>
              <a:gd name="T68" fmla="*/ 173 w 751"/>
              <a:gd name="T69" fmla="*/ 465 h 492"/>
              <a:gd name="T70" fmla="*/ 120 w 751"/>
              <a:gd name="T71" fmla="*/ 420 h 492"/>
              <a:gd name="T72" fmla="*/ 85 w 751"/>
              <a:gd name="T73" fmla="*/ 326 h 492"/>
              <a:gd name="T74" fmla="*/ 42 w 751"/>
              <a:gd name="T75" fmla="*/ 318 h 492"/>
              <a:gd name="T76" fmla="*/ 0 w 751"/>
              <a:gd name="T77" fmla="*/ 278 h 492"/>
              <a:gd name="T78" fmla="*/ 10 w 751"/>
              <a:gd name="T79" fmla="*/ 216 h 492"/>
              <a:gd name="T80" fmla="*/ 69 w 751"/>
              <a:gd name="T81" fmla="*/ 182 h 492"/>
              <a:gd name="T82" fmla="*/ 69 w 751"/>
              <a:gd name="T83" fmla="*/ 182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51" h="492">
                <a:moveTo>
                  <a:pt x="69" y="182"/>
                </a:moveTo>
                <a:lnTo>
                  <a:pt x="93" y="216"/>
                </a:lnTo>
                <a:lnTo>
                  <a:pt x="136" y="208"/>
                </a:lnTo>
                <a:lnTo>
                  <a:pt x="128" y="147"/>
                </a:lnTo>
                <a:lnTo>
                  <a:pt x="131" y="144"/>
                </a:lnTo>
                <a:lnTo>
                  <a:pt x="133" y="142"/>
                </a:lnTo>
                <a:lnTo>
                  <a:pt x="139" y="139"/>
                </a:lnTo>
                <a:lnTo>
                  <a:pt x="147" y="134"/>
                </a:lnTo>
                <a:lnTo>
                  <a:pt x="155" y="128"/>
                </a:lnTo>
                <a:lnTo>
                  <a:pt x="163" y="120"/>
                </a:lnTo>
                <a:lnTo>
                  <a:pt x="168" y="115"/>
                </a:lnTo>
                <a:lnTo>
                  <a:pt x="176" y="107"/>
                </a:lnTo>
                <a:lnTo>
                  <a:pt x="179" y="101"/>
                </a:lnTo>
                <a:lnTo>
                  <a:pt x="182" y="96"/>
                </a:lnTo>
                <a:lnTo>
                  <a:pt x="184" y="91"/>
                </a:lnTo>
                <a:lnTo>
                  <a:pt x="187" y="83"/>
                </a:lnTo>
                <a:lnTo>
                  <a:pt x="190" y="75"/>
                </a:lnTo>
                <a:lnTo>
                  <a:pt x="192" y="67"/>
                </a:lnTo>
                <a:lnTo>
                  <a:pt x="195" y="61"/>
                </a:lnTo>
                <a:lnTo>
                  <a:pt x="198" y="53"/>
                </a:lnTo>
                <a:lnTo>
                  <a:pt x="198" y="45"/>
                </a:lnTo>
                <a:lnTo>
                  <a:pt x="200" y="40"/>
                </a:lnTo>
                <a:lnTo>
                  <a:pt x="203" y="32"/>
                </a:lnTo>
                <a:lnTo>
                  <a:pt x="203" y="27"/>
                </a:lnTo>
                <a:lnTo>
                  <a:pt x="206" y="21"/>
                </a:lnTo>
                <a:lnTo>
                  <a:pt x="208" y="19"/>
                </a:lnTo>
                <a:lnTo>
                  <a:pt x="307" y="16"/>
                </a:lnTo>
                <a:lnTo>
                  <a:pt x="567" y="93"/>
                </a:lnTo>
                <a:lnTo>
                  <a:pt x="655" y="0"/>
                </a:lnTo>
                <a:lnTo>
                  <a:pt x="735" y="120"/>
                </a:lnTo>
                <a:lnTo>
                  <a:pt x="751" y="216"/>
                </a:lnTo>
                <a:lnTo>
                  <a:pt x="714" y="356"/>
                </a:lnTo>
                <a:lnTo>
                  <a:pt x="626" y="436"/>
                </a:lnTo>
                <a:lnTo>
                  <a:pt x="262" y="492"/>
                </a:lnTo>
                <a:lnTo>
                  <a:pt x="173" y="465"/>
                </a:lnTo>
                <a:lnTo>
                  <a:pt x="120" y="420"/>
                </a:lnTo>
                <a:lnTo>
                  <a:pt x="85" y="326"/>
                </a:lnTo>
                <a:lnTo>
                  <a:pt x="42" y="318"/>
                </a:lnTo>
                <a:lnTo>
                  <a:pt x="0" y="278"/>
                </a:lnTo>
                <a:lnTo>
                  <a:pt x="10" y="216"/>
                </a:lnTo>
                <a:lnTo>
                  <a:pt x="69" y="182"/>
                </a:lnTo>
                <a:lnTo>
                  <a:pt x="69" y="182"/>
                </a:lnTo>
                <a:close/>
              </a:path>
            </a:pathLst>
          </a:custGeom>
          <a:solidFill>
            <a:srgbClr val="FFB5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8" name="Freeform 24"/>
          <p:cNvSpPr/>
          <p:nvPr/>
        </p:nvSpPr>
        <p:spPr bwMode="auto">
          <a:xfrm>
            <a:off x="2636838" y="3683000"/>
            <a:ext cx="866775" cy="806450"/>
          </a:xfrm>
          <a:custGeom>
            <a:avLst/>
            <a:gdLst>
              <a:gd name="T0" fmla="*/ 129 w 546"/>
              <a:gd name="T1" fmla="*/ 503 h 508"/>
              <a:gd name="T2" fmla="*/ 105 w 546"/>
              <a:gd name="T3" fmla="*/ 481 h 508"/>
              <a:gd name="T4" fmla="*/ 83 w 546"/>
              <a:gd name="T5" fmla="*/ 454 h 508"/>
              <a:gd name="T6" fmla="*/ 59 w 546"/>
              <a:gd name="T7" fmla="*/ 422 h 508"/>
              <a:gd name="T8" fmla="*/ 49 w 546"/>
              <a:gd name="T9" fmla="*/ 404 h 508"/>
              <a:gd name="T10" fmla="*/ 38 w 546"/>
              <a:gd name="T11" fmla="*/ 382 h 508"/>
              <a:gd name="T12" fmla="*/ 27 w 546"/>
              <a:gd name="T13" fmla="*/ 361 h 508"/>
              <a:gd name="T14" fmla="*/ 19 w 546"/>
              <a:gd name="T15" fmla="*/ 337 h 508"/>
              <a:gd name="T16" fmla="*/ 11 w 546"/>
              <a:gd name="T17" fmla="*/ 313 h 508"/>
              <a:gd name="T18" fmla="*/ 6 w 546"/>
              <a:gd name="T19" fmla="*/ 286 h 508"/>
              <a:gd name="T20" fmla="*/ 3 w 546"/>
              <a:gd name="T21" fmla="*/ 259 h 508"/>
              <a:gd name="T22" fmla="*/ 0 w 546"/>
              <a:gd name="T23" fmla="*/ 232 h 508"/>
              <a:gd name="T24" fmla="*/ 3 w 546"/>
              <a:gd name="T25" fmla="*/ 206 h 508"/>
              <a:gd name="T26" fmla="*/ 6 w 546"/>
              <a:gd name="T27" fmla="*/ 182 h 508"/>
              <a:gd name="T28" fmla="*/ 14 w 546"/>
              <a:gd name="T29" fmla="*/ 160 h 508"/>
              <a:gd name="T30" fmla="*/ 22 w 546"/>
              <a:gd name="T31" fmla="*/ 139 h 508"/>
              <a:gd name="T32" fmla="*/ 33 w 546"/>
              <a:gd name="T33" fmla="*/ 120 h 508"/>
              <a:gd name="T34" fmla="*/ 57 w 546"/>
              <a:gd name="T35" fmla="*/ 88 h 508"/>
              <a:gd name="T36" fmla="*/ 83 w 546"/>
              <a:gd name="T37" fmla="*/ 61 h 508"/>
              <a:gd name="T38" fmla="*/ 107 w 546"/>
              <a:gd name="T39" fmla="*/ 43 h 508"/>
              <a:gd name="T40" fmla="*/ 126 w 546"/>
              <a:gd name="T41" fmla="*/ 29 h 508"/>
              <a:gd name="T42" fmla="*/ 148 w 546"/>
              <a:gd name="T43" fmla="*/ 19 h 508"/>
              <a:gd name="T44" fmla="*/ 172 w 546"/>
              <a:gd name="T45" fmla="*/ 16 h 508"/>
              <a:gd name="T46" fmla="*/ 190 w 546"/>
              <a:gd name="T47" fmla="*/ 13 h 508"/>
              <a:gd name="T48" fmla="*/ 212 w 546"/>
              <a:gd name="T49" fmla="*/ 13 h 508"/>
              <a:gd name="T50" fmla="*/ 233 w 546"/>
              <a:gd name="T51" fmla="*/ 13 h 508"/>
              <a:gd name="T52" fmla="*/ 260 w 546"/>
              <a:gd name="T53" fmla="*/ 13 h 508"/>
              <a:gd name="T54" fmla="*/ 281 w 546"/>
              <a:gd name="T55" fmla="*/ 16 h 508"/>
              <a:gd name="T56" fmla="*/ 300 w 546"/>
              <a:gd name="T57" fmla="*/ 24 h 508"/>
              <a:gd name="T58" fmla="*/ 321 w 546"/>
              <a:gd name="T59" fmla="*/ 35 h 508"/>
              <a:gd name="T60" fmla="*/ 332 w 546"/>
              <a:gd name="T61" fmla="*/ 35 h 508"/>
              <a:gd name="T62" fmla="*/ 359 w 546"/>
              <a:gd name="T63" fmla="*/ 13 h 508"/>
              <a:gd name="T64" fmla="*/ 380 w 546"/>
              <a:gd name="T65" fmla="*/ 2 h 508"/>
              <a:gd name="T66" fmla="*/ 410 w 546"/>
              <a:gd name="T67" fmla="*/ 0 h 508"/>
              <a:gd name="T68" fmla="*/ 428 w 546"/>
              <a:gd name="T69" fmla="*/ 2 h 508"/>
              <a:gd name="T70" fmla="*/ 447 w 546"/>
              <a:gd name="T71" fmla="*/ 5 h 508"/>
              <a:gd name="T72" fmla="*/ 477 w 546"/>
              <a:gd name="T73" fmla="*/ 11 h 508"/>
              <a:gd name="T74" fmla="*/ 490 w 546"/>
              <a:gd name="T75" fmla="*/ 16 h 508"/>
              <a:gd name="T76" fmla="*/ 495 w 546"/>
              <a:gd name="T77" fmla="*/ 24 h 508"/>
              <a:gd name="T78" fmla="*/ 506 w 546"/>
              <a:gd name="T79" fmla="*/ 43 h 508"/>
              <a:gd name="T80" fmla="*/ 517 w 546"/>
              <a:gd name="T81" fmla="*/ 69 h 508"/>
              <a:gd name="T82" fmla="*/ 527 w 546"/>
              <a:gd name="T83" fmla="*/ 99 h 508"/>
              <a:gd name="T84" fmla="*/ 538 w 546"/>
              <a:gd name="T85" fmla="*/ 134 h 508"/>
              <a:gd name="T86" fmla="*/ 543 w 546"/>
              <a:gd name="T87" fmla="*/ 155 h 508"/>
              <a:gd name="T88" fmla="*/ 546 w 546"/>
              <a:gd name="T89" fmla="*/ 174 h 508"/>
              <a:gd name="T90" fmla="*/ 546 w 546"/>
              <a:gd name="T91" fmla="*/ 192 h 508"/>
              <a:gd name="T92" fmla="*/ 546 w 546"/>
              <a:gd name="T93" fmla="*/ 211 h 508"/>
              <a:gd name="T94" fmla="*/ 546 w 546"/>
              <a:gd name="T95" fmla="*/ 232 h 508"/>
              <a:gd name="T96" fmla="*/ 543 w 546"/>
              <a:gd name="T97" fmla="*/ 251 h 508"/>
              <a:gd name="T98" fmla="*/ 538 w 546"/>
              <a:gd name="T99" fmla="*/ 270 h 508"/>
              <a:gd name="T100" fmla="*/ 533 w 546"/>
              <a:gd name="T101" fmla="*/ 297 h 508"/>
              <a:gd name="T102" fmla="*/ 525 w 546"/>
              <a:gd name="T103" fmla="*/ 323 h 508"/>
              <a:gd name="T104" fmla="*/ 514 w 546"/>
              <a:gd name="T105" fmla="*/ 353 h 508"/>
              <a:gd name="T106" fmla="*/ 506 w 546"/>
              <a:gd name="T107" fmla="*/ 380 h 508"/>
              <a:gd name="T108" fmla="*/ 495 w 546"/>
              <a:gd name="T109" fmla="*/ 398 h 508"/>
              <a:gd name="T110" fmla="*/ 487 w 546"/>
              <a:gd name="T111" fmla="*/ 417 h 508"/>
              <a:gd name="T112" fmla="*/ 345 w 546"/>
              <a:gd name="T113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46" h="508">
                <a:moveTo>
                  <a:pt x="345" y="508"/>
                </a:moveTo>
                <a:lnTo>
                  <a:pt x="134" y="508"/>
                </a:lnTo>
                <a:lnTo>
                  <a:pt x="131" y="508"/>
                </a:lnTo>
                <a:lnTo>
                  <a:pt x="129" y="503"/>
                </a:lnTo>
                <a:lnTo>
                  <a:pt x="121" y="497"/>
                </a:lnTo>
                <a:lnTo>
                  <a:pt x="115" y="489"/>
                </a:lnTo>
                <a:lnTo>
                  <a:pt x="110" y="487"/>
                </a:lnTo>
                <a:lnTo>
                  <a:pt x="105" y="481"/>
                </a:lnTo>
                <a:lnTo>
                  <a:pt x="99" y="473"/>
                </a:lnTo>
                <a:lnTo>
                  <a:pt x="94" y="468"/>
                </a:lnTo>
                <a:lnTo>
                  <a:pt x="89" y="460"/>
                </a:lnTo>
                <a:lnTo>
                  <a:pt x="83" y="454"/>
                </a:lnTo>
                <a:lnTo>
                  <a:pt x="78" y="446"/>
                </a:lnTo>
                <a:lnTo>
                  <a:pt x="73" y="438"/>
                </a:lnTo>
                <a:lnTo>
                  <a:pt x="67" y="430"/>
                </a:lnTo>
                <a:lnTo>
                  <a:pt x="59" y="422"/>
                </a:lnTo>
                <a:lnTo>
                  <a:pt x="57" y="417"/>
                </a:lnTo>
                <a:lnTo>
                  <a:pt x="54" y="412"/>
                </a:lnTo>
                <a:lnTo>
                  <a:pt x="51" y="406"/>
                </a:lnTo>
                <a:lnTo>
                  <a:pt x="49" y="404"/>
                </a:lnTo>
                <a:lnTo>
                  <a:pt x="46" y="398"/>
                </a:lnTo>
                <a:lnTo>
                  <a:pt x="43" y="393"/>
                </a:lnTo>
                <a:lnTo>
                  <a:pt x="41" y="388"/>
                </a:lnTo>
                <a:lnTo>
                  <a:pt x="38" y="382"/>
                </a:lnTo>
                <a:lnTo>
                  <a:pt x="35" y="377"/>
                </a:lnTo>
                <a:lnTo>
                  <a:pt x="33" y="372"/>
                </a:lnTo>
                <a:lnTo>
                  <a:pt x="30" y="366"/>
                </a:lnTo>
                <a:lnTo>
                  <a:pt x="27" y="361"/>
                </a:lnTo>
                <a:lnTo>
                  <a:pt x="27" y="353"/>
                </a:lnTo>
                <a:lnTo>
                  <a:pt x="25" y="347"/>
                </a:lnTo>
                <a:lnTo>
                  <a:pt x="22" y="342"/>
                </a:lnTo>
                <a:lnTo>
                  <a:pt x="19" y="337"/>
                </a:lnTo>
                <a:lnTo>
                  <a:pt x="16" y="331"/>
                </a:lnTo>
                <a:lnTo>
                  <a:pt x="14" y="323"/>
                </a:lnTo>
                <a:lnTo>
                  <a:pt x="14" y="318"/>
                </a:lnTo>
                <a:lnTo>
                  <a:pt x="11" y="313"/>
                </a:lnTo>
                <a:lnTo>
                  <a:pt x="8" y="307"/>
                </a:lnTo>
                <a:lnTo>
                  <a:pt x="8" y="299"/>
                </a:lnTo>
                <a:lnTo>
                  <a:pt x="6" y="294"/>
                </a:lnTo>
                <a:lnTo>
                  <a:pt x="6" y="286"/>
                </a:lnTo>
                <a:lnTo>
                  <a:pt x="3" y="281"/>
                </a:lnTo>
                <a:lnTo>
                  <a:pt x="3" y="273"/>
                </a:lnTo>
                <a:lnTo>
                  <a:pt x="3" y="267"/>
                </a:lnTo>
                <a:lnTo>
                  <a:pt x="3" y="259"/>
                </a:lnTo>
                <a:lnTo>
                  <a:pt x="0" y="254"/>
                </a:lnTo>
                <a:lnTo>
                  <a:pt x="0" y="246"/>
                </a:lnTo>
                <a:lnTo>
                  <a:pt x="0" y="238"/>
                </a:lnTo>
                <a:lnTo>
                  <a:pt x="0" y="232"/>
                </a:lnTo>
                <a:lnTo>
                  <a:pt x="0" y="224"/>
                </a:lnTo>
                <a:lnTo>
                  <a:pt x="0" y="219"/>
                </a:lnTo>
                <a:lnTo>
                  <a:pt x="0" y="211"/>
                </a:lnTo>
                <a:lnTo>
                  <a:pt x="3" y="206"/>
                </a:lnTo>
                <a:lnTo>
                  <a:pt x="3" y="200"/>
                </a:lnTo>
                <a:lnTo>
                  <a:pt x="3" y="195"/>
                </a:lnTo>
                <a:lnTo>
                  <a:pt x="3" y="187"/>
                </a:lnTo>
                <a:lnTo>
                  <a:pt x="6" y="182"/>
                </a:lnTo>
                <a:lnTo>
                  <a:pt x="8" y="176"/>
                </a:lnTo>
                <a:lnTo>
                  <a:pt x="8" y="171"/>
                </a:lnTo>
                <a:lnTo>
                  <a:pt x="11" y="166"/>
                </a:lnTo>
                <a:lnTo>
                  <a:pt x="14" y="160"/>
                </a:lnTo>
                <a:lnTo>
                  <a:pt x="14" y="155"/>
                </a:lnTo>
                <a:lnTo>
                  <a:pt x="16" y="150"/>
                </a:lnTo>
                <a:lnTo>
                  <a:pt x="19" y="144"/>
                </a:lnTo>
                <a:lnTo>
                  <a:pt x="22" y="139"/>
                </a:lnTo>
                <a:lnTo>
                  <a:pt x="25" y="134"/>
                </a:lnTo>
                <a:lnTo>
                  <a:pt x="27" y="128"/>
                </a:lnTo>
                <a:lnTo>
                  <a:pt x="30" y="126"/>
                </a:lnTo>
                <a:lnTo>
                  <a:pt x="33" y="120"/>
                </a:lnTo>
                <a:lnTo>
                  <a:pt x="38" y="112"/>
                </a:lnTo>
                <a:lnTo>
                  <a:pt x="43" y="101"/>
                </a:lnTo>
                <a:lnTo>
                  <a:pt x="51" y="96"/>
                </a:lnTo>
                <a:lnTo>
                  <a:pt x="57" y="88"/>
                </a:lnTo>
                <a:lnTo>
                  <a:pt x="65" y="80"/>
                </a:lnTo>
                <a:lnTo>
                  <a:pt x="70" y="75"/>
                </a:lnTo>
                <a:lnTo>
                  <a:pt x="75" y="67"/>
                </a:lnTo>
                <a:lnTo>
                  <a:pt x="83" y="61"/>
                </a:lnTo>
                <a:lnTo>
                  <a:pt x="89" y="56"/>
                </a:lnTo>
                <a:lnTo>
                  <a:pt x="94" y="51"/>
                </a:lnTo>
                <a:lnTo>
                  <a:pt x="102" y="45"/>
                </a:lnTo>
                <a:lnTo>
                  <a:pt x="107" y="43"/>
                </a:lnTo>
                <a:lnTo>
                  <a:pt x="113" y="37"/>
                </a:lnTo>
                <a:lnTo>
                  <a:pt x="118" y="35"/>
                </a:lnTo>
                <a:lnTo>
                  <a:pt x="121" y="32"/>
                </a:lnTo>
                <a:lnTo>
                  <a:pt x="126" y="29"/>
                </a:lnTo>
                <a:lnTo>
                  <a:pt x="134" y="24"/>
                </a:lnTo>
                <a:lnTo>
                  <a:pt x="140" y="24"/>
                </a:lnTo>
                <a:lnTo>
                  <a:pt x="142" y="21"/>
                </a:lnTo>
                <a:lnTo>
                  <a:pt x="148" y="19"/>
                </a:lnTo>
                <a:lnTo>
                  <a:pt x="156" y="19"/>
                </a:lnTo>
                <a:lnTo>
                  <a:pt x="164" y="19"/>
                </a:lnTo>
                <a:lnTo>
                  <a:pt x="166" y="16"/>
                </a:lnTo>
                <a:lnTo>
                  <a:pt x="172" y="16"/>
                </a:lnTo>
                <a:lnTo>
                  <a:pt x="177" y="16"/>
                </a:lnTo>
                <a:lnTo>
                  <a:pt x="182" y="16"/>
                </a:lnTo>
                <a:lnTo>
                  <a:pt x="188" y="13"/>
                </a:lnTo>
                <a:lnTo>
                  <a:pt x="190" y="13"/>
                </a:lnTo>
                <a:lnTo>
                  <a:pt x="196" y="13"/>
                </a:lnTo>
                <a:lnTo>
                  <a:pt x="201" y="13"/>
                </a:lnTo>
                <a:lnTo>
                  <a:pt x="206" y="13"/>
                </a:lnTo>
                <a:lnTo>
                  <a:pt x="212" y="13"/>
                </a:lnTo>
                <a:lnTo>
                  <a:pt x="217" y="13"/>
                </a:lnTo>
                <a:lnTo>
                  <a:pt x="222" y="13"/>
                </a:lnTo>
                <a:lnTo>
                  <a:pt x="228" y="13"/>
                </a:lnTo>
                <a:lnTo>
                  <a:pt x="233" y="13"/>
                </a:lnTo>
                <a:lnTo>
                  <a:pt x="238" y="13"/>
                </a:lnTo>
                <a:lnTo>
                  <a:pt x="244" y="13"/>
                </a:lnTo>
                <a:lnTo>
                  <a:pt x="252" y="13"/>
                </a:lnTo>
                <a:lnTo>
                  <a:pt x="260" y="13"/>
                </a:lnTo>
                <a:lnTo>
                  <a:pt x="268" y="13"/>
                </a:lnTo>
                <a:lnTo>
                  <a:pt x="273" y="16"/>
                </a:lnTo>
                <a:lnTo>
                  <a:pt x="276" y="16"/>
                </a:lnTo>
                <a:lnTo>
                  <a:pt x="281" y="16"/>
                </a:lnTo>
                <a:lnTo>
                  <a:pt x="284" y="16"/>
                </a:lnTo>
                <a:lnTo>
                  <a:pt x="289" y="19"/>
                </a:lnTo>
                <a:lnTo>
                  <a:pt x="295" y="21"/>
                </a:lnTo>
                <a:lnTo>
                  <a:pt x="300" y="24"/>
                </a:lnTo>
                <a:lnTo>
                  <a:pt x="303" y="27"/>
                </a:lnTo>
                <a:lnTo>
                  <a:pt x="308" y="29"/>
                </a:lnTo>
                <a:lnTo>
                  <a:pt x="316" y="32"/>
                </a:lnTo>
                <a:lnTo>
                  <a:pt x="321" y="35"/>
                </a:lnTo>
                <a:lnTo>
                  <a:pt x="327" y="37"/>
                </a:lnTo>
                <a:lnTo>
                  <a:pt x="329" y="40"/>
                </a:lnTo>
                <a:lnTo>
                  <a:pt x="329" y="37"/>
                </a:lnTo>
                <a:lnTo>
                  <a:pt x="332" y="35"/>
                </a:lnTo>
                <a:lnTo>
                  <a:pt x="335" y="29"/>
                </a:lnTo>
                <a:lnTo>
                  <a:pt x="343" y="24"/>
                </a:lnTo>
                <a:lnTo>
                  <a:pt x="351" y="19"/>
                </a:lnTo>
                <a:lnTo>
                  <a:pt x="359" y="13"/>
                </a:lnTo>
                <a:lnTo>
                  <a:pt x="364" y="8"/>
                </a:lnTo>
                <a:lnTo>
                  <a:pt x="370" y="5"/>
                </a:lnTo>
                <a:lnTo>
                  <a:pt x="375" y="5"/>
                </a:lnTo>
                <a:lnTo>
                  <a:pt x="380" y="2"/>
                </a:lnTo>
                <a:lnTo>
                  <a:pt x="386" y="0"/>
                </a:lnTo>
                <a:lnTo>
                  <a:pt x="394" y="0"/>
                </a:lnTo>
                <a:lnTo>
                  <a:pt x="402" y="0"/>
                </a:lnTo>
                <a:lnTo>
                  <a:pt x="410" y="0"/>
                </a:lnTo>
                <a:lnTo>
                  <a:pt x="415" y="0"/>
                </a:lnTo>
                <a:lnTo>
                  <a:pt x="418" y="0"/>
                </a:lnTo>
                <a:lnTo>
                  <a:pt x="423" y="2"/>
                </a:lnTo>
                <a:lnTo>
                  <a:pt x="428" y="2"/>
                </a:lnTo>
                <a:lnTo>
                  <a:pt x="434" y="2"/>
                </a:lnTo>
                <a:lnTo>
                  <a:pt x="439" y="2"/>
                </a:lnTo>
                <a:lnTo>
                  <a:pt x="442" y="5"/>
                </a:lnTo>
                <a:lnTo>
                  <a:pt x="447" y="5"/>
                </a:lnTo>
                <a:lnTo>
                  <a:pt x="455" y="5"/>
                </a:lnTo>
                <a:lnTo>
                  <a:pt x="463" y="8"/>
                </a:lnTo>
                <a:lnTo>
                  <a:pt x="471" y="11"/>
                </a:lnTo>
                <a:lnTo>
                  <a:pt x="477" y="11"/>
                </a:lnTo>
                <a:lnTo>
                  <a:pt x="482" y="13"/>
                </a:lnTo>
                <a:lnTo>
                  <a:pt x="487" y="13"/>
                </a:lnTo>
                <a:lnTo>
                  <a:pt x="490" y="13"/>
                </a:lnTo>
                <a:lnTo>
                  <a:pt x="490" y="16"/>
                </a:lnTo>
                <a:lnTo>
                  <a:pt x="490" y="16"/>
                </a:lnTo>
                <a:lnTo>
                  <a:pt x="493" y="19"/>
                </a:lnTo>
                <a:lnTo>
                  <a:pt x="495" y="21"/>
                </a:lnTo>
                <a:lnTo>
                  <a:pt x="495" y="24"/>
                </a:lnTo>
                <a:lnTo>
                  <a:pt x="498" y="29"/>
                </a:lnTo>
                <a:lnTo>
                  <a:pt x="501" y="35"/>
                </a:lnTo>
                <a:lnTo>
                  <a:pt x="503" y="37"/>
                </a:lnTo>
                <a:lnTo>
                  <a:pt x="506" y="43"/>
                </a:lnTo>
                <a:lnTo>
                  <a:pt x="509" y="48"/>
                </a:lnTo>
                <a:lnTo>
                  <a:pt x="511" y="56"/>
                </a:lnTo>
                <a:lnTo>
                  <a:pt x="514" y="61"/>
                </a:lnTo>
                <a:lnTo>
                  <a:pt x="517" y="69"/>
                </a:lnTo>
                <a:lnTo>
                  <a:pt x="519" y="75"/>
                </a:lnTo>
                <a:lnTo>
                  <a:pt x="525" y="85"/>
                </a:lnTo>
                <a:lnTo>
                  <a:pt x="525" y="91"/>
                </a:lnTo>
                <a:lnTo>
                  <a:pt x="527" y="99"/>
                </a:lnTo>
                <a:lnTo>
                  <a:pt x="530" y="107"/>
                </a:lnTo>
                <a:lnTo>
                  <a:pt x="535" y="117"/>
                </a:lnTo>
                <a:lnTo>
                  <a:pt x="535" y="126"/>
                </a:lnTo>
                <a:lnTo>
                  <a:pt x="538" y="134"/>
                </a:lnTo>
                <a:lnTo>
                  <a:pt x="538" y="139"/>
                </a:lnTo>
                <a:lnTo>
                  <a:pt x="541" y="144"/>
                </a:lnTo>
                <a:lnTo>
                  <a:pt x="541" y="150"/>
                </a:lnTo>
                <a:lnTo>
                  <a:pt x="543" y="155"/>
                </a:lnTo>
                <a:lnTo>
                  <a:pt x="543" y="158"/>
                </a:lnTo>
                <a:lnTo>
                  <a:pt x="543" y="163"/>
                </a:lnTo>
                <a:lnTo>
                  <a:pt x="543" y="168"/>
                </a:lnTo>
                <a:lnTo>
                  <a:pt x="546" y="174"/>
                </a:lnTo>
                <a:lnTo>
                  <a:pt x="546" y="179"/>
                </a:lnTo>
                <a:lnTo>
                  <a:pt x="546" y="182"/>
                </a:lnTo>
                <a:lnTo>
                  <a:pt x="546" y="187"/>
                </a:lnTo>
                <a:lnTo>
                  <a:pt x="546" y="192"/>
                </a:lnTo>
                <a:lnTo>
                  <a:pt x="546" y="198"/>
                </a:lnTo>
                <a:lnTo>
                  <a:pt x="546" y="203"/>
                </a:lnTo>
                <a:lnTo>
                  <a:pt x="546" y="208"/>
                </a:lnTo>
                <a:lnTo>
                  <a:pt x="546" y="211"/>
                </a:lnTo>
                <a:lnTo>
                  <a:pt x="546" y="216"/>
                </a:lnTo>
                <a:lnTo>
                  <a:pt x="546" y="222"/>
                </a:lnTo>
                <a:lnTo>
                  <a:pt x="546" y="227"/>
                </a:lnTo>
                <a:lnTo>
                  <a:pt x="546" y="232"/>
                </a:lnTo>
                <a:lnTo>
                  <a:pt x="543" y="235"/>
                </a:lnTo>
                <a:lnTo>
                  <a:pt x="543" y="240"/>
                </a:lnTo>
                <a:lnTo>
                  <a:pt x="543" y="246"/>
                </a:lnTo>
                <a:lnTo>
                  <a:pt x="543" y="251"/>
                </a:lnTo>
                <a:lnTo>
                  <a:pt x="541" y="254"/>
                </a:lnTo>
                <a:lnTo>
                  <a:pt x="541" y="259"/>
                </a:lnTo>
                <a:lnTo>
                  <a:pt x="538" y="265"/>
                </a:lnTo>
                <a:lnTo>
                  <a:pt x="538" y="270"/>
                </a:lnTo>
                <a:lnTo>
                  <a:pt x="538" y="278"/>
                </a:lnTo>
                <a:lnTo>
                  <a:pt x="535" y="289"/>
                </a:lnTo>
                <a:lnTo>
                  <a:pt x="533" y="291"/>
                </a:lnTo>
                <a:lnTo>
                  <a:pt x="533" y="297"/>
                </a:lnTo>
                <a:lnTo>
                  <a:pt x="530" y="302"/>
                </a:lnTo>
                <a:lnTo>
                  <a:pt x="530" y="307"/>
                </a:lnTo>
                <a:lnTo>
                  <a:pt x="527" y="315"/>
                </a:lnTo>
                <a:lnTo>
                  <a:pt x="525" y="323"/>
                </a:lnTo>
                <a:lnTo>
                  <a:pt x="522" y="331"/>
                </a:lnTo>
                <a:lnTo>
                  <a:pt x="519" y="339"/>
                </a:lnTo>
                <a:lnTo>
                  <a:pt x="517" y="345"/>
                </a:lnTo>
                <a:lnTo>
                  <a:pt x="514" y="353"/>
                </a:lnTo>
                <a:lnTo>
                  <a:pt x="511" y="361"/>
                </a:lnTo>
                <a:lnTo>
                  <a:pt x="511" y="366"/>
                </a:lnTo>
                <a:lnTo>
                  <a:pt x="509" y="374"/>
                </a:lnTo>
                <a:lnTo>
                  <a:pt x="506" y="380"/>
                </a:lnTo>
                <a:lnTo>
                  <a:pt x="503" y="385"/>
                </a:lnTo>
                <a:lnTo>
                  <a:pt x="501" y="390"/>
                </a:lnTo>
                <a:lnTo>
                  <a:pt x="498" y="393"/>
                </a:lnTo>
                <a:lnTo>
                  <a:pt x="495" y="398"/>
                </a:lnTo>
                <a:lnTo>
                  <a:pt x="493" y="404"/>
                </a:lnTo>
                <a:lnTo>
                  <a:pt x="493" y="406"/>
                </a:lnTo>
                <a:lnTo>
                  <a:pt x="487" y="414"/>
                </a:lnTo>
                <a:lnTo>
                  <a:pt x="487" y="417"/>
                </a:lnTo>
                <a:lnTo>
                  <a:pt x="485" y="420"/>
                </a:lnTo>
                <a:lnTo>
                  <a:pt x="485" y="422"/>
                </a:lnTo>
                <a:lnTo>
                  <a:pt x="345" y="508"/>
                </a:lnTo>
                <a:lnTo>
                  <a:pt x="345" y="508"/>
                </a:lnTo>
                <a:close/>
              </a:path>
            </a:pathLst>
          </a:custGeom>
          <a:solidFill>
            <a:srgbClr val="FFD1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9" name="Freeform 25"/>
          <p:cNvSpPr/>
          <p:nvPr/>
        </p:nvSpPr>
        <p:spPr bwMode="auto">
          <a:xfrm>
            <a:off x="2859088" y="4175125"/>
            <a:ext cx="492125" cy="149225"/>
          </a:xfrm>
          <a:custGeom>
            <a:avLst/>
            <a:gdLst>
              <a:gd name="T0" fmla="*/ 0 w 310"/>
              <a:gd name="T1" fmla="*/ 24 h 94"/>
              <a:gd name="T2" fmla="*/ 310 w 310"/>
              <a:gd name="T3" fmla="*/ 0 h 94"/>
              <a:gd name="T4" fmla="*/ 296 w 310"/>
              <a:gd name="T5" fmla="*/ 24 h 94"/>
              <a:gd name="T6" fmla="*/ 238 w 310"/>
              <a:gd name="T7" fmla="*/ 67 h 94"/>
              <a:gd name="T8" fmla="*/ 238 w 310"/>
              <a:gd name="T9" fmla="*/ 67 h 94"/>
              <a:gd name="T10" fmla="*/ 232 w 310"/>
              <a:gd name="T11" fmla="*/ 70 h 94"/>
              <a:gd name="T12" fmla="*/ 227 w 310"/>
              <a:gd name="T13" fmla="*/ 72 h 94"/>
              <a:gd name="T14" fmla="*/ 219 w 310"/>
              <a:gd name="T15" fmla="*/ 75 h 94"/>
              <a:gd name="T16" fmla="*/ 213 w 310"/>
              <a:gd name="T17" fmla="*/ 78 h 94"/>
              <a:gd name="T18" fmla="*/ 208 w 310"/>
              <a:gd name="T19" fmla="*/ 80 h 94"/>
              <a:gd name="T20" fmla="*/ 203 w 310"/>
              <a:gd name="T21" fmla="*/ 80 h 94"/>
              <a:gd name="T22" fmla="*/ 197 w 310"/>
              <a:gd name="T23" fmla="*/ 83 h 94"/>
              <a:gd name="T24" fmla="*/ 192 w 310"/>
              <a:gd name="T25" fmla="*/ 86 h 94"/>
              <a:gd name="T26" fmla="*/ 184 w 310"/>
              <a:gd name="T27" fmla="*/ 86 h 94"/>
              <a:gd name="T28" fmla="*/ 179 w 310"/>
              <a:gd name="T29" fmla="*/ 88 h 94"/>
              <a:gd name="T30" fmla="*/ 171 w 310"/>
              <a:gd name="T31" fmla="*/ 91 h 94"/>
              <a:gd name="T32" fmla="*/ 163 w 310"/>
              <a:gd name="T33" fmla="*/ 91 h 94"/>
              <a:gd name="T34" fmla="*/ 155 w 310"/>
              <a:gd name="T35" fmla="*/ 91 h 94"/>
              <a:gd name="T36" fmla="*/ 149 w 310"/>
              <a:gd name="T37" fmla="*/ 94 h 94"/>
              <a:gd name="T38" fmla="*/ 141 w 310"/>
              <a:gd name="T39" fmla="*/ 94 h 94"/>
              <a:gd name="T40" fmla="*/ 133 w 310"/>
              <a:gd name="T41" fmla="*/ 94 h 94"/>
              <a:gd name="T42" fmla="*/ 128 w 310"/>
              <a:gd name="T43" fmla="*/ 94 h 94"/>
              <a:gd name="T44" fmla="*/ 123 w 310"/>
              <a:gd name="T45" fmla="*/ 94 h 94"/>
              <a:gd name="T46" fmla="*/ 117 w 310"/>
              <a:gd name="T47" fmla="*/ 94 h 94"/>
              <a:gd name="T48" fmla="*/ 112 w 310"/>
              <a:gd name="T49" fmla="*/ 91 h 94"/>
              <a:gd name="T50" fmla="*/ 107 w 310"/>
              <a:gd name="T51" fmla="*/ 91 h 94"/>
              <a:gd name="T52" fmla="*/ 101 w 310"/>
              <a:gd name="T53" fmla="*/ 91 h 94"/>
              <a:gd name="T54" fmla="*/ 101 w 310"/>
              <a:gd name="T55" fmla="*/ 91 h 94"/>
              <a:gd name="T56" fmla="*/ 96 w 310"/>
              <a:gd name="T57" fmla="*/ 91 h 94"/>
              <a:gd name="T58" fmla="*/ 93 w 310"/>
              <a:gd name="T59" fmla="*/ 91 h 94"/>
              <a:gd name="T60" fmla="*/ 18 w 310"/>
              <a:gd name="T61" fmla="*/ 56 h 94"/>
              <a:gd name="T62" fmla="*/ 0 w 310"/>
              <a:gd name="T63" fmla="*/ 24 h 94"/>
              <a:gd name="T64" fmla="*/ 0 w 310"/>
              <a:gd name="T65" fmla="*/ 2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10" h="94">
                <a:moveTo>
                  <a:pt x="0" y="24"/>
                </a:moveTo>
                <a:lnTo>
                  <a:pt x="310" y="0"/>
                </a:lnTo>
                <a:lnTo>
                  <a:pt x="296" y="24"/>
                </a:lnTo>
                <a:lnTo>
                  <a:pt x="238" y="67"/>
                </a:lnTo>
                <a:lnTo>
                  <a:pt x="238" y="67"/>
                </a:lnTo>
                <a:lnTo>
                  <a:pt x="232" y="70"/>
                </a:lnTo>
                <a:lnTo>
                  <a:pt x="227" y="72"/>
                </a:lnTo>
                <a:lnTo>
                  <a:pt x="219" y="75"/>
                </a:lnTo>
                <a:lnTo>
                  <a:pt x="213" y="78"/>
                </a:lnTo>
                <a:lnTo>
                  <a:pt x="208" y="80"/>
                </a:lnTo>
                <a:lnTo>
                  <a:pt x="203" y="80"/>
                </a:lnTo>
                <a:lnTo>
                  <a:pt x="197" y="83"/>
                </a:lnTo>
                <a:lnTo>
                  <a:pt x="192" y="86"/>
                </a:lnTo>
                <a:lnTo>
                  <a:pt x="184" y="86"/>
                </a:lnTo>
                <a:lnTo>
                  <a:pt x="179" y="88"/>
                </a:lnTo>
                <a:lnTo>
                  <a:pt x="171" y="91"/>
                </a:lnTo>
                <a:lnTo>
                  <a:pt x="163" y="91"/>
                </a:lnTo>
                <a:lnTo>
                  <a:pt x="155" y="91"/>
                </a:lnTo>
                <a:lnTo>
                  <a:pt x="149" y="94"/>
                </a:lnTo>
                <a:lnTo>
                  <a:pt x="141" y="94"/>
                </a:lnTo>
                <a:lnTo>
                  <a:pt x="133" y="94"/>
                </a:lnTo>
                <a:lnTo>
                  <a:pt x="128" y="94"/>
                </a:lnTo>
                <a:lnTo>
                  <a:pt x="123" y="94"/>
                </a:lnTo>
                <a:lnTo>
                  <a:pt x="117" y="94"/>
                </a:lnTo>
                <a:lnTo>
                  <a:pt x="112" y="91"/>
                </a:lnTo>
                <a:lnTo>
                  <a:pt x="107" y="91"/>
                </a:lnTo>
                <a:lnTo>
                  <a:pt x="101" y="91"/>
                </a:lnTo>
                <a:lnTo>
                  <a:pt x="101" y="91"/>
                </a:lnTo>
                <a:lnTo>
                  <a:pt x="96" y="91"/>
                </a:lnTo>
                <a:lnTo>
                  <a:pt x="93" y="91"/>
                </a:lnTo>
                <a:lnTo>
                  <a:pt x="18" y="56"/>
                </a:lnTo>
                <a:lnTo>
                  <a:pt x="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0" name="Freeform 26"/>
          <p:cNvSpPr/>
          <p:nvPr/>
        </p:nvSpPr>
        <p:spPr bwMode="auto">
          <a:xfrm>
            <a:off x="2854325" y="3873500"/>
            <a:ext cx="63500" cy="136525"/>
          </a:xfrm>
          <a:custGeom>
            <a:avLst/>
            <a:gdLst>
              <a:gd name="T0" fmla="*/ 27 w 40"/>
              <a:gd name="T1" fmla="*/ 0 h 86"/>
              <a:gd name="T2" fmla="*/ 24 w 40"/>
              <a:gd name="T3" fmla="*/ 0 h 86"/>
              <a:gd name="T4" fmla="*/ 21 w 40"/>
              <a:gd name="T5" fmla="*/ 0 h 86"/>
              <a:gd name="T6" fmla="*/ 16 w 40"/>
              <a:gd name="T7" fmla="*/ 0 h 86"/>
              <a:gd name="T8" fmla="*/ 13 w 40"/>
              <a:gd name="T9" fmla="*/ 3 h 86"/>
              <a:gd name="T10" fmla="*/ 11 w 40"/>
              <a:gd name="T11" fmla="*/ 8 h 86"/>
              <a:gd name="T12" fmla="*/ 11 w 40"/>
              <a:gd name="T13" fmla="*/ 14 h 86"/>
              <a:gd name="T14" fmla="*/ 8 w 40"/>
              <a:gd name="T15" fmla="*/ 16 h 86"/>
              <a:gd name="T16" fmla="*/ 8 w 40"/>
              <a:gd name="T17" fmla="*/ 22 h 86"/>
              <a:gd name="T18" fmla="*/ 5 w 40"/>
              <a:gd name="T19" fmla="*/ 27 h 86"/>
              <a:gd name="T20" fmla="*/ 5 w 40"/>
              <a:gd name="T21" fmla="*/ 32 h 86"/>
              <a:gd name="T22" fmla="*/ 3 w 40"/>
              <a:gd name="T23" fmla="*/ 35 h 86"/>
              <a:gd name="T24" fmla="*/ 3 w 40"/>
              <a:gd name="T25" fmla="*/ 40 h 86"/>
              <a:gd name="T26" fmla="*/ 0 w 40"/>
              <a:gd name="T27" fmla="*/ 48 h 86"/>
              <a:gd name="T28" fmla="*/ 0 w 40"/>
              <a:gd name="T29" fmla="*/ 54 h 86"/>
              <a:gd name="T30" fmla="*/ 0 w 40"/>
              <a:gd name="T31" fmla="*/ 56 h 86"/>
              <a:gd name="T32" fmla="*/ 0 w 40"/>
              <a:gd name="T33" fmla="*/ 62 h 86"/>
              <a:gd name="T34" fmla="*/ 0 w 40"/>
              <a:gd name="T35" fmla="*/ 67 h 86"/>
              <a:gd name="T36" fmla="*/ 3 w 40"/>
              <a:gd name="T37" fmla="*/ 70 h 86"/>
              <a:gd name="T38" fmla="*/ 3 w 40"/>
              <a:gd name="T39" fmla="*/ 78 h 86"/>
              <a:gd name="T40" fmla="*/ 8 w 40"/>
              <a:gd name="T41" fmla="*/ 80 h 86"/>
              <a:gd name="T42" fmla="*/ 13 w 40"/>
              <a:gd name="T43" fmla="*/ 86 h 86"/>
              <a:gd name="T44" fmla="*/ 24 w 40"/>
              <a:gd name="T45" fmla="*/ 86 h 86"/>
              <a:gd name="T46" fmla="*/ 27 w 40"/>
              <a:gd name="T47" fmla="*/ 86 h 86"/>
              <a:gd name="T48" fmla="*/ 29 w 40"/>
              <a:gd name="T49" fmla="*/ 83 h 86"/>
              <a:gd name="T50" fmla="*/ 32 w 40"/>
              <a:gd name="T51" fmla="*/ 80 h 86"/>
              <a:gd name="T52" fmla="*/ 35 w 40"/>
              <a:gd name="T53" fmla="*/ 75 h 86"/>
              <a:gd name="T54" fmla="*/ 35 w 40"/>
              <a:gd name="T55" fmla="*/ 72 h 86"/>
              <a:gd name="T56" fmla="*/ 37 w 40"/>
              <a:gd name="T57" fmla="*/ 67 h 86"/>
              <a:gd name="T58" fmla="*/ 37 w 40"/>
              <a:gd name="T59" fmla="*/ 62 h 86"/>
              <a:gd name="T60" fmla="*/ 37 w 40"/>
              <a:gd name="T61" fmla="*/ 59 h 86"/>
              <a:gd name="T62" fmla="*/ 37 w 40"/>
              <a:gd name="T63" fmla="*/ 54 h 86"/>
              <a:gd name="T64" fmla="*/ 37 w 40"/>
              <a:gd name="T65" fmla="*/ 48 h 86"/>
              <a:gd name="T66" fmla="*/ 37 w 40"/>
              <a:gd name="T67" fmla="*/ 40 h 86"/>
              <a:gd name="T68" fmla="*/ 40 w 40"/>
              <a:gd name="T69" fmla="*/ 35 h 86"/>
              <a:gd name="T70" fmla="*/ 37 w 40"/>
              <a:gd name="T71" fmla="*/ 30 h 86"/>
              <a:gd name="T72" fmla="*/ 37 w 40"/>
              <a:gd name="T73" fmla="*/ 22 h 86"/>
              <a:gd name="T74" fmla="*/ 37 w 40"/>
              <a:gd name="T75" fmla="*/ 19 h 86"/>
              <a:gd name="T76" fmla="*/ 35 w 40"/>
              <a:gd name="T77" fmla="*/ 14 h 86"/>
              <a:gd name="T78" fmla="*/ 32 w 40"/>
              <a:gd name="T79" fmla="*/ 6 h 86"/>
              <a:gd name="T80" fmla="*/ 27 w 40"/>
              <a:gd name="T81" fmla="*/ 0 h 86"/>
              <a:gd name="T82" fmla="*/ 27 w 40"/>
              <a:gd name="T83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0" h="86">
                <a:moveTo>
                  <a:pt x="27" y="0"/>
                </a:moveTo>
                <a:lnTo>
                  <a:pt x="24" y="0"/>
                </a:lnTo>
                <a:lnTo>
                  <a:pt x="21" y="0"/>
                </a:lnTo>
                <a:lnTo>
                  <a:pt x="16" y="0"/>
                </a:lnTo>
                <a:lnTo>
                  <a:pt x="13" y="3"/>
                </a:lnTo>
                <a:lnTo>
                  <a:pt x="11" y="8"/>
                </a:lnTo>
                <a:lnTo>
                  <a:pt x="11" y="14"/>
                </a:lnTo>
                <a:lnTo>
                  <a:pt x="8" y="16"/>
                </a:lnTo>
                <a:lnTo>
                  <a:pt x="8" y="22"/>
                </a:lnTo>
                <a:lnTo>
                  <a:pt x="5" y="27"/>
                </a:lnTo>
                <a:lnTo>
                  <a:pt x="5" y="32"/>
                </a:lnTo>
                <a:lnTo>
                  <a:pt x="3" y="35"/>
                </a:lnTo>
                <a:lnTo>
                  <a:pt x="3" y="40"/>
                </a:lnTo>
                <a:lnTo>
                  <a:pt x="0" y="48"/>
                </a:lnTo>
                <a:lnTo>
                  <a:pt x="0" y="54"/>
                </a:lnTo>
                <a:lnTo>
                  <a:pt x="0" y="56"/>
                </a:lnTo>
                <a:lnTo>
                  <a:pt x="0" y="62"/>
                </a:lnTo>
                <a:lnTo>
                  <a:pt x="0" y="67"/>
                </a:lnTo>
                <a:lnTo>
                  <a:pt x="3" y="70"/>
                </a:lnTo>
                <a:lnTo>
                  <a:pt x="3" y="78"/>
                </a:lnTo>
                <a:lnTo>
                  <a:pt x="8" y="80"/>
                </a:lnTo>
                <a:lnTo>
                  <a:pt x="13" y="86"/>
                </a:lnTo>
                <a:lnTo>
                  <a:pt x="24" y="86"/>
                </a:lnTo>
                <a:lnTo>
                  <a:pt x="27" y="86"/>
                </a:lnTo>
                <a:lnTo>
                  <a:pt x="29" y="83"/>
                </a:lnTo>
                <a:lnTo>
                  <a:pt x="32" y="80"/>
                </a:lnTo>
                <a:lnTo>
                  <a:pt x="35" y="75"/>
                </a:lnTo>
                <a:lnTo>
                  <a:pt x="35" y="72"/>
                </a:lnTo>
                <a:lnTo>
                  <a:pt x="37" y="67"/>
                </a:lnTo>
                <a:lnTo>
                  <a:pt x="37" y="62"/>
                </a:lnTo>
                <a:lnTo>
                  <a:pt x="37" y="59"/>
                </a:lnTo>
                <a:lnTo>
                  <a:pt x="37" y="54"/>
                </a:lnTo>
                <a:lnTo>
                  <a:pt x="37" y="48"/>
                </a:lnTo>
                <a:lnTo>
                  <a:pt x="37" y="40"/>
                </a:lnTo>
                <a:lnTo>
                  <a:pt x="40" y="35"/>
                </a:lnTo>
                <a:lnTo>
                  <a:pt x="37" y="30"/>
                </a:lnTo>
                <a:lnTo>
                  <a:pt x="37" y="22"/>
                </a:lnTo>
                <a:lnTo>
                  <a:pt x="37" y="19"/>
                </a:lnTo>
                <a:lnTo>
                  <a:pt x="35" y="14"/>
                </a:lnTo>
                <a:lnTo>
                  <a:pt x="32" y="6"/>
                </a:lnTo>
                <a:lnTo>
                  <a:pt x="27" y="0"/>
                </a:lnTo>
                <a:lnTo>
                  <a:pt x="2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1" name="Freeform 27"/>
          <p:cNvSpPr/>
          <p:nvPr/>
        </p:nvSpPr>
        <p:spPr bwMode="auto">
          <a:xfrm>
            <a:off x="3341688" y="3843338"/>
            <a:ext cx="60325" cy="141287"/>
          </a:xfrm>
          <a:custGeom>
            <a:avLst/>
            <a:gdLst>
              <a:gd name="T0" fmla="*/ 22 w 38"/>
              <a:gd name="T1" fmla="*/ 3 h 89"/>
              <a:gd name="T2" fmla="*/ 16 w 38"/>
              <a:gd name="T3" fmla="*/ 0 h 89"/>
              <a:gd name="T4" fmla="*/ 11 w 38"/>
              <a:gd name="T5" fmla="*/ 3 h 89"/>
              <a:gd name="T6" fmla="*/ 8 w 38"/>
              <a:gd name="T7" fmla="*/ 6 h 89"/>
              <a:gd name="T8" fmla="*/ 8 w 38"/>
              <a:gd name="T9" fmla="*/ 8 h 89"/>
              <a:gd name="T10" fmla="*/ 6 w 38"/>
              <a:gd name="T11" fmla="*/ 14 h 89"/>
              <a:gd name="T12" fmla="*/ 6 w 38"/>
              <a:gd name="T13" fmla="*/ 19 h 89"/>
              <a:gd name="T14" fmla="*/ 3 w 38"/>
              <a:gd name="T15" fmla="*/ 27 h 89"/>
              <a:gd name="T16" fmla="*/ 0 w 38"/>
              <a:gd name="T17" fmla="*/ 35 h 89"/>
              <a:gd name="T18" fmla="*/ 0 w 38"/>
              <a:gd name="T19" fmla="*/ 41 h 89"/>
              <a:gd name="T20" fmla="*/ 0 w 38"/>
              <a:gd name="T21" fmla="*/ 46 h 89"/>
              <a:gd name="T22" fmla="*/ 0 w 38"/>
              <a:gd name="T23" fmla="*/ 51 h 89"/>
              <a:gd name="T24" fmla="*/ 0 w 38"/>
              <a:gd name="T25" fmla="*/ 57 h 89"/>
              <a:gd name="T26" fmla="*/ 0 w 38"/>
              <a:gd name="T27" fmla="*/ 59 h 89"/>
              <a:gd name="T28" fmla="*/ 0 w 38"/>
              <a:gd name="T29" fmla="*/ 65 h 89"/>
              <a:gd name="T30" fmla="*/ 0 w 38"/>
              <a:gd name="T31" fmla="*/ 70 h 89"/>
              <a:gd name="T32" fmla="*/ 0 w 38"/>
              <a:gd name="T33" fmla="*/ 73 h 89"/>
              <a:gd name="T34" fmla="*/ 3 w 38"/>
              <a:gd name="T35" fmla="*/ 81 h 89"/>
              <a:gd name="T36" fmla="*/ 6 w 38"/>
              <a:gd name="T37" fmla="*/ 83 h 89"/>
              <a:gd name="T38" fmla="*/ 6 w 38"/>
              <a:gd name="T39" fmla="*/ 86 h 89"/>
              <a:gd name="T40" fmla="*/ 11 w 38"/>
              <a:gd name="T41" fmla="*/ 86 h 89"/>
              <a:gd name="T42" fmla="*/ 16 w 38"/>
              <a:gd name="T43" fmla="*/ 86 h 89"/>
              <a:gd name="T44" fmla="*/ 22 w 38"/>
              <a:gd name="T45" fmla="*/ 89 h 89"/>
              <a:gd name="T46" fmla="*/ 25 w 38"/>
              <a:gd name="T47" fmla="*/ 86 h 89"/>
              <a:gd name="T48" fmla="*/ 30 w 38"/>
              <a:gd name="T49" fmla="*/ 83 h 89"/>
              <a:gd name="T50" fmla="*/ 33 w 38"/>
              <a:gd name="T51" fmla="*/ 81 h 89"/>
              <a:gd name="T52" fmla="*/ 35 w 38"/>
              <a:gd name="T53" fmla="*/ 78 h 89"/>
              <a:gd name="T54" fmla="*/ 35 w 38"/>
              <a:gd name="T55" fmla="*/ 75 h 89"/>
              <a:gd name="T56" fmla="*/ 35 w 38"/>
              <a:gd name="T57" fmla="*/ 73 h 89"/>
              <a:gd name="T58" fmla="*/ 38 w 38"/>
              <a:gd name="T59" fmla="*/ 67 h 89"/>
              <a:gd name="T60" fmla="*/ 38 w 38"/>
              <a:gd name="T61" fmla="*/ 65 h 89"/>
              <a:gd name="T62" fmla="*/ 38 w 38"/>
              <a:gd name="T63" fmla="*/ 57 h 89"/>
              <a:gd name="T64" fmla="*/ 38 w 38"/>
              <a:gd name="T65" fmla="*/ 51 h 89"/>
              <a:gd name="T66" fmla="*/ 38 w 38"/>
              <a:gd name="T67" fmla="*/ 46 h 89"/>
              <a:gd name="T68" fmla="*/ 38 w 38"/>
              <a:gd name="T69" fmla="*/ 41 h 89"/>
              <a:gd name="T70" fmla="*/ 38 w 38"/>
              <a:gd name="T71" fmla="*/ 33 h 89"/>
              <a:gd name="T72" fmla="*/ 38 w 38"/>
              <a:gd name="T73" fmla="*/ 27 h 89"/>
              <a:gd name="T74" fmla="*/ 35 w 38"/>
              <a:gd name="T75" fmla="*/ 22 h 89"/>
              <a:gd name="T76" fmla="*/ 35 w 38"/>
              <a:gd name="T77" fmla="*/ 16 h 89"/>
              <a:gd name="T78" fmla="*/ 33 w 38"/>
              <a:gd name="T79" fmla="*/ 11 h 89"/>
              <a:gd name="T80" fmla="*/ 30 w 38"/>
              <a:gd name="T81" fmla="*/ 6 h 89"/>
              <a:gd name="T82" fmla="*/ 25 w 38"/>
              <a:gd name="T83" fmla="*/ 3 h 89"/>
              <a:gd name="T84" fmla="*/ 22 w 38"/>
              <a:gd name="T85" fmla="*/ 3 h 89"/>
              <a:gd name="T86" fmla="*/ 22 w 38"/>
              <a:gd name="T87" fmla="*/ 3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8" h="89">
                <a:moveTo>
                  <a:pt x="22" y="3"/>
                </a:moveTo>
                <a:lnTo>
                  <a:pt x="16" y="0"/>
                </a:lnTo>
                <a:lnTo>
                  <a:pt x="11" y="3"/>
                </a:lnTo>
                <a:lnTo>
                  <a:pt x="8" y="6"/>
                </a:lnTo>
                <a:lnTo>
                  <a:pt x="8" y="8"/>
                </a:lnTo>
                <a:lnTo>
                  <a:pt x="6" y="14"/>
                </a:lnTo>
                <a:lnTo>
                  <a:pt x="6" y="19"/>
                </a:lnTo>
                <a:lnTo>
                  <a:pt x="3" y="27"/>
                </a:lnTo>
                <a:lnTo>
                  <a:pt x="0" y="35"/>
                </a:lnTo>
                <a:lnTo>
                  <a:pt x="0" y="41"/>
                </a:lnTo>
                <a:lnTo>
                  <a:pt x="0" y="46"/>
                </a:lnTo>
                <a:lnTo>
                  <a:pt x="0" y="51"/>
                </a:lnTo>
                <a:lnTo>
                  <a:pt x="0" y="57"/>
                </a:lnTo>
                <a:lnTo>
                  <a:pt x="0" y="59"/>
                </a:lnTo>
                <a:lnTo>
                  <a:pt x="0" y="65"/>
                </a:lnTo>
                <a:lnTo>
                  <a:pt x="0" y="70"/>
                </a:lnTo>
                <a:lnTo>
                  <a:pt x="0" y="73"/>
                </a:lnTo>
                <a:lnTo>
                  <a:pt x="3" y="81"/>
                </a:lnTo>
                <a:lnTo>
                  <a:pt x="6" y="83"/>
                </a:lnTo>
                <a:lnTo>
                  <a:pt x="6" y="86"/>
                </a:lnTo>
                <a:lnTo>
                  <a:pt x="11" y="86"/>
                </a:lnTo>
                <a:lnTo>
                  <a:pt x="16" y="86"/>
                </a:lnTo>
                <a:lnTo>
                  <a:pt x="22" y="89"/>
                </a:lnTo>
                <a:lnTo>
                  <a:pt x="25" y="86"/>
                </a:lnTo>
                <a:lnTo>
                  <a:pt x="30" y="83"/>
                </a:lnTo>
                <a:lnTo>
                  <a:pt x="33" y="81"/>
                </a:lnTo>
                <a:lnTo>
                  <a:pt x="35" y="78"/>
                </a:lnTo>
                <a:lnTo>
                  <a:pt x="35" y="75"/>
                </a:lnTo>
                <a:lnTo>
                  <a:pt x="35" y="73"/>
                </a:lnTo>
                <a:lnTo>
                  <a:pt x="38" y="67"/>
                </a:lnTo>
                <a:lnTo>
                  <a:pt x="38" y="65"/>
                </a:lnTo>
                <a:lnTo>
                  <a:pt x="38" y="57"/>
                </a:lnTo>
                <a:lnTo>
                  <a:pt x="38" y="51"/>
                </a:lnTo>
                <a:lnTo>
                  <a:pt x="38" y="46"/>
                </a:lnTo>
                <a:lnTo>
                  <a:pt x="38" y="41"/>
                </a:lnTo>
                <a:lnTo>
                  <a:pt x="38" y="33"/>
                </a:lnTo>
                <a:lnTo>
                  <a:pt x="38" y="27"/>
                </a:lnTo>
                <a:lnTo>
                  <a:pt x="35" y="22"/>
                </a:lnTo>
                <a:lnTo>
                  <a:pt x="35" y="16"/>
                </a:lnTo>
                <a:lnTo>
                  <a:pt x="33" y="11"/>
                </a:lnTo>
                <a:lnTo>
                  <a:pt x="30" y="6"/>
                </a:lnTo>
                <a:lnTo>
                  <a:pt x="25" y="3"/>
                </a:lnTo>
                <a:lnTo>
                  <a:pt x="22" y="3"/>
                </a:lnTo>
                <a:lnTo>
                  <a:pt x="22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2" name="Freeform 28"/>
          <p:cNvSpPr/>
          <p:nvPr/>
        </p:nvSpPr>
        <p:spPr bwMode="auto">
          <a:xfrm>
            <a:off x="3079750" y="4025900"/>
            <a:ext cx="169863" cy="98425"/>
          </a:xfrm>
          <a:custGeom>
            <a:avLst/>
            <a:gdLst>
              <a:gd name="T0" fmla="*/ 88 w 107"/>
              <a:gd name="T1" fmla="*/ 0 h 62"/>
              <a:gd name="T2" fmla="*/ 85 w 107"/>
              <a:gd name="T3" fmla="*/ 3 h 62"/>
              <a:gd name="T4" fmla="*/ 83 w 107"/>
              <a:gd name="T5" fmla="*/ 6 h 62"/>
              <a:gd name="T6" fmla="*/ 77 w 107"/>
              <a:gd name="T7" fmla="*/ 11 h 62"/>
              <a:gd name="T8" fmla="*/ 72 w 107"/>
              <a:gd name="T9" fmla="*/ 19 h 62"/>
              <a:gd name="T10" fmla="*/ 66 w 107"/>
              <a:gd name="T11" fmla="*/ 24 h 62"/>
              <a:gd name="T12" fmla="*/ 61 w 107"/>
              <a:gd name="T13" fmla="*/ 27 h 62"/>
              <a:gd name="T14" fmla="*/ 56 w 107"/>
              <a:gd name="T15" fmla="*/ 33 h 62"/>
              <a:gd name="T16" fmla="*/ 50 w 107"/>
              <a:gd name="T17" fmla="*/ 35 h 62"/>
              <a:gd name="T18" fmla="*/ 42 w 107"/>
              <a:gd name="T19" fmla="*/ 35 h 62"/>
              <a:gd name="T20" fmla="*/ 34 w 107"/>
              <a:gd name="T21" fmla="*/ 33 h 62"/>
              <a:gd name="T22" fmla="*/ 26 w 107"/>
              <a:gd name="T23" fmla="*/ 30 h 62"/>
              <a:gd name="T24" fmla="*/ 21 w 107"/>
              <a:gd name="T25" fmla="*/ 30 h 62"/>
              <a:gd name="T26" fmla="*/ 16 w 107"/>
              <a:gd name="T27" fmla="*/ 27 h 62"/>
              <a:gd name="T28" fmla="*/ 10 w 107"/>
              <a:gd name="T29" fmla="*/ 24 h 62"/>
              <a:gd name="T30" fmla="*/ 5 w 107"/>
              <a:gd name="T31" fmla="*/ 24 h 62"/>
              <a:gd name="T32" fmla="*/ 2 w 107"/>
              <a:gd name="T33" fmla="*/ 27 h 62"/>
              <a:gd name="T34" fmla="*/ 0 w 107"/>
              <a:gd name="T35" fmla="*/ 33 h 62"/>
              <a:gd name="T36" fmla="*/ 5 w 107"/>
              <a:gd name="T37" fmla="*/ 38 h 62"/>
              <a:gd name="T38" fmla="*/ 10 w 107"/>
              <a:gd name="T39" fmla="*/ 43 h 62"/>
              <a:gd name="T40" fmla="*/ 16 w 107"/>
              <a:gd name="T41" fmla="*/ 51 h 62"/>
              <a:gd name="T42" fmla="*/ 18 w 107"/>
              <a:gd name="T43" fmla="*/ 51 h 62"/>
              <a:gd name="T44" fmla="*/ 24 w 107"/>
              <a:gd name="T45" fmla="*/ 54 h 62"/>
              <a:gd name="T46" fmla="*/ 26 w 107"/>
              <a:gd name="T47" fmla="*/ 57 h 62"/>
              <a:gd name="T48" fmla="*/ 34 w 107"/>
              <a:gd name="T49" fmla="*/ 59 h 62"/>
              <a:gd name="T50" fmla="*/ 42 w 107"/>
              <a:gd name="T51" fmla="*/ 62 h 62"/>
              <a:gd name="T52" fmla="*/ 50 w 107"/>
              <a:gd name="T53" fmla="*/ 62 h 62"/>
              <a:gd name="T54" fmla="*/ 56 w 107"/>
              <a:gd name="T55" fmla="*/ 62 h 62"/>
              <a:gd name="T56" fmla="*/ 58 w 107"/>
              <a:gd name="T57" fmla="*/ 62 h 62"/>
              <a:gd name="T58" fmla="*/ 64 w 107"/>
              <a:gd name="T59" fmla="*/ 62 h 62"/>
              <a:gd name="T60" fmla="*/ 69 w 107"/>
              <a:gd name="T61" fmla="*/ 62 h 62"/>
              <a:gd name="T62" fmla="*/ 74 w 107"/>
              <a:gd name="T63" fmla="*/ 57 h 62"/>
              <a:gd name="T64" fmla="*/ 83 w 107"/>
              <a:gd name="T65" fmla="*/ 51 h 62"/>
              <a:gd name="T66" fmla="*/ 91 w 107"/>
              <a:gd name="T67" fmla="*/ 49 h 62"/>
              <a:gd name="T68" fmla="*/ 96 w 107"/>
              <a:gd name="T69" fmla="*/ 43 h 62"/>
              <a:gd name="T70" fmla="*/ 99 w 107"/>
              <a:gd name="T71" fmla="*/ 38 h 62"/>
              <a:gd name="T72" fmla="*/ 101 w 107"/>
              <a:gd name="T73" fmla="*/ 30 h 62"/>
              <a:gd name="T74" fmla="*/ 104 w 107"/>
              <a:gd name="T75" fmla="*/ 24 h 62"/>
              <a:gd name="T76" fmla="*/ 107 w 107"/>
              <a:gd name="T77" fmla="*/ 19 h 62"/>
              <a:gd name="T78" fmla="*/ 104 w 107"/>
              <a:gd name="T79" fmla="*/ 14 h 62"/>
              <a:gd name="T80" fmla="*/ 101 w 107"/>
              <a:gd name="T81" fmla="*/ 8 h 62"/>
              <a:gd name="T82" fmla="*/ 99 w 107"/>
              <a:gd name="T83" fmla="*/ 6 h 62"/>
              <a:gd name="T84" fmla="*/ 96 w 107"/>
              <a:gd name="T85" fmla="*/ 3 h 62"/>
              <a:gd name="T86" fmla="*/ 91 w 107"/>
              <a:gd name="T87" fmla="*/ 0 h 62"/>
              <a:gd name="T88" fmla="*/ 88 w 107"/>
              <a:gd name="T89" fmla="*/ 0 h 62"/>
              <a:gd name="T90" fmla="*/ 88 w 107"/>
              <a:gd name="T91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7" h="62">
                <a:moveTo>
                  <a:pt x="88" y="0"/>
                </a:moveTo>
                <a:lnTo>
                  <a:pt x="85" y="3"/>
                </a:lnTo>
                <a:lnTo>
                  <a:pt x="83" y="6"/>
                </a:lnTo>
                <a:lnTo>
                  <a:pt x="77" y="11"/>
                </a:lnTo>
                <a:lnTo>
                  <a:pt x="72" y="19"/>
                </a:lnTo>
                <a:lnTo>
                  <a:pt x="66" y="24"/>
                </a:lnTo>
                <a:lnTo>
                  <a:pt x="61" y="27"/>
                </a:lnTo>
                <a:lnTo>
                  <a:pt x="56" y="33"/>
                </a:lnTo>
                <a:lnTo>
                  <a:pt x="50" y="35"/>
                </a:lnTo>
                <a:lnTo>
                  <a:pt x="42" y="35"/>
                </a:lnTo>
                <a:lnTo>
                  <a:pt x="34" y="33"/>
                </a:lnTo>
                <a:lnTo>
                  <a:pt x="26" y="30"/>
                </a:lnTo>
                <a:lnTo>
                  <a:pt x="21" y="30"/>
                </a:lnTo>
                <a:lnTo>
                  <a:pt x="16" y="27"/>
                </a:lnTo>
                <a:lnTo>
                  <a:pt x="10" y="24"/>
                </a:lnTo>
                <a:lnTo>
                  <a:pt x="5" y="24"/>
                </a:lnTo>
                <a:lnTo>
                  <a:pt x="2" y="27"/>
                </a:lnTo>
                <a:lnTo>
                  <a:pt x="0" y="33"/>
                </a:lnTo>
                <a:lnTo>
                  <a:pt x="5" y="38"/>
                </a:lnTo>
                <a:lnTo>
                  <a:pt x="10" y="43"/>
                </a:lnTo>
                <a:lnTo>
                  <a:pt x="16" y="51"/>
                </a:lnTo>
                <a:lnTo>
                  <a:pt x="18" y="51"/>
                </a:lnTo>
                <a:lnTo>
                  <a:pt x="24" y="54"/>
                </a:lnTo>
                <a:lnTo>
                  <a:pt x="26" y="57"/>
                </a:lnTo>
                <a:lnTo>
                  <a:pt x="34" y="59"/>
                </a:lnTo>
                <a:lnTo>
                  <a:pt x="42" y="62"/>
                </a:lnTo>
                <a:lnTo>
                  <a:pt x="50" y="62"/>
                </a:lnTo>
                <a:lnTo>
                  <a:pt x="56" y="62"/>
                </a:lnTo>
                <a:lnTo>
                  <a:pt x="58" y="62"/>
                </a:lnTo>
                <a:lnTo>
                  <a:pt x="64" y="62"/>
                </a:lnTo>
                <a:lnTo>
                  <a:pt x="69" y="62"/>
                </a:lnTo>
                <a:lnTo>
                  <a:pt x="74" y="57"/>
                </a:lnTo>
                <a:lnTo>
                  <a:pt x="83" y="51"/>
                </a:lnTo>
                <a:lnTo>
                  <a:pt x="91" y="49"/>
                </a:lnTo>
                <a:lnTo>
                  <a:pt x="96" y="43"/>
                </a:lnTo>
                <a:lnTo>
                  <a:pt x="99" y="38"/>
                </a:lnTo>
                <a:lnTo>
                  <a:pt x="101" y="30"/>
                </a:lnTo>
                <a:lnTo>
                  <a:pt x="104" y="24"/>
                </a:lnTo>
                <a:lnTo>
                  <a:pt x="107" y="19"/>
                </a:lnTo>
                <a:lnTo>
                  <a:pt x="104" y="14"/>
                </a:lnTo>
                <a:lnTo>
                  <a:pt x="101" y="8"/>
                </a:lnTo>
                <a:lnTo>
                  <a:pt x="99" y="6"/>
                </a:lnTo>
                <a:lnTo>
                  <a:pt x="96" y="3"/>
                </a:lnTo>
                <a:lnTo>
                  <a:pt x="91" y="0"/>
                </a:lnTo>
                <a:lnTo>
                  <a:pt x="88" y="0"/>
                </a:lnTo>
                <a:lnTo>
                  <a:pt x="8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3" name="Freeform 29"/>
          <p:cNvSpPr/>
          <p:nvPr/>
        </p:nvSpPr>
        <p:spPr bwMode="auto">
          <a:xfrm>
            <a:off x="2803525" y="4149725"/>
            <a:ext cx="593725" cy="182563"/>
          </a:xfrm>
          <a:custGeom>
            <a:avLst/>
            <a:gdLst>
              <a:gd name="T0" fmla="*/ 342 w 374"/>
              <a:gd name="T1" fmla="*/ 0 h 115"/>
              <a:gd name="T2" fmla="*/ 321 w 374"/>
              <a:gd name="T3" fmla="*/ 5 h 115"/>
              <a:gd name="T4" fmla="*/ 294 w 374"/>
              <a:gd name="T5" fmla="*/ 8 h 115"/>
              <a:gd name="T6" fmla="*/ 281 w 374"/>
              <a:gd name="T7" fmla="*/ 11 h 115"/>
              <a:gd name="T8" fmla="*/ 265 w 374"/>
              <a:gd name="T9" fmla="*/ 13 h 115"/>
              <a:gd name="T10" fmla="*/ 248 w 374"/>
              <a:gd name="T11" fmla="*/ 13 h 115"/>
              <a:gd name="T12" fmla="*/ 235 w 374"/>
              <a:gd name="T13" fmla="*/ 16 h 115"/>
              <a:gd name="T14" fmla="*/ 219 w 374"/>
              <a:gd name="T15" fmla="*/ 19 h 115"/>
              <a:gd name="T16" fmla="*/ 203 w 374"/>
              <a:gd name="T17" fmla="*/ 19 h 115"/>
              <a:gd name="T18" fmla="*/ 182 w 374"/>
              <a:gd name="T19" fmla="*/ 19 h 115"/>
              <a:gd name="T20" fmla="*/ 160 w 374"/>
              <a:gd name="T21" fmla="*/ 21 h 115"/>
              <a:gd name="T22" fmla="*/ 133 w 374"/>
              <a:gd name="T23" fmla="*/ 21 h 115"/>
              <a:gd name="T24" fmla="*/ 107 w 374"/>
              <a:gd name="T25" fmla="*/ 24 h 115"/>
              <a:gd name="T26" fmla="*/ 83 w 374"/>
              <a:gd name="T27" fmla="*/ 24 h 115"/>
              <a:gd name="T28" fmla="*/ 56 w 374"/>
              <a:gd name="T29" fmla="*/ 24 h 115"/>
              <a:gd name="T30" fmla="*/ 35 w 374"/>
              <a:gd name="T31" fmla="*/ 27 h 115"/>
              <a:gd name="T32" fmla="*/ 18 w 374"/>
              <a:gd name="T33" fmla="*/ 27 h 115"/>
              <a:gd name="T34" fmla="*/ 2 w 374"/>
              <a:gd name="T35" fmla="*/ 29 h 115"/>
              <a:gd name="T36" fmla="*/ 5 w 374"/>
              <a:gd name="T37" fmla="*/ 48 h 115"/>
              <a:gd name="T38" fmla="*/ 18 w 374"/>
              <a:gd name="T39" fmla="*/ 56 h 115"/>
              <a:gd name="T40" fmla="*/ 29 w 374"/>
              <a:gd name="T41" fmla="*/ 67 h 115"/>
              <a:gd name="T42" fmla="*/ 43 w 374"/>
              <a:gd name="T43" fmla="*/ 78 h 115"/>
              <a:gd name="T44" fmla="*/ 64 w 374"/>
              <a:gd name="T45" fmla="*/ 91 h 115"/>
              <a:gd name="T46" fmla="*/ 85 w 374"/>
              <a:gd name="T47" fmla="*/ 102 h 115"/>
              <a:gd name="T48" fmla="*/ 107 w 374"/>
              <a:gd name="T49" fmla="*/ 110 h 115"/>
              <a:gd name="T50" fmla="*/ 123 w 374"/>
              <a:gd name="T51" fmla="*/ 112 h 115"/>
              <a:gd name="T52" fmla="*/ 139 w 374"/>
              <a:gd name="T53" fmla="*/ 110 h 115"/>
              <a:gd name="T54" fmla="*/ 133 w 374"/>
              <a:gd name="T55" fmla="*/ 102 h 115"/>
              <a:gd name="T56" fmla="*/ 117 w 374"/>
              <a:gd name="T57" fmla="*/ 96 h 115"/>
              <a:gd name="T58" fmla="*/ 101 w 374"/>
              <a:gd name="T59" fmla="*/ 88 h 115"/>
              <a:gd name="T60" fmla="*/ 83 w 374"/>
              <a:gd name="T61" fmla="*/ 78 h 115"/>
              <a:gd name="T62" fmla="*/ 64 w 374"/>
              <a:gd name="T63" fmla="*/ 61 h 115"/>
              <a:gd name="T64" fmla="*/ 61 w 374"/>
              <a:gd name="T65" fmla="*/ 53 h 115"/>
              <a:gd name="T66" fmla="*/ 75 w 374"/>
              <a:gd name="T67" fmla="*/ 53 h 115"/>
              <a:gd name="T68" fmla="*/ 91 w 374"/>
              <a:gd name="T69" fmla="*/ 53 h 115"/>
              <a:gd name="T70" fmla="*/ 109 w 374"/>
              <a:gd name="T71" fmla="*/ 51 h 115"/>
              <a:gd name="T72" fmla="*/ 133 w 374"/>
              <a:gd name="T73" fmla="*/ 51 h 115"/>
              <a:gd name="T74" fmla="*/ 158 w 374"/>
              <a:gd name="T75" fmla="*/ 48 h 115"/>
              <a:gd name="T76" fmla="*/ 179 w 374"/>
              <a:gd name="T77" fmla="*/ 45 h 115"/>
              <a:gd name="T78" fmla="*/ 200 w 374"/>
              <a:gd name="T79" fmla="*/ 45 h 115"/>
              <a:gd name="T80" fmla="*/ 216 w 374"/>
              <a:gd name="T81" fmla="*/ 43 h 115"/>
              <a:gd name="T82" fmla="*/ 230 w 374"/>
              <a:gd name="T83" fmla="*/ 40 h 115"/>
              <a:gd name="T84" fmla="*/ 246 w 374"/>
              <a:gd name="T85" fmla="*/ 40 h 115"/>
              <a:gd name="T86" fmla="*/ 267 w 374"/>
              <a:gd name="T87" fmla="*/ 37 h 115"/>
              <a:gd name="T88" fmla="*/ 291 w 374"/>
              <a:gd name="T89" fmla="*/ 35 h 115"/>
              <a:gd name="T90" fmla="*/ 313 w 374"/>
              <a:gd name="T91" fmla="*/ 32 h 115"/>
              <a:gd name="T92" fmla="*/ 326 w 374"/>
              <a:gd name="T93" fmla="*/ 32 h 115"/>
              <a:gd name="T94" fmla="*/ 326 w 374"/>
              <a:gd name="T95" fmla="*/ 35 h 115"/>
              <a:gd name="T96" fmla="*/ 307 w 374"/>
              <a:gd name="T97" fmla="*/ 53 h 115"/>
              <a:gd name="T98" fmla="*/ 294 w 374"/>
              <a:gd name="T99" fmla="*/ 64 h 115"/>
              <a:gd name="T100" fmla="*/ 275 w 374"/>
              <a:gd name="T101" fmla="*/ 78 h 115"/>
              <a:gd name="T102" fmla="*/ 265 w 374"/>
              <a:gd name="T103" fmla="*/ 86 h 115"/>
              <a:gd name="T104" fmla="*/ 270 w 374"/>
              <a:gd name="T105" fmla="*/ 91 h 115"/>
              <a:gd name="T106" fmla="*/ 281 w 374"/>
              <a:gd name="T107" fmla="*/ 88 h 115"/>
              <a:gd name="T108" fmla="*/ 299 w 374"/>
              <a:gd name="T109" fmla="*/ 80 h 115"/>
              <a:gd name="T110" fmla="*/ 318 w 374"/>
              <a:gd name="T111" fmla="*/ 67 h 115"/>
              <a:gd name="T112" fmla="*/ 339 w 374"/>
              <a:gd name="T113" fmla="*/ 51 h 115"/>
              <a:gd name="T114" fmla="*/ 355 w 374"/>
              <a:gd name="T115" fmla="*/ 32 h 115"/>
              <a:gd name="T116" fmla="*/ 369 w 374"/>
              <a:gd name="T117" fmla="*/ 24 h 115"/>
              <a:gd name="T118" fmla="*/ 372 w 374"/>
              <a:gd name="T119" fmla="*/ 11 h 115"/>
              <a:gd name="T120" fmla="*/ 364 w 374"/>
              <a:gd name="T121" fmla="*/ 0 h 115"/>
              <a:gd name="T122" fmla="*/ 355 w 374"/>
              <a:gd name="T123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74" h="115">
                <a:moveTo>
                  <a:pt x="355" y="0"/>
                </a:moveTo>
                <a:lnTo>
                  <a:pt x="350" y="0"/>
                </a:lnTo>
                <a:lnTo>
                  <a:pt x="342" y="0"/>
                </a:lnTo>
                <a:lnTo>
                  <a:pt x="337" y="3"/>
                </a:lnTo>
                <a:lnTo>
                  <a:pt x="329" y="3"/>
                </a:lnTo>
                <a:lnTo>
                  <a:pt x="321" y="5"/>
                </a:lnTo>
                <a:lnTo>
                  <a:pt x="313" y="5"/>
                </a:lnTo>
                <a:lnTo>
                  <a:pt x="302" y="8"/>
                </a:lnTo>
                <a:lnTo>
                  <a:pt x="294" y="8"/>
                </a:lnTo>
                <a:lnTo>
                  <a:pt x="289" y="8"/>
                </a:lnTo>
                <a:lnTo>
                  <a:pt x="283" y="11"/>
                </a:lnTo>
                <a:lnTo>
                  <a:pt x="281" y="11"/>
                </a:lnTo>
                <a:lnTo>
                  <a:pt x="275" y="11"/>
                </a:lnTo>
                <a:lnTo>
                  <a:pt x="270" y="11"/>
                </a:lnTo>
                <a:lnTo>
                  <a:pt x="265" y="13"/>
                </a:lnTo>
                <a:lnTo>
                  <a:pt x="259" y="13"/>
                </a:lnTo>
                <a:lnTo>
                  <a:pt x="254" y="13"/>
                </a:lnTo>
                <a:lnTo>
                  <a:pt x="248" y="13"/>
                </a:lnTo>
                <a:lnTo>
                  <a:pt x="243" y="13"/>
                </a:lnTo>
                <a:lnTo>
                  <a:pt x="240" y="16"/>
                </a:lnTo>
                <a:lnTo>
                  <a:pt x="235" y="16"/>
                </a:lnTo>
                <a:lnTo>
                  <a:pt x="230" y="16"/>
                </a:lnTo>
                <a:lnTo>
                  <a:pt x="224" y="16"/>
                </a:lnTo>
                <a:lnTo>
                  <a:pt x="219" y="19"/>
                </a:lnTo>
                <a:lnTo>
                  <a:pt x="216" y="19"/>
                </a:lnTo>
                <a:lnTo>
                  <a:pt x="208" y="19"/>
                </a:lnTo>
                <a:lnTo>
                  <a:pt x="203" y="19"/>
                </a:lnTo>
                <a:lnTo>
                  <a:pt x="198" y="19"/>
                </a:lnTo>
                <a:lnTo>
                  <a:pt x="190" y="19"/>
                </a:lnTo>
                <a:lnTo>
                  <a:pt x="182" y="19"/>
                </a:lnTo>
                <a:lnTo>
                  <a:pt x="176" y="21"/>
                </a:lnTo>
                <a:lnTo>
                  <a:pt x="168" y="21"/>
                </a:lnTo>
                <a:lnTo>
                  <a:pt x="160" y="21"/>
                </a:lnTo>
                <a:lnTo>
                  <a:pt x="150" y="21"/>
                </a:lnTo>
                <a:lnTo>
                  <a:pt x="142" y="21"/>
                </a:lnTo>
                <a:lnTo>
                  <a:pt x="133" y="21"/>
                </a:lnTo>
                <a:lnTo>
                  <a:pt x="125" y="21"/>
                </a:lnTo>
                <a:lnTo>
                  <a:pt x="115" y="21"/>
                </a:lnTo>
                <a:lnTo>
                  <a:pt x="107" y="24"/>
                </a:lnTo>
                <a:lnTo>
                  <a:pt x="99" y="24"/>
                </a:lnTo>
                <a:lnTo>
                  <a:pt x="91" y="24"/>
                </a:lnTo>
                <a:lnTo>
                  <a:pt x="83" y="24"/>
                </a:lnTo>
                <a:lnTo>
                  <a:pt x="72" y="24"/>
                </a:lnTo>
                <a:lnTo>
                  <a:pt x="64" y="24"/>
                </a:lnTo>
                <a:lnTo>
                  <a:pt x="56" y="24"/>
                </a:lnTo>
                <a:lnTo>
                  <a:pt x="48" y="24"/>
                </a:lnTo>
                <a:lnTo>
                  <a:pt x="43" y="27"/>
                </a:lnTo>
                <a:lnTo>
                  <a:pt x="35" y="27"/>
                </a:lnTo>
                <a:lnTo>
                  <a:pt x="29" y="27"/>
                </a:lnTo>
                <a:lnTo>
                  <a:pt x="24" y="27"/>
                </a:lnTo>
                <a:lnTo>
                  <a:pt x="18" y="27"/>
                </a:lnTo>
                <a:lnTo>
                  <a:pt x="13" y="27"/>
                </a:lnTo>
                <a:lnTo>
                  <a:pt x="8" y="29"/>
                </a:lnTo>
                <a:lnTo>
                  <a:pt x="2" y="29"/>
                </a:lnTo>
                <a:lnTo>
                  <a:pt x="0" y="32"/>
                </a:lnTo>
                <a:lnTo>
                  <a:pt x="0" y="40"/>
                </a:lnTo>
                <a:lnTo>
                  <a:pt x="5" y="48"/>
                </a:lnTo>
                <a:lnTo>
                  <a:pt x="10" y="51"/>
                </a:lnTo>
                <a:lnTo>
                  <a:pt x="16" y="53"/>
                </a:lnTo>
                <a:lnTo>
                  <a:pt x="18" y="56"/>
                </a:lnTo>
                <a:lnTo>
                  <a:pt x="24" y="61"/>
                </a:lnTo>
                <a:lnTo>
                  <a:pt x="24" y="64"/>
                </a:lnTo>
                <a:lnTo>
                  <a:pt x="29" y="67"/>
                </a:lnTo>
                <a:lnTo>
                  <a:pt x="32" y="70"/>
                </a:lnTo>
                <a:lnTo>
                  <a:pt x="37" y="72"/>
                </a:lnTo>
                <a:lnTo>
                  <a:pt x="43" y="78"/>
                </a:lnTo>
                <a:lnTo>
                  <a:pt x="51" y="83"/>
                </a:lnTo>
                <a:lnTo>
                  <a:pt x="56" y="86"/>
                </a:lnTo>
                <a:lnTo>
                  <a:pt x="64" y="91"/>
                </a:lnTo>
                <a:lnTo>
                  <a:pt x="72" y="94"/>
                </a:lnTo>
                <a:lnTo>
                  <a:pt x="80" y="99"/>
                </a:lnTo>
                <a:lnTo>
                  <a:pt x="85" y="102"/>
                </a:lnTo>
                <a:lnTo>
                  <a:pt x="93" y="107"/>
                </a:lnTo>
                <a:lnTo>
                  <a:pt x="99" y="110"/>
                </a:lnTo>
                <a:lnTo>
                  <a:pt x="107" y="110"/>
                </a:lnTo>
                <a:lnTo>
                  <a:pt x="112" y="112"/>
                </a:lnTo>
                <a:lnTo>
                  <a:pt x="117" y="115"/>
                </a:lnTo>
                <a:lnTo>
                  <a:pt x="123" y="112"/>
                </a:lnTo>
                <a:lnTo>
                  <a:pt x="131" y="112"/>
                </a:lnTo>
                <a:lnTo>
                  <a:pt x="136" y="110"/>
                </a:lnTo>
                <a:lnTo>
                  <a:pt x="139" y="110"/>
                </a:lnTo>
                <a:lnTo>
                  <a:pt x="142" y="104"/>
                </a:lnTo>
                <a:lnTo>
                  <a:pt x="136" y="104"/>
                </a:lnTo>
                <a:lnTo>
                  <a:pt x="133" y="102"/>
                </a:lnTo>
                <a:lnTo>
                  <a:pt x="125" y="99"/>
                </a:lnTo>
                <a:lnTo>
                  <a:pt x="123" y="96"/>
                </a:lnTo>
                <a:lnTo>
                  <a:pt x="117" y="96"/>
                </a:lnTo>
                <a:lnTo>
                  <a:pt x="112" y="94"/>
                </a:lnTo>
                <a:lnTo>
                  <a:pt x="109" y="91"/>
                </a:lnTo>
                <a:lnTo>
                  <a:pt x="101" y="88"/>
                </a:lnTo>
                <a:lnTo>
                  <a:pt x="96" y="86"/>
                </a:lnTo>
                <a:lnTo>
                  <a:pt x="91" y="80"/>
                </a:lnTo>
                <a:lnTo>
                  <a:pt x="83" y="78"/>
                </a:lnTo>
                <a:lnTo>
                  <a:pt x="77" y="72"/>
                </a:lnTo>
                <a:lnTo>
                  <a:pt x="69" y="67"/>
                </a:lnTo>
                <a:lnTo>
                  <a:pt x="64" y="61"/>
                </a:lnTo>
                <a:lnTo>
                  <a:pt x="56" y="56"/>
                </a:lnTo>
                <a:lnTo>
                  <a:pt x="56" y="53"/>
                </a:lnTo>
                <a:lnTo>
                  <a:pt x="61" y="53"/>
                </a:lnTo>
                <a:lnTo>
                  <a:pt x="64" y="53"/>
                </a:lnTo>
                <a:lnTo>
                  <a:pt x="69" y="53"/>
                </a:lnTo>
                <a:lnTo>
                  <a:pt x="75" y="53"/>
                </a:lnTo>
                <a:lnTo>
                  <a:pt x="80" y="53"/>
                </a:lnTo>
                <a:lnTo>
                  <a:pt x="85" y="53"/>
                </a:lnTo>
                <a:lnTo>
                  <a:pt x="91" y="53"/>
                </a:lnTo>
                <a:lnTo>
                  <a:pt x="96" y="53"/>
                </a:lnTo>
                <a:lnTo>
                  <a:pt x="104" y="53"/>
                </a:lnTo>
                <a:lnTo>
                  <a:pt x="109" y="51"/>
                </a:lnTo>
                <a:lnTo>
                  <a:pt x="117" y="51"/>
                </a:lnTo>
                <a:lnTo>
                  <a:pt x="125" y="51"/>
                </a:lnTo>
                <a:lnTo>
                  <a:pt x="133" y="51"/>
                </a:lnTo>
                <a:lnTo>
                  <a:pt x="142" y="51"/>
                </a:lnTo>
                <a:lnTo>
                  <a:pt x="150" y="48"/>
                </a:lnTo>
                <a:lnTo>
                  <a:pt x="158" y="48"/>
                </a:lnTo>
                <a:lnTo>
                  <a:pt x="163" y="48"/>
                </a:lnTo>
                <a:lnTo>
                  <a:pt x="171" y="48"/>
                </a:lnTo>
                <a:lnTo>
                  <a:pt x="179" y="45"/>
                </a:lnTo>
                <a:lnTo>
                  <a:pt x="187" y="45"/>
                </a:lnTo>
                <a:lnTo>
                  <a:pt x="192" y="45"/>
                </a:lnTo>
                <a:lnTo>
                  <a:pt x="200" y="45"/>
                </a:lnTo>
                <a:lnTo>
                  <a:pt x="206" y="43"/>
                </a:lnTo>
                <a:lnTo>
                  <a:pt x="211" y="43"/>
                </a:lnTo>
                <a:lnTo>
                  <a:pt x="216" y="43"/>
                </a:lnTo>
                <a:lnTo>
                  <a:pt x="222" y="43"/>
                </a:lnTo>
                <a:lnTo>
                  <a:pt x="227" y="40"/>
                </a:lnTo>
                <a:lnTo>
                  <a:pt x="230" y="40"/>
                </a:lnTo>
                <a:lnTo>
                  <a:pt x="235" y="40"/>
                </a:lnTo>
                <a:lnTo>
                  <a:pt x="240" y="40"/>
                </a:lnTo>
                <a:lnTo>
                  <a:pt x="246" y="40"/>
                </a:lnTo>
                <a:lnTo>
                  <a:pt x="254" y="37"/>
                </a:lnTo>
                <a:lnTo>
                  <a:pt x="259" y="37"/>
                </a:lnTo>
                <a:lnTo>
                  <a:pt x="267" y="37"/>
                </a:lnTo>
                <a:lnTo>
                  <a:pt x="275" y="35"/>
                </a:lnTo>
                <a:lnTo>
                  <a:pt x="283" y="35"/>
                </a:lnTo>
                <a:lnTo>
                  <a:pt x="291" y="35"/>
                </a:lnTo>
                <a:lnTo>
                  <a:pt x="299" y="35"/>
                </a:lnTo>
                <a:lnTo>
                  <a:pt x="307" y="35"/>
                </a:lnTo>
                <a:lnTo>
                  <a:pt x="313" y="32"/>
                </a:lnTo>
                <a:lnTo>
                  <a:pt x="318" y="32"/>
                </a:lnTo>
                <a:lnTo>
                  <a:pt x="323" y="32"/>
                </a:lnTo>
                <a:lnTo>
                  <a:pt x="326" y="32"/>
                </a:lnTo>
                <a:lnTo>
                  <a:pt x="329" y="32"/>
                </a:lnTo>
                <a:lnTo>
                  <a:pt x="329" y="32"/>
                </a:lnTo>
                <a:lnTo>
                  <a:pt x="326" y="35"/>
                </a:lnTo>
                <a:lnTo>
                  <a:pt x="323" y="40"/>
                </a:lnTo>
                <a:lnTo>
                  <a:pt x="315" y="45"/>
                </a:lnTo>
                <a:lnTo>
                  <a:pt x="307" y="53"/>
                </a:lnTo>
                <a:lnTo>
                  <a:pt x="302" y="56"/>
                </a:lnTo>
                <a:lnTo>
                  <a:pt x="299" y="61"/>
                </a:lnTo>
                <a:lnTo>
                  <a:pt x="294" y="64"/>
                </a:lnTo>
                <a:lnTo>
                  <a:pt x="289" y="70"/>
                </a:lnTo>
                <a:lnTo>
                  <a:pt x="283" y="75"/>
                </a:lnTo>
                <a:lnTo>
                  <a:pt x="275" y="78"/>
                </a:lnTo>
                <a:lnTo>
                  <a:pt x="270" y="80"/>
                </a:lnTo>
                <a:lnTo>
                  <a:pt x="267" y="83"/>
                </a:lnTo>
                <a:lnTo>
                  <a:pt x="265" y="86"/>
                </a:lnTo>
                <a:lnTo>
                  <a:pt x="262" y="88"/>
                </a:lnTo>
                <a:lnTo>
                  <a:pt x="265" y="91"/>
                </a:lnTo>
                <a:lnTo>
                  <a:pt x="270" y="91"/>
                </a:lnTo>
                <a:lnTo>
                  <a:pt x="273" y="91"/>
                </a:lnTo>
                <a:lnTo>
                  <a:pt x="275" y="91"/>
                </a:lnTo>
                <a:lnTo>
                  <a:pt x="281" y="88"/>
                </a:lnTo>
                <a:lnTo>
                  <a:pt x="286" y="86"/>
                </a:lnTo>
                <a:lnTo>
                  <a:pt x="291" y="83"/>
                </a:lnTo>
                <a:lnTo>
                  <a:pt x="299" y="80"/>
                </a:lnTo>
                <a:lnTo>
                  <a:pt x="305" y="75"/>
                </a:lnTo>
                <a:lnTo>
                  <a:pt x="313" y="72"/>
                </a:lnTo>
                <a:lnTo>
                  <a:pt x="318" y="67"/>
                </a:lnTo>
                <a:lnTo>
                  <a:pt x="326" y="61"/>
                </a:lnTo>
                <a:lnTo>
                  <a:pt x="331" y="56"/>
                </a:lnTo>
                <a:lnTo>
                  <a:pt x="339" y="51"/>
                </a:lnTo>
                <a:lnTo>
                  <a:pt x="345" y="45"/>
                </a:lnTo>
                <a:lnTo>
                  <a:pt x="350" y="40"/>
                </a:lnTo>
                <a:lnTo>
                  <a:pt x="355" y="32"/>
                </a:lnTo>
                <a:lnTo>
                  <a:pt x="361" y="27"/>
                </a:lnTo>
                <a:lnTo>
                  <a:pt x="364" y="27"/>
                </a:lnTo>
                <a:lnTo>
                  <a:pt x="369" y="24"/>
                </a:lnTo>
                <a:lnTo>
                  <a:pt x="374" y="21"/>
                </a:lnTo>
                <a:lnTo>
                  <a:pt x="374" y="16"/>
                </a:lnTo>
                <a:lnTo>
                  <a:pt x="372" y="11"/>
                </a:lnTo>
                <a:lnTo>
                  <a:pt x="369" y="3"/>
                </a:lnTo>
                <a:lnTo>
                  <a:pt x="366" y="0"/>
                </a:lnTo>
                <a:lnTo>
                  <a:pt x="364" y="0"/>
                </a:lnTo>
                <a:lnTo>
                  <a:pt x="361" y="0"/>
                </a:lnTo>
                <a:lnTo>
                  <a:pt x="355" y="0"/>
                </a:lnTo>
                <a:lnTo>
                  <a:pt x="3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4" name="Freeform 30"/>
          <p:cNvSpPr/>
          <p:nvPr/>
        </p:nvSpPr>
        <p:spPr bwMode="auto">
          <a:xfrm>
            <a:off x="2324100" y="3279775"/>
            <a:ext cx="1273175" cy="1239838"/>
          </a:xfrm>
          <a:custGeom>
            <a:avLst/>
            <a:gdLst>
              <a:gd name="T0" fmla="*/ 69 w 802"/>
              <a:gd name="T1" fmla="*/ 478 h 781"/>
              <a:gd name="T2" fmla="*/ 82 w 802"/>
              <a:gd name="T3" fmla="*/ 564 h 781"/>
              <a:gd name="T4" fmla="*/ 136 w 802"/>
              <a:gd name="T5" fmla="*/ 593 h 781"/>
              <a:gd name="T6" fmla="*/ 189 w 802"/>
              <a:gd name="T7" fmla="*/ 687 h 781"/>
              <a:gd name="T8" fmla="*/ 291 w 802"/>
              <a:gd name="T9" fmla="*/ 741 h 781"/>
              <a:gd name="T10" fmla="*/ 470 w 802"/>
              <a:gd name="T11" fmla="*/ 743 h 781"/>
              <a:gd name="T12" fmla="*/ 636 w 802"/>
              <a:gd name="T13" fmla="*/ 698 h 781"/>
              <a:gd name="T14" fmla="*/ 722 w 802"/>
              <a:gd name="T15" fmla="*/ 623 h 781"/>
              <a:gd name="T16" fmla="*/ 759 w 802"/>
              <a:gd name="T17" fmla="*/ 545 h 781"/>
              <a:gd name="T18" fmla="*/ 775 w 802"/>
              <a:gd name="T19" fmla="*/ 444 h 781"/>
              <a:gd name="T20" fmla="*/ 727 w 802"/>
              <a:gd name="T21" fmla="*/ 323 h 781"/>
              <a:gd name="T22" fmla="*/ 692 w 802"/>
              <a:gd name="T23" fmla="*/ 259 h 781"/>
              <a:gd name="T24" fmla="*/ 703 w 802"/>
              <a:gd name="T25" fmla="*/ 171 h 781"/>
              <a:gd name="T26" fmla="*/ 668 w 802"/>
              <a:gd name="T27" fmla="*/ 187 h 781"/>
              <a:gd name="T28" fmla="*/ 631 w 802"/>
              <a:gd name="T29" fmla="*/ 85 h 781"/>
              <a:gd name="T30" fmla="*/ 542 w 802"/>
              <a:gd name="T31" fmla="*/ 24 h 781"/>
              <a:gd name="T32" fmla="*/ 532 w 802"/>
              <a:gd name="T33" fmla="*/ 99 h 781"/>
              <a:gd name="T34" fmla="*/ 452 w 802"/>
              <a:gd name="T35" fmla="*/ 64 h 781"/>
              <a:gd name="T36" fmla="*/ 427 w 802"/>
              <a:gd name="T37" fmla="*/ 96 h 781"/>
              <a:gd name="T38" fmla="*/ 371 w 802"/>
              <a:gd name="T39" fmla="*/ 91 h 781"/>
              <a:gd name="T40" fmla="*/ 286 w 802"/>
              <a:gd name="T41" fmla="*/ 101 h 781"/>
              <a:gd name="T42" fmla="*/ 304 w 802"/>
              <a:gd name="T43" fmla="*/ 141 h 781"/>
              <a:gd name="T44" fmla="*/ 264 w 802"/>
              <a:gd name="T45" fmla="*/ 77 h 781"/>
              <a:gd name="T46" fmla="*/ 355 w 802"/>
              <a:gd name="T47" fmla="*/ 56 h 781"/>
              <a:gd name="T48" fmla="*/ 374 w 802"/>
              <a:gd name="T49" fmla="*/ 24 h 781"/>
              <a:gd name="T50" fmla="*/ 452 w 802"/>
              <a:gd name="T51" fmla="*/ 51 h 781"/>
              <a:gd name="T52" fmla="*/ 497 w 802"/>
              <a:gd name="T53" fmla="*/ 56 h 781"/>
              <a:gd name="T54" fmla="*/ 534 w 802"/>
              <a:gd name="T55" fmla="*/ 0 h 781"/>
              <a:gd name="T56" fmla="*/ 620 w 802"/>
              <a:gd name="T57" fmla="*/ 37 h 781"/>
              <a:gd name="T58" fmla="*/ 676 w 802"/>
              <a:gd name="T59" fmla="*/ 131 h 781"/>
              <a:gd name="T60" fmla="*/ 724 w 802"/>
              <a:gd name="T61" fmla="*/ 160 h 781"/>
              <a:gd name="T62" fmla="*/ 716 w 802"/>
              <a:gd name="T63" fmla="*/ 256 h 781"/>
              <a:gd name="T64" fmla="*/ 759 w 802"/>
              <a:gd name="T65" fmla="*/ 321 h 781"/>
              <a:gd name="T66" fmla="*/ 802 w 802"/>
              <a:gd name="T67" fmla="*/ 438 h 781"/>
              <a:gd name="T68" fmla="*/ 794 w 802"/>
              <a:gd name="T69" fmla="*/ 516 h 781"/>
              <a:gd name="T70" fmla="*/ 764 w 802"/>
              <a:gd name="T71" fmla="*/ 609 h 781"/>
              <a:gd name="T72" fmla="*/ 690 w 802"/>
              <a:gd name="T73" fmla="*/ 703 h 781"/>
              <a:gd name="T74" fmla="*/ 548 w 802"/>
              <a:gd name="T75" fmla="*/ 767 h 781"/>
              <a:gd name="T76" fmla="*/ 345 w 802"/>
              <a:gd name="T77" fmla="*/ 775 h 781"/>
              <a:gd name="T78" fmla="*/ 208 w 802"/>
              <a:gd name="T79" fmla="*/ 730 h 781"/>
              <a:gd name="T80" fmla="*/ 128 w 802"/>
              <a:gd name="T81" fmla="*/ 639 h 781"/>
              <a:gd name="T82" fmla="*/ 80 w 802"/>
              <a:gd name="T83" fmla="*/ 588 h 781"/>
              <a:gd name="T84" fmla="*/ 37 w 802"/>
              <a:gd name="T85" fmla="*/ 513 h 781"/>
              <a:gd name="T86" fmla="*/ 85 w 802"/>
              <a:gd name="T87" fmla="*/ 438 h 781"/>
              <a:gd name="T88" fmla="*/ 80 w 802"/>
              <a:gd name="T89" fmla="*/ 374 h 781"/>
              <a:gd name="T90" fmla="*/ 58 w 802"/>
              <a:gd name="T91" fmla="*/ 318 h 781"/>
              <a:gd name="T92" fmla="*/ 5 w 802"/>
              <a:gd name="T93" fmla="*/ 270 h 781"/>
              <a:gd name="T94" fmla="*/ 85 w 802"/>
              <a:gd name="T95" fmla="*/ 227 h 781"/>
              <a:gd name="T96" fmla="*/ 104 w 802"/>
              <a:gd name="T97" fmla="*/ 208 h 781"/>
              <a:gd name="T98" fmla="*/ 90 w 802"/>
              <a:gd name="T99" fmla="*/ 144 h 781"/>
              <a:gd name="T100" fmla="*/ 208 w 802"/>
              <a:gd name="T101" fmla="*/ 120 h 781"/>
              <a:gd name="T102" fmla="*/ 288 w 802"/>
              <a:gd name="T103" fmla="*/ 155 h 781"/>
              <a:gd name="T104" fmla="*/ 216 w 802"/>
              <a:gd name="T105" fmla="*/ 150 h 781"/>
              <a:gd name="T106" fmla="*/ 133 w 802"/>
              <a:gd name="T107" fmla="*/ 155 h 781"/>
              <a:gd name="T108" fmla="*/ 160 w 802"/>
              <a:gd name="T109" fmla="*/ 203 h 781"/>
              <a:gd name="T110" fmla="*/ 152 w 802"/>
              <a:gd name="T111" fmla="*/ 248 h 781"/>
              <a:gd name="T112" fmla="*/ 72 w 802"/>
              <a:gd name="T113" fmla="*/ 251 h 781"/>
              <a:gd name="T114" fmla="*/ 115 w 802"/>
              <a:gd name="T115" fmla="*/ 307 h 781"/>
              <a:gd name="T116" fmla="*/ 96 w 802"/>
              <a:gd name="T117" fmla="*/ 339 h 781"/>
              <a:gd name="T118" fmla="*/ 112 w 802"/>
              <a:gd name="T119" fmla="*/ 422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02" h="781">
                <a:moveTo>
                  <a:pt x="128" y="481"/>
                </a:moveTo>
                <a:lnTo>
                  <a:pt x="125" y="478"/>
                </a:lnTo>
                <a:lnTo>
                  <a:pt x="125" y="476"/>
                </a:lnTo>
                <a:lnTo>
                  <a:pt x="123" y="473"/>
                </a:lnTo>
                <a:lnTo>
                  <a:pt x="120" y="468"/>
                </a:lnTo>
                <a:lnTo>
                  <a:pt x="117" y="465"/>
                </a:lnTo>
                <a:lnTo>
                  <a:pt x="112" y="462"/>
                </a:lnTo>
                <a:lnTo>
                  <a:pt x="104" y="462"/>
                </a:lnTo>
                <a:lnTo>
                  <a:pt x="96" y="465"/>
                </a:lnTo>
                <a:lnTo>
                  <a:pt x="90" y="468"/>
                </a:lnTo>
                <a:lnTo>
                  <a:pt x="88" y="468"/>
                </a:lnTo>
                <a:lnTo>
                  <a:pt x="82" y="470"/>
                </a:lnTo>
                <a:lnTo>
                  <a:pt x="80" y="470"/>
                </a:lnTo>
                <a:lnTo>
                  <a:pt x="74" y="476"/>
                </a:lnTo>
                <a:lnTo>
                  <a:pt x="69" y="478"/>
                </a:lnTo>
                <a:lnTo>
                  <a:pt x="64" y="484"/>
                </a:lnTo>
                <a:lnTo>
                  <a:pt x="64" y="494"/>
                </a:lnTo>
                <a:lnTo>
                  <a:pt x="61" y="497"/>
                </a:lnTo>
                <a:lnTo>
                  <a:pt x="61" y="503"/>
                </a:lnTo>
                <a:lnTo>
                  <a:pt x="61" y="508"/>
                </a:lnTo>
                <a:lnTo>
                  <a:pt x="61" y="516"/>
                </a:lnTo>
                <a:lnTo>
                  <a:pt x="58" y="521"/>
                </a:lnTo>
                <a:lnTo>
                  <a:pt x="58" y="529"/>
                </a:lnTo>
                <a:lnTo>
                  <a:pt x="61" y="535"/>
                </a:lnTo>
                <a:lnTo>
                  <a:pt x="64" y="540"/>
                </a:lnTo>
                <a:lnTo>
                  <a:pt x="64" y="545"/>
                </a:lnTo>
                <a:lnTo>
                  <a:pt x="66" y="551"/>
                </a:lnTo>
                <a:lnTo>
                  <a:pt x="72" y="553"/>
                </a:lnTo>
                <a:lnTo>
                  <a:pt x="77" y="559"/>
                </a:lnTo>
                <a:lnTo>
                  <a:pt x="82" y="564"/>
                </a:lnTo>
                <a:lnTo>
                  <a:pt x="90" y="569"/>
                </a:lnTo>
                <a:lnTo>
                  <a:pt x="98" y="575"/>
                </a:lnTo>
                <a:lnTo>
                  <a:pt x="104" y="575"/>
                </a:lnTo>
                <a:lnTo>
                  <a:pt x="109" y="577"/>
                </a:lnTo>
                <a:lnTo>
                  <a:pt x="115" y="577"/>
                </a:lnTo>
                <a:lnTo>
                  <a:pt x="117" y="577"/>
                </a:lnTo>
                <a:lnTo>
                  <a:pt x="123" y="577"/>
                </a:lnTo>
                <a:lnTo>
                  <a:pt x="128" y="577"/>
                </a:lnTo>
                <a:lnTo>
                  <a:pt x="131" y="575"/>
                </a:lnTo>
                <a:lnTo>
                  <a:pt x="133" y="575"/>
                </a:lnTo>
                <a:lnTo>
                  <a:pt x="136" y="575"/>
                </a:lnTo>
                <a:lnTo>
                  <a:pt x="136" y="577"/>
                </a:lnTo>
                <a:lnTo>
                  <a:pt x="136" y="585"/>
                </a:lnTo>
                <a:lnTo>
                  <a:pt x="136" y="588"/>
                </a:lnTo>
                <a:lnTo>
                  <a:pt x="136" y="593"/>
                </a:lnTo>
                <a:lnTo>
                  <a:pt x="139" y="601"/>
                </a:lnTo>
                <a:lnTo>
                  <a:pt x="141" y="607"/>
                </a:lnTo>
                <a:lnTo>
                  <a:pt x="144" y="615"/>
                </a:lnTo>
                <a:lnTo>
                  <a:pt x="147" y="623"/>
                </a:lnTo>
                <a:lnTo>
                  <a:pt x="149" y="631"/>
                </a:lnTo>
                <a:lnTo>
                  <a:pt x="155" y="639"/>
                </a:lnTo>
                <a:lnTo>
                  <a:pt x="157" y="647"/>
                </a:lnTo>
                <a:lnTo>
                  <a:pt x="165" y="658"/>
                </a:lnTo>
                <a:lnTo>
                  <a:pt x="168" y="660"/>
                </a:lnTo>
                <a:lnTo>
                  <a:pt x="171" y="666"/>
                </a:lnTo>
                <a:lnTo>
                  <a:pt x="173" y="671"/>
                </a:lnTo>
                <a:lnTo>
                  <a:pt x="179" y="676"/>
                </a:lnTo>
                <a:lnTo>
                  <a:pt x="181" y="679"/>
                </a:lnTo>
                <a:lnTo>
                  <a:pt x="187" y="684"/>
                </a:lnTo>
                <a:lnTo>
                  <a:pt x="189" y="687"/>
                </a:lnTo>
                <a:lnTo>
                  <a:pt x="195" y="692"/>
                </a:lnTo>
                <a:lnTo>
                  <a:pt x="200" y="695"/>
                </a:lnTo>
                <a:lnTo>
                  <a:pt x="205" y="700"/>
                </a:lnTo>
                <a:lnTo>
                  <a:pt x="211" y="703"/>
                </a:lnTo>
                <a:lnTo>
                  <a:pt x="216" y="708"/>
                </a:lnTo>
                <a:lnTo>
                  <a:pt x="222" y="711"/>
                </a:lnTo>
                <a:lnTo>
                  <a:pt x="230" y="714"/>
                </a:lnTo>
                <a:lnTo>
                  <a:pt x="235" y="719"/>
                </a:lnTo>
                <a:lnTo>
                  <a:pt x="243" y="722"/>
                </a:lnTo>
                <a:lnTo>
                  <a:pt x="251" y="724"/>
                </a:lnTo>
                <a:lnTo>
                  <a:pt x="259" y="727"/>
                </a:lnTo>
                <a:lnTo>
                  <a:pt x="264" y="733"/>
                </a:lnTo>
                <a:lnTo>
                  <a:pt x="275" y="735"/>
                </a:lnTo>
                <a:lnTo>
                  <a:pt x="283" y="738"/>
                </a:lnTo>
                <a:lnTo>
                  <a:pt x="291" y="741"/>
                </a:lnTo>
                <a:lnTo>
                  <a:pt x="299" y="741"/>
                </a:lnTo>
                <a:lnTo>
                  <a:pt x="310" y="743"/>
                </a:lnTo>
                <a:lnTo>
                  <a:pt x="320" y="743"/>
                </a:lnTo>
                <a:lnTo>
                  <a:pt x="331" y="746"/>
                </a:lnTo>
                <a:lnTo>
                  <a:pt x="342" y="749"/>
                </a:lnTo>
                <a:lnTo>
                  <a:pt x="353" y="749"/>
                </a:lnTo>
                <a:lnTo>
                  <a:pt x="363" y="749"/>
                </a:lnTo>
                <a:lnTo>
                  <a:pt x="374" y="749"/>
                </a:lnTo>
                <a:lnTo>
                  <a:pt x="387" y="749"/>
                </a:lnTo>
                <a:lnTo>
                  <a:pt x="401" y="749"/>
                </a:lnTo>
                <a:lnTo>
                  <a:pt x="411" y="749"/>
                </a:lnTo>
                <a:lnTo>
                  <a:pt x="427" y="749"/>
                </a:lnTo>
                <a:lnTo>
                  <a:pt x="441" y="746"/>
                </a:lnTo>
                <a:lnTo>
                  <a:pt x="457" y="746"/>
                </a:lnTo>
                <a:lnTo>
                  <a:pt x="470" y="743"/>
                </a:lnTo>
                <a:lnTo>
                  <a:pt x="484" y="741"/>
                </a:lnTo>
                <a:lnTo>
                  <a:pt x="497" y="738"/>
                </a:lnTo>
                <a:lnTo>
                  <a:pt x="510" y="738"/>
                </a:lnTo>
                <a:lnTo>
                  <a:pt x="521" y="733"/>
                </a:lnTo>
                <a:lnTo>
                  <a:pt x="534" y="730"/>
                </a:lnTo>
                <a:lnTo>
                  <a:pt x="545" y="727"/>
                </a:lnTo>
                <a:lnTo>
                  <a:pt x="559" y="724"/>
                </a:lnTo>
                <a:lnTo>
                  <a:pt x="569" y="722"/>
                </a:lnTo>
                <a:lnTo>
                  <a:pt x="580" y="719"/>
                </a:lnTo>
                <a:lnTo>
                  <a:pt x="588" y="714"/>
                </a:lnTo>
                <a:lnTo>
                  <a:pt x="599" y="711"/>
                </a:lnTo>
                <a:lnTo>
                  <a:pt x="609" y="708"/>
                </a:lnTo>
                <a:lnTo>
                  <a:pt x="617" y="703"/>
                </a:lnTo>
                <a:lnTo>
                  <a:pt x="625" y="700"/>
                </a:lnTo>
                <a:lnTo>
                  <a:pt x="636" y="698"/>
                </a:lnTo>
                <a:lnTo>
                  <a:pt x="641" y="692"/>
                </a:lnTo>
                <a:lnTo>
                  <a:pt x="649" y="687"/>
                </a:lnTo>
                <a:lnTo>
                  <a:pt x="657" y="682"/>
                </a:lnTo>
                <a:lnTo>
                  <a:pt x="666" y="679"/>
                </a:lnTo>
                <a:lnTo>
                  <a:pt x="671" y="674"/>
                </a:lnTo>
                <a:lnTo>
                  <a:pt x="676" y="668"/>
                </a:lnTo>
                <a:lnTo>
                  <a:pt x="682" y="663"/>
                </a:lnTo>
                <a:lnTo>
                  <a:pt x="690" y="660"/>
                </a:lnTo>
                <a:lnTo>
                  <a:pt x="695" y="655"/>
                </a:lnTo>
                <a:lnTo>
                  <a:pt x="700" y="650"/>
                </a:lnTo>
                <a:lnTo>
                  <a:pt x="706" y="644"/>
                </a:lnTo>
                <a:lnTo>
                  <a:pt x="708" y="639"/>
                </a:lnTo>
                <a:lnTo>
                  <a:pt x="714" y="634"/>
                </a:lnTo>
                <a:lnTo>
                  <a:pt x="719" y="628"/>
                </a:lnTo>
                <a:lnTo>
                  <a:pt x="722" y="623"/>
                </a:lnTo>
                <a:lnTo>
                  <a:pt x="727" y="618"/>
                </a:lnTo>
                <a:lnTo>
                  <a:pt x="730" y="612"/>
                </a:lnTo>
                <a:lnTo>
                  <a:pt x="732" y="607"/>
                </a:lnTo>
                <a:lnTo>
                  <a:pt x="735" y="601"/>
                </a:lnTo>
                <a:lnTo>
                  <a:pt x="738" y="596"/>
                </a:lnTo>
                <a:lnTo>
                  <a:pt x="740" y="591"/>
                </a:lnTo>
                <a:lnTo>
                  <a:pt x="743" y="585"/>
                </a:lnTo>
                <a:lnTo>
                  <a:pt x="746" y="580"/>
                </a:lnTo>
                <a:lnTo>
                  <a:pt x="748" y="575"/>
                </a:lnTo>
                <a:lnTo>
                  <a:pt x="751" y="569"/>
                </a:lnTo>
                <a:lnTo>
                  <a:pt x="751" y="564"/>
                </a:lnTo>
                <a:lnTo>
                  <a:pt x="754" y="559"/>
                </a:lnTo>
                <a:lnTo>
                  <a:pt x="756" y="553"/>
                </a:lnTo>
                <a:lnTo>
                  <a:pt x="756" y="548"/>
                </a:lnTo>
                <a:lnTo>
                  <a:pt x="759" y="545"/>
                </a:lnTo>
                <a:lnTo>
                  <a:pt x="762" y="540"/>
                </a:lnTo>
                <a:lnTo>
                  <a:pt x="762" y="535"/>
                </a:lnTo>
                <a:lnTo>
                  <a:pt x="762" y="529"/>
                </a:lnTo>
                <a:lnTo>
                  <a:pt x="764" y="524"/>
                </a:lnTo>
                <a:lnTo>
                  <a:pt x="764" y="519"/>
                </a:lnTo>
                <a:lnTo>
                  <a:pt x="767" y="513"/>
                </a:lnTo>
                <a:lnTo>
                  <a:pt x="767" y="505"/>
                </a:lnTo>
                <a:lnTo>
                  <a:pt x="770" y="497"/>
                </a:lnTo>
                <a:lnTo>
                  <a:pt x="770" y="486"/>
                </a:lnTo>
                <a:lnTo>
                  <a:pt x="772" y="478"/>
                </a:lnTo>
                <a:lnTo>
                  <a:pt x="775" y="473"/>
                </a:lnTo>
                <a:lnTo>
                  <a:pt x="775" y="465"/>
                </a:lnTo>
                <a:lnTo>
                  <a:pt x="775" y="460"/>
                </a:lnTo>
                <a:lnTo>
                  <a:pt x="778" y="452"/>
                </a:lnTo>
                <a:lnTo>
                  <a:pt x="775" y="444"/>
                </a:lnTo>
                <a:lnTo>
                  <a:pt x="775" y="436"/>
                </a:lnTo>
                <a:lnTo>
                  <a:pt x="775" y="428"/>
                </a:lnTo>
                <a:lnTo>
                  <a:pt x="772" y="422"/>
                </a:lnTo>
                <a:lnTo>
                  <a:pt x="770" y="412"/>
                </a:lnTo>
                <a:lnTo>
                  <a:pt x="767" y="406"/>
                </a:lnTo>
                <a:lnTo>
                  <a:pt x="764" y="396"/>
                </a:lnTo>
                <a:lnTo>
                  <a:pt x="762" y="388"/>
                </a:lnTo>
                <a:lnTo>
                  <a:pt x="756" y="380"/>
                </a:lnTo>
                <a:lnTo>
                  <a:pt x="754" y="371"/>
                </a:lnTo>
                <a:lnTo>
                  <a:pt x="748" y="363"/>
                </a:lnTo>
                <a:lnTo>
                  <a:pt x="746" y="353"/>
                </a:lnTo>
                <a:lnTo>
                  <a:pt x="740" y="347"/>
                </a:lnTo>
                <a:lnTo>
                  <a:pt x="738" y="339"/>
                </a:lnTo>
                <a:lnTo>
                  <a:pt x="732" y="331"/>
                </a:lnTo>
                <a:lnTo>
                  <a:pt x="727" y="323"/>
                </a:lnTo>
                <a:lnTo>
                  <a:pt x="722" y="315"/>
                </a:lnTo>
                <a:lnTo>
                  <a:pt x="719" y="310"/>
                </a:lnTo>
                <a:lnTo>
                  <a:pt x="714" y="302"/>
                </a:lnTo>
                <a:lnTo>
                  <a:pt x="708" y="297"/>
                </a:lnTo>
                <a:lnTo>
                  <a:pt x="706" y="291"/>
                </a:lnTo>
                <a:lnTo>
                  <a:pt x="703" y="286"/>
                </a:lnTo>
                <a:lnTo>
                  <a:pt x="698" y="281"/>
                </a:lnTo>
                <a:lnTo>
                  <a:pt x="695" y="278"/>
                </a:lnTo>
                <a:lnTo>
                  <a:pt x="695" y="273"/>
                </a:lnTo>
                <a:lnTo>
                  <a:pt x="692" y="270"/>
                </a:lnTo>
                <a:lnTo>
                  <a:pt x="687" y="267"/>
                </a:lnTo>
                <a:lnTo>
                  <a:pt x="687" y="265"/>
                </a:lnTo>
                <a:lnTo>
                  <a:pt x="687" y="265"/>
                </a:lnTo>
                <a:lnTo>
                  <a:pt x="690" y="262"/>
                </a:lnTo>
                <a:lnTo>
                  <a:pt x="692" y="259"/>
                </a:lnTo>
                <a:lnTo>
                  <a:pt x="695" y="256"/>
                </a:lnTo>
                <a:lnTo>
                  <a:pt x="695" y="251"/>
                </a:lnTo>
                <a:lnTo>
                  <a:pt x="695" y="248"/>
                </a:lnTo>
                <a:lnTo>
                  <a:pt x="698" y="243"/>
                </a:lnTo>
                <a:lnTo>
                  <a:pt x="698" y="238"/>
                </a:lnTo>
                <a:lnTo>
                  <a:pt x="700" y="232"/>
                </a:lnTo>
                <a:lnTo>
                  <a:pt x="700" y="227"/>
                </a:lnTo>
                <a:lnTo>
                  <a:pt x="703" y="219"/>
                </a:lnTo>
                <a:lnTo>
                  <a:pt x="706" y="214"/>
                </a:lnTo>
                <a:lnTo>
                  <a:pt x="706" y="203"/>
                </a:lnTo>
                <a:lnTo>
                  <a:pt x="706" y="195"/>
                </a:lnTo>
                <a:lnTo>
                  <a:pt x="706" y="190"/>
                </a:lnTo>
                <a:lnTo>
                  <a:pt x="706" y="182"/>
                </a:lnTo>
                <a:lnTo>
                  <a:pt x="703" y="176"/>
                </a:lnTo>
                <a:lnTo>
                  <a:pt x="703" y="171"/>
                </a:lnTo>
                <a:lnTo>
                  <a:pt x="700" y="166"/>
                </a:lnTo>
                <a:lnTo>
                  <a:pt x="700" y="163"/>
                </a:lnTo>
                <a:lnTo>
                  <a:pt x="695" y="152"/>
                </a:lnTo>
                <a:lnTo>
                  <a:pt x="692" y="150"/>
                </a:lnTo>
                <a:lnTo>
                  <a:pt x="687" y="144"/>
                </a:lnTo>
                <a:lnTo>
                  <a:pt x="684" y="141"/>
                </a:lnTo>
                <a:lnTo>
                  <a:pt x="682" y="144"/>
                </a:lnTo>
                <a:lnTo>
                  <a:pt x="679" y="147"/>
                </a:lnTo>
                <a:lnTo>
                  <a:pt x="676" y="155"/>
                </a:lnTo>
                <a:lnTo>
                  <a:pt x="674" y="163"/>
                </a:lnTo>
                <a:lnTo>
                  <a:pt x="671" y="171"/>
                </a:lnTo>
                <a:lnTo>
                  <a:pt x="668" y="179"/>
                </a:lnTo>
                <a:lnTo>
                  <a:pt x="668" y="184"/>
                </a:lnTo>
                <a:lnTo>
                  <a:pt x="668" y="187"/>
                </a:lnTo>
                <a:lnTo>
                  <a:pt x="668" y="187"/>
                </a:lnTo>
                <a:lnTo>
                  <a:pt x="666" y="182"/>
                </a:lnTo>
                <a:lnTo>
                  <a:pt x="666" y="176"/>
                </a:lnTo>
                <a:lnTo>
                  <a:pt x="663" y="171"/>
                </a:lnTo>
                <a:lnTo>
                  <a:pt x="660" y="163"/>
                </a:lnTo>
                <a:lnTo>
                  <a:pt x="660" y="155"/>
                </a:lnTo>
                <a:lnTo>
                  <a:pt x="660" y="144"/>
                </a:lnTo>
                <a:lnTo>
                  <a:pt x="660" y="136"/>
                </a:lnTo>
                <a:lnTo>
                  <a:pt x="657" y="133"/>
                </a:lnTo>
                <a:lnTo>
                  <a:pt x="655" y="125"/>
                </a:lnTo>
                <a:lnTo>
                  <a:pt x="652" y="120"/>
                </a:lnTo>
                <a:lnTo>
                  <a:pt x="647" y="112"/>
                </a:lnTo>
                <a:lnTo>
                  <a:pt x="641" y="101"/>
                </a:lnTo>
                <a:lnTo>
                  <a:pt x="636" y="93"/>
                </a:lnTo>
                <a:lnTo>
                  <a:pt x="633" y="88"/>
                </a:lnTo>
                <a:lnTo>
                  <a:pt x="631" y="85"/>
                </a:lnTo>
                <a:lnTo>
                  <a:pt x="628" y="80"/>
                </a:lnTo>
                <a:lnTo>
                  <a:pt x="623" y="75"/>
                </a:lnTo>
                <a:lnTo>
                  <a:pt x="620" y="69"/>
                </a:lnTo>
                <a:lnTo>
                  <a:pt x="615" y="67"/>
                </a:lnTo>
                <a:lnTo>
                  <a:pt x="612" y="61"/>
                </a:lnTo>
                <a:lnTo>
                  <a:pt x="607" y="56"/>
                </a:lnTo>
                <a:lnTo>
                  <a:pt x="599" y="48"/>
                </a:lnTo>
                <a:lnTo>
                  <a:pt x="591" y="43"/>
                </a:lnTo>
                <a:lnTo>
                  <a:pt x="580" y="35"/>
                </a:lnTo>
                <a:lnTo>
                  <a:pt x="572" y="29"/>
                </a:lnTo>
                <a:lnTo>
                  <a:pt x="564" y="27"/>
                </a:lnTo>
                <a:lnTo>
                  <a:pt x="556" y="27"/>
                </a:lnTo>
                <a:lnTo>
                  <a:pt x="550" y="24"/>
                </a:lnTo>
                <a:lnTo>
                  <a:pt x="548" y="24"/>
                </a:lnTo>
                <a:lnTo>
                  <a:pt x="542" y="24"/>
                </a:lnTo>
                <a:lnTo>
                  <a:pt x="540" y="24"/>
                </a:lnTo>
                <a:lnTo>
                  <a:pt x="534" y="24"/>
                </a:lnTo>
                <a:lnTo>
                  <a:pt x="529" y="27"/>
                </a:lnTo>
                <a:lnTo>
                  <a:pt x="521" y="29"/>
                </a:lnTo>
                <a:lnTo>
                  <a:pt x="518" y="35"/>
                </a:lnTo>
                <a:lnTo>
                  <a:pt x="518" y="40"/>
                </a:lnTo>
                <a:lnTo>
                  <a:pt x="518" y="48"/>
                </a:lnTo>
                <a:lnTo>
                  <a:pt x="521" y="56"/>
                </a:lnTo>
                <a:lnTo>
                  <a:pt x="526" y="64"/>
                </a:lnTo>
                <a:lnTo>
                  <a:pt x="526" y="72"/>
                </a:lnTo>
                <a:lnTo>
                  <a:pt x="529" y="80"/>
                </a:lnTo>
                <a:lnTo>
                  <a:pt x="529" y="85"/>
                </a:lnTo>
                <a:lnTo>
                  <a:pt x="532" y="91"/>
                </a:lnTo>
                <a:lnTo>
                  <a:pt x="532" y="93"/>
                </a:lnTo>
                <a:lnTo>
                  <a:pt x="532" y="99"/>
                </a:lnTo>
                <a:lnTo>
                  <a:pt x="532" y="99"/>
                </a:lnTo>
                <a:lnTo>
                  <a:pt x="534" y="101"/>
                </a:lnTo>
                <a:lnTo>
                  <a:pt x="524" y="115"/>
                </a:lnTo>
                <a:lnTo>
                  <a:pt x="521" y="112"/>
                </a:lnTo>
                <a:lnTo>
                  <a:pt x="518" y="112"/>
                </a:lnTo>
                <a:lnTo>
                  <a:pt x="516" y="107"/>
                </a:lnTo>
                <a:lnTo>
                  <a:pt x="510" y="104"/>
                </a:lnTo>
                <a:lnTo>
                  <a:pt x="505" y="99"/>
                </a:lnTo>
                <a:lnTo>
                  <a:pt x="500" y="93"/>
                </a:lnTo>
                <a:lnTo>
                  <a:pt x="492" y="88"/>
                </a:lnTo>
                <a:lnTo>
                  <a:pt x="484" y="83"/>
                </a:lnTo>
                <a:lnTo>
                  <a:pt x="476" y="77"/>
                </a:lnTo>
                <a:lnTo>
                  <a:pt x="468" y="72"/>
                </a:lnTo>
                <a:lnTo>
                  <a:pt x="460" y="67"/>
                </a:lnTo>
                <a:lnTo>
                  <a:pt x="452" y="64"/>
                </a:lnTo>
                <a:lnTo>
                  <a:pt x="441" y="59"/>
                </a:lnTo>
                <a:lnTo>
                  <a:pt x="433" y="56"/>
                </a:lnTo>
                <a:lnTo>
                  <a:pt x="425" y="56"/>
                </a:lnTo>
                <a:lnTo>
                  <a:pt x="419" y="56"/>
                </a:lnTo>
                <a:lnTo>
                  <a:pt x="411" y="56"/>
                </a:lnTo>
                <a:lnTo>
                  <a:pt x="409" y="59"/>
                </a:lnTo>
                <a:lnTo>
                  <a:pt x="406" y="61"/>
                </a:lnTo>
                <a:lnTo>
                  <a:pt x="406" y="64"/>
                </a:lnTo>
                <a:lnTo>
                  <a:pt x="406" y="67"/>
                </a:lnTo>
                <a:lnTo>
                  <a:pt x="409" y="72"/>
                </a:lnTo>
                <a:lnTo>
                  <a:pt x="411" y="77"/>
                </a:lnTo>
                <a:lnTo>
                  <a:pt x="414" y="83"/>
                </a:lnTo>
                <a:lnTo>
                  <a:pt x="419" y="88"/>
                </a:lnTo>
                <a:lnTo>
                  <a:pt x="422" y="93"/>
                </a:lnTo>
                <a:lnTo>
                  <a:pt x="427" y="96"/>
                </a:lnTo>
                <a:lnTo>
                  <a:pt x="430" y="101"/>
                </a:lnTo>
                <a:lnTo>
                  <a:pt x="435" y="107"/>
                </a:lnTo>
                <a:lnTo>
                  <a:pt x="438" y="109"/>
                </a:lnTo>
                <a:lnTo>
                  <a:pt x="435" y="109"/>
                </a:lnTo>
                <a:lnTo>
                  <a:pt x="430" y="112"/>
                </a:lnTo>
                <a:lnTo>
                  <a:pt x="422" y="115"/>
                </a:lnTo>
                <a:lnTo>
                  <a:pt x="417" y="112"/>
                </a:lnTo>
                <a:lnTo>
                  <a:pt x="411" y="107"/>
                </a:lnTo>
                <a:lnTo>
                  <a:pt x="403" y="104"/>
                </a:lnTo>
                <a:lnTo>
                  <a:pt x="398" y="101"/>
                </a:lnTo>
                <a:lnTo>
                  <a:pt x="395" y="99"/>
                </a:lnTo>
                <a:lnTo>
                  <a:pt x="390" y="96"/>
                </a:lnTo>
                <a:lnTo>
                  <a:pt x="385" y="93"/>
                </a:lnTo>
                <a:lnTo>
                  <a:pt x="377" y="93"/>
                </a:lnTo>
                <a:lnTo>
                  <a:pt x="371" y="91"/>
                </a:lnTo>
                <a:lnTo>
                  <a:pt x="363" y="88"/>
                </a:lnTo>
                <a:lnTo>
                  <a:pt x="355" y="88"/>
                </a:lnTo>
                <a:lnTo>
                  <a:pt x="347" y="88"/>
                </a:lnTo>
                <a:lnTo>
                  <a:pt x="339" y="88"/>
                </a:lnTo>
                <a:lnTo>
                  <a:pt x="331" y="88"/>
                </a:lnTo>
                <a:lnTo>
                  <a:pt x="326" y="91"/>
                </a:lnTo>
                <a:lnTo>
                  <a:pt x="320" y="91"/>
                </a:lnTo>
                <a:lnTo>
                  <a:pt x="315" y="91"/>
                </a:lnTo>
                <a:lnTo>
                  <a:pt x="312" y="91"/>
                </a:lnTo>
                <a:lnTo>
                  <a:pt x="307" y="91"/>
                </a:lnTo>
                <a:lnTo>
                  <a:pt x="302" y="93"/>
                </a:lnTo>
                <a:lnTo>
                  <a:pt x="296" y="93"/>
                </a:lnTo>
                <a:lnTo>
                  <a:pt x="291" y="96"/>
                </a:lnTo>
                <a:lnTo>
                  <a:pt x="286" y="99"/>
                </a:lnTo>
                <a:lnTo>
                  <a:pt x="286" y="101"/>
                </a:lnTo>
                <a:lnTo>
                  <a:pt x="286" y="107"/>
                </a:lnTo>
                <a:lnTo>
                  <a:pt x="288" y="109"/>
                </a:lnTo>
                <a:lnTo>
                  <a:pt x="294" y="115"/>
                </a:lnTo>
                <a:lnTo>
                  <a:pt x="299" y="117"/>
                </a:lnTo>
                <a:lnTo>
                  <a:pt x="304" y="120"/>
                </a:lnTo>
                <a:lnTo>
                  <a:pt x="310" y="125"/>
                </a:lnTo>
                <a:lnTo>
                  <a:pt x="318" y="131"/>
                </a:lnTo>
                <a:lnTo>
                  <a:pt x="320" y="133"/>
                </a:lnTo>
                <a:lnTo>
                  <a:pt x="326" y="136"/>
                </a:lnTo>
                <a:lnTo>
                  <a:pt x="328" y="139"/>
                </a:lnTo>
                <a:lnTo>
                  <a:pt x="331" y="139"/>
                </a:lnTo>
                <a:lnTo>
                  <a:pt x="318" y="147"/>
                </a:lnTo>
                <a:lnTo>
                  <a:pt x="315" y="144"/>
                </a:lnTo>
                <a:lnTo>
                  <a:pt x="310" y="144"/>
                </a:lnTo>
                <a:lnTo>
                  <a:pt x="304" y="141"/>
                </a:lnTo>
                <a:lnTo>
                  <a:pt x="299" y="139"/>
                </a:lnTo>
                <a:lnTo>
                  <a:pt x="294" y="136"/>
                </a:lnTo>
                <a:lnTo>
                  <a:pt x="291" y="136"/>
                </a:lnTo>
                <a:lnTo>
                  <a:pt x="283" y="133"/>
                </a:lnTo>
                <a:lnTo>
                  <a:pt x="278" y="128"/>
                </a:lnTo>
                <a:lnTo>
                  <a:pt x="272" y="125"/>
                </a:lnTo>
                <a:lnTo>
                  <a:pt x="270" y="120"/>
                </a:lnTo>
                <a:lnTo>
                  <a:pt x="264" y="117"/>
                </a:lnTo>
                <a:lnTo>
                  <a:pt x="262" y="112"/>
                </a:lnTo>
                <a:lnTo>
                  <a:pt x="262" y="107"/>
                </a:lnTo>
                <a:lnTo>
                  <a:pt x="262" y="101"/>
                </a:lnTo>
                <a:lnTo>
                  <a:pt x="262" y="93"/>
                </a:lnTo>
                <a:lnTo>
                  <a:pt x="262" y="88"/>
                </a:lnTo>
                <a:lnTo>
                  <a:pt x="262" y="80"/>
                </a:lnTo>
                <a:lnTo>
                  <a:pt x="264" y="77"/>
                </a:lnTo>
                <a:lnTo>
                  <a:pt x="267" y="72"/>
                </a:lnTo>
                <a:lnTo>
                  <a:pt x="272" y="67"/>
                </a:lnTo>
                <a:lnTo>
                  <a:pt x="278" y="61"/>
                </a:lnTo>
                <a:lnTo>
                  <a:pt x="283" y="59"/>
                </a:lnTo>
                <a:lnTo>
                  <a:pt x="291" y="56"/>
                </a:lnTo>
                <a:lnTo>
                  <a:pt x="299" y="53"/>
                </a:lnTo>
                <a:lnTo>
                  <a:pt x="304" y="53"/>
                </a:lnTo>
                <a:lnTo>
                  <a:pt x="307" y="53"/>
                </a:lnTo>
                <a:lnTo>
                  <a:pt x="312" y="53"/>
                </a:lnTo>
                <a:lnTo>
                  <a:pt x="320" y="53"/>
                </a:lnTo>
                <a:lnTo>
                  <a:pt x="326" y="53"/>
                </a:lnTo>
                <a:lnTo>
                  <a:pt x="331" y="53"/>
                </a:lnTo>
                <a:lnTo>
                  <a:pt x="339" y="53"/>
                </a:lnTo>
                <a:lnTo>
                  <a:pt x="347" y="56"/>
                </a:lnTo>
                <a:lnTo>
                  <a:pt x="355" y="56"/>
                </a:lnTo>
                <a:lnTo>
                  <a:pt x="363" y="59"/>
                </a:lnTo>
                <a:lnTo>
                  <a:pt x="366" y="59"/>
                </a:lnTo>
                <a:lnTo>
                  <a:pt x="371" y="61"/>
                </a:lnTo>
                <a:lnTo>
                  <a:pt x="377" y="61"/>
                </a:lnTo>
                <a:lnTo>
                  <a:pt x="382" y="64"/>
                </a:lnTo>
                <a:lnTo>
                  <a:pt x="379" y="64"/>
                </a:lnTo>
                <a:lnTo>
                  <a:pt x="377" y="59"/>
                </a:lnTo>
                <a:lnTo>
                  <a:pt x="371" y="53"/>
                </a:lnTo>
                <a:lnTo>
                  <a:pt x="369" y="45"/>
                </a:lnTo>
                <a:lnTo>
                  <a:pt x="366" y="40"/>
                </a:lnTo>
                <a:lnTo>
                  <a:pt x="366" y="32"/>
                </a:lnTo>
                <a:lnTo>
                  <a:pt x="366" y="29"/>
                </a:lnTo>
                <a:lnTo>
                  <a:pt x="369" y="27"/>
                </a:lnTo>
                <a:lnTo>
                  <a:pt x="371" y="24"/>
                </a:lnTo>
                <a:lnTo>
                  <a:pt x="374" y="24"/>
                </a:lnTo>
                <a:lnTo>
                  <a:pt x="379" y="21"/>
                </a:lnTo>
                <a:lnTo>
                  <a:pt x="387" y="21"/>
                </a:lnTo>
                <a:lnTo>
                  <a:pt x="390" y="21"/>
                </a:lnTo>
                <a:lnTo>
                  <a:pt x="395" y="24"/>
                </a:lnTo>
                <a:lnTo>
                  <a:pt x="398" y="24"/>
                </a:lnTo>
                <a:lnTo>
                  <a:pt x="403" y="27"/>
                </a:lnTo>
                <a:lnTo>
                  <a:pt x="409" y="29"/>
                </a:lnTo>
                <a:lnTo>
                  <a:pt x="414" y="29"/>
                </a:lnTo>
                <a:lnTo>
                  <a:pt x="419" y="32"/>
                </a:lnTo>
                <a:lnTo>
                  <a:pt x="425" y="35"/>
                </a:lnTo>
                <a:lnTo>
                  <a:pt x="430" y="37"/>
                </a:lnTo>
                <a:lnTo>
                  <a:pt x="435" y="40"/>
                </a:lnTo>
                <a:lnTo>
                  <a:pt x="441" y="43"/>
                </a:lnTo>
                <a:lnTo>
                  <a:pt x="446" y="48"/>
                </a:lnTo>
                <a:lnTo>
                  <a:pt x="452" y="51"/>
                </a:lnTo>
                <a:lnTo>
                  <a:pt x="457" y="53"/>
                </a:lnTo>
                <a:lnTo>
                  <a:pt x="462" y="53"/>
                </a:lnTo>
                <a:lnTo>
                  <a:pt x="468" y="59"/>
                </a:lnTo>
                <a:lnTo>
                  <a:pt x="476" y="64"/>
                </a:lnTo>
                <a:lnTo>
                  <a:pt x="484" y="67"/>
                </a:lnTo>
                <a:lnTo>
                  <a:pt x="492" y="72"/>
                </a:lnTo>
                <a:lnTo>
                  <a:pt x="494" y="75"/>
                </a:lnTo>
                <a:lnTo>
                  <a:pt x="500" y="77"/>
                </a:lnTo>
                <a:lnTo>
                  <a:pt x="500" y="80"/>
                </a:lnTo>
                <a:lnTo>
                  <a:pt x="500" y="77"/>
                </a:lnTo>
                <a:lnTo>
                  <a:pt x="500" y="75"/>
                </a:lnTo>
                <a:lnTo>
                  <a:pt x="500" y="72"/>
                </a:lnTo>
                <a:lnTo>
                  <a:pt x="500" y="67"/>
                </a:lnTo>
                <a:lnTo>
                  <a:pt x="497" y="61"/>
                </a:lnTo>
                <a:lnTo>
                  <a:pt x="497" y="56"/>
                </a:lnTo>
                <a:lnTo>
                  <a:pt x="497" y="51"/>
                </a:lnTo>
                <a:lnTo>
                  <a:pt x="497" y="45"/>
                </a:lnTo>
                <a:lnTo>
                  <a:pt x="497" y="37"/>
                </a:lnTo>
                <a:lnTo>
                  <a:pt x="497" y="32"/>
                </a:lnTo>
                <a:lnTo>
                  <a:pt x="497" y="27"/>
                </a:lnTo>
                <a:lnTo>
                  <a:pt x="500" y="21"/>
                </a:lnTo>
                <a:lnTo>
                  <a:pt x="502" y="16"/>
                </a:lnTo>
                <a:lnTo>
                  <a:pt x="505" y="10"/>
                </a:lnTo>
                <a:lnTo>
                  <a:pt x="505" y="8"/>
                </a:lnTo>
                <a:lnTo>
                  <a:pt x="510" y="5"/>
                </a:lnTo>
                <a:lnTo>
                  <a:pt x="516" y="2"/>
                </a:lnTo>
                <a:lnTo>
                  <a:pt x="518" y="2"/>
                </a:lnTo>
                <a:lnTo>
                  <a:pt x="524" y="0"/>
                </a:lnTo>
                <a:lnTo>
                  <a:pt x="529" y="0"/>
                </a:lnTo>
                <a:lnTo>
                  <a:pt x="534" y="0"/>
                </a:lnTo>
                <a:lnTo>
                  <a:pt x="540" y="0"/>
                </a:lnTo>
                <a:lnTo>
                  <a:pt x="545" y="0"/>
                </a:lnTo>
                <a:lnTo>
                  <a:pt x="553" y="2"/>
                </a:lnTo>
                <a:lnTo>
                  <a:pt x="559" y="2"/>
                </a:lnTo>
                <a:lnTo>
                  <a:pt x="567" y="5"/>
                </a:lnTo>
                <a:lnTo>
                  <a:pt x="572" y="8"/>
                </a:lnTo>
                <a:lnTo>
                  <a:pt x="583" y="13"/>
                </a:lnTo>
                <a:lnTo>
                  <a:pt x="585" y="13"/>
                </a:lnTo>
                <a:lnTo>
                  <a:pt x="588" y="16"/>
                </a:lnTo>
                <a:lnTo>
                  <a:pt x="593" y="18"/>
                </a:lnTo>
                <a:lnTo>
                  <a:pt x="599" y="24"/>
                </a:lnTo>
                <a:lnTo>
                  <a:pt x="604" y="27"/>
                </a:lnTo>
                <a:lnTo>
                  <a:pt x="609" y="29"/>
                </a:lnTo>
                <a:lnTo>
                  <a:pt x="615" y="32"/>
                </a:lnTo>
                <a:lnTo>
                  <a:pt x="620" y="37"/>
                </a:lnTo>
                <a:lnTo>
                  <a:pt x="625" y="40"/>
                </a:lnTo>
                <a:lnTo>
                  <a:pt x="631" y="45"/>
                </a:lnTo>
                <a:lnTo>
                  <a:pt x="636" y="48"/>
                </a:lnTo>
                <a:lnTo>
                  <a:pt x="641" y="53"/>
                </a:lnTo>
                <a:lnTo>
                  <a:pt x="647" y="61"/>
                </a:lnTo>
                <a:lnTo>
                  <a:pt x="655" y="69"/>
                </a:lnTo>
                <a:lnTo>
                  <a:pt x="660" y="77"/>
                </a:lnTo>
                <a:lnTo>
                  <a:pt x="666" y="85"/>
                </a:lnTo>
                <a:lnTo>
                  <a:pt x="668" y="93"/>
                </a:lnTo>
                <a:lnTo>
                  <a:pt x="671" y="101"/>
                </a:lnTo>
                <a:lnTo>
                  <a:pt x="671" y="107"/>
                </a:lnTo>
                <a:lnTo>
                  <a:pt x="674" y="112"/>
                </a:lnTo>
                <a:lnTo>
                  <a:pt x="674" y="117"/>
                </a:lnTo>
                <a:lnTo>
                  <a:pt x="676" y="123"/>
                </a:lnTo>
                <a:lnTo>
                  <a:pt x="676" y="131"/>
                </a:lnTo>
                <a:lnTo>
                  <a:pt x="676" y="133"/>
                </a:lnTo>
                <a:lnTo>
                  <a:pt x="676" y="131"/>
                </a:lnTo>
                <a:lnTo>
                  <a:pt x="682" y="125"/>
                </a:lnTo>
                <a:lnTo>
                  <a:pt x="684" y="123"/>
                </a:lnTo>
                <a:lnTo>
                  <a:pt x="690" y="123"/>
                </a:lnTo>
                <a:lnTo>
                  <a:pt x="695" y="123"/>
                </a:lnTo>
                <a:lnTo>
                  <a:pt x="700" y="125"/>
                </a:lnTo>
                <a:lnTo>
                  <a:pt x="706" y="125"/>
                </a:lnTo>
                <a:lnTo>
                  <a:pt x="708" y="131"/>
                </a:lnTo>
                <a:lnTo>
                  <a:pt x="711" y="133"/>
                </a:lnTo>
                <a:lnTo>
                  <a:pt x="714" y="139"/>
                </a:lnTo>
                <a:lnTo>
                  <a:pt x="716" y="141"/>
                </a:lnTo>
                <a:lnTo>
                  <a:pt x="719" y="150"/>
                </a:lnTo>
                <a:lnTo>
                  <a:pt x="722" y="152"/>
                </a:lnTo>
                <a:lnTo>
                  <a:pt x="724" y="160"/>
                </a:lnTo>
                <a:lnTo>
                  <a:pt x="724" y="166"/>
                </a:lnTo>
                <a:lnTo>
                  <a:pt x="724" y="174"/>
                </a:lnTo>
                <a:lnTo>
                  <a:pt x="727" y="179"/>
                </a:lnTo>
                <a:lnTo>
                  <a:pt x="727" y="187"/>
                </a:lnTo>
                <a:lnTo>
                  <a:pt x="727" y="195"/>
                </a:lnTo>
                <a:lnTo>
                  <a:pt x="727" y="200"/>
                </a:lnTo>
                <a:lnTo>
                  <a:pt x="727" y="208"/>
                </a:lnTo>
                <a:lnTo>
                  <a:pt x="727" y="216"/>
                </a:lnTo>
                <a:lnTo>
                  <a:pt x="724" y="219"/>
                </a:lnTo>
                <a:lnTo>
                  <a:pt x="724" y="227"/>
                </a:lnTo>
                <a:lnTo>
                  <a:pt x="722" y="230"/>
                </a:lnTo>
                <a:lnTo>
                  <a:pt x="722" y="235"/>
                </a:lnTo>
                <a:lnTo>
                  <a:pt x="722" y="243"/>
                </a:lnTo>
                <a:lnTo>
                  <a:pt x="719" y="251"/>
                </a:lnTo>
                <a:lnTo>
                  <a:pt x="716" y="256"/>
                </a:lnTo>
                <a:lnTo>
                  <a:pt x="716" y="259"/>
                </a:lnTo>
                <a:lnTo>
                  <a:pt x="716" y="262"/>
                </a:lnTo>
                <a:lnTo>
                  <a:pt x="716" y="262"/>
                </a:lnTo>
                <a:lnTo>
                  <a:pt x="716" y="265"/>
                </a:lnTo>
                <a:lnTo>
                  <a:pt x="719" y="267"/>
                </a:lnTo>
                <a:lnTo>
                  <a:pt x="722" y="273"/>
                </a:lnTo>
                <a:lnTo>
                  <a:pt x="730" y="278"/>
                </a:lnTo>
                <a:lnTo>
                  <a:pt x="732" y="283"/>
                </a:lnTo>
                <a:lnTo>
                  <a:pt x="735" y="286"/>
                </a:lnTo>
                <a:lnTo>
                  <a:pt x="738" y="291"/>
                </a:lnTo>
                <a:lnTo>
                  <a:pt x="743" y="297"/>
                </a:lnTo>
                <a:lnTo>
                  <a:pt x="746" y="302"/>
                </a:lnTo>
                <a:lnTo>
                  <a:pt x="751" y="307"/>
                </a:lnTo>
                <a:lnTo>
                  <a:pt x="754" y="313"/>
                </a:lnTo>
                <a:lnTo>
                  <a:pt x="759" y="321"/>
                </a:lnTo>
                <a:lnTo>
                  <a:pt x="762" y="326"/>
                </a:lnTo>
                <a:lnTo>
                  <a:pt x="767" y="334"/>
                </a:lnTo>
                <a:lnTo>
                  <a:pt x="772" y="342"/>
                </a:lnTo>
                <a:lnTo>
                  <a:pt x="775" y="350"/>
                </a:lnTo>
                <a:lnTo>
                  <a:pt x="778" y="358"/>
                </a:lnTo>
                <a:lnTo>
                  <a:pt x="783" y="366"/>
                </a:lnTo>
                <a:lnTo>
                  <a:pt x="786" y="374"/>
                </a:lnTo>
                <a:lnTo>
                  <a:pt x="789" y="382"/>
                </a:lnTo>
                <a:lnTo>
                  <a:pt x="791" y="390"/>
                </a:lnTo>
                <a:lnTo>
                  <a:pt x="794" y="398"/>
                </a:lnTo>
                <a:lnTo>
                  <a:pt x="797" y="409"/>
                </a:lnTo>
                <a:lnTo>
                  <a:pt x="799" y="417"/>
                </a:lnTo>
                <a:lnTo>
                  <a:pt x="799" y="425"/>
                </a:lnTo>
                <a:lnTo>
                  <a:pt x="802" y="436"/>
                </a:lnTo>
                <a:lnTo>
                  <a:pt x="802" y="438"/>
                </a:lnTo>
                <a:lnTo>
                  <a:pt x="802" y="444"/>
                </a:lnTo>
                <a:lnTo>
                  <a:pt x="802" y="449"/>
                </a:lnTo>
                <a:lnTo>
                  <a:pt x="802" y="452"/>
                </a:lnTo>
                <a:lnTo>
                  <a:pt x="802" y="457"/>
                </a:lnTo>
                <a:lnTo>
                  <a:pt x="802" y="460"/>
                </a:lnTo>
                <a:lnTo>
                  <a:pt x="799" y="465"/>
                </a:lnTo>
                <a:lnTo>
                  <a:pt x="799" y="470"/>
                </a:lnTo>
                <a:lnTo>
                  <a:pt x="799" y="476"/>
                </a:lnTo>
                <a:lnTo>
                  <a:pt x="799" y="481"/>
                </a:lnTo>
                <a:lnTo>
                  <a:pt x="799" y="486"/>
                </a:lnTo>
                <a:lnTo>
                  <a:pt x="799" y="492"/>
                </a:lnTo>
                <a:lnTo>
                  <a:pt x="797" y="497"/>
                </a:lnTo>
                <a:lnTo>
                  <a:pt x="797" y="503"/>
                </a:lnTo>
                <a:lnTo>
                  <a:pt x="794" y="508"/>
                </a:lnTo>
                <a:lnTo>
                  <a:pt x="794" y="516"/>
                </a:lnTo>
                <a:lnTo>
                  <a:pt x="794" y="521"/>
                </a:lnTo>
                <a:lnTo>
                  <a:pt x="791" y="527"/>
                </a:lnTo>
                <a:lnTo>
                  <a:pt x="791" y="535"/>
                </a:lnTo>
                <a:lnTo>
                  <a:pt x="791" y="540"/>
                </a:lnTo>
                <a:lnTo>
                  <a:pt x="789" y="545"/>
                </a:lnTo>
                <a:lnTo>
                  <a:pt x="786" y="553"/>
                </a:lnTo>
                <a:lnTo>
                  <a:pt x="786" y="559"/>
                </a:lnTo>
                <a:lnTo>
                  <a:pt x="783" y="564"/>
                </a:lnTo>
                <a:lnTo>
                  <a:pt x="781" y="572"/>
                </a:lnTo>
                <a:lnTo>
                  <a:pt x="778" y="577"/>
                </a:lnTo>
                <a:lnTo>
                  <a:pt x="775" y="583"/>
                </a:lnTo>
                <a:lnTo>
                  <a:pt x="775" y="591"/>
                </a:lnTo>
                <a:lnTo>
                  <a:pt x="770" y="596"/>
                </a:lnTo>
                <a:lnTo>
                  <a:pt x="767" y="604"/>
                </a:lnTo>
                <a:lnTo>
                  <a:pt x="764" y="609"/>
                </a:lnTo>
                <a:lnTo>
                  <a:pt x="762" y="618"/>
                </a:lnTo>
                <a:lnTo>
                  <a:pt x="756" y="623"/>
                </a:lnTo>
                <a:lnTo>
                  <a:pt x="754" y="631"/>
                </a:lnTo>
                <a:lnTo>
                  <a:pt x="751" y="636"/>
                </a:lnTo>
                <a:lnTo>
                  <a:pt x="748" y="644"/>
                </a:lnTo>
                <a:lnTo>
                  <a:pt x="743" y="650"/>
                </a:lnTo>
                <a:lnTo>
                  <a:pt x="738" y="655"/>
                </a:lnTo>
                <a:lnTo>
                  <a:pt x="732" y="660"/>
                </a:lnTo>
                <a:lnTo>
                  <a:pt x="727" y="668"/>
                </a:lnTo>
                <a:lnTo>
                  <a:pt x="722" y="674"/>
                </a:lnTo>
                <a:lnTo>
                  <a:pt x="716" y="679"/>
                </a:lnTo>
                <a:lnTo>
                  <a:pt x="711" y="684"/>
                </a:lnTo>
                <a:lnTo>
                  <a:pt x="706" y="692"/>
                </a:lnTo>
                <a:lnTo>
                  <a:pt x="698" y="698"/>
                </a:lnTo>
                <a:lnTo>
                  <a:pt x="690" y="703"/>
                </a:lnTo>
                <a:lnTo>
                  <a:pt x="682" y="708"/>
                </a:lnTo>
                <a:lnTo>
                  <a:pt x="676" y="714"/>
                </a:lnTo>
                <a:lnTo>
                  <a:pt x="668" y="719"/>
                </a:lnTo>
                <a:lnTo>
                  <a:pt x="660" y="724"/>
                </a:lnTo>
                <a:lnTo>
                  <a:pt x="652" y="730"/>
                </a:lnTo>
                <a:lnTo>
                  <a:pt x="644" y="735"/>
                </a:lnTo>
                <a:lnTo>
                  <a:pt x="633" y="738"/>
                </a:lnTo>
                <a:lnTo>
                  <a:pt x="625" y="741"/>
                </a:lnTo>
                <a:lnTo>
                  <a:pt x="615" y="746"/>
                </a:lnTo>
                <a:lnTo>
                  <a:pt x="604" y="751"/>
                </a:lnTo>
                <a:lnTo>
                  <a:pt x="593" y="754"/>
                </a:lnTo>
                <a:lnTo>
                  <a:pt x="583" y="757"/>
                </a:lnTo>
                <a:lnTo>
                  <a:pt x="572" y="759"/>
                </a:lnTo>
                <a:lnTo>
                  <a:pt x="561" y="765"/>
                </a:lnTo>
                <a:lnTo>
                  <a:pt x="548" y="767"/>
                </a:lnTo>
                <a:lnTo>
                  <a:pt x="534" y="767"/>
                </a:lnTo>
                <a:lnTo>
                  <a:pt x="521" y="770"/>
                </a:lnTo>
                <a:lnTo>
                  <a:pt x="510" y="773"/>
                </a:lnTo>
                <a:lnTo>
                  <a:pt x="494" y="775"/>
                </a:lnTo>
                <a:lnTo>
                  <a:pt x="481" y="775"/>
                </a:lnTo>
                <a:lnTo>
                  <a:pt x="468" y="778"/>
                </a:lnTo>
                <a:lnTo>
                  <a:pt x="452" y="781"/>
                </a:lnTo>
                <a:lnTo>
                  <a:pt x="438" y="781"/>
                </a:lnTo>
                <a:lnTo>
                  <a:pt x="422" y="781"/>
                </a:lnTo>
                <a:lnTo>
                  <a:pt x="406" y="781"/>
                </a:lnTo>
                <a:lnTo>
                  <a:pt x="395" y="781"/>
                </a:lnTo>
                <a:lnTo>
                  <a:pt x="379" y="778"/>
                </a:lnTo>
                <a:lnTo>
                  <a:pt x="369" y="778"/>
                </a:lnTo>
                <a:lnTo>
                  <a:pt x="355" y="775"/>
                </a:lnTo>
                <a:lnTo>
                  <a:pt x="345" y="775"/>
                </a:lnTo>
                <a:lnTo>
                  <a:pt x="331" y="773"/>
                </a:lnTo>
                <a:lnTo>
                  <a:pt x="320" y="773"/>
                </a:lnTo>
                <a:lnTo>
                  <a:pt x="310" y="770"/>
                </a:lnTo>
                <a:lnTo>
                  <a:pt x="299" y="767"/>
                </a:lnTo>
                <a:lnTo>
                  <a:pt x="288" y="765"/>
                </a:lnTo>
                <a:lnTo>
                  <a:pt x="278" y="762"/>
                </a:lnTo>
                <a:lnTo>
                  <a:pt x="270" y="759"/>
                </a:lnTo>
                <a:lnTo>
                  <a:pt x="262" y="757"/>
                </a:lnTo>
                <a:lnTo>
                  <a:pt x="251" y="754"/>
                </a:lnTo>
                <a:lnTo>
                  <a:pt x="243" y="749"/>
                </a:lnTo>
                <a:lnTo>
                  <a:pt x="238" y="746"/>
                </a:lnTo>
                <a:lnTo>
                  <a:pt x="230" y="743"/>
                </a:lnTo>
                <a:lnTo>
                  <a:pt x="222" y="738"/>
                </a:lnTo>
                <a:lnTo>
                  <a:pt x="213" y="735"/>
                </a:lnTo>
                <a:lnTo>
                  <a:pt x="208" y="730"/>
                </a:lnTo>
                <a:lnTo>
                  <a:pt x="200" y="727"/>
                </a:lnTo>
                <a:lnTo>
                  <a:pt x="195" y="722"/>
                </a:lnTo>
                <a:lnTo>
                  <a:pt x="189" y="716"/>
                </a:lnTo>
                <a:lnTo>
                  <a:pt x="184" y="714"/>
                </a:lnTo>
                <a:lnTo>
                  <a:pt x="179" y="708"/>
                </a:lnTo>
                <a:lnTo>
                  <a:pt x="171" y="700"/>
                </a:lnTo>
                <a:lnTo>
                  <a:pt x="163" y="692"/>
                </a:lnTo>
                <a:lnTo>
                  <a:pt x="157" y="687"/>
                </a:lnTo>
                <a:lnTo>
                  <a:pt x="155" y="682"/>
                </a:lnTo>
                <a:lnTo>
                  <a:pt x="149" y="676"/>
                </a:lnTo>
                <a:lnTo>
                  <a:pt x="147" y="674"/>
                </a:lnTo>
                <a:lnTo>
                  <a:pt x="141" y="663"/>
                </a:lnTo>
                <a:lnTo>
                  <a:pt x="136" y="655"/>
                </a:lnTo>
                <a:lnTo>
                  <a:pt x="131" y="647"/>
                </a:lnTo>
                <a:lnTo>
                  <a:pt x="128" y="639"/>
                </a:lnTo>
                <a:lnTo>
                  <a:pt x="125" y="631"/>
                </a:lnTo>
                <a:lnTo>
                  <a:pt x="123" y="623"/>
                </a:lnTo>
                <a:lnTo>
                  <a:pt x="120" y="618"/>
                </a:lnTo>
                <a:lnTo>
                  <a:pt x="120" y="609"/>
                </a:lnTo>
                <a:lnTo>
                  <a:pt x="117" y="604"/>
                </a:lnTo>
                <a:lnTo>
                  <a:pt x="117" y="601"/>
                </a:lnTo>
                <a:lnTo>
                  <a:pt x="117" y="593"/>
                </a:lnTo>
                <a:lnTo>
                  <a:pt x="117" y="593"/>
                </a:lnTo>
                <a:lnTo>
                  <a:pt x="115" y="593"/>
                </a:lnTo>
                <a:lnTo>
                  <a:pt x="109" y="593"/>
                </a:lnTo>
                <a:lnTo>
                  <a:pt x="104" y="593"/>
                </a:lnTo>
                <a:lnTo>
                  <a:pt x="98" y="593"/>
                </a:lnTo>
                <a:lnTo>
                  <a:pt x="93" y="591"/>
                </a:lnTo>
                <a:lnTo>
                  <a:pt x="88" y="591"/>
                </a:lnTo>
                <a:lnTo>
                  <a:pt x="80" y="588"/>
                </a:lnTo>
                <a:lnTo>
                  <a:pt x="74" y="585"/>
                </a:lnTo>
                <a:lnTo>
                  <a:pt x="69" y="583"/>
                </a:lnTo>
                <a:lnTo>
                  <a:pt x="64" y="577"/>
                </a:lnTo>
                <a:lnTo>
                  <a:pt x="56" y="572"/>
                </a:lnTo>
                <a:lnTo>
                  <a:pt x="50" y="564"/>
                </a:lnTo>
                <a:lnTo>
                  <a:pt x="50" y="559"/>
                </a:lnTo>
                <a:lnTo>
                  <a:pt x="48" y="556"/>
                </a:lnTo>
                <a:lnTo>
                  <a:pt x="45" y="551"/>
                </a:lnTo>
                <a:lnTo>
                  <a:pt x="42" y="545"/>
                </a:lnTo>
                <a:lnTo>
                  <a:pt x="40" y="540"/>
                </a:lnTo>
                <a:lnTo>
                  <a:pt x="40" y="535"/>
                </a:lnTo>
                <a:lnTo>
                  <a:pt x="37" y="529"/>
                </a:lnTo>
                <a:lnTo>
                  <a:pt x="37" y="524"/>
                </a:lnTo>
                <a:lnTo>
                  <a:pt x="37" y="519"/>
                </a:lnTo>
                <a:lnTo>
                  <a:pt x="37" y="513"/>
                </a:lnTo>
                <a:lnTo>
                  <a:pt x="37" y="511"/>
                </a:lnTo>
                <a:lnTo>
                  <a:pt x="37" y="505"/>
                </a:lnTo>
                <a:lnTo>
                  <a:pt x="37" y="497"/>
                </a:lnTo>
                <a:lnTo>
                  <a:pt x="40" y="489"/>
                </a:lnTo>
                <a:lnTo>
                  <a:pt x="42" y="481"/>
                </a:lnTo>
                <a:lnTo>
                  <a:pt x="45" y="476"/>
                </a:lnTo>
                <a:lnTo>
                  <a:pt x="48" y="470"/>
                </a:lnTo>
                <a:lnTo>
                  <a:pt x="50" y="465"/>
                </a:lnTo>
                <a:lnTo>
                  <a:pt x="53" y="460"/>
                </a:lnTo>
                <a:lnTo>
                  <a:pt x="58" y="457"/>
                </a:lnTo>
                <a:lnTo>
                  <a:pt x="64" y="449"/>
                </a:lnTo>
                <a:lnTo>
                  <a:pt x="72" y="446"/>
                </a:lnTo>
                <a:lnTo>
                  <a:pt x="74" y="444"/>
                </a:lnTo>
                <a:lnTo>
                  <a:pt x="80" y="441"/>
                </a:lnTo>
                <a:lnTo>
                  <a:pt x="85" y="438"/>
                </a:lnTo>
                <a:lnTo>
                  <a:pt x="88" y="438"/>
                </a:lnTo>
                <a:lnTo>
                  <a:pt x="93" y="438"/>
                </a:lnTo>
                <a:lnTo>
                  <a:pt x="96" y="438"/>
                </a:lnTo>
                <a:lnTo>
                  <a:pt x="93" y="436"/>
                </a:lnTo>
                <a:lnTo>
                  <a:pt x="90" y="430"/>
                </a:lnTo>
                <a:lnTo>
                  <a:pt x="90" y="425"/>
                </a:lnTo>
                <a:lnTo>
                  <a:pt x="88" y="422"/>
                </a:lnTo>
                <a:lnTo>
                  <a:pt x="85" y="417"/>
                </a:lnTo>
                <a:lnTo>
                  <a:pt x="85" y="412"/>
                </a:lnTo>
                <a:lnTo>
                  <a:pt x="82" y="404"/>
                </a:lnTo>
                <a:lnTo>
                  <a:pt x="80" y="398"/>
                </a:lnTo>
                <a:lnTo>
                  <a:pt x="80" y="393"/>
                </a:lnTo>
                <a:lnTo>
                  <a:pt x="80" y="385"/>
                </a:lnTo>
                <a:lnTo>
                  <a:pt x="80" y="380"/>
                </a:lnTo>
                <a:lnTo>
                  <a:pt x="80" y="374"/>
                </a:lnTo>
                <a:lnTo>
                  <a:pt x="82" y="369"/>
                </a:lnTo>
                <a:lnTo>
                  <a:pt x="85" y="363"/>
                </a:lnTo>
                <a:lnTo>
                  <a:pt x="82" y="363"/>
                </a:lnTo>
                <a:lnTo>
                  <a:pt x="77" y="363"/>
                </a:lnTo>
                <a:lnTo>
                  <a:pt x="69" y="361"/>
                </a:lnTo>
                <a:lnTo>
                  <a:pt x="64" y="361"/>
                </a:lnTo>
                <a:lnTo>
                  <a:pt x="53" y="355"/>
                </a:lnTo>
                <a:lnTo>
                  <a:pt x="45" y="353"/>
                </a:lnTo>
                <a:lnTo>
                  <a:pt x="40" y="350"/>
                </a:lnTo>
                <a:lnTo>
                  <a:pt x="37" y="347"/>
                </a:lnTo>
                <a:lnTo>
                  <a:pt x="37" y="339"/>
                </a:lnTo>
                <a:lnTo>
                  <a:pt x="40" y="334"/>
                </a:lnTo>
                <a:lnTo>
                  <a:pt x="45" y="329"/>
                </a:lnTo>
                <a:lnTo>
                  <a:pt x="50" y="323"/>
                </a:lnTo>
                <a:lnTo>
                  <a:pt x="58" y="318"/>
                </a:lnTo>
                <a:lnTo>
                  <a:pt x="64" y="315"/>
                </a:lnTo>
                <a:lnTo>
                  <a:pt x="66" y="313"/>
                </a:lnTo>
                <a:lnTo>
                  <a:pt x="69" y="313"/>
                </a:lnTo>
                <a:lnTo>
                  <a:pt x="66" y="313"/>
                </a:lnTo>
                <a:lnTo>
                  <a:pt x="58" y="307"/>
                </a:lnTo>
                <a:lnTo>
                  <a:pt x="53" y="305"/>
                </a:lnTo>
                <a:lnTo>
                  <a:pt x="50" y="302"/>
                </a:lnTo>
                <a:lnTo>
                  <a:pt x="45" y="299"/>
                </a:lnTo>
                <a:lnTo>
                  <a:pt x="40" y="297"/>
                </a:lnTo>
                <a:lnTo>
                  <a:pt x="34" y="291"/>
                </a:lnTo>
                <a:lnTo>
                  <a:pt x="29" y="289"/>
                </a:lnTo>
                <a:lnTo>
                  <a:pt x="24" y="283"/>
                </a:lnTo>
                <a:lnTo>
                  <a:pt x="18" y="281"/>
                </a:lnTo>
                <a:lnTo>
                  <a:pt x="10" y="273"/>
                </a:lnTo>
                <a:lnTo>
                  <a:pt x="5" y="270"/>
                </a:lnTo>
                <a:lnTo>
                  <a:pt x="0" y="262"/>
                </a:lnTo>
                <a:lnTo>
                  <a:pt x="2" y="256"/>
                </a:lnTo>
                <a:lnTo>
                  <a:pt x="5" y="251"/>
                </a:lnTo>
                <a:lnTo>
                  <a:pt x="10" y="246"/>
                </a:lnTo>
                <a:lnTo>
                  <a:pt x="16" y="243"/>
                </a:lnTo>
                <a:lnTo>
                  <a:pt x="24" y="240"/>
                </a:lnTo>
                <a:lnTo>
                  <a:pt x="32" y="238"/>
                </a:lnTo>
                <a:lnTo>
                  <a:pt x="40" y="235"/>
                </a:lnTo>
                <a:lnTo>
                  <a:pt x="45" y="232"/>
                </a:lnTo>
                <a:lnTo>
                  <a:pt x="50" y="232"/>
                </a:lnTo>
                <a:lnTo>
                  <a:pt x="56" y="230"/>
                </a:lnTo>
                <a:lnTo>
                  <a:pt x="64" y="230"/>
                </a:lnTo>
                <a:lnTo>
                  <a:pt x="69" y="227"/>
                </a:lnTo>
                <a:lnTo>
                  <a:pt x="77" y="227"/>
                </a:lnTo>
                <a:lnTo>
                  <a:pt x="85" y="227"/>
                </a:lnTo>
                <a:lnTo>
                  <a:pt x="90" y="227"/>
                </a:lnTo>
                <a:lnTo>
                  <a:pt x="98" y="224"/>
                </a:lnTo>
                <a:lnTo>
                  <a:pt x="107" y="224"/>
                </a:lnTo>
                <a:lnTo>
                  <a:pt x="112" y="224"/>
                </a:lnTo>
                <a:lnTo>
                  <a:pt x="117" y="224"/>
                </a:lnTo>
                <a:lnTo>
                  <a:pt x="123" y="224"/>
                </a:lnTo>
                <a:lnTo>
                  <a:pt x="125" y="224"/>
                </a:lnTo>
                <a:lnTo>
                  <a:pt x="128" y="224"/>
                </a:lnTo>
                <a:lnTo>
                  <a:pt x="131" y="224"/>
                </a:lnTo>
                <a:lnTo>
                  <a:pt x="128" y="222"/>
                </a:lnTo>
                <a:lnTo>
                  <a:pt x="125" y="222"/>
                </a:lnTo>
                <a:lnTo>
                  <a:pt x="120" y="219"/>
                </a:lnTo>
                <a:lnTo>
                  <a:pt x="117" y="216"/>
                </a:lnTo>
                <a:lnTo>
                  <a:pt x="112" y="211"/>
                </a:lnTo>
                <a:lnTo>
                  <a:pt x="104" y="208"/>
                </a:lnTo>
                <a:lnTo>
                  <a:pt x="98" y="203"/>
                </a:lnTo>
                <a:lnTo>
                  <a:pt x="93" y="198"/>
                </a:lnTo>
                <a:lnTo>
                  <a:pt x="85" y="192"/>
                </a:lnTo>
                <a:lnTo>
                  <a:pt x="80" y="187"/>
                </a:lnTo>
                <a:lnTo>
                  <a:pt x="74" y="182"/>
                </a:lnTo>
                <a:lnTo>
                  <a:pt x="69" y="176"/>
                </a:lnTo>
                <a:lnTo>
                  <a:pt x="66" y="171"/>
                </a:lnTo>
                <a:lnTo>
                  <a:pt x="64" y="166"/>
                </a:lnTo>
                <a:lnTo>
                  <a:pt x="64" y="163"/>
                </a:lnTo>
                <a:lnTo>
                  <a:pt x="66" y="160"/>
                </a:lnTo>
                <a:lnTo>
                  <a:pt x="69" y="155"/>
                </a:lnTo>
                <a:lnTo>
                  <a:pt x="72" y="152"/>
                </a:lnTo>
                <a:lnTo>
                  <a:pt x="77" y="150"/>
                </a:lnTo>
                <a:lnTo>
                  <a:pt x="82" y="147"/>
                </a:lnTo>
                <a:lnTo>
                  <a:pt x="90" y="144"/>
                </a:lnTo>
                <a:lnTo>
                  <a:pt x="96" y="141"/>
                </a:lnTo>
                <a:lnTo>
                  <a:pt x="104" y="139"/>
                </a:lnTo>
                <a:lnTo>
                  <a:pt x="112" y="136"/>
                </a:lnTo>
                <a:lnTo>
                  <a:pt x="120" y="133"/>
                </a:lnTo>
                <a:lnTo>
                  <a:pt x="128" y="133"/>
                </a:lnTo>
                <a:lnTo>
                  <a:pt x="136" y="131"/>
                </a:lnTo>
                <a:lnTo>
                  <a:pt x="147" y="128"/>
                </a:lnTo>
                <a:lnTo>
                  <a:pt x="155" y="128"/>
                </a:lnTo>
                <a:lnTo>
                  <a:pt x="163" y="125"/>
                </a:lnTo>
                <a:lnTo>
                  <a:pt x="171" y="123"/>
                </a:lnTo>
                <a:lnTo>
                  <a:pt x="176" y="123"/>
                </a:lnTo>
                <a:lnTo>
                  <a:pt x="184" y="120"/>
                </a:lnTo>
                <a:lnTo>
                  <a:pt x="192" y="120"/>
                </a:lnTo>
                <a:lnTo>
                  <a:pt x="197" y="120"/>
                </a:lnTo>
                <a:lnTo>
                  <a:pt x="208" y="120"/>
                </a:lnTo>
                <a:lnTo>
                  <a:pt x="216" y="120"/>
                </a:lnTo>
                <a:lnTo>
                  <a:pt x="224" y="123"/>
                </a:lnTo>
                <a:lnTo>
                  <a:pt x="230" y="123"/>
                </a:lnTo>
                <a:lnTo>
                  <a:pt x="235" y="125"/>
                </a:lnTo>
                <a:lnTo>
                  <a:pt x="238" y="125"/>
                </a:lnTo>
                <a:lnTo>
                  <a:pt x="243" y="128"/>
                </a:lnTo>
                <a:lnTo>
                  <a:pt x="251" y="131"/>
                </a:lnTo>
                <a:lnTo>
                  <a:pt x="259" y="133"/>
                </a:lnTo>
                <a:lnTo>
                  <a:pt x="267" y="136"/>
                </a:lnTo>
                <a:lnTo>
                  <a:pt x="272" y="139"/>
                </a:lnTo>
                <a:lnTo>
                  <a:pt x="278" y="141"/>
                </a:lnTo>
                <a:lnTo>
                  <a:pt x="283" y="144"/>
                </a:lnTo>
                <a:lnTo>
                  <a:pt x="286" y="147"/>
                </a:lnTo>
                <a:lnTo>
                  <a:pt x="288" y="150"/>
                </a:lnTo>
                <a:lnTo>
                  <a:pt x="288" y="155"/>
                </a:lnTo>
                <a:lnTo>
                  <a:pt x="288" y="158"/>
                </a:lnTo>
                <a:lnTo>
                  <a:pt x="288" y="158"/>
                </a:lnTo>
                <a:lnTo>
                  <a:pt x="286" y="158"/>
                </a:lnTo>
                <a:lnTo>
                  <a:pt x="280" y="155"/>
                </a:lnTo>
                <a:lnTo>
                  <a:pt x="275" y="152"/>
                </a:lnTo>
                <a:lnTo>
                  <a:pt x="267" y="150"/>
                </a:lnTo>
                <a:lnTo>
                  <a:pt x="262" y="150"/>
                </a:lnTo>
                <a:lnTo>
                  <a:pt x="256" y="150"/>
                </a:lnTo>
                <a:lnTo>
                  <a:pt x="251" y="150"/>
                </a:lnTo>
                <a:lnTo>
                  <a:pt x="243" y="150"/>
                </a:lnTo>
                <a:lnTo>
                  <a:pt x="235" y="150"/>
                </a:lnTo>
                <a:lnTo>
                  <a:pt x="230" y="150"/>
                </a:lnTo>
                <a:lnTo>
                  <a:pt x="224" y="150"/>
                </a:lnTo>
                <a:lnTo>
                  <a:pt x="219" y="150"/>
                </a:lnTo>
                <a:lnTo>
                  <a:pt x="216" y="150"/>
                </a:lnTo>
                <a:lnTo>
                  <a:pt x="211" y="150"/>
                </a:lnTo>
                <a:lnTo>
                  <a:pt x="205" y="150"/>
                </a:lnTo>
                <a:lnTo>
                  <a:pt x="200" y="150"/>
                </a:lnTo>
                <a:lnTo>
                  <a:pt x="197" y="150"/>
                </a:lnTo>
                <a:lnTo>
                  <a:pt x="189" y="150"/>
                </a:lnTo>
                <a:lnTo>
                  <a:pt x="184" y="150"/>
                </a:lnTo>
                <a:lnTo>
                  <a:pt x="179" y="150"/>
                </a:lnTo>
                <a:lnTo>
                  <a:pt x="173" y="150"/>
                </a:lnTo>
                <a:lnTo>
                  <a:pt x="171" y="150"/>
                </a:lnTo>
                <a:lnTo>
                  <a:pt x="165" y="150"/>
                </a:lnTo>
                <a:lnTo>
                  <a:pt x="160" y="150"/>
                </a:lnTo>
                <a:lnTo>
                  <a:pt x="157" y="150"/>
                </a:lnTo>
                <a:lnTo>
                  <a:pt x="147" y="150"/>
                </a:lnTo>
                <a:lnTo>
                  <a:pt x="141" y="152"/>
                </a:lnTo>
                <a:lnTo>
                  <a:pt x="133" y="155"/>
                </a:lnTo>
                <a:lnTo>
                  <a:pt x="131" y="158"/>
                </a:lnTo>
                <a:lnTo>
                  <a:pt x="125" y="158"/>
                </a:lnTo>
                <a:lnTo>
                  <a:pt x="120" y="160"/>
                </a:lnTo>
                <a:lnTo>
                  <a:pt x="117" y="163"/>
                </a:lnTo>
                <a:lnTo>
                  <a:pt x="117" y="166"/>
                </a:lnTo>
                <a:lnTo>
                  <a:pt x="115" y="168"/>
                </a:lnTo>
                <a:lnTo>
                  <a:pt x="115" y="171"/>
                </a:lnTo>
                <a:lnTo>
                  <a:pt x="117" y="174"/>
                </a:lnTo>
                <a:lnTo>
                  <a:pt x="120" y="176"/>
                </a:lnTo>
                <a:lnTo>
                  <a:pt x="125" y="179"/>
                </a:lnTo>
                <a:lnTo>
                  <a:pt x="133" y="182"/>
                </a:lnTo>
                <a:lnTo>
                  <a:pt x="139" y="184"/>
                </a:lnTo>
                <a:lnTo>
                  <a:pt x="144" y="190"/>
                </a:lnTo>
                <a:lnTo>
                  <a:pt x="152" y="198"/>
                </a:lnTo>
                <a:lnTo>
                  <a:pt x="160" y="203"/>
                </a:lnTo>
                <a:lnTo>
                  <a:pt x="168" y="211"/>
                </a:lnTo>
                <a:lnTo>
                  <a:pt x="176" y="219"/>
                </a:lnTo>
                <a:lnTo>
                  <a:pt x="181" y="227"/>
                </a:lnTo>
                <a:lnTo>
                  <a:pt x="184" y="232"/>
                </a:lnTo>
                <a:lnTo>
                  <a:pt x="189" y="240"/>
                </a:lnTo>
                <a:lnTo>
                  <a:pt x="192" y="243"/>
                </a:lnTo>
                <a:lnTo>
                  <a:pt x="192" y="246"/>
                </a:lnTo>
                <a:lnTo>
                  <a:pt x="187" y="248"/>
                </a:lnTo>
                <a:lnTo>
                  <a:pt x="184" y="248"/>
                </a:lnTo>
                <a:lnTo>
                  <a:pt x="181" y="248"/>
                </a:lnTo>
                <a:lnTo>
                  <a:pt x="173" y="248"/>
                </a:lnTo>
                <a:lnTo>
                  <a:pt x="165" y="248"/>
                </a:lnTo>
                <a:lnTo>
                  <a:pt x="160" y="248"/>
                </a:lnTo>
                <a:lnTo>
                  <a:pt x="157" y="248"/>
                </a:lnTo>
                <a:lnTo>
                  <a:pt x="152" y="248"/>
                </a:lnTo>
                <a:lnTo>
                  <a:pt x="147" y="248"/>
                </a:lnTo>
                <a:lnTo>
                  <a:pt x="144" y="248"/>
                </a:lnTo>
                <a:lnTo>
                  <a:pt x="139" y="248"/>
                </a:lnTo>
                <a:lnTo>
                  <a:pt x="133" y="248"/>
                </a:lnTo>
                <a:lnTo>
                  <a:pt x="128" y="248"/>
                </a:lnTo>
                <a:lnTo>
                  <a:pt x="123" y="248"/>
                </a:lnTo>
                <a:lnTo>
                  <a:pt x="117" y="248"/>
                </a:lnTo>
                <a:lnTo>
                  <a:pt x="112" y="248"/>
                </a:lnTo>
                <a:lnTo>
                  <a:pt x="107" y="248"/>
                </a:lnTo>
                <a:lnTo>
                  <a:pt x="101" y="248"/>
                </a:lnTo>
                <a:lnTo>
                  <a:pt x="96" y="248"/>
                </a:lnTo>
                <a:lnTo>
                  <a:pt x="90" y="248"/>
                </a:lnTo>
                <a:lnTo>
                  <a:pt x="88" y="251"/>
                </a:lnTo>
                <a:lnTo>
                  <a:pt x="77" y="251"/>
                </a:lnTo>
                <a:lnTo>
                  <a:pt x="72" y="251"/>
                </a:lnTo>
                <a:lnTo>
                  <a:pt x="66" y="254"/>
                </a:lnTo>
                <a:lnTo>
                  <a:pt x="64" y="254"/>
                </a:lnTo>
                <a:lnTo>
                  <a:pt x="58" y="259"/>
                </a:lnTo>
                <a:lnTo>
                  <a:pt x="56" y="265"/>
                </a:lnTo>
                <a:lnTo>
                  <a:pt x="58" y="270"/>
                </a:lnTo>
                <a:lnTo>
                  <a:pt x="64" y="278"/>
                </a:lnTo>
                <a:lnTo>
                  <a:pt x="66" y="283"/>
                </a:lnTo>
                <a:lnTo>
                  <a:pt x="74" y="289"/>
                </a:lnTo>
                <a:lnTo>
                  <a:pt x="80" y="291"/>
                </a:lnTo>
                <a:lnTo>
                  <a:pt x="88" y="294"/>
                </a:lnTo>
                <a:lnTo>
                  <a:pt x="93" y="294"/>
                </a:lnTo>
                <a:lnTo>
                  <a:pt x="101" y="297"/>
                </a:lnTo>
                <a:lnTo>
                  <a:pt x="104" y="299"/>
                </a:lnTo>
                <a:lnTo>
                  <a:pt x="112" y="302"/>
                </a:lnTo>
                <a:lnTo>
                  <a:pt x="115" y="307"/>
                </a:lnTo>
                <a:lnTo>
                  <a:pt x="117" y="310"/>
                </a:lnTo>
                <a:lnTo>
                  <a:pt x="117" y="313"/>
                </a:lnTo>
                <a:lnTo>
                  <a:pt x="117" y="315"/>
                </a:lnTo>
                <a:lnTo>
                  <a:pt x="115" y="318"/>
                </a:lnTo>
                <a:lnTo>
                  <a:pt x="109" y="321"/>
                </a:lnTo>
                <a:lnTo>
                  <a:pt x="104" y="323"/>
                </a:lnTo>
                <a:lnTo>
                  <a:pt x="98" y="326"/>
                </a:lnTo>
                <a:lnTo>
                  <a:pt x="90" y="329"/>
                </a:lnTo>
                <a:lnTo>
                  <a:pt x="88" y="331"/>
                </a:lnTo>
                <a:lnTo>
                  <a:pt x="82" y="334"/>
                </a:lnTo>
                <a:lnTo>
                  <a:pt x="82" y="337"/>
                </a:lnTo>
                <a:lnTo>
                  <a:pt x="82" y="337"/>
                </a:lnTo>
                <a:lnTo>
                  <a:pt x="88" y="337"/>
                </a:lnTo>
                <a:lnTo>
                  <a:pt x="90" y="337"/>
                </a:lnTo>
                <a:lnTo>
                  <a:pt x="96" y="339"/>
                </a:lnTo>
                <a:lnTo>
                  <a:pt x="101" y="339"/>
                </a:lnTo>
                <a:lnTo>
                  <a:pt x="104" y="342"/>
                </a:lnTo>
                <a:lnTo>
                  <a:pt x="109" y="345"/>
                </a:lnTo>
                <a:lnTo>
                  <a:pt x="109" y="350"/>
                </a:lnTo>
                <a:lnTo>
                  <a:pt x="109" y="353"/>
                </a:lnTo>
                <a:lnTo>
                  <a:pt x="107" y="358"/>
                </a:lnTo>
                <a:lnTo>
                  <a:pt x="104" y="366"/>
                </a:lnTo>
                <a:lnTo>
                  <a:pt x="104" y="371"/>
                </a:lnTo>
                <a:lnTo>
                  <a:pt x="101" y="380"/>
                </a:lnTo>
                <a:lnTo>
                  <a:pt x="98" y="388"/>
                </a:lnTo>
                <a:lnTo>
                  <a:pt x="98" y="396"/>
                </a:lnTo>
                <a:lnTo>
                  <a:pt x="101" y="404"/>
                </a:lnTo>
                <a:lnTo>
                  <a:pt x="104" y="409"/>
                </a:lnTo>
                <a:lnTo>
                  <a:pt x="109" y="420"/>
                </a:lnTo>
                <a:lnTo>
                  <a:pt x="112" y="422"/>
                </a:lnTo>
                <a:lnTo>
                  <a:pt x="117" y="428"/>
                </a:lnTo>
                <a:lnTo>
                  <a:pt x="117" y="433"/>
                </a:lnTo>
                <a:lnTo>
                  <a:pt x="123" y="436"/>
                </a:lnTo>
                <a:lnTo>
                  <a:pt x="128" y="446"/>
                </a:lnTo>
                <a:lnTo>
                  <a:pt x="133" y="454"/>
                </a:lnTo>
                <a:lnTo>
                  <a:pt x="136" y="460"/>
                </a:lnTo>
                <a:lnTo>
                  <a:pt x="139" y="465"/>
                </a:lnTo>
                <a:lnTo>
                  <a:pt x="136" y="473"/>
                </a:lnTo>
                <a:lnTo>
                  <a:pt x="131" y="476"/>
                </a:lnTo>
                <a:lnTo>
                  <a:pt x="128" y="478"/>
                </a:lnTo>
                <a:lnTo>
                  <a:pt x="128" y="481"/>
                </a:lnTo>
                <a:lnTo>
                  <a:pt x="128" y="48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5" name="Freeform 31"/>
          <p:cNvSpPr/>
          <p:nvPr/>
        </p:nvSpPr>
        <p:spPr bwMode="auto">
          <a:xfrm>
            <a:off x="3354388" y="4078288"/>
            <a:ext cx="663575" cy="1293812"/>
          </a:xfrm>
          <a:custGeom>
            <a:avLst/>
            <a:gdLst>
              <a:gd name="T0" fmla="*/ 332 w 418"/>
              <a:gd name="T1" fmla="*/ 5 h 815"/>
              <a:gd name="T2" fmla="*/ 340 w 418"/>
              <a:gd name="T3" fmla="*/ 26 h 815"/>
              <a:gd name="T4" fmla="*/ 356 w 418"/>
              <a:gd name="T5" fmla="*/ 61 h 815"/>
              <a:gd name="T6" fmla="*/ 370 w 418"/>
              <a:gd name="T7" fmla="*/ 80 h 815"/>
              <a:gd name="T8" fmla="*/ 396 w 418"/>
              <a:gd name="T9" fmla="*/ 104 h 815"/>
              <a:gd name="T10" fmla="*/ 174 w 418"/>
              <a:gd name="T11" fmla="*/ 395 h 815"/>
              <a:gd name="T12" fmla="*/ 174 w 418"/>
              <a:gd name="T13" fmla="*/ 414 h 815"/>
              <a:gd name="T14" fmla="*/ 174 w 418"/>
              <a:gd name="T15" fmla="*/ 433 h 815"/>
              <a:gd name="T16" fmla="*/ 174 w 418"/>
              <a:gd name="T17" fmla="*/ 454 h 815"/>
              <a:gd name="T18" fmla="*/ 174 w 418"/>
              <a:gd name="T19" fmla="*/ 478 h 815"/>
              <a:gd name="T20" fmla="*/ 174 w 418"/>
              <a:gd name="T21" fmla="*/ 502 h 815"/>
              <a:gd name="T22" fmla="*/ 174 w 418"/>
              <a:gd name="T23" fmla="*/ 532 h 815"/>
              <a:gd name="T24" fmla="*/ 172 w 418"/>
              <a:gd name="T25" fmla="*/ 561 h 815"/>
              <a:gd name="T26" fmla="*/ 169 w 418"/>
              <a:gd name="T27" fmla="*/ 591 h 815"/>
              <a:gd name="T28" fmla="*/ 166 w 418"/>
              <a:gd name="T29" fmla="*/ 620 h 815"/>
              <a:gd name="T30" fmla="*/ 166 w 418"/>
              <a:gd name="T31" fmla="*/ 649 h 815"/>
              <a:gd name="T32" fmla="*/ 161 w 418"/>
              <a:gd name="T33" fmla="*/ 676 h 815"/>
              <a:gd name="T34" fmla="*/ 156 w 418"/>
              <a:gd name="T35" fmla="*/ 700 h 815"/>
              <a:gd name="T36" fmla="*/ 150 w 418"/>
              <a:gd name="T37" fmla="*/ 724 h 815"/>
              <a:gd name="T38" fmla="*/ 145 w 418"/>
              <a:gd name="T39" fmla="*/ 743 h 815"/>
              <a:gd name="T40" fmla="*/ 0 w 418"/>
              <a:gd name="T41" fmla="*/ 796 h 815"/>
              <a:gd name="T42" fmla="*/ 22 w 418"/>
              <a:gd name="T43" fmla="*/ 788 h 815"/>
              <a:gd name="T44" fmla="*/ 46 w 418"/>
              <a:gd name="T45" fmla="*/ 778 h 815"/>
              <a:gd name="T46" fmla="*/ 67 w 418"/>
              <a:gd name="T47" fmla="*/ 767 h 815"/>
              <a:gd name="T48" fmla="*/ 86 w 418"/>
              <a:gd name="T49" fmla="*/ 756 h 815"/>
              <a:gd name="T50" fmla="*/ 115 w 418"/>
              <a:gd name="T51" fmla="*/ 738 h 815"/>
              <a:gd name="T52" fmla="*/ 123 w 418"/>
              <a:gd name="T53" fmla="*/ 724 h 815"/>
              <a:gd name="T54" fmla="*/ 126 w 418"/>
              <a:gd name="T55" fmla="*/ 700 h 815"/>
              <a:gd name="T56" fmla="*/ 126 w 418"/>
              <a:gd name="T57" fmla="*/ 679 h 815"/>
              <a:gd name="T58" fmla="*/ 129 w 418"/>
              <a:gd name="T59" fmla="*/ 655 h 815"/>
              <a:gd name="T60" fmla="*/ 132 w 418"/>
              <a:gd name="T61" fmla="*/ 628 h 815"/>
              <a:gd name="T62" fmla="*/ 134 w 418"/>
              <a:gd name="T63" fmla="*/ 599 h 815"/>
              <a:gd name="T64" fmla="*/ 140 w 418"/>
              <a:gd name="T65" fmla="*/ 566 h 815"/>
              <a:gd name="T66" fmla="*/ 140 w 418"/>
              <a:gd name="T67" fmla="*/ 534 h 815"/>
              <a:gd name="T68" fmla="*/ 142 w 418"/>
              <a:gd name="T69" fmla="*/ 500 h 815"/>
              <a:gd name="T70" fmla="*/ 142 w 418"/>
              <a:gd name="T71" fmla="*/ 465 h 815"/>
              <a:gd name="T72" fmla="*/ 145 w 418"/>
              <a:gd name="T73" fmla="*/ 433 h 815"/>
              <a:gd name="T74" fmla="*/ 145 w 418"/>
              <a:gd name="T75" fmla="*/ 401 h 815"/>
              <a:gd name="T76" fmla="*/ 145 w 418"/>
              <a:gd name="T77" fmla="*/ 369 h 815"/>
              <a:gd name="T78" fmla="*/ 142 w 418"/>
              <a:gd name="T79" fmla="*/ 339 h 815"/>
              <a:gd name="T80" fmla="*/ 142 w 418"/>
              <a:gd name="T81" fmla="*/ 318 h 815"/>
              <a:gd name="T82" fmla="*/ 156 w 418"/>
              <a:gd name="T83" fmla="*/ 323 h 815"/>
              <a:gd name="T84" fmla="*/ 161 w 418"/>
              <a:gd name="T85" fmla="*/ 344 h 815"/>
              <a:gd name="T86" fmla="*/ 402 w 418"/>
              <a:gd name="T87" fmla="*/ 133 h 815"/>
              <a:gd name="T88" fmla="*/ 391 w 418"/>
              <a:gd name="T89" fmla="*/ 128 h 815"/>
              <a:gd name="T90" fmla="*/ 367 w 418"/>
              <a:gd name="T91" fmla="*/ 106 h 815"/>
              <a:gd name="T92" fmla="*/ 340 w 418"/>
              <a:gd name="T93" fmla="*/ 74 h 815"/>
              <a:gd name="T94" fmla="*/ 332 w 418"/>
              <a:gd name="T95" fmla="*/ 56 h 815"/>
              <a:gd name="T96" fmla="*/ 327 w 418"/>
              <a:gd name="T97" fmla="*/ 34 h 815"/>
              <a:gd name="T98" fmla="*/ 94 w 418"/>
              <a:gd name="T99" fmla="*/ 133 h 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18" h="815">
                <a:moveTo>
                  <a:pt x="94" y="133"/>
                </a:moveTo>
                <a:lnTo>
                  <a:pt x="140" y="133"/>
                </a:lnTo>
                <a:lnTo>
                  <a:pt x="332" y="0"/>
                </a:lnTo>
                <a:lnTo>
                  <a:pt x="332" y="5"/>
                </a:lnTo>
                <a:lnTo>
                  <a:pt x="332" y="8"/>
                </a:lnTo>
                <a:lnTo>
                  <a:pt x="335" y="13"/>
                </a:lnTo>
                <a:lnTo>
                  <a:pt x="337" y="18"/>
                </a:lnTo>
                <a:lnTo>
                  <a:pt x="340" y="26"/>
                </a:lnTo>
                <a:lnTo>
                  <a:pt x="340" y="34"/>
                </a:lnTo>
                <a:lnTo>
                  <a:pt x="345" y="45"/>
                </a:lnTo>
                <a:lnTo>
                  <a:pt x="351" y="53"/>
                </a:lnTo>
                <a:lnTo>
                  <a:pt x="356" y="61"/>
                </a:lnTo>
                <a:lnTo>
                  <a:pt x="359" y="66"/>
                </a:lnTo>
                <a:lnTo>
                  <a:pt x="362" y="72"/>
                </a:lnTo>
                <a:lnTo>
                  <a:pt x="367" y="74"/>
                </a:lnTo>
                <a:lnTo>
                  <a:pt x="370" y="80"/>
                </a:lnTo>
                <a:lnTo>
                  <a:pt x="378" y="88"/>
                </a:lnTo>
                <a:lnTo>
                  <a:pt x="386" y="96"/>
                </a:lnTo>
                <a:lnTo>
                  <a:pt x="391" y="98"/>
                </a:lnTo>
                <a:lnTo>
                  <a:pt x="396" y="104"/>
                </a:lnTo>
                <a:lnTo>
                  <a:pt x="402" y="106"/>
                </a:lnTo>
                <a:lnTo>
                  <a:pt x="407" y="109"/>
                </a:lnTo>
                <a:lnTo>
                  <a:pt x="418" y="144"/>
                </a:lnTo>
                <a:lnTo>
                  <a:pt x="174" y="395"/>
                </a:lnTo>
                <a:lnTo>
                  <a:pt x="174" y="398"/>
                </a:lnTo>
                <a:lnTo>
                  <a:pt x="174" y="401"/>
                </a:lnTo>
                <a:lnTo>
                  <a:pt x="174" y="406"/>
                </a:lnTo>
                <a:lnTo>
                  <a:pt x="174" y="414"/>
                </a:lnTo>
                <a:lnTo>
                  <a:pt x="174" y="419"/>
                </a:lnTo>
                <a:lnTo>
                  <a:pt x="174" y="425"/>
                </a:lnTo>
                <a:lnTo>
                  <a:pt x="174" y="427"/>
                </a:lnTo>
                <a:lnTo>
                  <a:pt x="174" y="433"/>
                </a:lnTo>
                <a:lnTo>
                  <a:pt x="174" y="438"/>
                </a:lnTo>
                <a:lnTo>
                  <a:pt x="174" y="443"/>
                </a:lnTo>
                <a:lnTo>
                  <a:pt x="174" y="449"/>
                </a:lnTo>
                <a:lnTo>
                  <a:pt x="174" y="454"/>
                </a:lnTo>
                <a:lnTo>
                  <a:pt x="174" y="459"/>
                </a:lnTo>
                <a:lnTo>
                  <a:pt x="174" y="465"/>
                </a:lnTo>
                <a:lnTo>
                  <a:pt x="174" y="470"/>
                </a:lnTo>
                <a:lnTo>
                  <a:pt x="174" y="478"/>
                </a:lnTo>
                <a:lnTo>
                  <a:pt x="174" y="484"/>
                </a:lnTo>
                <a:lnTo>
                  <a:pt x="174" y="489"/>
                </a:lnTo>
                <a:lnTo>
                  <a:pt x="174" y="497"/>
                </a:lnTo>
                <a:lnTo>
                  <a:pt x="174" y="502"/>
                </a:lnTo>
                <a:lnTo>
                  <a:pt x="174" y="510"/>
                </a:lnTo>
                <a:lnTo>
                  <a:pt x="174" y="516"/>
                </a:lnTo>
                <a:lnTo>
                  <a:pt x="174" y="524"/>
                </a:lnTo>
                <a:lnTo>
                  <a:pt x="174" y="532"/>
                </a:lnTo>
                <a:lnTo>
                  <a:pt x="174" y="540"/>
                </a:lnTo>
                <a:lnTo>
                  <a:pt x="174" y="545"/>
                </a:lnTo>
                <a:lnTo>
                  <a:pt x="172" y="553"/>
                </a:lnTo>
                <a:lnTo>
                  <a:pt x="172" y="561"/>
                </a:lnTo>
                <a:lnTo>
                  <a:pt x="172" y="566"/>
                </a:lnTo>
                <a:lnTo>
                  <a:pt x="172" y="574"/>
                </a:lnTo>
                <a:lnTo>
                  <a:pt x="172" y="583"/>
                </a:lnTo>
                <a:lnTo>
                  <a:pt x="169" y="591"/>
                </a:lnTo>
                <a:lnTo>
                  <a:pt x="169" y="599"/>
                </a:lnTo>
                <a:lnTo>
                  <a:pt x="169" y="604"/>
                </a:lnTo>
                <a:lnTo>
                  <a:pt x="169" y="612"/>
                </a:lnTo>
                <a:lnTo>
                  <a:pt x="166" y="620"/>
                </a:lnTo>
                <a:lnTo>
                  <a:pt x="166" y="628"/>
                </a:lnTo>
                <a:lnTo>
                  <a:pt x="166" y="633"/>
                </a:lnTo>
                <a:lnTo>
                  <a:pt x="166" y="641"/>
                </a:lnTo>
                <a:lnTo>
                  <a:pt x="166" y="649"/>
                </a:lnTo>
                <a:lnTo>
                  <a:pt x="166" y="657"/>
                </a:lnTo>
                <a:lnTo>
                  <a:pt x="164" y="663"/>
                </a:lnTo>
                <a:lnTo>
                  <a:pt x="164" y="671"/>
                </a:lnTo>
                <a:lnTo>
                  <a:pt x="161" y="676"/>
                </a:lnTo>
                <a:lnTo>
                  <a:pt x="161" y="684"/>
                </a:lnTo>
                <a:lnTo>
                  <a:pt x="158" y="689"/>
                </a:lnTo>
                <a:lnTo>
                  <a:pt x="158" y="695"/>
                </a:lnTo>
                <a:lnTo>
                  <a:pt x="156" y="700"/>
                </a:lnTo>
                <a:lnTo>
                  <a:pt x="156" y="708"/>
                </a:lnTo>
                <a:lnTo>
                  <a:pt x="153" y="714"/>
                </a:lnTo>
                <a:lnTo>
                  <a:pt x="153" y="719"/>
                </a:lnTo>
                <a:lnTo>
                  <a:pt x="150" y="724"/>
                </a:lnTo>
                <a:lnTo>
                  <a:pt x="150" y="730"/>
                </a:lnTo>
                <a:lnTo>
                  <a:pt x="148" y="735"/>
                </a:lnTo>
                <a:lnTo>
                  <a:pt x="148" y="740"/>
                </a:lnTo>
                <a:lnTo>
                  <a:pt x="145" y="743"/>
                </a:lnTo>
                <a:lnTo>
                  <a:pt x="145" y="748"/>
                </a:lnTo>
                <a:lnTo>
                  <a:pt x="59" y="815"/>
                </a:lnTo>
                <a:lnTo>
                  <a:pt x="0" y="799"/>
                </a:lnTo>
                <a:lnTo>
                  <a:pt x="0" y="796"/>
                </a:lnTo>
                <a:lnTo>
                  <a:pt x="3" y="796"/>
                </a:lnTo>
                <a:lnTo>
                  <a:pt x="8" y="794"/>
                </a:lnTo>
                <a:lnTo>
                  <a:pt x="17" y="791"/>
                </a:lnTo>
                <a:lnTo>
                  <a:pt x="22" y="788"/>
                </a:lnTo>
                <a:lnTo>
                  <a:pt x="33" y="783"/>
                </a:lnTo>
                <a:lnTo>
                  <a:pt x="35" y="783"/>
                </a:lnTo>
                <a:lnTo>
                  <a:pt x="41" y="780"/>
                </a:lnTo>
                <a:lnTo>
                  <a:pt x="46" y="778"/>
                </a:lnTo>
                <a:lnTo>
                  <a:pt x="51" y="775"/>
                </a:lnTo>
                <a:lnTo>
                  <a:pt x="57" y="772"/>
                </a:lnTo>
                <a:lnTo>
                  <a:pt x="62" y="770"/>
                </a:lnTo>
                <a:lnTo>
                  <a:pt x="67" y="767"/>
                </a:lnTo>
                <a:lnTo>
                  <a:pt x="73" y="764"/>
                </a:lnTo>
                <a:lnTo>
                  <a:pt x="78" y="762"/>
                </a:lnTo>
                <a:lnTo>
                  <a:pt x="83" y="759"/>
                </a:lnTo>
                <a:lnTo>
                  <a:pt x="86" y="756"/>
                </a:lnTo>
                <a:lnTo>
                  <a:pt x="94" y="754"/>
                </a:lnTo>
                <a:lnTo>
                  <a:pt x="102" y="748"/>
                </a:lnTo>
                <a:lnTo>
                  <a:pt x="110" y="740"/>
                </a:lnTo>
                <a:lnTo>
                  <a:pt x="115" y="738"/>
                </a:lnTo>
                <a:lnTo>
                  <a:pt x="123" y="732"/>
                </a:lnTo>
                <a:lnTo>
                  <a:pt x="123" y="730"/>
                </a:lnTo>
                <a:lnTo>
                  <a:pt x="123" y="727"/>
                </a:lnTo>
                <a:lnTo>
                  <a:pt x="123" y="724"/>
                </a:lnTo>
                <a:lnTo>
                  <a:pt x="123" y="719"/>
                </a:lnTo>
                <a:lnTo>
                  <a:pt x="123" y="711"/>
                </a:lnTo>
                <a:lnTo>
                  <a:pt x="126" y="703"/>
                </a:lnTo>
                <a:lnTo>
                  <a:pt x="126" y="700"/>
                </a:lnTo>
                <a:lnTo>
                  <a:pt x="126" y="695"/>
                </a:lnTo>
                <a:lnTo>
                  <a:pt x="126" y="689"/>
                </a:lnTo>
                <a:lnTo>
                  <a:pt x="126" y="687"/>
                </a:lnTo>
                <a:lnTo>
                  <a:pt x="126" y="679"/>
                </a:lnTo>
                <a:lnTo>
                  <a:pt x="126" y="673"/>
                </a:lnTo>
                <a:lnTo>
                  <a:pt x="129" y="668"/>
                </a:lnTo>
                <a:lnTo>
                  <a:pt x="129" y="663"/>
                </a:lnTo>
                <a:lnTo>
                  <a:pt x="129" y="655"/>
                </a:lnTo>
                <a:lnTo>
                  <a:pt x="129" y="649"/>
                </a:lnTo>
                <a:lnTo>
                  <a:pt x="132" y="641"/>
                </a:lnTo>
                <a:lnTo>
                  <a:pt x="132" y="636"/>
                </a:lnTo>
                <a:lnTo>
                  <a:pt x="132" y="628"/>
                </a:lnTo>
                <a:lnTo>
                  <a:pt x="132" y="620"/>
                </a:lnTo>
                <a:lnTo>
                  <a:pt x="134" y="615"/>
                </a:lnTo>
                <a:lnTo>
                  <a:pt x="134" y="607"/>
                </a:lnTo>
                <a:lnTo>
                  <a:pt x="134" y="599"/>
                </a:lnTo>
                <a:lnTo>
                  <a:pt x="137" y="591"/>
                </a:lnTo>
                <a:lnTo>
                  <a:pt x="137" y="583"/>
                </a:lnTo>
                <a:lnTo>
                  <a:pt x="140" y="577"/>
                </a:lnTo>
                <a:lnTo>
                  <a:pt x="140" y="566"/>
                </a:lnTo>
                <a:lnTo>
                  <a:pt x="140" y="558"/>
                </a:lnTo>
                <a:lnTo>
                  <a:pt x="140" y="550"/>
                </a:lnTo>
                <a:lnTo>
                  <a:pt x="140" y="542"/>
                </a:lnTo>
                <a:lnTo>
                  <a:pt x="140" y="534"/>
                </a:lnTo>
                <a:lnTo>
                  <a:pt x="140" y="526"/>
                </a:lnTo>
                <a:lnTo>
                  <a:pt x="142" y="516"/>
                </a:lnTo>
                <a:lnTo>
                  <a:pt x="142" y="510"/>
                </a:lnTo>
                <a:lnTo>
                  <a:pt x="142" y="500"/>
                </a:lnTo>
                <a:lnTo>
                  <a:pt x="142" y="492"/>
                </a:lnTo>
                <a:lnTo>
                  <a:pt x="142" y="481"/>
                </a:lnTo>
                <a:lnTo>
                  <a:pt x="142" y="476"/>
                </a:lnTo>
                <a:lnTo>
                  <a:pt x="142" y="465"/>
                </a:lnTo>
                <a:lnTo>
                  <a:pt x="145" y="457"/>
                </a:lnTo>
                <a:lnTo>
                  <a:pt x="145" y="449"/>
                </a:lnTo>
                <a:lnTo>
                  <a:pt x="145" y="441"/>
                </a:lnTo>
                <a:lnTo>
                  <a:pt x="145" y="433"/>
                </a:lnTo>
                <a:lnTo>
                  <a:pt x="145" y="425"/>
                </a:lnTo>
                <a:lnTo>
                  <a:pt x="145" y="414"/>
                </a:lnTo>
                <a:lnTo>
                  <a:pt x="145" y="409"/>
                </a:lnTo>
                <a:lnTo>
                  <a:pt x="145" y="401"/>
                </a:lnTo>
                <a:lnTo>
                  <a:pt x="145" y="390"/>
                </a:lnTo>
                <a:lnTo>
                  <a:pt x="145" y="385"/>
                </a:lnTo>
                <a:lnTo>
                  <a:pt x="145" y="377"/>
                </a:lnTo>
                <a:lnTo>
                  <a:pt x="145" y="369"/>
                </a:lnTo>
                <a:lnTo>
                  <a:pt x="145" y="361"/>
                </a:lnTo>
                <a:lnTo>
                  <a:pt x="142" y="353"/>
                </a:lnTo>
                <a:lnTo>
                  <a:pt x="142" y="347"/>
                </a:lnTo>
                <a:lnTo>
                  <a:pt x="142" y="339"/>
                </a:lnTo>
                <a:lnTo>
                  <a:pt x="142" y="334"/>
                </a:lnTo>
                <a:lnTo>
                  <a:pt x="142" y="326"/>
                </a:lnTo>
                <a:lnTo>
                  <a:pt x="142" y="320"/>
                </a:lnTo>
                <a:lnTo>
                  <a:pt x="142" y="318"/>
                </a:lnTo>
                <a:lnTo>
                  <a:pt x="148" y="318"/>
                </a:lnTo>
                <a:lnTo>
                  <a:pt x="153" y="318"/>
                </a:lnTo>
                <a:lnTo>
                  <a:pt x="156" y="320"/>
                </a:lnTo>
                <a:lnTo>
                  <a:pt x="156" y="323"/>
                </a:lnTo>
                <a:lnTo>
                  <a:pt x="158" y="328"/>
                </a:lnTo>
                <a:lnTo>
                  <a:pt x="158" y="334"/>
                </a:lnTo>
                <a:lnTo>
                  <a:pt x="161" y="339"/>
                </a:lnTo>
                <a:lnTo>
                  <a:pt x="161" y="344"/>
                </a:lnTo>
                <a:lnTo>
                  <a:pt x="164" y="347"/>
                </a:lnTo>
                <a:lnTo>
                  <a:pt x="164" y="350"/>
                </a:lnTo>
                <a:lnTo>
                  <a:pt x="164" y="353"/>
                </a:lnTo>
                <a:lnTo>
                  <a:pt x="402" y="133"/>
                </a:lnTo>
                <a:lnTo>
                  <a:pt x="399" y="133"/>
                </a:lnTo>
                <a:lnTo>
                  <a:pt x="396" y="131"/>
                </a:lnTo>
                <a:lnTo>
                  <a:pt x="394" y="128"/>
                </a:lnTo>
                <a:lnTo>
                  <a:pt x="391" y="128"/>
                </a:lnTo>
                <a:lnTo>
                  <a:pt x="383" y="123"/>
                </a:lnTo>
                <a:lnTo>
                  <a:pt x="380" y="117"/>
                </a:lnTo>
                <a:lnTo>
                  <a:pt x="372" y="112"/>
                </a:lnTo>
                <a:lnTo>
                  <a:pt x="367" y="106"/>
                </a:lnTo>
                <a:lnTo>
                  <a:pt x="359" y="98"/>
                </a:lnTo>
                <a:lnTo>
                  <a:pt x="354" y="90"/>
                </a:lnTo>
                <a:lnTo>
                  <a:pt x="345" y="82"/>
                </a:lnTo>
                <a:lnTo>
                  <a:pt x="340" y="74"/>
                </a:lnTo>
                <a:lnTo>
                  <a:pt x="337" y="69"/>
                </a:lnTo>
                <a:lnTo>
                  <a:pt x="335" y="64"/>
                </a:lnTo>
                <a:lnTo>
                  <a:pt x="332" y="58"/>
                </a:lnTo>
                <a:lnTo>
                  <a:pt x="332" y="56"/>
                </a:lnTo>
                <a:lnTo>
                  <a:pt x="329" y="48"/>
                </a:lnTo>
                <a:lnTo>
                  <a:pt x="327" y="45"/>
                </a:lnTo>
                <a:lnTo>
                  <a:pt x="327" y="40"/>
                </a:lnTo>
                <a:lnTo>
                  <a:pt x="327" y="34"/>
                </a:lnTo>
                <a:lnTo>
                  <a:pt x="145" y="163"/>
                </a:lnTo>
                <a:lnTo>
                  <a:pt x="75" y="163"/>
                </a:lnTo>
                <a:lnTo>
                  <a:pt x="94" y="133"/>
                </a:lnTo>
                <a:lnTo>
                  <a:pt x="94" y="1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6" name="Freeform 32"/>
          <p:cNvSpPr/>
          <p:nvPr/>
        </p:nvSpPr>
        <p:spPr bwMode="auto">
          <a:xfrm>
            <a:off x="3873500" y="3817938"/>
            <a:ext cx="330200" cy="301625"/>
          </a:xfrm>
          <a:custGeom>
            <a:avLst/>
            <a:gdLst>
              <a:gd name="T0" fmla="*/ 40 w 208"/>
              <a:gd name="T1" fmla="*/ 155 h 190"/>
              <a:gd name="T2" fmla="*/ 40 w 208"/>
              <a:gd name="T3" fmla="*/ 142 h 190"/>
              <a:gd name="T4" fmla="*/ 40 w 208"/>
              <a:gd name="T5" fmla="*/ 118 h 190"/>
              <a:gd name="T6" fmla="*/ 40 w 208"/>
              <a:gd name="T7" fmla="*/ 99 h 190"/>
              <a:gd name="T8" fmla="*/ 43 w 208"/>
              <a:gd name="T9" fmla="*/ 81 h 190"/>
              <a:gd name="T10" fmla="*/ 45 w 208"/>
              <a:gd name="T11" fmla="*/ 59 h 190"/>
              <a:gd name="T12" fmla="*/ 51 w 208"/>
              <a:gd name="T13" fmla="*/ 49 h 190"/>
              <a:gd name="T14" fmla="*/ 64 w 208"/>
              <a:gd name="T15" fmla="*/ 46 h 190"/>
              <a:gd name="T16" fmla="*/ 83 w 208"/>
              <a:gd name="T17" fmla="*/ 43 h 190"/>
              <a:gd name="T18" fmla="*/ 107 w 208"/>
              <a:gd name="T19" fmla="*/ 41 h 190"/>
              <a:gd name="T20" fmla="*/ 125 w 208"/>
              <a:gd name="T21" fmla="*/ 41 h 190"/>
              <a:gd name="T22" fmla="*/ 144 w 208"/>
              <a:gd name="T23" fmla="*/ 38 h 190"/>
              <a:gd name="T24" fmla="*/ 166 w 208"/>
              <a:gd name="T25" fmla="*/ 27 h 190"/>
              <a:gd name="T26" fmla="*/ 182 w 208"/>
              <a:gd name="T27" fmla="*/ 24 h 190"/>
              <a:gd name="T28" fmla="*/ 192 w 208"/>
              <a:gd name="T29" fmla="*/ 32 h 190"/>
              <a:gd name="T30" fmla="*/ 195 w 208"/>
              <a:gd name="T31" fmla="*/ 49 h 190"/>
              <a:gd name="T32" fmla="*/ 192 w 208"/>
              <a:gd name="T33" fmla="*/ 65 h 190"/>
              <a:gd name="T34" fmla="*/ 187 w 208"/>
              <a:gd name="T35" fmla="*/ 78 h 190"/>
              <a:gd name="T36" fmla="*/ 176 w 208"/>
              <a:gd name="T37" fmla="*/ 91 h 190"/>
              <a:gd name="T38" fmla="*/ 160 w 208"/>
              <a:gd name="T39" fmla="*/ 97 h 190"/>
              <a:gd name="T40" fmla="*/ 136 w 208"/>
              <a:gd name="T41" fmla="*/ 102 h 190"/>
              <a:gd name="T42" fmla="*/ 115 w 208"/>
              <a:gd name="T43" fmla="*/ 105 h 190"/>
              <a:gd name="T44" fmla="*/ 93 w 208"/>
              <a:gd name="T45" fmla="*/ 107 h 190"/>
              <a:gd name="T46" fmla="*/ 83 w 208"/>
              <a:gd name="T47" fmla="*/ 107 h 190"/>
              <a:gd name="T48" fmla="*/ 77 w 208"/>
              <a:gd name="T49" fmla="*/ 110 h 190"/>
              <a:gd name="T50" fmla="*/ 75 w 208"/>
              <a:gd name="T51" fmla="*/ 123 h 190"/>
              <a:gd name="T52" fmla="*/ 83 w 208"/>
              <a:gd name="T53" fmla="*/ 126 h 190"/>
              <a:gd name="T54" fmla="*/ 96 w 208"/>
              <a:gd name="T55" fmla="*/ 129 h 190"/>
              <a:gd name="T56" fmla="*/ 117 w 208"/>
              <a:gd name="T57" fmla="*/ 129 h 190"/>
              <a:gd name="T58" fmla="*/ 139 w 208"/>
              <a:gd name="T59" fmla="*/ 129 h 190"/>
              <a:gd name="T60" fmla="*/ 158 w 208"/>
              <a:gd name="T61" fmla="*/ 126 h 190"/>
              <a:gd name="T62" fmla="*/ 179 w 208"/>
              <a:gd name="T63" fmla="*/ 113 h 190"/>
              <a:gd name="T64" fmla="*/ 190 w 208"/>
              <a:gd name="T65" fmla="*/ 97 h 190"/>
              <a:gd name="T66" fmla="*/ 200 w 208"/>
              <a:gd name="T67" fmla="*/ 81 h 190"/>
              <a:gd name="T68" fmla="*/ 203 w 208"/>
              <a:gd name="T69" fmla="*/ 65 h 190"/>
              <a:gd name="T70" fmla="*/ 208 w 208"/>
              <a:gd name="T71" fmla="*/ 49 h 190"/>
              <a:gd name="T72" fmla="*/ 206 w 208"/>
              <a:gd name="T73" fmla="*/ 35 h 190"/>
              <a:gd name="T74" fmla="*/ 192 w 208"/>
              <a:gd name="T75" fmla="*/ 14 h 190"/>
              <a:gd name="T76" fmla="*/ 174 w 208"/>
              <a:gd name="T77" fmla="*/ 0 h 190"/>
              <a:gd name="T78" fmla="*/ 171 w 208"/>
              <a:gd name="T79" fmla="*/ 0 h 190"/>
              <a:gd name="T80" fmla="*/ 158 w 208"/>
              <a:gd name="T81" fmla="*/ 3 h 190"/>
              <a:gd name="T82" fmla="*/ 136 w 208"/>
              <a:gd name="T83" fmla="*/ 8 h 190"/>
              <a:gd name="T84" fmla="*/ 115 w 208"/>
              <a:gd name="T85" fmla="*/ 14 h 190"/>
              <a:gd name="T86" fmla="*/ 93 w 208"/>
              <a:gd name="T87" fmla="*/ 22 h 190"/>
              <a:gd name="T88" fmla="*/ 77 w 208"/>
              <a:gd name="T89" fmla="*/ 24 h 190"/>
              <a:gd name="T90" fmla="*/ 53 w 208"/>
              <a:gd name="T91" fmla="*/ 27 h 190"/>
              <a:gd name="T92" fmla="*/ 40 w 208"/>
              <a:gd name="T93" fmla="*/ 27 h 190"/>
              <a:gd name="T94" fmla="*/ 37 w 208"/>
              <a:gd name="T95" fmla="*/ 30 h 190"/>
              <a:gd name="T96" fmla="*/ 29 w 208"/>
              <a:gd name="T97" fmla="*/ 49 h 190"/>
              <a:gd name="T98" fmla="*/ 24 w 208"/>
              <a:gd name="T99" fmla="*/ 67 h 190"/>
              <a:gd name="T100" fmla="*/ 18 w 208"/>
              <a:gd name="T101" fmla="*/ 81 h 190"/>
              <a:gd name="T102" fmla="*/ 16 w 208"/>
              <a:gd name="T103" fmla="*/ 97 h 190"/>
              <a:gd name="T104" fmla="*/ 16 w 208"/>
              <a:gd name="T105" fmla="*/ 113 h 190"/>
              <a:gd name="T106" fmla="*/ 18 w 208"/>
              <a:gd name="T107" fmla="*/ 129 h 190"/>
              <a:gd name="T108" fmla="*/ 21 w 208"/>
              <a:gd name="T109" fmla="*/ 142 h 190"/>
              <a:gd name="T110" fmla="*/ 8 w 208"/>
              <a:gd name="T111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8" h="190">
                <a:moveTo>
                  <a:pt x="8" y="190"/>
                </a:moveTo>
                <a:lnTo>
                  <a:pt x="40" y="158"/>
                </a:lnTo>
                <a:lnTo>
                  <a:pt x="40" y="155"/>
                </a:lnTo>
                <a:lnTo>
                  <a:pt x="40" y="153"/>
                </a:lnTo>
                <a:lnTo>
                  <a:pt x="40" y="147"/>
                </a:lnTo>
                <a:lnTo>
                  <a:pt x="40" y="142"/>
                </a:lnTo>
                <a:lnTo>
                  <a:pt x="40" y="134"/>
                </a:lnTo>
                <a:lnTo>
                  <a:pt x="40" y="126"/>
                </a:lnTo>
                <a:lnTo>
                  <a:pt x="40" y="118"/>
                </a:lnTo>
                <a:lnTo>
                  <a:pt x="40" y="110"/>
                </a:lnTo>
                <a:lnTo>
                  <a:pt x="40" y="105"/>
                </a:lnTo>
                <a:lnTo>
                  <a:pt x="40" y="99"/>
                </a:lnTo>
                <a:lnTo>
                  <a:pt x="40" y="94"/>
                </a:lnTo>
                <a:lnTo>
                  <a:pt x="40" y="89"/>
                </a:lnTo>
                <a:lnTo>
                  <a:pt x="43" y="81"/>
                </a:lnTo>
                <a:lnTo>
                  <a:pt x="43" y="73"/>
                </a:lnTo>
                <a:lnTo>
                  <a:pt x="43" y="65"/>
                </a:lnTo>
                <a:lnTo>
                  <a:pt x="45" y="59"/>
                </a:lnTo>
                <a:lnTo>
                  <a:pt x="45" y="54"/>
                </a:lnTo>
                <a:lnTo>
                  <a:pt x="48" y="51"/>
                </a:lnTo>
                <a:lnTo>
                  <a:pt x="51" y="49"/>
                </a:lnTo>
                <a:lnTo>
                  <a:pt x="53" y="49"/>
                </a:lnTo>
                <a:lnTo>
                  <a:pt x="59" y="46"/>
                </a:lnTo>
                <a:lnTo>
                  <a:pt x="64" y="46"/>
                </a:lnTo>
                <a:lnTo>
                  <a:pt x="69" y="43"/>
                </a:lnTo>
                <a:lnTo>
                  <a:pt x="77" y="43"/>
                </a:lnTo>
                <a:lnTo>
                  <a:pt x="83" y="43"/>
                </a:lnTo>
                <a:lnTo>
                  <a:pt x="91" y="43"/>
                </a:lnTo>
                <a:lnTo>
                  <a:pt x="99" y="41"/>
                </a:lnTo>
                <a:lnTo>
                  <a:pt x="107" y="41"/>
                </a:lnTo>
                <a:lnTo>
                  <a:pt x="112" y="41"/>
                </a:lnTo>
                <a:lnTo>
                  <a:pt x="120" y="41"/>
                </a:lnTo>
                <a:lnTo>
                  <a:pt x="125" y="41"/>
                </a:lnTo>
                <a:lnTo>
                  <a:pt x="134" y="41"/>
                </a:lnTo>
                <a:lnTo>
                  <a:pt x="139" y="38"/>
                </a:lnTo>
                <a:lnTo>
                  <a:pt x="144" y="38"/>
                </a:lnTo>
                <a:lnTo>
                  <a:pt x="152" y="35"/>
                </a:lnTo>
                <a:lnTo>
                  <a:pt x="160" y="32"/>
                </a:lnTo>
                <a:lnTo>
                  <a:pt x="166" y="27"/>
                </a:lnTo>
                <a:lnTo>
                  <a:pt x="174" y="27"/>
                </a:lnTo>
                <a:lnTo>
                  <a:pt x="176" y="24"/>
                </a:lnTo>
                <a:lnTo>
                  <a:pt x="182" y="24"/>
                </a:lnTo>
                <a:lnTo>
                  <a:pt x="187" y="24"/>
                </a:lnTo>
                <a:lnTo>
                  <a:pt x="190" y="27"/>
                </a:lnTo>
                <a:lnTo>
                  <a:pt x="192" y="32"/>
                </a:lnTo>
                <a:lnTo>
                  <a:pt x="195" y="41"/>
                </a:lnTo>
                <a:lnTo>
                  <a:pt x="195" y="43"/>
                </a:lnTo>
                <a:lnTo>
                  <a:pt x="195" y="49"/>
                </a:lnTo>
                <a:lnTo>
                  <a:pt x="195" y="54"/>
                </a:lnTo>
                <a:lnTo>
                  <a:pt x="195" y="59"/>
                </a:lnTo>
                <a:lnTo>
                  <a:pt x="192" y="65"/>
                </a:lnTo>
                <a:lnTo>
                  <a:pt x="190" y="70"/>
                </a:lnTo>
                <a:lnTo>
                  <a:pt x="187" y="73"/>
                </a:lnTo>
                <a:lnTo>
                  <a:pt x="187" y="78"/>
                </a:lnTo>
                <a:lnTo>
                  <a:pt x="184" y="83"/>
                </a:lnTo>
                <a:lnTo>
                  <a:pt x="179" y="86"/>
                </a:lnTo>
                <a:lnTo>
                  <a:pt x="176" y="91"/>
                </a:lnTo>
                <a:lnTo>
                  <a:pt x="171" y="94"/>
                </a:lnTo>
                <a:lnTo>
                  <a:pt x="166" y="97"/>
                </a:lnTo>
                <a:lnTo>
                  <a:pt x="160" y="97"/>
                </a:lnTo>
                <a:lnTo>
                  <a:pt x="152" y="99"/>
                </a:lnTo>
                <a:lnTo>
                  <a:pt x="144" y="102"/>
                </a:lnTo>
                <a:lnTo>
                  <a:pt x="136" y="102"/>
                </a:lnTo>
                <a:lnTo>
                  <a:pt x="131" y="102"/>
                </a:lnTo>
                <a:lnTo>
                  <a:pt x="123" y="105"/>
                </a:lnTo>
                <a:lnTo>
                  <a:pt x="115" y="105"/>
                </a:lnTo>
                <a:lnTo>
                  <a:pt x="107" y="105"/>
                </a:lnTo>
                <a:lnTo>
                  <a:pt x="101" y="107"/>
                </a:lnTo>
                <a:lnTo>
                  <a:pt x="93" y="107"/>
                </a:lnTo>
                <a:lnTo>
                  <a:pt x="91" y="107"/>
                </a:lnTo>
                <a:lnTo>
                  <a:pt x="85" y="107"/>
                </a:lnTo>
                <a:lnTo>
                  <a:pt x="83" y="107"/>
                </a:lnTo>
                <a:lnTo>
                  <a:pt x="80" y="107"/>
                </a:lnTo>
                <a:lnTo>
                  <a:pt x="80" y="107"/>
                </a:lnTo>
                <a:lnTo>
                  <a:pt x="77" y="110"/>
                </a:lnTo>
                <a:lnTo>
                  <a:pt x="72" y="113"/>
                </a:lnTo>
                <a:lnTo>
                  <a:pt x="69" y="118"/>
                </a:lnTo>
                <a:lnTo>
                  <a:pt x="75" y="123"/>
                </a:lnTo>
                <a:lnTo>
                  <a:pt x="75" y="126"/>
                </a:lnTo>
                <a:lnTo>
                  <a:pt x="77" y="126"/>
                </a:lnTo>
                <a:lnTo>
                  <a:pt x="83" y="126"/>
                </a:lnTo>
                <a:lnTo>
                  <a:pt x="88" y="129"/>
                </a:lnTo>
                <a:lnTo>
                  <a:pt x="91" y="129"/>
                </a:lnTo>
                <a:lnTo>
                  <a:pt x="96" y="129"/>
                </a:lnTo>
                <a:lnTo>
                  <a:pt x="104" y="129"/>
                </a:lnTo>
                <a:lnTo>
                  <a:pt x="109" y="131"/>
                </a:lnTo>
                <a:lnTo>
                  <a:pt x="117" y="129"/>
                </a:lnTo>
                <a:lnTo>
                  <a:pt x="123" y="129"/>
                </a:lnTo>
                <a:lnTo>
                  <a:pt x="131" y="129"/>
                </a:lnTo>
                <a:lnTo>
                  <a:pt x="139" y="129"/>
                </a:lnTo>
                <a:lnTo>
                  <a:pt x="144" y="126"/>
                </a:lnTo>
                <a:lnTo>
                  <a:pt x="150" y="126"/>
                </a:lnTo>
                <a:lnTo>
                  <a:pt x="158" y="126"/>
                </a:lnTo>
                <a:lnTo>
                  <a:pt x="163" y="123"/>
                </a:lnTo>
                <a:lnTo>
                  <a:pt x="171" y="121"/>
                </a:lnTo>
                <a:lnTo>
                  <a:pt x="179" y="113"/>
                </a:lnTo>
                <a:lnTo>
                  <a:pt x="184" y="107"/>
                </a:lnTo>
                <a:lnTo>
                  <a:pt x="187" y="102"/>
                </a:lnTo>
                <a:lnTo>
                  <a:pt x="190" y="97"/>
                </a:lnTo>
                <a:lnTo>
                  <a:pt x="195" y="94"/>
                </a:lnTo>
                <a:lnTo>
                  <a:pt x="198" y="86"/>
                </a:lnTo>
                <a:lnTo>
                  <a:pt x="200" y="81"/>
                </a:lnTo>
                <a:lnTo>
                  <a:pt x="200" y="75"/>
                </a:lnTo>
                <a:lnTo>
                  <a:pt x="203" y="70"/>
                </a:lnTo>
                <a:lnTo>
                  <a:pt x="203" y="65"/>
                </a:lnTo>
                <a:lnTo>
                  <a:pt x="206" y="59"/>
                </a:lnTo>
                <a:lnTo>
                  <a:pt x="206" y="54"/>
                </a:lnTo>
                <a:lnTo>
                  <a:pt x="208" y="49"/>
                </a:lnTo>
                <a:lnTo>
                  <a:pt x="206" y="43"/>
                </a:lnTo>
                <a:lnTo>
                  <a:pt x="206" y="41"/>
                </a:lnTo>
                <a:lnTo>
                  <a:pt x="206" y="35"/>
                </a:lnTo>
                <a:lnTo>
                  <a:pt x="203" y="30"/>
                </a:lnTo>
                <a:lnTo>
                  <a:pt x="198" y="22"/>
                </a:lnTo>
                <a:lnTo>
                  <a:pt x="192" y="14"/>
                </a:lnTo>
                <a:lnTo>
                  <a:pt x="184" y="8"/>
                </a:lnTo>
                <a:lnTo>
                  <a:pt x="179" y="3"/>
                </a:lnTo>
                <a:lnTo>
                  <a:pt x="174" y="0"/>
                </a:lnTo>
                <a:lnTo>
                  <a:pt x="174" y="0"/>
                </a:lnTo>
                <a:lnTo>
                  <a:pt x="174" y="0"/>
                </a:lnTo>
                <a:lnTo>
                  <a:pt x="171" y="0"/>
                </a:lnTo>
                <a:lnTo>
                  <a:pt x="168" y="0"/>
                </a:lnTo>
                <a:lnTo>
                  <a:pt x="163" y="0"/>
                </a:lnTo>
                <a:lnTo>
                  <a:pt x="158" y="3"/>
                </a:lnTo>
                <a:lnTo>
                  <a:pt x="152" y="3"/>
                </a:lnTo>
                <a:lnTo>
                  <a:pt x="144" y="6"/>
                </a:lnTo>
                <a:lnTo>
                  <a:pt x="136" y="8"/>
                </a:lnTo>
                <a:lnTo>
                  <a:pt x="131" y="11"/>
                </a:lnTo>
                <a:lnTo>
                  <a:pt x="123" y="14"/>
                </a:lnTo>
                <a:lnTo>
                  <a:pt x="115" y="14"/>
                </a:lnTo>
                <a:lnTo>
                  <a:pt x="107" y="16"/>
                </a:lnTo>
                <a:lnTo>
                  <a:pt x="101" y="19"/>
                </a:lnTo>
                <a:lnTo>
                  <a:pt x="93" y="22"/>
                </a:lnTo>
                <a:lnTo>
                  <a:pt x="91" y="22"/>
                </a:lnTo>
                <a:lnTo>
                  <a:pt x="85" y="24"/>
                </a:lnTo>
                <a:lnTo>
                  <a:pt x="77" y="24"/>
                </a:lnTo>
                <a:lnTo>
                  <a:pt x="67" y="24"/>
                </a:lnTo>
                <a:lnTo>
                  <a:pt x="61" y="24"/>
                </a:lnTo>
                <a:lnTo>
                  <a:pt x="53" y="27"/>
                </a:lnTo>
                <a:lnTo>
                  <a:pt x="48" y="27"/>
                </a:lnTo>
                <a:lnTo>
                  <a:pt x="43" y="27"/>
                </a:lnTo>
                <a:lnTo>
                  <a:pt x="40" y="27"/>
                </a:lnTo>
                <a:lnTo>
                  <a:pt x="40" y="27"/>
                </a:lnTo>
                <a:lnTo>
                  <a:pt x="40" y="27"/>
                </a:lnTo>
                <a:lnTo>
                  <a:pt x="37" y="30"/>
                </a:lnTo>
                <a:lnTo>
                  <a:pt x="35" y="35"/>
                </a:lnTo>
                <a:lnTo>
                  <a:pt x="32" y="41"/>
                </a:lnTo>
                <a:lnTo>
                  <a:pt x="29" y="49"/>
                </a:lnTo>
                <a:lnTo>
                  <a:pt x="27" y="57"/>
                </a:lnTo>
                <a:lnTo>
                  <a:pt x="24" y="62"/>
                </a:lnTo>
                <a:lnTo>
                  <a:pt x="24" y="67"/>
                </a:lnTo>
                <a:lnTo>
                  <a:pt x="21" y="73"/>
                </a:lnTo>
                <a:lnTo>
                  <a:pt x="21" y="78"/>
                </a:lnTo>
                <a:lnTo>
                  <a:pt x="18" y="81"/>
                </a:lnTo>
                <a:lnTo>
                  <a:pt x="18" y="86"/>
                </a:lnTo>
                <a:lnTo>
                  <a:pt x="16" y="91"/>
                </a:lnTo>
                <a:lnTo>
                  <a:pt x="16" y="97"/>
                </a:lnTo>
                <a:lnTo>
                  <a:pt x="16" y="102"/>
                </a:lnTo>
                <a:lnTo>
                  <a:pt x="16" y="107"/>
                </a:lnTo>
                <a:lnTo>
                  <a:pt x="16" y="113"/>
                </a:lnTo>
                <a:lnTo>
                  <a:pt x="18" y="118"/>
                </a:lnTo>
                <a:lnTo>
                  <a:pt x="18" y="123"/>
                </a:lnTo>
                <a:lnTo>
                  <a:pt x="18" y="129"/>
                </a:lnTo>
                <a:lnTo>
                  <a:pt x="18" y="131"/>
                </a:lnTo>
                <a:lnTo>
                  <a:pt x="18" y="137"/>
                </a:lnTo>
                <a:lnTo>
                  <a:pt x="21" y="142"/>
                </a:lnTo>
                <a:lnTo>
                  <a:pt x="21" y="145"/>
                </a:lnTo>
                <a:lnTo>
                  <a:pt x="0" y="172"/>
                </a:lnTo>
                <a:lnTo>
                  <a:pt x="8" y="190"/>
                </a:lnTo>
                <a:lnTo>
                  <a:pt x="8" y="1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7" name="Freeform 33"/>
          <p:cNvSpPr/>
          <p:nvPr/>
        </p:nvSpPr>
        <p:spPr bwMode="auto">
          <a:xfrm>
            <a:off x="3800475" y="3500438"/>
            <a:ext cx="565150" cy="631825"/>
          </a:xfrm>
          <a:custGeom>
            <a:avLst/>
            <a:gdLst>
              <a:gd name="T0" fmla="*/ 22 w 356"/>
              <a:gd name="T1" fmla="*/ 134 h 398"/>
              <a:gd name="T2" fmla="*/ 214 w 356"/>
              <a:gd name="T3" fmla="*/ 211 h 398"/>
              <a:gd name="T4" fmla="*/ 230 w 356"/>
              <a:gd name="T5" fmla="*/ 171 h 398"/>
              <a:gd name="T6" fmla="*/ 262 w 356"/>
              <a:gd name="T7" fmla="*/ 166 h 398"/>
              <a:gd name="T8" fmla="*/ 278 w 356"/>
              <a:gd name="T9" fmla="*/ 166 h 398"/>
              <a:gd name="T10" fmla="*/ 303 w 356"/>
              <a:gd name="T11" fmla="*/ 182 h 398"/>
              <a:gd name="T12" fmla="*/ 311 w 356"/>
              <a:gd name="T13" fmla="*/ 200 h 398"/>
              <a:gd name="T14" fmla="*/ 303 w 356"/>
              <a:gd name="T15" fmla="*/ 222 h 398"/>
              <a:gd name="T16" fmla="*/ 295 w 356"/>
              <a:gd name="T17" fmla="*/ 238 h 398"/>
              <a:gd name="T18" fmla="*/ 313 w 356"/>
              <a:gd name="T19" fmla="*/ 238 h 398"/>
              <a:gd name="T20" fmla="*/ 327 w 356"/>
              <a:gd name="T21" fmla="*/ 254 h 398"/>
              <a:gd name="T22" fmla="*/ 335 w 356"/>
              <a:gd name="T23" fmla="*/ 281 h 398"/>
              <a:gd name="T24" fmla="*/ 324 w 356"/>
              <a:gd name="T25" fmla="*/ 299 h 398"/>
              <a:gd name="T26" fmla="*/ 303 w 356"/>
              <a:gd name="T27" fmla="*/ 318 h 398"/>
              <a:gd name="T28" fmla="*/ 321 w 356"/>
              <a:gd name="T29" fmla="*/ 315 h 398"/>
              <a:gd name="T30" fmla="*/ 332 w 356"/>
              <a:gd name="T31" fmla="*/ 329 h 398"/>
              <a:gd name="T32" fmla="*/ 321 w 356"/>
              <a:gd name="T33" fmla="*/ 358 h 398"/>
              <a:gd name="T34" fmla="*/ 284 w 356"/>
              <a:gd name="T35" fmla="*/ 382 h 398"/>
              <a:gd name="T36" fmla="*/ 308 w 356"/>
              <a:gd name="T37" fmla="*/ 393 h 398"/>
              <a:gd name="T38" fmla="*/ 329 w 356"/>
              <a:gd name="T39" fmla="*/ 382 h 398"/>
              <a:gd name="T40" fmla="*/ 345 w 356"/>
              <a:gd name="T41" fmla="*/ 358 h 398"/>
              <a:gd name="T42" fmla="*/ 353 w 356"/>
              <a:gd name="T43" fmla="*/ 337 h 398"/>
              <a:gd name="T44" fmla="*/ 356 w 356"/>
              <a:gd name="T45" fmla="*/ 318 h 398"/>
              <a:gd name="T46" fmla="*/ 340 w 356"/>
              <a:gd name="T47" fmla="*/ 307 h 398"/>
              <a:gd name="T48" fmla="*/ 343 w 356"/>
              <a:gd name="T49" fmla="*/ 297 h 398"/>
              <a:gd name="T50" fmla="*/ 356 w 356"/>
              <a:gd name="T51" fmla="*/ 270 h 398"/>
              <a:gd name="T52" fmla="*/ 356 w 356"/>
              <a:gd name="T53" fmla="*/ 251 h 398"/>
              <a:gd name="T54" fmla="*/ 345 w 356"/>
              <a:gd name="T55" fmla="*/ 232 h 398"/>
              <a:gd name="T56" fmla="*/ 321 w 356"/>
              <a:gd name="T57" fmla="*/ 222 h 398"/>
              <a:gd name="T58" fmla="*/ 321 w 356"/>
              <a:gd name="T59" fmla="*/ 208 h 398"/>
              <a:gd name="T60" fmla="*/ 324 w 356"/>
              <a:gd name="T61" fmla="*/ 190 h 398"/>
              <a:gd name="T62" fmla="*/ 324 w 356"/>
              <a:gd name="T63" fmla="*/ 168 h 398"/>
              <a:gd name="T64" fmla="*/ 313 w 356"/>
              <a:gd name="T65" fmla="*/ 152 h 398"/>
              <a:gd name="T66" fmla="*/ 286 w 356"/>
              <a:gd name="T67" fmla="*/ 147 h 398"/>
              <a:gd name="T68" fmla="*/ 252 w 356"/>
              <a:gd name="T69" fmla="*/ 147 h 398"/>
              <a:gd name="T70" fmla="*/ 225 w 356"/>
              <a:gd name="T71" fmla="*/ 152 h 398"/>
              <a:gd name="T72" fmla="*/ 193 w 356"/>
              <a:gd name="T73" fmla="*/ 91 h 398"/>
              <a:gd name="T74" fmla="*/ 206 w 356"/>
              <a:gd name="T75" fmla="*/ 83 h 398"/>
              <a:gd name="T76" fmla="*/ 220 w 356"/>
              <a:gd name="T77" fmla="*/ 69 h 398"/>
              <a:gd name="T78" fmla="*/ 214 w 356"/>
              <a:gd name="T79" fmla="*/ 53 h 398"/>
              <a:gd name="T80" fmla="*/ 206 w 356"/>
              <a:gd name="T81" fmla="*/ 29 h 398"/>
              <a:gd name="T82" fmla="*/ 193 w 356"/>
              <a:gd name="T83" fmla="*/ 8 h 398"/>
              <a:gd name="T84" fmla="*/ 174 w 356"/>
              <a:gd name="T85" fmla="*/ 8 h 398"/>
              <a:gd name="T86" fmla="*/ 153 w 356"/>
              <a:gd name="T87" fmla="*/ 24 h 398"/>
              <a:gd name="T88" fmla="*/ 121 w 356"/>
              <a:gd name="T89" fmla="*/ 43 h 398"/>
              <a:gd name="T90" fmla="*/ 89 w 356"/>
              <a:gd name="T91" fmla="*/ 67 h 398"/>
              <a:gd name="T92" fmla="*/ 56 w 356"/>
              <a:gd name="T93" fmla="*/ 91 h 398"/>
              <a:gd name="T94" fmla="*/ 27 w 356"/>
              <a:gd name="T95" fmla="*/ 109 h 398"/>
              <a:gd name="T96" fmla="*/ 6 w 356"/>
              <a:gd name="T97" fmla="*/ 123 h 398"/>
              <a:gd name="T98" fmla="*/ 0 w 356"/>
              <a:gd name="T99" fmla="*/ 139 h 398"/>
              <a:gd name="T100" fmla="*/ 3 w 356"/>
              <a:gd name="T101" fmla="*/ 160 h 398"/>
              <a:gd name="T102" fmla="*/ 8 w 356"/>
              <a:gd name="T103" fmla="*/ 179 h 398"/>
              <a:gd name="T104" fmla="*/ 30 w 356"/>
              <a:gd name="T105" fmla="*/ 192 h 398"/>
              <a:gd name="T106" fmla="*/ 54 w 356"/>
              <a:gd name="T107" fmla="*/ 187 h 398"/>
              <a:gd name="T108" fmla="*/ 99 w 356"/>
              <a:gd name="T109" fmla="*/ 235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6" h="398">
                <a:moveTo>
                  <a:pt x="99" y="235"/>
                </a:moveTo>
                <a:lnTo>
                  <a:pt x="62" y="158"/>
                </a:lnTo>
                <a:lnTo>
                  <a:pt x="40" y="168"/>
                </a:lnTo>
                <a:lnTo>
                  <a:pt x="22" y="134"/>
                </a:lnTo>
                <a:lnTo>
                  <a:pt x="177" y="29"/>
                </a:lnTo>
                <a:lnTo>
                  <a:pt x="190" y="56"/>
                </a:lnTo>
                <a:lnTo>
                  <a:pt x="166" y="67"/>
                </a:lnTo>
                <a:lnTo>
                  <a:pt x="214" y="211"/>
                </a:lnTo>
                <a:lnTo>
                  <a:pt x="228" y="216"/>
                </a:lnTo>
                <a:lnTo>
                  <a:pt x="225" y="174"/>
                </a:lnTo>
                <a:lnTo>
                  <a:pt x="228" y="174"/>
                </a:lnTo>
                <a:lnTo>
                  <a:pt x="230" y="171"/>
                </a:lnTo>
                <a:lnTo>
                  <a:pt x="236" y="171"/>
                </a:lnTo>
                <a:lnTo>
                  <a:pt x="244" y="168"/>
                </a:lnTo>
                <a:lnTo>
                  <a:pt x="252" y="166"/>
                </a:lnTo>
                <a:lnTo>
                  <a:pt x="262" y="166"/>
                </a:lnTo>
                <a:lnTo>
                  <a:pt x="265" y="166"/>
                </a:lnTo>
                <a:lnTo>
                  <a:pt x="270" y="166"/>
                </a:lnTo>
                <a:lnTo>
                  <a:pt x="276" y="166"/>
                </a:lnTo>
                <a:lnTo>
                  <a:pt x="278" y="166"/>
                </a:lnTo>
                <a:lnTo>
                  <a:pt x="286" y="168"/>
                </a:lnTo>
                <a:lnTo>
                  <a:pt x="292" y="171"/>
                </a:lnTo>
                <a:lnTo>
                  <a:pt x="297" y="176"/>
                </a:lnTo>
                <a:lnTo>
                  <a:pt x="303" y="182"/>
                </a:lnTo>
                <a:lnTo>
                  <a:pt x="305" y="187"/>
                </a:lnTo>
                <a:lnTo>
                  <a:pt x="308" y="192"/>
                </a:lnTo>
                <a:lnTo>
                  <a:pt x="308" y="198"/>
                </a:lnTo>
                <a:lnTo>
                  <a:pt x="311" y="200"/>
                </a:lnTo>
                <a:lnTo>
                  <a:pt x="308" y="206"/>
                </a:lnTo>
                <a:lnTo>
                  <a:pt x="305" y="211"/>
                </a:lnTo>
                <a:lnTo>
                  <a:pt x="303" y="216"/>
                </a:lnTo>
                <a:lnTo>
                  <a:pt x="303" y="222"/>
                </a:lnTo>
                <a:lnTo>
                  <a:pt x="300" y="227"/>
                </a:lnTo>
                <a:lnTo>
                  <a:pt x="297" y="232"/>
                </a:lnTo>
                <a:lnTo>
                  <a:pt x="295" y="238"/>
                </a:lnTo>
                <a:lnTo>
                  <a:pt x="295" y="238"/>
                </a:lnTo>
                <a:lnTo>
                  <a:pt x="297" y="238"/>
                </a:lnTo>
                <a:lnTo>
                  <a:pt x="305" y="238"/>
                </a:lnTo>
                <a:lnTo>
                  <a:pt x="308" y="238"/>
                </a:lnTo>
                <a:lnTo>
                  <a:pt x="313" y="238"/>
                </a:lnTo>
                <a:lnTo>
                  <a:pt x="316" y="241"/>
                </a:lnTo>
                <a:lnTo>
                  <a:pt x="321" y="243"/>
                </a:lnTo>
                <a:lnTo>
                  <a:pt x="324" y="249"/>
                </a:lnTo>
                <a:lnTo>
                  <a:pt x="327" y="254"/>
                </a:lnTo>
                <a:lnTo>
                  <a:pt x="329" y="259"/>
                </a:lnTo>
                <a:lnTo>
                  <a:pt x="332" y="267"/>
                </a:lnTo>
                <a:lnTo>
                  <a:pt x="332" y="273"/>
                </a:lnTo>
                <a:lnTo>
                  <a:pt x="335" y="281"/>
                </a:lnTo>
                <a:lnTo>
                  <a:pt x="332" y="286"/>
                </a:lnTo>
                <a:lnTo>
                  <a:pt x="332" y="291"/>
                </a:lnTo>
                <a:lnTo>
                  <a:pt x="329" y="294"/>
                </a:lnTo>
                <a:lnTo>
                  <a:pt x="324" y="299"/>
                </a:lnTo>
                <a:lnTo>
                  <a:pt x="319" y="302"/>
                </a:lnTo>
                <a:lnTo>
                  <a:pt x="316" y="307"/>
                </a:lnTo>
                <a:lnTo>
                  <a:pt x="305" y="315"/>
                </a:lnTo>
                <a:lnTo>
                  <a:pt x="303" y="318"/>
                </a:lnTo>
                <a:lnTo>
                  <a:pt x="308" y="318"/>
                </a:lnTo>
                <a:lnTo>
                  <a:pt x="311" y="315"/>
                </a:lnTo>
                <a:lnTo>
                  <a:pt x="316" y="315"/>
                </a:lnTo>
                <a:lnTo>
                  <a:pt x="321" y="315"/>
                </a:lnTo>
                <a:lnTo>
                  <a:pt x="327" y="318"/>
                </a:lnTo>
                <a:lnTo>
                  <a:pt x="329" y="321"/>
                </a:lnTo>
                <a:lnTo>
                  <a:pt x="332" y="323"/>
                </a:lnTo>
                <a:lnTo>
                  <a:pt x="332" y="329"/>
                </a:lnTo>
                <a:lnTo>
                  <a:pt x="329" y="337"/>
                </a:lnTo>
                <a:lnTo>
                  <a:pt x="329" y="342"/>
                </a:lnTo>
                <a:lnTo>
                  <a:pt x="327" y="350"/>
                </a:lnTo>
                <a:lnTo>
                  <a:pt x="321" y="358"/>
                </a:lnTo>
                <a:lnTo>
                  <a:pt x="321" y="364"/>
                </a:lnTo>
                <a:lnTo>
                  <a:pt x="319" y="369"/>
                </a:lnTo>
                <a:lnTo>
                  <a:pt x="319" y="369"/>
                </a:lnTo>
                <a:lnTo>
                  <a:pt x="284" y="382"/>
                </a:lnTo>
                <a:lnTo>
                  <a:pt x="303" y="398"/>
                </a:lnTo>
                <a:lnTo>
                  <a:pt x="303" y="396"/>
                </a:lnTo>
                <a:lnTo>
                  <a:pt x="303" y="396"/>
                </a:lnTo>
                <a:lnTo>
                  <a:pt x="308" y="393"/>
                </a:lnTo>
                <a:lnTo>
                  <a:pt x="313" y="393"/>
                </a:lnTo>
                <a:lnTo>
                  <a:pt x="316" y="388"/>
                </a:lnTo>
                <a:lnTo>
                  <a:pt x="324" y="385"/>
                </a:lnTo>
                <a:lnTo>
                  <a:pt x="329" y="382"/>
                </a:lnTo>
                <a:lnTo>
                  <a:pt x="335" y="377"/>
                </a:lnTo>
                <a:lnTo>
                  <a:pt x="340" y="372"/>
                </a:lnTo>
                <a:lnTo>
                  <a:pt x="345" y="364"/>
                </a:lnTo>
                <a:lnTo>
                  <a:pt x="345" y="358"/>
                </a:lnTo>
                <a:lnTo>
                  <a:pt x="348" y="353"/>
                </a:lnTo>
                <a:lnTo>
                  <a:pt x="351" y="347"/>
                </a:lnTo>
                <a:lnTo>
                  <a:pt x="353" y="342"/>
                </a:lnTo>
                <a:lnTo>
                  <a:pt x="353" y="337"/>
                </a:lnTo>
                <a:lnTo>
                  <a:pt x="353" y="334"/>
                </a:lnTo>
                <a:lnTo>
                  <a:pt x="353" y="329"/>
                </a:lnTo>
                <a:lnTo>
                  <a:pt x="356" y="323"/>
                </a:lnTo>
                <a:lnTo>
                  <a:pt x="356" y="318"/>
                </a:lnTo>
                <a:lnTo>
                  <a:pt x="353" y="313"/>
                </a:lnTo>
                <a:lnTo>
                  <a:pt x="351" y="310"/>
                </a:lnTo>
                <a:lnTo>
                  <a:pt x="343" y="307"/>
                </a:lnTo>
                <a:lnTo>
                  <a:pt x="340" y="307"/>
                </a:lnTo>
                <a:lnTo>
                  <a:pt x="337" y="307"/>
                </a:lnTo>
                <a:lnTo>
                  <a:pt x="337" y="307"/>
                </a:lnTo>
                <a:lnTo>
                  <a:pt x="340" y="302"/>
                </a:lnTo>
                <a:lnTo>
                  <a:pt x="343" y="297"/>
                </a:lnTo>
                <a:lnTo>
                  <a:pt x="348" y="291"/>
                </a:lnTo>
                <a:lnTo>
                  <a:pt x="351" y="283"/>
                </a:lnTo>
                <a:lnTo>
                  <a:pt x="356" y="273"/>
                </a:lnTo>
                <a:lnTo>
                  <a:pt x="356" y="270"/>
                </a:lnTo>
                <a:lnTo>
                  <a:pt x="356" y="265"/>
                </a:lnTo>
                <a:lnTo>
                  <a:pt x="356" y="259"/>
                </a:lnTo>
                <a:lnTo>
                  <a:pt x="356" y="257"/>
                </a:lnTo>
                <a:lnTo>
                  <a:pt x="356" y="251"/>
                </a:lnTo>
                <a:lnTo>
                  <a:pt x="356" y="246"/>
                </a:lnTo>
                <a:lnTo>
                  <a:pt x="353" y="241"/>
                </a:lnTo>
                <a:lnTo>
                  <a:pt x="351" y="241"/>
                </a:lnTo>
                <a:lnTo>
                  <a:pt x="345" y="232"/>
                </a:lnTo>
                <a:lnTo>
                  <a:pt x="340" y="227"/>
                </a:lnTo>
                <a:lnTo>
                  <a:pt x="332" y="224"/>
                </a:lnTo>
                <a:lnTo>
                  <a:pt x="327" y="222"/>
                </a:lnTo>
                <a:lnTo>
                  <a:pt x="321" y="222"/>
                </a:lnTo>
                <a:lnTo>
                  <a:pt x="321" y="222"/>
                </a:lnTo>
                <a:lnTo>
                  <a:pt x="321" y="219"/>
                </a:lnTo>
                <a:lnTo>
                  <a:pt x="321" y="214"/>
                </a:lnTo>
                <a:lnTo>
                  <a:pt x="321" y="208"/>
                </a:lnTo>
                <a:lnTo>
                  <a:pt x="324" y="206"/>
                </a:lnTo>
                <a:lnTo>
                  <a:pt x="324" y="200"/>
                </a:lnTo>
                <a:lnTo>
                  <a:pt x="327" y="195"/>
                </a:lnTo>
                <a:lnTo>
                  <a:pt x="324" y="190"/>
                </a:lnTo>
                <a:lnTo>
                  <a:pt x="324" y="184"/>
                </a:lnTo>
                <a:lnTo>
                  <a:pt x="324" y="179"/>
                </a:lnTo>
                <a:lnTo>
                  <a:pt x="324" y="174"/>
                </a:lnTo>
                <a:lnTo>
                  <a:pt x="324" y="168"/>
                </a:lnTo>
                <a:lnTo>
                  <a:pt x="321" y="163"/>
                </a:lnTo>
                <a:lnTo>
                  <a:pt x="319" y="160"/>
                </a:lnTo>
                <a:lnTo>
                  <a:pt x="319" y="158"/>
                </a:lnTo>
                <a:lnTo>
                  <a:pt x="313" y="152"/>
                </a:lnTo>
                <a:lnTo>
                  <a:pt x="308" y="150"/>
                </a:lnTo>
                <a:lnTo>
                  <a:pt x="303" y="147"/>
                </a:lnTo>
                <a:lnTo>
                  <a:pt x="295" y="147"/>
                </a:lnTo>
                <a:lnTo>
                  <a:pt x="286" y="147"/>
                </a:lnTo>
                <a:lnTo>
                  <a:pt x="278" y="147"/>
                </a:lnTo>
                <a:lnTo>
                  <a:pt x="270" y="147"/>
                </a:lnTo>
                <a:lnTo>
                  <a:pt x="262" y="147"/>
                </a:lnTo>
                <a:lnTo>
                  <a:pt x="252" y="147"/>
                </a:lnTo>
                <a:lnTo>
                  <a:pt x="244" y="150"/>
                </a:lnTo>
                <a:lnTo>
                  <a:pt x="236" y="150"/>
                </a:lnTo>
                <a:lnTo>
                  <a:pt x="230" y="152"/>
                </a:lnTo>
                <a:lnTo>
                  <a:pt x="225" y="152"/>
                </a:lnTo>
                <a:lnTo>
                  <a:pt x="220" y="152"/>
                </a:lnTo>
                <a:lnTo>
                  <a:pt x="217" y="155"/>
                </a:lnTo>
                <a:lnTo>
                  <a:pt x="217" y="155"/>
                </a:lnTo>
                <a:lnTo>
                  <a:pt x="193" y="91"/>
                </a:lnTo>
                <a:lnTo>
                  <a:pt x="193" y="91"/>
                </a:lnTo>
                <a:lnTo>
                  <a:pt x="196" y="88"/>
                </a:lnTo>
                <a:lnTo>
                  <a:pt x="201" y="85"/>
                </a:lnTo>
                <a:lnTo>
                  <a:pt x="206" y="83"/>
                </a:lnTo>
                <a:lnTo>
                  <a:pt x="209" y="80"/>
                </a:lnTo>
                <a:lnTo>
                  <a:pt x="214" y="77"/>
                </a:lnTo>
                <a:lnTo>
                  <a:pt x="220" y="72"/>
                </a:lnTo>
                <a:lnTo>
                  <a:pt x="220" y="69"/>
                </a:lnTo>
                <a:lnTo>
                  <a:pt x="220" y="67"/>
                </a:lnTo>
                <a:lnTo>
                  <a:pt x="220" y="64"/>
                </a:lnTo>
                <a:lnTo>
                  <a:pt x="217" y="59"/>
                </a:lnTo>
                <a:lnTo>
                  <a:pt x="214" y="53"/>
                </a:lnTo>
                <a:lnTo>
                  <a:pt x="212" y="48"/>
                </a:lnTo>
                <a:lnTo>
                  <a:pt x="209" y="43"/>
                </a:lnTo>
                <a:lnTo>
                  <a:pt x="206" y="37"/>
                </a:lnTo>
                <a:lnTo>
                  <a:pt x="206" y="29"/>
                </a:lnTo>
                <a:lnTo>
                  <a:pt x="201" y="24"/>
                </a:lnTo>
                <a:lnTo>
                  <a:pt x="198" y="16"/>
                </a:lnTo>
                <a:lnTo>
                  <a:pt x="196" y="11"/>
                </a:lnTo>
                <a:lnTo>
                  <a:pt x="193" y="8"/>
                </a:lnTo>
                <a:lnTo>
                  <a:pt x="188" y="0"/>
                </a:lnTo>
                <a:lnTo>
                  <a:pt x="185" y="0"/>
                </a:lnTo>
                <a:lnTo>
                  <a:pt x="180" y="2"/>
                </a:lnTo>
                <a:lnTo>
                  <a:pt x="174" y="8"/>
                </a:lnTo>
                <a:lnTo>
                  <a:pt x="169" y="11"/>
                </a:lnTo>
                <a:lnTo>
                  <a:pt x="163" y="13"/>
                </a:lnTo>
                <a:lnTo>
                  <a:pt x="158" y="19"/>
                </a:lnTo>
                <a:lnTo>
                  <a:pt x="153" y="24"/>
                </a:lnTo>
                <a:lnTo>
                  <a:pt x="145" y="27"/>
                </a:lnTo>
                <a:lnTo>
                  <a:pt x="137" y="32"/>
                </a:lnTo>
                <a:lnTo>
                  <a:pt x="129" y="37"/>
                </a:lnTo>
                <a:lnTo>
                  <a:pt x="121" y="43"/>
                </a:lnTo>
                <a:lnTo>
                  <a:pt x="113" y="48"/>
                </a:lnTo>
                <a:lnTo>
                  <a:pt x="105" y="53"/>
                </a:lnTo>
                <a:lnTo>
                  <a:pt x="97" y="61"/>
                </a:lnTo>
                <a:lnTo>
                  <a:pt x="89" y="67"/>
                </a:lnTo>
                <a:lnTo>
                  <a:pt x="81" y="72"/>
                </a:lnTo>
                <a:lnTo>
                  <a:pt x="73" y="77"/>
                </a:lnTo>
                <a:lnTo>
                  <a:pt x="62" y="83"/>
                </a:lnTo>
                <a:lnTo>
                  <a:pt x="56" y="91"/>
                </a:lnTo>
                <a:lnTo>
                  <a:pt x="46" y="93"/>
                </a:lnTo>
                <a:lnTo>
                  <a:pt x="40" y="99"/>
                </a:lnTo>
                <a:lnTo>
                  <a:pt x="32" y="104"/>
                </a:lnTo>
                <a:lnTo>
                  <a:pt x="27" y="109"/>
                </a:lnTo>
                <a:lnTo>
                  <a:pt x="19" y="112"/>
                </a:lnTo>
                <a:lnTo>
                  <a:pt x="16" y="117"/>
                </a:lnTo>
                <a:lnTo>
                  <a:pt x="11" y="120"/>
                </a:lnTo>
                <a:lnTo>
                  <a:pt x="6" y="123"/>
                </a:lnTo>
                <a:lnTo>
                  <a:pt x="3" y="128"/>
                </a:lnTo>
                <a:lnTo>
                  <a:pt x="0" y="131"/>
                </a:lnTo>
                <a:lnTo>
                  <a:pt x="0" y="131"/>
                </a:lnTo>
                <a:lnTo>
                  <a:pt x="0" y="139"/>
                </a:lnTo>
                <a:lnTo>
                  <a:pt x="0" y="142"/>
                </a:lnTo>
                <a:lnTo>
                  <a:pt x="0" y="147"/>
                </a:lnTo>
                <a:lnTo>
                  <a:pt x="0" y="152"/>
                </a:lnTo>
                <a:lnTo>
                  <a:pt x="3" y="160"/>
                </a:lnTo>
                <a:lnTo>
                  <a:pt x="3" y="163"/>
                </a:lnTo>
                <a:lnTo>
                  <a:pt x="6" y="171"/>
                </a:lnTo>
                <a:lnTo>
                  <a:pt x="6" y="174"/>
                </a:lnTo>
                <a:lnTo>
                  <a:pt x="8" y="179"/>
                </a:lnTo>
                <a:lnTo>
                  <a:pt x="11" y="187"/>
                </a:lnTo>
                <a:lnTo>
                  <a:pt x="16" y="190"/>
                </a:lnTo>
                <a:lnTo>
                  <a:pt x="22" y="190"/>
                </a:lnTo>
                <a:lnTo>
                  <a:pt x="30" y="192"/>
                </a:lnTo>
                <a:lnTo>
                  <a:pt x="35" y="190"/>
                </a:lnTo>
                <a:lnTo>
                  <a:pt x="43" y="190"/>
                </a:lnTo>
                <a:lnTo>
                  <a:pt x="48" y="187"/>
                </a:lnTo>
                <a:lnTo>
                  <a:pt x="54" y="187"/>
                </a:lnTo>
                <a:lnTo>
                  <a:pt x="56" y="184"/>
                </a:lnTo>
                <a:lnTo>
                  <a:pt x="59" y="184"/>
                </a:lnTo>
                <a:lnTo>
                  <a:pt x="83" y="249"/>
                </a:lnTo>
                <a:lnTo>
                  <a:pt x="99" y="235"/>
                </a:lnTo>
                <a:lnTo>
                  <a:pt x="99" y="2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8" name="Freeform 34"/>
          <p:cNvSpPr/>
          <p:nvPr/>
        </p:nvSpPr>
        <p:spPr bwMode="auto">
          <a:xfrm>
            <a:off x="3992563" y="4013200"/>
            <a:ext cx="347662" cy="339725"/>
          </a:xfrm>
          <a:custGeom>
            <a:avLst/>
            <a:gdLst>
              <a:gd name="T0" fmla="*/ 40 w 219"/>
              <a:gd name="T1" fmla="*/ 126 h 214"/>
              <a:gd name="T2" fmla="*/ 0 w 219"/>
              <a:gd name="T3" fmla="*/ 156 h 214"/>
              <a:gd name="T4" fmla="*/ 2 w 219"/>
              <a:gd name="T5" fmla="*/ 166 h 214"/>
              <a:gd name="T6" fmla="*/ 8 w 219"/>
              <a:gd name="T7" fmla="*/ 177 h 214"/>
              <a:gd name="T8" fmla="*/ 13 w 219"/>
              <a:gd name="T9" fmla="*/ 190 h 214"/>
              <a:gd name="T10" fmla="*/ 18 w 219"/>
              <a:gd name="T11" fmla="*/ 201 h 214"/>
              <a:gd name="T12" fmla="*/ 26 w 219"/>
              <a:gd name="T13" fmla="*/ 212 h 214"/>
              <a:gd name="T14" fmla="*/ 34 w 219"/>
              <a:gd name="T15" fmla="*/ 212 h 214"/>
              <a:gd name="T16" fmla="*/ 48 w 219"/>
              <a:gd name="T17" fmla="*/ 204 h 214"/>
              <a:gd name="T18" fmla="*/ 59 w 219"/>
              <a:gd name="T19" fmla="*/ 198 h 214"/>
              <a:gd name="T20" fmla="*/ 72 w 219"/>
              <a:gd name="T21" fmla="*/ 190 h 214"/>
              <a:gd name="T22" fmla="*/ 88 w 219"/>
              <a:gd name="T23" fmla="*/ 180 h 214"/>
              <a:gd name="T24" fmla="*/ 104 w 219"/>
              <a:gd name="T25" fmla="*/ 172 h 214"/>
              <a:gd name="T26" fmla="*/ 123 w 219"/>
              <a:gd name="T27" fmla="*/ 161 h 214"/>
              <a:gd name="T28" fmla="*/ 139 w 219"/>
              <a:gd name="T29" fmla="*/ 150 h 214"/>
              <a:gd name="T30" fmla="*/ 155 w 219"/>
              <a:gd name="T31" fmla="*/ 139 h 214"/>
              <a:gd name="T32" fmla="*/ 171 w 219"/>
              <a:gd name="T33" fmla="*/ 131 h 214"/>
              <a:gd name="T34" fmla="*/ 184 w 219"/>
              <a:gd name="T35" fmla="*/ 121 h 214"/>
              <a:gd name="T36" fmla="*/ 198 w 219"/>
              <a:gd name="T37" fmla="*/ 113 h 214"/>
              <a:gd name="T38" fmla="*/ 208 w 219"/>
              <a:gd name="T39" fmla="*/ 105 h 214"/>
              <a:gd name="T40" fmla="*/ 216 w 219"/>
              <a:gd name="T41" fmla="*/ 97 h 214"/>
              <a:gd name="T42" fmla="*/ 216 w 219"/>
              <a:gd name="T43" fmla="*/ 86 h 214"/>
              <a:gd name="T44" fmla="*/ 211 w 219"/>
              <a:gd name="T45" fmla="*/ 73 h 214"/>
              <a:gd name="T46" fmla="*/ 206 w 219"/>
              <a:gd name="T47" fmla="*/ 62 h 214"/>
              <a:gd name="T48" fmla="*/ 200 w 219"/>
              <a:gd name="T49" fmla="*/ 54 h 214"/>
              <a:gd name="T50" fmla="*/ 187 w 219"/>
              <a:gd name="T51" fmla="*/ 67 h 214"/>
              <a:gd name="T52" fmla="*/ 192 w 219"/>
              <a:gd name="T53" fmla="*/ 75 h 214"/>
              <a:gd name="T54" fmla="*/ 195 w 219"/>
              <a:gd name="T55" fmla="*/ 83 h 214"/>
              <a:gd name="T56" fmla="*/ 195 w 219"/>
              <a:gd name="T57" fmla="*/ 91 h 214"/>
              <a:gd name="T58" fmla="*/ 187 w 219"/>
              <a:gd name="T59" fmla="*/ 97 h 214"/>
              <a:gd name="T60" fmla="*/ 179 w 219"/>
              <a:gd name="T61" fmla="*/ 99 h 214"/>
              <a:gd name="T62" fmla="*/ 168 w 219"/>
              <a:gd name="T63" fmla="*/ 107 h 214"/>
              <a:gd name="T64" fmla="*/ 155 w 219"/>
              <a:gd name="T65" fmla="*/ 115 h 214"/>
              <a:gd name="T66" fmla="*/ 141 w 219"/>
              <a:gd name="T67" fmla="*/ 123 h 214"/>
              <a:gd name="T68" fmla="*/ 128 w 219"/>
              <a:gd name="T69" fmla="*/ 131 h 214"/>
              <a:gd name="T70" fmla="*/ 115 w 219"/>
              <a:gd name="T71" fmla="*/ 142 h 214"/>
              <a:gd name="T72" fmla="*/ 99 w 219"/>
              <a:gd name="T73" fmla="*/ 150 h 214"/>
              <a:gd name="T74" fmla="*/ 85 w 219"/>
              <a:gd name="T75" fmla="*/ 158 h 214"/>
              <a:gd name="T76" fmla="*/ 72 w 219"/>
              <a:gd name="T77" fmla="*/ 166 h 214"/>
              <a:gd name="T78" fmla="*/ 61 w 219"/>
              <a:gd name="T79" fmla="*/ 172 h 214"/>
              <a:gd name="T80" fmla="*/ 50 w 219"/>
              <a:gd name="T81" fmla="*/ 177 h 214"/>
              <a:gd name="T82" fmla="*/ 42 w 219"/>
              <a:gd name="T83" fmla="*/ 182 h 214"/>
              <a:gd name="T84" fmla="*/ 34 w 219"/>
              <a:gd name="T85" fmla="*/ 185 h 214"/>
              <a:gd name="T86" fmla="*/ 29 w 219"/>
              <a:gd name="T87" fmla="*/ 174 h 214"/>
              <a:gd name="T88" fmla="*/ 26 w 219"/>
              <a:gd name="T89" fmla="*/ 164 h 214"/>
              <a:gd name="T90" fmla="*/ 34 w 219"/>
              <a:gd name="T91" fmla="*/ 158 h 214"/>
              <a:gd name="T92" fmla="*/ 45 w 219"/>
              <a:gd name="T93" fmla="*/ 153 h 214"/>
              <a:gd name="T94" fmla="*/ 56 w 219"/>
              <a:gd name="T95" fmla="*/ 147 h 214"/>
              <a:gd name="T96" fmla="*/ 64 w 219"/>
              <a:gd name="T97" fmla="*/ 139 h 214"/>
              <a:gd name="T98" fmla="*/ 72 w 219"/>
              <a:gd name="T99" fmla="*/ 134 h 214"/>
              <a:gd name="T100" fmla="*/ 77 w 219"/>
              <a:gd name="T101" fmla="*/ 126 h 214"/>
              <a:gd name="T102" fmla="*/ 64 w 219"/>
              <a:gd name="T103" fmla="*/ 121 h 214"/>
              <a:gd name="T104" fmla="*/ 59 w 219"/>
              <a:gd name="T105" fmla="*/ 115 h 214"/>
              <a:gd name="T106" fmla="*/ 2 w 219"/>
              <a:gd name="T107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19" h="214">
                <a:moveTo>
                  <a:pt x="2" y="0"/>
                </a:moveTo>
                <a:lnTo>
                  <a:pt x="40" y="126"/>
                </a:lnTo>
                <a:lnTo>
                  <a:pt x="0" y="153"/>
                </a:lnTo>
                <a:lnTo>
                  <a:pt x="0" y="156"/>
                </a:lnTo>
                <a:lnTo>
                  <a:pt x="2" y="161"/>
                </a:lnTo>
                <a:lnTo>
                  <a:pt x="2" y="166"/>
                </a:lnTo>
                <a:lnTo>
                  <a:pt x="5" y="172"/>
                </a:lnTo>
                <a:lnTo>
                  <a:pt x="8" y="177"/>
                </a:lnTo>
                <a:lnTo>
                  <a:pt x="10" y="185"/>
                </a:lnTo>
                <a:lnTo>
                  <a:pt x="13" y="190"/>
                </a:lnTo>
                <a:lnTo>
                  <a:pt x="16" y="196"/>
                </a:lnTo>
                <a:lnTo>
                  <a:pt x="18" y="201"/>
                </a:lnTo>
                <a:lnTo>
                  <a:pt x="21" y="206"/>
                </a:lnTo>
                <a:lnTo>
                  <a:pt x="26" y="212"/>
                </a:lnTo>
                <a:lnTo>
                  <a:pt x="32" y="214"/>
                </a:lnTo>
                <a:lnTo>
                  <a:pt x="34" y="212"/>
                </a:lnTo>
                <a:lnTo>
                  <a:pt x="42" y="209"/>
                </a:lnTo>
                <a:lnTo>
                  <a:pt x="48" y="204"/>
                </a:lnTo>
                <a:lnTo>
                  <a:pt x="53" y="201"/>
                </a:lnTo>
                <a:lnTo>
                  <a:pt x="59" y="198"/>
                </a:lnTo>
                <a:lnTo>
                  <a:pt x="67" y="196"/>
                </a:lnTo>
                <a:lnTo>
                  <a:pt x="72" y="190"/>
                </a:lnTo>
                <a:lnTo>
                  <a:pt x="80" y="185"/>
                </a:lnTo>
                <a:lnTo>
                  <a:pt x="88" y="180"/>
                </a:lnTo>
                <a:lnTo>
                  <a:pt x="96" y="177"/>
                </a:lnTo>
                <a:lnTo>
                  <a:pt x="104" y="172"/>
                </a:lnTo>
                <a:lnTo>
                  <a:pt x="112" y="166"/>
                </a:lnTo>
                <a:lnTo>
                  <a:pt x="123" y="161"/>
                </a:lnTo>
                <a:lnTo>
                  <a:pt x="131" y="156"/>
                </a:lnTo>
                <a:lnTo>
                  <a:pt x="139" y="150"/>
                </a:lnTo>
                <a:lnTo>
                  <a:pt x="147" y="145"/>
                </a:lnTo>
                <a:lnTo>
                  <a:pt x="155" y="139"/>
                </a:lnTo>
                <a:lnTo>
                  <a:pt x="163" y="137"/>
                </a:lnTo>
                <a:lnTo>
                  <a:pt x="171" y="131"/>
                </a:lnTo>
                <a:lnTo>
                  <a:pt x="179" y="126"/>
                </a:lnTo>
                <a:lnTo>
                  <a:pt x="184" y="121"/>
                </a:lnTo>
                <a:lnTo>
                  <a:pt x="192" y="118"/>
                </a:lnTo>
                <a:lnTo>
                  <a:pt x="198" y="113"/>
                </a:lnTo>
                <a:lnTo>
                  <a:pt x="203" y="110"/>
                </a:lnTo>
                <a:lnTo>
                  <a:pt x="208" y="105"/>
                </a:lnTo>
                <a:lnTo>
                  <a:pt x="211" y="102"/>
                </a:lnTo>
                <a:lnTo>
                  <a:pt x="216" y="97"/>
                </a:lnTo>
                <a:lnTo>
                  <a:pt x="219" y="94"/>
                </a:lnTo>
                <a:lnTo>
                  <a:pt x="216" y="86"/>
                </a:lnTo>
                <a:lnTo>
                  <a:pt x="214" y="81"/>
                </a:lnTo>
                <a:lnTo>
                  <a:pt x="211" y="73"/>
                </a:lnTo>
                <a:lnTo>
                  <a:pt x="208" y="70"/>
                </a:lnTo>
                <a:lnTo>
                  <a:pt x="206" y="62"/>
                </a:lnTo>
                <a:lnTo>
                  <a:pt x="203" y="59"/>
                </a:lnTo>
                <a:lnTo>
                  <a:pt x="200" y="54"/>
                </a:lnTo>
                <a:lnTo>
                  <a:pt x="187" y="62"/>
                </a:lnTo>
                <a:lnTo>
                  <a:pt x="187" y="67"/>
                </a:lnTo>
                <a:lnTo>
                  <a:pt x="190" y="70"/>
                </a:lnTo>
                <a:lnTo>
                  <a:pt x="192" y="75"/>
                </a:lnTo>
                <a:lnTo>
                  <a:pt x="192" y="78"/>
                </a:lnTo>
                <a:lnTo>
                  <a:pt x="195" y="83"/>
                </a:lnTo>
                <a:lnTo>
                  <a:pt x="195" y="89"/>
                </a:lnTo>
                <a:lnTo>
                  <a:pt x="195" y="91"/>
                </a:lnTo>
                <a:lnTo>
                  <a:pt x="192" y="91"/>
                </a:lnTo>
                <a:lnTo>
                  <a:pt x="187" y="97"/>
                </a:lnTo>
                <a:lnTo>
                  <a:pt x="182" y="99"/>
                </a:lnTo>
                <a:lnTo>
                  <a:pt x="179" y="99"/>
                </a:lnTo>
                <a:lnTo>
                  <a:pt x="174" y="105"/>
                </a:lnTo>
                <a:lnTo>
                  <a:pt x="168" y="107"/>
                </a:lnTo>
                <a:lnTo>
                  <a:pt x="163" y="110"/>
                </a:lnTo>
                <a:lnTo>
                  <a:pt x="155" y="115"/>
                </a:lnTo>
                <a:lnTo>
                  <a:pt x="149" y="118"/>
                </a:lnTo>
                <a:lnTo>
                  <a:pt x="141" y="123"/>
                </a:lnTo>
                <a:lnTo>
                  <a:pt x="136" y="126"/>
                </a:lnTo>
                <a:lnTo>
                  <a:pt x="128" y="131"/>
                </a:lnTo>
                <a:lnTo>
                  <a:pt x="123" y="137"/>
                </a:lnTo>
                <a:lnTo>
                  <a:pt x="115" y="142"/>
                </a:lnTo>
                <a:lnTo>
                  <a:pt x="107" y="145"/>
                </a:lnTo>
                <a:lnTo>
                  <a:pt x="99" y="150"/>
                </a:lnTo>
                <a:lnTo>
                  <a:pt x="93" y="153"/>
                </a:lnTo>
                <a:lnTo>
                  <a:pt x="85" y="158"/>
                </a:lnTo>
                <a:lnTo>
                  <a:pt x="80" y="161"/>
                </a:lnTo>
                <a:lnTo>
                  <a:pt x="72" y="166"/>
                </a:lnTo>
                <a:lnTo>
                  <a:pt x="67" y="169"/>
                </a:lnTo>
                <a:lnTo>
                  <a:pt x="61" y="172"/>
                </a:lnTo>
                <a:lnTo>
                  <a:pt x="56" y="174"/>
                </a:lnTo>
                <a:lnTo>
                  <a:pt x="50" y="177"/>
                </a:lnTo>
                <a:lnTo>
                  <a:pt x="45" y="180"/>
                </a:lnTo>
                <a:lnTo>
                  <a:pt x="42" y="182"/>
                </a:lnTo>
                <a:lnTo>
                  <a:pt x="37" y="185"/>
                </a:lnTo>
                <a:lnTo>
                  <a:pt x="34" y="185"/>
                </a:lnTo>
                <a:lnTo>
                  <a:pt x="32" y="182"/>
                </a:lnTo>
                <a:lnTo>
                  <a:pt x="29" y="174"/>
                </a:lnTo>
                <a:lnTo>
                  <a:pt x="26" y="166"/>
                </a:lnTo>
                <a:lnTo>
                  <a:pt x="26" y="164"/>
                </a:lnTo>
                <a:lnTo>
                  <a:pt x="29" y="164"/>
                </a:lnTo>
                <a:lnTo>
                  <a:pt x="34" y="158"/>
                </a:lnTo>
                <a:lnTo>
                  <a:pt x="40" y="156"/>
                </a:lnTo>
                <a:lnTo>
                  <a:pt x="45" y="153"/>
                </a:lnTo>
                <a:lnTo>
                  <a:pt x="48" y="150"/>
                </a:lnTo>
                <a:lnTo>
                  <a:pt x="56" y="147"/>
                </a:lnTo>
                <a:lnTo>
                  <a:pt x="59" y="142"/>
                </a:lnTo>
                <a:lnTo>
                  <a:pt x="64" y="139"/>
                </a:lnTo>
                <a:lnTo>
                  <a:pt x="69" y="137"/>
                </a:lnTo>
                <a:lnTo>
                  <a:pt x="72" y="134"/>
                </a:lnTo>
                <a:lnTo>
                  <a:pt x="77" y="129"/>
                </a:lnTo>
                <a:lnTo>
                  <a:pt x="77" y="126"/>
                </a:lnTo>
                <a:lnTo>
                  <a:pt x="72" y="123"/>
                </a:lnTo>
                <a:lnTo>
                  <a:pt x="64" y="121"/>
                </a:lnTo>
                <a:lnTo>
                  <a:pt x="59" y="115"/>
                </a:lnTo>
                <a:lnTo>
                  <a:pt x="59" y="115"/>
                </a:lnTo>
                <a:lnTo>
                  <a:pt x="24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9" name="Freeform 35"/>
          <p:cNvSpPr/>
          <p:nvPr/>
        </p:nvSpPr>
        <p:spPr bwMode="auto">
          <a:xfrm>
            <a:off x="4140200" y="3949700"/>
            <a:ext cx="153988" cy="182563"/>
          </a:xfrm>
          <a:custGeom>
            <a:avLst/>
            <a:gdLst>
              <a:gd name="T0" fmla="*/ 3 w 97"/>
              <a:gd name="T1" fmla="*/ 32 h 115"/>
              <a:gd name="T2" fmla="*/ 0 w 97"/>
              <a:gd name="T3" fmla="*/ 40 h 115"/>
              <a:gd name="T4" fmla="*/ 0 w 97"/>
              <a:gd name="T5" fmla="*/ 51 h 115"/>
              <a:gd name="T6" fmla="*/ 3 w 97"/>
              <a:gd name="T7" fmla="*/ 62 h 115"/>
              <a:gd name="T8" fmla="*/ 14 w 97"/>
              <a:gd name="T9" fmla="*/ 72 h 115"/>
              <a:gd name="T10" fmla="*/ 30 w 97"/>
              <a:gd name="T11" fmla="*/ 75 h 115"/>
              <a:gd name="T12" fmla="*/ 32 w 97"/>
              <a:gd name="T13" fmla="*/ 75 h 115"/>
              <a:gd name="T14" fmla="*/ 35 w 97"/>
              <a:gd name="T15" fmla="*/ 86 h 115"/>
              <a:gd name="T16" fmla="*/ 43 w 97"/>
              <a:gd name="T17" fmla="*/ 102 h 115"/>
              <a:gd name="T18" fmla="*/ 51 w 97"/>
              <a:gd name="T19" fmla="*/ 113 h 115"/>
              <a:gd name="T20" fmla="*/ 59 w 97"/>
              <a:gd name="T21" fmla="*/ 113 h 115"/>
              <a:gd name="T22" fmla="*/ 70 w 97"/>
              <a:gd name="T23" fmla="*/ 113 h 115"/>
              <a:gd name="T24" fmla="*/ 81 w 97"/>
              <a:gd name="T25" fmla="*/ 113 h 115"/>
              <a:gd name="T26" fmla="*/ 89 w 97"/>
              <a:gd name="T27" fmla="*/ 113 h 115"/>
              <a:gd name="T28" fmla="*/ 97 w 97"/>
              <a:gd name="T29" fmla="*/ 94 h 115"/>
              <a:gd name="T30" fmla="*/ 89 w 97"/>
              <a:gd name="T31" fmla="*/ 94 h 115"/>
              <a:gd name="T32" fmla="*/ 78 w 97"/>
              <a:gd name="T33" fmla="*/ 94 h 115"/>
              <a:gd name="T34" fmla="*/ 62 w 97"/>
              <a:gd name="T35" fmla="*/ 91 h 115"/>
              <a:gd name="T36" fmla="*/ 56 w 97"/>
              <a:gd name="T37" fmla="*/ 86 h 115"/>
              <a:gd name="T38" fmla="*/ 56 w 97"/>
              <a:gd name="T39" fmla="*/ 78 h 115"/>
              <a:gd name="T40" fmla="*/ 56 w 97"/>
              <a:gd name="T41" fmla="*/ 70 h 115"/>
              <a:gd name="T42" fmla="*/ 62 w 97"/>
              <a:gd name="T43" fmla="*/ 59 h 115"/>
              <a:gd name="T44" fmla="*/ 67 w 97"/>
              <a:gd name="T45" fmla="*/ 51 h 115"/>
              <a:gd name="T46" fmla="*/ 75 w 97"/>
              <a:gd name="T47" fmla="*/ 46 h 115"/>
              <a:gd name="T48" fmla="*/ 81 w 97"/>
              <a:gd name="T49" fmla="*/ 40 h 115"/>
              <a:gd name="T50" fmla="*/ 70 w 97"/>
              <a:gd name="T51" fmla="*/ 43 h 115"/>
              <a:gd name="T52" fmla="*/ 54 w 97"/>
              <a:gd name="T53" fmla="*/ 54 h 115"/>
              <a:gd name="T54" fmla="*/ 40 w 97"/>
              <a:gd name="T55" fmla="*/ 59 h 115"/>
              <a:gd name="T56" fmla="*/ 32 w 97"/>
              <a:gd name="T57" fmla="*/ 59 h 115"/>
              <a:gd name="T58" fmla="*/ 30 w 97"/>
              <a:gd name="T59" fmla="*/ 48 h 115"/>
              <a:gd name="T60" fmla="*/ 32 w 97"/>
              <a:gd name="T61" fmla="*/ 35 h 115"/>
              <a:gd name="T62" fmla="*/ 35 w 97"/>
              <a:gd name="T63" fmla="*/ 27 h 115"/>
              <a:gd name="T64" fmla="*/ 38 w 97"/>
              <a:gd name="T65" fmla="*/ 22 h 115"/>
              <a:gd name="T66" fmla="*/ 3 w 97"/>
              <a:gd name="T67" fmla="*/ 32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7" h="115">
                <a:moveTo>
                  <a:pt x="3" y="32"/>
                </a:moveTo>
                <a:lnTo>
                  <a:pt x="3" y="32"/>
                </a:lnTo>
                <a:lnTo>
                  <a:pt x="3" y="38"/>
                </a:lnTo>
                <a:lnTo>
                  <a:pt x="0" y="40"/>
                </a:lnTo>
                <a:lnTo>
                  <a:pt x="0" y="46"/>
                </a:lnTo>
                <a:lnTo>
                  <a:pt x="0" y="51"/>
                </a:lnTo>
                <a:lnTo>
                  <a:pt x="0" y="56"/>
                </a:lnTo>
                <a:lnTo>
                  <a:pt x="3" y="62"/>
                </a:lnTo>
                <a:lnTo>
                  <a:pt x="6" y="67"/>
                </a:lnTo>
                <a:lnTo>
                  <a:pt x="14" y="72"/>
                </a:lnTo>
                <a:lnTo>
                  <a:pt x="22" y="75"/>
                </a:lnTo>
                <a:lnTo>
                  <a:pt x="30" y="75"/>
                </a:lnTo>
                <a:lnTo>
                  <a:pt x="32" y="75"/>
                </a:lnTo>
                <a:lnTo>
                  <a:pt x="32" y="75"/>
                </a:lnTo>
                <a:lnTo>
                  <a:pt x="32" y="81"/>
                </a:lnTo>
                <a:lnTo>
                  <a:pt x="35" y="86"/>
                </a:lnTo>
                <a:lnTo>
                  <a:pt x="40" y="94"/>
                </a:lnTo>
                <a:lnTo>
                  <a:pt x="43" y="102"/>
                </a:lnTo>
                <a:lnTo>
                  <a:pt x="48" y="107"/>
                </a:lnTo>
                <a:lnTo>
                  <a:pt x="51" y="113"/>
                </a:lnTo>
                <a:lnTo>
                  <a:pt x="56" y="115"/>
                </a:lnTo>
                <a:lnTo>
                  <a:pt x="59" y="113"/>
                </a:lnTo>
                <a:lnTo>
                  <a:pt x="64" y="113"/>
                </a:lnTo>
                <a:lnTo>
                  <a:pt x="70" y="113"/>
                </a:lnTo>
                <a:lnTo>
                  <a:pt x="75" y="113"/>
                </a:lnTo>
                <a:lnTo>
                  <a:pt x="81" y="113"/>
                </a:lnTo>
                <a:lnTo>
                  <a:pt x="86" y="113"/>
                </a:lnTo>
                <a:lnTo>
                  <a:pt x="89" y="113"/>
                </a:lnTo>
                <a:lnTo>
                  <a:pt x="89" y="113"/>
                </a:lnTo>
                <a:lnTo>
                  <a:pt x="97" y="94"/>
                </a:lnTo>
                <a:lnTo>
                  <a:pt x="94" y="94"/>
                </a:lnTo>
                <a:lnTo>
                  <a:pt x="89" y="94"/>
                </a:lnTo>
                <a:lnTo>
                  <a:pt x="83" y="94"/>
                </a:lnTo>
                <a:lnTo>
                  <a:pt x="78" y="94"/>
                </a:lnTo>
                <a:lnTo>
                  <a:pt x="70" y="94"/>
                </a:lnTo>
                <a:lnTo>
                  <a:pt x="62" y="91"/>
                </a:lnTo>
                <a:lnTo>
                  <a:pt x="59" y="89"/>
                </a:lnTo>
                <a:lnTo>
                  <a:pt x="56" y="86"/>
                </a:lnTo>
                <a:lnTo>
                  <a:pt x="56" y="81"/>
                </a:lnTo>
                <a:lnTo>
                  <a:pt x="56" y="78"/>
                </a:lnTo>
                <a:lnTo>
                  <a:pt x="56" y="72"/>
                </a:lnTo>
                <a:lnTo>
                  <a:pt x="56" y="70"/>
                </a:lnTo>
                <a:lnTo>
                  <a:pt x="59" y="62"/>
                </a:lnTo>
                <a:lnTo>
                  <a:pt x="62" y="59"/>
                </a:lnTo>
                <a:lnTo>
                  <a:pt x="64" y="54"/>
                </a:lnTo>
                <a:lnTo>
                  <a:pt x="67" y="51"/>
                </a:lnTo>
                <a:lnTo>
                  <a:pt x="72" y="48"/>
                </a:lnTo>
                <a:lnTo>
                  <a:pt x="75" y="46"/>
                </a:lnTo>
                <a:lnTo>
                  <a:pt x="83" y="40"/>
                </a:lnTo>
                <a:lnTo>
                  <a:pt x="81" y="40"/>
                </a:lnTo>
                <a:lnTo>
                  <a:pt x="75" y="40"/>
                </a:lnTo>
                <a:lnTo>
                  <a:pt x="70" y="43"/>
                </a:lnTo>
                <a:lnTo>
                  <a:pt x="62" y="48"/>
                </a:lnTo>
                <a:lnTo>
                  <a:pt x="54" y="54"/>
                </a:lnTo>
                <a:lnTo>
                  <a:pt x="46" y="56"/>
                </a:lnTo>
                <a:lnTo>
                  <a:pt x="40" y="59"/>
                </a:lnTo>
                <a:lnTo>
                  <a:pt x="32" y="59"/>
                </a:lnTo>
                <a:lnTo>
                  <a:pt x="32" y="59"/>
                </a:lnTo>
                <a:lnTo>
                  <a:pt x="30" y="54"/>
                </a:lnTo>
                <a:lnTo>
                  <a:pt x="30" y="48"/>
                </a:lnTo>
                <a:lnTo>
                  <a:pt x="32" y="40"/>
                </a:lnTo>
                <a:lnTo>
                  <a:pt x="32" y="35"/>
                </a:lnTo>
                <a:lnTo>
                  <a:pt x="32" y="30"/>
                </a:lnTo>
                <a:lnTo>
                  <a:pt x="35" y="27"/>
                </a:lnTo>
                <a:lnTo>
                  <a:pt x="35" y="22"/>
                </a:lnTo>
                <a:lnTo>
                  <a:pt x="38" y="22"/>
                </a:lnTo>
                <a:lnTo>
                  <a:pt x="30" y="0"/>
                </a:lnTo>
                <a:lnTo>
                  <a:pt x="3" y="32"/>
                </a:lnTo>
                <a:lnTo>
                  <a:pt x="3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0" name="Freeform 36"/>
          <p:cNvSpPr/>
          <p:nvPr/>
        </p:nvSpPr>
        <p:spPr bwMode="auto">
          <a:xfrm>
            <a:off x="1579563" y="3992563"/>
            <a:ext cx="2578100" cy="742950"/>
          </a:xfrm>
          <a:custGeom>
            <a:avLst/>
            <a:gdLst>
              <a:gd name="T0" fmla="*/ 102 w 1624"/>
              <a:gd name="T1" fmla="*/ 150 h 468"/>
              <a:gd name="T2" fmla="*/ 140 w 1624"/>
              <a:gd name="T3" fmla="*/ 171 h 468"/>
              <a:gd name="T4" fmla="*/ 164 w 1624"/>
              <a:gd name="T5" fmla="*/ 182 h 468"/>
              <a:gd name="T6" fmla="*/ 190 w 1624"/>
              <a:gd name="T7" fmla="*/ 209 h 468"/>
              <a:gd name="T8" fmla="*/ 225 w 1624"/>
              <a:gd name="T9" fmla="*/ 238 h 468"/>
              <a:gd name="T10" fmla="*/ 276 w 1624"/>
              <a:gd name="T11" fmla="*/ 278 h 468"/>
              <a:gd name="T12" fmla="*/ 337 w 1624"/>
              <a:gd name="T13" fmla="*/ 321 h 468"/>
              <a:gd name="T14" fmla="*/ 410 w 1624"/>
              <a:gd name="T15" fmla="*/ 361 h 468"/>
              <a:gd name="T16" fmla="*/ 498 w 1624"/>
              <a:gd name="T17" fmla="*/ 398 h 468"/>
              <a:gd name="T18" fmla="*/ 597 w 1624"/>
              <a:gd name="T19" fmla="*/ 431 h 468"/>
              <a:gd name="T20" fmla="*/ 704 w 1624"/>
              <a:gd name="T21" fmla="*/ 447 h 468"/>
              <a:gd name="T22" fmla="*/ 824 w 1624"/>
              <a:gd name="T23" fmla="*/ 449 h 468"/>
              <a:gd name="T24" fmla="*/ 953 w 1624"/>
              <a:gd name="T25" fmla="*/ 433 h 468"/>
              <a:gd name="T26" fmla="*/ 1073 w 1624"/>
              <a:gd name="T27" fmla="*/ 401 h 468"/>
              <a:gd name="T28" fmla="*/ 1183 w 1624"/>
              <a:gd name="T29" fmla="*/ 361 h 468"/>
              <a:gd name="T30" fmla="*/ 1282 w 1624"/>
              <a:gd name="T31" fmla="*/ 310 h 468"/>
              <a:gd name="T32" fmla="*/ 1365 w 1624"/>
              <a:gd name="T33" fmla="*/ 257 h 468"/>
              <a:gd name="T34" fmla="*/ 1439 w 1624"/>
              <a:gd name="T35" fmla="*/ 203 h 468"/>
              <a:gd name="T36" fmla="*/ 1498 w 1624"/>
              <a:gd name="T37" fmla="*/ 150 h 468"/>
              <a:gd name="T38" fmla="*/ 1546 w 1624"/>
              <a:gd name="T39" fmla="*/ 99 h 468"/>
              <a:gd name="T40" fmla="*/ 1584 w 1624"/>
              <a:gd name="T41" fmla="*/ 59 h 468"/>
              <a:gd name="T42" fmla="*/ 1608 w 1624"/>
              <a:gd name="T43" fmla="*/ 32 h 468"/>
              <a:gd name="T44" fmla="*/ 1624 w 1624"/>
              <a:gd name="T45" fmla="*/ 37 h 468"/>
              <a:gd name="T46" fmla="*/ 1600 w 1624"/>
              <a:gd name="T47" fmla="*/ 67 h 468"/>
              <a:gd name="T48" fmla="*/ 1568 w 1624"/>
              <a:gd name="T49" fmla="*/ 102 h 468"/>
              <a:gd name="T50" fmla="*/ 1525 w 1624"/>
              <a:gd name="T51" fmla="*/ 150 h 468"/>
              <a:gd name="T52" fmla="*/ 1469 w 1624"/>
              <a:gd name="T53" fmla="*/ 203 h 468"/>
              <a:gd name="T54" fmla="*/ 1399 w 1624"/>
              <a:gd name="T55" fmla="*/ 259 h 468"/>
              <a:gd name="T56" fmla="*/ 1319 w 1624"/>
              <a:gd name="T57" fmla="*/ 316 h 468"/>
              <a:gd name="T58" fmla="*/ 1231 w 1624"/>
              <a:gd name="T59" fmla="*/ 366 h 468"/>
              <a:gd name="T60" fmla="*/ 1126 w 1624"/>
              <a:gd name="T61" fmla="*/ 412 h 468"/>
              <a:gd name="T62" fmla="*/ 1017 w 1624"/>
              <a:gd name="T63" fmla="*/ 444 h 468"/>
              <a:gd name="T64" fmla="*/ 896 w 1624"/>
              <a:gd name="T65" fmla="*/ 463 h 468"/>
              <a:gd name="T66" fmla="*/ 779 w 1624"/>
              <a:gd name="T67" fmla="*/ 468 h 468"/>
              <a:gd name="T68" fmla="*/ 672 w 1624"/>
              <a:gd name="T69" fmla="*/ 460 h 468"/>
              <a:gd name="T70" fmla="*/ 576 w 1624"/>
              <a:gd name="T71" fmla="*/ 441 h 468"/>
              <a:gd name="T72" fmla="*/ 493 w 1624"/>
              <a:gd name="T73" fmla="*/ 417 h 468"/>
              <a:gd name="T74" fmla="*/ 415 w 1624"/>
              <a:gd name="T75" fmla="*/ 385 h 468"/>
              <a:gd name="T76" fmla="*/ 348 w 1624"/>
              <a:gd name="T77" fmla="*/ 348 h 468"/>
              <a:gd name="T78" fmla="*/ 289 w 1624"/>
              <a:gd name="T79" fmla="*/ 313 h 468"/>
              <a:gd name="T80" fmla="*/ 241 w 1624"/>
              <a:gd name="T81" fmla="*/ 275 h 468"/>
              <a:gd name="T82" fmla="*/ 198 w 1624"/>
              <a:gd name="T83" fmla="*/ 241 h 468"/>
              <a:gd name="T84" fmla="*/ 166 w 1624"/>
              <a:gd name="T85" fmla="*/ 209 h 468"/>
              <a:gd name="T86" fmla="*/ 140 w 1624"/>
              <a:gd name="T87" fmla="*/ 193 h 468"/>
              <a:gd name="T88" fmla="*/ 107 w 1624"/>
              <a:gd name="T89" fmla="*/ 177 h 468"/>
              <a:gd name="T90" fmla="*/ 83 w 1624"/>
              <a:gd name="T91" fmla="*/ 152 h 468"/>
              <a:gd name="T92" fmla="*/ 78 w 1624"/>
              <a:gd name="T93" fmla="*/ 136 h 468"/>
              <a:gd name="T94" fmla="*/ 35 w 1624"/>
              <a:gd name="T95" fmla="*/ 123 h 468"/>
              <a:gd name="T96" fmla="*/ 14 w 1624"/>
              <a:gd name="T97" fmla="*/ 88 h 468"/>
              <a:gd name="T98" fmla="*/ 0 w 1624"/>
              <a:gd name="T99" fmla="*/ 54 h 468"/>
              <a:gd name="T100" fmla="*/ 33 w 1624"/>
              <a:gd name="T101" fmla="*/ 11 h 468"/>
              <a:gd name="T102" fmla="*/ 65 w 1624"/>
              <a:gd name="T103" fmla="*/ 0 h 468"/>
              <a:gd name="T104" fmla="*/ 99 w 1624"/>
              <a:gd name="T105" fmla="*/ 13 h 468"/>
              <a:gd name="T106" fmla="*/ 126 w 1624"/>
              <a:gd name="T107" fmla="*/ 27 h 468"/>
              <a:gd name="T108" fmla="*/ 99 w 1624"/>
              <a:gd name="T109" fmla="*/ 27 h 468"/>
              <a:gd name="T110" fmla="*/ 65 w 1624"/>
              <a:gd name="T111" fmla="*/ 21 h 468"/>
              <a:gd name="T112" fmla="*/ 30 w 1624"/>
              <a:gd name="T113" fmla="*/ 40 h 468"/>
              <a:gd name="T114" fmla="*/ 33 w 1624"/>
              <a:gd name="T115" fmla="*/ 80 h 468"/>
              <a:gd name="T116" fmla="*/ 54 w 1624"/>
              <a:gd name="T117" fmla="*/ 112 h 468"/>
              <a:gd name="T118" fmla="*/ 86 w 1624"/>
              <a:gd name="T119" fmla="*/ 115 h 468"/>
              <a:gd name="T120" fmla="*/ 123 w 1624"/>
              <a:gd name="T121" fmla="*/ 118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4" h="468">
                <a:moveTo>
                  <a:pt x="102" y="126"/>
                </a:moveTo>
                <a:lnTo>
                  <a:pt x="102" y="128"/>
                </a:lnTo>
                <a:lnTo>
                  <a:pt x="102" y="131"/>
                </a:lnTo>
                <a:lnTo>
                  <a:pt x="102" y="136"/>
                </a:lnTo>
                <a:lnTo>
                  <a:pt x="102" y="142"/>
                </a:lnTo>
                <a:lnTo>
                  <a:pt x="102" y="150"/>
                </a:lnTo>
                <a:lnTo>
                  <a:pt x="105" y="155"/>
                </a:lnTo>
                <a:lnTo>
                  <a:pt x="110" y="160"/>
                </a:lnTo>
                <a:lnTo>
                  <a:pt x="115" y="166"/>
                </a:lnTo>
                <a:lnTo>
                  <a:pt x="123" y="169"/>
                </a:lnTo>
                <a:lnTo>
                  <a:pt x="132" y="171"/>
                </a:lnTo>
                <a:lnTo>
                  <a:pt x="140" y="171"/>
                </a:lnTo>
                <a:lnTo>
                  <a:pt x="145" y="174"/>
                </a:lnTo>
                <a:lnTo>
                  <a:pt x="150" y="174"/>
                </a:lnTo>
                <a:lnTo>
                  <a:pt x="156" y="177"/>
                </a:lnTo>
                <a:lnTo>
                  <a:pt x="158" y="177"/>
                </a:lnTo>
                <a:lnTo>
                  <a:pt x="161" y="177"/>
                </a:lnTo>
                <a:lnTo>
                  <a:pt x="164" y="182"/>
                </a:lnTo>
                <a:lnTo>
                  <a:pt x="169" y="185"/>
                </a:lnTo>
                <a:lnTo>
                  <a:pt x="174" y="193"/>
                </a:lnTo>
                <a:lnTo>
                  <a:pt x="177" y="195"/>
                </a:lnTo>
                <a:lnTo>
                  <a:pt x="180" y="198"/>
                </a:lnTo>
                <a:lnTo>
                  <a:pt x="185" y="203"/>
                </a:lnTo>
                <a:lnTo>
                  <a:pt x="190" y="209"/>
                </a:lnTo>
                <a:lnTo>
                  <a:pt x="196" y="211"/>
                </a:lnTo>
                <a:lnTo>
                  <a:pt x="198" y="217"/>
                </a:lnTo>
                <a:lnTo>
                  <a:pt x="206" y="222"/>
                </a:lnTo>
                <a:lnTo>
                  <a:pt x="212" y="227"/>
                </a:lnTo>
                <a:lnTo>
                  <a:pt x="217" y="233"/>
                </a:lnTo>
                <a:lnTo>
                  <a:pt x="225" y="238"/>
                </a:lnTo>
                <a:lnTo>
                  <a:pt x="233" y="246"/>
                </a:lnTo>
                <a:lnTo>
                  <a:pt x="238" y="251"/>
                </a:lnTo>
                <a:lnTo>
                  <a:pt x="247" y="257"/>
                </a:lnTo>
                <a:lnTo>
                  <a:pt x="257" y="265"/>
                </a:lnTo>
                <a:lnTo>
                  <a:pt x="265" y="270"/>
                </a:lnTo>
                <a:lnTo>
                  <a:pt x="276" y="278"/>
                </a:lnTo>
                <a:lnTo>
                  <a:pt x="284" y="286"/>
                </a:lnTo>
                <a:lnTo>
                  <a:pt x="295" y="292"/>
                </a:lnTo>
                <a:lnTo>
                  <a:pt x="303" y="300"/>
                </a:lnTo>
                <a:lnTo>
                  <a:pt x="316" y="305"/>
                </a:lnTo>
                <a:lnTo>
                  <a:pt x="324" y="313"/>
                </a:lnTo>
                <a:lnTo>
                  <a:pt x="337" y="321"/>
                </a:lnTo>
                <a:lnTo>
                  <a:pt x="348" y="329"/>
                </a:lnTo>
                <a:lnTo>
                  <a:pt x="362" y="334"/>
                </a:lnTo>
                <a:lnTo>
                  <a:pt x="372" y="342"/>
                </a:lnTo>
                <a:lnTo>
                  <a:pt x="386" y="348"/>
                </a:lnTo>
                <a:lnTo>
                  <a:pt x="396" y="356"/>
                </a:lnTo>
                <a:lnTo>
                  <a:pt x="410" y="361"/>
                </a:lnTo>
                <a:lnTo>
                  <a:pt x="423" y="369"/>
                </a:lnTo>
                <a:lnTo>
                  <a:pt x="439" y="374"/>
                </a:lnTo>
                <a:lnTo>
                  <a:pt x="452" y="382"/>
                </a:lnTo>
                <a:lnTo>
                  <a:pt x="469" y="388"/>
                </a:lnTo>
                <a:lnTo>
                  <a:pt x="482" y="393"/>
                </a:lnTo>
                <a:lnTo>
                  <a:pt x="498" y="398"/>
                </a:lnTo>
                <a:lnTo>
                  <a:pt x="514" y="404"/>
                </a:lnTo>
                <a:lnTo>
                  <a:pt x="530" y="412"/>
                </a:lnTo>
                <a:lnTo>
                  <a:pt x="546" y="415"/>
                </a:lnTo>
                <a:lnTo>
                  <a:pt x="562" y="420"/>
                </a:lnTo>
                <a:lnTo>
                  <a:pt x="578" y="425"/>
                </a:lnTo>
                <a:lnTo>
                  <a:pt x="597" y="431"/>
                </a:lnTo>
                <a:lnTo>
                  <a:pt x="613" y="433"/>
                </a:lnTo>
                <a:lnTo>
                  <a:pt x="632" y="436"/>
                </a:lnTo>
                <a:lnTo>
                  <a:pt x="650" y="439"/>
                </a:lnTo>
                <a:lnTo>
                  <a:pt x="666" y="441"/>
                </a:lnTo>
                <a:lnTo>
                  <a:pt x="685" y="444"/>
                </a:lnTo>
                <a:lnTo>
                  <a:pt x="704" y="447"/>
                </a:lnTo>
                <a:lnTo>
                  <a:pt x="723" y="449"/>
                </a:lnTo>
                <a:lnTo>
                  <a:pt x="744" y="449"/>
                </a:lnTo>
                <a:lnTo>
                  <a:pt x="763" y="449"/>
                </a:lnTo>
                <a:lnTo>
                  <a:pt x="784" y="449"/>
                </a:lnTo>
                <a:lnTo>
                  <a:pt x="803" y="449"/>
                </a:lnTo>
                <a:lnTo>
                  <a:pt x="824" y="449"/>
                </a:lnTo>
                <a:lnTo>
                  <a:pt x="846" y="447"/>
                </a:lnTo>
                <a:lnTo>
                  <a:pt x="867" y="447"/>
                </a:lnTo>
                <a:lnTo>
                  <a:pt x="888" y="444"/>
                </a:lnTo>
                <a:lnTo>
                  <a:pt x="910" y="441"/>
                </a:lnTo>
                <a:lnTo>
                  <a:pt x="931" y="439"/>
                </a:lnTo>
                <a:lnTo>
                  <a:pt x="953" y="433"/>
                </a:lnTo>
                <a:lnTo>
                  <a:pt x="974" y="428"/>
                </a:lnTo>
                <a:lnTo>
                  <a:pt x="995" y="425"/>
                </a:lnTo>
                <a:lnTo>
                  <a:pt x="1014" y="420"/>
                </a:lnTo>
                <a:lnTo>
                  <a:pt x="1036" y="415"/>
                </a:lnTo>
                <a:lnTo>
                  <a:pt x="1054" y="409"/>
                </a:lnTo>
                <a:lnTo>
                  <a:pt x="1073" y="401"/>
                </a:lnTo>
                <a:lnTo>
                  <a:pt x="1092" y="396"/>
                </a:lnTo>
                <a:lnTo>
                  <a:pt x="1110" y="388"/>
                </a:lnTo>
                <a:lnTo>
                  <a:pt x="1129" y="382"/>
                </a:lnTo>
                <a:lnTo>
                  <a:pt x="1148" y="374"/>
                </a:lnTo>
                <a:lnTo>
                  <a:pt x="1167" y="369"/>
                </a:lnTo>
                <a:lnTo>
                  <a:pt x="1183" y="361"/>
                </a:lnTo>
                <a:lnTo>
                  <a:pt x="1201" y="353"/>
                </a:lnTo>
                <a:lnTo>
                  <a:pt x="1217" y="345"/>
                </a:lnTo>
                <a:lnTo>
                  <a:pt x="1233" y="337"/>
                </a:lnTo>
                <a:lnTo>
                  <a:pt x="1250" y="329"/>
                </a:lnTo>
                <a:lnTo>
                  <a:pt x="1266" y="318"/>
                </a:lnTo>
                <a:lnTo>
                  <a:pt x="1282" y="310"/>
                </a:lnTo>
                <a:lnTo>
                  <a:pt x="1295" y="302"/>
                </a:lnTo>
                <a:lnTo>
                  <a:pt x="1311" y="294"/>
                </a:lnTo>
                <a:lnTo>
                  <a:pt x="1324" y="284"/>
                </a:lnTo>
                <a:lnTo>
                  <a:pt x="1338" y="275"/>
                </a:lnTo>
                <a:lnTo>
                  <a:pt x="1351" y="265"/>
                </a:lnTo>
                <a:lnTo>
                  <a:pt x="1365" y="257"/>
                </a:lnTo>
                <a:lnTo>
                  <a:pt x="1378" y="249"/>
                </a:lnTo>
                <a:lnTo>
                  <a:pt x="1391" y="238"/>
                </a:lnTo>
                <a:lnTo>
                  <a:pt x="1405" y="230"/>
                </a:lnTo>
                <a:lnTo>
                  <a:pt x="1415" y="222"/>
                </a:lnTo>
                <a:lnTo>
                  <a:pt x="1429" y="211"/>
                </a:lnTo>
                <a:lnTo>
                  <a:pt x="1439" y="203"/>
                </a:lnTo>
                <a:lnTo>
                  <a:pt x="1450" y="193"/>
                </a:lnTo>
                <a:lnTo>
                  <a:pt x="1461" y="185"/>
                </a:lnTo>
                <a:lnTo>
                  <a:pt x="1472" y="174"/>
                </a:lnTo>
                <a:lnTo>
                  <a:pt x="1480" y="166"/>
                </a:lnTo>
                <a:lnTo>
                  <a:pt x="1490" y="158"/>
                </a:lnTo>
                <a:lnTo>
                  <a:pt x="1498" y="150"/>
                </a:lnTo>
                <a:lnTo>
                  <a:pt x="1509" y="139"/>
                </a:lnTo>
                <a:lnTo>
                  <a:pt x="1517" y="134"/>
                </a:lnTo>
                <a:lnTo>
                  <a:pt x="1525" y="123"/>
                </a:lnTo>
                <a:lnTo>
                  <a:pt x="1533" y="115"/>
                </a:lnTo>
                <a:lnTo>
                  <a:pt x="1538" y="107"/>
                </a:lnTo>
                <a:lnTo>
                  <a:pt x="1546" y="99"/>
                </a:lnTo>
                <a:lnTo>
                  <a:pt x="1554" y="94"/>
                </a:lnTo>
                <a:lnTo>
                  <a:pt x="1560" y="86"/>
                </a:lnTo>
                <a:lnTo>
                  <a:pt x="1565" y="80"/>
                </a:lnTo>
                <a:lnTo>
                  <a:pt x="1573" y="72"/>
                </a:lnTo>
                <a:lnTo>
                  <a:pt x="1579" y="67"/>
                </a:lnTo>
                <a:lnTo>
                  <a:pt x="1584" y="59"/>
                </a:lnTo>
                <a:lnTo>
                  <a:pt x="1587" y="54"/>
                </a:lnTo>
                <a:lnTo>
                  <a:pt x="1592" y="48"/>
                </a:lnTo>
                <a:lnTo>
                  <a:pt x="1595" y="45"/>
                </a:lnTo>
                <a:lnTo>
                  <a:pt x="1600" y="40"/>
                </a:lnTo>
                <a:lnTo>
                  <a:pt x="1603" y="35"/>
                </a:lnTo>
                <a:lnTo>
                  <a:pt x="1608" y="32"/>
                </a:lnTo>
                <a:lnTo>
                  <a:pt x="1611" y="24"/>
                </a:lnTo>
                <a:lnTo>
                  <a:pt x="1616" y="21"/>
                </a:lnTo>
                <a:lnTo>
                  <a:pt x="1619" y="16"/>
                </a:lnTo>
                <a:lnTo>
                  <a:pt x="1619" y="16"/>
                </a:lnTo>
                <a:lnTo>
                  <a:pt x="1624" y="37"/>
                </a:lnTo>
                <a:lnTo>
                  <a:pt x="1624" y="37"/>
                </a:lnTo>
                <a:lnTo>
                  <a:pt x="1621" y="40"/>
                </a:lnTo>
                <a:lnTo>
                  <a:pt x="1619" y="45"/>
                </a:lnTo>
                <a:lnTo>
                  <a:pt x="1613" y="54"/>
                </a:lnTo>
                <a:lnTo>
                  <a:pt x="1608" y="56"/>
                </a:lnTo>
                <a:lnTo>
                  <a:pt x="1605" y="62"/>
                </a:lnTo>
                <a:lnTo>
                  <a:pt x="1600" y="67"/>
                </a:lnTo>
                <a:lnTo>
                  <a:pt x="1597" y="72"/>
                </a:lnTo>
                <a:lnTo>
                  <a:pt x="1592" y="78"/>
                </a:lnTo>
                <a:lnTo>
                  <a:pt x="1587" y="83"/>
                </a:lnTo>
                <a:lnTo>
                  <a:pt x="1581" y="88"/>
                </a:lnTo>
                <a:lnTo>
                  <a:pt x="1576" y="96"/>
                </a:lnTo>
                <a:lnTo>
                  <a:pt x="1568" y="102"/>
                </a:lnTo>
                <a:lnTo>
                  <a:pt x="1562" y="110"/>
                </a:lnTo>
                <a:lnTo>
                  <a:pt x="1554" y="118"/>
                </a:lnTo>
                <a:lnTo>
                  <a:pt x="1549" y="126"/>
                </a:lnTo>
                <a:lnTo>
                  <a:pt x="1541" y="134"/>
                </a:lnTo>
                <a:lnTo>
                  <a:pt x="1533" y="142"/>
                </a:lnTo>
                <a:lnTo>
                  <a:pt x="1525" y="150"/>
                </a:lnTo>
                <a:lnTo>
                  <a:pt x="1517" y="158"/>
                </a:lnTo>
                <a:lnTo>
                  <a:pt x="1506" y="169"/>
                </a:lnTo>
                <a:lnTo>
                  <a:pt x="1498" y="177"/>
                </a:lnTo>
                <a:lnTo>
                  <a:pt x="1488" y="185"/>
                </a:lnTo>
                <a:lnTo>
                  <a:pt x="1480" y="195"/>
                </a:lnTo>
                <a:lnTo>
                  <a:pt x="1469" y="203"/>
                </a:lnTo>
                <a:lnTo>
                  <a:pt x="1458" y="214"/>
                </a:lnTo>
                <a:lnTo>
                  <a:pt x="1447" y="222"/>
                </a:lnTo>
                <a:lnTo>
                  <a:pt x="1437" y="233"/>
                </a:lnTo>
                <a:lnTo>
                  <a:pt x="1423" y="241"/>
                </a:lnTo>
                <a:lnTo>
                  <a:pt x="1413" y="251"/>
                </a:lnTo>
                <a:lnTo>
                  <a:pt x="1399" y="259"/>
                </a:lnTo>
                <a:lnTo>
                  <a:pt x="1389" y="270"/>
                </a:lnTo>
                <a:lnTo>
                  <a:pt x="1375" y="278"/>
                </a:lnTo>
                <a:lnTo>
                  <a:pt x="1362" y="289"/>
                </a:lnTo>
                <a:lnTo>
                  <a:pt x="1348" y="297"/>
                </a:lnTo>
                <a:lnTo>
                  <a:pt x="1335" y="308"/>
                </a:lnTo>
                <a:lnTo>
                  <a:pt x="1319" y="316"/>
                </a:lnTo>
                <a:lnTo>
                  <a:pt x="1306" y="324"/>
                </a:lnTo>
                <a:lnTo>
                  <a:pt x="1290" y="332"/>
                </a:lnTo>
                <a:lnTo>
                  <a:pt x="1276" y="342"/>
                </a:lnTo>
                <a:lnTo>
                  <a:pt x="1260" y="350"/>
                </a:lnTo>
                <a:lnTo>
                  <a:pt x="1244" y="358"/>
                </a:lnTo>
                <a:lnTo>
                  <a:pt x="1231" y="366"/>
                </a:lnTo>
                <a:lnTo>
                  <a:pt x="1215" y="374"/>
                </a:lnTo>
                <a:lnTo>
                  <a:pt x="1196" y="382"/>
                </a:lnTo>
                <a:lnTo>
                  <a:pt x="1180" y="390"/>
                </a:lnTo>
                <a:lnTo>
                  <a:pt x="1164" y="398"/>
                </a:lnTo>
                <a:lnTo>
                  <a:pt x="1145" y="404"/>
                </a:lnTo>
                <a:lnTo>
                  <a:pt x="1126" y="412"/>
                </a:lnTo>
                <a:lnTo>
                  <a:pt x="1110" y="417"/>
                </a:lnTo>
                <a:lnTo>
                  <a:pt x="1092" y="423"/>
                </a:lnTo>
                <a:lnTo>
                  <a:pt x="1073" y="431"/>
                </a:lnTo>
                <a:lnTo>
                  <a:pt x="1054" y="436"/>
                </a:lnTo>
                <a:lnTo>
                  <a:pt x="1036" y="441"/>
                </a:lnTo>
                <a:lnTo>
                  <a:pt x="1017" y="444"/>
                </a:lnTo>
                <a:lnTo>
                  <a:pt x="998" y="449"/>
                </a:lnTo>
                <a:lnTo>
                  <a:pt x="977" y="452"/>
                </a:lnTo>
                <a:lnTo>
                  <a:pt x="958" y="455"/>
                </a:lnTo>
                <a:lnTo>
                  <a:pt x="937" y="457"/>
                </a:lnTo>
                <a:lnTo>
                  <a:pt x="918" y="463"/>
                </a:lnTo>
                <a:lnTo>
                  <a:pt x="896" y="463"/>
                </a:lnTo>
                <a:lnTo>
                  <a:pt x="875" y="465"/>
                </a:lnTo>
                <a:lnTo>
                  <a:pt x="856" y="465"/>
                </a:lnTo>
                <a:lnTo>
                  <a:pt x="835" y="468"/>
                </a:lnTo>
                <a:lnTo>
                  <a:pt x="816" y="468"/>
                </a:lnTo>
                <a:lnTo>
                  <a:pt x="797" y="468"/>
                </a:lnTo>
                <a:lnTo>
                  <a:pt x="779" y="468"/>
                </a:lnTo>
                <a:lnTo>
                  <a:pt x="760" y="468"/>
                </a:lnTo>
                <a:lnTo>
                  <a:pt x="741" y="465"/>
                </a:lnTo>
                <a:lnTo>
                  <a:pt x="725" y="465"/>
                </a:lnTo>
                <a:lnTo>
                  <a:pt x="707" y="463"/>
                </a:lnTo>
                <a:lnTo>
                  <a:pt x="691" y="463"/>
                </a:lnTo>
                <a:lnTo>
                  <a:pt x="672" y="460"/>
                </a:lnTo>
                <a:lnTo>
                  <a:pt x="656" y="457"/>
                </a:lnTo>
                <a:lnTo>
                  <a:pt x="640" y="455"/>
                </a:lnTo>
                <a:lnTo>
                  <a:pt x="624" y="452"/>
                </a:lnTo>
                <a:lnTo>
                  <a:pt x="608" y="449"/>
                </a:lnTo>
                <a:lnTo>
                  <a:pt x="592" y="444"/>
                </a:lnTo>
                <a:lnTo>
                  <a:pt x="576" y="441"/>
                </a:lnTo>
                <a:lnTo>
                  <a:pt x="562" y="439"/>
                </a:lnTo>
                <a:lnTo>
                  <a:pt x="546" y="433"/>
                </a:lnTo>
                <a:lnTo>
                  <a:pt x="533" y="431"/>
                </a:lnTo>
                <a:lnTo>
                  <a:pt x="519" y="425"/>
                </a:lnTo>
                <a:lnTo>
                  <a:pt x="506" y="423"/>
                </a:lnTo>
                <a:lnTo>
                  <a:pt x="493" y="417"/>
                </a:lnTo>
                <a:lnTo>
                  <a:pt x="479" y="412"/>
                </a:lnTo>
                <a:lnTo>
                  <a:pt x="463" y="407"/>
                </a:lnTo>
                <a:lnTo>
                  <a:pt x="452" y="401"/>
                </a:lnTo>
                <a:lnTo>
                  <a:pt x="439" y="396"/>
                </a:lnTo>
                <a:lnTo>
                  <a:pt x="426" y="390"/>
                </a:lnTo>
                <a:lnTo>
                  <a:pt x="415" y="385"/>
                </a:lnTo>
                <a:lnTo>
                  <a:pt x="404" y="380"/>
                </a:lnTo>
                <a:lnTo>
                  <a:pt x="391" y="374"/>
                </a:lnTo>
                <a:lnTo>
                  <a:pt x="380" y="369"/>
                </a:lnTo>
                <a:lnTo>
                  <a:pt x="370" y="361"/>
                </a:lnTo>
                <a:lnTo>
                  <a:pt x="359" y="356"/>
                </a:lnTo>
                <a:lnTo>
                  <a:pt x="348" y="348"/>
                </a:lnTo>
                <a:lnTo>
                  <a:pt x="337" y="342"/>
                </a:lnTo>
                <a:lnTo>
                  <a:pt x="329" y="337"/>
                </a:lnTo>
                <a:lnTo>
                  <a:pt x="319" y="332"/>
                </a:lnTo>
                <a:lnTo>
                  <a:pt x="308" y="324"/>
                </a:lnTo>
                <a:lnTo>
                  <a:pt x="300" y="318"/>
                </a:lnTo>
                <a:lnTo>
                  <a:pt x="289" y="313"/>
                </a:lnTo>
                <a:lnTo>
                  <a:pt x="281" y="305"/>
                </a:lnTo>
                <a:lnTo>
                  <a:pt x="273" y="300"/>
                </a:lnTo>
                <a:lnTo>
                  <a:pt x="265" y="294"/>
                </a:lnTo>
                <a:lnTo>
                  <a:pt x="257" y="286"/>
                </a:lnTo>
                <a:lnTo>
                  <a:pt x="249" y="281"/>
                </a:lnTo>
                <a:lnTo>
                  <a:pt x="241" y="275"/>
                </a:lnTo>
                <a:lnTo>
                  <a:pt x="233" y="270"/>
                </a:lnTo>
                <a:lnTo>
                  <a:pt x="225" y="262"/>
                </a:lnTo>
                <a:lnTo>
                  <a:pt x="220" y="257"/>
                </a:lnTo>
                <a:lnTo>
                  <a:pt x="212" y="251"/>
                </a:lnTo>
                <a:lnTo>
                  <a:pt x="206" y="246"/>
                </a:lnTo>
                <a:lnTo>
                  <a:pt x="198" y="241"/>
                </a:lnTo>
                <a:lnTo>
                  <a:pt x="193" y="235"/>
                </a:lnTo>
                <a:lnTo>
                  <a:pt x="188" y="230"/>
                </a:lnTo>
                <a:lnTo>
                  <a:pt x="182" y="222"/>
                </a:lnTo>
                <a:lnTo>
                  <a:pt x="177" y="219"/>
                </a:lnTo>
                <a:lnTo>
                  <a:pt x="172" y="214"/>
                </a:lnTo>
                <a:lnTo>
                  <a:pt x="166" y="209"/>
                </a:lnTo>
                <a:lnTo>
                  <a:pt x="161" y="203"/>
                </a:lnTo>
                <a:lnTo>
                  <a:pt x="156" y="201"/>
                </a:lnTo>
                <a:lnTo>
                  <a:pt x="153" y="195"/>
                </a:lnTo>
                <a:lnTo>
                  <a:pt x="150" y="195"/>
                </a:lnTo>
                <a:lnTo>
                  <a:pt x="142" y="193"/>
                </a:lnTo>
                <a:lnTo>
                  <a:pt x="140" y="193"/>
                </a:lnTo>
                <a:lnTo>
                  <a:pt x="134" y="190"/>
                </a:lnTo>
                <a:lnTo>
                  <a:pt x="129" y="187"/>
                </a:lnTo>
                <a:lnTo>
                  <a:pt x="123" y="187"/>
                </a:lnTo>
                <a:lnTo>
                  <a:pt x="118" y="182"/>
                </a:lnTo>
                <a:lnTo>
                  <a:pt x="113" y="182"/>
                </a:lnTo>
                <a:lnTo>
                  <a:pt x="107" y="177"/>
                </a:lnTo>
                <a:lnTo>
                  <a:pt x="102" y="174"/>
                </a:lnTo>
                <a:lnTo>
                  <a:pt x="97" y="171"/>
                </a:lnTo>
                <a:lnTo>
                  <a:pt x="94" y="169"/>
                </a:lnTo>
                <a:lnTo>
                  <a:pt x="89" y="163"/>
                </a:lnTo>
                <a:lnTo>
                  <a:pt x="89" y="160"/>
                </a:lnTo>
                <a:lnTo>
                  <a:pt x="83" y="152"/>
                </a:lnTo>
                <a:lnTo>
                  <a:pt x="81" y="147"/>
                </a:lnTo>
                <a:lnTo>
                  <a:pt x="81" y="142"/>
                </a:lnTo>
                <a:lnTo>
                  <a:pt x="81" y="139"/>
                </a:lnTo>
                <a:lnTo>
                  <a:pt x="78" y="139"/>
                </a:lnTo>
                <a:lnTo>
                  <a:pt x="81" y="139"/>
                </a:lnTo>
                <a:lnTo>
                  <a:pt x="78" y="136"/>
                </a:lnTo>
                <a:lnTo>
                  <a:pt x="73" y="136"/>
                </a:lnTo>
                <a:lnTo>
                  <a:pt x="65" y="134"/>
                </a:lnTo>
                <a:lnTo>
                  <a:pt x="59" y="134"/>
                </a:lnTo>
                <a:lnTo>
                  <a:pt x="49" y="128"/>
                </a:lnTo>
                <a:lnTo>
                  <a:pt x="43" y="126"/>
                </a:lnTo>
                <a:lnTo>
                  <a:pt x="35" y="123"/>
                </a:lnTo>
                <a:lnTo>
                  <a:pt x="33" y="118"/>
                </a:lnTo>
                <a:lnTo>
                  <a:pt x="27" y="110"/>
                </a:lnTo>
                <a:lnTo>
                  <a:pt x="22" y="102"/>
                </a:lnTo>
                <a:lnTo>
                  <a:pt x="19" y="96"/>
                </a:lnTo>
                <a:lnTo>
                  <a:pt x="16" y="94"/>
                </a:lnTo>
                <a:lnTo>
                  <a:pt x="14" y="88"/>
                </a:lnTo>
                <a:lnTo>
                  <a:pt x="11" y="83"/>
                </a:lnTo>
                <a:lnTo>
                  <a:pt x="8" y="78"/>
                </a:lnTo>
                <a:lnTo>
                  <a:pt x="6" y="72"/>
                </a:lnTo>
                <a:lnTo>
                  <a:pt x="3" y="70"/>
                </a:lnTo>
                <a:lnTo>
                  <a:pt x="3" y="64"/>
                </a:lnTo>
                <a:lnTo>
                  <a:pt x="0" y="54"/>
                </a:lnTo>
                <a:lnTo>
                  <a:pt x="6" y="48"/>
                </a:lnTo>
                <a:lnTo>
                  <a:pt x="8" y="40"/>
                </a:lnTo>
                <a:lnTo>
                  <a:pt x="14" y="29"/>
                </a:lnTo>
                <a:lnTo>
                  <a:pt x="19" y="24"/>
                </a:lnTo>
                <a:lnTo>
                  <a:pt x="25" y="16"/>
                </a:lnTo>
                <a:lnTo>
                  <a:pt x="33" y="11"/>
                </a:lnTo>
                <a:lnTo>
                  <a:pt x="38" y="5"/>
                </a:lnTo>
                <a:lnTo>
                  <a:pt x="46" y="3"/>
                </a:lnTo>
                <a:lnTo>
                  <a:pt x="51" y="0"/>
                </a:lnTo>
                <a:lnTo>
                  <a:pt x="54" y="0"/>
                </a:lnTo>
                <a:lnTo>
                  <a:pt x="59" y="0"/>
                </a:lnTo>
                <a:lnTo>
                  <a:pt x="65" y="0"/>
                </a:lnTo>
                <a:lnTo>
                  <a:pt x="70" y="3"/>
                </a:lnTo>
                <a:lnTo>
                  <a:pt x="75" y="3"/>
                </a:lnTo>
                <a:lnTo>
                  <a:pt x="81" y="5"/>
                </a:lnTo>
                <a:lnTo>
                  <a:pt x="89" y="8"/>
                </a:lnTo>
                <a:lnTo>
                  <a:pt x="94" y="11"/>
                </a:lnTo>
                <a:lnTo>
                  <a:pt x="99" y="13"/>
                </a:lnTo>
                <a:lnTo>
                  <a:pt x="105" y="13"/>
                </a:lnTo>
                <a:lnTo>
                  <a:pt x="110" y="16"/>
                </a:lnTo>
                <a:lnTo>
                  <a:pt x="115" y="19"/>
                </a:lnTo>
                <a:lnTo>
                  <a:pt x="121" y="21"/>
                </a:lnTo>
                <a:lnTo>
                  <a:pt x="123" y="24"/>
                </a:lnTo>
                <a:lnTo>
                  <a:pt x="126" y="27"/>
                </a:lnTo>
                <a:lnTo>
                  <a:pt x="126" y="29"/>
                </a:lnTo>
                <a:lnTo>
                  <a:pt x="126" y="35"/>
                </a:lnTo>
                <a:lnTo>
                  <a:pt x="121" y="37"/>
                </a:lnTo>
                <a:lnTo>
                  <a:pt x="115" y="35"/>
                </a:lnTo>
                <a:lnTo>
                  <a:pt x="107" y="32"/>
                </a:lnTo>
                <a:lnTo>
                  <a:pt x="99" y="27"/>
                </a:lnTo>
                <a:lnTo>
                  <a:pt x="89" y="27"/>
                </a:lnTo>
                <a:lnTo>
                  <a:pt x="86" y="24"/>
                </a:lnTo>
                <a:lnTo>
                  <a:pt x="81" y="24"/>
                </a:lnTo>
                <a:lnTo>
                  <a:pt x="75" y="21"/>
                </a:lnTo>
                <a:lnTo>
                  <a:pt x="73" y="21"/>
                </a:lnTo>
                <a:lnTo>
                  <a:pt x="65" y="21"/>
                </a:lnTo>
                <a:lnTo>
                  <a:pt x="57" y="27"/>
                </a:lnTo>
                <a:lnTo>
                  <a:pt x="51" y="29"/>
                </a:lnTo>
                <a:lnTo>
                  <a:pt x="46" y="32"/>
                </a:lnTo>
                <a:lnTo>
                  <a:pt x="38" y="35"/>
                </a:lnTo>
                <a:lnTo>
                  <a:pt x="35" y="37"/>
                </a:lnTo>
                <a:lnTo>
                  <a:pt x="30" y="40"/>
                </a:lnTo>
                <a:lnTo>
                  <a:pt x="27" y="45"/>
                </a:lnTo>
                <a:lnTo>
                  <a:pt x="27" y="48"/>
                </a:lnTo>
                <a:lnTo>
                  <a:pt x="27" y="56"/>
                </a:lnTo>
                <a:lnTo>
                  <a:pt x="27" y="64"/>
                </a:lnTo>
                <a:lnTo>
                  <a:pt x="30" y="72"/>
                </a:lnTo>
                <a:lnTo>
                  <a:pt x="33" y="80"/>
                </a:lnTo>
                <a:lnTo>
                  <a:pt x="35" y="88"/>
                </a:lnTo>
                <a:lnTo>
                  <a:pt x="38" y="96"/>
                </a:lnTo>
                <a:lnTo>
                  <a:pt x="43" y="102"/>
                </a:lnTo>
                <a:lnTo>
                  <a:pt x="49" y="110"/>
                </a:lnTo>
                <a:lnTo>
                  <a:pt x="51" y="112"/>
                </a:lnTo>
                <a:lnTo>
                  <a:pt x="54" y="112"/>
                </a:lnTo>
                <a:lnTo>
                  <a:pt x="57" y="112"/>
                </a:lnTo>
                <a:lnTo>
                  <a:pt x="62" y="115"/>
                </a:lnTo>
                <a:lnTo>
                  <a:pt x="67" y="115"/>
                </a:lnTo>
                <a:lnTo>
                  <a:pt x="73" y="115"/>
                </a:lnTo>
                <a:lnTo>
                  <a:pt x="81" y="115"/>
                </a:lnTo>
                <a:lnTo>
                  <a:pt x="86" y="115"/>
                </a:lnTo>
                <a:lnTo>
                  <a:pt x="94" y="118"/>
                </a:lnTo>
                <a:lnTo>
                  <a:pt x="99" y="118"/>
                </a:lnTo>
                <a:lnTo>
                  <a:pt x="107" y="118"/>
                </a:lnTo>
                <a:lnTo>
                  <a:pt x="113" y="118"/>
                </a:lnTo>
                <a:lnTo>
                  <a:pt x="118" y="118"/>
                </a:lnTo>
                <a:lnTo>
                  <a:pt x="123" y="118"/>
                </a:lnTo>
                <a:lnTo>
                  <a:pt x="126" y="118"/>
                </a:lnTo>
                <a:lnTo>
                  <a:pt x="129" y="118"/>
                </a:lnTo>
                <a:lnTo>
                  <a:pt x="129" y="118"/>
                </a:lnTo>
                <a:lnTo>
                  <a:pt x="102" y="126"/>
                </a:lnTo>
                <a:lnTo>
                  <a:pt x="102" y="1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1" name="Freeform 37"/>
          <p:cNvSpPr/>
          <p:nvPr/>
        </p:nvSpPr>
        <p:spPr bwMode="auto">
          <a:xfrm>
            <a:off x="1528763" y="3873500"/>
            <a:ext cx="1176337" cy="623888"/>
          </a:xfrm>
          <a:custGeom>
            <a:avLst/>
            <a:gdLst>
              <a:gd name="T0" fmla="*/ 206 w 741"/>
              <a:gd name="T1" fmla="*/ 195 h 393"/>
              <a:gd name="T2" fmla="*/ 212 w 741"/>
              <a:gd name="T3" fmla="*/ 174 h 393"/>
              <a:gd name="T4" fmla="*/ 217 w 741"/>
              <a:gd name="T5" fmla="*/ 147 h 393"/>
              <a:gd name="T6" fmla="*/ 222 w 741"/>
              <a:gd name="T7" fmla="*/ 120 h 393"/>
              <a:gd name="T8" fmla="*/ 220 w 741"/>
              <a:gd name="T9" fmla="*/ 88 h 393"/>
              <a:gd name="T10" fmla="*/ 209 w 741"/>
              <a:gd name="T11" fmla="*/ 67 h 393"/>
              <a:gd name="T12" fmla="*/ 188 w 741"/>
              <a:gd name="T13" fmla="*/ 48 h 393"/>
              <a:gd name="T14" fmla="*/ 161 w 741"/>
              <a:gd name="T15" fmla="*/ 32 h 393"/>
              <a:gd name="T16" fmla="*/ 137 w 741"/>
              <a:gd name="T17" fmla="*/ 24 h 393"/>
              <a:gd name="T18" fmla="*/ 115 w 741"/>
              <a:gd name="T19" fmla="*/ 22 h 393"/>
              <a:gd name="T20" fmla="*/ 94 w 741"/>
              <a:gd name="T21" fmla="*/ 24 h 393"/>
              <a:gd name="T22" fmla="*/ 78 w 741"/>
              <a:gd name="T23" fmla="*/ 46 h 393"/>
              <a:gd name="T24" fmla="*/ 75 w 741"/>
              <a:gd name="T25" fmla="*/ 64 h 393"/>
              <a:gd name="T26" fmla="*/ 78 w 741"/>
              <a:gd name="T27" fmla="*/ 80 h 393"/>
              <a:gd name="T28" fmla="*/ 54 w 741"/>
              <a:gd name="T29" fmla="*/ 72 h 393"/>
              <a:gd name="T30" fmla="*/ 38 w 741"/>
              <a:gd name="T31" fmla="*/ 70 h 393"/>
              <a:gd name="T32" fmla="*/ 24 w 741"/>
              <a:gd name="T33" fmla="*/ 91 h 393"/>
              <a:gd name="T34" fmla="*/ 27 w 741"/>
              <a:gd name="T35" fmla="*/ 115 h 393"/>
              <a:gd name="T36" fmla="*/ 46 w 741"/>
              <a:gd name="T37" fmla="*/ 150 h 393"/>
              <a:gd name="T38" fmla="*/ 22 w 741"/>
              <a:gd name="T39" fmla="*/ 142 h 393"/>
              <a:gd name="T40" fmla="*/ 11 w 741"/>
              <a:gd name="T41" fmla="*/ 126 h 393"/>
              <a:gd name="T42" fmla="*/ 3 w 741"/>
              <a:gd name="T43" fmla="*/ 99 h 393"/>
              <a:gd name="T44" fmla="*/ 8 w 741"/>
              <a:gd name="T45" fmla="*/ 67 h 393"/>
              <a:gd name="T46" fmla="*/ 27 w 741"/>
              <a:gd name="T47" fmla="*/ 54 h 393"/>
              <a:gd name="T48" fmla="*/ 54 w 741"/>
              <a:gd name="T49" fmla="*/ 48 h 393"/>
              <a:gd name="T50" fmla="*/ 57 w 741"/>
              <a:gd name="T51" fmla="*/ 35 h 393"/>
              <a:gd name="T52" fmla="*/ 67 w 741"/>
              <a:gd name="T53" fmla="*/ 11 h 393"/>
              <a:gd name="T54" fmla="*/ 91 w 741"/>
              <a:gd name="T55" fmla="*/ 0 h 393"/>
              <a:gd name="T56" fmla="*/ 121 w 741"/>
              <a:gd name="T57" fmla="*/ 6 h 393"/>
              <a:gd name="T58" fmla="*/ 139 w 741"/>
              <a:gd name="T59" fmla="*/ 11 h 393"/>
              <a:gd name="T60" fmla="*/ 158 w 741"/>
              <a:gd name="T61" fmla="*/ 16 h 393"/>
              <a:gd name="T62" fmla="*/ 180 w 741"/>
              <a:gd name="T63" fmla="*/ 24 h 393"/>
              <a:gd name="T64" fmla="*/ 209 w 741"/>
              <a:gd name="T65" fmla="*/ 38 h 393"/>
              <a:gd name="T66" fmla="*/ 228 w 741"/>
              <a:gd name="T67" fmla="*/ 67 h 393"/>
              <a:gd name="T68" fmla="*/ 236 w 741"/>
              <a:gd name="T69" fmla="*/ 91 h 393"/>
              <a:gd name="T70" fmla="*/ 238 w 741"/>
              <a:gd name="T71" fmla="*/ 115 h 393"/>
              <a:gd name="T72" fmla="*/ 238 w 741"/>
              <a:gd name="T73" fmla="*/ 147 h 393"/>
              <a:gd name="T74" fmla="*/ 233 w 741"/>
              <a:gd name="T75" fmla="*/ 177 h 393"/>
              <a:gd name="T76" fmla="*/ 230 w 741"/>
              <a:gd name="T77" fmla="*/ 195 h 393"/>
              <a:gd name="T78" fmla="*/ 530 w 741"/>
              <a:gd name="T79" fmla="*/ 367 h 393"/>
              <a:gd name="T80" fmla="*/ 733 w 741"/>
              <a:gd name="T81" fmla="*/ 356 h 393"/>
              <a:gd name="T82" fmla="*/ 709 w 741"/>
              <a:gd name="T83" fmla="*/ 361 h 393"/>
              <a:gd name="T84" fmla="*/ 674 w 741"/>
              <a:gd name="T85" fmla="*/ 367 h 393"/>
              <a:gd name="T86" fmla="*/ 656 w 741"/>
              <a:gd name="T87" fmla="*/ 372 h 393"/>
              <a:gd name="T88" fmla="*/ 634 w 741"/>
              <a:gd name="T89" fmla="*/ 377 h 393"/>
              <a:gd name="T90" fmla="*/ 616 w 741"/>
              <a:gd name="T91" fmla="*/ 380 h 393"/>
              <a:gd name="T92" fmla="*/ 594 w 741"/>
              <a:gd name="T93" fmla="*/ 383 h 393"/>
              <a:gd name="T94" fmla="*/ 575 w 741"/>
              <a:gd name="T95" fmla="*/ 385 h 393"/>
              <a:gd name="T96" fmla="*/ 543 w 741"/>
              <a:gd name="T97" fmla="*/ 393 h 393"/>
              <a:gd name="T98" fmla="*/ 525 w 741"/>
              <a:gd name="T99" fmla="*/ 393 h 393"/>
              <a:gd name="T100" fmla="*/ 509 w 741"/>
              <a:gd name="T101" fmla="*/ 388 h 393"/>
              <a:gd name="T102" fmla="*/ 506 w 741"/>
              <a:gd name="T103" fmla="*/ 375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41" h="393">
                <a:moveTo>
                  <a:pt x="230" y="238"/>
                </a:moveTo>
                <a:lnTo>
                  <a:pt x="206" y="198"/>
                </a:lnTo>
                <a:lnTo>
                  <a:pt x="206" y="198"/>
                </a:lnTo>
                <a:lnTo>
                  <a:pt x="206" y="195"/>
                </a:lnTo>
                <a:lnTo>
                  <a:pt x="206" y="190"/>
                </a:lnTo>
                <a:lnTo>
                  <a:pt x="209" y="187"/>
                </a:lnTo>
                <a:lnTo>
                  <a:pt x="212" y="179"/>
                </a:lnTo>
                <a:lnTo>
                  <a:pt x="212" y="174"/>
                </a:lnTo>
                <a:lnTo>
                  <a:pt x="214" y="163"/>
                </a:lnTo>
                <a:lnTo>
                  <a:pt x="217" y="158"/>
                </a:lnTo>
                <a:lnTo>
                  <a:pt x="217" y="153"/>
                </a:lnTo>
                <a:lnTo>
                  <a:pt x="217" y="147"/>
                </a:lnTo>
                <a:lnTo>
                  <a:pt x="217" y="142"/>
                </a:lnTo>
                <a:lnTo>
                  <a:pt x="220" y="139"/>
                </a:lnTo>
                <a:lnTo>
                  <a:pt x="220" y="129"/>
                </a:lnTo>
                <a:lnTo>
                  <a:pt x="222" y="120"/>
                </a:lnTo>
                <a:lnTo>
                  <a:pt x="222" y="112"/>
                </a:lnTo>
                <a:lnTo>
                  <a:pt x="222" y="104"/>
                </a:lnTo>
                <a:lnTo>
                  <a:pt x="220" y="96"/>
                </a:lnTo>
                <a:lnTo>
                  <a:pt x="220" y="88"/>
                </a:lnTo>
                <a:lnTo>
                  <a:pt x="217" y="83"/>
                </a:lnTo>
                <a:lnTo>
                  <a:pt x="214" y="78"/>
                </a:lnTo>
                <a:lnTo>
                  <a:pt x="212" y="72"/>
                </a:lnTo>
                <a:lnTo>
                  <a:pt x="209" y="67"/>
                </a:lnTo>
                <a:lnTo>
                  <a:pt x="204" y="62"/>
                </a:lnTo>
                <a:lnTo>
                  <a:pt x="198" y="56"/>
                </a:lnTo>
                <a:lnTo>
                  <a:pt x="193" y="51"/>
                </a:lnTo>
                <a:lnTo>
                  <a:pt x="188" y="48"/>
                </a:lnTo>
                <a:lnTo>
                  <a:pt x="182" y="43"/>
                </a:lnTo>
                <a:lnTo>
                  <a:pt x="174" y="40"/>
                </a:lnTo>
                <a:lnTo>
                  <a:pt x="169" y="35"/>
                </a:lnTo>
                <a:lnTo>
                  <a:pt x="161" y="32"/>
                </a:lnTo>
                <a:lnTo>
                  <a:pt x="155" y="30"/>
                </a:lnTo>
                <a:lnTo>
                  <a:pt x="150" y="27"/>
                </a:lnTo>
                <a:lnTo>
                  <a:pt x="142" y="24"/>
                </a:lnTo>
                <a:lnTo>
                  <a:pt x="137" y="24"/>
                </a:lnTo>
                <a:lnTo>
                  <a:pt x="129" y="24"/>
                </a:lnTo>
                <a:lnTo>
                  <a:pt x="123" y="22"/>
                </a:lnTo>
                <a:lnTo>
                  <a:pt x="118" y="22"/>
                </a:lnTo>
                <a:lnTo>
                  <a:pt x="115" y="22"/>
                </a:lnTo>
                <a:lnTo>
                  <a:pt x="107" y="22"/>
                </a:lnTo>
                <a:lnTo>
                  <a:pt x="102" y="22"/>
                </a:lnTo>
                <a:lnTo>
                  <a:pt x="97" y="22"/>
                </a:lnTo>
                <a:lnTo>
                  <a:pt x="94" y="24"/>
                </a:lnTo>
                <a:lnTo>
                  <a:pt x="89" y="27"/>
                </a:lnTo>
                <a:lnTo>
                  <a:pt x="83" y="32"/>
                </a:lnTo>
                <a:lnTo>
                  <a:pt x="81" y="35"/>
                </a:lnTo>
                <a:lnTo>
                  <a:pt x="78" y="46"/>
                </a:lnTo>
                <a:lnTo>
                  <a:pt x="75" y="48"/>
                </a:lnTo>
                <a:lnTo>
                  <a:pt x="75" y="54"/>
                </a:lnTo>
                <a:lnTo>
                  <a:pt x="75" y="59"/>
                </a:lnTo>
                <a:lnTo>
                  <a:pt x="75" y="64"/>
                </a:lnTo>
                <a:lnTo>
                  <a:pt x="75" y="67"/>
                </a:lnTo>
                <a:lnTo>
                  <a:pt x="75" y="72"/>
                </a:lnTo>
                <a:lnTo>
                  <a:pt x="75" y="78"/>
                </a:lnTo>
                <a:lnTo>
                  <a:pt x="78" y="80"/>
                </a:lnTo>
                <a:lnTo>
                  <a:pt x="78" y="88"/>
                </a:lnTo>
                <a:lnTo>
                  <a:pt x="78" y="88"/>
                </a:lnTo>
                <a:lnTo>
                  <a:pt x="65" y="99"/>
                </a:lnTo>
                <a:lnTo>
                  <a:pt x="54" y="72"/>
                </a:lnTo>
                <a:lnTo>
                  <a:pt x="51" y="72"/>
                </a:lnTo>
                <a:lnTo>
                  <a:pt x="46" y="70"/>
                </a:lnTo>
                <a:lnTo>
                  <a:pt x="40" y="70"/>
                </a:lnTo>
                <a:lnTo>
                  <a:pt x="38" y="70"/>
                </a:lnTo>
                <a:lnTo>
                  <a:pt x="35" y="72"/>
                </a:lnTo>
                <a:lnTo>
                  <a:pt x="30" y="78"/>
                </a:lnTo>
                <a:lnTo>
                  <a:pt x="27" y="86"/>
                </a:lnTo>
                <a:lnTo>
                  <a:pt x="24" y="91"/>
                </a:lnTo>
                <a:lnTo>
                  <a:pt x="22" y="96"/>
                </a:lnTo>
                <a:lnTo>
                  <a:pt x="24" y="104"/>
                </a:lnTo>
                <a:lnTo>
                  <a:pt x="24" y="110"/>
                </a:lnTo>
                <a:lnTo>
                  <a:pt x="27" y="115"/>
                </a:lnTo>
                <a:lnTo>
                  <a:pt x="32" y="120"/>
                </a:lnTo>
                <a:lnTo>
                  <a:pt x="40" y="123"/>
                </a:lnTo>
                <a:lnTo>
                  <a:pt x="48" y="150"/>
                </a:lnTo>
                <a:lnTo>
                  <a:pt x="46" y="150"/>
                </a:lnTo>
                <a:lnTo>
                  <a:pt x="40" y="150"/>
                </a:lnTo>
                <a:lnTo>
                  <a:pt x="35" y="147"/>
                </a:lnTo>
                <a:lnTo>
                  <a:pt x="30" y="145"/>
                </a:lnTo>
                <a:lnTo>
                  <a:pt x="22" y="142"/>
                </a:lnTo>
                <a:lnTo>
                  <a:pt x="16" y="139"/>
                </a:lnTo>
                <a:lnTo>
                  <a:pt x="14" y="134"/>
                </a:lnTo>
                <a:lnTo>
                  <a:pt x="11" y="131"/>
                </a:lnTo>
                <a:lnTo>
                  <a:pt x="11" y="126"/>
                </a:lnTo>
                <a:lnTo>
                  <a:pt x="8" y="120"/>
                </a:lnTo>
                <a:lnTo>
                  <a:pt x="6" y="115"/>
                </a:lnTo>
                <a:lnTo>
                  <a:pt x="6" y="107"/>
                </a:lnTo>
                <a:lnTo>
                  <a:pt x="3" y="99"/>
                </a:lnTo>
                <a:lnTo>
                  <a:pt x="0" y="91"/>
                </a:lnTo>
                <a:lnTo>
                  <a:pt x="0" y="83"/>
                </a:lnTo>
                <a:lnTo>
                  <a:pt x="3" y="75"/>
                </a:lnTo>
                <a:lnTo>
                  <a:pt x="8" y="67"/>
                </a:lnTo>
                <a:lnTo>
                  <a:pt x="16" y="62"/>
                </a:lnTo>
                <a:lnTo>
                  <a:pt x="19" y="59"/>
                </a:lnTo>
                <a:lnTo>
                  <a:pt x="24" y="56"/>
                </a:lnTo>
                <a:lnTo>
                  <a:pt x="27" y="54"/>
                </a:lnTo>
                <a:lnTo>
                  <a:pt x="32" y="54"/>
                </a:lnTo>
                <a:lnTo>
                  <a:pt x="40" y="48"/>
                </a:lnTo>
                <a:lnTo>
                  <a:pt x="48" y="48"/>
                </a:lnTo>
                <a:lnTo>
                  <a:pt x="54" y="48"/>
                </a:lnTo>
                <a:lnTo>
                  <a:pt x="57" y="48"/>
                </a:lnTo>
                <a:lnTo>
                  <a:pt x="57" y="46"/>
                </a:lnTo>
                <a:lnTo>
                  <a:pt x="57" y="43"/>
                </a:lnTo>
                <a:lnTo>
                  <a:pt x="57" y="35"/>
                </a:lnTo>
                <a:lnTo>
                  <a:pt x="59" y="30"/>
                </a:lnTo>
                <a:lnTo>
                  <a:pt x="59" y="24"/>
                </a:lnTo>
                <a:lnTo>
                  <a:pt x="65" y="16"/>
                </a:lnTo>
                <a:lnTo>
                  <a:pt x="67" y="11"/>
                </a:lnTo>
                <a:lnTo>
                  <a:pt x="75" y="6"/>
                </a:lnTo>
                <a:lnTo>
                  <a:pt x="81" y="3"/>
                </a:lnTo>
                <a:lnTo>
                  <a:pt x="83" y="3"/>
                </a:lnTo>
                <a:lnTo>
                  <a:pt x="91" y="0"/>
                </a:lnTo>
                <a:lnTo>
                  <a:pt x="99" y="3"/>
                </a:lnTo>
                <a:lnTo>
                  <a:pt x="107" y="3"/>
                </a:lnTo>
                <a:lnTo>
                  <a:pt x="115" y="6"/>
                </a:lnTo>
                <a:lnTo>
                  <a:pt x="121" y="6"/>
                </a:lnTo>
                <a:lnTo>
                  <a:pt x="126" y="6"/>
                </a:lnTo>
                <a:lnTo>
                  <a:pt x="131" y="8"/>
                </a:lnTo>
                <a:lnTo>
                  <a:pt x="134" y="11"/>
                </a:lnTo>
                <a:lnTo>
                  <a:pt x="139" y="11"/>
                </a:lnTo>
                <a:lnTo>
                  <a:pt x="145" y="14"/>
                </a:lnTo>
                <a:lnTo>
                  <a:pt x="147" y="14"/>
                </a:lnTo>
                <a:lnTo>
                  <a:pt x="153" y="16"/>
                </a:lnTo>
                <a:lnTo>
                  <a:pt x="158" y="16"/>
                </a:lnTo>
                <a:lnTo>
                  <a:pt x="164" y="19"/>
                </a:lnTo>
                <a:lnTo>
                  <a:pt x="169" y="19"/>
                </a:lnTo>
                <a:lnTo>
                  <a:pt x="174" y="22"/>
                </a:lnTo>
                <a:lnTo>
                  <a:pt x="180" y="24"/>
                </a:lnTo>
                <a:lnTo>
                  <a:pt x="188" y="27"/>
                </a:lnTo>
                <a:lnTo>
                  <a:pt x="196" y="30"/>
                </a:lnTo>
                <a:lnTo>
                  <a:pt x="201" y="35"/>
                </a:lnTo>
                <a:lnTo>
                  <a:pt x="209" y="38"/>
                </a:lnTo>
                <a:lnTo>
                  <a:pt x="217" y="46"/>
                </a:lnTo>
                <a:lnTo>
                  <a:pt x="222" y="51"/>
                </a:lnTo>
                <a:lnTo>
                  <a:pt x="228" y="59"/>
                </a:lnTo>
                <a:lnTo>
                  <a:pt x="228" y="67"/>
                </a:lnTo>
                <a:lnTo>
                  <a:pt x="233" y="75"/>
                </a:lnTo>
                <a:lnTo>
                  <a:pt x="233" y="80"/>
                </a:lnTo>
                <a:lnTo>
                  <a:pt x="236" y="86"/>
                </a:lnTo>
                <a:lnTo>
                  <a:pt x="236" y="91"/>
                </a:lnTo>
                <a:lnTo>
                  <a:pt x="238" y="96"/>
                </a:lnTo>
                <a:lnTo>
                  <a:pt x="238" y="102"/>
                </a:lnTo>
                <a:lnTo>
                  <a:pt x="238" y="107"/>
                </a:lnTo>
                <a:lnTo>
                  <a:pt x="238" y="115"/>
                </a:lnTo>
                <a:lnTo>
                  <a:pt x="241" y="123"/>
                </a:lnTo>
                <a:lnTo>
                  <a:pt x="238" y="129"/>
                </a:lnTo>
                <a:lnTo>
                  <a:pt x="238" y="139"/>
                </a:lnTo>
                <a:lnTo>
                  <a:pt x="238" y="147"/>
                </a:lnTo>
                <a:lnTo>
                  <a:pt x="238" y="155"/>
                </a:lnTo>
                <a:lnTo>
                  <a:pt x="236" y="163"/>
                </a:lnTo>
                <a:lnTo>
                  <a:pt x="236" y="171"/>
                </a:lnTo>
                <a:lnTo>
                  <a:pt x="233" y="177"/>
                </a:lnTo>
                <a:lnTo>
                  <a:pt x="233" y="185"/>
                </a:lnTo>
                <a:lnTo>
                  <a:pt x="233" y="187"/>
                </a:lnTo>
                <a:lnTo>
                  <a:pt x="230" y="193"/>
                </a:lnTo>
                <a:lnTo>
                  <a:pt x="230" y="195"/>
                </a:lnTo>
                <a:lnTo>
                  <a:pt x="230" y="195"/>
                </a:lnTo>
                <a:lnTo>
                  <a:pt x="238" y="214"/>
                </a:lnTo>
                <a:lnTo>
                  <a:pt x="260" y="203"/>
                </a:lnTo>
                <a:lnTo>
                  <a:pt x="530" y="367"/>
                </a:lnTo>
                <a:lnTo>
                  <a:pt x="709" y="337"/>
                </a:lnTo>
                <a:lnTo>
                  <a:pt x="741" y="356"/>
                </a:lnTo>
                <a:lnTo>
                  <a:pt x="739" y="356"/>
                </a:lnTo>
                <a:lnTo>
                  <a:pt x="733" y="356"/>
                </a:lnTo>
                <a:lnTo>
                  <a:pt x="728" y="356"/>
                </a:lnTo>
                <a:lnTo>
                  <a:pt x="723" y="359"/>
                </a:lnTo>
                <a:lnTo>
                  <a:pt x="714" y="359"/>
                </a:lnTo>
                <a:lnTo>
                  <a:pt x="709" y="361"/>
                </a:lnTo>
                <a:lnTo>
                  <a:pt x="701" y="364"/>
                </a:lnTo>
                <a:lnTo>
                  <a:pt x="693" y="364"/>
                </a:lnTo>
                <a:lnTo>
                  <a:pt x="682" y="367"/>
                </a:lnTo>
                <a:lnTo>
                  <a:pt x="674" y="367"/>
                </a:lnTo>
                <a:lnTo>
                  <a:pt x="669" y="367"/>
                </a:lnTo>
                <a:lnTo>
                  <a:pt x="664" y="369"/>
                </a:lnTo>
                <a:lnTo>
                  <a:pt x="658" y="369"/>
                </a:lnTo>
                <a:lnTo>
                  <a:pt x="656" y="372"/>
                </a:lnTo>
                <a:lnTo>
                  <a:pt x="650" y="372"/>
                </a:lnTo>
                <a:lnTo>
                  <a:pt x="645" y="375"/>
                </a:lnTo>
                <a:lnTo>
                  <a:pt x="640" y="375"/>
                </a:lnTo>
                <a:lnTo>
                  <a:pt x="634" y="377"/>
                </a:lnTo>
                <a:lnTo>
                  <a:pt x="629" y="377"/>
                </a:lnTo>
                <a:lnTo>
                  <a:pt x="624" y="377"/>
                </a:lnTo>
                <a:lnTo>
                  <a:pt x="618" y="377"/>
                </a:lnTo>
                <a:lnTo>
                  <a:pt x="616" y="380"/>
                </a:lnTo>
                <a:lnTo>
                  <a:pt x="610" y="380"/>
                </a:lnTo>
                <a:lnTo>
                  <a:pt x="605" y="380"/>
                </a:lnTo>
                <a:lnTo>
                  <a:pt x="599" y="380"/>
                </a:lnTo>
                <a:lnTo>
                  <a:pt x="594" y="383"/>
                </a:lnTo>
                <a:lnTo>
                  <a:pt x="591" y="383"/>
                </a:lnTo>
                <a:lnTo>
                  <a:pt x="586" y="385"/>
                </a:lnTo>
                <a:lnTo>
                  <a:pt x="581" y="385"/>
                </a:lnTo>
                <a:lnTo>
                  <a:pt x="575" y="385"/>
                </a:lnTo>
                <a:lnTo>
                  <a:pt x="567" y="388"/>
                </a:lnTo>
                <a:lnTo>
                  <a:pt x="559" y="391"/>
                </a:lnTo>
                <a:lnTo>
                  <a:pt x="551" y="391"/>
                </a:lnTo>
                <a:lnTo>
                  <a:pt x="543" y="393"/>
                </a:lnTo>
                <a:lnTo>
                  <a:pt x="538" y="393"/>
                </a:lnTo>
                <a:lnTo>
                  <a:pt x="533" y="393"/>
                </a:lnTo>
                <a:lnTo>
                  <a:pt x="527" y="393"/>
                </a:lnTo>
                <a:lnTo>
                  <a:pt x="525" y="393"/>
                </a:lnTo>
                <a:lnTo>
                  <a:pt x="519" y="393"/>
                </a:lnTo>
                <a:lnTo>
                  <a:pt x="519" y="393"/>
                </a:lnTo>
                <a:lnTo>
                  <a:pt x="514" y="391"/>
                </a:lnTo>
                <a:lnTo>
                  <a:pt x="509" y="388"/>
                </a:lnTo>
                <a:lnTo>
                  <a:pt x="506" y="383"/>
                </a:lnTo>
                <a:lnTo>
                  <a:pt x="506" y="380"/>
                </a:lnTo>
                <a:lnTo>
                  <a:pt x="503" y="377"/>
                </a:lnTo>
                <a:lnTo>
                  <a:pt x="506" y="375"/>
                </a:lnTo>
                <a:lnTo>
                  <a:pt x="254" y="233"/>
                </a:lnTo>
                <a:lnTo>
                  <a:pt x="230" y="238"/>
                </a:lnTo>
                <a:lnTo>
                  <a:pt x="230" y="2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2" name="Freeform 38"/>
          <p:cNvSpPr/>
          <p:nvPr/>
        </p:nvSpPr>
        <p:spPr bwMode="auto">
          <a:xfrm>
            <a:off x="1789113" y="4225925"/>
            <a:ext cx="827087" cy="1090613"/>
          </a:xfrm>
          <a:custGeom>
            <a:avLst/>
            <a:gdLst>
              <a:gd name="T0" fmla="*/ 56 w 521"/>
              <a:gd name="T1" fmla="*/ 13 h 687"/>
              <a:gd name="T2" fmla="*/ 40 w 521"/>
              <a:gd name="T3" fmla="*/ 43 h 687"/>
              <a:gd name="T4" fmla="*/ 24 w 521"/>
              <a:gd name="T5" fmla="*/ 72 h 687"/>
              <a:gd name="T6" fmla="*/ 13 w 521"/>
              <a:gd name="T7" fmla="*/ 99 h 687"/>
              <a:gd name="T8" fmla="*/ 2 w 521"/>
              <a:gd name="T9" fmla="*/ 126 h 687"/>
              <a:gd name="T10" fmla="*/ 8 w 521"/>
              <a:gd name="T11" fmla="*/ 145 h 687"/>
              <a:gd name="T12" fmla="*/ 26 w 521"/>
              <a:gd name="T13" fmla="*/ 171 h 687"/>
              <a:gd name="T14" fmla="*/ 56 w 521"/>
              <a:gd name="T15" fmla="*/ 206 h 687"/>
              <a:gd name="T16" fmla="*/ 93 w 521"/>
              <a:gd name="T17" fmla="*/ 246 h 687"/>
              <a:gd name="T18" fmla="*/ 136 w 521"/>
              <a:gd name="T19" fmla="*/ 286 h 687"/>
              <a:gd name="T20" fmla="*/ 163 w 521"/>
              <a:gd name="T21" fmla="*/ 308 h 687"/>
              <a:gd name="T22" fmla="*/ 187 w 521"/>
              <a:gd name="T23" fmla="*/ 324 h 687"/>
              <a:gd name="T24" fmla="*/ 211 w 521"/>
              <a:gd name="T25" fmla="*/ 334 h 687"/>
              <a:gd name="T26" fmla="*/ 235 w 521"/>
              <a:gd name="T27" fmla="*/ 345 h 687"/>
              <a:gd name="T28" fmla="*/ 259 w 521"/>
              <a:gd name="T29" fmla="*/ 353 h 687"/>
              <a:gd name="T30" fmla="*/ 280 w 521"/>
              <a:gd name="T31" fmla="*/ 361 h 687"/>
              <a:gd name="T32" fmla="*/ 304 w 521"/>
              <a:gd name="T33" fmla="*/ 369 h 687"/>
              <a:gd name="T34" fmla="*/ 339 w 521"/>
              <a:gd name="T35" fmla="*/ 380 h 687"/>
              <a:gd name="T36" fmla="*/ 377 w 521"/>
              <a:gd name="T37" fmla="*/ 391 h 687"/>
              <a:gd name="T38" fmla="*/ 406 w 521"/>
              <a:gd name="T39" fmla="*/ 396 h 687"/>
              <a:gd name="T40" fmla="*/ 422 w 521"/>
              <a:gd name="T41" fmla="*/ 401 h 687"/>
              <a:gd name="T42" fmla="*/ 422 w 521"/>
              <a:gd name="T43" fmla="*/ 425 h 687"/>
              <a:gd name="T44" fmla="*/ 422 w 521"/>
              <a:gd name="T45" fmla="*/ 449 h 687"/>
              <a:gd name="T46" fmla="*/ 422 w 521"/>
              <a:gd name="T47" fmla="*/ 476 h 687"/>
              <a:gd name="T48" fmla="*/ 422 w 521"/>
              <a:gd name="T49" fmla="*/ 508 h 687"/>
              <a:gd name="T50" fmla="*/ 425 w 521"/>
              <a:gd name="T51" fmla="*/ 540 h 687"/>
              <a:gd name="T52" fmla="*/ 425 w 521"/>
              <a:gd name="T53" fmla="*/ 572 h 687"/>
              <a:gd name="T54" fmla="*/ 427 w 521"/>
              <a:gd name="T55" fmla="*/ 604 h 687"/>
              <a:gd name="T56" fmla="*/ 427 w 521"/>
              <a:gd name="T57" fmla="*/ 634 h 687"/>
              <a:gd name="T58" fmla="*/ 430 w 521"/>
              <a:gd name="T59" fmla="*/ 658 h 687"/>
              <a:gd name="T60" fmla="*/ 435 w 521"/>
              <a:gd name="T61" fmla="*/ 682 h 687"/>
              <a:gd name="T62" fmla="*/ 457 w 521"/>
              <a:gd name="T63" fmla="*/ 687 h 687"/>
              <a:gd name="T64" fmla="*/ 484 w 521"/>
              <a:gd name="T65" fmla="*/ 685 h 687"/>
              <a:gd name="T66" fmla="*/ 465 w 521"/>
              <a:gd name="T67" fmla="*/ 658 h 687"/>
              <a:gd name="T68" fmla="*/ 481 w 521"/>
              <a:gd name="T69" fmla="*/ 409 h 687"/>
              <a:gd name="T70" fmla="*/ 497 w 521"/>
              <a:gd name="T71" fmla="*/ 399 h 687"/>
              <a:gd name="T72" fmla="*/ 473 w 521"/>
              <a:gd name="T73" fmla="*/ 366 h 687"/>
              <a:gd name="T74" fmla="*/ 449 w 521"/>
              <a:gd name="T75" fmla="*/ 356 h 687"/>
              <a:gd name="T76" fmla="*/ 422 w 521"/>
              <a:gd name="T77" fmla="*/ 350 h 687"/>
              <a:gd name="T78" fmla="*/ 385 w 521"/>
              <a:gd name="T79" fmla="*/ 342 h 687"/>
              <a:gd name="T80" fmla="*/ 355 w 521"/>
              <a:gd name="T81" fmla="*/ 337 h 687"/>
              <a:gd name="T82" fmla="*/ 331 w 521"/>
              <a:gd name="T83" fmla="*/ 332 h 687"/>
              <a:gd name="T84" fmla="*/ 307 w 521"/>
              <a:gd name="T85" fmla="*/ 324 h 687"/>
              <a:gd name="T86" fmla="*/ 283 w 521"/>
              <a:gd name="T87" fmla="*/ 316 h 687"/>
              <a:gd name="T88" fmla="*/ 259 w 521"/>
              <a:gd name="T89" fmla="*/ 308 h 687"/>
              <a:gd name="T90" fmla="*/ 232 w 521"/>
              <a:gd name="T91" fmla="*/ 294 h 687"/>
              <a:gd name="T92" fmla="*/ 189 w 521"/>
              <a:gd name="T93" fmla="*/ 270 h 687"/>
              <a:gd name="T94" fmla="*/ 144 w 521"/>
              <a:gd name="T95" fmla="*/ 238 h 687"/>
              <a:gd name="T96" fmla="*/ 104 w 521"/>
              <a:gd name="T97" fmla="*/ 201 h 687"/>
              <a:gd name="T98" fmla="*/ 72 w 521"/>
              <a:gd name="T99" fmla="*/ 169 h 687"/>
              <a:gd name="T100" fmla="*/ 45 w 521"/>
              <a:gd name="T101" fmla="*/ 145 h 687"/>
              <a:gd name="T102" fmla="*/ 29 w 521"/>
              <a:gd name="T103" fmla="*/ 123 h 687"/>
              <a:gd name="T104" fmla="*/ 37 w 521"/>
              <a:gd name="T105" fmla="*/ 94 h 687"/>
              <a:gd name="T106" fmla="*/ 48 w 521"/>
              <a:gd name="T107" fmla="*/ 62 h 687"/>
              <a:gd name="T108" fmla="*/ 58 w 521"/>
              <a:gd name="T109" fmla="*/ 38 h 687"/>
              <a:gd name="T110" fmla="*/ 64 w 521"/>
              <a:gd name="T111" fmla="*/ 0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21" h="687">
                <a:moveTo>
                  <a:pt x="64" y="0"/>
                </a:moveTo>
                <a:lnTo>
                  <a:pt x="64" y="0"/>
                </a:lnTo>
                <a:lnTo>
                  <a:pt x="64" y="3"/>
                </a:lnTo>
                <a:lnTo>
                  <a:pt x="58" y="5"/>
                </a:lnTo>
                <a:lnTo>
                  <a:pt x="56" y="13"/>
                </a:lnTo>
                <a:lnTo>
                  <a:pt x="50" y="22"/>
                </a:lnTo>
                <a:lnTo>
                  <a:pt x="48" y="30"/>
                </a:lnTo>
                <a:lnTo>
                  <a:pt x="45" y="35"/>
                </a:lnTo>
                <a:lnTo>
                  <a:pt x="42" y="38"/>
                </a:lnTo>
                <a:lnTo>
                  <a:pt x="40" y="43"/>
                </a:lnTo>
                <a:lnTo>
                  <a:pt x="37" y="48"/>
                </a:lnTo>
                <a:lnTo>
                  <a:pt x="34" y="54"/>
                </a:lnTo>
                <a:lnTo>
                  <a:pt x="32" y="59"/>
                </a:lnTo>
                <a:lnTo>
                  <a:pt x="26" y="64"/>
                </a:lnTo>
                <a:lnTo>
                  <a:pt x="24" y="72"/>
                </a:lnTo>
                <a:lnTo>
                  <a:pt x="24" y="75"/>
                </a:lnTo>
                <a:lnTo>
                  <a:pt x="21" y="83"/>
                </a:lnTo>
                <a:lnTo>
                  <a:pt x="18" y="88"/>
                </a:lnTo>
                <a:lnTo>
                  <a:pt x="16" y="94"/>
                </a:lnTo>
                <a:lnTo>
                  <a:pt x="13" y="99"/>
                </a:lnTo>
                <a:lnTo>
                  <a:pt x="10" y="104"/>
                </a:lnTo>
                <a:lnTo>
                  <a:pt x="8" y="110"/>
                </a:lnTo>
                <a:lnTo>
                  <a:pt x="8" y="115"/>
                </a:lnTo>
                <a:lnTo>
                  <a:pt x="5" y="120"/>
                </a:lnTo>
                <a:lnTo>
                  <a:pt x="2" y="126"/>
                </a:lnTo>
                <a:lnTo>
                  <a:pt x="0" y="131"/>
                </a:lnTo>
                <a:lnTo>
                  <a:pt x="0" y="137"/>
                </a:lnTo>
                <a:lnTo>
                  <a:pt x="2" y="137"/>
                </a:lnTo>
                <a:lnTo>
                  <a:pt x="5" y="142"/>
                </a:lnTo>
                <a:lnTo>
                  <a:pt x="8" y="145"/>
                </a:lnTo>
                <a:lnTo>
                  <a:pt x="10" y="147"/>
                </a:lnTo>
                <a:lnTo>
                  <a:pt x="13" y="153"/>
                </a:lnTo>
                <a:lnTo>
                  <a:pt x="18" y="158"/>
                </a:lnTo>
                <a:lnTo>
                  <a:pt x="21" y="163"/>
                </a:lnTo>
                <a:lnTo>
                  <a:pt x="26" y="171"/>
                </a:lnTo>
                <a:lnTo>
                  <a:pt x="32" y="177"/>
                </a:lnTo>
                <a:lnTo>
                  <a:pt x="37" y="185"/>
                </a:lnTo>
                <a:lnTo>
                  <a:pt x="42" y="190"/>
                </a:lnTo>
                <a:lnTo>
                  <a:pt x="50" y="198"/>
                </a:lnTo>
                <a:lnTo>
                  <a:pt x="56" y="206"/>
                </a:lnTo>
                <a:lnTo>
                  <a:pt x="64" y="214"/>
                </a:lnTo>
                <a:lnTo>
                  <a:pt x="69" y="222"/>
                </a:lnTo>
                <a:lnTo>
                  <a:pt x="77" y="230"/>
                </a:lnTo>
                <a:lnTo>
                  <a:pt x="85" y="238"/>
                </a:lnTo>
                <a:lnTo>
                  <a:pt x="93" y="246"/>
                </a:lnTo>
                <a:lnTo>
                  <a:pt x="101" y="254"/>
                </a:lnTo>
                <a:lnTo>
                  <a:pt x="109" y="262"/>
                </a:lnTo>
                <a:lnTo>
                  <a:pt x="117" y="270"/>
                </a:lnTo>
                <a:lnTo>
                  <a:pt x="128" y="278"/>
                </a:lnTo>
                <a:lnTo>
                  <a:pt x="136" y="286"/>
                </a:lnTo>
                <a:lnTo>
                  <a:pt x="144" y="294"/>
                </a:lnTo>
                <a:lnTo>
                  <a:pt x="149" y="297"/>
                </a:lnTo>
                <a:lnTo>
                  <a:pt x="155" y="300"/>
                </a:lnTo>
                <a:lnTo>
                  <a:pt x="157" y="305"/>
                </a:lnTo>
                <a:lnTo>
                  <a:pt x="163" y="308"/>
                </a:lnTo>
                <a:lnTo>
                  <a:pt x="168" y="310"/>
                </a:lnTo>
                <a:lnTo>
                  <a:pt x="173" y="313"/>
                </a:lnTo>
                <a:lnTo>
                  <a:pt x="176" y="318"/>
                </a:lnTo>
                <a:lnTo>
                  <a:pt x="181" y="321"/>
                </a:lnTo>
                <a:lnTo>
                  <a:pt x="187" y="324"/>
                </a:lnTo>
                <a:lnTo>
                  <a:pt x="192" y="326"/>
                </a:lnTo>
                <a:lnTo>
                  <a:pt x="197" y="329"/>
                </a:lnTo>
                <a:lnTo>
                  <a:pt x="200" y="332"/>
                </a:lnTo>
                <a:lnTo>
                  <a:pt x="205" y="334"/>
                </a:lnTo>
                <a:lnTo>
                  <a:pt x="211" y="334"/>
                </a:lnTo>
                <a:lnTo>
                  <a:pt x="213" y="337"/>
                </a:lnTo>
                <a:lnTo>
                  <a:pt x="219" y="340"/>
                </a:lnTo>
                <a:lnTo>
                  <a:pt x="224" y="340"/>
                </a:lnTo>
                <a:lnTo>
                  <a:pt x="230" y="342"/>
                </a:lnTo>
                <a:lnTo>
                  <a:pt x="235" y="345"/>
                </a:lnTo>
                <a:lnTo>
                  <a:pt x="238" y="348"/>
                </a:lnTo>
                <a:lnTo>
                  <a:pt x="243" y="348"/>
                </a:lnTo>
                <a:lnTo>
                  <a:pt x="248" y="350"/>
                </a:lnTo>
                <a:lnTo>
                  <a:pt x="254" y="353"/>
                </a:lnTo>
                <a:lnTo>
                  <a:pt x="259" y="353"/>
                </a:lnTo>
                <a:lnTo>
                  <a:pt x="262" y="356"/>
                </a:lnTo>
                <a:lnTo>
                  <a:pt x="267" y="358"/>
                </a:lnTo>
                <a:lnTo>
                  <a:pt x="272" y="358"/>
                </a:lnTo>
                <a:lnTo>
                  <a:pt x="278" y="361"/>
                </a:lnTo>
                <a:lnTo>
                  <a:pt x="280" y="361"/>
                </a:lnTo>
                <a:lnTo>
                  <a:pt x="286" y="364"/>
                </a:lnTo>
                <a:lnTo>
                  <a:pt x="291" y="366"/>
                </a:lnTo>
                <a:lnTo>
                  <a:pt x="296" y="366"/>
                </a:lnTo>
                <a:lnTo>
                  <a:pt x="299" y="369"/>
                </a:lnTo>
                <a:lnTo>
                  <a:pt x="304" y="369"/>
                </a:lnTo>
                <a:lnTo>
                  <a:pt x="310" y="372"/>
                </a:lnTo>
                <a:lnTo>
                  <a:pt x="315" y="375"/>
                </a:lnTo>
                <a:lnTo>
                  <a:pt x="323" y="375"/>
                </a:lnTo>
                <a:lnTo>
                  <a:pt x="331" y="377"/>
                </a:lnTo>
                <a:lnTo>
                  <a:pt x="339" y="380"/>
                </a:lnTo>
                <a:lnTo>
                  <a:pt x="350" y="383"/>
                </a:lnTo>
                <a:lnTo>
                  <a:pt x="355" y="385"/>
                </a:lnTo>
                <a:lnTo>
                  <a:pt x="363" y="388"/>
                </a:lnTo>
                <a:lnTo>
                  <a:pt x="371" y="388"/>
                </a:lnTo>
                <a:lnTo>
                  <a:pt x="377" y="391"/>
                </a:lnTo>
                <a:lnTo>
                  <a:pt x="385" y="391"/>
                </a:lnTo>
                <a:lnTo>
                  <a:pt x="390" y="393"/>
                </a:lnTo>
                <a:lnTo>
                  <a:pt x="395" y="393"/>
                </a:lnTo>
                <a:lnTo>
                  <a:pt x="401" y="396"/>
                </a:lnTo>
                <a:lnTo>
                  <a:pt x="406" y="396"/>
                </a:lnTo>
                <a:lnTo>
                  <a:pt x="409" y="399"/>
                </a:lnTo>
                <a:lnTo>
                  <a:pt x="414" y="399"/>
                </a:lnTo>
                <a:lnTo>
                  <a:pt x="417" y="399"/>
                </a:lnTo>
                <a:lnTo>
                  <a:pt x="419" y="401"/>
                </a:lnTo>
                <a:lnTo>
                  <a:pt x="422" y="401"/>
                </a:lnTo>
                <a:lnTo>
                  <a:pt x="422" y="404"/>
                </a:lnTo>
                <a:lnTo>
                  <a:pt x="422" y="407"/>
                </a:lnTo>
                <a:lnTo>
                  <a:pt x="422" y="412"/>
                </a:lnTo>
                <a:lnTo>
                  <a:pt x="422" y="417"/>
                </a:lnTo>
                <a:lnTo>
                  <a:pt x="422" y="425"/>
                </a:lnTo>
                <a:lnTo>
                  <a:pt x="422" y="431"/>
                </a:lnTo>
                <a:lnTo>
                  <a:pt x="422" y="433"/>
                </a:lnTo>
                <a:lnTo>
                  <a:pt x="422" y="439"/>
                </a:lnTo>
                <a:lnTo>
                  <a:pt x="422" y="444"/>
                </a:lnTo>
                <a:lnTo>
                  <a:pt x="422" y="449"/>
                </a:lnTo>
                <a:lnTo>
                  <a:pt x="422" y="455"/>
                </a:lnTo>
                <a:lnTo>
                  <a:pt x="422" y="460"/>
                </a:lnTo>
                <a:lnTo>
                  <a:pt x="422" y="465"/>
                </a:lnTo>
                <a:lnTo>
                  <a:pt x="422" y="471"/>
                </a:lnTo>
                <a:lnTo>
                  <a:pt x="422" y="476"/>
                </a:lnTo>
                <a:lnTo>
                  <a:pt x="422" y="484"/>
                </a:lnTo>
                <a:lnTo>
                  <a:pt x="422" y="490"/>
                </a:lnTo>
                <a:lnTo>
                  <a:pt x="422" y="495"/>
                </a:lnTo>
                <a:lnTo>
                  <a:pt x="422" y="503"/>
                </a:lnTo>
                <a:lnTo>
                  <a:pt x="422" y="508"/>
                </a:lnTo>
                <a:lnTo>
                  <a:pt x="425" y="514"/>
                </a:lnTo>
                <a:lnTo>
                  <a:pt x="425" y="522"/>
                </a:lnTo>
                <a:lnTo>
                  <a:pt x="425" y="527"/>
                </a:lnTo>
                <a:lnTo>
                  <a:pt x="425" y="535"/>
                </a:lnTo>
                <a:lnTo>
                  <a:pt x="425" y="540"/>
                </a:lnTo>
                <a:lnTo>
                  <a:pt x="425" y="548"/>
                </a:lnTo>
                <a:lnTo>
                  <a:pt x="425" y="554"/>
                </a:lnTo>
                <a:lnTo>
                  <a:pt x="425" y="562"/>
                </a:lnTo>
                <a:lnTo>
                  <a:pt x="425" y="567"/>
                </a:lnTo>
                <a:lnTo>
                  <a:pt x="425" y="572"/>
                </a:lnTo>
                <a:lnTo>
                  <a:pt x="427" y="580"/>
                </a:lnTo>
                <a:lnTo>
                  <a:pt x="427" y="586"/>
                </a:lnTo>
                <a:lnTo>
                  <a:pt x="427" y="594"/>
                </a:lnTo>
                <a:lnTo>
                  <a:pt x="427" y="599"/>
                </a:lnTo>
                <a:lnTo>
                  <a:pt x="427" y="604"/>
                </a:lnTo>
                <a:lnTo>
                  <a:pt x="427" y="610"/>
                </a:lnTo>
                <a:lnTo>
                  <a:pt x="427" y="618"/>
                </a:lnTo>
                <a:lnTo>
                  <a:pt x="427" y="623"/>
                </a:lnTo>
                <a:lnTo>
                  <a:pt x="427" y="629"/>
                </a:lnTo>
                <a:lnTo>
                  <a:pt x="427" y="634"/>
                </a:lnTo>
                <a:lnTo>
                  <a:pt x="430" y="639"/>
                </a:lnTo>
                <a:lnTo>
                  <a:pt x="430" y="645"/>
                </a:lnTo>
                <a:lnTo>
                  <a:pt x="430" y="647"/>
                </a:lnTo>
                <a:lnTo>
                  <a:pt x="430" y="653"/>
                </a:lnTo>
                <a:lnTo>
                  <a:pt x="430" y="658"/>
                </a:lnTo>
                <a:lnTo>
                  <a:pt x="430" y="663"/>
                </a:lnTo>
                <a:lnTo>
                  <a:pt x="433" y="671"/>
                </a:lnTo>
                <a:lnTo>
                  <a:pt x="433" y="677"/>
                </a:lnTo>
                <a:lnTo>
                  <a:pt x="433" y="682"/>
                </a:lnTo>
                <a:lnTo>
                  <a:pt x="435" y="682"/>
                </a:lnTo>
                <a:lnTo>
                  <a:pt x="435" y="685"/>
                </a:lnTo>
                <a:lnTo>
                  <a:pt x="441" y="685"/>
                </a:lnTo>
                <a:lnTo>
                  <a:pt x="446" y="687"/>
                </a:lnTo>
                <a:lnTo>
                  <a:pt x="452" y="687"/>
                </a:lnTo>
                <a:lnTo>
                  <a:pt x="457" y="687"/>
                </a:lnTo>
                <a:lnTo>
                  <a:pt x="462" y="687"/>
                </a:lnTo>
                <a:lnTo>
                  <a:pt x="468" y="687"/>
                </a:lnTo>
                <a:lnTo>
                  <a:pt x="473" y="685"/>
                </a:lnTo>
                <a:lnTo>
                  <a:pt x="478" y="685"/>
                </a:lnTo>
                <a:lnTo>
                  <a:pt x="484" y="685"/>
                </a:lnTo>
                <a:lnTo>
                  <a:pt x="489" y="685"/>
                </a:lnTo>
                <a:lnTo>
                  <a:pt x="494" y="685"/>
                </a:lnTo>
                <a:lnTo>
                  <a:pt x="497" y="685"/>
                </a:lnTo>
                <a:lnTo>
                  <a:pt x="521" y="669"/>
                </a:lnTo>
                <a:lnTo>
                  <a:pt x="465" y="658"/>
                </a:lnTo>
                <a:lnTo>
                  <a:pt x="457" y="407"/>
                </a:lnTo>
                <a:lnTo>
                  <a:pt x="460" y="407"/>
                </a:lnTo>
                <a:lnTo>
                  <a:pt x="465" y="407"/>
                </a:lnTo>
                <a:lnTo>
                  <a:pt x="470" y="407"/>
                </a:lnTo>
                <a:lnTo>
                  <a:pt x="481" y="409"/>
                </a:lnTo>
                <a:lnTo>
                  <a:pt x="486" y="409"/>
                </a:lnTo>
                <a:lnTo>
                  <a:pt x="494" y="409"/>
                </a:lnTo>
                <a:lnTo>
                  <a:pt x="497" y="407"/>
                </a:lnTo>
                <a:lnTo>
                  <a:pt x="500" y="404"/>
                </a:lnTo>
                <a:lnTo>
                  <a:pt x="497" y="399"/>
                </a:lnTo>
                <a:lnTo>
                  <a:pt x="494" y="393"/>
                </a:lnTo>
                <a:lnTo>
                  <a:pt x="489" y="385"/>
                </a:lnTo>
                <a:lnTo>
                  <a:pt x="484" y="380"/>
                </a:lnTo>
                <a:lnTo>
                  <a:pt x="478" y="372"/>
                </a:lnTo>
                <a:lnTo>
                  <a:pt x="473" y="366"/>
                </a:lnTo>
                <a:lnTo>
                  <a:pt x="468" y="361"/>
                </a:lnTo>
                <a:lnTo>
                  <a:pt x="465" y="358"/>
                </a:lnTo>
                <a:lnTo>
                  <a:pt x="460" y="358"/>
                </a:lnTo>
                <a:lnTo>
                  <a:pt x="454" y="356"/>
                </a:lnTo>
                <a:lnTo>
                  <a:pt x="449" y="356"/>
                </a:lnTo>
                <a:lnTo>
                  <a:pt x="446" y="356"/>
                </a:lnTo>
                <a:lnTo>
                  <a:pt x="441" y="353"/>
                </a:lnTo>
                <a:lnTo>
                  <a:pt x="435" y="353"/>
                </a:lnTo>
                <a:lnTo>
                  <a:pt x="427" y="350"/>
                </a:lnTo>
                <a:lnTo>
                  <a:pt x="422" y="350"/>
                </a:lnTo>
                <a:lnTo>
                  <a:pt x="414" y="348"/>
                </a:lnTo>
                <a:lnTo>
                  <a:pt x="409" y="348"/>
                </a:lnTo>
                <a:lnTo>
                  <a:pt x="401" y="348"/>
                </a:lnTo>
                <a:lnTo>
                  <a:pt x="393" y="345"/>
                </a:lnTo>
                <a:lnTo>
                  <a:pt x="385" y="342"/>
                </a:lnTo>
                <a:lnTo>
                  <a:pt x="374" y="342"/>
                </a:lnTo>
                <a:lnTo>
                  <a:pt x="371" y="340"/>
                </a:lnTo>
                <a:lnTo>
                  <a:pt x="366" y="340"/>
                </a:lnTo>
                <a:lnTo>
                  <a:pt x="361" y="337"/>
                </a:lnTo>
                <a:lnTo>
                  <a:pt x="355" y="337"/>
                </a:lnTo>
                <a:lnTo>
                  <a:pt x="350" y="334"/>
                </a:lnTo>
                <a:lnTo>
                  <a:pt x="347" y="334"/>
                </a:lnTo>
                <a:lnTo>
                  <a:pt x="342" y="334"/>
                </a:lnTo>
                <a:lnTo>
                  <a:pt x="337" y="332"/>
                </a:lnTo>
                <a:lnTo>
                  <a:pt x="331" y="332"/>
                </a:lnTo>
                <a:lnTo>
                  <a:pt x="328" y="329"/>
                </a:lnTo>
                <a:lnTo>
                  <a:pt x="323" y="326"/>
                </a:lnTo>
                <a:lnTo>
                  <a:pt x="318" y="326"/>
                </a:lnTo>
                <a:lnTo>
                  <a:pt x="312" y="324"/>
                </a:lnTo>
                <a:lnTo>
                  <a:pt x="307" y="324"/>
                </a:lnTo>
                <a:lnTo>
                  <a:pt x="302" y="321"/>
                </a:lnTo>
                <a:lnTo>
                  <a:pt x="299" y="321"/>
                </a:lnTo>
                <a:lnTo>
                  <a:pt x="294" y="318"/>
                </a:lnTo>
                <a:lnTo>
                  <a:pt x="288" y="318"/>
                </a:lnTo>
                <a:lnTo>
                  <a:pt x="283" y="316"/>
                </a:lnTo>
                <a:lnTo>
                  <a:pt x="278" y="316"/>
                </a:lnTo>
                <a:lnTo>
                  <a:pt x="272" y="313"/>
                </a:lnTo>
                <a:lnTo>
                  <a:pt x="270" y="310"/>
                </a:lnTo>
                <a:lnTo>
                  <a:pt x="264" y="308"/>
                </a:lnTo>
                <a:lnTo>
                  <a:pt x="259" y="308"/>
                </a:lnTo>
                <a:lnTo>
                  <a:pt x="254" y="305"/>
                </a:lnTo>
                <a:lnTo>
                  <a:pt x="251" y="305"/>
                </a:lnTo>
                <a:lnTo>
                  <a:pt x="246" y="302"/>
                </a:lnTo>
                <a:lnTo>
                  <a:pt x="240" y="300"/>
                </a:lnTo>
                <a:lnTo>
                  <a:pt x="232" y="294"/>
                </a:lnTo>
                <a:lnTo>
                  <a:pt x="224" y="292"/>
                </a:lnTo>
                <a:lnTo>
                  <a:pt x="213" y="286"/>
                </a:lnTo>
                <a:lnTo>
                  <a:pt x="205" y="281"/>
                </a:lnTo>
                <a:lnTo>
                  <a:pt x="197" y="276"/>
                </a:lnTo>
                <a:lnTo>
                  <a:pt x="189" y="270"/>
                </a:lnTo>
                <a:lnTo>
                  <a:pt x="179" y="265"/>
                </a:lnTo>
                <a:lnTo>
                  <a:pt x="171" y="257"/>
                </a:lnTo>
                <a:lnTo>
                  <a:pt x="163" y="251"/>
                </a:lnTo>
                <a:lnTo>
                  <a:pt x="155" y="243"/>
                </a:lnTo>
                <a:lnTo>
                  <a:pt x="144" y="238"/>
                </a:lnTo>
                <a:lnTo>
                  <a:pt x="136" y="230"/>
                </a:lnTo>
                <a:lnTo>
                  <a:pt x="128" y="222"/>
                </a:lnTo>
                <a:lnTo>
                  <a:pt x="120" y="217"/>
                </a:lnTo>
                <a:lnTo>
                  <a:pt x="112" y="209"/>
                </a:lnTo>
                <a:lnTo>
                  <a:pt x="104" y="201"/>
                </a:lnTo>
                <a:lnTo>
                  <a:pt x="98" y="195"/>
                </a:lnTo>
                <a:lnTo>
                  <a:pt x="90" y="190"/>
                </a:lnTo>
                <a:lnTo>
                  <a:pt x="85" y="182"/>
                </a:lnTo>
                <a:lnTo>
                  <a:pt x="77" y="177"/>
                </a:lnTo>
                <a:lnTo>
                  <a:pt x="72" y="169"/>
                </a:lnTo>
                <a:lnTo>
                  <a:pt x="64" y="163"/>
                </a:lnTo>
                <a:lnTo>
                  <a:pt x="58" y="158"/>
                </a:lnTo>
                <a:lnTo>
                  <a:pt x="53" y="153"/>
                </a:lnTo>
                <a:lnTo>
                  <a:pt x="50" y="147"/>
                </a:lnTo>
                <a:lnTo>
                  <a:pt x="45" y="145"/>
                </a:lnTo>
                <a:lnTo>
                  <a:pt x="37" y="134"/>
                </a:lnTo>
                <a:lnTo>
                  <a:pt x="34" y="128"/>
                </a:lnTo>
                <a:lnTo>
                  <a:pt x="29" y="126"/>
                </a:lnTo>
                <a:lnTo>
                  <a:pt x="29" y="126"/>
                </a:lnTo>
                <a:lnTo>
                  <a:pt x="29" y="123"/>
                </a:lnTo>
                <a:lnTo>
                  <a:pt x="29" y="120"/>
                </a:lnTo>
                <a:lnTo>
                  <a:pt x="29" y="115"/>
                </a:lnTo>
                <a:lnTo>
                  <a:pt x="32" y="110"/>
                </a:lnTo>
                <a:lnTo>
                  <a:pt x="34" y="102"/>
                </a:lnTo>
                <a:lnTo>
                  <a:pt x="37" y="94"/>
                </a:lnTo>
                <a:lnTo>
                  <a:pt x="40" y="86"/>
                </a:lnTo>
                <a:lnTo>
                  <a:pt x="42" y="75"/>
                </a:lnTo>
                <a:lnTo>
                  <a:pt x="45" y="72"/>
                </a:lnTo>
                <a:lnTo>
                  <a:pt x="45" y="67"/>
                </a:lnTo>
                <a:lnTo>
                  <a:pt x="48" y="62"/>
                </a:lnTo>
                <a:lnTo>
                  <a:pt x="50" y="56"/>
                </a:lnTo>
                <a:lnTo>
                  <a:pt x="50" y="51"/>
                </a:lnTo>
                <a:lnTo>
                  <a:pt x="53" y="46"/>
                </a:lnTo>
                <a:lnTo>
                  <a:pt x="56" y="43"/>
                </a:lnTo>
                <a:lnTo>
                  <a:pt x="58" y="38"/>
                </a:lnTo>
                <a:lnTo>
                  <a:pt x="64" y="30"/>
                </a:lnTo>
                <a:lnTo>
                  <a:pt x="69" y="22"/>
                </a:lnTo>
                <a:lnTo>
                  <a:pt x="74" y="16"/>
                </a:lnTo>
                <a:lnTo>
                  <a:pt x="80" y="13"/>
                </a:lnTo>
                <a:lnTo>
                  <a:pt x="64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3" name="Freeform 39"/>
          <p:cNvSpPr/>
          <p:nvPr/>
        </p:nvSpPr>
        <p:spPr bwMode="auto">
          <a:xfrm>
            <a:off x="1609725" y="4149725"/>
            <a:ext cx="220663" cy="250825"/>
          </a:xfrm>
          <a:custGeom>
            <a:avLst/>
            <a:gdLst>
              <a:gd name="T0" fmla="*/ 3 w 139"/>
              <a:gd name="T1" fmla="*/ 0 h 158"/>
              <a:gd name="T2" fmla="*/ 3 w 139"/>
              <a:gd name="T3" fmla="*/ 0 h 158"/>
              <a:gd name="T4" fmla="*/ 0 w 139"/>
              <a:gd name="T5" fmla="*/ 5 h 158"/>
              <a:gd name="T6" fmla="*/ 0 w 139"/>
              <a:gd name="T7" fmla="*/ 8 h 158"/>
              <a:gd name="T8" fmla="*/ 0 w 139"/>
              <a:gd name="T9" fmla="*/ 13 h 158"/>
              <a:gd name="T10" fmla="*/ 0 w 139"/>
              <a:gd name="T11" fmla="*/ 16 h 158"/>
              <a:gd name="T12" fmla="*/ 0 w 139"/>
              <a:gd name="T13" fmla="*/ 21 h 158"/>
              <a:gd name="T14" fmla="*/ 0 w 139"/>
              <a:gd name="T15" fmla="*/ 27 h 158"/>
              <a:gd name="T16" fmla="*/ 0 w 139"/>
              <a:gd name="T17" fmla="*/ 32 h 158"/>
              <a:gd name="T18" fmla="*/ 0 w 139"/>
              <a:gd name="T19" fmla="*/ 37 h 158"/>
              <a:gd name="T20" fmla="*/ 3 w 139"/>
              <a:gd name="T21" fmla="*/ 43 h 158"/>
              <a:gd name="T22" fmla="*/ 3 w 139"/>
              <a:gd name="T23" fmla="*/ 48 h 158"/>
              <a:gd name="T24" fmla="*/ 6 w 139"/>
              <a:gd name="T25" fmla="*/ 53 h 158"/>
              <a:gd name="T26" fmla="*/ 8 w 139"/>
              <a:gd name="T27" fmla="*/ 59 h 158"/>
              <a:gd name="T28" fmla="*/ 14 w 139"/>
              <a:gd name="T29" fmla="*/ 67 h 158"/>
              <a:gd name="T30" fmla="*/ 16 w 139"/>
              <a:gd name="T31" fmla="*/ 72 h 158"/>
              <a:gd name="T32" fmla="*/ 22 w 139"/>
              <a:gd name="T33" fmla="*/ 78 h 158"/>
              <a:gd name="T34" fmla="*/ 27 w 139"/>
              <a:gd name="T35" fmla="*/ 80 h 158"/>
              <a:gd name="T36" fmla="*/ 30 w 139"/>
              <a:gd name="T37" fmla="*/ 86 h 158"/>
              <a:gd name="T38" fmla="*/ 35 w 139"/>
              <a:gd name="T39" fmla="*/ 88 h 158"/>
              <a:gd name="T40" fmla="*/ 40 w 139"/>
              <a:gd name="T41" fmla="*/ 91 h 158"/>
              <a:gd name="T42" fmla="*/ 46 w 139"/>
              <a:gd name="T43" fmla="*/ 91 h 158"/>
              <a:gd name="T44" fmla="*/ 51 w 139"/>
              <a:gd name="T45" fmla="*/ 94 h 158"/>
              <a:gd name="T46" fmla="*/ 59 w 139"/>
              <a:gd name="T47" fmla="*/ 96 h 158"/>
              <a:gd name="T48" fmla="*/ 67 w 139"/>
              <a:gd name="T49" fmla="*/ 96 h 158"/>
              <a:gd name="T50" fmla="*/ 72 w 139"/>
              <a:gd name="T51" fmla="*/ 96 h 158"/>
              <a:gd name="T52" fmla="*/ 75 w 139"/>
              <a:gd name="T53" fmla="*/ 96 h 158"/>
              <a:gd name="T54" fmla="*/ 129 w 139"/>
              <a:gd name="T55" fmla="*/ 158 h 158"/>
              <a:gd name="T56" fmla="*/ 139 w 139"/>
              <a:gd name="T57" fmla="*/ 136 h 158"/>
              <a:gd name="T58" fmla="*/ 96 w 139"/>
              <a:gd name="T59" fmla="*/ 96 h 158"/>
              <a:gd name="T60" fmla="*/ 110 w 139"/>
              <a:gd name="T61" fmla="*/ 83 h 158"/>
              <a:gd name="T62" fmla="*/ 88 w 139"/>
              <a:gd name="T63" fmla="*/ 78 h 158"/>
              <a:gd name="T64" fmla="*/ 86 w 139"/>
              <a:gd name="T65" fmla="*/ 78 h 158"/>
              <a:gd name="T66" fmla="*/ 80 w 139"/>
              <a:gd name="T67" fmla="*/ 78 h 158"/>
              <a:gd name="T68" fmla="*/ 75 w 139"/>
              <a:gd name="T69" fmla="*/ 78 h 158"/>
              <a:gd name="T70" fmla="*/ 70 w 139"/>
              <a:gd name="T71" fmla="*/ 78 h 158"/>
              <a:gd name="T72" fmla="*/ 64 w 139"/>
              <a:gd name="T73" fmla="*/ 78 h 158"/>
              <a:gd name="T74" fmla="*/ 59 w 139"/>
              <a:gd name="T75" fmla="*/ 80 h 158"/>
              <a:gd name="T76" fmla="*/ 54 w 139"/>
              <a:gd name="T77" fmla="*/ 78 h 158"/>
              <a:gd name="T78" fmla="*/ 48 w 139"/>
              <a:gd name="T79" fmla="*/ 78 h 158"/>
              <a:gd name="T80" fmla="*/ 43 w 139"/>
              <a:gd name="T81" fmla="*/ 75 h 158"/>
              <a:gd name="T82" fmla="*/ 38 w 139"/>
              <a:gd name="T83" fmla="*/ 75 h 158"/>
              <a:gd name="T84" fmla="*/ 30 w 139"/>
              <a:gd name="T85" fmla="*/ 70 h 158"/>
              <a:gd name="T86" fmla="*/ 24 w 139"/>
              <a:gd name="T87" fmla="*/ 61 h 158"/>
              <a:gd name="T88" fmla="*/ 22 w 139"/>
              <a:gd name="T89" fmla="*/ 56 h 158"/>
              <a:gd name="T90" fmla="*/ 22 w 139"/>
              <a:gd name="T91" fmla="*/ 51 h 158"/>
              <a:gd name="T92" fmla="*/ 22 w 139"/>
              <a:gd name="T93" fmla="*/ 45 h 158"/>
              <a:gd name="T94" fmla="*/ 22 w 139"/>
              <a:gd name="T95" fmla="*/ 43 h 158"/>
              <a:gd name="T96" fmla="*/ 22 w 139"/>
              <a:gd name="T97" fmla="*/ 35 h 158"/>
              <a:gd name="T98" fmla="*/ 22 w 139"/>
              <a:gd name="T99" fmla="*/ 29 h 158"/>
              <a:gd name="T100" fmla="*/ 24 w 139"/>
              <a:gd name="T101" fmla="*/ 24 h 158"/>
              <a:gd name="T102" fmla="*/ 24 w 139"/>
              <a:gd name="T103" fmla="*/ 21 h 158"/>
              <a:gd name="T104" fmla="*/ 27 w 139"/>
              <a:gd name="T105" fmla="*/ 19 h 158"/>
              <a:gd name="T106" fmla="*/ 27 w 139"/>
              <a:gd name="T107" fmla="*/ 19 h 158"/>
              <a:gd name="T108" fmla="*/ 3 w 139"/>
              <a:gd name="T109" fmla="*/ 0 h 158"/>
              <a:gd name="T110" fmla="*/ 3 w 139"/>
              <a:gd name="T111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9" h="158">
                <a:moveTo>
                  <a:pt x="3" y="0"/>
                </a:moveTo>
                <a:lnTo>
                  <a:pt x="3" y="0"/>
                </a:lnTo>
                <a:lnTo>
                  <a:pt x="0" y="5"/>
                </a:lnTo>
                <a:lnTo>
                  <a:pt x="0" y="8"/>
                </a:lnTo>
                <a:lnTo>
                  <a:pt x="0" y="13"/>
                </a:lnTo>
                <a:lnTo>
                  <a:pt x="0" y="16"/>
                </a:lnTo>
                <a:lnTo>
                  <a:pt x="0" y="21"/>
                </a:lnTo>
                <a:lnTo>
                  <a:pt x="0" y="27"/>
                </a:lnTo>
                <a:lnTo>
                  <a:pt x="0" y="32"/>
                </a:lnTo>
                <a:lnTo>
                  <a:pt x="0" y="37"/>
                </a:lnTo>
                <a:lnTo>
                  <a:pt x="3" y="43"/>
                </a:lnTo>
                <a:lnTo>
                  <a:pt x="3" y="48"/>
                </a:lnTo>
                <a:lnTo>
                  <a:pt x="6" y="53"/>
                </a:lnTo>
                <a:lnTo>
                  <a:pt x="8" y="59"/>
                </a:lnTo>
                <a:lnTo>
                  <a:pt x="14" y="67"/>
                </a:lnTo>
                <a:lnTo>
                  <a:pt x="16" y="72"/>
                </a:lnTo>
                <a:lnTo>
                  <a:pt x="22" y="78"/>
                </a:lnTo>
                <a:lnTo>
                  <a:pt x="27" y="80"/>
                </a:lnTo>
                <a:lnTo>
                  <a:pt x="30" y="86"/>
                </a:lnTo>
                <a:lnTo>
                  <a:pt x="35" y="88"/>
                </a:lnTo>
                <a:lnTo>
                  <a:pt x="40" y="91"/>
                </a:lnTo>
                <a:lnTo>
                  <a:pt x="46" y="91"/>
                </a:lnTo>
                <a:lnTo>
                  <a:pt x="51" y="94"/>
                </a:lnTo>
                <a:lnTo>
                  <a:pt x="59" y="96"/>
                </a:lnTo>
                <a:lnTo>
                  <a:pt x="67" y="96"/>
                </a:lnTo>
                <a:lnTo>
                  <a:pt x="72" y="96"/>
                </a:lnTo>
                <a:lnTo>
                  <a:pt x="75" y="96"/>
                </a:lnTo>
                <a:lnTo>
                  <a:pt x="129" y="158"/>
                </a:lnTo>
                <a:lnTo>
                  <a:pt x="139" y="136"/>
                </a:lnTo>
                <a:lnTo>
                  <a:pt x="96" y="96"/>
                </a:lnTo>
                <a:lnTo>
                  <a:pt x="110" y="83"/>
                </a:lnTo>
                <a:lnTo>
                  <a:pt x="88" y="78"/>
                </a:lnTo>
                <a:lnTo>
                  <a:pt x="86" y="78"/>
                </a:lnTo>
                <a:lnTo>
                  <a:pt x="80" y="78"/>
                </a:lnTo>
                <a:lnTo>
                  <a:pt x="75" y="78"/>
                </a:lnTo>
                <a:lnTo>
                  <a:pt x="70" y="78"/>
                </a:lnTo>
                <a:lnTo>
                  <a:pt x="64" y="78"/>
                </a:lnTo>
                <a:lnTo>
                  <a:pt x="59" y="80"/>
                </a:lnTo>
                <a:lnTo>
                  <a:pt x="54" y="78"/>
                </a:lnTo>
                <a:lnTo>
                  <a:pt x="48" y="78"/>
                </a:lnTo>
                <a:lnTo>
                  <a:pt x="43" y="75"/>
                </a:lnTo>
                <a:lnTo>
                  <a:pt x="38" y="75"/>
                </a:lnTo>
                <a:lnTo>
                  <a:pt x="30" y="70"/>
                </a:lnTo>
                <a:lnTo>
                  <a:pt x="24" y="61"/>
                </a:lnTo>
                <a:lnTo>
                  <a:pt x="22" y="56"/>
                </a:lnTo>
                <a:lnTo>
                  <a:pt x="22" y="51"/>
                </a:lnTo>
                <a:lnTo>
                  <a:pt x="22" y="45"/>
                </a:lnTo>
                <a:lnTo>
                  <a:pt x="22" y="43"/>
                </a:lnTo>
                <a:lnTo>
                  <a:pt x="22" y="35"/>
                </a:lnTo>
                <a:lnTo>
                  <a:pt x="22" y="29"/>
                </a:lnTo>
                <a:lnTo>
                  <a:pt x="24" y="24"/>
                </a:lnTo>
                <a:lnTo>
                  <a:pt x="24" y="21"/>
                </a:lnTo>
                <a:lnTo>
                  <a:pt x="27" y="19"/>
                </a:lnTo>
                <a:lnTo>
                  <a:pt x="27" y="19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4" name="Freeform 40"/>
          <p:cNvSpPr/>
          <p:nvPr/>
        </p:nvSpPr>
        <p:spPr bwMode="auto">
          <a:xfrm>
            <a:off x="2557463" y="5219700"/>
            <a:ext cx="1255712" cy="917575"/>
          </a:xfrm>
          <a:custGeom>
            <a:avLst/>
            <a:gdLst>
              <a:gd name="T0" fmla="*/ 0 w 791"/>
              <a:gd name="T1" fmla="*/ 75 h 578"/>
              <a:gd name="T2" fmla="*/ 2 w 791"/>
              <a:gd name="T3" fmla="*/ 126 h 578"/>
              <a:gd name="T4" fmla="*/ 29 w 791"/>
              <a:gd name="T5" fmla="*/ 174 h 578"/>
              <a:gd name="T6" fmla="*/ 72 w 791"/>
              <a:gd name="T7" fmla="*/ 208 h 578"/>
              <a:gd name="T8" fmla="*/ 120 w 791"/>
              <a:gd name="T9" fmla="*/ 241 h 578"/>
              <a:gd name="T10" fmla="*/ 168 w 791"/>
              <a:gd name="T11" fmla="*/ 267 h 578"/>
              <a:gd name="T12" fmla="*/ 211 w 791"/>
              <a:gd name="T13" fmla="*/ 291 h 578"/>
              <a:gd name="T14" fmla="*/ 256 w 791"/>
              <a:gd name="T15" fmla="*/ 321 h 578"/>
              <a:gd name="T16" fmla="*/ 291 w 791"/>
              <a:gd name="T17" fmla="*/ 345 h 578"/>
              <a:gd name="T18" fmla="*/ 329 w 791"/>
              <a:gd name="T19" fmla="*/ 374 h 578"/>
              <a:gd name="T20" fmla="*/ 366 w 791"/>
              <a:gd name="T21" fmla="*/ 409 h 578"/>
              <a:gd name="T22" fmla="*/ 401 w 791"/>
              <a:gd name="T23" fmla="*/ 446 h 578"/>
              <a:gd name="T24" fmla="*/ 430 w 791"/>
              <a:gd name="T25" fmla="*/ 489 h 578"/>
              <a:gd name="T26" fmla="*/ 460 w 791"/>
              <a:gd name="T27" fmla="*/ 537 h 578"/>
              <a:gd name="T28" fmla="*/ 484 w 791"/>
              <a:gd name="T29" fmla="*/ 578 h 578"/>
              <a:gd name="T30" fmla="*/ 519 w 791"/>
              <a:gd name="T31" fmla="*/ 551 h 578"/>
              <a:gd name="T32" fmla="*/ 559 w 791"/>
              <a:gd name="T33" fmla="*/ 524 h 578"/>
              <a:gd name="T34" fmla="*/ 604 w 791"/>
              <a:gd name="T35" fmla="*/ 492 h 578"/>
              <a:gd name="T36" fmla="*/ 655 w 791"/>
              <a:gd name="T37" fmla="*/ 457 h 578"/>
              <a:gd name="T38" fmla="*/ 703 w 791"/>
              <a:gd name="T39" fmla="*/ 422 h 578"/>
              <a:gd name="T40" fmla="*/ 746 w 791"/>
              <a:gd name="T41" fmla="*/ 393 h 578"/>
              <a:gd name="T42" fmla="*/ 783 w 791"/>
              <a:gd name="T43" fmla="*/ 361 h 578"/>
              <a:gd name="T44" fmla="*/ 783 w 791"/>
              <a:gd name="T45" fmla="*/ 334 h 578"/>
              <a:gd name="T46" fmla="*/ 762 w 791"/>
              <a:gd name="T47" fmla="*/ 297 h 578"/>
              <a:gd name="T48" fmla="*/ 724 w 791"/>
              <a:gd name="T49" fmla="*/ 249 h 578"/>
              <a:gd name="T50" fmla="*/ 676 w 791"/>
              <a:gd name="T51" fmla="*/ 192 h 578"/>
              <a:gd name="T52" fmla="*/ 615 w 791"/>
              <a:gd name="T53" fmla="*/ 136 h 578"/>
              <a:gd name="T54" fmla="*/ 532 w 791"/>
              <a:gd name="T55" fmla="*/ 83 h 578"/>
              <a:gd name="T56" fmla="*/ 436 w 791"/>
              <a:gd name="T57" fmla="*/ 40 h 578"/>
              <a:gd name="T58" fmla="*/ 318 w 791"/>
              <a:gd name="T59" fmla="*/ 8 h 578"/>
              <a:gd name="T60" fmla="*/ 184 w 791"/>
              <a:gd name="T61" fmla="*/ 0 h 578"/>
              <a:gd name="T62" fmla="*/ 155 w 791"/>
              <a:gd name="T63" fmla="*/ 16 h 578"/>
              <a:gd name="T64" fmla="*/ 190 w 791"/>
              <a:gd name="T65" fmla="*/ 37 h 578"/>
              <a:gd name="T66" fmla="*/ 214 w 791"/>
              <a:gd name="T67" fmla="*/ 37 h 578"/>
              <a:gd name="T68" fmla="*/ 251 w 791"/>
              <a:gd name="T69" fmla="*/ 37 h 578"/>
              <a:gd name="T70" fmla="*/ 305 w 791"/>
              <a:gd name="T71" fmla="*/ 43 h 578"/>
              <a:gd name="T72" fmla="*/ 374 w 791"/>
              <a:gd name="T73" fmla="*/ 56 h 578"/>
              <a:gd name="T74" fmla="*/ 452 w 791"/>
              <a:gd name="T75" fmla="*/ 80 h 578"/>
              <a:gd name="T76" fmla="*/ 532 w 791"/>
              <a:gd name="T77" fmla="*/ 123 h 578"/>
              <a:gd name="T78" fmla="*/ 615 w 791"/>
              <a:gd name="T79" fmla="*/ 179 h 578"/>
              <a:gd name="T80" fmla="*/ 695 w 791"/>
              <a:gd name="T81" fmla="*/ 259 h 578"/>
              <a:gd name="T82" fmla="*/ 754 w 791"/>
              <a:gd name="T83" fmla="*/ 353 h 578"/>
              <a:gd name="T84" fmla="*/ 711 w 791"/>
              <a:gd name="T85" fmla="*/ 382 h 578"/>
              <a:gd name="T86" fmla="*/ 679 w 791"/>
              <a:gd name="T87" fmla="*/ 409 h 578"/>
              <a:gd name="T88" fmla="*/ 639 w 791"/>
              <a:gd name="T89" fmla="*/ 436 h 578"/>
              <a:gd name="T90" fmla="*/ 599 w 791"/>
              <a:gd name="T91" fmla="*/ 465 h 578"/>
              <a:gd name="T92" fmla="*/ 561 w 791"/>
              <a:gd name="T93" fmla="*/ 492 h 578"/>
              <a:gd name="T94" fmla="*/ 524 w 791"/>
              <a:gd name="T95" fmla="*/ 516 h 578"/>
              <a:gd name="T96" fmla="*/ 492 w 791"/>
              <a:gd name="T97" fmla="*/ 540 h 578"/>
              <a:gd name="T98" fmla="*/ 476 w 791"/>
              <a:gd name="T99" fmla="*/ 505 h 578"/>
              <a:gd name="T100" fmla="*/ 452 w 791"/>
              <a:gd name="T101" fmla="*/ 465 h 578"/>
              <a:gd name="T102" fmla="*/ 425 w 791"/>
              <a:gd name="T103" fmla="*/ 428 h 578"/>
              <a:gd name="T104" fmla="*/ 390 w 791"/>
              <a:gd name="T105" fmla="*/ 390 h 578"/>
              <a:gd name="T106" fmla="*/ 345 w 791"/>
              <a:gd name="T107" fmla="*/ 348 h 578"/>
              <a:gd name="T108" fmla="*/ 291 w 791"/>
              <a:gd name="T109" fmla="*/ 305 h 578"/>
              <a:gd name="T110" fmla="*/ 224 w 791"/>
              <a:gd name="T111" fmla="*/ 262 h 578"/>
              <a:gd name="T112" fmla="*/ 181 w 791"/>
              <a:gd name="T113" fmla="*/ 243 h 578"/>
              <a:gd name="T114" fmla="*/ 131 w 791"/>
              <a:gd name="T115" fmla="*/ 219 h 578"/>
              <a:gd name="T116" fmla="*/ 99 w 791"/>
              <a:gd name="T117" fmla="*/ 198 h 578"/>
              <a:gd name="T118" fmla="*/ 50 w 791"/>
              <a:gd name="T119" fmla="*/ 150 h 578"/>
              <a:gd name="T120" fmla="*/ 32 w 791"/>
              <a:gd name="T121" fmla="*/ 118 h 578"/>
              <a:gd name="T122" fmla="*/ 21 w 791"/>
              <a:gd name="T123" fmla="*/ 77 h 578"/>
              <a:gd name="T124" fmla="*/ 5 w 791"/>
              <a:gd name="T125" fmla="*/ 48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91" h="578">
                <a:moveTo>
                  <a:pt x="5" y="48"/>
                </a:moveTo>
                <a:lnTo>
                  <a:pt x="5" y="51"/>
                </a:lnTo>
                <a:lnTo>
                  <a:pt x="2" y="56"/>
                </a:lnTo>
                <a:lnTo>
                  <a:pt x="2" y="59"/>
                </a:lnTo>
                <a:lnTo>
                  <a:pt x="0" y="64"/>
                </a:lnTo>
                <a:lnTo>
                  <a:pt x="0" y="67"/>
                </a:lnTo>
                <a:lnTo>
                  <a:pt x="0" y="75"/>
                </a:lnTo>
                <a:lnTo>
                  <a:pt x="0" y="80"/>
                </a:lnTo>
                <a:lnTo>
                  <a:pt x="0" y="88"/>
                </a:lnTo>
                <a:lnTo>
                  <a:pt x="0" y="93"/>
                </a:lnTo>
                <a:lnTo>
                  <a:pt x="0" y="102"/>
                </a:lnTo>
                <a:lnTo>
                  <a:pt x="0" y="110"/>
                </a:lnTo>
                <a:lnTo>
                  <a:pt x="0" y="118"/>
                </a:lnTo>
                <a:lnTo>
                  <a:pt x="2" y="126"/>
                </a:lnTo>
                <a:lnTo>
                  <a:pt x="5" y="136"/>
                </a:lnTo>
                <a:lnTo>
                  <a:pt x="8" y="144"/>
                </a:lnTo>
                <a:lnTo>
                  <a:pt x="13" y="152"/>
                </a:lnTo>
                <a:lnTo>
                  <a:pt x="16" y="158"/>
                </a:lnTo>
                <a:lnTo>
                  <a:pt x="21" y="163"/>
                </a:lnTo>
                <a:lnTo>
                  <a:pt x="24" y="168"/>
                </a:lnTo>
                <a:lnTo>
                  <a:pt x="29" y="174"/>
                </a:lnTo>
                <a:lnTo>
                  <a:pt x="34" y="179"/>
                </a:lnTo>
                <a:lnTo>
                  <a:pt x="40" y="184"/>
                </a:lnTo>
                <a:lnTo>
                  <a:pt x="45" y="190"/>
                </a:lnTo>
                <a:lnTo>
                  <a:pt x="50" y="192"/>
                </a:lnTo>
                <a:lnTo>
                  <a:pt x="58" y="198"/>
                </a:lnTo>
                <a:lnTo>
                  <a:pt x="64" y="203"/>
                </a:lnTo>
                <a:lnTo>
                  <a:pt x="72" y="208"/>
                </a:lnTo>
                <a:lnTo>
                  <a:pt x="77" y="214"/>
                </a:lnTo>
                <a:lnTo>
                  <a:pt x="85" y="217"/>
                </a:lnTo>
                <a:lnTo>
                  <a:pt x="91" y="222"/>
                </a:lnTo>
                <a:lnTo>
                  <a:pt x="99" y="227"/>
                </a:lnTo>
                <a:lnTo>
                  <a:pt x="107" y="233"/>
                </a:lnTo>
                <a:lnTo>
                  <a:pt x="112" y="235"/>
                </a:lnTo>
                <a:lnTo>
                  <a:pt x="120" y="241"/>
                </a:lnTo>
                <a:lnTo>
                  <a:pt x="128" y="243"/>
                </a:lnTo>
                <a:lnTo>
                  <a:pt x="136" y="249"/>
                </a:lnTo>
                <a:lnTo>
                  <a:pt x="141" y="254"/>
                </a:lnTo>
                <a:lnTo>
                  <a:pt x="149" y="257"/>
                </a:lnTo>
                <a:lnTo>
                  <a:pt x="155" y="259"/>
                </a:lnTo>
                <a:lnTo>
                  <a:pt x="163" y="265"/>
                </a:lnTo>
                <a:lnTo>
                  <a:pt x="168" y="267"/>
                </a:lnTo>
                <a:lnTo>
                  <a:pt x="173" y="273"/>
                </a:lnTo>
                <a:lnTo>
                  <a:pt x="179" y="275"/>
                </a:lnTo>
                <a:lnTo>
                  <a:pt x="187" y="278"/>
                </a:lnTo>
                <a:lnTo>
                  <a:pt x="192" y="281"/>
                </a:lnTo>
                <a:lnTo>
                  <a:pt x="198" y="283"/>
                </a:lnTo>
                <a:lnTo>
                  <a:pt x="203" y="286"/>
                </a:lnTo>
                <a:lnTo>
                  <a:pt x="211" y="291"/>
                </a:lnTo>
                <a:lnTo>
                  <a:pt x="219" y="294"/>
                </a:lnTo>
                <a:lnTo>
                  <a:pt x="227" y="299"/>
                </a:lnTo>
                <a:lnTo>
                  <a:pt x="235" y="305"/>
                </a:lnTo>
                <a:lnTo>
                  <a:pt x="243" y="313"/>
                </a:lnTo>
                <a:lnTo>
                  <a:pt x="248" y="313"/>
                </a:lnTo>
                <a:lnTo>
                  <a:pt x="251" y="315"/>
                </a:lnTo>
                <a:lnTo>
                  <a:pt x="256" y="321"/>
                </a:lnTo>
                <a:lnTo>
                  <a:pt x="262" y="323"/>
                </a:lnTo>
                <a:lnTo>
                  <a:pt x="267" y="326"/>
                </a:lnTo>
                <a:lnTo>
                  <a:pt x="272" y="329"/>
                </a:lnTo>
                <a:lnTo>
                  <a:pt x="278" y="334"/>
                </a:lnTo>
                <a:lnTo>
                  <a:pt x="283" y="337"/>
                </a:lnTo>
                <a:lnTo>
                  <a:pt x="288" y="340"/>
                </a:lnTo>
                <a:lnTo>
                  <a:pt x="291" y="345"/>
                </a:lnTo>
                <a:lnTo>
                  <a:pt x="297" y="348"/>
                </a:lnTo>
                <a:lnTo>
                  <a:pt x="302" y="353"/>
                </a:lnTo>
                <a:lnTo>
                  <a:pt x="307" y="356"/>
                </a:lnTo>
                <a:lnTo>
                  <a:pt x="313" y="361"/>
                </a:lnTo>
                <a:lnTo>
                  <a:pt x="318" y="366"/>
                </a:lnTo>
                <a:lnTo>
                  <a:pt x="323" y="369"/>
                </a:lnTo>
                <a:lnTo>
                  <a:pt x="329" y="374"/>
                </a:lnTo>
                <a:lnTo>
                  <a:pt x="334" y="380"/>
                </a:lnTo>
                <a:lnTo>
                  <a:pt x="339" y="382"/>
                </a:lnTo>
                <a:lnTo>
                  <a:pt x="345" y="388"/>
                </a:lnTo>
                <a:lnTo>
                  <a:pt x="350" y="393"/>
                </a:lnTo>
                <a:lnTo>
                  <a:pt x="355" y="398"/>
                </a:lnTo>
                <a:lnTo>
                  <a:pt x="358" y="404"/>
                </a:lnTo>
                <a:lnTo>
                  <a:pt x="366" y="409"/>
                </a:lnTo>
                <a:lnTo>
                  <a:pt x="371" y="412"/>
                </a:lnTo>
                <a:lnTo>
                  <a:pt x="374" y="417"/>
                </a:lnTo>
                <a:lnTo>
                  <a:pt x="379" y="422"/>
                </a:lnTo>
                <a:lnTo>
                  <a:pt x="385" y="430"/>
                </a:lnTo>
                <a:lnTo>
                  <a:pt x="390" y="436"/>
                </a:lnTo>
                <a:lnTo>
                  <a:pt x="395" y="441"/>
                </a:lnTo>
                <a:lnTo>
                  <a:pt x="401" y="446"/>
                </a:lnTo>
                <a:lnTo>
                  <a:pt x="406" y="452"/>
                </a:lnTo>
                <a:lnTo>
                  <a:pt x="409" y="457"/>
                </a:lnTo>
                <a:lnTo>
                  <a:pt x="414" y="465"/>
                </a:lnTo>
                <a:lnTo>
                  <a:pt x="417" y="471"/>
                </a:lnTo>
                <a:lnTo>
                  <a:pt x="422" y="476"/>
                </a:lnTo>
                <a:lnTo>
                  <a:pt x="428" y="484"/>
                </a:lnTo>
                <a:lnTo>
                  <a:pt x="430" y="489"/>
                </a:lnTo>
                <a:lnTo>
                  <a:pt x="436" y="495"/>
                </a:lnTo>
                <a:lnTo>
                  <a:pt x="441" y="503"/>
                </a:lnTo>
                <a:lnTo>
                  <a:pt x="444" y="511"/>
                </a:lnTo>
                <a:lnTo>
                  <a:pt x="449" y="516"/>
                </a:lnTo>
                <a:lnTo>
                  <a:pt x="452" y="524"/>
                </a:lnTo>
                <a:lnTo>
                  <a:pt x="457" y="532"/>
                </a:lnTo>
                <a:lnTo>
                  <a:pt x="460" y="537"/>
                </a:lnTo>
                <a:lnTo>
                  <a:pt x="462" y="545"/>
                </a:lnTo>
                <a:lnTo>
                  <a:pt x="468" y="553"/>
                </a:lnTo>
                <a:lnTo>
                  <a:pt x="470" y="559"/>
                </a:lnTo>
                <a:lnTo>
                  <a:pt x="470" y="561"/>
                </a:lnTo>
                <a:lnTo>
                  <a:pt x="476" y="570"/>
                </a:lnTo>
                <a:lnTo>
                  <a:pt x="481" y="575"/>
                </a:lnTo>
                <a:lnTo>
                  <a:pt x="484" y="578"/>
                </a:lnTo>
                <a:lnTo>
                  <a:pt x="484" y="575"/>
                </a:lnTo>
                <a:lnTo>
                  <a:pt x="489" y="572"/>
                </a:lnTo>
                <a:lnTo>
                  <a:pt x="492" y="570"/>
                </a:lnTo>
                <a:lnTo>
                  <a:pt x="500" y="567"/>
                </a:lnTo>
                <a:lnTo>
                  <a:pt x="505" y="559"/>
                </a:lnTo>
                <a:lnTo>
                  <a:pt x="516" y="556"/>
                </a:lnTo>
                <a:lnTo>
                  <a:pt x="519" y="551"/>
                </a:lnTo>
                <a:lnTo>
                  <a:pt x="524" y="548"/>
                </a:lnTo>
                <a:lnTo>
                  <a:pt x="529" y="545"/>
                </a:lnTo>
                <a:lnTo>
                  <a:pt x="535" y="543"/>
                </a:lnTo>
                <a:lnTo>
                  <a:pt x="540" y="537"/>
                </a:lnTo>
                <a:lnTo>
                  <a:pt x="545" y="532"/>
                </a:lnTo>
                <a:lnTo>
                  <a:pt x="551" y="529"/>
                </a:lnTo>
                <a:lnTo>
                  <a:pt x="559" y="524"/>
                </a:lnTo>
                <a:lnTo>
                  <a:pt x="564" y="519"/>
                </a:lnTo>
                <a:lnTo>
                  <a:pt x="572" y="516"/>
                </a:lnTo>
                <a:lnTo>
                  <a:pt x="577" y="511"/>
                </a:lnTo>
                <a:lnTo>
                  <a:pt x="585" y="508"/>
                </a:lnTo>
                <a:lnTo>
                  <a:pt x="591" y="503"/>
                </a:lnTo>
                <a:lnTo>
                  <a:pt x="599" y="497"/>
                </a:lnTo>
                <a:lnTo>
                  <a:pt x="604" y="492"/>
                </a:lnTo>
                <a:lnTo>
                  <a:pt x="612" y="489"/>
                </a:lnTo>
                <a:lnTo>
                  <a:pt x="620" y="484"/>
                </a:lnTo>
                <a:lnTo>
                  <a:pt x="628" y="479"/>
                </a:lnTo>
                <a:lnTo>
                  <a:pt x="634" y="473"/>
                </a:lnTo>
                <a:lnTo>
                  <a:pt x="642" y="468"/>
                </a:lnTo>
                <a:lnTo>
                  <a:pt x="650" y="463"/>
                </a:lnTo>
                <a:lnTo>
                  <a:pt x="655" y="457"/>
                </a:lnTo>
                <a:lnTo>
                  <a:pt x="663" y="452"/>
                </a:lnTo>
                <a:lnTo>
                  <a:pt x="668" y="449"/>
                </a:lnTo>
                <a:lnTo>
                  <a:pt x="676" y="444"/>
                </a:lnTo>
                <a:lnTo>
                  <a:pt x="684" y="438"/>
                </a:lnTo>
                <a:lnTo>
                  <a:pt x="690" y="433"/>
                </a:lnTo>
                <a:lnTo>
                  <a:pt x="698" y="428"/>
                </a:lnTo>
                <a:lnTo>
                  <a:pt x="703" y="422"/>
                </a:lnTo>
                <a:lnTo>
                  <a:pt x="711" y="417"/>
                </a:lnTo>
                <a:lnTo>
                  <a:pt x="716" y="414"/>
                </a:lnTo>
                <a:lnTo>
                  <a:pt x="722" y="409"/>
                </a:lnTo>
                <a:lnTo>
                  <a:pt x="730" y="404"/>
                </a:lnTo>
                <a:lnTo>
                  <a:pt x="735" y="401"/>
                </a:lnTo>
                <a:lnTo>
                  <a:pt x="741" y="396"/>
                </a:lnTo>
                <a:lnTo>
                  <a:pt x="746" y="393"/>
                </a:lnTo>
                <a:lnTo>
                  <a:pt x="751" y="388"/>
                </a:lnTo>
                <a:lnTo>
                  <a:pt x="757" y="385"/>
                </a:lnTo>
                <a:lnTo>
                  <a:pt x="759" y="380"/>
                </a:lnTo>
                <a:lnTo>
                  <a:pt x="765" y="377"/>
                </a:lnTo>
                <a:lnTo>
                  <a:pt x="773" y="372"/>
                </a:lnTo>
                <a:lnTo>
                  <a:pt x="778" y="366"/>
                </a:lnTo>
                <a:lnTo>
                  <a:pt x="783" y="361"/>
                </a:lnTo>
                <a:lnTo>
                  <a:pt x="789" y="358"/>
                </a:lnTo>
                <a:lnTo>
                  <a:pt x="789" y="353"/>
                </a:lnTo>
                <a:lnTo>
                  <a:pt x="791" y="353"/>
                </a:lnTo>
                <a:lnTo>
                  <a:pt x="789" y="350"/>
                </a:lnTo>
                <a:lnTo>
                  <a:pt x="789" y="345"/>
                </a:lnTo>
                <a:lnTo>
                  <a:pt x="786" y="340"/>
                </a:lnTo>
                <a:lnTo>
                  <a:pt x="783" y="334"/>
                </a:lnTo>
                <a:lnTo>
                  <a:pt x="778" y="329"/>
                </a:lnTo>
                <a:lnTo>
                  <a:pt x="775" y="323"/>
                </a:lnTo>
                <a:lnTo>
                  <a:pt x="775" y="318"/>
                </a:lnTo>
                <a:lnTo>
                  <a:pt x="773" y="313"/>
                </a:lnTo>
                <a:lnTo>
                  <a:pt x="767" y="307"/>
                </a:lnTo>
                <a:lnTo>
                  <a:pt x="765" y="302"/>
                </a:lnTo>
                <a:lnTo>
                  <a:pt x="762" y="297"/>
                </a:lnTo>
                <a:lnTo>
                  <a:pt x="757" y="291"/>
                </a:lnTo>
                <a:lnTo>
                  <a:pt x="751" y="283"/>
                </a:lnTo>
                <a:lnTo>
                  <a:pt x="749" y="275"/>
                </a:lnTo>
                <a:lnTo>
                  <a:pt x="743" y="270"/>
                </a:lnTo>
                <a:lnTo>
                  <a:pt x="738" y="262"/>
                </a:lnTo>
                <a:lnTo>
                  <a:pt x="732" y="257"/>
                </a:lnTo>
                <a:lnTo>
                  <a:pt x="724" y="249"/>
                </a:lnTo>
                <a:lnTo>
                  <a:pt x="719" y="241"/>
                </a:lnTo>
                <a:lnTo>
                  <a:pt x="714" y="233"/>
                </a:lnTo>
                <a:lnTo>
                  <a:pt x="706" y="225"/>
                </a:lnTo>
                <a:lnTo>
                  <a:pt x="700" y="217"/>
                </a:lnTo>
                <a:lnTo>
                  <a:pt x="692" y="208"/>
                </a:lnTo>
                <a:lnTo>
                  <a:pt x="684" y="200"/>
                </a:lnTo>
                <a:lnTo>
                  <a:pt x="676" y="192"/>
                </a:lnTo>
                <a:lnTo>
                  <a:pt x="668" y="184"/>
                </a:lnTo>
                <a:lnTo>
                  <a:pt x="660" y="176"/>
                </a:lnTo>
                <a:lnTo>
                  <a:pt x="652" y="168"/>
                </a:lnTo>
                <a:lnTo>
                  <a:pt x="642" y="160"/>
                </a:lnTo>
                <a:lnTo>
                  <a:pt x="634" y="152"/>
                </a:lnTo>
                <a:lnTo>
                  <a:pt x="623" y="144"/>
                </a:lnTo>
                <a:lnTo>
                  <a:pt x="615" y="136"/>
                </a:lnTo>
                <a:lnTo>
                  <a:pt x="601" y="128"/>
                </a:lnTo>
                <a:lnTo>
                  <a:pt x="591" y="120"/>
                </a:lnTo>
                <a:lnTo>
                  <a:pt x="580" y="112"/>
                </a:lnTo>
                <a:lnTo>
                  <a:pt x="569" y="104"/>
                </a:lnTo>
                <a:lnTo>
                  <a:pt x="559" y="99"/>
                </a:lnTo>
                <a:lnTo>
                  <a:pt x="545" y="91"/>
                </a:lnTo>
                <a:lnTo>
                  <a:pt x="532" y="83"/>
                </a:lnTo>
                <a:lnTo>
                  <a:pt x="521" y="77"/>
                </a:lnTo>
                <a:lnTo>
                  <a:pt x="508" y="69"/>
                </a:lnTo>
                <a:lnTo>
                  <a:pt x="494" y="64"/>
                </a:lnTo>
                <a:lnTo>
                  <a:pt x="478" y="56"/>
                </a:lnTo>
                <a:lnTo>
                  <a:pt x="465" y="51"/>
                </a:lnTo>
                <a:lnTo>
                  <a:pt x="449" y="45"/>
                </a:lnTo>
                <a:lnTo>
                  <a:pt x="436" y="40"/>
                </a:lnTo>
                <a:lnTo>
                  <a:pt x="420" y="35"/>
                </a:lnTo>
                <a:lnTo>
                  <a:pt x="403" y="29"/>
                </a:lnTo>
                <a:lnTo>
                  <a:pt x="387" y="24"/>
                </a:lnTo>
                <a:lnTo>
                  <a:pt x="371" y="21"/>
                </a:lnTo>
                <a:lnTo>
                  <a:pt x="353" y="16"/>
                </a:lnTo>
                <a:lnTo>
                  <a:pt x="337" y="13"/>
                </a:lnTo>
                <a:lnTo>
                  <a:pt x="318" y="8"/>
                </a:lnTo>
                <a:lnTo>
                  <a:pt x="299" y="8"/>
                </a:lnTo>
                <a:lnTo>
                  <a:pt x="280" y="5"/>
                </a:lnTo>
                <a:lnTo>
                  <a:pt x="264" y="3"/>
                </a:lnTo>
                <a:lnTo>
                  <a:pt x="243" y="0"/>
                </a:lnTo>
                <a:lnTo>
                  <a:pt x="224" y="0"/>
                </a:lnTo>
                <a:lnTo>
                  <a:pt x="203" y="0"/>
                </a:lnTo>
                <a:lnTo>
                  <a:pt x="184" y="0"/>
                </a:lnTo>
                <a:lnTo>
                  <a:pt x="181" y="0"/>
                </a:lnTo>
                <a:lnTo>
                  <a:pt x="179" y="0"/>
                </a:lnTo>
                <a:lnTo>
                  <a:pt x="171" y="3"/>
                </a:lnTo>
                <a:lnTo>
                  <a:pt x="165" y="5"/>
                </a:lnTo>
                <a:lnTo>
                  <a:pt x="160" y="8"/>
                </a:lnTo>
                <a:lnTo>
                  <a:pt x="155" y="11"/>
                </a:lnTo>
                <a:lnTo>
                  <a:pt x="155" y="16"/>
                </a:lnTo>
                <a:lnTo>
                  <a:pt x="155" y="24"/>
                </a:lnTo>
                <a:lnTo>
                  <a:pt x="157" y="29"/>
                </a:lnTo>
                <a:lnTo>
                  <a:pt x="165" y="35"/>
                </a:lnTo>
                <a:lnTo>
                  <a:pt x="171" y="37"/>
                </a:lnTo>
                <a:lnTo>
                  <a:pt x="179" y="37"/>
                </a:lnTo>
                <a:lnTo>
                  <a:pt x="184" y="37"/>
                </a:lnTo>
                <a:lnTo>
                  <a:pt x="190" y="37"/>
                </a:lnTo>
                <a:lnTo>
                  <a:pt x="192" y="37"/>
                </a:lnTo>
                <a:lnTo>
                  <a:pt x="195" y="37"/>
                </a:lnTo>
                <a:lnTo>
                  <a:pt x="195" y="37"/>
                </a:lnTo>
                <a:lnTo>
                  <a:pt x="198" y="37"/>
                </a:lnTo>
                <a:lnTo>
                  <a:pt x="203" y="37"/>
                </a:lnTo>
                <a:lnTo>
                  <a:pt x="211" y="37"/>
                </a:lnTo>
                <a:lnTo>
                  <a:pt x="214" y="37"/>
                </a:lnTo>
                <a:lnTo>
                  <a:pt x="216" y="37"/>
                </a:lnTo>
                <a:lnTo>
                  <a:pt x="222" y="37"/>
                </a:lnTo>
                <a:lnTo>
                  <a:pt x="227" y="37"/>
                </a:lnTo>
                <a:lnTo>
                  <a:pt x="232" y="37"/>
                </a:lnTo>
                <a:lnTo>
                  <a:pt x="238" y="37"/>
                </a:lnTo>
                <a:lnTo>
                  <a:pt x="246" y="37"/>
                </a:lnTo>
                <a:lnTo>
                  <a:pt x="251" y="37"/>
                </a:lnTo>
                <a:lnTo>
                  <a:pt x="259" y="37"/>
                </a:lnTo>
                <a:lnTo>
                  <a:pt x="264" y="37"/>
                </a:lnTo>
                <a:lnTo>
                  <a:pt x="272" y="37"/>
                </a:lnTo>
                <a:lnTo>
                  <a:pt x="280" y="37"/>
                </a:lnTo>
                <a:lnTo>
                  <a:pt x="288" y="40"/>
                </a:lnTo>
                <a:lnTo>
                  <a:pt x="297" y="40"/>
                </a:lnTo>
                <a:lnTo>
                  <a:pt x="305" y="43"/>
                </a:lnTo>
                <a:lnTo>
                  <a:pt x="315" y="43"/>
                </a:lnTo>
                <a:lnTo>
                  <a:pt x="323" y="45"/>
                </a:lnTo>
                <a:lnTo>
                  <a:pt x="334" y="45"/>
                </a:lnTo>
                <a:lnTo>
                  <a:pt x="345" y="48"/>
                </a:lnTo>
                <a:lnTo>
                  <a:pt x="355" y="51"/>
                </a:lnTo>
                <a:lnTo>
                  <a:pt x="363" y="53"/>
                </a:lnTo>
                <a:lnTo>
                  <a:pt x="374" y="56"/>
                </a:lnTo>
                <a:lnTo>
                  <a:pt x="385" y="59"/>
                </a:lnTo>
                <a:lnTo>
                  <a:pt x="395" y="64"/>
                </a:lnTo>
                <a:lnTo>
                  <a:pt x="406" y="64"/>
                </a:lnTo>
                <a:lnTo>
                  <a:pt x="417" y="69"/>
                </a:lnTo>
                <a:lnTo>
                  <a:pt x="428" y="72"/>
                </a:lnTo>
                <a:lnTo>
                  <a:pt x="438" y="77"/>
                </a:lnTo>
                <a:lnTo>
                  <a:pt x="452" y="80"/>
                </a:lnTo>
                <a:lnTo>
                  <a:pt x="462" y="85"/>
                </a:lnTo>
                <a:lnTo>
                  <a:pt x="473" y="91"/>
                </a:lnTo>
                <a:lnTo>
                  <a:pt x="486" y="96"/>
                </a:lnTo>
                <a:lnTo>
                  <a:pt x="497" y="102"/>
                </a:lnTo>
                <a:lnTo>
                  <a:pt x="508" y="110"/>
                </a:lnTo>
                <a:lnTo>
                  <a:pt x="521" y="115"/>
                </a:lnTo>
                <a:lnTo>
                  <a:pt x="532" y="123"/>
                </a:lnTo>
                <a:lnTo>
                  <a:pt x="545" y="128"/>
                </a:lnTo>
                <a:lnTo>
                  <a:pt x="556" y="136"/>
                </a:lnTo>
                <a:lnTo>
                  <a:pt x="567" y="144"/>
                </a:lnTo>
                <a:lnTo>
                  <a:pt x="580" y="152"/>
                </a:lnTo>
                <a:lnTo>
                  <a:pt x="591" y="160"/>
                </a:lnTo>
                <a:lnTo>
                  <a:pt x="601" y="171"/>
                </a:lnTo>
                <a:lnTo>
                  <a:pt x="615" y="179"/>
                </a:lnTo>
                <a:lnTo>
                  <a:pt x="625" y="190"/>
                </a:lnTo>
                <a:lnTo>
                  <a:pt x="636" y="200"/>
                </a:lnTo>
                <a:lnTo>
                  <a:pt x="650" y="211"/>
                </a:lnTo>
                <a:lnTo>
                  <a:pt x="660" y="222"/>
                </a:lnTo>
                <a:lnTo>
                  <a:pt x="671" y="235"/>
                </a:lnTo>
                <a:lnTo>
                  <a:pt x="682" y="246"/>
                </a:lnTo>
                <a:lnTo>
                  <a:pt x="695" y="259"/>
                </a:lnTo>
                <a:lnTo>
                  <a:pt x="706" y="273"/>
                </a:lnTo>
                <a:lnTo>
                  <a:pt x="716" y="289"/>
                </a:lnTo>
                <a:lnTo>
                  <a:pt x="727" y="302"/>
                </a:lnTo>
                <a:lnTo>
                  <a:pt x="738" y="318"/>
                </a:lnTo>
                <a:lnTo>
                  <a:pt x="749" y="331"/>
                </a:lnTo>
                <a:lnTo>
                  <a:pt x="759" y="350"/>
                </a:lnTo>
                <a:lnTo>
                  <a:pt x="754" y="353"/>
                </a:lnTo>
                <a:lnTo>
                  <a:pt x="749" y="356"/>
                </a:lnTo>
                <a:lnTo>
                  <a:pt x="743" y="361"/>
                </a:lnTo>
                <a:lnTo>
                  <a:pt x="735" y="366"/>
                </a:lnTo>
                <a:lnTo>
                  <a:pt x="727" y="369"/>
                </a:lnTo>
                <a:lnTo>
                  <a:pt x="722" y="377"/>
                </a:lnTo>
                <a:lnTo>
                  <a:pt x="716" y="380"/>
                </a:lnTo>
                <a:lnTo>
                  <a:pt x="711" y="382"/>
                </a:lnTo>
                <a:lnTo>
                  <a:pt x="708" y="385"/>
                </a:lnTo>
                <a:lnTo>
                  <a:pt x="703" y="390"/>
                </a:lnTo>
                <a:lnTo>
                  <a:pt x="698" y="393"/>
                </a:lnTo>
                <a:lnTo>
                  <a:pt x="692" y="396"/>
                </a:lnTo>
                <a:lnTo>
                  <a:pt x="687" y="398"/>
                </a:lnTo>
                <a:lnTo>
                  <a:pt x="684" y="404"/>
                </a:lnTo>
                <a:lnTo>
                  <a:pt x="679" y="409"/>
                </a:lnTo>
                <a:lnTo>
                  <a:pt x="671" y="412"/>
                </a:lnTo>
                <a:lnTo>
                  <a:pt x="666" y="414"/>
                </a:lnTo>
                <a:lnTo>
                  <a:pt x="660" y="420"/>
                </a:lnTo>
                <a:lnTo>
                  <a:pt x="655" y="422"/>
                </a:lnTo>
                <a:lnTo>
                  <a:pt x="650" y="428"/>
                </a:lnTo>
                <a:lnTo>
                  <a:pt x="644" y="433"/>
                </a:lnTo>
                <a:lnTo>
                  <a:pt x="639" y="436"/>
                </a:lnTo>
                <a:lnTo>
                  <a:pt x="634" y="441"/>
                </a:lnTo>
                <a:lnTo>
                  <a:pt x="628" y="444"/>
                </a:lnTo>
                <a:lnTo>
                  <a:pt x="620" y="449"/>
                </a:lnTo>
                <a:lnTo>
                  <a:pt x="615" y="455"/>
                </a:lnTo>
                <a:lnTo>
                  <a:pt x="609" y="457"/>
                </a:lnTo>
                <a:lnTo>
                  <a:pt x="604" y="463"/>
                </a:lnTo>
                <a:lnTo>
                  <a:pt x="599" y="465"/>
                </a:lnTo>
                <a:lnTo>
                  <a:pt x="593" y="471"/>
                </a:lnTo>
                <a:lnTo>
                  <a:pt x="588" y="473"/>
                </a:lnTo>
                <a:lnTo>
                  <a:pt x="580" y="479"/>
                </a:lnTo>
                <a:lnTo>
                  <a:pt x="575" y="481"/>
                </a:lnTo>
                <a:lnTo>
                  <a:pt x="569" y="487"/>
                </a:lnTo>
                <a:lnTo>
                  <a:pt x="564" y="489"/>
                </a:lnTo>
                <a:lnTo>
                  <a:pt x="561" y="492"/>
                </a:lnTo>
                <a:lnTo>
                  <a:pt x="556" y="497"/>
                </a:lnTo>
                <a:lnTo>
                  <a:pt x="551" y="503"/>
                </a:lnTo>
                <a:lnTo>
                  <a:pt x="545" y="505"/>
                </a:lnTo>
                <a:lnTo>
                  <a:pt x="540" y="508"/>
                </a:lnTo>
                <a:lnTo>
                  <a:pt x="535" y="511"/>
                </a:lnTo>
                <a:lnTo>
                  <a:pt x="529" y="513"/>
                </a:lnTo>
                <a:lnTo>
                  <a:pt x="524" y="516"/>
                </a:lnTo>
                <a:lnTo>
                  <a:pt x="521" y="519"/>
                </a:lnTo>
                <a:lnTo>
                  <a:pt x="516" y="521"/>
                </a:lnTo>
                <a:lnTo>
                  <a:pt x="513" y="527"/>
                </a:lnTo>
                <a:lnTo>
                  <a:pt x="505" y="529"/>
                </a:lnTo>
                <a:lnTo>
                  <a:pt x="500" y="535"/>
                </a:lnTo>
                <a:lnTo>
                  <a:pt x="494" y="537"/>
                </a:lnTo>
                <a:lnTo>
                  <a:pt x="492" y="540"/>
                </a:lnTo>
                <a:lnTo>
                  <a:pt x="489" y="537"/>
                </a:lnTo>
                <a:lnTo>
                  <a:pt x="486" y="532"/>
                </a:lnTo>
                <a:lnTo>
                  <a:pt x="486" y="529"/>
                </a:lnTo>
                <a:lnTo>
                  <a:pt x="484" y="524"/>
                </a:lnTo>
                <a:lnTo>
                  <a:pt x="481" y="519"/>
                </a:lnTo>
                <a:lnTo>
                  <a:pt x="478" y="513"/>
                </a:lnTo>
                <a:lnTo>
                  <a:pt x="476" y="505"/>
                </a:lnTo>
                <a:lnTo>
                  <a:pt x="470" y="500"/>
                </a:lnTo>
                <a:lnTo>
                  <a:pt x="468" y="489"/>
                </a:lnTo>
                <a:lnTo>
                  <a:pt x="462" y="484"/>
                </a:lnTo>
                <a:lnTo>
                  <a:pt x="460" y="479"/>
                </a:lnTo>
                <a:lnTo>
                  <a:pt x="457" y="473"/>
                </a:lnTo>
                <a:lnTo>
                  <a:pt x="454" y="468"/>
                </a:lnTo>
                <a:lnTo>
                  <a:pt x="452" y="465"/>
                </a:lnTo>
                <a:lnTo>
                  <a:pt x="449" y="460"/>
                </a:lnTo>
                <a:lnTo>
                  <a:pt x="444" y="455"/>
                </a:lnTo>
                <a:lnTo>
                  <a:pt x="441" y="449"/>
                </a:lnTo>
                <a:lnTo>
                  <a:pt x="438" y="446"/>
                </a:lnTo>
                <a:lnTo>
                  <a:pt x="433" y="438"/>
                </a:lnTo>
                <a:lnTo>
                  <a:pt x="428" y="436"/>
                </a:lnTo>
                <a:lnTo>
                  <a:pt x="425" y="428"/>
                </a:lnTo>
                <a:lnTo>
                  <a:pt x="420" y="422"/>
                </a:lnTo>
                <a:lnTo>
                  <a:pt x="414" y="417"/>
                </a:lnTo>
                <a:lnTo>
                  <a:pt x="412" y="412"/>
                </a:lnTo>
                <a:lnTo>
                  <a:pt x="406" y="406"/>
                </a:lnTo>
                <a:lnTo>
                  <a:pt x="401" y="401"/>
                </a:lnTo>
                <a:lnTo>
                  <a:pt x="395" y="396"/>
                </a:lnTo>
                <a:lnTo>
                  <a:pt x="390" y="390"/>
                </a:lnTo>
                <a:lnTo>
                  <a:pt x="385" y="382"/>
                </a:lnTo>
                <a:lnTo>
                  <a:pt x="379" y="377"/>
                </a:lnTo>
                <a:lnTo>
                  <a:pt x="371" y="372"/>
                </a:lnTo>
                <a:lnTo>
                  <a:pt x="366" y="366"/>
                </a:lnTo>
                <a:lnTo>
                  <a:pt x="358" y="358"/>
                </a:lnTo>
                <a:lnTo>
                  <a:pt x="353" y="353"/>
                </a:lnTo>
                <a:lnTo>
                  <a:pt x="345" y="348"/>
                </a:lnTo>
                <a:lnTo>
                  <a:pt x="339" y="342"/>
                </a:lnTo>
                <a:lnTo>
                  <a:pt x="331" y="334"/>
                </a:lnTo>
                <a:lnTo>
                  <a:pt x="323" y="329"/>
                </a:lnTo>
                <a:lnTo>
                  <a:pt x="315" y="323"/>
                </a:lnTo>
                <a:lnTo>
                  <a:pt x="307" y="318"/>
                </a:lnTo>
                <a:lnTo>
                  <a:pt x="299" y="310"/>
                </a:lnTo>
                <a:lnTo>
                  <a:pt x="291" y="305"/>
                </a:lnTo>
                <a:lnTo>
                  <a:pt x="280" y="299"/>
                </a:lnTo>
                <a:lnTo>
                  <a:pt x="272" y="294"/>
                </a:lnTo>
                <a:lnTo>
                  <a:pt x="264" y="286"/>
                </a:lnTo>
                <a:lnTo>
                  <a:pt x="254" y="281"/>
                </a:lnTo>
                <a:lnTo>
                  <a:pt x="243" y="275"/>
                </a:lnTo>
                <a:lnTo>
                  <a:pt x="235" y="270"/>
                </a:lnTo>
                <a:lnTo>
                  <a:pt x="224" y="262"/>
                </a:lnTo>
                <a:lnTo>
                  <a:pt x="214" y="259"/>
                </a:lnTo>
                <a:lnTo>
                  <a:pt x="211" y="257"/>
                </a:lnTo>
                <a:lnTo>
                  <a:pt x="203" y="254"/>
                </a:lnTo>
                <a:lnTo>
                  <a:pt x="198" y="251"/>
                </a:lnTo>
                <a:lnTo>
                  <a:pt x="192" y="249"/>
                </a:lnTo>
                <a:lnTo>
                  <a:pt x="187" y="246"/>
                </a:lnTo>
                <a:lnTo>
                  <a:pt x="181" y="243"/>
                </a:lnTo>
                <a:lnTo>
                  <a:pt x="171" y="241"/>
                </a:lnTo>
                <a:lnTo>
                  <a:pt x="163" y="235"/>
                </a:lnTo>
                <a:lnTo>
                  <a:pt x="155" y="230"/>
                </a:lnTo>
                <a:lnTo>
                  <a:pt x="147" y="227"/>
                </a:lnTo>
                <a:lnTo>
                  <a:pt x="141" y="225"/>
                </a:lnTo>
                <a:lnTo>
                  <a:pt x="136" y="222"/>
                </a:lnTo>
                <a:lnTo>
                  <a:pt x="131" y="219"/>
                </a:lnTo>
                <a:lnTo>
                  <a:pt x="128" y="217"/>
                </a:lnTo>
                <a:lnTo>
                  <a:pt x="123" y="214"/>
                </a:lnTo>
                <a:lnTo>
                  <a:pt x="117" y="211"/>
                </a:lnTo>
                <a:lnTo>
                  <a:pt x="115" y="206"/>
                </a:lnTo>
                <a:lnTo>
                  <a:pt x="109" y="203"/>
                </a:lnTo>
                <a:lnTo>
                  <a:pt x="104" y="200"/>
                </a:lnTo>
                <a:lnTo>
                  <a:pt x="99" y="198"/>
                </a:lnTo>
                <a:lnTo>
                  <a:pt x="93" y="192"/>
                </a:lnTo>
                <a:lnTo>
                  <a:pt x="91" y="190"/>
                </a:lnTo>
                <a:lnTo>
                  <a:pt x="80" y="182"/>
                </a:lnTo>
                <a:lnTo>
                  <a:pt x="72" y="174"/>
                </a:lnTo>
                <a:lnTo>
                  <a:pt x="64" y="163"/>
                </a:lnTo>
                <a:lnTo>
                  <a:pt x="56" y="155"/>
                </a:lnTo>
                <a:lnTo>
                  <a:pt x="50" y="150"/>
                </a:lnTo>
                <a:lnTo>
                  <a:pt x="48" y="147"/>
                </a:lnTo>
                <a:lnTo>
                  <a:pt x="45" y="142"/>
                </a:lnTo>
                <a:lnTo>
                  <a:pt x="42" y="136"/>
                </a:lnTo>
                <a:lnTo>
                  <a:pt x="40" y="131"/>
                </a:lnTo>
                <a:lnTo>
                  <a:pt x="37" y="126"/>
                </a:lnTo>
                <a:lnTo>
                  <a:pt x="34" y="123"/>
                </a:lnTo>
                <a:lnTo>
                  <a:pt x="32" y="118"/>
                </a:lnTo>
                <a:lnTo>
                  <a:pt x="29" y="110"/>
                </a:lnTo>
                <a:lnTo>
                  <a:pt x="26" y="104"/>
                </a:lnTo>
                <a:lnTo>
                  <a:pt x="24" y="99"/>
                </a:lnTo>
                <a:lnTo>
                  <a:pt x="24" y="93"/>
                </a:lnTo>
                <a:lnTo>
                  <a:pt x="24" y="88"/>
                </a:lnTo>
                <a:lnTo>
                  <a:pt x="21" y="83"/>
                </a:lnTo>
                <a:lnTo>
                  <a:pt x="21" y="77"/>
                </a:lnTo>
                <a:lnTo>
                  <a:pt x="21" y="69"/>
                </a:lnTo>
                <a:lnTo>
                  <a:pt x="21" y="64"/>
                </a:lnTo>
                <a:lnTo>
                  <a:pt x="21" y="59"/>
                </a:lnTo>
                <a:lnTo>
                  <a:pt x="24" y="51"/>
                </a:lnTo>
                <a:lnTo>
                  <a:pt x="24" y="45"/>
                </a:lnTo>
                <a:lnTo>
                  <a:pt x="5" y="48"/>
                </a:lnTo>
                <a:lnTo>
                  <a:pt x="5" y="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5" name="Freeform 41"/>
          <p:cNvSpPr/>
          <p:nvPr/>
        </p:nvSpPr>
        <p:spPr bwMode="auto">
          <a:xfrm>
            <a:off x="2578100" y="5219700"/>
            <a:ext cx="301625" cy="122238"/>
          </a:xfrm>
          <a:custGeom>
            <a:avLst/>
            <a:gdLst>
              <a:gd name="T0" fmla="*/ 5 w 190"/>
              <a:gd name="T1" fmla="*/ 77 h 77"/>
              <a:gd name="T2" fmla="*/ 5 w 190"/>
              <a:gd name="T3" fmla="*/ 77 h 77"/>
              <a:gd name="T4" fmla="*/ 11 w 190"/>
              <a:gd name="T5" fmla="*/ 75 h 77"/>
              <a:gd name="T6" fmla="*/ 13 w 190"/>
              <a:gd name="T7" fmla="*/ 72 h 77"/>
              <a:gd name="T8" fmla="*/ 21 w 190"/>
              <a:gd name="T9" fmla="*/ 69 h 77"/>
              <a:gd name="T10" fmla="*/ 24 w 190"/>
              <a:gd name="T11" fmla="*/ 67 h 77"/>
              <a:gd name="T12" fmla="*/ 27 w 190"/>
              <a:gd name="T13" fmla="*/ 64 h 77"/>
              <a:gd name="T14" fmla="*/ 32 w 190"/>
              <a:gd name="T15" fmla="*/ 64 h 77"/>
              <a:gd name="T16" fmla="*/ 37 w 190"/>
              <a:gd name="T17" fmla="*/ 61 h 77"/>
              <a:gd name="T18" fmla="*/ 43 w 190"/>
              <a:gd name="T19" fmla="*/ 59 h 77"/>
              <a:gd name="T20" fmla="*/ 48 w 190"/>
              <a:gd name="T21" fmla="*/ 56 h 77"/>
              <a:gd name="T22" fmla="*/ 53 w 190"/>
              <a:gd name="T23" fmla="*/ 56 h 77"/>
              <a:gd name="T24" fmla="*/ 59 w 190"/>
              <a:gd name="T25" fmla="*/ 53 h 77"/>
              <a:gd name="T26" fmla="*/ 64 w 190"/>
              <a:gd name="T27" fmla="*/ 51 h 77"/>
              <a:gd name="T28" fmla="*/ 72 w 190"/>
              <a:gd name="T29" fmla="*/ 48 h 77"/>
              <a:gd name="T30" fmla="*/ 78 w 190"/>
              <a:gd name="T31" fmla="*/ 45 h 77"/>
              <a:gd name="T32" fmla="*/ 86 w 190"/>
              <a:gd name="T33" fmla="*/ 45 h 77"/>
              <a:gd name="T34" fmla="*/ 91 w 190"/>
              <a:gd name="T35" fmla="*/ 43 h 77"/>
              <a:gd name="T36" fmla="*/ 99 w 190"/>
              <a:gd name="T37" fmla="*/ 40 h 77"/>
              <a:gd name="T38" fmla="*/ 107 w 190"/>
              <a:gd name="T39" fmla="*/ 40 h 77"/>
              <a:gd name="T40" fmla="*/ 115 w 190"/>
              <a:gd name="T41" fmla="*/ 37 h 77"/>
              <a:gd name="T42" fmla="*/ 120 w 190"/>
              <a:gd name="T43" fmla="*/ 37 h 77"/>
              <a:gd name="T44" fmla="*/ 128 w 190"/>
              <a:gd name="T45" fmla="*/ 35 h 77"/>
              <a:gd name="T46" fmla="*/ 136 w 190"/>
              <a:gd name="T47" fmla="*/ 35 h 77"/>
              <a:gd name="T48" fmla="*/ 144 w 190"/>
              <a:gd name="T49" fmla="*/ 35 h 77"/>
              <a:gd name="T50" fmla="*/ 152 w 190"/>
              <a:gd name="T51" fmla="*/ 35 h 77"/>
              <a:gd name="T52" fmla="*/ 158 w 190"/>
              <a:gd name="T53" fmla="*/ 35 h 77"/>
              <a:gd name="T54" fmla="*/ 168 w 190"/>
              <a:gd name="T55" fmla="*/ 35 h 77"/>
              <a:gd name="T56" fmla="*/ 177 w 190"/>
              <a:gd name="T57" fmla="*/ 35 h 77"/>
              <a:gd name="T58" fmla="*/ 190 w 190"/>
              <a:gd name="T59" fmla="*/ 0 h 77"/>
              <a:gd name="T60" fmla="*/ 187 w 190"/>
              <a:gd name="T61" fmla="*/ 0 h 77"/>
              <a:gd name="T62" fmla="*/ 185 w 190"/>
              <a:gd name="T63" fmla="*/ 0 h 77"/>
              <a:gd name="T64" fmla="*/ 177 w 190"/>
              <a:gd name="T65" fmla="*/ 0 h 77"/>
              <a:gd name="T66" fmla="*/ 171 w 190"/>
              <a:gd name="T67" fmla="*/ 0 h 77"/>
              <a:gd name="T68" fmla="*/ 166 w 190"/>
              <a:gd name="T69" fmla="*/ 0 h 77"/>
              <a:gd name="T70" fmla="*/ 160 w 190"/>
              <a:gd name="T71" fmla="*/ 0 h 77"/>
              <a:gd name="T72" fmla="*/ 155 w 190"/>
              <a:gd name="T73" fmla="*/ 0 h 77"/>
              <a:gd name="T74" fmla="*/ 147 w 190"/>
              <a:gd name="T75" fmla="*/ 3 h 77"/>
              <a:gd name="T76" fmla="*/ 142 w 190"/>
              <a:gd name="T77" fmla="*/ 3 h 77"/>
              <a:gd name="T78" fmla="*/ 136 w 190"/>
              <a:gd name="T79" fmla="*/ 3 h 77"/>
              <a:gd name="T80" fmla="*/ 128 w 190"/>
              <a:gd name="T81" fmla="*/ 5 h 77"/>
              <a:gd name="T82" fmla="*/ 123 w 190"/>
              <a:gd name="T83" fmla="*/ 5 h 77"/>
              <a:gd name="T84" fmla="*/ 115 w 190"/>
              <a:gd name="T85" fmla="*/ 5 h 77"/>
              <a:gd name="T86" fmla="*/ 107 w 190"/>
              <a:gd name="T87" fmla="*/ 8 h 77"/>
              <a:gd name="T88" fmla="*/ 99 w 190"/>
              <a:gd name="T89" fmla="*/ 8 h 77"/>
              <a:gd name="T90" fmla="*/ 91 w 190"/>
              <a:gd name="T91" fmla="*/ 11 h 77"/>
              <a:gd name="T92" fmla="*/ 83 w 190"/>
              <a:gd name="T93" fmla="*/ 11 h 77"/>
              <a:gd name="T94" fmla="*/ 75 w 190"/>
              <a:gd name="T95" fmla="*/ 13 h 77"/>
              <a:gd name="T96" fmla="*/ 67 w 190"/>
              <a:gd name="T97" fmla="*/ 16 h 77"/>
              <a:gd name="T98" fmla="*/ 59 w 190"/>
              <a:gd name="T99" fmla="*/ 19 h 77"/>
              <a:gd name="T100" fmla="*/ 51 w 190"/>
              <a:gd name="T101" fmla="*/ 21 h 77"/>
              <a:gd name="T102" fmla="*/ 43 w 190"/>
              <a:gd name="T103" fmla="*/ 24 h 77"/>
              <a:gd name="T104" fmla="*/ 37 w 190"/>
              <a:gd name="T105" fmla="*/ 27 h 77"/>
              <a:gd name="T106" fmla="*/ 29 w 190"/>
              <a:gd name="T107" fmla="*/ 32 h 77"/>
              <a:gd name="T108" fmla="*/ 21 w 190"/>
              <a:gd name="T109" fmla="*/ 35 h 77"/>
              <a:gd name="T110" fmla="*/ 13 w 190"/>
              <a:gd name="T111" fmla="*/ 37 h 77"/>
              <a:gd name="T112" fmla="*/ 5 w 190"/>
              <a:gd name="T113" fmla="*/ 43 h 77"/>
              <a:gd name="T114" fmla="*/ 0 w 190"/>
              <a:gd name="T115" fmla="*/ 48 h 77"/>
              <a:gd name="T116" fmla="*/ 5 w 190"/>
              <a:gd name="T117" fmla="*/ 77 h 77"/>
              <a:gd name="T118" fmla="*/ 5 w 190"/>
              <a:gd name="T119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90" h="77">
                <a:moveTo>
                  <a:pt x="5" y="77"/>
                </a:moveTo>
                <a:lnTo>
                  <a:pt x="5" y="77"/>
                </a:lnTo>
                <a:lnTo>
                  <a:pt x="11" y="75"/>
                </a:lnTo>
                <a:lnTo>
                  <a:pt x="13" y="72"/>
                </a:lnTo>
                <a:lnTo>
                  <a:pt x="21" y="69"/>
                </a:lnTo>
                <a:lnTo>
                  <a:pt x="24" y="67"/>
                </a:lnTo>
                <a:lnTo>
                  <a:pt x="27" y="64"/>
                </a:lnTo>
                <a:lnTo>
                  <a:pt x="32" y="64"/>
                </a:lnTo>
                <a:lnTo>
                  <a:pt x="37" y="61"/>
                </a:lnTo>
                <a:lnTo>
                  <a:pt x="43" y="59"/>
                </a:lnTo>
                <a:lnTo>
                  <a:pt x="48" y="56"/>
                </a:lnTo>
                <a:lnTo>
                  <a:pt x="53" y="56"/>
                </a:lnTo>
                <a:lnTo>
                  <a:pt x="59" y="53"/>
                </a:lnTo>
                <a:lnTo>
                  <a:pt x="64" y="51"/>
                </a:lnTo>
                <a:lnTo>
                  <a:pt x="72" y="48"/>
                </a:lnTo>
                <a:lnTo>
                  <a:pt x="78" y="45"/>
                </a:lnTo>
                <a:lnTo>
                  <a:pt x="86" y="45"/>
                </a:lnTo>
                <a:lnTo>
                  <a:pt x="91" y="43"/>
                </a:lnTo>
                <a:lnTo>
                  <a:pt x="99" y="40"/>
                </a:lnTo>
                <a:lnTo>
                  <a:pt x="107" y="40"/>
                </a:lnTo>
                <a:lnTo>
                  <a:pt x="115" y="37"/>
                </a:lnTo>
                <a:lnTo>
                  <a:pt x="120" y="37"/>
                </a:lnTo>
                <a:lnTo>
                  <a:pt x="128" y="35"/>
                </a:lnTo>
                <a:lnTo>
                  <a:pt x="136" y="35"/>
                </a:lnTo>
                <a:lnTo>
                  <a:pt x="144" y="35"/>
                </a:lnTo>
                <a:lnTo>
                  <a:pt x="152" y="35"/>
                </a:lnTo>
                <a:lnTo>
                  <a:pt x="158" y="35"/>
                </a:lnTo>
                <a:lnTo>
                  <a:pt x="168" y="35"/>
                </a:lnTo>
                <a:lnTo>
                  <a:pt x="177" y="35"/>
                </a:lnTo>
                <a:lnTo>
                  <a:pt x="190" y="0"/>
                </a:lnTo>
                <a:lnTo>
                  <a:pt x="187" y="0"/>
                </a:lnTo>
                <a:lnTo>
                  <a:pt x="185" y="0"/>
                </a:lnTo>
                <a:lnTo>
                  <a:pt x="177" y="0"/>
                </a:lnTo>
                <a:lnTo>
                  <a:pt x="171" y="0"/>
                </a:lnTo>
                <a:lnTo>
                  <a:pt x="166" y="0"/>
                </a:lnTo>
                <a:lnTo>
                  <a:pt x="160" y="0"/>
                </a:lnTo>
                <a:lnTo>
                  <a:pt x="155" y="0"/>
                </a:lnTo>
                <a:lnTo>
                  <a:pt x="147" y="3"/>
                </a:lnTo>
                <a:lnTo>
                  <a:pt x="142" y="3"/>
                </a:lnTo>
                <a:lnTo>
                  <a:pt x="136" y="3"/>
                </a:lnTo>
                <a:lnTo>
                  <a:pt x="128" y="5"/>
                </a:lnTo>
                <a:lnTo>
                  <a:pt x="123" y="5"/>
                </a:lnTo>
                <a:lnTo>
                  <a:pt x="115" y="5"/>
                </a:lnTo>
                <a:lnTo>
                  <a:pt x="107" y="8"/>
                </a:lnTo>
                <a:lnTo>
                  <a:pt x="99" y="8"/>
                </a:lnTo>
                <a:lnTo>
                  <a:pt x="91" y="11"/>
                </a:lnTo>
                <a:lnTo>
                  <a:pt x="83" y="11"/>
                </a:lnTo>
                <a:lnTo>
                  <a:pt x="75" y="13"/>
                </a:lnTo>
                <a:lnTo>
                  <a:pt x="67" y="16"/>
                </a:lnTo>
                <a:lnTo>
                  <a:pt x="59" y="19"/>
                </a:lnTo>
                <a:lnTo>
                  <a:pt x="51" y="21"/>
                </a:lnTo>
                <a:lnTo>
                  <a:pt x="43" y="24"/>
                </a:lnTo>
                <a:lnTo>
                  <a:pt x="37" y="27"/>
                </a:lnTo>
                <a:lnTo>
                  <a:pt x="29" y="32"/>
                </a:lnTo>
                <a:lnTo>
                  <a:pt x="21" y="35"/>
                </a:lnTo>
                <a:lnTo>
                  <a:pt x="13" y="37"/>
                </a:lnTo>
                <a:lnTo>
                  <a:pt x="5" y="43"/>
                </a:lnTo>
                <a:lnTo>
                  <a:pt x="0" y="48"/>
                </a:lnTo>
                <a:lnTo>
                  <a:pt x="5" y="77"/>
                </a:lnTo>
                <a:lnTo>
                  <a:pt x="5" y="7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6" name="Freeform 42"/>
          <p:cNvSpPr/>
          <p:nvPr/>
        </p:nvSpPr>
        <p:spPr bwMode="auto">
          <a:xfrm>
            <a:off x="3419475" y="5822950"/>
            <a:ext cx="768350" cy="606425"/>
          </a:xfrm>
          <a:custGeom>
            <a:avLst/>
            <a:gdLst>
              <a:gd name="T0" fmla="*/ 61 w 484"/>
              <a:gd name="T1" fmla="*/ 224 h 382"/>
              <a:gd name="T2" fmla="*/ 66 w 484"/>
              <a:gd name="T3" fmla="*/ 267 h 382"/>
              <a:gd name="T4" fmla="*/ 72 w 484"/>
              <a:gd name="T5" fmla="*/ 307 h 382"/>
              <a:gd name="T6" fmla="*/ 96 w 484"/>
              <a:gd name="T7" fmla="*/ 345 h 382"/>
              <a:gd name="T8" fmla="*/ 139 w 484"/>
              <a:gd name="T9" fmla="*/ 374 h 382"/>
              <a:gd name="T10" fmla="*/ 176 w 484"/>
              <a:gd name="T11" fmla="*/ 377 h 382"/>
              <a:gd name="T12" fmla="*/ 222 w 484"/>
              <a:gd name="T13" fmla="*/ 363 h 382"/>
              <a:gd name="T14" fmla="*/ 254 w 484"/>
              <a:gd name="T15" fmla="*/ 347 h 382"/>
              <a:gd name="T16" fmla="*/ 286 w 484"/>
              <a:gd name="T17" fmla="*/ 331 h 382"/>
              <a:gd name="T18" fmla="*/ 315 w 484"/>
              <a:gd name="T19" fmla="*/ 315 h 382"/>
              <a:gd name="T20" fmla="*/ 345 w 484"/>
              <a:gd name="T21" fmla="*/ 296 h 382"/>
              <a:gd name="T22" fmla="*/ 374 w 484"/>
              <a:gd name="T23" fmla="*/ 272 h 382"/>
              <a:gd name="T24" fmla="*/ 417 w 484"/>
              <a:gd name="T25" fmla="*/ 235 h 382"/>
              <a:gd name="T26" fmla="*/ 441 w 484"/>
              <a:gd name="T27" fmla="*/ 200 h 382"/>
              <a:gd name="T28" fmla="*/ 460 w 484"/>
              <a:gd name="T29" fmla="*/ 165 h 382"/>
              <a:gd name="T30" fmla="*/ 473 w 484"/>
              <a:gd name="T31" fmla="*/ 131 h 382"/>
              <a:gd name="T32" fmla="*/ 481 w 484"/>
              <a:gd name="T33" fmla="*/ 96 h 382"/>
              <a:gd name="T34" fmla="*/ 484 w 484"/>
              <a:gd name="T35" fmla="*/ 64 h 382"/>
              <a:gd name="T36" fmla="*/ 462 w 484"/>
              <a:gd name="T37" fmla="*/ 24 h 382"/>
              <a:gd name="T38" fmla="*/ 430 w 484"/>
              <a:gd name="T39" fmla="*/ 2 h 382"/>
              <a:gd name="T40" fmla="*/ 398 w 484"/>
              <a:gd name="T41" fmla="*/ 0 h 382"/>
              <a:gd name="T42" fmla="*/ 355 w 484"/>
              <a:gd name="T43" fmla="*/ 8 h 382"/>
              <a:gd name="T44" fmla="*/ 315 w 484"/>
              <a:gd name="T45" fmla="*/ 24 h 382"/>
              <a:gd name="T46" fmla="*/ 286 w 484"/>
              <a:gd name="T47" fmla="*/ 42 h 382"/>
              <a:gd name="T48" fmla="*/ 243 w 484"/>
              <a:gd name="T49" fmla="*/ 66 h 382"/>
              <a:gd name="T50" fmla="*/ 208 w 484"/>
              <a:gd name="T51" fmla="*/ 101 h 382"/>
              <a:gd name="T52" fmla="*/ 206 w 484"/>
              <a:gd name="T53" fmla="*/ 123 h 382"/>
              <a:gd name="T54" fmla="*/ 235 w 484"/>
              <a:gd name="T55" fmla="*/ 112 h 382"/>
              <a:gd name="T56" fmla="*/ 264 w 484"/>
              <a:gd name="T57" fmla="*/ 91 h 382"/>
              <a:gd name="T58" fmla="*/ 302 w 484"/>
              <a:gd name="T59" fmla="*/ 61 h 382"/>
              <a:gd name="T60" fmla="*/ 334 w 484"/>
              <a:gd name="T61" fmla="*/ 45 h 382"/>
              <a:gd name="T62" fmla="*/ 366 w 484"/>
              <a:gd name="T63" fmla="*/ 40 h 382"/>
              <a:gd name="T64" fmla="*/ 401 w 484"/>
              <a:gd name="T65" fmla="*/ 40 h 382"/>
              <a:gd name="T66" fmla="*/ 438 w 484"/>
              <a:gd name="T67" fmla="*/ 45 h 382"/>
              <a:gd name="T68" fmla="*/ 452 w 484"/>
              <a:gd name="T69" fmla="*/ 72 h 382"/>
              <a:gd name="T70" fmla="*/ 454 w 484"/>
              <a:gd name="T71" fmla="*/ 117 h 382"/>
              <a:gd name="T72" fmla="*/ 441 w 484"/>
              <a:gd name="T73" fmla="*/ 160 h 382"/>
              <a:gd name="T74" fmla="*/ 417 w 484"/>
              <a:gd name="T75" fmla="*/ 190 h 382"/>
              <a:gd name="T76" fmla="*/ 382 w 484"/>
              <a:gd name="T77" fmla="*/ 224 h 382"/>
              <a:gd name="T78" fmla="*/ 339 w 484"/>
              <a:gd name="T79" fmla="*/ 259 h 382"/>
              <a:gd name="T80" fmla="*/ 294 w 484"/>
              <a:gd name="T81" fmla="*/ 291 h 382"/>
              <a:gd name="T82" fmla="*/ 248 w 484"/>
              <a:gd name="T83" fmla="*/ 321 h 382"/>
              <a:gd name="T84" fmla="*/ 208 w 484"/>
              <a:gd name="T85" fmla="*/ 342 h 382"/>
              <a:gd name="T86" fmla="*/ 176 w 484"/>
              <a:gd name="T87" fmla="*/ 353 h 382"/>
              <a:gd name="T88" fmla="*/ 139 w 484"/>
              <a:gd name="T89" fmla="*/ 350 h 382"/>
              <a:gd name="T90" fmla="*/ 107 w 484"/>
              <a:gd name="T91" fmla="*/ 326 h 382"/>
              <a:gd name="T92" fmla="*/ 93 w 484"/>
              <a:gd name="T93" fmla="*/ 294 h 382"/>
              <a:gd name="T94" fmla="*/ 101 w 484"/>
              <a:gd name="T95" fmla="*/ 264 h 382"/>
              <a:gd name="T96" fmla="*/ 117 w 484"/>
              <a:gd name="T97" fmla="*/ 240 h 382"/>
              <a:gd name="T98" fmla="*/ 91 w 484"/>
              <a:gd name="T99" fmla="*/ 243 h 382"/>
              <a:gd name="T100" fmla="*/ 82 w 484"/>
              <a:gd name="T101" fmla="*/ 206 h 382"/>
              <a:gd name="T102" fmla="*/ 91 w 484"/>
              <a:gd name="T103" fmla="*/ 179 h 382"/>
              <a:gd name="T104" fmla="*/ 131 w 484"/>
              <a:gd name="T105" fmla="*/ 149 h 382"/>
              <a:gd name="T106" fmla="*/ 171 w 484"/>
              <a:gd name="T107" fmla="*/ 115 h 382"/>
              <a:gd name="T108" fmla="*/ 157 w 484"/>
              <a:gd name="T109" fmla="*/ 107 h 382"/>
              <a:gd name="T110" fmla="*/ 112 w 484"/>
              <a:gd name="T111" fmla="*/ 128 h 382"/>
              <a:gd name="T112" fmla="*/ 72 w 484"/>
              <a:gd name="T113" fmla="*/ 165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84" h="382">
                <a:moveTo>
                  <a:pt x="0" y="152"/>
                </a:moveTo>
                <a:lnTo>
                  <a:pt x="61" y="208"/>
                </a:lnTo>
                <a:lnTo>
                  <a:pt x="61" y="211"/>
                </a:lnTo>
                <a:lnTo>
                  <a:pt x="61" y="214"/>
                </a:lnTo>
                <a:lnTo>
                  <a:pt x="61" y="219"/>
                </a:lnTo>
                <a:lnTo>
                  <a:pt x="61" y="224"/>
                </a:lnTo>
                <a:lnTo>
                  <a:pt x="61" y="230"/>
                </a:lnTo>
                <a:lnTo>
                  <a:pt x="64" y="238"/>
                </a:lnTo>
                <a:lnTo>
                  <a:pt x="64" y="246"/>
                </a:lnTo>
                <a:lnTo>
                  <a:pt x="64" y="251"/>
                </a:lnTo>
                <a:lnTo>
                  <a:pt x="66" y="259"/>
                </a:lnTo>
                <a:lnTo>
                  <a:pt x="66" y="267"/>
                </a:lnTo>
                <a:lnTo>
                  <a:pt x="69" y="275"/>
                </a:lnTo>
                <a:lnTo>
                  <a:pt x="69" y="283"/>
                </a:lnTo>
                <a:lnTo>
                  <a:pt x="72" y="288"/>
                </a:lnTo>
                <a:lnTo>
                  <a:pt x="72" y="296"/>
                </a:lnTo>
                <a:lnTo>
                  <a:pt x="72" y="302"/>
                </a:lnTo>
                <a:lnTo>
                  <a:pt x="72" y="307"/>
                </a:lnTo>
                <a:lnTo>
                  <a:pt x="74" y="313"/>
                </a:lnTo>
                <a:lnTo>
                  <a:pt x="77" y="318"/>
                </a:lnTo>
                <a:lnTo>
                  <a:pt x="82" y="326"/>
                </a:lnTo>
                <a:lnTo>
                  <a:pt x="85" y="331"/>
                </a:lnTo>
                <a:lnTo>
                  <a:pt x="91" y="339"/>
                </a:lnTo>
                <a:lnTo>
                  <a:pt x="96" y="345"/>
                </a:lnTo>
                <a:lnTo>
                  <a:pt x="104" y="353"/>
                </a:lnTo>
                <a:lnTo>
                  <a:pt x="109" y="355"/>
                </a:lnTo>
                <a:lnTo>
                  <a:pt x="115" y="363"/>
                </a:lnTo>
                <a:lnTo>
                  <a:pt x="123" y="369"/>
                </a:lnTo>
                <a:lnTo>
                  <a:pt x="131" y="371"/>
                </a:lnTo>
                <a:lnTo>
                  <a:pt x="139" y="374"/>
                </a:lnTo>
                <a:lnTo>
                  <a:pt x="147" y="379"/>
                </a:lnTo>
                <a:lnTo>
                  <a:pt x="152" y="379"/>
                </a:lnTo>
                <a:lnTo>
                  <a:pt x="163" y="382"/>
                </a:lnTo>
                <a:lnTo>
                  <a:pt x="165" y="379"/>
                </a:lnTo>
                <a:lnTo>
                  <a:pt x="171" y="379"/>
                </a:lnTo>
                <a:lnTo>
                  <a:pt x="176" y="377"/>
                </a:lnTo>
                <a:lnTo>
                  <a:pt x="181" y="377"/>
                </a:lnTo>
                <a:lnTo>
                  <a:pt x="189" y="374"/>
                </a:lnTo>
                <a:lnTo>
                  <a:pt x="198" y="371"/>
                </a:lnTo>
                <a:lnTo>
                  <a:pt x="206" y="369"/>
                </a:lnTo>
                <a:lnTo>
                  <a:pt x="214" y="366"/>
                </a:lnTo>
                <a:lnTo>
                  <a:pt x="222" y="363"/>
                </a:lnTo>
                <a:lnTo>
                  <a:pt x="230" y="358"/>
                </a:lnTo>
                <a:lnTo>
                  <a:pt x="235" y="355"/>
                </a:lnTo>
                <a:lnTo>
                  <a:pt x="240" y="355"/>
                </a:lnTo>
                <a:lnTo>
                  <a:pt x="246" y="353"/>
                </a:lnTo>
                <a:lnTo>
                  <a:pt x="248" y="350"/>
                </a:lnTo>
                <a:lnTo>
                  <a:pt x="254" y="347"/>
                </a:lnTo>
                <a:lnTo>
                  <a:pt x="259" y="345"/>
                </a:lnTo>
                <a:lnTo>
                  <a:pt x="264" y="342"/>
                </a:lnTo>
                <a:lnTo>
                  <a:pt x="270" y="339"/>
                </a:lnTo>
                <a:lnTo>
                  <a:pt x="275" y="337"/>
                </a:lnTo>
                <a:lnTo>
                  <a:pt x="280" y="334"/>
                </a:lnTo>
                <a:lnTo>
                  <a:pt x="286" y="331"/>
                </a:lnTo>
                <a:lnTo>
                  <a:pt x="291" y="329"/>
                </a:lnTo>
                <a:lnTo>
                  <a:pt x="294" y="326"/>
                </a:lnTo>
                <a:lnTo>
                  <a:pt x="299" y="323"/>
                </a:lnTo>
                <a:lnTo>
                  <a:pt x="304" y="321"/>
                </a:lnTo>
                <a:lnTo>
                  <a:pt x="310" y="318"/>
                </a:lnTo>
                <a:lnTo>
                  <a:pt x="315" y="315"/>
                </a:lnTo>
                <a:lnTo>
                  <a:pt x="321" y="313"/>
                </a:lnTo>
                <a:lnTo>
                  <a:pt x="326" y="307"/>
                </a:lnTo>
                <a:lnTo>
                  <a:pt x="329" y="304"/>
                </a:lnTo>
                <a:lnTo>
                  <a:pt x="334" y="302"/>
                </a:lnTo>
                <a:lnTo>
                  <a:pt x="339" y="299"/>
                </a:lnTo>
                <a:lnTo>
                  <a:pt x="345" y="296"/>
                </a:lnTo>
                <a:lnTo>
                  <a:pt x="350" y="294"/>
                </a:lnTo>
                <a:lnTo>
                  <a:pt x="353" y="288"/>
                </a:lnTo>
                <a:lnTo>
                  <a:pt x="358" y="286"/>
                </a:lnTo>
                <a:lnTo>
                  <a:pt x="363" y="283"/>
                </a:lnTo>
                <a:lnTo>
                  <a:pt x="366" y="280"/>
                </a:lnTo>
                <a:lnTo>
                  <a:pt x="374" y="272"/>
                </a:lnTo>
                <a:lnTo>
                  <a:pt x="382" y="267"/>
                </a:lnTo>
                <a:lnTo>
                  <a:pt x="390" y="262"/>
                </a:lnTo>
                <a:lnTo>
                  <a:pt x="398" y="254"/>
                </a:lnTo>
                <a:lnTo>
                  <a:pt x="403" y="248"/>
                </a:lnTo>
                <a:lnTo>
                  <a:pt x="411" y="243"/>
                </a:lnTo>
                <a:lnTo>
                  <a:pt x="417" y="235"/>
                </a:lnTo>
                <a:lnTo>
                  <a:pt x="422" y="230"/>
                </a:lnTo>
                <a:lnTo>
                  <a:pt x="425" y="224"/>
                </a:lnTo>
                <a:lnTo>
                  <a:pt x="430" y="219"/>
                </a:lnTo>
                <a:lnTo>
                  <a:pt x="433" y="211"/>
                </a:lnTo>
                <a:lnTo>
                  <a:pt x="436" y="206"/>
                </a:lnTo>
                <a:lnTo>
                  <a:pt x="441" y="200"/>
                </a:lnTo>
                <a:lnTo>
                  <a:pt x="444" y="195"/>
                </a:lnTo>
                <a:lnTo>
                  <a:pt x="446" y="187"/>
                </a:lnTo>
                <a:lnTo>
                  <a:pt x="452" y="181"/>
                </a:lnTo>
                <a:lnTo>
                  <a:pt x="454" y="176"/>
                </a:lnTo>
                <a:lnTo>
                  <a:pt x="457" y="171"/>
                </a:lnTo>
                <a:lnTo>
                  <a:pt x="460" y="165"/>
                </a:lnTo>
                <a:lnTo>
                  <a:pt x="462" y="157"/>
                </a:lnTo>
                <a:lnTo>
                  <a:pt x="465" y="152"/>
                </a:lnTo>
                <a:lnTo>
                  <a:pt x="468" y="147"/>
                </a:lnTo>
                <a:lnTo>
                  <a:pt x="470" y="141"/>
                </a:lnTo>
                <a:lnTo>
                  <a:pt x="473" y="136"/>
                </a:lnTo>
                <a:lnTo>
                  <a:pt x="473" y="131"/>
                </a:lnTo>
                <a:lnTo>
                  <a:pt x="476" y="125"/>
                </a:lnTo>
                <a:lnTo>
                  <a:pt x="476" y="117"/>
                </a:lnTo>
                <a:lnTo>
                  <a:pt x="478" y="112"/>
                </a:lnTo>
                <a:lnTo>
                  <a:pt x="481" y="107"/>
                </a:lnTo>
                <a:lnTo>
                  <a:pt x="481" y="101"/>
                </a:lnTo>
                <a:lnTo>
                  <a:pt x="481" y="96"/>
                </a:lnTo>
                <a:lnTo>
                  <a:pt x="484" y="93"/>
                </a:lnTo>
                <a:lnTo>
                  <a:pt x="484" y="88"/>
                </a:lnTo>
                <a:lnTo>
                  <a:pt x="484" y="83"/>
                </a:lnTo>
                <a:lnTo>
                  <a:pt x="484" y="77"/>
                </a:lnTo>
                <a:lnTo>
                  <a:pt x="484" y="72"/>
                </a:lnTo>
                <a:lnTo>
                  <a:pt x="484" y="64"/>
                </a:lnTo>
                <a:lnTo>
                  <a:pt x="484" y="56"/>
                </a:lnTo>
                <a:lnTo>
                  <a:pt x="478" y="48"/>
                </a:lnTo>
                <a:lnTo>
                  <a:pt x="476" y="42"/>
                </a:lnTo>
                <a:lnTo>
                  <a:pt x="470" y="34"/>
                </a:lnTo>
                <a:lnTo>
                  <a:pt x="468" y="29"/>
                </a:lnTo>
                <a:lnTo>
                  <a:pt x="462" y="24"/>
                </a:lnTo>
                <a:lnTo>
                  <a:pt x="457" y="18"/>
                </a:lnTo>
                <a:lnTo>
                  <a:pt x="452" y="16"/>
                </a:lnTo>
                <a:lnTo>
                  <a:pt x="449" y="13"/>
                </a:lnTo>
                <a:lnTo>
                  <a:pt x="444" y="8"/>
                </a:lnTo>
                <a:lnTo>
                  <a:pt x="436" y="5"/>
                </a:lnTo>
                <a:lnTo>
                  <a:pt x="430" y="2"/>
                </a:lnTo>
                <a:lnTo>
                  <a:pt x="425" y="2"/>
                </a:lnTo>
                <a:lnTo>
                  <a:pt x="420" y="0"/>
                </a:lnTo>
                <a:lnTo>
                  <a:pt x="414" y="0"/>
                </a:lnTo>
                <a:lnTo>
                  <a:pt x="409" y="0"/>
                </a:lnTo>
                <a:lnTo>
                  <a:pt x="406" y="0"/>
                </a:lnTo>
                <a:lnTo>
                  <a:pt x="398" y="0"/>
                </a:lnTo>
                <a:lnTo>
                  <a:pt x="393" y="0"/>
                </a:lnTo>
                <a:lnTo>
                  <a:pt x="385" y="0"/>
                </a:lnTo>
                <a:lnTo>
                  <a:pt x="379" y="2"/>
                </a:lnTo>
                <a:lnTo>
                  <a:pt x="371" y="2"/>
                </a:lnTo>
                <a:lnTo>
                  <a:pt x="363" y="5"/>
                </a:lnTo>
                <a:lnTo>
                  <a:pt x="355" y="8"/>
                </a:lnTo>
                <a:lnTo>
                  <a:pt x="350" y="10"/>
                </a:lnTo>
                <a:lnTo>
                  <a:pt x="342" y="13"/>
                </a:lnTo>
                <a:lnTo>
                  <a:pt x="334" y="16"/>
                </a:lnTo>
                <a:lnTo>
                  <a:pt x="326" y="16"/>
                </a:lnTo>
                <a:lnTo>
                  <a:pt x="321" y="21"/>
                </a:lnTo>
                <a:lnTo>
                  <a:pt x="315" y="24"/>
                </a:lnTo>
                <a:lnTo>
                  <a:pt x="310" y="26"/>
                </a:lnTo>
                <a:lnTo>
                  <a:pt x="304" y="29"/>
                </a:lnTo>
                <a:lnTo>
                  <a:pt x="302" y="32"/>
                </a:lnTo>
                <a:lnTo>
                  <a:pt x="296" y="34"/>
                </a:lnTo>
                <a:lnTo>
                  <a:pt x="291" y="37"/>
                </a:lnTo>
                <a:lnTo>
                  <a:pt x="286" y="42"/>
                </a:lnTo>
                <a:lnTo>
                  <a:pt x="280" y="45"/>
                </a:lnTo>
                <a:lnTo>
                  <a:pt x="272" y="48"/>
                </a:lnTo>
                <a:lnTo>
                  <a:pt x="264" y="53"/>
                </a:lnTo>
                <a:lnTo>
                  <a:pt x="256" y="58"/>
                </a:lnTo>
                <a:lnTo>
                  <a:pt x="251" y="64"/>
                </a:lnTo>
                <a:lnTo>
                  <a:pt x="243" y="66"/>
                </a:lnTo>
                <a:lnTo>
                  <a:pt x="235" y="72"/>
                </a:lnTo>
                <a:lnTo>
                  <a:pt x="230" y="77"/>
                </a:lnTo>
                <a:lnTo>
                  <a:pt x="222" y="83"/>
                </a:lnTo>
                <a:lnTo>
                  <a:pt x="216" y="88"/>
                </a:lnTo>
                <a:lnTo>
                  <a:pt x="214" y="96"/>
                </a:lnTo>
                <a:lnTo>
                  <a:pt x="208" y="101"/>
                </a:lnTo>
                <a:lnTo>
                  <a:pt x="206" y="107"/>
                </a:lnTo>
                <a:lnTo>
                  <a:pt x="203" y="112"/>
                </a:lnTo>
                <a:lnTo>
                  <a:pt x="203" y="115"/>
                </a:lnTo>
                <a:lnTo>
                  <a:pt x="203" y="117"/>
                </a:lnTo>
                <a:lnTo>
                  <a:pt x="203" y="123"/>
                </a:lnTo>
                <a:lnTo>
                  <a:pt x="206" y="123"/>
                </a:lnTo>
                <a:lnTo>
                  <a:pt x="214" y="123"/>
                </a:lnTo>
                <a:lnTo>
                  <a:pt x="216" y="123"/>
                </a:lnTo>
                <a:lnTo>
                  <a:pt x="222" y="120"/>
                </a:lnTo>
                <a:lnTo>
                  <a:pt x="227" y="117"/>
                </a:lnTo>
                <a:lnTo>
                  <a:pt x="232" y="117"/>
                </a:lnTo>
                <a:lnTo>
                  <a:pt x="235" y="112"/>
                </a:lnTo>
                <a:lnTo>
                  <a:pt x="240" y="109"/>
                </a:lnTo>
                <a:lnTo>
                  <a:pt x="246" y="107"/>
                </a:lnTo>
                <a:lnTo>
                  <a:pt x="251" y="104"/>
                </a:lnTo>
                <a:lnTo>
                  <a:pt x="256" y="101"/>
                </a:lnTo>
                <a:lnTo>
                  <a:pt x="259" y="96"/>
                </a:lnTo>
                <a:lnTo>
                  <a:pt x="264" y="91"/>
                </a:lnTo>
                <a:lnTo>
                  <a:pt x="272" y="88"/>
                </a:lnTo>
                <a:lnTo>
                  <a:pt x="275" y="83"/>
                </a:lnTo>
                <a:lnTo>
                  <a:pt x="283" y="77"/>
                </a:lnTo>
                <a:lnTo>
                  <a:pt x="288" y="72"/>
                </a:lnTo>
                <a:lnTo>
                  <a:pt x="296" y="66"/>
                </a:lnTo>
                <a:lnTo>
                  <a:pt x="302" y="61"/>
                </a:lnTo>
                <a:lnTo>
                  <a:pt x="313" y="56"/>
                </a:lnTo>
                <a:lnTo>
                  <a:pt x="315" y="53"/>
                </a:lnTo>
                <a:lnTo>
                  <a:pt x="318" y="50"/>
                </a:lnTo>
                <a:lnTo>
                  <a:pt x="323" y="48"/>
                </a:lnTo>
                <a:lnTo>
                  <a:pt x="329" y="48"/>
                </a:lnTo>
                <a:lnTo>
                  <a:pt x="334" y="45"/>
                </a:lnTo>
                <a:lnTo>
                  <a:pt x="337" y="42"/>
                </a:lnTo>
                <a:lnTo>
                  <a:pt x="342" y="42"/>
                </a:lnTo>
                <a:lnTo>
                  <a:pt x="347" y="42"/>
                </a:lnTo>
                <a:lnTo>
                  <a:pt x="353" y="40"/>
                </a:lnTo>
                <a:lnTo>
                  <a:pt x="358" y="40"/>
                </a:lnTo>
                <a:lnTo>
                  <a:pt x="366" y="40"/>
                </a:lnTo>
                <a:lnTo>
                  <a:pt x="371" y="40"/>
                </a:lnTo>
                <a:lnTo>
                  <a:pt x="377" y="40"/>
                </a:lnTo>
                <a:lnTo>
                  <a:pt x="382" y="40"/>
                </a:lnTo>
                <a:lnTo>
                  <a:pt x="387" y="40"/>
                </a:lnTo>
                <a:lnTo>
                  <a:pt x="393" y="40"/>
                </a:lnTo>
                <a:lnTo>
                  <a:pt x="401" y="40"/>
                </a:lnTo>
                <a:lnTo>
                  <a:pt x="409" y="40"/>
                </a:lnTo>
                <a:lnTo>
                  <a:pt x="417" y="40"/>
                </a:lnTo>
                <a:lnTo>
                  <a:pt x="422" y="42"/>
                </a:lnTo>
                <a:lnTo>
                  <a:pt x="428" y="42"/>
                </a:lnTo>
                <a:lnTo>
                  <a:pt x="433" y="42"/>
                </a:lnTo>
                <a:lnTo>
                  <a:pt x="438" y="45"/>
                </a:lnTo>
                <a:lnTo>
                  <a:pt x="444" y="50"/>
                </a:lnTo>
                <a:lnTo>
                  <a:pt x="446" y="53"/>
                </a:lnTo>
                <a:lnTo>
                  <a:pt x="446" y="58"/>
                </a:lnTo>
                <a:lnTo>
                  <a:pt x="449" y="61"/>
                </a:lnTo>
                <a:lnTo>
                  <a:pt x="452" y="69"/>
                </a:lnTo>
                <a:lnTo>
                  <a:pt x="452" y="72"/>
                </a:lnTo>
                <a:lnTo>
                  <a:pt x="454" y="80"/>
                </a:lnTo>
                <a:lnTo>
                  <a:pt x="454" y="85"/>
                </a:lnTo>
                <a:lnTo>
                  <a:pt x="457" y="93"/>
                </a:lnTo>
                <a:lnTo>
                  <a:pt x="457" y="101"/>
                </a:lnTo>
                <a:lnTo>
                  <a:pt x="457" y="109"/>
                </a:lnTo>
                <a:lnTo>
                  <a:pt x="454" y="117"/>
                </a:lnTo>
                <a:lnTo>
                  <a:pt x="454" y="125"/>
                </a:lnTo>
                <a:lnTo>
                  <a:pt x="449" y="136"/>
                </a:lnTo>
                <a:lnTo>
                  <a:pt x="446" y="144"/>
                </a:lnTo>
                <a:lnTo>
                  <a:pt x="446" y="149"/>
                </a:lnTo>
                <a:lnTo>
                  <a:pt x="444" y="155"/>
                </a:lnTo>
                <a:lnTo>
                  <a:pt x="441" y="160"/>
                </a:lnTo>
                <a:lnTo>
                  <a:pt x="438" y="165"/>
                </a:lnTo>
                <a:lnTo>
                  <a:pt x="433" y="168"/>
                </a:lnTo>
                <a:lnTo>
                  <a:pt x="430" y="173"/>
                </a:lnTo>
                <a:lnTo>
                  <a:pt x="425" y="179"/>
                </a:lnTo>
                <a:lnTo>
                  <a:pt x="422" y="184"/>
                </a:lnTo>
                <a:lnTo>
                  <a:pt x="417" y="190"/>
                </a:lnTo>
                <a:lnTo>
                  <a:pt x="411" y="195"/>
                </a:lnTo>
                <a:lnTo>
                  <a:pt x="406" y="200"/>
                </a:lnTo>
                <a:lnTo>
                  <a:pt x="401" y="208"/>
                </a:lnTo>
                <a:lnTo>
                  <a:pt x="395" y="214"/>
                </a:lnTo>
                <a:lnTo>
                  <a:pt x="387" y="219"/>
                </a:lnTo>
                <a:lnTo>
                  <a:pt x="382" y="224"/>
                </a:lnTo>
                <a:lnTo>
                  <a:pt x="377" y="230"/>
                </a:lnTo>
                <a:lnTo>
                  <a:pt x="369" y="235"/>
                </a:lnTo>
                <a:lnTo>
                  <a:pt x="361" y="240"/>
                </a:lnTo>
                <a:lnTo>
                  <a:pt x="353" y="246"/>
                </a:lnTo>
                <a:lnTo>
                  <a:pt x="347" y="254"/>
                </a:lnTo>
                <a:lnTo>
                  <a:pt x="339" y="259"/>
                </a:lnTo>
                <a:lnTo>
                  <a:pt x="331" y="264"/>
                </a:lnTo>
                <a:lnTo>
                  <a:pt x="323" y="270"/>
                </a:lnTo>
                <a:lnTo>
                  <a:pt x="315" y="275"/>
                </a:lnTo>
                <a:lnTo>
                  <a:pt x="310" y="280"/>
                </a:lnTo>
                <a:lnTo>
                  <a:pt x="302" y="286"/>
                </a:lnTo>
                <a:lnTo>
                  <a:pt x="294" y="291"/>
                </a:lnTo>
                <a:lnTo>
                  <a:pt x="286" y="296"/>
                </a:lnTo>
                <a:lnTo>
                  <a:pt x="278" y="302"/>
                </a:lnTo>
                <a:lnTo>
                  <a:pt x="270" y="307"/>
                </a:lnTo>
                <a:lnTo>
                  <a:pt x="262" y="310"/>
                </a:lnTo>
                <a:lnTo>
                  <a:pt x="256" y="315"/>
                </a:lnTo>
                <a:lnTo>
                  <a:pt x="248" y="321"/>
                </a:lnTo>
                <a:lnTo>
                  <a:pt x="240" y="323"/>
                </a:lnTo>
                <a:lnTo>
                  <a:pt x="232" y="329"/>
                </a:lnTo>
                <a:lnTo>
                  <a:pt x="227" y="331"/>
                </a:lnTo>
                <a:lnTo>
                  <a:pt x="219" y="334"/>
                </a:lnTo>
                <a:lnTo>
                  <a:pt x="214" y="339"/>
                </a:lnTo>
                <a:lnTo>
                  <a:pt x="208" y="342"/>
                </a:lnTo>
                <a:lnTo>
                  <a:pt x="203" y="345"/>
                </a:lnTo>
                <a:lnTo>
                  <a:pt x="198" y="345"/>
                </a:lnTo>
                <a:lnTo>
                  <a:pt x="192" y="347"/>
                </a:lnTo>
                <a:lnTo>
                  <a:pt x="187" y="350"/>
                </a:lnTo>
                <a:lnTo>
                  <a:pt x="181" y="353"/>
                </a:lnTo>
                <a:lnTo>
                  <a:pt x="176" y="353"/>
                </a:lnTo>
                <a:lnTo>
                  <a:pt x="171" y="353"/>
                </a:lnTo>
                <a:lnTo>
                  <a:pt x="168" y="353"/>
                </a:lnTo>
                <a:lnTo>
                  <a:pt x="163" y="355"/>
                </a:lnTo>
                <a:lnTo>
                  <a:pt x="155" y="353"/>
                </a:lnTo>
                <a:lnTo>
                  <a:pt x="147" y="353"/>
                </a:lnTo>
                <a:lnTo>
                  <a:pt x="139" y="350"/>
                </a:lnTo>
                <a:lnTo>
                  <a:pt x="133" y="347"/>
                </a:lnTo>
                <a:lnTo>
                  <a:pt x="128" y="345"/>
                </a:lnTo>
                <a:lnTo>
                  <a:pt x="123" y="342"/>
                </a:lnTo>
                <a:lnTo>
                  <a:pt x="117" y="337"/>
                </a:lnTo>
                <a:lnTo>
                  <a:pt x="112" y="331"/>
                </a:lnTo>
                <a:lnTo>
                  <a:pt x="107" y="326"/>
                </a:lnTo>
                <a:lnTo>
                  <a:pt x="104" y="321"/>
                </a:lnTo>
                <a:lnTo>
                  <a:pt x="101" y="315"/>
                </a:lnTo>
                <a:lnTo>
                  <a:pt x="99" y="310"/>
                </a:lnTo>
                <a:lnTo>
                  <a:pt x="96" y="304"/>
                </a:lnTo>
                <a:lnTo>
                  <a:pt x="96" y="299"/>
                </a:lnTo>
                <a:lnTo>
                  <a:pt x="93" y="294"/>
                </a:lnTo>
                <a:lnTo>
                  <a:pt x="93" y="288"/>
                </a:lnTo>
                <a:lnTo>
                  <a:pt x="93" y="283"/>
                </a:lnTo>
                <a:lnTo>
                  <a:pt x="96" y="278"/>
                </a:lnTo>
                <a:lnTo>
                  <a:pt x="96" y="272"/>
                </a:lnTo>
                <a:lnTo>
                  <a:pt x="99" y="267"/>
                </a:lnTo>
                <a:lnTo>
                  <a:pt x="101" y="264"/>
                </a:lnTo>
                <a:lnTo>
                  <a:pt x="104" y="259"/>
                </a:lnTo>
                <a:lnTo>
                  <a:pt x="109" y="251"/>
                </a:lnTo>
                <a:lnTo>
                  <a:pt x="115" y="246"/>
                </a:lnTo>
                <a:lnTo>
                  <a:pt x="117" y="243"/>
                </a:lnTo>
                <a:lnTo>
                  <a:pt x="120" y="240"/>
                </a:lnTo>
                <a:lnTo>
                  <a:pt x="117" y="240"/>
                </a:lnTo>
                <a:lnTo>
                  <a:pt x="115" y="243"/>
                </a:lnTo>
                <a:lnTo>
                  <a:pt x="112" y="243"/>
                </a:lnTo>
                <a:lnTo>
                  <a:pt x="107" y="246"/>
                </a:lnTo>
                <a:lnTo>
                  <a:pt x="101" y="246"/>
                </a:lnTo>
                <a:lnTo>
                  <a:pt x="96" y="246"/>
                </a:lnTo>
                <a:lnTo>
                  <a:pt x="91" y="243"/>
                </a:lnTo>
                <a:lnTo>
                  <a:pt x="85" y="240"/>
                </a:lnTo>
                <a:lnTo>
                  <a:pt x="82" y="235"/>
                </a:lnTo>
                <a:lnTo>
                  <a:pt x="82" y="230"/>
                </a:lnTo>
                <a:lnTo>
                  <a:pt x="80" y="219"/>
                </a:lnTo>
                <a:lnTo>
                  <a:pt x="82" y="211"/>
                </a:lnTo>
                <a:lnTo>
                  <a:pt x="82" y="206"/>
                </a:lnTo>
                <a:lnTo>
                  <a:pt x="82" y="203"/>
                </a:lnTo>
                <a:lnTo>
                  <a:pt x="82" y="198"/>
                </a:lnTo>
                <a:lnTo>
                  <a:pt x="85" y="195"/>
                </a:lnTo>
                <a:lnTo>
                  <a:pt x="85" y="187"/>
                </a:lnTo>
                <a:lnTo>
                  <a:pt x="91" y="181"/>
                </a:lnTo>
                <a:lnTo>
                  <a:pt x="91" y="179"/>
                </a:lnTo>
                <a:lnTo>
                  <a:pt x="96" y="176"/>
                </a:lnTo>
                <a:lnTo>
                  <a:pt x="101" y="171"/>
                </a:lnTo>
                <a:lnTo>
                  <a:pt x="109" y="165"/>
                </a:lnTo>
                <a:lnTo>
                  <a:pt x="115" y="160"/>
                </a:lnTo>
                <a:lnTo>
                  <a:pt x="123" y="155"/>
                </a:lnTo>
                <a:lnTo>
                  <a:pt x="131" y="149"/>
                </a:lnTo>
                <a:lnTo>
                  <a:pt x="139" y="144"/>
                </a:lnTo>
                <a:lnTo>
                  <a:pt x="147" y="136"/>
                </a:lnTo>
                <a:lnTo>
                  <a:pt x="152" y="131"/>
                </a:lnTo>
                <a:lnTo>
                  <a:pt x="160" y="125"/>
                </a:lnTo>
                <a:lnTo>
                  <a:pt x="165" y="120"/>
                </a:lnTo>
                <a:lnTo>
                  <a:pt x="171" y="115"/>
                </a:lnTo>
                <a:lnTo>
                  <a:pt x="173" y="112"/>
                </a:lnTo>
                <a:lnTo>
                  <a:pt x="173" y="109"/>
                </a:lnTo>
                <a:lnTo>
                  <a:pt x="173" y="107"/>
                </a:lnTo>
                <a:lnTo>
                  <a:pt x="168" y="107"/>
                </a:lnTo>
                <a:lnTo>
                  <a:pt x="165" y="107"/>
                </a:lnTo>
                <a:lnTo>
                  <a:pt x="157" y="107"/>
                </a:lnTo>
                <a:lnTo>
                  <a:pt x="152" y="109"/>
                </a:lnTo>
                <a:lnTo>
                  <a:pt x="144" y="109"/>
                </a:lnTo>
                <a:lnTo>
                  <a:pt x="136" y="112"/>
                </a:lnTo>
                <a:lnTo>
                  <a:pt x="128" y="117"/>
                </a:lnTo>
                <a:lnTo>
                  <a:pt x="120" y="123"/>
                </a:lnTo>
                <a:lnTo>
                  <a:pt x="112" y="128"/>
                </a:lnTo>
                <a:lnTo>
                  <a:pt x="104" y="133"/>
                </a:lnTo>
                <a:lnTo>
                  <a:pt x="96" y="139"/>
                </a:lnTo>
                <a:lnTo>
                  <a:pt x="88" y="147"/>
                </a:lnTo>
                <a:lnTo>
                  <a:pt x="80" y="152"/>
                </a:lnTo>
                <a:lnTo>
                  <a:pt x="74" y="160"/>
                </a:lnTo>
                <a:lnTo>
                  <a:pt x="72" y="165"/>
                </a:lnTo>
                <a:lnTo>
                  <a:pt x="66" y="173"/>
                </a:lnTo>
                <a:lnTo>
                  <a:pt x="29" y="133"/>
                </a:lnTo>
                <a:lnTo>
                  <a:pt x="0" y="152"/>
                </a:lnTo>
                <a:lnTo>
                  <a:pt x="0" y="1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7" name="Freeform 43"/>
          <p:cNvSpPr/>
          <p:nvPr/>
        </p:nvSpPr>
        <p:spPr bwMode="auto">
          <a:xfrm>
            <a:off x="3690938" y="5838825"/>
            <a:ext cx="71437" cy="76200"/>
          </a:xfrm>
          <a:custGeom>
            <a:avLst/>
            <a:gdLst>
              <a:gd name="T0" fmla="*/ 0 w 45"/>
              <a:gd name="T1" fmla="*/ 19 h 48"/>
              <a:gd name="T2" fmla="*/ 0 w 45"/>
              <a:gd name="T3" fmla="*/ 19 h 48"/>
              <a:gd name="T4" fmla="*/ 5 w 45"/>
              <a:gd name="T5" fmla="*/ 24 h 48"/>
              <a:gd name="T6" fmla="*/ 10 w 45"/>
              <a:gd name="T7" fmla="*/ 30 h 48"/>
              <a:gd name="T8" fmla="*/ 18 w 45"/>
              <a:gd name="T9" fmla="*/ 35 h 48"/>
              <a:gd name="T10" fmla="*/ 27 w 45"/>
              <a:gd name="T11" fmla="*/ 43 h 48"/>
              <a:gd name="T12" fmla="*/ 35 w 45"/>
              <a:gd name="T13" fmla="*/ 46 h 48"/>
              <a:gd name="T14" fmla="*/ 40 w 45"/>
              <a:gd name="T15" fmla="*/ 48 h 48"/>
              <a:gd name="T16" fmla="*/ 45 w 45"/>
              <a:gd name="T17" fmla="*/ 46 h 48"/>
              <a:gd name="T18" fmla="*/ 45 w 45"/>
              <a:gd name="T19" fmla="*/ 43 h 48"/>
              <a:gd name="T20" fmla="*/ 43 w 45"/>
              <a:gd name="T21" fmla="*/ 35 h 48"/>
              <a:gd name="T22" fmla="*/ 37 w 45"/>
              <a:gd name="T23" fmla="*/ 27 h 48"/>
              <a:gd name="T24" fmla="*/ 35 w 45"/>
              <a:gd name="T25" fmla="*/ 19 h 48"/>
              <a:gd name="T26" fmla="*/ 29 w 45"/>
              <a:gd name="T27" fmla="*/ 11 h 48"/>
              <a:gd name="T28" fmla="*/ 24 w 45"/>
              <a:gd name="T29" fmla="*/ 6 h 48"/>
              <a:gd name="T30" fmla="*/ 21 w 45"/>
              <a:gd name="T31" fmla="*/ 0 h 48"/>
              <a:gd name="T32" fmla="*/ 21 w 45"/>
              <a:gd name="T33" fmla="*/ 0 h 48"/>
              <a:gd name="T34" fmla="*/ 0 w 45"/>
              <a:gd name="T35" fmla="*/ 19 h 48"/>
              <a:gd name="T36" fmla="*/ 0 w 45"/>
              <a:gd name="T37" fmla="*/ 19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" h="48">
                <a:moveTo>
                  <a:pt x="0" y="19"/>
                </a:moveTo>
                <a:lnTo>
                  <a:pt x="0" y="19"/>
                </a:lnTo>
                <a:lnTo>
                  <a:pt x="5" y="24"/>
                </a:lnTo>
                <a:lnTo>
                  <a:pt x="10" y="30"/>
                </a:lnTo>
                <a:lnTo>
                  <a:pt x="18" y="35"/>
                </a:lnTo>
                <a:lnTo>
                  <a:pt x="27" y="43"/>
                </a:lnTo>
                <a:lnTo>
                  <a:pt x="35" y="46"/>
                </a:lnTo>
                <a:lnTo>
                  <a:pt x="40" y="48"/>
                </a:lnTo>
                <a:lnTo>
                  <a:pt x="45" y="46"/>
                </a:lnTo>
                <a:lnTo>
                  <a:pt x="45" y="43"/>
                </a:lnTo>
                <a:lnTo>
                  <a:pt x="43" y="35"/>
                </a:lnTo>
                <a:lnTo>
                  <a:pt x="37" y="27"/>
                </a:lnTo>
                <a:lnTo>
                  <a:pt x="35" y="19"/>
                </a:lnTo>
                <a:lnTo>
                  <a:pt x="29" y="11"/>
                </a:lnTo>
                <a:lnTo>
                  <a:pt x="24" y="6"/>
                </a:lnTo>
                <a:lnTo>
                  <a:pt x="21" y="0"/>
                </a:lnTo>
                <a:lnTo>
                  <a:pt x="21" y="0"/>
                </a:lnTo>
                <a:lnTo>
                  <a:pt x="0" y="19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8" name="Freeform 44"/>
          <p:cNvSpPr/>
          <p:nvPr/>
        </p:nvSpPr>
        <p:spPr bwMode="auto">
          <a:xfrm>
            <a:off x="3549650" y="5970588"/>
            <a:ext cx="255588" cy="293687"/>
          </a:xfrm>
          <a:custGeom>
            <a:avLst/>
            <a:gdLst>
              <a:gd name="T0" fmla="*/ 137 w 161"/>
              <a:gd name="T1" fmla="*/ 0 h 185"/>
              <a:gd name="T2" fmla="*/ 126 w 161"/>
              <a:gd name="T3" fmla="*/ 8 h 185"/>
              <a:gd name="T4" fmla="*/ 116 w 161"/>
              <a:gd name="T5" fmla="*/ 16 h 185"/>
              <a:gd name="T6" fmla="*/ 105 w 161"/>
              <a:gd name="T7" fmla="*/ 24 h 185"/>
              <a:gd name="T8" fmla="*/ 94 w 161"/>
              <a:gd name="T9" fmla="*/ 32 h 185"/>
              <a:gd name="T10" fmla="*/ 83 w 161"/>
              <a:gd name="T11" fmla="*/ 46 h 185"/>
              <a:gd name="T12" fmla="*/ 73 w 161"/>
              <a:gd name="T13" fmla="*/ 56 h 185"/>
              <a:gd name="T14" fmla="*/ 59 w 161"/>
              <a:gd name="T15" fmla="*/ 67 h 185"/>
              <a:gd name="T16" fmla="*/ 49 w 161"/>
              <a:gd name="T17" fmla="*/ 80 h 185"/>
              <a:gd name="T18" fmla="*/ 38 w 161"/>
              <a:gd name="T19" fmla="*/ 94 h 185"/>
              <a:gd name="T20" fmla="*/ 27 w 161"/>
              <a:gd name="T21" fmla="*/ 107 h 185"/>
              <a:gd name="T22" fmla="*/ 17 w 161"/>
              <a:gd name="T23" fmla="*/ 121 h 185"/>
              <a:gd name="T24" fmla="*/ 9 w 161"/>
              <a:gd name="T25" fmla="*/ 134 h 185"/>
              <a:gd name="T26" fmla="*/ 3 w 161"/>
              <a:gd name="T27" fmla="*/ 150 h 185"/>
              <a:gd name="T28" fmla="*/ 0 w 161"/>
              <a:gd name="T29" fmla="*/ 158 h 185"/>
              <a:gd name="T30" fmla="*/ 0 w 161"/>
              <a:gd name="T31" fmla="*/ 166 h 185"/>
              <a:gd name="T32" fmla="*/ 0 w 161"/>
              <a:gd name="T33" fmla="*/ 179 h 185"/>
              <a:gd name="T34" fmla="*/ 3 w 161"/>
              <a:gd name="T35" fmla="*/ 185 h 185"/>
              <a:gd name="T36" fmla="*/ 9 w 161"/>
              <a:gd name="T37" fmla="*/ 179 h 185"/>
              <a:gd name="T38" fmla="*/ 17 w 161"/>
              <a:gd name="T39" fmla="*/ 171 h 185"/>
              <a:gd name="T40" fmla="*/ 25 w 161"/>
              <a:gd name="T41" fmla="*/ 161 h 185"/>
              <a:gd name="T42" fmla="*/ 33 w 161"/>
              <a:gd name="T43" fmla="*/ 150 h 185"/>
              <a:gd name="T44" fmla="*/ 43 w 161"/>
              <a:gd name="T45" fmla="*/ 139 h 185"/>
              <a:gd name="T46" fmla="*/ 54 w 161"/>
              <a:gd name="T47" fmla="*/ 126 h 185"/>
              <a:gd name="T48" fmla="*/ 65 w 161"/>
              <a:gd name="T49" fmla="*/ 113 h 185"/>
              <a:gd name="T50" fmla="*/ 78 w 161"/>
              <a:gd name="T51" fmla="*/ 97 h 185"/>
              <a:gd name="T52" fmla="*/ 89 w 161"/>
              <a:gd name="T53" fmla="*/ 83 h 185"/>
              <a:gd name="T54" fmla="*/ 102 w 161"/>
              <a:gd name="T55" fmla="*/ 67 h 185"/>
              <a:gd name="T56" fmla="*/ 113 w 161"/>
              <a:gd name="T57" fmla="*/ 54 h 185"/>
              <a:gd name="T58" fmla="*/ 126 w 161"/>
              <a:gd name="T59" fmla="*/ 43 h 185"/>
              <a:gd name="T60" fmla="*/ 137 w 161"/>
              <a:gd name="T61" fmla="*/ 32 h 185"/>
              <a:gd name="T62" fmla="*/ 148 w 161"/>
              <a:gd name="T63" fmla="*/ 22 h 185"/>
              <a:gd name="T64" fmla="*/ 156 w 161"/>
              <a:gd name="T65" fmla="*/ 14 h 185"/>
              <a:gd name="T66" fmla="*/ 137 w 161"/>
              <a:gd name="T67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1" h="185">
                <a:moveTo>
                  <a:pt x="137" y="0"/>
                </a:moveTo>
                <a:lnTo>
                  <a:pt x="137" y="0"/>
                </a:lnTo>
                <a:lnTo>
                  <a:pt x="132" y="3"/>
                </a:lnTo>
                <a:lnTo>
                  <a:pt x="126" y="8"/>
                </a:lnTo>
                <a:lnTo>
                  <a:pt x="121" y="14"/>
                </a:lnTo>
                <a:lnTo>
                  <a:pt x="116" y="16"/>
                </a:lnTo>
                <a:lnTo>
                  <a:pt x="110" y="19"/>
                </a:lnTo>
                <a:lnTo>
                  <a:pt x="105" y="24"/>
                </a:lnTo>
                <a:lnTo>
                  <a:pt x="99" y="30"/>
                </a:lnTo>
                <a:lnTo>
                  <a:pt x="94" y="32"/>
                </a:lnTo>
                <a:lnTo>
                  <a:pt x="89" y="38"/>
                </a:lnTo>
                <a:lnTo>
                  <a:pt x="83" y="46"/>
                </a:lnTo>
                <a:lnTo>
                  <a:pt x="78" y="51"/>
                </a:lnTo>
                <a:lnTo>
                  <a:pt x="73" y="56"/>
                </a:lnTo>
                <a:lnTo>
                  <a:pt x="67" y="62"/>
                </a:lnTo>
                <a:lnTo>
                  <a:pt x="59" y="67"/>
                </a:lnTo>
                <a:lnTo>
                  <a:pt x="54" y="72"/>
                </a:lnTo>
                <a:lnTo>
                  <a:pt x="49" y="80"/>
                </a:lnTo>
                <a:lnTo>
                  <a:pt x="43" y="86"/>
                </a:lnTo>
                <a:lnTo>
                  <a:pt x="38" y="94"/>
                </a:lnTo>
                <a:lnTo>
                  <a:pt x="33" y="99"/>
                </a:lnTo>
                <a:lnTo>
                  <a:pt x="27" y="107"/>
                </a:lnTo>
                <a:lnTo>
                  <a:pt x="22" y="113"/>
                </a:lnTo>
                <a:lnTo>
                  <a:pt x="17" y="121"/>
                </a:lnTo>
                <a:lnTo>
                  <a:pt x="14" y="129"/>
                </a:lnTo>
                <a:lnTo>
                  <a:pt x="9" y="134"/>
                </a:lnTo>
                <a:lnTo>
                  <a:pt x="3" y="142"/>
                </a:lnTo>
                <a:lnTo>
                  <a:pt x="3" y="150"/>
                </a:lnTo>
                <a:lnTo>
                  <a:pt x="0" y="155"/>
                </a:lnTo>
                <a:lnTo>
                  <a:pt x="0" y="158"/>
                </a:lnTo>
                <a:lnTo>
                  <a:pt x="0" y="161"/>
                </a:lnTo>
                <a:lnTo>
                  <a:pt x="0" y="166"/>
                </a:lnTo>
                <a:lnTo>
                  <a:pt x="0" y="174"/>
                </a:lnTo>
                <a:lnTo>
                  <a:pt x="0" y="179"/>
                </a:lnTo>
                <a:lnTo>
                  <a:pt x="3" y="182"/>
                </a:lnTo>
                <a:lnTo>
                  <a:pt x="3" y="185"/>
                </a:lnTo>
                <a:lnTo>
                  <a:pt x="9" y="185"/>
                </a:lnTo>
                <a:lnTo>
                  <a:pt x="9" y="179"/>
                </a:lnTo>
                <a:lnTo>
                  <a:pt x="14" y="174"/>
                </a:lnTo>
                <a:lnTo>
                  <a:pt x="17" y="171"/>
                </a:lnTo>
                <a:lnTo>
                  <a:pt x="22" y="166"/>
                </a:lnTo>
                <a:lnTo>
                  <a:pt x="25" y="161"/>
                </a:lnTo>
                <a:lnTo>
                  <a:pt x="30" y="155"/>
                </a:lnTo>
                <a:lnTo>
                  <a:pt x="33" y="150"/>
                </a:lnTo>
                <a:lnTo>
                  <a:pt x="38" y="145"/>
                </a:lnTo>
                <a:lnTo>
                  <a:pt x="43" y="139"/>
                </a:lnTo>
                <a:lnTo>
                  <a:pt x="49" y="131"/>
                </a:lnTo>
                <a:lnTo>
                  <a:pt x="54" y="126"/>
                </a:lnTo>
                <a:lnTo>
                  <a:pt x="59" y="118"/>
                </a:lnTo>
                <a:lnTo>
                  <a:pt x="65" y="113"/>
                </a:lnTo>
                <a:lnTo>
                  <a:pt x="73" y="105"/>
                </a:lnTo>
                <a:lnTo>
                  <a:pt x="78" y="97"/>
                </a:lnTo>
                <a:lnTo>
                  <a:pt x="83" y="88"/>
                </a:lnTo>
                <a:lnTo>
                  <a:pt x="89" y="83"/>
                </a:lnTo>
                <a:lnTo>
                  <a:pt x="97" y="75"/>
                </a:lnTo>
                <a:lnTo>
                  <a:pt x="102" y="67"/>
                </a:lnTo>
                <a:lnTo>
                  <a:pt x="107" y="62"/>
                </a:lnTo>
                <a:lnTo>
                  <a:pt x="113" y="54"/>
                </a:lnTo>
                <a:lnTo>
                  <a:pt x="121" y="48"/>
                </a:lnTo>
                <a:lnTo>
                  <a:pt x="126" y="43"/>
                </a:lnTo>
                <a:lnTo>
                  <a:pt x="132" y="35"/>
                </a:lnTo>
                <a:lnTo>
                  <a:pt x="137" y="32"/>
                </a:lnTo>
                <a:lnTo>
                  <a:pt x="142" y="27"/>
                </a:lnTo>
                <a:lnTo>
                  <a:pt x="148" y="22"/>
                </a:lnTo>
                <a:lnTo>
                  <a:pt x="150" y="16"/>
                </a:lnTo>
                <a:lnTo>
                  <a:pt x="156" y="14"/>
                </a:lnTo>
                <a:lnTo>
                  <a:pt x="161" y="11"/>
                </a:lnTo>
                <a:lnTo>
                  <a:pt x="137" y="0"/>
                </a:lnTo>
                <a:lnTo>
                  <a:pt x="13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9" name="Freeform 45"/>
          <p:cNvSpPr/>
          <p:nvPr/>
        </p:nvSpPr>
        <p:spPr bwMode="auto">
          <a:xfrm>
            <a:off x="2182813" y="5453063"/>
            <a:ext cx="892175" cy="530225"/>
          </a:xfrm>
          <a:custGeom>
            <a:avLst/>
            <a:gdLst>
              <a:gd name="T0" fmla="*/ 260 w 562"/>
              <a:gd name="T1" fmla="*/ 32 h 334"/>
              <a:gd name="T2" fmla="*/ 233 w 562"/>
              <a:gd name="T3" fmla="*/ 59 h 334"/>
              <a:gd name="T4" fmla="*/ 198 w 562"/>
              <a:gd name="T5" fmla="*/ 75 h 334"/>
              <a:gd name="T6" fmla="*/ 177 w 562"/>
              <a:gd name="T7" fmla="*/ 72 h 334"/>
              <a:gd name="T8" fmla="*/ 153 w 562"/>
              <a:gd name="T9" fmla="*/ 70 h 334"/>
              <a:gd name="T10" fmla="*/ 126 w 562"/>
              <a:gd name="T11" fmla="*/ 64 h 334"/>
              <a:gd name="T12" fmla="*/ 105 w 562"/>
              <a:gd name="T13" fmla="*/ 59 h 334"/>
              <a:gd name="T14" fmla="*/ 75 w 562"/>
              <a:gd name="T15" fmla="*/ 53 h 334"/>
              <a:gd name="T16" fmla="*/ 67 w 562"/>
              <a:gd name="T17" fmla="*/ 70 h 334"/>
              <a:gd name="T18" fmla="*/ 56 w 562"/>
              <a:gd name="T19" fmla="*/ 99 h 334"/>
              <a:gd name="T20" fmla="*/ 46 w 562"/>
              <a:gd name="T21" fmla="*/ 136 h 334"/>
              <a:gd name="T22" fmla="*/ 32 w 562"/>
              <a:gd name="T23" fmla="*/ 171 h 334"/>
              <a:gd name="T24" fmla="*/ 24 w 562"/>
              <a:gd name="T25" fmla="*/ 201 h 334"/>
              <a:gd name="T26" fmla="*/ 30 w 562"/>
              <a:gd name="T27" fmla="*/ 219 h 334"/>
              <a:gd name="T28" fmla="*/ 54 w 562"/>
              <a:gd name="T29" fmla="*/ 233 h 334"/>
              <a:gd name="T30" fmla="*/ 75 w 562"/>
              <a:gd name="T31" fmla="*/ 241 h 334"/>
              <a:gd name="T32" fmla="*/ 102 w 562"/>
              <a:gd name="T33" fmla="*/ 251 h 334"/>
              <a:gd name="T34" fmla="*/ 134 w 562"/>
              <a:gd name="T35" fmla="*/ 262 h 334"/>
              <a:gd name="T36" fmla="*/ 166 w 562"/>
              <a:gd name="T37" fmla="*/ 270 h 334"/>
              <a:gd name="T38" fmla="*/ 198 w 562"/>
              <a:gd name="T39" fmla="*/ 281 h 334"/>
              <a:gd name="T40" fmla="*/ 233 w 562"/>
              <a:gd name="T41" fmla="*/ 289 h 334"/>
              <a:gd name="T42" fmla="*/ 268 w 562"/>
              <a:gd name="T43" fmla="*/ 294 h 334"/>
              <a:gd name="T44" fmla="*/ 300 w 562"/>
              <a:gd name="T45" fmla="*/ 297 h 334"/>
              <a:gd name="T46" fmla="*/ 329 w 562"/>
              <a:gd name="T47" fmla="*/ 299 h 334"/>
              <a:gd name="T48" fmla="*/ 356 w 562"/>
              <a:gd name="T49" fmla="*/ 299 h 334"/>
              <a:gd name="T50" fmla="*/ 396 w 562"/>
              <a:gd name="T51" fmla="*/ 286 h 334"/>
              <a:gd name="T52" fmla="*/ 436 w 562"/>
              <a:gd name="T53" fmla="*/ 267 h 334"/>
              <a:gd name="T54" fmla="*/ 474 w 562"/>
              <a:gd name="T55" fmla="*/ 246 h 334"/>
              <a:gd name="T56" fmla="*/ 503 w 562"/>
              <a:gd name="T57" fmla="*/ 227 h 334"/>
              <a:gd name="T58" fmla="*/ 524 w 562"/>
              <a:gd name="T59" fmla="*/ 209 h 334"/>
              <a:gd name="T60" fmla="*/ 562 w 562"/>
              <a:gd name="T61" fmla="*/ 217 h 334"/>
              <a:gd name="T62" fmla="*/ 549 w 562"/>
              <a:gd name="T63" fmla="*/ 235 h 334"/>
              <a:gd name="T64" fmla="*/ 530 w 562"/>
              <a:gd name="T65" fmla="*/ 262 h 334"/>
              <a:gd name="T66" fmla="*/ 500 w 562"/>
              <a:gd name="T67" fmla="*/ 286 h 334"/>
              <a:gd name="T68" fmla="*/ 466 w 562"/>
              <a:gd name="T69" fmla="*/ 305 h 334"/>
              <a:gd name="T70" fmla="*/ 442 w 562"/>
              <a:gd name="T71" fmla="*/ 316 h 334"/>
              <a:gd name="T72" fmla="*/ 412 w 562"/>
              <a:gd name="T73" fmla="*/ 326 h 334"/>
              <a:gd name="T74" fmla="*/ 377 w 562"/>
              <a:gd name="T75" fmla="*/ 332 h 334"/>
              <a:gd name="T76" fmla="*/ 340 w 562"/>
              <a:gd name="T77" fmla="*/ 334 h 334"/>
              <a:gd name="T78" fmla="*/ 300 w 562"/>
              <a:gd name="T79" fmla="*/ 332 h 334"/>
              <a:gd name="T80" fmla="*/ 260 w 562"/>
              <a:gd name="T81" fmla="*/ 329 h 334"/>
              <a:gd name="T82" fmla="*/ 225 w 562"/>
              <a:gd name="T83" fmla="*/ 321 h 334"/>
              <a:gd name="T84" fmla="*/ 187 w 562"/>
              <a:gd name="T85" fmla="*/ 313 h 334"/>
              <a:gd name="T86" fmla="*/ 153 w 562"/>
              <a:gd name="T87" fmla="*/ 302 h 334"/>
              <a:gd name="T88" fmla="*/ 123 w 562"/>
              <a:gd name="T89" fmla="*/ 291 h 334"/>
              <a:gd name="T90" fmla="*/ 91 w 562"/>
              <a:gd name="T91" fmla="*/ 281 h 334"/>
              <a:gd name="T92" fmla="*/ 67 w 562"/>
              <a:gd name="T93" fmla="*/ 267 h 334"/>
              <a:gd name="T94" fmla="*/ 32 w 562"/>
              <a:gd name="T95" fmla="*/ 251 h 334"/>
              <a:gd name="T96" fmla="*/ 8 w 562"/>
              <a:gd name="T97" fmla="*/ 235 h 334"/>
              <a:gd name="T98" fmla="*/ 0 w 562"/>
              <a:gd name="T99" fmla="*/ 225 h 334"/>
              <a:gd name="T100" fmla="*/ 6 w 562"/>
              <a:gd name="T101" fmla="*/ 193 h 334"/>
              <a:gd name="T102" fmla="*/ 14 w 562"/>
              <a:gd name="T103" fmla="*/ 152 h 334"/>
              <a:gd name="T104" fmla="*/ 22 w 562"/>
              <a:gd name="T105" fmla="*/ 128 h 334"/>
              <a:gd name="T106" fmla="*/ 30 w 562"/>
              <a:gd name="T107" fmla="*/ 104 h 334"/>
              <a:gd name="T108" fmla="*/ 38 w 562"/>
              <a:gd name="T109" fmla="*/ 83 h 334"/>
              <a:gd name="T110" fmla="*/ 51 w 562"/>
              <a:gd name="T111" fmla="*/ 43 h 334"/>
              <a:gd name="T112" fmla="*/ 64 w 562"/>
              <a:gd name="T113" fmla="*/ 19 h 334"/>
              <a:gd name="T114" fmla="*/ 86 w 562"/>
              <a:gd name="T115" fmla="*/ 24 h 334"/>
              <a:gd name="T116" fmla="*/ 110 w 562"/>
              <a:gd name="T117" fmla="*/ 29 h 334"/>
              <a:gd name="T118" fmla="*/ 139 w 562"/>
              <a:gd name="T119" fmla="*/ 37 h 334"/>
              <a:gd name="T120" fmla="*/ 166 w 562"/>
              <a:gd name="T121" fmla="*/ 43 h 334"/>
              <a:gd name="T122" fmla="*/ 193 w 562"/>
              <a:gd name="T123" fmla="*/ 51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62" h="334">
                <a:moveTo>
                  <a:pt x="273" y="16"/>
                </a:moveTo>
                <a:lnTo>
                  <a:pt x="273" y="19"/>
                </a:lnTo>
                <a:lnTo>
                  <a:pt x="268" y="24"/>
                </a:lnTo>
                <a:lnTo>
                  <a:pt x="262" y="29"/>
                </a:lnTo>
                <a:lnTo>
                  <a:pt x="260" y="32"/>
                </a:lnTo>
                <a:lnTo>
                  <a:pt x="254" y="37"/>
                </a:lnTo>
                <a:lnTo>
                  <a:pt x="252" y="43"/>
                </a:lnTo>
                <a:lnTo>
                  <a:pt x="246" y="48"/>
                </a:lnTo>
                <a:lnTo>
                  <a:pt x="238" y="53"/>
                </a:lnTo>
                <a:lnTo>
                  <a:pt x="233" y="59"/>
                </a:lnTo>
                <a:lnTo>
                  <a:pt x="228" y="64"/>
                </a:lnTo>
                <a:lnTo>
                  <a:pt x="220" y="67"/>
                </a:lnTo>
                <a:lnTo>
                  <a:pt x="212" y="70"/>
                </a:lnTo>
                <a:lnTo>
                  <a:pt x="206" y="72"/>
                </a:lnTo>
                <a:lnTo>
                  <a:pt x="198" y="75"/>
                </a:lnTo>
                <a:lnTo>
                  <a:pt x="196" y="75"/>
                </a:lnTo>
                <a:lnTo>
                  <a:pt x="190" y="75"/>
                </a:lnTo>
                <a:lnTo>
                  <a:pt x="185" y="75"/>
                </a:lnTo>
                <a:lnTo>
                  <a:pt x="182" y="75"/>
                </a:lnTo>
                <a:lnTo>
                  <a:pt x="177" y="72"/>
                </a:lnTo>
                <a:lnTo>
                  <a:pt x="171" y="72"/>
                </a:lnTo>
                <a:lnTo>
                  <a:pt x="166" y="72"/>
                </a:lnTo>
                <a:lnTo>
                  <a:pt x="163" y="72"/>
                </a:lnTo>
                <a:lnTo>
                  <a:pt x="155" y="70"/>
                </a:lnTo>
                <a:lnTo>
                  <a:pt x="153" y="70"/>
                </a:lnTo>
                <a:lnTo>
                  <a:pt x="147" y="70"/>
                </a:lnTo>
                <a:lnTo>
                  <a:pt x="142" y="67"/>
                </a:lnTo>
                <a:lnTo>
                  <a:pt x="137" y="67"/>
                </a:lnTo>
                <a:lnTo>
                  <a:pt x="131" y="67"/>
                </a:lnTo>
                <a:lnTo>
                  <a:pt x="126" y="64"/>
                </a:lnTo>
                <a:lnTo>
                  <a:pt x="123" y="64"/>
                </a:lnTo>
                <a:lnTo>
                  <a:pt x="118" y="61"/>
                </a:lnTo>
                <a:lnTo>
                  <a:pt x="113" y="61"/>
                </a:lnTo>
                <a:lnTo>
                  <a:pt x="107" y="59"/>
                </a:lnTo>
                <a:lnTo>
                  <a:pt x="105" y="59"/>
                </a:lnTo>
                <a:lnTo>
                  <a:pt x="97" y="56"/>
                </a:lnTo>
                <a:lnTo>
                  <a:pt x="89" y="56"/>
                </a:lnTo>
                <a:lnTo>
                  <a:pt x="83" y="53"/>
                </a:lnTo>
                <a:lnTo>
                  <a:pt x="80" y="53"/>
                </a:lnTo>
                <a:lnTo>
                  <a:pt x="75" y="53"/>
                </a:lnTo>
                <a:lnTo>
                  <a:pt x="75" y="53"/>
                </a:lnTo>
                <a:lnTo>
                  <a:pt x="72" y="59"/>
                </a:lnTo>
                <a:lnTo>
                  <a:pt x="70" y="61"/>
                </a:lnTo>
                <a:lnTo>
                  <a:pt x="70" y="67"/>
                </a:lnTo>
                <a:lnTo>
                  <a:pt x="67" y="70"/>
                </a:lnTo>
                <a:lnTo>
                  <a:pt x="67" y="75"/>
                </a:lnTo>
                <a:lnTo>
                  <a:pt x="64" y="80"/>
                </a:lnTo>
                <a:lnTo>
                  <a:pt x="62" y="86"/>
                </a:lnTo>
                <a:lnTo>
                  <a:pt x="59" y="94"/>
                </a:lnTo>
                <a:lnTo>
                  <a:pt x="56" y="99"/>
                </a:lnTo>
                <a:lnTo>
                  <a:pt x="54" y="107"/>
                </a:lnTo>
                <a:lnTo>
                  <a:pt x="51" y="115"/>
                </a:lnTo>
                <a:lnTo>
                  <a:pt x="48" y="123"/>
                </a:lnTo>
                <a:lnTo>
                  <a:pt x="48" y="128"/>
                </a:lnTo>
                <a:lnTo>
                  <a:pt x="46" y="136"/>
                </a:lnTo>
                <a:lnTo>
                  <a:pt x="43" y="144"/>
                </a:lnTo>
                <a:lnTo>
                  <a:pt x="40" y="150"/>
                </a:lnTo>
                <a:lnTo>
                  <a:pt x="38" y="158"/>
                </a:lnTo>
                <a:lnTo>
                  <a:pt x="35" y="166"/>
                </a:lnTo>
                <a:lnTo>
                  <a:pt x="32" y="171"/>
                </a:lnTo>
                <a:lnTo>
                  <a:pt x="30" y="179"/>
                </a:lnTo>
                <a:lnTo>
                  <a:pt x="30" y="184"/>
                </a:lnTo>
                <a:lnTo>
                  <a:pt x="27" y="190"/>
                </a:lnTo>
                <a:lnTo>
                  <a:pt x="27" y="195"/>
                </a:lnTo>
                <a:lnTo>
                  <a:pt x="24" y="201"/>
                </a:lnTo>
                <a:lnTo>
                  <a:pt x="24" y="206"/>
                </a:lnTo>
                <a:lnTo>
                  <a:pt x="24" y="211"/>
                </a:lnTo>
                <a:lnTo>
                  <a:pt x="27" y="217"/>
                </a:lnTo>
                <a:lnTo>
                  <a:pt x="27" y="219"/>
                </a:lnTo>
                <a:lnTo>
                  <a:pt x="30" y="219"/>
                </a:lnTo>
                <a:lnTo>
                  <a:pt x="32" y="222"/>
                </a:lnTo>
                <a:lnTo>
                  <a:pt x="38" y="225"/>
                </a:lnTo>
                <a:lnTo>
                  <a:pt x="43" y="227"/>
                </a:lnTo>
                <a:lnTo>
                  <a:pt x="51" y="230"/>
                </a:lnTo>
                <a:lnTo>
                  <a:pt x="54" y="233"/>
                </a:lnTo>
                <a:lnTo>
                  <a:pt x="56" y="235"/>
                </a:lnTo>
                <a:lnTo>
                  <a:pt x="62" y="235"/>
                </a:lnTo>
                <a:lnTo>
                  <a:pt x="67" y="238"/>
                </a:lnTo>
                <a:lnTo>
                  <a:pt x="72" y="238"/>
                </a:lnTo>
                <a:lnTo>
                  <a:pt x="75" y="241"/>
                </a:lnTo>
                <a:lnTo>
                  <a:pt x="80" y="243"/>
                </a:lnTo>
                <a:lnTo>
                  <a:pt x="86" y="246"/>
                </a:lnTo>
                <a:lnTo>
                  <a:pt x="91" y="246"/>
                </a:lnTo>
                <a:lnTo>
                  <a:pt x="97" y="249"/>
                </a:lnTo>
                <a:lnTo>
                  <a:pt x="102" y="251"/>
                </a:lnTo>
                <a:lnTo>
                  <a:pt x="110" y="254"/>
                </a:lnTo>
                <a:lnTo>
                  <a:pt x="115" y="254"/>
                </a:lnTo>
                <a:lnTo>
                  <a:pt x="121" y="257"/>
                </a:lnTo>
                <a:lnTo>
                  <a:pt x="126" y="259"/>
                </a:lnTo>
                <a:lnTo>
                  <a:pt x="134" y="262"/>
                </a:lnTo>
                <a:lnTo>
                  <a:pt x="139" y="262"/>
                </a:lnTo>
                <a:lnTo>
                  <a:pt x="147" y="265"/>
                </a:lnTo>
                <a:lnTo>
                  <a:pt x="153" y="267"/>
                </a:lnTo>
                <a:lnTo>
                  <a:pt x="161" y="270"/>
                </a:lnTo>
                <a:lnTo>
                  <a:pt x="166" y="270"/>
                </a:lnTo>
                <a:lnTo>
                  <a:pt x="171" y="273"/>
                </a:lnTo>
                <a:lnTo>
                  <a:pt x="179" y="275"/>
                </a:lnTo>
                <a:lnTo>
                  <a:pt x="185" y="275"/>
                </a:lnTo>
                <a:lnTo>
                  <a:pt x="193" y="278"/>
                </a:lnTo>
                <a:lnTo>
                  <a:pt x="198" y="281"/>
                </a:lnTo>
                <a:lnTo>
                  <a:pt x="206" y="281"/>
                </a:lnTo>
                <a:lnTo>
                  <a:pt x="214" y="283"/>
                </a:lnTo>
                <a:lnTo>
                  <a:pt x="220" y="283"/>
                </a:lnTo>
                <a:lnTo>
                  <a:pt x="228" y="286"/>
                </a:lnTo>
                <a:lnTo>
                  <a:pt x="233" y="289"/>
                </a:lnTo>
                <a:lnTo>
                  <a:pt x="241" y="289"/>
                </a:lnTo>
                <a:lnTo>
                  <a:pt x="246" y="289"/>
                </a:lnTo>
                <a:lnTo>
                  <a:pt x="254" y="291"/>
                </a:lnTo>
                <a:lnTo>
                  <a:pt x="260" y="294"/>
                </a:lnTo>
                <a:lnTo>
                  <a:pt x="268" y="294"/>
                </a:lnTo>
                <a:lnTo>
                  <a:pt x="273" y="294"/>
                </a:lnTo>
                <a:lnTo>
                  <a:pt x="281" y="297"/>
                </a:lnTo>
                <a:lnTo>
                  <a:pt x="286" y="297"/>
                </a:lnTo>
                <a:lnTo>
                  <a:pt x="294" y="297"/>
                </a:lnTo>
                <a:lnTo>
                  <a:pt x="300" y="297"/>
                </a:lnTo>
                <a:lnTo>
                  <a:pt x="305" y="299"/>
                </a:lnTo>
                <a:lnTo>
                  <a:pt x="311" y="299"/>
                </a:lnTo>
                <a:lnTo>
                  <a:pt x="319" y="299"/>
                </a:lnTo>
                <a:lnTo>
                  <a:pt x="324" y="299"/>
                </a:lnTo>
                <a:lnTo>
                  <a:pt x="329" y="299"/>
                </a:lnTo>
                <a:lnTo>
                  <a:pt x="335" y="299"/>
                </a:lnTo>
                <a:lnTo>
                  <a:pt x="340" y="299"/>
                </a:lnTo>
                <a:lnTo>
                  <a:pt x="345" y="299"/>
                </a:lnTo>
                <a:lnTo>
                  <a:pt x="351" y="299"/>
                </a:lnTo>
                <a:lnTo>
                  <a:pt x="356" y="299"/>
                </a:lnTo>
                <a:lnTo>
                  <a:pt x="361" y="299"/>
                </a:lnTo>
                <a:lnTo>
                  <a:pt x="369" y="294"/>
                </a:lnTo>
                <a:lnTo>
                  <a:pt x="380" y="291"/>
                </a:lnTo>
                <a:lnTo>
                  <a:pt x="388" y="289"/>
                </a:lnTo>
                <a:lnTo>
                  <a:pt x="396" y="286"/>
                </a:lnTo>
                <a:lnTo>
                  <a:pt x="404" y="283"/>
                </a:lnTo>
                <a:lnTo>
                  <a:pt x="412" y="278"/>
                </a:lnTo>
                <a:lnTo>
                  <a:pt x="420" y="275"/>
                </a:lnTo>
                <a:lnTo>
                  <a:pt x="431" y="273"/>
                </a:lnTo>
                <a:lnTo>
                  <a:pt x="436" y="267"/>
                </a:lnTo>
                <a:lnTo>
                  <a:pt x="444" y="262"/>
                </a:lnTo>
                <a:lnTo>
                  <a:pt x="452" y="259"/>
                </a:lnTo>
                <a:lnTo>
                  <a:pt x="460" y="257"/>
                </a:lnTo>
                <a:lnTo>
                  <a:pt x="466" y="251"/>
                </a:lnTo>
                <a:lnTo>
                  <a:pt x="474" y="246"/>
                </a:lnTo>
                <a:lnTo>
                  <a:pt x="479" y="243"/>
                </a:lnTo>
                <a:lnTo>
                  <a:pt x="487" y="238"/>
                </a:lnTo>
                <a:lnTo>
                  <a:pt x="492" y="235"/>
                </a:lnTo>
                <a:lnTo>
                  <a:pt x="498" y="230"/>
                </a:lnTo>
                <a:lnTo>
                  <a:pt x="503" y="227"/>
                </a:lnTo>
                <a:lnTo>
                  <a:pt x="508" y="222"/>
                </a:lnTo>
                <a:lnTo>
                  <a:pt x="511" y="219"/>
                </a:lnTo>
                <a:lnTo>
                  <a:pt x="516" y="217"/>
                </a:lnTo>
                <a:lnTo>
                  <a:pt x="519" y="211"/>
                </a:lnTo>
                <a:lnTo>
                  <a:pt x="524" y="209"/>
                </a:lnTo>
                <a:lnTo>
                  <a:pt x="530" y="203"/>
                </a:lnTo>
                <a:lnTo>
                  <a:pt x="535" y="201"/>
                </a:lnTo>
                <a:lnTo>
                  <a:pt x="538" y="198"/>
                </a:lnTo>
                <a:lnTo>
                  <a:pt x="541" y="198"/>
                </a:lnTo>
                <a:lnTo>
                  <a:pt x="562" y="217"/>
                </a:lnTo>
                <a:lnTo>
                  <a:pt x="562" y="219"/>
                </a:lnTo>
                <a:lnTo>
                  <a:pt x="559" y="222"/>
                </a:lnTo>
                <a:lnTo>
                  <a:pt x="557" y="225"/>
                </a:lnTo>
                <a:lnTo>
                  <a:pt x="554" y="233"/>
                </a:lnTo>
                <a:lnTo>
                  <a:pt x="549" y="235"/>
                </a:lnTo>
                <a:lnTo>
                  <a:pt x="546" y="241"/>
                </a:lnTo>
                <a:lnTo>
                  <a:pt x="543" y="246"/>
                </a:lnTo>
                <a:lnTo>
                  <a:pt x="541" y="251"/>
                </a:lnTo>
                <a:lnTo>
                  <a:pt x="535" y="257"/>
                </a:lnTo>
                <a:lnTo>
                  <a:pt x="530" y="262"/>
                </a:lnTo>
                <a:lnTo>
                  <a:pt x="527" y="265"/>
                </a:lnTo>
                <a:lnTo>
                  <a:pt x="522" y="273"/>
                </a:lnTo>
                <a:lnTo>
                  <a:pt x="514" y="275"/>
                </a:lnTo>
                <a:lnTo>
                  <a:pt x="508" y="281"/>
                </a:lnTo>
                <a:lnTo>
                  <a:pt x="500" y="286"/>
                </a:lnTo>
                <a:lnTo>
                  <a:pt x="492" y="291"/>
                </a:lnTo>
                <a:lnTo>
                  <a:pt x="484" y="297"/>
                </a:lnTo>
                <a:lnTo>
                  <a:pt x="476" y="302"/>
                </a:lnTo>
                <a:lnTo>
                  <a:pt x="471" y="302"/>
                </a:lnTo>
                <a:lnTo>
                  <a:pt x="466" y="305"/>
                </a:lnTo>
                <a:lnTo>
                  <a:pt x="460" y="308"/>
                </a:lnTo>
                <a:lnTo>
                  <a:pt x="458" y="310"/>
                </a:lnTo>
                <a:lnTo>
                  <a:pt x="452" y="313"/>
                </a:lnTo>
                <a:lnTo>
                  <a:pt x="447" y="316"/>
                </a:lnTo>
                <a:lnTo>
                  <a:pt x="442" y="316"/>
                </a:lnTo>
                <a:lnTo>
                  <a:pt x="436" y="318"/>
                </a:lnTo>
                <a:lnTo>
                  <a:pt x="428" y="321"/>
                </a:lnTo>
                <a:lnTo>
                  <a:pt x="423" y="321"/>
                </a:lnTo>
                <a:lnTo>
                  <a:pt x="417" y="324"/>
                </a:lnTo>
                <a:lnTo>
                  <a:pt x="412" y="326"/>
                </a:lnTo>
                <a:lnTo>
                  <a:pt x="404" y="326"/>
                </a:lnTo>
                <a:lnTo>
                  <a:pt x="399" y="329"/>
                </a:lnTo>
                <a:lnTo>
                  <a:pt x="391" y="329"/>
                </a:lnTo>
                <a:lnTo>
                  <a:pt x="385" y="329"/>
                </a:lnTo>
                <a:lnTo>
                  <a:pt x="377" y="332"/>
                </a:lnTo>
                <a:lnTo>
                  <a:pt x="369" y="332"/>
                </a:lnTo>
                <a:lnTo>
                  <a:pt x="361" y="332"/>
                </a:lnTo>
                <a:lnTo>
                  <a:pt x="356" y="334"/>
                </a:lnTo>
                <a:lnTo>
                  <a:pt x="348" y="334"/>
                </a:lnTo>
                <a:lnTo>
                  <a:pt x="340" y="334"/>
                </a:lnTo>
                <a:lnTo>
                  <a:pt x="332" y="334"/>
                </a:lnTo>
                <a:lnTo>
                  <a:pt x="324" y="334"/>
                </a:lnTo>
                <a:lnTo>
                  <a:pt x="316" y="334"/>
                </a:lnTo>
                <a:lnTo>
                  <a:pt x="308" y="334"/>
                </a:lnTo>
                <a:lnTo>
                  <a:pt x="300" y="332"/>
                </a:lnTo>
                <a:lnTo>
                  <a:pt x="292" y="332"/>
                </a:lnTo>
                <a:lnTo>
                  <a:pt x="284" y="332"/>
                </a:lnTo>
                <a:lnTo>
                  <a:pt x="276" y="329"/>
                </a:lnTo>
                <a:lnTo>
                  <a:pt x="268" y="329"/>
                </a:lnTo>
                <a:lnTo>
                  <a:pt x="260" y="329"/>
                </a:lnTo>
                <a:lnTo>
                  <a:pt x="254" y="326"/>
                </a:lnTo>
                <a:lnTo>
                  <a:pt x="246" y="326"/>
                </a:lnTo>
                <a:lnTo>
                  <a:pt x="238" y="324"/>
                </a:lnTo>
                <a:lnTo>
                  <a:pt x="233" y="324"/>
                </a:lnTo>
                <a:lnTo>
                  <a:pt x="225" y="321"/>
                </a:lnTo>
                <a:lnTo>
                  <a:pt x="217" y="318"/>
                </a:lnTo>
                <a:lnTo>
                  <a:pt x="209" y="318"/>
                </a:lnTo>
                <a:lnTo>
                  <a:pt x="201" y="316"/>
                </a:lnTo>
                <a:lnTo>
                  <a:pt x="193" y="316"/>
                </a:lnTo>
                <a:lnTo>
                  <a:pt x="187" y="313"/>
                </a:lnTo>
                <a:lnTo>
                  <a:pt x="179" y="310"/>
                </a:lnTo>
                <a:lnTo>
                  <a:pt x="174" y="310"/>
                </a:lnTo>
                <a:lnTo>
                  <a:pt x="166" y="308"/>
                </a:lnTo>
                <a:lnTo>
                  <a:pt x="161" y="305"/>
                </a:lnTo>
                <a:lnTo>
                  <a:pt x="153" y="302"/>
                </a:lnTo>
                <a:lnTo>
                  <a:pt x="147" y="302"/>
                </a:lnTo>
                <a:lnTo>
                  <a:pt x="139" y="299"/>
                </a:lnTo>
                <a:lnTo>
                  <a:pt x="134" y="297"/>
                </a:lnTo>
                <a:lnTo>
                  <a:pt x="126" y="294"/>
                </a:lnTo>
                <a:lnTo>
                  <a:pt x="123" y="291"/>
                </a:lnTo>
                <a:lnTo>
                  <a:pt x="115" y="289"/>
                </a:lnTo>
                <a:lnTo>
                  <a:pt x="110" y="289"/>
                </a:lnTo>
                <a:lnTo>
                  <a:pt x="102" y="286"/>
                </a:lnTo>
                <a:lnTo>
                  <a:pt x="99" y="283"/>
                </a:lnTo>
                <a:lnTo>
                  <a:pt x="91" y="281"/>
                </a:lnTo>
                <a:lnTo>
                  <a:pt x="86" y="278"/>
                </a:lnTo>
                <a:lnTo>
                  <a:pt x="80" y="275"/>
                </a:lnTo>
                <a:lnTo>
                  <a:pt x="75" y="273"/>
                </a:lnTo>
                <a:lnTo>
                  <a:pt x="70" y="270"/>
                </a:lnTo>
                <a:lnTo>
                  <a:pt x="67" y="267"/>
                </a:lnTo>
                <a:lnTo>
                  <a:pt x="62" y="265"/>
                </a:lnTo>
                <a:lnTo>
                  <a:pt x="56" y="265"/>
                </a:lnTo>
                <a:lnTo>
                  <a:pt x="48" y="259"/>
                </a:lnTo>
                <a:lnTo>
                  <a:pt x="40" y="257"/>
                </a:lnTo>
                <a:lnTo>
                  <a:pt x="32" y="251"/>
                </a:lnTo>
                <a:lnTo>
                  <a:pt x="27" y="249"/>
                </a:lnTo>
                <a:lnTo>
                  <a:pt x="19" y="246"/>
                </a:lnTo>
                <a:lnTo>
                  <a:pt x="16" y="243"/>
                </a:lnTo>
                <a:lnTo>
                  <a:pt x="11" y="238"/>
                </a:lnTo>
                <a:lnTo>
                  <a:pt x="8" y="235"/>
                </a:lnTo>
                <a:lnTo>
                  <a:pt x="6" y="235"/>
                </a:lnTo>
                <a:lnTo>
                  <a:pt x="3" y="235"/>
                </a:lnTo>
                <a:lnTo>
                  <a:pt x="3" y="230"/>
                </a:lnTo>
                <a:lnTo>
                  <a:pt x="3" y="227"/>
                </a:lnTo>
                <a:lnTo>
                  <a:pt x="0" y="225"/>
                </a:lnTo>
                <a:lnTo>
                  <a:pt x="3" y="219"/>
                </a:lnTo>
                <a:lnTo>
                  <a:pt x="3" y="214"/>
                </a:lnTo>
                <a:lnTo>
                  <a:pt x="3" y="206"/>
                </a:lnTo>
                <a:lnTo>
                  <a:pt x="3" y="201"/>
                </a:lnTo>
                <a:lnTo>
                  <a:pt x="6" y="193"/>
                </a:lnTo>
                <a:lnTo>
                  <a:pt x="6" y="184"/>
                </a:lnTo>
                <a:lnTo>
                  <a:pt x="8" y="176"/>
                </a:lnTo>
                <a:lnTo>
                  <a:pt x="11" y="166"/>
                </a:lnTo>
                <a:lnTo>
                  <a:pt x="14" y="158"/>
                </a:lnTo>
                <a:lnTo>
                  <a:pt x="14" y="152"/>
                </a:lnTo>
                <a:lnTo>
                  <a:pt x="16" y="147"/>
                </a:lnTo>
                <a:lnTo>
                  <a:pt x="16" y="142"/>
                </a:lnTo>
                <a:lnTo>
                  <a:pt x="19" y="139"/>
                </a:lnTo>
                <a:lnTo>
                  <a:pt x="19" y="134"/>
                </a:lnTo>
                <a:lnTo>
                  <a:pt x="22" y="128"/>
                </a:lnTo>
                <a:lnTo>
                  <a:pt x="22" y="126"/>
                </a:lnTo>
                <a:lnTo>
                  <a:pt x="24" y="120"/>
                </a:lnTo>
                <a:lnTo>
                  <a:pt x="27" y="115"/>
                </a:lnTo>
                <a:lnTo>
                  <a:pt x="27" y="110"/>
                </a:lnTo>
                <a:lnTo>
                  <a:pt x="30" y="104"/>
                </a:lnTo>
                <a:lnTo>
                  <a:pt x="30" y="99"/>
                </a:lnTo>
                <a:lnTo>
                  <a:pt x="30" y="96"/>
                </a:lnTo>
                <a:lnTo>
                  <a:pt x="32" y="91"/>
                </a:lnTo>
                <a:lnTo>
                  <a:pt x="35" y="86"/>
                </a:lnTo>
                <a:lnTo>
                  <a:pt x="38" y="83"/>
                </a:lnTo>
                <a:lnTo>
                  <a:pt x="40" y="72"/>
                </a:lnTo>
                <a:lnTo>
                  <a:pt x="43" y="64"/>
                </a:lnTo>
                <a:lnTo>
                  <a:pt x="46" y="56"/>
                </a:lnTo>
                <a:lnTo>
                  <a:pt x="48" y="51"/>
                </a:lnTo>
                <a:lnTo>
                  <a:pt x="51" y="43"/>
                </a:lnTo>
                <a:lnTo>
                  <a:pt x="54" y="37"/>
                </a:lnTo>
                <a:lnTo>
                  <a:pt x="56" y="29"/>
                </a:lnTo>
                <a:lnTo>
                  <a:pt x="56" y="27"/>
                </a:lnTo>
                <a:lnTo>
                  <a:pt x="62" y="21"/>
                </a:lnTo>
                <a:lnTo>
                  <a:pt x="64" y="19"/>
                </a:lnTo>
                <a:lnTo>
                  <a:pt x="67" y="19"/>
                </a:lnTo>
                <a:lnTo>
                  <a:pt x="72" y="21"/>
                </a:lnTo>
                <a:lnTo>
                  <a:pt x="78" y="21"/>
                </a:lnTo>
                <a:lnTo>
                  <a:pt x="80" y="21"/>
                </a:lnTo>
                <a:lnTo>
                  <a:pt x="86" y="24"/>
                </a:lnTo>
                <a:lnTo>
                  <a:pt x="91" y="24"/>
                </a:lnTo>
                <a:lnTo>
                  <a:pt x="94" y="27"/>
                </a:lnTo>
                <a:lnTo>
                  <a:pt x="99" y="27"/>
                </a:lnTo>
                <a:lnTo>
                  <a:pt x="105" y="29"/>
                </a:lnTo>
                <a:lnTo>
                  <a:pt x="110" y="29"/>
                </a:lnTo>
                <a:lnTo>
                  <a:pt x="115" y="29"/>
                </a:lnTo>
                <a:lnTo>
                  <a:pt x="123" y="32"/>
                </a:lnTo>
                <a:lnTo>
                  <a:pt x="126" y="35"/>
                </a:lnTo>
                <a:lnTo>
                  <a:pt x="134" y="37"/>
                </a:lnTo>
                <a:lnTo>
                  <a:pt x="139" y="37"/>
                </a:lnTo>
                <a:lnTo>
                  <a:pt x="145" y="40"/>
                </a:lnTo>
                <a:lnTo>
                  <a:pt x="150" y="40"/>
                </a:lnTo>
                <a:lnTo>
                  <a:pt x="155" y="43"/>
                </a:lnTo>
                <a:lnTo>
                  <a:pt x="161" y="43"/>
                </a:lnTo>
                <a:lnTo>
                  <a:pt x="166" y="43"/>
                </a:lnTo>
                <a:lnTo>
                  <a:pt x="169" y="45"/>
                </a:lnTo>
                <a:lnTo>
                  <a:pt x="174" y="48"/>
                </a:lnTo>
                <a:lnTo>
                  <a:pt x="182" y="48"/>
                </a:lnTo>
                <a:lnTo>
                  <a:pt x="187" y="51"/>
                </a:lnTo>
                <a:lnTo>
                  <a:pt x="193" y="51"/>
                </a:lnTo>
                <a:lnTo>
                  <a:pt x="193" y="53"/>
                </a:lnTo>
                <a:lnTo>
                  <a:pt x="257" y="0"/>
                </a:lnTo>
                <a:lnTo>
                  <a:pt x="273" y="16"/>
                </a:lnTo>
                <a:lnTo>
                  <a:pt x="273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0" name="Freeform 46"/>
          <p:cNvSpPr/>
          <p:nvPr/>
        </p:nvSpPr>
        <p:spPr bwMode="auto">
          <a:xfrm>
            <a:off x="1931988" y="5521325"/>
            <a:ext cx="331787" cy="393700"/>
          </a:xfrm>
          <a:custGeom>
            <a:avLst/>
            <a:gdLst>
              <a:gd name="T0" fmla="*/ 190 w 209"/>
              <a:gd name="T1" fmla="*/ 43 h 248"/>
              <a:gd name="T2" fmla="*/ 174 w 209"/>
              <a:gd name="T3" fmla="*/ 32 h 248"/>
              <a:gd name="T4" fmla="*/ 161 w 209"/>
              <a:gd name="T5" fmla="*/ 29 h 248"/>
              <a:gd name="T6" fmla="*/ 148 w 209"/>
              <a:gd name="T7" fmla="*/ 40 h 248"/>
              <a:gd name="T8" fmla="*/ 137 w 209"/>
              <a:gd name="T9" fmla="*/ 53 h 248"/>
              <a:gd name="T10" fmla="*/ 118 w 209"/>
              <a:gd name="T11" fmla="*/ 72 h 248"/>
              <a:gd name="T12" fmla="*/ 102 w 209"/>
              <a:gd name="T13" fmla="*/ 96 h 248"/>
              <a:gd name="T14" fmla="*/ 81 w 209"/>
              <a:gd name="T15" fmla="*/ 117 h 248"/>
              <a:gd name="T16" fmla="*/ 65 w 209"/>
              <a:gd name="T17" fmla="*/ 139 h 248"/>
              <a:gd name="T18" fmla="*/ 46 w 209"/>
              <a:gd name="T19" fmla="*/ 160 h 248"/>
              <a:gd name="T20" fmla="*/ 33 w 209"/>
              <a:gd name="T21" fmla="*/ 179 h 248"/>
              <a:gd name="T22" fmla="*/ 25 w 209"/>
              <a:gd name="T23" fmla="*/ 195 h 248"/>
              <a:gd name="T24" fmla="*/ 22 w 209"/>
              <a:gd name="T25" fmla="*/ 208 h 248"/>
              <a:gd name="T26" fmla="*/ 27 w 209"/>
              <a:gd name="T27" fmla="*/ 219 h 248"/>
              <a:gd name="T28" fmla="*/ 41 w 209"/>
              <a:gd name="T29" fmla="*/ 224 h 248"/>
              <a:gd name="T30" fmla="*/ 57 w 209"/>
              <a:gd name="T31" fmla="*/ 227 h 248"/>
              <a:gd name="T32" fmla="*/ 70 w 209"/>
              <a:gd name="T33" fmla="*/ 227 h 248"/>
              <a:gd name="T34" fmla="*/ 83 w 209"/>
              <a:gd name="T35" fmla="*/ 224 h 248"/>
              <a:gd name="T36" fmla="*/ 97 w 209"/>
              <a:gd name="T37" fmla="*/ 219 h 248"/>
              <a:gd name="T38" fmla="*/ 115 w 209"/>
              <a:gd name="T39" fmla="*/ 208 h 248"/>
              <a:gd name="T40" fmla="*/ 140 w 209"/>
              <a:gd name="T41" fmla="*/ 192 h 248"/>
              <a:gd name="T42" fmla="*/ 156 w 209"/>
              <a:gd name="T43" fmla="*/ 174 h 248"/>
              <a:gd name="T44" fmla="*/ 172 w 209"/>
              <a:gd name="T45" fmla="*/ 158 h 248"/>
              <a:gd name="T46" fmla="*/ 164 w 209"/>
              <a:gd name="T47" fmla="*/ 192 h 248"/>
              <a:gd name="T48" fmla="*/ 148 w 209"/>
              <a:gd name="T49" fmla="*/ 208 h 248"/>
              <a:gd name="T50" fmla="*/ 123 w 209"/>
              <a:gd name="T51" fmla="*/ 227 h 248"/>
              <a:gd name="T52" fmla="*/ 102 w 209"/>
              <a:gd name="T53" fmla="*/ 238 h 248"/>
              <a:gd name="T54" fmla="*/ 86 w 209"/>
              <a:gd name="T55" fmla="*/ 246 h 248"/>
              <a:gd name="T56" fmla="*/ 70 w 209"/>
              <a:gd name="T57" fmla="*/ 248 h 248"/>
              <a:gd name="T58" fmla="*/ 57 w 209"/>
              <a:gd name="T59" fmla="*/ 248 h 248"/>
              <a:gd name="T60" fmla="*/ 41 w 209"/>
              <a:gd name="T61" fmla="*/ 248 h 248"/>
              <a:gd name="T62" fmla="*/ 22 w 209"/>
              <a:gd name="T63" fmla="*/ 243 h 248"/>
              <a:gd name="T64" fmla="*/ 8 w 209"/>
              <a:gd name="T65" fmla="*/ 227 h 248"/>
              <a:gd name="T66" fmla="*/ 0 w 209"/>
              <a:gd name="T67" fmla="*/ 206 h 248"/>
              <a:gd name="T68" fmla="*/ 0 w 209"/>
              <a:gd name="T69" fmla="*/ 195 h 248"/>
              <a:gd name="T70" fmla="*/ 11 w 209"/>
              <a:gd name="T71" fmla="*/ 179 h 248"/>
              <a:gd name="T72" fmla="*/ 25 w 209"/>
              <a:gd name="T73" fmla="*/ 158 h 248"/>
              <a:gd name="T74" fmla="*/ 43 w 209"/>
              <a:gd name="T75" fmla="*/ 131 h 248"/>
              <a:gd name="T76" fmla="*/ 67 w 209"/>
              <a:gd name="T77" fmla="*/ 104 h 248"/>
              <a:gd name="T78" fmla="*/ 81 w 209"/>
              <a:gd name="T79" fmla="*/ 85 h 248"/>
              <a:gd name="T80" fmla="*/ 97 w 209"/>
              <a:gd name="T81" fmla="*/ 69 h 248"/>
              <a:gd name="T82" fmla="*/ 118 w 209"/>
              <a:gd name="T83" fmla="*/ 45 h 248"/>
              <a:gd name="T84" fmla="*/ 137 w 209"/>
              <a:gd name="T85" fmla="*/ 24 h 248"/>
              <a:gd name="T86" fmla="*/ 153 w 209"/>
              <a:gd name="T87" fmla="*/ 10 h 248"/>
              <a:gd name="T88" fmla="*/ 169 w 209"/>
              <a:gd name="T89" fmla="*/ 0 h 248"/>
              <a:gd name="T90" fmla="*/ 190 w 209"/>
              <a:gd name="T91" fmla="*/ 10 h 248"/>
              <a:gd name="T92" fmla="*/ 206 w 209"/>
              <a:gd name="T93" fmla="*/ 21 h 248"/>
              <a:gd name="T94" fmla="*/ 196 w 209"/>
              <a:gd name="T95" fmla="*/ 45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9" h="248">
                <a:moveTo>
                  <a:pt x="196" y="45"/>
                </a:moveTo>
                <a:lnTo>
                  <a:pt x="193" y="45"/>
                </a:lnTo>
                <a:lnTo>
                  <a:pt x="190" y="43"/>
                </a:lnTo>
                <a:lnTo>
                  <a:pt x="185" y="40"/>
                </a:lnTo>
                <a:lnTo>
                  <a:pt x="182" y="35"/>
                </a:lnTo>
                <a:lnTo>
                  <a:pt x="174" y="32"/>
                </a:lnTo>
                <a:lnTo>
                  <a:pt x="172" y="29"/>
                </a:lnTo>
                <a:lnTo>
                  <a:pt x="166" y="27"/>
                </a:lnTo>
                <a:lnTo>
                  <a:pt x="161" y="29"/>
                </a:lnTo>
                <a:lnTo>
                  <a:pt x="158" y="32"/>
                </a:lnTo>
                <a:lnTo>
                  <a:pt x="153" y="37"/>
                </a:lnTo>
                <a:lnTo>
                  <a:pt x="148" y="40"/>
                </a:lnTo>
                <a:lnTo>
                  <a:pt x="145" y="43"/>
                </a:lnTo>
                <a:lnTo>
                  <a:pt x="140" y="48"/>
                </a:lnTo>
                <a:lnTo>
                  <a:pt x="137" y="53"/>
                </a:lnTo>
                <a:lnTo>
                  <a:pt x="132" y="59"/>
                </a:lnTo>
                <a:lnTo>
                  <a:pt x="123" y="67"/>
                </a:lnTo>
                <a:lnTo>
                  <a:pt x="118" y="72"/>
                </a:lnTo>
                <a:lnTo>
                  <a:pt x="113" y="80"/>
                </a:lnTo>
                <a:lnTo>
                  <a:pt x="107" y="88"/>
                </a:lnTo>
                <a:lnTo>
                  <a:pt x="102" y="96"/>
                </a:lnTo>
                <a:lnTo>
                  <a:pt x="94" y="104"/>
                </a:lnTo>
                <a:lnTo>
                  <a:pt x="89" y="109"/>
                </a:lnTo>
                <a:lnTo>
                  <a:pt x="81" y="117"/>
                </a:lnTo>
                <a:lnTo>
                  <a:pt x="75" y="125"/>
                </a:lnTo>
                <a:lnTo>
                  <a:pt x="70" y="133"/>
                </a:lnTo>
                <a:lnTo>
                  <a:pt x="65" y="139"/>
                </a:lnTo>
                <a:lnTo>
                  <a:pt x="57" y="147"/>
                </a:lnTo>
                <a:lnTo>
                  <a:pt x="51" y="155"/>
                </a:lnTo>
                <a:lnTo>
                  <a:pt x="46" y="160"/>
                </a:lnTo>
                <a:lnTo>
                  <a:pt x="43" y="168"/>
                </a:lnTo>
                <a:lnTo>
                  <a:pt x="38" y="174"/>
                </a:lnTo>
                <a:lnTo>
                  <a:pt x="33" y="179"/>
                </a:lnTo>
                <a:lnTo>
                  <a:pt x="30" y="184"/>
                </a:lnTo>
                <a:lnTo>
                  <a:pt x="27" y="190"/>
                </a:lnTo>
                <a:lnTo>
                  <a:pt x="25" y="195"/>
                </a:lnTo>
                <a:lnTo>
                  <a:pt x="22" y="200"/>
                </a:lnTo>
                <a:lnTo>
                  <a:pt x="22" y="203"/>
                </a:lnTo>
                <a:lnTo>
                  <a:pt x="22" y="208"/>
                </a:lnTo>
                <a:lnTo>
                  <a:pt x="25" y="214"/>
                </a:lnTo>
                <a:lnTo>
                  <a:pt x="27" y="219"/>
                </a:lnTo>
                <a:lnTo>
                  <a:pt x="27" y="219"/>
                </a:lnTo>
                <a:lnTo>
                  <a:pt x="33" y="222"/>
                </a:lnTo>
                <a:lnTo>
                  <a:pt x="35" y="224"/>
                </a:lnTo>
                <a:lnTo>
                  <a:pt x="41" y="224"/>
                </a:lnTo>
                <a:lnTo>
                  <a:pt x="46" y="227"/>
                </a:lnTo>
                <a:lnTo>
                  <a:pt x="54" y="227"/>
                </a:lnTo>
                <a:lnTo>
                  <a:pt x="57" y="227"/>
                </a:lnTo>
                <a:lnTo>
                  <a:pt x="59" y="227"/>
                </a:lnTo>
                <a:lnTo>
                  <a:pt x="65" y="227"/>
                </a:lnTo>
                <a:lnTo>
                  <a:pt x="70" y="227"/>
                </a:lnTo>
                <a:lnTo>
                  <a:pt x="73" y="224"/>
                </a:lnTo>
                <a:lnTo>
                  <a:pt x="78" y="224"/>
                </a:lnTo>
                <a:lnTo>
                  <a:pt x="83" y="224"/>
                </a:lnTo>
                <a:lnTo>
                  <a:pt x="89" y="222"/>
                </a:lnTo>
                <a:lnTo>
                  <a:pt x="91" y="219"/>
                </a:lnTo>
                <a:lnTo>
                  <a:pt x="97" y="219"/>
                </a:lnTo>
                <a:lnTo>
                  <a:pt x="102" y="216"/>
                </a:lnTo>
                <a:lnTo>
                  <a:pt x="107" y="214"/>
                </a:lnTo>
                <a:lnTo>
                  <a:pt x="115" y="208"/>
                </a:lnTo>
                <a:lnTo>
                  <a:pt x="123" y="203"/>
                </a:lnTo>
                <a:lnTo>
                  <a:pt x="132" y="198"/>
                </a:lnTo>
                <a:lnTo>
                  <a:pt x="140" y="192"/>
                </a:lnTo>
                <a:lnTo>
                  <a:pt x="145" y="184"/>
                </a:lnTo>
                <a:lnTo>
                  <a:pt x="150" y="179"/>
                </a:lnTo>
                <a:lnTo>
                  <a:pt x="156" y="174"/>
                </a:lnTo>
                <a:lnTo>
                  <a:pt x="161" y="168"/>
                </a:lnTo>
                <a:lnTo>
                  <a:pt x="169" y="160"/>
                </a:lnTo>
                <a:lnTo>
                  <a:pt x="172" y="158"/>
                </a:lnTo>
                <a:lnTo>
                  <a:pt x="174" y="184"/>
                </a:lnTo>
                <a:lnTo>
                  <a:pt x="172" y="187"/>
                </a:lnTo>
                <a:lnTo>
                  <a:pt x="164" y="192"/>
                </a:lnTo>
                <a:lnTo>
                  <a:pt x="158" y="198"/>
                </a:lnTo>
                <a:lnTo>
                  <a:pt x="153" y="203"/>
                </a:lnTo>
                <a:lnTo>
                  <a:pt x="148" y="208"/>
                </a:lnTo>
                <a:lnTo>
                  <a:pt x="140" y="216"/>
                </a:lnTo>
                <a:lnTo>
                  <a:pt x="132" y="219"/>
                </a:lnTo>
                <a:lnTo>
                  <a:pt x="123" y="227"/>
                </a:lnTo>
                <a:lnTo>
                  <a:pt x="115" y="232"/>
                </a:lnTo>
                <a:lnTo>
                  <a:pt x="107" y="238"/>
                </a:lnTo>
                <a:lnTo>
                  <a:pt x="102" y="238"/>
                </a:lnTo>
                <a:lnTo>
                  <a:pt x="97" y="240"/>
                </a:lnTo>
                <a:lnTo>
                  <a:pt x="91" y="243"/>
                </a:lnTo>
                <a:lnTo>
                  <a:pt x="86" y="246"/>
                </a:lnTo>
                <a:lnTo>
                  <a:pt x="81" y="246"/>
                </a:lnTo>
                <a:lnTo>
                  <a:pt x="75" y="246"/>
                </a:lnTo>
                <a:lnTo>
                  <a:pt x="70" y="248"/>
                </a:lnTo>
                <a:lnTo>
                  <a:pt x="67" y="248"/>
                </a:lnTo>
                <a:lnTo>
                  <a:pt x="62" y="248"/>
                </a:lnTo>
                <a:lnTo>
                  <a:pt x="57" y="248"/>
                </a:lnTo>
                <a:lnTo>
                  <a:pt x="51" y="248"/>
                </a:lnTo>
                <a:lnTo>
                  <a:pt x="49" y="248"/>
                </a:lnTo>
                <a:lnTo>
                  <a:pt x="41" y="248"/>
                </a:lnTo>
                <a:lnTo>
                  <a:pt x="33" y="246"/>
                </a:lnTo>
                <a:lnTo>
                  <a:pt x="27" y="246"/>
                </a:lnTo>
                <a:lnTo>
                  <a:pt x="22" y="243"/>
                </a:lnTo>
                <a:lnTo>
                  <a:pt x="16" y="238"/>
                </a:lnTo>
                <a:lnTo>
                  <a:pt x="14" y="235"/>
                </a:lnTo>
                <a:lnTo>
                  <a:pt x="8" y="227"/>
                </a:lnTo>
                <a:lnTo>
                  <a:pt x="6" y="219"/>
                </a:lnTo>
                <a:lnTo>
                  <a:pt x="3" y="211"/>
                </a:lnTo>
                <a:lnTo>
                  <a:pt x="0" y="206"/>
                </a:lnTo>
                <a:lnTo>
                  <a:pt x="0" y="203"/>
                </a:lnTo>
                <a:lnTo>
                  <a:pt x="0" y="200"/>
                </a:lnTo>
                <a:lnTo>
                  <a:pt x="0" y="195"/>
                </a:lnTo>
                <a:lnTo>
                  <a:pt x="3" y="190"/>
                </a:lnTo>
                <a:lnTo>
                  <a:pt x="6" y="184"/>
                </a:lnTo>
                <a:lnTo>
                  <a:pt x="11" y="179"/>
                </a:lnTo>
                <a:lnTo>
                  <a:pt x="14" y="171"/>
                </a:lnTo>
                <a:lnTo>
                  <a:pt x="19" y="166"/>
                </a:lnTo>
                <a:lnTo>
                  <a:pt x="25" y="158"/>
                </a:lnTo>
                <a:lnTo>
                  <a:pt x="30" y="150"/>
                </a:lnTo>
                <a:lnTo>
                  <a:pt x="38" y="139"/>
                </a:lnTo>
                <a:lnTo>
                  <a:pt x="43" y="131"/>
                </a:lnTo>
                <a:lnTo>
                  <a:pt x="51" y="123"/>
                </a:lnTo>
                <a:lnTo>
                  <a:pt x="59" y="115"/>
                </a:lnTo>
                <a:lnTo>
                  <a:pt x="67" y="104"/>
                </a:lnTo>
                <a:lnTo>
                  <a:pt x="75" y="96"/>
                </a:lnTo>
                <a:lnTo>
                  <a:pt x="78" y="91"/>
                </a:lnTo>
                <a:lnTo>
                  <a:pt x="81" y="85"/>
                </a:lnTo>
                <a:lnTo>
                  <a:pt x="86" y="83"/>
                </a:lnTo>
                <a:lnTo>
                  <a:pt x="89" y="77"/>
                </a:lnTo>
                <a:lnTo>
                  <a:pt x="97" y="69"/>
                </a:lnTo>
                <a:lnTo>
                  <a:pt x="105" y="61"/>
                </a:lnTo>
                <a:lnTo>
                  <a:pt x="110" y="53"/>
                </a:lnTo>
                <a:lnTo>
                  <a:pt x="118" y="45"/>
                </a:lnTo>
                <a:lnTo>
                  <a:pt x="123" y="37"/>
                </a:lnTo>
                <a:lnTo>
                  <a:pt x="132" y="32"/>
                </a:lnTo>
                <a:lnTo>
                  <a:pt x="137" y="24"/>
                </a:lnTo>
                <a:lnTo>
                  <a:pt x="142" y="18"/>
                </a:lnTo>
                <a:lnTo>
                  <a:pt x="148" y="13"/>
                </a:lnTo>
                <a:lnTo>
                  <a:pt x="153" y="10"/>
                </a:lnTo>
                <a:lnTo>
                  <a:pt x="161" y="2"/>
                </a:lnTo>
                <a:lnTo>
                  <a:pt x="164" y="0"/>
                </a:lnTo>
                <a:lnTo>
                  <a:pt x="169" y="0"/>
                </a:lnTo>
                <a:lnTo>
                  <a:pt x="174" y="2"/>
                </a:lnTo>
                <a:lnTo>
                  <a:pt x="182" y="5"/>
                </a:lnTo>
                <a:lnTo>
                  <a:pt x="190" y="10"/>
                </a:lnTo>
                <a:lnTo>
                  <a:pt x="198" y="16"/>
                </a:lnTo>
                <a:lnTo>
                  <a:pt x="204" y="18"/>
                </a:lnTo>
                <a:lnTo>
                  <a:pt x="206" y="21"/>
                </a:lnTo>
                <a:lnTo>
                  <a:pt x="209" y="24"/>
                </a:lnTo>
                <a:lnTo>
                  <a:pt x="196" y="45"/>
                </a:lnTo>
                <a:lnTo>
                  <a:pt x="196" y="4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1" name="Freeform 47"/>
          <p:cNvSpPr/>
          <p:nvPr/>
        </p:nvSpPr>
        <p:spPr bwMode="auto">
          <a:xfrm>
            <a:off x="1381125" y="2090738"/>
            <a:ext cx="403225" cy="1804987"/>
          </a:xfrm>
          <a:custGeom>
            <a:avLst/>
            <a:gdLst>
              <a:gd name="T0" fmla="*/ 5 w 254"/>
              <a:gd name="T1" fmla="*/ 674 h 1137"/>
              <a:gd name="T2" fmla="*/ 16 w 254"/>
              <a:gd name="T3" fmla="*/ 703 h 1137"/>
              <a:gd name="T4" fmla="*/ 32 w 254"/>
              <a:gd name="T5" fmla="*/ 730 h 1137"/>
              <a:gd name="T6" fmla="*/ 48 w 254"/>
              <a:gd name="T7" fmla="*/ 749 h 1137"/>
              <a:gd name="T8" fmla="*/ 67 w 254"/>
              <a:gd name="T9" fmla="*/ 765 h 1137"/>
              <a:gd name="T10" fmla="*/ 91 w 254"/>
              <a:gd name="T11" fmla="*/ 781 h 1137"/>
              <a:gd name="T12" fmla="*/ 112 w 254"/>
              <a:gd name="T13" fmla="*/ 797 h 1137"/>
              <a:gd name="T14" fmla="*/ 133 w 254"/>
              <a:gd name="T15" fmla="*/ 816 h 1137"/>
              <a:gd name="T16" fmla="*/ 155 w 254"/>
              <a:gd name="T17" fmla="*/ 834 h 1137"/>
              <a:gd name="T18" fmla="*/ 174 w 254"/>
              <a:gd name="T19" fmla="*/ 853 h 1137"/>
              <a:gd name="T20" fmla="*/ 190 w 254"/>
              <a:gd name="T21" fmla="*/ 872 h 1137"/>
              <a:gd name="T22" fmla="*/ 211 w 254"/>
              <a:gd name="T23" fmla="*/ 899 h 1137"/>
              <a:gd name="T24" fmla="*/ 227 w 254"/>
              <a:gd name="T25" fmla="*/ 931 h 1137"/>
              <a:gd name="T26" fmla="*/ 232 w 254"/>
              <a:gd name="T27" fmla="*/ 957 h 1137"/>
              <a:gd name="T28" fmla="*/ 232 w 254"/>
              <a:gd name="T29" fmla="*/ 976 h 1137"/>
              <a:gd name="T30" fmla="*/ 230 w 254"/>
              <a:gd name="T31" fmla="*/ 1000 h 1137"/>
              <a:gd name="T32" fmla="*/ 222 w 254"/>
              <a:gd name="T33" fmla="*/ 1032 h 1137"/>
              <a:gd name="T34" fmla="*/ 208 w 254"/>
              <a:gd name="T35" fmla="*/ 1056 h 1137"/>
              <a:gd name="T36" fmla="*/ 198 w 254"/>
              <a:gd name="T37" fmla="*/ 1078 h 1137"/>
              <a:gd name="T38" fmla="*/ 190 w 254"/>
              <a:gd name="T39" fmla="*/ 1099 h 1137"/>
              <a:gd name="T40" fmla="*/ 187 w 254"/>
              <a:gd name="T41" fmla="*/ 1118 h 1137"/>
              <a:gd name="T42" fmla="*/ 216 w 254"/>
              <a:gd name="T43" fmla="*/ 1134 h 1137"/>
              <a:gd name="T44" fmla="*/ 214 w 254"/>
              <a:gd name="T45" fmla="*/ 1112 h 1137"/>
              <a:gd name="T46" fmla="*/ 214 w 254"/>
              <a:gd name="T47" fmla="*/ 1088 h 1137"/>
              <a:gd name="T48" fmla="*/ 224 w 254"/>
              <a:gd name="T49" fmla="*/ 1062 h 1137"/>
              <a:gd name="T50" fmla="*/ 240 w 254"/>
              <a:gd name="T51" fmla="*/ 1035 h 1137"/>
              <a:gd name="T52" fmla="*/ 246 w 254"/>
              <a:gd name="T53" fmla="*/ 1011 h 1137"/>
              <a:gd name="T54" fmla="*/ 251 w 254"/>
              <a:gd name="T55" fmla="*/ 984 h 1137"/>
              <a:gd name="T56" fmla="*/ 254 w 254"/>
              <a:gd name="T57" fmla="*/ 965 h 1137"/>
              <a:gd name="T58" fmla="*/ 251 w 254"/>
              <a:gd name="T59" fmla="*/ 944 h 1137"/>
              <a:gd name="T60" fmla="*/ 248 w 254"/>
              <a:gd name="T61" fmla="*/ 925 h 1137"/>
              <a:gd name="T62" fmla="*/ 243 w 254"/>
              <a:gd name="T63" fmla="*/ 907 h 1137"/>
              <a:gd name="T64" fmla="*/ 232 w 254"/>
              <a:gd name="T65" fmla="*/ 885 h 1137"/>
              <a:gd name="T66" fmla="*/ 214 w 254"/>
              <a:gd name="T67" fmla="*/ 861 h 1137"/>
              <a:gd name="T68" fmla="*/ 187 w 254"/>
              <a:gd name="T69" fmla="*/ 840 h 1137"/>
              <a:gd name="T70" fmla="*/ 160 w 254"/>
              <a:gd name="T71" fmla="*/ 816 h 1137"/>
              <a:gd name="T72" fmla="*/ 133 w 254"/>
              <a:gd name="T73" fmla="*/ 794 h 1137"/>
              <a:gd name="T74" fmla="*/ 112 w 254"/>
              <a:gd name="T75" fmla="*/ 776 h 1137"/>
              <a:gd name="T76" fmla="*/ 88 w 254"/>
              <a:gd name="T77" fmla="*/ 754 h 1137"/>
              <a:gd name="T78" fmla="*/ 67 w 254"/>
              <a:gd name="T79" fmla="*/ 730 h 1137"/>
              <a:gd name="T80" fmla="*/ 48 w 254"/>
              <a:gd name="T81" fmla="*/ 701 h 1137"/>
              <a:gd name="T82" fmla="*/ 35 w 254"/>
              <a:gd name="T83" fmla="*/ 674 h 1137"/>
              <a:gd name="T84" fmla="*/ 59 w 254"/>
              <a:gd name="T85" fmla="*/ 5 h 1137"/>
              <a:gd name="T86" fmla="*/ 37 w 254"/>
              <a:gd name="T87" fmla="*/ 5 h 1137"/>
              <a:gd name="T88" fmla="*/ 32 w 254"/>
              <a:gd name="T89" fmla="*/ 21 h 1137"/>
              <a:gd name="T90" fmla="*/ 29 w 254"/>
              <a:gd name="T91" fmla="*/ 48 h 1137"/>
              <a:gd name="T92" fmla="*/ 26 w 254"/>
              <a:gd name="T93" fmla="*/ 88 h 1137"/>
              <a:gd name="T94" fmla="*/ 24 w 254"/>
              <a:gd name="T95" fmla="*/ 134 h 1137"/>
              <a:gd name="T96" fmla="*/ 21 w 254"/>
              <a:gd name="T97" fmla="*/ 184 h 1137"/>
              <a:gd name="T98" fmla="*/ 18 w 254"/>
              <a:gd name="T99" fmla="*/ 243 h 1137"/>
              <a:gd name="T100" fmla="*/ 16 w 254"/>
              <a:gd name="T101" fmla="*/ 305 h 1137"/>
              <a:gd name="T102" fmla="*/ 13 w 254"/>
              <a:gd name="T103" fmla="*/ 366 h 1137"/>
              <a:gd name="T104" fmla="*/ 10 w 254"/>
              <a:gd name="T105" fmla="*/ 425 h 1137"/>
              <a:gd name="T106" fmla="*/ 8 w 254"/>
              <a:gd name="T107" fmla="*/ 484 h 1137"/>
              <a:gd name="T108" fmla="*/ 5 w 254"/>
              <a:gd name="T109" fmla="*/ 535 h 1137"/>
              <a:gd name="T110" fmla="*/ 2 w 254"/>
              <a:gd name="T111" fmla="*/ 583 h 1137"/>
              <a:gd name="T112" fmla="*/ 0 w 254"/>
              <a:gd name="T113" fmla="*/ 620 h 1137"/>
              <a:gd name="T114" fmla="*/ 0 w 254"/>
              <a:gd name="T115" fmla="*/ 644 h 1137"/>
              <a:gd name="T116" fmla="*/ 0 w 254"/>
              <a:gd name="T117" fmla="*/ 663 h 1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4" h="1137">
                <a:moveTo>
                  <a:pt x="0" y="663"/>
                </a:moveTo>
                <a:lnTo>
                  <a:pt x="0" y="666"/>
                </a:lnTo>
                <a:lnTo>
                  <a:pt x="2" y="669"/>
                </a:lnTo>
                <a:lnTo>
                  <a:pt x="5" y="674"/>
                </a:lnTo>
                <a:lnTo>
                  <a:pt x="5" y="679"/>
                </a:lnTo>
                <a:lnTo>
                  <a:pt x="10" y="687"/>
                </a:lnTo>
                <a:lnTo>
                  <a:pt x="13" y="695"/>
                </a:lnTo>
                <a:lnTo>
                  <a:pt x="16" y="703"/>
                </a:lnTo>
                <a:lnTo>
                  <a:pt x="21" y="711"/>
                </a:lnTo>
                <a:lnTo>
                  <a:pt x="26" y="719"/>
                </a:lnTo>
                <a:lnTo>
                  <a:pt x="29" y="725"/>
                </a:lnTo>
                <a:lnTo>
                  <a:pt x="32" y="730"/>
                </a:lnTo>
                <a:lnTo>
                  <a:pt x="37" y="735"/>
                </a:lnTo>
                <a:lnTo>
                  <a:pt x="40" y="741"/>
                </a:lnTo>
                <a:lnTo>
                  <a:pt x="43" y="743"/>
                </a:lnTo>
                <a:lnTo>
                  <a:pt x="48" y="749"/>
                </a:lnTo>
                <a:lnTo>
                  <a:pt x="53" y="751"/>
                </a:lnTo>
                <a:lnTo>
                  <a:pt x="59" y="757"/>
                </a:lnTo>
                <a:lnTo>
                  <a:pt x="64" y="762"/>
                </a:lnTo>
                <a:lnTo>
                  <a:pt x="67" y="765"/>
                </a:lnTo>
                <a:lnTo>
                  <a:pt x="72" y="770"/>
                </a:lnTo>
                <a:lnTo>
                  <a:pt x="80" y="776"/>
                </a:lnTo>
                <a:lnTo>
                  <a:pt x="85" y="776"/>
                </a:lnTo>
                <a:lnTo>
                  <a:pt x="91" y="781"/>
                </a:lnTo>
                <a:lnTo>
                  <a:pt x="96" y="784"/>
                </a:lnTo>
                <a:lnTo>
                  <a:pt x="101" y="789"/>
                </a:lnTo>
                <a:lnTo>
                  <a:pt x="107" y="792"/>
                </a:lnTo>
                <a:lnTo>
                  <a:pt x="112" y="797"/>
                </a:lnTo>
                <a:lnTo>
                  <a:pt x="120" y="802"/>
                </a:lnTo>
                <a:lnTo>
                  <a:pt x="125" y="805"/>
                </a:lnTo>
                <a:lnTo>
                  <a:pt x="131" y="810"/>
                </a:lnTo>
                <a:lnTo>
                  <a:pt x="133" y="816"/>
                </a:lnTo>
                <a:lnTo>
                  <a:pt x="139" y="818"/>
                </a:lnTo>
                <a:lnTo>
                  <a:pt x="147" y="824"/>
                </a:lnTo>
                <a:lnTo>
                  <a:pt x="150" y="829"/>
                </a:lnTo>
                <a:lnTo>
                  <a:pt x="155" y="834"/>
                </a:lnTo>
                <a:lnTo>
                  <a:pt x="160" y="840"/>
                </a:lnTo>
                <a:lnTo>
                  <a:pt x="166" y="842"/>
                </a:lnTo>
                <a:lnTo>
                  <a:pt x="171" y="848"/>
                </a:lnTo>
                <a:lnTo>
                  <a:pt x="174" y="853"/>
                </a:lnTo>
                <a:lnTo>
                  <a:pt x="179" y="856"/>
                </a:lnTo>
                <a:lnTo>
                  <a:pt x="184" y="861"/>
                </a:lnTo>
                <a:lnTo>
                  <a:pt x="187" y="866"/>
                </a:lnTo>
                <a:lnTo>
                  <a:pt x="190" y="872"/>
                </a:lnTo>
                <a:lnTo>
                  <a:pt x="195" y="874"/>
                </a:lnTo>
                <a:lnTo>
                  <a:pt x="198" y="880"/>
                </a:lnTo>
                <a:lnTo>
                  <a:pt x="203" y="888"/>
                </a:lnTo>
                <a:lnTo>
                  <a:pt x="211" y="899"/>
                </a:lnTo>
                <a:lnTo>
                  <a:pt x="216" y="907"/>
                </a:lnTo>
                <a:lnTo>
                  <a:pt x="222" y="915"/>
                </a:lnTo>
                <a:lnTo>
                  <a:pt x="224" y="923"/>
                </a:lnTo>
                <a:lnTo>
                  <a:pt x="227" y="931"/>
                </a:lnTo>
                <a:lnTo>
                  <a:pt x="227" y="939"/>
                </a:lnTo>
                <a:lnTo>
                  <a:pt x="230" y="947"/>
                </a:lnTo>
                <a:lnTo>
                  <a:pt x="230" y="952"/>
                </a:lnTo>
                <a:lnTo>
                  <a:pt x="232" y="957"/>
                </a:lnTo>
                <a:lnTo>
                  <a:pt x="232" y="960"/>
                </a:lnTo>
                <a:lnTo>
                  <a:pt x="232" y="965"/>
                </a:lnTo>
                <a:lnTo>
                  <a:pt x="232" y="971"/>
                </a:lnTo>
                <a:lnTo>
                  <a:pt x="232" y="976"/>
                </a:lnTo>
                <a:lnTo>
                  <a:pt x="232" y="979"/>
                </a:lnTo>
                <a:lnTo>
                  <a:pt x="232" y="984"/>
                </a:lnTo>
                <a:lnTo>
                  <a:pt x="232" y="992"/>
                </a:lnTo>
                <a:lnTo>
                  <a:pt x="230" y="1000"/>
                </a:lnTo>
                <a:lnTo>
                  <a:pt x="230" y="1008"/>
                </a:lnTo>
                <a:lnTo>
                  <a:pt x="227" y="1019"/>
                </a:lnTo>
                <a:lnTo>
                  <a:pt x="224" y="1024"/>
                </a:lnTo>
                <a:lnTo>
                  <a:pt x="222" y="1032"/>
                </a:lnTo>
                <a:lnTo>
                  <a:pt x="219" y="1038"/>
                </a:lnTo>
                <a:lnTo>
                  <a:pt x="216" y="1046"/>
                </a:lnTo>
                <a:lnTo>
                  <a:pt x="211" y="1051"/>
                </a:lnTo>
                <a:lnTo>
                  <a:pt x="208" y="1056"/>
                </a:lnTo>
                <a:lnTo>
                  <a:pt x="206" y="1062"/>
                </a:lnTo>
                <a:lnTo>
                  <a:pt x="203" y="1067"/>
                </a:lnTo>
                <a:lnTo>
                  <a:pt x="200" y="1072"/>
                </a:lnTo>
                <a:lnTo>
                  <a:pt x="198" y="1078"/>
                </a:lnTo>
                <a:lnTo>
                  <a:pt x="195" y="1083"/>
                </a:lnTo>
                <a:lnTo>
                  <a:pt x="195" y="1088"/>
                </a:lnTo>
                <a:lnTo>
                  <a:pt x="192" y="1094"/>
                </a:lnTo>
                <a:lnTo>
                  <a:pt x="190" y="1099"/>
                </a:lnTo>
                <a:lnTo>
                  <a:pt x="190" y="1104"/>
                </a:lnTo>
                <a:lnTo>
                  <a:pt x="190" y="1110"/>
                </a:lnTo>
                <a:lnTo>
                  <a:pt x="187" y="1112"/>
                </a:lnTo>
                <a:lnTo>
                  <a:pt x="187" y="1118"/>
                </a:lnTo>
                <a:lnTo>
                  <a:pt x="187" y="1123"/>
                </a:lnTo>
                <a:lnTo>
                  <a:pt x="187" y="1126"/>
                </a:lnTo>
                <a:lnTo>
                  <a:pt x="219" y="1137"/>
                </a:lnTo>
                <a:lnTo>
                  <a:pt x="216" y="1134"/>
                </a:lnTo>
                <a:lnTo>
                  <a:pt x="216" y="1129"/>
                </a:lnTo>
                <a:lnTo>
                  <a:pt x="216" y="1123"/>
                </a:lnTo>
                <a:lnTo>
                  <a:pt x="214" y="1118"/>
                </a:lnTo>
                <a:lnTo>
                  <a:pt x="214" y="1112"/>
                </a:lnTo>
                <a:lnTo>
                  <a:pt x="214" y="1107"/>
                </a:lnTo>
                <a:lnTo>
                  <a:pt x="214" y="1102"/>
                </a:lnTo>
                <a:lnTo>
                  <a:pt x="214" y="1094"/>
                </a:lnTo>
                <a:lnTo>
                  <a:pt x="214" y="1088"/>
                </a:lnTo>
                <a:lnTo>
                  <a:pt x="216" y="1080"/>
                </a:lnTo>
                <a:lnTo>
                  <a:pt x="219" y="1075"/>
                </a:lnTo>
                <a:lnTo>
                  <a:pt x="222" y="1067"/>
                </a:lnTo>
                <a:lnTo>
                  <a:pt x="224" y="1062"/>
                </a:lnTo>
                <a:lnTo>
                  <a:pt x="230" y="1056"/>
                </a:lnTo>
                <a:lnTo>
                  <a:pt x="232" y="1048"/>
                </a:lnTo>
                <a:lnTo>
                  <a:pt x="238" y="1043"/>
                </a:lnTo>
                <a:lnTo>
                  <a:pt x="240" y="1035"/>
                </a:lnTo>
                <a:lnTo>
                  <a:pt x="243" y="1027"/>
                </a:lnTo>
                <a:lnTo>
                  <a:pt x="243" y="1022"/>
                </a:lnTo>
                <a:lnTo>
                  <a:pt x="246" y="1016"/>
                </a:lnTo>
                <a:lnTo>
                  <a:pt x="246" y="1011"/>
                </a:lnTo>
                <a:lnTo>
                  <a:pt x="248" y="1008"/>
                </a:lnTo>
                <a:lnTo>
                  <a:pt x="248" y="997"/>
                </a:lnTo>
                <a:lnTo>
                  <a:pt x="251" y="989"/>
                </a:lnTo>
                <a:lnTo>
                  <a:pt x="251" y="984"/>
                </a:lnTo>
                <a:lnTo>
                  <a:pt x="251" y="979"/>
                </a:lnTo>
                <a:lnTo>
                  <a:pt x="251" y="976"/>
                </a:lnTo>
                <a:lnTo>
                  <a:pt x="254" y="971"/>
                </a:lnTo>
                <a:lnTo>
                  <a:pt x="254" y="965"/>
                </a:lnTo>
                <a:lnTo>
                  <a:pt x="254" y="960"/>
                </a:lnTo>
                <a:lnTo>
                  <a:pt x="254" y="955"/>
                </a:lnTo>
                <a:lnTo>
                  <a:pt x="254" y="949"/>
                </a:lnTo>
                <a:lnTo>
                  <a:pt x="251" y="944"/>
                </a:lnTo>
                <a:lnTo>
                  <a:pt x="251" y="939"/>
                </a:lnTo>
                <a:lnTo>
                  <a:pt x="251" y="936"/>
                </a:lnTo>
                <a:lnTo>
                  <a:pt x="251" y="931"/>
                </a:lnTo>
                <a:lnTo>
                  <a:pt x="248" y="925"/>
                </a:lnTo>
                <a:lnTo>
                  <a:pt x="248" y="920"/>
                </a:lnTo>
                <a:lnTo>
                  <a:pt x="248" y="915"/>
                </a:lnTo>
                <a:lnTo>
                  <a:pt x="246" y="912"/>
                </a:lnTo>
                <a:lnTo>
                  <a:pt x="243" y="907"/>
                </a:lnTo>
                <a:lnTo>
                  <a:pt x="240" y="901"/>
                </a:lnTo>
                <a:lnTo>
                  <a:pt x="238" y="896"/>
                </a:lnTo>
                <a:lnTo>
                  <a:pt x="235" y="890"/>
                </a:lnTo>
                <a:lnTo>
                  <a:pt x="232" y="885"/>
                </a:lnTo>
                <a:lnTo>
                  <a:pt x="227" y="880"/>
                </a:lnTo>
                <a:lnTo>
                  <a:pt x="222" y="874"/>
                </a:lnTo>
                <a:lnTo>
                  <a:pt x="219" y="869"/>
                </a:lnTo>
                <a:lnTo>
                  <a:pt x="214" y="861"/>
                </a:lnTo>
                <a:lnTo>
                  <a:pt x="206" y="856"/>
                </a:lnTo>
                <a:lnTo>
                  <a:pt x="200" y="850"/>
                </a:lnTo>
                <a:lnTo>
                  <a:pt x="195" y="845"/>
                </a:lnTo>
                <a:lnTo>
                  <a:pt x="187" y="840"/>
                </a:lnTo>
                <a:lnTo>
                  <a:pt x="182" y="834"/>
                </a:lnTo>
                <a:lnTo>
                  <a:pt x="174" y="829"/>
                </a:lnTo>
                <a:lnTo>
                  <a:pt x="168" y="824"/>
                </a:lnTo>
                <a:lnTo>
                  <a:pt x="160" y="816"/>
                </a:lnTo>
                <a:lnTo>
                  <a:pt x="155" y="810"/>
                </a:lnTo>
                <a:lnTo>
                  <a:pt x="147" y="805"/>
                </a:lnTo>
                <a:lnTo>
                  <a:pt x="141" y="800"/>
                </a:lnTo>
                <a:lnTo>
                  <a:pt x="133" y="794"/>
                </a:lnTo>
                <a:lnTo>
                  <a:pt x="128" y="789"/>
                </a:lnTo>
                <a:lnTo>
                  <a:pt x="123" y="784"/>
                </a:lnTo>
                <a:lnTo>
                  <a:pt x="117" y="781"/>
                </a:lnTo>
                <a:lnTo>
                  <a:pt x="112" y="776"/>
                </a:lnTo>
                <a:lnTo>
                  <a:pt x="107" y="770"/>
                </a:lnTo>
                <a:lnTo>
                  <a:pt x="101" y="765"/>
                </a:lnTo>
                <a:lnTo>
                  <a:pt x="96" y="762"/>
                </a:lnTo>
                <a:lnTo>
                  <a:pt x="88" y="754"/>
                </a:lnTo>
                <a:lnTo>
                  <a:pt x="83" y="749"/>
                </a:lnTo>
                <a:lnTo>
                  <a:pt x="77" y="743"/>
                </a:lnTo>
                <a:lnTo>
                  <a:pt x="72" y="735"/>
                </a:lnTo>
                <a:lnTo>
                  <a:pt x="67" y="730"/>
                </a:lnTo>
                <a:lnTo>
                  <a:pt x="61" y="722"/>
                </a:lnTo>
                <a:lnTo>
                  <a:pt x="56" y="714"/>
                </a:lnTo>
                <a:lnTo>
                  <a:pt x="53" y="706"/>
                </a:lnTo>
                <a:lnTo>
                  <a:pt x="48" y="701"/>
                </a:lnTo>
                <a:lnTo>
                  <a:pt x="45" y="693"/>
                </a:lnTo>
                <a:lnTo>
                  <a:pt x="40" y="685"/>
                </a:lnTo>
                <a:lnTo>
                  <a:pt x="37" y="679"/>
                </a:lnTo>
                <a:lnTo>
                  <a:pt x="35" y="674"/>
                </a:lnTo>
                <a:lnTo>
                  <a:pt x="35" y="669"/>
                </a:lnTo>
                <a:lnTo>
                  <a:pt x="29" y="663"/>
                </a:lnTo>
                <a:lnTo>
                  <a:pt x="29" y="661"/>
                </a:lnTo>
                <a:lnTo>
                  <a:pt x="59" y="5"/>
                </a:lnTo>
                <a:lnTo>
                  <a:pt x="56" y="3"/>
                </a:lnTo>
                <a:lnTo>
                  <a:pt x="53" y="0"/>
                </a:lnTo>
                <a:lnTo>
                  <a:pt x="45" y="0"/>
                </a:lnTo>
                <a:lnTo>
                  <a:pt x="37" y="5"/>
                </a:lnTo>
                <a:lnTo>
                  <a:pt x="37" y="5"/>
                </a:lnTo>
                <a:lnTo>
                  <a:pt x="35" y="13"/>
                </a:lnTo>
                <a:lnTo>
                  <a:pt x="35" y="16"/>
                </a:lnTo>
                <a:lnTo>
                  <a:pt x="32" y="21"/>
                </a:lnTo>
                <a:lnTo>
                  <a:pt x="32" y="27"/>
                </a:lnTo>
                <a:lnTo>
                  <a:pt x="32" y="35"/>
                </a:lnTo>
                <a:lnTo>
                  <a:pt x="32" y="40"/>
                </a:lnTo>
                <a:lnTo>
                  <a:pt x="29" y="48"/>
                </a:lnTo>
                <a:lnTo>
                  <a:pt x="29" y="56"/>
                </a:lnTo>
                <a:lnTo>
                  <a:pt x="29" y="67"/>
                </a:lnTo>
                <a:lnTo>
                  <a:pt x="29" y="75"/>
                </a:lnTo>
                <a:lnTo>
                  <a:pt x="26" y="88"/>
                </a:lnTo>
                <a:lnTo>
                  <a:pt x="26" y="96"/>
                </a:lnTo>
                <a:lnTo>
                  <a:pt x="26" y="110"/>
                </a:lnTo>
                <a:lnTo>
                  <a:pt x="26" y="120"/>
                </a:lnTo>
                <a:lnTo>
                  <a:pt x="24" y="134"/>
                </a:lnTo>
                <a:lnTo>
                  <a:pt x="24" y="144"/>
                </a:lnTo>
                <a:lnTo>
                  <a:pt x="24" y="158"/>
                </a:lnTo>
                <a:lnTo>
                  <a:pt x="21" y="171"/>
                </a:lnTo>
                <a:lnTo>
                  <a:pt x="21" y="184"/>
                </a:lnTo>
                <a:lnTo>
                  <a:pt x="21" y="201"/>
                </a:lnTo>
                <a:lnTo>
                  <a:pt x="21" y="214"/>
                </a:lnTo>
                <a:lnTo>
                  <a:pt x="18" y="230"/>
                </a:lnTo>
                <a:lnTo>
                  <a:pt x="18" y="243"/>
                </a:lnTo>
                <a:lnTo>
                  <a:pt x="16" y="259"/>
                </a:lnTo>
                <a:lnTo>
                  <a:pt x="16" y="275"/>
                </a:lnTo>
                <a:lnTo>
                  <a:pt x="16" y="289"/>
                </a:lnTo>
                <a:lnTo>
                  <a:pt x="16" y="305"/>
                </a:lnTo>
                <a:lnTo>
                  <a:pt x="13" y="321"/>
                </a:lnTo>
                <a:lnTo>
                  <a:pt x="13" y="337"/>
                </a:lnTo>
                <a:lnTo>
                  <a:pt x="13" y="350"/>
                </a:lnTo>
                <a:lnTo>
                  <a:pt x="13" y="366"/>
                </a:lnTo>
                <a:lnTo>
                  <a:pt x="10" y="382"/>
                </a:lnTo>
                <a:lnTo>
                  <a:pt x="10" y="396"/>
                </a:lnTo>
                <a:lnTo>
                  <a:pt x="10" y="412"/>
                </a:lnTo>
                <a:lnTo>
                  <a:pt x="10" y="425"/>
                </a:lnTo>
                <a:lnTo>
                  <a:pt x="8" y="441"/>
                </a:lnTo>
                <a:lnTo>
                  <a:pt x="8" y="457"/>
                </a:lnTo>
                <a:lnTo>
                  <a:pt x="8" y="471"/>
                </a:lnTo>
                <a:lnTo>
                  <a:pt x="8" y="484"/>
                </a:lnTo>
                <a:lnTo>
                  <a:pt x="5" y="497"/>
                </a:lnTo>
                <a:lnTo>
                  <a:pt x="5" y="511"/>
                </a:lnTo>
                <a:lnTo>
                  <a:pt x="5" y="524"/>
                </a:lnTo>
                <a:lnTo>
                  <a:pt x="5" y="535"/>
                </a:lnTo>
                <a:lnTo>
                  <a:pt x="5" y="548"/>
                </a:lnTo>
                <a:lnTo>
                  <a:pt x="5" y="562"/>
                </a:lnTo>
                <a:lnTo>
                  <a:pt x="2" y="570"/>
                </a:lnTo>
                <a:lnTo>
                  <a:pt x="2" y="583"/>
                </a:lnTo>
                <a:lnTo>
                  <a:pt x="2" y="591"/>
                </a:lnTo>
                <a:lnTo>
                  <a:pt x="2" y="602"/>
                </a:lnTo>
                <a:lnTo>
                  <a:pt x="0" y="610"/>
                </a:lnTo>
                <a:lnTo>
                  <a:pt x="0" y="620"/>
                </a:lnTo>
                <a:lnTo>
                  <a:pt x="0" y="626"/>
                </a:lnTo>
                <a:lnTo>
                  <a:pt x="0" y="634"/>
                </a:lnTo>
                <a:lnTo>
                  <a:pt x="0" y="639"/>
                </a:lnTo>
                <a:lnTo>
                  <a:pt x="0" y="644"/>
                </a:lnTo>
                <a:lnTo>
                  <a:pt x="0" y="650"/>
                </a:lnTo>
                <a:lnTo>
                  <a:pt x="0" y="655"/>
                </a:lnTo>
                <a:lnTo>
                  <a:pt x="0" y="661"/>
                </a:lnTo>
                <a:lnTo>
                  <a:pt x="0" y="663"/>
                </a:lnTo>
                <a:lnTo>
                  <a:pt x="0" y="66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2" name="Freeform 48"/>
          <p:cNvSpPr/>
          <p:nvPr/>
        </p:nvSpPr>
        <p:spPr bwMode="auto">
          <a:xfrm>
            <a:off x="1355725" y="3143250"/>
            <a:ext cx="365125" cy="327025"/>
          </a:xfrm>
          <a:custGeom>
            <a:avLst/>
            <a:gdLst>
              <a:gd name="T0" fmla="*/ 24 w 230"/>
              <a:gd name="T1" fmla="*/ 99 h 206"/>
              <a:gd name="T2" fmla="*/ 24 w 230"/>
              <a:gd name="T3" fmla="*/ 187 h 206"/>
              <a:gd name="T4" fmla="*/ 18 w 230"/>
              <a:gd name="T5" fmla="*/ 195 h 206"/>
              <a:gd name="T6" fmla="*/ 13 w 230"/>
              <a:gd name="T7" fmla="*/ 206 h 206"/>
              <a:gd name="T8" fmla="*/ 8 w 230"/>
              <a:gd name="T9" fmla="*/ 206 h 206"/>
              <a:gd name="T10" fmla="*/ 5 w 230"/>
              <a:gd name="T11" fmla="*/ 198 h 206"/>
              <a:gd name="T12" fmla="*/ 2 w 230"/>
              <a:gd name="T13" fmla="*/ 187 h 206"/>
              <a:gd name="T14" fmla="*/ 2 w 230"/>
              <a:gd name="T15" fmla="*/ 179 h 206"/>
              <a:gd name="T16" fmla="*/ 0 w 230"/>
              <a:gd name="T17" fmla="*/ 169 h 206"/>
              <a:gd name="T18" fmla="*/ 0 w 230"/>
              <a:gd name="T19" fmla="*/ 158 h 206"/>
              <a:gd name="T20" fmla="*/ 0 w 230"/>
              <a:gd name="T21" fmla="*/ 147 h 206"/>
              <a:gd name="T22" fmla="*/ 0 w 230"/>
              <a:gd name="T23" fmla="*/ 137 h 206"/>
              <a:gd name="T24" fmla="*/ 0 w 230"/>
              <a:gd name="T25" fmla="*/ 123 h 206"/>
              <a:gd name="T26" fmla="*/ 0 w 230"/>
              <a:gd name="T27" fmla="*/ 113 h 206"/>
              <a:gd name="T28" fmla="*/ 0 w 230"/>
              <a:gd name="T29" fmla="*/ 102 h 206"/>
              <a:gd name="T30" fmla="*/ 0 w 230"/>
              <a:gd name="T31" fmla="*/ 91 h 206"/>
              <a:gd name="T32" fmla="*/ 0 w 230"/>
              <a:gd name="T33" fmla="*/ 80 h 206"/>
              <a:gd name="T34" fmla="*/ 2 w 230"/>
              <a:gd name="T35" fmla="*/ 72 h 206"/>
              <a:gd name="T36" fmla="*/ 5 w 230"/>
              <a:gd name="T37" fmla="*/ 72 h 206"/>
              <a:gd name="T38" fmla="*/ 13 w 230"/>
              <a:gd name="T39" fmla="*/ 75 h 206"/>
              <a:gd name="T40" fmla="*/ 26 w 230"/>
              <a:gd name="T41" fmla="*/ 78 h 206"/>
              <a:gd name="T42" fmla="*/ 40 w 230"/>
              <a:gd name="T43" fmla="*/ 80 h 206"/>
              <a:gd name="T44" fmla="*/ 56 w 230"/>
              <a:gd name="T45" fmla="*/ 83 h 206"/>
              <a:gd name="T46" fmla="*/ 69 w 230"/>
              <a:gd name="T47" fmla="*/ 86 h 206"/>
              <a:gd name="T48" fmla="*/ 80 w 230"/>
              <a:gd name="T49" fmla="*/ 88 h 206"/>
              <a:gd name="T50" fmla="*/ 85 w 230"/>
              <a:gd name="T51" fmla="*/ 91 h 206"/>
              <a:gd name="T52" fmla="*/ 88 w 230"/>
              <a:gd name="T53" fmla="*/ 91 h 206"/>
              <a:gd name="T54" fmla="*/ 88 w 230"/>
              <a:gd name="T55" fmla="*/ 83 h 206"/>
              <a:gd name="T56" fmla="*/ 91 w 230"/>
              <a:gd name="T57" fmla="*/ 70 h 206"/>
              <a:gd name="T58" fmla="*/ 96 w 230"/>
              <a:gd name="T59" fmla="*/ 54 h 206"/>
              <a:gd name="T60" fmla="*/ 99 w 230"/>
              <a:gd name="T61" fmla="*/ 38 h 206"/>
              <a:gd name="T62" fmla="*/ 104 w 230"/>
              <a:gd name="T63" fmla="*/ 22 h 206"/>
              <a:gd name="T64" fmla="*/ 109 w 230"/>
              <a:gd name="T65" fmla="*/ 8 h 206"/>
              <a:gd name="T66" fmla="*/ 112 w 230"/>
              <a:gd name="T67" fmla="*/ 0 h 206"/>
              <a:gd name="T68" fmla="*/ 117 w 230"/>
              <a:gd name="T69" fmla="*/ 0 h 206"/>
              <a:gd name="T70" fmla="*/ 128 w 230"/>
              <a:gd name="T71" fmla="*/ 6 h 206"/>
              <a:gd name="T72" fmla="*/ 141 w 230"/>
              <a:gd name="T73" fmla="*/ 14 h 206"/>
              <a:gd name="T74" fmla="*/ 149 w 230"/>
              <a:gd name="T75" fmla="*/ 19 h 206"/>
              <a:gd name="T76" fmla="*/ 160 w 230"/>
              <a:gd name="T77" fmla="*/ 27 h 206"/>
              <a:gd name="T78" fmla="*/ 171 w 230"/>
              <a:gd name="T79" fmla="*/ 32 h 206"/>
              <a:gd name="T80" fmla="*/ 179 w 230"/>
              <a:gd name="T81" fmla="*/ 40 h 206"/>
              <a:gd name="T82" fmla="*/ 190 w 230"/>
              <a:gd name="T83" fmla="*/ 48 h 206"/>
              <a:gd name="T84" fmla="*/ 200 w 230"/>
              <a:gd name="T85" fmla="*/ 56 h 206"/>
              <a:gd name="T86" fmla="*/ 208 w 230"/>
              <a:gd name="T87" fmla="*/ 62 h 206"/>
              <a:gd name="T88" fmla="*/ 219 w 230"/>
              <a:gd name="T89" fmla="*/ 70 h 206"/>
              <a:gd name="T90" fmla="*/ 227 w 230"/>
              <a:gd name="T91" fmla="*/ 75 h 206"/>
              <a:gd name="T92" fmla="*/ 227 w 230"/>
              <a:gd name="T93" fmla="*/ 80 h 206"/>
              <a:gd name="T94" fmla="*/ 216 w 230"/>
              <a:gd name="T95" fmla="*/ 88 h 206"/>
              <a:gd name="T96" fmla="*/ 206 w 230"/>
              <a:gd name="T97" fmla="*/ 91 h 206"/>
              <a:gd name="T98" fmla="*/ 198 w 230"/>
              <a:gd name="T99" fmla="*/ 83 h 206"/>
              <a:gd name="T100" fmla="*/ 184 w 230"/>
              <a:gd name="T101" fmla="*/ 75 h 206"/>
              <a:gd name="T102" fmla="*/ 171 w 230"/>
              <a:gd name="T103" fmla="*/ 64 h 206"/>
              <a:gd name="T104" fmla="*/ 155 w 230"/>
              <a:gd name="T105" fmla="*/ 54 h 206"/>
              <a:gd name="T106" fmla="*/ 139 w 230"/>
              <a:gd name="T107" fmla="*/ 43 h 206"/>
              <a:gd name="T108" fmla="*/ 128 w 230"/>
              <a:gd name="T109" fmla="*/ 35 h 206"/>
              <a:gd name="T110" fmla="*/ 123 w 230"/>
              <a:gd name="T111" fmla="*/ 30 h 206"/>
              <a:gd name="T112" fmla="*/ 101 w 230"/>
              <a:gd name="T113" fmla="*/ 107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" h="206">
                <a:moveTo>
                  <a:pt x="101" y="107"/>
                </a:moveTo>
                <a:lnTo>
                  <a:pt x="24" y="99"/>
                </a:lnTo>
                <a:lnTo>
                  <a:pt x="26" y="187"/>
                </a:lnTo>
                <a:lnTo>
                  <a:pt x="24" y="187"/>
                </a:lnTo>
                <a:lnTo>
                  <a:pt x="21" y="190"/>
                </a:lnTo>
                <a:lnTo>
                  <a:pt x="18" y="195"/>
                </a:lnTo>
                <a:lnTo>
                  <a:pt x="16" y="201"/>
                </a:lnTo>
                <a:lnTo>
                  <a:pt x="13" y="206"/>
                </a:lnTo>
                <a:lnTo>
                  <a:pt x="10" y="206"/>
                </a:lnTo>
                <a:lnTo>
                  <a:pt x="8" y="206"/>
                </a:lnTo>
                <a:lnTo>
                  <a:pt x="5" y="203"/>
                </a:lnTo>
                <a:lnTo>
                  <a:pt x="5" y="198"/>
                </a:lnTo>
                <a:lnTo>
                  <a:pt x="2" y="193"/>
                </a:lnTo>
                <a:lnTo>
                  <a:pt x="2" y="187"/>
                </a:lnTo>
                <a:lnTo>
                  <a:pt x="2" y="185"/>
                </a:lnTo>
                <a:lnTo>
                  <a:pt x="2" y="179"/>
                </a:lnTo>
                <a:lnTo>
                  <a:pt x="2" y="174"/>
                </a:lnTo>
                <a:lnTo>
                  <a:pt x="0" y="169"/>
                </a:lnTo>
                <a:lnTo>
                  <a:pt x="0" y="163"/>
                </a:lnTo>
                <a:lnTo>
                  <a:pt x="0" y="158"/>
                </a:lnTo>
                <a:lnTo>
                  <a:pt x="0" y="153"/>
                </a:lnTo>
                <a:lnTo>
                  <a:pt x="0" y="147"/>
                </a:lnTo>
                <a:lnTo>
                  <a:pt x="0" y="142"/>
                </a:lnTo>
                <a:lnTo>
                  <a:pt x="0" y="137"/>
                </a:lnTo>
                <a:lnTo>
                  <a:pt x="0" y="131"/>
                </a:lnTo>
                <a:lnTo>
                  <a:pt x="0" y="123"/>
                </a:lnTo>
                <a:lnTo>
                  <a:pt x="0" y="118"/>
                </a:lnTo>
                <a:lnTo>
                  <a:pt x="0" y="113"/>
                </a:lnTo>
                <a:lnTo>
                  <a:pt x="0" y="107"/>
                </a:lnTo>
                <a:lnTo>
                  <a:pt x="0" y="102"/>
                </a:lnTo>
                <a:lnTo>
                  <a:pt x="0" y="96"/>
                </a:lnTo>
                <a:lnTo>
                  <a:pt x="0" y="91"/>
                </a:lnTo>
                <a:lnTo>
                  <a:pt x="0" y="88"/>
                </a:lnTo>
                <a:lnTo>
                  <a:pt x="0" y="80"/>
                </a:lnTo>
                <a:lnTo>
                  <a:pt x="0" y="75"/>
                </a:lnTo>
                <a:lnTo>
                  <a:pt x="2" y="72"/>
                </a:lnTo>
                <a:lnTo>
                  <a:pt x="2" y="72"/>
                </a:lnTo>
                <a:lnTo>
                  <a:pt x="5" y="72"/>
                </a:lnTo>
                <a:lnTo>
                  <a:pt x="8" y="72"/>
                </a:lnTo>
                <a:lnTo>
                  <a:pt x="13" y="75"/>
                </a:lnTo>
                <a:lnTo>
                  <a:pt x="18" y="75"/>
                </a:lnTo>
                <a:lnTo>
                  <a:pt x="26" y="78"/>
                </a:lnTo>
                <a:lnTo>
                  <a:pt x="32" y="78"/>
                </a:lnTo>
                <a:lnTo>
                  <a:pt x="40" y="80"/>
                </a:lnTo>
                <a:lnTo>
                  <a:pt x="48" y="83"/>
                </a:lnTo>
                <a:lnTo>
                  <a:pt x="56" y="83"/>
                </a:lnTo>
                <a:lnTo>
                  <a:pt x="61" y="86"/>
                </a:lnTo>
                <a:lnTo>
                  <a:pt x="69" y="86"/>
                </a:lnTo>
                <a:lnTo>
                  <a:pt x="75" y="88"/>
                </a:lnTo>
                <a:lnTo>
                  <a:pt x="80" y="88"/>
                </a:lnTo>
                <a:lnTo>
                  <a:pt x="83" y="91"/>
                </a:lnTo>
                <a:lnTo>
                  <a:pt x="85" y="91"/>
                </a:lnTo>
                <a:lnTo>
                  <a:pt x="88" y="91"/>
                </a:lnTo>
                <a:lnTo>
                  <a:pt x="88" y="91"/>
                </a:lnTo>
                <a:lnTo>
                  <a:pt x="88" y="88"/>
                </a:lnTo>
                <a:lnTo>
                  <a:pt x="88" y="83"/>
                </a:lnTo>
                <a:lnTo>
                  <a:pt x="91" y="78"/>
                </a:lnTo>
                <a:lnTo>
                  <a:pt x="91" y="70"/>
                </a:lnTo>
                <a:lnTo>
                  <a:pt x="93" y="62"/>
                </a:lnTo>
                <a:lnTo>
                  <a:pt x="96" y="54"/>
                </a:lnTo>
                <a:lnTo>
                  <a:pt x="96" y="46"/>
                </a:lnTo>
                <a:lnTo>
                  <a:pt x="99" y="38"/>
                </a:lnTo>
                <a:lnTo>
                  <a:pt x="101" y="30"/>
                </a:lnTo>
                <a:lnTo>
                  <a:pt x="104" y="22"/>
                </a:lnTo>
                <a:lnTo>
                  <a:pt x="107" y="16"/>
                </a:lnTo>
                <a:lnTo>
                  <a:pt x="109" y="8"/>
                </a:lnTo>
                <a:lnTo>
                  <a:pt x="109" y="3"/>
                </a:lnTo>
                <a:lnTo>
                  <a:pt x="112" y="0"/>
                </a:lnTo>
                <a:lnTo>
                  <a:pt x="115" y="0"/>
                </a:lnTo>
                <a:lnTo>
                  <a:pt x="117" y="0"/>
                </a:lnTo>
                <a:lnTo>
                  <a:pt x="123" y="3"/>
                </a:lnTo>
                <a:lnTo>
                  <a:pt x="128" y="6"/>
                </a:lnTo>
                <a:lnTo>
                  <a:pt x="136" y="11"/>
                </a:lnTo>
                <a:lnTo>
                  <a:pt x="141" y="14"/>
                </a:lnTo>
                <a:lnTo>
                  <a:pt x="147" y="16"/>
                </a:lnTo>
                <a:lnTo>
                  <a:pt x="149" y="19"/>
                </a:lnTo>
                <a:lnTo>
                  <a:pt x="155" y="22"/>
                </a:lnTo>
                <a:lnTo>
                  <a:pt x="160" y="27"/>
                </a:lnTo>
                <a:lnTo>
                  <a:pt x="166" y="30"/>
                </a:lnTo>
                <a:lnTo>
                  <a:pt x="171" y="32"/>
                </a:lnTo>
                <a:lnTo>
                  <a:pt x="176" y="38"/>
                </a:lnTo>
                <a:lnTo>
                  <a:pt x="179" y="40"/>
                </a:lnTo>
                <a:lnTo>
                  <a:pt x="184" y="43"/>
                </a:lnTo>
                <a:lnTo>
                  <a:pt x="190" y="48"/>
                </a:lnTo>
                <a:lnTo>
                  <a:pt x="195" y="51"/>
                </a:lnTo>
                <a:lnTo>
                  <a:pt x="200" y="56"/>
                </a:lnTo>
                <a:lnTo>
                  <a:pt x="203" y="59"/>
                </a:lnTo>
                <a:lnTo>
                  <a:pt x="208" y="62"/>
                </a:lnTo>
                <a:lnTo>
                  <a:pt x="214" y="64"/>
                </a:lnTo>
                <a:lnTo>
                  <a:pt x="219" y="70"/>
                </a:lnTo>
                <a:lnTo>
                  <a:pt x="224" y="72"/>
                </a:lnTo>
                <a:lnTo>
                  <a:pt x="227" y="75"/>
                </a:lnTo>
                <a:lnTo>
                  <a:pt x="230" y="78"/>
                </a:lnTo>
                <a:lnTo>
                  <a:pt x="227" y="80"/>
                </a:lnTo>
                <a:lnTo>
                  <a:pt x="222" y="83"/>
                </a:lnTo>
                <a:lnTo>
                  <a:pt x="216" y="88"/>
                </a:lnTo>
                <a:lnTo>
                  <a:pt x="211" y="91"/>
                </a:lnTo>
                <a:lnTo>
                  <a:pt x="206" y="91"/>
                </a:lnTo>
                <a:lnTo>
                  <a:pt x="203" y="88"/>
                </a:lnTo>
                <a:lnTo>
                  <a:pt x="198" y="83"/>
                </a:lnTo>
                <a:lnTo>
                  <a:pt x="192" y="80"/>
                </a:lnTo>
                <a:lnTo>
                  <a:pt x="184" y="75"/>
                </a:lnTo>
                <a:lnTo>
                  <a:pt x="179" y="70"/>
                </a:lnTo>
                <a:lnTo>
                  <a:pt x="171" y="64"/>
                </a:lnTo>
                <a:lnTo>
                  <a:pt x="163" y="59"/>
                </a:lnTo>
                <a:lnTo>
                  <a:pt x="155" y="54"/>
                </a:lnTo>
                <a:lnTo>
                  <a:pt x="147" y="48"/>
                </a:lnTo>
                <a:lnTo>
                  <a:pt x="139" y="43"/>
                </a:lnTo>
                <a:lnTo>
                  <a:pt x="136" y="40"/>
                </a:lnTo>
                <a:lnTo>
                  <a:pt x="128" y="35"/>
                </a:lnTo>
                <a:lnTo>
                  <a:pt x="125" y="32"/>
                </a:lnTo>
                <a:lnTo>
                  <a:pt x="123" y="30"/>
                </a:lnTo>
                <a:lnTo>
                  <a:pt x="101" y="107"/>
                </a:lnTo>
                <a:lnTo>
                  <a:pt x="101" y="10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3" name="Freeform 49"/>
          <p:cNvSpPr/>
          <p:nvPr/>
        </p:nvSpPr>
        <p:spPr bwMode="auto">
          <a:xfrm>
            <a:off x="1368425" y="3270250"/>
            <a:ext cx="347663" cy="207963"/>
          </a:xfrm>
          <a:custGeom>
            <a:avLst/>
            <a:gdLst>
              <a:gd name="T0" fmla="*/ 8 w 219"/>
              <a:gd name="T1" fmla="*/ 107 h 131"/>
              <a:gd name="T2" fmla="*/ 16 w 219"/>
              <a:gd name="T3" fmla="*/ 99 h 131"/>
              <a:gd name="T4" fmla="*/ 26 w 219"/>
              <a:gd name="T5" fmla="*/ 86 h 131"/>
              <a:gd name="T6" fmla="*/ 40 w 219"/>
              <a:gd name="T7" fmla="*/ 73 h 131"/>
              <a:gd name="T8" fmla="*/ 56 w 219"/>
              <a:gd name="T9" fmla="*/ 59 h 131"/>
              <a:gd name="T10" fmla="*/ 69 w 219"/>
              <a:gd name="T11" fmla="*/ 46 h 131"/>
              <a:gd name="T12" fmla="*/ 80 w 219"/>
              <a:gd name="T13" fmla="*/ 35 h 131"/>
              <a:gd name="T14" fmla="*/ 85 w 219"/>
              <a:gd name="T15" fmla="*/ 30 h 131"/>
              <a:gd name="T16" fmla="*/ 208 w 219"/>
              <a:gd name="T17" fmla="*/ 0 h 131"/>
              <a:gd name="T18" fmla="*/ 216 w 219"/>
              <a:gd name="T19" fmla="*/ 3 h 131"/>
              <a:gd name="T20" fmla="*/ 216 w 219"/>
              <a:gd name="T21" fmla="*/ 11 h 131"/>
              <a:gd name="T22" fmla="*/ 208 w 219"/>
              <a:gd name="T23" fmla="*/ 16 h 131"/>
              <a:gd name="T24" fmla="*/ 195 w 219"/>
              <a:gd name="T25" fmla="*/ 19 h 131"/>
              <a:gd name="T26" fmla="*/ 184 w 219"/>
              <a:gd name="T27" fmla="*/ 22 h 131"/>
              <a:gd name="T28" fmla="*/ 176 w 219"/>
              <a:gd name="T29" fmla="*/ 24 h 131"/>
              <a:gd name="T30" fmla="*/ 166 w 219"/>
              <a:gd name="T31" fmla="*/ 27 h 131"/>
              <a:gd name="T32" fmla="*/ 158 w 219"/>
              <a:gd name="T33" fmla="*/ 30 h 131"/>
              <a:gd name="T34" fmla="*/ 147 w 219"/>
              <a:gd name="T35" fmla="*/ 33 h 131"/>
              <a:gd name="T36" fmla="*/ 139 w 219"/>
              <a:gd name="T37" fmla="*/ 35 h 131"/>
              <a:gd name="T38" fmla="*/ 123 w 219"/>
              <a:gd name="T39" fmla="*/ 38 h 131"/>
              <a:gd name="T40" fmla="*/ 109 w 219"/>
              <a:gd name="T41" fmla="*/ 41 h 131"/>
              <a:gd name="T42" fmla="*/ 107 w 219"/>
              <a:gd name="T43" fmla="*/ 43 h 131"/>
              <a:gd name="T44" fmla="*/ 101 w 219"/>
              <a:gd name="T45" fmla="*/ 46 h 131"/>
              <a:gd name="T46" fmla="*/ 93 w 219"/>
              <a:gd name="T47" fmla="*/ 57 h 131"/>
              <a:gd name="T48" fmla="*/ 77 w 219"/>
              <a:gd name="T49" fmla="*/ 70 h 131"/>
              <a:gd name="T50" fmla="*/ 61 w 219"/>
              <a:gd name="T51" fmla="*/ 86 h 131"/>
              <a:gd name="T52" fmla="*/ 51 w 219"/>
              <a:gd name="T53" fmla="*/ 91 h 131"/>
              <a:gd name="T54" fmla="*/ 43 w 219"/>
              <a:gd name="T55" fmla="*/ 99 h 131"/>
              <a:gd name="T56" fmla="*/ 26 w 219"/>
              <a:gd name="T57" fmla="*/ 115 h 131"/>
              <a:gd name="T58" fmla="*/ 16 w 219"/>
              <a:gd name="T59" fmla="*/ 126 h 131"/>
              <a:gd name="T60" fmla="*/ 8 w 219"/>
              <a:gd name="T61" fmla="*/ 131 h 131"/>
              <a:gd name="T62" fmla="*/ 2 w 219"/>
              <a:gd name="T63" fmla="*/ 129 h 131"/>
              <a:gd name="T64" fmla="*/ 0 w 219"/>
              <a:gd name="T65" fmla="*/ 126 h 131"/>
              <a:gd name="T66" fmla="*/ 8 w 219"/>
              <a:gd name="T67" fmla="*/ 11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9" h="131">
                <a:moveTo>
                  <a:pt x="8" y="110"/>
                </a:moveTo>
                <a:lnTo>
                  <a:pt x="8" y="107"/>
                </a:lnTo>
                <a:lnTo>
                  <a:pt x="10" y="105"/>
                </a:lnTo>
                <a:lnTo>
                  <a:pt x="16" y="99"/>
                </a:lnTo>
                <a:lnTo>
                  <a:pt x="21" y="94"/>
                </a:lnTo>
                <a:lnTo>
                  <a:pt x="26" y="86"/>
                </a:lnTo>
                <a:lnTo>
                  <a:pt x="34" y="81"/>
                </a:lnTo>
                <a:lnTo>
                  <a:pt x="40" y="73"/>
                </a:lnTo>
                <a:lnTo>
                  <a:pt x="48" y="67"/>
                </a:lnTo>
                <a:lnTo>
                  <a:pt x="56" y="59"/>
                </a:lnTo>
                <a:lnTo>
                  <a:pt x="61" y="51"/>
                </a:lnTo>
                <a:lnTo>
                  <a:pt x="69" y="46"/>
                </a:lnTo>
                <a:lnTo>
                  <a:pt x="75" y="41"/>
                </a:lnTo>
                <a:lnTo>
                  <a:pt x="80" y="35"/>
                </a:lnTo>
                <a:lnTo>
                  <a:pt x="83" y="33"/>
                </a:lnTo>
                <a:lnTo>
                  <a:pt x="85" y="30"/>
                </a:lnTo>
                <a:lnTo>
                  <a:pt x="88" y="30"/>
                </a:lnTo>
                <a:lnTo>
                  <a:pt x="208" y="0"/>
                </a:lnTo>
                <a:lnTo>
                  <a:pt x="208" y="0"/>
                </a:lnTo>
                <a:lnTo>
                  <a:pt x="216" y="3"/>
                </a:lnTo>
                <a:lnTo>
                  <a:pt x="219" y="6"/>
                </a:lnTo>
                <a:lnTo>
                  <a:pt x="216" y="11"/>
                </a:lnTo>
                <a:lnTo>
                  <a:pt x="211" y="14"/>
                </a:lnTo>
                <a:lnTo>
                  <a:pt x="208" y="16"/>
                </a:lnTo>
                <a:lnTo>
                  <a:pt x="200" y="16"/>
                </a:lnTo>
                <a:lnTo>
                  <a:pt x="195" y="19"/>
                </a:lnTo>
                <a:lnTo>
                  <a:pt x="190" y="19"/>
                </a:lnTo>
                <a:lnTo>
                  <a:pt x="184" y="22"/>
                </a:lnTo>
                <a:lnTo>
                  <a:pt x="179" y="22"/>
                </a:lnTo>
                <a:lnTo>
                  <a:pt x="176" y="24"/>
                </a:lnTo>
                <a:lnTo>
                  <a:pt x="171" y="24"/>
                </a:lnTo>
                <a:lnTo>
                  <a:pt x="166" y="27"/>
                </a:lnTo>
                <a:lnTo>
                  <a:pt x="160" y="30"/>
                </a:lnTo>
                <a:lnTo>
                  <a:pt x="158" y="30"/>
                </a:lnTo>
                <a:lnTo>
                  <a:pt x="152" y="33"/>
                </a:lnTo>
                <a:lnTo>
                  <a:pt x="147" y="33"/>
                </a:lnTo>
                <a:lnTo>
                  <a:pt x="141" y="33"/>
                </a:lnTo>
                <a:lnTo>
                  <a:pt x="139" y="35"/>
                </a:lnTo>
                <a:lnTo>
                  <a:pt x="128" y="35"/>
                </a:lnTo>
                <a:lnTo>
                  <a:pt x="123" y="38"/>
                </a:lnTo>
                <a:lnTo>
                  <a:pt x="115" y="41"/>
                </a:lnTo>
                <a:lnTo>
                  <a:pt x="109" y="41"/>
                </a:lnTo>
                <a:lnTo>
                  <a:pt x="107" y="43"/>
                </a:lnTo>
                <a:lnTo>
                  <a:pt x="107" y="43"/>
                </a:lnTo>
                <a:lnTo>
                  <a:pt x="104" y="43"/>
                </a:lnTo>
                <a:lnTo>
                  <a:pt x="101" y="46"/>
                </a:lnTo>
                <a:lnTo>
                  <a:pt x="99" y="49"/>
                </a:lnTo>
                <a:lnTo>
                  <a:pt x="93" y="57"/>
                </a:lnTo>
                <a:lnTo>
                  <a:pt x="85" y="62"/>
                </a:lnTo>
                <a:lnTo>
                  <a:pt x="77" y="70"/>
                </a:lnTo>
                <a:lnTo>
                  <a:pt x="69" y="75"/>
                </a:lnTo>
                <a:lnTo>
                  <a:pt x="61" y="86"/>
                </a:lnTo>
                <a:lnTo>
                  <a:pt x="56" y="89"/>
                </a:lnTo>
                <a:lnTo>
                  <a:pt x="51" y="91"/>
                </a:lnTo>
                <a:lnTo>
                  <a:pt x="48" y="97"/>
                </a:lnTo>
                <a:lnTo>
                  <a:pt x="43" y="99"/>
                </a:lnTo>
                <a:lnTo>
                  <a:pt x="34" y="107"/>
                </a:lnTo>
                <a:lnTo>
                  <a:pt x="26" y="115"/>
                </a:lnTo>
                <a:lnTo>
                  <a:pt x="21" y="121"/>
                </a:lnTo>
                <a:lnTo>
                  <a:pt x="16" y="126"/>
                </a:lnTo>
                <a:lnTo>
                  <a:pt x="10" y="129"/>
                </a:lnTo>
                <a:lnTo>
                  <a:pt x="8" y="131"/>
                </a:lnTo>
                <a:lnTo>
                  <a:pt x="5" y="131"/>
                </a:lnTo>
                <a:lnTo>
                  <a:pt x="2" y="129"/>
                </a:lnTo>
                <a:lnTo>
                  <a:pt x="0" y="126"/>
                </a:lnTo>
                <a:lnTo>
                  <a:pt x="0" y="126"/>
                </a:lnTo>
                <a:lnTo>
                  <a:pt x="8" y="110"/>
                </a:lnTo>
                <a:lnTo>
                  <a:pt x="8" y="1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4" name="Freeform 50"/>
          <p:cNvSpPr/>
          <p:nvPr/>
        </p:nvSpPr>
        <p:spPr bwMode="auto">
          <a:xfrm>
            <a:off x="1470025" y="3317875"/>
            <a:ext cx="403225" cy="342900"/>
          </a:xfrm>
          <a:custGeom>
            <a:avLst/>
            <a:gdLst>
              <a:gd name="T0" fmla="*/ 112 w 254"/>
              <a:gd name="T1" fmla="*/ 85 h 216"/>
              <a:gd name="T2" fmla="*/ 94 w 254"/>
              <a:gd name="T3" fmla="*/ 85 h 216"/>
              <a:gd name="T4" fmla="*/ 69 w 254"/>
              <a:gd name="T5" fmla="*/ 88 h 216"/>
              <a:gd name="T6" fmla="*/ 45 w 254"/>
              <a:gd name="T7" fmla="*/ 88 h 216"/>
              <a:gd name="T8" fmla="*/ 27 w 254"/>
              <a:gd name="T9" fmla="*/ 93 h 216"/>
              <a:gd name="T10" fmla="*/ 21 w 254"/>
              <a:gd name="T11" fmla="*/ 99 h 216"/>
              <a:gd name="T12" fmla="*/ 24 w 254"/>
              <a:gd name="T13" fmla="*/ 115 h 216"/>
              <a:gd name="T14" fmla="*/ 32 w 254"/>
              <a:gd name="T15" fmla="*/ 136 h 216"/>
              <a:gd name="T16" fmla="*/ 40 w 254"/>
              <a:gd name="T17" fmla="*/ 163 h 216"/>
              <a:gd name="T18" fmla="*/ 45 w 254"/>
              <a:gd name="T19" fmla="*/ 182 h 216"/>
              <a:gd name="T20" fmla="*/ 48 w 254"/>
              <a:gd name="T21" fmla="*/ 195 h 216"/>
              <a:gd name="T22" fmla="*/ 43 w 254"/>
              <a:gd name="T23" fmla="*/ 206 h 216"/>
              <a:gd name="T24" fmla="*/ 35 w 254"/>
              <a:gd name="T25" fmla="*/ 214 h 216"/>
              <a:gd name="T26" fmla="*/ 27 w 254"/>
              <a:gd name="T27" fmla="*/ 198 h 216"/>
              <a:gd name="T28" fmla="*/ 21 w 254"/>
              <a:gd name="T29" fmla="*/ 184 h 216"/>
              <a:gd name="T30" fmla="*/ 16 w 254"/>
              <a:gd name="T31" fmla="*/ 168 h 216"/>
              <a:gd name="T32" fmla="*/ 13 w 254"/>
              <a:gd name="T33" fmla="*/ 155 h 216"/>
              <a:gd name="T34" fmla="*/ 8 w 254"/>
              <a:gd name="T35" fmla="*/ 142 h 216"/>
              <a:gd name="T36" fmla="*/ 5 w 254"/>
              <a:gd name="T37" fmla="*/ 126 h 216"/>
              <a:gd name="T38" fmla="*/ 0 w 254"/>
              <a:gd name="T39" fmla="*/ 109 h 216"/>
              <a:gd name="T40" fmla="*/ 0 w 254"/>
              <a:gd name="T41" fmla="*/ 96 h 216"/>
              <a:gd name="T42" fmla="*/ 11 w 254"/>
              <a:gd name="T43" fmla="*/ 88 h 216"/>
              <a:gd name="T44" fmla="*/ 29 w 254"/>
              <a:gd name="T45" fmla="*/ 83 h 216"/>
              <a:gd name="T46" fmla="*/ 43 w 254"/>
              <a:gd name="T47" fmla="*/ 77 h 216"/>
              <a:gd name="T48" fmla="*/ 59 w 254"/>
              <a:gd name="T49" fmla="*/ 75 h 216"/>
              <a:gd name="T50" fmla="*/ 72 w 254"/>
              <a:gd name="T51" fmla="*/ 69 h 216"/>
              <a:gd name="T52" fmla="*/ 88 w 254"/>
              <a:gd name="T53" fmla="*/ 67 h 216"/>
              <a:gd name="T54" fmla="*/ 102 w 254"/>
              <a:gd name="T55" fmla="*/ 64 h 216"/>
              <a:gd name="T56" fmla="*/ 112 w 254"/>
              <a:gd name="T57" fmla="*/ 64 h 216"/>
              <a:gd name="T58" fmla="*/ 120 w 254"/>
              <a:gd name="T59" fmla="*/ 48 h 216"/>
              <a:gd name="T60" fmla="*/ 131 w 254"/>
              <a:gd name="T61" fmla="*/ 35 h 216"/>
              <a:gd name="T62" fmla="*/ 144 w 254"/>
              <a:gd name="T63" fmla="*/ 19 h 216"/>
              <a:gd name="T64" fmla="*/ 163 w 254"/>
              <a:gd name="T65" fmla="*/ 3 h 216"/>
              <a:gd name="T66" fmla="*/ 184 w 254"/>
              <a:gd name="T67" fmla="*/ 3 h 216"/>
              <a:gd name="T68" fmla="*/ 198 w 254"/>
              <a:gd name="T69" fmla="*/ 8 h 216"/>
              <a:gd name="T70" fmla="*/ 214 w 254"/>
              <a:gd name="T71" fmla="*/ 16 h 216"/>
              <a:gd name="T72" fmla="*/ 227 w 254"/>
              <a:gd name="T73" fmla="*/ 27 h 216"/>
              <a:gd name="T74" fmla="*/ 241 w 254"/>
              <a:gd name="T75" fmla="*/ 40 h 216"/>
              <a:gd name="T76" fmla="*/ 249 w 254"/>
              <a:gd name="T77" fmla="*/ 56 h 216"/>
              <a:gd name="T78" fmla="*/ 251 w 254"/>
              <a:gd name="T79" fmla="*/ 72 h 216"/>
              <a:gd name="T80" fmla="*/ 254 w 254"/>
              <a:gd name="T81" fmla="*/ 85 h 216"/>
              <a:gd name="T82" fmla="*/ 241 w 254"/>
              <a:gd name="T83" fmla="*/ 93 h 216"/>
              <a:gd name="T84" fmla="*/ 230 w 254"/>
              <a:gd name="T85" fmla="*/ 85 h 216"/>
              <a:gd name="T86" fmla="*/ 217 w 254"/>
              <a:gd name="T87" fmla="*/ 72 h 216"/>
              <a:gd name="T88" fmla="*/ 201 w 254"/>
              <a:gd name="T89" fmla="*/ 56 h 216"/>
              <a:gd name="T90" fmla="*/ 184 w 254"/>
              <a:gd name="T91" fmla="*/ 37 h 216"/>
              <a:gd name="T92" fmla="*/ 171 w 254"/>
              <a:gd name="T93" fmla="*/ 24 h 216"/>
              <a:gd name="T94" fmla="*/ 160 w 254"/>
              <a:gd name="T95" fmla="*/ 24 h 216"/>
              <a:gd name="T96" fmla="*/ 144 w 254"/>
              <a:gd name="T97" fmla="*/ 40 h 216"/>
              <a:gd name="T98" fmla="*/ 131 w 254"/>
              <a:gd name="T99" fmla="*/ 59 h 216"/>
              <a:gd name="T100" fmla="*/ 120 w 254"/>
              <a:gd name="T101" fmla="*/ 75 h 216"/>
              <a:gd name="T102" fmla="*/ 115 w 254"/>
              <a:gd name="T103" fmla="*/ 8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4" h="216">
                <a:moveTo>
                  <a:pt x="115" y="85"/>
                </a:moveTo>
                <a:lnTo>
                  <a:pt x="115" y="85"/>
                </a:lnTo>
                <a:lnTo>
                  <a:pt x="112" y="85"/>
                </a:lnTo>
                <a:lnTo>
                  <a:pt x="107" y="85"/>
                </a:lnTo>
                <a:lnTo>
                  <a:pt x="102" y="85"/>
                </a:lnTo>
                <a:lnTo>
                  <a:pt x="94" y="85"/>
                </a:lnTo>
                <a:lnTo>
                  <a:pt x="85" y="85"/>
                </a:lnTo>
                <a:lnTo>
                  <a:pt x="77" y="85"/>
                </a:lnTo>
                <a:lnTo>
                  <a:pt x="69" y="88"/>
                </a:lnTo>
                <a:lnTo>
                  <a:pt x="61" y="88"/>
                </a:lnTo>
                <a:lnTo>
                  <a:pt x="53" y="88"/>
                </a:lnTo>
                <a:lnTo>
                  <a:pt x="45" y="88"/>
                </a:lnTo>
                <a:lnTo>
                  <a:pt x="37" y="91"/>
                </a:lnTo>
                <a:lnTo>
                  <a:pt x="32" y="91"/>
                </a:lnTo>
                <a:lnTo>
                  <a:pt x="27" y="93"/>
                </a:lnTo>
                <a:lnTo>
                  <a:pt x="24" y="93"/>
                </a:lnTo>
                <a:lnTo>
                  <a:pt x="24" y="96"/>
                </a:lnTo>
                <a:lnTo>
                  <a:pt x="21" y="99"/>
                </a:lnTo>
                <a:lnTo>
                  <a:pt x="24" y="104"/>
                </a:lnTo>
                <a:lnTo>
                  <a:pt x="24" y="107"/>
                </a:lnTo>
                <a:lnTo>
                  <a:pt x="24" y="115"/>
                </a:lnTo>
                <a:lnTo>
                  <a:pt x="27" y="123"/>
                </a:lnTo>
                <a:lnTo>
                  <a:pt x="29" y="128"/>
                </a:lnTo>
                <a:lnTo>
                  <a:pt x="32" y="136"/>
                </a:lnTo>
                <a:lnTo>
                  <a:pt x="35" y="147"/>
                </a:lnTo>
                <a:lnTo>
                  <a:pt x="37" y="152"/>
                </a:lnTo>
                <a:lnTo>
                  <a:pt x="40" y="163"/>
                </a:lnTo>
                <a:lnTo>
                  <a:pt x="43" y="168"/>
                </a:lnTo>
                <a:lnTo>
                  <a:pt x="45" y="176"/>
                </a:lnTo>
                <a:lnTo>
                  <a:pt x="45" y="182"/>
                </a:lnTo>
                <a:lnTo>
                  <a:pt x="48" y="187"/>
                </a:lnTo>
                <a:lnTo>
                  <a:pt x="48" y="192"/>
                </a:lnTo>
                <a:lnTo>
                  <a:pt x="48" y="195"/>
                </a:lnTo>
                <a:lnTo>
                  <a:pt x="48" y="195"/>
                </a:lnTo>
                <a:lnTo>
                  <a:pt x="45" y="200"/>
                </a:lnTo>
                <a:lnTo>
                  <a:pt x="43" y="206"/>
                </a:lnTo>
                <a:lnTo>
                  <a:pt x="43" y="208"/>
                </a:lnTo>
                <a:lnTo>
                  <a:pt x="37" y="216"/>
                </a:lnTo>
                <a:lnTo>
                  <a:pt x="35" y="214"/>
                </a:lnTo>
                <a:lnTo>
                  <a:pt x="32" y="208"/>
                </a:lnTo>
                <a:lnTo>
                  <a:pt x="29" y="206"/>
                </a:lnTo>
                <a:lnTo>
                  <a:pt x="27" y="198"/>
                </a:lnTo>
                <a:lnTo>
                  <a:pt x="24" y="192"/>
                </a:lnTo>
                <a:lnTo>
                  <a:pt x="24" y="187"/>
                </a:lnTo>
                <a:lnTo>
                  <a:pt x="21" y="184"/>
                </a:lnTo>
                <a:lnTo>
                  <a:pt x="19" y="179"/>
                </a:lnTo>
                <a:lnTo>
                  <a:pt x="19" y="174"/>
                </a:lnTo>
                <a:lnTo>
                  <a:pt x="16" y="168"/>
                </a:lnTo>
                <a:lnTo>
                  <a:pt x="16" y="166"/>
                </a:lnTo>
                <a:lnTo>
                  <a:pt x="13" y="160"/>
                </a:lnTo>
                <a:lnTo>
                  <a:pt x="13" y="155"/>
                </a:lnTo>
                <a:lnTo>
                  <a:pt x="11" y="152"/>
                </a:lnTo>
                <a:lnTo>
                  <a:pt x="11" y="147"/>
                </a:lnTo>
                <a:lnTo>
                  <a:pt x="8" y="142"/>
                </a:lnTo>
                <a:lnTo>
                  <a:pt x="8" y="136"/>
                </a:lnTo>
                <a:lnTo>
                  <a:pt x="5" y="131"/>
                </a:lnTo>
                <a:lnTo>
                  <a:pt x="5" y="126"/>
                </a:lnTo>
                <a:lnTo>
                  <a:pt x="3" y="123"/>
                </a:lnTo>
                <a:lnTo>
                  <a:pt x="3" y="117"/>
                </a:lnTo>
                <a:lnTo>
                  <a:pt x="0" y="109"/>
                </a:lnTo>
                <a:lnTo>
                  <a:pt x="0" y="104"/>
                </a:lnTo>
                <a:lnTo>
                  <a:pt x="0" y="99"/>
                </a:lnTo>
                <a:lnTo>
                  <a:pt x="0" y="96"/>
                </a:lnTo>
                <a:lnTo>
                  <a:pt x="3" y="93"/>
                </a:lnTo>
                <a:lnTo>
                  <a:pt x="8" y="91"/>
                </a:lnTo>
                <a:lnTo>
                  <a:pt x="11" y="88"/>
                </a:lnTo>
                <a:lnTo>
                  <a:pt x="21" y="85"/>
                </a:lnTo>
                <a:lnTo>
                  <a:pt x="24" y="83"/>
                </a:lnTo>
                <a:lnTo>
                  <a:pt x="29" y="83"/>
                </a:lnTo>
                <a:lnTo>
                  <a:pt x="32" y="80"/>
                </a:lnTo>
                <a:lnTo>
                  <a:pt x="37" y="80"/>
                </a:lnTo>
                <a:lnTo>
                  <a:pt x="43" y="77"/>
                </a:lnTo>
                <a:lnTo>
                  <a:pt x="48" y="77"/>
                </a:lnTo>
                <a:lnTo>
                  <a:pt x="53" y="75"/>
                </a:lnTo>
                <a:lnTo>
                  <a:pt x="59" y="75"/>
                </a:lnTo>
                <a:lnTo>
                  <a:pt x="64" y="72"/>
                </a:lnTo>
                <a:lnTo>
                  <a:pt x="67" y="72"/>
                </a:lnTo>
                <a:lnTo>
                  <a:pt x="72" y="69"/>
                </a:lnTo>
                <a:lnTo>
                  <a:pt x="77" y="69"/>
                </a:lnTo>
                <a:lnTo>
                  <a:pt x="83" y="67"/>
                </a:lnTo>
                <a:lnTo>
                  <a:pt x="88" y="67"/>
                </a:lnTo>
                <a:lnTo>
                  <a:pt x="91" y="67"/>
                </a:lnTo>
                <a:lnTo>
                  <a:pt x="96" y="67"/>
                </a:lnTo>
                <a:lnTo>
                  <a:pt x="102" y="64"/>
                </a:lnTo>
                <a:lnTo>
                  <a:pt x="107" y="64"/>
                </a:lnTo>
                <a:lnTo>
                  <a:pt x="112" y="64"/>
                </a:lnTo>
                <a:lnTo>
                  <a:pt x="112" y="64"/>
                </a:lnTo>
                <a:lnTo>
                  <a:pt x="115" y="61"/>
                </a:lnTo>
                <a:lnTo>
                  <a:pt x="118" y="53"/>
                </a:lnTo>
                <a:lnTo>
                  <a:pt x="120" y="48"/>
                </a:lnTo>
                <a:lnTo>
                  <a:pt x="123" y="45"/>
                </a:lnTo>
                <a:lnTo>
                  <a:pt x="128" y="40"/>
                </a:lnTo>
                <a:lnTo>
                  <a:pt x="131" y="35"/>
                </a:lnTo>
                <a:lnTo>
                  <a:pt x="136" y="29"/>
                </a:lnTo>
                <a:lnTo>
                  <a:pt x="139" y="24"/>
                </a:lnTo>
                <a:lnTo>
                  <a:pt x="144" y="19"/>
                </a:lnTo>
                <a:lnTo>
                  <a:pt x="150" y="13"/>
                </a:lnTo>
                <a:lnTo>
                  <a:pt x="155" y="5"/>
                </a:lnTo>
                <a:lnTo>
                  <a:pt x="163" y="3"/>
                </a:lnTo>
                <a:lnTo>
                  <a:pt x="171" y="0"/>
                </a:lnTo>
                <a:lnTo>
                  <a:pt x="179" y="3"/>
                </a:lnTo>
                <a:lnTo>
                  <a:pt x="184" y="3"/>
                </a:lnTo>
                <a:lnTo>
                  <a:pt x="187" y="3"/>
                </a:lnTo>
                <a:lnTo>
                  <a:pt x="192" y="5"/>
                </a:lnTo>
                <a:lnTo>
                  <a:pt x="198" y="8"/>
                </a:lnTo>
                <a:lnTo>
                  <a:pt x="203" y="11"/>
                </a:lnTo>
                <a:lnTo>
                  <a:pt x="209" y="13"/>
                </a:lnTo>
                <a:lnTo>
                  <a:pt x="214" y="16"/>
                </a:lnTo>
                <a:lnTo>
                  <a:pt x="219" y="19"/>
                </a:lnTo>
                <a:lnTo>
                  <a:pt x="222" y="21"/>
                </a:lnTo>
                <a:lnTo>
                  <a:pt x="227" y="27"/>
                </a:lnTo>
                <a:lnTo>
                  <a:pt x="230" y="29"/>
                </a:lnTo>
                <a:lnTo>
                  <a:pt x="235" y="32"/>
                </a:lnTo>
                <a:lnTo>
                  <a:pt x="241" y="40"/>
                </a:lnTo>
                <a:lnTo>
                  <a:pt x="246" y="48"/>
                </a:lnTo>
                <a:lnTo>
                  <a:pt x="246" y="51"/>
                </a:lnTo>
                <a:lnTo>
                  <a:pt x="249" y="56"/>
                </a:lnTo>
                <a:lnTo>
                  <a:pt x="249" y="59"/>
                </a:lnTo>
                <a:lnTo>
                  <a:pt x="251" y="64"/>
                </a:lnTo>
                <a:lnTo>
                  <a:pt x="251" y="72"/>
                </a:lnTo>
                <a:lnTo>
                  <a:pt x="254" y="77"/>
                </a:lnTo>
                <a:lnTo>
                  <a:pt x="254" y="83"/>
                </a:lnTo>
                <a:lnTo>
                  <a:pt x="254" y="85"/>
                </a:lnTo>
                <a:lnTo>
                  <a:pt x="251" y="85"/>
                </a:lnTo>
                <a:lnTo>
                  <a:pt x="246" y="91"/>
                </a:lnTo>
                <a:lnTo>
                  <a:pt x="241" y="93"/>
                </a:lnTo>
                <a:lnTo>
                  <a:pt x="235" y="91"/>
                </a:lnTo>
                <a:lnTo>
                  <a:pt x="233" y="88"/>
                </a:lnTo>
                <a:lnTo>
                  <a:pt x="230" y="85"/>
                </a:lnTo>
                <a:lnTo>
                  <a:pt x="227" y="83"/>
                </a:lnTo>
                <a:lnTo>
                  <a:pt x="222" y="77"/>
                </a:lnTo>
                <a:lnTo>
                  <a:pt x="217" y="72"/>
                </a:lnTo>
                <a:lnTo>
                  <a:pt x="211" y="67"/>
                </a:lnTo>
                <a:lnTo>
                  <a:pt x="206" y="59"/>
                </a:lnTo>
                <a:lnTo>
                  <a:pt x="201" y="56"/>
                </a:lnTo>
                <a:lnTo>
                  <a:pt x="195" y="48"/>
                </a:lnTo>
                <a:lnTo>
                  <a:pt x="190" y="43"/>
                </a:lnTo>
                <a:lnTo>
                  <a:pt x="184" y="37"/>
                </a:lnTo>
                <a:lnTo>
                  <a:pt x="179" y="32"/>
                </a:lnTo>
                <a:lnTo>
                  <a:pt x="174" y="27"/>
                </a:lnTo>
                <a:lnTo>
                  <a:pt x="171" y="24"/>
                </a:lnTo>
                <a:lnTo>
                  <a:pt x="168" y="21"/>
                </a:lnTo>
                <a:lnTo>
                  <a:pt x="166" y="21"/>
                </a:lnTo>
                <a:lnTo>
                  <a:pt x="160" y="24"/>
                </a:lnTo>
                <a:lnTo>
                  <a:pt x="155" y="29"/>
                </a:lnTo>
                <a:lnTo>
                  <a:pt x="150" y="35"/>
                </a:lnTo>
                <a:lnTo>
                  <a:pt x="144" y="40"/>
                </a:lnTo>
                <a:lnTo>
                  <a:pt x="142" y="45"/>
                </a:lnTo>
                <a:lnTo>
                  <a:pt x="136" y="53"/>
                </a:lnTo>
                <a:lnTo>
                  <a:pt x="131" y="59"/>
                </a:lnTo>
                <a:lnTo>
                  <a:pt x="128" y="64"/>
                </a:lnTo>
                <a:lnTo>
                  <a:pt x="123" y="69"/>
                </a:lnTo>
                <a:lnTo>
                  <a:pt x="120" y="75"/>
                </a:lnTo>
                <a:lnTo>
                  <a:pt x="118" y="83"/>
                </a:lnTo>
                <a:lnTo>
                  <a:pt x="115" y="85"/>
                </a:lnTo>
                <a:lnTo>
                  <a:pt x="115" y="8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5" name="Freeform 51"/>
          <p:cNvSpPr/>
          <p:nvPr/>
        </p:nvSpPr>
        <p:spPr bwMode="auto">
          <a:xfrm>
            <a:off x="1525588" y="3440113"/>
            <a:ext cx="334962" cy="217487"/>
          </a:xfrm>
          <a:custGeom>
            <a:avLst/>
            <a:gdLst>
              <a:gd name="T0" fmla="*/ 2 w 211"/>
              <a:gd name="T1" fmla="*/ 118 h 137"/>
              <a:gd name="T2" fmla="*/ 77 w 211"/>
              <a:gd name="T3" fmla="*/ 0 h 137"/>
              <a:gd name="T4" fmla="*/ 200 w 211"/>
              <a:gd name="T5" fmla="*/ 3 h 137"/>
              <a:gd name="T6" fmla="*/ 203 w 211"/>
              <a:gd name="T7" fmla="*/ 3 h 137"/>
              <a:gd name="T8" fmla="*/ 206 w 211"/>
              <a:gd name="T9" fmla="*/ 6 h 137"/>
              <a:gd name="T10" fmla="*/ 211 w 211"/>
              <a:gd name="T11" fmla="*/ 11 h 137"/>
              <a:gd name="T12" fmla="*/ 211 w 211"/>
              <a:gd name="T13" fmla="*/ 16 h 137"/>
              <a:gd name="T14" fmla="*/ 208 w 211"/>
              <a:gd name="T15" fmla="*/ 16 h 137"/>
              <a:gd name="T16" fmla="*/ 206 w 211"/>
              <a:gd name="T17" fmla="*/ 19 h 137"/>
              <a:gd name="T18" fmla="*/ 200 w 211"/>
              <a:gd name="T19" fmla="*/ 19 h 137"/>
              <a:gd name="T20" fmla="*/ 192 w 211"/>
              <a:gd name="T21" fmla="*/ 19 h 137"/>
              <a:gd name="T22" fmla="*/ 184 w 211"/>
              <a:gd name="T23" fmla="*/ 19 h 137"/>
              <a:gd name="T24" fmla="*/ 176 w 211"/>
              <a:gd name="T25" fmla="*/ 19 h 137"/>
              <a:gd name="T26" fmla="*/ 171 w 211"/>
              <a:gd name="T27" fmla="*/ 19 h 137"/>
              <a:gd name="T28" fmla="*/ 168 w 211"/>
              <a:gd name="T29" fmla="*/ 19 h 137"/>
              <a:gd name="T30" fmla="*/ 163 w 211"/>
              <a:gd name="T31" fmla="*/ 19 h 137"/>
              <a:gd name="T32" fmla="*/ 157 w 211"/>
              <a:gd name="T33" fmla="*/ 19 h 137"/>
              <a:gd name="T34" fmla="*/ 152 w 211"/>
              <a:gd name="T35" fmla="*/ 19 h 137"/>
              <a:gd name="T36" fmla="*/ 149 w 211"/>
              <a:gd name="T37" fmla="*/ 19 h 137"/>
              <a:gd name="T38" fmla="*/ 144 w 211"/>
              <a:gd name="T39" fmla="*/ 16 h 137"/>
              <a:gd name="T40" fmla="*/ 139 w 211"/>
              <a:gd name="T41" fmla="*/ 16 h 137"/>
              <a:gd name="T42" fmla="*/ 131 w 211"/>
              <a:gd name="T43" fmla="*/ 16 h 137"/>
              <a:gd name="T44" fmla="*/ 123 w 211"/>
              <a:gd name="T45" fmla="*/ 16 h 137"/>
              <a:gd name="T46" fmla="*/ 117 w 211"/>
              <a:gd name="T47" fmla="*/ 16 h 137"/>
              <a:gd name="T48" fmla="*/ 112 w 211"/>
              <a:gd name="T49" fmla="*/ 16 h 137"/>
              <a:gd name="T50" fmla="*/ 109 w 211"/>
              <a:gd name="T51" fmla="*/ 16 h 137"/>
              <a:gd name="T52" fmla="*/ 107 w 211"/>
              <a:gd name="T53" fmla="*/ 16 h 137"/>
              <a:gd name="T54" fmla="*/ 104 w 211"/>
              <a:gd name="T55" fmla="*/ 19 h 137"/>
              <a:gd name="T56" fmla="*/ 99 w 211"/>
              <a:gd name="T57" fmla="*/ 24 h 137"/>
              <a:gd name="T58" fmla="*/ 96 w 211"/>
              <a:gd name="T59" fmla="*/ 32 h 137"/>
              <a:gd name="T60" fmla="*/ 91 w 211"/>
              <a:gd name="T61" fmla="*/ 35 h 137"/>
              <a:gd name="T62" fmla="*/ 88 w 211"/>
              <a:gd name="T63" fmla="*/ 40 h 137"/>
              <a:gd name="T64" fmla="*/ 85 w 211"/>
              <a:gd name="T65" fmla="*/ 46 h 137"/>
              <a:gd name="T66" fmla="*/ 83 w 211"/>
              <a:gd name="T67" fmla="*/ 51 h 137"/>
              <a:gd name="T68" fmla="*/ 77 w 211"/>
              <a:gd name="T69" fmla="*/ 57 h 137"/>
              <a:gd name="T70" fmla="*/ 75 w 211"/>
              <a:gd name="T71" fmla="*/ 62 h 137"/>
              <a:gd name="T72" fmla="*/ 69 w 211"/>
              <a:gd name="T73" fmla="*/ 65 h 137"/>
              <a:gd name="T74" fmla="*/ 67 w 211"/>
              <a:gd name="T75" fmla="*/ 73 h 137"/>
              <a:gd name="T76" fmla="*/ 61 w 211"/>
              <a:gd name="T77" fmla="*/ 75 h 137"/>
              <a:gd name="T78" fmla="*/ 56 w 211"/>
              <a:gd name="T79" fmla="*/ 81 h 137"/>
              <a:gd name="T80" fmla="*/ 53 w 211"/>
              <a:gd name="T81" fmla="*/ 86 h 137"/>
              <a:gd name="T82" fmla="*/ 50 w 211"/>
              <a:gd name="T83" fmla="*/ 91 h 137"/>
              <a:gd name="T84" fmla="*/ 45 w 211"/>
              <a:gd name="T85" fmla="*/ 97 h 137"/>
              <a:gd name="T86" fmla="*/ 42 w 211"/>
              <a:gd name="T87" fmla="*/ 102 h 137"/>
              <a:gd name="T88" fmla="*/ 37 w 211"/>
              <a:gd name="T89" fmla="*/ 107 h 137"/>
              <a:gd name="T90" fmla="*/ 34 w 211"/>
              <a:gd name="T91" fmla="*/ 113 h 137"/>
              <a:gd name="T92" fmla="*/ 29 w 211"/>
              <a:gd name="T93" fmla="*/ 118 h 137"/>
              <a:gd name="T94" fmla="*/ 24 w 211"/>
              <a:gd name="T95" fmla="*/ 126 h 137"/>
              <a:gd name="T96" fmla="*/ 18 w 211"/>
              <a:gd name="T97" fmla="*/ 131 h 137"/>
              <a:gd name="T98" fmla="*/ 16 w 211"/>
              <a:gd name="T99" fmla="*/ 134 h 137"/>
              <a:gd name="T100" fmla="*/ 8 w 211"/>
              <a:gd name="T101" fmla="*/ 137 h 137"/>
              <a:gd name="T102" fmla="*/ 2 w 211"/>
              <a:gd name="T103" fmla="*/ 137 h 137"/>
              <a:gd name="T104" fmla="*/ 0 w 211"/>
              <a:gd name="T105" fmla="*/ 137 h 137"/>
              <a:gd name="T106" fmla="*/ 0 w 211"/>
              <a:gd name="T107" fmla="*/ 137 h 137"/>
              <a:gd name="T108" fmla="*/ 2 w 211"/>
              <a:gd name="T109" fmla="*/ 118 h 137"/>
              <a:gd name="T110" fmla="*/ 2 w 211"/>
              <a:gd name="T111" fmla="*/ 118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11" h="137">
                <a:moveTo>
                  <a:pt x="2" y="118"/>
                </a:moveTo>
                <a:lnTo>
                  <a:pt x="77" y="0"/>
                </a:lnTo>
                <a:lnTo>
                  <a:pt x="200" y="3"/>
                </a:lnTo>
                <a:lnTo>
                  <a:pt x="203" y="3"/>
                </a:lnTo>
                <a:lnTo>
                  <a:pt x="206" y="6"/>
                </a:lnTo>
                <a:lnTo>
                  <a:pt x="211" y="11"/>
                </a:lnTo>
                <a:lnTo>
                  <a:pt x="211" y="16"/>
                </a:lnTo>
                <a:lnTo>
                  <a:pt x="208" y="16"/>
                </a:lnTo>
                <a:lnTo>
                  <a:pt x="206" y="19"/>
                </a:lnTo>
                <a:lnTo>
                  <a:pt x="200" y="19"/>
                </a:lnTo>
                <a:lnTo>
                  <a:pt x="192" y="19"/>
                </a:lnTo>
                <a:lnTo>
                  <a:pt x="184" y="19"/>
                </a:lnTo>
                <a:lnTo>
                  <a:pt x="176" y="19"/>
                </a:lnTo>
                <a:lnTo>
                  <a:pt x="171" y="19"/>
                </a:lnTo>
                <a:lnTo>
                  <a:pt x="168" y="19"/>
                </a:lnTo>
                <a:lnTo>
                  <a:pt x="163" y="19"/>
                </a:lnTo>
                <a:lnTo>
                  <a:pt x="157" y="19"/>
                </a:lnTo>
                <a:lnTo>
                  <a:pt x="152" y="19"/>
                </a:lnTo>
                <a:lnTo>
                  <a:pt x="149" y="19"/>
                </a:lnTo>
                <a:lnTo>
                  <a:pt x="144" y="16"/>
                </a:lnTo>
                <a:lnTo>
                  <a:pt x="139" y="16"/>
                </a:lnTo>
                <a:lnTo>
                  <a:pt x="131" y="16"/>
                </a:lnTo>
                <a:lnTo>
                  <a:pt x="123" y="16"/>
                </a:lnTo>
                <a:lnTo>
                  <a:pt x="117" y="16"/>
                </a:lnTo>
                <a:lnTo>
                  <a:pt x="112" y="16"/>
                </a:lnTo>
                <a:lnTo>
                  <a:pt x="109" y="16"/>
                </a:lnTo>
                <a:lnTo>
                  <a:pt x="107" y="16"/>
                </a:lnTo>
                <a:lnTo>
                  <a:pt x="104" y="19"/>
                </a:lnTo>
                <a:lnTo>
                  <a:pt x="99" y="24"/>
                </a:lnTo>
                <a:lnTo>
                  <a:pt x="96" y="32"/>
                </a:lnTo>
                <a:lnTo>
                  <a:pt x="91" y="35"/>
                </a:lnTo>
                <a:lnTo>
                  <a:pt x="88" y="40"/>
                </a:lnTo>
                <a:lnTo>
                  <a:pt x="85" y="46"/>
                </a:lnTo>
                <a:lnTo>
                  <a:pt x="83" y="51"/>
                </a:lnTo>
                <a:lnTo>
                  <a:pt x="77" y="57"/>
                </a:lnTo>
                <a:lnTo>
                  <a:pt x="75" y="62"/>
                </a:lnTo>
                <a:lnTo>
                  <a:pt x="69" y="65"/>
                </a:lnTo>
                <a:lnTo>
                  <a:pt x="67" y="73"/>
                </a:lnTo>
                <a:lnTo>
                  <a:pt x="61" y="75"/>
                </a:lnTo>
                <a:lnTo>
                  <a:pt x="56" y="81"/>
                </a:lnTo>
                <a:lnTo>
                  <a:pt x="53" y="86"/>
                </a:lnTo>
                <a:lnTo>
                  <a:pt x="50" y="91"/>
                </a:lnTo>
                <a:lnTo>
                  <a:pt x="45" y="97"/>
                </a:lnTo>
                <a:lnTo>
                  <a:pt x="42" y="102"/>
                </a:lnTo>
                <a:lnTo>
                  <a:pt x="37" y="107"/>
                </a:lnTo>
                <a:lnTo>
                  <a:pt x="34" y="113"/>
                </a:lnTo>
                <a:lnTo>
                  <a:pt x="29" y="118"/>
                </a:lnTo>
                <a:lnTo>
                  <a:pt x="24" y="126"/>
                </a:lnTo>
                <a:lnTo>
                  <a:pt x="18" y="131"/>
                </a:lnTo>
                <a:lnTo>
                  <a:pt x="16" y="134"/>
                </a:lnTo>
                <a:lnTo>
                  <a:pt x="8" y="137"/>
                </a:lnTo>
                <a:lnTo>
                  <a:pt x="2" y="137"/>
                </a:lnTo>
                <a:lnTo>
                  <a:pt x="0" y="137"/>
                </a:lnTo>
                <a:lnTo>
                  <a:pt x="0" y="137"/>
                </a:lnTo>
                <a:lnTo>
                  <a:pt x="2" y="118"/>
                </a:lnTo>
                <a:lnTo>
                  <a:pt x="2" y="1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6" name="Freeform 52"/>
          <p:cNvSpPr/>
          <p:nvPr/>
        </p:nvSpPr>
        <p:spPr bwMode="auto">
          <a:xfrm>
            <a:off x="1546225" y="3622675"/>
            <a:ext cx="215900" cy="217488"/>
          </a:xfrm>
          <a:custGeom>
            <a:avLst/>
            <a:gdLst>
              <a:gd name="T0" fmla="*/ 134 w 136"/>
              <a:gd name="T1" fmla="*/ 19 h 137"/>
              <a:gd name="T2" fmla="*/ 126 w 136"/>
              <a:gd name="T3" fmla="*/ 16 h 137"/>
              <a:gd name="T4" fmla="*/ 115 w 136"/>
              <a:gd name="T5" fmla="*/ 16 h 137"/>
              <a:gd name="T6" fmla="*/ 102 w 136"/>
              <a:gd name="T7" fmla="*/ 16 h 137"/>
              <a:gd name="T8" fmla="*/ 88 w 136"/>
              <a:gd name="T9" fmla="*/ 16 h 137"/>
              <a:gd name="T10" fmla="*/ 72 w 136"/>
              <a:gd name="T11" fmla="*/ 16 h 137"/>
              <a:gd name="T12" fmla="*/ 62 w 136"/>
              <a:gd name="T13" fmla="*/ 19 h 137"/>
              <a:gd name="T14" fmla="*/ 54 w 136"/>
              <a:gd name="T15" fmla="*/ 22 h 137"/>
              <a:gd name="T16" fmla="*/ 48 w 136"/>
              <a:gd name="T17" fmla="*/ 27 h 137"/>
              <a:gd name="T18" fmla="*/ 43 w 136"/>
              <a:gd name="T19" fmla="*/ 35 h 137"/>
              <a:gd name="T20" fmla="*/ 35 w 136"/>
              <a:gd name="T21" fmla="*/ 51 h 137"/>
              <a:gd name="T22" fmla="*/ 29 w 136"/>
              <a:gd name="T23" fmla="*/ 65 h 137"/>
              <a:gd name="T24" fmla="*/ 27 w 136"/>
              <a:gd name="T25" fmla="*/ 81 h 137"/>
              <a:gd name="T26" fmla="*/ 21 w 136"/>
              <a:gd name="T27" fmla="*/ 94 h 137"/>
              <a:gd name="T28" fmla="*/ 19 w 136"/>
              <a:gd name="T29" fmla="*/ 102 h 137"/>
              <a:gd name="T30" fmla="*/ 21 w 136"/>
              <a:gd name="T31" fmla="*/ 107 h 137"/>
              <a:gd name="T32" fmla="*/ 24 w 136"/>
              <a:gd name="T33" fmla="*/ 105 h 137"/>
              <a:gd name="T34" fmla="*/ 35 w 136"/>
              <a:gd name="T35" fmla="*/ 97 h 137"/>
              <a:gd name="T36" fmla="*/ 51 w 136"/>
              <a:gd name="T37" fmla="*/ 89 h 137"/>
              <a:gd name="T38" fmla="*/ 64 w 136"/>
              <a:gd name="T39" fmla="*/ 81 h 137"/>
              <a:gd name="T40" fmla="*/ 75 w 136"/>
              <a:gd name="T41" fmla="*/ 75 h 137"/>
              <a:gd name="T42" fmla="*/ 88 w 136"/>
              <a:gd name="T43" fmla="*/ 67 h 137"/>
              <a:gd name="T44" fmla="*/ 104 w 136"/>
              <a:gd name="T45" fmla="*/ 57 h 137"/>
              <a:gd name="T46" fmla="*/ 118 w 136"/>
              <a:gd name="T47" fmla="*/ 51 h 137"/>
              <a:gd name="T48" fmla="*/ 126 w 136"/>
              <a:gd name="T49" fmla="*/ 46 h 137"/>
              <a:gd name="T50" fmla="*/ 120 w 136"/>
              <a:gd name="T51" fmla="*/ 73 h 137"/>
              <a:gd name="T52" fmla="*/ 115 w 136"/>
              <a:gd name="T53" fmla="*/ 75 h 137"/>
              <a:gd name="T54" fmla="*/ 102 w 136"/>
              <a:gd name="T55" fmla="*/ 83 h 137"/>
              <a:gd name="T56" fmla="*/ 91 w 136"/>
              <a:gd name="T57" fmla="*/ 89 h 137"/>
              <a:gd name="T58" fmla="*/ 83 w 136"/>
              <a:gd name="T59" fmla="*/ 97 h 137"/>
              <a:gd name="T60" fmla="*/ 72 w 136"/>
              <a:gd name="T61" fmla="*/ 102 h 137"/>
              <a:gd name="T62" fmla="*/ 62 w 136"/>
              <a:gd name="T63" fmla="*/ 110 h 137"/>
              <a:gd name="T64" fmla="*/ 48 w 136"/>
              <a:gd name="T65" fmla="*/ 115 h 137"/>
              <a:gd name="T66" fmla="*/ 37 w 136"/>
              <a:gd name="T67" fmla="*/ 121 h 137"/>
              <a:gd name="T68" fmla="*/ 29 w 136"/>
              <a:gd name="T69" fmla="*/ 126 h 137"/>
              <a:gd name="T70" fmla="*/ 19 w 136"/>
              <a:gd name="T71" fmla="*/ 131 h 137"/>
              <a:gd name="T72" fmla="*/ 5 w 136"/>
              <a:gd name="T73" fmla="*/ 137 h 137"/>
              <a:gd name="T74" fmla="*/ 0 w 136"/>
              <a:gd name="T75" fmla="*/ 134 h 137"/>
              <a:gd name="T76" fmla="*/ 0 w 136"/>
              <a:gd name="T77" fmla="*/ 121 h 137"/>
              <a:gd name="T78" fmla="*/ 3 w 136"/>
              <a:gd name="T79" fmla="*/ 113 h 137"/>
              <a:gd name="T80" fmla="*/ 3 w 136"/>
              <a:gd name="T81" fmla="*/ 102 h 137"/>
              <a:gd name="T82" fmla="*/ 5 w 136"/>
              <a:gd name="T83" fmla="*/ 91 h 137"/>
              <a:gd name="T84" fmla="*/ 11 w 136"/>
              <a:gd name="T85" fmla="*/ 81 h 137"/>
              <a:gd name="T86" fmla="*/ 13 w 136"/>
              <a:gd name="T87" fmla="*/ 70 h 137"/>
              <a:gd name="T88" fmla="*/ 16 w 136"/>
              <a:gd name="T89" fmla="*/ 59 h 137"/>
              <a:gd name="T90" fmla="*/ 21 w 136"/>
              <a:gd name="T91" fmla="*/ 49 h 137"/>
              <a:gd name="T92" fmla="*/ 24 w 136"/>
              <a:gd name="T93" fmla="*/ 38 h 137"/>
              <a:gd name="T94" fmla="*/ 29 w 136"/>
              <a:gd name="T95" fmla="*/ 27 h 137"/>
              <a:gd name="T96" fmla="*/ 32 w 136"/>
              <a:gd name="T97" fmla="*/ 19 h 137"/>
              <a:gd name="T98" fmla="*/ 40 w 136"/>
              <a:gd name="T99" fmla="*/ 6 h 137"/>
              <a:gd name="T100" fmla="*/ 46 w 136"/>
              <a:gd name="T101" fmla="*/ 3 h 137"/>
              <a:gd name="T102" fmla="*/ 51 w 136"/>
              <a:gd name="T103" fmla="*/ 0 h 137"/>
              <a:gd name="T104" fmla="*/ 64 w 136"/>
              <a:gd name="T105" fmla="*/ 0 h 137"/>
              <a:gd name="T106" fmla="*/ 78 w 136"/>
              <a:gd name="T107" fmla="*/ 0 h 137"/>
              <a:gd name="T108" fmla="*/ 96 w 136"/>
              <a:gd name="T109" fmla="*/ 3 h 137"/>
              <a:gd name="T110" fmla="*/ 110 w 136"/>
              <a:gd name="T111" fmla="*/ 3 h 137"/>
              <a:gd name="T112" fmla="*/ 123 w 136"/>
              <a:gd name="T113" fmla="*/ 6 h 137"/>
              <a:gd name="T114" fmla="*/ 134 w 136"/>
              <a:gd name="T115" fmla="*/ 6 h 137"/>
              <a:gd name="T116" fmla="*/ 136 w 136"/>
              <a:gd name="T117" fmla="*/ 8 h 137"/>
              <a:gd name="T118" fmla="*/ 134 w 136"/>
              <a:gd name="T119" fmla="*/ 2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" h="137">
                <a:moveTo>
                  <a:pt x="134" y="22"/>
                </a:moveTo>
                <a:lnTo>
                  <a:pt x="134" y="19"/>
                </a:lnTo>
                <a:lnTo>
                  <a:pt x="131" y="19"/>
                </a:lnTo>
                <a:lnTo>
                  <a:pt x="126" y="16"/>
                </a:lnTo>
                <a:lnTo>
                  <a:pt x="123" y="16"/>
                </a:lnTo>
                <a:lnTo>
                  <a:pt x="115" y="16"/>
                </a:lnTo>
                <a:lnTo>
                  <a:pt x="110" y="16"/>
                </a:lnTo>
                <a:lnTo>
                  <a:pt x="102" y="16"/>
                </a:lnTo>
                <a:lnTo>
                  <a:pt x="96" y="16"/>
                </a:lnTo>
                <a:lnTo>
                  <a:pt x="88" y="16"/>
                </a:lnTo>
                <a:lnTo>
                  <a:pt x="80" y="16"/>
                </a:lnTo>
                <a:lnTo>
                  <a:pt x="72" y="16"/>
                </a:lnTo>
                <a:lnTo>
                  <a:pt x="67" y="16"/>
                </a:lnTo>
                <a:lnTo>
                  <a:pt x="62" y="19"/>
                </a:lnTo>
                <a:lnTo>
                  <a:pt x="56" y="19"/>
                </a:lnTo>
                <a:lnTo>
                  <a:pt x="54" y="22"/>
                </a:lnTo>
                <a:lnTo>
                  <a:pt x="51" y="24"/>
                </a:lnTo>
                <a:lnTo>
                  <a:pt x="48" y="27"/>
                </a:lnTo>
                <a:lnTo>
                  <a:pt x="46" y="30"/>
                </a:lnTo>
                <a:lnTo>
                  <a:pt x="43" y="35"/>
                </a:lnTo>
                <a:lnTo>
                  <a:pt x="40" y="43"/>
                </a:lnTo>
                <a:lnTo>
                  <a:pt x="35" y="51"/>
                </a:lnTo>
                <a:lnTo>
                  <a:pt x="32" y="57"/>
                </a:lnTo>
                <a:lnTo>
                  <a:pt x="29" y="65"/>
                </a:lnTo>
                <a:lnTo>
                  <a:pt x="29" y="73"/>
                </a:lnTo>
                <a:lnTo>
                  <a:pt x="27" y="81"/>
                </a:lnTo>
                <a:lnTo>
                  <a:pt x="24" y="86"/>
                </a:lnTo>
                <a:lnTo>
                  <a:pt x="21" y="94"/>
                </a:lnTo>
                <a:lnTo>
                  <a:pt x="21" y="99"/>
                </a:lnTo>
                <a:lnTo>
                  <a:pt x="19" y="102"/>
                </a:lnTo>
                <a:lnTo>
                  <a:pt x="19" y="105"/>
                </a:lnTo>
                <a:lnTo>
                  <a:pt x="21" y="107"/>
                </a:lnTo>
                <a:lnTo>
                  <a:pt x="24" y="107"/>
                </a:lnTo>
                <a:lnTo>
                  <a:pt x="24" y="105"/>
                </a:lnTo>
                <a:lnTo>
                  <a:pt x="29" y="102"/>
                </a:lnTo>
                <a:lnTo>
                  <a:pt x="35" y="97"/>
                </a:lnTo>
                <a:lnTo>
                  <a:pt x="43" y="94"/>
                </a:lnTo>
                <a:lnTo>
                  <a:pt x="51" y="89"/>
                </a:lnTo>
                <a:lnTo>
                  <a:pt x="59" y="83"/>
                </a:lnTo>
                <a:lnTo>
                  <a:pt x="64" y="81"/>
                </a:lnTo>
                <a:lnTo>
                  <a:pt x="70" y="78"/>
                </a:lnTo>
                <a:lnTo>
                  <a:pt x="75" y="75"/>
                </a:lnTo>
                <a:lnTo>
                  <a:pt x="80" y="73"/>
                </a:lnTo>
                <a:lnTo>
                  <a:pt x="88" y="67"/>
                </a:lnTo>
                <a:lnTo>
                  <a:pt x="96" y="62"/>
                </a:lnTo>
                <a:lnTo>
                  <a:pt x="104" y="57"/>
                </a:lnTo>
                <a:lnTo>
                  <a:pt x="112" y="54"/>
                </a:lnTo>
                <a:lnTo>
                  <a:pt x="118" y="51"/>
                </a:lnTo>
                <a:lnTo>
                  <a:pt x="123" y="49"/>
                </a:lnTo>
                <a:lnTo>
                  <a:pt x="126" y="46"/>
                </a:lnTo>
                <a:lnTo>
                  <a:pt x="128" y="46"/>
                </a:lnTo>
                <a:lnTo>
                  <a:pt x="120" y="73"/>
                </a:lnTo>
                <a:lnTo>
                  <a:pt x="118" y="73"/>
                </a:lnTo>
                <a:lnTo>
                  <a:pt x="115" y="75"/>
                </a:lnTo>
                <a:lnTo>
                  <a:pt x="110" y="78"/>
                </a:lnTo>
                <a:lnTo>
                  <a:pt x="102" y="83"/>
                </a:lnTo>
                <a:lnTo>
                  <a:pt x="96" y="86"/>
                </a:lnTo>
                <a:lnTo>
                  <a:pt x="91" y="89"/>
                </a:lnTo>
                <a:lnTo>
                  <a:pt x="86" y="91"/>
                </a:lnTo>
                <a:lnTo>
                  <a:pt x="83" y="97"/>
                </a:lnTo>
                <a:lnTo>
                  <a:pt x="78" y="99"/>
                </a:lnTo>
                <a:lnTo>
                  <a:pt x="72" y="102"/>
                </a:lnTo>
                <a:lnTo>
                  <a:pt x="67" y="105"/>
                </a:lnTo>
                <a:lnTo>
                  <a:pt x="62" y="110"/>
                </a:lnTo>
                <a:lnTo>
                  <a:pt x="56" y="113"/>
                </a:lnTo>
                <a:lnTo>
                  <a:pt x="48" y="115"/>
                </a:lnTo>
                <a:lnTo>
                  <a:pt x="43" y="118"/>
                </a:lnTo>
                <a:lnTo>
                  <a:pt x="37" y="121"/>
                </a:lnTo>
                <a:lnTo>
                  <a:pt x="32" y="123"/>
                </a:lnTo>
                <a:lnTo>
                  <a:pt x="29" y="126"/>
                </a:lnTo>
                <a:lnTo>
                  <a:pt x="24" y="129"/>
                </a:lnTo>
                <a:lnTo>
                  <a:pt x="19" y="131"/>
                </a:lnTo>
                <a:lnTo>
                  <a:pt x="11" y="134"/>
                </a:lnTo>
                <a:lnTo>
                  <a:pt x="5" y="137"/>
                </a:lnTo>
                <a:lnTo>
                  <a:pt x="3" y="137"/>
                </a:lnTo>
                <a:lnTo>
                  <a:pt x="0" y="134"/>
                </a:lnTo>
                <a:lnTo>
                  <a:pt x="0" y="126"/>
                </a:lnTo>
                <a:lnTo>
                  <a:pt x="0" y="121"/>
                </a:lnTo>
                <a:lnTo>
                  <a:pt x="0" y="115"/>
                </a:lnTo>
                <a:lnTo>
                  <a:pt x="3" y="113"/>
                </a:lnTo>
                <a:lnTo>
                  <a:pt x="3" y="107"/>
                </a:lnTo>
                <a:lnTo>
                  <a:pt x="3" y="102"/>
                </a:lnTo>
                <a:lnTo>
                  <a:pt x="5" y="97"/>
                </a:lnTo>
                <a:lnTo>
                  <a:pt x="5" y="91"/>
                </a:lnTo>
                <a:lnTo>
                  <a:pt x="8" y="86"/>
                </a:lnTo>
                <a:lnTo>
                  <a:pt x="11" y="81"/>
                </a:lnTo>
                <a:lnTo>
                  <a:pt x="11" y="75"/>
                </a:lnTo>
                <a:lnTo>
                  <a:pt x="13" y="70"/>
                </a:lnTo>
                <a:lnTo>
                  <a:pt x="16" y="65"/>
                </a:lnTo>
                <a:lnTo>
                  <a:pt x="16" y="59"/>
                </a:lnTo>
                <a:lnTo>
                  <a:pt x="19" y="54"/>
                </a:lnTo>
                <a:lnTo>
                  <a:pt x="21" y="49"/>
                </a:lnTo>
                <a:lnTo>
                  <a:pt x="21" y="43"/>
                </a:lnTo>
                <a:lnTo>
                  <a:pt x="24" y="38"/>
                </a:lnTo>
                <a:lnTo>
                  <a:pt x="27" y="32"/>
                </a:lnTo>
                <a:lnTo>
                  <a:pt x="29" y="27"/>
                </a:lnTo>
                <a:lnTo>
                  <a:pt x="29" y="22"/>
                </a:lnTo>
                <a:lnTo>
                  <a:pt x="32" y="19"/>
                </a:lnTo>
                <a:lnTo>
                  <a:pt x="35" y="11"/>
                </a:lnTo>
                <a:lnTo>
                  <a:pt x="40" y="6"/>
                </a:lnTo>
                <a:lnTo>
                  <a:pt x="43" y="3"/>
                </a:lnTo>
                <a:lnTo>
                  <a:pt x="46" y="3"/>
                </a:lnTo>
                <a:lnTo>
                  <a:pt x="46" y="0"/>
                </a:lnTo>
                <a:lnTo>
                  <a:pt x="51" y="0"/>
                </a:lnTo>
                <a:lnTo>
                  <a:pt x="56" y="0"/>
                </a:lnTo>
                <a:lnTo>
                  <a:pt x="64" y="0"/>
                </a:lnTo>
                <a:lnTo>
                  <a:pt x="70" y="0"/>
                </a:lnTo>
                <a:lnTo>
                  <a:pt x="78" y="0"/>
                </a:lnTo>
                <a:lnTo>
                  <a:pt x="86" y="3"/>
                </a:lnTo>
                <a:lnTo>
                  <a:pt x="96" y="3"/>
                </a:lnTo>
                <a:lnTo>
                  <a:pt x="102" y="3"/>
                </a:lnTo>
                <a:lnTo>
                  <a:pt x="110" y="3"/>
                </a:lnTo>
                <a:lnTo>
                  <a:pt x="118" y="6"/>
                </a:lnTo>
                <a:lnTo>
                  <a:pt x="123" y="6"/>
                </a:lnTo>
                <a:lnTo>
                  <a:pt x="128" y="6"/>
                </a:lnTo>
                <a:lnTo>
                  <a:pt x="134" y="6"/>
                </a:lnTo>
                <a:lnTo>
                  <a:pt x="136" y="6"/>
                </a:lnTo>
                <a:lnTo>
                  <a:pt x="136" y="8"/>
                </a:lnTo>
                <a:lnTo>
                  <a:pt x="134" y="22"/>
                </a:lnTo>
                <a:lnTo>
                  <a:pt x="134" y="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7" name="Freeform 53"/>
          <p:cNvSpPr/>
          <p:nvPr/>
        </p:nvSpPr>
        <p:spPr bwMode="auto">
          <a:xfrm>
            <a:off x="1741488" y="3594100"/>
            <a:ext cx="207962" cy="241300"/>
          </a:xfrm>
          <a:custGeom>
            <a:avLst/>
            <a:gdLst>
              <a:gd name="T0" fmla="*/ 16 w 131"/>
              <a:gd name="T1" fmla="*/ 48 h 152"/>
              <a:gd name="T2" fmla="*/ 27 w 131"/>
              <a:gd name="T3" fmla="*/ 42 h 152"/>
              <a:gd name="T4" fmla="*/ 43 w 131"/>
              <a:gd name="T5" fmla="*/ 34 h 152"/>
              <a:gd name="T6" fmla="*/ 51 w 131"/>
              <a:gd name="T7" fmla="*/ 32 h 152"/>
              <a:gd name="T8" fmla="*/ 62 w 131"/>
              <a:gd name="T9" fmla="*/ 29 h 152"/>
              <a:gd name="T10" fmla="*/ 80 w 131"/>
              <a:gd name="T11" fmla="*/ 21 h 152"/>
              <a:gd name="T12" fmla="*/ 94 w 131"/>
              <a:gd name="T13" fmla="*/ 16 h 152"/>
              <a:gd name="T14" fmla="*/ 107 w 131"/>
              <a:gd name="T15" fmla="*/ 13 h 152"/>
              <a:gd name="T16" fmla="*/ 112 w 131"/>
              <a:gd name="T17" fmla="*/ 16 h 152"/>
              <a:gd name="T18" fmla="*/ 110 w 131"/>
              <a:gd name="T19" fmla="*/ 21 h 152"/>
              <a:gd name="T20" fmla="*/ 110 w 131"/>
              <a:gd name="T21" fmla="*/ 34 h 152"/>
              <a:gd name="T22" fmla="*/ 107 w 131"/>
              <a:gd name="T23" fmla="*/ 42 h 152"/>
              <a:gd name="T24" fmla="*/ 107 w 131"/>
              <a:gd name="T25" fmla="*/ 53 h 152"/>
              <a:gd name="T26" fmla="*/ 104 w 131"/>
              <a:gd name="T27" fmla="*/ 61 h 152"/>
              <a:gd name="T28" fmla="*/ 104 w 131"/>
              <a:gd name="T29" fmla="*/ 72 h 152"/>
              <a:gd name="T30" fmla="*/ 102 w 131"/>
              <a:gd name="T31" fmla="*/ 83 h 152"/>
              <a:gd name="T32" fmla="*/ 99 w 131"/>
              <a:gd name="T33" fmla="*/ 91 h 152"/>
              <a:gd name="T34" fmla="*/ 94 w 131"/>
              <a:gd name="T35" fmla="*/ 107 h 152"/>
              <a:gd name="T36" fmla="*/ 88 w 131"/>
              <a:gd name="T37" fmla="*/ 120 h 152"/>
              <a:gd name="T38" fmla="*/ 83 w 131"/>
              <a:gd name="T39" fmla="*/ 125 h 152"/>
              <a:gd name="T40" fmla="*/ 75 w 131"/>
              <a:gd name="T41" fmla="*/ 123 h 152"/>
              <a:gd name="T42" fmla="*/ 67 w 131"/>
              <a:gd name="T43" fmla="*/ 115 h 152"/>
              <a:gd name="T44" fmla="*/ 54 w 131"/>
              <a:gd name="T45" fmla="*/ 104 h 152"/>
              <a:gd name="T46" fmla="*/ 43 w 131"/>
              <a:gd name="T47" fmla="*/ 93 h 152"/>
              <a:gd name="T48" fmla="*/ 30 w 131"/>
              <a:gd name="T49" fmla="*/ 80 h 152"/>
              <a:gd name="T50" fmla="*/ 21 w 131"/>
              <a:gd name="T51" fmla="*/ 69 h 152"/>
              <a:gd name="T52" fmla="*/ 11 w 131"/>
              <a:gd name="T53" fmla="*/ 58 h 152"/>
              <a:gd name="T54" fmla="*/ 3 w 131"/>
              <a:gd name="T55" fmla="*/ 88 h 152"/>
              <a:gd name="T56" fmla="*/ 13 w 131"/>
              <a:gd name="T57" fmla="*/ 96 h 152"/>
              <a:gd name="T58" fmla="*/ 27 w 131"/>
              <a:gd name="T59" fmla="*/ 107 h 152"/>
              <a:gd name="T60" fmla="*/ 43 w 131"/>
              <a:gd name="T61" fmla="*/ 123 h 152"/>
              <a:gd name="T62" fmla="*/ 59 w 131"/>
              <a:gd name="T63" fmla="*/ 133 h 152"/>
              <a:gd name="T64" fmla="*/ 75 w 131"/>
              <a:gd name="T65" fmla="*/ 144 h 152"/>
              <a:gd name="T66" fmla="*/ 86 w 131"/>
              <a:gd name="T67" fmla="*/ 152 h 152"/>
              <a:gd name="T68" fmla="*/ 94 w 131"/>
              <a:gd name="T69" fmla="*/ 152 h 152"/>
              <a:gd name="T70" fmla="*/ 99 w 131"/>
              <a:gd name="T71" fmla="*/ 141 h 152"/>
              <a:gd name="T72" fmla="*/ 104 w 131"/>
              <a:gd name="T73" fmla="*/ 133 h 152"/>
              <a:gd name="T74" fmla="*/ 107 w 131"/>
              <a:gd name="T75" fmla="*/ 123 h 152"/>
              <a:gd name="T76" fmla="*/ 110 w 131"/>
              <a:gd name="T77" fmla="*/ 112 h 152"/>
              <a:gd name="T78" fmla="*/ 115 w 131"/>
              <a:gd name="T79" fmla="*/ 99 h 152"/>
              <a:gd name="T80" fmla="*/ 118 w 131"/>
              <a:gd name="T81" fmla="*/ 85 h 152"/>
              <a:gd name="T82" fmla="*/ 120 w 131"/>
              <a:gd name="T83" fmla="*/ 75 h 152"/>
              <a:gd name="T84" fmla="*/ 123 w 131"/>
              <a:gd name="T85" fmla="*/ 61 h 152"/>
              <a:gd name="T86" fmla="*/ 126 w 131"/>
              <a:gd name="T87" fmla="*/ 48 h 152"/>
              <a:gd name="T88" fmla="*/ 128 w 131"/>
              <a:gd name="T89" fmla="*/ 34 h 152"/>
              <a:gd name="T90" fmla="*/ 131 w 131"/>
              <a:gd name="T91" fmla="*/ 24 h 152"/>
              <a:gd name="T92" fmla="*/ 131 w 131"/>
              <a:gd name="T93" fmla="*/ 13 h 152"/>
              <a:gd name="T94" fmla="*/ 131 w 131"/>
              <a:gd name="T95" fmla="*/ 8 h 152"/>
              <a:gd name="T96" fmla="*/ 128 w 131"/>
              <a:gd name="T97" fmla="*/ 0 h 152"/>
              <a:gd name="T98" fmla="*/ 120 w 131"/>
              <a:gd name="T99" fmla="*/ 0 h 152"/>
              <a:gd name="T100" fmla="*/ 104 w 131"/>
              <a:gd name="T101" fmla="*/ 2 h 152"/>
              <a:gd name="T102" fmla="*/ 96 w 131"/>
              <a:gd name="T103" fmla="*/ 2 h 152"/>
              <a:gd name="T104" fmla="*/ 86 w 131"/>
              <a:gd name="T105" fmla="*/ 5 h 152"/>
              <a:gd name="T106" fmla="*/ 78 w 131"/>
              <a:gd name="T107" fmla="*/ 8 h 152"/>
              <a:gd name="T108" fmla="*/ 67 w 131"/>
              <a:gd name="T109" fmla="*/ 13 h 152"/>
              <a:gd name="T110" fmla="*/ 59 w 131"/>
              <a:gd name="T111" fmla="*/ 16 h 152"/>
              <a:gd name="T112" fmla="*/ 51 w 131"/>
              <a:gd name="T113" fmla="*/ 18 h 152"/>
              <a:gd name="T114" fmla="*/ 35 w 131"/>
              <a:gd name="T115" fmla="*/ 24 h 152"/>
              <a:gd name="T116" fmla="*/ 24 w 131"/>
              <a:gd name="T117" fmla="*/ 29 h 152"/>
              <a:gd name="T118" fmla="*/ 19 w 131"/>
              <a:gd name="T119" fmla="*/ 32 h 152"/>
              <a:gd name="T120" fmla="*/ 13 w 131"/>
              <a:gd name="T121" fmla="*/ 5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1" h="152">
                <a:moveTo>
                  <a:pt x="13" y="50"/>
                </a:moveTo>
                <a:lnTo>
                  <a:pt x="16" y="48"/>
                </a:lnTo>
                <a:lnTo>
                  <a:pt x="21" y="45"/>
                </a:lnTo>
                <a:lnTo>
                  <a:pt x="27" y="42"/>
                </a:lnTo>
                <a:lnTo>
                  <a:pt x="35" y="40"/>
                </a:lnTo>
                <a:lnTo>
                  <a:pt x="43" y="34"/>
                </a:lnTo>
                <a:lnTo>
                  <a:pt x="48" y="34"/>
                </a:lnTo>
                <a:lnTo>
                  <a:pt x="51" y="32"/>
                </a:lnTo>
                <a:lnTo>
                  <a:pt x="56" y="32"/>
                </a:lnTo>
                <a:lnTo>
                  <a:pt x="62" y="29"/>
                </a:lnTo>
                <a:lnTo>
                  <a:pt x="70" y="24"/>
                </a:lnTo>
                <a:lnTo>
                  <a:pt x="80" y="21"/>
                </a:lnTo>
                <a:lnTo>
                  <a:pt x="86" y="18"/>
                </a:lnTo>
                <a:lnTo>
                  <a:pt x="94" y="16"/>
                </a:lnTo>
                <a:lnTo>
                  <a:pt x="102" y="13"/>
                </a:lnTo>
                <a:lnTo>
                  <a:pt x="107" y="13"/>
                </a:lnTo>
                <a:lnTo>
                  <a:pt x="110" y="13"/>
                </a:lnTo>
                <a:lnTo>
                  <a:pt x="112" y="16"/>
                </a:lnTo>
                <a:lnTo>
                  <a:pt x="110" y="16"/>
                </a:lnTo>
                <a:lnTo>
                  <a:pt x="110" y="21"/>
                </a:lnTo>
                <a:lnTo>
                  <a:pt x="110" y="26"/>
                </a:lnTo>
                <a:lnTo>
                  <a:pt x="110" y="34"/>
                </a:lnTo>
                <a:lnTo>
                  <a:pt x="107" y="37"/>
                </a:lnTo>
                <a:lnTo>
                  <a:pt x="107" y="42"/>
                </a:lnTo>
                <a:lnTo>
                  <a:pt x="107" y="48"/>
                </a:lnTo>
                <a:lnTo>
                  <a:pt x="107" y="53"/>
                </a:lnTo>
                <a:lnTo>
                  <a:pt x="107" y="58"/>
                </a:lnTo>
                <a:lnTo>
                  <a:pt x="104" y="61"/>
                </a:lnTo>
                <a:lnTo>
                  <a:pt x="104" y="67"/>
                </a:lnTo>
                <a:lnTo>
                  <a:pt x="104" y="72"/>
                </a:lnTo>
                <a:lnTo>
                  <a:pt x="102" y="77"/>
                </a:lnTo>
                <a:lnTo>
                  <a:pt x="102" y="83"/>
                </a:lnTo>
                <a:lnTo>
                  <a:pt x="99" y="85"/>
                </a:lnTo>
                <a:lnTo>
                  <a:pt x="99" y="91"/>
                </a:lnTo>
                <a:lnTo>
                  <a:pt x="96" y="99"/>
                </a:lnTo>
                <a:lnTo>
                  <a:pt x="94" y="107"/>
                </a:lnTo>
                <a:lnTo>
                  <a:pt x="91" y="115"/>
                </a:lnTo>
                <a:lnTo>
                  <a:pt x="88" y="120"/>
                </a:lnTo>
                <a:lnTo>
                  <a:pt x="86" y="123"/>
                </a:lnTo>
                <a:lnTo>
                  <a:pt x="83" y="125"/>
                </a:lnTo>
                <a:lnTo>
                  <a:pt x="80" y="125"/>
                </a:lnTo>
                <a:lnTo>
                  <a:pt x="75" y="123"/>
                </a:lnTo>
                <a:lnTo>
                  <a:pt x="70" y="120"/>
                </a:lnTo>
                <a:lnTo>
                  <a:pt x="67" y="115"/>
                </a:lnTo>
                <a:lnTo>
                  <a:pt x="59" y="109"/>
                </a:lnTo>
                <a:lnTo>
                  <a:pt x="54" y="104"/>
                </a:lnTo>
                <a:lnTo>
                  <a:pt x="48" y="99"/>
                </a:lnTo>
                <a:lnTo>
                  <a:pt x="43" y="93"/>
                </a:lnTo>
                <a:lnTo>
                  <a:pt x="35" y="85"/>
                </a:lnTo>
                <a:lnTo>
                  <a:pt x="30" y="80"/>
                </a:lnTo>
                <a:lnTo>
                  <a:pt x="24" y="75"/>
                </a:lnTo>
                <a:lnTo>
                  <a:pt x="21" y="69"/>
                </a:lnTo>
                <a:lnTo>
                  <a:pt x="13" y="61"/>
                </a:lnTo>
                <a:lnTo>
                  <a:pt x="11" y="58"/>
                </a:lnTo>
                <a:lnTo>
                  <a:pt x="0" y="85"/>
                </a:lnTo>
                <a:lnTo>
                  <a:pt x="3" y="88"/>
                </a:lnTo>
                <a:lnTo>
                  <a:pt x="8" y="91"/>
                </a:lnTo>
                <a:lnTo>
                  <a:pt x="13" y="96"/>
                </a:lnTo>
                <a:lnTo>
                  <a:pt x="19" y="101"/>
                </a:lnTo>
                <a:lnTo>
                  <a:pt x="27" y="107"/>
                </a:lnTo>
                <a:lnTo>
                  <a:pt x="35" y="115"/>
                </a:lnTo>
                <a:lnTo>
                  <a:pt x="43" y="123"/>
                </a:lnTo>
                <a:lnTo>
                  <a:pt x="51" y="128"/>
                </a:lnTo>
                <a:lnTo>
                  <a:pt x="59" y="133"/>
                </a:lnTo>
                <a:lnTo>
                  <a:pt x="67" y="139"/>
                </a:lnTo>
                <a:lnTo>
                  <a:pt x="75" y="144"/>
                </a:lnTo>
                <a:lnTo>
                  <a:pt x="80" y="149"/>
                </a:lnTo>
                <a:lnTo>
                  <a:pt x="86" y="152"/>
                </a:lnTo>
                <a:lnTo>
                  <a:pt x="91" y="152"/>
                </a:lnTo>
                <a:lnTo>
                  <a:pt x="94" y="152"/>
                </a:lnTo>
                <a:lnTo>
                  <a:pt x="96" y="147"/>
                </a:lnTo>
                <a:lnTo>
                  <a:pt x="99" y="141"/>
                </a:lnTo>
                <a:lnTo>
                  <a:pt x="102" y="136"/>
                </a:lnTo>
                <a:lnTo>
                  <a:pt x="104" y="133"/>
                </a:lnTo>
                <a:lnTo>
                  <a:pt x="104" y="128"/>
                </a:lnTo>
                <a:lnTo>
                  <a:pt x="107" y="123"/>
                </a:lnTo>
                <a:lnTo>
                  <a:pt x="110" y="117"/>
                </a:lnTo>
                <a:lnTo>
                  <a:pt x="110" y="112"/>
                </a:lnTo>
                <a:lnTo>
                  <a:pt x="112" y="104"/>
                </a:lnTo>
                <a:lnTo>
                  <a:pt x="115" y="99"/>
                </a:lnTo>
                <a:lnTo>
                  <a:pt x="115" y="93"/>
                </a:lnTo>
                <a:lnTo>
                  <a:pt x="118" y="85"/>
                </a:lnTo>
                <a:lnTo>
                  <a:pt x="120" y="80"/>
                </a:lnTo>
                <a:lnTo>
                  <a:pt x="120" y="75"/>
                </a:lnTo>
                <a:lnTo>
                  <a:pt x="123" y="67"/>
                </a:lnTo>
                <a:lnTo>
                  <a:pt x="123" y="61"/>
                </a:lnTo>
                <a:lnTo>
                  <a:pt x="126" y="53"/>
                </a:lnTo>
                <a:lnTo>
                  <a:pt x="126" y="48"/>
                </a:lnTo>
                <a:lnTo>
                  <a:pt x="128" y="40"/>
                </a:lnTo>
                <a:lnTo>
                  <a:pt x="128" y="34"/>
                </a:lnTo>
                <a:lnTo>
                  <a:pt x="128" y="29"/>
                </a:lnTo>
                <a:lnTo>
                  <a:pt x="131" y="24"/>
                </a:lnTo>
                <a:lnTo>
                  <a:pt x="131" y="18"/>
                </a:lnTo>
                <a:lnTo>
                  <a:pt x="131" y="13"/>
                </a:lnTo>
                <a:lnTo>
                  <a:pt x="131" y="10"/>
                </a:lnTo>
                <a:lnTo>
                  <a:pt x="131" y="8"/>
                </a:lnTo>
                <a:lnTo>
                  <a:pt x="131" y="2"/>
                </a:lnTo>
                <a:lnTo>
                  <a:pt x="128" y="0"/>
                </a:lnTo>
                <a:lnTo>
                  <a:pt x="123" y="0"/>
                </a:lnTo>
                <a:lnTo>
                  <a:pt x="120" y="0"/>
                </a:lnTo>
                <a:lnTo>
                  <a:pt x="112" y="0"/>
                </a:lnTo>
                <a:lnTo>
                  <a:pt x="104" y="2"/>
                </a:lnTo>
                <a:lnTo>
                  <a:pt x="99" y="2"/>
                </a:lnTo>
                <a:lnTo>
                  <a:pt x="96" y="2"/>
                </a:lnTo>
                <a:lnTo>
                  <a:pt x="91" y="5"/>
                </a:lnTo>
                <a:lnTo>
                  <a:pt x="86" y="5"/>
                </a:lnTo>
                <a:lnTo>
                  <a:pt x="80" y="5"/>
                </a:lnTo>
                <a:lnTo>
                  <a:pt x="78" y="8"/>
                </a:lnTo>
                <a:lnTo>
                  <a:pt x="72" y="10"/>
                </a:lnTo>
                <a:lnTo>
                  <a:pt x="67" y="13"/>
                </a:lnTo>
                <a:lnTo>
                  <a:pt x="64" y="13"/>
                </a:lnTo>
                <a:lnTo>
                  <a:pt x="59" y="16"/>
                </a:lnTo>
                <a:lnTo>
                  <a:pt x="54" y="16"/>
                </a:lnTo>
                <a:lnTo>
                  <a:pt x="51" y="18"/>
                </a:lnTo>
                <a:lnTo>
                  <a:pt x="40" y="21"/>
                </a:lnTo>
                <a:lnTo>
                  <a:pt x="35" y="24"/>
                </a:lnTo>
                <a:lnTo>
                  <a:pt x="27" y="26"/>
                </a:lnTo>
                <a:lnTo>
                  <a:pt x="24" y="29"/>
                </a:lnTo>
                <a:lnTo>
                  <a:pt x="19" y="32"/>
                </a:lnTo>
                <a:lnTo>
                  <a:pt x="19" y="32"/>
                </a:lnTo>
                <a:lnTo>
                  <a:pt x="13" y="50"/>
                </a:lnTo>
                <a:lnTo>
                  <a:pt x="13" y="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8" name="Freeform 54"/>
          <p:cNvSpPr/>
          <p:nvPr/>
        </p:nvSpPr>
        <p:spPr bwMode="auto">
          <a:xfrm>
            <a:off x="569913" y="1504950"/>
            <a:ext cx="900112" cy="1663700"/>
          </a:xfrm>
          <a:custGeom>
            <a:avLst/>
            <a:gdLst>
              <a:gd name="T0" fmla="*/ 150 w 567"/>
              <a:gd name="T1" fmla="*/ 11 h 1048"/>
              <a:gd name="T2" fmla="*/ 136 w 567"/>
              <a:gd name="T3" fmla="*/ 27 h 1048"/>
              <a:gd name="T4" fmla="*/ 128 w 567"/>
              <a:gd name="T5" fmla="*/ 45 h 1048"/>
              <a:gd name="T6" fmla="*/ 120 w 567"/>
              <a:gd name="T7" fmla="*/ 72 h 1048"/>
              <a:gd name="T8" fmla="*/ 112 w 567"/>
              <a:gd name="T9" fmla="*/ 107 h 1048"/>
              <a:gd name="T10" fmla="*/ 102 w 567"/>
              <a:gd name="T11" fmla="*/ 150 h 1048"/>
              <a:gd name="T12" fmla="*/ 91 w 567"/>
              <a:gd name="T13" fmla="*/ 198 h 1048"/>
              <a:gd name="T14" fmla="*/ 77 w 567"/>
              <a:gd name="T15" fmla="*/ 249 h 1048"/>
              <a:gd name="T16" fmla="*/ 64 w 567"/>
              <a:gd name="T17" fmla="*/ 302 h 1048"/>
              <a:gd name="T18" fmla="*/ 53 w 567"/>
              <a:gd name="T19" fmla="*/ 356 h 1048"/>
              <a:gd name="T20" fmla="*/ 40 w 567"/>
              <a:gd name="T21" fmla="*/ 409 h 1048"/>
              <a:gd name="T22" fmla="*/ 29 w 567"/>
              <a:gd name="T23" fmla="*/ 457 h 1048"/>
              <a:gd name="T24" fmla="*/ 19 w 567"/>
              <a:gd name="T25" fmla="*/ 503 h 1048"/>
              <a:gd name="T26" fmla="*/ 11 w 567"/>
              <a:gd name="T27" fmla="*/ 543 h 1048"/>
              <a:gd name="T28" fmla="*/ 5 w 567"/>
              <a:gd name="T29" fmla="*/ 572 h 1048"/>
              <a:gd name="T30" fmla="*/ 0 w 567"/>
              <a:gd name="T31" fmla="*/ 596 h 1048"/>
              <a:gd name="T32" fmla="*/ 3 w 567"/>
              <a:gd name="T33" fmla="*/ 612 h 1048"/>
              <a:gd name="T34" fmla="*/ 21 w 567"/>
              <a:gd name="T35" fmla="*/ 626 h 1048"/>
              <a:gd name="T36" fmla="*/ 45 w 567"/>
              <a:gd name="T37" fmla="*/ 647 h 1048"/>
              <a:gd name="T38" fmla="*/ 75 w 567"/>
              <a:gd name="T39" fmla="*/ 677 h 1048"/>
              <a:gd name="T40" fmla="*/ 115 w 567"/>
              <a:gd name="T41" fmla="*/ 706 h 1048"/>
              <a:gd name="T42" fmla="*/ 158 w 567"/>
              <a:gd name="T43" fmla="*/ 743 h 1048"/>
              <a:gd name="T44" fmla="*/ 203 w 567"/>
              <a:gd name="T45" fmla="*/ 783 h 1048"/>
              <a:gd name="T46" fmla="*/ 254 w 567"/>
              <a:gd name="T47" fmla="*/ 824 h 1048"/>
              <a:gd name="T48" fmla="*/ 299 w 567"/>
              <a:gd name="T49" fmla="*/ 864 h 1048"/>
              <a:gd name="T50" fmla="*/ 348 w 567"/>
              <a:gd name="T51" fmla="*/ 904 h 1048"/>
              <a:gd name="T52" fmla="*/ 393 w 567"/>
              <a:gd name="T53" fmla="*/ 939 h 1048"/>
              <a:gd name="T54" fmla="*/ 433 w 567"/>
              <a:gd name="T55" fmla="*/ 973 h 1048"/>
              <a:gd name="T56" fmla="*/ 468 w 567"/>
              <a:gd name="T57" fmla="*/ 1003 h 1048"/>
              <a:gd name="T58" fmla="*/ 495 w 567"/>
              <a:gd name="T59" fmla="*/ 1024 h 1048"/>
              <a:gd name="T60" fmla="*/ 513 w 567"/>
              <a:gd name="T61" fmla="*/ 1040 h 1048"/>
              <a:gd name="T62" fmla="*/ 527 w 567"/>
              <a:gd name="T63" fmla="*/ 1019 h 1048"/>
              <a:gd name="T64" fmla="*/ 152 w 567"/>
              <a:gd name="T65" fmla="*/ 48 h 1048"/>
              <a:gd name="T66" fmla="*/ 174 w 567"/>
              <a:gd name="T67" fmla="*/ 32 h 1048"/>
              <a:gd name="T68" fmla="*/ 184 w 567"/>
              <a:gd name="T69" fmla="*/ 35 h 1048"/>
              <a:gd name="T70" fmla="*/ 206 w 567"/>
              <a:gd name="T71" fmla="*/ 53 h 1048"/>
              <a:gd name="T72" fmla="*/ 227 w 567"/>
              <a:gd name="T73" fmla="*/ 75 h 1048"/>
              <a:gd name="T74" fmla="*/ 251 w 567"/>
              <a:gd name="T75" fmla="*/ 99 h 1048"/>
              <a:gd name="T76" fmla="*/ 281 w 567"/>
              <a:gd name="T77" fmla="*/ 128 h 1048"/>
              <a:gd name="T78" fmla="*/ 315 w 567"/>
              <a:gd name="T79" fmla="*/ 158 h 1048"/>
              <a:gd name="T80" fmla="*/ 350 w 567"/>
              <a:gd name="T81" fmla="*/ 192 h 1048"/>
              <a:gd name="T82" fmla="*/ 385 w 567"/>
              <a:gd name="T83" fmla="*/ 225 h 1048"/>
              <a:gd name="T84" fmla="*/ 417 w 567"/>
              <a:gd name="T85" fmla="*/ 257 h 1048"/>
              <a:gd name="T86" fmla="*/ 449 w 567"/>
              <a:gd name="T87" fmla="*/ 289 h 1048"/>
              <a:gd name="T88" fmla="*/ 479 w 567"/>
              <a:gd name="T89" fmla="*/ 318 h 1048"/>
              <a:gd name="T90" fmla="*/ 505 w 567"/>
              <a:gd name="T91" fmla="*/ 342 h 1048"/>
              <a:gd name="T92" fmla="*/ 524 w 567"/>
              <a:gd name="T93" fmla="*/ 361 h 1048"/>
              <a:gd name="T94" fmla="*/ 546 w 567"/>
              <a:gd name="T95" fmla="*/ 382 h 1048"/>
              <a:gd name="T96" fmla="*/ 187 w 567"/>
              <a:gd name="T97" fmla="*/ 5 h 1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67" h="1048">
                <a:moveTo>
                  <a:pt x="168" y="0"/>
                </a:moveTo>
                <a:lnTo>
                  <a:pt x="160" y="0"/>
                </a:lnTo>
                <a:lnTo>
                  <a:pt x="152" y="8"/>
                </a:lnTo>
                <a:lnTo>
                  <a:pt x="150" y="11"/>
                </a:lnTo>
                <a:lnTo>
                  <a:pt x="147" y="16"/>
                </a:lnTo>
                <a:lnTo>
                  <a:pt x="142" y="19"/>
                </a:lnTo>
                <a:lnTo>
                  <a:pt x="139" y="24"/>
                </a:lnTo>
                <a:lnTo>
                  <a:pt x="136" y="27"/>
                </a:lnTo>
                <a:lnTo>
                  <a:pt x="134" y="32"/>
                </a:lnTo>
                <a:lnTo>
                  <a:pt x="134" y="35"/>
                </a:lnTo>
                <a:lnTo>
                  <a:pt x="131" y="40"/>
                </a:lnTo>
                <a:lnTo>
                  <a:pt x="128" y="45"/>
                </a:lnTo>
                <a:lnTo>
                  <a:pt x="128" y="51"/>
                </a:lnTo>
                <a:lnTo>
                  <a:pt x="126" y="56"/>
                </a:lnTo>
                <a:lnTo>
                  <a:pt x="123" y="64"/>
                </a:lnTo>
                <a:lnTo>
                  <a:pt x="120" y="72"/>
                </a:lnTo>
                <a:lnTo>
                  <a:pt x="120" y="80"/>
                </a:lnTo>
                <a:lnTo>
                  <a:pt x="118" y="88"/>
                </a:lnTo>
                <a:lnTo>
                  <a:pt x="115" y="99"/>
                </a:lnTo>
                <a:lnTo>
                  <a:pt x="112" y="107"/>
                </a:lnTo>
                <a:lnTo>
                  <a:pt x="110" y="118"/>
                </a:lnTo>
                <a:lnTo>
                  <a:pt x="107" y="128"/>
                </a:lnTo>
                <a:lnTo>
                  <a:pt x="104" y="139"/>
                </a:lnTo>
                <a:lnTo>
                  <a:pt x="102" y="150"/>
                </a:lnTo>
                <a:lnTo>
                  <a:pt x="99" y="160"/>
                </a:lnTo>
                <a:lnTo>
                  <a:pt x="96" y="174"/>
                </a:lnTo>
                <a:lnTo>
                  <a:pt x="93" y="184"/>
                </a:lnTo>
                <a:lnTo>
                  <a:pt x="91" y="198"/>
                </a:lnTo>
                <a:lnTo>
                  <a:pt x="88" y="211"/>
                </a:lnTo>
                <a:lnTo>
                  <a:pt x="83" y="225"/>
                </a:lnTo>
                <a:lnTo>
                  <a:pt x="80" y="235"/>
                </a:lnTo>
                <a:lnTo>
                  <a:pt x="77" y="249"/>
                </a:lnTo>
                <a:lnTo>
                  <a:pt x="75" y="262"/>
                </a:lnTo>
                <a:lnTo>
                  <a:pt x="72" y="275"/>
                </a:lnTo>
                <a:lnTo>
                  <a:pt x="67" y="289"/>
                </a:lnTo>
                <a:lnTo>
                  <a:pt x="64" y="302"/>
                </a:lnTo>
                <a:lnTo>
                  <a:pt x="61" y="318"/>
                </a:lnTo>
                <a:lnTo>
                  <a:pt x="59" y="329"/>
                </a:lnTo>
                <a:lnTo>
                  <a:pt x="56" y="342"/>
                </a:lnTo>
                <a:lnTo>
                  <a:pt x="53" y="356"/>
                </a:lnTo>
                <a:lnTo>
                  <a:pt x="48" y="369"/>
                </a:lnTo>
                <a:lnTo>
                  <a:pt x="45" y="382"/>
                </a:lnTo>
                <a:lnTo>
                  <a:pt x="43" y="396"/>
                </a:lnTo>
                <a:lnTo>
                  <a:pt x="40" y="409"/>
                </a:lnTo>
                <a:lnTo>
                  <a:pt x="37" y="422"/>
                </a:lnTo>
                <a:lnTo>
                  <a:pt x="35" y="433"/>
                </a:lnTo>
                <a:lnTo>
                  <a:pt x="32" y="447"/>
                </a:lnTo>
                <a:lnTo>
                  <a:pt x="29" y="457"/>
                </a:lnTo>
                <a:lnTo>
                  <a:pt x="27" y="471"/>
                </a:lnTo>
                <a:lnTo>
                  <a:pt x="24" y="481"/>
                </a:lnTo>
                <a:lnTo>
                  <a:pt x="21" y="492"/>
                </a:lnTo>
                <a:lnTo>
                  <a:pt x="19" y="503"/>
                </a:lnTo>
                <a:lnTo>
                  <a:pt x="19" y="513"/>
                </a:lnTo>
                <a:lnTo>
                  <a:pt x="16" y="524"/>
                </a:lnTo>
                <a:lnTo>
                  <a:pt x="13" y="535"/>
                </a:lnTo>
                <a:lnTo>
                  <a:pt x="11" y="543"/>
                </a:lnTo>
                <a:lnTo>
                  <a:pt x="8" y="551"/>
                </a:lnTo>
                <a:lnTo>
                  <a:pt x="8" y="559"/>
                </a:lnTo>
                <a:lnTo>
                  <a:pt x="5" y="567"/>
                </a:lnTo>
                <a:lnTo>
                  <a:pt x="5" y="572"/>
                </a:lnTo>
                <a:lnTo>
                  <a:pt x="5" y="580"/>
                </a:lnTo>
                <a:lnTo>
                  <a:pt x="3" y="586"/>
                </a:lnTo>
                <a:lnTo>
                  <a:pt x="3" y="591"/>
                </a:lnTo>
                <a:lnTo>
                  <a:pt x="0" y="596"/>
                </a:lnTo>
                <a:lnTo>
                  <a:pt x="0" y="602"/>
                </a:lnTo>
                <a:lnTo>
                  <a:pt x="0" y="607"/>
                </a:lnTo>
                <a:lnTo>
                  <a:pt x="3" y="610"/>
                </a:lnTo>
                <a:lnTo>
                  <a:pt x="3" y="612"/>
                </a:lnTo>
                <a:lnTo>
                  <a:pt x="8" y="618"/>
                </a:lnTo>
                <a:lnTo>
                  <a:pt x="11" y="620"/>
                </a:lnTo>
                <a:lnTo>
                  <a:pt x="16" y="623"/>
                </a:lnTo>
                <a:lnTo>
                  <a:pt x="21" y="626"/>
                </a:lnTo>
                <a:lnTo>
                  <a:pt x="27" y="631"/>
                </a:lnTo>
                <a:lnTo>
                  <a:pt x="32" y="636"/>
                </a:lnTo>
                <a:lnTo>
                  <a:pt x="37" y="642"/>
                </a:lnTo>
                <a:lnTo>
                  <a:pt x="45" y="647"/>
                </a:lnTo>
                <a:lnTo>
                  <a:pt x="53" y="655"/>
                </a:lnTo>
                <a:lnTo>
                  <a:pt x="59" y="660"/>
                </a:lnTo>
                <a:lnTo>
                  <a:pt x="67" y="668"/>
                </a:lnTo>
                <a:lnTo>
                  <a:pt x="75" y="677"/>
                </a:lnTo>
                <a:lnTo>
                  <a:pt x="85" y="685"/>
                </a:lnTo>
                <a:lnTo>
                  <a:pt x="93" y="690"/>
                </a:lnTo>
                <a:lnTo>
                  <a:pt x="104" y="698"/>
                </a:lnTo>
                <a:lnTo>
                  <a:pt x="115" y="706"/>
                </a:lnTo>
                <a:lnTo>
                  <a:pt x="126" y="717"/>
                </a:lnTo>
                <a:lnTo>
                  <a:pt x="136" y="725"/>
                </a:lnTo>
                <a:lnTo>
                  <a:pt x="147" y="733"/>
                </a:lnTo>
                <a:lnTo>
                  <a:pt x="158" y="743"/>
                </a:lnTo>
                <a:lnTo>
                  <a:pt x="171" y="754"/>
                </a:lnTo>
                <a:lnTo>
                  <a:pt x="182" y="762"/>
                </a:lnTo>
                <a:lnTo>
                  <a:pt x="192" y="773"/>
                </a:lnTo>
                <a:lnTo>
                  <a:pt x="203" y="783"/>
                </a:lnTo>
                <a:lnTo>
                  <a:pt x="217" y="794"/>
                </a:lnTo>
                <a:lnTo>
                  <a:pt x="227" y="802"/>
                </a:lnTo>
                <a:lnTo>
                  <a:pt x="241" y="813"/>
                </a:lnTo>
                <a:lnTo>
                  <a:pt x="254" y="824"/>
                </a:lnTo>
                <a:lnTo>
                  <a:pt x="265" y="834"/>
                </a:lnTo>
                <a:lnTo>
                  <a:pt x="278" y="842"/>
                </a:lnTo>
                <a:lnTo>
                  <a:pt x="289" y="853"/>
                </a:lnTo>
                <a:lnTo>
                  <a:pt x="299" y="864"/>
                </a:lnTo>
                <a:lnTo>
                  <a:pt x="313" y="874"/>
                </a:lnTo>
                <a:lnTo>
                  <a:pt x="324" y="882"/>
                </a:lnTo>
                <a:lnTo>
                  <a:pt x="337" y="893"/>
                </a:lnTo>
                <a:lnTo>
                  <a:pt x="348" y="904"/>
                </a:lnTo>
                <a:lnTo>
                  <a:pt x="361" y="912"/>
                </a:lnTo>
                <a:lnTo>
                  <a:pt x="372" y="923"/>
                </a:lnTo>
                <a:lnTo>
                  <a:pt x="382" y="931"/>
                </a:lnTo>
                <a:lnTo>
                  <a:pt x="393" y="939"/>
                </a:lnTo>
                <a:lnTo>
                  <a:pt x="404" y="949"/>
                </a:lnTo>
                <a:lnTo>
                  <a:pt x="412" y="957"/>
                </a:lnTo>
                <a:lnTo>
                  <a:pt x="422" y="965"/>
                </a:lnTo>
                <a:lnTo>
                  <a:pt x="433" y="973"/>
                </a:lnTo>
                <a:lnTo>
                  <a:pt x="441" y="981"/>
                </a:lnTo>
                <a:lnTo>
                  <a:pt x="452" y="989"/>
                </a:lnTo>
                <a:lnTo>
                  <a:pt x="460" y="995"/>
                </a:lnTo>
                <a:lnTo>
                  <a:pt x="468" y="1003"/>
                </a:lnTo>
                <a:lnTo>
                  <a:pt x="476" y="1008"/>
                </a:lnTo>
                <a:lnTo>
                  <a:pt x="481" y="1013"/>
                </a:lnTo>
                <a:lnTo>
                  <a:pt x="489" y="1021"/>
                </a:lnTo>
                <a:lnTo>
                  <a:pt x="495" y="1024"/>
                </a:lnTo>
                <a:lnTo>
                  <a:pt x="500" y="1030"/>
                </a:lnTo>
                <a:lnTo>
                  <a:pt x="505" y="1035"/>
                </a:lnTo>
                <a:lnTo>
                  <a:pt x="511" y="1038"/>
                </a:lnTo>
                <a:lnTo>
                  <a:pt x="513" y="1040"/>
                </a:lnTo>
                <a:lnTo>
                  <a:pt x="516" y="1043"/>
                </a:lnTo>
                <a:lnTo>
                  <a:pt x="521" y="1048"/>
                </a:lnTo>
                <a:lnTo>
                  <a:pt x="524" y="1048"/>
                </a:lnTo>
                <a:lnTo>
                  <a:pt x="527" y="1019"/>
                </a:lnTo>
                <a:lnTo>
                  <a:pt x="37" y="596"/>
                </a:lnTo>
                <a:lnTo>
                  <a:pt x="150" y="51"/>
                </a:lnTo>
                <a:lnTo>
                  <a:pt x="150" y="51"/>
                </a:lnTo>
                <a:lnTo>
                  <a:pt x="152" y="48"/>
                </a:lnTo>
                <a:lnTo>
                  <a:pt x="158" y="43"/>
                </a:lnTo>
                <a:lnTo>
                  <a:pt x="163" y="40"/>
                </a:lnTo>
                <a:lnTo>
                  <a:pt x="168" y="35"/>
                </a:lnTo>
                <a:lnTo>
                  <a:pt x="174" y="32"/>
                </a:lnTo>
                <a:lnTo>
                  <a:pt x="176" y="29"/>
                </a:lnTo>
                <a:lnTo>
                  <a:pt x="179" y="29"/>
                </a:lnTo>
                <a:lnTo>
                  <a:pt x="182" y="29"/>
                </a:lnTo>
                <a:lnTo>
                  <a:pt x="184" y="35"/>
                </a:lnTo>
                <a:lnTo>
                  <a:pt x="190" y="37"/>
                </a:lnTo>
                <a:lnTo>
                  <a:pt x="198" y="45"/>
                </a:lnTo>
                <a:lnTo>
                  <a:pt x="200" y="48"/>
                </a:lnTo>
                <a:lnTo>
                  <a:pt x="206" y="53"/>
                </a:lnTo>
                <a:lnTo>
                  <a:pt x="211" y="59"/>
                </a:lnTo>
                <a:lnTo>
                  <a:pt x="214" y="61"/>
                </a:lnTo>
                <a:lnTo>
                  <a:pt x="219" y="67"/>
                </a:lnTo>
                <a:lnTo>
                  <a:pt x="227" y="75"/>
                </a:lnTo>
                <a:lnTo>
                  <a:pt x="233" y="80"/>
                </a:lnTo>
                <a:lnTo>
                  <a:pt x="241" y="86"/>
                </a:lnTo>
                <a:lnTo>
                  <a:pt x="246" y="91"/>
                </a:lnTo>
                <a:lnTo>
                  <a:pt x="251" y="99"/>
                </a:lnTo>
                <a:lnTo>
                  <a:pt x="259" y="104"/>
                </a:lnTo>
                <a:lnTo>
                  <a:pt x="267" y="112"/>
                </a:lnTo>
                <a:lnTo>
                  <a:pt x="275" y="120"/>
                </a:lnTo>
                <a:lnTo>
                  <a:pt x="281" y="128"/>
                </a:lnTo>
                <a:lnTo>
                  <a:pt x="291" y="134"/>
                </a:lnTo>
                <a:lnTo>
                  <a:pt x="299" y="144"/>
                </a:lnTo>
                <a:lnTo>
                  <a:pt x="307" y="150"/>
                </a:lnTo>
                <a:lnTo>
                  <a:pt x="315" y="158"/>
                </a:lnTo>
                <a:lnTo>
                  <a:pt x="324" y="166"/>
                </a:lnTo>
                <a:lnTo>
                  <a:pt x="332" y="174"/>
                </a:lnTo>
                <a:lnTo>
                  <a:pt x="340" y="184"/>
                </a:lnTo>
                <a:lnTo>
                  <a:pt x="350" y="192"/>
                </a:lnTo>
                <a:lnTo>
                  <a:pt x="358" y="200"/>
                </a:lnTo>
                <a:lnTo>
                  <a:pt x="366" y="209"/>
                </a:lnTo>
                <a:lnTo>
                  <a:pt x="374" y="217"/>
                </a:lnTo>
                <a:lnTo>
                  <a:pt x="385" y="225"/>
                </a:lnTo>
                <a:lnTo>
                  <a:pt x="390" y="233"/>
                </a:lnTo>
                <a:lnTo>
                  <a:pt x="401" y="241"/>
                </a:lnTo>
                <a:lnTo>
                  <a:pt x="409" y="249"/>
                </a:lnTo>
                <a:lnTo>
                  <a:pt x="417" y="257"/>
                </a:lnTo>
                <a:lnTo>
                  <a:pt x="425" y="265"/>
                </a:lnTo>
                <a:lnTo>
                  <a:pt x="433" y="273"/>
                </a:lnTo>
                <a:lnTo>
                  <a:pt x="441" y="281"/>
                </a:lnTo>
                <a:lnTo>
                  <a:pt x="449" y="289"/>
                </a:lnTo>
                <a:lnTo>
                  <a:pt x="457" y="294"/>
                </a:lnTo>
                <a:lnTo>
                  <a:pt x="465" y="302"/>
                </a:lnTo>
                <a:lnTo>
                  <a:pt x="471" y="310"/>
                </a:lnTo>
                <a:lnTo>
                  <a:pt x="479" y="318"/>
                </a:lnTo>
                <a:lnTo>
                  <a:pt x="487" y="324"/>
                </a:lnTo>
                <a:lnTo>
                  <a:pt x="495" y="332"/>
                </a:lnTo>
                <a:lnTo>
                  <a:pt x="500" y="337"/>
                </a:lnTo>
                <a:lnTo>
                  <a:pt x="505" y="342"/>
                </a:lnTo>
                <a:lnTo>
                  <a:pt x="511" y="348"/>
                </a:lnTo>
                <a:lnTo>
                  <a:pt x="516" y="353"/>
                </a:lnTo>
                <a:lnTo>
                  <a:pt x="521" y="358"/>
                </a:lnTo>
                <a:lnTo>
                  <a:pt x="524" y="361"/>
                </a:lnTo>
                <a:lnTo>
                  <a:pt x="529" y="366"/>
                </a:lnTo>
                <a:lnTo>
                  <a:pt x="535" y="372"/>
                </a:lnTo>
                <a:lnTo>
                  <a:pt x="540" y="377"/>
                </a:lnTo>
                <a:lnTo>
                  <a:pt x="546" y="382"/>
                </a:lnTo>
                <a:lnTo>
                  <a:pt x="551" y="385"/>
                </a:lnTo>
                <a:lnTo>
                  <a:pt x="551" y="388"/>
                </a:lnTo>
                <a:lnTo>
                  <a:pt x="567" y="374"/>
                </a:lnTo>
                <a:lnTo>
                  <a:pt x="187" y="5"/>
                </a:lnTo>
                <a:lnTo>
                  <a:pt x="168" y="0"/>
                </a:lnTo>
                <a:lnTo>
                  <a:pt x="16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9" name="Freeform 55"/>
          <p:cNvSpPr/>
          <p:nvPr/>
        </p:nvSpPr>
        <p:spPr bwMode="auto">
          <a:xfrm>
            <a:off x="620713" y="1543050"/>
            <a:ext cx="781050" cy="849313"/>
          </a:xfrm>
          <a:custGeom>
            <a:avLst/>
            <a:gdLst>
              <a:gd name="T0" fmla="*/ 118 w 492"/>
              <a:gd name="T1" fmla="*/ 21 h 535"/>
              <a:gd name="T2" fmla="*/ 243 w 492"/>
              <a:gd name="T3" fmla="*/ 398 h 535"/>
              <a:gd name="T4" fmla="*/ 3 w 492"/>
              <a:gd name="T5" fmla="*/ 505 h 535"/>
              <a:gd name="T6" fmla="*/ 0 w 492"/>
              <a:gd name="T7" fmla="*/ 535 h 535"/>
              <a:gd name="T8" fmla="*/ 492 w 492"/>
              <a:gd name="T9" fmla="*/ 324 h 535"/>
              <a:gd name="T10" fmla="*/ 465 w 492"/>
              <a:gd name="T11" fmla="*/ 310 h 535"/>
              <a:gd name="T12" fmla="*/ 278 w 492"/>
              <a:gd name="T13" fmla="*/ 382 h 535"/>
              <a:gd name="T14" fmla="*/ 134 w 492"/>
              <a:gd name="T15" fmla="*/ 0 h 535"/>
              <a:gd name="T16" fmla="*/ 118 w 492"/>
              <a:gd name="T17" fmla="*/ 21 h 535"/>
              <a:gd name="T18" fmla="*/ 118 w 492"/>
              <a:gd name="T19" fmla="*/ 21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2" h="535">
                <a:moveTo>
                  <a:pt x="118" y="21"/>
                </a:moveTo>
                <a:lnTo>
                  <a:pt x="243" y="398"/>
                </a:lnTo>
                <a:lnTo>
                  <a:pt x="3" y="505"/>
                </a:lnTo>
                <a:lnTo>
                  <a:pt x="0" y="535"/>
                </a:lnTo>
                <a:lnTo>
                  <a:pt x="492" y="324"/>
                </a:lnTo>
                <a:lnTo>
                  <a:pt x="465" y="310"/>
                </a:lnTo>
                <a:lnTo>
                  <a:pt x="278" y="382"/>
                </a:lnTo>
                <a:lnTo>
                  <a:pt x="134" y="0"/>
                </a:lnTo>
                <a:lnTo>
                  <a:pt x="118" y="21"/>
                </a:lnTo>
                <a:lnTo>
                  <a:pt x="118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0" name="Freeform 56"/>
          <p:cNvSpPr/>
          <p:nvPr/>
        </p:nvSpPr>
        <p:spPr bwMode="auto">
          <a:xfrm>
            <a:off x="608013" y="2098675"/>
            <a:ext cx="844550" cy="1031875"/>
          </a:xfrm>
          <a:custGeom>
            <a:avLst/>
            <a:gdLst>
              <a:gd name="T0" fmla="*/ 0 w 532"/>
              <a:gd name="T1" fmla="*/ 225 h 650"/>
              <a:gd name="T2" fmla="*/ 522 w 532"/>
              <a:gd name="T3" fmla="*/ 0 h 650"/>
              <a:gd name="T4" fmla="*/ 532 w 532"/>
              <a:gd name="T5" fmla="*/ 19 h 650"/>
              <a:gd name="T6" fmla="*/ 318 w 532"/>
              <a:gd name="T7" fmla="*/ 113 h 650"/>
              <a:gd name="T8" fmla="*/ 497 w 532"/>
              <a:gd name="T9" fmla="*/ 626 h 650"/>
              <a:gd name="T10" fmla="*/ 484 w 532"/>
              <a:gd name="T11" fmla="*/ 650 h 650"/>
              <a:gd name="T12" fmla="*/ 286 w 532"/>
              <a:gd name="T13" fmla="*/ 129 h 650"/>
              <a:gd name="T14" fmla="*/ 19 w 532"/>
              <a:gd name="T15" fmla="*/ 236 h 650"/>
              <a:gd name="T16" fmla="*/ 0 w 532"/>
              <a:gd name="T17" fmla="*/ 225 h 650"/>
              <a:gd name="T18" fmla="*/ 0 w 532"/>
              <a:gd name="T19" fmla="*/ 225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2" h="650">
                <a:moveTo>
                  <a:pt x="0" y="225"/>
                </a:moveTo>
                <a:lnTo>
                  <a:pt x="522" y="0"/>
                </a:lnTo>
                <a:lnTo>
                  <a:pt x="532" y="19"/>
                </a:lnTo>
                <a:lnTo>
                  <a:pt x="318" y="113"/>
                </a:lnTo>
                <a:lnTo>
                  <a:pt x="497" y="626"/>
                </a:lnTo>
                <a:lnTo>
                  <a:pt x="484" y="650"/>
                </a:lnTo>
                <a:lnTo>
                  <a:pt x="286" y="129"/>
                </a:lnTo>
                <a:lnTo>
                  <a:pt x="19" y="236"/>
                </a:lnTo>
                <a:lnTo>
                  <a:pt x="0" y="225"/>
                </a:lnTo>
                <a:lnTo>
                  <a:pt x="0" y="2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71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5722938"/>
            <a:ext cx="122237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02"/>
          <p:cNvSpPr txBox="1"/>
          <p:nvPr/>
        </p:nvSpPr>
        <p:spPr>
          <a:xfrm>
            <a:off x="463550" y="333375"/>
            <a:ext cx="82645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prstClr val="white">
                    <a:lumMod val="85000"/>
                  </a:prstClr>
                </a:solidFill>
                <a:latin typeface="Cooper Std Black" panose="0208090304030B020404" pitchFamily="18" charset="0"/>
                <a:cs typeface="+mn-cs"/>
              </a:rPr>
              <a:t>eat</a:t>
            </a:r>
            <a:r>
              <a:rPr lang="en-US" sz="4800" dirty="0">
                <a:solidFill>
                  <a:prstClr val="white">
                    <a:lumMod val="85000"/>
                  </a:prstClr>
                </a:solidFill>
                <a:latin typeface="Cooper Std Black" panose="0208090304030B020404" pitchFamily="18" charset="0"/>
                <a:cs typeface="+mn-cs"/>
              </a:rPr>
              <a:t> </a:t>
            </a:r>
            <a:r>
              <a:rPr lang="en-US" sz="4800" dirty="0">
                <a:solidFill>
                  <a:prstClr val="white">
                    <a:lumMod val="50000"/>
                  </a:prstClr>
                </a:solidFill>
                <a:latin typeface="Cooper Std Black" panose="0208090304030B020404" pitchFamily="18" charset="0"/>
                <a:cs typeface="+mn-cs"/>
              </a:rPr>
              <a:t>an ice-cream.</a:t>
            </a:r>
            <a:endParaRPr lang="en-US" sz="4800" dirty="0">
              <a:solidFill>
                <a:prstClr val="white">
                  <a:lumMod val="50000"/>
                </a:prstClr>
              </a:solidFill>
              <a:latin typeface="Cooper Std Black" panose="0208090304030B020404" pitchFamily="18" charset="0"/>
              <a:cs typeface="+mn-cs"/>
            </a:endParaRPr>
          </a:p>
        </p:txBody>
      </p:sp>
      <p:pic>
        <p:nvPicPr>
          <p:cNvPr id="118787" name="Picture 17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64088" y="1911350"/>
            <a:ext cx="4854575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012113" y="2894013"/>
            <a:ext cx="715962" cy="6445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308725" y="2420938"/>
            <a:ext cx="714375" cy="6445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rot="443256">
            <a:off x="6959600" y="2068513"/>
            <a:ext cx="714375" cy="64452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97788" y="2227263"/>
            <a:ext cx="715962" cy="644525"/>
          </a:xfrm>
          <a:prstGeom prst="ellipse">
            <a:avLst/>
          </a:prstGeom>
          <a:solidFill>
            <a:srgbClr val="CC86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797675" y="4541838"/>
            <a:ext cx="714375" cy="6461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884863" y="2986088"/>
            <a:ext cx="714375" cy="644525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670550" y="3651250"/>
            <a:ext cx="714375" cy="6445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012113" y="3606800"/>
            <a:ext cx="715962" cy="64611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97675" y="5268913"/>
            <a:ext cx="714375" cy="644525"/>
          </a:xfrm>
          <a:prstGeom prst="ellipse">
            <a:avLst/>
          </a:prstGeom>
          <a:solidFill>
            <a:srgbClr val="F46F0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35850" y="4114800"/>
            <a:ext cx="714375" cy="646113"/>
          </a:xfrm>
          <a:prstGeom prst="ellipse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18798" name="Picture 7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4491038"/>
            <a:ext cx="20637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Freeform 23"/>
          <p:cNvSpPr/>
          <p:nvPr/>
        </p:nvSpPr>
        <p:spPr bwMode="auto">
          <a:xfrm>
            <a:off x="1662113" y="1919288"/>
            <a:ext cx="1266825" cy="557212"/>
          </a:xfrm>
          <a:custGeom>
            <a:avLst/>
            <a:gdLst>
              <a:gd name="T0" fmla="*/ 956 w 982"/>
              <a:gd name="T1" fmla="*/ 360 h 446"/>
              <a:gd name="T2" fmla="*/ 944 w 982"/>
              <a:gd name="T3" fmla="*/ 337 h 446"/>
              <a:gd name="T4" fmla="*/ 917 w 982"/>
              <a:gd name="T5" fmla="*/ 310 h 446"/>
              <a:gd name="T6" fmla="*/ 896 w 982"/>
              <a:gd name="T7" fmla="*/ 292 h 446"/>
              <a:gd name="T8" fmla="*/ 890 w 982"/>
              <a:gd name="T9" fmla="*/ 260 h 446"/>
              <a:gd name="T10" fmla="*/ 876 w 982"/>
              <a:gd name="T11" fmla="*/ 216 h 446"/>
              <a:gd name="T12" fmla="*/ 861 w 982"/>
              <a:gd name="T13" fmla="*/ 189 h 446"/>
              <a:gd name="T14" fmla="*/ 843 w 982"/>
              <a:gd name="T15" fmla="*/ 162 h 446"/>
              <a:gd name="T16" fmla="*/ 819 w 982"/>
              <a:gd name="T17" fmla="*/ 133 h 446"/>
              <a:gd name="T18" fmla="*/ 787 w 982"/>
              <a:gd name="T19" fmla="*/ 106 h 446"/>
              <a:gd name="T20" fmla="*/ 748 w 982"/>
              <a:gd name="T21" fmla="*/ 85 h 446"/>
              <a:gd name="T22" fmla="*/ 701 w 982"/>
              <a:gd name="T23" fmla="*/ 68 h 446"/>
              <a:gd name="T24" fmla="*/ 648 w 982"/>
              <a:gd name="T25" fmla="*/ 53 h 446"/>
              <a:gd name="T26" fmla="*/ 583 w 982"/>
              <a:gd name="T27" fmla="*/ 47 h 446"/>
              <a:gd name="T28" fmla="*/ 518 w 982"/>
              <a:gd name="T29" fmla="*/ 44 h 446"/>
              <a:gd name="T30" fmla="*/ 461 w 982"/>
              <a:gd name="T31" fmla="*/ 47 h 446"/>
              <a:gd name="T32" fmla="*/ 408 w 982"/>
              <a:gd name="T33" fmla="*/ 53 h 446"/>
              <a:gd name="T34" fmla="*/ 361 w 982"/>
              <a:gd name="T35" fmla="*/ 62 h 446"/>
              <a:gd name="T36" fmla="*/ 316 w 982"/>
              <a:gd name="T37" fmla="*/ 71 h 446"/>
              <a:gd name="T38" fmla="*/ 278 w 982"/>
              <a:gd name="T39" fmla="*/ 85 h 446"/>
              <a:gd name="T40" fmla="*/ 245 w 982"/>
              <a:gd name="T41" fmla="*/ 100 h 446"/>
              <a:gd name="T42" fmla="*/ 213 w 982"/>
              <a:gd name="T43" fmla="*/ 118 h 446"/>
              <a:gd name="T44" fmla="*/ 186 w 982"/>
              <a:gd name="T45" fmla="*/ 139 h 446"/>
              <a:gd name="T46" fmla="*/ 151 w 982"/>
              <a:gd name="T47" fmla="*/ 174 h 446"/>
              <a:gd name="T48" fmla="*/ 121 w 982"/>
              <a:gd name="T49" fmla="*/ 213 h 446"/>
              <a:gd name="T50" fmla="*/ 97 w 982"/>
              <a:gd name="T51" fmla="*/ 254 h 446"/>
              <a:gd name="T52" fmla="*/ 80 w 982"/>
              <a:gd name="T53" fmla="*/ 301 h 446"/>
              <a:gd name="T54" fmla="*/ 68 w 982"/>
              <a:gd name="T55" fmla="*/ 340 h 446"/>
              <a:gd name="T56" fmla="*/ 62 w 982"/>
              <a:gd name="T57" fmla="*/ 369 h 446"/>
              <a:gd name="T58" fmla="*/ 65 w 982"/>
              <a:gd name="T59" fmla="*/ 402 h 446"/>
              <a:gd name="T60" fmla="*/ 3 w 982"/>
              <a:gd name="T61" fmla="*/ 443 h 446"/>
              <a:gd name="T62" fmla="*/ 0 w 982"/>
              <a:gd name="T63" fmla="*/ 414 h 446"/>
              <a:gd name="T64" fmla="*/ 3 w 982"/>
              <a:gd name="T65" fmla="*/ 384 h 446"/>
              <a:gd name="T66" fmla="*/ 9 w 982"/>
              <a:gd name="T67" fmla="*/ 349 h 446"/>
              <a:gd name="T68" fmla="*/ 17 w 982"/>
              <a:gd name="T69" fmla="*/ 307 h 446"/>
              <a:gd name="T70" fmla="*/ 35 w 982"/>
              <a:gd name="T71" fmla="*/ 263 h 446"/>
              <a:gd name="T72" fmla="*/ 59 w 982"/>
              <a:gd name="T73" fmla="*/ 216 h 446"/>
              <a:gd name="T74" fmla="*/ 94 w 982"/>
              <a:gd name="T75" fmla="*/ 171 h 446"/>
              <a:gd name="T76" fmla="*/ 139 w 982"/>
              <a:gd name="T77" fmla="*/ 127 h 446"/>
              <a:gd name="T78" fmla="*/ 198 w 982"/>
              <a:gd name="T79" fmla="*/ 85 h 446"/>
              <a:gd name="T80" fmla="*/ 266 w 982"/>
              <a:gd name="T81" fmla="*/ 53 h 446"/>
              <a:gd name="T82" fmla="*/ 355 w 982"/>
              <a:gd name="T83" fmla="*/ 23 h 446"/>
              <a:gd name="T84" fmla="*/ 452 w 982"/>
              <a:gd name="T85" fmla="*/ 5 h 446"/>
              <a:gd name="T86" fmla="*/ 541 w 982"/>
              <a:gd name="T87" fmla="*/ 2 h 446"/>
              <a:gd name="T88" fmla="*/ 618 w 982"/>
              <a:gd name="T89" fmla="*/ 8 h 446"/>
              <a:gd name="T90" fmla="*/ 689 w 982"/>
              <a:gd name="T91" fmla="*/ 26 h 446"/>
              <a:gd name="T92" fmla="*/ 748 w 982"/>
              <a:gd name="T93" fmla="*/ 50 h 446"/>
              <a:gd name="T94" fmla="*/ 799 w 982"/>
              <a:gd name="T95" fmla="*/ 82 h 446"/>
              <a:gd name="T96" fmla="*/ 843 w 982"/>
              <a:gd name="T97" fmla="*/ 118 h 446"/>
              <a:gd name="T98" fmla="*/ 876 w 982"/>
              <a:gd name="T99" fmla="*/ 153 h 446"/>
              <a:gd name="T100" fmla="*/ 905 w 982"/>
              <a:gd name="T101" fmla="*/ 192 h 446"/>
              <a:gd name="T102" fmla="*/ 926 w 982"/>
              <a:gd name="T103" fmla="*/ 227 h 446"/>
              <a:gd name="T104" fmla="*/ 938 w 982"/>
              <a:gd name="T105" fmla="*/ 257 h 446"/>
              <a:gd name="T106" fmla="*/ 950 w 982"/>
              <a:gd name="T107" fmla="*/ 292 h 446"/>
              <a:gd name="T108" fmla="*/ 961 w 982"/>
              <a:gd name="T109" fmla="*/ 319 h 446"/>
              <a:gd name="T110" fmla="*/ 979 w 982"/>
              <a:gd name="T111" fmla="*/ 349 h 446"/>
              <a:gd name="T112" fmla="*/ 976 w 982"/>
              <a:gd name="T113" fmla="*/ 387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2" h="446">
                <a:moveTo>
                  <a:pt x="938" y="390"/>
                </a:moveTo>
                <a:lnTo>
                  <a:pt x="938" y="387"/>
                </a:lnTo>
                <a:lnTo>
                  <a:pt x="944" y="381"/>
                </a:lnTo>
                <a:lnTo>
                  <a:pt x="950" y="372"/>
                </a:lnTo>
                <a:lnTo>
                  <a:pt x="956" y="360"/>
                </a:lnTo>
                <a:lnTo>
                  <a:pt x="956" y="358"/>
                </a:lnTo>
                <a:lnTo>
                  <a:pt x="956" y="352"/>
                </a:lnTo>
                <a:lnTo>
                  <a:pt x="953" y="349"/>
                </a:lnTo>
                <a:lnTo>
                  <a:pt x="950" y="343"/>
                </a:lnTo>
                <a:lnTo>
                  <a:pt x="944" y="337"/>
                </a:lnTo>
                <a:lnTo>
                  <a:pt x="938" y="334"/>
                </a:lnTo>
                <a:lnTo>
                  <a:pt x="935" y="328"/>
                </a:lnTo>
                <a:lnTo>
                  <a:pt x="929" y="322"/>
                </a:lnTo>
                <a:lnTo>
                  <a:pt x="923" y="316"/>
                </a:lnTo>
                <a:lnTo>
                  <a:pt x="917" y="310"/>
                </a:lnTo>
                <a:lnTo>
                  <a:pt x="911" y="307"/>
                </a:lnTo>
                <a:lnTo>
                  <a:pt x="908" y="304"/>
                </a:lnTo>
                <a:lnTo>
                  <a:pt x="899" y="298"/>
                </a:lnTo>
                <a:lnTo>
                  <a:pt x="899" y="295"/>
                </a:lnTo>
                <a:lnTo>
                  <a:pt x="896" y="292"/>
                </a:lnTo>
                <a:lnTo>
                  <a:pt x="896" y="287"/>
                </a:lnTo>
                <a:lnTo>
                  <a:pt x="893" y="281"/>
                </a:lnTo>
                <a:lnTo>
                  <a:pt x="893" y="275"/>
                </a:lnTo>
                <a:lnTo>
                  <a:pt x="890" y="266"/>
                </a:lnTo>
                <a:lnTo>
                  <a:pt x="890" y="260"/>
                </a:lnTo>
                <a:lnTo>
                  <a:pt x="887" y="251"/>
                </a:lnTo>
                <a:lnTo>
                  <a:pt x="884" y="242"/>
                </a:lnTo>
                <a:lnTo>
                  <a:pt x="882" y="233"/>
                </a:lnTo>
                <a:lnTo>
                  <a:pt x="879" y="221"/>
                </a:lnTo>
                <a:lnTo>
                  <a:pt x="876" y="216"/>
                </a:lnTo>
                <a:lnTo>
                  <a:pt x="873" y="210"/>
                </a:lnTo>
                <a:lnTo>
                  <a:pt x="870" y="207"/>
                </a:lnTo>
                <a:lnTo>
                  <a:pt x="867" y="201"/>
                </a:lnTo>
                <a:lnTo>
                  <a:pt x="864" y="195"/>
                </a:lnTo>
                <a:lnTo>
                  <a:pt x="861" y="189"/>
                </a:lnTo>
                <a:lnTo>
                  <a:pt x="858" y="183"/>
                </a:lnTo>
                <a:lnTo>
                  <a:pt x="855" y="180"/>
                </a:lnTo>
                <a:lnTo>
                  <a:pt x="852" y="174"/>
                </a:lnTo>
                <a:lnTo>
                  <a:pt x="846" y="168"/>
                </a:lnTo>
                <a:lnTo>
                  <a:pt x="843" y="162"/>
                </a:lnTo>
                <a:lnTo>
                  <a:pt x="837" y="156"/>
                </a:lnTo>
                <a:lnTo>
                  <a:pt x="831" y="150"/>
                </a:lnTo>
                <a:lnTo>
                  <a:pt x="828" y="145"/>
                </a:lnTo>
                <a:lnTo>
                  <a:pt x="822" y="139"/>
                </a:lnTo>
                <a:lnTo>
                  <a:pt x="819" y="133"/>
                </a:lnTo>
                <a:lnTo>
                  <a:pt x="811" y="127"/>
                </a:lnTo>
                <a:lnTo>
                  <a:pt x="805" y="121"/>
                </a:lnTo>
                <a:lnTo>
                  <a:pt x="799" y="118"/>
                </a:lnTo>
                <a:lnTo>
                  <a:pt x="793" y="112"/>
                </a:lnTo>
                <a:lnTo>
                  <a:pt x="787" y="106"/>
                </a:lnTo>
                <a:lnTo>
                  <a:pt x="778" y="103"/>
                </a:lnTo>
                <a:lnTo>
                  <a:pt x="772" y="97"/>
                </a:lnTo>
                <a:lnTo>
                  <a:pt x="766" y="94"/>
                </a:lnTo>
                <a:lnTo>
                  <a:pt x="757" y="88"/>
                </a:lnTo>
                <a:lnTo>
                  <a:pt x="748" y="85"/>
                </a:lnTo>
                <a:lnTo>
                  <a:pt x="739" y="79"/>
                </a:lnTo>
                <a:lnTo>
                  <a:pt x="731" y="76"/>
                </a:lnTo>
                <a:lnTo>
                  <a:pt x="722" y="73"/>
                </a:lnTo>
                <a:lnTo>
                  <a:pt x="710" y="71"/>
                </a:lnTo>
                <a:lnTo>
                  <a:pt x="701" y="68"/>
                </a:lnTo>
                <a:lnTo>
                  <a:pt x="692" y="65"/>
                </a:lnTo>
                <a:lnTo>
                  <a:pt x="680" y="62"/>
                </a:lnTo>
                <a:lnTo>
                  <a:pt x="668" y="59"/>
                </a:lnTo>
                <a:lnTo>
                  <a:pt x="657" y="56"/>
                </a:lnTo>
                <a:lnTo>
                  <a:pt x="648" y="53"/>
                </a:lnTo>
                <a:lnTo>
                  <a:pt x="633" y="53"/>
                </a:lnTo>
                <a:lnTo>
                  <a:pt x="621" y="50"/>
                </a:lnTo>
                <a:lnTo>
                  <a:pt x="609" y="50"/>
                </a:lnTo>
                <a:lnTo>
                  <a:pt x="597" y="50"/>
                </a:lnTo>
                <a:lnTo>
                  <a:pt x="583" y="47"/>
                </a:lnTo>
                <a:lnTo>
                  <a:pt x="571" y="47"/>
                </a:lnTo>
                <a:lnTo>
                  <a:pt x="556" y="47"/>
                </a:lnTo>
                <a:lnTo>
                  <a:pt x="544" y="47"/>
                </a:lnTo>
                <a:lnTo>
                  <a:pt x="529" y="44"/>
                </a:lnTo>
                <a:lnTo>
                  <a:pt x="518" y="44"/>
                </a:lnTo>
                <a:lnTo>
                  <a:pt x="506" y="44"/>
                </a:lnTo>
                <a:lnTo>
                  <a:pt x="494" y="47"/>
                </a:lnTo>
                <a:lnTo>
                  <a:pt x="485" y="47"/>
                </a:lnTo>
                <a:lnTo>
                  <a:pt x="473" y="47"/>
                </a:lnTo>
                <a:lnTo>
                  <a:pt x="461" y="47"/>
                </a:lnTo>
                <a:lnTo>
                  <a:pt x="449" y="47"/>
                </a:lnTo>
                <a:lnTo>
                  <a:pt x="438" y="47"/>
                </a:lnTo>
                <a:lnTo>
                  <a:pt x="429" y="50"/>
                </a:lnTo>
                <a:lnTo>
                  <a:pt x="417" y="50"/>
                </a:lnTo>
                <a:lnTo>
                  <a:pt x="408" y="53"/>
                </a:lnTo>
                <a:lnTo>
                  <a:pt x="399" y="53"/>
                </a:lnTo>
                <a:lnTo>
                  <a:pt x="387" y="56"/>
                </a:lnTo>
                <a:lnTo>
                  <a:pt x="378" y="56"/>
                </a:lnTo>
                <a:lnTo>
                  <a:pt x="370" y="59"/>
                </a:lnTo>
                <a:lnTo>
                  <a:pt x="361" y="62"/>
                </a:lnTo>
                <a:lnTo>
                  <a:pt x="352" y="62"/>
                </a:lnTo>
                <a:lnTo>
                  <a:pt x="343" y="65"/>
                </a:lnTo>
                <a:lnTo>
                  <a:pt x="334" y="68"/>
                </a:lnTo>
                <a:lnTo>
                  <a:pt x="325" y="68"/>
                </a:lnTo>
                <a:lnTo>
                  <a:pt x="316" y="71"/>
                </a:lnTo>
                <a:lnTo>
                  <a:pt x="307" y="73"/>
                </a:lnTo>
                <a:lnTo>
                  <a:pt x="302" y="76"/>
                </a:lnTo>
                <a:lnTo>
                  <a:pt x="293" y="79"/>
                </a:lnTo>
                <a:lnTo>
                  <a:pt x="287" y="82"/>
                </a:lnTo>
                <a:lnTo>
                  <a:pt x="278" y="85"/>
                </a:lnTo>
                <a:lnTo>
                  <a:pt x="272" y="88"/>
                </a:lnTo>
                <a:lnTo>
                  <a:pt x="266" y="91"/>
                </a:lnTo>
                <a:lnTo>
                  <a:pt x="257" y="94"/>
                </a:lnTo>
                <a:lnTo>
                  <a:pt x="251" y="97"/>
                </a:lnTo>
                <a:lnTo>
                  <a:pt x="245" y="100"/>
                </a:lnTo>
                <a:lnTo>
                  <a:pt x="236" y="103"/>
                </a:lnTo>
                <a:lnTo>
                  <a:pt x="230" y="106"/>
                </a:lnTo>
                <a:lnTo>
                  <a:pt x="225" y="109"/>
                </a:lnTo>
                <a:lnTo>
                  <a:pt x="219" y="115"/>
                </a:lnTo>
                <a:lnTo>
                  <a:pt x="213" y="118"/>
                </a:lnTo>
                <a:lnTo>
                  <a:pt x="207" y="121"/>
                </a:lnTo>
                <a:lnTo>
                  <a:pt x="201" y="124"/>
                </a:lnTo>
                <a:lnTo>
                  <a:pt x="198" y="130"/>
                </a:lnTo>
                <a:lnTo>
                  <a:pt x="192" y="133"/>
                </a:lnTo>
                <a:lnTo>
                  <a:pt x="186" y="139"/>
                </a:lnTo>
                <a:lnTo>
                  <a:pt x="180" y="142"/>
                </a:lnTo>
                <a:lnTo>
                  <a:pt x="177" y="147"/>
                </a:lnTo>
                <a:lnTo>
                  <a:pt x="165" y="153"/>
                </a:lnTo>
                <a:lnTo>
                  <a:pt x="156" y="162"/>
                </a:lnTo>
                <a:lnTo>
                  <a:pt x="151" y="174"/>
                </a:lnTo>
                <a:lnTo>
                  <a:pt x="142" y="183"/>
                </a:lnTo>
                <a:lnTo>
                  <a:pt x="133" y="192"/>
                </a:lnTo>
                <a:lnTo>
                  <a:pt x="127" y="204"/>
                </a:lnTo>
                <a:lnTo>
                  <a:pt x="124" y="207"/>
                </a:lnTo>
                <a:lnTo>
                  <a:pt x="121" y="213"/>
                </a:lnTo>
                <a:lnTo>
                  <a:pt x="118" y="218"/>
                </a:lnTo>
                <a:lnTo>
                  <a:pt x="115" y="224"/>
                </a:lnTo>
                <a:lnTo>
                  <a:pt x="109" y="233"/>
                </a:lnTo>
                <a:lnTo>
                  <a:pt x="103" y="242"/>
                </a:lnTo>
                <a:lnTo>
                  <a:pt x="97" y="254"/>
                </a:lnTo>
                <a:lnTo>
                  <a:pt x="94" y="263"/>
                </a:lnTo>
                <a:lnTo>
                  <a:pt x="88" y="272"/>
                </a:lnTo>
                <a:lnTo>
                  <a:pt x="85" y="284"/>
                </a:lnTo>
                <a:lnTo>
                  <a:pt x="83" y="292"/>
                </a:lnTo>
                <a:lnTo>
                  <a:pt x="80" y="301"/>
                </a:lnTo>
                <a:lnTo>
                  <a:pt x="77" y="307"/>
                </a:lnTo>
                <a:lnTo>
                  <a:pt x="74" y="316"/>
                </a:lnTo>
                <a:lnTo>
                  <a:pt x="71" y="325"/>
                </a:lnTo>
                <a:lnTo>
                  <a:pt x="68" y="331"/>
                </a:lnTo>
                <a:lnTo>
                  <a:pt x="68" y="340"/>
                </a:lnTo>
                <a:lnTo>
                  <a:pt x="68" y="346"/>
                </a:lnTo>
                <a:lnTo>
                  <a:pt x="65" y="352"/>
                </a:lnTo>
                <a:lnTo>
                  <a:pt x="65" y="360"/>
                </a:lnTo>
                <a:lnTo>
                  <a:pt x="65" y="363"/>
                </a:lnTo>
                <a:lnTo>
                  <a:pt x="62" y="369"/>
                </a:lnTo>
                <a:lnTo>
                  <a:pt x="62" y="375"/>
                </a:lnTo>
                <a:lnTo>
                  <a:pt x="62" y="381"/>
                </a:lnTo>
                <a:lnTo>
                  <a:pt x="62" y="390"/>
                </a:lnTo>
                <a:lnTo>
                  <a:pt x="65" y="396"/>
                </a:lnTo>
                <a:lnTo>
                  <a:pt x="65" y="402"/>
                </a:lnTo>
                <a:lnTo>
                  <a:pt x="65" y="408"/>
                </a:lnTo>
                <a:lnTo>
                  <a:pt x="65" y="411"/>
                </a:lnTo>
                <a:lnTo>
                  <a:pt x="65" y="411"/>
                </a:lnTo>
                <a:lnTo>
                  <a:pt x="3" y="446"/>
                </a:lnTo>
                <a:lnTo>
                  <a:pt x="3" y="443"/>
                </a:lnTo>
                <a:lnTo>
                  <a:pt x="3" y="443"/>
                </a:lnTo>
                <a:lnTo>
                  <a:pt x="0" y="437"/>
                </a:lnTo>
                <a:lnTo>
                  <a:pt x="0" y="432"/>
                </a:lnTo>
                <a:lnTo>
                  <a:pt x="0" y="423"/>
                </a:lnTo>
                <a:lnTo>
                  <a:pt x="0" y="414"/>
                </a:lnTo>
                <a:lnTo>
                  <a:pt x="0" y="408"/>
                </a:lnTo>
                <a:lnTo>
                  <a:pt x="0" y="402"/>
                </a:lnTo>
                <a:lnTo>
                  <a:pt x="3" y="396"/>
                </a:lnTo>
                <a:lnTo>
                  <a:pt x="3" y="390"/>
                </a:lnTo>
                <a:lnTo>
                  <a:pt x="3" y="384"/>
                </a:lnTo>
                <a:lnTo>
                  <a:pt x="3" y="375"/>
                </a:lnTo>
                <a:lnTo>
                  <a:pt x="3" y="369"/>
                </a:lnTo>
                <a:lnTo>
                  <a:pt x="6" y="363"/>
                </a:lnTo>
                <a:lnTo>
                  <a:pt x="6" y="355"/>
                </a:lnTo>
                <a:lnTo>
                  <a:pt x="9" y="349"/>
                </a:lnTo>
                <a:lnTo>
                  <a:pt x="9" y="340"/>
                </a:lnTo>
                <a:lnTo>
                  <a:pt x="11" y="331"/>
                </a:lnTo>
                <a:lnTo>
                  <a:pt x="11" y="325"/>
                </a:lnTo>
                <a:lnTo>
                  <a:pt x="14" y="316"/>
                </a:lnTo>
                <a:lnTo>
                  <a:pt x="17" y="307"/>
                </a:lnTo>
                <a:lnTo>
                  <a:pt x="20" y="298"/>
                </a:lnTo>
                <a:lnTo>
                  <a:pt x="23" y="289"/>
                </a:lnTo>
                <a:lnTo>
                  <a:pt x="26" y="281"/>
                </a:lnTo>
                <a:lnTo>
                  <a:pt x="32" y="272"/>
                </a:lnTo>
                <a:lnTo>
                  <a:pt x="35" y="263"/>
                </a:lnTo>
                <a:lnTo>
                  <a:pt x="38" y="254"/>
                </a:lnTo>
                <a:lnTo>
                  <a:pt x="44" y="242"/>
                </a:lnTo>
                <a:lnTo>
                  <a:pt x="47" y="233"/>
                </a:lnTo>
                <a:lnTo>
                  <a:pt x="53" y="224"/>
                </a:lnTo>
                <a:lnTo>
                  <a:pt x="59" y="216"/>
                </a:lnTo>
                <a:lnTo>
                  <a:pt x="65" y="207"/>
                </a:lnTo>
                <a:lnTo>
                  <a:pt x="71" y="198"/>
                </a:lnTo>
                <a:lnTo>
                  <a:pt x="80" y="189"/>
                </a:lnTo>
                <a:lnTo>
                  <a:pt x="85" y="180"/>
                </a:lnTo>
                <a:lnTo>
                  <a:pt x="94" y="171"/>
                </a:lnTo>
                <a:lnTo>
                  <a:pt x="100" y="159"/>
                </a:lnTo>
                <a:lnTo>
                  <a:pt x="109" y="153"/>
                </a:lnTo>
                <a:lnTo>
                  <a:pt x="118" y="145"/>
                </a:lnTo>
                <a:lnTo>
                  <a:pt x="130" y="136"/>
                </a:lnTo>
                <a:lnTo>
                  <a:pt x="139" y="127"/>
                </a:lnTo>
                <a:lnTo>
                  <a:pt x="151" y="118"/>
                </a:lnTo>
                <a:lnTo>
                  <a:pt x="159" y="109"/>
                </a:lnTo>
                <a:lnTo>
                  <a:pt x="171" y="100"/>
                </a:lnTo>
                <a:lnTo>
                  <a:pt x="183" y="94"/>
                </a:lnTo>
                <a:lnTo>
                  <a:pt x="198" y="85"/>
                </a:lnTo>
                <a:lnTo>
                  <a:pt x="210" y="79"/>
                </a:lnTo>
                <a:lnTo>
                  <a:pt x="222" y="71"/>
                </a:lnTo>
                <a:lnTo>
                  <a:pt x="236" y="65"/>
                </a:lnTo>
                <a:lnTo>
                  <a:pt x="251" y="59"/>
                </a:lnTo>
                <a:lnTo>
                  <a:pt x="266" y="53"/>
                </a:lnTo>
                <a:lnTo>
                  <a:pt x="284" y="44"/>
                </a:lnTo>
                <a:lnTo>
                  <a:pt x="299" y="38"/>
                </a:lnTo>
                <a:lnTo>
                  <a:pt x="316" y="35"/>
                </a:lnTo>
                <a:lnTo>
                  <a:pt x="334" y="29"/>
                </a:lnTo>
                <a:lnTo>
                  <a:pt x="355" y="23"/>
                </a:lnTo>
                <a:lnTo>
                  <a:pt x="373" y="20"/>
                </a:lnTo>
                <a:lnTo>
                  <a:pt x="393" y="17"/>
                </a:lnTo>
                <a:lnTo>
                  <a:pt x="414" y="11"/>
                </a:lnTo>
                <a:lnTo>
                  <a:pt x="432" y="8"/>
                </a:lnTo>
                <a:lnTo>
                  <a:pt x="452" y="5"/>
                </a:lnTo>
                <a:lnTo>
                  <a:pt x="470" y="5"/>
                </a:lnTo>
                <a:lnTo>
                  <a:pt x="488" y="2"/>
                </a:lnTo>
                <a:lnTo>
                  <a:pt x="506" y="2"/>
                </a:lnTo>
                <a:lnTo>
                  <a:pt x="523" y="0"/>
                </a:lnTo>
                <a:lnTo>
                  <a:pt x="541" y="2"/>
                </a:lnTo>
                <a:lnTo>
                  <a:pt x="556" y="2"/>
                </a:lnTo>
                <a:lnTo>
                  <a:pt x="574" y="2"/>
                </a:lnTo>
                <a:lnTo>
                  <a:pt x="589" y="2"/>
                </a:lnTo>
                <a:lnTo>
                  <a:pt x="603" y="5"/>
                </a:lnTo>
                <a:lnTo>
                  <a:pt x="618" y="8"/>
                </a:lnTo>
                <a:lnTo>
                  <a:pt x="633" y="11"/>
                </a:lnTo>
                <a:lnTo>
                  <a:pt x="648" y="14"/>
                </a:lnTo>
                <a:lnTo>
                  <a:pt x="663" y="17"/>
                </a:lnTo>
                <a:lnTo>
                  <a:pt x="674" y="20"/>
                </a:lnTo>
                <a:lnTo>
                  <a:pt x="689" y="26"/>
                </a:lnTo>
                <a:lnTo>
                  <a:pt x="701" y="29"/>
                </a:lnTo>
                <a:lnTo>
                  <a:pt x="716" y="35"/>
                </a:lnTo>
                <a:lnTo>
                  <a:pt x="725" y="38"/>
                </a:lnTo>
                <a:lnTo>
                  <a:pt x="737" y="44"/>
                </a:lnTo>
                <a:lnTo>
                  <a:pt x="748" y="50"/>
                </a:lnTo>
                <a:lnTo>
                  <a:pt x="760" y="56"/>
                </a:lnTo>
                <a:lnTo>
                  <a:pt x="769" y="62"/>
                </a:lnTo>
                <a:lnTo>
                  <a:pt x="781" y="68"/>
                </a:lnTo>
                <a:lnTo>
                  <a:pt x="790" y="73"/>
                </a:lnTo>
                <a:lnTo>
                  <a:pt x="799" y="82"/>
                </a:lnTo>
                <a:lnTo>
                  <a:pt x="808" y="88"/>
                </a:lnTo>
                <a:lnTo>
                  <a:pt x="816" y="94"/>
                </a:lnTo>
                <a:lnTo>
                  <a:pt x="825" y="100"/>
                </a:lnTo>
                <a:lnTo>
                  <a:pt x="834" y="109"/>
                </a:lnTo>
                <a:lnTo>
                  <a:pt x="843" y="118"/>
                </a:lnTo>
                <a:lnTo>
                  <a:pt x="849" y="124"/>
                </a:lnTo>
                <a:lnTo>
                  <a:pt x="855" y="130"/>
                </a:lnTo>
                <a:lnTo>
                  <a:pt x="864" y="139"/>
                </a:lnTo>
                <a:lnTo>
                  <a:pt x="870" y="145"/>
                </a:lnTo>
                <a:lnTo>
                  <a:pt x="876" y="153"/>
                </a:lnTo>
                <a:lnTo>
                  <a:pt x="882" y="159"/>
                </a:lnTo>
                <a:lnTo>
                  <a:pt x="887" y="168"/>
                </a:lnTo>
                <a:lnTo>
                  <a:pt x="893" y="177"/>
                </a:lnTo>
                <a:lnTo>
                  <a:pt x="899" y="183"/>
                </a:lnTo>
                <a:lnTo>
                  <a:pt x="905" y="192"/>
                </a:lnTo>
                <a:lnTo>
                  <a:pt x="908" y="198"/>
                </a:lnTo>
                <a:lnTo>
                  <a:pt x="911" y="207"/>
                </a:lnTo>
                <a:lnTo>
                  <a:pt x="917" y="213"/>
                </a:lnTo>
                <a:lnTo>
                  <a:pt x="920" y="218"/>
                </a:lnTo>
                <a:lnTo>
                  <a:pt x="926" y="227"/>
                </a:lnTo>
                <a:lnTo>
                  <a:pt x="926" y="233"/>
                </a:lnTo>
                <a:lnTo>
                  <a:pt x="929" y="239"/>
                </a:lnTo>
                <a:lnTo>
                  <a:pt x="932" y="245"/>
                </a:lnTo>
                <a:lnTo>
                  <a:pt x="935" y="251"/>
                </a:lnTo>
                <a:lnTo>
                  <a:pt x="938" y="257"/>
                </a:lnTo>
                <a:lnTo>
                  <a:pt x="941" y="263"/>
                </a:lnTo>
                <a:lnTo>
                  <a:pt x="941" y="269"/>
                </a:lnTo>
                <a:lnTo>
                  <a:pt x="944" y="275"/>
                </a:lnTo>
                <a:lnTo>
                  <a:pt x="947" y="284"/>
                </a:lnTo>
                <a:lnTo>
                  <a:pt x="950" y="292"/>
                </a:lnTo>
                <a:lnTo>
                  <a:pt x="950" y="298"/>
                </a:lnTo>
                <a:lnTo>
                  <a:pt x="950" y="307"/>
                </a:lnTo>
                <a:lnTo>
                  <a:pt x="953" y="307"/>
                </a:lnTo>
                <a:lnTo>
                  <a:pt x="958" y="313"/>
                </a:lnTo>
                <a:lnTo>
                  <a:pt x="961" y="319"/>
                </a:lnTo>
                <a:lnTo>
                  <a:pt x="964" y="325"/>
                </a:lnTo>
                <a:lnTo>
                  <a:pt x="970" y="331"/>
                </a:lnTo>
                <a:lnTo>
                  <a:pt x="973" y="337"/>
                </a:lnTo>
                <a:lnTo>
                  <a:pt x="976" y="343"/>
                </a:lnTo>
                <a:lnTo>
                  <a:pt x="979" y="349"/>
                </a:lnTo>
                <a:lnTo>
                  <a:pt x="982" y="358"/>
                </a:lnTo>
                <a:lnTo>
                  <a:pt x="982" y="363"/>
                </a:lnTo>
                <a:lnTo>
                  <a:pt x="982" y="372"/>
                </a:lnTo>
                <a:lnTo>
                  <a:pt x="979" y="378"/>
                </a:lnTo>
                <a:lnTo>
                  <a:pt x="976" y="387"/>
                </a:lnTo>
                <a:lnTo>
                  <a:pt x="970" y="393"/>
                </a:lnTo>
                <a:lnTo>
                  <a:pt x="938" y="390"/>
                </a:lnTo>
                <a:lnTo>
                  <a:pt x="938" y="3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254625"/>
            <a:ext cx="103187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1042988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reeform 6"/>
          <p:cNvSpPr/>
          <p:nvPr/>
        </p:nvSpPr>
        <p:spPr bwMode="auto">
          <a:xfrm>
            <a:off x="1435100" y="5870575"/>
            <a:ext cx="1192213" cy="796925"/>
          </a:xfrm>
          <a:custGeom>
            <a:avLst/>
            <a:gdLst>
              <a:gd name="T0" fmla="*/ 30 w 751"/>
              <a:gd name="T1" fmla="*/ 228 h 502"/>
              <a:gd name="T2" fmla="*/ 0 w 751"/>
              <a:gd name="T3" fmla="*/ 314 h 502"/>
              <a:gd name="T4" fmla="*/ 16 w 751"/>
              <a:gd name="T5" fmla="*/ 388 h 502"/>
              <a:gd name="T6" fmla="*/ 270 w 751"/>
              <a:gd name="T7" fmla="*/ 500 h 502"/>
              <a:gd name="T8" fmla="*/ 330 w 751"/>
              <a:gd name="T9" fmla="*/ 502 h 502"/>
              <a:gd name="T10" fmla="*/ 400 w 751"/>
              <a:gd name="T11" fmla="*/ 472 h 502"/>
              <a:gd name="T12" fmla="*/ 430 w 751"/>
              <a:gd name="T13" fmla="*/ 435 h 502"/>
              <a:gd name="T14" fmla="*/ 407 w 751"/>
              <a:gd name="T15" fmla="*/ 332 h 502"/>
              <a:gd name="T16" fmla="*/ 523 w 751"/>
              <a:gd name="T17" fmla="*/ 395 h 502"/>
              <a:gd name="T18" fmla="*/ 647 w 751"/>
              <a:gd name="T19" fmla="*/ 391 h 502"/>
              <a:gd name="T20" fmla="*/ 728 w 751"/>
              <a:gd name="T21" fmla="*/ 332 h 502"/>
              <a:gd name="T22" fmla="*/ 751 w 751"/>
              <a:gd name="T23" fmla="*/ 253 h 502"/>
              <a:gd name="T24" fmla="*/ 644 w 751"/>
              <a:gd name="T25" fmla="*/ 184 h 502"/>
              <a:gd name="T26" fmla="*/ 395 w 751"/>
              <a:gd name="T27" fmla="*/ 0 h 502"/>
              <a:gd name="T28" fmla="*/ 30 w 751"/>
              <a:gd name="T29" fmla="*/ 228 h 502"/>
              <a:gd name="T30" fmla="*/ 30 w 751"/>
              <a:gd name="T31" fmla="*/ 228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51" h="502">
                <a:moveTo>
                  <a:pt x="30" y="228"/>
                </a:moveTo>
                <a:lnTo>
                  <a:pt x="0" y="314"/>
                </a:lnTo>
                <a:lnTo>
                  <a:pt x="16" y="388"/>
                </a:lnTo>
                <a:lnTo>
                  <a:pt x="270" y="500"/>
                </a:lnTo>
                <a:lnTo>
                  <a:pt x="330" y="502"/>
                </a:lnTo>
                <a:lnTo>
                  <a:pt x="400" y="472"/>
                </a:lnTo>
                <a:lnTo>
                  <a:pt x="430" y="435"/>
                </a:lnTo>
                <a:lnTo>
                  <a:pt x="407" y="332"/>
                </a:lnTo>
                <a:lnTo>
                  <a:pt x="523" y="395"/>
                </a:lnTo>
                <a:lnTo>
                  <a:pt x="647" y="391"/>
                </a:lnTo>
                <a:lnTo>
                  <a:pt x="728" y="332"/>
                </a:lnTo>
                <a:lnTo>
                  <a:pt x="751" y="253"/>
                </a:lnTo>
                <a:lnTo>
                  <a:pt x="644" y="184"/>
                </a:lnTo>
                <a:lnTo>
                  <a:pt x="395" y="0"/>
                </a:lnTo>
                <a:lnTo>
                  <a:pt x="30" y="228"/>
                </a:lnTo>
                <a:lnTo>
                  <a:pt x="30" y="228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9" name="Freeform 7"/>
          <p:cNvSpPr/>
          <p:nvPr/>
        </p:nvSpPr>
        <p:spPr bwMode="auto">
          <a:xfrm>
            <a:off x="1430338" y="5386388"/>
            <a:ext cx="1149350" cy="989012"/>
          </a:xfrm>
          <a:custGeom>
            <a:avLst/>
            <a:gdLst>
              <a:gd name="T0" fmla="*/ 100 w 724"/>
              <a:gd name="T1" fmla="*/ 2 h 623"/>
              <a:gd name="T2" fmla="*/ 49 w 724"/>
              <a:gd name="T3" fmla="*/ 126 h 623"/>
              <a:gd name="T4" fmla="*/ 52 w 724"/>
              <a:gd name="T5" fmla="*/ 202 h 623"/>
              <a:gd name="T6" fmla="*/ 103 w 724"/>
              <a:gd name="T7" fmla="*/ 293 h 623"/>
              <a:gd name="T8" fmla="*/ 75 w 724"/>
              <a:gd name="T9" fmla="*/ 386 h 623"/>
              <a:gd name="T10" fmla="*/ 0 w 724"/>
              <a:gd name="T11" fmla="*/ 509 h 623"/>
              <a:gd name="T12" fmla="*/ 114 w 724"/>
              <a:gd name="T13" fmla="*/ 612 h 623"/>
              <a:gd name="T14" fmla="*/ 319 w 724"/>
              <a:gd name="T15" fmla="*/ 623 h 623"/>
              <a:gd name="T16" fmla="*/ 424 w 724"/>
              <a:gd name="T17" fmla="*/ 489 h 623"/>
              <a:gd name="T18" fmla="*/ 547 w 724"/>
              <a:gd name="T19" fmla="*/ 509 h 623"/>
              <a:gd name="T20" fmla="*/ 629 w 724"/>
              <a:gd name="T21" fmla="*/ 489 h 623"/>
              <a:gd name="T22" fmla="*/ 724 w 724"/>
              <a:gd name="T23" fmla="*/ 200 h 623"/>
              <a:gd name="T24" fmla="*/ 685 w 724"/>
              <a:gd name="T25" fmla="*/ 0 h 623"/>
              <a:gd name="T26" fmla="*/ 100 w 724"/>
              <a:gd name="T27" fmla="*/ 2 h 623"/>
              <a:gd name="T28" fmla="*/ 100 w 724"/>
              <a:gd name="T29" fmla="*/ 2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4" h="623">
                <a:moveTo>
                  <a:pt x="100" y="2"/>
                </a:moveTo>
                <a:lnTo>
                  <a:pt x="49" y="126"/>
                </a:lnTo>
                <a:lnTo>
                  <a:pt x="52" y="202"/>
                </a:lnTo>
                <a:lnTo>
                  <a:pt x="103" y="293"/>
                </a:lnTo>
                <a:lnTo>
                  <a:pt x="75" y="386"/>
                </a:lnTo>
                <a:lnTo>
                  <a:pt x="0" y="509"/>
                </a:lnTo>
                <a:lnTo>
                  <a:pt x="114" y="612"/>
                </a:lnTo>
                <a:lnTo>
                  <a:pt x="319" y="623"/>
                </a:lnTo>
                <a:lnTo>
                  <a:pt x="424" y="489"/>
                </a:lnTo>
                <a:lnTo>
                  <a:pt x="547" y="509"/>
                </a:lnTo>
                <a:lnTo>
                  <a:pt x="629" y="489"/>
                </a:lnTo>
                <a:lnTo>
                  <a:pt x="724" y="200"/>
                </a:lnTo>
                <a:lnTo>
                  <a:pt x="685" y="0"/>
                </a:lnTo>
                <a:lnTo>
                  <a:pt x="100" y="2"/>
                </a:lnTo>
                <a:lnTo>
                  <a:pt x="100" y="2"/>
                </a:lnTo>
                <a:close/>
              </a:path>
            </a:pathLst>
          </a:custGeom>
          <a:solidFill>
            <a:srgbClr val="B366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1" name="Freeform 8"/>
          <p:cNvSpPr/>
          <p:nvPr/>
        </p:nvSpPr>
        <p:spPr bwMode="auto">
          <a:xfrm>
            <a:off x="2949575" y="1625600"/>
            <a:ext cx="646113" cy="735013"/>
          </a:xfrm>
          <a:custGeom>
            <a:avLst/>
            <a:gdLst>
              <a:gd name="T0" fmla="*/ 70 w 407"/>
              <a:gd name="T1" fmla="*/ 131 h 463"/>
              <a:gd name="T2" fmla="*/ 7 w 407"/>
              <a:gd name="T3" fmla="*/ 247 h 463"/>
              <a:gd name="T4" fmla="*/ 0 w 407"/>
              <a:gd name="T5" fmla="*/ 349 h 463"/>
              <a:gd name="T6" fmla="*/ 37 w 407"/>
              <a:gd name="T7" fmla="*/ 384 h 463"/>
              <a:gd name="T8" fmla="*/ 67 w 407"/>
              <a:gd name="T9" fmla="*/ 463 h 463"/>
              <a:gd name="T10" fmla="*/ 344 w 407"/>
              <a:gd name="T11" fmla="*/ 459 h 463"/>
              <a:gd name="T12" fmla="*/ 407 w 407"/>
              <a:gd name="T13" fmla="*/ 340 h 463"/>
              <a:gd name="T14" fmla="*/ 391 w 407"/>
              <a:gd name="T15" fmla="*/ 161 h 463"/>
              <a:gd name="T16" fmla="*/ 342 w 407"/>
              <a:gd name="T17" fmla="*/ 82 h 463"/>
              <a:gd name="T18" fmla="*/ 230 w 407"/>
              <a:gd name="T19" fmla="*/ 0 h 463"/>
              <a:gd name="T20" fmla="*/ 70 w 407"/>
              <a:gd name="T21" fmla="*/ 131 h 463"/>
              <a:gd name="T22" fmla="*/ 70 w 407"/>
              <a:gd name="T23" fmla="*/ 131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7" h="463">
                <a:moveTo>
                  <a:pt x="70" y="131"/>
                </a:moveTo>
                <a:lnTo>
                  <a:pt x="7" y="247"/>
                </a:lnTo>
                <a:lnTo>
                  <a:pt x="0" y="349"/>
                </a:lnTo>
                <a:lnTo>
                  <a:pt x="37" y="384"/>
                </a:lnTo>
                <a:lnTo>
                  <a:pt x="67" y="463"/>
                </a:lnTo>
                <a:lnTo>
                  <a:pt x="344" y="459"/>
                </a:lnTo>
                <a:lnTo>
                  <a:pt x="407" y="340"/>
                </a:lnTo>
                <a:lnTo>
                  <a:pt x="391" y="161"/>
                </a:lnTo>
                <a:lnTo>
                  <a:pt x="342" y="82"/>
                </a:lnTo>
                <a:lnTo>
                  <a:pt x="230" y="0"/>
                </a:lnTo>
                <a:lnTo>
                  <a:pt x="70" y="131"/>
                </a:lnTo>
                <a:lnTo>
                  <a:pt x="70" y="131"/>
                </a:ln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8" name="Freeform 15"/>
          <p:cNvSpPr/>
          <p:nvPr/>
        </p:nvSpPr>
        <p:spPr bwMode="auto">
          <a:xfrm>
            <a:off x="2846388" y="1219200"/>
            <a:ext cx="660400" cy="661988"/>
          </a:xfrm>
          <a:custGeom>
            <a:avLst/>
            <a:gdLst>
              <a:gd name="T0" fmla="*/ 118 w 416"/>
              <a:gd name="T1" fmla="*/ 417 h 417"/>
              <a:gd name="T2" fmla="*/ 18 w 416"/>
              <a:gd name="T3" fmla="*/ 328 h 417"/>
              <a:gd name="T4" fmla="*/ 0 w 416"/>
              <a:gd name="T5" fmla="*/ 270 h 417"/>
              <a:gd name="T6" fmla="*/ 16 w 416"/>
              <a:gd name="T7" fmla="*/ 135 h 417"/>
              <a:gd name="T8" fmla="*/ 72 w 416"/>
              <a:gd name="T9" fmla="*/ 45 h 417"/>
              <a:gd name="T10" fmla="*/ 200 w 416"/>
              <a:gd name="T11" fmla="*/ 0 h 417"/>
              <a:gd name="T12" fmla="*/ 326 w 416"/>
              <a:gd name="T13" fmla="*/ 38 h 417"/>
              <a:gd name="T14" fmla="*/ 402 w 416"/>
              <a:gd name="T15" fmla="*/ 110 h 417"/>
              <a:gd name="T16" fmla="*/ 416 w 416"/>
              <a:gd name="T17" fmla="*/ 207 h 417"/>
              <a:gd name="T18" fmla="*/ 379 w 416"/>
              <a:gd name="T19" fmla="*/ 312 h 417"/>
              <a:gd name="T20" fmla="*/ 333 w 416"/>
              <a:gd name="T21" fmla="*/ 328 h 417"/>
              <a:gd name="T22" fmla="*/ 263 w 416"/>
              <a:gd name="T23" fmla="*/ 331 h 417"/>
              <a:gd name="T24" fmla="*/ 228 w 416"/>
              <a:gd name="T25" fmla="*/ 352 h 417"/>
              <a:gd name="T26" fmla="*/ 163 w 416"/>
              <a:gd name="T27" fmla="*/ 401 h 417"/>
              <a:gd name="T28" fmla="*/ 118 w 416"/>
              <a:gd name="T29" fmla="*/ 417 h 417"/>
              <a:gd name="T30" fmla="*/ 118 w 416"/>
              <a:gd name="T31" fmla="*/ 41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16" h="417">
                <a:moveTo>
                  <a:pt x="118" y="417"/>
                </a:moveTo>
                <a:lnTo>
                  <a:pt x="18" y="328"/>
                </a:lnTo>
                <a:lnTo>
                  <a:pt x="0" y="270"/>
                </a:lnTo>
                <a:lnTo>
                  <a:pt x="16" y="135"/>
                </a:lnTo>
                <a:lnTo>
                  <a:pt x="72" y="45"/>
                </a:lnTo>
                <a:lnTo>
                  <a:pt x="200" y="0"/>
                </a:lnTo>
                <a:lnTo>
                  <a:pt x="326" y="38"/>
                </a:lnTo>
                <a:lnTo>
                  <a:pt x="402" y="110"/>
                </a:lnTo>
                <a:lnTo>
                  <a:pt x="416" y="207"/>
                </a:lnTo>
                <a:lnTo>
                  <a:pt x="379" y="312"/>
                </a:lnTo>
                <a:lnTo>
                  <a:pt x="333" y="328"/>
                </a:lnTo>
                <a:lnTo>
                  <a:pt x="263" y="331"/>
                </a:lnTo>
                <a:lnTo>
                  <a:pt x="228" y="352"/>
                </a:lnTo>
                <a:lnTo>
                  <a:pt x="163" y="401"/>
                </a:lnTo>
                <a:lnTo>
                  <a:pt x="118" y="417"/>
                </a:lnTo>
                <a:lnTo>
                  <a:pt x="118" y="417"/>
                </a:lnTo>
                <a:close/>
              </a:path>
            </a:pathLst>
          </a:custGeom>
          <a:solidFill>
            <a:srgbClr val="BF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9" name="Freeform 16"/>
          <p:cNvSpPr/>
          <p:nvPr/>
        </p:nvSpPr>
        <p:spPr bwMode="auto">
          <a:xfrm>
            <a:off x="2849563" y="3328988"/>
            <a:ext cx="684212" cy="635000"/>
          </a:xfrm>
          <a:custGeom>
            <a:avLst/>
            <a:gdLst>
              <a:gd name="T0" fmla="*/ 128 w 431"/>
              <a:gd name="T1" fmla="*/ 0 h 400"/>
              <a:gd name="T2" fmla="*/ 30 w 431"/>
              <a:gd name="T3" fmla="*/ 77 h 400"/>
              <a:gd name="T4" fmla="*/ 0 w 431"/>
              <a:gd name="T5" fmla="*/ 198 h 400"/>
              <a:gd name="T6" fmla="*/ 12 w 431"/>
              <a:gd name="T7" fmla="*/ 256 h 400"/>
              <a:gd name="T8" fmla="*/ 47 w 431"/>
              <a:gd name="T9" fmla="*/ 312 h 400"/>
              <a:gd name="T10" fmla="*/ 54 w 431"/>
              <a:gd name="T11" fmla="*/ 372 h 400"/>
              <a:gd name="T12" fmla="*/ 298 w 431"/>
              <a:gd name="T13" fmla="*/ 400 h 400"/>
              <a:gd name="T14" fmla="*/ 398 w 431"/>
              <a:gd name="T15" fmla="*/ 279 h 400"/>
              <a:gd name="T16" fmla="*/ 431 w 431"/>
              <a:gd name="T17" fmla="*/ 226 h 400"/>
              <a:gd name="T18" fmla="*/ 384 w 431"/>
              <a:gd name="T19" fmla="*/ 49 h 400"/>
              <a:gd name="T20" fmla="*/ 128 w 431"/>
              <a:gd name="T21" fmla="*/ 0 h 400"/>
              <a:gd name="T22" fmla="*/ 128 w 431"/>
              <a:gd name="T23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1" h="400">
                <a:moveTo>
                  <a:pt x="128" y="0"/>
                </a:moveTo>
                <a:lnTo>
                  <a:pt x="30" y="77"/>
                </a:lnTo>
                <a:lnTo>
                  <a:pt x="0" y="198"/>
                </a:lnTo>
                <a:lnTo>
                  <a:pt x="12" y="256"/>
                </a:lnTo>
                <a:lnTo>
                  <a:pt x="47" y="312"/>
                </a:lnTo>
                <a:lnTo>
                  <a:pt x="54" y="372"/>
                </a:lnTo>
                <a:lnTo>
                  <a:pt x="298" y="400"/>
                </a:lnTo>
                <a:lnTo>
                  <a:pt x="398" y="279"/>
                </a:lnTo>
                <a:lnTo>
                  <a:pt x="431" y="226"/>
                </a:lnTo>
                <a:lnTo>
                  <a:pt x="384" y="49"/>
                </a:lnTo>
                <a:lnTo>
                  <a:pt x="128" y="0"/>
                </a:lnTo>
                <a:lnTo>
                  <a:pt x="128" y="0"/>
                </a:lnTo>
                <a:close/>
              </a:path>
            </a:pathLst>
          </a:custGeom>
          <a:solidFill>
            <a:srgbClr val="F57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0" name="Freeform 17"/>
          <p:cNvSpPr/>
          <p:nvPr/>
        </p:nvSpPr>
        <p:spPr bwMode="auto">
          <a:xfrm>
            <a:off x="2994025" y="2719388"/>
            <a:ext cx="676275" cy="709612"/>
          </a:xfrm>
          <a:custGeom>
            <a:avLst/>
            <a:gdLst>
              <a:gd name="T0" fmla="*/ 63 w 426"/>
              <a:gd name="T1" fmla="*/ 116 h 447"/>
              <a:gd name="T2" fmla="*/ 11 w 426"/>
              <a:gd name="T3" fmla="*/ 200 h 447"/>
              <a:gd name="T4" fmla="*/ 0 w 426"/>
              <a:gd name="T5" fmla="*/ 289 h 447"/>
              <a:gd name="T6" fmla="*/ 37 w 426"/>
              <a:gd name="T7" fmla="*/ 379 h 447"/>
              <a:gd name="T8" fmla="*/ 74 w 426"/>
              <a:gd name="T9" fmla="*/ 407 h 447"/>
              <a:gd name="T10" fmla="*/ 95 w 426"/>
              <a:gd name="T11" fmla="*/ 433 h 447"/>
              <a:gd name="T12" fmla="*/ 149 w 426"/>
              <a:gd name="T13" fmla="*/ 419 h 447"/>
              <a:gd name="T14" fmla="*/ 251 w 426"/>
              <a:gd name="T15" fmla="*/ 447 h 447"/>
              <a:gd name="T16" fmla="*/ 326 w 426"/>
              <a:gd name="T17" fmla="*/ 440 h 447"/>
              <a:gd name="T18" fmla="*/ 381 w 426"/>
              <a:gd name="T19" fmla="*/ 391 h 447"/>
              <a:gd name="T20" fmla="*/ 426 w 426"/>
              <a:gd name="T21" fmla="*/ 309 h 447"/>
              <a:gd name="T22" fmla="*/ 421 w 426"/>
              <a:gd name="T23" fmla="*/ 135 h 447"/>
              <a:gd name="T24" fmla="*/ 286 w 426"/>
              <a:gd name="T25" fmla="*/ 0 h 447"/>
              <a:gd name="T26" fmla="*/ 63 w 426"/>
              <a:gd name="T27" fmla="*/ 116 h 447"/>
              <a:gd name="T28" fmla="*/ 63 w 426"/>
              <a:gd name="T29" fmla="*/ 116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6" h="447">
                <a:moveTo>
                  <a:pt x="63" y="116"/>
                </a:moveTo>
                <a:lnTo>
                  <a:pt x="11" y="200"/>
                </a:lnTo>
                <a:lnTo>
                  <a:pt x="0" y="289"/>
                </a:lnTo>
                <a:lnTo>
                  <a:pt x="37" y="379"/>
                </a:lnTo>
                <a:lnTo>
                  <a:pt x="74" y="407"/>
                </a:lnTo>
                <a:lnTo>
                  <a:pt x="95" y="433"/>
                </a:lnTo>
                <a:lnTo>
                  <a:pt x="149" y="419"/>
                </a:lnTo>
                <a:lnTo>
                  <a:pt x="251" y="447"/>
                </a:lnTo>
                <a:lnTo>
                  <a:pt x="326" y="440"/>
                </a:lnTo>
                <a:lnTo>
                  <a:pt x="381" y="391"/>
                </a:lnTo>
                <a:lnTo>
                  <a:pt x="426" y="309"/>
                </a:lnTo>
                <a:lnTo>
                  <a:pt x="421" y="135"/>
                </a:lnTo>
                <a:lnTo>
                  <a:pt x="286" y="0"/>
                </a:lnTo>
                <a:lnTo>
                  <a:pt x="63" y="116"/>
                </a:lnTo>
                <a:lnTo>
                  <a:pt x="63" y="116"/>
                </a:lnTo>
                <a:close/>
              </a:path>
            </a:pathLst>
          </a:custGeom>
          <a:solidFill>
            <a:srgbClr val="B8E3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1" name="Freeform 18"/>
          <p:cNvSpPr/>
          <p:nvPr/>
        </p:nvSpPr>
        <p:spPr bwMode="auto">
          <a:xfrm>
            <a:off x="2916238" y="2312988"/>
            <a:ext cx="665162" cy="601662"/>
          </a:xfrm>
          <a:custGeom>
            <a:avLst/>
            <a:gdLst>
              <a:gd name="T0" fmla="*/ 112 w 419"/>
              <a:gd name="T1" fmla="*/ 19 h 379"/>
              <a:gd name="T2" fmla="*/ 167 w 419"/>
              <a:gd name="T3" fmla="*/ 2 h 379"/>
              <a:gd name="T4" fmla="*/ 221 w 419"/>
              <a:gd name="T5" fmla="*/ 14 h 379"/>
              <a:gd name="T6" fmla="*/ 223 w 419"/>
              <a:gd name="T7" fmla="*/ 14 h 379"/>
              <a:gd name="T8" fmla="*/ 226 w 419"/>
              <a:gd name="T9" fmla="*/ 14 h 379"/>
              <a:gd name="T10" fmla="*/ 230 w 419"/>
              <a:gd name="T11" fmla="*/ 16 h 379"/>
              <a:gd name="T12" fmla="*/ 233 w 419"/>
              <a:gd name="T13" fmla="*/ 16 h 379"/>
              <a:gd name="T14" fmla="*/ 237 w 419"/>
              <a:gd name="T15" fmla="*/ 19 h 379"/>
              <a:gd name="T16" fmla="*/ 244 w 419"/>
              <a:gd name="T17" fmla="*/ 19 h 379"/>
              <a:gd name="T18" fmla="*/ 249 w 419"/>
              <a:gd name="T19" fmla="*/ 21 h 379"/>
              <a:gd name="T20" fmla="*/ 256 w 419"/>
              <a:gd name="T21" fmla="*/ 21 h 379"/>
              <a:gd name="T22" fmla="*/ 261 w 419"/>
              <a:gd name="T23" fmla="*/ 21 h 379"/>
              <a:gd name="T24" fmla="*/ 268 w 419"/>
              <a:gd name="T25" fmla="*/ 23 h 379"/>
              <a:gd name="T26" fmla="*/ 272 w 419"/>
              <a:gd name="T27" fmla="*/ 23 h 379"/>
              <a:gd name="T28" fmla="*/ 279 w 419"/>
              <a:gd name="T29" fmla="*/ 23 h 379"/>
              <a:gd name="T30" fmla="*/ 284 w 419"/>
              <a:gd name="T31" fmla="*/ 23 h 379"/>
              <a:gd name="T32" fmla="*/ 289 w 419"/>
              <a:gd name="T33" fmla="*/ 23 h 379"/>
              <a:gd name="T34" fmla="*/ 293 w 419"/>
              <a:gd name="T35" fmla="*/ 23 h 379"/>
              <a:gd name="T36" fmla="*/ 295 w 419"/>
              <a:gd name="T37" fmla="*/ 21 h 379"/>
              <a:gd name="T38" fmla="*/ 300 w 419"/>
              <a:gd name="T39" fmla="*/ 19 h 379"/>
              <a:gd name="T40" fmla="*/ 305 w 419"/>
              <a:gd name="T41" fmla="*/ 16 h 379"/>
              <a:gd name="T42" fmla="*/ 307 w 419"/>
              <a:gd name="T43" fmla="*/ 16 h 379"/>
              <a:gd name="T44" fmla="*/ 312 w 419"/>
              <a:gd name="T45" fmla="*/ 14 h 379"/>
              <a:gd name="T46" fmla="*/ 316 w 419"/>
              <a:gd name="T47" fmla="*/ 12 h 379"/>
              <a:gd name="T48" fmla="*/ 319 w 419"/>
              <a:gd name="T49" fmla="*/ 9 h 379"/>
              <a:gd name="T50" fmla="*/ 321 w 419"/>
              <a:gd name="T51" fmla="*/ 9 h 379"/>
              <a:gd name="T52" fmla="*/ 328 w 419"/>
              <a:gd name="T53" fmla="*/ 5 h 379"/>
              <a:gd name="T54" fmla="*/ 333 w 419"/>
              <a:gd name="T55" fmla="*/ 2 h 379"/>
              <a:gd name="T56" fmla="*/ 335 w 419"/>
              <a:gd name="T57" fmla="*/ 0 h 379"/>
              <a:gd name="T58" fmla="*/ 337 w 419"/>
              <a:gd name="T59" fmla="*/ 0 h 379"/>
              <a:gd name="T60" fmla="*/ 396 w 419"/>
              <a:gd name="T61" fmla="*/ 65 h 379"/>
              <a:gd name="T62" fmla="*/ 419 w 419"/>
              <a:gd name="T63" fmla="*/ 175 h 379"/>
              <a:gd name="T64" fmla="*/ 391 w 419"/>
              <a:gd name="T65" fmla="*/ 291 h 379"/>
              <a:gd name="T66" fmla="*/ 333 w 419"/>
              <a:gd name="T67" fmla="*/ 328 h 379"/>
              <a:gd name="T68" fmla="*/ 275 w 419"/>
              <a:gd name="T69" fmla="*/ 328 h 379"/>
              <a:gd name="T70" fmla="*/ 235 w 419"/>
              <a:gd name="T71" fmla="*/ 365 h 379"/>
              <a:gd name="T72" fmla="*/ 170 w 419"/>
              <a:gd name="T73" fmla="*/ 370 h 379"/>
              <a:gd name="T74" fmla="*/ 126 w 419"/>
              <a:gd name="T75" fmla="*/ 379 h 379"/>
              <a:gd name="T76" fmla="*/ 63 w 419"/>
              <a:gd name="T77" fmla="*/ 363 h 379"/>
              <a:gd name="T78" fmla="*/ 37 w 419"/>
              <a:gd name="T79" fmla="*/ 323 h 379"/>
              <a:gd name="T80" fmla="*/ 37 w 419"/>
              <a:gd name="T81" fmla="*/ 293 h 379"/>
              <a:gd name="T82" fmla="*/ 0 w 419"/>
              <a:gd name="T83" fmla="*/ 235 h 379"/>
              <a:gd name="T84" fmla="*/ 12 w 419"/>
              <a:gd name="T85" fmla="*/ 147 h 379"/>
              <a:gd name="T86" fmla="*/ 74 w 419"/>
              <a:gd name="T87" fmla="*/ 42 h 379"/>
              <a:gd name="T88" fmla="*/ 112 w 419"/>
              <a:gd name="T89" fmla="*/ 19 h 379"/>
              <a:gd name="T90" fmla="*/ 112 w 419"/>
              <a:gd name="T91" fmla="*/ 19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19" h="379">
                <a:moveTo>
                  <a:pt x="112" y="19"/>
                </a:moveTo>
                <a:lnTo>
                  <a:pt x="167" y="2"/>
                </a:lnTo>
                <a:lnTo>
                  <a:pt x="221" y="14"/>
                </a:lnTo>
                <a:lnTo>
                  <a:pt x="223" y="14"/>
                </a:lnTo>
                <a:lnTo>
                  <a:pt x="226" y="14"/>
                </a:lnTo>
                <a:lnTo>
                  <a:pt x="230" y="16"/>
                </a:lnTo>
                <a:lnTo>
                  <a:pt x="233" y="16"/>
                </a:lnTo>
                <a:lnTo>
                  <a:pt x="237" y="19"/>
                </a:lnTo>
                <a:lnTo>
                  <a:pt x="244" y="19"/>
                </a:lnTo>
                <a:lnTo>
                  <a:pt x="249" y="21"/>
                </a:lnTo>
                <a:lnTo>
                  <a:pt x="256" y="21"/>
                </a:lnTo>
                <a:lnTo>
                  <a:pt x="261" y="21"/>
                </a:lnTo>
                <a:lnTo>
                  <a:pt x="268" y="23"/>
                </a:lnTo>
                <a:lnTo>
                  <a:pt x="272" y="23"/>
                </a:lnTo>
                <a:lnTo>
                  <a:pt x="279" y="23"/>
                </a:lnTo>
                <a:lnTo>
                  <a:pt x="284" y="23"/>
                </a:lnTo>
                <a:lnTo>
                  <a:pt x="289" y="23"/>
                </a:lnTo>
                <a:lnTo>
                  <a:pt x="293" y="23"/>
                </a:lnTo>
                <a:lnTo>
                  <a:pt x="295" y="21"/>
                </a:lnTo>
                <a:lnTo>
                  <a:pt x="300" y="19"/>
                </a:lnTo>
                <a:lnTo>
                  <a:pt x="305" y="16"/>
                </a:lnTo>
                <a:lnTo>
                  <a:pt x="307" y="16"/>
                </a:lnTo>
                <a:lnTo>
                  <a:pt x="312" y="14"/>
                </a:lnTo>
                <a:lnTo>
                  <a:pt x="316" y="12"/>
                </a:lnTo>
                <a:lnTo>
                  <a:pt x="319" y="9"/>
                </a:lnTo>
                <a:lnTo>
                  <a:pt x="321" y="9"/>
                </a:lnTo>
                <a:lnTo>
                  <a:pt x="328" y="5"/>
                </a:lnTo>
                <a:lnTo>
                  <a:pt x="333" y="2"/>
                </a:lnTo>
                <a:lnTo>
                  <a:pt x="335" y="0"/>
                </a:lnTo>
                <a:lnTo>
                  <a:pt x="337" y="0"/>
                </a:lnTo>
                <a:lnTo>
                  <a:pt x="396" y="65"/>
                </a:lnTo>
                <a:lnTo>
                  <a:pt x="419" y="175"/>
                </a:lnTo>
                <a:lnTo>
                  <a:pt x="391" y="291"/>
                </a:lnTo>
                <a:lnTo>
                  <a:pt x="333" y="328"/>
                </a:lnTo>
                <a:lnTo>
                  <a:pt x="275" y="328"/>
                </a:lnTo>
                <a:lnTo>
                  <a:pt x="235" y="365"/>
                </a:lnTo>
                <a:lnTo>
                  <a:pt x="170" y="370"/>
                </a:lnTo>
                <a:lnTo>
                  <a:pt x="126" y="379"/>
                </a:lnTo>
                <a:lnTo>
                  <a:pt x="63" y="363"/>
                </a:lnTo>
                <a:lnTo>
                  <a:pt x="37" y="323"/>
                </a:lnTo>
                <a:lnTo>
                  <a:pt x="37" y="293"/>
                </a:lnTo>
                <a:lnTo>
                  <a:pt x="0" y="235"/>
                </a:lnTo>
                <a:lnTo>
                  <a:pt x="12" y="147"/>
                </a:lnTo>
                <a:lnTo>
                  <a:pt x="74" y="42"/>
                </a:lnTo>
                <a:lnTo>
                  <a:pt x="112" y="19"/>
                </a:lnTo>
                <a:lnTo>
                  <a:pt x="112" y="19"/>
                </a:lnTo>
                <a:close/>
              </a:path>
            </a:pathLst>
          </a:custGeom>
          <a:solidFill>
            <a:srgbClr val="FFF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2" name="Freeform 19"/>
          <p:cNvSpPr/>
          <p:nvPr/>
        </p:nvSpPr>
        <p:spPr bwMode="auto">
          <a:xfrm>
            <a:off x="2876550" y="3856038"/>
            <a:ext cx="684213" cy="579437"/>
          </a:xfrm>
          <a:custGeom>
            <a:avLst/>
            <a:gdLst>
              <a:gd name="T0" fmla="*/ 42 w 431"/>
              <a:gd name="T1" fmla="*/ 65 h 365"/>
              <a:gd name="T2" fmla="*/ 110 w 431"/>
              <a:gd name="T3" fmla="*/ 30 h 365"/>
              <a:gd name="T4" fmla="*/ 177 w 431"/>
              <a:gd name="T5" fmla="*/ 65 h 365"/>
              <a:gd name="T6" fmla="*/ 210 w 431"/>
              <a:gd name="T7" fmla="*/ 86 h 365"/>
              <a:gd name="T8" fmla="*/ 240 w 431"/>
              <a:gd name="T9" fmla="*/ 54 h 365"/>
              <a:gd name="T10" fmla="*/ 280 w 431"/>
              <a:gd name="T11" fmla="*/ 68 h 365"/>
              <a:gd name="T12" fmla="*/ 305 w 431"/>
              <a:gd name="T13" fmla="*/ 54 h 365"/>
              <a:gd name="T14" fmla="*/ 333 w 431"/>
              <a:gd name="T15" fmla="*/ 5 h 365"/>
              <a:gd name="T16" fmla="*/ 361 w 431"/>
              <a:gd name="T17" fmla="*/ 0 h 365"/>
              <a:gd name="T18" fmla="*/ 422 w 431"/>
              <a:gd name="T19" fmla="*/ 93 h 365"/>
              <a:gd name="T20" fmla="*/ 431 w 431"/>
              <a:gd name="T21" fmla="*/ 209 h 365"/>
              <a:gd name="T22" fmla="*/ 405 w 431"/>
              <a:gd name="T23" fmla="*/ 275 h 365"/>
              <a:gd name="T24" fmla="*/ 312 w 431"/>
              <a:gd name="T25" fmla="*/ 365 h 365"/>
              <a:gd name="T26" fmla="*/ 72 w 431"/>
              <a:gd name="T27" fmla="*/ 333 h 365"/>
              <a:gd name="T28" fmla="*/ 7 w 431"/>
              <a:gd name="T29" fmla="*/ 242 h 365"/>
              <a:gd name="T30" fmla="*/ 0 w 431"/>
              <a:gd name="T31" fmla="*/ 140 h 365"/>
              <a:gd name="T32" fmla="*/ 42 w 431"/>
              <a:gd name="T33" fmla="*/ 65 h 365"/>
              <a:gd name="T34" fmla="*/ 42 w 431"/>
              <a:gd name="T35" fmla="*/ 65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31" h="365">
                <a:moveTo>
                  <a:pt x="42" y="65"/>
                </a:moveTo>
                <a:lnTo>
                  <a:pt x="110" y="30"/>
                </a:lnTo>
                <a:lnTo>
                  <a:pt x="177" y="65"/>
                </a:lnTo>
                <a:lnTo>
                  <a:pt x="210" y="86"/>
                </a:lnTo>
                <a:lnTo>
                  <a:pt x="240" y="54"/>
                </a:lnTo>
                <a:lnTo>
                  <a:pt x="280" y="68"/>
                </a:lnTo>
                <a:lnTo>
                  <a:pt x="305" y="54"/>
                </a:lnTo>
                <a:lnTo>
                  <a:pt x="333" y="5"/>
                </a:lnTo>
                <a:lnTo>
                  <a:pt x="361" y="0"/>
                </a:lnTo>
                <a:lnTo>
                  <a:pt x="422" y="93"/>
                </a:lnTo>
                <a:lnTo>
                  <a:pt x="431" y="209"/>
                </a:lnTo>
                <a:lnTo>
                  <a:pt x="405" y="275"/>
                </a:lnTo>
                <a:lnTo>
                  <a:pt x="312" y="365"/>
                </a:lnTo>
                <a:lnTo>
                  <a:pt x="72" y="333"/>
                </a:lnTo>
                <a:lnTo>
                  <a:pt x="7" y="242"/>
                </a:lnTo>
                <a:lnTo>
                  <a:pt x="0" y="140"/>
                </a:lnTo>
                <a:lnTo>
                  <a:pt x="42" y="65"/>
                </a:lnTo>
                <a:lnTo>
                  <a:pt x="42" y="65"/>
                </a:lnTo>
                <a:close/>
              </a:path>
            </a:pathLst>
          </a:custGeom>
          <a:solidFill>
            <a:srgbClr val="FFF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3" name="Freeform 20"/>
          <p:cNvSpPr/>
          <p:nvPr/>
        </p:nvSpPr>
        <p:spPr bwMode="auto">
          <a:xfrm>
            <a:off x="2963863" y="4275138"/>
            <a:ext cx="492125" cy="763587"/>
          </a:xfrm>
          <a:custGeom>
            <a:avLst/>
            <a:gdLst>
              <a:gd name="T0" fmla="*/ 0 w 310"/>
              <a:gd name="T1" fmla="*/ 0 h 481"/>
              <a:gd name="T2" fmla="*/ 107 w 310"/>
              <a:gd name="T3" fmla="*/ 14 h 481"/>
              <a:gd name="T4" fmla="*/ 119 w 310"/>
              <a:gd name="T5" fmla="*/ 51 h 481"/>
              <a:gd name="T6" fmla="*/ 219 w 310"/>
              <a:gd name="T7" fmla="*/ 30 h 481"/>
              <a:gd name="T8" fmla="*/ 310 w 310"/>
              <a:gd name="T9" fmla="*/ 30 h 481"/>
              <a:gd name="T10" fmla="*/ 135 w 310"/>
              <a:gd name="T11" fmla="*/ 481 h 481"/>
              <a:gd name="T12" fmla="*/ 28 w 310"/>
              <a:gd name="T13" fmla="*/ 253 h 481"/>
              <a:gd name="T14" fmla="*/ 0 w 310"/>
              <a:gd name="T15" fmla="*/ 0 h 481"/>
              <a:gd name="T16" fmla="*/ 0 w 310"/>
              <a:gd name="T17" fmla="*/ 0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0" h="481">
                <a:moveTo>
                  <a:pt x="0" y="0"/>
                </a:moveTo>
                <a:lnTo>
                  <a:pt x="107" y="14"/>
                </a:lnTo>
                <a:lnTo>
                  <a:pt x="119" y="51"/>
                </a:lnTo>
                <a:lnTo>
                  <a:pt x="219" y="30"/>
                </a:lnTo>
                <a:lnTo>
                  <a:pt x="310" y="30"/>
                </a:lnTo>
                <a:lnTo>
                  <a:pt x="135" y="481"/>
                </a:lnTo>
                <a:lnTo>
                  <a:pt x="28" y="25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B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4" name="Freeform 21"/>
          <p:cNvSpPr/>
          <p:nvPr/>
        </p:nvSpPr>
        <p:spPr bwMode="auto">
          <a:xfrm>
            <a:off x="1282700" y="4125913"/>
            <a:ext cx="1811338" cy="1333500"/>
          </a:xfrm>
          <a:custGeom>
            <a:avLst/>
            <a:gdLst>
              <a:gd name="T0" fmla="*/ 261 w 1141"/>
              <a:gd name="T1" fmla="*/ 42 h 840"/>
              <a:gd name="T2" fmla="*/ 75 w 1141"/>
              <a:gd name="T3" fmla="*/ 168 h 840"/>
              <a:gd name="T4" fmla="*/ 21 w 1141"/>
              <a:gd name="T5" fmla="*/ 263 h 840"/>
              <a:gd name="T6" fmla="*/ 0 w 1141"/>
              <a:gd name="T7" fmla="*/ 438 h 840"/>
              <a:gd name="T8" fmla="*/ 51 w 1141"/>
              <a:gd name="T9" fmla="*/ 603 h 840"/>
              <a:gd name="T10" fmla="*/ 152 w 1141"/>
              <a:gd name="T11" fmla="*/ 678 h 840"/>
              <a:gd name="T12" fmla="*/ 152 w 1141"/>
              <a:gd name="T13" fmla="*/ 782 h 840"/>
              <a:gd name="T14" fmla="*/ 224 w 1141"/>
              <a:gd name="T15" fmla="*/ 826 h 840"/>
              <a:gd name="T16" fmla="*/ 433 w 1141"/>
              <a:gd name="T17" fmla="*/ 840 h 840"/>
              <a:gd name="T18" fmla="*/ 768 w 1141"/>
              <a:gd name="T19" fmla="*/ 808 h 840"/>
              <a:gd name="T20" fmla="*/ 812 w 1141"/>
              <a:gd name="T21" fmla="*/ 771 h 840"/>
              <a:gd name="T22" fmla="*/ 826 w 1141"/>
              <a:gd name="T23" fmla="*/ 477 h 840"/>
              <a:gd name="T24" fmla="*/ 929 w 1141"/>
              <a:gd name="T25" fmla="*/ 508 h 840"/>
              <a:gd name="T26" fmla="*/ 1020 w 1141"/>
              <a:gd name="T27" fmla="*/ 491 h 840"/>
              <a:gd name="T28" fmla="*/ 1141 w 1141"/>
              <a:gd name="T29" fmla="*/ 433 h 840"/>
              <a:gd name="T30" fmla="*/ 1052 w 1141"/>
              <a:gd name="T31" fmla="*/ 217 h 840"/>
              <a:gd name="T32" fmla="*/ 787 w 1141"/>
              <a:gd name="T33" fmla="*/ 152 h 840"/>
              <a:gd name="T34" fmla="*/ 743 w 1141"/>
              <a:gd name="T35" fmla="*/ 54 h 840"/>
              <a:gd name="T36" fmla="*/ 659 w 1141"/>
              <a:gd name="T37" fmla="*/ 0 h 840"/>
              <a:gd name="T38" fmla="*/ 261 w 1141"/>
              <a:gd name="T39" fmla="*/ 42 h 840"/>
              <a:gd name="T40" fmla="*/ 261 w 1141"/>
              <a:gd name="T41" fmla="*/ 42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41" h="840">
                <a:moveTo>
                  <a:pt x="261" y="42"/>
                </a:moveTo>
                <a:lnTo>
                  <a:pt x="75" y="168"/>
                </a:lnTo>
                <a:lnTo>
                  <a:pt x="21" y="263"/>
                </a:lnTo>
                <a:lnTo>
                  <a:pt x="0" y="438"/>
                </a:lnTo>
                <a:lnTo>
                  <a:pt x="51" y="603"/>
                </a:lnTo>
                <a:lnTo>
                  <a:pt x="152" y="678"/>
                </a:lnTo>
                <a:lnTo>
                  <a:pt x="152" y="782"/>
                </a:lnTo>
                <a:lnTo>
                  <a:pt x="224" y="826"/>
                </a:lnTo>
                <a:lnTo>
                  <a:pt x="433" y="840"/>
                </a:lnTo>
                <a:lnTo>
                  <a:pt x="768" y="808"/>
                </a:lnTo>
                <a:lnTo>
                  <a:pt x="812" y="771"/>
                </a:lnTo>
                <a:lnTo>
                  <a:pt x="826" y="477"/>
                </a:lnTo>
                <a:lnTo>
                  <a:pt x="929" y="508"/>
                </a:lnTo>
                <a:lnTo>
                  <a:pt x="1020" y="491"/>
                </a:lnTo>
                <a:lnTo>
                  <a:pt x="1141" y="433"/>
                </a:lnTo>
                <a:lnTo>
                  <a:pt x="1052" y="217"/>
                </a:lnTo>
                <a:lnTo>
                  <a:pt x="787" y="152"/>
                </a:lnTo>
                <a:lnTo>
                  <a:pt x="743" y="54"/>
                </a:lnTo>
                <a:lnTo>
                  <a:pt x="659" y="0"/>
                </a:lnTo>
                <a:lnTo>
                  <a:pt x="261" y="42"/>
                </a:lnTo>
                <a:lnTo>
                  <a:pt x="261" y="42"/>
                </a:lnTo>
                <a:close/>
              </a:path>
            </a:pathLst>
          </a:custGeom>
          <a:solidFill>
            <a:srgbClr val="708F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5" name="Freeform 22"/>
          <p:cNvSpPr/>
          <p:nvPr/>
        </p:nvSpPr>
        <p:spPr bwMode="auto">
          <a:xfrm>
            <a:off x="1508125" y="4244975"/>
            <a:ext cx="679450" cy="180975"/>
          </a:xfrm>
          <a:custGeom>
            <a:avLst/>
            <a:gdLst>
              <a:gd name="T0" fmla="*/ 0 w 428"/>
              <a:gd name="T1" fmla="*/ 49 h 114"/>
              <a:gd name="T2" fmla="*/ 5 w 428"/>
              <a:gd name="T3" fmla="*/ 53 h 114"/>
              <a:gd name="T4" fmla="*/ 10 w 428"/>
              <a:gd name="T5" fmla="*/ 56 h 114"/>
              <a:gd name="T6" fmla="*/ 17 w 428"/>
              <a:gd name="T7" fmla="*/ 60 h 114"/>
              <a:gd name="T8" fmla="*/ 24 w 428"/>
              <a:gd name="T9" fmla="*/ 67 h 114"/>
              <a:gd name="T10" fmla="*/ 33 w 428"/>
              <a:gd name="T11" fmla="*/ 74 h 114"/>
              <a:gd name="T12" fmla="*/ 44 w 428"/>
              <a:gd name="T13" fmla="*/ 79 h 114"/>
              <a:gd name="T14" fmla="*/ 58 w 428"/>
              <a:gd name="T15" fmla="*/ 86 h 114"/>
              <a:gd name="T16" fmla="*/ 68 w 428"/>
              <a:gd name="T17" fmla="*/ 91 h 114"/>
              <a:gd name="T18" fmla="*/ 75 w 428"/>
              <a:gd name="T19" fmla="*/ 93 h 114"/>
              <a:gd name="T20" fmla="*/ 82 w 428"/>
              <a:gd name="T21" fmla="*/ 98 h 114"/>
              <a:gd name="T22" fmla="*/ 91 w 428"/>
              <a:gd name="T23" fmla="*/ 100 h 114"/>
              <a:gd name="T24" fmla="*/ 98 w 428"/>
              <a:gd name="T25" fmla="*/ 102 h 114"/>
              <a:gd name="T26" fmla="*/ 107 w 428"/>
              <a:gd name="T27" fmla="*/ 105 h 114"/>
              <a:gd name="T28" fmla="*/ 114 w 428"/>
              <a:gd name="T29" fmla="*/ 107 h 114"/>
              <a:gd name="T30" fmla="*/ 124 w 428"/>
              <a:gd name="T31" fmla="*/ 109 h 114"/>
              <a:gd name="T32" fmla="*/ 133 w 428"/>
              <a:gd name="T33" fmla="*/ 109 h 114"/>
              <a:gd name="T34" fmla="*/ 142 w 428"/>
              <a:gd name="T35" fmla="*/ 112 h 114"/>
              <a:gd name="T36" fmla="*/ 154 w 428"/>
              <a:gd name="T37" fmla="*/ 112 h 114"/>
              <a:gd name="T38" fmla="*/ 163 w 428"/>
              <a:gd name="T39" fmla="*/ 114 h 114"/>
              <a:gd name="T40" fmla="*/ 172 w 428"/>
              <a:gd name="T41" fmla="*/ 114 h 114"/>
              <a:gd name="T42" fmla="*/ 184 w 428"/>
              <a:gd name="T43" fmla="*/ 114 h 114"/>
              <a:gd name="T44" fmla="*/ 193 w 428"/>
              <a:gd name="T45" fmla="*/ 112 h 114"/>
              <a:gd name="T46" fmla="*/ 205 w 428"/>
              <a:gd name="T47" fmla="*/ 112 h 114"/>
              <a:gd name="T48" fmla="*/ 214 w 428"/>
              <a:gd name="T49" fmla="*/ 109 h 114"/>
              <a:gd name="T50" fmla="*/ 226 w 428"/>
              <a:gd name="T51" fmla="*/ 107 h 114"/>
              <a:gd name="T52" fmla="*/ 235 w 428"/>
              <a:gd name="T53" fmla="*/ 105 h 114"/>
              <a:gd name="T54" fmla="*/ 247 w 428"/>
              <a:gd name="T55" fmla="*/ 102 h 114"/>
              <a:gd name="T56" fmla="*/ 256 w 428"/>
              <a:gd name="T57" fmla="*/ 100 h 114"/>
              <a:gd name="T58" fmla="*/ 268 w 428"/>
              <a:gd name="T59" fmla="*/ 95 h 114"/>
              <a:gd name="T60" fmla="*/ 277 w 428"/>
              <a:gd name="T61" fmla="*/ 91 h 114"/>
              <a:gd name="T62" fmla="*/ 289 w 428"/>
              <a:gd name="T63" fmla="*/ 86 h 114"/>
              <a:gd name="T64" fmla="*/ 298 w 428"/>
              <a:gd name="T65" fmla="*/ 81 h 114"/>
              <a:gd name="T66" fmla="*/ 307 w 428"/>
              <a:gd name="T67" fmla="*/ 77 h 114"/>
              <a:gd name="T68" fmla="*/ 317 w 428"/>
              <a:gd name="T69" fmla="*/ 72 h 114"/>
              <a:gd name="T70" fmla="*/ 326 w 428"/>
              <a:gd name="T71" fmla="*/ 67 h 114"/>
              <a:gd name="T72" fmla="*/ 335 w 428"/>
              <a:gd name="T73" fmla="*/ 63 h 114"/>
              <a:gd name="T74" fmla="*/ 345 w 428"/>
              <a:gd name="T75" fmla="*/ 58 h 114"/>
              <a:gd name="T76" fmla="*/ 354 w 428"/>
              <a:gd name="T77" fmla="*/ 53 h 114"/>
              <a:gd name="T78" fmla="*/ 361 w 428"/>
              <a:gd name="T79" fmla="*/ 49 h 114"/>
              <a:gd name="T80" fmla="*/ 370 w 428"/>
              <a:gd name="T81" fmla="*/ 42 h 114"/>
              <a:gd name="T82" fmla="*/ 377 w 428"/>
              <a:gd name="T83" fmla="*/ 37 h 114"/>
              <a:gd name="T84" fmla="*/ 384 w 428"/>
              <a:gd name="T85" fmla="*/ 35 h 114"/>
              <a:gd name="T86" fmla="*/ 391 w 428"/>
              <a:gd name="T87" fmla="*/ 28 h 114"/>
              <a:gd name="T88" fmla="*/ 401 w 428"/>
              <a:gd name="T89" fmla="*/ 23 h 114"/>
              <a:gd name="T90" fmla="*/ 410 w 428"/>
              <a:gd name="T91" fmla="*/ 16 h 114"/>
              <a:gd name="T92" fmla="*/ 419 w 428"/>
              <a:gd name="T93" fmla="*/ 9 h 114"/>
              <a:gd name="T94" fmla="*/ 426 w 428"/>
              <a:gd name="T95" fmla="*/ 5 h 114"/>
              <a:gd name="T96" fmla="*/ 70 w 428"/>
              <a:gd name="T97" fmla="*/ 0 h 114"/>
              <a:gd name="T98" fmla="*/ 0 w 428"/>
              <a:gd name="T99" fmla="*/ 49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28" h="114">
                <a:moveTo>
                  <a:pt x="0" y="49"/>
                </a:moveTo>
                <a:lnTo>
                  <a:pt x="0" y="49"/>
                </a:lnTo>
                <a:lnTo>
                  <a:pt x="3" y="51"/>
                </a:lnTo>
                <a:lnTo>
                  <a:pt x="5" y="53"/>
                </a:lnTo>
                <a:lnTo>
                  <a:pt x="7" y="56"/>
                </a:lnTo>
                <a:lnTo>
                  <a:pt x="10" y="56"/>
                </a:lnTo>
                <a:lnTo>
                  <a:pt x="14" y="60"/>
                </a:lnTo>
                <a:lnTo>
                  <a:pt x="17" y="60"/>
                </a:lnTo>
                <a:lnTo>
                  <a:pt x="21" y="65"/>
                </a:lnTo>
                <a:lnTo>
                  <a:pt x="24" y="67"/>
                </a:lnTo>
                <a:lnTo>
                  <a:pt x="28" y="70"/>
                </a:lnTo>
                <a:lnTo>
                  <a:pt x="33" y="74"/>
                </a:lnTo>
                <a:lnTo>
                  <a:pt x="40" y="77"/>
                </a:lnTo>
                <a:lnTo>
                  <a:pt x="44" y="79"/>
                </a:lnTo>
                <a:lnTo>
                  <a:pt x="51" y="84"/>
                </a:lnTo>
                <a:lnTo>
                  <a:pt x="58" y="86"/>
                </a:lnTo>
                <a:lnTo>
                  <a:pt x="63" y="91"/>
                </a:lnTo>
                <a:lnTo>
                  <a:pt x="68" y="91"/>
                </a:lnTo>
                <a:lnTo>
                  <a:pt x="70" y="93"/>
                </a:lnTo>
                <a:lnTo>
                  <a:pt x="75" y="93"/>
                </a:lnTo>
                <a:lnTo>
                  <a:pt x="79" y="95"/>
                </a:lnTo>
                <a:lnTo>
                  <a:pt x="82" y="98"/>
                </a:lnTo>
                <a:lnTo>
                  <a:pt x="86" y="98"/>
                </a:lnTo>
                <a:lnTo>
                  <a:pt x="91" y="100"/>
                </a:lnTo>
                <a:lnTo>
                  <a:pt x="93" y="100"/>
                </a:lnTo>
                <a:lnTo>
                  <a:pt x="98" y="102"/>
                </a:lnTo>
                <a:lnTo>
                  <a:pt x="103" y="102"/>
                </a:lnTo>
                <a:lnTo>
                  <a:pt x="107" y="105"/>
                </a:lnTo>
                <a:lnTo>
                  <a:pt x="112" y="107"/>
                </a:lnTo>
                <a:lnTo>
                  <a:pt x="114" y="107"/>
                </a:lnTo>
                <a:lnTo>
                  <a:pt x="119" y="107"/>
                </a:lnTo>
                <a:lnTo>
                  <a:pt x="124" y="109"/>
                </a:lnTo>
                <a:lnTo>
                  <a:pt x="128" y="109"/>
                </a:lnTo>
                <a:lnTo>
                  <a:pt x="133" y="109"/>
                </a:lnTo>
                <a:lnTo>
                  <a:pt x="138" y="112"/>
                </a:lnTo>
                <a:lnTo>
                  <a:pt x="142" y="112"/>
                </a:lnTo>
                <a:lnTo>
                  <a:pt x="149" y="112"/>
                </a:lnTo>
                <a:lnTo>
                  <a:pt x="154" y="112"/>
                </a:lnTo>
                <a:lnTo>
                  <a:pt x="159" y="114"/>
                </a:lnTo>
                <a:lnTo>
                  <a:pt x="163" y="114"/>
                </a:lnTo>
                <a:lnTo>
                  <a:pt x="168" y="114"/>
                </a:lnTo>
                <a:lnTo>
                  <a:pt x="172" y="114"/>
                </a:lnTo>
                <a:lnTo>
                  <a:pt x="177" y="114"/>
                </a:lnTo>
                <a:lnTo>
                  <a:pt x="184" y="114"/>
                </a:lnTo>
                <a:lnTo>
                  <a:pt x="189" y="114"/>
                </a:lnTo>
                <a:lnTo>
                  <a:pt x="193" y="112"/>
                </a:lnTo>
                <a:lnTo>
                  <a:pt x="200" y="112"/>
                </a:lnTo>
                <a:lnTo>
                  <a:pt x="205" y="112"/>
                </a:lnTo>
                <a:lnTo>
                  <a:pt x="210" y="112"/>
                </a:lnTo>
                <a:lnTo>
                  <a:pt x="214" y="109"/>
                </a:lnTo>
                <a:lnTo>
                  <a:pt x="221" y="109"/>
                </a:lnTo>
                <a:lnTo>
                  <a:pt x="226" y="107"/>
                </a:lnTo>
                <a:lnTo>
                  <a:pt x="231" y="107"/>
                </a:lnTo>
                <a:lnTo>
                  <a:pt x="235" y="105"/>
                </a:lnTo>
                <a:lnTo>
                  <a:pt x="242" y="105"/>
                </a:lnTo>
                <a:lnTo>
                  <a:pt x="247" y="102"/>
                </a:lnTo>
                <a:lnTo>
                  <a:pt x="252" y="100"/>
                </a:lnTo>
                <a:lnTo>
                  <a:pt x="256" y="100"/>
                </a:lnTo>
                <a:lnTo>
                  <a:pt x="263" y="98"/>
                </a:lnTo>
                <a:lnTo>
                  <a:pt x="268" y="95"/>
                </a:lnTo>
                <a:lnTo>
                  <a:pt x="273" y="93"/>
                </a:lnTo>
                <a:lnTo>
                  <a:pt x="277" y="91"/>
                </a:lnTo>
                <a:lnTo>
                  <a:pt x="284" y="88"/>
                </a:lnTo>
                <a:lnTo>
                  <a:pt x="289" y="86"/>
                </a:lnTo>
                <a:lnTo>
                  <a:pt x="293" y="86"/>
                </a:lnTo>
                <a:lnTo>
                  <a:pt x="298" y="81"/>
                </a:lnTo>
                <a:lnTo>
                  <a:pt x="303" y="79"/>
                </a:lnTo>
                <a:lnTo>
                  <a:pt x="307" y="77"/>
                </a:lnTo>
                <a:lnTo>
                  <a:pt x="312" y="74"/>
                </a:lnTo>
                <a:lnTo>
                  <a:pt x="317" y="72"/>
                </a:lnTo>
                <a:lnTo>
                  <a:pt x="321" y="70"/>
                </a:lnTo>
                <a:lnTo>
                  <a:pt x="326" y="67"/>
                </a:lnTo>
                <a:lnTo>
                  <a:pt x="333" y="65"/>
                </a:lnTo>
                <a:lnTo>
                  <a:pt x="335" y="63"/>
                </a:lnTo>
                <a:lnTo>
                  <a:pt x="340" y="60"/>
                </a:lnTo>
                <a:lnTo>
                  <a:pt x="345" y="58"/>
                </a:lnTo>
                <a:lnTo>
                  <a:pt x="349" y="56"/>
                </a:lnTo>
                <a:lnTo>
                  <a:pt x="354" y="53"/>
                </a:lnTo>
                <a:lnTo>
                  <a:pt x="359" y="51"/>
                </a:lnTo>
                <a:lnTo>
                  <a:pt x="361" y="49"/>
                </a:lnTo>
                <a:lnTo>
                  <a:pt x="366" y="46"/>
                </a:lnTo>
                <a:lnTo>
                  <a:pt x="370" y="42"/>
                </a:lnTo>
                <a:lnTo>
                  <a:pt x="373" y="42"/>
                </a:lnTo>
                <a:lnTo>
                  <a:pt x="377" y="37"/>
                </a:lnTo>
                <a:lnTo>
                  <a:pt x="382" y="37"/>
                </a:lnTo>
                <a:lnTo>
                  <a:pt x="384" y="35"/>
                </a:lnTo>
                <a:lnTo>
                  <a:pt x="389" y="33"/>
                </a:lnTo>
                <a:lnTo>
                  <a:pt x="391" y="28"/>
                </a:lnTo>
                <a:lnTo>
                  <a:pt x="394" y="28"/>
                </a:lnTo>
                <a:lnTo>
                  <a:pt x="401" y="23"/>
                </a:lnTo>
                <a:lnTo>
                  <a:pt x="405" y="21"/>
                </a:lnTo>
                <a:lnTo>
                  <a:pt x="410" y="16"/>
                </a:lnTo>
                <a:lnTo>
                  <a:pt x="415" y="14"/>
                </a:lnTo>
                <a:lnTo>
                  <a:pt x="419" y="9"/>
                </a:lnTo>
                <a:lnTo>
                  <a:pt x="421" y="9"/>
                </a:lnTo>
                <a:lnTo>
                  <a:pt x="426" y="5"/>
                </a:lnTo>
                <a:lnTo>
                  <a:pt x="428" y="5"/>
                </a:lnTo>
                <a:lnTo>
                  <a:pt x="70" y="0"/>
                </a:lnTo>
                <a:lnTo>
                  <a:pt x="0" y="49"/>
                </a:lnTo>
                <a:lnTo>
                  <a:pt x="0" y="49"/>
                </a:lnTo>
                <a:close/>
              </a:path>
            </a:pathLst>
          </a:custGeom>
          <a:solidFill>
            <a:srgbClr val="5266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6" name="Freeform 23"/>
          <p:cNvSpPr/>
          <p:nvPr/>
        </p:nvSpPr>
        <p:spPr bwMode="auto">
          <a:xfrm>
            <a:off x="2000250" y="4791075"/>
            <a:ext cx="365125" cy="476250"/>
          </a:xfrm>
          <a:custGeom>
            <a:avLst/>
            <a:gdLst>
              <a:gd name="T0" fmla="*/ 0 w 230"/>
              <a:gd name="T1" fmla="*/ 75 h 300"/>
              <a:gd name="T2" fmla="*/ 105 w 230"/>
              <a:gd name="T3" fmla="*/ 0 h 300"/>
              <a:gd name="T4" fmla="*/ 156 w 230"/>
              <a:gd name="T5" fmla="*/ 26 h 300"/>
              <a:gd name="T6" fmla="*/ 214 w 230"/>
              <a:gd name="T7" fmla="*/ 19 h 300"/>
              <a:gd name="T8" fmla="*/ 230 w 230"/>
              <a:gd name="T9" fmla="*/ 184 h 300"/>
              <a:gd name="T10" fmla="*/ 202 w 230"/>
              <a:gd name="T11" fmla="*/ 207 h 300"/>
              <a:gd name="T12" fmla="*/ 202 w 230"/>
              <a:gd name="T13" fmla="*/ 266 h 300"/>
              <a:gd name="T14" fmla="*/ 114 w 230"/>
              <a:gd name="T15" fmla="*/ 300 h 300"/>
              <a:gd name="T16" fmla="*/ 0 w 230"/>
              <a:gd name="T17" fmla="*/ 259 h 300"/>
              <a:gd name="T18" fmla="*/ 0 w 230"/>
              <a:gd name="T19" fmla="*/ 75 h 300"/>
              <a:gd name="T20" fmla="*/ 0 w 230"/>
              <a:gd name="T21" fmla="*/ 75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0" h="300">
                <a:moveTo>
                  <a:pt x="0" y="75"/>
                </a:moveTo>
                <a:lnTo>
                  <a:pt x="105" y="0"/>
                </a:lnTo>
                <a:lnTo>
                  <a:pt x="156" y="26"/>
                </a:lnTo>
                <a:lnTo>
                  <a:pt x="214" y="19"/>
                </a:lnTo>
                <a:lnTo>
                  <a:pt x="230" y="184"/>
                </a:lnTo>
                <a:lnTo>
                  <a:pt x="202" y="207"/>
                </a:lnTo>
                <a:lnTo>
                  <a:pt x="202" y="266"/>
                </a:lnTo>
                <a:lnTo>
                  <a:pt x="114" y="300"/>
                </a:lnTo>
                <a:lnTo>
                  <a:pt x="0" y="259"/>
                </a:lnTo>
                <a:lnTo>
                  <a:pt x="0" y="75"/>
                </a:lnTo>
                <a:lnTo>
                  <a:pt x="0" y="75"/>
                </a:lnTo>
                <a:close/>
              </a:path>
            </a:pathLst>
          </a:custGeom>
          <a:solidFill>
            <a:srgbClr val="CC8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7" name="Freeform 24"/>
          <p:cNvSpPr/>
          <p:nvPr/>
        </p:nvSpPr>
        <p:spPr bwMode="auto">
          <a:xfrm>
            <a:off x="2927350" y="4389438"/>
            <a:ext cx="512763" cy="431800"/>
          </a:xfrm>
          <a:custGeom>
            <a:avLst/>
            <a:gdLst>
              <a:gd name="T0" fmla="*/ 2 w 323"/>
              <a:gd name="T1" fmla="*/ 42 h 272"/>
              <a:gd name="T2" fmla="*/ 79 w 323"/>
              <a:gd name="T3" fmla="*/ 0 h 272"/>
              <a:gd name="T4" fmla="*/ 188 w 323"/>
              <a:gd name="T5" fmla="*/ 28 h 272"/>
              <a:gd name="T6" fmla="*/ 291 w 323"/>
              <a:gd name="T7" fmla="*/ 14 h 272"/>
              <a:gd name="T8" fmla="*/ 323 w 323"/>
              <a:gd name="T9" fmla="*/ 49 h 272"/>
              <a:gd name="T10" fmla="*/ 309 w 323"/>
              <a:gd name="T11" fmla="*/ 146 h 272"/>
              <a:gd name="T12" fmla="*/ 302 w 323"/>
              <a:gd name="T13" fmla="*/ 204 h 272"/>
              <a:gd name="T14" fmla="*/ 261 w 323"/>
              <a:gd name="T15" fmla="*/ 216 h 272"/>
              <a:gd name="T16" fmla="*/ 235 w 323"/>
              <a:gd name="T17" fmla="*/ 265 h 272"/>
              <a:gd name="T18" fmla="*/ 191 w 323"/>
              <a:gd name="T19" fmla="*/ 267 h 272"/>
              <a:gd name="T20" fmla="*/ 142 w 323"/>
              <a:gd name="T21" fmla="*/ 246 h 272"/>
              <a:gd name="T22" fmla="*/ 100 w 323"/>
              <a:gd name="T23" fmla="*/ 272 h 272"/>
              <a:gd name="T24" fmla="*/ 0 w 323"/>
              <a:gd name="T25" fmla="*/ 179 h 272"/>
              <a:gd name="T26" fmla="*/ 2 w 323"/>
              <a:gd name="T27" fmla="*/ 42 h 272"/>
              <a:gd name="T28" fmla="*/ 2 w 323"/>
              <a:gd name="T29" fmla="*/ 4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3" h="272">
                <a:moveTo>
                  <a:pt x="2" y="42"/>
                </a:moveTo>
                <a:lnTo>
                  <a:pt x="79" y="0"/>
                </a:lnTo>
                <a:lnTo>
                  <a:pt x="188" y="28"/>
                </a:lnTo>
                <a:lnTo>
                  <a:pt x="291" y="14"/>
                </a:lnTo>
                <a:lnTo>
                  <a:pt x="323" y="49"/>
                </a:lnTo>
                <a:lnTo>
                  <a:pt x="309" y="146"/>
                </a:lnTo>
                <a:lnTo>
                  <a:pt x="302" y="204"/>
                </a:lnTo>
                <a:lnTo>
                  <a:pt x="261" y="216"/>
                </a:lnTo>
                <a:lnTo>
                  <a:pt x="235" y="265"/>
                </a:lnTo>
                <a:lnTo>
                  <a:pt x="191" y="267"/>
                </a:lnTo>
                <a:lnTo>
                  <a:pt x="142" y="246"/>
                </a:lnTo>
                <a:lnTo>
                  <a:pt x="100" y="272"/>
                </a:lnTo>
                <a:lnTo>
                  <a:pt x="0" y="179"/>
                </a:lnTo>
                <a:lnTo>
                  <a:pt x="2" y="42"/>
                </a:lnTo>
                <a:lnTo>
                  <a:pt x="2" y="42"/>
                </a:lnTo>
                <a:close/>
              </a:path>
            </a:pathLst>
          </a:custGeom>
          <a:solidFill>
            <a:srgbClr val="CC8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8" name="Freeform 25"/>
          <p:cNvSpPr/>
          <p:nvPr/>
        </p:nvSpPr>
        <p:spPr bwMode="auto">
          <a:xfrm>
            <a:off x="1216025" y="3014663"/>
            <a:ext cx="1293813" cy="1274762"/>
          </a:xfrm>
          <a:custGeom>
            <a:avLst/>
            <a:gdLst>
              <a:gd name="T0" fmla="*/ 52 w 815"/>
              <a:gd name="T1" fmla="*/ 447 h 803"/>
              <a:gd name="T2" fmla="*/ 42 w 815"/>
              <a:gd name="T3" fmla="*/ 491 h 803"/>
              <a:gd name="T4" fmla="*/ 3 w 815"/>
              <a:gd name="T5" fmla="*/ 540 h 803"/>
              <a:gd name="T6" fmla="*/ 0 w 815"/>
              <a:gd name="T7" fmla="*/ 617 h 803"/>
              <a:gd name="T8" fmla="*/ 26 w 815"/>
              <a:gd name="T9" fmla="*/ 663 h 803"/>
              <a:gd name="T10" fmla="*/ 89 w 815"/>
              <a:gd name="T11" fmla="*/ 687 h 803"/>
              <a:gd name="T12" fmla="*/ 138 w 815"/>
              <a:gd name="T13" fmla="*/ 673 h 803"/>
              <a:gd name="T14" fmla="*/ 247 w 815"/>
              <a:gd name="T15" fmla="*/ 759 h 803"/>
              <a:gd name="T16" fmla="*/ 377 w 815"/>
              <a:gd name="T17" fmla="*/ 803 h 803"/>
              <a:gd name="T18" fmla="*/ 796 w 815"/>
              <a:gd name="T19" fmla="*/ 559 h 803"/>
              <a:gd name="T20" fmla="*/ 815 w 815"/>
              <a:gd name="T21" fmla="*/ 286 h 803"/>
              <a:gd name="T22" fmla="*/ 780 w 815"/>
              <a:gd name="T23" fmla="*/ 212 h 803"/>
              <a:gd name="T24" fmla="*/ 519 w 815"/>
              <a:gd name="T25" fmla="*/ 0 h 803"/>
              <a:gd name="T26" fmla="*/ 49 w 815"/>
              <a:gd name="T27" fmla="*/ 191 h 803"/>
              <a:gd name="T28" fmla="*/ 52 w 815"/>
              <a:gd name="T29" fmla="*/ 447 h 803"/>
              <a:gd name="T30" fmla="*/ 52 w 815"/>
              <a:gd name="T31" fmla="*/ 447 h 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15" h="803">
                <a:moveTo>
                  <a:pt x="52" y="447"/>
                </a:moveTo>
                <a:lnTo>
                  <a:pt x="42" y="491"/>
                </a:lnTo>
                <a:lnTo>
                  <a:pt x="3" y="540"/>
                </a:lnTo>
                <a:lnTo>
                  <a:pt x="0" y="617"/>
                </a:lnTo>
                <a:lnTo>
                  <a:pt x="26" y="663"/>
                </a:lnTo>
                <a:lnTo>
                  <a:pt x="89" y="687"/>
                </a:lnTo>
                <a:lnTo>
                  <a:pt x="138" y="673"/>
                </a:lnTo>
                <a:lnTo>
                  <a:pt x="247" y="759"/>
                </a:lnTo>
                <a:lnTo>
                  <a:pt x="377" y="803"/>
                </a:lnTo>
                <a:lnTo>
                  <a:pt x="796" y="559"/>
                </a:lnTo>
                <a:lnTo>
                  <a:pt x="815" y="286"/>
                </a:lnTo>
                <a:lnTo>
                  <a:pt x="780" y="212"/>
                </a:lnTo>
                <a:lnTo>
                  <a:pt x="519" y="0"/>
                </a:lnTo>
                <a:lnTo>
                  <a:pt x="49" y="191"/>
                </a:lnTo>
                <a:lnTo>
                  <a:pt x="52" y="447"/>
                </a:lnTo>
                <a:lnTo>
                  <a:pt x="52" y="447"/>
                </a:lnTo>
                <a:close/>
              </a:path>
            </a:pathLst>
          </a:custGeom>
          <a:solidFill>
            <a:srgbClr val="CC8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9" name="Freeform 26"/>
          <p:cNvSpPr/>
          <p:nvPr/>
        </p:nvSpPr>
        <p:spPr bwMode="auto">
          <a:xfrm>
            <a:off x="1512888" y="3100388"/>
            <a:ext cx="952500" cy="1189037"/>
          </a:xfrm>
          <a:custGeom>
            <a:avLst/>
            <a:gdLst>
              <a:gd name="T0" fmla="*/ 41 w 600"/>
              <a:gd name="T1" fmla="*/ 83 h 749"/>
              <a:gd name="T2" fmla="*/ 34 w 600"/>
              <a:gd name="T3" fmla="*/ 102 h 749"/>
              <a:gd name="T4" fmla="*/ 30 w 600"/>
              <a:gd name="T5" fmla="*/ 116 h 749"/>
              <a:gd name="T6" fmla="*/ 25 w 600"/>
              <a:gd name="T7" fmla="*/ 135 h 749"/>
              <a:gd name="T8" fmla="*/ 21 w 600"/>
              <a:gd name="T9" fmla="*/ 156 h 749"/>
              <a:gd name="T10" fmla="*/ 16 w 600"/>
              <a:gd name="T11" fmla="*/ 179 h 749"/>
              <a:gd name="T12" fmla="*/ 11 w 600"/>
              <a:gd name="T13" fmla="*/ 207 h 749"/>
              <a:gd name="T14" fmla="*/ 7 w 600"/>
              <a:gd name="T15" fmla="*/ 232 h 749"/>
              <a:gd name="T16" fmla="*/ 2 w 600"/>
              <a:gd name="T17" fmla="*/ 263 h 749"/>
              <a:gd name="T18" fmla="*/ 0 w 600"/>
              <a:gd name="T19" fmla="*/ 293 h 749"/>
              <a:gd name="T20" fmla="*/ 0 w 600"/>
              <a:gd name="T21" fmla="*/ 323 h 749"/>
              <a:gd name="T22" fmla="*/ 0 w 600"/>
              <a:gd name="T23" fmla="*/ 353 h 749"/>
              <a:gd name="T24" fmla="*/ 2 w 600"/>
              <a:gd name="T25" fmla="*/ 386 h 749"/>
              <a:gd name="T26" fmla="*/ 7 w 600"/>
              <a:gd name="T27" fmla="*/ 416 h 749"/>
              <a:gd name="T28" fmla="*/ 14 w 600"/>
              <a:gd name="T29" fmla="*/ 446 h 749"/>
              <a:gd name="T30" fmla="*/ 23 w 600"/>
              <a:gd name="T31" fmla="*/ 477 h 749"/>
              <a:gd name="T32" fmla="*/ 32 w 600"/>
              <a:gd name="T33" fmla="*/ 505 h 749"/>
              <a:gd name="T34" fmla="*/ 46 w 600"/>
              <a:gd name="T35" fmla="*/ 532 h 749"/>
              <a:gd name="T36" fmla="*/ 60 w 600"/>
              <a:gd name="T37" fmla="*/ 560 h 749"/>
              <a:gd name="T38" fmla="*/ 74 w 600"/>
              <a:gd name="T39" fmla="*/ 586 h 749"/>
              <a:gd name="T40" fmla="*/ 88 w 600"/>
              <a:gd name="T41" fmla="*/ 609 h 749"/>
              <a:gd name="T42" fmla="*/ 104 w 600"/>
              <a:gd name="T43" fmla="*/ 633 h 749"/>
              <a:gd name="T44" fmla="*/ 118 w 600"/>
              <a:gd name="T45" fmla="*/ 653 h 749"/>
              <a:gd name="T46" fmla="*/ 135 w 600"/>
              <a:gd name="T47" fmla="*/ 672 h 749"/>
              <a:gd name="T48" fmla="*/ 146 w 600"/>
              <a:gd name="T49" fmla="*/ 691 h 749"/>
              <a:gd name="T50" fmla="*/ 160 w 600"/>
              <a:gd name="T51" fmla="*/ 705 h 749"/>
              <a:gd name="T52" fmla="*/ 172 w 600"/>
              <a:gd name="T53" fmla="*/ 721 h 749"/>
              <a:gd name="T54" fmla="*/ 186 w 600"/>
              <a:gd name="T55" fmla="*/ 737 h 749"/>
              <a:gd name="T56" fmla="*/ 265 w 600"/>
              <a:gd name="T57" fmla="*/ 749 h 749"/>
              <a:gd name="T58" fmla="*/ 593 w 600"/>
              <a:gd name="T59" fmla="*/ 537 h 749"/>
              <a:gd name="T60" fmla="*/ 593 w 600"/>
              <a:gd name="T61" fmla="*/ 525 h 749"/>
              <a:gd name="T62" fmla="*/ 595 w 600"/>
              <a:gd name="T63" fmla="*/ 512 h 749"/>
              <a:gd name="T64" fmla="*/ 595 w 600"/>
              <a:gd name="T65" fmla="*/ 495 h 749"/>
              <a:gd name="T66" fmla="*/ 598 w 600"/>
              <a:gd name="T67" fmla="*/ 474 h 749"/>
              <a:gd name="T68" fmla="*/ 598 w 600"/>
              <a:gd name="T69" fmla="*/ 453 h 749"/>
              <a:gd name="T70" fmla="*/ 600 w 600"/>
              <a:gd name="T71" fmla="*/ 428 h 749"/>
              <a:gd name="T72" fmla="*/ 600 w 600"/>
              <a:gd name="T73" fmla="*/ 402 h 749"/>
              <a:gd name="T74" fmla="*/ 600 w 600"/>
              <a:gd name="T75" fmla="*/ 374 h 749"/>
              <a:gd name="T76" fmla="*/ 598 w 600"/>
              <a:gd name="T77" fmla="*/ 346 h 749"/>
              <a:gd name="T78" fmla="*/ 595 w 600"/>
              <a:gd name="T79" fmla="*/ 318 h 749"/>
              <a:gd name="T80" fmla="*/ 591 w 600"/>
              <a:gd name="T81" fmla="*/ 293 h 749"/>
              <a:gd name="T82" fmla="*/ 584 w 600"/>
              <a:gd name="T83" fmla="*/ 265 h 749"/>
              <a:gd name="T84" fmla="*/ 577 w 600"/>
              <a:gd name="T85" fmla="*/ 242 h 749"/>
              <a:gd name="T86" fmla="*/ 567 w 600"/>
              <a:gd name="T87" fmla="*/ 221 h 749"/>
              <a:gd name="T88" fmla="*/ 556 w 600"/>
              <a:gd name="T89" fmla="*/ 200 h 749"/>
              <a:gd name="T90" fmla="*/ 542 w 600"/>
              <a:gd name="T91" fmla="*/ 181 h 749"/>
              <a:gd name="T92" fmla="*/ 526 w 600"/>
              <a:gd name="T93" fmla="*/ 163 h 749"/>
              <a:gd name="T94" fmla="*/ 512 w 600"/>
              <a:gd name="T95" fmla="*/ 144 h 749"/>
              <a:gd name="T96" fmla="*/ 495 w 600"/>
              <a:gd name="T97" fmla="*/ 125 h 749"/>
              <a:gd name="T98" fmla="*/ 477 w 600"/>
              <a:gd name="T99" fmla="*/ 109 h 749"/>
              <a:gd name="T100" fmla="*/ 460 w 600"/>
              <a:gd name="T101" fmla="*/ 93 h 749"/>
              <a:gd name="T102" fmla="*/ 444 w 600"/>
              <a:gd name="T103" fmla="*/ 76 h 749"/>
              <a:gd name="T104" fmla="*/ 428 w 600"/>
              <a:gd name="T105" fmla="*/ 62 h 749"/>
              <a:gd name="T106" fmla="*/ 412 w 600"/>
              <a:gd name="T107" fmla="*/ 49 h 749"/>
              <a:gd name="T108" fmla="*/ 398 w 600"/>
              <a:gd name="T109" fmla="*/ 35 h 749"/>
              <a:gd name="T110" fmla="*/ 381 w 600"/>
              <a:gd name="T111" fmla="*/ 21 h 749"/>
              <a:gd name="T112" fmla="*/ 363 w 600"/>
              <a:gd name="T113" fmla="*/ 7 h 749"/>
              <a:gd name="T114" fmla="*/ 44 w 600"/>
              <a:gd name="T115" fmla="*/ 81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00" h="749">
                <a:moveTo>
                  <a:pt x="44" y="81"/>
                </a:moveTo>
                <a:lnTo>
                  <a:pt x="44" y="81"/>
                </a:lnTo>
                <a:lnTo>
                  <a:pt x="41" y="81"/>
                </a:lnTo>
                <a:lnTo>
                  <a:pt x="41" y="83"/>
                </a:lnTo>
                <a:lnTo>
                  <a:pt x="39" y="88"/>
                </a:lnTo>
                <a:lnTo>
                  <a:pt x="39" y="93"/>
                </a:lnTo>
                <a:lnTo>
                  <a:pt x="37" y="100"/>
                </a:lnTo>
                <a:lnTo>
                  <a:pt x="34" y="102"/>
                </a:lnTo>
                <a:lnTo>
                  <a:pt x="34" y="107"/>
                </a:lnTo>
                <a:lnTo>
                  <a:pt x="32" y="109"/>
                </a:lnTo>
                <a:lnTo>
                  <a:pt x="32" y="114"/>
                </a:lnTo>
                <a:lnTo>
                  <a:pt x="30" y="116"/>
                </a:lnTo>
                <a:lnTo>
                  <a:pt x="30" y="121"/>
                </a:lnTo>
                <a:lnTo>
                  <a:pt x="28" y="125"/>
                </a:lnTo>
                <a:lnTo>
                  <a:pt x="28" y="130"/>
                </a:lnTo>
                <a:lnTo>
                  <a:pt x="25" y="135"/>
                </a:lnTo>
                <a:lnTo>
                  <a:pt x="25" y="139"/>
                </a:lnTo>
                <a:lnTo>
                  <a:pt x="23" y="144"/>
                </a:lnTo>
                <a:lnTo>
                  <a:pt x="23" y="151"/>
                </a:lnTo>
                <a:lnTo>
                  <a:pt x="21" y="156"/>
                </a:lnTo>
                <a:lnTo>
                  <a:pt x="21" y="160"/>
                </a:lnTo>
                <a:lnTo>
                  <a:pt x="18" y="167"/>
                </a:lnTo>
                <a:lnTo>
                  <a:pt x="18" y="174"/>
                </a:lnTo>
                <a:lnTo>
                  <a:pt x="16" y="179"/>
                </a:lnTo>
                <a:lnTo>
                  <a:pt x="14" y="186"/>
                </a:lnTo>
                <a:lnTo>
                  <a:pt x="14" y="193"/>
                </a:lnTo>
                <a:lnTo>
                  <a:pt x="14" y="200"/>
                </a:lnTo>
                <a:lnTo>
                  <a:pt x="11" y="207"/>
                </a:lnTo>
                <a:lnTo>
                  <a:pt x="9" y="211"/>
                </a:lnTo>
                <a:lnTo>
                  <a:pt x="9" y="218"/>
                </a:lnTo>
                <a:lnTo>
                  <a:pt x="7" y="225"/>
                </a:lnTo>
                <a:lnTo>
                  <a:pt x="7" y="232"/>
                </a:lnTo>
                <a:lnTo>
                  <a:pt x="7" y="239"/>
                </a:lnTo>
                <a:lnTo>
                  <a:pt x="4" y="246"/>
                </a:lnTo>
                <a:lnTo>
                  <a:pt x="4" y="256"/>
                </a:lnTo>
                <a:lnTo>
                  <a:pt x="2" y="263"/>
                </a:lnTo>
                <a:lnTo>
                  <a:pt x="2" y="270"/>
                </a:lnTo>
                <a:lnTo>
                  <a:pt x="2" y="277"/>
                </a:lnTo>
                <a:lnTo>
                  <a:pt x="2" y="284"/>
                </a:lnTo>
                <a:lnTo>
                  <a:pt x="0" y="293"/>
                </a:lnTo>
                <a:lnTo>
                  <a:pt x="0" y="300"/>
                </a:lnTo>
                <a:lnTo>
                  <a:pt x="0" y="307"/>
                </a:lnTo>
                <a:lnTo>
                  <a:pt x="0" y="316"/>
                </a:lnTo>
                <a:lnTo>
                  <a:pt x="0" y="323"/>
                </a:lnTo>
                <a:lnTo>
                  <a:pt x="0" y="330"/>
                </a:lnTo>
                <a:lnTo>
                  <a:pt x="0" y="339"/>
                </a:lnTo>
                <a:lnTo>
                  <a:pt x="0" y="346"/>
                </a:lnTo>
                <a:lnTo>
                  <a:pt x="0" y="353"/>
                </a:lnTo>
                <a:lnTo>
                  <a:pt x="0" y="363"/>
                </a:lnTo>
                <a:lnTo>
                  <a:pt x="0" y="370"/>
                </a:lnTo>
                <a:lnTo>
                  <a:pt x="2" y="377"/>
                </a:lnTo>
                <a:lnTo>
                  <a:pt x="2" y="386"/>
                </a:lnTo>
                <a:lnTo>
                  <a:pt x="4" y="393"/>
                </a:lnTo>
                <a:lnTo>
                  <a:pt x="4" y="400"/>
                </a:lnTo>
                <a:lnTo>
                  <a:pt x="7" y="409"/>
                </a:lnTo>
                <a:lnTo>
                  <a:pt x="7" y="416"/>
                </a:lnTo>
                <a:lnTo>
                  <a:pt x="9" y="423"/>
                </a:lnTo>
                <a:lnTo>
                  <a:pt x="11" y="432"/>
                </a:lnTo>
                <a:lnTo>
                  <a:pt x="14" y="439"/>
                </a:lnTo>
                <a:lnTo>
                  <a:pt x="14" y="446"/>
                </a:lnTo>
                <a:lnTo>
                  <a:pt x="16" y="453"/>
                </a:lnTo>
                <a:lnTo>
                  <a:pt x="18" y="460"/>
                </a:lnTo>
                <a:lnTo>
                  <a:pt x="21" y="470"/>
                </a:lnTo>
                <a:lnTo>
                  <a:pt x="23" y="477"/>
                </a:lnTo>
                <a:lnTo>
                  <a:pt x="25" y="484"/>
                </a:lnTo>
                <a:lnTo>
                  <a:pt x="28" y="491"/>
                </a:lnTo>
                <a:lnTo>
                  <a:pt x="30" y="498"/>
                </a:lnTo>
                <a:lnTo>
                  <a:pt x="32" y="505"/>
                </a:lnTo>
                <a:lnTo>
                  <a:pt x="37" y="512"/>
                </a:lnTo>
                <a:lnTo>
                  <a:pt x="39" y="519"/>
                </a:lnTo>
                <a:lnTo>
                  <a:pt x="41" y="525"/>
                </a:lnTo>
                <a:lnTo>
                  <a:pt x="46" y="532"/>
                </a:lnTo>
                <a:lnTo>
                  <a:pt x="48" y="539"/>
                </a:lnTo>
                <a:lnTo>
                  <a:pt x="53" y="546"/>
                </a:lnTo>
                <a:lnTo>
                  <a:pt x="55" y="553"/>
                </a:lnTo>
                <a:lnTo>
                  <a:pt x="60" y="560"/>
                </a:lnTo>
                <a:lnTo>
                  <a:pt x="62" y="565"/>
                </a:lnTo>
                <a:lnTo>
                  <a:pt x="67" y="572"/>
                </a:lnTo>
                <a:lnTo>
                  <a:pt x="69" y="579"/>
                </a:lnTo>
                <a:lnTo>
                  <a:pt x="74" y="586"/>
                </a:lnTo>
                <a:lnTo>
                  <a:pt x="79" y="591"/>
                </a:lnTo>
                <a:lnTo>
                  <a:pt x="81" y="598"/>
                </a:lnTo>
                <a:lnTo>
                  <a:pt x="86" y="605"/>
                </a:lnTo>
                <a:lnTo>
                  <a:pt x="88" y="609"/>
                </a:lnTo>
                <a:lnTo>
                  <a:pt x="93" y="616"/>
                </a:lnTo>
                <a:lnTo>
                  <a:pt x="97" y="621"/>
                </a:lnTo>
                <a:lnTo>
                  <a:pt x="100" y="628"/>
                </a:lnTo>
                <a:lnTo>
                  <a:pt x="104" y="633"/>
                </a:lnTo>
                <a:lnTo>
                  <a:pt x="107" y="640"/>
                </a:lnTo>
                <a:lnTo>
                  <a:pt x="111" y="644"/>
                </a:lnTo>
                <a:lnTo>
                  <a:pt x="116" y="649"/>
                </a:lnTo>
                <a:lnTo>
                  <a:pt x="118" y="653"/>
                </a:lnTo>
                <a:lnTo>
                  <a:pt x="123" y="658"/>
                </a:lnTo>
                <a:lnTo>
                  <a:pt x="128" y="663"/>
                </a:lnTo>
                <a:lnTo>
                  <a:pt x="130" y="670"/>
                </a:lnTo>
                <a:lnTo>
                  <a:pt x="135" y="672"/>
                </a:lnTo>
                <a:lnTo>
                  <a:pt x="137" y="679"/>
                </a:lnTo>
                <a:lnTo>
                  <a:pt x="142" y="681"/>
                </a:lnTo>
                <a:lnTo>
                  <a:pt x="144" y="686"/>
                </a:lnTo>
                <a:lnTo>
                  <a:pt x="146" y="691"/>
                </a:lnTo>
                <a:lnTo>
                  <a:pt x="151" y="695"/>
                </a:lnTo>
                <a:lnTo>
                  <a:pt x="153" y="698"/>
                </a:lnTo>
                <a:lnTo>
                  <a:pt x="156" y="702"/>
                </a:lnTo>
                <a:lnTo>
                  <a:pt x="160" y="705"/>
                </a:lnTo>
                <a:lnTo>
                  <a:pt x="162" y="709"/>
                </a:lnTo>
                <a:lnTo>
                  <a:pt x="165" y="712"/>
                </a:lnTo>
                <a:lnTo>
                  <a:pt x="167" y="716"/>
                </a:lnTo>
                <a:lnTo>
                  <a:pt x="172" y="721"/>
                </a:lnTo>
                <a:lnTo>
                  <a:pt x="176" y="726"/>
                </a:lnTo>
                <a:lnTo>
                  <a:pt x="181" y="730"/>
                </a:lnTo>
                <a:lnTo>
                  <a:pt x="183" y="735"/>
                </a:lnTo>
                <a:lnTo>
                  <a:pt x="186" y="737"/>
                </a:lnTo>
                <a:lnTo>
                  <a:pt x="188" y="740"/>
                </a:lnTo>
                <a:lnTo>
                  <a:pt x="190" y="740"/>
                </a:lnTo>
                <a:lnTo>
                  <a:pt x="190" y="742"/>
                </a:lnTo>
                <a:lnTo>
                  <a:pt x="265" y="749"/>
                </a:lnTo>
                <a:lnTo>
                  <a:pt x="381" y="728"/>
                </a:lnTo>
                <a:lnTo>
                  <a:pt x="521" y="660"/>
                </a:lnTo>
                <a:lnTo>
                  <a:pt x="593" y="537"/>
                </a:lnTo>
                <a:lnTo>
                  <a:pt x="593" y="537"/>
                </a:lnTo>
                <a:lnTo>
                  <a:pt x="593" y="535"/>
                </a:lnTo>
                <a:lnTo>
                  <a:pt x="593" y="532"/>
                </a:lnTo>
                <a:lnTo>
                  <a:pt x="593" y="528"/>
                </a:lnTo>
                <a:lnTo>
                  <a:pt x="593" y="525"/>
                </a:lnTo>
                <a:lnTo>
                  <a:pt x="593" y="521"/>
                </a:lnTo>
                <a:lnTo>
                  <a:pt x="595" y="519"/>
                </a:lnTo>
                <a:lnTo>
                  <a:pt x="595" y="514"/>
                </a:lnTo>
                <a:lnTo>
                  <a:pt x="595" y="512"/>
                </a:lnTo>
                <a:lnTo>
                  <a:pt x="595" y="509"/>
                </a:lnTo>
                <a:lnTo>
                  <a:pt x="595" y="505"/>
                </a:lnTo>
                <a:lnTo>
                  <a:pt x="595" y="500"/>
                </a:lnTo>
                <a:lnTo>
                  <a:pt x="595" y="495"/>
                </a:lnTo>
                <a:lnTo>
                  <a:pt x="595" y="491"/>
                </a:lnTo>
                <a:lnTo>
                  <a:pt x="598" y="486"/>
                </a:lnTo>
                <a:lnTo>
                  <a:pt x="598" y="481"/>
                </a:lnTo>
                <a:lnTo>
                  <a:pt x="598" y="474"/>
                </a:lnTo>
                <a:lnTo>
                  <a:pt x="598" y="470"/>
                </a:lnTo>
                <a:lnTo>
                  <a:pt x="598" y="465"/>
                </a:lnTo>
                <a:lnTo>
                  <a:pt x="598" y="458"/>
                </a:lnTo>
                <a:lnTo>
                  <a:pt x="598" y="453"/>
                </a:lnTo>
                <a:lnTo>
                  <a:pt x="600" y="446"/>
                </a:lnTo>
                <a:lnTo>
                  <a:pt x="600" y="442"/>
                </a:lnTo>
                <a:lnTo>
                  <a:pt x="600" y="435"/>
                </a:lnTo>
                <a:lnTo>
                  <a:pt x="600" y="428"/>
                </a:lnTo>
                <a:lnTo>
                  <a:pt x="600" y="421"/>
                </a:lnTo>
                <a:lnTo>
                  <a:pt x="600" y="416"/>
                </a:lnTo>
                <a:lnTo>
                  <a:pt x="600" y="409"/>
                </a:lnTo>
                <a:lnTo>
                  <a:pt x="600" y="402"/>
                </a:lnTo>
                <a:lnTo>
                  <a:pt x="600" y="395"/>
                </a:lnTo>
                <a:lnTo>
                  <a:pt x="600" y="388"/>
                </a:lnTo>
                <a:lnTo>
                  <a:pt x="600" y="381"/>
                </a:lnTo>
                <a:lnTo>
                  <a:pt x="600" y="374"/>
                </a:lnTo>
                <a:lnTo>
                  <a:pt x="598" y="367"/>
                </a:lnTo>
                <a:lnTo>
                  <a:pt x="598" y="360"/>
                </a:lnTo>
                <a:lnTo>
                  <a:pt x="598" y="353"/>
                </a:lnTo>
                <a:lnTo>
                  <a:pt x="598" y="346"/>
                </a:lnTo>
                <a:lnTo>
                  <a:pt x="595" y="339"/>
                </a:lnTo>
                <a:lnTo>
                  <a:pt x="595" y="332"/>
                </a:lnTo>
                <a:lnTo>
                  <a:pt x="595" y="325"/>
                </a:lnTo>
                <a:lnTo>
                  <a:pt x="595" y="318"/>
                </a:lnTo>
                <a:lnTo>
                  <a:pt x="593" y="311"/>
                </a:lnTo>
                <a:lnTo>
                  <a:pt x="593" y="307"/>
                </a:lnTo>
                <a:lnTo>
                  <a:pt x="593" y="300"/>
                </a:lnTo>
                <a:lnTo>
                  <a:pt x="591" y="293"/>
                </a:lnTo>
                <a:lnTo>
                  <a:pt x="588" y="286"/>
                </a:lnTo>
                <a:lnTo>
                  <a:pt x="586" y="279"/>
                </a:lnTo>
                <a:lnTo>
                  <a:pt x="586" y="272"/>
                </a:lnTo>
                <a:lnTo>
                  <a:pt x="584" y="265"/>
                </a:lnTo>
                <a:lnTo>
                  <a:pt x="581" y="260"/>
                </a:lnTo>
                <a:lnTo>
                  <a:pt x="581" y="253"/>
                </a:lnTo>
                <a:lnTo>
                  <a:pt x="579" y="249"/>
                </a:lnTo>
                <a:lnTo>
                  <a:pt x="577" y="242"/>
                </a:lnTo>
                <a:lnTo>
                  <a:pt x="574" y="235"/>
                </a:lnTo>
                <a:lnTo>
                  <a:pt x="572" y="230"/>
                </a:lnTo>
                <a:lnTo>
                  <a:pt x="570" y="225"/>
                </a:lnTo>
                <a:lnTo>
                  <a:pt x="567" y="221"/>
                </a:lnTo>
                <a:lnTo>
                  <a:pt x="565" y="214"/>
                </a:lnTo>
                <a:lnTo>
                  <a:pt x="560" y="209"/>
                </a:lnTo>
                <a:lnTo>
                  <a:pt x="558" y="207"/>
                </a:lnTo>
                <a:lnTo>
                  <a:pt x="556" y="200"/>
                </a:lnTo>
                <a:lnTo>
                  <a:pt x="551" y="195"/>
                </a:lnTo>
                <a:lnTo>
                  <a:pt x="549" y="190"/>
                </a:lnTo>
                <a:lnTo>
                  <a:pt x="546" y="186"/>
                </a:lnTo>
                <a:lnTo>
                  <a:pt x="542" y="181"/>
                </a:lnTo>
                <a:lnTo>
                  <a:pt x="537" y="176"/>
                </a:lnTo>
                <a:lnTo>
                  <a:pt x="535" y="172"/>
                </a:lnTo>
                <a:lnTo>
                  <a:pt x="530" y="167"/>
                </a:lnTo>
                <a:lnTo>
                  <a:pt x="526" y="163"/>
                </a:lnTo>
                <a:lnTo>
                  <a:pt x="523" y="158"/>
                </a:lnTo>
                <a:lnTo>
                  <a:pt x="519" y="153"/>
                </a:lnTo>
                <a:lnTo>
                  <a:pt x="514" y="149"/>
                </a:lnTo>
                <a:lnTo>
                  <a:pt x="512" y="144"/>
                </a:lnTo>
                <a:lnTo>
                  <a:pt x="507" y="139"/>
                </a:lnTo>
                <a:lnTo>
                  <a:pt x="502" y="135"/>
                </a:lnTo>
                <a:lnTo>
                  <a:pt x="500" y="132"/>
                </a:lnTo>
                <a:lnTo>
                  <a:pt x="495" y="125"/>
                </a:lnTo>
                <a:lnTo>
                  <a:pt x="491" y="123"/>
                </a:lnTo>
                <a:lnTo>
                  <a:pt x="486" y="118"/>
                </a:lnTo>
                <a:lnTo>
                  <a:pt x="481" y="114"/>
                </a:lnTo>
                <a:lnTo>
                  <a:pt x="477" y="109"/>
                </a:lnTo>
                <a:lnTo>
                  <a:pt x="474" y="104"/>
                </a:lnTo>
                <a:lnTo>
                  <a:pt x="470" y="100"/>
                </a:lnTo>
                <a:lnTo>
                  <a:pt x="465" y="97"/>
                </a:lnTo>
                <a:lnTo>
                  <a:pt x="460" y="93"/>
                </a:lnTo>
                <a:lnTo>
                  <a:pt x="456" y="88"/>
                </a:lnTo>
                <a:lnTo>
                  <a:pt x="451" y="83"/>
                </a:lnTo>
                <a:lnTo>
                  <a:pt x="446" y="81"/>
                </a:lnTo>
                <a:lnTo>
                  <a:pt x="444" y="76"/>
                </a:lnTo>
                <a:lnTo>
                  <a:pt x="439" y="72"/>
                </a:lnTo>
                <a:lnTo>
                  <a:pt x="435" y="69"/>
                </a:lnTo>
                <a:lnTo>
                  <a:pt x="432" y="65"/>
                </a:lnTo>
                <a:lnTo>
                  <a:pt x="428" y="62"/>
                </a:lnTo>
                <a:lnTo>
                  <a:pt x="423" y="58"/>
                </a:lnTo>
                <a:lnTo>
                  <a:pt x="418" y="55"/>
                </a:lnTo>
                <a:lnTo>
                  <a:pt x="416" y="51"/>
                </a:lnTo>
                <a:lnTo>
                  <a:pt x="412" y="49"/>
                </a:lnTo>
                <a:lnTo>
                  <a:pt x="409" y="44"/>
                </a:lnTo>
                <a:lnTo>
                  <a:pt x="405" y="42"/>
                </a:lnTo>
                <a:lnTo>
                  <a:pt x="402" y="39"/>
                </a:lnTo>
                <a:lnTo>
                  <a:pt x="398" y="35"/>
                </a:lnTo>
                <a:lnTo>
                  <a:pt x="393" y="32"/>
                </a:lnTo>
                <a:lnTo>
                  <a:pt x="391" y="30"/>
                </a:lnTo>
                <a:lnTo>
                  <a:pt x="388" y="28"/>
                </a:lnTo>
                <a:lnTo>
                  <a:pt x="381" y="21"/>
                </a:lnTo>
                <a:lnTo>
                  <a:pt x="377" y="18"/>
                </a:lnTo>
                <a:lnTo>
                  <a:pt x="372" y="14"/>
                </a:lnTo>
                <a:lnTo>
                  <a:pt x="367" y="9"/>
                </a:lnTo>
                <a:lnTo>
                  <a:pt x="363" y="7"/>
                </a:lnTo>
                <a:lnTo>
                  <a:pt x="360" y="4"/>
                </a:lnTo>
                <a:lnTo>
                  <a:pt x="356" y="0"/>
                </a:lnTo>
                <a:lnTo>
                  <a:pt x="353" y="0"/>
                </a:lnTo>
                <a:lnTo>
                  <a:pt x="44" y="81"/>
                </a:lnTo>
                <a:lnTo>
                  <a:pt x="44" y="81"/>
                </a:lnTo>
                <a:close/>
              </a:path>
            </a:pathLst>
          </a:custGeom>
          <a:solidFill>
            <a:srgbClr val="D9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0" name="Freeform 27"/>
          <p:cNvSpPr/>
          <p:nvPr/>
        </p:nvSpPr>
        <p:spPr bwMode="auto">
          <a:xfrm>
            <a:off x="1789113" y="3763963"/>
            <a:ext cx="250825" cy="233362"/>
          </a:xfrm>
          <a:custGeom>
            <a:avLst/>
            <a:gdLst>
              <a:gd name="T0" fmla="*/ 16 w 158"/>
              <a:gd name="T1" fmla="*/ 0 h 147"/>
              <a:gd name="T2" fmla="*/ 158 w 158"/>
              <a:gd name="T3" fmla="*/ 33 h 147"/>
              <a:gd name="T4" fmla="*/ 126 w 158"/>
              <a:gd name="T5" fmla="*/ 112 h 147"/>
              <a:gd name="T6" fmla="*/ 93 w 158"/>
              <a:gd name="T7" fmla="*/ 147 h 147"/>
              <a:gd name="T8" fmla="*/ 42 w 158"/>
              <a:gd name="T9" fmla="*/ 140 h 147"/>
              <a:gd name="T10" fmla="*/ 0 w 158"/>
              <a:gd name="T11" fmla="*/ 91 h 147"/>
              <a:gd name="T12" fmla="*/ 16 w 158"/>
              <a:gd name="T13" fmla="*/ 0 h 147"/>
              <a:gd name="T14" fmla="*/ 16 w 158"/>
              <a:gd name="T15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8" h="147">
                <a:moveTo>
                  <a:pt x="16" y="0"/>
                </a:moveTo>
                <a:lnTo>
                  <a:pt x="158" y="33"/>
                </a:lnTo>
                <a:lnTo>
                  <a:pt x="126" y="112"/>
                </a:lnTo>
                <a:lnTo>
                  <a:pt x="93" y="147"/>
                </a:lnTo>
                <a:lnTo>
                  <a:pt x="42" y="140"/>
                </a:lnTo>
                <a:lnTo>
                  <a:pt x="0" y="91"/>
                </a:lnTo>
                <a:lnTo>
                  <a:pt x="16" y="0"/>
                </a:lnTo>
                <a:lnTo>
                  <a:pt x="16" y="0"/>
                </a:lnTo>
                <a:close/>
              </a:path>
            </a:pathLst>
          </a:custGeom>
          <a:solidFill>
            <a:srgbClr val="EB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6" name="Freeform 63"/>
          <p:cNvSpPr/>
          <p:nvPr/>
        </p:nvSpPr>
        <p:spPr bwMode="auto">
          <a:xfrm>
            <a:off x="1168400" y="3081338"/>
            <a:ext cx="1374775" cy="1219200"/>
          </a:xfrm>
          <a:custGeom>
            <a:avLst/>
            <a:gdLst>
              <a:gd name="T0" fmla="*/ 98 w 866"/>
              <a:gd name="T1" fmla="*/ 472 h 768"/>
              <a:gd name="T2" fmla="*/ 49 w 866"/>
              <a:gd name="T3" fmla="*/ 505 h 768"/>
              <a:gd name="T4" fmla="*/ 49 w 866"/>
              <a:gd name="T5" fmla="*/ 563 h 768"/>
              <a:gd name="T6" fmla="*/ 82 w 866"/>
              <a:gd name="T7" fmla="*/ 619 h 768"/>
              <a:gd name="T8" fmla="*/ 135 w 866"/>
              <a:gd name="T9" fmla="*/ 626 h 768"/>
              <a:gd name="T10" fmla="*/ 168 w 866"/>
              <a:gd name="T11" fmla="*/ 586 h 768"/>
              <a:gd name="T12" fmla="*/ 198 w 866"/>
              <a:gd name="T13" fmla="*/ 631 h 768"/>
              <a:gd name="T14" fmla="*/ 245 w 866"/>
              <a:gd name="T15" fmla="*/ 677 h 768"/>
              <a:gd name="T16" fmla="*/ 317 w 866"/>
              <a:gd name="T17" fmla="*/ 721 h 768"/>
              <a:gd name="T18" fmla="*/ 424 w 866"/>
              <a:gd name="T19" fmla="*/ 747 h 768"/>
              <a:gd name="T20" fmla="*/ 568 w 866"/>
              <a:gd name="T21" fmla="*/ 733 h 768"/>
              <a:gd name="T22" fmla="*/ 691 w 866"/>
              <a:gd name="T23" fmla="*/ 682 h 768"/>
              <a:gd name="T24" fmla="*/ 766 w 866"/>
              <a:gd name="T25" fmla="*/ 598 h 768"/>
              <a:gd name="T26" fmla="*/ 810 w 866"/>
              <a:gd name="T27" fmla="*/ 498 h 768"/>
              <a:gd name="T28" fmla="*/ 829 w 866"/>
              <a:gd name="T29" fmla="*/ 398 h 768"/>
              <a:gd name="T30" fmla="*/ 831 w 866"/>
              <a:gd name="T31" fmla="*/ 307 h 768"/>
              <a:gd name="T32" fmla="*/ 817 w 866"/>
              <a:gd name="T33" fmla="*/ 233 h 768"/>
              <a:gd name="T34" fmla="*/ 789 w 866"/>
              <a:gd name="T35" fmla="*/ 179 h 768"/>
              <a:gd name="T36" fmla="*/ 743 w 866"/>
              <a:gd name="T37" fmla="*/ 126 h 768"/>
              <a:gd name="T38" fmla="*/ 687 w 866"/>
              <a:gd name="T39" fmla="*/ 81 h 768"/>
              <a:gd name="T40" fmla="*/ 633 w 866"/>
              <a:gd name="T41" fmla="*/ 44 h 768"/>
              <a:gd name="T42" fmla="*/ 619 w 866"/>
              <a:gd name="T43" fmla="*/ 0 h 768"/>
              <a:gd name="T44" fmla="*/ 666 w 866"/>
              <a:gd name="T45" fmla="*/ 26 h 768"/>
              <a:gd name="T46" fmla="*/ 722 w 866"/>
              <a:gd name="T47" fmla="*/ 70 h 768"/>
              <a:gd name="T48" fmla="*/ 780 w 866"/>
              <a:gd name="T49" fmla="*/ 123 h 768"/>
              <a:gd name="T50" fmla="*/ 829 w 866"/>
              <a:gd name="T51" fmla="*/ 175 h 768"/>
              <a:gd name="T52" fmla="*/ 852 w 866"/>
              <a:gd name="T53" fmla="*/ 223 h 768"/>
              <a:gd name="T54" fmla="*/ 864 w 866"/>
              <a:gd name="T55" fmla="*/ 289 h 768"/>
              <a:gd name="T56" fmla="*/ 866 w 866"/>
              <a:gd name="T57" fmla="*/ 363 h 768"/>
              <a:gd name="T58" fmla="*/ 857 w 866"/>
              <a:gd name="T59" fmla="*/ 444 h 768"/>
              <a:gd name="T60" fmla="*/ 838 w 866"/>
              <a:gd name="T61" fmla="*/ 519 h 768"/>
              <a:gd name="T62" fmla="*/ 812 w 866"/>
              <a:gd name="T63" fmla="*/ 582 h 768"/>
              <a:gd name="T64" fmla="*/ 789 w 866"/>
              <a:gd name="T65" fmla="*/ 635 h 768"/>
              <a:gd name="T66" fmla="*/ 752 w 866"/>
              <a:gd name="T67" fmla="*/ 682 h 768"/>
              <a:gd name="T68" fmla="*/ 687 w 866"/>
              <a:gd name="T69" fmla="*/ 721 h 768"/>
              <a:gd name="T70" fmla="*/ 582 w 866"/>
              <a:gd name="T71" fmla="*/ 752 h 768"/>
              <a:gd name="T72" fmla="*/ 442 w 866"/>
              <a:gd name="T73" fmla="*/ 768 h 768"/>
              <a:gd name="T74" fmla="*/ 333 w 866"/>
              <a:gd name="T75" fmla="*/ 752 h 768"/>
              <a:gd name="T76" fmla="*/ 251 w 866"/>
              <a:gd name="T77" fmla="*/ 719 h 768"/>
              <a:gd name="T78" fmla="*/ 196 w 866"/>
              <a:gd name="T79" fmla="*/ 679 h 768"/>
              <a:gd name="T80" fmla="*/ 156 w 866"/>
              <a:gd name="T81" fmla="*/ 642 h 768"/>
              <a:gd name="T82" fmla="*/ 105 w 866"/>
              <a:gd name="T83" fmla="*/ 652 h 768"/>
              <a:gd name="T84" fmla="*/ 40 w 866"/>
              <a:gd name="T85" fmla="*/ 619 h 768"/>
              <a:gd name="T86" fmla="*/ 14 w 866"/>
              <a:gd name="T87" fmla="*/ 565 h 768"/>
              <a:gd name="T88" fmla="*/ 16 w 866"/>
              <a:gd name="T89" fmla="*/ 519 h 768"/>
              <a:gd name="T90" fmla="*/ 49 w 866"/>
              <a:gd name="T91" fmla="*/ 458 h 768"/>
              <a:gd name="T92" fmla="*/ 51 w 866"/>
              <a:gd name="T93" fmla="*/ 416 h 768"/>
              <a:gd name="T94" fmla="*/ 33 w 866"/>
              <a:gd name="T95" fmla="*/ 363 h 768"/>
              <a:gd name="T96" fmla="*/ 14 w 866"/>
              <a:gd name="T97" fmla="*/ 298 h 768"/>
              <a:gd name="T98" fmla="*/ 2 w 866"/>
              <a:gd name="T99" fmla="*/ 240 h 768"/>
              <a:gd name="T100" fmla="*/ 5 w 866"/>
              <a:gd name="T101" fmla="*/ 184 h 768"/>
              <a:gd name="T102" fmla="*/ 47 w 866"/>
              <a:gd name="T103" fmla="*/ 107 h 768"/>
              <a:gd name="T104" fmla="*/ 256 w 866"/>
              <a:gd name="T105" fmla="*/ 114 h 768"/>
              <a:gd name="T106" fmla="*/ 210 w 866"/>
              <a:gd name="T107" fmla="*/ 216 h 768"/>
              <a:gd name="T108" fmla="*/ 200 w 866"/>
              <a:gd name="T109" fmla="*/ 279 h 768"/>
              <a:gd name="T110" fmla="*/ 184 w 866"/>
              <a:gd name="T111" fmla="*/ 340 h 768"/>
              <a:gd name="T112" fmla="*/ 175 w 866"/>
              <a:gd name="T113" fmla="*/ 384 h 768"/>
              <a:gd name="T114" fmla="*/ 186 w 866"/>
              <a:gd name="T115" fmla="*/ 437 h 768"/>
              <a:gd name="T116" fmla="*/ 189 w 866"/>
              <a:gd name="T117" fmla="*/ 484 h 768"/>
              <a:gd name="T118" fmla="*/ 144 w 866"/>
              <a:gd name="T119" fmla="*/ 49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66" h="768">
                <a:moveTo>
                  <a:pt x="144" y="498"/>
                </a:moveTo>
                <a:lnTo>
                  <a:pt x="142" y="496"/>
                </a:lnTo>
                <a:lnTo>
                  <a:pt x="137" y="493"/>
                </a:lnTo>
                <a:lnTo>
                  <a:pt x="135" y="491"/>
                </a:lnTo>
                <a:lnTo>
                  <a:pt x="133" y="489"/>
                </a:lnTo>
                <a:lnTo>
                  <a:pt x="128" y="486"/>
                </a:lnTo>
                <a:lnTo>
                  <a:pt x="126" y="484"/>
                </a:lnTo>
                <a:lnTo>
                  <a:pt x="121" y="479"/>
                </a:lnTo>
                <a:lnTo>
                  <a:pt x="117" y="477"/>
                </a:lnTo>
                <a:lnTo>
                  <a:pt x="112" y="475"/>
                </a:lnTo>
                <a:lnTo>
                  <a:pt x="107" y="475"/>
                </a:lnTo>
                <a:lnTo>
                  <a:pt x="103" y="472"/>
                </a:lnTo>
                <a:lnTo>
                  <a:pt x="98" y="472"/>
                </a:lnTo>
                <a:lnTo>
                  <a:pt x="93" y="470"/>
                </a:lnTo>
                <a:lnTo>
                  <a:pt x="89" y="472"/>
                </a:lnTo>
                <a:lnTo>
                  <a:pt x="84" y="472"/>
                </a:lnTo>
                <a:lnTo>
                  <a:pt x="79" y="475"/>
                </a:lnTo>
                <a:lnTo>
                  <a:pt x="75" y="475"/>
                </a:lnTo>
                <a:lnTo>
                  <a:pt x="70" y="479"/>
                </a:lnTo>
                <a:lnTo>
                  <a:pt x="65" y="482"/>
                </a:lnTo>
                <a:lnTo>
                  <a:pt x="61" y="486"/>
                </a:lnTo>
                <a:lnTo>
                  <a:pt x="56" y="491"/>
                </a:lnTo>
                <a:lnTo>
                  <a:pt x="54" y="496"/>
                </a:lnTo>
                <a:lnTo>
                  <a:pt x="51" y="498"/>
                </a:lnTo>
                <a:lnTo>
                  <a:pt x="51" y="503"/>
                </a:lnTo>
                <a:lnTo>
                  <a:pt x="49" y="505"/>
                </a:lnTo>
                <a:lnTo>
                  <a:pt x="49" y="510"/>
                </a:lnTo>
                <a:lnTo>
                  <a:pt x="47" y="512"/>
                </a:lnTo>
                <a:lnTo>
                  <a:pt x="47" y="517"/>
                </a:lnTo>
                <a:lnTo>
                  <a:pt x="44" y="521"/>
                </a:lnTo>
                <a:lnTo>
                  <a:pt x="44" y="524"/>
                </a:lnTo>
                <a:lnTo>
                  <a:pt x="44" y="528"/>
                </a:lnTo>
                <a:lnTo>
                  <a:pt x="44" y="533"/>
                </a:lnTo>
                <a:lnTo>
                  <a:pt x="44" y="537"/>
                </a:lnTo>
                <a:lnTo>
                  <a:pt x="44" y="542"/>
                </a:lnTo>
                <a:lnTo>
                  <a:pt x="44" y="547"/>
                </a:lnTo>
                <a:lnTo>
                  <a:pt x="47" y="551"/>
                </a:lnTo>
                <a:lnTo>
                  <a:pt x="47" y="558"/>
                </a:lnTo>
                <a:lnTo>
                  <a:pt x="49" y="563"/>
                </a:lnTo>
                <a:lnTo>
                  <a:pt x="49" y="568"/>
                </a:lnTo>
                <a:lnTo>
                  <a:pt x="51" y="572"/>
                </a:lnTo>
                <a:lnTo>
                  <a:pt x="51" y="577"/>
                </a:lnTo>
                <a:lnTo>
                  <a:pt x="54" y="584"/>
                </a:lnTo>
                <a:lnTo>
                  <a:pt x="56" y="586"/>
                </a:lnTo>
                <a:lnTo>
                  <a:pt x="58" y="591"/>
                </a:lnTo>
                <a:lnTo>
                  <a:pt x="58" y="593"/>
                </a:lnTo>
                <a:lnTo>
                  <a:pt x="61" y="598"/>
                </a:lnTo>
                <a:lnTo>
                  <a:pt x="65" y="603"/>
                </a:lnTo>
                <a:lnTo>
                  <a:pt x="70" y="610"/>
                </a:lnTo>
                <a:lnTo>
                  <a:pt x="72" y="612"/>
                </a:lnTo>
                <a:lnTo>
                  <a:pt x="79" y="617"/>
                </a:lnTo>
                <a:lnTo>
                  <a:pt x="82" y="619"/>
                </a:lnTo>
                <a:lnTo>
                  <a:pt x="86" y="621"/>
                </a:lnTo>
                <a:lnTo>
                  <a:pt x="91" y="621"/>
                </a:lnTo>
                <a:lnTo>
                  <a:pt x="96" y="624"/>
                </a:lnTo>
                <a:lnTo>
                  <a:pt x="100" y="624"/>
                </a:lnTo>
                <a:lnTo>
                  <a:pt x="105" y="626"/>
                </a:lnTo>
                <a:lnTo>
                  <a:pt x="110" y="626"/>
                </a:lnTo>
                <a:lnTo>
                  <a:pt x="114" y="628"/>
                </a:lnTo>
                <a:lnTo>
                  <a:pt x="117" y="628"/>
                </a:lnTo>
                <a:lnTo>
                  <a:pt x="121" y="628"/>
                </a:lnTo>
                <a:lnTo>
                  <a:pt x="123" y="628"/>
                </a:lnTo>
                <a:lnTo>
                  <a:pt x="128" y="628"/>
                </a:lnTo>
                <a:lnTo>
                  <a:pt x="130" y="626"/>
                </a:lnTo>
                <a:lnTo>
                  <a:pt x="135" y="626"/>
                </a:lnTo>
                <a:lnTo>
                  <a:pt x="137" y="624"/>
                </a:lnTo>
                <a:lnTo>
                  <a:pt x="140" y="624"/>
                </a:lnTo>
                <a:lnTo>
                  <a:pt x="144" y="621"/>
                </a:lnTo>
                <a:lnTo>
                  <a:pt x="149" y="619"/>
                </a:lnTo>
                <a:lnTo>
                  <a:pt x="151" y="617"/>
                </a:lnTo>
                <a:lnTo>
                  <a:pt x="151" y="617"/>
                </a:lnTo>
                <a:lnTo>
                  <a:pt x="151" y="589"/>
                </a:lnTo>
                <a:lnTo>
                  <a:pt x="151" y="586"/>
                </a:lnTo>
                <a:lnTo>
                  <a:pt x="154" y="586"/>
                </a:lnTo>
                <a:lnTo>
                  <a:pt x="156" y="586"/>
                </a:lnTo>
                <a:lnTo>
                  <a:pt x="161" y="584"/>
                </a:lnTo>
                <a:lnTo>
                  <a:pt x="163" y="584"/>
                </a:lnTo>
                <a:lnTo>
                  <a:pt x="168" y="586"/>
                </a:lnTo>
                <a:lnTo>
                  <a:pt x="170" y="589"/>
                </a:lnTo>
                <a:lnTo>
                  <a:pt x="172" y="591"/>
                </a:lnTo>
                <a:lnTo>
                  <a:pt x="175" y="593"/>
                </a:lnTo>
                <a:lnTo>
                  <a:pt x="177" y="598"/>
                </a:lnTo>
                <a:lnTo>
                  <a:pt x="179" y="598"/>
                </a:lnTo>
                <a:lnTo>
                  <a:pt x="182" y="603"/>
                </a:lnTo>
                <a:lnTo>
                  <a:pt x="182" y="605"/>
                </a:lnTo>
                <a:lnTo>
                  <a:pt x="186" y="610"/>
                </a:lnTo>
                <a:lnTo>
                  <a:pt x="189" y="614"/>
                </a:lnTo>
                <a:lnTo>
                  <a:pt x="193" y="621"/>
                </a:lnTo>
                <a:lnTo>
                  <a:pt x="193" y="624"/>
                </a:lnTo>
                <a:lnTo>
                  <a:pt x="196" y="626"/>
                </a:lnTo>
                <a:lnTo>
                  <a:pt x="198" y="631"/>
                </a:lnTo>
                <a:lnTo>
                  <a:pt x="203" y="633"/>
                </a:lnTo>
                <a:lnTo>
                  <a:pt x="205" y="638"/>
                </a:lnTo>
                <a:lnTo>
                  <a:pt x="207" y="640"/>
                </a:lnTo>
                <a:lnTo>
                  <a:pt x="210" y="642"/>
                </a:lnTo>
                <a:lnTo>
                  <a:pt x="214" y="647"/>
                </a:lnTo>
                <a:lnTo>
                  <a:pt x="217" y="652"/>
                </a:lnTo>
                <a:lnTo>
                  <a:pt x="219" y="654"/>
                </a:lnTo>
                <a:lnTo>
                  <a:pt x="224" y="658"/>
                </a:lnTo>
                <a:lnTo>
                  <a:pt x="228" y="661"/>
                </a:lnTo>
                <a:lnTo>
                  <a:pt x="231" y="665"/>
                </a:lnTo>
                <a:lnTo>
                  <a:pt x="235" y="668"/>
                </a:lnTo>
                <a:lnTo>
                  <a:pt x="240" y="672"/>
                </a:lnTo>
                <a:lnTo>
                  <a:pt x="245" y="677"/>
                </a:lnTo>
                <a:lnTo>
                  <a:pt x="249" y="679"/>
                </a:lnTo>
                <a:lnTo>
                  <a:pt x="254" y="684"/>
                </a:lnTo>
                <a:lnTo>
                  <a:pt x="258" y="686"/>
                </a:lnTo>
                <a:lnTo>
                  <a:pt x="263" y="691"/>
                </a:lnTo>
                <a:lnTo>
                  <a:pt x="268" y="693"/>
                </a:lnTo>
                <a:lnTo>
                  <a:pt x="275" y="698"/>
                </a:lnTo>
                <a:lnTo>
                  <a:pt x="279" y="703"/>
                </a:lnTo>
                <a:lnTo>
                  <a:pt x="284" y="705"/>
                </a:lnTo>
                <a:lnTo>
                  <a:pt x="291" y="707"/>
                </a:lnTo>
                <a:lnTo>
                  <a:pt x="298" y="712"/>
                </a:lnTo>
                <a:lnTo>
                  <a:pt x="303" y="714"/>
                </a:lnTo>
                <a:lnTo>
                  <a:pt x="310" y="719"/>
                </a:lnTo>
                <a:lnTo>
                  <a:pt x="317" y="721"/>
                </a:lnTo>
                <a:lnTo>
                  <a:pt x="324" y="724"/>
                </a:lnTo>
                <a:lnTo>
                  <a:pt x="331" y="726"/>
                </a:lnTo>
                <a:lnTo>
                  <a:pt x="338" y="728"/>
                </a:lnTo>
                <a:lnTo>
                  <a:pt x="345" y="731"/>
                </a:lnTo>
                <a:lnTo>
                  <a:pt x="354" y="733"/>
                </a:lnTo>
                <a:lnTo>
                  <a:pt x="361" y="735"/>
                </a:lnTo>
                <a:lnTo>
                  <a:pt x="370" y="738"/>
                </a:lnTo>
                <a:lnTo>
                  <a:pt x="379" y="740"/>
                </a:lnTo>
                <a:lnTo>
                  <a:pt x="386" y="742"/>
                </a:lnTo>
                <a:lnTo>
                  <a:pt x="396" y="742"/>
                </a:lnTo>
                <a:lnTo>
                  <a:pt x="405" y="745"/>
                </a:lnTo>
                <a:lnTo>
                  <a:pt x="414" y="745"/>
                </a:lnTo>
                <a:lnTo>
                  <a:pt x="424" y="747"/>
                </a:lnTo>
                <a:lnTo>
                  <a:pt x="433" y="747"/>
                </a:lnTo>
                <a:lnTo>
                  <a:pt x="445" y="747"/>
                </a:lnTo>
                <a:lnTo>
                  <a:pt x="454" y="747"/>
                </a:lnTo>
                <a:lnTo>
                  <a:pt x="466" y="747"/>
                </a:lnTo>
                <a:lnTo>
                  <a:pt x="477" y="747"/>
                </a:lnTo>
                <a:lnTo>
                  <a:pt x="487" y="747"/>
                </a:lnTo>
                <a:lnTo>
                  <a:pt x="498" y="745"/>
                </a:lnTo>
                <a:lnTo>
                  <a:pt x="510" y="745"/>
                </a:lnTo>
                <a:lnTo>
                  <a:pt x="521" y="742"/>
                </a:lnTo>
                <a:lnTo>
                  <a:pt x="535" y="742"/>
                </a:lnTo>
                <a:lnTo>
                  <a:pt x="547" y="740"/>
                </a:lnTo>
                <a:lnTo>
                  <a:pt x="559" y="738"/>
                </a:lnTo>
                <a:lnTo>
                  <a:pt x="568" y="733"/>
                </a:lnTo>
                <a:lnTo>
                  <a:pt x="580" y="731"/>
                </a:lnTo>
                <a:lnTo>
                  <a:pt x="591" y="728"/>
                </a:lnTo>
                <a:lnTo>
                  <a:pt x="603" y="726"/>
                </a:lnTo>
                <a:lnTo>
                  <a:pt x="612" y="721"/>
                </a:lnTo>
                <a:lnTo>
                  <a:pt x="622" y="719"/>
                </a:lnTo>
                <a:lnTo>
                  <a:pt x="631" y="714"/>
                </a:lnTo>
                <a:lnTo>
                  <a:pt x="640" y="710"/>
                </a:lnTo>
                <a:lnTo>
                  <a:pt x="649" y="705"/>
                </a:lnTo>
                <a:lnTo>
                  <a:pt x="659" y="700"/>
                </a:lnTo>
                <a:lnTo>
                  <a:pt x="666" y="696"/>
                </a:lnTo>
                <a:lnTo>
                  <a:pt x="675" y="691"/>
                </a:lnTo>
                <a:lnTo>
                  <a:pt x="682" y="686"/>
                </a:lnTo>
                <a:lnTo>
                  <a:pt x="691" y="682"/>
                </a:lnTo>
                <a:lnTo>
                  <a:pt x="698" y="675"/>
                </a:lnTo>
                <a:lnTo>
                  <a:pt x="705" y="670"/>
                </a:lnTo>
                <a:lnTo>
                  <a:pt x="712" y="663"/>
                </a:lnTo>
                <a:lnTo>
                  <a:pt x="719" y="658"/>
                </a:lnTo>
                <a:lnTo>
                  <a:pt x="724" y="652"/>
                </a:lnTo>
                <a:lnTo>
                  <a:pt x="731" y="645"/>
                </a:lnTo>
                <a:lnTo>
                  <a:pt x="736" y="638"/>
                </a:lnTo>
                <a:lnTo>
                  <a:pt x="743" y="633"/>
                </a:lnTo>
                <a:lnTo>
                  <a:pt x="747" y="626"/>
                </a:lnTo>
                <a:lnTo>
                  <a:pt x="752" y="619"/>
                </a:lnTo>
                <a:lnTo>
                  <a:pt x="757" y="612"/>
                </a:lnTo>
                <a:lnTo>
                  <a:pt x="763" y="605"/>
                </a:lnTo>
                <a:lnTo>
                  <a:pt x="766" y="598"/>
                </a:lnTo>
                <a:lnTo>
                  <a:pt x="770" y="591"/>
                </a:lnTo>
                <a:lnTo>
                  <a:pt x="775" y="584"/>
                </a:lnTo>
                <a:lnTo>
                  <a:pt x="780" y="577"/>
                </a:lnTo>
                <a:lnTo>
                  <a:pt x="782" y="568"/>
                </a:lnTo>
                <a:lnTo>
                  <a:pt x="787" y="561"/>
                </a:lnTo>
                <a:lnTo>
                  <a:pt x="789" y="554"/>
                </a:lnTo>
                <a:lnTo>
                  <a:pt x="794" y="547"/>
                </a:lnTo>
                <a:lnTo>
                  <a:pt x="796" y="537"/>
                </a:lnTo>
                <a:lnTo>
                  <a:pt x="798" y="531"/>
                </a:lnTo>
                <a:lnTo>
                  <a:pt x="801" y="524"/>
                </a:lnTo>
                <a:lnTo>
                  <a:pt x="805" y="514"/>
                </a:lnTo>
                <a:lnTo>
                  <a:pt x="808" y="507"/>
                </a:lnTo>
                <a:lnTo>
                  <a:pt x="810" y="498"/>
                </a:lnTo>
                <a:lnTo>
                  <a:pt x="812" y="491"/>
                </a:lnTo>
                <a:lnTo>
                  <a:pt x="812" y="484"/>
                </a:lnTo>
                <a:lnTo>
                  <a:pt x="815" y="475"/>
                </a:lnTo>
                <a:lnTo>
                  <a:pt x="817" y="468"/>
                </a:lnTo>
                <a:lnTo>
                  <a:pt x="819" y="458"/>
                </a:lnTo>
                <a:lnTo>
                  <a:pt x="822" y="451"/>
                </a:lnTo>
                <a:lnTo>
                  <a:pt x="822" y="444"/>
                </a:lnTo>
                <a:lnTo>
                  <a:pt x="824" y="435"/>
                </a:lnTo>
                <a:lnTo>
                  <a:pt x="824" y="428"/>
                </a:lnTo>
                <a:lnTo>
                  <a:pt x="826" y="421"/>
                </a:lnTo>
                <a:lnTo>
                  <a:pt x="826" y="412"/>
                </a:lnTo>
                <a:lnTo>
                  <a:pt x="826" y="405"/>
                </a:lnTo>
                <a:lnTo>
                  <a:pt x="829" y="398"/>
                </a:lnTo>
                <a:lnTo>
                  <a:pt x="829" y="391"/>
                </a:lnTo>
                <a:lnTo>
                  <a:pt x="829" y="382"/>
                </a:lnTo>
                <a:lnTo>
                  <a:pt x="829" y="375"/>
                </a:lnTo>
                <a:lnTo>
                  <a:pt x="831" y="368"/>
                </a:lnTo>
                <a:lnTo>
                  <a:pt x="831" y="361"/>
                </a:lnTo>
                <a:lnTo>
                  <a:pt x="831" y="354"/>
                </a:lnTo>
                <a:lnTo>
                  <a:pt x="831" y="347"/>
                </a:lnTo>
                <a:lnTo>
                  <a:pt x="831" y="340"/>
                </a:lnTo>
                <a:lnTo>
                  <a:pt x="831" y="333"/>
                </a:lnTo>
                <a:lnTo>
                  <a:pt x="831" y="326"/>
                </a:lnTo>
                <a:lnTo>
                  <a:pt x="831" y="319"/>
                </a:lnTo>
                <a:lnTo>
                  <a:pt x="831" y="312"/>
                </a:lnTo>
                <a:lnTo>
                  <a:pt x="831" y="307"/>
                </a:lnTo>
                <a:lnTo>
                  <a:pt x="831" y="300"/>
                </a:lnTo>
                <a:lnTo>
                  <a:pt x="831" y="293"/>
                </a:lnTo>
                <a:lnTo>
                  <a:pt x="829" y="286"/>
                </a:lnTo>
                <a:lnTo>
                  <a:pt x="829" y="282"/>
                </a:lnTo>
                <a:lnTo>
                  <a:pt x="829" y="275"/>
                </a:lnTo>
                <a:lnTo>
                  <a:pt x="826" y="270"/>
                </a:lnTo>
                <a:lnTo>
                  <a:pt x="826" y="263"/>
                </a:lnTo>
                <a:lnTo>
                  <a:pt x="824" y="258"/>
                </a:lnTo>
                <a:lnTo>
                  <a:pt x="824" y="254"/>
                </a:lnTo>
                <a:lnTo>
                  <a:pt x="822" y="247"/>
                </a:lnTo>
                <a:lnTo>
                  <a:pt x="822" y="242"/>
                </a:lnTo>
                <a:lnTo>
                  <a:pt x="819" y="237"/>
                </a:lnTo>
                <a:lnTo>
                  <a:pt x="817" y="233"/>
                </a:lnTo>
                <a:lnTo>
                  <a:pt x="815" y="228"/>
                </a:lnTo>
                <a:lnTo>
                  <a:pt x="812" y="223"/>
                </a:lnTo>
                <a:lnTo>
                  <a:pt x="812" y="219"/>
                </a:lnTo>
                <a:lnTo>
                  <a:pt x="810" y="214"/>
                </a:lnTo>
                <a:lnTo>
                  <a:pt x="808" y="209"/>
                </a:lnTo>
                <a:lnTo>
                  <a:pt x="805" y="205"/>
                </a:lnTo>
                <a:lnTo>
                  <a:pt x="803" y="200"/>
                </a:lnTo>
                <a:lnTo>
                  <a:pt x="801" y="195"/>
                </a:lnTo>
                <a:lnTo>
                  <a:pt x="798" y="193"/>
                </a:lnTo>
                <a:lnTo>
                  <a:pt x="796" y="188"/>
                </a:lnTo>
                <a:lnTo>
                  <a:pt x="794" y="186"/>
                </a:lnTo>
                <a:lnTo>
                  <a:pt x="791" y="181"/>
                </a:lnTo>
                <a:lnTo>
                  <a:pt x="789" y="179"/>
                </a:lnTo>
                <a:lnTo>
                  <a:pt x="787" y="175"/>
                </a:lnTo>
                <a:lnTo>
                  <a:pt x="787" y="172"/>
                </a:lnTo>
                <a:lnTo>
                  <a:pt x="782" y="168"/>
                </a:lnTo>
                <a:lnTo>
                  <a:pt x="780" y="165"/>
                </a:lnTo>
                <a:lnTo>
                  <a:pt x="777" y="161"/>
                </a:lnTo>
                <a:lnTo>
                  <a:pt x="775" y="158"/>
                </a:lnTo>
                <a:lnTo>
                  <a:pt x="770" y="154"/>
                </a:lnTo>
                <a:lnTo>
                  <a:pt x="766" y="147"/>
                </a:lnTo>
                <a:lnTo>
                  <a:pt x="761" y="142"/>
                </a:lnTo>
                <a:lnTo>
                  <a:pt x="757" y="137"/>
                </a:lnTo>
                <a:lnTo>
                  <a:pt x="752" y="133"/>
                </a:lnTo>
                <a:lnTo>
                  <a:pt x="747" y="130"/>
                </a:lnTo>
                <a:lnTo>
                  <a:pt x="743" y="126"/>
                </a:lnTo>
                <a:lnTo>
                  <a:pt x="738" y="121"/>
                </a:lnTo>
                <a:lnTo>
                  <a:pt x="733" y="119"/>
                </a:lnTo>
                <a:lnTo>
                  <a:pt x="731" y="116"/>
                </a:lnTo>
                <a:lnTo>
                  <a:pt x="724" y="112"/>
                </a:lnTo>
                <a:lnTo>
                  <a:pt x="719" y="107"/>
                </a:lnTo>
                <a:lnTo>
                  <a:pt x="715" y="102"/>
                </a:lnTo>
                <a:lnTo>
                  <a:pt x="710" y="98"/>
                </a:lnTo>
                <a:lnTo>
                  <a:pt x="705" y="95"/>
                </a:lnTo>
                <a:lnTo>
                  <a:pt x="703" y="93"/>
                </a:lnTo>
                <a:lnTo>
                  <a:pt x="698" y="88"/>
                </a:lnTo>
                <a:lnTo>
                  <a:pt x="696" y="86"/>
                </a:lnTo>
                <a:lnTo>
                  <a:pt x="691" y="84"/>
                </a:lnTo>
                <a:lnTo>
                  <a:pt x="687" y="81"/>
                </a:lnTo>
                <a:lnTo>
                  <a:pt x="682" y="77"/>
                </a:lnTo>
                <a:lnTo>
                  <a:pt x="677" y="74"/>
                </a:lnTo>
                <a:lnTo>
                  <a:pt x="673" y="72"/>
                </a:lnTo>
                <a:lnTo>
                  <a:pt x="670" y="67"/>
                </a:lnTo>
                <a:lnTo>
                  <a:pt x="666" y="65"/>
                </a:lnTo>
                <a:lnTo>
                  <a:pt x="661" y="63"/>
                </a:lnTo>
                <a:lnTo>
                  <a:pt x="656" y="61"/>
                </a:lnTo>
                <a:lnTo>
                  <a:pt x="652" y="56"/>
                </a:lnTo>
                <a:lnTo>
                  <a:pt x="647" y="54"/>
                </a:lnTo>
                <a:lnTo>
                  <a:pt x="645" y="51"/>
                </a:lnTo>
                <a:lnTo>
                  <a:pt x="640" y="49"/>
                </a:lnTo>
                <a:lnTo>
                  <a:pt x="638" y="47"/>
                </a:lnTo>
                <a:lnTo>
                  <a:pt x="633" y="44"/>
                </a:lnTo>
                <a:lnTo>
                  <a:pt x="631" y="42"/>
                </a:lnTo>
                <a:lnTo>
                  <a:pt x="624" y="37"/>
                </a:lnTo>
                <a:lnTo>
                  <a:pt x="622" y="35"/>
                </a:lnTo>
                <a:lnTo>
                  <a:pt x="619" y="35"/>
                </a:lnTo>
                <a:lnTo>
                  <a:pt x="617" y="35"/>
                </a:lnTo>
                <a:lnTo>
                  <a:pt x="617" y="33"/>
                </a:lnTo>
                <a:lnTo>
                  <a:pt x="617" y="28"/>
                </a:lnTo>
                <a:lnTo>
                  <a:pt x="615" y="23"/>
                </a:lnTo>
                <a:lnTo>
                  <a:pt x="615" y="19"/>
                </a:lnTo>
                <a:lnTo>
                  <a:pt x="612" y="12"/>
                </a:lnTo>
                <a:lnTo>
                  <a:pt x="615" y="7"/>
                </a:lnTo>
                <a:lnTo>
                  <a:pt x="615" y="2"/>
                </a:lnTo>
                <a:lnTo>
                  <a:pt x="619" y="0"/>
                </a:lnTo>
                <a:lnTo>
                  <a:pt x="622" y="0"/>
                </a:lnTo>
                <a:lnTo>
                  <a:pt x="624" y="0"/>
                </a:lnTo>
                <a:lnTo>
                  <a:pt x="626" y="2"/>
                </a:lnTo>
                <a:lnTo>
                  <a:pt x="631" y="5"/>
                </a:lnTo>
                <a:lnTo>
                  <a:pt x="635" y="7"/>
                </a:lnTo>
                <a:lnTo>
                  <a:pt x="642" y="9"/>
                </a:lnTo>
                <a:lnTo>
                  <a:pt x="645" y="12"/>
                </a:lnTo>
                <a:lnTo>
                  <a:pt x="647" y="14"/>
                </a:lnTo>
                <a:lnTo>
                  <a:pt x="652" y="16"/>
                </a:lnTo>
                <a:lnTo>
                  <a:pt x="654" y="19"/>
                </a:lnTo>
                <a:lnTo>
                  <a:pt x="659" y="21"/>
                </a:lnTo>
                <a:lnTo>
                  <a:pt x="661" y="23"/>
                </a:lnTo>
                <a:lnTo>
                  <a:pt x="666" y="26"/>
                </a:lnTo>
                <a:lnTo>
                  <a:pt x="668" y="28"/>
                </a:lnTo>
                <a:lnTo>
                  <a:pt x="673" y="33"/>
                </a:lnTo>
                <a:lnTo>
                  <a:pt x="677" y="35"/>
                </a:lnTo>
                <a:lnTo>
                  <a:pt x="680" y="37"/>
                </a:lnTo>
                <a:lnTo>
                  <a:pt x="687" y="42"/>
                </a:lnTo>
                <a:lnTo>
                  <a:pt x="689" y="44"/>
                </a:lnTo>
                <a:lnTo>
                  <a:pt x="694" y="49"/>
                </a:lnTo>
                <a:lnTo>
                  <a:pt x="698" y="51"/>
                </a:lnTo>
                <a:lnTo>
                  <a:pt x="703" y="54"/>
                </a:lnTo>
                <a:lnTo>
                  <a:pt x="708" y="58"/>
                </a:lnTo>
                <a:lnTo>
                  <a:pt x="712" y="63"/>
                </a:lnTo>
                <a:lnTo>
                  <a:pt x="717" y="65"/>
                </a:lnTo>
                <a:lnTo>
                  <a:pt x="722" y="70"/>
                </a:lnTo>
                <a:lnTo>
                  <a:pt x="726" y="74"/>
                </a:lnTo>
                <a:lnTo>
                  <a:pt x="731" y="77"/>
                </a:lnTo>
                <a:lnTo>
                  <a:pt x="736" y="81"/>
                </a:lnTo>
                <a:lnTo>
                  <a:pt x="740" y="86"/>
                </a:lnTo>
                <a:lnTo>
                  <a:pt x="745" y="88"/>
                </a:lnTo>
                <a:lnTo>
                  <a:pt x="750" y="93"/>
                </a:lnTo>
                <a:lnTo>
                  <a:pt x="754" y="98"/>
                </a:lnTo>
                <a:lnTo>
                  <a:pt x="759" y="102"/>
                </a:lnTo>
                <a:lnTo>
                  <a:pt x="763" y="105"/>
                </a:lnTo>
                <a:lnTo>
                  <a:pt x="768" y="109"/>
                </a:lnTo>
                <a:lnTo>
                  <a:pt x="770" y="114"/>
                </a:lnTo>
                <a:lnTo>
                  <a:pt x="775" y="119"/>
                </a:lnTo>
                <a:lnTo>
                  <a:pt x="780" y="123"/>
                </a:lnTo>
                <a:lnTo>
                  <a:pt x="784" y="126"/>
                </a:lnTo>
                <a:lnTo>
                  <a:pt x="789" y="130"/>
                </a:lnTo>
                <a:lnTo>
                  <a:pt x="794" y="135"/>
                </a:lnTo>
                <a:lnTo>
                  <a:pt x="796" y="140"/>
                </a:lnTo>
                <a:lnTo>
                  <a:pt x="801" y="142"/>
                </a:lnTo>
                <a:lnTo>
                  <a:pt x="805" y="147"/>
                </a:lnTo>
                <a:lnTo>
                  <a:pt x="810" y="151"/>
                </a:lnTo>
                <a:lnTo>
                  <a:pt x="812" y="156"/>
                </a:lnTo>
                <a:lnTo>
                  <a:pt x="815" y="158"/>
                </a:lnTo>
                <a:lnTo>
                  <a:pt x="819" y="163"/>
                </a:lnTo>
                <a:lnTo>
                  <a:pt x="822" y="168"/>
                </a:lnTo>
                <a:lnTo>
                  <a:pt x="824" y="170"/>
                </a:lnTo>
                <a:lnTo>
                  <a:pt x="829" y="175"/>
                </a:lnTo>
                <a:lnTo>
                  <a:pt x="831" y="179"/>
                </a:lnTo>
                <a:lnTo>
                  <a:pt x="833" y="181"/>
                </a:lnTo>
                <a:lnTo>
                  <a:pt x="836" y="186"/>
                </a:lnTo>
                <a:lnTo>
                  <a:pt x="838" y="188"/>
                </a:lnTo>
                <a:lnTo>
                  <a:pt x="840" y="193"/>
                </a:lnTo>
                <a:lnTo>
                  <a:pt x="843" y="198"/>
                </a:lnTo>
                <a:lnTo>
                  <a:pt x="845" y="200"/>
                </a:lnTo>
                <a:lnTo>
                  <a:pt x="845" y="202"/>
                </a:lnTo>
                <a:lnTo>
                  <a:pt x="847" y="207"/>
                </a:lnTo>
                <a:lnTo>
                  <a:pt x="850" y="212"/>
                </a:lnTo>
                <a:lnTo>
                  <a:pt x="850" y="214"/>
                </a:lnTo>
                <a:lnTo>
                  <a:pt x="852" y="219"/>
                </a:lnTo>
                <a:lnTo>
                  <a:pt x="852" y="223"/>
                </a:lnTo>
                <a:lnTo>
                  <a:pt x="854" y="228"/>
                </a:lnTo>
                <a:lnTo>
                  <a:pt x="854" y="233"/>
                </a:lnTo>
                <a:lnTo>
                  <a:pt x="857" y="237"/>
                </a:lnTo>
                <a:lnTo>
                  <a:pt x="857" y="240"/>
                </a:lnTo>
                <a:lnTo>
                  <a:pt x="859" y="247"/>
                </a:lnTo>
                <a:lnTo>
                  <a:pt x="859" y="251"/>
                </a:lnTo>
                <a:lnTo>
                  <a:pt x="859" y="256"/>
                </a:lnTo>
                <a:lnTo>
                  <a:pt x="861" y="261"/>
                </a:lnTo>
                <a:lnTo>
                  <a:pt x="861" y="265"/>
                </a:lnTo>
                <a:lnTo>
                  <a:pt x="861" y="272"/>
                </a:lnTo>
                <a:lnTo>
                  <a:pt x="864" y="277"/>
                </a:lnTo>
                <a:lnTo>
                  <a:pt x="864" y="282"/>
                </a:lnTo>
                <a:lnTo>
                  <a:pt x="864" y="289"/>
                </a:lnTo>
                <a:lnTo>
                  <a:pt x="864" y="293"/>
                </a:lnTo>
                <a:lnTo>
                  <a:pt x="864" y="298"/>
                </a:lnTo>
                <a:lnTo>
                  <a:pt x="866" y="305"/>
                </a:lnTo>
                <a:lnTo>
                  <a:pt x="866" y="309"/>
                </a:lnTo>
                <a:lnTo>
                  <a:pt x="866" y="316"/>
                </a:lnTo>
                <a:lnTo>
                  <a:pt x="866" y="321"/>
                </a:lnTo>
                <a:lnTo>
                  <a:pt x="866" y="328"/>
                </a:lnTo>
                <a:lnTo>
                  <a:pt x="866" y="333"/>
                </a:lnTo>
                <a:lnTo>
                  <a:pt x="866" y="340"/>
                </a:lnTo>
                <a:lnTo>
                  <a:pt x="866" y="347"/>
                </a:lnTo>
                <a:lnTo>
                  <a:pt x="866" y="351"/>
                </a:lnTo>
                <a:lnTo>
                  <a:pt x="866" y="358"/>
                </a:lnTo>
                <a:lnTo>
                  <a:pt x="866" y="363"/>
                </a:lnTo>
                <a:lnTo>
                  <a:pt x="866" y="370"/>
                </a:lnTo>
                <a:lnTo>
                  <a:pt x="866" y="377"/>
                </a:lnTo>
                <a:lnTo>
                  <a:pt x="866" y="382"/>
                </a:lnTo>
                <a:lnTo>
                  <a:pt x="864" y="389"/>
                </a:lnTo>
                <a:lnTo>
                  <a:pt x="864" y="396"/>
                </a:lnTo>
                <a:lnTo>
                  <a:pt x="864" y="400"/>
                </a:lnTo>
                <a:lnTo>
                  <a:pt x="864" y="407"/>
                </a:lnTo>
                <a:lnTo>
                  <a:pt x="861" y="414"/>
                </a:lnTo>
                <a:lnTo>
                  <a:pt x="861" y="419"/>
                </a:lnTo>
                <a:lnTo>
                  <a:pt x="859" y="426"/>
                </a:lnTo>
                <a:lnTo>
                  <a:pt x="859" y="433"/>
                </a:lnTo>
                <a:lnTo>
                  <a:pt x="859" y="437"/>
                </a:lnTo>
                <a:lnTo>
                  <a:pt x="857" y="444"/>
                </a:lnTo>
                <a:lnTo>
                  <a:pt x="857" y="449"/>
                </a:lnTo>
                <a:lnTo>
                  <a:pt x="857" y="456"/>
                </a:lnTo>
                <a:lnTo>
                  <a:pt x="854" y="461"/>
                </a:lnTo>
                <a:lnTo>
                  <a:pt x="852" y="468"/>
                </a:lnTo>
                <a:lnTo>
                  <a:pt x="852" y="475"/>
                </a:lnTo>
                <a:lnTo>
                  <a:pt x="850" y="479"/>
                </a:lnTo>
                <a:lnTo>
                  <a:pt x="850" y="484"/>
                </a:lnTo>
                <a:lnTo>
                  <a:pt x="847" y="491"/>
                </a:lnTo>
                <a:lnTo>
                  <a:pt x="845" y="496"/>
                </a:lnTo>
                <a:lnTo>
                  <a:pt x="845" y="503"/>
                </a:lnTo>
                <a:lnTo>
                  <a:pt x="843" y="507"/>
                </a:lnTo>
                <a:lnTo>
                  <a:pt x="840" y="512"/>
                </a:lnTo>
                <a:lnTo>
                  <a:pt x="838" y="519"/>
                </a:lnTo>
                <a:lnTo>
                  <a:pt x="838" y="524"/>
                </a:lnTo>
                <a:lnTo>
                  <a:pt x="836" y="531"/>
                </a:lnTo>
                <a:lnTo>
                  <a:pt x="833" y="535"/>
                </a:lnTo>
                <a:lnTo>
                  <a:pt x="831" y="540"/>
                </a:lnTo>
                <a:lnTo>
                  <a:pt x="829" y="544"/>
                </a:lnTo>
                <a:lnTo>
                  <a:pt x="826" y="549"/>
                </a:lnTo>
                <a:lnTo>
                  <a:pt x="824" y="554"/>
                </a:lnTo>
                <a:lnTo>
                  <a:pt x="824" y="558"/>
                </a:lnTo>
                <a:lnTo>
                  <a:pt x="822" y="563"/>
                </a:lnTo>
                <a:lnTo>
                  <a:pt x="819" y="568"/>
                </a:lnTo>
                <a:lnTo>
                  <a:pt x="817" y="572"/>
                </a:lnTo>
                <a:lnTo>
                  <a:pt x="815" y="577"/>
                </a:lnTo>
                <a:lnTo>
                  <a:pt x="812" y="582"/>
                </a:lnTo>
                <a:lnTo>
                  <a:pt x="812" y="586"/>
                </a:lnTo>
                <a:lnTo>
                  <a:pt x="810" y="591"/>
                </a:lnTo>
                <a:lnTo>
                  <a:pt x="808" y="593"/>
                </a:lnTo>
                <a:lnTo>
                  <a:pt x="805" y="598"/>
                </a:lnTo>
                <a:lnTo>
                  <a:pt x="805" y="603"/>
                </a:lnTo>
                <a:lnTo>
                  <a:pt x="803" y="607"/>
                </a:lnTo>
                <a:lnTo>
                  <a:pt x="801" y="612"/>
                </a:lnTo>
                <a:lnTo>
                  <a:pt x="798" y="617"/>
                </a:lnTo>
                <a:lnTo>
                  <a:pt x="796" y="619"/>
                </a:lnTo>
                <a:lnTo>
                  <a:pt x="796" y="624"/>
                </a:lnTo>
                <a:lnTo>
                  <a:pt x="794" y="626"/>
                </a:lnTo>
                <a:lnTo>
                  <a:pt x="791" y="631"/>
                </a:lnTo>
                <a:lnTo>
                  <a:pt x="789" y="635"/>
                </a:lnTo>
                <a:lnTo>
                  <a:pt x="787" y="640"/>
                </a:lnTo>
                <a:lnTo>
                  <a:pt x="784" y="642"/>
                </a:lnTo>
                <a:lnTo>
                  <a:pt x="782" y="647"/>
                </a:lnTo>
                <a:lnTo>
                  <a:pt x="780" y="652"/>
                </a:lnTo>
                <a:lnTo>
                  <a:pt x="777" y="654"/>
                </a:lnTo>
                <a:lnTo>
                  <a:pt x="775" y="658"/>
                </a:lnTo>
                <a:lnTo>
                  <a:pt x="773" y="661"/>
                </a:lnTo>
                <a:lnTo>
                  <a:pt x="768" y="665"/>
                </a:lnTo>
                <a:lnTo>
                  <a:pt x="766" y="668"/>
                </a:lnTo>
                <a:lnTo>
                  <a:pt x="763" y="672"/>
                </a:lnTo>
                <a:lnTo>
                  <a:pt x="759" y="675"/>
                </a:lnTo>
                <a:lnTo>
                  <a:pt x="757" y="679"/>
                </a:lnTo>
                <a:lnTo>
                  <a:pt x="752" y="682"/>
                </a:lnTo>
                <a:lnTo>
                  <a:pt x="747" y="684"/>
                </a:lnTo>
                <a:lnTo>
                  <a:pt x="745" y="689"/>
                </a:lnTo>
                <a:lnTo>
                  <a:pt x="740" y="691"/>
                </a:lnTo>
                <a:lnTo>
                  <a:pt x="736" y="693"/>
                </a:lnTo>
                <a:lnTo>
                  <a:pt x="731" y="696"/>
                </a:lnTo>
                <a:lnTo>
                  <a:pt x="726" y="700"/>
                </a:lnTo>
                <a:lnTo>
                  <a:pt x="722" y="703"/>
                </a:lnTo>
                <a:lnTo>
                  <a:pt x="717" y="707"/>
                </a:lnTo>
                <a:lnTo>
                  <a:pt x="710" y="710"/>
                </a:lnTo>
                <a:lnTo>
                  <a:pt x="705" y="712"/>
                </a:lnTo>
                <a:lnTo>
                  <a:pt x="701" y="714"/>
                </a:lnTo>
                <a:lnTo>
                  <a:pt x="694" y="717"/>
                </a:lnTo>
                <a:lnTo>
                  <a:pt x="687" y="721"/>
                </a:lnTo>
                <a:lnTo>
                  <a:pt x="682" y="724"/>
                </a:lnTo>
                <a:lnTo>
                  <a:pt x="675" y="726"/>
                </a:lnTo>
                <a:lnTo>
                  <a:pt x="668" y="728"/>
                </a:lnTo>
                <a:lnTo>
                  <a:pt x="659" y="731"/>
                </a:lnTo>
                <a:lnTo>
                  <a:pt x="652" y="733"/>
                </a:lnTo>
                <a:lnTo>
                  <a:pt x="645" y="735"/>
                </a:lnTo>
                <a:lnTo>
                  <a:pt x="635" y="738"/>
                </a:lnTo>
                <a:lnTo>
                  <a:pt x="629" y="740"/>
                </a:lnTo>
                <a:lnTo>
                  <a:pt x="619" y="742"/>
                </a:lnTo>
                <a:lnTo>
                  <a:pt x="610" y="745"/>
                </a:lnTo>
                <a:lnTo>
                  <a:pt x="601" y="747"/>
                </a:lnTo>
                <a:lnTo>
                  <a:pt x="591" y="749"/>
                </a:lnTo>
                <a:lnTo>
                  <a:pt x="582" y="752"/>
                </a:lnTo>
                <a:lnTo>
                  <a:pt x="573" y="754"/>
                </a:lnTo>
                <a:lnTo>
                  <a:pt x="561" y="756"/>
                </a:lnTo>
                <a:lnTo>
                  <a:pt x="549" y="759"/>
                </a:lnTo>
                <a:lnTo>
                  <a:pt x="540" y="761"/>
                </a:lnTo>
                <a:lnTo>
                  <a:pt x="526" y="761"/>
                </a:lnTo>
                <a:lnTo>
                  <a:pt x="517" y="763"/>
                </a:lnTo>
                <a:lnTo>
                  <a:pt x="505" y="763"/>
                </a:lnTo>
                <a:lnTo>
                  <a:pt x="494" y="766"/>
                </a:lnTo>
                <a:lnTo>
                  <a:pt x="484" y="766"/>
                </a:lnTo>
                <a:lnTo>
                  <a:pt x="473" y="766"/>
                </a:lnTo>
                <a:lnTo>
                  <a:pt x="463" y="768"/>
                </a:lnTo>
                <a:lnTo>
                  <a:pt x="454" y="768"/>
                </a:lnTo>
                <a:lnTo>
                  <a:pt x="442" y="768"/>
                </a:lnTo>
                <a:lnTo>
                  <a:pt x="433" y="768"/>
                </a:lnTo>
                <a:lnTo>
                  <a:pt x="424" y="766"/>
                </a:lnTo>
                <a:lnTo>
                  <a:pt x="414" y="766"/>
                </a:lnTo>
                <a:lnTo>
                  <a:pt x="405" y="766"/>
                </a:lnTo>
                <a:lnTo>
                  <a:pt x="396" y="763"/>
                </a:lnTo>
                <a:lnTo>
                  <a:pt x="389" y="763"/>
                </a:lnTo>
                <a:lnTo>
                  <a:pt x="379" y="763"/>
                </a:lnTo>
                <a:lnTo>
                  <a:pt x="373" y="761"/>
                </a:lnTo>
                <a:lnTo>
                  <a:pt x="363" y="759"/>
                </a:lnTo>
                <a:lnTo>
                  <a:pt x="356" y="759"/>
                </a:lnTo>
                <a:lnTo>
                  <a:pt x="347" y="756"/>
                </a:lnTo>
                <a:lnTo>
                  <a:pt x="340" y="754"/>
                </a:lnTo>
                <a:lnTo>
                  <a:pt x="333" y="752"/>
                </a:lnTo>
                <a:lnTo>
                  <a:pt x="326" y="749"/>
                </a:lnTo>
                <a:lnTo>
                  <a:pt x="319" y="749"/>
                </a:lnTo>
                <a:lnTo>
                  <a:pt x="312" y="745"/>
                </a:lnTo>
                <a:lnTo>
                  <a:pt x="305" y="742"/>
                </a:lnTo>
                <a:lnTo>
                  <a:pt x="298" y="740"/>
                </a:lnTo>
                <a:lnTo>
                  <a:pt x="291" y="738"/>
                </a:lnTo>
                <a:lnTo>
                  <a:pt x="286" y="735"/>
                </a:lnTo>
                <a:lnTo>
                  <a:pt x="279" y="733"/>
                </a:lnTo>
                <a:lnTo>
                  <a:pt x="275" y="731"/>
                </a:lnTo>
                <a:lnTo>
                  <a:pt x="268" y="728"/>
                </a:lnTo>
                <a:lnTo>
                  <a:pt x="263" y="724"/>
                </a:lnTo>
                <a:lnTo>
                  <a:pt x="256" y="721"/>
                </a:lnTo>
                <a:lnTo>
                  <a:pt x="251" y="719"/>
                </a:lnTo>
                <a:lnTo>
                  <a:pt x="247" y="717"/>
                </a:lnTo>
                <a:lnTo>
                  <a:pt x="242" y="712"/>
                </a:lnTo>
                <a:lnTo>
                  <a:pt x="235" y="710"/>
                </a:lnTo>
                <a:lnTo>
                  <a:pt x="231" y="707"/>
                </a:lnTo>
                <a:lnTo>
                  <a:pt x="228" y="703"/>
                </a:lnTo>
                <a:lnTo>
                  <a:pt x="224" y="700"/>
                </a:lnTo>
                <a:lnTo>
                  <a:pt x="219" y="696"/>
                </a:lnTo>
                <a:lnTo>
                  <a:pt x="214" y="693"/>
                </a:lnTo>
                <a:lnTo>
                  <a:pt x="210" y="691"/>
                </a:lnTo>
                <a:lnTo>
                  <a:pt x="207" y="686"/>
                </a:lnTo>
                <a:lnTo>
                  <a:pt x="203" y="684"/>
                </a:lnTo>
                <a:lnTo>
                  <a:pt x="200" y="682"/>
                </a:lnTo>
                <a:lnTo>
                  <a:pt x="196" y="679"/>
                </a:lnTo>
                <a:lnTo>
                  <a:pt x="193" y="675"/>
                </a:lnTo>
                <a:lnTo>
                  <a:pt x="189" y="672"/>
                </a:lnTo>
                <a:lnTo>
                  <a:pt x="186" y="670"/>
                </a:lnTo>
                <a:lnTo>
                  <a:pt x="184" y="665"/>
                </a:lnTo>
                <a:lnTo>
                  <a:pt x="179" y="661"/>
                </a:lnTo>
                <a:lnTo>
                  <a:pt x="175" y="656"/>
                </a:lnTo>
                <a:lnTo>
                  <a:pt x="170" y="652"/>
                </a:lnTo>
                <a:lnTo>
                  <a:pt x="165" y="647"/>
                </a:lnTo>
                <a:lnTo>
                  <a:pt x="163" y="642"/>
                </a:lnTo>
                <a:lnTo>
                  <a:pt x="161" y="640"/>
                </a:lnTo>
                <a:lnTo>
                  <a:pt x="158" y="640"/>
                </a:lnTo>
                <a:lnTo>
                  <a:pt x="158" y="640"/>
                </a:lnTo>
                <a:lnTo>
                  <a:pt x="156" y="642"/>
                </a:lnTo>
                <a:lnTo>
                  <a:pt x="151" y="645"/>
                </a:lnTo>
                <a:lnTo>
                  <a:pt x="147" y="645"/>
                </a:lnTo>
                <a:lnTo>
                  <a:pt x="142" y="647"/>
                </a:lnTo>
                <a:lnTo>
                  <a:pt x="140" y="649"/>
                </a:lnTo>
                <a:lnTo>
                  <a:pt x="137" y="649"/>
                </a:lnTo>
                <a:lnTo>
                  <a:pt x="133" y="652"/>
                </a:lnTo>
                <a:lnTo>
                  <a:pt x="130" y="652"/>
                </a:lnTo>
                <a:lnTo>
                  <a:pt x="126" y="652"/>
                </a:lnTo>
                <a:lnTo>
                  <a:pt x="123" y="652"/>
                </a:lnTo>
                <a:lnTo>
                  <a:pt x="119" y="652"/>
                </a:lnTo>
                <a:lnTo>
                  <a:pt x="114" y="654"/>
                </a:lnTo>
                <a:lnTo>
                  <a:pt x="110" y="652"/>
                </a:lnTo>
                <a:lnTo>
                  <a:pt x="105" y="652"/>
                </a:lnTo>
                <a:lnTo>
                  <a:pt x="100" y="652"/>
                </a:lnTo>
                <a:lnTo>
                  <a:pt x="98" y="652"/>
                </a:lnTo>
                <a:lnTo>
                  <a:pt x="91" y="649"/>
                </a:lnTo>
                <a:lnTo>
                  <a:pt x="86" y="649"/>
                </a:lnTo>
                <a:lnTo>
                  <a:pt x="82" y="647"/>
                </a:lnTo>
                <a:lnTo>
                  <a:pt x="77" y="645"/>
                </a:lnTo>
                <a:lnTo>
                  <a:pt x="70" y="642"/>
                </a:lnTo>
                <a:lnTo>
                  <a:pt x="65" y="640"/>
                </a:lnTo>
                <a:lnTo>
                  <a:pt x="61" y="635"/>
                </a:lnTo>
                <a:lnTo>
                  <a:pt x="56" y="633"/>
                </a:lnTo>
                <a:lnTo>
                  <a:pt x="49" y="628"/>
                </a:lnTo>
                <a:lnTo>
                  <a:pt x="44" y="624"/>
                </a:lnTo>
                <a:lnTo>
                  <a:pt x="40" y="619"/>
                </a:lnTo>
                <a:lnTo>
                  <a:pt x="35" y="617"/>
                </a:lnTo>
                <a:lnTo>
                  <a:pt x="33" y="612"/>
                </a:lnTo>
                <a:lnTo>
                  <a:pt x="28" y="607"/>
                </a:lnTo>
                <a:lnTo>
                  <a:pt x="26" y="603"/>
                </a:lnTo>
                <a:lnTo>
                  <a:pt x="23" y="600"/>
                </a:lnTo>
                <a:lnTo>
                  <a:pt x="21" y="596"/>
                </a:lnTo>
                <a:lnTo>
                  <a:pt x="19" y="591"/>
                </a:lnTo>
                <a:lnTo>
                  <a:pt x="16" y="586"/>
                </a:lnTo>
                <a:lnTo>
                  <a:pt x="16" y="582"/>
                </a:lnTo>
                <a:lnTo>
                  <a:pt x="14" y="577"/>
                </a:lnTo>
                <a:lnTo>
                  <a:pt x="14" y="575"/>
                </a:lnTo>
                <a:lnTo>
                  <a:pt x="14" y="570"/>
                </a:lnTo>
                <a:lnTo>
                  <a:pt x="14" y="565"/>
                </a:lnTo>
                <a:lnTo>
                  <a:pt x="12" y="563"/>
                </a:lnTo>
                <a:lnTo>
                  <a:pt x="12" y="558"/>
                </a:lnTo>
                <a:lnTo>
                  <a:pt x="12" y="554"/>
                </a:lnTo>
                <a:lnTo>
                  <a:pt x="12" y="551"/>
                </a:lnTo>
                <a:lnTo>
                  <a:pt x="12" y="547"/>
                </a:lnTo>
                <a:lnTo>
                  <a:pt x="12" y="542"/>
                </a:lnTo>
                <a:lnTo>
                  <a:pt x="14" y="540"/>
                </a:lnTo>
                <a:lnTo>
                  <a:pt x="14" y="535"/>
                </a:lnTo>
                <a:lnTo>
                  <a:pt x="14" y="533"/>
                </a:lnTo>
                <a:lnTo>
                  <a:pt x="14" y="528"/>
                </a:lnTo>
                <a:lnTo>
                  <a:pt x="14" y="524"/>
                </a:lnTo>
                <a:lnTo>
                  <a:pt x="16" y="521"/>
                </a:lnTo>
                <a:lnTo>
                  <a:pt x="16" y="519"/>
                </a:lnTo>
                <a:lnTo>
                  <a:pt x="16" y="514"/>
                </a:lnTo>
                <a:lnTo>
                  <a:pt x="16" y="512"/>
                </a:lnTo>
                <a:lnTo>
                  <a:pt x="19" y="510"/>
                </a:lnTo>
                <a:lnTo>
                  <a:pt x="19" y="503"/>
                </a:lnTo>
                <a:lnTo>
                  <a:pt x="19" y="498"/>
                </a:lnTo>
                <a:lnTo>
                  <a:pt x="21" y="491"/>
                </a:lnTo>
                <a:lnTo>
                  <a:pt x="26" y="486"/>
                </a:lnTo>
                <a:lnTo>
                  <a:pt x="28" y="482"/>
                </a:lnTo>
                <a:lnTo>
                  <a:pt x="33" y="477"/>
                </a:lnTo>
                <a:lnTo>
                  <a:pt x="35" y="472"/>
                </a:lnTo>
                <a:lnTo>
                  <a:pt x="40" y="468"/>
                </a:lnTo>
                <a:lnTo>
                  <a:pt x="44" y="463"/>
                </a:lnTo>
                <a:lnTo>
                  <a:pt x="49" y="458"/>
                </a:lnTo>
                <a:lnTo>
                  <a:pt x="51" y="456"/>
                </a:lnTo>
                <a:lnTo>
                  <a:pt x="56" y="454"/>
                </a:lnTo>
                <a:lnTo>
                  <a:pt x="61" y="451"/>
                </a:lnTo>
                <a:lnTo>
                  <a:pt x="63" y="449"/>
                </a:lnTo>
                <a:lnTo>
                  <a:pt x="61" y="449"/>
                </a:lnTo>
                <a:lnTo>
                  <a:pt x="61" y="447"/>
                </a:lnTo>
                <a:lnTo>
                  <a:pt x="61" y="444"/>
                </a:lnTo>
                <a:lnTo>
                  <a:pt x="58" y="442"/>
                </a:lnTo>
                <a:lnTo>
                  <a:pt x="58" y="437"/>
                </a:lnTo>
                <a:lnTo>
                  <a:pt x="56" y="433"/>
                </a:lnTo>
                <a:lnTo>
                  <a:pt x="54" y="426"/>
                </a:lnTo>
                <a:lnTo>
                  <a:pt x="51" y="421"/>
                </a:lnTo>
                <a:lnTo>
                  <a:pt x="51" y="416"/>
                </a:lnTo>
                <a:lnTo>
                  <a:pt x="49" y="412"/>
                </a:lnTo>
                <a:lnTo>
                  <a:pt x="49" y="410"/>
                </a:lnTo>
                <a:lnTo>
                  <a:pt x="47" y="405"/>
                </a:lnTo>
                <a:lnTo>
                  <a:pt x="44" y="403"/>
                </a:lnTo>
                <a:lnTo>
                  <a:pt x="44" y="398"/>
                </a:lnTo>
                <a:lnTo>
                  <a:pt x="42" y="393"/>
                </a:lnTo>
                <a:lnTo>
                  <a:pt x="42" y="389"/>
                </a:lnTo>
                <a:lnTo>
                  <a:pt x="40" y="384"/>
                </a:lnTo>
                <a:lnTo>
                  <a:pt x="40" y="379"/>
                </a:lnTo>
                <a:lnTo>
                  <a:pt x="37" y="375"/>
                </a:lnTo>
                <a:lnTo>
                  <a:pt x="35" y="372"/>
                </a:lnTo>
                <a:lnTo>
                  <a:pt x="35" y="365"/>
                </a:lnTo>
                <a:lnTo>
                  <a:pt x="33" y="363"/>
                </a:lnTo>
                <a:lnTo>
                  <a:pt x="33" y="356"/>
                </a:lnTo>
                <a:lnTo>
                  <a:pt x="30" y="354"/>
                </a:lnTo>
                <a:lnTo>
                  <a:pt x="28" y="347"/>
                </a:lnTo>
                <a:lnTo>
                  <a:pt x="28" y="342"/>
                </a:lnTo>
                <a:lnTo>
                  <a:pt x="26" y="337"/>
                </a:lnTo>
                <a:lnTo>
                  <a:pt x="23" y="333"/>
                </a:lnTo>
                <a:lnTo>
                  <a:pt x="23" y="328"/>
                </a:lnTo>
                <a:lnTo>
                  <a:pt x="21" y="323"/>
                </a:lnTo>
                <a:lnTo>
                  <a:pt x="21" y="316"/>
                </a:lnTo>
                <a:lnTo>
                  <a:pt x="19" y="312"/>
                </a:lnTo>
                <a:lnTo>
                  <a:pt x="16" y="307"/>
                </a:lnTo>
                <a:lnTo>
                  <a:pt x="16" y="302"/>
                </a:lnTo>
                <a:lnTo>
                  <a:pt x="14" y="298"/>
                </a:lnTo>
                <a:lnTo>
                  <a:pt x="14" y="293"/>
                </a:lnTo>
                <a:lnTo>
                  <a:pt x="12" y="289"/>
                </a:lnTo>
                <a:lnTo>
                  <a:pt x="12" y="284"/>
                </a:lnTo>
                <a:lnTo>
                  <a:pt x="9" y="277"/>
                </a:lnTo>
                <a:lnTo>
                  <a:pt x="9" y="275"/>
                </a:lnTo>
                <a:lnTo>
                  <a:pt x="7" y="268"/>
                </a:lnTo>
                <a:lnTo>
                  <a:pt x="7" y="265"/>
                </a:lnTo>
                <a:lnTo>
                  <a:pt x="5" y="261"/>
                </a:lnTo>
                <a:lnTo>
                  <a:pt x="5" y="256"/>
                </a:lnTo>
                <a:lnTo>
                  <a:pt x="2" y="251"/>
                </a:lnTo>
                <a:lnTo>
                  <a:pt x="2" y="247"/>
                </a:lnTo>
                <a:lnTo>
                  <a:pt x="2" y="242"/>
                </a:lnTo>
                <a:lnTo>
                  <a:pt x="2" y="240"/>
                </a:lnTo>
                <a:lnTo>
                  <a:pt x="0" y="235"/>
                </a:lnTo>
                <a:lnTo>
                  <a:pt x="0" y="230"/>
                </a:lnTo>
                <a:lnTo>
                  <a:pt x="0" y="228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4"/>
                </a:lnTo>
                <a:lnTo>
                  <a:pt x="0" y="212"/>
                </a:lnTo>
                <a:lnTo>
                  <a:pt x="0" y="207"/>
                </a:lnTo>
                <a:lnTo>
                  <a:pt x="0" y="200"/>
                </a:lnTo>
                <a:lnTo>
                  <a:pt x="0" y="195"/>
                </a:lnTo>
                <a:lnTo>
                  <a:pt x="2" y="188"/>
                </a:lnTo>
                <a:lnTo>
                  <a:pt x="5" y="184"/>
                </a:lnTo>
                <a:lnTo>
                  <a:pt x="5" y="177"/>
                </a:lnTo>
                <a:lnTo>
                  <a:pt x="9" y="170"/>
                </a:lnTo>
                <a:lnTo>
                  <a:pt x="12" y="165"/>
                </a:lnTo>
                <a:lnTo>
                  <a:pt x="14" y="158"/>
                </a:lnTo>
                <a:lnTo>
                  <a:pt x="19" y="154"/>
                </a:lnTo>
                <a:lnTo>
                  <a:pt x="21" y="147"/>
                </a:lnTo>
                <a:lnTo>
                  <a:pt x="26" y="140"/>
                </a:lnTo>
                <a:lnTo>
                  <a:pt x="28" y="135"/>
                </a:lnTo>
                <a:lnTo>
                  <a:pt x="33" y="128"/>
                </a:lnTo>
                <a:lnTo>
                  <a:pt x="35" y="123"/>
                </a:lnTo>
                <a:lnTo>
                  <a:pt x="40" y="119"/>
                </a:lnTo>
                <a:lnTo>
                  <a:pt x="42" y="112"/>
                </a:lnTo>
                <a:lnTo>
                  <a:pt x="47" y="107"/>
                </a:lnTo>
                <a:lnTo>
                  <a:pt x="49" y="102"/>
                </a:lnTo>
                <a:lnTo>
                  <a:pt x="54" y="98"/>
                </a:lnTo>
                <a:lnTo>
                  <a:pt x="56" y="93"/>
                </a:lnTo>
                <a:lnTo>
                  <a:pt x="61" y="88"/>
                </a:lnTo>
                <a:lnTo>
                  <a:pt x="63" y="86"/>
                </a:lnTo>
                <a:lnTo>
                  <a:pt x="68" y="81"/>
                </a:lnTo>
                <a:lnTo>
                  <a:pt x="70" y="79"/>
                </a:lnTo>
                <a:lnTo>
                  <a:pt x="72" y="74"/>
                </a:lnTo>
                <a:lnTo>
                  <a:pt x="72" y="72"/>
                </a:lnTo>
                <a:lnTo>
                  <a:pt x="77" y="72"/>
                </a:lnTo>
                <a:lnTo>
                  <a:pt x="79" y="67"/>
                </a:lnTo>
                <a:lnTo>
                  <a:pt x="79" y="67"/>
                </a:lnTo>
                <a:lnTo>
                  <a:pt x="256" y="114"/>
                </a:lnTo>
                <a:lnTo>
                  <a:pt x="205" y="170"/>
                </a:lnTo>
                <a:lnTo>
                  <a:pt x="205" y="172"/>
                </a:lnTo>
                <a:lnTo>
                  <a:pt x="205" y="177"/>
                </a:lnTo>
                <a:lnTo>
                  <a:pt x="207" y="179"/>
                </a:lnTo>
                <a:lnTo>
                  <a:pt x="207" y="184"/>
                </a:lnTo>
                <a:lnTo>
                  <a:pt x="207" y="188"/>
                </a:lnTo>
                <a:lnTo>
                  <a:pt x="210" y="195"/>
                </a:lnTo>
                <a:lnTo>
                  <a:pt x="210" y="198"/>
                </a:lnTo>
                <a:lnTo>
                  <a:pt x="210" y="202"/>
                </a:lnTo>
                <a:lnTo>
                  <a:pt x="210" y="205"/>
                </a:lnTo>
                <a:lnTo>
                  <a:pt x="210" y="209"/>
                </a:lnTo>
                <a:lnTo>
                  <a:pt x="210" y="212"/>
                </a:lnTo>
                <a:lnTo>
                  <a:pt x="210" y="216"/>
                </a:lnTo>
                <a:lnTo>
                  <a:pt x="210" y="221"/>
                </a:lnTo>
                <a:lnTo>
                  <a:pt x="210" y="226"/>
                </a:lnTo>
                <a:lnTo>
                  <a:pt x="210" y="230"/>
                </a:lnTo>
                <a:lnTo>
                  <a:pt x="210" y="235"/>
                </a:lnTo>
                <a:lnTo>
                  <a:pt x="207" y="237"/>
                </a:lnTo>
                <a:lnTo>
                  <a:pt x="207" y="244"/>
                </a:lnTo>
                <a:lnTo>
                  <a:pt x="207" y="249"/>
                </a:lnTo>
                <a:lnTo>
                  <a:pt x="207" y="254"/>
                </a:lnTo>
                <a:lnTo>
                  <a:pt x="205" y="258"/>
                </a:lnTo>
                <a:lnTo>
                  <a:pt x="205" y="263"/>
                </a:lnTo>
                <a:lnTo>
                  <a:pt x="203" y="268"/>
                </a:lnTo>
                <a:lnTo>
                  <a:pt x="203" y="275"/>
                </a:lnTo>
                <a:lnTo>
                  <a:pt x="200" y="279"/>
                </a:lnTo>
                <a:lnTo>
                  <a:pt x="198" y="284"/>
                </a:lnTo>
                <a:lnTo>
                  <a:pt x="198" y="289"/>
                </a:lnTo>
                <a:lnTo>
                  <a:pt x="196" y="296"/>
                </a:lnTo>
                <a:lnTo>
                  <a:pt x="196" y="300"/>
                </a:lnTo>
                <a:lnTo>
                  <a:pt x="193" y="305"/>
                </a:lnTo>
                <a:lnTo>
                  <a:pt x="191" y="309"/>
                </a:lnTo>
                <a:lnTo>
                  <a:pt x="191" y="314"/>
                </a:lnTo>
                <a:lnTo>
                  <a:pt x="189" y="319"/>
                </a:lnTo>
                <a:lnTo>
                  <a:pt x="189" y="323"/>
                </a:lnTo>
                <a:lnTo>
                  <a:pt x="186" y="328"/>
                </a:lnTo>
                <a:lnTo>
                  <a:pt x="184" y="333"/>
                </a:lnTo>
                <a:lnTo>
                  <a:pt x="184" y="335"/>
                </a:lnTo>
                <a:lnTo>
                  <a:pt x="184" y="340"/>
                </a:lnTo>
                <a:lnTo>
                  <a:pt x="182" y="344"/>
                </a:lnTo>
                <a:lnTo>
                  <a:pt x="179" y="347"/>
                </a:lnTo>
                <a:lnTo>
                  <a:pt x="179" y="351"/>
                </a:lnTo>
                <a:lnTo>
                  <a:pt x="179" y="354"/>
                </a:lnTo>
                <a:lnTo>
                  <a:pt x="177" y="358"/>
                </a:lnTo>
                <a:lnTo>
                  <a:pt x="177" y="361"/>
                </a:lnTo>
                <a:lnTo>
                  <a:pt x="175" y="363"/>
                </a:lnTo>
                <a:lnTo>
                  <a:pt x="175" y="368"/>
                </a:lnTo>
                <a:lnTo>
                  <a:pt x="175" y="372"/>
                </a:lnTo>
                <a:lnTo>
                  <a:pt x="175" y="377"/>
                </a:lnTo>
                <a:lnTo>
                  <a:pt x="172" y="379"/>
                </a:lnTo>
                <a:lnTo>
                  <a:pt x="175" y="382"/>
                </a:lnTo>
                <a:lnTo>
                  <a:pt x="175" y="384"/>
                </a:lnTo>
                <a:lnTo>
                  <a:pt x="175" y="389"/>
                </a:lnTo>
                <a:lnTo>
                  <a:pt x="175" y="393"/>
                </a:lnTo>
                <a:lnTo>
                  <a:pt x="177" y="400"/>
                </a:lnTo>
                <a:lnTo>
                  <a:pt x="177" y="403"/>
                </a:lnTo>
                <a:lnTo>
                  <a:pt x="179" y="405"/>
                </a:lnTo>
                <a:lnTo>
                  <a:pt x="179" y="410"/>
                </a:lnTo>
                <a:lnTo>
                  <a:pt x="182" y="412"/>
                </a:lnTo>
                <a:lnTo>
                  <a:pt x="182" y="416"/>
                </a:lnTo>
                <a:lnTo>
                  <a:pt x="182" y="421"/>
                </a:lnTo>
                <a:lnTo>
                  <a:pt x="184" y="423"/>
                </a:lnTo>
                <a:lnTo>
                  <a:pt x="184" y="428"/>
                </a:lnTo>
                <a:lnTo>
                  <a:pt x="184" y="433"/>
                </a:lnTo>
                <a:lnTo>
                  <a:pt x="186" y="437"/>
                </a:lnTo>
                <a:lnTo>
                  <a:pt x="186" y="440"/>
                </a:lnTo>
                <a:lnTo>
                  <a:pt x="186" y="444"/>
                </a:lnTo>
                <a:lnTo>
                  <a:pt x="186" y="447"/>
                </a:lnTo>
                <a:lnTo>
                  <a:pt x="189" y="451"/>
                </a:lnTo>
                <a:lnTo>
                  <a:pt x="189" y="456"/>
                </a:lnTo>
                <a:lnTo>
                  <a:pt x="189" y="458"/>
                </a:lnTo>
                <a:lnTo>
                  <a:pt x="189" y="463"/>
                </a:lnTo>
                <a:lnTo>
                  <a:pt x="191" y="465"/>
                </a:lnTo>
                <a:lnTo>
                  <a:pt x="191" y="470"/>
                </a:lnTo>
                <a:lnTo>
                  <a:pt x="191" y="472"/>
                </a:lnTo>
                <a:lnTo>
                  <a:pt x="191" y="477"/>
                </a:lnTo>
                <a:lnTo>
                  <a:pt x="191" y="482"/>
                </a:lnTo>
                <a:lnTo>
                  <a:pt x="189" y="484"/>
                </a:lnTo>
                <a:lnTo>
                  <a:pt x="189" y="486"/>
                </a:lnTo>
                <a:lnTo>
                  <a:pt x="184" y="489"/>
                </a:lnTo>
                <a:lnTo>
                  <a:pt x="182" y="491"/>
                </a:lnTo>
                <a:lnTo>
                  <a:pt x="177" y="491"/>
                </a:lnTo>
                <a:lnTo>
                  <a:pt x="175" y="493"/>
                </a:lnTo>
                <a:lnTo>
                  <a:pt x="170" y="496"/>
                </a:lnTo>
                <a:lnTo>
                  <a:pt x="165" y="496"/>
                </a:lnTo>
                <a:lnTo>
                  <a:pt x="161" y="496"/>
                </a:lnTo>
                <a:lnTo>
                  <a:pt x="158" y="498"/>
                </a:lnTo>
                <a:lnTo>
                  <a:pt x="154" y="498"/>
                </a:lnTo>
                <a:lnTo>
                  <a:pt x="151" y="498"/>
                </a:lnTo>
                <a:lnTo>
                  <a:pt x="147" y="498"/>
                </a:lnTo>
                <a:lnTo>
                  <a:pt x="144" y="498"/>
                </a:lnTo>
                <a:lnTo>
                  <a:pt x="144" y="4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7" name="Freeform 64"/>
          <p:cNvSpPr/>
          <p:nvPr/>
        </p:nvSpPr>
        <p:spPr bwMode="auto">
          <a:xfrm>
            <a:off x="1287463" y="2930525"/>
            <a:ext cx="879475" cy="342900"/>
          </a:xfrm>
          <a:custGeom>
            <a:avLst/>
            <a:gdLst>
              <a:gd name="T0" fmla="*/ 165 w 554"/>
              <a:gd name="T1" fmla="*/ 209 h 216"/>
              <a:gd name="T2" fmla="*/ 179 w 554"/>
              <a:gd name="T3" fmla="*/ 214 h 216"/>
              <a:gd name="T4" fmla="*/ 193 w 554"/>
              <a:gd name="T5" fmla="*/ 216 h 216"/>
              <a:gd name="T6" fmla="*/ 207 w 554"/>
              <a:gd name="T7" fmla="*/ 216 h 216"/>
              <a:gd name="T8" fmla="*/ 225 w 554"/>
              <a:gd name="T9" fmla="*/ 216 h 216"/>
              <a:gd name="T10" fmla="*/ 244 w 554"/>
              <a:gd name="T11" fmla="*/ 214 h 216"/>
              <a:gd name="T12" fmla="*/ 267 w 554"/>
              <a:gd name="T13" fmla="*/ 207 h 216"/>
              <a:gd name="T14" fmla="*/ 284 w 554"/>
              <a:gd name="T15" fmla="*/ 200 h 216"/>
              <a:gd name="T16" fmla="*/ 298 w 554"/>
              <a:gd name="T17" fmla="*/ 195 h 216"/>
              <a:gd name="T18" fmla="*/ 311 w 554"/>
              <a:gd name="T19" fmla="*/ 188 h 216"/>
              <a:gd name="T20" fmla="*/ 328 w 554"/>
              <a:gd name="T21" fmla="*/ 183 h 216"/>
              <a:gd name="T22" fmla="*/ 342 w 554"/>
              <a:gd name="T23" fmla="*/ 176 h 216"/>
              <a:gd name="T24" fmla="*/ 358 w 554"/>
              <a:gd name="T25" fmla="*/ 169 h 216"/>
              <a:gd name="T26" fmla="*/ 374 w 554"/>
              <a:gd name="T27" fmla="*/ 162 h 216"/>
              <a:gd name="T28" fmla="*/ 391 w 554"/>
              <a:gd name="T29" fmla="*/ 156 h 216"/>
              <a:gd name="T30" fmla="*/ 405 w 554"/>
              <a:gd name="T31" fmla="*/ 149 h 216"/>
              <a:gd name="T32" fmla="*/ 419 w 554"/>
              <a:gd name="T33" fmla="*/ 142 h 216"/>
              <a:gd name="T34" fmla="*/ 432 w 554"/>
              <a:gd name="T35" fmla="*/ 137 h 216"/>
              <a:gd name="T36" fmla="*/ 451 w 554"/>
              <a:gd name="T37" fmla="*/ 130 h 216"/>
              <a:gd name="T38" fmla="*/ 467 w 554"/>
              <a:gd name="T39" fmla="*/ 128 h 216"/>
              <a:gd name="T40" fmla="*/ 486 w 554"/>
              <a:gd name="T41" fmla="*/ 125 h 216"/>
              <a:gd name="T42" fmla="*/ 502 w 554"/>
              <a:gd name="T43" fmla="*/ 125 h 216"/>
              <a:gd name="T44" fmla="*/ 516 w 554"/>
              <a:gd name="T45" fmla="*/ 125 h 216"/>
              <a:gd name="T46" fmla="*/ 535 w 554"/>
              <a:gd name="T47" fmla="*/ 123 h 216"/>
              <a:gd name="T48" fmla="*/ 549 w 554"/>
              <a:gd name="T49" fmla="*/ 123 h 216"/>
              <a:gd name="T50" fmla="*/ 554 w 554"/>
              <a:gd name="T51" fmla="*/ 111 h 216"/>
              <a:gd name="T52" fmla="*/ 554 w 554"/>
              <a:gd name="T53" fmla="*/ 93 h 216"/>
              <a:gd name="T54" fmla="*/ 544 w 554"/>
              <a:gd name="T55" fmla="*/ 76 h 216"/>
              <a:gd name="T56" fmla="*/ 533 w 554"/>
              <a:gd name="T57" fmla="*/ 60 h 216"/>
              <a:gd name="T58" fmla="*/ 514 w 554"/>
              <a:gd name="T59" fmla="*/ 46 h 216"/>
              <a:gd name="T60" fmla="*/ 500 w 554"/>
              <a:gd name="T61" fmla="*/ 37 h 216"/>
              <a:gd name="T62" fmla="*/ 479 w 554"/>
              <a:gd name="T63" fmla="*/ 25 h 216"/>
              <a:gd name="T64" fmla="*/ 456 w 554"/>
              <a:gd name="T65" fmla="*/ 14 h 216"/>
              <a:gd name="T66" fmla="*/ 435 w 554"/>
              <a:gd name="T67" fmla="*/ 7 h 216"/>
              <a:gd name="T68" fmla="*/ 414 w 554"/>
              <a:gd name="T69" fmla="*/ 2 h 216"/>
              <a:gd name="T70" fmla="*/ 393 w 554"/>
              <a:gd name="T71" fmla="*/ 0 h 216"/>
              <a:gd name="T72" fmla="*/ 372 w 554"/>
              <a:gd name="T73" fmla="*/ 0 h 216"/>
              <a:gd name="T74" fmla="*/ 349 w 554"/>
              <a:gd name="T75" fmla="*/ 0 h 216"/>
              <a:gd name="T76" fmla="*/ 330 w 554"/>
              <a:gd name="T77" fmla="*/ 2 h 216"/>
              <a:gd name="T78" fmla="*/ 314 w 554"/>
              <a:gd name="T79" fmla="*/ 4 h 216"/>
              <a:gd name="T80" fmla="*/ 295 w 554"/>
              <a:gd name="T81" fmla="*/ 7 h 216"/>
              <a:gd name="T82" fmla="*/ 274 w 554"/>
              <a:gd name="T83" fmla="*/ 11 h 216"/>
              <a:gd name="T84" fmla="*/ 251 w 554"/>
              <a:gd name="T85" fmla="*/ 16 h 216"/>
              <a:gd name="T86" fmla="*/ 225 w 554"/>
              <a:gd name="T87" fmla="*/ 25 h 216"/>
              <a:gd name="T88" fmla="*/ 200 w 554"/>
              <a:gd name="T89" fmla="*/ 32 h 216"/>
              <a:gd name="T90" fmla="*/ 172 w 554"/>
              <a:gd name="T91" fmla="*/ 41 h 216"/>
              <a:gd name="T92" fmla="*/ 144 w 554"/>
              <a:gd name="T93" fmla="*/ 51 h 216"/>
              <a:gd name="T94" fmla="*/ 116 w 554"/>
              <a:gd name="T95" fmla="*/ 62 h 216"/>
              <a:gd name="T96" fmla="*/ 93 w 554"/>
              <a:gd name="T97" fmla="*/ 74 h 216"/>
              <a:gd name="T98" fmla="*/ 67 w 554"/>
              <a:gd name="T99" fmla="*/ 88 h 216"/>
              <a:gd name="T100" fmla="*/ 46 w 554"/>
              <a:gd name="T101" fmla="*/ 102 h 216"/>
              <a:gd name="T102" fmla="*/ 30 w 554"/>
              <a:gd name="T103" fmla="*/ 118 h 216"/>
              <a:gd name="T104" fmla="*/ 14 w 554"/>
              <a:gd name="T105" fmla="*/ 135 h 216"/>
              <a:gd name="T106" fmla="*/ 4 w 554"/>
              <a:gd name="T107" fmla="*/ 153 h 216"/>
              <a:gd name="T108" fmla="*/ 158 w 554"/>
              <a:gd name="T109" fmla="*/ 207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54" h="216">
                <a:moveTo>
                  <a:pt x="158" y="207"/>
                </a:moveTo>
                <a:lnTo>
                  <a:pt x="160" y="207"/>
                </a:lnTo>
                <a:lnTo>
                  <a:pt x="163" y="209"/>
                </a:lnTo>
                <a:lnTo>
                  <a:pt x="165" y="209"/>
                </a:lnTo>
                <a:lnTo>
                  <a:pt x="170" y="211"/>
                </a:lnTo>
                <a:lnTo>
                  <a:pt x="172" y="211"/>
                </a:lnTo>
                <a:lnTo>
                  <a:pt x="176" y="214"/>
                </a:lnTo>
                <a:lnTo>
                  <a:pt x="179" y="214"/>
                </a:lnTo>
                <a:lnTo>
                  <a:pt x="183" y="214"/>
                </a:lnTo>
                <a:lnTo>
                  <a:pt x="186" y="214"/>
                </a:lnTo>
                <a:lnTo>
                  <a:pt x="190" y="216"/>
                </a:lnTo>
                <a:lnTo>
                  <a:pt x="193" y="216"/>
                </a:lnTo>
                <a:lnTo>
                  <a:pt x="197" y="216"/>
                </a:lnTo>
                <a:lnTo>
                  <a:pt x="200" y="216"/>
                </a:lnTo>
                <a:lnTo>
                  <a:pt x="204" y="216"/>
                </a:lnTo>
                <a:lnTo>
                  <a:pt x="207" y="216"/>
                </a:lnTo>
                <a:lnTo>
                  <a:pt x="211" y="216"/>
                </a:lnTo>
                <a:lnTo>
                  <a:pt x="216" y="216"/>
                </a:lnTo>
                <a:lnTo>
                  <a:pt x="221" y="216"/>
                </a:lnTo>
                <a:lnTo>
                  <a:pt x="225" y="216"/>
                </a:lnTo>
                <a:lnTo>
                  <a:pt x="230" y="216"/>
                </a:lnTo>
                <a:lnTo>
                  <a:pt x="235" y="216"/>
                </a:lnTo>
                <a:lnTo>
                  <a:pt x="239" y="214"/>
                </a:lnTo>
                <a:lnTo>
                  <a:pt x="244" y="214"/>
                </a:lnTo>
                <a:lnTo>
                  <a:pt x="249" y="211"/>
                </a:lnTo>
                <a:lnTo>
                  <a:pt x="256" y="211"/>
                </a:lnTo>
                <a:lnTo>
                  <a:pt x="260" y="209"/>
                </a:lnTo>
                <a:lnTo>
                  <a:pt x="267" y="207"/>
                </a:lnTo>
                <a:lnTo>
                  <a:pt x="272" y="204"/>
                </a:lnTo>
                <a:lnTo>
                  <a:pt x="277" y="202"/>
                </a:lnTo>
                <a:lnTo>
                  <a:pt x="279" y="202"/>
                </a:lnTo>
                <a:lnTo>
                  <a:pt x="284" y="200"/>
                </a:lnTo>
                <a:lnTo>
                  <a:pt x="286" y="200"/>
                </a:lnTo>
                <a:lnTo>
                  <a:pt x="291" y="197"/>
                </a:lnTo>
                <a:lnTo>
                  <a:pt x="293" y="197"/>
                </a:lnTo>
                <a:lnTo>
                  <a:pt x="298" y="195"/>
                </a:lnTo>
                <a:lnTo>
                  <a:pt x="300" y="195"/>
                </a:lnTo>
                <a:lnTo>
                  <a:pt x="304" y="193"/>
                </a:lnTo>
                <a:lnTo>
                  <a:pt x="307" y="190"/>
                </a:lnTo>
                <a:lnTo>
                  <a:pt x="311" y="188"/>
                </a:lnTo>
                <a:lnTo>
                  <a:pt x="316" y="188"/>
                </a:lnTo>
                <a:lnTo>
                  <a:pt x="318" y="186"/>
                </a:lnTo>
                <a:lnTo>
                  <a:pt x="323" y="183"/>
                </a:lnTo>
                <a:lnTo>
                  <a:pt x="328" y="183"/>
                </a:lnTo>
                <a:lnTo>
                  <a:pt x="330" y="181"/>
                </a:lnTo>
                <a:lnTo>
                  <a:pt x="335" y="179"/>
                </a:lnTo>
                <a:lnTo>
                  <a:pt x="339" y="176"/>
                </a:lnTo>
                <a:lnTo>
                  <a:pt x="342" y="176"/>
                </a:lnTo>
                <a:lnTo>
                  <a:pt x="346" y="174"/>
                </a:lnTo>
                <a:lnTo>
                  <a:pt x="351" y="172"/>
                </a:lnTo>
                <a:lnTo>
                  <a:pt x="356" y="169"/>
                </a:lnTo>
                <a:lnTo>
                  <a:pt x="358" y="169"/>
                </a:lnTo>
                <a:lnTo>
                  <a:pt x="363" y="167"/>
                </a:lnTo>
                <a:lnTo>
                  <a:pt x="367" y="165"/>
                </a:lnTo>
                <a:lnTo>
                  <a:pt x="372" y="162"/>
                </a:lnTo>
                <a:lnTo>
                  <a:pt x="374" y="162"/>
                </a:lnTo>
                <a:lnTo>
                  <a:pt x="379" y="160"/>
                </a:lnTo>
                <a:lnTo>
                  <a:pt x="384" y="158"/>
                </a:lnTo>
                <a:lnTo>
                  <a:pt x="386" y="158"/>
                </a:lnTo>
                <a:lnTo>
                  <a:pt x="391" y="156"/>
                </a:lnTo>
                <a:lnTo>
                  <a:pt x="395" y="153"/>
                </a:lnTo>
                <a:lnTo>
                  <a:pt x="398" y="151"/>
                </a:lnTo>
                <a:lnTo>
                  <a:pt x="402" y="149"/>
                </a:lnTo>
                <a:lnTo>
                  <a:pt x="405" y="149"/>
                </a:lnTo>
                <a:lnTo>
                  <a:pt x="409" y="146"/>
                </a:lnTo>
                <a:lnTo>
                  <a:pt x="412" y="146"/>
                </a:lnTo>
                <a:lnTo>
                  <a:pt x="416" y="144"/>
                </a:lnTo>
                <a:lnTo>
                  <a:pt x="419" y="142"/>
                </a:lnTo>
                <a:lnTo>
                  <a:pt x="423" y="142"/>
                </a:lnTo>
                <a:lnTo>
                  <a:pt x="426" y="139"/>
                </a:lnTo>
                <a:lnTo>
                  <a:pt x="430" y="137"/>
                </a:lnTo>
                <a:lnTo>
                  <a:pt x="432" y="137"/>
                </a:lnTo>
                <a:lnTo>
                  <a:pt x="437" y="137"/>
                </a:lnTo>
                <a:lnTo>
                  <a:pt x="442" y="135"/>
                </a:lnTo>
                <a:lnTo>
                  <a:pt x="446" y="132"/>
                </a:lnTo>
                <a:lnTo>
                  <a:pt x="451" y="130"/>
                </a:lnTo>
                <a:lnTo>
                  <a:pt x="456" y="130"/>
                </a:lnTo>
                <a:lnTo>
                  <a:pt x="460" y="128"/>
                </a:lnTo>
                <a:lnTo>
                  <a:pt x="465" y="128"/>
                </a:lnTo>
                <a:lnTo>
                  <a:pt x="467" y="128"/>
                </a:lnTo>
                <a:lnTo>
                  <a:pt x="472" y="128"/>
                </a:lnTo>
                <a:lnTo>
                  <a:pt x="477" y="125"/>
                </a:lnTo>
                <a:lnTo>
                  <a:pt x="481" y="125"/>
                </a:lnTo>
                <a:lnTo>
                  <a:pt x="486" y="125"/>
                </a:lnTo>
                <a:lnTo>
                  <a:pt x="493" y="125"/>
                </a:lnTo>
                <a:lnTo>
                  <a:pt x="495" y="125"/>
                </a:lnTo>
                <a:lnTo>
                  <a:pt x="500" y="125"/>
                </a:lnTo>
                <a:lnTo>
                  <a:pt x="502" y="125"/>
                </a:lnTo>
                <a:lnTo>
                  <a:pt x="507" y="125"/>
                </a:lnTo>
                <a:lnTo>
                  <a:pt x="509" y="125"/>
                </a:lnTo>
                <a:lnTo>
                  <a:pt x="512" y="125"/>
                </a:lnTo>
                <a:lnTo>
                  <a:pt x="516" y="125"/>
                </a:lnTo>
                <a:lnTo>
                  <a:pt x="519" y="125"/>
                </a:lnTo>
                <a:lnTo>
                  <a:pt x="523" y="123"/>
                </a:lnTo>
                <a:lnTo>
                  <a:pt x="530" y="123"/>
                </a:lnTo>
                <a:lnTo>
                  <a:pt x="535" y="123"/>
                </a:lnTo>
                <a:lnTo>
                  <a:pt x="540" y="123"/>
                </a:lnTo>
                <a:lnTo>
                  <a:pt x="544" y="123"/>
                </a:lnTo>
                <a:lnTo>
                  <a:pt x="547" y="123"/>
                </a:lnTo>
                <a:lnTo>
                  <a:pt x="549" y="123"/>
                </a:lnTo>
                <a:lnTo>
                  <a:pt x="549" y="123"/>
                </a:lnTo>
                <a:lnTo>
                  <a:pt x="549" y="121"/>
                </a:lnTo>
                <a:lnTo>
                  <a:pt x="551" y="116"/>
                </a:lnTo>
                <a:lnTo>
                  <a:pt x="554" y="111"/>
                </a:lnTo>
                <a:lnTo>
                  <a:pt x="554" y="107"/>
                </a:lnTo>
                <a:lnTo>
                  <a:pt x="554" y="102"/>
                </a:lnTo>
                <a:lnTo>
                  <a:pt x="554" y="97"/>
                </a:lnTo>
                <a:lnTo>
                  <a:pt x="554" y="93"/>
                </a:lnTo>
                <a:lnTo>
                  <a:pt x="551" y="86"/>
                </a:lnTo>
                <a:lnTo>
                  <a:pt x="549" y="81"/>
                </a:lnTo>
                <a:lnTo>
                  <a:pt x="547" y="79"/>
                </a:lnTo>
                <a:lnTo>
                  <a:pt x="544" y="76"/>
                </a:lnTo>
                <a:lnTo>
                  <a:pt x="544" y="72"/>
                </a:lnTo>
                <a:lnTo>
                  <a:pt x="540" y="67"/>
                </a:lnTo>
                <a:lnTo>
                  <a:pt x="537" y="65"/>
                </a:lnTo>
                <a:lnTo>
                  <a:pt x="533" y="60"/>
                </a:lnTo>
                <a:lnTo>
                  <a:pt x="530" y="58"/>
                </a:lnTo>
                <a:lnTo>
                  <a:pt x="526" y="53"/>
                </a:lnTo>
                <a:lnTo>
                  <a:pt x="521" y="51"/>
                </a:lnTo>
                <a:lnTo>
                  <a:pt x="514" y="46"/>
                </a:lnTo>
                <a:lnTo>
                  <a:pt x="509" y="41"/>
                </a:lnTo>
                <a:lnTo>
                  <a:pt x="505" y="39"/>
                </a:lnTo>
                <a:lnTo>
                  <a:pt x="502" y="37"/>
                </a:lnTo>
                <a:lnTo>
                  <a:pt x="500" y="37"/>
                </a:lnTo>
                <a:lnTo>
                  <a:pt x="495" y="35"/>
                </a:lnTo>
                <a:lnTo>
                  <a:pt x="491" y="30"/>
                </a:lnTo>
                <a:lnTo>
                  <a:pt x="484" y="28"/>
                </a:lnTo>
                <a:lnTo>
                  <a:pt x="479" y="25"/>
                </a:lnTo>
                <a:lnTo>
                  <a:pt x="472" y="21"/>
                </a:lnTo>
                <a:lnTo>
                  <a:pt x="467" y="18"/>
                </a:lnTo>
                <a:lnTo>
                  <a:pt x="460" y="16"/>
                </a:lnTo>
                <a:lnTo>
                  <a:pt x="456" y="14"/>
                </a:lnTo>
                <a:lnTo>
                  <a:pt x="451" y="11"/>
                </a:lnTo>
                <a:lnTo>
                  <a:pt x="444" y="9"/>
                </a:lnTo>
                <a:lnTo>
                  <a:pt x="439" y="9"/>
                </a:lnTo>
                <a:lnTo>
                  <a:pt x="435" y="7"/>
                </a:lnTo>
                <a:lnTo>
                  <a:pt x="430" y="4"/>
                </a:lnTo>
                <a:lnTo>
                  <a:pt x="423" y="4"/>
                </a:lnTo>
                <a:lnTo>
                  <a:pt x="419" y="4"/>
                </a:lnTo>
                <a:lnTo>
                  <a:pt x="414" y="2"/>
                </a:lnTo>
                <a:lnTo>
                  <a:pt x="409" y="2"/>
                </a:lnTo>
                <a:lnTo>
                  <a:pt x="405" y="0"/>
                </a:lnTo>
                <a:lnTo>
                  <a:pt x="398" y="0"/>
                </a:lnTo>
                <a:lnTo>
                  <a:pt x="393" y="0"/>
                </a:lnTo>
                <a:lnTo>
                  <a:pt x="388" y="0"/>
                </a:lnTo>
                <a:lnTo>
                  <a:pt x="381" y="0"/>
                </a:lnTo>
                <a:lnTo>
                  <a:pt x="377" y="0"/>
                </a:lnTo>
                <a:lnTo>
                  <a:pt x="372" y="0"/>
                </a:lnTo>
                <a:lnTo>
                  <a:pt x="365" y="0"/>
                </a:lnTo>
                <a:lnTo>
                  <a:pt x="360" y="0"/>
                </a:lnTo>
                <a:lnTo>
                  <a:pt x="356" y="0"/>
                </a:lnTo>
                <a:lnTo>
                  <a:pt x="349" y="0"/>
                </a:lnTo>
                <a:lnTo>
                  <a:pt x="344" y="0"/>
                </a:lnTo>
                <a:lnTo>
                  <a:pt x="339" y="0"/>
                </a:lnTo>
                <a:lnTo>
                  <a:pt x="332" y="2"/>
                </a:lnTo>
                <a:lnTo>
                  <a:pt x="330" y="2"/>
                </a:lnTo>
                <a:lnTo>
                  <a:pt x="325" y="2"/>
                </a:lnTo>
                <a:lnTo>
                  <a:pt x="323" y="2"/>
                </a:lnTo>
                <a:lnTo>
                  <a:pt x="318" y="2"/>
                </a:lnTo>
                <a:lnTo>
                  <a:pt x="314" y="4"/>
                </a:lnTo>
                <a:lnTo>
                  <a:pt x="309" y="4"/>
                </a:lnTo>
                <a:lnTo>
                  <a:pt x="304" y="4"/>
                </a:lnTo>
                <a:lnTo>
                  <a:pt x="302" y="7"/>
                </a:lnTo>
                <a:lnTo>
                  <a:pt x="295" y="7"/>
                </a:lnTo>
                <a:lnTo>
                  <a:pt x="291" y="9"/>
                </a:lnTo>
                <a:lnTo>
                  <a:pt x="286" y="9"/>
                </a:lnTo>
                <a:lnTo>
                  <a:pt x="281" y="9"/>
                </a:lnTo>
                <a:lnTo>
                  <a:pt x="274" y="11"/>
                </a:lnTo>
                <a:lnTo>
                  <a:pt x="270" y="11"/>
                </a:lnTo>
                <a:lnTo>
                  <a:pt x="263" y="14"/>
                </a:lnTo>
                <a:lnTo>
                  <a:pt x="258" y="16"/>
                </a:lnTo>
                <a:lnTo>
                  <a:pt x="251" y="16"/>
                </a:lnTo>
                <a:lnTo>
                  <a:pt x="244" y="18"/>
                </a:lnTo>
                <a:lnTo>
                  <a:pt x="237" y="21"/>
                </a:lnTo>
                <a:lnTo>
                  <a:pt x="232" y="23"/>
                </a:lnTo>
                <a:lnTo>
                  <a:pt x="225" y="25"/>
                </a:lnTo>
                <a:lnTo>
                  <a:pt x="218" y="25"/>
                </a:lnTo>
                <a:lnTo>
                  <a:pt x="211" y="28"/>
                </a:lnTo>
                <a:lnTo>
                  <a:pt x="204" y="30"/>
                </a:lnTo>
                <a:lnTo>
                  <a:pt x="200" y="32"/>
                </a:lnTo>
                <a:lnTo>
                  <a:pt x="190" y="35"/>
                </a:lnTo>
                <a:lnTo>
                  <a:pt x="183" y="37"/>
                </a:lnTo>
                <a:lnTo>
                  <a:pt x="179" y="39"/>
                </a:lnTo>
                <a:lnTo>
                  <a:pt x="172" y="41"/>
                </a:lnTo>
                <a:lnTo>
                  <a:pt x="165" y="44"/>
                </a:lnTo>
                <a:lnTo>
                  <a:pt x="158" y="46"/>
                </a:lnTo>
                <a:lnTo>
                  <a:pt x="151" y="48"/>
                </a:lnTo>
                <a:lnTo>
                  <a:pt x="144" y="51"/>
                </a:lnTo>
                <a:lnTo>
                  <a:pt x="137" y="53"/>
                </a:lnTo>
                <a:lnTo>
                  <a:pt x="130" y="55"/>
                </a:lnTo>
                <a:lnTo>
                  <a:pt x="123" y="60"/>
                </a:lnTo>
                <a:lnTo>
                  <a:pt x="116" y="62"/>
                </a:lnTo>
                <a:lnTo>
                  <a:pt x="111" y="65"/>
                </a:lnTo>
                <a:lnTo>
                  <a:pt x="104" y="67"/>
                </a:lnTo>
                <a:lnTo>
                  <a:pt x="97" y="72"/>
                </a:lnTo>
                <a:lnTo>
                  <a:pt x="93" y="74"/>
                </a:lnTo>
                <a:lnTo>
                  <a:pt x="86" y="79"/>
                </a:lnTo>
                <a:lnTo>
                  <a:pt x="79" y="81"/>
                </a:lnTo>
                <a:lnTo>
                  <a:pt x="74" y="83"/>
                </a:lnTo>
                <a:lnTo>
                  <a:pt x="67" y="88"/>
                </a:lnTo>
                <a:lnTo>
                  <a:pt x="62" y="93"/>
                </a:lnTo>
                <a:lnTo>
                  <a:pt x="58" y="95"/>
                </a:lnTo>
                <a:lnTo>
                  <a:pt x="53" y="100"/>
                </a:lnTo>
                <a:lnTo>
                  <a:pt x="46" y="102"/>
                </a:lnTo>
                <a:lnTo>
                  <a:pt x="42" y="107"/>
                </a:lnTo>
                <a:lnTo>
                  <a:pt x="37" y="111"/>
                </a:lnTo>
                <a:lnTo>
                  <a:pt x="32" y="114"/>
                </a:lnTo>
                <a:lnTo>
                  <a:pt x="30" y="118"/>
                </a:lnTo>
                <a:lnTo>
                  <a:pt x="25" y="123"/>
                </a:lnTo>
                <a:lnTo>
                  <a:pt x="21" y="125"/>
                </a:lnTo>
                <a:lnTo>
                  <a:pt x="18" y="130"/>
                </a:lnTo>
                <a:lnTo>
                  <a:pt x="14" y="135"/>
                </a:lnTo>
                <a:lnTo>
                  <a:pt x="11" y="139"/>
                </a:lnTo>
                <a:lnTo>
                  <a:pt x="9" y="144"/>
                </a:lnTo>
                <a:lnTo>
                  <a:pt x="7" y="149"/>
                </a:lnTo>
                <a:lnTo>
                  <a:pt x="4" y="153"/>
                </a:lnTo>
                <a:lnTo>
                  <a:pt x="2" y="158"/>
                </a:lnTo>
                <a:lnTo>
                  <a:pt x="2" y="162"/>
                </a:lnTo>
                <a:lnTo>
                  <a:pt x="0" y="167"/>
                </a:lnTo>
                <a:lnTo>
                  <a:pt x="158" y="207"/>
                </a:lnTo>
                <a:lnTo>
                  <a:pt x="158" y="20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8" name="Freeform 65"/>
          <p:cNvSpPr/>
          <p:nvPr/>
        </p:nvSpPr>
        <p:spPr bwMode="auto">
          <a:xfrm>
            <a:off x="1738313" y="3373438"/>
            <a:ext cx="109537" cy="136525"/>
          </a:xfrm>
          <a:custGeom>
            <a:avLst/>
            <a:gdLst>
              <a:gd name="T0" fmla="*/ 30 w 69"/>
              <a:gd name="T1" fmla="*/ 0 h 86"/>
              <a:gd name="T2" fmla="*/ 23 w 69"/>
              <a:gd name="T3" fmla="*/ 0 h 86"/>
              <a:gd name="T4" fmla="*/ 18 w 69"/>
              <a:gd name="T5" fmla="*/ 0 h 86"/>
              <a:gd name="T6" fmla="*/ 14 w 69"/>
              <a:gd name="T7" fmla="*/ 2 h 86"/>
              <a:gd name="T8" fmla="*/ 9 w 69"/>
              <a:gd name="T9" fmla="*/ 4 h 86"/>
              <a:gd name="T10" fmla="*/ 4 w 69"/>
              <a:gd name="T11" fmla="*/ 4 h 86"/>
              <a:gd name="T12" fmla="*/ 2 w 69"/>
              <a:gd name="T13" fmla="*/ 9 h 86"/>
              <a:gd name="T14" fmla="*/ 0 w 69"/>
              <a:gd name="T15" fmla="*/ 11 h 86"/>
              <a:gd name="T16" fmla="*/ 0 w 69"/>
              <a:gd name="T17" fmla="*/ 14 h 86"/>
              <a:gd name="T18" fmla="*/ 0 w 69"/>
              <a:gd name="T19" fmla="*/ 16 h 86"/>
              <a:gd name="T20" fmla="*/ 0 w 69"/>
              <a:gd name="T21" fmla="*/ 21 h 86"/>
              <a:gd name="T22" fmla="*/ 0 w 69"/>
              <a:gd name="T23" fmla="*/ 23 h 86"/>
              <a:gd name="T24" fmla="*/ 2 w 69"/>
              <a:gd name="T25" fmla="*/ 25 h 86"/>
              <a:gd name="T26" fmla="*/ 2 w 69"/>
              <a:gd name="T27" fmla="*/ 30 h 86"/>
              <a:gd name="T28" fmla="*/ 4 w 69"/>
              <a:gd name="T29" fmla="*/ 35 h 86"/>
              <a:gd name="T30" fmla="*/ 4 w 69"/>
              <a:gd name="T31" fmla="*/ 39 h 86"/>
              <a:gd name="T32" fmla="*/ 7 w 69"/>
              <a:gd name="T33" fmla="*/ 46 h 86"/>
              <a:gd name="T34" fmla="*/ 9 w 69"/>
              <a:gd name="T35" fmla="*/ 51 h 86"/>
              <a:gd name="T36" fmla="*/ 11 w 69"/>
              <a:gd name="T37" fmla="*/ 58 h 86"/>
              <a:gd name="T38" fmla="*/ 14 w 69"/>
              <a:gd name="T39" fmla="*/ 63 h 86"/>
              <a:gd name="T40" fmla="*/ 18 w 69"/>
              <a:gd name="T41" fmla="*/ 67 h 86"/>
              <a:gd name="T42" fmla="*/ 20 w 69"/>
              <a:gd name="T43" fmla="*/ 72 h 86"/>
              <a:gd name="T44" fmla="*/ 23 w 69"/>
              <a:gd name="T45" fmla="*/ 77 h 86"/>
              <a:gd name="T46" fmla="*/ 25 w 69"/>
              <a:gd name="T47" fmla="*/ 79 h 86"/>
              <a:gd name="T48" fmla="*/ 30 w 69"/>
              <a:gd name="T49" fmla="*/ 84 h 86"/>
              <a:gd name="T50" fmla="*/ 32 w 69"/>
              <a:gd name="T51" fmla="*/ 86 h 86"/>
              <a:gd name="T52" fmla="*/ 34 w 69"/>
              <a:gd name="T53" fmla="*/ 86 h 86"/>
              <a:gd name="T54" fmla="*/ 39 w 69"/>
              <a:gd name="T55" fmla="*/ 86 h 86"/>
              <a:gd name="T56" fmla="*/ 41 w 69"/>
              <a:gd name="T57" fmla="*/ 86 h 86"/>
              <a:gd name="T58" fmla="*/ 44 w 69"/>
              <a:gd name="T59" fmla="*/ 86 h 86"/>
              <a:gd name="T60" fmla="*/ 48 w 69"/>
              <a:gd name="T61" fmla="*/ 86 h 86"/>
              <a:gd name="T62" fmla="*/ 55 w 69"/>
              <a:gd name="T63" fmla="*/ 84 h 86"/>
              <a:gd name="T64" fmla="*/ 60 w 69"/>
              <a:gd name="T65" fmla="*/ 81 h 86"/>
              <a:gd name="T66" fmla="*/ 65 w 69"/>
              <a:gd name="T67" fmla="*/ 77 h 86"/>
              <a:gd name="T68" fmla="*/ 67 w 69"/>
              <a:gd name="T69" fmla="*/ 74 h 86"/>
              <a:gd name="T70" fmla="*/ 69 w 69"/>
              <a:gd name="T71" fmla="*/ 70 h 86"/>
              <a:gd name="T72" fmla="*/ 69 w 69"/>
              <a:gd name="T73" fmla="*/ 65 h 86"/>
              <a:gd name="T74" fmla="*/ 67 w 69"/>
              <a:gd name="T75" fmla="*/ 60 h 86"/>
              <a:gd name="T76" fmla="*/ 67 w 69"/>
              <a:gd name="T77" fmla="*/ 58 h 86"/>
              <a:gd name="T78" fmla="*/ 65 w 69"/>
              <a:gd name="T79" fmla="*/ 53 h 86"/>
              <a:gd name="T80" fmla="*/ 62 w 69"/>
              <a:gd name="T81" fmla="*/ 49 h 86"/>
              <a:gd name="T82" fmla="*/ 58 w 69"/>
              <a:gd name="T83" fmla="*/ 42 h 86"/>
              <a:gd name="T84" fmla="*/ 55 w 69"/>
              <a:gd name="T85" fmla="*/ 37 h 86"/>
              <a:gd name="T86" fmla="*/ 51 w 69"/>
              <a:gd name="T87" fmla="*/ 32 h 86"/>
              <a:gd name="T88" fmla="*/ 48 w 69"/>
              <a:gd name="T89" fmla="*/ 28 h 86"/>
              <a:gd name="T90" fmla="*/ 44 w 69"/>
              <a:gd name="T91" fmla="*/ 21 h 86"/>
              <a:gd name="T92" fmla="*/ 41 w 69"/>
              <a:gd name="T93" fmla="*/ 16 h 86"/>
              <a:gd name="T94" fmla="*/ 37 w 69"/>
              <a:gd name="T95" fmla="*/ 11 h 86"/>
              <a:gd name="T96" fmla="*/ 34 w 69"/>
              <a:gd name="T97" fmla="*/ 7 h 86"/>
              <a:gd name="T98" fmla="*/ 32 w 69"/>
              <a:gd name="T99" fmla="*/ 4 h 86"/>
              <a:gd name="T100" fmla="*/ 30 w 69"/>
              <a:gd name="T101" fmla="*/ 2 h 86"/>
              <a:gd name="T102" fmla="*/ 30 w 69"/>
              <a:gd name="T103" fmla="*/ 0 h 86"/>
              <a:gd name="T104" fmla="*/ 30 w 69"/>
              <a:gd name="T10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9" h="86">
                <a:moveTo>
                  <a:pt x="30" y="0"/>
                </a:moveTo>
                <a:lnTo>
                  <a:pt x="23" y="0"/>
                </a:lnTo>
                <a:lnTo>
                  <a:pt x="18" y="0"/>
                </a:lnTo>
                <a:lnTo>
                  <a:pt x="14" y="2"/>
                </a:lnTo>
                <a:lnTo>
                  <a:pt x="9" y="4"/>
                </a:lnTo>
                <a:lnTo>
                  <a:pt x="4" y="4"/>
                </a:lnTo>
                <a:lnTo>
                  <a:pt x="2" y="9"/>
                </a:lnTo>
                <a:lnTo>
                  <a:pt x="0" y="11"/>
                </a:lnTo>
                <a:lnTo>
                  <a:pt x="0" y="14"/>
                </a:lnTo>
                <a:lnTo>
                  <a:pt x="0" y="16"/>
                </a:lnTo>
                <a:lnTo>
                  <a:pt x="0" y="21"/>
                </a:lnTo>
                <a:lnTo>
                  <a:pt x="0" y="23"/>
                </a:lnTo>
                <a:lnTo>
                  <a:pt x="2" y="25"/>
                </a:lnTo>
                <a:lnTo>
                  <a:pt x="2" y="30"/>
                </a:lnTo>
                <a:lnTo>
                  <a:pt x="4" y="35"/>
                </a:lnTo>
                <a:lnTo>
                  <a:pt x="4" y="39"/>
                </a:lnTo>
                <a:lnTo>
                  <a:pt x="7" y="46"/>
                </a:lnTo>
                <a:lnTo>
                  <a:pt x="9" y="51"/>
                </a:lnTo>
                <a:lnTo>
                  <a:pt x="11" y="58"/>
                </a:lnTo>
                <a:lnTo>
                  <a:pt x="14" y="63"/>
                </a:lnTo>
                <a:lnTo>
                  <a:pt x="18" y="67"/>
                </a:lnTo>
                <a:lnTo>
                  <a:pt x="20" y="72"/>
                </a:lnTo>
                <a:lnTo>
                  <a:pt x="23" y="77"/>
                </a:lnTo>
                <a:lnTo>
                  <a:pt x="25" y="79"/>
                </a:lnTo>
                <a:lnTo>
                  <a:pt x="30" y="84"/>
                </a:lnTo>
                <a:lnTo>
                  <a:pt x="32" y="86"/>
                </a:lnTo>
                <a:lnTo>
                  <a:pt x="34" y="86"/>
                </a:lnTo>
                <a:lnTo>
                  <a:pt x="39" y="86"/>
                </a:lnTo>
                <a:lnTo>
                  <a:pt x="41" y="86"/>
                </a:lnTo>
                <a:lnTo>
                  <a:pt x="44" y="86"/>
                </a:lnTo>
                <a:lnTo>
                  <a:pt x="48" y="86"/>
                </a:lnTo>
                <a:lnTo>
                  <a:pt x="55" y="84"/>
                </a:lnTo>
                <a:lnTo>
                  <a:pt x="60" y="81"/>
                </a:lnTo>
                <a:lnTo>
                  <a:pt x="65" y="77"/>
                </a:lnTo>
                <a:lnTo>
                  <a:pt x="67" y="74"/>
                </a:lnTo>
                <a:lnTo>
                  <a:pt x="69" y="70"/>
                </a:lnTo>
                <a:lnTo>
                  <a:pt x="69" y="65"/>
                </a:lnTo>
                <a:lnTo>
                  <a:pt x="67" y="60"/>
                </a:lnTo>
                <a:lnTo>
                  <a:pt x="67" y="58"/>
                </a:lnTo>
                <a:lnTo>
                  <a:pt x="65" y="53"/>
                </a:lnTo>
                <a:lnTo>
                  <a:pt x="62" y="49"/>
                </a:lnTo>
                <a:lnTo>
                  <a:pt x="58" y="42"/>
                </a:lnTo>
                <a:lnTo>
                  <a:pt x="55" y="37"/>
                </a:lnTo>
                <a:lnTo>
                  <a:pt x="51" y="32"/>
                </a:lnTo>
                <a:lnTo>
                  <a:pt x="48" y="28"/>
                </a:lnTo>
                <a:lnTo>
                  <a:pt x="44" y="21"/>
                </a:lnTo>
                <a:lnTo>
                  <a:pt x="41" y="16"/>
                </a:lnTo>
                <a:lnTo>
                  <a:pt x="37" y="11"/>
                </a:lnTo>
                <a:lnTo>
                  <a:pt x="34" y="7"/>
                </a:lnTo>
                <a:lnTo>
                  <a:pt x="32" y="4"/>
                </a:lnTo>
                <a:lnTo>
                  <a:pt x="30" y="2"/>
                </a:lnTo>
                <a:lnTo>
                  <a:pt x="30" y="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9" name="Freeform 66"/>
          <p:cNvSpPr/>
          <p:nvPr/>
        </p:nvSpPr>
        <p:spPr bwMode="auto">
          <a:xfrm>
            <a:off x="2133600" y="3214688"/>
            <a:ext cx="139700" cy="117475"/>
          </a:xfrm>
          <a:custGeom>
            <a:avLst/>
            <a:gdLst>
              <a:gd name="T0" fmla="*/ 30 w 88"/>
              <a:gd name="T1" fmla="*/ 0 h 74"/>
              <a:gd name="T2" fmla="*/ 23 w 88"/>
              <a:gd name="T3" fmla="*/ 0 h 74"/>
              <a:gd name="T4" fmla="*/ 18 w 88"/>
              <a:gd name="T5" fmla="*/ 0 h 74"/>
              <a:gd name="T6" fmla="*/ 11 w 88"/>
              <a:gd name="T7" fmla="*/ 0 h 74"/>
              <a:gd name="T8" fmla="*/ 7 w 88"/>
              <a:gd name="T9" fmla="*/ 0 h 74"/>
              <a:gd name="T10" fmla="*/ 2 w 88"/>
              <a:gd name="T11" fmla="*/ 2 h 74"/>
              <a:gd name="T12" fmla="*/ 0 w 88"/>
              <a:gd name="T13" fmla="*/ 4 h 74"/>
              <a:gd name="T14" fmla="*/ 0 w 88"/>
              <a:gd name="T15" fmla="*/ 7 h 74"/>
              <a:gd name="T16" fmla="*/ 0 w 88"/>
              <a:gd name="T17" fmla="*/ 9 h 74"/>
              <a:gd name="T18" fmla="*/ 0 w 88"/>
              <a:gd name="T19" fmla="*/ 11 h 74"/>
              <a:gd name="T20" fmla="*/ 0 w 88"/>
              <a:gd name="T21" fmla="*/ 16 h 74"/>
              <a:gd name="T22" fmla="*/ 2 w 88"/>
              <a:gd name="T23" fmla="*/ 18 h 74"/>
              <a:gd name="T24" fmla="*/ 4 w 88"/>
              <a:gd name="T25" fmla="*/ 23 h 74"/>
              <a:gd name="T26" fmla="*/ 7 w 88"/>
              <a:gd name="T27" fmla="*/ 28 h 74"/>
              <a:gd name="T28" fmla="*/ 11 w 88"/>
              <a:gd name="T29" fmla="*/ 32 h 74"/>
              <a:gd name="T30" fmla="*/ 16 w 88"/>
              <a:gd name="T31" fmla="*/ 37 h 74"/>
              <a:gd name="T32" fmla="*/ 21 w 88"/>
              <a:gd name="T33" fmla="*/ 42 h 74"/>
              <a:gd name="T34" fmla="*/ 25 w 88"/>
              <a:gd name="T35" fmla="*/ 49 h 74"/>
              <a:gd name="T36" fmla="*/ 32 w 88"/>
              <a:gd name="T37" fmla="*/ 53 h 74"/>
              <a:gd name="T38" fmla="*/ 37 w 88"/>
              <a:gd name="T39" fmla="*/ 58 h 74"/>
              <a:gd name="T40" fmla="*/ 44 w 88"/>
              <a:gd name="T41" fmla="*/ 63 h 74"/>
              <a:gd name="T42" fmla="*/ 48 w 88"/>
              <a:gd name="T43" fmla="*/ 65 h 74"/>
              <a:gd name="T44" fmla="*/ 55 w 88"/>
              <a:gd name="T45" fmla="*/ 70 h 74"/>
              <a:gd name="T46" fmla="*/ 60 w 88"/>
              <a:gd name="T47" fmla="*/ 72 h 74"/>
              <a:gd name="T48" fmla="*/ 65 w 88"/>
              <a:gd name="T49" fmla="*/ 74 h 74"/>
              <a:gd name="T50" fmla="*/ 67 w 88"/>
              <a:gd name="T51" fmla="*/ 74 h 74"/>
              <a:gd name="T52" fmla="*/ 72 w 88"/>
              <a:gd name="T53" fmla="*/ 74 h 74"/>
              <a:gd name="T54" fmla="*/ 76 w 88"/>
              <a:gd name="T55" fmla="*/ 74 h 74"/>
              <a:gd name="T56" fmla="*/ 81 w 88"/>
              <a:gd name="T57" fmla="*/ 72 h 74"/>
              <a:gd name="T58" fmla="*/ 83 w 88"/>
              <a:gd name="T59" fmla="*/ 72 h 74"/>
              <a:gd name="T60" fmla="*/ 86 w 88"/>
              <a:gd name="T61" fmla="*/ 70 h 74"/>
              <a:gd name="T62" fmla="*/ 88 w 88"/>
              <a:gd name="T63" fmla="*/ 65 h 74"/>
              <a:gd name="T64" fmla="*/ 88 w 88"/>
              <a:gd name="T65" fmla="*/ 60 h 74"/>
              <a:gd name="T66" fmla="*/ 86 w 88"/>
              <a:gd name="T67" fmla="*/ 56 h 74"/>
              <a:gd name="T68" fmla="*/ 83 w 88"/>
              <a:gd name="T69" fmla="*/ 53 h 74"/>
              <a:gd name="T70" fmla="*/ 81 w 88"/>
              <a:gd name="T71" fmla="*/ 49 h 74"/>
              <a:gd name="T72" fmla="*/ 76 w 88"/>
              <a:gd name="T73" fmla="*/ 46 h 74"/>
              <a:gd name="T74" fmla="*/ 72 w 88"/>
              <a:gd name="T75" fmla="*/ 42 h 74"/>
              <a:gd name="T76" fmla="*/ 67 w 88"/>
              <a:gd name="T77" fmla="*/ 37 h 74"/>
              <a:gd name="T78" fmla="*/ 62 w 88"/>
              <a:gd name="T79" fmla="*/ 30 h 74"/>
              <a:gd name="T80" fmla="*/ 58 w 88"/>
              <a:gd name="T81" fmla="*/ 25 h 74"/>
              <a:gd name="T82" fmla="*/ 51 w 88"/>
              <a:gd name="T83" fmla="*/ 21 h 74"/>
              <a:gd name="T84" fmla="*/ 46 w 88"/>
              <a:gd name="T85" fmla="*/ 16 h 74"/>
              <a:gd name="T86" fmla="*/ 41 w 88"/>
              <a:gd name="T87" fmla="*/ 11 h 74"/>
              <a:gd name="T88" fmla="*/ 37 w 88"/>
              <a:gd name="T89" fmla="*/ 7 h 74"/>
              <a:gd name="T90" fmla="*/ 34 w 88"/>
              <a:gd name="T91" fmla="*/ 4 h 74"/>
              <a:gd name="T92" fmla="*/ 32 w 88"/>
              <a:gd name="T93" fmla="*/ 2 h 74"/>
              <a:gd name="T94" fmla="*/ 30 w 88"/>
              <a:gd name="T95" fmla="*/ 0 h 74"/>
              <a:gd name="T96" fmla="*/ 30 w 88"/>
              <a:gd name="T9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8" h="74">
                <a:moveTo>
                  <a:pt x="30" y="0"/>
                </a:moveTo>
                <a:lnTo>
                  <a:pt x="23" y="0"/>
                </a:lnTo>
                <a:lnTo>
                  <a:pt x="18" y="0"/>
                </a:lnTo>
                <a:lnTo>
                  <a:pt x="11" y="0"/>
                </a:lnTo>
                <a:lnTo>
                  <a:pt x="7" y="0"/>
                </a:lnTo>
                <a:lnTo>
                  <a:pt x="2" y="2"/>
                </a:lnTo>
                <a:lnTo>
                  <a:pt x="0" y="4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6"/>
                </a:lnTo>
                <a:lnTo>
                  <a:pt x="2" y="18"/>
                </a:lnTo>
                <a:lnTo>
                  <a:pt x="4" y="23"/>
                </a:lnTo>
                <a:lnTo>
                  <a:pt x="7" y="28"/>
                </a:lnTo>
                <a:lnTo>
                  <a:pt x="11" y="32"/>
                </a:lnTo>
                <a:lnTo>
                  <a:pt x="16" y="37"/>
                </a:lnTo>
                <a:lnTo>
                  <a:pt x="21" y="42"/>
                </a:lnTo>
                <a:lnTo>
                  <a:pt x="25" y="49"/>
                </a:lnTo>
                <a:lnTo>
                  <a:pt x="32" y="53"/>
                </a:lnTo>
                <a:lnTo>
                  <a:pt x="37" y="58"/>
                </a:lnTo>
                <a:lnTo>
                  <a:pt x="44" y="63"/>
                </a:lnTo>
                <a:lnTo>
                  <a:pt x="48" y="65"/>
                </a:lnTo>
                <a:lnTo>
                  <a:pt x="55" y="70"/>
                </a:lnTo>
                <a:lnTo>
                  <a:pt x="60" y="72"/>
                </a:lnTo>
                <a:lnTo>
                  <a:pt x="65" y="74"/>
                </a:lnTo>
                <a:lnTo>
                  <a:pt x="67" y="74"/>
                </a:lnTo>
                <a:lnTo>
                  <a:pt x="72" y="74"/>
                </a:lnTo>
                <a:lnTo>
                  <a:pt x="76" y="74"/>
                </a:lnTo>
                <a:lnTo>
                  <a:pt x="81" y="72"/>
                </a:lnTo>
                <a:lnTo>
                  <a:pt x="83" y="72"/>
                </a:lnTo>
                <a:lnTo>
                  <a:pt x="86" y="70"/>
                </a:lnTo>
                <a:lnTo>
                  <a:pt x="88" y="65"/>
                </a:lnTo>
                <a:lnTo>
                  <a:pt x="88" y="60"/>
                </a:lnTo>
                <a:lnTo>
                  <a:pt x="86" y="56"/>
                </a:lnTo>
                <a:lnTo>
                  <a:pt x="83" y="53"/>
                </a:lnTo>
                <a:lnTo>
                  <a:pt x="81" y="49"/>
                </a:lnTo>
                <a:lnTo>
                  <a:pt x="76" y="46"/>
                </a:lnTo>
                <a:lnTo>
                  <a:pt x="72" y="42"/>
                </a:lnTo>
                <a:lnTo>
                  <a:pt x="67" y="37"/>
                </a:lnTo>
                <a:lnTo>
                  <a:pt x="62" y="30"/>
                </a:lnTo>
                <a:lnTo>
                  <a:pt x="58" y="25"/>
                </a:lnTo>
                <a:lnTo>
                  <a:pt x="51" y="21"/>
                </a:lnTo>
                <a:lnTo>
                  <a:pt x="46" y="16"/>
                </a:lnTo>
                <a:lnTo>
                  <a:pt x="41" y="11"/>
                </a:lnTo>
                <a:lnTo>
                  <a:pt x="37" y="7"/>
                </a:lnTo>
                <a:lnTo>
                  <a:pt x="34" y="4"/>
                </a:lnTo>
                <a:lnTo>
                  <a:pt x="32" y="2"/>
                </a:lnTo>
                <a:lnTo>
                  <a:pt x="30" y="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0" name="Freeform 67"/>
          <p:cNvSpPr/>
          <p:nvPr/>
        </p:nvSpPr>
        <p:spPr bwMode="auto">
          <a:xfrm>
            <a:off x="2084388" y="3413125"/>
            <a:ext cx="177800" cy="188913"/>
          </a:xfrm>
          <a:custGeom>
            <a:avLst/>
            <a:gdLst>
              <a:gd name="T0" fmla="*/ 79 w 112"/>
              <a:gd name="T1" fmla="*/ 3 h 119"/>
              <a:gd name="T2" fmla="*/ 84 w 112"/>
              <a:gd name="T3" fmla="*/ 12 h 119"/>
              <a:gd name="T4" fmla="*/ 89 w 112"/>
              <a:gd name="T5" fmla="*/ 21 h 119"/>
              <a:gd name="T6" fmla="*/ 89 w 112"/>
              <a:gd name="T7" fmla="*/ 28 h 119"/>
              <a:gd name="T8" fmla="*/ 91 w 112"/>
              <a:gd name="T9" fmla="*/ 35 h 119"/>
              <a:gd name="T10" fmla="*/ 91 w 112"/>
              <a:gd name="T11" fmla="*/ 42 h 119"/>
              <a:gd name="T12" fmla="*/ 86 w 112"/>
              <a:gd name="T13" fmla="*/ 49 h 119"/>
              <a:gd name="T14" fmla="*/ 79 w 112"/>
              <a:gd name="T15" fmla="*/ 54 h 119"/>
              <a:gd name="T16" fmla="*/ 72 w 112"/>
              <a:gd name="T17" fmla="*/ 56 h 119"/>
              <a:gd name="T18" fmla="*/ 65 w 112"/>
              <a:gd name="T19" fmla="*/ 61 h 119"/>
              <a:gd name="T20" fmla="*/ 58 w 112"/>
              <a:gd name="T21" fmla="*/ 63 h 119"/>
              <a:gd name="T22" fmla="*/ 52 w 112"/>
              <a:gd name="T23" fmla="*/ 68 h 119"/>
              <a:gd name="T24" fmla="*/ 42 w 112"/>
              <a:gd name="T25" fmla="*/ 73 h 119"/>
              <a:gd name="T26" fmla="*/ 33 w 112"/>
              <a:gd name="T27" fmla="*/ 75 h 119"/>
              <a:gd name="T28" fmla="*/ 26 w 112"/>
              <a:gd name="T29" fmla="*/ 80 h 119"/>
              <a:gd name="T30" fmla="*/ 19 w 112"/>
              <a:gd name="T31" fmla="*/ 82 h 119"/>
              <a:gd name="T32" fmla="*/ 12 w 112"/>
              <a:gd name="T33" fmla="*/ 87 h 119"/>
              <a:gd name="T34" fmla="*/ 5 w 112"/>
              <a:gd name="T35" fmla="*/ 91 h 119"/>
              <a:gd name="T36" fmla="*/ 0 w 112"/>
              <a:gd name="T37" fmla="*/ 96 h 119"/>
              <a:gd name="T38" fmla="*/ 5 w 112"/>
              <a:gd name="T39" fmla="*/ 98 h 119"/>
              <a:gd name="T40" fmla="*/ 12 w 112"/>
              <a:gd name="T41" fmla="*/ 103 h 119"/>
              <a:gd name="T42" fmla="*/ 21 w 112"/>
              <a:gd name="T43" fmla="*/ 107 h 119"/>
              <a:gd name="T44" fmla="*/ 31 w 112"/>
              <a:gd name="T45" fmla="*/ 112 h 119"/>
              <a:gd name="T46" fmla="*/ 38 w 112"/>
              <a:gd name="T47" fmla="*/ 114 h 119"/>
              <a:gd name="T48" fmla="*/ 45 w 112"/>
              <a:gd name="T49" fmla="*/ 117 h 119"/>
              <a:gd name="T50" fmla="*/ 52 w 112"/>
              <a:gd name="T51" fmla="*/ 117 h 119"/>
              <a:gd name="T52" fmla="*/ 56 w 112"/>
              <a:gd name="T53" fmla="*/ 119 h 119"/>
              <a:gd name="T54" fmla="*/ 63 w 112"/>
              <a:gd name="T55" fmla="*/ 119 h 119"/>
              <a:gd name="T56" fmla="*/ 72 w 112"/>
              <a:gd name="T57" fmla="*/ 119 h 119"/>
              <a:gd name="T58" fmla="*/ 84 w 112"/>
              <a:gd name="T59" fmla="*/ 117 h 119"/>
              <a:gd name="T60" fmla="*/ 89 w 112"/>
              <a:gd name="T61" fmla="*/ 112 h 119"/>
              <a:gd name="T62" fmla="*/ 96 w 112"/>
              <a:gd name="T63" fmla="*/ 103 h 119"/>
              <a:gd name="T64" fmla="*/ 100 w 112"/>
              <a:gd name="T65" fmla="*/ 91 h 119"/>
              <a:gd name="T66" fmla="*/ 103 w 112"/>
              <a:gd name="T67" fmla="*/ 80 h 119"/>
              <a:gd name="T68" fmla="*/ 105 w 112"/>
              <a:gd name="T69" fmla="*/ 70 h 119"/>
              <a:gd name="T70" fmla="*/ 107 w 112"/>
              <a:gd name="T71" fmla="*/ 59 h 119"/>
              <a:gd name="T72" fmla="*/ 110 w 112"/>
              <a:gd name="T73" fmla="*/ 52 h 119"/>
              <a:gd name="T74" fmla="*/ 110 w 112"/>
              <a:gd name="T75" fmla="*/ 49 h 119"/>
              <a:gd name="T76" fmla="*/ 110 w 112"/>
              <a:gd name="T77" fmla="*/ 47 h 119"/>
              <a:gd name="T78" fmla="*/ 112 w 112"/>
              <a:gd name="T79" fmla="*/ 42 h 119"/>
              <a:gd name="T80" fmla="*/ 112 w 112"/>
              <a:gd name="T81" fmla="*/ 33 h 119"/>
              <a:gd name="T82" fmla="*/ 112 w 112"/>
              <a:gd name="T83" fmla="*/ 26 h 119"/>
              <a:gd name="T84" fmla="*/ 110 w 112"/>
              <a:gd name="T85" fmla="*/ 17 h 119"/>
              <a:gd name="T86" fmla="*/ 107 w 112"/>
              <a:gd name="T87" fmla="*/ 12 h 119"/>
              <a:gd name="T88" fmla="*/ 103 w 112"/>
              <a:gd name="T89" fmla="*/ 7 h 119"/>
              <a:gd name="T90" fmla="*/ 96 w 112"/>
              <a:gd name="T91" fmla="*/ 3 h 119"/>
              <a:gd name="T92" fmla="*/ 84 w 112"/>
              <a:gd name="T93" fmla="*/ 0 h 119"/>
              <a:gd name="T94" fmla="*/ 77 w 112"/>
              <a:gd name="T95" fmla="*/ 0 h 119"/>
              <a:gd name="T96" fmla="*/ 77 w 112"/>
              <a:gd name="T97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2" h="119">
                <a:moveTo>
                  <a:pt x="77" y="0"/>
                </a:moveTo>
                <a:lnTo>
                  <a:pt x="79" y="3"/>
                </a:lnTo>
                <a:lnTo>
                  <a:pt x="82" y="7"/>
                </a:lnTo>
                <a:lnTo>
                  <a:pt x="84" y="12"/>
                </a:lnTo>
                <a:lnTo>
                  <a:pt x="86" y="19"/>
                </a:lnTo>
                <a:lnTo>
                  <a:pt x="89" y="21"/>
                </a:lnTo>
                <a:lnTo>
                  <a:pt x="89" y="26"/>
                </a:lnTo>
                <a:lnTo>
                  <a:pt x="89" y="28"/>
                </a:lnTo>
                <a:lnTo>
                  <a:pt x="91" y="33"/>
                </a:lnTo>
                <a:lnTo>
                  <a:pt x="91" y="35"/>
                </a:lnTo>
                <a:lnTo>
                  <a:pt x="91" y="40"/>
                </a:lnTo>
                <a:lnTo>
                  <a:pt x="91" y="42"/>
                </a:lnTo>
                <a:lnTo>
                  <a:pt x="89" y="47"/>
                </a:lnTo>
                <a:lnTo>
                  <a:pt x="86" y="49"/>
                </a:lnTo>
                <a:lnTo>
                  <a:pt x="82" y="52"/>
                </a:lnTo>
                <a:lnTo>
                  <a:pt x="79" y="54"/>
                </a:lnTo>
                <a:lnTo>
                  <a:pt x="77" y="56"/>
                </a:lnTo>
                <a:lnTo>
                  <a:pt x="72" y="56"/>
                </a:lnTo>
                <a:lnTo>
                  <a:pt x="70" y="59"/>
                </a:lnTo>
                <a:lnTo>
                  <a:pt x="65" y="61"/>
                </a:lnTo>
                <a:lnTo>
                  <a:pt x="63" y="63"/>
                </a:lnTo>
                <a:lnTo>
                  <a:pt x="58" y="63"/>
                </a:lnTo>
                <a:lnTo>
                  <a:pt x="56" y="66"/>
                </a:lnTo>
                <a:lnTo>
                  <a:pt x="52" y="68"/>
                </a:lnTo>
                <a:lnTo>
                  <a:pt x="47" y="70"/>
                </a:lnTo>
                <a:lnTo>
                  <a:pt x="42" y="73"/>
                </a:lnTo>
                <a:lnTo>
                  <a:pt x="40" y="75"/>
                </a:lnTo>
                <a:lnTo>
                  <a:pt x="33" y="75"/>
                </a:lnTo>
                <a:lnTo>
                  <a:pt x="31" y="77"/>
                </a:lnTo>
                <a:lnTo>
                  <a:pt x="26" y="80"/>
                </a:lnTo>
                <a:lnTo>
                  <a:pt x="24" y="80"/>
                </a:lnTo>
                <a:lnTo>
                  <a:pt x="19" y="82"/>
                </a:lnTo>
                <a:lnTo>
                  <a:pt x="17" y="84"/>
                </a:lnTo>
                <a:lnTo>
                  <a:pt x="12" y="87"/>
                </a:lnTo>
                <a:lnTo>
                  <a:pt x="10" y="89"/>
                </a:lnTo>
                <a:lnTo>
                  <a:pt x="5" y="91"/>
                </a:lnTo>
                <a:lnTo>
                  <a:pt x="3" y="93"/>
                </a:lnTo>
                <a:lnTo>
                  <a:pt x="0" y="96"/>
                </a:lnTo>
                <a:lnTo>
                  <a:pt x="3" y="98"/>
                </a:lnTo>
                <a:lnTo>
                  <a:pt x="5" y="98"/>
                </a:lnTo>
                <a:lnTo>
                  <a:pt x="7" y="100"/>
                </a:lnTo>
                <a:lnTo>
                  <a:pt x="12" y="103"/>
                </a:lnTo>
                <a:lnTo>
                  <a:pt x="17" y="105"/>
                </a:lnTo>
                <a:lnTo>
                  <a:pt x="21" y="107"/>
                </a:lnTo>
                <a:lnTo>
                  <a:pt x="28" y="110"/>
                </a:lnTo>
                <a:lnTo>
                  <a:pt x="31" y="112"/>
                </a:lnTo>
                <a:lnTo>
                  <a:pt x="33" y="112"/>
                </a:lnTo>
                <a:lnTo>
                  <a:pt x="38" y="114"/>
                </a:lnTo>
                <a:lnTo>
                  <a:pt x="42" y="114"/>
                </a:lnTo>
                <a:lnTo>
                  <a:pt x="45" y="117"/>
                </a:lnTo>
                <a:lnTo>
                  <a:pt x="47" y="117"/>
                </a:lnTo>
                <a:lnTo>
                  <a:pt x="52" y="117"/>
                </a:lnTo>
                <a:lnTo>
                  <a:pt x="54" y="119"/>
                </a:lnTo>
                <a:lnTo>
                  <a:pt x="56" y="119"/>
                </a:lnTo>
                <a:lnTo>
                  <a:pt x="61" y="119"/>
                </a:lnTo>
                <a:lnTo>
                  <a:pt x="63" y="119"/>
                </a:lnTo>
                <a:lnTo>
                  <a:pt x="68" y="119"/>
                </a:lnTo>
                <a:lnTo>
                  <a:pt x="72" y="119"/>
                </a:lnTo>
                <a:lnTo>
                  <a:pt x="79" y="119"/>
                </a:lnTo>
                <a:lnTo>
                  <a:pt x="84" y="117"/>
                </a:lnTo>
                <a:lnTo>
                  <a:pt x="86" y="114"/>
                </a:lnTo>
                <a:lnTo>
                  <a:pt x="89" y="112"/>
                </a:lnTo>
                <a:lnTo>
                  <a:pt x="93" y="107"/>
                </a:lnTo>
                <a:lnTo>
                  <a:pt x="96" y="103"/>
                </a:lnTo>
                <a:lnTo>
                  <a:pt x="98" y="98"/>
                </a:lnTo>
                <a:lnTo>
                  <a:pt x="100" y="91"/>
                </a:lnTo>
                <a:lnTo>
                  <a:pt x="100" y="87"/>
                </a:lnTo>
                <a:lnTo>
                  <a:pt x="103" y="80"/>
                </a:lnTo>
                <a:lnTo>
                  <a:pt x="105" y="75"/>
                </a:lnTo>
                <a:lnTo>
                  <a:pt x="105" y="70"/>
                </a:lnTo>
                <a:lnTo>
                  <a:pt x="107" y="66"/>
                </a:lnTo>
                <a:lnTo>
                  <a:pt x="107" y="59"/>
                </a:lnTo>
                <a:lnTo>
                  <a:pt x="110" y="56"/>
                </a:lnTo>
                <a:lnTo>
                  <a:pt x="110" y="52"/>
                </a:lnTo>
                <a:lnTo>
                  <a:pt x="110" y="49"/>
                </a:lnTo>
                <a:lnTo>
                  <a:pt x="110" y="49"/>
                </a:lnTo>
                <a:lnTo>
                  <a:pt x="110" y="49"/>
                </a:lnTo>
                <a:lnTo>
                  <a:pt x="110" y="47"/>
                </a:lnTo>
                <a:lnTo>
                  <a:pt x="110" y="45"/>
                </a:lnTo>
                <a:lnTo>
                  <a:pt x="112" y="42"/>
                </a:lnTo>
                <a:lnTo>
                  <a:pt x="112" y="40"/>
                </a:lnTo>
                <a:lnTo>
                  <a:pt x="112" y="33"/>
                </a:lnTo>
                <a:lnTo>
                  <a:pt x="112" y="28"/>
                </a:lnTo>
                <a:lnTo>
                  <a:pt x="112" y="26"/>
                </a:lnTo>
                <a:lnTo>
                  <a:pt x="112" y="21"/>
                </a:lnTo>
                <a:lnTo>
                  <a:pt x="110" y="17"/>
                </a:lnTo>
                <a:lnTo>
                  <a:pt x="110" y="14"/>
                </a:lnTo>
                <a:lnTo>
                  <a:pt x="107" y="12"/>
                </a:lnTo>
                <a:lnTo>
                  <a:pt x="105" y="10"/>
                </a:lnTo>
                <a:lnTo>
                  <a:pt x="103" y="7"/>
                </a:lnTo>
                <a:lnTo>
                  <a:pt x="100" y="5"/>
                </a:lnTo>
                <a:lnTo>
                  <a:pt x="96" y="3"/>
                </a:lnTo>
                <a:lnTo>
                  <a:pt x="91" y="0"/>
                </a:lnTo>
                <a:lnTo>
                  <a:pt x="84" y="0"/>
                </a:lnTo>
                <a:lnTo>
                  <a:pt x="79" y="0"/>
                </a:lnTo>
                <a:lnTo>
                  <a:pt x="77" y="0"/>
                </a:lnTo>
                <a:lnTo>
                  <a:pt x="77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1" name="Freeform 68"/>
          <p:cNvSpPr/>
          <p:nvPr/>
        </p:nvSpPr>
        <p:spPr bwMode="auto">
          <a:xfrm>
            <a:off x="1604963" y="3605213"/>
            <a:ext cx="771525" cy="222250"/>
          </a:xfrm>
          <a:custGeom>
            <a:avLst/>
            <a:gdLst>
              <a:gd name="T0" fmla="*/ 37 w 486"/>
              <a:gd name="T1" fmla="*/ 7 h 140"/>
              <a:gd name="T2" fmla="*/ 21 w 486"/>
              <a:gd name="T3" fmla="*/ 17 h 140"/>
              <a:gd name="T4" fmla="*/ 4 w 486"/>
              <a:gd name="T5" fmla="*/ 28 h 140"/>
              <a:gd name="T6" fmla="*/ 0 w 486"/>
              <a:gd name="T7" fmla="*/ 47 h 140"/>
              <a:gd name="T8" fmla="*/ 2 w 486"/>
              <a:gd name="T9" fmla="*/ 63 h 140"/>
              <a:gd name="T10" fmla="*/ 16 w 486"/>
              <a:gd name="T11" fmla="*/ 70 h 140"/>
              <a:gd name="T12" fmla="*/ 32 w 486"/>
              <a:gd name="T13" fmla="*/ 66 h 140"/>
              <a:gd name="T14" fmla="*/ 42 w 486"/>
              <a:gd name="T15" fmla="*/ 63 h 140"/>
              <a:gd name="T16" fmla="*/ 51 w 486"/>
              <a:gd name="T17" fmla="*/ 70 h 140"/>
              <a:gd name="T18" fmla="*/ 67 w 486"/>
              <a:gd name="T19" fmla="*/ 82 h 140"/>
              <a:gd name="T20" fmla="*/ 88 w 486"/>
              <a:gd name="T21" fmla="*/ 93 h 140"/>
              <a:gd name="T22" fmla="*/ 111 w 486"/>
              <a:gd name="T23" fmla="*/ 105 h 140"/>
              <a:gd name="T24" fmla="*/ 125 w 486"/>
              <a:gd name="T25" fmla="*/ 112 h 140"/>
              <a:gd name="T26" fmla="*/ 139 w 486"/>
              <a:gd name="T27" fmla="*/ 117 h 140"/>
              <a:gd name="T28" fmla="*/ 156 w 486"/>
              <a:gd name="T29" fmla="*/ 124 h 140"/>
              <a:gd name="T30" fmla="*/ 172 w 486"/>
              <a:gd name="T31" fmla="*/ 128 h 140"/>
              <a:gd name="T32" fmla="*/ 191 w 486"/>
              <a:gd name="T33" fmla="*/ 133 h 140"/>
              <a:gd name="T34" fmla="*/ 207 w 486"/>
              <a:gd name="T35" fmla="*/ 138 h 140"/>
              <a:gd name="T36" fmla="*/ 226 w 486"/>
              <a:gd name="T37" fmla="*/ 140 h 140"/>
              <a:gd name="T38" fmla="*/ 246 w 486"/>
              <a:gd name="T39" fmla="*/ 140 h 140"/>
              <a:gd name="T40" fmla="*/ 267 w 486"/>
              <a:gd name="T41" fmla="*/ 138 h 140"/>
              <a:gd name="T42" fmla="*/ 288 w 486"/>
              <a:gd name="T43" fmla="*/ 131 h 140"/>
              <a:gd name="T44" fmla="*/ 312 w 486"/>
              <a:gd name="T45" fmla="*/ 126 h 140"/>
              <a:gd name="T46" fmla="*/ 335 w 486"/>
              <a:gd name="T47" fmla="*/ 117 h 140"/>
              <a:gd name="T48" fmla="*/ 358 w 486"/>
              <a:gd name="T49" fmla="*/ 107 h 140"/>
              <a:gd name="T50" fmla="*/ 379 w 486"/>
              <a:gd name="T51" fmla="*/ 98 h 140"/>
              <a:gd name="T52" fmla="*/ 400 w 486"/>
              <a:gd name="T53" fmla="*/ 89 h 140"/>
              <a:gd name="T54" fmla="*/ 421 w 486"/>
              <a:gd name="T55" fmla="*/ 77 h 140"/>
              <a:gd name="T56" fmla="*/ 437 w 486"/>
              <a:gd name="T57" fmla="*/ 68 h 140"/>
              <a:gd name="T58" fmla="*/ 454 w 486"/>
              <a:gd name="T59" fmla="*/ 59 h 140"/>
              <a:gd name="T60" fmla="*/ 470 w 486"/>
              <a:gd name="T61" fmla="*/ 47 h 140"/>
              <a:gd name="T62" fmla="*/ 486 w 486"/>
              <a:gd name="T63" fmla="*/ 33 h 140"/>
              <a:gd name="T64" fmla="*/ 477 w 486"/>
              <a:gd name="T65" fmla="*/ 33 h 140"/>
              <a:gd name="T66" fmla="*/ 456 w 486"/>
              <a:gd name="T67" fmla="*/ 40 h 140"/>
              <a:gd name="T68" fmla="*/ 440 w 486"/>
              <a:gd name="T69" fmla="*/ 49 h 140"/>
              <a:gd name="T70" fmla="*/ 426 w 486"/>
              <a:gd name="T71" fmla="*/ 56 h 140"/>
              <a:gd name="T72" fmla="*/ 409 w 486"/>
              <a:gd name="T73" fmla="*/ 63 h 140"/>
              <a:gd name="T74" fmla="*/ 391 w 486"/>
              <a:gd name="T75" fmla="*/ 70 h 140"/>
              <a:gd name="T76" fmla="*/ 370 w 486"/>
              <a:gd name="T77" fmla="*/ 77 h 140"/>
              <a:gd name="T78" fmla="*/ 351 w 486"/>
              <a:gd name="T79" fmla="*/ 86 h 140"/>
              <a:gd name="T80" fmla="*/ 330 w 486"/>
              <a:gd name="T81" fmla="*/ 93 h 140"/>
              <a:gd name="T82" fmla="*/ 309 w 486"/>
              <a:gd name="T83" fmla="*/ 98 h 140"/>
              <a:gd name="T84" fmla="*/ 291 w 486"/>
              <a:gd name="T85" fmla="*/ 103 h 140"/>
              <a:gd name="T86" fmla="*/ 270 w 486"/>
              <a:gd name="T87" fmla="*/ 107 h 140"/>
              <a:gd name="T88" fmla="*/ 251 w 486"/>
              <a:gd name="T89" fmla="*/ 110 h 140"/>
              <a:gd name="T90" fmla="*/ 232 w 486"/>
              <a:gd name="T91" fmla="*/ 110 h 140"/>
              <a:gd name="T92" fmla="*/ 216 w 486"/>
              <a:gd name="T93" fmla="*/ 107 h 140"/>
              <a:gd name="T94" fmla="*/ 198 w 486"/>
              <a:gd name="T95" fmla="*/ 105 h 140"/>
              <a:gd name="T96" fmla="*/ 184 w 486"/>
              <a:gd name="T97" fmla="*/ 103 h 140"/>
              <a:gd name="T98" fmla="*/ 167 w 486"/>
              <a:gd name="T99" fmla="*/ 98 h 140"/>
              <a:gd name="T100" fmla="*/ 153 w 486"/>
              <a:gd name="T101" fmla="*/ 91 h 140"/>
              <a:gd name="T102" fmla="*/ 139 w 486"/>
              <a:gd name="T103" fmla="*/ 86 h 140"/>
              <a:gd name="T104" fmla="*/ 121 w 486"/>
              <a:gd name="T105" fmla="*/ 77 h 140"/>
              <a:gd name="T106" fmla="*/ 100 w 486"/>
              <a:gd name="T107" fmla="*/ 66 h 140"/>
              <a:gd name="T108" fmla="*/ 84 w 486"/>
              <a:gd name="T109" fmla="*/ 54 h 140"/>
              <a:gd name="T110" fmla="*/ 70 w 486"/>
              <a:gd name="T111" fmla="*/ 45 h 140"/>
              <a:gd name="T112" fmla="*/ 77 w 486"/>
              <a:gd name="T113" fmla="*/ 35 h 140"/>
              <a:gd name="T114" fmla="*/ 84 w 486"/>
              <a:gd name="T115" fmla="*/ 12 h 140"/>
              <a:gd name="T116" fmla="*/ 63 w 486"/>
              <a:gd name="T117" fmla="*/ 0 h 140"/>
              <a:gd name="T118" fmla="*/ 46 w 486"/>
              <a:gd name="T119" fmla="*/ 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6" h="140">
                <a:moveTo>
                  <a:pt x="46" y="5"/>
                </a:moveTo>
                <a:lnTo>
                  <a:pt x="44" y="5"/>
                </a:lnTo>
                <a:lnTo>
                  <a:pt x="39" y="7"/>
                </a:lnTo>
                <a:lnTo>
                  <a:pt x="37" y="7"/>
                </a:lnTo>
                <a:lnTo>
                  <a:pt x="32" y="10"/>
                </a:lnTo>
                <a:lnTo>
                  <a:pt x="28" y="12"/>
                </a:lnTo>
                <a:lnTo>
                  <a:pt x="25" y="14"/>
                </a:lnTo>
                <a:lnTo>
                  <a:pt x="21" y="17"/>
                </a:lnTo>
                <a:lnTo>
                  <a:pt x="16" y="19"/>
                </a:lnTo>
                <a:lnTo>
                  <a:pt x="11" y="21"/>
                </a:lnTo>
                <a:lnTo>
                  <a:pt x="9" y="26"/>
                </a:lnTo>
                <a:lnTo>
                  <a:pt x="4" y="28"/>
                </a:lnTo>
                <a:lnTo>
                  <a:pt x="2" y="33"/>
                </a:lnTo>
                <a:lnTo>
                  <a:pt x="0" y="38"/>
                </a:lnTo>
                <a:lnTo>
                  <a:pt x="0" y="42"/>
                </a:lnTo>
                <a:lnTo>
                  <a:pt x="0" y="47"/>
                </a:lnTo>
                <a:lnTo>
                  <a:pt x="0" y="52"/>
                </a:lnTo>
                <a:lnTo>
                  <a:pt x="0" y="56"/>
                </a:lnTo>
                <a:lnTo>
                  <a:pt x="2" y="61"/>
                </a:lnTo>
                <a:lnTo>
                  <a:pt x="2" y="63"/>
                </a:lnTo>
                <a:lnTo>
                  <a:pt x="7" y="68"/>
                </a:lnTo>
                <a:lnTo>
                  <a:pt x="9" y="68"/>
                </a:lnTo>
                <a:lnTo>
                  <a:pt x="14" y="70"/>
                </a:lnTo>
                <a:lnTo>
                  <a:pt x="16" y="70"/>
                </a:lnTo>
                <a:lnTo>
                  <a:pt x="21" y="70"/>
                </a:lnTo>
                <a:lnTo>
                  <a:pt x="25" y="68"/>
                </a:lnTo>
                <a:lnTo>
                  <a:pt x="28" y="68"/>
                </a:lnTo>
                <a:lnTo>
                  <a:pt x="32" y="66"/>
                </a:lnTo>
                <a:lnTo>
                  <a:pt x="35" y="66"/>
                </a:lnTo>
                <a:lnTo>
                  <a:pt x="39" y="63"/>
                </a:lnTo>
                <a:lnTo>
                  <a:pt x="42" y="63"/>
                </a:lnTo>
                <a:lnTo>
                  <a:pt x="42" y="63"/>
                </a:lnTo>
                <a:lnTo>
                  <a:pt x="44" y="66"/>
                </a:lnTo>
                <a:lnTo>
                  <a:pt x="46" y="68"/>
                </a:lnTo>
                <a:lnTo>
                  <a:pt x="49" y="70"/>
                </a:lnTo>
                <a:lnTo>
                  <a:pt x="51" y="70"/>
                </a:lnTo>
                <a:lnTo>
                  <a:pt x="56" y="75"/>
                </a:lnTo>
                <a:lnTo>
                  <a:pt x="58" y="75"/>
                </a:lnTo>
                <a:lnTo>
                  <a:pt x="63" y="77"/>
                </a:lnTo>
                <a:lnTo>
                  <a:pt x="67" y="82"/>
                </a:lnTo>
                <a:lnTo>
                  <a:pt x="72" y="84"/>
                </a:lnTo>
                <a:lnTo>
                  <a:pt x="77" y="86"/>
                </a:lnTo>
                <a:lnTo>
                  <a:pt x="84" y="91"/>
                </a:lnTo>
                <a:lnTo>
                  <a:pt x="88" y="93"/>
                </a:lnTo>
                <a:lnTo>
                  <a:pt x="95" y="98"/>
                </a:lnTo>
                <a:lnTo>
                  <a:pt x="100" y="100"/>
                </a:lnTo>
                <a:lnTo>
                  <a:pt x="107" y="103"/>
                </a:lnTo>
                <a:lnTo>
                  <a:pt x="111" y="105"/>
                </a:lnTo>
                <a:lnTo>
                  <a:pt x="114" y="107"/>
                </a:lnTo>
                <a:lnTo>
                  <a:pt x="118" y="107"/>
                </a:lnTo>
                <a:lnTo>
                  <a:pt x="121" y="110"/>
                </a:lnTo>
                <a:lnTo>
                  <a:pt x="125" y="112"/>
                </a:lnTo>
                <a:lnTo>
                  <a:pt x="128" y="112"/>
                </a:lnTo>
                <a:lnTo>
                  <a:pt x="132" y="114"/>
                </a:lnTo>
                <a:lnTo>
                  <a:pt x="137" y="117"/>
                </a:lnTo>
                <a:lnTo>
                  <a:pt x="139" y="117"/>
                </a:lnTo>
                <a:lnTo>
                  <a:pt x="144" y="119"/>
                </a:lnTo>
                <a:lnTo>
                  <a:pt x="149" y="121"/>
                </a:lnTo>
                <a:lnTo>
                  <a:pt x="153" y="124"/>
                </a:lnTo>
                <a:lnTo>
                  <a:pt x="156" y="124"/>
                </a:lnTo>
                <a:lnTo>
                  <a:pt x="160" y="124"/>
                </a:lnTo>
                <a:lnTo>
                  <a:pt x="165" y="126"/>
                </a:lnTo>
                <a:lnTo>
                  <a:pt x="167" y="126"/>
                </a:lnTo>
                <a:lnTo>
                  <a:pt x="172" y="128"/>
                </a:lnTo>
                <a:lnTo>
                  <a:pt x="177" y="128"/>
                </a:lnTo>
                <a:lnTo>
                  <a:pt x="181" y="131"/>
                </a:lnTo>
                <a:lnTo>
                  <a:pt x="186" y="133"/>
                </a:lnTo>
                <a:lnTo>
                  <a:pt x="191" y="133"/>
                </a:lnTo>
                <a:lnTo>
                  <a:pt x="195" y="135"/>
                </a:lnTo>
                <a:lnTo>
                  <a:pt x="198" y="135"/>
                </a:lnTo>
                <a:lnTo>
                  <a:pt x="205" y="135"/>
                </a:lnTo>
                <a:lnTo>
                  <a:pt x="207" y="138"/>
                </a:lnTo>
                <a:lnTo>
                  <a:pt x="214" y="138"/>
                </a:lnTo>
                <a:lnTo>
                  <a:pt x="216" y="138"/>
                </a:lnTo>
                <a:lnTo>
                  <a:pt x="223" y="140"/>
                </a:lnTo>
                <a:lnTo>
                  <a:pt x="226" y="140"/>
                </a:lnTo>
                <a:lnTo>
                  <a:pt x="230" y="140"/>
                </a:lnTo>
                <a:lnTo>
                  <a:pt x="235" y="140"/>
                </a:lnTo>
                <a:lnTo>
                  <a:pt x="242" y="140"/>
                </a:lnTo>
                <a:lnTo>
                  <a:pt x="246" y="140"/>
                </a:lnTo>
                <a:lnTo>
                  <a:pt x="251" y="138"/>
                </a:lnTo>
                <a:lnTo>
                  <a:pt x="256" y="138"/>
                </a:lnTo>
                <a:lnTo>
                  <a:pt x="260" y="138"/>
                </a:lnTo>
                <a:lnTo>
                  <a:pt x="267" y="138"/>
                </a:lnTo>
                <a:lnTo>
                  <a:pt x="272" y="135"/>
                </a:lnTo>
                <a:lnTo>
                  <a:pt x="277" y="135"/>
                </a:lnTo>
                <a:lnTo>
                  <a:pt x="284" y="133"/>
                </a:lnTo>
                <a:lnTo>
                  <a:pt x="288" y="131"/>
                </a:lnTo>
                <a:lnTo>
                  <a:pt x="295" y="131"/>
                </a:lnTo>
                <a:lnTo>
                  <a:pt x="300" y="128"/>
                </a:lnTo>
                <a:lnTo>
                  <a:pt x="307" y="128"/>
                </a:lnTo>
                <a:lnTo>
                  <a:pt x="312" y="126"/>
                </a:lnTo>
                <a:lnTo>
                  <a:pt x="316" y="124"/>
                </a:lnTo>
                <a:lnTo>
                  <a:pt x="323" y="121"/>
                </a:lnTo>
                <a:lnTo>
                  <a:pt x="328" y="119"/>
                </a:lnTo>
                <a:lnTo>
                  <a:pt x="335" y="117"/>
                </a:lnTo>
                <a:lnTo>
                  <a:pt x="340" y="114"/>
                </a:lnTo>
                <a:lnTo>
                  <a:pt x="347" y="112"/>
                </a:lnTo>
                <a:lnTo>
                  <a:pt x="351" y="110"/>
                </a:lnTo>
                <a:lnTo>
                  <a:pt x="358" y="107"/>
                </a:lnTo>
                <a:lnTo>
                  <a:pt x="363" y="105"/>
                </a:lnTo>
                <a:lnTo>
                  <a:pt x="367" y="103"/>
                </a:lnTo>
                <a:lnTo>
                  <a:pt x="374" y="100"/>
                </a:lnTo>
                <a:lnTo>
                  <a:pt x="379" y="98"/>
                </a:lnTo>
                <a:lnTo>
                  <a:pt x="384" y="96"/>
                </a:lnTo>
                <a:lnTo>
                  <a:pt x="391" y="93"/>
                </a:lnTo>
                <a:lnTo>
                  <a:pt x="395" y="91"/>
                </a:lnTo>
                <a:lnTo>
                  <a:pt x="400" y="89"/>
                </a:lnTo>
                <a:lnTo>
                  <a:pt x="405" y="86"/>
                </a:lnTo>
                <a:lnTo>
                  <a:pt x="409" y="84"/>
                </a:lnTo>
                <a:lnTo>
                  <a:pt x="416" y="82"/>
                </a:lnTo>
                <a:lnTo>
                  <a:pt x="421" y="77"/>
                </a:lnTo>
                <a:lnTo>
                  <a:pt x="426" y="75"/>
                </a:lnTo>
                <a:lnTo>
                  <a:pt x="430" y="73"/>
                </a:lnTo>
                <a:lnTo>
                  <a:pt x="435" y="70"/>
                </a:lnTo>
                <a:lnTo>
                  <a:pt x="437" y="68"/>
                </a:lnTo>
                <a:lnTo>
                  <a:pt x="442" y="66"/>
                </a:lnTo>
                <a:lnTo>
                  <a:pt x="447" y="63"/>
                </a:lnTo>
                <a:lnTo>
                  <a:pt x="449" y="61"/>
                </a:lnTo>
                <a:lnTo>
                  <a:pt x="454" y="59"/>
                </a:lnTo>
                <a:lnTo>
                  <a:pt x="456" y="56"/>
                </a:lnTo>
                <a:lnTo>
                  <a:pt x="461" y="54"/>
                </a:lnTo>
                <a:lnTo>
                  <a:pt x="465" y="52"/>
                </a:lnTo>
                <a:lnTo>
                  <a:pt x="470" y="47"/>
                </a:lnTo>
                <a:lnTo>
                  <a:pt x="475" y="45"/>
                </a:lnTo>
                <a:lnTo>
                  <a:pt x="479" y="40"/>
                </a:lnTo>
                <a:lnTo>
                  <a:pt x="482" y="38"/>
                </a:lnTo>
                <a:lnTo>
                  <a:pt x="486" y="33"/>
                </a:lnTo>
                <a:lnTo>
                  <a:pt x="486" y="33"/>
                </a:lnTo>
                <a:lnTo>
                  <a:pt x="484" y="33"/>
                </a:lnTo>
                <a:lnTo>
                  <a:pt x="479" y="33"/>
                </a:lnTo>
                <a:lnTo>
                  <a:pt x="477" y="33"/>
                </a:lnTo>
                <a:lnTo>
                  <a:pt x="472" y="35"/>
                </a:lnTo>
                <a:lnTo>
                  <a:pt x="468" y="38"/>
                </a:lnTo>
                <a:lnTo>
                  <a:pt x="463" y="38"/>
                </a:lnTo>
                <a:lnTo>
                  <a:pt x="456" y="40"/>
                </a:lnTo>
                <a:lnTo>
                  <a:pt x="451" y="45"/>
                </a:lnTo>
                <a:lnTo>
                  <a:pt x="447" y="45"/>
                </a:lnTo>
                <a:lnTo>
                  <a:pt x="444" y="47"/>
                </a:lnTo>
                <a:lnTo>
                  <a:pt x="440" y="49"/>
                </a:lnTo>
                <a:lnTo>
                  <a:pt x="437" y="49"/>
                </a:lnTo>
                <a:lnTo>
                  <a:pt x="433" y="52"/>
                </a:lnTo>
                <a:lnTo>
                  <a:pt x="428" y="54"/>
                </a:lnTo>
                <a:lnTo>
                  <a:pt x="426" y="56"/>
                </a:lnTo>
                <a:lnTo>
                  <a:pt x="421" y="56"/>
                </a:lnTo>
                <a:lnTo>
                  <a:pt x="416" y="59"/>
                </a:lnTo>
                <a:lnTo>
                  <a:pt x="412" y="61"/>
                </a:lnTo>
                <a:lnTo>
                  <a:pt x="409" y="63"/>
                </a:lnTo>
                <a:lnTo>
                  <a:pt x="405" y="66"/>
                </a:lnTo>
                <a:lnTo>
                  <a:pt x="400" y="66"/>
                </a:lnTo>
                <a:lnTo>
                  <a:pt x="395" y="70"/>
                </a:lnTo>
                <a:lnTo>
                  <a:pt x="391" y="70"/>
                </a:lnTo>
                <a:lnTo>
                  <a:pt x="386" y="73"/>
                </a:lnTo>
                <a:lnTo>
                  <a:pt x="381" y="75"/>
                </a:lnTo>
                <a:lnTo>
                  <a:pt x="377" y="77"/>
                </a:lnTo>
                <a:lnTo>
                  <a:pt x="370" y="77"/>
                </a:lnTo>
                <a:lnTo>
                  <a:pt x="365" y="80"/>
                </a:lnTo>
                <a:lnTo>
                  <a:pt x="360" y="82"/>
                </a:lnTo>
                <a:lnTo>
                  <a:pt x="356" y="84"/>
                </a:lnTo>
                <a:lnTo>
                  <a:pt x="351" y="86"/>
                </a:lnTo>
                <a:lnTo>
                  <a:pt x="347" y="89"/>
                </a:lnTo>
                <a:lnTo>
                  <a:pt x="342" y="89"/>
                </a:lnTo>
                <a:lnTo>
                  <a:pt x="335" y="91"/>
                </a:lnTo>
                <a:lnTo>
                  <a:pt x="330" y="93"/>
                </a:lnTo>
                <a:lnTo>
                  <a:pt x="326" y="93"/>
                </a:lnTo>
                <a:lnTo>
                  <a:pt x="321" y="96"/>
                </a:lnTo>
                <a:lnTo>
                  <a:pt x="316" y="98"/>
                </a:lnTo>
                <a:lnTo>
                  <a:pt x="309" y="98"/>
                </a:lnTo>
                <a:lnTo>
                  <a:pt x="305" y="100"/>
                </a:lnTo>
                <a:lnTo>
                  <a:pt x="300" y="100"/>
                </a:lnTo>
                <a:lnTo>
                  <a:pt x="295" y="103"/>
                </a:lnTo>
                <a:lnTo>
                  <a:pt x="291" y="103"/>
                </a:lnTo>
                <a:lnTo>
                  <a:pt x="286" y="105"/>
                </a:lnTo>
                <a:lnTo>
                  <a:pt x="279" y="105"/>
                </a:lnTo>
                <a:lnTo>
                  <a:pt x="274" y="107"/>
                </a:lnTo>
                <a:lnTo>
                  <a:pt x="270" y="107"/>
                </a:lnTo>
                <a:lnTo>
                  <a:pt x="265" y="107"/>
                </a:lnTo>
                <a:lnTo>
                  <a:pt x="260" y="107"/>
                </a:lnTo>
                <a:lnTo>
                  <a:pt x="256" y="110"/>
                </a:lnTo>
                <a:lnTo>
                  <a:pt x="251" y="110"/>
                </a:lnTo>
                <a:lnTo>
                  <a:pt x="246" y="110"/>
                </a:lnTo>
                <a:lnTo>
                  <a:pt x="242" y="110"/>
                </a:lnTo>
                <a:lnTo>
                  <a:pt x="237" y="110"/>
                </a:lnTo>
                <a:lnTo>
                  <a:pt x="232" y="110"/>
                </a:lnTo>
                <a:lnTo>
                  <a:pt x="228" y="110"/>
                </a:lnTo>
                <a:lnTo>
                  <a:pt x="223" y="110"/>
                </a:lnTo>
                <a:lnTo>
                  <a:pt x="221" y="110"/>
                </a:lnTo>
                <a:lnTo>
                  <a:pt x="216" y="107"/>
                </a:lnTo>
                <a:lnTo>
                  <a:pt x="212" y="107"/>
                </a:lnTo>
                <a:lnTo>
                  <a:pt x="207" y="107"/>
                </a:lnTo>
                <a:lnTo>
                  <a:pt x="202" y="107"/>
                </a:lnTo>
                <a:lnTo>
                  <a:pt x="198" y="105"/>
                </a:lnTo>
                <a:lnTo>
                  <a:pt x="195" y="105"/>
                </a:lnTo>
                <a:lnTo>
                  <a:pt x="191" y="105"/>
                </a:lnTo>
                <a:lnTo>
                  <a:pt x="186" y="103"/>
                </a:lnTo>
                <a:lnTo>
                  <a:pt x="184" y="103"/>
                </a:lnTo>
                <a:lnTo>
                  <a:pt x="179" y="100"/>
                </a:lnTo>
                <a:lnTo>
                  <a:pt x="174" y="100"/>
                </a:lnTo>
                <a:lnTo>
                  <a:pt x="172" y="98"/>
                </a:lnTo>
                <a:lnTo>
                  <a:pt x="167" y="98"/>
                </a:lnTo>
                <a:lnTo>
                  <a:pt x="165" y="96"/>
                </a:lnTo>
                <a:lnTo>
                  <a:pt x="160" y="96"/>
                </a:lnTo>
                <a:lnTo>
                  <a:pt x="158" y="93"/>
                </a:lnTo>
                <a:lnTo>
                  <a:pt x="153" y="91"/>
                </a:lnTo>
                <a:lnTo>
                  <a:pt x="151" y="91"/>
                </a:lnTo>
                <a:lnTo>
                  <a:pt x="146" y="89"/>
                </a:lnTo>
                <a:lnTo>
                  <a:pt x="144" y="89"/>
                </a:lnTo>
                <a:lnTo>
                  <a:pt x="139" y="86"/>
                </a:lnTo>
                <a:lnTo>
                  <a:pt x="137" y="86"/>
                </a:lnTo>
                <a:lnTo>
                  <a:pt x="130" y="82"/>
                </a:lnTo>
                <a:lnTo>
                  <a:pt x="125" y="80"/>
                </a:lnTo>
                <a:lnTo>
                  <a:pt x="121" y="77"/>
                </a:lnTo>
                <a:lnTo>
                  <a:pt x="114" y="75"/>
                </a:lnTo>
                <a:lnTo>
                  <a:pt x="109" y="70"/>
                </a:lnTo>
                <a:lnTo>
                  <a:pt x="104" y="68"/>
                </a:lnTo>
                <a:lnTo>
                  <a:pt x="100" y="66"/>
                </a:lnTo>
                <a:lnTo>
                  <a:pt x="95" y="63"/>
                </a:lnTo>
                <a:lnTo>
                  <a:pt x="91" y="59"/>
                </a:lnTo>
                <a:lnTo>
                  <a:pt x="88" y="56"/>
                </a:lnTo>
                <a:lnTo>
                  <a:pt x="84" y="54"/>
                </a:lnTo>
                <a:lnTo>
                  <a:pt x="81" y="52"/>
                </a:lnTo>
                <a:lnTo>
                  <a:pt x="77" y="49"/>
                </a:lnTo>
                <a:lnTo>
                  <a:pt x="72" y="47"/>
                </a:lnTo>
                <a:lnTo>
                  <a:pt x="70" y="45"/>
                </a:lnTo>
                <a:lnTo>
                  <a:pt x="70" y="45"/>
                </a:lnTo>
                <a:lnTo>
                  <a:pt x="70" y="42"/>
                </a:lnTo>
                <a:lnTo>
                  <a:pt x="72" y="40"/>
                </a:lnTo>
                <a:lnTo>
                  <a:pt x="77" y="35"/>
                </a:lnTo>
                <a:lnTo>
                  <a:pt x="79" y="31"/>
                </a:lnTo>
                <a:lnTo>
                  <a:pt x="81" y="24"/>
                </a:lnTo>
                <a:lnTo>
                  <a:pt x="84" y="19"/>
                </a:lnTo>
                <a:lnTo>
                  <a:pt x="84" y="12"/>
                </a:lnTo>
                <a:lnTo>
                  <a:pt x="79" y="7"/>
                </a:lnTo>
                <a:lnTo>
                  <a:pt x="74" y="3"/>
                </a:lnTo>
                <a:lnTo>
                  <a:pt x="70" y="0"/>
                </a:lnTo>
                <a:lnTo>
                  <a:pt x="63" y="0"/>
                </a:lnTo>
                <a:lnTo>
                  <a:pt x="58" y="0"/>
                </a:lnTo>
                <a:lnTo>
                  <a:pt x="51" y="3"/>
                </a:lnTo>
                <a:lnTo>
                  <a:pt x="49" y="3"/>
                </a:lnTo>
                <a:lnTo>
                  <a:pt x="46" y="5"/>
                </a:lnTo>
                <a:lnTo>
                  <a:pt x="46" y="5"/>
                </a:lnTo>
                <a:lnTo>
                  <a:pt x="46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2" name="Freeform 69"/>
          <p:cNvSpPr/>
          <p:nvPr/>
        </p:nvSpPr>
        <p:spPr bwMode="auto">
          <a:xfrm>
            <a:off x="1778000" y="3763963"/>
            <a:ext cx="288925" cy="255587"/>
          </a:xfrm>
          <a:custGeom>
            <a:avLst/>
            <a:gdLst>
              <a:gd name="T0" fmla="*/ 14 w 182"/>
              <a:gd name="T1" fmla="*/ 3 h 161"/>
              <a:gd name="T2" fmla="*/ 12 w 182"/>
              <a:gd name="T3" fmla="*/ 10 h 161"/>
              <a:gd name="T4" fmla="*/ 9 w 182"/>
              <a:gd name="T5" fmla="*/ 21 h 161"/>
              <a:gd name="T6" fmla="*/ 5 w 182"/>
              <a:gd name="T7" fmla="*/ 33 h 161"/>
              <a:gd name="T8" fmla="*/ 5 w 182"/>
              <a:gd name="T9" fmla="*/ 49 h 161"/>
              <a:gd name="T10" fmla="*/ 0 w 182"/>
              <a:gd name="T11" fmla="*/ 63 h 161"/>
              <a:gd name="T12" fmla="*/ 0 w 182"/>
              <a:gd name="T13" fmla="*/ 80 h 161"/>
              <a:gd name="T14" fmla="*/ 2 w 182"/>
              <a:gd name="T15" fmla="*/ 96 h 161"/>
              <a:gd name="T16" fmla="*/ 5 w 182"/>
              <a:gd name="T17" fmla="*/ 112 h 161"/>
              <a:gd name="T18" fmla="*/ 12 w 182"/>
              <a:gd name="T19" fmla="*/ 124 h 161"/>
              <a:gd name="T20" fmla="*/ 21 w 182"/>
              <a:gd name="T21" fmla="*/ 135 h 161"/>
              <a:gd name="T22" fmla="*/ 33 w 182"/>
              <a:gd name="T23" fmla="*/ 147 h 161"/>
              <a:gd name="T24" fmla="*/ 47 w 182"/>
              <a:gd name="T25" fmla="*/ 154 h 161"/>
              <a:gd name="T26" fmla="*/ 56 w 182"/>
              <a:gd name="T27" fmla="*/ 159 h 161"/>
              <a:gd name="T28" fmla="*/ 65 w 182"/>
              <a:gd name="T29" fmla="*/ 161 h 161"/>
              <a:gd name="T30" fmla="*/ 75 w 182"/>
              <a:gd name="T31" fmla="*/ 161 h 161"/>
              <a:gd name="T32" fmla="*/ 86 w 182"/>
              <a:gd name="T33" fmla="*/ 159 h 161"/>
              <a:gd name="T34" fmla="*/ 96 w 182"/>
              <a:gd name="T35" fmla="*/ 156 h 161"/>
              <a:gd name="T36" fmla="*/ 105 w 182"/>
              <a:gd name="T37" fmla="*/ 154 h 161"/>
              <a:gd name="T38" fmla="*/ 117 w 182"/>
              <a:gd name="T39" fmla="*/ 147 h 161"/>
              <a:gd name="T40" fmla="*/ 126 w 182"/>
              <a:gd name="T41" fmla="*/ 142 h 161"/>
              <a:gd name="T42" fmla="*/ 135 w 182"/>
              <a:gd name="T43" fmla="*/ 131 h 161"/>
              <a:gd name="T44" fmla="*/ 144 w 182"/>
              <a:gd name="T45" fmla="*/ 119 h 161"/>
              <a:gd name="T46" fmla="*/ 151 w 182"/>
              <a:gd name="T47" fmla="*/ 103 h 161"/>
              <a:gd name="T48" fmla="*/ 161 w 182"/>
              <a:gd name="T49" fmla="*/ 89 h 161"/>
              <a:gd name="T50" fmla="*/ 168 w 182"/>
              <a:gd name="T51" fmla="*/ 73 h 161"/>
              <a:gd name="T52" fmla="*/ 172 w 182"/>
              <a:gd name="T53" fmla="*/ 59 h 161"/>
              <a:gd name="T54" fmla="*/ 177 w 182"/>
              <a:gd name="T55" fmla="*/ 45 h 161"/>
              <a:gd name="T56" fmla="*/ 179 w 182"/>
              <a:gd name="T57" fmla="*/ 35 h 161"/>
              <a:gd name="T58" fmla="*/ 182 w 182"/>
              <a:gd name="T59" fmla="*/ 26 h 161"/>
              <a:gd name="T60" fmla="*/ 156 w 182"/>
              <a:gd name="T61" fmla="*/ 17 h 161"/>
              <a:gd name="T62" fmla="*/ 154 w 182"/>
              <a:gd name="T63" fmla="*/ 26 h 161"/>
              <a:gd name="T64" fmla="*/ 151 w 182"/>
              <a:gd name="T65" fmla="*/ 35 h 161"/>
              <a:gd name="T66" fmla="*/ 149 w 182"/>
              <a:gd name="T67" fmla="*/ 47 h 161"/>
              <a:gd name="T68" fmla="*/ 144 w 182"/>
              <a:gd name="T69" fmla="*/ 61 h 161"/>
              <a:gd name="T70" fmla="*/ 137 w 182"/>
              <a:gd name="T71" fmla="*/ 75 h 161"/>
              <a:gd name="T72" fmla="*/ 130 w 182"/>
              <a:gd name="T73" fmla="*/ 89 h 161"/>
              <a:gd name="T74" fmla="*/ 123 w 182"/>
              <a:gd name="T75" fmla="*/ 103 h 161"/>
              <a:gd name="T76" fmla="*/ 117 w 182"/>
              <a:gd name="T77" fmla="*/ 114 h 161"/>
              <a:gd name="T78" fmla="*/ 107 w 182"/>
              <a:gd name="T79" fmla="*/ 121 h 161"/>
              <a:gd name="T80" fmla="*/ 96 w 182"/>
              <a:gd name="T81" fmla="*/ 126 h 161"/>
              <a:gd name="T82" fmla="*/ 86 w 182"/>
              <a:gd name="T83" fmla="*/ 131 h 161"/>
              <a:gd name="T84" fmla="*/ 70 w 182"/>
              <a:gd name="T85" fmla="*/ 131 h 161"/>
              <a:gd name="T86" fmla="*/ 58 w 182"/>
              <a:gd name="T87" fmla="*/ 128 h 161"/>
              <a:gd name="T88" fmla="*/ 47 w 182"/>
              <a:gd name="T89" fmla="*/ 119 h 161"/>
              <a:gd name="T90" fmla="*/ 37 w 182"/>
              <a:gd name="T91" fmla="*/ 110 h 161"/>
              <a:gd name="T92" fmla="*/ 28 w 182"/>
              <a:gd name="T93" fmla="*/ 96 h 161"/>
              <a:gd name="T94" fmla="*/ 26 w 182"/>
              <a:gd name="T95" fmla="*/ 87 h 161"/>
              <a:gd name="T96" fmla="*/ 26 w 182"/>
              <a:gd name="T97" fmla="*/ 75 h 161"/>
              <a:gd name="T98" fmla="*/ 26 w 182"/>
              <a:gd name="T99" fmla="*/ 66 h 161"/>
              <a:gd name="T100" fmla="*/ 28 w 182"/>
              <a:gd name="T101" fmla="*/ 54 h 161"/>
              <a:gd name="T102" fmla="*/ 30 w 182"/>
              <a:gd name="T103" fmla="*/ 42 h 161"/>
              <a:gd name="T104" fmla="*/ 33 w 182"/>
              <a:gd name="T105" fmla="*/ 31 h 161"/>
              <a:gd name="T106" fmla="*/ 37 w 182"/>
              <a:gd name="T107" fmla="*/ 17 h 161"/>
              <a:gd name="T108" fmla="*/ 16 w 182"/>
              <a:gd name="T109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2" h="161">
                <a:moveTo>
                  <a:pt x="16" y="0"/>
                </a:moveTo>
                <a:lnTo>
                  <a:pt x="16" y="0"/>
                </a:lnTo>
                <a:lnTo>
                  <a:pt x="14" y="3"/>
                </a:lnTo>
                <a:lnTo>
                  <a:pt x="14" y="5"/>
                </a:lnTo>
                <a:lnTo>
                  <a:pt x="14" y="7"/>
                </a:lnTo>
                <a:lnTo>
                  <a:pt x="12" y="10"/>
                </a:lnTo>
                <a:lnTo>
                  <a:pt x="12" y="14"/>
                </a:lnTo>
                <a:lnTo>
                  <a:pt x="9" y="17"/>
                </a:lnTo>
                <a:lnTo>
                  <a:pt x="9" y="21"/>
                </a:lnTo>
                <a:lnTo>
                  <a:pt x="7" y="24"/>
                </a:lnTo>
                <a:lnTo>
                  <a:pt x="7" y="28"/>
                </a:lnTo>
                <a:lnTo>
                  <a:pt x="5" y="33"/>
                </a:lnTo>
                <a:lnTo>
                  <a:pt x="5" y="38"/>
                </a:lnTo>
                <a:lnTo>
                  <a:pt x="5" y="45"/>
                </a:lnTo>
                <a:lnTo>
                  <a:pt x="5" y="49"/>
                </a:lnTo>
                <a:lnTo>
                  <a:pt x="2" y="54"/>
                </a:lnTo>
                <a:lnTo>
                  <a:pt x="2" y="59"/>
                </a:lnTo>
                <a:lnTo>
                  <a:pt x="0" y="63"/>
                </a:lnTo>
                <a:lnTo>
                  <a:pt x="0" y="70"/>
                </a:lnTo>
                <a:lnTo>
                  <a:pt x="0" y="75"/>
                </a:lnTo>
                <a:lnTo>
                  <a:pt x="0" y="80"/>
                </a:lnTo>
                <a:lnTo>
                  <a:pt x="0" y="87"/>
                </a:lnTo>
                <a:lnTo>
                  <a:pt x="2" y="91"/>
                </a:lnTo>
                <a:lnTo>
                  <a:pt x="2" y="96"/>
                </a:lnTo>
                <a:lnTo>
                  <a:pt x="2" y="101"/>
                </a:lnTo>
                <a:lnTo>
                  <a:pt x="5" y="105"/>
                </a:lnTo>
                <a:lnTo>
                  <a:pt x="5" y="112"/>
                </a:lnTo>
                <a:lnTo>
                  <a:pt x="7" y="114"/>
                </a:lnTo>
                <a:lnTo>
                  <a:pt x="9" y="119"/>
                </a:lnTo>
                <a:lnTo>
                  <a:pt x="12" y="124"/>
                </a:lnTo>
                <a:lnTo>
                  <a:pt x="14" y="128"/>
                </a:lnTo>
                <a:lnTo>
                  <a:pt x="19" y="131"/>
                </a:lnTo>
                <a:lnTo>
                  <a:pt x="21" y="135"/>
                </a:lnTo>
                <a:lnTo>
                  <a:pt x="23" y="138"/>
                </a:lnTo>
                <a:lnTo>
                  <a:pt x="28" y="142"/>
                </a:lnTo>
                <a:lnTo>
                  <a:pt x="33" y="147"/>
                </a:lnTo>
                <a:lnTo>
                  <a:pt x="40" y="152"/>
                </a:lnTo>
                <a:lnTo>
                  <a:pt x="42" y="152"/>
                </a:lnTo>
                <a:lnTo>
                  <a:pt x="47" y="154"/>
                </a:lnTo>
                <a:lnTo>
                  <a:pt x="49" y="156"/>
                </a:lnTo>
                <a:lnTo>
                  <a:pt x="54" y="156"/>
                </a:lnTo>
                <a:lnTo>
                  <a:pt x="56" y="159"/>
                </a:lnTo>
                <a:lnTo>
                  <a:pt x="58" y="159"/>
                </a:lnTo>
                <a:lnTo>
                  <a:pt x="63" y="159"/>
                </a:lnTo>
                <a:lnTo>
                  <a:pt x="65" y="161"/>
                </a:lnTo>
                <a:lnTo>
                  <a:pt x="70" y="161"/>
                </a:lnTo>
                <a:lnTo>
                  <a:pt x="72" y="161"/>
                </a:lnTo>
                <a:lnTo>
                  <a:pt x="75" y="161"/>
                </a:lnTo>
                <a:lnTo>
                  <a:pt x="79" y="161"/>
                </a:lnTo>
                <a:lnTo>
                  <a:pt x="82" y="159"/>
                </a:lnTo>
                <a:lnTo>
                  <a:pt x="86" y="159"/>
                </a:lnTo>
                <a:lnTo>
                  <a:pt x="89" y="159"/>
                </a:lnTo>
                <a:lnTo>
                  <a:pt x="93" y="159"/>
                </a:lnTo>
                <a:lnTo>
                  <a:pt x="96" y="156"/>
                </a:lnTo>
                <a:lnTo>
                  <a:pt x="100" y="156"/>
                </a:lnTo>
                <a:lnTo>
                  <a:pt x="103" y="154"/>
                </a:lnTo>
                <a:lnTo>
                  <a:pt x="105" y="154"/>
                </a:lnTo>
                <a:lnTo>
                  <a:pt x="110" y="152"/>
                </a:lnTo>
                <a:lnTo>
                  <a:pt x="112" y="149"/>
                </a:lnTo>
                <a:lnTo>
                  <a:pt x="117" y="147"/>
                </a:lnTo>
                <a:lnTo>
                  <a:pt x="119" y="147"/>
                </a:lnTo>
                <a:lnTo>
                  <a:pt x="123" y="145"/>
                </a:lnTo>
                <a:lnTo>
                  <a:pt x="126" y="142"/>
                </a:lnTo>
                <a:lnTo>
                  <a:pt x="128" y="138"/>
                </a:lnTo>
                <a:lnTo>
                  <a:pt x="133" y="135"/>
                </a:lnTo>
                <a:lnTo>
                  <a:pt x="135" y="131"/>
                </a:lnTo>
                <a:lnTo>
                  <a:pt x="137" y="126"/>
                </a:lnTo>
                <a:lnTo>
                  <a:pt x="142" y="121"/>
                </a:lnTo>
                <a:lnTo>
                  <a:pt x="144" y="119"/>
                </a:lnTo>
                <a:lnTo>
                  <a:pt x="147" y="112"/>
                </a:lnTo>
                <a:lnTo>
                  <a:pt x="149" y="107"/>
                </a:lnTo>
                <a:lnTo>
                  <a:pt x="151" y="103"/>
                </a:lnTo>
                <a:lnTo>
                  <a:pt x="156" y="98"/>
                </a:lnTo>
                <a:lnTo>
                  <a:pt x="158" y="94"/>
                </a:lnTo>
                <a:lnTo>
                  <a:pt x="161" y="89"/>
                </a:lnTo>
                <a:lnTo>
                  <a:pt x="163" y="82"/>
                </a:lnTo>
                <a:lnTo>
                  <a:pt x="165" y="77"/>
                </a:lnTo>
                <a:lnTo>
                  <a:pt x="168" y="73"/>
                </a:lnTo>
                <a:lnTo>
                  <a:pt x="168" y="68"/>
                </a:lnTo>
                <a:lnTo>
                  <a:pt x="170" y="63"/>
                </a:lnTo>
                <a:lnTo>
                  <a:pt x="172" y="59"/>
                </a:lnTo>
                <a:lnTo>
                  <a:pt x="172" y="54"/>
                </a:lnTo>
                <a:lnTo>
                  <a:pt x="175" y="49"/>
                </a:lnTo>
                <a:lnTo>
                  <a:pt x="177" y="45"/>
                </a:lnTo>
                <a:lnTo>
                  <a:pt x="177" y="42"/>
                </a:lnTo>
                <a:lnTo>
                  <a:pt x="179" y="38"/>
                </a:lnTo>
                <a:lnTo>
                  <a:pt x="179" y="35"/>
                </a:lnTo>
                <a:lnTo>
                  <a:pt x="179" y="31"/>
                </a:lnTo>
                <a:lnTo>
                  <a:pt x="182" y="31"/>
                </a:lnTo>
                <a:lnTo>
                  <a:pt x="182" y="26"/>
                </a:lnTo>
                <a:lnTo>
                  <a:pt x="182" y="26"/>
                </a:lnTo>
                <a:lnTo>
                  <a:pt x="158" y="17"/>
                </a:lnTo>
                <a:lnTo>
                  <a:pt x="156" y="17"/>
                </a:lnTo>
                <a:lnTo>
                  <a:pt x="156" y="21"/>
                </a:lnTo>
                <a:lnTo>
                  <a:pt x="156" y="24"/>
                </a:lnTo>
                <a:lnTo>
                  <a:pt x="154" y="26"/>
                </a:lnTo>
                <a:lnTo>
                  <a:pt x="154" y="28"/>
                </a:lnTo>
                <a:lnTo>
                  <a:pt x="154" y="31"/>
                </a:lnTo>
                <a:lnTo>
                  <a:pt x="151" y="35"/>
                </a:lnTo>
                <a:lnTo>
                  <a:pt x="151" y="40"/>
                </a:lnTo>
                <a:lnTo>
                  <a:pt x="149" y="42"/>
                </a:lnTo>
                <a:lnTo>
                  <a:pt x="149" y="47"/>
                </a:lnTo>
                <a:lnTo>
                  <a:pt x="147" y="52"/>
                </a:lnTo>
                <a:lnTo>
                  <a:pt x="144" y="56"/>
                </a:lnTo>
                <a:lnTo>
                  <a:pt x="144" y="61"/>
                </a:lnTo>
                <a:lnTo>
                  <a:pt x="142" y="66"/>
                </a:lnTo>
                <a:lnTo>
                  <a:pt x="140" y="70"/>
                </a:lnTo>
                <a:lnTo>
                  <a:pt x="137" y="75"/>
                </a:lnTo>
                <a:lnTo>
                  <a:pt x="135" y="80"/>
                </a:lnTo>
                <a:lnTo>
                  <a:pt x="135" y="84"/>
                </a:lnTo>
                <a:lnTo>
                  <a:pt x="130" y="89"/>
                </a:lnTo>
                <a:lnTo>
                  <a:pt x="128" y="94"/>
                </a:lnTo>
                <a:lnTo>
                  <a:pt x="126" y="98"/>
                </a:lnTo>
                <a:lnTo>
                  <a:pt x="123" y="103"/>
                </a:lnTo>
                <a:lnTo>
                  <a:pt x="121" y="107"/>
                </a:lnTo>
                <a:lnTo>
                  <a:pt x="119" y="110"/>
                </a:lnTo>
                <a:lnTo>
                  <a:pt x="117" y="114"/>
                </a:lnTo>
                <a:lnTo>
                  <a:pt x="112" y="117"/>
                </a:lnTo>
                <a:lnTo>
                  <a:pt x="110" y="119"/>
                </a:lnTo>
                <a:lnTo>
                  <a:pt x="107" y="121"/>
                </a:lnTo>
                <a:lnTo>
                  <a:pt x="103" y="124"/>
                </a:lnTo>
                <a:lnTo>
                  <a:pt x="100" y="126"/>
                </a:lnTo>
                <a:lnTo>
                  <a:pt x="96" y="126"/>
                </a:lnTo>
                <a:lnTo>
                  <a:pt x="93" y="128"/>
                </a:lnTo>
                <a:lnTo>
                  <a:pt x="89" y="128"/>
                </a:lnTo>
                <a:lnTo>
                  <a:pt x="86" y="131"/>
                </a:lnTo>
                <a:lnTo>
                  <a:pt x="82" y="131"/>
                </a:lnTo>
                <a:lnTo>
                  <a:pt x="75" y="131"/>
                </a:lnTo>
                <a:lnTo>
                  <a:pt x="70" y="131"/>
                </a:lnTo>
                <a:lnTo>
                  <a:pt x="65" y="131"/>
                </a:lnTo>
                <a:lnTo>
                  <a:pt x="61" y="128"/>
                </a:lnTo>
                <a:lnTo>
                  <a:pt x="58" y="128"/>
                </a:lnTo>
                <a:lnTo>
                  <a:pt x="54" y="124"/>
                </a:lnTo>
                <a:lnTo>
                  <a:pt x="51" y="121"/>
                </a:lnTo>
                <a:lnTo>
                  <a:pt x="47" y="119"/>
                </a:lnTo>
                <a:lnTo>
                  <a:pt x="44" y="117"/>
                </a:lnTo>
                <a:lnTo>
                  <a:pt x="40" y="112"/>
                </a:lnTo>
                <a:lnTo>
                  <a:pt x="37" y="110"/>
                </a:lnTo>
                <a:lnTo>
                  <a:pt x="33" y="105"/>
                </a:lnTo>
                <a:lnTo>
                  <a:pt x="30" y="103"/>
                </a:lnTo>
                <a:lnTo>
                  <a:pt x="28" y="96"/>
                </a:lnTo>
                <a:lnTo>
                  <a:pt x="26" y="91"/>
                </a:lnTo>
                <a:lnTo>
                  <a:pt x="26" y="89"/>
                </a:lnTo>
                <a:lnTo>
                  <a:pt x="26" y="87"/>
                </a:lnTo>
                <a:lnTo>
                  <a:pt x="26" y="82"/>
                </a:lnTo>
                <a:lnTo>
                  <a:pt x="26" y="80"/>
                </a:lnTo>
                <a:lnTo>
                  <a:pt x="26" y="75"/>
                </a:lnTo>
                <a:lnTo>
                  <a:pt x="26" y="73"/>
                </a:lnTo>
                <a:lnTo>
                  <a:pt x="26" y="68"/>
                </a:lnTo>
                <a:lnTo>
                  <a:pt x="26" y="66"/>
                </a:lnTo>
                <a:lnTo>
                  <a:pt x="26" y="61"/>
                </a:lnTo>
                <a:lnTo>
                  <a:pt x="26" y="59"/>
                </a:lnTo>
                <a:lnTo>
                  <a:pt x="28" y="54"/>
                </a:lnTo>
                <a:lnTo>
                  <a:pt x="28" y="52"/>
                </a:lnTo>
                <a:lnTo>
                  <a:pt x="28" y="47"/>
                </a:lnTo>
                <a:lnTo>
                  <a:pt x="30" y="42"/>
                </a:lnTo>
                <a:lnTo>
                  <a:pt x="30" y="40"/>
                </a:lnTo>
                <a:lnTo>
                  <a:pt x="30" y="38"/>
                </a:lnTo>
                <a:lnTo>
                  <a:pt x="33" y="31"/>
                </a:lnTo>
                <a:lnTo>
                  <a:pt x="33" y="26"/>
                </a:lnTo>
                <a:lnTo>
                  <a:pt x="35" y="21"/>
                </a:lnTo>
                <a:lnTo>
                  <a:pt x="37" y="17"/>
                </a:lnTo>
                <a:lnTo>
                  <a:pt x="37" y="14"/>
                </a:lnTo>
                <a:lnTo>
                  <a:pt x="37" y="14"/>
                </a:lnTo>
                <a:lnTo>
                  <a:pt x="16" y="0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3" name="Freeform 70"/>
          <p:cNvSpPr/>
          <p:nvPr/>
        </p:nvSpPr>
        <p:spPr bwMode="auto">
          <a:xfrm>
            <a:off x="1881188" y="3794125"/>
            <a:ext cx="66675" cy="85725"/>
          </a:xfrm>
          <a:custGeom>
            <a:avLst/>
            <a:gdLst>
              <a:gd name="T0" fmla="*/ 14 w 42"/>
              <a:gd name="T1" fmla="*/ 0 h 54"/>
              <a:gd name="T2" fmla="*/ 14 w 42"/>
              <a:gd name="T3" fmla="*/ 0 h 54"/>
              <a:gd name="T4" fmla="*/ 14 w 42"/>
              <a:gd name="T5" fmla="*/ 2 h 54"/>
              <a:gd name="T6" fmla="*/ 12 w 42"/>
              <a:gd name="T7" fmla="*/ 5 h 54"/>
              <a:gd name="T8" fmla="*/ 12 w 42"/>
              <a:gd name="T9" fmla="*/ 9 h 54"/>
              <a:gd name="T10" fmla="*/ 10 w 42"/>
              <a:gd name="T11" fmla="*/ 12 h 54"/>
              <a:gd name="T12" fmla="*/ 7 w 42"/>
              <a:gd name="T13" fmla="*/ 19 h 54"/>
              <a:gd name="T14" fmla="*/ 5 w 42"/>
              <a:gd name="T15" fmla="*/ 23 h 54"/>
              <a:gd name="T16" fmla="*/ 5 w 42"/>
              <a:gd name="T17" fmla="*/ 28 h 54"/>
              <a:gd name="T18" fmla="*/ 3 w 42"/>
              <a:gd name="T19" fmla="*/ 33 h 54"/>
              <a:gd name="T20" fmla="*/ 3 w 42"/>
              <a:gd name="T21" fmla="*/ 37 h 54"/>
              <a:gd name="T22" fmla="*/ 0 w 42"/>
              <a:gd name="T23" fmla="*/ 42 h 54"/>
              <a:gd name="T24" fmla="*/ 0 w 42"/>
              <a:gd name="T25" fmla="*/ 47 h 54"/>
              <a:gd name="T26" fmla="*/ 0 w 42"/>
              <a:gd name="T27" fmla="*/ 49 h 54"/>
              <a:gd name="T28" fmla="*/ 3 w 42"/>
              <a:gd name="T29" fmla="*/ 51 h 54"/>
              <a:gd name="T30" fmla="*/ 3 w 42"/>
              <a:gd name="T31" fmla="*/ 54 h 54"/>
              <a:gd name="T32" fmla="*/ 5 w 42"/>
              <a:gd name="T33" fmla="*/ 54 h 54"/>
              <a:gd name="T34" fmla="*/ 7 w 42"/>
              <a:gd name="T35" fmla="*/ 51 h 54"/>
              <a:gd name="T36" fmla="*/ 10 w 42"/>
              <a:gd name="T37" fmla="*/ 49 h 54"/>
              <a:gd name="T38" fmla="*/ 14 w 42"/>
              <a:gd name="T39" fmla="*/ 47 h 54"/>
              <a:gd name="T40" fmla="*/ 17 w 42"/>
              <a:gd name="T41" fmla="*/ 44 h 54"/>
              <a:gd name="T42" fmla="*/ 19 w 42"/>
              <a:gd name="T43" fmla="*/ 40 h 54"/>
              <a:gd name="T44" fmla="*/ 21 w 42"/>
              <a:gd name="T45" fmla="*/ 35 h 54"/>
              <a:gd name="T46" fmla="*/ 26 w 42"/>
              <a:gd name="T47" fmla="*/ 33 h 54"/>
              <a:gd name="T48" fmla="*/ 28 w 42"/>
              <a:gd name="T49" fmla="*/ 28 h 54"/>
              <a:gd name="T50" fmla="*/ 31 w 42"/>
              <a:gd name="T51" fmla="*/ 23 h 54"/>
              <a:gd name="T52" fmla="*/ 33 w 42"/>
              <a:gd name="T53" fmla="*/ 19 h 54"/>
              <a:gd name="T54" fmla="*/ 35 w 42"/>
              <a:gd name="T55" fmla="*/ 14 h 54"/>
              <a:gd name="T56" fmla="*/ 38 w 42"/>
              <a:gd name="T57" fmla="*/ 12 h 54"/>
              <a:gd name="T58" fmla="*/ 38 w 42"/>
              <a:gd name="T59" fmla="*/ 7 h 54"/>
              <a:gd name="T60" fmla="*/ 40 w 42"/>
              <a:gd name="T61" fmla="*/ 7 h 54"/>
              <a:gd name="T62" fmla="*/ 40 w 42"/>
              <a:gd name="T63" fmla="*/ 5 h 54"/>
              <a:gd name="T64" fmla="*/ 42 w 42"/>
              <a:gd name="T65" fmla="*/ 5 h 54"/>
              <a:gd name="T66" fmla="*/ 14 w 42"/>
              <a:gd name="T67" fmla="*/ 0 h 54"/>
              <a:gd name="T68" fmla="*/ 14 w 42"/>
              <a:gd name="T69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2" h="54">
                <a:moveTo>
                  <a:pt x="14" y="0"/>
                </a:moveTo>
                <a:lnTo>
                  <a:pt x="14" y="0"/>
                </a:lnTo>
                <a:lnTo>
                  <a:pt x="14" y="2"/>
                </a:lnTo>
                <a:lnTo>
                  <a:pt x="12" y="5"/>
                </a:lnTo>
                <a:lnTo>
                  <a:pt x="12" y="9"/>
                </a:lnTo>
                <a:lnTo>
                  <a:pt x="10" y="12"/>
                </a:lnTo>
                <a:lnTo>
                  <a:pt x="7" y="19"/>
                </a:lnTo>
                <a:lnTo>
                  <a:pt x="5" y="23"/>
                </a:lnTo>
                <a:lnTo>
                  <a:pt x="5" y="28"/>
                </a:lnTo>
                <a:lnTo>
                  <a:pt x="3" y="33"/>
                </a:lnTo>
                <a:lnTo>
                  <a:pt x="3" y="37"/>
                </a:lnTo>
                <a:lnTo>
                  <a:pt x="0" y="42"/>
                </a:lnTo>
                <a:lnTo>
                  <a:pt x="0" y="47"/>
                </a:lnTo>
                <a:lnTo>
                  <a:pt x="0" y="49"/>
                </a:lnTo>
                <a:lnTo>
                  <a:pt x="3" y="51"/>
                </a:lnTo>
                <a:lnTo>
                  <a:pt x="3" y="54"/>
                </a:lnTo>
                <a:lnTo>
                  <a:pt x="5" y="54"/>
                </a:lnTo>
                <a:lnTo>
                  <a:pt x="7" y="51"/>
                </a:lnTo>
                <a:lnTo>
                  <a:pt x="10" y="49"/>
                </a:lnTo>
                <a:lnTo>
                  <a:pt x="14" y="47"/>
                </a:lnTo>
                <a:lnTo>
                  <a:pt x="17" y="44"/>
                </a:lnTo>
                <a:lnTo>
                  <a:pt x="19" y="40"/>
                </a:lnTo>
                <a:lnTo>
                  <a:pt x="21" y="35"/>
                </a:lnTo>
                <a:lnTo>
                  <a:pt x="26" y="33"/>
                </a:lnTo>
                <a:lnTo>
                  <a:pt x="28" y="28"/>
                </a:lnTo>
                <a:lnTo>
                  <a:pt x="31" y="23"/>
                </a:lnTo>
                <a:lnTo>
                  <a:pt x="33" y="19"/>
                </a:lnTo>
                <a:lnTo>
                  <a:pt x="35" y="14"/>
                </a:lnTo>
                <a:lnTo>
                  <a:pt x="38" y="12"/>
                </a:lnTo>
                <a:lnTo>
                  <a:pt x="38" y="7"/>
                </a:lnTo>
                <a:lnTo>
                  <a:pt x="40" y="7"/>
                </a:lnTo>
                <a:lnTo>
                  <a:pt x="40" y="5"/>
                </a:lnTo>
                <a:lnTo>
                  <a:pt x="42" y="5"/>
                </a:lnTo>
                <a:lnTo>
                  <a:pt x="14" y="0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4" name="Freeform 71"/>
          <p:cNvSpPr/>
          <p:nvPr/>
        </p:nvSpPr>
        <p:spPr bwMode="auto">
          <a:xfrm>
            <a:off x="1260475" y="4237038"/>
            <a:ext cx="762000" cy="1030287"/>
          </a:xfrm>
          <a:custGeom>
            <a:avLst/>
            <a:gdLst>
              <a:gd name="T0" fmla="*/ 193 w 480"/>
              <a:gd name="T1" fmla="*/ 12 h 649"/>
              <a:gd name="T2" fmla="*/ 161 w 480"/>
              <a:gd name="T3" fmla="*/ 31 h 649"/>
              <a:gd name="T4" fmla="*/ 124 w 480"/>
              <a:gd name="T5" fmla="*/ 56 h 649"/>
              <a:gd name="T6" fmla="*/ 86 w 480"/>
              <a:gd name="T7" fmla="*/ 89 h 649"/>
              <a:gd name="T8" fmla="*/ 52 w 480"/>
              <a:gd name="T9" fmla="*/ 131 h 649"/>
              <a:gd name="T10" fmla="*/ 26 w 480"/>
              <a:gd name="T11" fmla="*/ 177 h 649"/>
              <a:gd name="T12" fmla="*/ 12 w 480"/>
              <a:gd name="T13" fmla="*/ 228 h 649"/>
              <a:gd name="T14" fmla="*/ 3 w 480"/>
              <a:gd name="T15" fmla="*/ 284 h 649"/>
              <a:gd name="T16" fmla="*/ 0 w 480"/>
              <a:gd name="T17" fmla="*/ 340 h 649"/>
              <a:gd name="T18" fmla="*/ 3 w 480"/>
              <a:gd name="T19" fmla="*/ 394 h 649"/>
              <a:gd name="T20" fmla="*/ 10 w 480"/>
              <a:gd name="T21" fmla="*/ 447 h 649"/>
              <a:gd name="T22" fmla="*/ 26 w 480"/>
              <a:gd name="T23" fmla="*/ 496 h 649"/>
              <a:gd name="T24" fmla="*/ 52 w 480"/>
              <a:gd name="T25" fmla="*/ 540 h 649"/>
              <a:gd name="T26" fmla="*/ 82 w 480"/>
              <a:gd name="T27" fmla="*/ 577 h 649"/>
              <a:gd name="T28" fmla="*/ 131 w 480"/>
              <a:gd name="T29" fmla="*/ 608 h 649"/>
              <a:gd name="T30" fmla="*/ 189 w 480"/>
              <a:gd name="T31" fmla="*/ 626 h 649"/>
              <a:gd name="T32" fmla="*/ 252 w 480"/>
              <a:gd name="T33" fmla="*/ 640 h 649"/>
              <a:gd name="T34" fmla="*/ 312 w 480"/>
              <a:gd name="T35" fmla="*/ 647 h 649"/>
              <a:gd name="T36" fmla="*/ 366 w 480"/>
              <a:gd name="T37" fmla="*/ 649 h 649"/>
              <a:gd name="T38" fmla="*/ 405 w 480"/>
              <a:gd name="T39" fmla="*/ 649 h 649"/>
              <a:gd name="T40" fmla="*/ 445 w 480"/>
              <a:gd name="T41" fmla="*/ 649 h 649"/>
              <a:gd name="T42" fmla="*/ 480 w 480"/>
              <a:gd name="T43" fmla="*/ 389 h 649"/>
              <a:gd name="T44" fmla="*/ 452 w 480"/>
              <a:gd name="T45" fmla="*/ 396 h 649"/>
              <a:gd name="T46" fmla="*/ 415 w 480"/>
              <a:gd name="T47" fmla="*/ 403 h 649"/>
              <a:gd name="T48" fmla="*/ 375 w 480"/>
              <a:gd name="T49" fmla="*/ 407 h 649"/>
              <a:gd name="T50" fmla="*/ 340 w 480"/>
              <a:gd name="T51" fmla="*/ 400 h 649"/>
              <a:gd name="T52" fmla="*/ 308 w 480"/>
              <a:gd name="T53" fmla="*/ 391 h 649"/>
              <a:gd name="T54" fmla="*/ 287 w 480"/>
              <a:gd name="T55" fmla="*/ 377 h 649"/>
              <a:gd name="T56" fmla="*/ 289 w 480"/>
              <a:gd name="T57" fmla="*/ 342 h 649"/>
              <a:gd name="T58" fmla="*/ 289 w 480"/>
              <a:gd name="T59" fmla="*/ 303 h 649"/>
              <a:gd name="T60" fmla="*/ 289 w 480"/>
              <a:gd name="T61" fmla="*/ 270 h 649"/>
              <a:gd name="T62" fmla="*/ 266 w 480"/>
              <a:gd name="T63" fmla="*/ 268 h 649"/>
              <a:gd name="T64" fmla="*/ 259 w 480"/>
              <a:gd name="T65" fmla="*/ 305 h 649"/>
              <a:gd name="T66" fmla="*/ 261 w 480"/>
              <a:gd name="T67" fmla="*/ 349 h 649"/>
              <a:gd name="T68" fmla="*/ 263 w 480"/>
              <a:gd name="T69" fmla="*/ 377 h 649"/>
              <a:gd name="T70" fmla="*/ 226 w 480"/>
              <a:gd name="T71" fmla="*/ 359 h 649"/>
              <a:gd name="T72" fmla="*/ 210 w 480"/>
              <a:gd name="T73" fmla="*/ 380 h 649"/>
              <a:gd name="T74" fmla="*/ 245 w 480"/>
              <a:gd name="T75" fmla="*/ 405 h 649"/>
              <a:gd name="T76" fmla="*/ 291 w 480"/>
              <a:gd name="T77" fmla="*/ 419 h 649"/>
              <a:gd name="T78" fmla="*/ 338 w 480"/>
              <a:gd name="T79" fmla="*/ 431 h 649"/>
              <a:gd name="T80" fmla="*/ 380 w 480"/>
              <a:gd name="T81" fmla="*/ 435 h 649"/>
              <a:gd name="T82" fmla="*/ 429 w 480"/>
              <a:gd name="T83" fmla="*/ 435 h 649"/>
              <a:gd name="T84" fmla="*/ 436 w 480"/>
              <a:gd name="T85" fmla="*/ 619 h 649"/>
              <a:gd name="T86" fmla="*/ 401 w 480"/>
              <a:gd name="T87" fmla="*/ 624 h 649"/>
              <a:gd name="T88" fmla="*/ 349 w 480"/>
              <a:gd name="T89" fmla="*/ 624 h 649"/>
              <a:gd name="T90" fmla="*/ 287 w 480"/>
              <a:gd name="T91" fmla="*/ 619 h 649"/>
              <a:gd name="T92" fmla="*/ 221 w 480"/>
              <a:gd name="T93" fmla="*/ 603 h 649"/>
              <a:gd name="T94" fmla="*/ 159 w 480"/>
              <a:gd name="T95" fmla="*/ 575 h 649"/>
              <a:gd name="T96" fmla="*/ 103 w 480"/>
              <a:gd name="T97" fmla="*/ 528 h 649"/>
              <a:gd name="T98" fmla="*/ 61 w 480"/>
              <a:gd name="T99" fmla="*/ 461 h 649"/>
              <a:gd name="T100" fmla="*/ 42 w 480"/>
              <a:gd name="T101" fmla="*/ 394 h 649"/>
              <a:gd name="T102" fmla="*/ 38 w 480"/>
              <a:gd name="T103" fmla="*/ 331 h 649"/>
              <a:gd name="T104" fmla="*/ 42 w 480"/>
              <a:gd name="T105" fmla="*/ 268 h 649"/>
              <a:gd name="T106" fmla="*/ 56 w 480"/>
              <a:gd name="T107" fmla="*/ 217 h 649"/>
              <a:gd name="T108" fmla="*/ 72 w 480"/>
              <a:gd name="T109" fmla="*/ 172 h 649"/>
              <a:gd name="T110" fmla="*/ 86 w 480"/>
              <a:gd name="T111" fmla="*/ 145 h 649"/>
              <a:gd name="T112" fmla="*/ 112 w 480"/>
              <a:gd name="T113" fmla="*/ 110 h 649"/>
              <a:gd name="T114" fmla="*/ 159 w 480"/>
              <a:gd name="T115" fmla="*/ 70 h 649"/>
              <a:gd name="T116" fmla="*/ 210 w 480"/>
              <a:gd name="T117" fmla="*/ 33 h 649"/>
              <a:gd name="T118" fmla="*/ 219 w 480"/>
              <a:gd name="T11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0" h="649">
                <a:moveTo>
                  <a:pt x="219" y="0"/>
                </a:moveTo>
                <a:lnTo>
                  <a:pt x="219" y="0"/>
                </a:lnTo>
                <a:lnTo>
                  <a:pt x="217" y="0"/>
                </a:lnTo>
                <a:lnTo>
                  <a:pt x="217" y="3"/>
                </a:lnTo>
                <a:lnTo>
                  <a:pt x="212" y="3"/>
                </a:lnTo>
                <a:lnTo>
                  <a:pt x="207" y="5"/>
                </a:lnTo>
                <a:lnTo>
                  <a:pt x="203" y="7"/>
                </a:lnTo>
                <a:lnTo>
                  <a:pt x="198" y="10"/>
                </a:lnTo>
                <a:lnTo>
                  <a:pt x="193" y="12"/>
                </a:lnTo>
                <a:lnTo>
                  <a:pt x="189" y="14"/>
                </a:lnTo>
                <a:lnTo>
                  <a:pt x="187" y="17"/>
                </a:lnTo>
                <a:lnTo>
                  <a:pt x="182" y="17"/>
                </a:lnTo>
                <a:lnTo>
                  <a:pt x="180" y="19"/>
                </a:lnTo>
                <a:lnTo>
                  <a:pt x="177" y="21"/>
                </a:lnTo>
                <a:lnTo>
                  <a:pt x="173" y="24"/>
                </a:lnTo>
                <a:lnTo>
                  <a:pt x="170" y="26"/>
                </a:lnTo>
                <a:lnTo>
                  <a:pt x="166" y="28"/>
                </a:lnTo>
                <a:lnTo>
                  <a:pt x="161" y="31"/>
                </a:lnTo>
                <a:lnTo>
                  <a:pt x="159" y="33"/>
                </a:lnTo>
                <a:lnTo>
                  <a:pt x="154" y="35"/>
                </a:lnTo>
                <a:lnTo>
                  <a:pt x="149" y="38"/>
                </a:lnTo>
                <a:lnTo>
                  <a:pt x="145" y="42"/>
                </a:lnTo>
                <a:lnTo>
                  <a:pt x="140" y="44"/>
                </a:lnTo>
                <a:lnTo>
                  <a:pt x="138" y="47"/>
                </a:lnTo>
                <a:lnTo>
                  <a:pt x="133" y="51"/>
                </a:lnTo>
                <a:lnTo>
                  <a:pt x="128" y="54"/>
                </a:lnTo>
                <a:lnTo>
                  <a:pt x="124" y="56"/>
                </a:lnTo>
                <a:lnTo>
                  <a:pt x="119" y="58"/>
                </a:lnTo>
                <a:lnTo>
                  <a:pt x="117" y="63"/>
                </a:lnTo>
                <a:lnTo>
                  <a:pt x="112" y="65"/>
                </a:lnTo>
                <a:lnTo>
                  <a:pt x="107" y="70"/>
                </a:lnTo>
                <a:lnTo>
                  <a:pt x="103" y="72"/>
                </a:lnTo>
                <a:lnTo>
                  <a:pt x="98" y="77"/>
                </a:lnTo>
                <a:lnTo>
                  <a:pt x="93" y="82"/>
                </a:lnTo>
                <a:lnTo>
                  <a:pt x="91" y="84"/>
                </a:lnTo>
                <a:lnTo>
                  <a:pt x="86" y="89"/>
                </a:lnTo>
                <a:lnTo>
                  <a:pt x="82" y="93"/>
                </a:lnTo>
                <a:lnTo>
                  <a:pt x="77" y="98"/>
                </a:lnTo>
                <a:lnTo>
                  <a:pt x="72" y="103"/>
                </a:lnTo>
                <a:lnTo>
                  <a:pt x="70" y="105"/>
                </a:lnTo>
                <a:lnTo>
                  <a:pt x="65" y="112"/>
                </a:lnTo>
                <a:lnTo>
                  <a:pt x="63" y="114"/>
                </a:lnTo>
                <a:lnTo>
                  <a:pt x="59" y="119"/>
                </a:lnTo>
                <a:lnTo>
                  <a:pt x="56" y="124"/>
                </a:lnTo>
                <a:lnTo>
                  <a:pt x="52" y="131"/>
                </a:lnTo>
                <a:lnTo>
                  <a:pt x="49" y="135"/>
                </a:lnTo>
                <a:lnTo>
                  <a:pt x="45" y="140"/>
                </a:lnTo>
                <a:lnTo>
                  <a:pt x="42" y="145"/>
                </a:lnTo>
                <a:lnTo>
                  <a:pt x="40" y="149"/>
                </a:lnTo>
                <a:lnTo>
                  <a:pt x="35" y="156"/>
                </a:lnTo>
                <a:lnTo>
                  <a:pt x="33" y="161"/>
                </a:lnTo>
                <a:lnTo>
                  <a:pt x="31" y="165"/>
                </a:lnTo>
                <a:lnTo>
                  <a:pt x="28" y="172"/>
                </a:lnTo>
                <a:lnTo>
                  <a:pt x="26" y="177"/>
                </a:lnTo>
                <a:lnTo>
                  <a:pt x="26" y="182"/>
                </a:lnTo>
                <a:lnTo>
                  <a:pt x="24" y="189"/>
                </a:lnTo>
                <a:lnTo>
                  <a:pt x="21" y="196"/>
                </a:lnTo>
                <a:lnTo>
                  <a:pt x="21" y="200"/>
                </a:lnTo>
                <a:lnTo>
                  <a:pt x="19" y="205"/>
                </a:lnTo>
                <a:lnTo>
                  <a:pt x="17" y="212"/>
                </a:lnTo>
                <a:lnTo>
                  <a:pt x="14" y="219"/>
                </a:lnTo>
                <a:lnTo>
                  <a:pt x="14" y="224"/>
                </a:lnTo>
                <a:lnTo>
                  <a:pt x="12" y="228"/>
                </a:lnTo>
                <a:lnTo>
                  <a:pt x="12" y="235"/>
                </a:lnTo>
                <a:lnTo>
                  <a:pt x="10" y="242"/>
                </a:lnTo>
                <a:lnTo>
                  <a:pt x="10" y="247"/>
                </a:lnTo>
                <a:lnTo>
                  <a:pt x="7" y="254"/>
                </a:lnTo>
                <a:lnTo>
                  <a:pt x="7" y="259"/>
                </a:lnTo>
                <a:lnTo>
                  <a:pt x="7" y="266"/>
                </a:lnTo>
                <a:lnTo>
                  <a:pt x="5" y="270"/>
                </a:lnTo>
                <a:lnTo>
                  <a:pt x="5" y="277"/>
                </a:lnTo>
                <a:lnTo>
                  <a:pt x="3" y="284"/>
                </a:lnTo>
                <a:lnTo>
                  <a:pt x="3" y="291"/>
                </a:lnTo>
                <a:lnTo>
                  <a:pt x="3" y="296"/>
                </a:lnTo>
                <a:lnTo>
                  <a:pt x="3" y="303"/>
                </a:lnTo>
                <a:lnTo>
                  <a:pt x="0" y="307"/>
                </a:lnTo>
                <a:lnTo>
                  <a:pt x="0" y="314"/>
                </a:lnTo>
                <a:lnTo>
                  <a:pt x="0" y="319"/>
                </a:lnTo>
                <a:lnTo>
                  <a:pt x="0" y="326"/>
                </a:lnTo>
                <a:lnTo>
                  <a:pt x="0" y="333"/>
                </a:lnTo>
                <a:lnTo>
                  <a:pt x="0" y="340"/>
                </a:lnTo>
                <a:lnTo>
                  <a:pt x="0" y="345"/>
                </a:lnTo>
                <a:lnTo>
                  <a:pt x="0" y="352"/>
                </a:lnTo>
                <a:lnTo>
                  <a:pt x="0" y="356"/>
                </a:lnTo>
                <a:lnTo>
                  <a:pt x="0" y="363"/>
                </a:lnTo>
                <a:lnTo>
                  <a:pt x="0" y="370"/>
                </a:lnTo>
                <a:lnTo>
                  <a:pt x="0" y="375"/>
                </a:lnTo>
                <a:lnTo>
                  <a:pt x="0" y="382"/>
                </a:lnTo>
                <a:lnTo>
                  <a:pt x="3" y="389"/>
                </a:lnTo>
                <a:lnTo>
                  <a:pt x="3" y="394"/>
                </a:lnTo>
                <a:lnTo>
                  <a:pt x="3" y="400"/>
                </a:lnTo>
                <a:lnTo>
                  <a:pt x="3" y="405"/>
                </a:lnTo>
                <a:lnTo>
                  <a:pt x="5" y="412"/>
                </a:lnTo>
                <a:lnTo>
                  <a:pt x="5" y="417"/>
                </a:lnTo>
                <a:lnTo>
                  <a:pt x="7" y="424"/>
                </a:lnTo>
                <a:lnTo>
                  <a:pt x="7" y="428"/>
                </a:lnTo>
                <a:lnTo>
                  <a:pt x="10" y="435"/>
                </a:lnTo>
                <a:lnTo>
                  <a:pt x="10" y="440"/>
                </a:lnTo>
                <a:lnTo>
                  <a:pt x="10" y="447"/>
                </a:lnTo>
                <a:lnTo>
                  <a:pt x="12" y="452"/>
                </a:lnTo>
                <a:lnTo>
                  <a:pt x="14" y="459"/>
                </a:lnTo>
                <a:lnTo>
                  <a:pt x="14" y="463"/>
                </a:lnTo>
                <a:lnTo>
                  <a:pt x="17" y="468"/>
                </a:lnTo>
                <a:lnTo>
                  <a:pt x="19" y="475"/>
                </a:lnTo>
                <a:lnTo>
                  <a:pt x="21" y="480"/>
                </a:lnTo>
                <a:lnTo>
                  <a:pt x="24" y="484"/>
                </a:lnTo>
                <a:lnTo>
                  <a:pt x="26" y="489"/>
                </a:lnTo>
                <a:lnTo>
                  <a:pt x="26" y="496"/>
                </a:lnTo>
                <a:lnTo>
                  <a:pt x="28" y="501"/>
                </a:lnTo>
                <a:lnTo>
                  <a:pt x="31" y="505"/>
                </a:lnTo>
                <a:lnTo>
                  <a:pt x="33" y="510"/>
                </a:lnTo>
                <a:lnTo>
                  <a:pt x="35" y="517"/>
                </a:lnTo>
                <a:lnTo>
                  <a:pt x="40" y="521"/>
                </a:lnTo>
                <a:lnTo>
                  <a:pt x="42" y="526"/>
                </a:lnTo>
                <a:lnTo>
                  <a:pt x="45" y="531"/>
                </a:lnTo>
                <a:lnTo>
                  <a:pt x="47" y="535"/>
                </a:lnTo>
                <a:lnTo>
                  <a:pt x="52" y="540"/>
                </a:lnTo>
                <a:lnTo>
                  <a:pt x="54" y="545"/>
                </a:lnTo>
                <a:lnTo>
                  <a:pt x="56" y="549"/>
                </a:lnTo>
                <a:lnTo>
                  <a:pt x="61" y="554"/>
                </a:lnTo>
                <a:lnTo>
                  <a:pt x="63" y="559"/>
                </a:lnTo>
                <a:lnTo>
                  <a:pt x="68" y="563"/>
                </a:lnTo>
                <a:lnTo>
                  <a:pt x="70" y="568"/>
                </a:lnTo>
                <a:lnTo>
                  <a:pt x="75" y="570"/>
                </a:lnTo>
                <a:lnTo>
                  <a:pt x="79" y="575"/>
                </a:lnTo>
                <a:lnTo>
                  <a:pt x="82" y="577"/>
                </a:lnTo>
                <a:lnTo>
                  <a:pt x="89" y="582"/>
                </a:lnTo>
                <a:lnTo>
                  <a:pt x="93" y="584"/>
                </a:lnTo>
                <a:lnTo>
                  <a:pt x="98" y="589"/>
                </a:lnTo>
                <a:lnTo>
                  <a:pt x="103" y="591"/>
                </a:lnTo>
                <a:lnTo>
                  <a:pt x="107" y="596"/>
                </a:lnTo>
                <a:lnTo>
                  <a:pt x="114" y="598"/>
                </a:lnTo>
                <a:lnTo>
                  <a:pt x="119" y="601"/>
                </a:lnTo>
                <a:lnTo>
                  <a:pt x="126" y="603"/>
                </a:lnTo>
                <a:lnTo>
                  <a:pt x="131" y="608"/>
                </a:lnTo>
                <a:lnTo>
                  <a:pt x="138" y="610"/>
                </a:lnTo>
                <a:lnTo>
                  <a:pt x="145" y="612"/>
                </a:lnTo>
                <a:lnTo>
                  <a:pt x="149" y="615"/>
                </a:lnTo>
                <a:lnTo>
                  <a:pt x="156" y="617"/>
                </a:lnTo>
                <a:lnTo>
                  <a:pt x="163" y="619"/>
                </a:lnTo>
                <a:lnTo>
                  <a:pt x="170" y="622"/>
                </a:lnTo>
                <a:lnTo>
                  <a:pt x="175" y="624"/>
                </a:lnTo>
                <a:lnTo>
                  <a:pt x="182" y="624"/>
                </a:lnTo>
                <a:lnTo>
                  <a:pt x="189" y="626"/>
                </a:lnTo>
                <a:lnTo>
                  <a:pt x="196" y="629"/>
                </a:lnTo>
                <a:lnTo>
                  <a:pt x="203" y="631"/>
                </a:lnTo>
                <a:lnTo>
                  <a:pt x="210" y="633"/>
                </a:lnTo>
                <a:lnTo>
                  <a:pt x="217" y="633"/>
                </a:lnTo>
                <a:lnTo>
                  <a:pt x="224" y="635"/>
                </a:lnTo>
                <a:lnTo>
                  <a:pt x="231" y="635"/>
                </a:lnTo>
                <a:lnTo>
                  <a:pt x="238" y="638"/>
                </a:lnTo>
                <a:lnTo>
                  <a:pt x="245" y="638"/>
                </a:lnTo>
                <a:lnTo>
                  <a:pt x="252" y="640"/>
                </a:lnTo>
                <a:lnTo>
                  <a:pt x="259" y="640"/>
                </a:lnTo>
                <a:lnTo>
                  <a:pt x="266" y="642"/>
                </a:lnTo>
                <a:lnTo>
                  <a:pt x="273" y="642"/>
                </a:lnTo>
                <a:lnTo>
                  <a:pt x="280" y="645"/>
                </a:lnTo>
                <a:lnTo>
                  <a:pt x="287" y="645"/>
                </a:lnTo>
                <a:lnTo>
                  <a:pt x="294" y="645"/>
                </a:lnTo>
                <a:lnTo>
                  <a:pt x="301" y="645"/>
                </a:lnTo>
                <a:lnTo>
                  <a:pt x="308" y="647"/>
                </a:lnTo>
                <a:lnTo>
                  <a:pt x="312" y="647"/>
                </a:lnTo>
                <a:lnTo>
                  <a:pt x="319" y="647"/>
                </a:lnTo>
                <a:lnTo>
                  <a:pt x="324" y="647"/>
                </a:lnTo>
                <a:lnTo>
                  <a:pt x="331" y="647"/>
                </a:lnTo>
                <a:lnTo>
                  <a:pt x="338" y="647"/>
                </a:lnTo>
                <a:lnTo>
                  <a:pt x="342" y="649"/>
                </a:lnTo>
                <a:lnTo>
                  <a:pt x="349" y="649"/>
                </a:lnTo>
                <a:lnTo>
                  <a:pt x="356" y="649"/>
                </a:lnTo>
                <a:lnTo>
                  <a:pt x="359" y="649"/>
                </a:lnTo>
                <a:lnTo>
                  <a:pt x="366" y="649"/>
                </a:lnTo>
                <a:lnTo>
                  <a:pt x="370" y="649"/>
                </a:lnTo>
                <a:lnTo>
                  <a:pt x="375" y="649"/>
                </a:lnTo>
                <a:lnTo>
                  <a:pt x="380" y="649"/>
                </a:lnTo>
                <a:lnTo>
                  <a:pt x="384" y="649"/>
                </a:lnTo>
                <a:lnTo>
                  <a:pt x="389" y="649"/>
                </a:lnTo>
                <a:lnTo>
                  <a:pt x="394" y="649"/>
                </a:lnTo>
                <a:lnTo>
                  <a:pt x="398" y="649"/>
                </a:lnTo>
                <a:lnTo>
                  <a:pt x="401" y="649"/>
                </a:lnTo>
                <a:lnTo>
                  <a:pt x="405" y="649"/>
                </a:lnTo>
                <a:lnTo>
                  <a:pt x="408" y="649"/>
                </a:lnTo>
                <a:lnTo>
                  <a:pt x="415" y="649"/>
                </a:lnTo>
                <a:lnTo>
                  <a:pt x="419" y="649"/>
                </a:lnTo>
                <a:lnTo>
                  <a:pt x="424" y="649"/>
                </a:lnTo>
                <a:lnTo>
                  <a:pt x="426" y="649"/>
                </a:lnTo>
                <a:lnTo>
                  <a:pt x="431" y="649"/>
                </a:lnTo>
                <a:lnTo>
                  <a:pt x="433" y="649"/>
                </a:lnTo>
                <a:lnTo>
                  <a:pt x="440" y="649"/>
                </a:lnTo>
                <a:lnTo>
                  <a:pt x="445" y="649"/>
                </a:lnTo>
                <a:lnTo>
                  <a:pt x="449" y="647"/>
                </a:lnTo>
                <a:lnTo>
                  <a:pt x="454" y="647"/>
                </a:lnTo>
                <a:lnTo>
                  <a:pt x="456" y="647"/>
                </a:lnTo>
                <a:lnTo>
                  <a:pt x="461" y="647"/>
                </a:lnTo>
                <a:lnTo>
                  <a:pt x="466" y="645"/>
                </a:lnTo>
                <a:lnTo>
                  <a:pt x="470" y="645"/>
                </a:lnTo>
                <a:lnTo>
                  <a:pt x="470" y="645"/>
                </a:lnTo>
                <a:lnTo>
                  <a:pt x="473" y="645"/>
                </a:lnTo>
                <a:lnTo>
                  <a:pt x="480" y="389"/>
                </a:lnTo>
                <a:lnTo>
                  <a:pt x="477" y="389"/>
                </a:lnTo>
                <a:lnTo>
                  <a:pt x="475" y="389"/>
                </a:lnTo>
                <a:lnTo>
                  <a:pt x="473" y="389"/>
                </a:lnTo>
                <a:lnTo>
                  <a:pt x="468" y="391"/>
                </a:lnTo>
                <a:lnTo>
                  <a:pt x="463" y="391"/>
                </a:lnTo>
                <a:lnTo>
                  <a:pt x="461" y="394"/>
                </a:lnTo>
                <a:lnTo>
                  <a:pt x="459" y="394"/>
                </a:lnTo>
                <a:lnTo>
                  <a:pt x="454" y="396"/>
                </a:lnTo>
                <a:lnTo>
                  <a:pt x="452" y="396"/>
                </a:lnTo>
                <a:lnTo>
                  <a:pt x="447" y="396"/>
                </a:lnTo>
                <a:lnTo>
                  <a:pt x="445" y="398"/>
                </a:lnTo>
                <a:lnTo>
                  <a:pt x="440" y="398"/>
                </a:lnTo>
                <a:lnTo>
                  <a:pt x="436" y="400"/>
                </a:lnTo>
                <a:lnTo>
                  <a:pt x="431" y="400"/>
                </a:lnTo>
                <a:lnTo>
                  <a:pt x="426" y="400"/>
                </a:lnTo>
                <a:lnTo>
                  <a:pt x="424" y="403"/>
                </a:lnTo>
                <a:lnTo>
                  <a:pt x="419" y="403"/>
                </a:lnTo>
                <a:lnTo>
                  <a:pt x="415" y="403"/>
                </a:lnTo>
                <a:lnTo>
                  <a:pt x="410" y="403"/>
                </a:lnTo>
                <a:lnTo>
                  <a:pt x="405" y="405"/>
                </a:lnTo>
                <a:lnTo>
                  <a:pt x="401" y="405"/>
                </a:lnTo>
                <a:lnTo>
                  <a:pt x="396" y="405"/>
                </a:lnTo>
                <a:lnTo>
                  <a:pt x="391" y="405"/>
                </a:lnTo>
                <a:lnTo>
                  <a:pt x="387" y="407"/>
                </a:lnTo>
                <a:lnTo>
                  <a:pt x="384" y="407"/>
                </a:lnTo>
                <a:lnTo>
                  <a:pt x="380" y="407"/>
                </a:lnTo>
                <a:lnTo>
                  <a:pt x="375" y="407"/>
                </a:lnTo>
                <a:lnTo>
                  <a:pt x="373" y="407"/>
                </a:lnTo>
                <a:lnTo>
                  <a:pt x="368" y="405"/>
                </a:lnTo>
                <a:lnTo>
                  <a:pt x="363" y="405"/>
                </a:lnTo>
                <a:lnTo>
                  <a:pt x="359" y="405"/>
                </a:lnTo>
                <a:lnTo>
                  <a:pt x="356" y="405"/>
                </a:lnTo>
                <a:lnTo>
                  <a:pt x="352" y="403"/>
                </a:lnTo>
                <a:lnTo>
                  <a:pt x="347" y="403"/>
                </a:lnTo>
                <a:lnTo>
                  <a:pt x="345" y="403"/>
                </a:lnTo>
                <a:lnTo>
                  <a:pt x="340" y="400"/>
                </a:lnTo>
                <a:lnTo>
                  <a:pt x="335" y="400"/>
                </a:lnTo>
                <a:lnTo>
                  <a:pt x="333" y="400"/>
                </a:lnTo>
                <a:lnTo>
                  <a:pt x="328" y="398"/>
                </a:lnTo>
                <a:lnTo>
                  <a:pt x="326" y="398"/>
                </a:lnTo>
                <a:lnTo>
                  <a:pt x="321" y="396"/>
                </a:lnTo>
                <a:lnTo>
                  <a:pt x="319" y="396"/>
                </a:lnTo>
                <a:lnTo>
                  <a:pt x="317" y="396"/>
                </a:lnTo>
                <a:lnTo>
                  <a:pt x="315" y="394"/>
                </a:lnTo>
                <a:lnTo>
                  <a:pt x="308" y="391"/>
                </a:lnTo>
                <a:lnTo>
                  <a:pt x="303" y="389"/>
                </a:lnTo>
                <a:lnTo>
                  <a:pt x="298" y="389"/>
                </a:lnTo>
                <a:lnTo>
                  <a:pt x="294" y="387"/>
                </a:lnTo>
                <a:lnTo>
                  <a:pt x="291" y="387"/>
                </a:lnTo>
                <a:lnTo>
                  <a:pt x="289" y="384"/>
                </a:lnTo>
                <a:lnTo>
                  <a:pt x="287" y="384"/>
                </a:lnTo>
                <a:lnTo>
                  <a:pt x="287" y="384"/>
                </a:lnTo>
                <a:lnTo>
                  <a:pt x="287" y="382"/>
                </a:lnTo>
                <a:lnTo>
                  <a:pt x="287" y="377"/>
                </a:lnTo>
                <a:lnTo>
                  <a:pt x="287" y="373"/>
                </a:lnTo>
                <a:lnTo>
                  <a:pt x="287" y="368"/>
                </a:lnTo>
                <a:lnTo>
                  <a:pt x="287" y="366"/>
                </a:lnTo>
                <a:lnTo>
                  <a:pt x="287" y="361"/>
                </a:lnTo>
                <a:lnTo>
                  <a:pt x="287" y="359"/>
                </a:lnTo>
                <a:lnTo>
                  <a:pt x="287" y="354"/>
                </a:lnTo>
                <a:lnTo>
                  <a:pt x="287" y="349"/>
                </a:lnTo>
                <a:lnTo>
                  <a:pt x="287" y="345"/>
                </a:lnTo>
                <a:lnTo>
                  <a:pt x="289" y="342"/>
                </a:lnTo>
                <a:lnTo>
                  <a:pt x="289" y="338"/>
                </a:lnTo>
                <a:lnTo>
                  <a:pt x="289" y="333"/>
                </a:lnTo>
                <a:lnTo>
                  <a:pt x="289" y="328"/>
                </a:lnTo>
                <a:lnTo>
                  <a:pt x="289" y="324"/>
                </a:lnTo>
                <a:lnTo>
                  <a:pt x="289" y="319"/>
                </a:lnTo>
                <a:lnTo>
                  <a:pt x="289" y="314"/>
                </a:lnTo>
                <a:lnTo>
                  <a:pt x="289" y="310"/>
                </a:lnTo>
                <a:lnTo>
                  <a:pt x="289" y="307"/>
                </a:lnTo>
                <a:lnTo>
                  <a:pt x="289" y="303"/>
                </a:lnTo>
                <a:lnTo>
                  <a:pt x="289" y="298"/>
                </a:lnTo>
                <a:lnTo>
                  <a:pt x="289" y="296"/>
                </a:lnTo>
                <a:lnTo>
                  <a:pt x="289" y="291"/>
                </a:lnTo>
                <a:lnTo>
                  <a:pt x="289" y="289"/>
                </a:lnTo>
                <a:lnTo>
                  <a:pt x="289" y="284"/>
                </a:lnTo>
                <a:lnTo>
                  <a:pt x="289" y="282"/>
                </a:lnTo>
                <a:lnTo>
                  <a:pt x="289" y="279"/>
                </a:lnTo>
                <a:lnTo>
                  <a:pt x="289" y="275"/>
                </a:lnTo>
                <a:lnTo>
                  <a:pt x="289" y="270"/>
                </a:lnTo>
                <a:lnTo>
                  <a:pt x="289" y="268"/>
                </a:lnTo>
                <a:lnTo>
                  <a:pt x="289" y="266"/>
                </a:lnTo>
                <a:lnTo>
                  <a:pt x="287" y="261"/>
                </a:lnTo>
                <a:lnTo>
                  <a:pt x="287" y="259"/>
                </a:lnTo>
                <a:lnTo>
                  <a:pt x="282" y="259"/>
                </a:lnTo>
                <a:lnTo>
                  <a:pt x="280" y="261"/>
                </a:lnTo>
                <a:lnTo>
                  <a:pt x="275" y="263"/>
                </a:lnTo>
                <a:lnTo>
                  <a:pt x="270" y="266"/>
                </a:lnTo>
                <a:lnTo>
                  <a:pt x="266" y="268"/>
                </a:lnTo>
                <a:lnTo>
                  <a:pt x="263" y="273"/>
                </a:lnTo>
                <a:lnTo>
                  <a:pt x="263" y="277"/>
                </a:lnTo>
                <a:lnTo>
                  <a:pt x="261" y="279"/>
                </a:lnTo>
                <a:lnTo>
                  <a:pt x="261" y="284"/>
                </a:lnTo>
                <a:lnTo>
                  <a:pt x="261" y="289"/>
                </a:lnTo>
                <a:lnTo>
                  <a:pt x="261" y="291"/>
                </a:lnTo>
                <a:lnTo>
                  <a:pt x="259" y="296"/>
                </a:lnTo>
                <a:lnTo>
                  <a:pt x="259" y="300"/>
                </a:lnTo>
                <a:lnTo>
                  <a:pt x="259" y="305"/>
                </a:lnTo>
                <a:lnTo>
                  <a:pt x="259" y="310"/>
                </a:lnTo>
                <a:lnTo>
                  <a:pt x="259" y="317"/>
                </a:lnTo>
                <a:lnTo>
                  <a:pt x="259" y="321"/>
                </a:lnTo>
                <a:lnTo>
                  <a:pt x="259" y="326"/>
                </a:lnTo>
                <a:lnTo>
                  <a:pt x="259" y="331"/>
                </a:lnTo>
                <a:lnTo>
                  <a:pt x="259" y="335"/>
                </a:lnTo>
                <a:lnTo>
                  <a:pt x="259" y="340"/>
                </a:lnTo>
                <a:lnTo>
                  <a:pt x="261" y="345"/>
                </a:lnTo>
                <a:lnTo>
                  <a:pt x="261" y="349"/>
                </a:lnTo>
                <a:lnTo>
                  <a:pt x="261" y="354"/>
                </a:lnTo>
                <a:lnTo>
                  <a:pt x="261" y="356"/>
                </a:lnTo>
                <a:lnTo>
                  <a:pt x="261" y="361"/>
                </a:lnTo>
                <a:lnTo>
                  <a:pt x="261" y="363"/>
                </a:lnTo>
                <a:lnTo>
                  <a:pt x="261" y="368"/>
                </a:lnTo>
                <a:lnTo>
                  <a:pt x="261" y="370"/>
                </a:lnTo>
                <a:lnTo>
                  <a:pt x="261" y="373"/>
                </a:lnTo>
                <a:lnTo>
                  <a:pt x="263" y="375"/>
                </a:lnTo>
                <a:lnTo>
                  <a:pt x="263" y="377"/>
                </a:lnTo>
                <a:lnTo>
                  <a:pt x="261" y="377"/>
                </a:lnTo>
                <a:lnTo>
                  <a:pt x="259" y="375"/>
                </a:lnTo>
                <a:lnTo>
                  <a:pt x="252" y="370"/>
                </a:lnTo>
                <a:lnTo>
                  <a:pt x="247" y="368"/>
                </a:lnTo>
                <a:lnTo>
                  <a:pt x="242" y="366"/>
                </a:lnTo>
                <a:lnTo>
                  <a:pt x="238" y="363"/>
                </a:lnTo>
                <a:lnTo>
                  <a:pt x="235" y="361"/>
                </a:lnTo>
                <a:lnTo>
                  <a:pt x="233" y="361"/>
                </a:lnTo>
                <a:lnTo>
                  <a:pt x="226" y="359"/>
                </a:lnTo>
                <a:lnTo>
                  <a:pt x="221" y="359"/>
                </a:lnTo>
                <a:lnTo>
                  <a:pt x="219" y="359"/>
                </a:lnTo>
                <a:lnTo>
                  <a:pt x="214" y="359"/>
                </a:lnTo>
                <a:lnTo>
                  <a:pt x="210" y="361"/>
                </a:lnTo>
                <a:lnTo>
                  <a:pt x="207" y="366"/>
                </a:lnTo>
                <a:lnTo>
                  <a:pt x="205" y="368"/>
                </a:lnTo>
                <a:lnTo>
                  <a:pt x="207" y="373"/>
                </a:lnTo>
                <a:lnTo>
                  <a:pt x="207" y="377"/>
                </a:lnTo>
                <a:lnTo>
                  <a:pt x="210" y="380"/>
                </a:lnTo>
                <a:lnTo>
                  <a:pt x="214" y="384"/>
                </a:lnTo>
                <a:lnTo>
                  <a:pt x="219" y="389"/>
                </a:lnTo>
                <a:lnTo>
                  <a:pt x="219" y="391"/>
                </a:lnTo>
                <a:lnTo>
                  <a:pt x="224" y="394"/>
                </a:lnTo>
                <a:lnTo>
                  <a:pt x="228" y="396"/>
                </a:lnTo>
                <a:lnTo>
                  <a:pt x="231" y="398"/>
                </a:lnTo>
                <a:lnTo>
                  <a:pt x="235" y="400"/>
                </a:lnTo>
                <a:lnTo>
                  <a:pt x="240" y="403"/>
                </a:lnTo>
                <a:lnTo>
                  <a:pt x="245" y="405"/>
                </a:lnTo>
                <a:lnTo>
                  <a:pt x="249" y="407"/>
                </a:lnTo>
                <a:lnTo>
                  <a:pt x="256" y="407"/>
                </a:lnTo>
                <a:lnTo>
                  <a:pt x="261" y="410"/>
                </a:lnTo>
                <a:lnTo>
                  <a:pt x="266" y="412"/>
                </a:lnTo>
                <a:lnTo>
                  <a:pt x="273" y="414"/>
                </a:lnTo>
                <a:lnTo>
                  <a:pt x="277" y="417"/>
                </a:lnTo>
                <a:lnTo>
                  <a:pt x="284" y="417"/>
                </a:lnTo>
                <a:lnTo>
                  <a:pt x="287" y="419"/>
                </a:lnTo>
                <a:lnTo>
                  <a:pt x="291" y="419"/>
                </a:lnTo>
                <a:lnTo>
                  <a:pt x="294" y="419"/>
                </a:lnTo>
                <a:lnTo>
                  <a:pt x="298" y="421"/>
                </a:lnTo>
                <a:lnTo>
                  <a:pt x="303" y="421"/>
                </a:lnTo>
                <a:lnTo>
                  <a:pt x="310" y="424"/>
                </a:lnTo>
                <a:lnTo>
                  <a:pt x="315" y="424"/>
                </a:lnTo>
                <a:lnTo>
                  <a:pt x="321" y="426"/>
                </a:lnTo>
                <a:lnTo>
                  <a:pt x="328" y="428"/>
                </a:lnTo>
                <a:lnTo>
                  <a:pt x="333" y="428"/>
                </a:lnTo>
                <a:lnTo>
                  <a:pt x="338" y="431"/>
                </a:lnTo>
                <a:lnTo>
                  <a:pt x="345" y="431"/>
                </a:lnTo>
                <a:lnTo>
                  <a:pt x="349" y="433"/>
                </a:lnTo>
                <a:lnTo>
                  <a:pt x="354" y="433"/>
                </a:lnTo>
                <a:lnTo>
                  <a:pt x="359" y="433"/>
                </a:lnTo>
                <a:lnTo>
                  <a:pt x="363" y="435"/>
                </a:lnTo>
                <a:lnTo>
                  <a:pt x="368" y="435"/>
                </a:lnTo>
                <a:lnTo>
                  <a:pt x="373" y="435"/>
                </a:lnTo>
                <a:lnTo>
                  <a:pt x="375" y="435"/>
                </a:lnTo>
                <a:lnTo>
                  <a:pt x="380" y="435"/>
                </a:lnTo>
                <a:lnTo>
                  <a:pt x="384" y="435"/>
                </a:lnTo>
                <a:lnTo>
                  <a:pt x="389" y="435"/>
                </a:lnTo>
                <a:lnTo>
                  <a:pt x="396" y="435"/>
                </a:lnTo>
                <a:lnTo>
                  <a:pt x="401" y="435"/>
                </a:lnTo>
                <a:lnTo>
                  <a:pt x="408" y="435"/>
                </a:lnTo>
                <a:lnTo>
                  <a:pt x="412" y="435"/>
                </a:lnTo>
                <a:lnTo>
                  <a:pt x="419" y="435"/>
                </a:lnTo>
                <a:lnTo>
                  <a:pt x="424" y="435"/>
                </a:lnTo>
                <a:lnTo>
                  <a:pt x="429" y="435"/>
                </a:lnTo>
                <a:lnTo>
                  <a:pt x="433" y="435"/>
                </a:lnTo>
                <a:lnTo>
                  <a:pt x="438" y="435"/>
                </a:lnTo>
                <a:lnTo>
                  <a:pt x="440" y="435"/>
                </a:lnTo>
                <a:lnTo>
                  <a:pt x="445" y="433"/>
                </a:lnTo>
                <a:lnTo>
                  <a:pt x="447" y="433"/>
                </a:lnTo>
                <a:lnTo>
                  <a:pt x="443" y="619"/>
                </a:lnTo>
                <a:lnTo>
                  <a:pt x="440" y="619"/>
                </a:lnTo>
                <a:lnTo>
                  <a:pt x="438" y="619"/>
                </a:lnTo>
                <a:lnTo>
                  <a:pt x="436" y="619"/>
                </a:lnTo>
                <a:lnTo>
                  <a:pt x="431" y="622"/>
                </a:lnTo>
                <a:lnTo>
                  <a:pt x="426" y="622"/>
                </a:lnTo>
                <a:lnTo>
                  <a:pt x="424" y="622"/>
                </a:lnTo>
                <a:lnTo>
                  <a:pt x="422" y="622"/>
                </a:lnTo>
                <a:lnTo>
                  <a:pt x="417" y="622"/>
                </a:lnTo>
                <a:lnTo>
                  <a:pt x="412" y="622"/>
                </a:lnTo>
                <a:lnTo>
                  <a:pt x="408" y="622"/>
                </a:lnTo>
                <a:lnTo>
                  <a:pt x="405" y="624"/>
                </a:lnTo>
                <a:lnTo>
                  <a:pt x="401" y="624"/>
                </a:lnTo>
                <a:lnTo>
                  <a:pt x="396" y="624"/>
                </a:lnTo>
                <a:lnTo>
                  <a:pt x="389" y="624"/>
                </a:lnTo>
                <a:lnTo>
                  <a:pt x="384" y="624"/>
                </a:lnTo>
                <a:lnTo>
                  <a:pt x="380" y="624"/>
                </a:lnTo>
                <a:lnTo>
                  <a:pt x="373" y="624"/>
                </a:lnTo>
                <a:lnTo>
                  <a:pt x="368" y="624"/>
                </a:lnTo>
                <a:lnTo>
                  <a:pt x="361" y="624"/>
                </a:lnTo>
                <a:lnTo>
                  <a:pt x="356" y="624"/>
                </a:lnTo>
                <a:lnTo>
                  <a:pt x="349" y="624"/>
                </a:lnTo>
                <a:lnTo>
                  <a:pt x="342" y="624"/>
                </a:lnTo>
                <a:lnTo>
                  <a:pt x="335" y="624"/>
                </a:lnTo>
                <a:lnTo>
                  <a:pt x="331" y="624"/>
                </a:lnTo>
                <a:lnTo>
                  <a:pt x="324" y="624"/>
                </a:lnTo>
                <a:lnTo>
                  <a:pt x="317" y="622"/>
                </a:lnTo>
                <a:lnTo>
                  <a:pt x="310" y="622"/>
                </a:lnTo>
                <a:lnTo>
                  <a:pt x="303" y="622"/>
                </a:lnTo>
                <a:lnTo>
                  <a:pt x="296" y="622"/>
                </a:lnTo>
                <a:lnTo>
                  <a:pt x="287" y="619"/>
                </a:lnTo>
                <a:lnTo>
                  <a:pt x="282" y="619"/>
                </a:lnTo>
                <a:lnTo>
                  <a:pt x="273" y="617"/>
                </a:lnTo>
                <a:lnTo>
                  <a:pt x="266" y="615"/>
                </a:lnTo>
                <a:lnTo>
                  <a:pt x="259" y="615"/>
                </a:lnTo>
                <a:lnTo>
                  <a:pt x="252" y="612"/>
                </a:lnTo>
                <a:lnTo>
                  <a:pt x="245" y="610"/>
                </a:lnTo>
                <a:lnTo>
                  <a:pt x="238" y="608"/>
                </a:lnTo>
                <a:lnTo>
                  <a:pt x="228" y="605"/>
                </a:lnTo>
                <a:lnTo>
                  <a:pt x="221" y="603"/>
                </a:lnTo>
                <a:lnTo>
                  <a:pt x="214" y="601"/>
                </a:lnTo>
                <a:lnTo>
                  <a:pt x="207" y="598"/>
                </a:lnTo>
                <a:lnTo>
                  <a:pt x="200" y="596"/>
                </a:lnTo>
                <a:lnTo>
                  <a:pt x="193" y="594"/>
                </a:lnTo>
                <a:lnTo>
                  <a:pt x="187" y="591"/>
                </a:lnTo>
                <a:lnTo>
                  <a:pt x="177" y="587"/>
                </a:lnTo>
                <a:lnTo>
                  <a:pt x="170" y="582"/>
                </a:lnTo>
                <a:lnTo>
                  <a:pt x="163" y="580"/>
                </a:lnTo>
                <a:lnTo>
                  <a:pt x="159" y="575"/>
                </a:lnTo>
                <a:lnTo>
                  <a:pt x="149" y="570"/>
                </a:lnTo>
                <a:lnTo>
                  <a:pt x="145" y="566"/>
                </a:lnTo>
                <a:lnTo>
                  <a:pt x="138" y="561"/>
                </a:lnTo>
                <a:lnTo>
                  <a:pt x="131" y="556"/>
                </a:lnTo>
                <a:lnTo>
                  <a:pt x="124" y="552"/>
                </a:lnTo>
                <a:lnTo>
                  <a:pt x="119" y="545"/>
                </a:lnTo>
                <a:lnTo>
                  <a:pt x="112" y="540"/>
                </a:lnTo>
                <a:lnTo>
                  <a:pt x="107" y="533"/>
                </a:lnTo>
                <a:lnTo>
                  <a:pt x="103" y="528"/>
                </a:lnTo>
                <a:lnTo>
                  <a:pt x="96" y="521"/>
                </a:lnTo>
                <a:lnTo>
                  <a:pt x="91" y="514"/>
                </a:lnTo>
                <a:lnTo>
                  <a:pt x="86" y="508"/>
                </a:lnTo>
                <a:lnTo>
                  <a:pt x="82" y="501"/>
                </a:lnTo>
                <a:lnTo>
                  <a:pt x="77" y="491"/>
                </a:lnTo>
                <a:lnTo>
                  <a:pt x="72" y="484"/>
                </a:lnTo>
                <a:lnTo>
                  <a:pt x="68" y="477"/>
                </a:lnTo>
                <a:lnTo>
                  <a:pt x="65" y="470"/>
                </a:lnTo>
                <a:lnTo>
                  <a:pt x="61" y="461"/>
                </a:lnTo>
                <a:lnTo>
                  <a:pt x="59" y="454"/>
                </a:lnTo>
                <a:lnTo>
                  <a:pt x="56" y="447"/>
                </a:lnTo>
                <a:lnTo>
                  <a:pt x="52" y="440"/>
                </a:lnTo>
                <a:lnTo>
                  <a:pt x="49" y="431"/>
                </a:lnTo>
                <a:lnTo>
                  <a:pt x="49" y="424"/>
                </a:lnTo>
                <a:lnTo>
                  <a:pt x="47" y="417"/>
                </a:lnTo>
                <a:lnTo>
                  <a:pt x="45" y="410"/>
                </a:lnTo>
                <a:lnTo>
                  <a:pt x="42" y="403"/>
                </a:lnTo>
                <a:lnTo>
                  <a:pt x="42" y="394"/>
                </a:lnTo>
                <a:lnTo>
                  <a:pt x="40" y="387"/>
                </a:lnTo>
                <a:lnTo>
                  <a:pt x="40" y="380"/>
                </a:lnTo>
                <a:lnTo>
                  <a:pt x="38" y="373"/>
                </a:lnTo>
                <a:lnTo>
                  <a:pt x="38" y="363"/>
                </a:lnTo>
                <a:lnTo>
                  <a:pt x="38" y="356"/>
                </a:lnTo>
                <a:lnTo>
                  <a:pt x="38" y="349"/>
                </a:lnTo>
                <a:lnTo>
                  <a:pt x="38" y="342"/>
                </a:lnTo>
                <a:lnTo>
                  <a:pt x="38" y="335"/>
                </a:lnTo>
                <a:lnTo>
                  <a:pt x="38" y="331"/>
                </a:lnTo>
                <a:lnTo>
                  <a:pt x="38" y="321"/>
                </a:lnTo>
                <a:lnTo>
                  <a:pt x="38" y="317"/>
                </a:lnTo>
                <a:lnTo>
                  <a:pt x="38" y="307"/>
                </a:lnTo>
                <a:lnTo>
                  <a:pt x="38" y="303"/>
                </a:lnTo>
                <a:lnTo>
                  <a:pt x="40" y="296"/>
                </a:lnTo>
                <a:lnTo>
                  <a:pt x="40" y="289"/>
                </a:lnTo>
                <a:lnTo>
                  <a:pt x="40" y="282"/>
                </a:lnTo>
                <a:lnTo>
                  <a:pt x="42" y="277"/>
                </a:lnTo>
                <a:lnTo>
                  <a:pt x="42" y="268"/>
                </a:lnTo>
                <a:lnTo>
                  <a:pt x="45" y="263"/>
                </a:lnTo>
                <a:lnTo>
                  <a:pt x="45" y="256"/>
                </a:lnTo>
                <a:lnTo>
                  <a:pt x="47" y="249"/>
                </a:lnTo>
                <a:lnTo>
                  <a:pt x="49" y="245"/>
                </a:lnTo>
                <a:lnTo>
                  <a:pt x="49" y="238"/>
                </a:lnTo>
                <a:lnTo>
                  <a:pt x="52" y="233"/>
                </a:lnTo>
                <a:lnTo>
                  <a:pt x="54" y="228"/>
                </a:lnTo>
                <a:lnTo>
                  <a:pt x="54" y="221"/>
                </a:lnTo>
                <a:lnTo>
                  <a:pt x="56" y="217"/>
                </a:lnTo>
                <a:lnTo>
                  <a:pt x="59" y="210"/>
                </a:lnTo>
                <a:lnTo>
                  <a:pt x="61" y="205"/>
                </a:lnTo>
                <a:lnTo>
                  <a:pt x="61" y="200"/>
                </a:lnTo>
                <a:lnTo>
                  <a:pt x="63" y="196"/>
                </a:lnTo>
                <a:lnTo>
                  <a:pt x="65" y="191"/>
                </a:lnTo>
                <a:lnTo>
                  <a:pt x="68" y="186"/>
                </a:lnTo>
                <a:lnTo>
                  <a:pt x="68" y="182"/>
                </a:lnTo>
                <a:lnTo>
                  <a:pt x="70" y="177"/>
                </a:lnTo>
                <a:lnTo>
                  <a:pt x="72" y="172"/>
                </a:lnTo>
                <a:lnTo>
                  <a:pt x="72" y="170"/>
                </a:lnTo>
                <a:lnTo>
                  <a:pt x="75" y="165"/>
                </a:lnTo>
                <a:lnTo>
                  <a:pt x="77" y="163"/>
                </a:lnTo>
                <a:lnTo>
                  <a:pt x="79" y="159"/>
                </a:lnTo>
                <a:lnTo>
                  <a:pt x="79" y="156"/>
                </a:lnTo>
                <a:lnTo>
                  <a:pt x="82" y="152"/>
                </a:lnTo>
                <a:lnTo>
                  <a:pt x="82" y="149"/>
                </a:lnTo>
                <a:lnTo>
                  <a:pt x="84" y="147"/>
                </a:lnTo>
                <a:lnTo>
                  <a:pt x="86" y="145"/>
                </a:lnTo>
                <a:lnTo>
                  <a:pt x="89" y="140"/>
                </a:lnTo>
                <a:lnTo>
                  <a:pt x="91" y="138"/>
                </a:lnTo>
                <a:lnTo>
                  <a:pt x="93" y="133"/>
                </a:lnTo>
                <a:lnTo>
                  <a:pt x="96" y="128"/>
                </a:lnTo>
                <a:lnTo>
                  <a:pt x="98" y="126"/>
                </a:lnTo>
                <a:lnTo>
                  <a:pt x="100" y="121"/>
                </a:lnTo>
                <a:lnTo>
                  <a:pt x="105" y="119"/>
                </a:lnTo>
                <a:lnTo>
                  <a:pt x="107" y="114"/>
                </a:lnTo>
                <a:lnTo>
                  <a:pt x="112" y="110"/>
                </a:lnTo>
                <a:lnTo>
                  <a:pt x="117" y="105"/>
                </a:lnTo>
                <a:lnTo>
                  <a:pt x="121" y="100"/>
                </a:lnTo>
                <a:lnTo>
                  <a:pt x="126" y="96"/>
                </a:lnTo>
                <a:lnTo>
                  <a:pt x="131" y="91"/>
                </a:lnTo>
                <a:lnTo>
                  <a:pt x="135" y="86"/>
                </a:lnTo>
                <a:lnTo>
                  <a:pt x="140" y="82"/>
                </a:lnTo>
                <a:lnTo>
                  <a:pt x="147" y="77"/>
                </a:lnTo>
                <a:lnTo>
                  <a:pt x="152" y="72"/>
                </a:lnTo>
                <a:lnTo>
                  <a:pt x="159" y="70"/>
                </a:lnTo>
                <a:lnTo>
                  <a:pt x="163" y="63"/>
                </a:lnTo>
                <a:lnTo>
                  <a:pt x="168" y="61"/>
                </a:lnTo>
                <a:lnTo>
                  <a:pt x="175" y="56"/>
                </a:lnTo>
                <a:lnTo>
                  <a:pt x="180" y="51"/>
                </a:lnTo>
                <a:lnTo>
                  <a:pt x="187" y="47"/>
                </a:lnTo>
                <a:lnTo>
                  <a:pt x="191" y="42"/>
                </a:lnTo>
                <a:lnTo>
                  <a:pt x="198" y="40"/>
                </a:lnTo>
                <a:lnTo>
                  <a:pt x="205" y="35"/>
                </a:lnTo>
                <a:lnTo>
                  <a:pt x="210" y="33"/>
                </a:lnTo>
                <a:lnTo>
                  <a:pt x="217" y="28"/>
                </a:lnTo>
                <a:lnTo>
                  <a:pt x="221" y="26"/>
                </a:lnTo>
                <a:lnTo>
                  <a:pt x="228" y="21"/>
                </a:lnTo>
                <a:lnTo>
                  <a:pt x="233" y="19"/>
                </a:lnTo>
                <a:lnTo>
                  <a:pt x="238" y="17"/>
                </a:lnTo>
                <a:lnTo>
                  <a:pt x="245" y="14"/>
                </a:lnTo>
                <a:lnTo>
                  <a:pt x="249" y="14"/>
                </a:lnTo>
                <a:lnTo>
                  <a:pt x="219" y="0"/>
                </a:lnTo>
                <a:lnTo>
                  <a:pt x="21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5" name="Freeform 72"/>
          <p:cNvSpPr/>
          <p:nvPr/>
        </p:nvSpPr>
        <p:spPr bwMode="auto">
          <a:xfrm>
            <a:off x="1995488" y="4757738"/>
            <a:ext cx="414337" cy="520700"/>
          </a:xfrm>
          <a:custGeom>
            <a:avLst/>
            <a:gdLst>
              <a:gd name="T0" fmla="*/ 14 w 261"/>
              <a:gd name="T1" fmla="*/ 66 h 328"/>
              <a:gd name="T2" fmla="*/ 42 w 261"/>
              <a:gd name="T3" fmla="*/ 42 h 328"/>
              <a:gd name="T4" fmla="*/ 75 w 261"/>
              <a:gd name="T5" fmla="*/ 19 h 328"/>
              <a:gd name="T6" fmla="*/ 108 w 261"/>
              <a:gd name="T7" fmla="*/ 5 h 328"/>
              <a:gd name="T8" fmla="*/ 135 w 261"/>
              <a:gd name="T9" fmla="*/ 0 h 328"/>
              <a:gd name="T10" fmla="*/ 154 w 261"/>
              <a:gd name="T11" fmla="*/ 17 h 328"/>
              <a:gd name="T12" fmla="*/ 159 w 261"/>
              <a:gd name="T13" fmla="*/ 35 h 328"/>
              <a:gd name="T14" fmla="*/ 177 w 261"/>
              <a:gd name="T15" fmla="*/ 28 h 328"/>
              <a:gd name="T16" fmla="*/ 212 w 261"/>
              <a:gd name="T17" fmla="*/ 26 h 328"/>
              <a:gd name="T18" fmla="*/ 245 w 261"/>
              <a:gd name="T19" fmla="*/ 35 h 328"/>
              <a:gd name="T20" fmla="*/ 259 w 261"/>
              <a:gd name="T21" fmla="*/ 56 h 328"/>
              <a:gd name="T22" fmla="*/ 261 w 261"/>
              <a:gd name="T23" fmla="*/ 82 h 328"/>
              <a:gd name="T24" fmla="*/ 252 w 261"/>
              <a:gd name="T25" fmla="*/ 107 h 328"/>
              <a:gd name="T26" fmla="*/ 236 w 261"/>
              <a:gd name="T27" fmla="*/ 126 h 328"/>
              <a:gd name="T28" fmla="*/ 249 w 261"/>
              <a:gd name="T29" fmla="*/ 138 h 328"/>
              <a:gd name="T30" fmla="*/ 256 w 261"/>
              <a:gd name="T31" fmla="*/ 159 h 328"/>
              <a:gd name="T32" fmla="*/ 259 w 261"/>
              <a:gd name="T33" fmla="*/ 182 h 328"/>
              <a:gd name="T34" fmla="*/ 249 w 261"/>
              <a:gd name="T35" fmla="*/ 205 h 328"/>
              <a:gd name="T36" fmla="*/ 222 w 261"/>
              <a:gd name="T37" fmla="*/ 228 h 328"/>
              <a:gd name="T38" fmla="*/ 222 w 261"/>
              <a:gd name="T39" fmla="*/ 240 h 328"/>
              <a:gd name="T40" fmla="*/ 226 w 261"/>
              <a:gd name="T41" fmla="*/ 261 h 328"/>
              <a:gd name="T42" fmla="*/ 217 w 261"/>
              <a:gd name="T43" fmla="*/ 289 h 328"/>
              <a:gd name="T44" fmla="*/ 196 w 261"/>
              <a:gd name="T45" fmla="*/ 307 h 328"/>
              <a:gd name="T46" fmla="*/ 168 w 261"/>
              <a:gd name="T47" fmla="*/ 319 h 328"/>
              <a:gd name="T48" fmla="*/ 145 w 261"/>
              <a:gd name="T49" fmla="*/ 326 h 328"/>
              <a:gd name="T50" fmla="*/ 110 w 261"/>
              <a:gd name="T51" fmla="*/ 328 h 328"/>
              <a:gd name="T52" fmla="*/ 89 w 261"/>
              <a:gd name="T53" fmla="*/ 324 h 328"/>
              <a:gd name="T54" fmla="*/ 63 w 261"/>
              <a:gd name="T55" fmla="*/ 314 h 328"/>
              <a:gd name="T56" fmla="*/ 42 w 261"/>
              <a:gd name="T57" fmla="*/ 305 h 328"/>
              <a:gd name="T58" fmla="*/ 21 w 261"/>
              <a:gd name="T59" fmla="*/ 298 h 328"/>
              <a:gd name="T60" fmla="*/ 3 w 261"/>
              <a:gd name="T61" fmla="*/ 268 h 328"/>
              <a:gd name="T62" fmla="*/ 26 w 261"/>
              <a:gd name="T63" fmla="*/ 280 h 328"/>
              <a:gd name="T64" fmla="*/ 54 w 261"/>
              <a:gd name="T65" fmla="*/ 289 h 328"/>
              <a:gd name="T66" fmla="*/ 84 w 261"/>
              <a:gd name="T67" fmla="*/ 298 h 328"/>
              <a:gd name="T68" fmla="*/ 112 w 261"/>
              <a:gd name="T69" fmla="*/ 303 h 328"/>
              <a:gd name="T70" fmla="*/ 142 w 261"/>
              <a:gd name="T71" fmla="*/ 301 h 328"/>
              <a:gd name="T72" fmla="*/ 173 w 261"/>
              <a:gd name="T73" fmla="*/ 291 h 328"/>
              <a:gd name="T74" fmla="*/ 191 w 261"/>
              <a:gd name="T75" fmla="*/ 275 h 328"/>
              <a:gd name="T76" fmla="*/ 191 w 261"/>
              <a:gd name="T77" fmla="*/ 252 h 328"/>
              <a:gd name="T78" fmla="*/ 182 w 261"/>
              <a:gd name="T79" fmla="*/ 245 h 328"/>
              <a:gd name="T80" fmla="*/ 161 w 261"/>
              <a:gd name="T81" fmla="*/ 245 h 328"/>
              <a:gd name="T82" fmla="*/ 182 w 261"/>
              <a:gd name="T83" fmla="*/ 226 h 328"/>
              <a:gd name="T84" fmla="*/ 210 w 261"/>
              <a:gd name="T85" fmla="*/ 207 h 328"/>
              <a:gd name="T86" fmla="*/ 222 w 261"/>
              <a:gd name="T87" fmla="*/ 193 h 328"/>
              <a:gd name="T88" fmla="*/ 212 w 261"/>
              <a:gd name="T89" fmla="*/ 170 h 328"/>
              <a:gd name="T90" fmla="*/ 203 w 261"/>
              <a:gd name="T91" fmla="*/ 149 h 328"/>
              <a:gd name="T92" fmla="*/ 177 w 261"/>
              <a:gd name="T93" fmla="*/ 166 h 328"/>
              <a:gd name="T94" fmla="*/ 177 w 261"/>
              <a:gd name="T95" fmla="*/ 149 h 328"/>
              <a:gd name="T96" fmla="*/ 191 w 261"/>
              <a:gd name="T97" fmla="*/ 126 h 328"/>
              <a:gd name="T98" fmla="*/ 210 w 261"/>
              <a:gd name="T99" fmla="*/ 100 h 328"/>
              <a:gd name="T100" fmla="*/ 215 w 261"/>
              <a:gd name="T101" fmla="*/ 79 h 328"/>
              <a:gd name="T102" fmla="*/ 203 w 261"/>
              <a:gd name="T103" fmla="*/ 59 h 328"/>
              <a:gd name="T104" fmla="*/ 180 w 261"/>
              <a:gd name="T105" fmla="*/ 61 h 328"/>
              <a:gd name="T106" fmla="*/ 152 w 261"/>
              <a:gd name="T107" fmla="*/ 70 h 328"/>
              <a:gd name="T108" fmla="*/ 124 w 261"/>
              <a:gd name="T109" fmla="*/ 77 h 328"/>
              <a:gd name="T110" fmla="*/ 103 w 261"/>
              <a:gd name="T111" fmla="*/ 82 h 328"/>
              <a:gd name="T112" fmla="*/ 101 w 261"/>
              <a:gd name="T113" fmla="*/ 68 h 328"/>
              <a:gd name="T114" fmla="*/ 126 w 261"/>
              <a:gd name="T115" fmla="*/ 52 h 328"/>
              <a:gd name="T116" fmla="*/ 110 w 261"/>
              <a:gd name="T117" fmla="*/ 35 h 328"/>
              <a:gd name="T118" fmla="*/ 87 w 261"/>
              <a:gd name="T119" fmla="*/ 45 h 328"/>
              <a:gd name="T120" fmla="*/ 63 w 261"/>
              <a:gd name="T121" fmla="*/ 61 h 328"/>
              <a:gd name="T122" fmla="*/ 40 w 261"/>
              <a:gd name="T123" fmla="*/ 82 h 328"/>
              <a:gd name="T124" fmla="*/ 17 w 261"/>
              <a:gd name="T125" fmla="*/ 103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1" h="328">
                <a:moveTo>
                  <a:pt x="0" y="82"/>
                </a:moveTo>
                <a:lnTo>
                  <a:pt x="3" y="79"/>
                </a:lnTo>
                <a:lnTo>
                  <a:pt x="5" y="75"/>
                </a:lnTo>
                <a:lnTo>
                  <a:pt x="7" y="72"/>
                </a:lnTo>
                <a:lnTo>
                  <a:pt x="10" y="70"/>
                </a:lnTo>
                <a:lnTo>
                  <a:pt x="14" y="66"/>
                </a:lnTo>
                <a:lnTo>
                  <a:pt x="19" y="63"/>
                </a:lnTo>
                <a:lnTo>
                  <a:pt x="21" y="59"/>
                </a:lnTo>
                <a:lnTo>
                  <a:pt x="26" y="54"/>
                </a:lnTo>
                <a:lnTo>
                  <a:pt x="31" y="49"/>
                </a:lnTo>
                <a:lnTo>
                  <a:pt x="38" y="47"/>
                </a:lnTo>
                <a:lnTo>
                  <a:pt x="42" y="42"/>
                </a:lnTo>
                <a:lnTo>
                  <a:pt x="47" y="38"/>
                </a:lnTo>
                <a:lnTo>
                  <a:pt x="52" y="33"/>
                </a:lnTo>
                <a:lnTo>
                  <a:pt x="59" y="31"/>
                </a:lnTo>
                <a:lnTo>
                  <a:pt x="63" y="26"/>
                </a:lnTo>
                <a:lnTo>
                  <a:pt x="68" y="21"/>
                </a:lnTo>
                <a:lnTo>
                  <a:pt x="75" y="19"/>
                </a:lnTo>
                <a:lnTo>
                  <a:pt x="82" y="17"/>
                </a:lnTo>
                <a:lnTo>
                  <a:pt x="87" y="12"/>
                </a:lnTo>
                <a:lnTo>
                  <a:pt x="91" y="10"/>
                </a:lnTo>
                <a:lnTo>
                  <a:pt x="98" y="7"/>
                </a:lnTo>
                <a:lnTo>
                  <a:pt x="103" y="7"/>
                </a:lnTo>
                <a:lnTo>
                  <a:pt x="108" y="5"/>
                </a:lnTo>
                <a:lnTo>
                  <a:pt x="112" y="3"/>
                </a:lnTo>
                <a:lnTo>
                  <a:pt x="117" y="0"/>
                </a:lnTo>
                <a:lnTo>
                  <a:pt x="121" y="0"/>
                </a:lnTo>
                <a:lnTo>
                  <a:pt x="126" y="0"/>
                </a:lnTo>
                <a:lnTo>
                  <a:pt x="131" y="0"/>
                </a:lnTo>
                <a:lnTo>
                  <a:pt x="135" y="0"/>
                </a:lnTo>
                <a:lnTo>
                  <a:pt x="138" y="3"/>
                </a:lnTo>
                <a:lnTo>
                  <a:pt x="142" y="5"/>
                </a:lnTo>
                <a:lnTo>
                  <a:pt x="145" y="5"/>
                </a:lnTo>
                <a:lnTo>
                  <a:pt x="147" y="7"/>
                </a:lnTo>
                <a:lnTo>
                  <a:pt x="149" y="10"/>
                </a:lnTo>
                <a:lnTo>
                  <a:pt x="154" y="17"/>
                </a:lnTo>
                <a:lnTo>
                  <a:pt x="156" y="21"/>
                </a:lnTo>
                <a:lnTo>
                  <a:pt x="156" y="26"/>
                </a:lnTo>
                <a:lnTo>
                  <a:pt x="159" y="31"/>
                </a:lnTo>
                <a:lnTo>
                  <a:pt x="159" y="35"/>
                </a:lnTo>
                <a:lnTo>
                  <a:pt x="159" y="35"/>
                </a:lnTo>
                <a:lnTo>
                  <a:pt x="159" y="35"/>
                </a:lnTo>
                <a:lnTo>
                  <a:pt x="161" y="35"/>
                </a:lnTo>
                <a:lnTo>
                  <a:pt x="163" y="33"/>
                </a:lnTo>
                <a:lnTo>
                  <a:pt x="166" y="33"/>
                </a:lnTo>
                <a:lnTo>
                  <a:pt x="168" y="31"/>
                </a:lnTo>
                <a:lnTo>
                  <a:pt x="173" y="31"/>
                </a:lnTo>
                <a:lnTo>
                  <a:pt x="177" y="28"/>
                </a:lnTo>
                <a:lnTo>
                  <a:pt x="184" y="28"/>
                </a:lnTo>
                <a:lnTo>
                  <a:pt x="189" y="26"/>
                </a:lnTo>
                <a:lnTo>
                  <a:pt x="194" y="26"/>
                </a:lnTo>
                <a:lnTo>
                  <a:pt x="201" y="26"/>
                </a:lnTo>
                <a:lnTo>
                  <a:pt x="208" y="26"/>
                </a:lnTo>
                <a:lnTo>
                  <a:pt x="212" y="26"/>
                </a:lnTo>
                <a:lnTo>
                  <a:pt x="219" y="26"/>
                </a:lnTo>
                <a:lnTo>
                  <a:pt x="224" y="28"/>
                </a:lnTo>
                <a:lnTo>
                  <a:pt x="231" y="31"/>
                </a:lnTo>
                <a:lnTo>
                  <a:pt x="236" y="31"/>
                </a:lnTo>
                <a:lnTo>
                  <a:pt x="240" y="33"/>
                </a:lnTo>
                <a:lnTo>
                  <a:pt x="245" y="35"/>
                </a:lnTo>
                <a:lnTo>
                  <a:pt x="247" y="38"/>
                </a:lnTo>
                <a:lnTo>
                  <a:pt x="254" y="42"/>
                </a:lnTo>
                <a:lnTo>
                  <a:pt x="256" y="47"/>
                </a:lnTo>
                <a:lnTo>
                  <a:pt x="256" y="49"/>
                </a:lnTo>
                <a:lnTo>
                  <a:pt x="259" y="54"/>
                </a:lnTo>
                <a:lnTo>
                  <a:pt x="259" y="56"/>
                </a:lnTo>
                <a:lnTo>
                  <a:pt x="259" y="59"/>
                </a:lnTo>
                <a:lnTo>
                  <a:pt x="259" y="63"/>
                </a:lnTo>
                <a:lnTo>
                  <a:pt x="261" y="68"/>
                </a:lnTo>
                <a:lnTo>
                  <a:pt x="261" y="72"/>
                </a:lnTo>
                <a:lnTo>
                  <a:pt x="261" y="77"/>
                </a:lnTo>
                <a:lnTo>
                  <a:pt x="261" y="82"/>
                </a:lnTo>
                <a:lnTo>
                  <a:pt x="261" y="86"/>
                </a:lnTo>
                <a:lnTo>
                  <a:pt x="259" y="91"/>
                </a:lnTo>
                <a:lnTo>
                  <a:pt x="259" y="96"/>
                </a:lnTo>
                <a:lnTo>
                  <a:pt x="256" y="100"/>
                </a:lnTo>
                <a:lnTo>
                  <a:pt x="254" y="103"/>
                </a:lnTo>
                <a:lnTo>
                  <a:pt x="252" y="107"/>
                </a:lnTo>
                <a:lnTo>
                  <a:pt x="249" y="112"/>
                </a:lnTo>
                <a:lnTo>
                  <a:pt x="247" y="114"/>
                </a:lnTo>
                <a:lnTo>
                  <a:pt x="245" y="119"/>
                </a:lnTo>
                <a:lnTo>
                  <a:pt x="240" y="121"/>
                </a:lnTo>
                <a:lnTo>
                  <a:pt x="240" y="124"/>
                </a:lnTo>
                <a:lnTo>
                  <a:pt x="236" y="126"/>
                </a:lnTo>
                <a:lnTo>
                  <a:pt x="236" y="128"/>
                </a:lnTo>
                <a:lnTo>
                  <a:pt x="238" y="128"/>
                </a:lnTo>
                <a:lnTo>
                  <a:pt x="240" y="128"/>
                </a:lnTo>
                <a:lnTo>
                  <a:pt x="242" y="131"/>
                </a:lnTo>
                <a:lnTo>
                  <a:pt x="247" y="133"/>
                </a:lnTo>
                <a:lnTo>
                  <a:pt x="249" y="138"/>
                </a:lnTo>
                <a:lnTo>
                  <a:pt x="252" y="140"/>
                </a:lnTo>
                <a:lnTo>
                  <a:pt x="252" y="142"/>
                </a:lnTo>
                <a:lnTo>
                  <a:pt x="254" y="145"/>
                </a:lnTo>
                <a:lnTo>
                  <a:pt x="254" y="149"/>
                </a:lnTo>
                <a:lnTo>
                  <a:pt x="256" y="154"/>
                </a:lnTo>
                <a:lnTo>
                  <a:pt x="256" y="159"/>
                </a:lnTo>
                <a:lnTo>
                  <a:pt x="256" y="161"/>
                </a:lnTo>
                <a:lnTo>
                  <a:pt x="256" y="166"/>
                </a:lnTo>
                <a:lnTo>
                  <a:pt x="256" y="170"/>
                </a:lnTo>
                <a:lnTo>
                  <a:pt x="256" y="175"/>
                </a:lnTo>
                <a:lnTo>
                  <a:pt x="256" y="177"/>
                </a:lnTo>
                <a:lnTo>
                  <a:pt x="259" y="182"/>
                </a:lnTo>
                <a:lnTo>
                  <a:pt x="256" y="184"/>
                </a:lnTo>
                <a:lnTo>
                  <a:pt x="256" y="189"/>
                </a:lnTo>
                <a:lnTo>
                  <a:pt x="256" y="191"/>
                </a:lnTo>
                <a:lnTo>
                  <a:pt x="256" y="193"/>
                </a:lnTo>
                <a:lnTo>
                  <a:pt x="254" y="198"/>
                </a:lnTo>
                <a:lnTo>
                  <a:pt x="249" y="205"/>
                </a:lnTo>
                <a:lnTo>
                  <a:pt x="247" y="207"/>
                </a:lnTo>
                <a:lnTo>
                  <a:pt x="242" y="212"/>
                </a:lnTo>
                <a:lnTo>
                  <a:pt x="238" y="217"/>
                </a:lnTo>
                <a:lnTo>
                  <a:pt x="233" y="221"/>
                </a:lnTo>
                <a:lnTo>
                  <a:pt x="226" y="224"/>
                </a:lnTo>
                <a:lnTo>
                  <a:pt x="222" y="228"/>
                </a:lnTo>
                <a:lnTo>
                  <a:pt x="219" y="228"/>
                </a:lnTo>
                <a:lnTo>
                  <a:pt x="219" y="231"/>
                </a:lnTo>
                <a:lnTo>
                  <a:pt x="219" y="231"/>
                </a:lnTo>
                <a:lnTo>
                  <a:pt x="222" y="235"/>
                </a:lnTo>
                <a:lnTo>
                  <a:pt x="222" y="238"/>
                </a:lnTo>
                <a:lnTo>
                  <a:pt x="222" y="240"/>
                </a:lnTo>
                <a:lnTo>
                  <a:pt x="222" y="242"/>
                </a:lnTo>
                <a:lnTo>
                  <a:pt x="224" y="247"/>
                </a:lnTo>
                <a:lnTo>
                  <a:pt x="224" y="249"/>
                </a:lnTo>
                <a:lnTo>
                  <a:pt x="224" y="254"/>
                </a:lnTo>
                <a:lnTo>
                  <a:pt x="224" y="259"/>
                </a:lnTo>
                <a:lnTo>
                  <a:pt x="226" y="261"/>
                </a:lnTo>
                <a:lnTo>
                  <a:pt x="224" y="266"/>
                </a:lnTo>
                <a:lnTo>
                  <a:pt x="224" y="270"/>
                </a:lnTo>
                <a:lnTo>
                  <a:pt x="224" y="273"/>
                </a:lnTo>
                <a:lnTo>
                  <a:pt x="224" y="277"/>
                </a:lnTo>
                <a:lnTo>
                  <a:pt x="222" y="284"/>
                </a:lnTo>
                <a:lnTo>
                  <a:pt x="217" y="289"/>
                </a:lnTo>
                <a:lnTo>
                  <a:pt x="212" y="294"/>
                </a:lnTo>
                <a:lnTo>
                  <a:pt x="208" y="298"/>
                </a:lnTo>
                <a:lnTo>
                  <a:pt x="205" y="301"/>
                </a:lnTo>
                <a:lnTo>
                  <a:pt x="201" y="303"/>
                </a:lnTo>
                <a:lnTo>
                  <a:pt x="198" y="305"/>
                </a:lnTo>
                <a:lnTo>
                  <a:pt x="196" y="307"/>
                </a:lnTo>
                <a:lnTo>
                  <a:pt x="191" y="310"/>
                </a:lnTo>
                <a:lnTo>
                  <a:pt x="187" y="312"/>
                </a:lnTo>
                <a:lnTo>
                  <a:pt x="184" y="314"/>
                </a:lnTo>
                <a:lnTo>
                  <a:pt x="180" y="317"/>
                </a:lnTo>
                <a:lnTo>
                  <a:pt x="175" y="317"/>
                </a:lnTo>
                <a:lnTo>
                  <a:pt x="168" y="319"/>
                </a:lnTo>
                <a:lnTo>
                  <a:pt x="163" y="321"/>
                </a:lnTo>
                <a:lnTo>
                  <a:pt x="156" y="324"/>
                </a:lnTo>
                <a:lnTo>
                  <a:pt x="154" y="324"/>
                </a:lnTo>
                <a:lnTo>
                  <a:pt x="152" y="324"/>
                </a:lnTo>
                <a:lnTo>
                  <a:pt x="147" y="324"/>
                </a:lnTo>
                <a:lnTo>
                  <a:pt x="145" y="326"/>
                </a:lnTo>
                <a:lnTo>
                  <a:pt x="138" y="326"/>
                </a:lnTo>
                <a:lnTo>
                  <a:pt x="131" y="328"/>
                </a:lnTo>
                <a:lnTo>
                  <a:pt x="126" y="328"/>
                </a:lnTo>
                <a:lnTo>
                  <a:pt x="119" y="328"/>
                </a:lnTo>
                <a:lnTo>
                  <a:pt x="114" y="328"/>
                </a:lnTo>
                <a:lnTo>
                  <a:pt x="110" y="328"/>
                </a:lnTo>
                <a:lnTo>
                  <a:pt x="105" y="328"/>
                </a:lnTo>
                <a:lnTo>
                  <a:pt x="101" y="328"/>
                </a:lnTo>
                <a:lnTo>
                  <a:pt x="98" y="326"/>
                </a:lnTo>
                <a:lnTo>
                  <a:pt x="96" y="326"/>
                </a:lnTo>
                <a:lnTo>
                  <a:pt x="94" y="326"/>
                </a:lnTo>
                <a:lnTo>
                  <a:pt x="89" y="324"/>
                </a:lnTo>
                <a:lnTo>
                  <a:pt x="84" y="321"/>
                </a:lnTo>
                <a:lnTo>
                  <a:pt x="80" y="319"/>
                </a:lnTo>
                <a:lnTo>
                  <a:pt x="75" y="317"/>
                </a:lnTo>
                <a:lnTo>
                  <a:pt x="70" y="317"/>
                </a:lnTo>
                <a:lnTo>
                  <a:pt x="68" y="314"/>
                </a:lnTo>
                <a:lnTo>
                  <a:pt x="63" y="314"/>
                </a:lnTo>
                <a:lnTo>
                  <a:pt x="61" y="312"/>
                </a:lnTo>
                <a:lnTo>
                  <a:pt x="56" y="310"/>
                </a:lnTo>
                <a:lnTo>
                  <a:pt x="54" y="310"/>
                </a:lnTo>
                <a:lnTo>
                  <a:pt x="49" y="307"/>
                </a:lnTo>
                <a:lnTo>
                  <a:pt x="45" y="307"/>
                </a:lnTo>
                <a:lnTo>
                  <a:pt x="42" y="305"/>
                </a:lnTo>
                <a:lnTo>
                  <a:pt x="38" y="303"/>
                </a:lnTo>
                <a:lnTo>
                  <a:pt x="33" y="303"/>
                </a:lnTo>
                <a:lnTo>
                  <a:pt x="31" y="301"/>
                </a:lnTo>
                <a:lnTo>
                  <a:pt x="28" y="301"/>
                </a:lnTo>
                <a:lnTo>
                  <a:pt x="24" y="298"/>
                </a:lnTo>
                <a:lnTo>
                  <a:pt x="21" y="298"/>
                </a:lnTo>
                <a:lnTo>
                  <a:pt x="17" y="296"/>
                </a:lnTo>
                <a:lnTo>
                  <a:pt x="12" y="296"/>
                </a:lnTo>
                <a:lnTo>
                  <a:pt x="10" y="294"/>
                </a:lnTo>
                <a:lnTo>
                  <a:pt x="10" y="294"/>
                </a:lnTo>
                <a:lnTo>
                  <a:pt x="3" y="268"/>
                </a:lnTo>
                <a:lnTo>
                  <a:pt x="3" y="268"/>
                </a:lnTo>
                <a:lnTo>
                  <a:pt x="5" y="270"/>
                </a:lnTo>
                <a:lnTo>
                  <a:pt x="10" y="273"/>
                </a:lnTo>
                <a:lnTo>
                  <a:pt x="17" y="275"/>
                </a:lnTo>
                <a:lnTo>
                  <a:pt x="19" y="275"/>
                </a:lnTo>
                <a:lnTo>
                  <a:pt x="21" y="277"/>
                </a:lnTo>
                <a:lnTo>
                  <a:pt x="26" y="280"/>
                </a:lnTo>
                <a:lnTo>
                  <a:pt x="31" y="280"/>
                </a:lnTo>
                <a:lnTo>
                  <a:pt x="35" y="282"/>
                </a:lnTo>
                <a:lnTo>
                  <a:pt x="40" y="284"/>
                </a:lnTo>
                <a:lnTo>
                  <a:pt x="45" y="287"/>
                </a:lnTo>
                <a:lnTo>
                  <a:pt x="49" y="289"/>
                </a:lnTo>
                <a:lnTo>
                  <a:pt x="54" y="289"/>
                </a:lnTo>
                <a:lnTo>
                  <a:pt x="59" y="291"/>
                </a:lnTo>
                <a:lnTo>
                  <a:pt x="63" y="294"/>
                </a:lnTo>
                <a:lnTo>
                  <a:pt x="68" y="296"/>
                </a:lnTo>
                <a:lnTo>
                  <a:pt x="73" y="296"/>
                </a:lnTo>
                <a:lnTo>
                  <a:pt x="80" y="298"/>
                </a:lnTo>
                <a:lnTo>
                  <a:pt x="84" y="298"/>
                </a:lnTo>
                <a:lnTo>
                  <a:pt x="89" y="301"/>
                </a:lnTo>
                <a:lnTo>
                  <a:pt x="94" y="301"/>
                </a:lnTo>
                <a:lnTo>
                  <a:pt x="98" y="303"/>
                </a:lnTo>
                <a:lnTo>
                  <a:pt x="103" y="303"/>
                </a:lnTo>
                <a:lnTo>
                  <a:pt x="108" y="303"/>
                </a:lnTo>
                <a:lnTo>
                  <a:pt x="112" y="303"/>
                </a:lnTo>
                <a:lnTo>
                  <a:pt x="117" y="305"/>
                </a:lnTo>
                <a:lnTo>
                  <a:pt x="119" y="305"/>
                </a:lnTo>
                <a:lnTo>
                  <a:pt x="124" y="305"/>
                </a:lnTo>
                <a:lnTo>
                  <a:pt x="128" y="303"/>
                </a:lnTo>
                <a:lnTo>
                  <a:pt x="135" y="303"/>
                </a:lnTo>
                <a:lnTo>
                  <a:pt x="142" y="301"/>
                </a:lnTo>
                <a:lnTo>
                  <a:pt x="147" y="298"/>
                </a:lnTo>
                <a:lnTo>
                  <a:pt x="154" y="296"/>
                </a:lnTo>
                <a:lnTo>
                  <a:pt x="159" y="296"/>
                </a:lnTo>
                <a:lnTo>
                  <a:pt x="163" y="294"/>
                </a:lnTo>
                <a:lnTo>
                  <a:pt x="170" y="294"/>
                </a:lnTo>
                <a:lnTo>
                  <a:pt x="173" y="291"/>
                </a:lnTo>
                <a:lnTo>
                  <a:pt x="177" y="289"/>
                </a:lnTo>
                <a:lnTo>
                  <a:pt x="180" y="287"/>
                </a:lnTo>
                <a:lnTo>
                  <a:pt x="184" y="284"/>
                </a:lnTo>
                <a:lnTo>
                  <a:pt x="187" y="280"/>
                </a:lnTo>
                <a:lnTo>
                  <a:pt x="189" y="277"/>
                </a:lnTo>
                <a:lnTo>
                  <a:pt x="191" y="275"/>
                </a:lnTo>
                <a:lnTo>
                  <a:pt x="191" y="270"/>
                </a:lnTo>
                <a:lnTo>
                  <a:pt x="191" y="268"/>
                </a:lnTo>
                <a:lnTo>
                  <a:pt x="194" y="263"/>
                </a:lnTo>
                <a:lnTo>
                  <a:pt x="194" y="261"/>
                </a:lnTo>
                <a:lnTo>
                  <a:pt x="194" y="259"/>
                </a:lnTo>
                <a:lnTo>
                  <a:pt x="191" y="252"/>
                </a:lnTo>
                <a:lnTo>
                  <a:pt x="191" y="249"/>
                </a:lnTo>
                <a:lnTo>
                  <a:pt x="189" y="245"/>
                </a:lnTo>
                <a:lnTo>
                  <a:pt x="189" y="242"/>
                </a:lnTo>
                <a:lnTo>
                  <a:pt x="189" y="242"/>
                </a:lnTo>
                <a:lnTo>
                  <a:pt x="187" y="242"/>
                </a:lnTo>
                <a:lnTo>
                  <a:pt x="182" y="245"/>
                </a:lnTo>
                <a:lnTo>
                  <a:pt x="177" y="247"/>
                </a:lnTo>
                <a:lnTo>
                  <a:pt x="173" y="249"/>
                </a:lnTo>
                <a:lnTo>
                  <a:pt x="166" y="252"/>
                </a:lnTo>
                <a:lnTo>
                  <a:pt x="163" y="252"/>
                </a:lnTo>
                <a:lnTo>
                  <a:pt x="159" y="249"/>
                </a:lnTo>
                <a:lnTo>
                  <a:pt x="161" y="245"/>
                </a:lnTo>
                <a:lnTo>
                  <a:pt x="163" y="240"/>
                </a:lnTo>
                <a:lnTo>
                  <a:pt x="166" y="238"/>
                </a:lnTo>
                <a:lnTo>
                  <a:pt x="168" y="235"/>
                </a:lnTo>
                <a:lnTo>
                  <a:pt x="173" y="231"/>
                </a:lnTo>
                <a:lnTo>
                  <a:pt x="177" y="228"/>
                </a:lnTo>
                <a:lnTo>
                  <a:pt x="182" y="226"/>
                </a:lnTo>
                <a:lnTo>
                  <a:pt x="187" y="221"/>
                </a:lnTo>
                <a:lnTo>
                  <a:pt x="191" y="219"/>
                </a:lnTo>
                <a:lnTo>
                  <a:pt x="196" y="217"/>
                </a:lnTo>
                <a:lnTo>
                  <a:pt x="201" y="214"/>
                </a:lnTo>
                <a:lnTo>
                  <a:pt x="205" y="210"/>
                </a:lnTo>
                <a:lnTo>
                  <a:pt x="210" y="207"/>
                </a:lnTo>
                <a:lnTo>
                  <a:pt x="215" y="205"/>
                </a:lnTo>
                <a:lnTo>
                  <a:pt x="217" y="203"/>
                </a:lnTo>
                <a:lnTo>
                  <a:pt x="219" y="200"/>
                </a:lnTo>
                <a:lnTo>
                  <a:pt x="222" y="200"/>
                </a:lnTo>
                <a:lnTo>
                  <a:pt x="222" y="196"/>
                </a:lnTo>
                <a:lnTo>
                  <a:pt x="222" y="193"/>
                </a:lnTo>
                <a:lnTo>
                  <a:pt x="219" y="189"/>
                </a:lnTo>
                <a:lnTo>
                  <a:pt x="219" y="186"/>
                </a:lnTo>
                <a:lnTo>
                  <a:pt x="217" y="182"/>
                </a:lnTo>
                <a:lnTo>
                  <a:pt x="217" y="177"/>
                </a:lnTo>
                <a:lnTo>
                  <a:pt x="215" y="173"/>
                </a:lnTo>
                <a:lnTo>
                  <a:pt x="212" y="170"/>
                </a:lnTo>
                <a:lnTo>
                  <a:pt x="210" y="166"/>
                </a:lnTo>
                <a:lnTo>
                  <a:pt x="210" y="161"/>
                </a:lnTo>
                <a:lnTo>
                  <a:pt x="208" y="159"/>
                </a:lnTo>
                <a:lnTo>
                  <a:pt x="205" y="156"/>
                </a:lnTo>
                <a:lnTo>
                  <a:pt x="203" y="152"/>
                </a:lnTo>
                <a:lnTo>
                  <a:pt x="203" y="149"/>
                </a:lnTo>
                <a:lnTo>
                  <a:pt x="201" y="152"/>
                </a:lnTo>
                <a:lnTo>
                  <a:pt x="198" y="154"/>
                </a:lnTo>
                <a:lnTo>
                  <a:pt x="194" y="159"/>
                </a:lnTo>
                <a:lnTo>
                  <a:pt x="187" y="163"/>
                </a:lnTo>
                <a:lnTo>
                  <a:pt x="182" y="166"/>
                </a:lnTo>
                <a:lnTo>
                  <a:pt x="177" y="166"/>
                </a:lnTo>
                <a:lnTo>
                  <a:pt x="173" y="166"/>
                </a:lnTo>
                <a:lnTo>
                  <a:pt x="173" y="161"/>
                </a:lnTo>
                <a:lnTo>
                  <a:pt x="173" y="159"/>
                </a:lnTo>
                <a:lnTo>
                  <a:pt x="173" y="154"/>
                </a:lnTo>
                <a:lnTo>
                  <a:pt x="175" y="152"/>
                </a:lnTo>
                <a:lnTo>
                  <a:pt x="177" y="149"/>
                </a:lnTo>
                <a:lnTo>
                  <a:pt x="177" y="145"/>
                </a:lnTo>
                <a:lnTo>
                  <a:pt x="180" y="140"/>
                </a:lnTo>
                <a:lnTo>
                  <a:pt x="182" y="138"/>
                </a:lnTo>
                <a:lnTo>
                  <a:pt x="187" y="133"/>
                </a:lnTo>
                <a:lnTo>
                  <a:pt x="189" y="131"/>
                </a:lnTo>
                <a:lnTo>
                  <a:pt x="191" y="126"/>
                </a:lnTo>
                <a:lnTo>
                  <a:pt x="196" y="124"/>
                </a:lnTo>
                <a:lnTo>
                  <a:pt x="198" y="119"/>
                </a:lnTo>
                <a:lnTo>
                  <a:pt x="203" y="112"/>
                </a:lnTo>
                <a:lnTo>
                  <a:pt x="208" y="107"/>
                </a:lnTo>
                <a:lnTo>
                  <a:pt x="210" y="105"/>
                </a:lnTo>
                <a:lnTo>
                  <a:pt x="210" y="100"/>
                </a:lnTo>
                <a:lnTo>
                  <a:pt x="212" y="98"/>
                </a:lnTo>
                <a:lnTo>
                  <a:pt x="212" y="93"/>
                </a:lnTo>
                <a:lnTo>
                  <a:pt x="212" y="91"/>
                </a:lnTo>
                <a:lnTo>
                  <a:pt x="215" y="86"/>
                </a:lnTo>
                <a:lnTo>
                  <a:pt x="215" y="84"/>
                </a:lnTo>
                <a:lnTo>
                  <a:pt x="215" y="79"/>
                </a:lnTo>
                <a:lnTo>
                  <a:pt x="215" y="75"/>
                </a:lnTo>
                <a:lnTo>
                  <a:pt x="212" y="72"/>
                </a:lnTo>
                <a:lnTo>
                  <a:pt x="212" y="68"/>
                </a:lnTo>
                <a:lnTo>
                  <a:pt x="212" y="66"/>
                </a:lnTo>
                <a:lnTo>
                  <a:pt x="208" y="61"/>
                </a:lnTo>
                <a:lnTo>
                  <a:pt x="203" y="59"/>
                </a:lnTo>
                <a:lnTo>
                  <a:pt x="201" y="59"/>
                </a:lnTo>
                <a:lnTo>
                  <a:pt x="194" y="59"/>
                </a:lnTo>
                <a:lnTo>
                  <a:pt x="191" y="59"/>
                </a:lnTo>
                <a:lnTo>
                  <a:pt x="187" y="59"/>
                </a:lnTo>
                <a:lnTo>
                  <a:pt x="184" y="59"/>
                </a:lnTo>
                <a:lnTo>
                  <a:pt x="180" y="61"/>
                </a:lnTo>
                <a:lnTo>
                  <a:pt x="175" y="61"/>
                </a:lnTo>
                <a:lnTo>
                  <a:pt x="170" y="63"/>
                </a:lnTo>
                <a:lnTo>
                  <a:pt x="166" y="66"/>
                </a:lnTo>
                <a:lnTo>
                  <a:pt x="163" y="66"/>
                </a:lnTo>
                <a:lnTo>
                  <a:pt x="156" y="68"/>
                </a:lnTo>
                <a:lnTo>
                  <a:pt x="152" y="70"/>
                </a:lnTo>
                <a:lnTo>
                  <a:pt x="147" y="70"/>
                </a:lnTo>
                <a:lnTo>
                  <a:pt x="142" y="72"/>
                </a:lnTo>
                <a:lnTo>
                  <a:pt x="138" y="72"/>
                </a:lnTo>
                <a:lnTo>
                  <a:pt x="133" y="75"/>
                </a:lnTo>
                <a:lnTo>
                  <a:pt x="128" y="75"/>
                </a:lnTo>
                <a:lnTo>
                  <a:pt x="124" y="77"/>
                </a:lnTo>
                <a:lnTo>
                  <a:pt x="119" y="77"/>
                </a:lnTo>
                <a:lnTo>
                  <a:pt x="117" y="79"/>
                </a:lnTo>
                <a:lnTo>
                  <a:pt x="112" y="79"/>
                </a:lnTo>
                <a:lnTo>
                  <a:pt x="110" y="82"/>
                </a:lnTo>
                <a:lnTo>
                  <a:pt x="105" y="82"/>
                </a:lnTo>
                <a:lnTo>
                  <a:pt x="103" y="82"/>
                </a:lnTo>
                <a:lnTo>
                  <a:pt x="101" y="82"/>
                </a:lnTo>
                <a:lnTo>
                  <a:pt x="98" y="82"/>
                </a:lnTo>
                <a:lnTo>
                  <a:pt x="96" y="79"/>
                </a:lnTo>
                <a:lnTo>
                  <a:pt x="94" y="79"/>
                </a:lnTo>
                <a:lnTo>
                  <a:pt x="96" y="75"/>
                </a:lnTo>
                <a:lnTo>
                  <a:pt x="101" y="68"/>
                </a:lnTo>
                <a:lnTo>
                  <a:pt x="105" y="63"/>
                </a:lnTo>
                <a:lnTo>
                  <a:pt x="110" y="61"/>
                </a:lnTo>
                <a:lnTo>
                  <a:pt x="114" y="56"/>
                </a:lnTo>
                <a:lnTo>
                  <a:pt x="121" y="54"/>
                </a:lnTo>
                <a:lnTo>
                  <a:pt x="124" y="52"/>
                </a:lnTo>
                <a:lnTo>
                  <a:pt x="126" y="52"/>
                </a:lnTo>
                <a:lnTo>
                  <a:pt x="126" y="49"/>
                </a:lnTo>
                <a:lnTo>
                  <a:pt x="124" y="47"/>
                </a:lnTo>
                <a:lnTo>
                  <a:pt x="121" y="45"/>
                </a:lnTo>
                <a:lnTo>
                  <a:pt x="119" y="42"/>
                </a:lnTo>
                <a:lnTo>
                  <a:pt x="114" y="38"/>
                </a:lnTo>
                <a:lnTo>
                  <a:pt x="110" y="35"/>
                </a:lnTo>
                <a:lnTo>
                  <a:pt x="105" y="35"/>
                </a:lnTo>
                <a:lnTo>
                  <a:pt x="101" y="38"/>
                </a:lnTo>
                <a:lnTo>
                  <a:pt x="96" y="38"/>
                </a:lnTo>
                <a:lnTo>
                  <a:pt x="94" y="40"/>
                </a:lnTo>
                <a:lnTo>
                  <a:pt x="89" y="42"/>
                </a:lnTo>
                <a:lnTo>
                  <a:pt x="87" y="45"/>
                </a:lnTo>
                <a:lnTo>
                  <a:pt x="82" y="47"/>
                </a:lnTo>
                <a:lnTo>
                  <a:pt x="80" y="49"/>
                </a:lnTo>
                <a:lnTo>
                  <a:pt x="75" y="54"/>
                </a:lnTo>
                <a:lnTo>
                  <a:pt x="70" y="56"/>
                </a:lnTo>
                <a:lnTo>
                  <a:pt x="66" y="59"/>
                </a:lnTo>
                <a:lnTo>
                  <a:pt x="63" y="61"/>
                </a:lnTo>
                <a:lnTo>
                  <a:pt x="59" y="66"/>
                </a:lnTo>
                <a:lnTo>
                  <a:pt x="54" y="70"/>
                </a:lnTo>
                <a:lnTo>
                  <a:pt x="49" y="72"/>
                </a:lnTo>
                <a:lnTo>
                  <a:pt x="47" y="75"/>
                </a:lnTo>
                <a:lnTo>
                  <a:pt x="42" y="79"/>
                </a:lnTo>
                <a:lnTo>
                  <a:pt x="40" y="82"/>
                </a:lnTo>
                <a:lnTo>
                  <a:pt x="35" y="84"/>
                </a:lnTo>
                <a:lnTo>
                  <a:pt x="33" y="89"/>
                </a:lnTo>
                <a:lnTo>
                  <a:pt x="28" y="91"/>
                </a:lnTo>
                <a:lnTo>
                  <a:pt x="26" y="93"/>
                </a:lnTo>
                <a:lnTo>
                  <a:pt x="19" y="98"/>
                </a:lnTo>
                <a:lnTo>
                  <a:pt x="17" y="103"/>
                </a:lnTo>
                <a:lnTo>
                  <a:pt x="14" y="105"/>
                </a:lnTo>
                <a:lnTo>
                  <a:pt x="14" y="105"/>
                </a:lnTo>
                <a:lnTo>
                  <a:pt x="0" y="82"/>
                </a:lnTo>
                <a:lnTo>
                  <a:pt x="0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6" name="Freeform 73"/>
          <p:cNvSpPr/>
          <p:nvPr/>
        </p:nvSpPr>
        <p:spPr bwMode="auto">
          <a:xfrm>
            <a:off x="1493838" y="4451350"/>
            <a:ext cx="1138237" cy="1041400"/>
          </a:xfrm>
          <a:custGeom>
            <a:avLst/>
            <a:gdLst>
              <a:gd name="T0" fmla="*/ 44 w 717"/>
              <a:gd name="T1" fmla="*/ 575 h 656"/>
              <a:gd name="T2" fmla="*/ 72 w 717"/>
              <a:gd name="T3" fmla="*/ 591 h 656"/>
              <a:gd name="T4" fmla="*/ 102 w 717"/>
              <a:gd name="T5" fmla="*/ 605 h 656"/>
              <a:gd name="T6" fmla="*/ 142 w 717"/>
              <a:gd name="T7" fmla="*/ 615 h 656"/>
              <a:gd name="T8" fmla="*/ 195 w 717"/>
              <a:gd name="T9" fmla="*/ 621 h 656"/>
              <a:gd name="T10" fmla="*/ 265 w 717"/>
              <a:gd name="T11" fmla="*/ 624 h 656"/>
              <a:gd name="T12" fmla="*/ 349 w 717"/>
              <a:gd name="T13" fmla="*/ 619 h 656"/>
              <a:gd name="T14" fmla="*/ 437 w 717"/>
              <a:gd name="T15" fmla="*/ 608 h 656"/>
              <a:gd name="T16" fmla="*/ 507 w 717"/>
              <a:gd name="T17" fmla="*/ 598 h 656"/>
              <a:gd name="T18" fmla="*/ 561 w 717"/>
              <a:gd name="T19" fmla="*/ 589 h 656"/>
              <a:gd name="T20" fmla="*/ 603 w 717"/>
              <a:gd name="T21" fmla="*/ 580 h 656"/>
              <a:gd name="T22" fmla="*/ 633 w 717"/>
              <a:gd name="T23" fmla="*/ 570 h 656"/>
              <a:gd name="T24" fmla="*/ 661 w 717"/>
              <a:gd name="T25" fmla="*/ 559 h 656"/>
              <a:gd name="T26" fmla="*/ 675 w 717"/>
              <a:gd name="T27" fmla="*/ 549 h 656"/>
              <a:gd name="T28" fmla="*/ 675 w 717"/>
              <a:gd name="T29" fmla="*/ 521 h 656"/>
              <a:gd name="T30" fmla="*/ 677 w 717"/>
              <a:gd name="T31" fmla="*/ 489 h 656"/>
              <a:gd name="T32" fmla="*/ 679 w 717"/>
              <a:gd name="T33" fmla="*/ 445 h 656"/>
              <a:gd name="T34" fmla="*/ 682 w 717"/>
              <a:gd name="T35" fmla="*/ 393 h 656"/>
              <a:gd name="T36" fmla="*/ 682 w 717"/>
              <a:gd name="T37" fmla="*/ 338 h 656"/>
              <a:gd name="T38" fmla="*/ 682 w 717"/>
              <a:gd name="T39" fmla="*/ 284 h 656"/>
              <a:gd name="T40" fmla="*/ 677 w 717"/>
              <a:gd name="T41" fmla="*/ 231 h 656"/>
              <a:gd name="T42" fmla="*/ 670 w 717"/>
              <a:gd name="T43" fmla="*/ 184 h 656"/>
              <a:gd name="T44" fmla="*/ 661 w 717"/>
              <a:gd name="T45" fmla="*/ 142 h 656"/>
              <a:gd name="T46" fmla="*/ 652 w 717"/>
              <a:gd name="T47" fmla="*/ 107 h 656"/>
              <a:gd name="T48" fmla="*/ 645 w 717"/>
              <a:gd name="T49" fmla="*/ 79 h 656"/>
              <a:gd name="T50" fmla="*/ 640 w 717"/>
              <a:gd name="T51" fmla="*/ 54 h 656"/>
              <a:gd name="T52" fmla="*/ 633 w 717"/>
              <a:gd name="T53" fmla="*/ 24 h 656"/>
              <a:gd name="T54" fmla="*/ 635 w 717"/>
              <a:gd name="T55" fmla="*/ 3 h 656"/>
              <a:gd name="T56" fmla="*/ 654 w 717"/>
              <a:gd name="T57" fmla="*/ 21 h 656"/>
              <a:gd name="T58" fmla="*/ 668 w 717"/>
              <a:gd name="T59" fmla="*/ 49 h 656"/>
              <a:gd name="T60" fmla="*/ 677 w 717"/>
              <a:gd name="T61" fmla="*/ 75 h 656"/>
              <a:gd name="T62" fmla="*/ 686 w 717"/>
              <a:gd name="T63" fmla="*/ 105 h 656"/>
              <a:gd name="T64" fmla="*/ 696 w 717"/>
              <a:gd name="T65" fmla="*/ 138 h 656"/>
              <a:gd name="T66" fmla="*/ 703 w 717"/>
              <a:gd name="T67" fmla="*/ 170 h 656"/>
              <a:gd name="T68" fmla="*/ 707 w 717"/>
              <a:gd name="T69" fmla="*/ 205 h 656"/>
              <a:gd name="T70" fmla="*/ 710 w 717"/>
              <a:gd name="T71" fmla="*/ 238 h 656"/>
              <a:gd name="T72" fmla="*/ 712 w 717"/>
              <a:gd name="T73" fmla="*/ 275 h 656"/>
              <a:gd name="T74" fmla="*/ 714 w 717"/>
              <a:gd name="T75" fmla="*/ 314 h 656"/>
              <a:gd name="T76" fmla="*/ 714 w 717"/>
              <a:gd name="T77" fmla="*/ 356 h 656"/>
              <a:gd name="T78" fmla="*/ 714 w 717"/>
              <a:gd name="T79" fmla="*/ 400 h 656"/>
              <a:gd name="T80" fmla="*/ 714 w 717"/>
              <a:gd name="T81" fmla="*/ 442 h 656"/>
              <a:gd name="T82" fmla="*/ 712 w 717"/>
              <a:gd name="T83" fmla="*/ 484 h 656"/>
              <a:gd name="T84" fmla="*/ 710 w 717"/>
              <a:gd name="T85" fmla="*/ 519 h 656"/>
              <a:gd name="T86" fmla="*/ 705 w 717"/>
              <a:gd name="T87" fmla="*/ 552 h 656"/>
              <a:gd name="T88" fmla="*/ 679 w 717"/>
              <a:gd name="T89" fmla="*/ 594 h 656"/>
              <a:gd name="T90" fmla="*/ 654 w 717"/>
              <a:gd name="T91" fmla="*/ 601 h 656"/>
              <a:gd name="T92" fmla="*/ 631 w 717"/>
              <a:gd name="T93" fmla="*/ 608 h 656"/>
              <a:gd name="T94" fmla="*/ 600 w 717"/>
              <a:gd name="T95" fmla="*/ 615 h 656"/>
              <a:gd name="T96" fmla="*/ 561 w 717"/>
              <a:gd name="T97" fmla="*/ 621 h 656"/>
              <a:gd name="T98" fmla="*/ 514 w 717"/>
              <a:gd name="T99" fmla="*/ 631 h 656"/>
              <a:gd name="T100" fmla="*/ 461 w 717"/>
              <a:gd name="T101" fmla="*/ 640 h 656"/>
              <a:gd name="T102" fmla="*/ 400 w 717"/>
              <a:gd name="T103" fmla="*/ 647 h 656"/>
              <a:gd name="T104" fmla="*/ 335 w 717"/>
              <a:gd name="T105" fmla="*/ 654 h 656"/>
              <a:gd name="T106" fmla="*/ 270 w 717"/>
              <a:gd name="T107" fmla="*/ 656 h 656"/>
              <a:gd name="T108" fmla="*/ 212 w 717"/>
              <a:gd name="T109" fmla="*/ 652 h 656"/>
              <a:gd name="T110" fmla="*/ 158 w 717"/>
              <a:gd name="T111" fmla="*/ 645 h 656"/>
              <a:gd name="T112" fmla="*/ 112 w 717"/>
              <a:gd name="T113" fmla="*/ 633 h 656"/>
              <a:gd name="T114" fmla="*/ 70 w 717"/>
              <a:gd name="T115" fmla="*/ 624 h 656"/>
              <a:gd name="T116" fmla="*/ 40 w 717"/>
              <a:gd name="T117" fmla="*/ 612 h 656"/>
              <a:gd name="T118" fmla="*/ 16 w 717"/>
              <a:gd name="T119" fmla="*/ 603 h 656"/>
              <a:gd name="T120" fmla="*/ 7 w 717"/>
              <a:gd name="T121" fmla="*/ 480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17" h="656">
                <a:moveTo>
                  <a:pt x="37" y="482"/>
                </a:moveTo>
                <a:lnTo>
                  <a:pt x="30" y="559"/>
                </a:lnTo>
                <a:lnTo>
                  <a:pt x="30" y="559"/>
                </a:lnTo>
                <a:lnTo>
                  <a:pt x="33" y="561"/>
                </a:lnTo>
                <a:lnTo>
                  <a:pt x="37" y="566"/>
                </a:lnTo>
                <a:lnTo>
                  <a:pt x="42" y="570"/>
                </a:lnTo>
                <a:lnTo>
                  <a:pt x="44" y="575"/>
                </a:lnTo>
                <a:lnTo>
                  <a:pt x="49" y="577"/>
                </a:lnTo>
                <a:lnTo>
                  <a:pt x="53" y="582"/>
                </a:lnTo>
                <a:lnTo>
                  <a:pt x="58" y="584"/>
                </a:lnTo>
                <a:lnTo>
                  <a:pt x="60" y="587"/>
                </a:lnTo>
                <a:lnTo>
                  <a:pt x="65" y="589"/>
                </a:lnTo>
                <a:lnTo>
                  <a:pt x="67" y="589"/>
                </a:lnTo>
                <a:lnTo>
                  <a:pt x="72" y="591"/>
                </a:lnTo>
                <a:lnTo>
                  <a:pt x="74" y="594"/>
                </a:lnTo>
                <a:lnTo>
                  <a:pt x="79" y="596"/>
                </a:lnTo>
                <a:lnTo>
                  <a:pt x="84" y="596"/>
                </a:lnTo>
                <a:lnTo>
                  <a:pt x="88" y="601"/>
                </a:lnTo>
                <a:lnTo>
                  <a:pt x="93" y="601"/>
                </a:lnTo>
                <a:lnTo>
                  <a:pt x="98" y="603"/>
                </a:lnTo>
                <a:lnTo>
                  <a:pt x="102" y="605"/>
                </a:lnTo>
                <a:lnTo>
                  <a:pt x="107" y="605"/>
                </a:lnTo>
                <a:lnTo>
                  <a:pt x="112" y="608"/>
                </a:lnTo>
                <a:lnTo>
                  <a:pt x="116" y="608"/>
                </a:lnTo>
                <a:lnTo>
                  <a:pt x="123" y="610"/>
                </a:lnTo>
                <a:lnTo>
                  <a:pt x="130" y="612"/>
                </a:lnTo>
                <a:lnTo>
                  <a:pt x="137" y="612"/>
                </a:lnTo>
                <a:lnTo>
                  <a:pt x="142" y="615"/>
                </a:lnTo>
                <a:lnTo>
                  <a:pt x="149" y="615"/>
                </a:lnTo>
                <a:lnTo>
                  <a:pt x="156" y="617"/>
                </a:lnTo>
                <a:lnTo>
                  <a:pt x="163" y="617"/>
                </a:lnTo>
                <a:lnTo>
                  <a:pt x="172" y="619"/>
                </a:lnTo>
                <a:lnTo>
                  <a:pt x="179" y="619"/>
                </a:lnTo>
                <a:lnTo>
                  <a:pt x="188" y="621"/>
                </a:lnTo>
                <a:lnTo>
                  <a:pt x="195" y="621"/>
                </a:lnTo>
                <a:lnTo>
                  <a:pt x="205" y="621"/>
                </a:lnTo>
                <a:lnTo>
                  <a:pt x="214" y="624"/>
                </a:lnTo>
                <a:lnTo>
                  <a:pt x="223" y="624"/>
                </a:lnTo>
                <a:lnTo>
                  <a:pt x="233" y="624"/>
                </a:lnTo>
                <a:lnTo>
                  <a:pt x="244" y="624"/>
                </a:lnTo>
                <a:lnTo>
                  <a:pt x="254" y="624"/>
                </a:lnTo>
                <a:lnTo>
                  <a:pt x="265" y="624"/>
                </a:lnTo>
                <a:lnTo>
                  <a:pt x="277" y="624"/>
                </a:lnTo>
                <a:lnTo>
                  <a:pt x="286" y="624"/>
                </a:lnTo>
                <a:lnTo>
                  <a:pt x="298" y="621"/>
                </a:lnTo>
                <a:lnTo>
                  <a:pt x="312" y="621"/>
                </a:lnTo>
                <a:lnTo>
                  <a:pt x="323" y="621"/>
                </a:lnTo>
                <a:lnTo>
                  <a:pt x="335" y="619"/>
                </a:lnTo>
                <a:lnTo>
                  <a:pt x="349" y="619"/>
                </a:lnTo>
                <a:lnTo>
                  <a:pt x="363" y="619"/>
                </a:lnTo>
                <a:lnTo>
                  <a:pt x="377" y="617"/>
                </a:lnTo>
                <a:lnTo>
                  <a:pt x="389" y="615"/>
                </a:lnTo>
                <a:lnTo>
                  <a:pt x="400" y="612"/>
                </a:lnTo>
                <a:lnTo>
                  <a:pt x="414" y="612"/>
                </a:lnTo>
                <a:lnTo>
                  <a:pt x="426" y="610"/>
                </a:lnTo>
                <a:lnTo>
                  <a:pt x="437" y="608"/>
                </a:lnTo>
                <a:lnTo>
                  <a:pt x="447" y="608"/>
                </a:lnTo>
                <a:lnTo>
                  <a:pt x="458" y="605"/>
                </a:lnTo>
                <a:lnTo>
                  <a:pt x="468" y="605"/>
                </a:lnTo>
                <a:lnTo>
                  <a:pt x="479" y="603"/>
                </a:lnTo>
                <a:lnTo>
                  <a:pt x="489" y="601"/>
                </a:lnTo>
                <a:lnTo>
                  <a:pt x="498" y="601"/>
                </a:lnTo>
                <a:lnTo>
                  <a:pt x="507" y="598"/>
                </a:lnTo>
                <a:lnTo>
                  <a:pt x="514" y="596"/>
                </a:lnTo>
                <a:lnTo>
                  <a:pt x="524" y="596"/>
                </a:lnTo>
                <a:lnTo>
                  <a:pt x="533" y="594"/>
                </a:lnTo>
                <a:lnTo>
                  <a:pt x="540" y="591"/>
                </a:lnTo>
                <a:lnTo>
                  <a:pt x="547" y="591"/>
                </a:lnTo>
                <a:lnTo>
                  <a:pt x="554" y="589"/>
                </a:lnTo>
                <a:lnTo>
                  <a:pt x="561" y="589"/>
                </a:lnTo>
                <a:lnTo>
                  <a:pt x="568" y="587"/>
                </a:lnTo>
                <a:lnTo>
                  <a:pt x="575" y="584"/>
                </a:lnTo>
                <a:lnTo>
                  <a:pt x="582" y="584"/>
                </a:lnTo>
                <a:lnTo>
                  <a:pt x="586" y="582"/>
                </a:lnTo>
                <a:lnTo>
                  <a:pt x="593" y="582"/>
                </a:lnTo>
                <a:lnTo>
                  <a:pt x="598" y="580"/>
                </a:lnTo>
                <a:lnTo>
                  <a:pt x="603" y="580"/>
                </a:lnTo>
                <a:lnTo>
                  <a:pt x="607" y="577"/>
                </a:lnTo>
                <a:lnTo>
                  <a:pt x="612" y="575"/>
                </a:lnTo>
                <a:lnTo>
                  <a:pt x="617" y="575"/>
                </a:lnTo>
                <a:lnTo>
                  <a:pt x="621" y="573"/>
                </a:lnTo>
                <a:lnTo>
                  <a:pt x="626" y="573"/>
                </a:lnTo>
                <a:lnTo>
                  <a:pt x="628" y="570"/>
                </a:lnTo>
                <a:lnTo>
                  <a:pt x="633" y="570"/>
                </a:lnTo>
                <a:lnTo>
                  <a:pt x="635" y="568"/>
                </a:lnTo>
                <a:lnTo>
                  <a:pt x="640" y="568"/>
                </a:lnTo>
                <a:lnTo>
                  <a:pt x="645" y="566"/>
                </a:lnTo>
                <a:lnTo>
                  <a:pt x="652" y="563"/>
                </a:lnTo>
                <a:lnTo>
                  <a:pt x="654" y="561"/>
                </a:lnTo>
                <a:lnTo>
                  <a:pt x="659" y="561"/>
                </a:lnTo>
                <a:lnTo>
                  <a:pt x="661" y="559"/>
                </a:lnTo>
                <a:lnTo>
                  <a:pt x="666" y="556"/>
                </a:lnTo>
                <a:lnTo>
                  <a:pt x="668" y="554"/>
                </a:lnTo>
                <a:lnTo>
                  <a:pt x="673" y="552"/>
                </a:lnTo>
                <a:lnTo>
                  <a:pt x="673" y="552"/>
                </a:lnTo>
                <a:lnTo>
                  <a:pt x="675" y="552"/>
                </a:lnTo>
                <a:lnTo>
                  <a:pt x="675" y="549"/>
                </a:lnTo>
                <a:lnTo>
                  <a:pt x="675" y="549"/>
                </a:lnTo>
                <a:lnTo>
                  <a:pt x="675" y="545"/>
                </a:lnTo>
                <a:lnTo>
                  <a:pt x="675" y="540"/>
                </a:lnTo>
                <a:lnTo>
                  <a:pt x="675" y="535"/>
                </a:lnTo>
                <a:lnTo>
                  <a:pt x="675" y="533"/>
                </a:lnTo>
                <a:lnTo>
                  <a:pt x="675" y="531"/>
                </a:lnTo>
                <a:lnTo>
                  <a:pt x="675" y="526"/>
                </a:lnTo>
                <a:lnTo>
                  <a:pt x="675" y="521"/>
                </a:lnTo>
                <a:lnTo>
                  <a:pt x="675" y="519"/>
                </a:lnTo>
                <a:lnTo>
                  <a:pt x="677" y="514"/>
                </a:lnTo>
                <a:lnTo>
                  <a:pt x="677" y="510"/>
                </a:lnTo>
                <a:lnTo>
                  <a:pt x="677" y="505"/>
                </a:lnTo>
                <a:lnTo>
                  <a:pt x="677" y="498"/>
                </a:lnTo>
                <a:lnTo>
                  <a:pt x="677" y="494"/>
                </a:lnTo>
                <a:lnTo>
                  <a:pt x="677" y="489"/>
                </a:lnTo>
                <a:lnTo>
                  <a:pt x="677" y="482"/>
                </a:lnTo>
                <a:lnTo>
                  <a:pt x="677" y="475"/>
                </a:lnTo>
                <a:lnTo>
                  <a:pt x="677" y="470"/>
                </a:lnTo>
                <a:lnTo>
                  <a:pt x="679" y="463"/>
                </a:lnTo>
                <a:lnTo>
                  <a:pt x="679" y="456"/>
                </a:lnTo>
                <a:lnTo>
                  <a:pt x="679" y="452"/>
                </a:lnTo>
                <a:lnTo>
                  <a:pt x="679" y="445"/>
                </a:lnTo>
                <a:lnTo>
                  <a:pt x="679" y="438"/>
                </a:lnTo>
                <a:lnTo>
                  <a:pt x="679" y="431"/>
                </a:lnTo>
                <a:lnTo>
                  <a:pt x="679" y="424"/>
                </a:lnTo>
                <a:lnTo>
                  <a:pt x="682" y="417"/>
                </a:lnTo>
                <a:lnTo>
                  <a:pt x="682" y="410"/>
                </a:lnTo>
                <a:lnTo>
                  <a:pt x="682" y="400"/>
                </a:lnTo>
                <a:lnTo>
                  <a:pt x="682" y="393"/>
                </a:lnTo>
                <a:lnTo>
                  <a:pt x="682" y="386"/>
                </a:lnTo>
                <a:lnTo>
                  <a:pt x="682" y="377"/>
                </a:lnTo>
                <a:lnTo>
                  <a:pt x="682" y="370"/>
                </a:lnTo>
                <a:lnTo>
                  <a:pt x="682" y="361"/>
                </a:lnTo>
                <a:lnTo>
                  <a:pt x="682" y="354"/>
                </a:lnTo>
                <a:lnTo>
                  <a:pt x="682" y="347"/>
                </a:lnTo>
                <a:lnTo>
                  <a:pt x="682" y="338"/>
                </a:lnTo>
                <a:lnTo>
                  <a:pt x="682" y="331"/>
                </a:lnTo>
                <a:lnTo>
                  <a:pt x="682" y="324"/>
                </a:lnTo>
                <a:lnTo>
                  <a:pt x="682" y="314"/>
                </a:lnTo>
                <a:lnTo>
                  <a:pt x="682" y="307"/>
                </a:lnTo>
                <a:lnTo>
                  <a:pt x="682" y="300"/>
                </a:lnTo>
                <a:lnTo>
                  <a:pt x="682" y="291"/>
                </a:lnTo>
                <a:lnTo>
                  <a:pt x="682" y="284"/>
                </a:lnTo>
                <a:lnTo>
                  <a:pt x="682" y="275"/>
                </a:lnTo>
                <a:lnTo>
                  <a:pt x="679" y="268"/>
                </a:lnTo>
                <a:lnTo>
                  <a:pt x="679" y="261"/>
                </a:lnTo>
                <a:lnTo>
                  <a:pt x="679" y="252"/>
                </a:lnTo>
                <a:lnTo>
                  <a:pt x="679" y="245"/>
                </a:lnTo>
                <a:lnTo>
                  <a:pt x="677" y="238"/>
                </a:lnTo>
                <a:lnTo>
                  <a:pt x="677" y="231"/>
                </a:lnTo>
                <a:lnTo>
                  <a:pt x="677" y="224"/>
                </a:lnTo>
                <a:lnTo>
                  <a:pt x="677" y="217"/>
                </a:lnTo>
                <a:lnTo>
                  <a:pt x="675" y="210"/>
                </a:lnTo>
                <a:lnTo>
                  <a:pt x="675" y="203"/>
                </a:lnTo>
                <a:lnTo>
                  <a:pt x="673" y="196"/>
                </a:lnTo>
                <a:lnTo>
                  <a:pt x="673" y="189"/>
                </a:lnTo>
                <a:lnTo>
                  <a:pt x="670" y="184"/>
                </a:lnTo>
                <a:lnTo>
                  <a:pt x="670" y="177"/>
                </a:lnTo>
                <a:lnTo>
                  <a:pt x="668" y="172"/>
                </a:lnTo>
                <a:lnTo>
                  <a:pt x="668" y="165"/>
                </a:lnTo>
                <a:lnTo>
                  <a:pt x="666" y="158"/>
                </a:lnTo>
                <a:lnTo>
                  <a:pt x="663" y="154"/>
                </a:lnTo>
                <a:lnTo>
                  <a:pt x="663" y="149"/>
                </a:lnTo>
                <a:lnTo>
                  <a:pt x="661" y="142"/>
                </a:lnTo>
                <a:lnTo>
                  <a:pt x="659" y="138"/>
                </a:lnTo>
                <a:lnTo>
                  <a:pt x="659" y="133"/>
                </a:lnTo>
                <a:lnTo>
                  <a:pt x="656" y="128"/>
                </a:lnTo>
                <a:lnTo>
                  <a:pt x="656" y="121"/>
                </a:lnTo>
                <a:lnTo>
                  <a:pt x="654" y="117"/>
                </a:lnTo>
                <a:lnTo>
                  <a:pt x="654" y="112"/>
                </a:lnTo>
                <a:lnTo>
                  <a:pt x="652" y="107"/>
                </a:lnTo>
                <a:lnTo>
                  <a:pt x="652" y="103"/>
                </a:lnTo>
                <a:lnTo>
                  <a:pt x="649" y="100"/>
                </a:lnTo>
                <a:lnTo>
                  <a:pt x="649" y="96"/>
                </a:lnTo>
                <a:lnTo>
                  <a:pt x="649" y="91"/>
                </a:lnTo>
                <a:lnTo>
                  <a:pt x="647" y="86"/>
                </a:lnTo>
                <a:lnTo>
                  <a:pt x="647" y="82"/>
                </a:lnTo>
                <a:lnTo>
                  <a:pt x="645" y="79"/>
                </a:lnTo>
                <a:lnTo>
                  <a:pt x="645" y="75"/>
                </a:lnTo>
                <a:lnTo>
                  <a:pt x="642" y="70"/>
                </a:lnTo>
                <a:lnTo>
                  <a:pt x="642" y="68"/>
                </a:lnTo>
                <a:lnTo>
                  <a:pt x="640" y="63"/>
                </a:lnTo>
                <a:lnTo>
                  <a:pt x="640" y="61"/>
                </a:lnTo>
                <a:lnTo>
                  <a:pt x="640" y="56"/>
                </a:lnTo>
                <a:lnTo>
                  <a:pt x="640" y="54"/>
                </a:lnTo>
                <a:lnTo>
                  <a:pt x="638" y="51"/>
                </a:lnTo>
                <a:lnTo>
                  <a:pt x="638" y="47"/>
                </a:lnTo>
                <a:lnTo>
                  <a:pt x="638" y="42"/>
                </a:lnTo>
                <a:lnTo>
                  <a:pt x="635" y="37"/>
                </a:lnTo>
                <a:lnTo>
                  <a:pt x="635" y="33"/>
                </a:lnTo>
                <a:lnTo>
                  <a:pt x="633" y="28"/>
                </a:lnTo>
                <a:lnTo>
                  <a:pt x="633" y="24"/>
                </a:lnTo>
                <a:lnTo>
                  <a:pt x="633" y="19"/>
                </a:lnTo>
                <a:lnTo>
                  <a:pt x="633" y="14"/>
                </a:lnTo>
                <a:lnTo>
                  <a:pt x="631" y="12"/>
                </a:lnTo>
                <a:lnTo>
                  <a:pt x="631" y="10"/>
                </a:lnTo>
                <a:lnTo>
                  <a:pt x="633" y="7"/>
                </a:lnTo>
                <a:lnTo>
                  <a:pt x="633" y="3"/>
                </a:lnTo>
                <a:lnTo>
                  <a:pt x="635" y="3"/>
                </a:lnTo>
                <a:lnTo>
                  <a:pt x="638" y="0"/>
                </a:lnTo>
                <a:lnTo>
                  <a:pt x="640" y="3"/>
                </a:lnTo>
                <a:lnTo>
                  <a:pt x="642" y="3"/>
                </a:lnTo>
                <a:lnTo>
                  <a:pt x="647" y="10"/>
                </a:lnTo>
                <a:lnTo>
                  <a:pt x="649" y="12"/>
                </a:lnTo>
                <a:lnTo>
                  <a:pt x="652" y="17"/>
                </a:lnTo>
                <a:lnTo>
                  <a:pt x="654" y="21"/>
                </a:lnTo>
                <a:lnTo>
                  <a:pt x="656" y="26"/>
                </a:lnTo>
                <a:lnTo>
                  <a:pt x="659" y="30"/>
                </a:lnTo>
                <a:lnTo>
                  <a:pt x="663" y="37"/>
                </a:lnTo>
                <a:lnTo>
                  <a:pt x="663" y="40"/>
                </a:lnTo>
                <a:lnTo>
                  <a:pt x="666" y="42"/>
                </a:lnTo>
                <a:lnTo>
                  <a:pt x="666" y="47"/>
                </a:lnTo>
                <a:lnTo>
                  <a:pt x="668" y="49"/>
                </a:lnTo>
                <a:lnTo>
                  <a:pt x="668" y="54"/>
                </a:lnTo>
                <a:lnTo>
                  <a:pt x="670" y="56"/>
                </a:lnTo>
                <a:lnTo>
                  <a:pt x="673" y="61"/>
                </a:lnTo>
                <a:lnTo>
                  <a:pt x="675" y="63"/>
                </a:lnTo>
                <a:lnTo>
                  <a:pt x="675" y="68"/>
                </a:lnTo>
                <a:lnTo>
                  <a:pt x="677" y="70"/>
                </a:lnTo>
                <a:lnTo>
                  <a:pt x="677" y="75"/>
                </a:lnTo>
                <a:lnTo>
                  <a:pt x="679" y="79"/>
                </a:lnTo>
                <a:lnTo>
                  <a:pt x="679" y="84"/>
                </a:lnTo>
                <a:lnTo>
                  <a:pt x="682" y="89"/>
                </a:lnTo>
                <a:lnTo>
                  <a:pt x="684" y="91"/>
                </a:lnTo>
                <a:lnTo>
                  <a:pt x="684" y="96"/>
                </a:lnTo>
                <a:lnTo>
                  <a:pt x="686" y="100"/>
                </a:lnTo>
                <a:lnTo>
                  <a:pt x="686" y="105"/>
                </a:lnTo>
                <a:lnTo>
                  <a:pt x="689" y="110"/>
                </a:lnTo>
                <a:lnTo>
                  <a:pt x="689" y="114"/>
                </a:lnTo>
                <a:lnTo>
                  <a:pt x="691" y="119"/>
                </a:lnTo>
                <a:lnTo>
                  <a:pt x="691" y="124"/>
                </a:lnTo>
                <a:lnTo>
                  <a:pt x="693" y="128"/>
                </a:lnTo>
                <a:lnTo>
                  <a:pt x="693" y="133"/>
                </a:lnTo>
                <a:lnTo>
                  <a:pt x="696" y="138"/>
                </a:lnTo>
                <a:lnTo>
                  <a:pt x="696" y="142"/>
                </a:lnTo>
                <a:lnTo>
                  <a:pt x="698" y="147"/>
                </a:lnTo>
                <a:lnTo>
                  <a:pt x="698" y="151"/>
                </a:lnTo>
                <a:lnTo>
                  <a:pt x="700" y="156"/>
                </a:lnTo>
                <a:lnTo>
                  <a:pt x="700" y="161"/>
                </a:lnTo>
                <a:lnTo>
                  <a:pt x="700" y="165"/>
                </a:lnTo>
                <a:lnTo>
                  <a:pt x="703" y="170"/>
                </a:lnTo>
                <a:lnTo>
                  <a:pt x="703" y="175"/>
                </a:lnTo>
                <a:lnTo>
                  <a:pt x="703" y="182"/>
                </a:lnTo>
                <a:lnTo>
                  <a:pt x="705" y="184"/>
                </a:lnTo>
                <a:lnTo>
                  <a:pt x="705" y="191"/>
                </a:lnTo>
                <a:lnTo>
                  <a:pt x="705" y="196"/>
                </a:lnTo>
                <a:lnTo>
                  <a:pt x="707" y="200"/>
                </a:lnTo>
                <a:lnTo>
                  <a:pt x="707" y="205"/>
                </a:lnTo>
                <a:lnTo>
                  <a:pt x="707" y="210"/>
                </a:lnTo>
                <a:lnTo>
                  <a:pt x="707" y="214"/>
                </a:lnTo>
                <a:lnTo>
                  <a:pt x="707" y="219"/>
                </a:lnTo>
                <a:lnTo>
                  <a:pt x="710" y="224"/>
                </a:lnTo>
                <a:lnTo>
                  <a:pt x="710" y="228"/>
                </a:lnTo>
                <a:lnTo>
                  <a:pt x="710" y="233"/>
                </a:lnTo>
                <a:lnTo>
                  <a:pt x="710" y="238"/>
                </a:lnTo>
                <a:lnTo>
                  <a:pt x="710" y="242"/>
                </a:lnTo>
                <a:lnTo>
                  <a:pt x="710" y="249"/>
                </a:lnTo>
                <a:lnTo>
                  <a:pt x="710" y="254"/>
                </a:lnTo>
                <a:lnTo>
                  <a:pt x="710" y="259"/>
                </a:lnTo>
                <a:lnTo>
                  <a:pt x="710" y="263"/>
                </a:lnTo>
                <a:lnTo>
                  <a:pt x="712" y="270"/>
                </a:lnTo>
                <a:lnTo>
                  <a:pt x="712" y="275"/>
                </a:lnTo>
                <a:lnTo>
                  <a:pt x="712" y="279"/>
                </a:lnTo>
                <a:lnTo>
                  <a:pt x="712" y="286"/>
                </a:lnTo>
                <a:lnTo>
                  <a:pt x="712" y="291"/>
                </a:lnTo>
                <a:lnTo>
                  <a:pt x="712" y="296"/>
                </a:lnTo>
                <a:lnTo>
                  <a:pt x="712" y="303"/>
                </a:lnTo>
                <a:lnTo>
                  <a:pt x="712" y="307"/>
                </a:lnTo>
                <a:lnTo>
                  <a:pt x="714" y="314"/>
                </a:lnTo>
                <a:lnTo>
                  <a:pt x="714" y="321"/>
                </a:lnTo>
                <a:lnTo>
                  <a:pt x="714" y="326"/>
                </a:lnTo>
                <a:lnTo>
                  <a:pt x="714" y="333"/>
                </a:lnTo>
                <a:lnTo>
                  <a:pt x="714" y="340"/>
                </a:lnTo>
                <a:lnTo>
                  <a:pt x="714" y="345"/>
                </a:lnTo>
                <a:lnTo>
                  <a:pt x="714" y="352"/>
                </a:lnTo>
                <a:lnTo>
                  <a:pt x="714" y="356"/>
                </a:lnTo>
                <a:lnTo>
                  <a:pt x="714" y="363"/>
                </a:lnTo>
                <a:lnTo>
                  <a:pt x="714" y="370"/>
                </a:lnTo>
                <a:lnTo>
                  <a:pt x="714" y="377"/>
                </a:lnTo>
                <a:lnTo>
                  <a:pt x="714" y="382"/>
                </a:lnTo>
                <a:lnTo>
                  <a:pt x="714" y="389"/>
                </a:lnTo>
                <a:lnTo>
                  <a:pt x="714" y="393"/>
                </a:lnTo>
                <a:lnTo>
                  <a:pt x="714" y="400"/>
                </a:lnTo>
                <a:lnTo>
                  <a:pt x="714" y="407"/>
                </a:lnTo>
                <a:lnTo>
                  <a:pt x="717" y="414"/>
                </a:lnTo>
                <a:lnTo>
                  <a:pt x="714" y="419"/>
                </a:lnTo>
                <a:lnTo>
                  <a:pt x="714" y="426"/>
                </a:lnTo>
                <a:lnTo>
                  <a:pt x="714" y="431"/>
                </a:lnTo>
                <a:lnTo>
                  <a:pt x="714" y="438"/>
                </a:lnTo>
                <a:lnTo>
                  <a:pt x="714" y="442"/>
                </a:lnTo>
                <a:lnTo>
                  <a:pt x="714" y="449"/>
                </a:lnTo>
                <a:lnTo>
                  <a:pt x="714" y="454"/>
                </a:lnTo>
                <a:lnTo>
                  <a:pt x="714" y="461"/>
                </a:lnTo>
                <a:lnTo>
                  <a:pt x="714" y="466"/>
                </a:lnTo>
                <a:lnTo>
                  <a:pt x="714" y="473"/>
                </a:lnTo>
                <a:lnTo>
                  <a:pt x="712" y="477"/>
                </a:lnTo>
                <a:lnTo>
                  <a:pt x="712" y="484"/>
                </a:lnTo>
                <a:lnTo>
                  <a:pt x="712" y="489"/>
                </a:lnTo>
                <a:lnTo>
                  <a:pt x="712" y="496"/>
                </a:lnTo>
                <a:lnTo>
                  <a:pt x="712" y="500"/>
                </a:lnTo>
                <a:lnTo>
                  <a:pt x="712" y="505"/>
                </a:lnTo>
                <a:lnTo>
                  <a:pt x="710" y="510"/>
                </a:lnTo>
                <a:lnTo>
                  <a:pt x="710" y="514"/>
                </a:lnTo>
                <a:lnTo>
                  <a:pt x="710" y="519"/>
                </a:lnTo>
                <a:lnTo>
                  <a:pt x="710" y="526"/>
                </a:lnTo>
                <a:lnTo>
                  <a:pt x="707" y="528"/>
                </a:lnTo>
                <a:lnTo>
                  <a:pt x="707" y="535"/>
                </a:lnTo>
                <a:lnTo>
                  <a:pt x="707" y="538"/>
                </a:lnTo>
                <a:lnTo>
                  <a:pt x="705" y="542"/>
                </a:lnTo>
                <a:lnTo>
                  <a:pt x="705" y="547"/>
                </a:lnTo>
                <a:lnTo>
                  <a:pt x="705" y="552"/>
                </a:lnTo>
                <a:lnTo>
                  <a:pt x="703" y="556"/>
                </a:lnTo>
                <a:lnTo>
                  <a:pt x="703" y="559"/>
                </a:lnTo>
                <a:lnTo>
                  <a:pt x="700" y="563"/>
                </a:lnTo>
                <a:lnTo>
                  <a:pt x="700" y="566"/>
                </a:lnTo>
                <a:lnTo>
                  <a:pt x="698" y="570"/>
                </a:lnTo>
                <a:lnTo>
                  <a:pt x="698" y="573"/>
                </a:lnTo>
                <a:lnTo>
                  <a:pt x="679" y="594"/>
                </a:lnTo>
                <a:lnTo>
                  <a:pt x="677" y="594"/>
                </a:lnTo>
                <a:lnTo>
                  <a:pt x="675" y="594"/>
                </a:lnTo>
                <a:lnTo>
                  <a:pt x="670" y="596"/>
                </a:lnTo>
                <a:lnTo>
                  <a:pt x="668" y="596"/>
                </a:lnTo>
                <a:lnTo>
                  <a:pt x="663" y="598"/>
                </a:lnTo>
                <a:lnTo>
                  <a:pt x="659" y="601"/>
                </a:lnTo>
                <a:lnTo>
                  <a:pt x="654" y="601"/>
                </a:lnTo>
                <a:lnTo>
                  <a:pt x="652" y="601"/>
                </a:lnTo>
                <a:lnTo>
                  <a:pt x="649" y="603"/>
                </a:lnTo>
                <a:lnTo>
                  <a:pt x="645" y="603"/>
                </a:lnTo>
                <a:lnTo>
                  <a:pt x="642" y="603"/>
                </a:lnTo>
                <a:lnTo>
                  <a:pt x="638" y="605"/>
                </a:lnTo>
                <a:lnTo>
                  <a:pt x="635" y="605"/>
                </a:lnTo>
                <a:lnTo>
                  <a:pt x="631" y="608"/>
                </a:lnTo>
                <a:lnTo>
                  <a:pt x="626" y="608"/>
                </a:lnTo>
                <a:lnTo>
                  <a:pt x="624" y="608"/>
                </a:lnTo>
                <a:lnTo>
                  <a:pt x="619" y="610"/>
                </a:lnTo>
                <a:lnTo>
                  <a:pt x="614" y="610"/>
                </a:lnTo>
                <a:lnTo>
                  <a:pt x="610" y="612"/>
                </a:lnTo>
                <a:lnTo>
                  <a:pt x="605" y="612"/>
                </a:lnTo>
                <a:lnTo>
                  <a:pt x="600" y="615"/>
                </a:lnTo>
                <a:lnTo>
                  <a:pt x="596" y="617"/>
                </a:lnTo>
                <a:lnTo>
                  <a:pt x="589" y="617"/>
                </a:lnTo>
                <a:lnTo>
                  <a:pt x="584" y="617"/>
                </a:lnTo>
                <a:lnTo>
                  <a:pt x="577" y="619"/>
                </a:lnTo>
                <a:lnTo>
                  <a:pt x="572" y="619"/>
                </a:lnTo>
                <a:lnTo>
                  <a:pt x="565" y="621"/>
                </a:lnTo>
                <a:lnTo>
                  <a:pt x="561" y="621"/>
                </a:lnTo>
                <a:lnTo>
                  <a:pt x="554" y="624"/>
                </a:lnTo>
                <a:lnTo>
                  <a:pt x="549" y="626"/>
                </a:lnTo>
                <a:lnTo>
                  <a:pt x="540" y="626"/>
                </a:lnTo>
                <a:lnTo>
                  <a:pt x="535" y="626"/>
                </a:lnTo>
                <a:lnTo>
                  <a:pt x="528" y="628"/>
                </a:lnTo>
                <a:lnTo>
                  <a:pt x="521" y="631"/>
                </a:lnTo>
                <a:lnTo>
                  <a:pt x="514" y="631"/>
                </a:lnTo>
                <a:lnTo>
                  <a:pt x="507" y="633"/>
                </a:lnTo>
                <a:lnTo>
                  <a:pt x="500" y="633"/>
                </a:lnTo>
                <a:lnTo>
                  <a:pt x="493" y="635"/>
                </a:lnTo>
                <a:lnTo>
                  <a:pt x="484" y="635"/>
                </a:lnTo>
                <a:lnTo>
                  <a:pt x="477" y="638"/>
                </a:lnTo>
                <a:lnTo>
                  <a:pt x="468" y="638"/>
                </a:lnTo>
                <a:lnTo>
                  <a:pt x="461" y="640"/>
                </a:lnTo>
                <a:lnTo>
                  <a:pt x="451" y="640"/>
                </a:lnTo>
                <a:lnTo>
                  <a:pt x="444" y="642"/>
                </a:lnTo>
                <a:lnTo>
                  <a:pt x="435" y="642"/>
                </a:lnTo>
                <a:lnTo>
                  <a:pt x="428" y="645"/>
                </a:lnTo>
                <a:lnTo>
                  <a:pt x="419" y="645"/>
                </a:lnTo>
                <a:lnTo>
                  <a:pt x="410" y="647"/>
                </a:lnTo>
                <a:lnTo>
                  <a:pt x="400" y="647"/>
                </a:lnTo>
                <a:lnTo>
                  <a:pt x="391" y="649"/>
                </a:lnTo>
                <a:lnTo>
                  <a:pt x="382" y="649"/>
                </a:lnTo>
                <a:lnTo>
                  <a:pt x="372" y="652"/>
                </a:lnTo>
                <a:lnTo>
                  <a:pt x="363" y="652"/>
                </a:lnTo>
                <a:lnTo>
                  <a:pt x="354" y="654"/>
                </a:lnTo>
                <a:lnTo>
                  <a:pt x="344" y="654"/>
                </a:lnTo>
                <a:lnTo>
                  <a:pt x="335" y="654"/>
                </a:lnTo>
                <a:lnTo>
                  <a:pt x="323" y="654"/>
                </a:lnTo>
                <a:lnTo>
                  <a:pt x="316" y="656"/>
                </a:lnTo>
                <a:lnTo>
                  <a:pt x="305" y="656"/>
                </a:lnTo>
                <a:lnTo>
                  <a:pt x="298" y="656"/>
                </a:lnTo>
                <a:lnTo>
                  <a:pt x="289" y="656"/>
                </a:lnTo>
                <a:lnTo>
                  <a:pt x="279" y="656"/>
                </a:lnTo>
                <a:lnTo>
                  <a:pt x="270" y="656"/>
                </a:lnTo>
                <a:lnTo>
                  <a:pt x="261" y="654"/>
                </a:lnTo>
                <a:lnTo>
                  <a:pt x="251" y="654"/>
                </a:lnTo>
                <a:lnTo>
                  <a:pt x="244" y="654"/>
                </a:lnTo>
                <a:lnTo>
                  <a:pt x="235" y="654"/>
                </a:lnTo>
                <a:lnTo>
                  <a:pt x="228" y="654"/>
                </a:lnTo>
                <a:lnTo>
                  <a:pt x="219" y="654"/>
                </a:lnTo>
                <a:lnTo>
                  <a:pt x="212" y="652"/>
                </a:lnTo>
                <a:lnTo>
                  <a:pt x="202" y="652"/>
                </a:lnTo>
                <a:lnTo>
                  <a:pt x="195" y="649"/>
                </a:lnTo>
                <a:lnTo>
                  <a:pt x="186" y="649"/>
                </a:lnTo>
                <a:lnTo>
                  <a:pt x="179" y="647"/>
                </a:lnTo>
                <a:lnTo>
                  <a:pt x="172" y="647"/>
                </a:lnTo>
                <a:lnTo>
                  <a:pt x="165" y="645"/>
                </a:lnTo>
                <a:lnTo>
                  <a:pt x="158" y="645"/>
                </a:lnTo>
                <a:lnTo>
                  <a:pt x="151" y="642"/>
                </a:lnTo>
                <a:lnTo>
                  <a:pt x="144" y="640"/>
                </a:lnTo>
                <a:lnTo>
                  <a:pt x="137" y="640"/>
                </a:lnTo>
                <a:lnTo>
                  <a:pt x="130" y="638"/>
                </a:lnTo>
                <a:lnTo>
                  <a:pt x="123" y="638"/>
                </a:lnTo>
                <a:lnTo>
                  <a:pt x="116" y="635"/>
                </a:lnTo>
                <a:lnTo>
                  <a:pt x="112" y="633"/>
                </a:lnTo>
                <a:lnTo>
                  <a:pt x="105" y="633"/>
                </a:lnTo>
                <a:lnTo>
                  <a:pt x="100" y="631"/>
                </a:lnTo>
                <a:lnTo>
                  <a:pt x="93" y="628"/>
                </a:lnTo>
                <a:lnTo>
                  <a:pt x="86" y="628"/>
                </a:lnTo>
                <a:lnTo>
                  <a:pt x="81" y="626"/>
                </a:lnTo>
                <a:lnTo>
                  <a:pt x="77" y="624"/>
                </a:lnTo>
                <a:lnTo>
                  <a:pt x="70" y="624"/>
                </a:lnTo>
                <a:lnTo>
                  <a:pt x="65" y="621"/>
                </a:lnTo>
                <a:lnTo>
                  <a:pt x="60" y="619"/>
                </a:lnTo>
                <a:lnTo>
                  <a:pt x="56" y="619"/>
                </a:lnTo>
                <a:lnTo>
                  <a:pt x="51" y="617"/>
                </a:lnTo>
                <a:lnTo>
                  <a:pt x="46" y="615"/>
                </a:lnTo>
                <a:lnTo>
                  <a:pt x="42" y="615"/>
                </a:lnTo>
                <a:lnTo>
                  <a:pt x="40" y="612"/>
                </a:lnTo>
                <a:lnTo>
                  <a:pt x="35" y="610"/>
                </a:lnTo>
                <a:lnTo>
                  <a:pt x="33" y="610"/>
                </a:lnTo>
                <a:lnTo>
                  <a:pt x="28" y="608"/>
                </a:lnTo>
                <a:lnTo>
                  <a:pt x="26" y="608"/>
                </a:lnTo>
                <a:lnTo>
                  <a:pt x="23" y="605"/>
                </a:lnTo>
                <a:lnTo>
                  <a:pt x="19" y="605"/>
                </a:lnTo>
                <a:lnTo>
                  <a:pt x="16" y="603"/>
                </a:lnTo>
                <a:lnTo>
                  <a:pt x="14" y="603"/>
                </a:lnTo>
                <a:lnTo>
                  <a:pt x="9" y="601"/>
                </a:lnTo>
                <a:lnTo>
                  <a:pt x="7" y="598"/>
                </a:lnTo>
                <a:lnTo>
                  <a:pt x="2" y="596"/>
                </a:lnTo>
                <a:lnTo>
                  <a:pt x="0" y="596"/>
                </a:lnTo>
                <a:lnTo>
                  <a:pt x="0" y="596"/>
                </a:lnTo>
                <a:lnTo>
                  <a:pt x="7" y="480"/>
                </a:lnTo>
                <a:lnTo>
                  <a:pt x="37" y="482"/>
                </a:lnTo>
                <a:lnTo>
                  <a:pt x="37" y="4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7" name="Freeform 74"/>
          <p:cNvSpPr/>
          <p:nvPr/>
        </p:nvSpPr>
        <p:spPr bwMode="auto">
          <a:xfrm>
            <a:off x="2328863" y="4133850"/>
            <a:ext cx="631825" cy="347663"/>
          </a:xfrm>
          <a:custGeom>
            <a:avLst/>
            <a:gdLst>
              <a:gd name="T0" fmla="*/ 9 w 398"/>
              <a:gd name="T1" fmla="*/ 28 h 219"/>
              <a:gd name="T2" fmla="*/ 28 w 398"/>
              <a:gd name="T3" fmla="*/ 33 h 219"/>
              <a:gd name="T4" fmla="*/ 49 w 398"/>
              <a:gd name="T5" fmla="*/ 47 h 219"/>
              <a:gd name="T6" fmla="*/ 70 w 398"/>
              <a:gd name="T7" fmla="*/ 61 h 219"/>
              <a:gd name="T8" fmla="*/ 79 w 398"/>
              <a:gd name="T9" fmla="*/ 75 h 219"/>
              <a:gd name="T10" fmla="*/ 88 w 398"/>
              <a:gd name="T11" fmla="*/ 89 h 219"/>
              <a:gd name="T12" fmla="*/ 95 w 398"/>
              <a:gd name="T13" fmla="*/ 105 h 219"/>
              <a:gd name="T14" fmla="*/ 107 w 398"/>
              <a:gd name="T15" fmla="*/ 121 h 219"/>
              <a:gd name="T16" fmla="*/ 119 w 398"/>
              <a:gd name="T17" fmla="*/ 137 h 219"/>
              <a:gd name="T18" fmla="*/ 133 w 398"/>
              <a:gd name="T19" fmla="*/ 156 h 219"/>
              <a:gd name="T20" fmla="*/ 151 w 398"/>
              <a:gd name="T21" fmla="*/ 170 h 219"/>
              <a:gd name="T22" fmla="*/ 167 w 398"/>
              <a:gd name="T23" fmla="*/ 177 h 219"/>
              <a:gd name="T24" fmla="*/ 179 w 398"/>
              <a:gd name="T25" fmla="*/ 182 h 219"/>
              <a:gd name="T26" fmla="*/ 193 w 398"/>
              <a:gd name="T27" fmla="*/ 186 h 219"/>
              <a:gd name="T28" fmla="*/ 209 w 398"/>
              <a:gd name="T29" fmla="*/ 191 h 219"/>
              <a:gd name="T30" fmla="*/ 226 w 398"/>
              <a:gd name="T31" fmla="*/ 196 h 219"/>
              <a:gd name="T32" fmla="*/ 242 w 398"/>
              <a:gd name="T33" fmla="*/ 200 h 219"/>
              <a:gd name="T34" fmla="*/ 258 w 398"/>
              <a:gd name="T35" fmla="*/ 203 h 219"/>
              <a:gd name="T36" fmla="*/ 275 w 398"/>
              <a:gd name="T37" fmla="*/ 205 h 219"/>
              <a:gd name="T38" fmla="*/ 293 w 398"/>
              <a:gd name="T39" fmla="*/ 210 h 219"/>
              <a:gd name="T40" fmla="*/ 309 w 398"/>
              <a:gd name="T41" fmla="*/ 212 h 219"/>
              <a:gd name="T42" fmla="*/ 323 w 398"/>
              <a:gd name="T43" fmla="*/ 214 h 219"/>
              <a:gd name="T44" fmla="*/ 337 w 398"/>
              <a:gd name="T45" fmla="*/ 214 h 219"/>
              <a:gd name="T46" fmla="*/ 356 w 398"/>
              <a:gd name="T47" fmla="*/ 217 h 219"/>
              <a:gd name="T48" fmla="*/ 372 w 398"/>
              <a:gd name="T49" fmla="*/ 219 h 219"/>
              <a:gd name="T50" fmla="*/ 393 w 398"/>
              <a:gd name="T51" fmla="*/ 189 h 219"/>
              <a:gd name="T52" fmla="*/ 377 w 398"/>
              <a:gd name="T53" fmla="*/ 186 h 219"/>
              <a:gd name="T54" fmla="*/ 365 w 398"/>
              <a:gd name="T55" fmla="*/ 184 h 219"/>
              <a:gd name="T56" fmla="*/ 349 w 398"/>
              <a:gd name="T57" fmla="*/ 182 h 219"/>
              <a:gd name="T58" fmla="*/ 333 w 398"/>
              <a:gd name="T59" fmla="*/ 179 h 219"/>
              <a:gd name="T60" fmla="*/ 312 w 398"/>
              <a:gd name="T61" fmla="*/ 177 h 219"/>
              <a:gd name="T62" fmla="*/ 293 w 398"/>
              <a:gd name="T63" fmla="*/ 175 h 219"/>
              <a:gd name="T64" fmla="*/ 272 w 398"/>
              <a:gd name="T65" fmla="*/ 170 h 219"/>
              <a:gd name="T66" fmla="*/ 251 w 398"/>
              <a:gd name="T67" fmla="*/ 165 h 219"/>
              <a:gd name="T68" fmla="*/ 233 w 398"/>
              <a:gd name="T69" fmla="*/ 163 h 219"/>
              <a:gd name="T70" fmla="*/ 214 w 398"/>
              <a:gd name="T71" fmla="*/ 158 h 219"/>
              <a:gd name="T72" fmla="*/ 198 w 398"/>
              <a:gd name="T73" fmla="*/ 154 h 219"/>
              <a:gd name="T74" fmla="*/ 184 w 398"/>
              <a:gd name="T75" fmla="*/ 149 h 219"/>
              <a:gd name="T76" fmla="*/ 172 w 398"/>
              <a:gd name="T77" fmla="*/ 144 h 219"/>
              <a:gd name="T78" fmla="*/ 156 w 398"/>
              <a:gd name="T79" fmla="*/ 133 h 219"/>
              <a:gd name="T80" fmla="*/ 142 w 398"/>
              <a:gd name="T81" fmla="*/ 121 h 219"/>
              <a:gd name="T82" fmla="*/ 130 w 398"/>
              <a:gd name="T83" fmla="*/ 107 h 219"/>
              <a:gd name="T84" fmla="*/ 121 w 398"/>
              <a:gd name="T85" fmla="*/ 93 h 219"/>
              <a:gd name="T86" fmla="*/ 112 w 398"/>
              <a:gd name="T87" fmla="*/ 79 h 219"/>
              <a:gd name="T88" fmla="*/ 105 w 398"/>
              <a:gd name="T89" fmla="*/ 65 h 219"/>
              <a:gd name="T90" fmla="*/ 95 w 398"/>
              <a:gd name="T91" fmla="*/ 49 h 219"/>
              <a:gd name="T92" fmla="*/ 81 w 398"/>
              <a:gd name="T93" fmla="*/ 35 h 219"/>
              <a:gd name="T94" fmla="*/ 63 w 398"/>
              <a:gd name="T95" fmla="*/ 21 h 219"/>
              <a:gd name="T96" fmla="*/ 44 w 398"/>
              <a:gd name="T97" fmla="*/ 9 h 219"/>
              <a:gd name="T98" fmla="*/ 30 w 398"/>
              <a:gd name="T99" fmla="*/ 2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98" h="219">
                <a:moveTo>
                  <a:pt x="0" y="26"/>
                </a:moveTo>
                <a:lnTo>
                  <a:pt x="2" y="26"/>
                </a:lnTo>
                <a:lnTo>
                  <a:pt x="7" y="28"/>
                </a:lnTo>
                <a:lnTo>
                  <a:pt x="9" y="28"/>
                </a:lnTo>
                <a:lnTo>
                  <a:pt x="12" y="28"/>
                </a:lnTo>
                <a:lnTo>
                  <a:pt x="16" y="30"/>
                </a:lnTo>
                <a:lnTo>
                  <a:pt x="23" y="33"/>
                </a:lnTo>
                <a:lnTo>
                  <a:pt x="28" y="33"/>
                </a:lnTo>
                <a:lnTo>
                  <a:pt x="32" y="35"/>
                </a:lnTo>
                <a:lnTo>
                  <a:pt x="37" y="40"/>
                </a:lnTo>
                <a:lnTo>
                  <a:pt x="44" y="42"/>
                </a:lnTo>
                <a:lnTo>
                  <a:pt x="49" y="47"/>
                </a:lnTo>
                <a:lnTo>
                  <a:pt x="56" y="49"/>
                </a:lnTo>
                <a:lnTo>
                  <a:pt x="60" y="54"/>
                </a:lnTo>
                <a:lnTo>
                  <a:pt x="67" y="58"/>
                </a:lnTo>
                <a:lnTo>
                  <a:pt x="70" y="61"/>
                </a:lnTo>
                <a:lnTo>
                  <a:pt x="72" y="65"/>
                </a:lnTo>
                <a:lnTo>
                  <a:pt x="74" y="68"/>
                </a:lnTo>
                <a:lnTo>
                  <a:pt x="77" y="70"/>
                </a:lnTo>
                <a:lnTo>
                  <a:pt x="79" y="75"/>
                </a:lnTo>
                <a:lnTo>
                  <a:pt x="81" y="77"/>
                </a:lnTo>
                <a:lnTo>
                  <a:pt x="84" y="82"/>
                </a:lnTo>
                <a:lnTo>
                  <a:pt x="86" y="84"/>
                </a:lnTo>
                <a:lnTo>
                  <a:pt x="88" y="89"/>
                </a:lnTo>
                <a:lnTo>
                  <a:pt x="91" y="93"/>
                </a:lnTo>
                <a:lnTo>
                  <a:pt x="93" y="98"/>
                </a:lnTo>
                <a:lnTo>
                  <a:pt x="95" y="100"/>
                </a:lnTo>
                <a:lnTo>
                  <a:pt x="95" y="105"/>
                </a:lnTo>
                <a:lnTo>
                  <a:pt x="100" y="109"/>
                </a:lnTo>
                <a:lnTo>
                  <a:pt x="102" y="114"/>
                </a:lnTo>
                <a:lnTo>
                  <a:pt x="105" y="119"/>
                </a:lnTo>
                <a:lnTo>
                  <a:pt x="107" y="121"/>
                </a:lnTo>
                <a:lnTo>
                  <a:pt x="109" y="126"/>
                </a:lnTo>
                <a:lnTo>
                  <a:pt x="112" y="130"/>
                </a:lnTo>
                <a:lnTo>
                  <a:pt x="114" y="135"/>
                </a:lnTo>
                <a:lnTo>
                  <a:pt x="119" y="137"/>
                </a:lnTo>
                <a:lnTo>
                  <a:pt x="121" y="142"/>
                </a:lnTo>
                <a:lnTo>
                  <a:pt x="126" y="147"/>
                </a:lnTo>
                <a:lnTo>
                  <a:pt x="128" y="151"/>
                </a:lnTo>
                <a:lnTo>
                  <a:pt x="133" y="156"/>
                </a:lnTo>
                <a:lnTo>
                  <a:pt x="137" y="158"/>
                </a:lnTo>
                <a:lnTo>
                  <a:pt x="142" y="163"/>
                </a:lnTo>
                <a:lnTo>
                  <a:pt x="147" y="165"/>
                </a:lnTo>
                <a:lnTo>
                  <a:pt x="151" y="170"/>
                </a:lnTo>
                <a:lnTo>
                  <a:pt x="158" y="172"/>
                </a:lnTo>
                <a:lnTo>
                  <a:pt x="160" y="175"/>
                </a:lnTo>
                <a:lnTo>
                  <a:pt x="163" y="177"/>
                </a:lnTo>
                <a:lnTo>
                  <a:pt x="167" y="177"/>
                </a:lnTo>
                <a:lnTo>
                  <a:pt x="170" y="179"/>
                </a:lnTo>
                <a:lnTo>
                  <a:pt x="172" y="179"/>
                </a:lnTo>
                <a:lnTo>
                  <a:pt x="177" y="182"/>
                </a:lnTo>
                <a:lnTo>
                  <a:pt x="179" y="182"/>
                </a:lnTo>
                <a:lnTo>
                  <a:pt x="184" y="184"/>
                </a:lnTo>
                <a:lnTo>
                  <a:pt x="186" y="184"/>
                </a:lnTo>
                <a:lnTo>
                  <a:pt x="191" y="186"/>
                </a:lnTo>
                <a:lnTo>
                  <a:pt x="193" y="186"/>
                </a:lnTo>
                <a:lnTo>
                  <a:pt x="198" y="189"/>
                </a:lnTo>
                <a:lnTo>
                  <a:pt x="200" y="189"/>
                </a:lnTo>
                <a:lnTo>
                  <a:pt x="205" y="191"/>
                </a:lnTo>
                <a:lnTo>
                  <a:pt x="209" y="191"/>
                </a:lnTo>
                <a:lnTo>
                  <a:pt x="212" y="193"/>
                </a:lnTo>
                <a:lnTo>
                  <a:pt x="216" y="193"/>
                </a:lnTo>
                <a:lnTo>
                  <a:pt x="221" y="196"/>
                </a:lnTo>
                <a:lnTo>
                  <a:pt x="226" y="196"/>
                </a:lnTo>
                <a:lnTo>
                  <a:pt x="230" y="198"/>
                </a:lnTo>
                <a:lnTo>
                  <a:pt x="233" y="198"/>
                </a:lnTo>
                <a:lnTo>
                  <a:pt x="237" y="198"/>
                </a:lnTo>
                <a:lnTo>
                  <a:pt x="242" y="200"/>
                </a:lnTo>
                <a:lnTo>
                  <a:pt x="247" y="200"/>
                </a:lnTo>
                <a:lnTo>
                  <a:pt x="251" y="200"/>
                </a:lnTo>
                <a:lnTo>
                  <a:pt x="254" y="203"/>
                </a:lnTo>
                <a:lnTo>
                  <a:pt x="258" y="203"/>
                </a:lnTo>
                <a:lnTo>
                  <a:pt x="263" y="205"/>
                </a:lnTo>
                <a:lnTo>
                  <a:pt x="268" y="205"/>
                </a:lnTo>
                <a:lnTo>
                  <a:pt x="272" y="205"/>
                </a:lnTo>
                <a:lnTo>
                  <a:pt x="275" y="205"/>
                </a:lnTo>
                <a:lnTo>
                  <a:pt x="279" y="207"/>
                </a:lnTo>
                <a:lnTo>
                  <a:pt x="284" y="207"/>
                </a:lnTo>
                <a:lnTo>
                  <a:pt x="288" y="210"/>
                </a:lnTo>
                <a:lnTo>
                  <a:pt x="293" y="210"/>
                </a:lnTo>
                <a:lnTo>
                  <a:pt x="298" y="210"/>
                </a:lnTo>
                <a:lnTo>
                  <a:pt x="300" y="210"/>
                </a:lnTo>
                <a:lnTo>
                  <a:pt x="305" y="212"/>
                </a:lnTo>
                <a:lnTo>
                  <a:pt x="309" y="212"/>
                </a:lnTo>
                <a:lnTo>
                  <a:pt x="312" y="212"/>
                </a:lnTo>
                <a:lnTo>
                  <a:pt x="316" y="212"/>
                </a:lnTo>
                <a:lnTo>
                  <a:pt x="319" y="212"/>
                </a:lnTo>
                <a:lnTo>
                  <a:pt x="323" y="214"/>
                </a:lnTo>
                <a:lnTo>
                  <a:pt x="328" y="214"/>
                </a:lnTo>
                <a:lnTo>
                  <a:pt x="330" y="214"/>
                </a:lnTo>
                <a:lnTo>
                  <a:pt x="333" y="214"/>
                </a:lnTo>
                <a:lnTo>
                  <a:pt x="337" y="214"/>
                </a:lnTo>
                <a:lnTo>
                  <a:pt x="340" y="214"/>
                </a:lnTo>
                <a:lnTo>
                  <a:pt x="347" y="217"/>
                </a:lnTo>
                <a:lnTo>
                  <a:pt x="351" y="217"/>
                </a:lnTo>
                <a:lnTo>
                  <a:pt x="356" y="217"/>
                </a:lnTo>
                <a:lnTo>
                  <a:pt x="361" y="217"/>
                </a:lnTo>
                <a:lnTo>
                  <a:pt x="365" y="217"/>
                </a:lnTo>
                <a:lnTo>
                  <a:pt x="368" y="219"/>
                </a:lnTo>
                <a:lnTo>
                  <a:pt x="372" y="219"/>
                </a:lnTo>
                <a:lnTo>
                  <a:pt x="375" y="219"/>
                </a:lnTo>
                <a:lnTo>
                  <a:pt x="398" y="189"/>
                </a:lnTo>
                <a:lnTo>
                  <a:pt x="396" y="189"/>
                </a:lnTo>
                <a:lnTo>
                  <a:pt x="393" y="189"/>
                </a:lnTo>
                <a:lnTo>
                  <a:pt x="391" y="186"/>
                </a:lnTo>
                <a:lnTo>
                  <a:pt x="389" y="186"/>
                </a:lnTo>
                <a:lnTo>
                  <a:pt x="384" y="186"/>
                </a:lnTo>
                <a:lnTo>
                  <a:pt x="377" y="186"/>
                </a:lnTo>
                <a:lnTo>
                  <a:pt x="375" y="184"/>
                </a:lnTo>
                <a:lnTo>
                  <a:pt x="372" y="184"/>
                </a:lnTo>
                <a:lnTo>
                  <a:pt x="368" y="184"/>
                </a:lnTo>
                <a:lnTo>
                  <a:pt x="365" y="184"/>
                </a:lnTo>
                <a:lnTo>
                  <a:pt x="361" y="184"/>
                </a:lnTo>
                <a:lnTo>
                  <a:pt x="358" y="182"/>
                </a:lnTo>
                <a:lnTo>
                  <a:pt x="354" y="182"/>
                </a:lnTo>
                <a:lnTo>
                  <a:pt x="349" y="182"/>
                </a:lnTo>
                <a:lnTo>
                  <a:pt x="344" y="179"/>
                </a:lnTo>
                <a:lnTo>
                  <a:pt x="340" y="179"/>
                </a:lnTo>
                <a:lnTo>
                  <a:pt x="335" y="179"/>
                </a:lnTo>
                <a:lnTo>
                  <a:pt x="333" y="179"/>
                </a:lnTo>
                <a:lnTo>
                  <a:pt x="326" y="177"/>
                </a:lnTo>
                <a:lnTo>
                  <a:pt x="321" y="177"/>
                </a:lnTo>
                <a:lnTo>
                  <a:pt x="316" y="177"/>
                </a:lnTo>
                <a:lnTo>
                  <a:pt x="312" y="177"/>
                </a:lnTo>
                <a:lnTo>
                  <a:pt x="307" y="175"/>
                </a:lnTo>
                <a:lnTo>
                  <a:pt x="302" y="175"/>
                </a:lnTo>
                <a:lnTo>
                  <a:pt x="298" y="175"/>
                </a:lnTo>
                <a:lnTo>
                  <a:pt x="293" y="175"/>
                </a:lnTo>
                <a:lnTo>
                  <a:pt x="288" y="172"/>
                </a:lnTo>
                <a:lnTo>
                  <a:pt x="284" y="172"/>
                </a:lnTo>
                <a:lnTo>
                  <a:pt x="277" y="170"/>
                </a:lnTo>
                <a:lnTo>
                  <a:pt x="272" y="170"/>
                </a:lnTo>
                <a:lnTo>
                  <a:pt x="268" y="168"/>
                </a:lnTo>
                <a:lnTo>
                  <a:pt x="263" y="168"/>
                </a:lnTo>
                <a:lnTo>
                  <a:pt x="256" y="168"/>
                </a:lnTo>
                <a:lnTo>
                  <a:pt x="251" y="165"/>
                </a:lnTo>
                <a:lnTo>
                  <a:pt x="247" y="165"/>
                </a:lnTo>
                <a:lnTo>
                  <a:pt x="242" y="163"/>
                </a:lnTo>
                <a:lnTo>
                  <a:pt x="237" y="163"/>
                </a:lnTo>
                <a:lnTo>
                  <a:pt x="233" y="163"/>
                </a:lnTo>
                <a:lnTo>
                  <a:pt x="228" y="161"/>
                </a:lnTo>
                <a:lnTo>
                  <a:pt x="223" y="161"/>
                </a:lnTo>
                <a:lnTo>
                  <a:pt x="219" y="158"/>
                </a:lnTo>
                <a:lnTo>
                  <a:pt x="214" y="158"/>
                </a:lnTo>
                <a:lnTo>
                  <a:pt x="209" y="156"/>
                </a:lnTo>
                <a:lnTo>
                  <a:pt x="205" y="156"/>
                </a:lnTo>
                <a:lnTo>
                  <a:pt x="200" y="154"/>
                </a:lnTo>
                <a:lnTo>
                  <a:pt x="198" y="154"/>
                </a:lnTo>
                <a:lnTo>
                  <a:pt x="193" y="151"/>
                </a:lnTo>
                <a:lnTo>
                  <a:pt x="188" y="149"/>
                </a:lnTo>
                <a:lnTo>
                  <a:pt x="186" y="149"/>
                </a:lnTo>
                <a:lnTo>
                  <a:pt x="184" y="149"/>
                </a:lnTo>
                <a:lnTo>
                  <a:pt x="179" y="147"/>
                </a:lnTo>
                <a:lnTo>
                  <a:pt x="177" y="144"/>
                </a:lnTo>
                <a:lnTo>
                  <a:pt x="172" y="144"/>
                </a:lnTo>
                <a:lnTo>
                  <a:pt x="172" y="144"/>
                </a:lnTo>
                <a:lnTo>
                  <a:pt x="165" y="140"/>
                </a:lnTo>
                <a:lnTo>
                  <a:pt x="163" y="140"/>
                </a:lnTo>
                <a:lnTo>
                  <a:pt x="160" y="135"/>
                </a:lnTo>
                <a:lnTo>
                  <a:pt x="156" y="133"/>
                </a:lnTo>
                <a:lnTo>
                  <a:pt x="151" y="130"/>
                </a:lnTo>
                <a:lnTo>
                  <a:pt x="149" y="128"/>
                </a:lnTo>
                <a:lnTo>
                  <a:pt x="147" y="123"/>
                </a:lnTo>
                <a:lnTo>
                  <a:pt x="142" y="121"/>
                </a:lnTo>
                <a:lnTo>
                  <a:pt x="140" y="116"/>
                </a:lnTo>
                <a:lnTo>
                  <a:pt x="137" y="114"/>
                </a:lnTo>
                <a:lnTo>
                  <a:pt x="133" y="109"/>
                </a:lnTo>
                <a:lnTo>
                  <a:pt x="130" y="107"/>
                </a:lnTo>
                <a:lnTo>
                  <a:pt x="128" y="103"/>
                </a:lnTo>
                <a:lnTo>
                  <a:pt x="126" y="100"/>
                </a:lnTo>
                <a:lnTo>
                  <a:pt x="123" y="96"/>
                </a:lnTo>
                <a:lnTo>
                  <a:pt x="121" y="93"/>
                </a:lnTo>
                <a:lnTo>
                  <a:pt x="119" y="89"/>
                </a:lnTo>
                <a:lnTo>
                  <a:pt x="116" y="86"/>
                </a:lnTo>
                <a:lnTo>
                  <a:pt x="114" y="82"/>
                </a:lnTo>
                <a:lnTo>
                  <a:pt x="112" y="79"/>
                </a:lnTo>
                <a:lnTo>
                  <a:pt x="109" y="75"/>
                </a:lnTo>
                <a:lnTo>
                  <a:pt x="107" y="72"/>
                </a:lnTo>
                <a:lnTo>
                  <a:pt x="107" y="68"/>
                </a:lnTo>
                <a:lnTo>
                  <a:pt x="105" y="65"/>
                </a:lnTo>
                <a:lnTo>
                  <a:pt x="102" y="61"/>
                </a:lnTo>
                <a:lnTo>
                  <a:pt x="100" y="58"/>
                </a:lnTo>
                <a:lnTo>
                  <a:pt x="98" y="54"/>
                </a:lnTo>
                <a:lnTo>
                  <a:pt x="95" y="49"/>
                </a:lnTo>
                <a:lnTo>
                  <a:pt x="91" y="44"/>
                </a:lnTo>
                <a:lnTo>
                  <a:pt x="91" y="42"/>
                </a:lnTo>
                <a:lnTo>
                  <a:pt x="86" y="37"/>
                </a:lnTo>
                <a:lnTo>
                  <a:pt x="81" y="35"/>
                </a:lnTo>
                <a:lnTo>
                  <a:pt x="79" y="30"/>
                </a:lnTo>
                <a:lnTo>
                  <a:pt x="74" y="28"/>
                </a:lnTo>
                <a:lnTo>
                  <a:pt x="67" y="23"/>
                </a:lnTo>
                <a:lnTo>
                  <a:pt x="63" y="21"/>
                </a:lnTo>
                <a:lnTo>
                  <a:pt x="58" y="19"/>
                </a:lnTo>
                <a:lnTo>
                  <a:pt x="53" y="14"/>
                </a:lnTo>
                <a:lnTo>
                  <a:pt x="49" y="12"/>
                </a:lnTo>
                <a:lnTo>
                  <a:pt x="44" y="9"/>
                </a:lnTo>
                <a:lnTo>
                  <a:pt x="39" y="7"/>
                </a:lnTo>
                <a:lnTo>
                  <a:pt x="35" y="5"/>
                </a:lnTo>
                <a:lnTo>
                  <a:pt x="32" y="2"/>
                </a:lnTo>
                <a:lnTo>
                  <a:pt x="30" y="2"/>
                </a:lnTo>
                <a:lnTo>
                  <a:pt x="28" y="0"/>
                </a:lnTo>
                <a:lnTo>
                  <a:pt x="0" y="26"/>
                </a:lnTo>
                <a:lnTo>
                  <a:pt x="0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8" name="Freeform 75"/>
          <p:cNvSpPr/>
          <p:nvPr/>
        </p:nvSpPr>
        <p:spPr bwMode="auto">
          <a:xfrm>
            <a:off x="2605088" y="4370388"/>
            <a:ext cx="669925" cy="576262"/>
          </a:xfrm>
          <a:custGeom>
            <a:avLst/>
            <a:gdLst>
              <a:gd name="T0" fmla="*/ 194 w 422"/>
              <a:gd name="T1" fmla="*/ 100 h 363"/>
              <a:gd name="T2" fmla="*/ 196 w 422"/>
              <a:gd name="T3" fmla="*/ 58 h 363"/>
              <a:gd name="T4" fmla="*/ 226 w 422"/>
              <a:gd name="T5" fmla="*/ 23 h 363"/>
              <a:gd name="T6" fmla="*/ 256 w 422"/>
              <a:gd name="T7" fmla="*/ 7 h 363"/>
              <a:gd name="T8" fmla="*/ 287 w 422"/>
              <a:gd name="T9" fmla="*/ 0 h 363"/>
              <a:gd name="T10" fmla="*/ 312 w 422"/>
              <a:gd name="T11" fmla="*/ 2 h 363"/>
              <a:gd name="T12" fmla="*/ 343 w 422"/>
              <a:gd name="T13" fmla="*/ 14 h 363"/>
              <a:gd name="T14" fmla="*/ 373 w 422"/>
              <a:gd name="T15" fmla="*/ 26 h 363"/>
              <a:gd name="T16" fmla="*/ 403 w 422"/>
              <a:gd name="T17" fmla="*/ 51 h 363"/>
              <a:gd name="T18" fmla="*/ 422 w 422"/>
              <a:gd name="T19" fmla="*/ 84 h 363"/>
              <a:gd name="T20" fmla="*/ 415 w 422"/>
              <a:gd name="T21" fmla="*/ 114 h 363"/>
              <a:gd name="T22" fmla="*/ 375 w 422"/>
              <a:gd name="T23" fmla="*/ 137 h 363"/>
              <a:gd name="T24" fmla="*/ 345 w 422"/>
              <a:gd name="T25" fmla="*/ 142 h 363"/>
              <a:gd name="T26" fmla="*/ 317 w 422"/>
              <a:gd name="T27" fmla="*/ 135 h 363"/>
              <a:gd name="T28" fmla="*/ 287 w 422"/>
              <a:gd name="T29" fmla="*/ 126 h 363"/>
              <a:gd name="T30" fmla="*/ 273 w 422"/>
              <a:gd name="T31" fmla="*/ 107 h 363"/>
              <a:gd name="T32" fmla="*/ 303 w 422"/>
              <a:gd name="T33" fmla="*/ 105 h 363"/>
              <a:gd name="T34" fmla="*/ 333 w 422"/>
              <a:gd name="T35" fmla="*/ 112 h 363"/>
              <a:gd name="T36" fmla="*/ 363 w 422"/>
              <a:gd name="T37" fmla="*/ 109 h 363"/>
              <a:gd name="T38" fmla="*/ 398 w 422"/>
              <a:gd name="T39" fmla="*/ 91 h 363"/>
              <a:gd name="T40" fmla="*/ 373 w 422"/>
              <a:gd name="T41" fmla="*/ 54 h 363"/>
              <a:gd name="T42" fmla="*/ 340 w 422"/>
              <a:gd name="T43" fmla="*/ 33 h 363"/>
              <a:gd name="T44" fmla="*/ 312 w 422"/>
              <a:gd name="T45" fmla="*/ 26 h 363"/>
              <a:gd name="T46" fmla="*/ 275 w 422"/>
              <a:gd name="T47" fmla="*/ 30 h 363"/>
              <a:gd name="T48" fmla="*/ 240 w 422"/>
              <a:gd name="T49" fmla="*/ 47 h 363"/>
              <a:gd name="T50" fmla="*/ 229 w 422"/>
              <a:gd name="T51" fmla="*/ 79 h 363"/>
              <a:gd name="T52" fmla="*/ 231 w 422"/>
              <a:gd name="T53" fmla="*/ 107 h 363"/>
              <a:gd name="T54" fmla="*/ 226 w 422"/>
              <a:gd name="T55" fmla="*/ 137 h 363"/>
              <a:gd name="T56" fmla="*/ 222 w 422"/>
              <a:gd name="T57" fmla="*/ 172 h 363"/>
              <a:gd name="T58" fmla="*/ 235 w 422"/>
              <a:gd name="T59" fmla="*/ 202 h 363"/>
              <a:gd name="T60" fmla="*/ 266 w 422"/>
              <a:gd name="T61" fmla="*/ 233 h 363"/>
              <a:gd name="T62" fmla="*/ 298 w 422"/>
              <a:gd name="T63" fmla="*/ 261 h 363"/>
              <a:gd name="T64" fmla="*/ 310 w 422"/>
              <a:gd name="T65" fmla="*/ 279 h 363"/>
              <a:gd name="T66" fmla="*/ 291 w 422"/>
              <a:gd name="T67" fmla="*/ 305 h 363"/>
              <a:gd name="T68" fmla="*/ 263 w 422"/>
              <a:gd name="T69" fmla="*/ 328 h 363"/>
              <a:gd name="T70" fmla="*/ 229 w 422"/>
              <a:gd name="T71" fmla="*/ 342 h 363"/>
              <a:gd name="T72" fmla="*/ 182 w 422"/>
              <a:gd name="T73" fmla="*/ 356 h 363"/>
              <a:gd name="T74" fmla="*/ 145 w 422"/>
              <a:gd name="T75" fmla="*/ 363 h 363"/>
              <a:gd name="T76" fmla="*/ 110 w 422"/>
              <a:gd name="T77" fmla="*/ 363 h 363"/>
              <a:gd name="T78" fmla="*/ 70 w 422"/>
              <a:gd name="T79" fmla="*/ 361 h 363"/>
              <a:gd name="T80" fmla="*/ 33 w 422"/>
              <a:gd name="T81" fmla="*/ 351 h 363"/>
              <a:gd name="T82" fmla="*/ 7 w 422"/>
              <a:gd name="T83" fmla="*/ 344 h 363"/>
              <a:gd name="T84" fmla="*/ 0 w 422"/>
              <a:gd name="T85" fmla="*/ 314 h 363"/>
              <a:gd name="T86" fmla="*/ 3 w 422"/>
              <a:gd name="T87" fmla="*/ 296 h 363"/>
              <a:gd name="T88" fmla="*/ 31 w 422"/>
              <a:gd name="T89" fmla="*/ 307 h 363"/>
              <a:gd name="T90" fmla="*/ 68 w 422"/>
              <a:gd name="T91" fmla="*/ 323 h 363"/>
              <a:gd name="T92" fmla="*/ 105 w 422"/>
              <a:gd name="T93" fmla="*/ 330 h 363"/>
              <a:gd name="T94" fmla="*/ 133 w 422"/>
              <a:gd name="T95" fmla="*/ 333 h 363"/>
              <a:gd name="T96" fmla="*/ 161 w 422"/>
              <a:gd name="T97" fmla="*/ 330 h 363"/>
              <a:gd name="T98" fmla="*/ 189 w 422"/>
              <a:gd name="T99" fmla="*/ 323 h 363"/>
              <a:gd name="T100" fmla="*/ 235 w 422"/>
              <a:gd name="T101" fmla="*/ 305 h 363"/>
              <a:gd name="T102" fmla="*/ 266 w 422"/>
              <a:gd name="T103" fmla="*/ 289 h 363"/>
              <a:gd name="T104" fmla="*/ 263 w 422"/>
              <a:gd name="T105" fmla="*/ 270 h 363"/>
              <a:gd name="T106" fmla="*/ 231 w 422"/>
              <a:gd name="T107" fmla="*/ 247 h 363"/>
              <a:gd name="T108" fmla="*/ 196 w 422"/>
              <a:gd name="T109" fmla="*/ 219 h 363"/>
              <a:gd name="T110" fmla="*/ 180 w 422"/>
              <a:gd name="T111" fmla="*/ 182 h 363"/>
              <a:gd name="T112" fmla="*/ 191 w 422"/>
              <a:gd name="T113" fmla="*/ 142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22" h="363">
                <a:moveTo>
                  <a:pt x="196" y="128"/>
                </a:moveTo>
                <a:lnTo>
                  <a:pt x="196" y="126"/>
                </a:lnTo>
                <a:lnTo>
                  <a:pt x="196" y="121"/>
                </a:lnTo>
                <a:lnTo>
                  <a:pt x="196" y="116"/>
                </a:lnTo>
                <a:lnTo>
                  <a:pt x="194" y="114"/>
                </a:lnTo>
                <a:lnTo>
                  <a:pt x="194" y="109"/>
                </a:lnTo>
                <a:lnTo>
                  <a:pt x="194" y="105"/>
                </a:lnTo>
                <a:lnTo>
                  <a:pt x="194" y="100"/>
                </a:lnTo>
                <a:lnTo>
                  <a:pt x="194" y="93"/>
                </a:lnTo>
                <a:lnTo>
                  <a:pt x="194" y="88"/>
                </a:lnTo>
                <a:lnTo>
                  <a:pt x="194" y="84"/>
                </a:lnTo>
                <a:lnTo>
                  <a:pt x="194" y="79"/>
                </a:lnTo>
                <a:lnTo>
                  <a:pt x="194" y="72"/>
                </a:lnTo>
                <a:lnTo>
                  <a:pt x="194" y="68"/>
                </a:lnTo>
                <a:lnTo>
                  <a:pt x="194" y="65"/>
                </a:lnTo>
                <a:lnTo>
                  <a:pt x="196" y="58"/>
                </a:lnTo>
                <a:lnTo>
                  <a:pt x="198" y="54"/>
                </a:lnTo>
                <a:lnTo>
                  <a:pt x="201" y="49"/>
                </a:lnTo>
                <a:lnTo>
                  <a:pt x="205" y="42"/>
                </a:lnTo>
                <a:lnTo>
                  <a:pt x="210" y="37"/>
                </a:lnTo>
                <a:lnTo>
                  <a:pt x="217" y="33"/>
                </a:lnTo>
                <a:lnTo>
                  <a:pt x="219" y="30"/>
                </a:lnTo>
                <a:lnTo>
                  <a:pt x="224" y="28"/>
                </a:lnTo>
                <a:lnTo>
                  <a:pt x="226" y="23"/>
                </a:lnTo>
                <a:lnTo>
                  <a:pt x="231" y="23"/>
                </a:lnTo>
                <a:lnTo>
                  <a:pt x="235" y="19"/>
                </a:lnTo>
                <a:lnTo>
                  <a:pt x="238" y="16"/>
                </a:lnTo>
                <a:lnTo>
                  <a:pt x="242" y="14"/>
                </a:lnTo>
                <a:lnTo>
                  <a:pt x="245" y="14"/>
                </a:lnTo>
                <a:lnTo>
                  <a:pt x="249" y="12"/>
                </a:lnTo>
                <a:lnTo>
                  <a:pt x="254" y="9"/>
                </a:lnTo>
                <a:lnTo>
                  <a:pt x="256" y="7"/>
                </a:lnTo>
                <a:lnTo>
                  <a:pt x="261" y="7"/>
                </a:lnTo>
                <a:lnTo>
                  <a:pt x="266" y="5"/>
                </a:lnTo>
                <a:lnTo>
                  <a:pt x="268" y="2"/>
                </a:lnTo>
                <a:lnTo>
                  <a:pt x="273" y="0"/>
                </a:lnTo>
                <a:lnTo>
                  <a:pt x="275" y="0"/>
                </a:lnTo>
                <a:lnTo>
                  <a:pt x="280" y="0"/>
                </a:lnTo>
                <a:lnTo>
                  <a:pt x="282" y="0"/>
                </a:lnTo>
                <a:lnTo>
                  <a:pt x="287" y="0"/>
                </a:lnTo>
                <a:lnTo>
                  <a:pt x="289" y="0"/>
                </a:lnTo>
                <a:lnTo>
                  <a:pt x="291" y="0"/>
                </a:lnTo>
                <a:lnTo>
                  <a:pt x="296" y="0"/>
                </a:lnTo>
                <a:lnTo>
                  <a:pt x="298" y="0"/>
                </a:lnTo>
                <a:lnTo>
                  <a:pt x="303" y="0"/>
                </a:lnTo>
                <a:lnTo>
                  <a:pt x="305" y="0"/>
                </a:lnTo>
                <a:lnTo>
                  <a:pt x="310" y="2"/>
                </a:lnTo>
                <a:lnTo>
                  <a:pt x="312" y="2"/>
                </a:lnTo>
                <a:lnTo>
                  <a:pt x="317" y="5"/>
                </a:lnTo>
                <a:lnTo>
                  <a:pt x="322" y="5"/>
                </a:lnTo>
                <a:lnTo>
                  <a:pt x="324" y="7"/>
                </a:lnTo>
                <a:lnTo>
                  <a:pt x="329" y="7"/>
                </a:lnTo>
                <a:lnTo>
                  <a:pt x="333" y="9"/>
                </a:lnTo>
                <a:lnTo>
                  <a:pt x="336" y="9"/>
                </a:lnTo>
                <a:lnTo>
                  <a:pt x="340" y="12"/>
                </a:lnTo>
                <a:lnTo>
                  <a:pt x="343" y="14"/>
                </a:lnTo>
                <a:lnTo>
                  <a:pt x="347" y="16"/>
                </a:lnTo>
                <a:lnTo>
                  <a:pt x="352" y="16"/>
                </a:lnTo>
                <a:lnTo>
                  <a:pt x="354" y="19"/>
                </a:lnTo>
                <a:lnTo>
                  <a:pt x="359" y="19"/>
                </a:lnTo>
                <a:lnTo>
                  <a:pt x="361" y="21"/>
                </a:lnTo>
                <a:lnTo>
                  <a:pt x="363" y="23"/>
                </a:lnTo>
                <a:lnTo>
                  <a:pt x="368" y="26"/>
                </a:lnTo>
                <a:lnTo>
                  <a:pt x="373" y="26"/>
                </a:lnTo>
                <a:lnTo>
                  <a:pt x="375" y="28"/>
                </a:lnTo>
                <a:lnTo>
                  <a:pt x="380" y="30"/>
                </a:lnTo>
                <a:lnTo>
                  <a:pt x="387" y="35"/>
                </a:lnTo>
                <a:lnTo>
                  <a:pt x="391" y="37"/>
                </a:lnTo>
                <a:lnTo>
                  <a:pt x="396" y="42"/>
                </a:lnTo>
                <a:lnTo>
                  <a:pt x="398" y="44"/>
                </a:lnTo>
                <a:lnTo>
                  <a:pt x="401" y="47"/>
                </a:lnTo>
                <a:lnTo>
                  <a:pt x="403" y="51"/>
                </a:lnTo>
                <a:lnTo>
                  <a:pt x="408" y="56"/>
                </a:lnTo>
                <a:lnTo>
                  <a:pt x="410" y="58"/>
                </a:lnTo>
                <a:lnTo>
                  <a:pt x="412" y="63"/>
                </a:lnTo>
                <a:lnTo>
                  <a:pt x="415" y="68"/>
                </a:lnTo>
                <a:lnTo>
                  <a:pt x="417" y="72"/>
                </a:lnTo>
                <a:lnTo>
                  <a:pt x="419" y="77"/>
                </a:lnTo>
                <a:lnTo>
                  <a:pt x="419" y="79"/>
                </a:lnTo>
                <a:lnTo>
                  <a:pt x="422" y="84"/>
                </a:lnTo>
                <a:lnTo>
                  <a:pt x="422" y="88"/>
                </a:lnTo>
                <a:lnTo>
                  <a:pt x="422" y="93"/>
                </a:lnTo>
                <a:lnTo>
                  <a:pt x="422" y="95"/>
                </a:lnTo>
                <a:lnTo>
                  <a:pt x="422" y="100"/>
                </a:lnTo>
                <a:lnTo>
                  <a:pt x="422" y="105"/>
                </a:lnTo>
                <a:lnTo>
                  <a:pt x="419" y="107"/>
                </a:lnTo>
                <a:lnTo>
                  <a:pt x="417" y="109"/>
                </a:lnTo>
                <a:lnTo>
                  <a:pt x="415" y="114"/>
                </a:lnTo>
                <a:lnTo>
                  <a:pt x="410" y="116"/>
                </a:lnTo>
                <a:lnTo>
                  <a:pt x="405" y="119"/>
                </a:lnTo>
                <a:lnTo>
                  <a:pt x="401" y="123"/>
                </a:lnTo>
                <a:lnTo>
                  <a:pt x="396" y="128"/>
                </a:lnTo>
                <a:lnTo>
                  <a:pt x="391" y="130"/>
                </a:lnTo>
                <a:lnTo>
                  <a:pt x="387" y="133"/>
                </a:lnTo>
                <a:lnTo>
                  <a:pt x="380" y="135"/>
                </a:lnTo>
                <a:lnTo>
                  <a:pt x="375" y="137"/>
                </a:lnTo>
                <a:lnTo>
                  <a:pt x="373" y="142"/>
                </a:lnTo>
                <a:lnTo>
                  <a:pt x="366" y="142"/>
                </a:lnTo>
                <a:lnTo>
                  <a:pt x="363" y="144"/>
                </a:lnTo>
                <a:lnTo>
                  <a:pt x="359" y="144"/>
                </a:lnTo>
                <a:lnTo>
                  <a:pt x="357" y="144"/>
                </a:lnTo>
                <a:lnTo>
                  <a:pt x="354" y="144"/>
                </a:lnTo>
                <a:lnTo>
                  <a:pt x="350" y="142"/>
                </a:lnTo>
                <a:lnTo>
                  <a:pt x="345" y="142"/>
                </a:lnTo>
                <a:lnTo>
                  <a:pt x="343" y="142"/>
                </a:lnTo>
                <a:lnTo>
                  <a:pt x="340" y="140"/>
                </a:lnTo>
                <a:lnTo>
                  <a:pt x="336" y="140"/>
                </a:lnTo>
                <a:lnTo>
                  <a:pt x="333" y="140"/>
                </a:lnTo>
                <a:lnTo>
                  <a:pt x="329" y="137"/>
                </a:lnTo>
                <a:lnTo>
                  <a:pt x="326" y="137"/>
                </a:lnTo>
                <a:lnTo>
                  <a:pt x="322" y="135"/>
                </a:lnTo>
                <a:lnTo>
                  <a:pt x="317" y="135"/>
                </a:lnTo>
                <a:lnTo>
                  <a:pt x="315" y="133"/>
                </a:lnTo>
                <a:lnTo>
                  <a:pt x="310" y="133"/>
                </a:lnTo>
                <a:lnTo>
                  <a:pt x="305" y="133"/>
                </a:lnTo>
                <a:lnTo>
                  <a:pt x="301" y="130"/>
                </a:lnTo>
                <a:lnTo>
                  <a:pt x="298" y="128"/>
                </a:lnTo>
                <a:lnTo>
                  <a:pt x="294" y="128"/>
                </a:lnTo>
                <a:lnTo>
                  <a:pt x="291" y="126"/>
                </a:lnTo>
                <a:lnTo>
                  <a:pt x="287" y="126"/>
                </a:lnTo>
                <a:lnTo>
                  <a:pt x="284" y="123"/>
                </a:lnTo>
                <a:lnTo>
                  <a:pt x="280" y="121"/>
                </a:lnTo>
                <a:lnTo>
                  <a:pt x="280" y="121"/>
                </a:lnTo>
                <a:lnTo>
                  <a:pt x="273" y="119"/>
                </a:lnTo>
                <a:lnTo>
                  <a:pt x="270" y="116"/>
                </a:lnTo>
                <a:lnTo>
                  <a:pt x="270" y="114"/>
                </a:lnTo>
                <a:lnTo>
                  <a:pt x="270" y="112"/>
                </a:lnTo>
                <a:lnTo>
                  <a:pt x="273" y="107"/>
                </a:lnTo>
                <a:lnTo>
                  <a:pt x="280" y="105"/>
                </a:lnTo>
                <a:lnTo>
                  <a:pt x="282" y="102"/>
                </a:lnTo>
                <a:lnTo>
                  <a:pt x="284" y="102"/>
                </a:lnTo>
                <a:lnTo>
                  <a:pt x="289" y="102"/>
                </a:lnTo>
                <a:lnTo>
                  <a:pt x="291" y="105"/>
                </a:lnTo>
                <a:lnTo>
                  <a:pt x="296" y="105"/>
                </a:lnTo>
                <a:lnTo>
                  <a:pt x="298" y="105"/>
                </a:lnTo>
                <a:lnTo>
                  <a:pt x="303" y="105"/>
                </a:lnTo>
                <a:lnTo>
                  <a:pt x="308" y="107"/>
                </a:lnTo>
                <a:lnTo>
                  <a:pt x="310" y="107"/>
                </a:lnTo>
                <a:lnTo>
                  <a:pt x="315" y="109"/>
                </a:lnTo>
                <a:lnTo>
                  <a:pt x="317" y="109"/>
                </a:lnTo>
                <a:lnTo>
                  <a:pt x="322" y="112"/>
                </a:lnTo>
                <a:lnTo>
                  <a:pt x="324" y="112"/>
                </a:lnTo>
                <a:lnTo>
                  <a:pt x="329" y="112"/>
                </a:lnTo>
                <a:lnTo>
                  <a:pt x="333" y="112"/>
                </a:lnTo>
                <a:lnTo>
                  <a:pt x="340" y="114"/>
                </a:lnTo>
                <a:lnTo>
                  <a:pt x="343" y="112"/>
                </a:lnTo>
                <a:lnTo>
                  <a:pt x="345" y="112"/>
                </a:lnTo>
                <a:lnTo>
                  <a:pt x="350" y="112"/>
                </a:lnTo>
                <a:lnTo>
                  <a:pt x="352" y="112"/>
                </a:lnTo>
                <a:lnTo>
                  <a:pt x="357" y="109"/>
                </a:lnTo>
                <a:lnTo>
                  <a:pt x="359" y="109"/>
                </a:lnTo>
                <a:lnTo>
                  <a:pt x="363" y="109"/>
                </a:lnTo>
                <a:lnTo>
                  <a:pt x="366" y="109"/>
                </a:lnTo>
                <a:lnTo>
                  <a:pt x="373" y="107"/>
                </a:lnTo>
                <a:lnTo>
                  <a:pt x="377" y="105"/>
                </a:lnTo>
                <a:lnTo>
                  <a:pt x="384" y="102"/>
                </a:lnTo>
                <a:lnTo>
                  <a:pt x="389" y="100"/>
                </a:lnTo>
                <a:lnTo>
                  <a:pt x="394" y="98"/>
                </a:lnTo>
                <a:lnTo>
                  <a:pt x="396" y="95"/>
                </a:lnTo>
                <a:lnTo>
                  <a:pt x="398" y="91"/>
                </a:lnTo>
                <a:lnTo>
                  <a:pt x="401" y="88"/>
                </a:lnTo>
                <a:lnTo>
                  <a:pt x="398" y="84"/>
                </a:lnTo>
                <a:lnTo>
                  <a:pt x="396" y="79"/>
                </a:lnTo>
                <a:lnTo>
                  <a:pt x="394" y="75"/>
                </a:lnTo>
                <a:lnTo>
                  <a:pt x="389" y="70"/>
                </a:lnTo>
                <a:lnTo>
                  <a:pt x="384" y="63"/>
                </a:lnTo>
                <a:lnTo>
                  <a:pt x="380" y="58"/>
                </a:lnTo>
                <a:lnTo>
                  <a:pt x="373" y="54"/>
                </a:lnTo>
                <a:lnTo>
                  <a:pt x="366" y="49"/>
                </a:lnTo>
                <a:lnTo>
                  <a:pt x="363" y="44"/>
                </a:lnTo>
                <a:lnTo>
                  <a:pt x="359" y="42"/>
                </a:lnTo>
                <a:lnTo>
                  <a:pt x="357" y="40"/>
                </a:lnTo>
                <a:lnTo>
                  <a:pt x="352" y="40"/>
                </a:lnTo>
                <a:lnTo>
                  <a:pt x="350" y="37"/>
                </a:lnTo>
                <a:lnTo>
                  <a:pt x="345" y="35"/>
                </a:lnTo>
                <a:lnTo>
                  <a:pt x="340" y="33"/>
                </a:lnTo>
                <a:lnTo>
                  <a:pt x="338" y="33"/>
                </a:lnTo>
                <a:lnTo>
                  <a:pt x="333" y="30"/>
                </a:lnTo>
                <a:lnTo>
                  <a:pt x="331" y="28"/>
                </a:lnTo>
                <a:lnTo>
                  <a:pt x="326" y="28"/>
                </a:lnTo>
                <a:lnTo>
                  <a:pt x="322" y="28"/>
                </a:lnTo>
                <a:lnTo>
                  <a:pt x="319" y="26"/>
                </a:lnTo>
                <a:lnTo>
                  <a:pt x="315" y="26"/>
                </a:lnTo>
                <a:lnTo>
                  <a:pt x="312" y="26"/>
                </a:lnTo>
                <a:lnTo>
                  <a:pt x="308" y="26"/>
                </a:lnTo>
                <a:lnTo>
                  <a:pt x="305" y="26"/>
                </a:lnTo>
                <a:lnTo>
                  <a:pt x="301" y="26"/>
                </a:lnTo>
                <a:lnTo>
                  <a:pt x="296" y="28"/>
                </a:lnTo>
                <a:lnTo>
                  <a:pt x="294" y="28"/>
                </a:lnTo>
                <a:lnTo>
                  <a:pt x="287" y="28"/>
                </a:lnTo>
                <a:lnTo>
                  <a:pt x="282" y="30"/>
                </a:lnTo>
                <a:lnTo>
                  <a:pt x="275" y="30"/>
                </a:lnTo>
                <a:lnTo>
                  <a:pt x="270" y="33"/>
                </a:lnTo>
                <a:lnTo>
                  <a:pt x="266" y="33"/>
                </a:lnTo>
                <a:lnTo>
                  <a:pt x="261" y="35"/>
                </a:lnTo>
                <a:lnTo>
                  <a:pt x="254" y="37"/>
                </a:lnTo>
                <a:lnTo>
                  <a:pt x="252" y="40"/>
                </a:lnTo>
                <a:lnTo>
                  <a:pt x="247" y="42"/>
                </a:lnTo>
                <a:lnTo>
                  <a:pt x="245" y="44"/>
                </a:lnTo>
                <a:lnTo>
                  <a:pt x="240" y="47"/>
                </a:lnTo>
                <a:lnTo>
                  <a:pt x="238" y="51"/>
                </a:lnTo>
                <a:lnTo>
                  <a:pt x="235" y="54"/>
                </a:lnTo>
                <a:lnTo>
                  <a:pt x="235" y="61"/>
                </a:lnTo>
                <a:lnTo>
                  <a:pt x="233" y="63"/>
                </a:lnTo>
                <a:lnTo>
                  <a:pt x="231" y="68"/>
                </a:lnTo>
                <a:lnTo>
                  <a:pt x="229" y="72"/>
                </a:lnTo>
                <a:lnTo>
                  <a:pt x="229" y="77"/>
                </a:lnTo>
                <a:lnTo>
                  <a:pt x="229" y="79"/>
                </a:lnTo>
                <a:lnTo>
                  <a:pt x="229" y="84"/>
                </a:lnTo>
                <a:lnTo>
                  <a:pt x="229" y="88"/>
                </a:lnTo>
                <a:lnTo>
                  <a:pt x="229" y="91"/>
                </a:lnTo>
                <a:lnTo>
                  <a:pt x="229" y="95"/>
                </a:lnTo>
                <a:lnTo>
                  <a:pt x="231" y="98"/>
                </a:lnTo>
                <a:lnTo>
                  <a:pt x="231" y="100"/>
                </a:lnTo>
                <a:lnTo>
                  <a:pt x="231" y="105"/>
                </a:lnTo>
                <a:lnTo>
                  <a:pt x="231" y="107"/>
                </a:lnTo>
                <a:lnTo>
                  <a:pt x="231" y="112"/>
                </a:lnTo>
                <a:lnTo>
                  <a:pt x="231" y="114"/>
                </a:lnTo>
                <a:lnTo>
                  <a:pt x="233" y="116"/>
                </a:lnTo>
                <a:lnTo>
                  <a:pt x="231" y="121"/>
                </a:lnTo>
                <a:lnTo>
                  <a:pt x="229" y="128"/>
                </a:lnTo>
                <a:lnTo>
                  <a:pt x="229" y="130"/>
                </a:lnTo>
                <a:lnTo>
                  <a:pt x="226" y="135"/>
                </a:lnTo>
                <a:lnTo>
                  <a:pt x="226" y="137"/>
                </a:lnTo>
                <a:lnTo>
                  <a:pt x="224" y="142"/>
                </a:lnTo>
                <a:lnTo>
                  <a:pt x="224" y="144"/>
                </a:lnTo>
                <a:lnTo>
                  <a:pt x="222" y="149"/>
                </a:lnTo>
                <a:lnTo>
                  <a:pt x="222" y="154"/>
                </a:lnTo>
                <a:lnTo>
                  <a:pt x="222" y="158"/>
                </a:lnTo>
                <a:lnTo>
                  <a:pt x="222" y="163"/>
                </a:lnTo>
                <a:lnTo>
                  <a:pt x="222" y="168"/>
                </a:lnTo>
                <a:lnTo>
                  <a:pt x="222" y="172"/>
                </a:lnTo>
                <a:lnTo>
                  <a:pt x="224" y="179"/>
                </a:lnTo>
                <a:lnTo>
                  <a:pt x="224" y="182"/>
                </a:lnTo>
                <a:lnTo>
                  <a:pt x="224" y="184"/>
                </a:lnTo>
                <a:lnTo>
                  <a:pt x="226" y="186"/>
                </a:lnTo>
                <a:lnTo>
                  <a:pt x="229" y="191"/>
                </a:lnTo>
                <a:lnTo>
                  <a:pt x="231" y="193"/>
                </a:lnTo>
                <a:lnTo>
                  <a:pt x="233" y="198"/>
                </a:lnTo>
                <a:lnTo>
                  <a:pt x="235" y="202"/>
                </a:lnTo>
                <a:lnTo>
                  <a:pt x="240" y="205"/>
                </a:lnTo>
                <a:lnTo>
                  <a:pt x="242" y="209"/>
                </a:lnTo>
                <a:lnTo>
                  <a:pt x="247" y="214"/>
                </a:lnTo>
                <a:lnTo>
                  <a:pt x="252" y="216"/>
                </a:lnTo>
                <a:lnTo>
                  <a:pt x="254" y="221"/>
                </a:lnTo>
                <a:lnTo>
                  <a:pt x="259" y="226"/>
                </a:lnTo>
                <a:lnTo>
                  <a:pt x="263" y="228"/>
                </a:lnTo>
                <a:lnTo>
                  <a:pt x="266" y="233"/>
                </a:lnTo>
                <a:lnTo>
                  <a:pt x="270" y="237"/>
                </a:lnTo>
                <a:lnTo>
                  <a:pt x="275" y="240"/>
                </a:lnTo>
                <a:lnTo>
                  <a:pt x="280" y="244"/>
                </a:lnTo>
                <a:lnTo>
                  <a:pt x="282" y="247"/>
                </a:lnTo>
                <a:lnTo>
                  <a:pt x="287" y="251"/>
                </a:lnTo>
                <a:lnTo>
                  <a:pt x="291" y="254"/>
                </a:lnTo>
                <a:lnTo>
                  <a:pt x="294" y="256"/>
                </a:lnTo>
                <a:lnTo>
                  <a:pt x="298" y="261"/>
                </a:lnTo>
                <a:lnTo>
                  <a:pt x="301" y="263"/>
                </a:lnTo>
                <a:lnTo>
                  <a:pt x="305" y="268"/>
                </a:lnTo>
                <a:lnTo>
                  <a:pt x="310" y="270"/>
                </a:lnTo>
                <a:lnTo>
                  <a:pt x="315" y="272"/>
                </a:lnTo>
                <a:lnTo>
                  <a:pt x="315" y="275"/>
                </a:lnTo>
                <a:lnTo>
                  <a:pt x="315" y="275"/>
                </a:lnTo>
                <a:lnTo>
                  <a:pt x="312" y="275"/>
                </a:lnTo>
                <a:lnTo>
                  <a:pt x="310" y="279"/>
                </a:lnTo>
                <a:lnTo>
                  <a:pt x="308" y="284"/>
                </a:lnTo>
                <a:lnTo>
                  <a:pt x="305" y="284"/>
                </a:lnTo>
                <a:lnTo>
                  <a:pt x="305" y="289"/>
                </a:lnTo>
                <a:lnTo>
                  <a:pt x="301" y="291"/>
                </a:lnTo>
                <a:lnTo>
                  <a:pt x="301" y="293"/>
                </a:lnTo>
                <a:lnTo>
                  <a:pt x="296" y="298"/>
                </a:lnTo>
                <a:lnTo>
                  <a:pt x="294" y="300"/>
                </a:lnTo>
                <a:lnTo>
                  <a:pt x="291" y="305"/>
                </a:lnTo>
                <a:lnTo>
                  <a:pt x="289" y="310"/>
                </a:lnTo>
                <a:lnTo>
                  <a:pt x="287" y="314"/>
                </a:lnTo>
                <a:lnTo>
                  <a:pt x="280" y="319"/>
                </a:lnTo>
                <a:lnTo>
                  <a:pt x="277" y="319"/>
                </a:lnTo>
                <a:lnTo>
                  <a:pt x="275" y="321"/>
                </a:lnTo>
                <a:lnTo>
                  <a:pt x="270" y="323"/>
                </a:lnTo>
                <a:lnTo>
                  <a:pt x="268" y="326"/>
                </a:lnTo>
                <a:lnTo>
                  <a:pt x="263" y="328"/>
                </a:lnTo>
                <a:lnTo>
                  <a:pt x="261" y="330"/>
                </a:lnTo>
                <a:lnTo>
                  <a:pt x="256" y="333"/>
                </a:lnTo>
                <a:lnTo>
                  <a:pt x="252" y="335"/>
                </a:lnTo>
                <a:lnTo>
                  <a:pt x="247" y="335"/>
                </a:lnTo>
                <a:lnTo>
                  <a:pt x="242" y="337"/>
                </a:lnTo>
                <a:lnTo>
                  <a:pt x="238" y="340"/>
                </a:lnTo>
                <a:lnTo>
                  <a:pt x="233" y="342"/>
                </a:lnTo>
                <a:lnTo>
                  <a:pt x="229" y="342"/>
                </a:lnTo>
                <a:lnTo>
                  <a:pt x="222" y="344"/>
                </a:lnTo>
                <a:lnTo>
                  <a:pt x="217" y="347"/>
                </a:lnTo>
                <a:lnTo>
                  <a:pt x="212" y="349"/>
                </a:lnTo>
                <a:lnTo>
                  <a:pt x="205" y="349"/>
                </a:lnTo>
                <a:lnTo>
                  <a:pt x="201" y="351"/>
                </a:lnTo>
                <a:lnTo>
                  <a:pt x="194" y="354"/>
                </a:lnTo>
                <a:lnTo>
                  <a:pt x="189" y="354"/>
                </a:lnTo>
                <a:lnTo>
                  <a:pt x="182" y="356"/>
                </a:lnTo>
                <a:lnTo>
                  <a:pt x="175" y="356"/>
                </a:lnTo>
                <a:lnTo>
                  <a:pt x="170" y="358"/>
                </a:lnTo>
                <a:lnTo>
                  <a:pt x="163" y="358"/>
                </a:lnTo>
                <a:lnTo>
                  <a:pt x="161" y="358"/>
                </a:lnTo>
                <a:lnTo>
                  <a:pt x="156" y="361"/>
                </a:lnTo>
                <a:lnTo>
                  <a:pt x="154" y="361"/>
                </a:lnTo>
                <a:lnTo>
                  <a:pt x="152" y="361"/>
                </a:lnTo>
                <a:lnTo>
                  <a:pt x="145" y="363"/>
                </a:lnTo>
                <a:lnTo>
                  <a:pt x="138" y="363"/>
                </a:lnTo>
                <a:lnTo>
                  <a:pt x="135" y="363"/>
                </a:lnTo>
                <a:lnTo>
                  <a:pt x="131" y="363"/>
                </a:lnTo>
                <a:lnTo>
                  <a:pt x="128" y="363"/>
                </a:lnTo>
                <a:lnTo>
                  <a:pt x="124" y="363"/>
                </a:lnTo>
                <a:lnTo>
                  <a:pt x="117" y="363"/>
                </a:lnTo>
                <a:lnTo>
                  <a:pt x="112" y="363"/>
                </a:lnTo>
                <a:lnTo>
                  <a:pt x="110" y="363"/>
                </a:lnTo>
                <a:lnTo>
                  <a:pt x="105" y="363"/>
                </a:lnTo>
                <a:lnTo>
                  <a:pt x="103" y="363"/>
                </a:lnTo>
                <a:lnTo>
                  <a:pt x="98" y="363"/>
                </a:lnTo>
                <a:lnTo>
                  <a:pt x="94" y="363"/>
                </a:lnTo>
                <a:lnTo>
                  <a:pt x="87" y="363"/>
                </a:lnTo>
                <a:lnTo>
                  <a:pt x="82" y="363"/>
                </a:lnTo>
                <a:lnTo>
                  <a:pt x="75" y="361"/>
                </a:lnTo>
                <a:lnTo>
                  <a:pt x="70" y="361"/>
                </a:lnTo>
                <a:lnTo>
                  <a:pt x="66" y="358"/>
                </a:lnTo>
                <a:lnTo>
                  <a:pt x="59" y="358"/>
                </a:lnTo>
                <a:lnTo>
                  <a:pt x="54" y="358"/>
                </a:lnTo>
                <a:lnTo>
                  <a:pt x="49" y="356"/>
                </a:lnTo>
                <a:lnTo>
                  <a:pt x="47" y="356"/>
                </a:lnTo>
                <a:lnTo>
                  <a:pt x="40" y="354"/>
                </a:lnTo>
                <a:lnTo>
                  <a:pt x="35" y="354"/>
                </a:lnTo>
                <a:lnTo>
                  <a:pt x="33" y="351"/>
                </a:lnTo>
                <a:lnTo>
                  <a:pt x="28" y="351"/>
                </a:lnTo>
                <a:lnTo>
                  <a:pt x="26" y="351"/>
                </a:lnTo>
                <a:lnTo>
                  <a:pt x="21" y="351"/>
                </a:lnTo>
                <a:lnTo>
                  <a:pt x="19" y="349"/>
                </a:lnTo>
                <a:lnTo>
                  <a:pt x="17" y="349"/>
                </a:lnTo>
                <a:lnTo>
                  <a:pt x="12" y="347"/>
                </a:lnTo>
                <a:lnTo>
                  <a:pt x="10" y="347"/>
                </a:lnTo>
                <a:lnTo>
                  <a:pt x="7" y="344"/>
                </a:lnTo>
                <a:lnTo>
                  <a:pt x="7" y="342"/>
                </a:lnTo>
                <a:lnTo>
                  <a:pt x="5" y="337"/>
                </a:lnTo>
                <a:lnTo>
                  <a:pt x="5" y="335"/>
                </a:lnTo>
                <a:lnTo>
                  <a:pt x="3" y="330"/>
                </a:lnTo>
                <a:lnTo>
                  <a:pt x="3" y="326"/>
                </a:lnTo>
                <a:lnTo>
                  <a:pt x="3" y="323"/>
                </a:lnTo>
                <a:lnTo>
                  <a:pt x="0" y="319"/>
                </a:lnTo>
                <a:lnTo>
                  <a:pt x="0" y="314"/>
                </a:lnTo>
                <a:lnTo>
                  <a:pt x="0" y="310"/>
                </a:lnTo>
                <a:lnTo>
                  <a:pt x="0" y="305"/>
                </a:lnTo>
                <a:lnTo>
                  <a:pt x="0" y="303"/>
                </a:lnTo>
                <a:lnTo>
                  <a:pt x="0" y="300"/>
                </a:lnTo>
                <a:lnTo>
                  <a:pt x="0" y="298"/>
                </a:lnTo>
                <a:lnTo>
                  <a:pt x="0" y="296"/>
                </a:lnTo>
                <a:lnTo>
                  <a:pt x="0" y="296"/>
                </a:lnTo>
                <a:lnTo>
                  <a:pt x="3" y="296"/>
                </a:lnTo>
                <a:lnTo>
                  <a:pt x="5" y="296"/>
                </a:lnTo>
                <a:lnTo>
                  <a:pt x="10" y="298"/>
                </a:lnTo>
                <a:lnTo>
                  <a:pt x="12" y="300"/>
                </a:lnTo>
                <a:lnTo>
                  <a:pt x="17" y="300"/>
                </a:lnTo>
                <a:lnTo>
                  <a:pt x="19" y="303"/>
                </a:lnTo>
                <a:lnTo>
                  <a:pt x="24" y="305"/>
                </a:lnTo>
                <a:lnTo>
                  <a:pt x="26" y="305"/>
                </a:lnTo>
                <a:lnTo>
                  <a:pt x="31" y="307"/>
                </a:lnTo>
                <a:lnTo>
                  <a:pt x="33" y="310"/>
                </a:lnTo>
                <a:lnTo>
                  <a:pt x="40" y="312"/>
                </a:lnTo>
                <a:lnTo>
                  <a:pt x="45" y="314"/>
                </a:lnTo>
                <a:lnTo>
                  <a:pt x="47" y="316"/>
                </a:lnTo>
                <a:lnTo>
                  <a:pt x="54" y="316"/>
                </a:lnTo>
                <a:lnTo>
                  <a:pt x="59" y="319"/>
                </a:lnTo>
                <a:lnTo>
                  <a:pt x="63" y="321"/>
                </a:lnTo>
                <a:lnTo>
                  <a:pt x="68" y="323"/>
                </a:lnTo>
                <a:lnTo>
                  <a:pt x="75" y="323"/>
                </a:lnTo>
                <a:lnTo>
                  <a:pt x="82" y="326"/>
                </a:lnTo>
                <a:lnTo>
                  <a:pt x="87" y="328"/>
                </a:lnTo>
                <a:lnTo>
                  <a:pt x="94" y="328"/>
                </a:lnTo>
                <a:lnTo>
                  <a:pt x="96" y="328"/>
                </a:lnTo>
                <a:lnTo>
                  <a:pt x="98" y="330"/>
                </a:lnTo>
                <a:lnTo>
                  <a:pt x="103" y="330"/>
                </a:lnTo>
                <a:lnTo>
                  <a:pt x="105" y="330"/>
                </a:lnTo>
                <a:lnTo>
                  <a:pt x="110" y="330"/>
                </a:lnTo>
                <a:lnTo>
                  <a:pt x="112" y="330"/>
                </a:lnTo>
                <a:lnTo>
                  <a:pt x="117" y="330"/>
                </a:lnTo>
                <a:lnTo>
                  <a:pt x="119" y="330"/>
                </a:lnTo>
                <a:lnTo>
                  <a:pt x="124" y="330"/>
                </a:lnTo>
                <a:lnTo>
                  <a:pt x="126" y="330"/>
                </a:lnTo>
                <a:lnTo>
                  <a:pt x="131" y="330"/>
                </a:lnTo>
                <a:lnTo>
                  <a:pt x="133" y="333"/>
                </a:lnTo>
                <a:lnTo>
                  <a:pt x="138" y="330"/>
                </a:lnTo>
                <a:lnTo>
                  <a:pt x="140" y="330"/>
                </a:lnTo>
                <a:lnTo>
                  <a:pt x="145" y="330"/>
                </a:lnTo>
                <a:lnTo>
                  <a:pt x="147" y="330"/>
                </a:lnTo>
                <a:lnTo>
                  <a:pt x="152" y="330"/>
                </a:lnTo>
                <a:lnTo>
                  <a:pt x="154" y="330"/>
                </a:lnTo>
                <a:lnTo>
                  <a:pt x="159" y="330"/>
                </a:lnTo>
                <a:lnTo>
                  <a:pt x="161" y="330"/>
                </a:lnTo>
                <a:lnTo>
                  <a:pt x="166" y="328"/>
                </a:lnTo>
                <a:lnTo>
                  <a:pt x="168" y="328"/>
                </a:lnTo>
                <a:lnTo>
                  <a:pt x="173" y="328"/>
                </a:lnTo>
                <a:lnTo>
                  <a:pt x="175" y="326"/>
                </a:lnTo>
                <a:lnTo>
                  <a:pt x="180" y="326"/>
                </a:lnTo>
                <a:lnTo>
                  <a:pt x="182" y="326"/>
                </a:lnTo>
                <a:lnTo>
                  <a:pt x="187" y="323"/>
                </a:lnTo>
                <a:lnTo>
                  <a:pt x="189" y="323"/>
                </a:lnTo>
                <a:lnTo>
                  <a:pt x="196" y="321"/>
                </a:lnTo>
                <a:lnTo>
                  <a:pt x="201" y="319"/>
                </a:lnTo>
                <a:lnTo>
                  <a:pt x="208" y="316"/>
                </a:lnTo>
                <a:lnTo>
                  <a:pt x="212" y="316"/>
                </a:lnTo>
                <a:lnTo>
                  <a:pt x="219" y="312"/>
                </a:lnTo>
                <a:lnTo>
                  <a:pt x="224" y="312"/>
                </a:lnTo>
                <a:lnTo>
                  <a:pt x="229" y="307"/>
                </a:lnTo>
                <a:lnTo>
                  <a:pt x="235" y="305"/>
                </a:lnTo>
                <a:lnTo>
                  <a:pt x="240" y="303"/>
                </a:lnTo>
                <a:lnTo>
                  <a:pt x="245" y="300"/>
                </a:lnTo>
                <a:lnTo>
                  <a:pt x="249" y="298"/>
                </a:lnTo>
                <a:lnTo>
                  <a:pt x="254" y="296"/>
                </a:lnTo>
                <a:lnTo>
                  <a:pt x="256" y="293"/>
                </a:lnTo>
                <a:lnTo>
                  <a:pt x="261" y="291"/>
                </a:lnTo>
                <a:lnTo>
                  <a:pt x="263" y="289"/>
                </a:lnTo>
                <a:lnTo>
                  <a:pt x="266" y="289"/>
                </a:lnTo>
                <a:lnTo>
                  <a:pt x="270" y="284"/>
                </a:lnTo>
                <a:lnTo>
                  <a:pt x="275" y="282"/>
                </a:lnTo>
                <a:lnTo>
                  <a:pt x="277" y="279"/>
                </a:lnTo>
                <a:lnTo>
                  <a:pt x="280" y="279"/>
                </a:lnTo>
                <a:lnTo>
                  <a:pt x="277" y="279"/>
                </a:lnTo>
                <a:lnTo>
                  <a:pt x="275" y="277"/>
                </a:lnTo>
                <a:lnTo>
                  <a:pt x="270" y="275"/>
                </a:lnTo>
                <a:lnTo>
                  <a:pt x="263" y="270"/>
                </a:lnTo>
                <a:lnTo>
                  <a:pt x="259" y="268"/>
                </a:lnTo>
                <a:lnTo>
                  <a:pt x="256" y="265"/>
                </a:lnTo>
                <a:lnTo>
                  <a:pt x="252" y="261"/>
                </a:lnTo>
                <a:lnTo>
                  <a:pt x="247" y="258"/>
                </a:lnTo>
                <a:lnTo>
                  <a:pt x="242" y="256"/>
                </a:lnTo>
                <a:lnTo>
                  <a:pt x="238" y="254"/>
                </a:lnTo>
                <a:lnTo>
                  <a:pt x="235" y="249"/>
                </a:lnTo>
                <a:lnTo>
                  <a:pt x="231" y="247"/>
                </a:lnTo>
                <a:lnTo>
                  <a:pt x="226" y="242"/>
                </a:lnTo>
                <a:lnTo>
                  <a:pt x="222" y="240"/>
                </a:lnTo>
                <a:lnTo>
                  <a:pt x="217" y="235"/>
                </a:lnTo>
                <a:lnTo>
                  <a:pt x="212" y="233"/>
                </a:lnTo>
                <a:lnTo>
                  <a:pt x="208" y="228"/>
                </a:lnTo>
                <a:lnTo>
                  <a:pt x="203" y="226"/>
                </a:lnTo>
                <a:lnTo>
                  <a:pt x="201" y="221"/>
                </a:lnTo>
                <a:lnTo>
                  <a:pt x="196" y="219"/>
                </a:lnTo>
                <a:lnTo>
                  <a:pt x="194" y="214"/>
                </a:lnTo>
                <a:lnTo>
                  <a:pt x="189" y="212"/>
                </a:lnTo>
                <a:lnTo>
                  <a:pt x="187" y="207"/>
                </a:lnTo>
                <a:lnTo>
                  <a:pt x="184" y="205"/>
                </a:lnTo>
                <a:lnTo>
                  <a:pt x="182" y="198"/>
                </a:lnTo>
                <a:lnTo>
                  <a:pt x="182" y="193"/>
                </a:lnTo>
                <a:lnTo>
                  <a:pt x="180" y="186"/>
                </a:lnTo>
                <a:lnTo>
                  <a:pt x="180" y="182"/>
                </a:lnTo>
                <a:lnTo>
                  <a:pt x="182" y="177"/>
                </a:lnTo>
                <a:lnTo>
                  <a:pt x="182" y="172"/>
                </a:lnTo>
                <a:lnTo>
                  <a:pt x="182" y="165"/>
                </a:lnTo>
                <a:lnTo>
                  <a:pt x="184" y="161"/>
                </a:lnTo>
                <a:lnTo>
                  <a:pt x="187" y="156"/>
                </a:lnTo>
                <a:lnTo>
                  <a:pt x="189" y="151"/>
                </a:lnTo>
                <a:lnTo>
                  <a:pt x="189" y="147"/>
                </a:lnTo>
                <a:lnTo>
                  <a:pt x="191" y="142"/>
                </a:lnTo>
                <a:lnTo>
                  <a:pt x="191" y="137"/>
                </a:lnTo>
                <a:lnTo>
                  <a:pt x="194" y="135"/>
                </a:lnTo>
                <a:lnTo>
                  <a:pt x="196" y="130"/>
                </a:lnTo>
                <a:lnTo>
                  <a:pt x="196" y="128"/>
                </a:lnTo>
                <a:lnTo>
                  <a:pt x="196" y="1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9" name="Freeform 76"/>
          <p:cNvSpPr/>
          <p:nvPr/>
        </p:nvSpPr>
        <p:spPr bwMode="auto">
          <a:xfrm>
            <a:off x="3108325" y="4570413"/>
            <a:ext cx="177800" cy="150812"/>
          </a:xfrm>
          <a:custGeom>
            <a:avLst/>
            <a:gdLst>
              <a:gd name="T0" fmla="*/ 12 w 112"/>
              <a:gd name="T1" fmla="*/ 7 h 95"/>
              <a:gd name="T2" fmla="*/ 9 w 112"/>
              <a:gd name="T3" fmla="*/ 11 h 95"/>
              <a:gd name="T4" fmla="*/ 5 w 112"/>
              <a:gd name="T5" fmla="*/ 21 h 95"/>
              <a:gd name="T6" fmla="*/ 2 w 112"/>
              <a:gd name="T7" fmla="*/ 28 h 95"/>
              <a:gd name="T8" fmla="*/ 0 w 112"/>
              <a:gd name="T9" fmla="*/ 35 h 95"/>
              <a:gd name="T10" fmla="*/ 0 w 112"/>
              <a:gd name="T11" fmla="*/ 44 h 95"/>
              <a:gd name="T12" fmla="*/ 0 w 112"/>
              <a:gd name="T13" fmla="*/ 53 h 95"/>
              <a:gd name="T14" fmla="*/ 2 w 112"/>
              <a:gd name="T15" fmla="*/ 63 h 95"/>
              <a:gd name="T16" fmla="*/ 7 w 112"/>
              <a:gd name="T17" fmla="*/ 69 h 95"/>
              <a:gd name="T18" fmla="*/ 12 w 112"/>
              <a:gd name="T19" fmla="*/ 76 h 95"/>
              <a:gd name="T20" fmla="*/ 19 w 112"/>
              <a:gd name="T21" fmla="*/ 86 h 95"/>
              <a:gd name="T22" fmla="*/ 26 w 112"/>
              <a:gd name="T23" fmla="*/ 93 h 95"/>
              <a:gd name="T24" fmla="*/ 46 w 112"/>
              <a:gd name="T25" fmla="*/ 90 h 95"/>
              <a:gd name="T26" fmla="*/ 44 w 112"/>
              <a:gd name="T27" fmla="*/ 86 h 95"/>
              <a:gd name="T28" fmla="*/ 37 w 112"/>
              <a:gd name="T29" fmla="*/ 76 h 95"/>
              <a:gd name="T30" fmla="*/ 30 w 112"/>
              <a:gd name="T31" fmla="*/ 65 h 95"/>
              <a:gd name="T32" fmla="*/ 28 w 112"/>
              <a:gd name="T33" fmla="*/ 53 h 95"/>
              <a:gd name="T34" fmla="*/ 28 w 112"/>
              <a:gd name="T35" fmla="*/ 44 h 95"/>
              <a:gd name="T36" fmla="*/ 33 w 112"/>
              <a:gd name="T37" fmla="*/ 35 h 95"/>
              <a:gd name="T38" fmla="*/ 37 w 112"/>
              <a:gd name="T39" fmla="*/ 30 h 95"/>
              <a:gd name="T40" fmla="*/ 42 w 112"/>
              <a:gd name="T41" fmla="*/ 32 h 95"/>
              <a:gd name="T42" fmla="*/ 46 w 112"/>
              <a:gd name="T43" fmla="*/ 37 h 95"/>
              <a:gd name="T44" fmla="*/ 53 w 112"/>
              <a:gd name="T45" fmla="*/ 39 h 95"/>
              <a:gd name="T46" fmla="*/ 60 w 112"/>
              <a:gd name="T47" fmla="*/ 44 h 95"/>
              <a:gd name="T48" fmla="*/ 70 w 112"/>
              <a:gd name="T49" fmla="*/ 46 h 95"/>
              <a:gd name="T50" fmla="*/ 77 w 112"/>
              <a:gd name="T51" fmla="*/ 49 h 95"/>
              <a:gd name="T52" fmla="*/ 84 w 112"/>
              <a:gd name="T53" fmla="*/ 49 h 95"/>
              <a:gd name="T54" fmla="*/ 93 w 112"/>
              <a:gd name="T55" fmla="*/ 46 h 95"/>
              <a:gd name="T56" fmla="*/ 105 w 112"/>
              <a:gd name="T57" fmla="*/ 39 h 95"/>
              <a:gd name="T58" fmla="*/ 112 w 112"/>
              <a:gd name="T59" fmla="*/ 32 h 95"/>
              <a:gd name="T60" fmla="*/ 109 w 112"/>
              <a:gd name="T61" fmla="*/ 30 h 95"/>
              <a:gd name="T62" fmla="*/ 102 w 112"/>
              <a:gd name="T63" fmla="*/ 28 h 95"/>
              <a:gd name="T64" fmla="*/ 95 w 112"/>
              <a:gd name="T65" fmla="*/ 23 h 95"/>
              <a:gd name="T66" fmla="*/ 86 w 112"/>
              <a:gd name="T67" fmla="*/ 18 h 95"/>
              <a:gd name="T68" fmla="*/ 77 w 112"/>
              <a:gd name="T69" fmla="*/ 14 h 95"/>
              <a:gd name="T70" fmla="*/ 67 w 112"/>
              <a:gd name="T71" fmla="*/ 9 h 95"/>
              <a:gd name="T72" fmla="*/ 58 w 112"/>
              <a:gd name="T73" fmla="*/ 4 h 95"/>
              <a:gd name="T74" fmla="*/ 53 w 112"/>
              <a:gd name="T75" fmla="*/ 2 h 95"/>
              <a:gd name="T76" fmla="*/ 14 w 112"/>
              <a:gd name="T77" fmla="*/ 4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" h="95">
                <a:moveTo>
                  <a:pt x="14" y="4"/>
                </a:moveTo>
                <a:lnTo>
                  <a:pt x="12" y="7"/>
                </a:lnTo>
                <a:lnTo>
                  <a:pt x="12" y="9"/>
                </a:lnTo>
                <a:lnTo>
                  <a:pt x="9" y="11"/>
                </a:lnTo>
                <a:lnTo>
                  <a:pt x="7" y="16"/>
                </a:lnTo>
                <a:lnTo>
                  <a:pt x="5" y="21"/>
                </a:lnTo>
                <a:lnTo>
                  <a:pt x="2" y="23"/>
                </a:lnTo>
                <a:lnTo>
                  <a:pt x="2" y="28"/>
                </a:lnTo>
                <a:lnTo>
                  <a:pt x="0" y="30"/>
                </a:lnTo>
                <a:lnTo>
                  <a:pt x="0" y="35"/>
                </a:lnTo>
                <a:lnTo>
                  <a:pt x="0" y="39"/>
                </a:lnTo>
                <a:lnTo>
                  <a:pt x="0" y="44"/>
                </a:lnTo>
                <a:lnTo>
                  <a:pt x="0" y="49"/>
                </a:lnTo>
                <a:lnTo>
                  <a:pt x="0" y="53"/>
                </a:lnTo>
                <a:lnTo>
                  <a:pt x="2" y="58"/>
                </a:lnTo>
                <a:lnTo>
                  <a:pt x="2" y="63"/>
                </a:lnTo>
                <a:lnTo>
                  <a:pt x="5" y="67"/>
                </a:lnTo>
                <a:lnTo>
                  <a:pt x="7" y="69"/>
                </a:lnTo>
                <a:lnTo>
                  <a:pt x="9" y="74"/>
                </a:lnTo>
                <a:lnTo>
                  <a:pt x="12" y="76"/>
                </a:lnTo>
                <a:lnTo>
                  <a:pt x="14" y="81"/>
                </a:lnTo>
                <a:lnTo>
                  <a:pt x="19" y="86"/>
                </a:lnTo>
                <a:lnTo>
                  <a:pt x="23" y="90"/>
                </a:lnTo>
                <a:lnTo>
                  <a:pt x="26" y="93"/>
                </a:lnTo>
                <a:lnTo>
                  <a:pt x="28" y="95"/>
                </a:lnTo>
                <a:lnTo>
                  <a:pt x="46" y="90"/>
                </a:lnTo>
                <a:lnTo>
                  <a:pt x="46" y="88"/>
                </a:lnTo>
                <a:lnTo>
                  <a:pt x="44" y="86"/>
                </a:lnTo>
                <a:lnTo>
                  <a:pt x="40" y="81"/>
                </a:lnTo>
                <a:lnTo>
                  <a:pt x="37" y="76"/>
                </a:lnTo>
                <a:lnTo>
                  <a:pt x="33" y="72"/>
                </a:lnTo>
                <a:lnTo>
                  <a:pt x="30" y="65"/>
                </a:lnTo>
                <a:lnTo>
                  <a:pt x="28" y="58"/>
                </a:lnTo>
                <a:lnTo>
                  <a:pt x="28" y="53"/>
                </a:lnTo>
                <a:lnTo>
                  <a:pt x="28" y="49"/>
                </a:lnTo>
                <a:lnTo>
                  <a:pt x="28" y="44"/>
                </a:lnTo>
                <a:lnTo>
                  <a:pt x="30" y="39"/>
                </a:lnTo>
                <a:lnTo>
                  <a:pt x="33" y="35"/>
                </a:lnTo>
                <a:lnTo>
                  <a:pt x="35" y="30"/>
                </a:lnTo>
                <a:lnTo>
                  <a:pt x="37" y="30"/>
                </a:lnTo>
                <a:lnTo>
                  <a:pt x="40" y="30"/>
                </a:lnTo>
                <a:lnTo>
                  <a:pt x="42" y="32"/>
                </a:lnTo>
                <a:lnTo>
                  <a:pt x="44" y="35"/>
                </a:lnTo>
                <a:lnTo>
                  <a:pt x="46" y="37"/>
                </a:lnTo>
                <a:lnTo>
                  <a:pt x="51" y="37"/>
                </a:lnTo>
                <a:lnTo>
                  <a:pt x="53" y="39"/>
                </a:lnTo>
                <a:lnTo>
                  <a:pt x="58" y="42"/>
                </a:lnTo>
                <a:lnTo>
                  <a:pt x="60" y="44"/>
                </a:lnTo>
                <a:lnTo>
                  <a:pt x="65" y="46"/>
                </a:lnTo>
                <a:lnTo>
                  <a:pt x="70" y="46"/>
                </a:lnTo>
                <a:lnTo>
                  <a:pt x="72" y="49"/>
                </a:lnTo>
                <a:lnTo>
                  <a:pt x="77" y="49"/>
                </a:lnTo>
                <a:lnTo>
                  <a:pt x="79" y="49"/>
                </a:lnTo>
                <a:lnTo>
                  <a:pt x="84" y="49"/>
                </a:lnTo>
                <a:lnTo>
                  <a:pt x="88" y="49"/>
                </a:lnTo>
                <a:lnTo>
                  <a:pt x="93" y="46"/>
                </a:lnTo>
                <a:lnTo>
                  <a:pt x="100" y="44"/>
                </a:lnTo>
                <a:lnTo>
                  <a:pt x="105" y="39"/>
                </a:lnTo>
                <a:lnTo>
                  <a:pt x="109" y="37"/>
                </a:lnTo>
                <a:lnTo>
                  <a:pt x="112" y="32"/>
                </a:lnTo>
                <a:lnTo>
                  <a:pt x="112" y="30"/>
                </a:lnTo>
                <a:lnTo>
                  <a:pt x="109" y="30"/>
                </a:lnTo>
                <a:lnTo>
                  <a:pt x="107" y="28"/>
                </a:lnTo>
                <a:lnTo>
                  <a:pt x="102" y="28"/>
                </a:lnTo>
                <a:lnTo>
                  <a:pt x="100" y="25"/>
                </a:lnTo>
                <a:lnTo>
                  <a:pt x="95" y="23"/>
                </a:lnTo>
                <a:lnTo>
                  <a:pt x="91" y="21"/>
                </a:lnTo>
                <a:lnTo>
                  <a:pt x="86" y="18"/>
                </a:lnTo>
                <a:lnTo>
                  <a:pt x="81" y="16"/>
                </a:lnTo>
                <a:lnTo>
                  <a:pt x="77" y="14"/>
                </a:lnTo>
                <a:lnTo>
                  <a:pt x="72" y="11"/>
                </a:lnTo>
                <a:lnTo>
                  <a:pt x="67" y="9"/>
                </a:lnTo>
                <a:lnTo>
                  <a:pt x="63" y="7"/>
                </a:lnTo>
                <a:lnTo>
                  <a:pt x="58" y="4"/>
                </a:lnTo>
                <a:lnTo>
                  <a:pt x="56" y="2"/>
                </a:lnTo>
                <a:lnTo>
                  <a:pt x="53" y="2"/>
                </a:lnTo>
                <a:lnTo>
                  <a:pt x="51" y="0"/>
                </a:lnTo>
                <a:lnTo>
                  <a:pt x="14" y="4"/>
                </a:lnTo>
                <a:lnTo>
                  <a:pt x="14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0" name="Freeform 77"/>
          <p:cNvSpPr/>
          <p:nvPr/>
        </p:nvSpPr>
        <p:spPr bwMode="auto">
          <a:xfrm>
            <a:off x="3055938" y="4381500"/>
            <a:ext cx="414337" cy="676275"/>
          </a:xfrm>
          <a:custGeom>
            <a:avLst/>
            <a:gdLst>
              <a:gd name="T0" fmla="*/ 52 w 261"/>
              <a:gd name="T1" fmla="*/ 228 h 426"/>
              <a:gd name="T2" fmla="*/ 79 w 261"/>
              <a:gd name="T3" fmla="*/ 242 h 426"/>
              <a:gd name="T4" fmla="*/ 96 w 261"/>
              <a:gd name="T5" fmla="*/ 256 h 426"/>
              <a:gd name="T6" fmla="*/ 121 w 261"/>
              <a:gd name="T7" fmla="*/ 261 h 426"/>
              <a:gd name="T8" fmla="*/ 145 w 261"/>
              <a:gd name="T9" fmla="*/ 258 h 426"/>
              <a:gd name="T10" fmla="*/ 159 w 261"/>
              <a:gd name="T11" fmla="*/ 242 h 426"/>
              <a:gd name="T12" fmla="*/ 166 w 261"/>
              <a:gd name="T13" fmla="*/ 226 h 426"/>
              <a:gd name="T14" fmla="*/ 168 w 261"/>
              <a:gd name="T15" fmla="*/ 212 h 426"/>
              <a:gd name="T16" fmla="*/ 177 w 261"/>
              <a:gd name="T17" fmla="*/ 212 h 426"/>
              <a:gd name="T18" fmla="*/ 196 w 261"/>
              <a:gd name="T19" fmla="*/ 207 h 426"/>
              <a:gd name="T20" fmla="*/ 214 w 261"/>
              <a:gd name="T21" fmla="*/ 198 h 426"/>
              <a:gd name="T22" fmla="*/ 219 w 261"/>
              <a:gd name="T23" fmla="*/ 177 h 426"/>
              <a:gd name="T24" fmla="*/ 214 w 261"/>
              <a:gd name="T25" fmla="*/ 154 h 426"/>
              <a:gd name="T26" fmla="*/ 212 w 261"/>
              <a:gd name="T27" fmla="*/ 137 h 426"/>
              <a:gd name="T28" fmla="*/ 224 w 261"/>
              <a:gd name="T29" fmla="*/ 123 h 426"/>
              <a:gd name="T30" fmla="*/ 231 w 261"/>
              <a:gd name="T31" fmla="*/ 98 h 426"/>
              <a:gd name="T32" fmla="*/ 233 w 261"/>
              <a:gd name="T33" fmla="*/ 74 h 426"/>
              <a:gd name="T34" fmla="*/ 226 w 261"/>
              <a:gd name="T35" fmla="*/ 56 h 426"/>
              <a:gd name="T36" fmla="*/ 217 w 261"/>
              <a:gd name="T37" fmla="*/ 40 h 426"/>
              <a:gd name="T38" fmla="*/ 201 w 261"/>
              <a:gd name="T39" fmla="*/ 30 h 426"/>
              <a:gd name="T40" fmla="*/ 175 w 261"/>
              <a:gd name="T41" fmla="*/ 30 h 426"/>
              <a:gd name="T42" fmla="*/ 156 w 261"/>
              <a:gd name="T43" fmla="*/ 33 h 426"/>
              <a:gd name="T44" fmla="*/ 131 w 261"/>
              <a:gd name="T45" fmla="*/ 37 h 426"/>
              <a:gd name="T46" fmla="*/ 93 w 261"/>
              <a:gd name="T47" fmla="*/ 26 h 426"/>
              <a:gd name="T48" fmla="*/ 107 w 261"/>
              <a:gd name="T49" fmla="*/ 19 h 426"/>
              <a:gd name="T50" fmla="*/ 126 w 261"/>
              <a:gd name="T51" fmla="*/ 12 h 426"/>
              <a:gd name="T52" fmla="*/ 145 w 261"/>
              <a:gd name="T53" fmla="*/ 5 h 426"/>
              <a:gd name="T54" fmla="*/ 161 w 261"/>
              <a:gd name="T55" fmla="*/ 0 h 426"/>
              <a:gd name="T56" fmla="*/ 187 w 261"/>
              <a:gd name="T57" fmla="*/ 0 h 426"/>
              <a:gd name="T58" fmla="*/ 212 w 261"/>
              <a:gd name="T59" fmla="*/ 5 h 426"/>
              <a:gd name="T60" fmla="*/ 238 w 261"/>
              <a:gd name="T61" fmla="*/ 19 h 426"/>
              <a:gd name="T62" fmla="*/ 259 w 261"/>
              <a:gd name="T63" fmla="*/ 44 h 426"/>
              <a:gd name="T64" fmla="*/ 261 w 261"/>
              <a:gd name="T65" fmla="*/ 58 h 426"/>
              <a:gd name="T66" fmla="*/ 259 w 261"/>
              <a:gd name="T67" fmla="*/ 79 h 426"/>
              <a:gd name="T68" fmla="*/ 254 w 261"/>
              <a:gd name="T69" fmla="*/ 98 h 426"/>
              <a:gd name="T70" fmla="*/ 245 w 261"/>
              <a:gd name="T71" fmla="*/ 116 h 426"/>
              <a:gd name="T72" fmla="*/ 238 w 261"/>
              <a:gd name="T73" fmla="*/ 133 h 426"/>
              <a:gd name="T74" fmla="*/ 233 w 261"/>
              <a:gd name="T75" fmla="*/ 144 h 426"/>
              <a:gd name="T76" fmla="*/ 242 w 261"/>
              <a:gd name="T77" fmla="*/ 165 h 426"/>
              <a:gd name="T78" fmla="*/ 242 w 261"/>
              <a:gd name="T79" fmla="*/ 195 h 426"/>
              <a:gd name="T80" fmla="*/ 233 w 261"/>
              <a:gd name="T81" fmla="*/ 219 h 426"/>
              <a:gd name="T82" fmla="*/ 210 w 261"/>
              <a:gd name="T83" fmla="*/ 233 h 426"/>
              <a:gd name="T84" fmla="*/ 189 w 261"/>
              <a:gd name="T85" fmla="*/ 240 h 426"/>
              <a:gd name="T86" fmla="*/ 182 w 261"/>
              <a:gd name="T87" fmla="*/ 240 h 426"/>
              <a:gd name="T88" fmla="*/ 175 w 261"/>
              <a:gd name="T89" fmla="*/ 263 h 426"/>
              <a:gd name="T90" fmla="*/ 154 w 261"/>
              <a:gd name="T91" fmla="*/ 282 h 426"/>
              <a:gd name="T92" fmla="*/ 128 w 261"/>
              <a:gd name="T93" fmla="*/ 289 h 426"/>
              <a:gd name="T94" fmla="*/ 100 w 261"/>
              <a:gd name="T95" fmla="*/ 284 h 426"/>
              <a:gd name="T96" fmla="*/ 38 w 261"/>
              <a:gd name="T97" fmla="*/ 293 h 426"/>
              <a:gd name="T98" fmla="*/ 70 w 261"/>
              <a:gd name="T99" fmla="*/ 412 h 426"/>
              <a:gd name="T100" fmla="*/ 59 w 261"/>
              <a:gd name="T101" fmla="*/ 423 h 426"/>
              <a:gd name="T102" fmla="*/ 47 w 261"/>
              <a:gd name="T103" fmla="*/ 405 h 426"/>
              <a:gd name="T104" fmla="*/ 33 w 261"/>
              <a:gd name="T105" fmla="*/ 382 h 426"/>
              <a:gd name="T106" fmla="*/ 21 w 261"/>
              <a:gd name="T107" fmla="*/ 356 h 426"/>
              <a:gd name="T108" fmla="*/ 10 w 261"/>
              <a:gd name="T109" fmla="*/ 330 h 426"/>
              <a:gd name="T110" fmla="*/ 0 w 261"/>
              <a:gd name="T111" fmla="*/ 314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61" h="426">
                <a:moveTo>
                  <a:pt x="17" y="268"/>
                </a:moveTo>
                <a:lnTo>
                  <a:pt x="45" y="251"/>
                </a:lnTo>
                <a:lnTo>
                  <a:pt x="47" y="226"/>
                </a:lnTo>
                <a:lnTo>
                  <a:pt x="47" y="226"/>
                </a:lnTo>
                <a:lnTo>
                  <a:pt x="52" y="228"/>
                </a:lnTo>
                <a:lnTo>
                  <a:pt x="54" y="228"/>
                </a:lnTo>
                <a:lnTo>
                  <a:pt x="61" y="230"/>
                </a:lnTo>
                <a:lnTo>
                  <a:pt x="66" y="233"/>
                </a:lnTo>
                <a:lnTo>
                  <a:pt x="73" y="237"/>
                </a:lnTo>
                <a:lnTo>
                  <a:pt x="79" y="242"/>
                </a:lnTo>
                <a:lnTo>
                  <a:pt x="84" y="247"/>
                </a:lnTo>
                <a:lnTo>
                  <a:pt x="86" y="249"/>
                </a:lnTo>
                <a:lnTo>
                  <a:pt x="89" y="251"/>
                </a:lnTo>
                <a:lnTo>
                  <a:pt x="91" y="254"/>
                </a:lnTo>
                <a:lnTo>
                  <a:pt x="96" y="256"/>
                </a:lnTo>
                <a:lnTo>
                  <a:pt x="100" y="258"/>
                </a:lnTo>
                <a:lnTo>
                  <a:pt x="105" y="258"/>
                </a:lnTo>
                <a:lnTo>
                  <a:pt x="110" y="261"/>
                </a:lnTo>
                <a:lnTo>
                  <a:pt x="117" y="261"/>
                </a:lnTo>
                <a:lnTo>
                  <a:pt x="121" y="261"/>
                </a:lnTo>
                <a:lnTo>
                  <a:pt x="126" y="263"/>
                </a:lnTo>
                <a:lnTo>
                  <a:pt x="131" y="261"/>
                </a:lnTo>
                <a:lnTo>
                  <a:pt x="135" y="261"/>
                </a:lnTo>
                <a:lnTo>
                  <a:pt x="140" y="261"/>
                </a:lnTo>
                <a:lnTo>
                  <a:pt x="145" y="258"/>
                </a:lnTo>
                <a:lnTo>
                  <a:pt x="147" y="256"/>
                </a:lnTo>
                <a:lnTo>
                  <a:pt x="152" y="254"/>
                </a:lnTo>
                <a:lnTo>
                  <a:pt x="154" y="249"/>
                </a:lnTo>
                <a:lnTo>
                  <a:pt x="156" y="247"/>
                </a:lnTo>
                <a:lnTo>
                  <a:pt x="159" y="242"/>
                </a:lnTo>
                <a:lnTo>
                  <a:pt x="161" y="240"/>
                </a:lnTo>
                <a:lnTo>
                  <a:pt x="161" y="237"/>
                </a:lnTo>
                <a:lnTo>
                  <a:pt x="163" y="233"/>
                </a:lnTo>
                <a:lnTo>
                  <a:pt x="163" y="228"/>
                </a:lnTo>
                <a:lnTo>
                  <a:pt x="166" y="226"/>
                </a:lnTo>
                <a:lnTo>
                  <a:pt x="166" y="223"/>
                </a:lnTo>
                <a:lnTo>
                  <a:pt x="166" y="219"/>
                </a:lnTo>
                <a:lnTo>
                  <a:pt x="166" y="216"/>
                </a:lnTo>
                <a:lnTo>
                  <a:pt x="168" y="214"/>
                </a:lnTo>
                <a:lnTo>
                  <a:pt x="168" y="212"/>
                </a:lnTo>
                <a:lnTo>
                  <a:pt x="168" y="212"/>
                </a:lnTo>
                <a:lnTo>
                  <a:pt x="168" y="212"/>
                </a:lnTo>
                <a:lnTo>
                  <a:pt x="173" y="212"/>
                </a:lnTo>
                <a:lnTo>
                  <a:pt x="175" y="212"/>
                </a:lnTo>
                <a:lnTo>
                  <a:pt x="177" y="212"/>
                </a:lnTo>
                <a:lnTo>
                  <a:pt x="182" y="212"/>
                </a:lnTo>
                <a:lnTo>
                  <a:pt x="184" y="212"/>
                </a:lnTo>
                <a:lnTo>
                  <a:pt x="189" y="209"/>
                </a:lnTo>
                <a:lnTo>
                  <a:pt x="191" y="209"/>
                </a:lnTo>
                <a:lnTo>
                  <a:pt x="196" y="207"/>
                </a:lnTo>
                <a:lnTo>
                  <a:pt x="201" y="207"/>
                </a:lnTo>
                <a:lnTo>
                  <a:pt x="203" y="205"/>
                </a:lnTo>
                <a:lnTo>
                  <a:pt x="207" y="202"/>
                </a:lnTo>
                <a:lnTo>
                  <a:pt x="210" y="200"/>
                </a:lnTo>
                <a:lnTo>
                  <a:pt x="214" y="198"/>
                </a:lnTo>
                <a:lnTo>
                  <a:pt x="214" y="193"/>
                </a:lnTo>
                <a:lnTo>
                  <a:pt x="217" y="188"/>
                </a:lnTo>
                <a:lnTo>
                  <a:pt x="217" y="184"/>
                </a:lnTo>
                <a:lnTo>
                  <a:pt x="219" y="179"/>
                </a:lnTo>
                <a:lnTo>
                  <a:pt x="219" y="177"/>
                </a:lnTo>
                <a:lnTo>
                  <a:pt x="219" y="172"/>
                </a:lnTo>
                <a:lnTo>
                  <a:pt x="217" y="165"/>
                </a:lnTo>
                <a:lnTo>
                  <a:pt x="217" y="161"/>
                </a:lnTo>
                <a:lnTo>
                  <a:pt x="217" y="156"/>
                </a:lnTo>
                <a:lnTo>
                  <a:pt x="214" y="154"/>
                </a:lnTo>
                <a:lnTo>
                  <a:pt x="214" y="149"/>
                </a:lnTo>
                <a:lnTo>
                  <a:pt x="212" y="147"/>
                </a:lnTo>
                <a:lnTo>
                  <a:pt x="212" y="140"/>
                </a:lnTo>
                <a:lnTo>
                  <a:pt x="212" y="140"/>
                </a:lnTo>
                <a:lnTo>
                  <a:pt x="212" y="137"/>
                </a:lnTo>
                <a:lnTo>
                  <a:pt x="214" y="135"/>
                </a:lnTo>
                <a:lnTo>
                  <a:pt x="217" y="133"/>
                </a:lnTo>
                <a:lnTo>
                  <a:pt x="219" y="130"/>
                </a:lnTo>
                <a:lnTo>
                  <a:pt x="221" y="126"/>
                </a:lnTo>
                <a:lnTo>
                  <a:pt x="224" y="123"/>
                </a:lnTo>
                <a:lnTo>
                  <a:pt x="226" y="119"/>
                </a:lnTo>
                <a:lnTo>
                  <a:pt x="228" y="114"/>
                </a:lnTo>
                <a:lnTo>
                  <a:pt x="228" y="109"/>
                </a:lnTo>
                <a:lnTo>
                  <a:pt x="231" y="105"/>
                </a:lnTo>
                <a:lnTo>
                  <a:pt x="231" y="98"/>
                </a:lnTo>
                <a:lnTo>
                  <a:pt x="233" y="93"/>
                </a:lnTo>
                <a:lnTo>
                  <a:pt x="233" y="88"/>
                </a:lnTo>
                <a:lnTo>
                  <a:pt x="233" y="81"/>
                </a:lnTo>
                <a:lnTo>
                  <a:pt x="233" y="79"/>
                </a:lnTo>
                <a:lnTo>
                  <a:pt x="233" y="74"/>
                </a:lnTo>
                <a:lnTo>
                  <a:pt x="231" y="72"/>
                </a:lnTo>
                <a:lnTo>
                  <a:pt x="231" y="70"/>
                </a:lnTo>
                <a:lnTo>
                  <a:pt x="231" y="65"/>
                </a:lnTo>
                <a:lnTo>
                  <a:pt x="228" y="58"/>
                </a:lnTo>
                <a:lnTo>
                  <a:pt x="226" y="56"/>
                </a:lnTo>
                <a:lnTo>
                  <a:pt x="226" y="51"/>
                </a:lnTo>
                <a:lnTo>
                  <a:pt x="224" y="47"/>
                </a:lnTo>
                <a:lnTo>
                  <a:pt x="221" y="44"/>
                </a:lnTo>
                <a:lnTo>
                  <a:pt x="219" y="42"/>
                </a:lnTo>
                <a:lnTo>
                  <a:pt x="217" y="40"/>
                </a:lnTo>
                <a:lnTo>
                  <a:pt x="212" y="37"/>
                </a:lnTo>
                <a:lnTo>
                  <a:pt x="210" y="35"/>
                </a:lnTo>
                <a:lnTo>
                  <a:pt x="207" y="33"/>
                </a:lnTo>
                <a:lnTo>
                  <a:pt x="203" y="33"/>
                </a:lnTo>
                <a:lnTo>
                  <a:pt x="201" y="30"/>
                </a:lnTo>
                <a:lnTo>
                  <a:pt x="196" y="30"/>
                </a:lnTo>
                <a:lnTo>
                  <a:pt x="191" y="28"/>
                </a:lnTo>
                <a:lnTo>
                  <a:pt x="187" y="28"/>
                </a:lnTo>
                <a:lnTo>
                  <a:pt x="180" y="28"/>
                </a:lnTo>
                <a:lnTo>
                  <a:pt x="175" y="30"/>
                </a:lnTo>
                <a:lnTo>
                  <a:pt x="173" y="30"/>
                </a:lnTo>
                <a:lnTo>
                  <a:pt x="168" y="30"/>
                </a:lnTo>
                <a:lnTo>
                  <a:pt x="166" y="30"/>
                </a:lnTo>
                <a:lnTo>
                  <a:pt x="161" y="30"/>
                </a:lnTo>
                <a:lnTo>
                  <a:pt x="156" y="33"/>
                </a:lnTo>
                <a:lnTo>
                  <a:pt x="149" y="33"/>
                </a:lnTo>
                <a:lnTo>
                  <a:pt x="145" y="35"/>
                </a:lnTo>
                <a:lnTo>
                  <a:pt x="140" y="35"/>
                </a:lnTo>
                <a:lnTo>
                  <a:pt x="133" y="37"/>
                </a:lnTo>
                <a:lnTo>
                  <a:pt x="131" y="37"/>
                </a:lnTo>
                <a:lnTo>
                  <a:pt x="126" y="40"/>
                </a:lnTo>
                <a:lnTo>
                  <a:pt x="124" y="40"/>
                </a:lnTo>
                <a:lnTo>
                  <a:pt x="121" y="40"/>
                </a:lnTo>
                <a:lnTo>
                  <a:pt x="121" y="42"/>
                </a:lnTo>
                <a:lnTo>
                  <a:pt x="93" y="26"/>
                </a:lnTo>
                <a:lnTo>
                  <a:pt x="93" y="26"/>
                </a:lnTo>
                <a:lnTo>
                  <a:pt x="96" y="23"/>
                </a:lnTo>
                <a:lnTo>
                  <a:pt x="98" y="23"/>
                </a:lnTo>
                <a:lnTo>
                  <a:pt x="103" y="21"/>
                </a:lnTo>
                <a:lnTo>
                  <a:pt x="107" y="19"/>
                </a:lnTo>
                <a:lnTo>
                  <a:pt x="112" y="16"/>
                </a:lnTo>
                <a:lnTo>
                  <a:pt x="117" y="16"/>
                </a:lnTo>
                <a:lnTo>
                  <a:pt x="119" y="14"/>
                </a:lnTo>
                <a:lnTo>
                  <a:pt x="124" y="14"/>
                </a:lnTo>
                <a:lnTo>
                  <a:pt x="126" y="12"/>
                </a:lnTo>
                <a:lnTo>
                  <a:pt x="131" y="12"/>
                </a:lnTo>
                <a:lnTo>
                  <a:pt x="133" y="9"/>
                </a:lnTo>
                <a:lnTo>
                  <a:pt x="138" y="9"/>
                </a:lnTo>
                <a:lnTo>
                  <a:pt x="140" y="7"/>
                </a:lnTo>
                <a:lnTo>
                  <a:pt x="145" y="5"/>
                </a:lnTo>
                <a:lnTo>
                  <a:pt x="147" y="5"/>
                </a:lnTo>
                <a:lnTo>
                  <a:pt x="152" y="5"/>
                </a:lnTo>
                <a:lnTo>
                  <a:pt x="156" y="2"/>
                </a:lnTo>
                <a:lnTo>
                  <a:pt x="159" y="2"/>
                </a:lnTo>
                <a:lnTo>
                  <a:pt x="161" y="0"/>
                </a:lnTo>
                <a:lnTo>
                  <a:pt x="166" y="0"/>
                </a:lnTo>
                <a:lnTo>
                  <a:pt x="168" y="0"/>
                </a:lnTo>
                <a:lnTo>
                  <a:pt x="175" y="0"/>
                </a:lnTo>
                <a:lnTo>
                  <a:pt x="180" y="0"/>
                </a:lnTo>
                <a:lnTo>
                  <a:pt x="187" y="0"/>
                </a:lnTo>
                <a:lnTo>
                  <a:pt x="191" y="0"/>
                </a:lnTo>
                <a:lnTo>
                  <a:pt x="196" y="0"/>
                </a:lnTo>
                <a:lnTo>
                  <a:pt x="201" y="2"/>
                </a:lnTo>
                <a:lnTo>
                  <a:pt x="207" y="2"/>
                </a:lnTo>
                <a:lnTo>
                  <a:pt x="212" y="5"/>
                </a:lnTo>
                <a:lnTo>
                  <a:pt x="217" y="7"/>
                </a:lnTo>
                <a:lnTo>
                  <a:pt x="224" y="9"/>
                </a:lnTo>
                <a:lnTo>
                  <a:pt x="228" y="12"/>
                </a:lnTo>
                <a:lnTo>
                  <a:pt x="233" y="16"/>
                </a:lnTo>
                <a:lnTo>
                  <a:pt x="238" y="19"/>
                </a:lnTo>
                <a:lnTo>
                  <a:pt x="242" y="23"/>
                </a:lnTo>
                <a:lnTo>
                  <a:pt x="247" y="28"/>
                </a:lnTo>
                <a:lnTo>
                  <a:pt x="252" y="33"/>
                </a:lnTo>
                <a:lnTo>
                  <a:pt x="254" y="37"/>
                </a:lnTo>
                <a:lnTo>
                  <a:pt x="259" y="44"/>
                </a:lnTo>
                <a:lnTo>
                  <a:pt x="259" y="47"/>
                </a:lnTo>
                <a:lnTo>
                  <a:pt x="261" y="49"/>
                </a:lnTo>
                <a:lnTo>
                  <a:pt x="261" y="54"/>
                </a:lnTo>
                <a:lnTo>
                  <a:pt x="261" y="56"/>
                </a:lnTo>
                <a:lnTo>
                  <a:pt x="261" y="58"/>
                </a:lnTo>
                <a:lnTo>
                  <a:pt x="261" y="63"/>
                </a:lnTo>
                <a:lnTo>
                  <a:pt x="261" y="68"/>
                </a:lnTo>
                <a:lnTo>
                  <a:pt x="261" y="72"/>
                </a:lnTo>
                <a:lnTo>
                  <a:pt x="259" y="74"/>
                </a:lnTo>
                <a:lnTo>
                  <a:pt x="259" y="79"/>
                </a:lnTo>
                <a:lnTo>
                  <a:pt x="259" y="84"/>
                </a:lnTo>
                <a:lnTo>
                  <a:pt x="256" y="86"/>
                </a:lnTo>
                <a:lnTo>
                  <a:pt x="256" y="91"/>
                </a:lnTo>
                <a:lnTo>
                  <a:pt x="254" y="95"/>
                </a:lnTo>
                <a:lnTo>
                  <a:pt x="254" y="98"/>
                </a:lnTo>
                <a:lnTo>
                  <a:pt x="252" y="102"/>
                </a:lnTo>
                <a:lnTo>
                  <a:pt x="249" y="107"/>
                </a:lnTo>
                <a:lnTo>
                  <a:pt x="249" y="109"/>
                </a:lnTo>
                <a:lnTo>
                  <a:pt x="247" y="112"/>
                </a:lnTo>
                <a:lnTo>
                  <a:pt x="245" y="116"/>
                </a:lnTo>
                <a:lnTo>
                  <a:pt x="245" y="119"/>
                </a:lnTo>
                <a:lnTo>
                  <a:pt x="242" y="123"/>
                </a:lnTo>
                <a:lnTo>
                  <a:pt x="240" y="126"/>
                </a:lnTo>
                <a:lnTo>
                  <a:pt x="240" y="128"/>
                </a:lnTo>
                <a:lnTo>
                  <a:pt x="238" y="133"/>
                </a:lnTo>
                <a:lnTo>
                  <a:pt x="235" y="137"/>
                </a:lnTo>
                <a:lnTo>
                  <a:pt x="233" y="137"/>
                </a:lnTo>
                <a:lnTo>
                  <a:pt x="233" y="140"/>
                </a:lnTo>
                <a:lnTo>
                  <a:pt x="233" y="142"/>
                </a:lnTo>
                <a:lnTo>
                  <a:pt x="233" y="144"/>
                </a:lnTo>
                <a:lnTo>
                  <a:pt x="235" y="147"/>
                </a:lnTo>
                <a:lnTo>
                  <a:pt x="238" y="151"/>
                </a:lnTo>
                <a:lnTo>
                  <a:pt x="238" y="156"/>
                </a:lnTo>
                <a:lnTo>
                  <a:pt x="240" y="161"/>
                </a:lnTo>
                <a:lnTo>
                  <a:pt x="242" y="165"/>
                </a:lnTo>
                <a:lnTo>
                  <a:pt x="242" y="172"/>
                </a:lnTo>
                <a:lnTo>
                  <a:pt x="242" y="177"/>
                </a:lnTo>
                <a:lnTo>
                  <a:pt x="242" y="184"/>
                </a:lnTo>
                <a:lnTo>
                  <a:pt x="245" y="188"/>
                </a:lnTo>
                <a:lnTo>
                  <a:pt x="242" y="195"/>
                </a:lnTo>
                <a:lnTo>
                  <a:pt x="242" y="200"/>
                </a:lnTo>
                <a:lnTo>
                  <a:pt x="242" y="205"/>
                </a:lnTo>
                <a:lnTo>
                  <a:pt x="240" y="212"/>
                </a:lnTo>
                <a:lnTo>
                  <a:pt x="238" y="214"/>
                </a:lnTo>
                <a:lnTo>
                  <a:pt x="233" y="219"/>
                </a:lnTo>
                <a:lnTo>
                  <a:pt x="228" y="221"/>
                </a:lnTo>
                <a:lnTo>
                  <a:pt x="226" y="226"/>
                </a:lnTo>
                <a:lnTo>
                  <a:pt x="219" y="228"/>
                </a:lnTo>
                <a:lnTo>
                  <a:pt x="214" y="230"/>
                </a:lnTo>
                <a:lnTo>
                  <a:pt x="210" y="233"/>
                </a:lnTo>
                <a:lnTo>
                  <a:pt x="205" y="235"/>
                </a:lnTo>
                <a:lnTo>
                  <a:pt x="201" y="235"/>
                </a:lnTo>
                <a:lnTo>
                  <a:pt x="196" y="237"/>
                </a:lnTo>
                <a:lnTo>
                  <a:pt x="194" y="237"/>
                </a:lnTo>
                <a:lnTo>
                  <a:pt x="189" y="240"/>
                </a:lnTo>
                <a:lnTo>
                  <a:pt x="187" y="240"/>
                </a:lnTo>
                <a:lnTo>
                  <a:pt x="184" y="240"/>
                </a:lnTo>
                <a:lnTo>
                  <a:pt x="182" y="240"/>
                </a:lnTo>
                <a:lnTo>
                  <a:pt x="182" y="240"/>
                </a:lnTo>
                <a:lnTo>
                  <a:pt x="182" y="240"/>
                </a:lnTo>
                <a:lnTo>
                  <a:pt x="182" y="242"/>
                </a:lnTo>
                <a:lnTo>
                  <a:pt x="182" y="247"/>
                </a:lnTo>
                <a:lnTo>
                  <a:pt x="180" y="251"/>
                </a:lnTo>
                <a:lnTo>
                  <a:pt x="177" y="256"/>
                </a:lnTo>
                <a:lnTo>
                  <a:pt x="175" y="263"/>
                </a:lnTo>
                <a:lnTo>
                  <a:pt x="173" y="270"/>
                </a:lnTo>
                <a:lnTo>
                  <a:pt x="168" y="275"/>
                </a:lnTo>
                <a:lnTo>
                  <a:pt x="163" y="277"/>
                </a:lnTo>
                <a:lnTo>
                  <a:pt x="159" y="279"/>
                </a:lnTo>
                <a:lnTo>
                  <a:pt x="154" y="282"/>
                </a:lnTo>
                <a:lnTo>
                  <a:pt x="149" y="284"/>
                </a:lnTo>
                <a:lnTo>
                  <a:pt x="145" y="286"/>
                </a:lnTo>
                <a:lnTo>
                  <a:pt x="140" y="286"/>
                </a:lnTo>
                <a:lnTo>
                  <a:pt x="133" y="286"/>
                </a:lnTo>
                <a:lnTo>
                  <a:pt x="128" y="289"/>
                </a:lnTo>
                <a:lnTo>
                  <a:pt x="124" y="289"/>
                </a:lnTo>
                <a:lnTo>
                  <a:pt x="117" y="289"/>
                </a:lnTo>
                <a:lnTo>
                  <a:pt x="112" y="286"/>
                </a:lnTo>
                <a:lnTo>
                  <a:pt x="107" y="286"/>
                </a:lnTo>
                <a:lnTo>
                  <a:pt x="100" y="284"/>
                </a:lnTo>
                <a:lnTo>
                  <a:pt x="96" y="284"/>
                </a:lnTo>
                <a:lnTo>
                  <a:pt x="91" y="282"/>
                </a:lnTo>
                <a:lnTo>
                  <a:pt x="86" y="279"/>
                </a:lnTo>
                <a:lnTo>
                  <a:pt x="63" y="270"/>
                </a:lnTo>
                <a:lnTo>
                  <a:pt x="38" y="293"/>
                </a:lnTo>
                <a:lnTo>
                  <a:pt x="73" y="396"/>
                </a:lnTo>
                <a:lnTo>
                  <a:pt x="73" y="398"/>
                </a:lnTo>
                <a:lnTo>
                  <a:pt x="73" y="400"/>
                </a:lnTo>
                <a:lnTo>
                  <a:pt x="70" y="405"/>
                </a:lnTo>
                <a:lnTo>
                  <a:pt x="70" y="412"/>
                </a:lnTo>
                <a:lnTo>
                  <a:pt x="68" y="417"/>
                </a:lnTo>
                <a:lnTo>
                  <a:pt x="68" y="421"/>
                </a:lnTo>
                <a:lnTo>
                  <a:pt x="66" y="423"/>
                </a:lnTo>
                <a:lnTo>
                  <a:pt x="61" y="426"/>
                </a:lnTo>
                <a:lnTo>
                  <a:pt x="59" y="423"/>
                </a:lnTo>
                <a:lnTo>
                  <a:pt x="56" y="419"/>
                </a:lnTo>
                <a:lnTo>
                  <a:pt x="54" y="417"/>
                </a:lnTo>
                <a:lnTo>
                  <a:pt x="52" y="414"/>
                </a:lnTo>
                <a:lnTo>
                  <a:pt x="49" y="410"/>
                </a:lnTo>
                <a:lnTo>
                  <a:pt x="47" y="405"/>
                </a:lnTo>
                <a:lnTo>
                  <a:pt x="45" y="400"/>
                </a:lnTo>
                <a:lnTo>
                  <a:pt x="42" y="396"/>
                </a:lnTo>
                <a:lnTo>
                  <a:pt x="40" y="391"/>
                </a:lnTo>
                <a:lnTo>
                  <a:pt x="38" y="386"/>
                </a:lnTo>
                <a:lnTo>
                  <a:pt x="33" y="382"/>
                </a:lnTo>
                <a:lnTo>
                  <a:pt x="31" y="377"/>
                </a:lnTo>
                <a:lnTo>
                  <a:pt x="28" y="370"/>
                </a:lnTo>
                <a:lnTo>
                  <a:pt x="26" y="365"/>
                </a:lnTo>
                <a:lnTo>
                  <a:pt x="24" y="361"/>
                </a:lnTo>
                <a:lnTo>
                  <a:pt x="21" y="356"/>
                </a:lnTo>
                <a:lnTo>
                  <a:pt x="17" y="349"/>
                </a:lnTo>
                <a:lnTo>
                  <a:pt x="14" y="344"/>
                </a:lnTo>
                <a:lnTo>
                  <a:pt x="12" y="340"/>
                </a:lnTo>
                <a:lnTo>
                  <a:pt x="10" y="335"/>
                </a:lnTo>
                <a:lnTo>
                  <a:pt x="10" y="330"/>
                </a:lnTo>
                <a:lnTo>
                  <a:pt x="7" y="326"/>
                </a:lnTo>
                <a:lnTo>
                  <a:pt x="5" y="323"/>
                </a:lnTo>
                <a:lnTo>
                  <a:pt x="3" y="319"/>
                </a:lnTo>
                <a:lnTo>
                  <a:pt x="3" y="316"/>
                </a:lnTo>
                <a:lnTo>
                  <a:pt x="0" y="314"/>
                </a:lnTo>
                <a:lnTo>
                  <a:pt x="0" y="309"/>
                </a:lnTo>
                <a:lnTo>
                  <a:pt x="0" y="309"/>
                </a:lnTo>
                <a:lnTo>
                  <a:pt x="17" y="268"/>
                </a:lnTo>
                <a:lnTo>
                  <a:pt x="17" y="2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1" name="Freeform 78"/>
          <p:cNvSpPr/>
          <p:nvPr/>
        </p:nvSpPr>
        <p:spPr bwMode="auto">
          <a:xfrm>
            <a:off x="3155950" y="4813300"/>
            <a:ext cx="155575" cy="255588"/>
          </a:xfrm>
          <a:custGeom>
            <a:avLst/>
            <a:gdLst>
              <a:gd name="T0" fmla="*/ 5 w 98"/>
              <a:gd name="T1" fmla="*/ 131 h 161"/>
              <a:gd name="T2" fmla="*/ 58 w 98"/>
              <a:gd name="T3" fmla="*/ 7 h 161"/>
              <a:gd name="T4" fmla="*/ 98 w 98"/>
              <a:gd name="T5" fmla="*/ 0 h 161"/>
              <a:gd name="T6" fmla="*/ 33 w 98"/>
              <a:gd name="T7" fmla="*/ 140 h 161"/>
              <a:gd name="T8" fmla="*/ 30 w 98"/>
              <a:gd name="T9" fmla="*/ 142 h 161"/>
              <a:gd name="T10" fmla="*/ 28 w 98"/>
              <a:gd name="T11" fmla="*/ 145 h 161"/>
              <a:gd name="T12" fmla="*/ 26 w 98"/>
              <a:gd name="T13" fmla="*/ 149 h 161"/>
              <a:gd name="T14" fmla="*/ 21 w 98"/>
              <a:gd name="T15" fmla="*/ 154 h 161"/>
              <a:gd name="T16" fmla="*/ 16 w 98"/>
              <a:gd name="T17" fmla="*/ 158 h 161"/>
              <a:gd name="T18" fmla="*/ 12 w 98"/>
              <a:gd name="T19" fmla="*/ 161 h 161"/>
              <a:gd name="T20" fmla="*/ 5 w 98"/>
              <a:gd name="T21" fmla="*/ 161 h 161"/>
              <a:gd name="T22" fmla="*/ 0 w 98"/>
              <a:gd name="T23" fmla="*/ 158 h 161"/>
              <a:gd name="T24" fmla="*/ 5 w 98"/>
              <a:gd name="T25" fmla="*/ 131 h 161"/>
              <a:gd name="T26" fmla="*/ 5 w 98"/>
              <a:gd name="T27" fmla="*/ 13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8" h="161">
                <a:moveTo>
                  <a:pt x="5" y="131"/>
                </a:moveTo>
                <a:lnTo>
                  <a:pt x="58" y="7"/>
                </a:lnTo>
                <a:lnTo>
                  <a:pt x="98" y="0"/>
                </a:lnTo>
                <a:lnTo>
                  <a:pt x="33" y="140"/>
                </a:lnTo>
                <a:lnTo>
                  <a:pt x="30" y="142"/>
                </a:lnTo>
                <a:lnTo>
                  <a:pt x="28" y="145"/>
                </a:lnTo>
                <a:lnTo>
                  <a:pt x="26" y="149"/>
                </a:lnTo>
                <a:lnTo>
                  <a:pt x="21" y="154"/>
                </a:lnTo>
                <a:lnTo>
                  <a:pt x="16" y="158"/>
                </a:lnTo>
                <a:lnTo>
                  <a:pt x="12" y="161"/>
                </a:lnTo>
                <a:lnTo>
                  <a:pt x="5" y="161"/>
                </a:lnTo>
                <a:lnTo>
                  <a:pt x="0" y="158"/>
                </a:lnTo>
                <a:lnTo>
                  <a:pt x="5" y="131"/>
                </a:lnTo>
                <a:lnTo>
                  <a:pt x="5" y="1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2" name="Freeform 79"/>
          <p:cNvSpPr/>
          <p:nvPr/>
        </p:nvSpPr>
        <p:spPr bwMode="auto">
          <a:xfrm>
            <a:off x="2816225" y="3797300"/>
            <a:ext cx="768350" cy="609600"/>
          </a:xfrm>
          <a:custGeom>
            <a:avLst/>
            <a:gdLst>
              <a:gd name="T0" fmla="*/ 123 w 484"/>
              <a:gd name="T1" fmla="*/ 319 h 384"/>
              <a:gd name="T2" fmla="*/ 165 w 484"/>
              <a:gd name="T3" fmla="*/ 319 h 384"/>
              <a:gd name="T4" fmla="*/ 189 w 484"/>
              <a:gd name="T5" fmla="*/ 345 h 384"/>
              <a:gd name="T6" fmla="*/ 219 w 484"/>
              <a:gd name="T7" fmla="*/ 363 h 384"/>
              <a:gd name="T8" fmla="*/ 254 w 484"/>
              <a:gd name="T9" fmla="*/ 359 h 384"/>
              <a:gd name="T10" fmla="*/ 305 w 484"/>
              <a:gd name="T11" fmla="*/ 345 h 384"/>
              <a:gd name="T12" fmla="*/ 342 w 484"/>
              <a:gd name="T13" fmla="*/ 359 h 384"/>
              <a:gd name="T14" fmla="*/ 372 w 484"/>
              <a:gd name="T15" fmla="*/ 345 h 384"/>
              <a:gd name="T16" fmla="*/ 398 w 484"/>
              <a:gd name="T17" fmla="*/ 328 h 384"/>
              <a:gd name="T18" fmla="*/ 435 w 484"/>
              <a:gd name="T19" fmla="*/ 303 h 384"/>
              <a:gd name="T20" fmla="*/ 461 w 484"/>
              <a:gd name="T21" fmla="*/ 270 h 384"/>
              <a:gd name="T22" fmla="*/ 475 w 484"/>
              <a:gd name="T23" fmla="*/ 238 h 384"/>
              <a:gd name="T24" fmla="*/ 482 w 484"/>
              <a:gd name="T25" fmla="*/ 194 h 384"/>
              <a:gd name="T26" fmla="*/ 484 w 484"/>
              <a:gd name="T27" fmla="*/ 161 h 384"/>
              <a:gd name="T28" fmla="*/ 480 w 484"/>
              <a:gd name="T29" fmla="*/ 133 h 384"/>
              <a:gd name="T30" fmla="*/ 470 w 484"/>
              <a:gd name="T31" fmla="*/ 105 h 384"/>
              <a:gd name="T32" fmla="*/ 456 w 484"/>
              <a:gd name="T33" fmla="*/ 75 h 384"/>
              <a:gd name="T34" fmla="*/ 428 w 484"/>
              <a:gd name="T35" fmla="*/ 33 h 384"/>
              <a:gd name="T36" fmla="*/ 410 w 484"/>
              <a:gd name="T37" fmla="*/ 7 h 384"/>
              <a:gd name="T38" fmla="*/ 393 w 484"/>
              <a:gd name="T39" fmla="*/ 33 h 384"/>
              <a:gd name="T40" fmla="*/ 417 w 484"/>
              <a:gd name="T41" fmla="*/ 68 h 384"/>
              <a:gd name="T42" fmla="*/ 431 w 484"/>
              <a:gd name="T43" fmla="*/ 100 h 384"/>
              <a:gd name="T44" fmla="*/ 440 w 484"/>
              <a:gd name="T45" fmla="*/ 128 h 384"/>
              <a:gd name="T46" fmla="*/ 445 w 484"/>
              <a:gd name="T47" fmla="*/ 159 h 384"/>
              <a:gd name="T48" fmla="*/ 445 w 484"/>
              <a:gd name="T49" fmla="*/ 187 h 384"/>
              <a:gd name="T50" fmla="*/ 442 w 484"/>
              <a:gd name="T51" fmla="*/ 217 h 384"/>
              <a:gd name="T52" fmla="*/ 431 w 484"/>
              <a:gd name="T53" fmla="*/ 259 h 384"/>
              <a:gd name="T54" fmla="*/ 417 w 484"/>
              <a:gd name="T55" fmla="*/ 289 h 384"/>
              <a:gd name="T56" fmla="*/ 384 w 484"/>
              <a:gd name="T57" fmla="*/ 317 h 384"/>
              <a:gd name="T58" fmla="*/ 358 w 484"/>
              <a:gd name="T59" fmla="*/ 324 h 384"/>
              <a:gd name="T60" fmla="*/ 326 w 484"/>
              <a:gd name="T61" fmla="*/ 310 h 384"/>
              <a:gd name="T62" fmla="*/ 300 w 484"/>
              <a:gd name="T63" fmla="*/ 310 h 384"/>
              <a:gd name="T64" fmla="*/ 268 w 484"/>
              <a:gd name="T65" fmla="*/ 333 h 384"/>
              <a:gd name="T66" fmla="*/ 230 w 484"/>
              <a:gd name="T67" fmla="*/ 326 h 384"/>
              <a:gd name="T68" fmla="*/ 207 w 484"/>
              <a:gd name="T69" fmla="*/ 303 h 384"/>
              <a:gd name="T70" fmla="*/ 170 w 484"/>
              <a:gd name="T71" fmla="*/ 298 h 384"/>
              <a:gd name="T72" fmla="*/ 142 w 484"/>
              <a:gd name="T73" fmla="*/ 294 h 384"/>
              <a:gd name="T74" fmla="*/ 100 w 484"/>
              <a:gd name="T75" fmla="*/ 282 h 384"/>
              <a:gd name="T76" fmla="*/ 65 w 484"/>
              <a:gd name="T77" fmla="*/ 252 h 384"/>
              <a:gd name="T78" fmla="*/ 51 w 484"/>
              <a:gd name="T79" fmla="*/ 214 h 384"/>
              <a:gd name="T80" fmla="*/ 44 w 484"/>
              <a:gd name="T81" fmla="*/ 180 h 384"/>
              <a:gd name="T82" fmla="*/ 47 w 484"/>
              <a:gd name="T83" fmla="*/ 152 h 384"/>
              <a:gd name="T84" fmla="*/ 56 w 484"/>
              <a:gd name="T85" fmla="*/ 112 h 384"/>
              <a:gd name="T86" fmla="*/ 75 w 484"/>
              <a:gd name="T87" fmla="*/ 80 h 384"/>
              <a:gd name="T88" fmla="*/ 96 w 484"/>
              <a:gd name="T89" fmla="*/ 61 h 384"/>
              <a:gd name="T90" fmla="*/ 84 w 484"/>
              <a:gd name="T91" fmla="*/ 42 h 384"/>
              <a:gd name="T92" fmla="*/ 102 w 484"/>
              <a:gd name="T93" fmla="*/ 14 h 384"/>
              <a:gd name="T94" fmla="*/ 100 w 484"/>
              <a:gd name="T95" fmla="*/ 0 h 384"/>
              <a:gd name="T96" fmla="*/ 70 w 484"/>
              <a:gd name="T97" fmla="*/ 10 h 384"/>
              <a:gd name="T98" fmla="*/ 44 w 484"/>
              <a:gd name="T99" fmla="*/ 33 h 384"/>
              <a:gd name="T100" fmla="*/ 51 w 484"/>
              <a:gd name="T101" fmla="*/ 59 h 384"/>
              <a:gd name="T102" fmla="*/ 56 w 484"/>
              <a:gd name="T103" fmla="*/ 75 h 384"/>
              <a:gd name="T104" fmla="*/ 28 w 484"/>
              <a:gd name="T105" fmla="*/ 107 h 384"/>
              <a:gd name="T106" fmla="*/ 5 w 484"/>
              <a:gd name="T107" fmla="*/ 152 h 384"/>
              <a:gd name="T108" fmla="*/ 0 w 484"/>
              <a:gd name="T109" fmla="*/ 180 h 384"/>
              <a:gd name="T110" fmla="*/ 2 w 484"/>
              <a:gd name="T111" fmla="*/ 210 h 384"/>
              <a:gd name="T112" fmla="*/ 12 w 484"/>
              <a:gd name="T113" fmla="*/ 240 h 384"/>
              <a:gd name="T114" fmla="*/ 28 w 484"/>
              <a:gd name="T115" fmla="*/ 273 h 384"/>
              <a:gd name="T116" fmla="*/ 56 w 484"/>
              <a:gd name="T117" fmla="*/ 298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84" h="384">
                <a:moveTo>
                  <a:pt x="116" y="375"/>
                </a:moveTo>
                <a:lnTo>
                  <a:pt x="105" y="319"/>
                </a:lnTo>
                <a:lnTo>
                  <a:pt x="105" y="319"/>
                </a:lnTo>
                <a:lnTo>
                  <a:pt x="107" y="319"/>
                </a:lnTo>
                <a:lnTo>
                  <a:pt x="109" y="319"/>
                </a:lnTo>
                <a:lnTo>
                  <a:pt x="114" y="319"/>
                </a:lnTo>
                <a:lnTo>
                  <a:pt x="119" y="319"/>
                </a:lnTo>
                <a:lnTo>
                  <a:pt x="123" y="319"/>
                </a:lnTo>
                <a:lnTo>
                  <a:pt x="128" y="319"/>
                </a:lnTo>
                <a:lnTo>
                  <a:pt x="135" y="319"/>
                </a:lnTo>
                <a:lnTo>
                  <a:pt x="140" y="319"/>
                </a:lnTo>
                <a:lnTo>
                  <a:pt x="147" y="319"/>
                </a:lnTo>
                <a:lnTo>
                  <a:pt x="151" y="319"/>
                </a:lnTo>
                <a:lnTo>
                  <a:pt x="156" y="319"/>
                </a:lnTo>
                <a:lnTo>
                  <a:pt x="161" y="319"/>
                </a:lnTo>
                <a:lnTo>
                  <a:pt x="165" y="319"/>
                </a:lnTo>
                <a:lnTo>
                  <a:pt x="168" y="321"/>
                </a:lnTo>
                <a:lnTo>
                  <a:pt x="170" y="321"/>
                </a:lnTo>
                <a:lnTo>
                  <a:pt x="175" y="326"/>
                </a:lnTo>
                <a:lnTo>
                  <a:pt x="177" y="331"/>
                </a:lnTo>
                <a:lnTo>
                  <a:pt x="179" y="333"/>
                </a:lnTo>
                <a:lnTo>
                  <a:pt x="182" y="335"/>
                </a:lnTo>
                <a:lnTo>
                  <a:pt x="184" y="340"/>
                </a:lnTo>
                <a:lnTo>
                  <a:pt x="189" y="345"/>
                </a:lnTo>
                <a:lnTo>
                  <a:pt x="191" y="347"/>
                </a:lnTo>
                <a:lnTo>
                  <a:pt x="193" y="349"/>
                </a:lnTo>
                <a:lnTo>
                  <a:pt x="196" y="354"/>
                </a:lnTo>
                <a:lnTo>
                  <a:pt x="200" y="356"/>
                </a:lnTo>
                <a:lnTo>
                  <a:pt x="203" y="359"/>
                </a:lnTo>
                <a:lnTo>
                  <a:pt x="210" y="361"/>
                </a:lnTo>
                <a:lnTo>
                  <a:pt x="214" y="363"/>
                </a:lnTo>
                <a:lnTo>
                  <a:pt x="219" y="363"/>
                </a:lnTo>
                <a:lnTo>
                  <a:pt x="226" y="363"/>
                </a:lnTo>
                <a:lnTo>
                  <a:pt x="230" y="363"/>
                </a:lnTo>
                <a:lnTo>
                  <a:pt x="235" y="363"/>
                </a:lnTo>
                <a:lnTo>
                  <a:pt x="240" y="363"/>
                </a:lnTo>
                <a:lnTo>
                  <a:pt x="242" y="361"/>
                </a:lnTo>
                <a:lnTo>
                  <a:pt x="247" y="361"/>
                </a:lnTo>
                <a:lnTo>
                  <a:pt x="251" y="361"/>
                </a:lnTo>
                <a:lnTo>
                  <a:pt x="254" y="359"/>
                </a:lnTo>
                <a:lnTo>
                  <a:pt x="261" y="356"/>
                </a:lnTo>
                <a:lnTo>
                  <a:pt x="263" y="354"/>
                </a:lnTo>
                <a:lnTo>
                  <a:pt x="265" y="354"/>
                </a:lnTo>
                <a:lnTo>
                  <a:pt x="268" y="354"/>
                </a:lnTo>
                <a:lnTo>
                  <a:pt x="298" y="342"/>
                </a:lnTo>
                <a:lnTo>
                  <a:pt x="298" y="342"/>
                </a:lnTo>
                <a:lnTo>
                  <a:pt x="300" y="345"/>
                </a:lnTo>
                <a:lnTo>
                  <a:pt x="305" y="345"/>
                </a:lnTo>
                <a:lnTo>
                  <a:pt x="310" y="349"/>
                </a:lnTo>
                <a:lnTo>
                  <a:pt x="314" y="352"/>
                </a:lnTo>
                <a:lnTo>
                  <a:pt x="321" y="354"/>
                </a:lnTo>
                <a:lnTo>
                  <a:pt x="328" y="359"/>
                </a:lnTo>
                <a:lnTo>
                  <a:pt x="333" y="361"/>
                </a:lnTo>
                <a:lnTo>
                  <a:pt x="335" y="361"/>
                </a:lnTo>
                <a:lnTo>
                  <a:pt x="340" y="361"/>
                </a:lnTo>
                <a:lnTo>
                  <a:pt x="342" y="359"/>
                </a:lnTo>
                <a:lnTo>
                  <a:pt x="347" y="359"/>
                </a:lnTo>
                <a:lnTo>
                  <a:pt x="349" y="356"/>
                </a:lnTo>
                <a:lnTo>
                  <a:pt x="354" y="356"/>
                </a:lnTo>
                <a:lnTo>
                  <a:pt x="358" y="354"/>
                </a:lnTo>
                <a:lnTo>
                  <a:pt x="363" y="352"/>
                </a:lnTo>
                <a:lnTo>
                  <a:pt x="365" y="349"/>
                </a:lnTo>
                <a:lnTo>
                  <a:pt x="370" y="347"/>
                </a:lnTo>
                <a:lnTo>
                  <a:pt x="372" y="345"/>
                </a:lnTo>
                <a:lnTo>
                  <a:pt x="377" y="342"/>
                </a:lnTo>
                <a:lnTo>
                  <a:pt x="379" y="340"/>
                </a:lnTo>
                <a:lnTo>
                  <a:pt x="382" y="340"/>
                </a:lnTo>
                <a:lnTo>
                  <a:pt x="384" y="338"/>
                </a:lnTo>
                <a:lnTo>
                  <a:pt x="389" y="335"/>
                </a:lnTo>
                <a:lnTo>
                  <a:pt x="391" y="333"/>
                </a:lnTo>
                <a:lnTo>
                  <a:pt x="393" y="331"/>
                </a:lnTo>
                <a:lnTo>
                  <a:pt x="398" y="328"/>
                </a:lnTo>
                <a:lnTo>
                  <a:pt x="403" y="326"/>
                </a:lnTo>
                <a:lnTo>
                  <a:pt x="405" y="324"/>
                </a:lnTo>
                <a:lnTo>
                  <a:pt x="410" y="321"/>
                </a:lnTo>
                <a:lnTo>
                  <a:pt x="414" y="317"/>
                </a:lnTo>
                <a:lnTo>
                  <a:pt x="421" y="315"/>
                </a:lnTo>
                <a:lnTo>
                  <a:pt x="426" y="310"/>
                </a:lnTo>
                <a:lnTo>
                  <a:pt x="431" y="308"/>
                </a:lnTo>
                <a:lnTo>
                  <a:pt x="435" y="303"/>
                </a:lnTo>
                <a:lnTo>
                  <a:pt x="440" y="301"/>
                </a:lnTo>
                <a:lnTo>
                  <a:pt x="445" y="296"/>
                </a:lnTo>
                <a:lnTo>
                  <a:pt x="449" y="291"/>
                </a:lnTo>
                <a:lnTo>
                  <a:pt x="452" y="284"/>
                </a:lnTo>
                <a:lnTo>
                  <a:pt x="456" y="280"/>
                </a:lnTo>
                <a:lnTo>
                  <a:pt x="459" y="277"/>
                </a:lnTo>
                <a:lnTo>
                  <a:pt x="461" y="273"/>
                </a:lnTo>
                <a:lnTo>
                  <a:pt x="461" y="270"/>
                </a:lnTo>
                <a:lnTo>
                  <a:pt x="463" y="266"/>
                </a:lnTo>
                <a:lnTo>
                  <a:pt x="466" y="263"/>
                </a:lnTo>
                <a:lnTo>
                  <a:pt x="468" y="259"/>
                </a:lnTo>
                <a:lnTo>
                  <a:pt x="470" y="254"/>
                </a:lnTo>
                <a:lnTo>
                  <a:pt x="470" y="252"/>
                </a:lnTo>
                <a:lnTo>
                  <a:pt x="473" y="247"/>
                </a:lnTo>
                <a:lnTo>
                  <a:pt x="473" y="242"/>
                </a:lnTo>
                <a:lnTo>
                  <a:pt x="475" y="238"/>
                </a:lnTo>
                <a:lnTo>
                  <a:pt x="477" y="233"/>
                </a:lnTo>
                <a:lnTo>
                  <a:pt x="477" y="226"/>
                </a:lnTo>
                <a:lnTo>
                  <a:pt x="480" y="221"/>
                </a:lnTo>
                <a:lnTo>
                  <a:pt x="480" y="217"/>
                </a:lnTo>
                <a:lnTo>
                  <a:pt x="482" y="212"/>
                </a:lnTo>
                <a:lnTo>
                  <a:pt x="482" y="205"/>
                </a:lnTo>
                <a:lnTo>
                  <a:pt x="482" y="201"/>
                </a:lnTo>
                <a:lnTo>
                  <a:pt x="482" y="194"/>
                </a:lnTo>
                <a:lnTo>
                  <a:pt x="484" y="189"/>
                </a:lnTo>
                <a:lnTo>
                  <a:pt x="484" y="187"/>
                </a:lnTo>
                <a:lnTo>
                  <a:pt x="484" y="182"/>
                </a:lnTo>
                <a:lnTo>
                  <a:pt x="484" y="180"/>
                </a:lnTo>
                <a:lnTo>
                  <a:pt x="484" y="175"/>
                </a:lnTo>
                <a:lnTo>
                  <a:pt x="484" y="170"/>
                </a:lnTo>
                <a:lnTo>
                  <a:pt x="484" y="163"/>
                </a:lnTo>
                <a:lnTo>
                  <a:pt x="484" y="161"/>
                </a:lnTo>
                <a:lnTo>
                  <a:pt x="484" y="156"/>
                </a:lnTo>
                <a:lnTo>
                  <a:pt x="484" y="154"/>
                </a:lnTo>
                <a:lnTo>
                  <a:pt x="484" y="149"/>
                </a:lnTo>
                <a:lnTo>
                  <a:pt x="482" y="147"/>
                </a:lnTo>
                <a:lnTo>
                  <a:pt x="482" y="142"/>
                </a:lnTo>
                <a:lnTo>
                  <a:pt x="482" y="140"/>
                </a:lnTo>
                <a:lnTo>
                  <a:pt x="482" y="135"/>
                </a:lnTo>
                <a:lnTo>
                  <a:pt x="480" y="133"/>
                </a:lnTo>
                <a:lnTo>
                  <a:pt x="480" y="128"/>
                </a:lnTo>
                <a:lnTo>
                  <a:pt x="477" y="126"/>
                </a:lnTo>
                <a:lnTo>
                  <a:pt x="477" y="121"/>
                </a:lnTo>
                <a:lnTo>
                  <a:pt x="475" y="119"/>
                </a:lnTo>
                <a:lnTo>
                  <a:pt x="475" y="114"/>
                </a:lnTo>
                <a:lnTo>
                  <a:pt x="473" y="112"/>
                </a:lnTo>
                <a:lnTo>
                  <a:pt x="473" y="107"/>
                </a:lnTo>
                <a:lnTo>
                  <a:pt x="470" y="105"/>
                </a:lnTo>
                <a:lnTo>
                  <a:pt x="470" y="100"/>
                </a:lnTo>
                <a:lnTo>
                  <a:pt x="468" y="98"/>
                </a:lnTo>
                <a:lnTo>
                  <a:pt x="468" y="96"/>
                </a:lnTo>
                <a:lnTo>
                  <a:pt x="466" y="91"/>
                </a:lnTo>
                <a:lnTo>
                  <a:pt x="463" y="89"/>
                </a:lnTo>
                <a:lnTo>
                  <a:pt x="461" y="84"/>
                </a:lnTo>
                <a:lnTo>
                  <a:pt x="461" y="82"/>
                </a:lnTo>
                <a:lnTo>
                  <a:pt x="456" y="75"/>
                </a:lnTo>
                <a:lnTo>
                  <a:pt x="454" y="70"/>
                </a:lnTo>
                <a:lnTo>
                  <a:pt x="449" y="63"/>
                </a:lnTo>
                <a:lnTo>
                  <a:pt x="447" y="59"/>
                </a:lnTo>
                <a:lnTo>
                  <a:pt x="445" y="52"/>
                </a:lnTo>
                <a:lnTo>
                  <a:pt x="440" y="47"/>
                </a:lnTo>
                <a:lnTo>
                  <a:pt x="435" y="42"/>
                </a:lnTo>
                <a:lnTo>
                  <a:pt x="433" y="38"/>
                </a:lnTo>
                <a:lnTo>
                  <a:pt x="428" y="33"/>
                </a:lnTo>
                <a:lnTo>
                  <a:pt x="426" y="28"/>
                </a:lnTo>
                <a:lnTo>
                  <a:pt x="424" y="24"/>
                </a:lnTo>
                <a:lnTo>
                  <a:pt x="421" y="21"/>
                </a:lnTo>
                <a:lnTo>
                  <a:pt x="419" y="19"/>
                </a:lnTo>
                <a:lnTo>
                  <a:pt x="417" y="14"/>
                </a:lnTo>
                <a:lnTo>
                  <a:pt x="414" y="12"/>
                </a:lnTo>
                <a:lnTo>
                  <a:pt x="412" y="10"/>
                </a:lnTo>
                <a:lnTo>
                  <a:pt x="410" y="7"/>
                </a:lnTo>
                <a:lnTo>
                  <a:pt x="410" y="7"/>
                </a:lnTo>
                <a:lnTo>
                  <a:pt x="377" y="14"/>
                </a:lnTo>
                <a:lnTo>
                  <a:pt x="379" y="17"/>
                </a:lnTo>
                <a:lnTo>
                  <a:pt x="382" y="19"/>
                </a:lnTo>
                <a:lnTo>
                  <a:pt x="384" y="24"/>
                </a:lnTo>
                <a:lnTo>
                  <a:pt x="386" y="26"/>
                </a:lnTo>
                <a:lnTo>
                  <a:pt x="391" y="28"/>
                </a:lnTo>
                <a:lnTo>
                  <a:pt x="393" y="33"/>
                </a:lnTo>
                <a:lnTo>
                  <a:pt x="396" y="35"/>
                </a:lnTo>
                <a:lnTo>
                  <a:pt x="398" y="40"/>
                </a:lnTo>
                <a:lnTo>
                  <a:pt x="400" y="45"/>
                </a:lnTo>
                <a:lnTo>
                  <a:pt x="405" y="47"/>
                </a:lnTo>
                <a:lnTo>
                  <a:pt x="407" y="54"/>
                </a:lnTo>
                <a:lnTo>
                  <a:pt x="410" y="56"/>
                </a:lnTo>
                <a:lnTo>
                  <a:pt x="414" y="63"/>
                </a:lnTo>
                <a:lnTo>
                  <a:pt x="417" y="68"/>
                </a:lnTo>
                <a:lnTo>
                  <a:pt x="419" y="73"/>
                </a:lnTo>
                <a:lnTo>
                  <a:pt x="421" y="80"/>
                </a:lnTo>
                <a:lnTo>
                  <a:pt x="426" y="84"/>
                </a:lnTo>
                <a:lnTo>
                  <a:pt x="426" y="86"/>
                </a:lnTo>
                <a:lnTo>
                  <a:pt x="428" y="91"/>
                </a:lnTo>
                <a:lnTo>
                  <a:pt x="428" y="93"/>
                </a:lnTo>
                <a:lnTo>
                  <a:pt x="431" y="98"/>
                </a:lnTo>
                <a:lnTo>
                  <a:pt x="431" y="100"/>
                </a:lnTo>
                <a:lnTo>
                  <a:pt x="433" y="103"/>
                </a:lnTo>
                <a:lnTo>
                  <a:pt x="433" y="107"/>
                </a:lnTo>
                <a:lnTo>
                  <a:pt x="435" y="110"/>
                </a:lnTo>
                <a:lnTo>
                  <a:pt x="435" y="114"/>
                </a:lnTo>
                <a:lnTo>
                  <a:pt x="438" y="117"/>
                </a:lnTo>
                <a:lnTo>
                  <a:pt x="438" y="121"/>
                </a:lnTo>
                <a:lnTo>
                  <a:pt x="440" y="124"/>
                </a:lnTo>
                <a:lnTo>
                  <a:pt x="440" y="128"/>
                </a:lnTo>
                <a:lnTo>
                  <a:pt x="440" y="131"/>
                </a:lnTo>
                <a:lnTo>
                  <a:pt x="442" y="135"/>
                </a:lnTo>
                <a:lnTo>
                  <a:pt x="442" y="140"/>
                </a:lnTo>
                <a:lnTo>
                  <a:pt x="442" y="142"/>
                </a:lnTo>
                <a:lnTo>
                  <a:pt x="445" y="147"/>
                </a:lnTo>
                <a:lnTo>
                  <a:pt x="445" y="152"/>
                </a:lnTo>
                <a:lnTo>
                  <a:pt x="445" y="154"/>
                </a:lnTo>
                <a:lnTo>
                  <a:pt x="445" y="159"/>
                </a:lnTo>
                <a:lnTo>
                  <a:pt x="445" y="161"/>
                </a:lnTo>
                <a:lnTo>
                  <a:pt x="445" y="166"/>
                </a:lnTo>
                <a:lnTo>
                  <a:pt x="445" y="170"/>
                </a:lnTo>
                <a:lnTo>
                  <a:pt x="445" y="173"/>
                </a:lnTo>
                <a:lnTo>
                  <a:pt x="445" y="177"/>
                </a:lnTo>
                <a:lnTo>
                  <a:pt x="445" y="180"/>
                </a:lnTo>
                <a:lnTo>
                  <a:pt x="445" y="184"/>
                </a:lnTo>
                <a:lnTo>
                  <a:pt x="445" y="187"/>
                </a:lnTo>
                <a:lnTo>
                  <a:pt x="445" y="191"/>
                </a:lnTo>
                <a:lnTo>
                  <a:pt x="445" y="194"/>
                </a:lnTo>
                <a:lnTo>
                  <a:pt x="445" y="198"/>
                </a:lnTo>
                <a:lnTo>
                  <a:pt x="445" y="201"/>
                </a:lnTo>
                <a:lnTo>
                  <a:pt x="445" y="203"/>
                </a:lnTo>
                <a:lnTo>
                  <a:pt x="445" y="207"/>
                </a:lnTo>
                <a:lnTo>
                  <a:pt x="445" y="210"/>
                </a:lnTo>
                <a:lnTo>
                  <a:pt x="442" y="217"/>
                </a:lnTo>
                <a:lnTo>
                  <a:pt x="440" y="221"/>
                </a:lnTo>
                <a:lnTo>
                  <a:pt x="440" y="226"/>
                </a:lnTo>
                <a:lnTo>
                  <a:pt x="438" y="233"/>
                </a:lnTo>
                <a:lnTo>
                  <a:pt x="438" y="238"/>
                </a:lnTo>
                <a:lnTo>
                  <a:pt x="435" y="242"/>
                </a:lnTo>
                <a:lnTo>
                  <a:pt x="435" y="247"/>
                </a:lnTo>
                <a:lnTo>
                  <a:pt x="433" y="254"/>
                </a:lnTo>
                <a:lnTo>
                  <a:pt x="431" y="259"/>
                </a:lnTo>
                <a:lnTo>
                  <a:pt x="431" y="261"/>
                </a:lnTo>
                <a:lnTo>
                  <a:pt x="428" y="266"/>
                </a:lnTo>
                <a:lnTo>
                  <a:pt x="426" y="270"/>
                </a:lnTo>
                <a:lnTo>
                  <a:pt x="424" y="273"/>
                </a:lnTo>
                <a:lnTo>
                  <a:pt x="424" y="277"/>
                </a:lnTo>
                <a:lnTo>
                  <a:pt x="421" y="280"/>
                </a:lnTo>
                <a:lnTo>
                  <a:pt x="419" y="284"/>
                </a:lnTo>
                <a:lnTo>
                  <a:pt x="417" y="289"/>
                </a:lnTo>
                <a:lnTo>
                  <a:pt x="412" y="294"/>
                </a:lnTo>
                <a:lnTo>
                  <a:pt x="410" y="298"/>
                </a:lnTo>
                <a:lnTo>
                  <a:pt x="407" y="303"/>
                </a:lnTo>
                <a:lnTo>
                  <a:pt x="400" y="308"/>
                </a:lnTo>
                <a:lnTo>
                  <a:pt x="396" y="312"/>
                </a:lnTo>
                <a:lnTo>
                  <a:pt x="391" y="315"/>
                </a:lnTo>
                <a:lnTo>
                  <a:pt x="389" y="317"/>
                </a:lnTo>
                <a:lnTo>
                  <a:pt x="384" y="317"/>
                </a:lnTo>
                <a:lnTo>
                  <a:pt x="382" y="319"/>
                </a:lnTo>
                <a:lnTo>
                  <a:pt x="379" y="321"/>
                </a:lnTo>
                <a:lnTo>
                  <a:pt x="375" y="321"/>
                </a:lnTo>
                <a:lnTo>
                  <a:pt x="372" y="324"/>
                </a:lnTo>
                <a:lnTo>
                  <a:pt x="370" y="324"/>
                </a:lnTo>
                <a:lnTo>
                  <a:pt x="363" y="324"/>
                </a:lnTo>
                <a:lnTo>
                  <a:pt x="361" y="324"/>
                </a:lnTo>
                <a:lnTo>
                  <a:pt x="358" y="324"/>
                </a:lnTo>
                <a:lnTo>
                  <a:pt x="354" y="321"/>
                </a:lnTo>
                <a:lnTo>
                  <a:pt x="352" y="321"/>
                </a:lnTo>
                <a:lnTo>
                  <a:pt x="349" y="319"/>
                </a:lnTo>
                <a:lnTo>
                  <a:pt x="345" y="317"/>
                </a:lnTo>
                <a:lnTo>
                  <a:pt x="340" y="315"/>
                </a:lnTo>
                <a:lnTo>
                  <a:pt x="335" y="315"/>
                </a:lnTo>
                <a:lnTo>
                  <a:pt x="331" y="312"/>
                </a:lnTo>
                <a:lnTo>
                  <a:pt x="326" y="310"/>
                </a:lnTo>
                <a:lnTo>
                  <a:pt x="324" y="308"/>
                </a:lnTo>
                <a:lnTo>
                  <a:pt x="319" y="308"/>
                </a:lnTo>
                <a:lnTo>
                  <a:pt x="314" y="305"/>
                </a:lnTo>
                <a:lnTo>
                  <a:pt x="310" y="305"/>
                </a:lnTo>
                <a:lnTo>
                  <a:pt x="307" y="305"/>
                </a:lnTo>
                <a:lnTo>
                  <a:pt x="305" y="305"/>
                </a:lnTo>
                <a:lnTo>
                  <a:pt x="305" y="308"/>
                </a:lnTo>
                <a:lnTo>
                  <a:pt x="300" y="310"/>
                </a:lnTo>
                <a:lnTo>
                  <a:pt x="298" y="315"/>
                </a:lnTo>
                <a:lnTo>
                  <a:pt x="291" y="319"/>
                </a:lnTo>
                <a:lnTo>
                  <a:pt x="286" y="324"/>
                </a:lnTo>
                <a:lnTo>
                  <a:pt x="284" y="326"/>
                </a:lnTo>
                <a:lnTo>
                  <a:pt x="279" y="328"/>
                </a:lnTo>
                <a:lnTo>
                  <a:pt x="275" y="328"/>
                </a:lnTo>
                <a:lnTo>
                  <a:pt x="272" y="331"/>
                </a:lnTo>
                <a:lnTo>
                  <a:pt x="268" y="333"/>
                </a:lnTo>
                <a:lnTo>
                  <a:pt x="263" y="335"/>
                </a:lnTo>
                <a:lnTo>
                  <a:pt x="258" y="335"/>
                </a:lnTo>
                <a:lnTo>
                  <a:pt x="254" y="335"/>
                </a:lnTo>
                <a:lnTo>
                  <a:pt x="247" y="335"/>
                </a:lnTo>
                <a:lnTo>
                  <a:pt x="242" y="333"/>
                </a:lnTo>
                <a:lnTo>
                  <a:pt x="237" y="331"/>
                </a:lnTo>
                <a:lnTo>
                  <a:pt x="233" y="331"/>
                </a:lnTo>
                <a:lnTo>
                  <a:pt x="230" y="326"/>
                </a:lnTo>
                <a:lnTo>
                  <a:pt x="226" y="324"/>
                </a:lnTo>
                <a:lnTo>
                  <a:pt x="224" y="321"/>
                </a:lnTo>
                <a:lnTo>
                  <a:pt x="221" y="319"/>
                </a:lnTo>
                <a:lnTo>
                  <a:pt x="217" y="312"/>
                </a:lnTo>
                <a:lnTo>
                  <a:pt x="214" y="308"/>
                </a:lnTo>
                <a:lnTo>
                  <a:pt x="210" y="303"/>
                </a:lnTo>
                <a:lnTo>
                  <a:pt x="210" y="303"/>
                </a:lnTo>
                <a:lnTo>
                  <a:pt x="207" y="303"/>
                </a:lnTo>
                <a:lnTo>
                  <a:pt x="205" y="303"/>
                </a:lnTo>
                <a:lnTo>
                  <a:pt x="200" y="303"/>
                </a:lnTo>
                <a:lnTo>
                  <a:pt x="196" y="303"/>
                </a:lnTo>
                <a:lnTo>
                  <a:pt x="191" y="301"/>
                </a:lnTo>
                <a:lnTo>
                  <a:pt x="186" y="301"/>
                </a:lnTo>
                <a:lnTo>
                  <a:pt x="179" y="301"/>
                </a:lnTo>
                <a:lnTo>
                  <a:pt x="172" y="298"/>
                </a:lnTo>
                <a:lnTo>
                  <a:pt x="170" y="298"/>
                </a:lnTo>
                <a:lnTo>
                  <a:pt x="165" y="298"/>
                </a:lnTo>
                <a:lnTo>
                  <a:pt x="163" y="296"/>
                </a:lnTo>
                <a:lnTo>
                  <a:pt x="158" y="296"/>
                </a:lnTo>
                <a:lnTo>
                  <a:pt x="156" y="296"/>
                </a:lnTo>
                <a:lnTo>
                  <a:pt x="151" y="296"/>
                </a:lnTo>
                <a:lnTo>
                  <a:pt x="149" y="294"/>
                </a:lnTo>
                <a:lnTo>
                  <a:pt x="144" y="294"/>
                </a:lnTo>
                <a:lnTo>
                  <a:pt x="142" y="294"/>
                </a:lnTo>
                <a:lnTo>
                  <a:pt x="137" y="294"/>
                </a:lnTo>
                <a:lnTo>
                  <a:pt x="135" y="291"/>
                </a:lnTo>
                <a:lnTo>
                  <a:pt x="130" y="291"/>
                </a:lnTo>
                <a:lnTo>
                  <a:pt x="126" y="289"/>
                </a:lnTo>
                <a:lnTo>
                  <a:pt x="119" y="289"/>
                </a:lnTo>
                <a:lnTo>
                  <a:pt x="114" y="287"/>
                </a:lnTo>
                <a:lnTo>
                  <a:pt x="107" y="284"/>
                </a:lnTo>
                <a:lnTo>
                  <a:pt x="100" y="282"/>
                </a:lnTo>
                <a:lnTo>
                  <a:pt x="96" y="280"/>
                </a:lnTo>
                <a:lnTo>
                  <a:pt x="89" y="275"/>
                </a:lnTo>
                <a:lnTo>
                  <a:pt x="84" y="270"/>
                </a:lnTo>
                <a:lnTo>
                  <a:pt x="79" y="266"/>
                </a:lnTo>
                <a:lnTo>
                  <a:pt x="72" y="261"/>
                </a:lnTo>
                <a:lnTo>
                  <a:pt x="70" y="259"/>
                </a:lnTo>
                <a:lnTo>
                  <a:pt x="68" y="256"/>
                </a:lnTo>
                <a:lnTo>
                  <a:pt x="65" y="252"/>
                </a:lnTo>
                <a:lnTo>
                  <a:pt x="63" y="247"/>
                </a:lnTo>
                <a:lnTo>
                  <a:pt x="61" y="245"/>
                </a:lnTo>
                <a:lnTo>
                  <a:pt x="58" y="240"/>
                </a:lnTo>
                <a:lnTo>
                  <a:pt x="58" y="235"/>
                </a:lnTo>
                <a:lnTo>
                  <a:pt x="56" y="231"/>
                </a:lnTo>
                <a:lnTo>
                  <a:pt x="54" y="226"/>
                </a:lnTo>
                <a:lnTo>
                  <a:pt x="51" y="221"/>
                </a:lnTo>
                <a:lnTo>
                  <a:pt x="51" y="214"/>
                </a:lnTo>
                <a:lnTo>
                  <a:pt x="49" y="210"/>
                </a:lnTo>
                <a:lnTo>
                  <a:pt x="47" y="203"/>
                </a:lnTo>
                <a:lnTo>
                  <a:pt x="47" y="198"/>
                </a:lnTo>
                <a:lnTo>
                  <a:pt x="47" y="194"/>
                </a:lnTo>
                <a:lnTo>
                  <a:pt x="47" y="191"/>
                </a:lnTo>
                <a:lnTo>
                  <a:pt x="47" y="187"/>
                </a:lnTo>
                <a:lnTo>
                  <a:pt x="47" y="184"/>
                </a:lnTo>
                <a:lnTo>
                  <a:pt x="44" y="180"/>
                </a:lnTo>
                <a:lnTo>
                  <a:pt x="44" y="175"/>
                </a:lnTo>
                <a:lnTo>
                  <a:pt x="44" y="173"/>
                </a:lnTo>
                <a:lnTo>
                  <a:pt x="44" y="168"/>
                </a:lnTo>
                <a:lnTo>
                  <a:pt x="44" y="166"/>
                </a:lnTo>
                <a:lnTo>
                  <a:pt x="44" y="161"/>
                </a:lnTo>
                <a:lnTo>
                  <a:pt x="44" y="159"/>
                </a:lnTo>
                <a:lnTo>
                  <a:pt x="47" y="154"/>
                </a:lnTo>
                <a:lnTo>
                  <a:pt x="47" y="152"/>
                </a:lnTo>
                <a:lnTo>
                  <a:pt x="47" y="147"/>
                </a:lnTo>
                <a:lnTo>
                  <a:pt x="47" y="145"/>
                </a:lnTo>
                <a:lnTo>
                  <a:pt x="47" y="142"/>
                </a:lnTo>
                <a:lnTo>
                  <a:pt x="49" y="135"/>
                </a:lnTo>
                <a:lnTo>
                  <a:pt x="51" y="128"/>
                </a:lnTo>
                <a:lnTo>
                  <a:pt x="51" y="124"/>
                </a:lnTo>
                <a:lnTo>
                  <a:pt x="54" y="117"/>
                </a:lnTo>
                <a:lnTo>
                  <a:pt x="56" y="112"/>
                </a:lnTo>
                <a:lnTo>
                  <a:pt x="58" y="107"/>
                </a:lnTo>
                <a:lnTo>
                  <a:pt x="61" y="103"/>
                </a:lnTo>
                <a:lnTo>
                  <a:pt x="63" y="98"/>
                </a:lnTo>
                <a:lnTo>
                  <a:pt x="65" y="96"/>
                </a:lnTo>
                <a:lnTo>
                  <a:pt x="68" y="91"/>
                </a:lnTo>
                <a:lnTo>
                  <a:pt x="70" y="86"/>
                </a:lnTo>
                <a:lnTo>
                  <a:pt x="72" y="84"/>
                </a:lnTo>
                <a:lnTo>
                  <a:pt x="75" y="80"/>
                </a:lnTo>
                <a:lnTo>
                  <a:pt x="79" y="77"/>
                </a:lnTo>
                <a:lnTo>
                  <a:pt x="84" y="73"/>
                </a:lnTo>
                <a:lnTo>
                  <a:pt x="89" y="68"/>
                </a:lnTo>
                <a:lnTo>
                  <a:pt x="91" y="63"/>
                </a:lnTo>
                <a:lnTo>
                  <a:pt x="93" y="63"/>
                </a:lnTo>
                <a:lnTo>
                  <a:pt x="96" y="61"/>
                </a:lnTo>
                <a:lnTo>
                  <a:pt x="98" y="61"/>
                </a:lnTo>
                <a:lnTo>
                  <a:pt x="96" y="61"/>
                </a:lnTo>
                <a:lnTo>
                  <a:pt x="93" y="61"/>
                </a:lnTo>
                <a:lnTo>
                  <a:pt x="91" y="59"/>
                </a:lnTo>
                <a:lnTo>
                  <a:pt x="89" y="59"/>
                </a:lnTo>
                <a:lnTo>
                  <a:pt x="84" y="56"/>
                </a:lnTo>
                <a:lnTo>
                  <a:pt x="84" y="54"/>
                </a:lnTo>
                <a:lnTo>
                  <a:pt x="82" y="49"/>
                </a:lnTo>
                <a:lnTo>
                  <a:pt x="84" y="45"/>
                </a:lnTo>
                <a:lnTo>
                  <a:pt x="84" y="42"/>
                </a:lnTo>
                <a:lnTo>
                  <a:pt x="86" y="38"/>
                </a:lnTo>
                <a:lnTo>
                  <a:pt x="86" y="35"/>
                </a:lnTo>
                <a:lnTo>
                  <a:pt x="89" y="33"/>
                </a:lnTo>
                <a:lnTo>
                  <a:pt x="93" y="26"/>
                </a:lnTo>
                <a:lnTo>
                  <a:pt x="96" y="24"/>
                </a:lnTo>
                <a:lnTo>
                  <a:pt x="98" y="19"/>
                </a:lnTo>
                <a:lnTo>
                  <a:pt x="102" y="17"/>
                </a:lnTo>
                <a:lnTo>
                  <a:pt x="102" y="14"/>
                </a:lnTo>
                <a:lnTo>
                  <a:pt x="102" y="14"/>
                </a:lnTo>
                <a:lnTo>
                  <a:pt x="102" y="12"/>
                </a:lnTo>
                <a:lnTo>
                  <a:pt x="105" y="10"/>
                </a:lnTo>
                <a:lnTo>
                  <a:pt x="105" y="7"/>
                </a:lnTo>
                <a:lnTo>
                  <a:pt x="105" y="5"/>
                </a:lnTo>
                <a:lnTo>
                  <a:pt x="105" y="3"/>
                </a:lnTo>
                <a:lnTo>
                  <a:pt x="102" y="3"/>
                </a:lnTo>
                <a:lnTo>
                  <a:pt x="100" y="0"/>
                </a:lnTo>
                <a:lnTo>
                  <a:pt x="98" y="0"/>
                </a:lnTo>
                <a:lnTo>
                  <a:pt x="96" y="0"/>
                </a:lnTo>
                <a:lnTo>
                  <a:pt x="93" y="3"/>
                </a:lnTo>
                <a:lnTo>
                  <a:pt x="89" y="3"/>
                </a:lnTo>
                <a:lnTo>
                  <a:pt x="84" y="5"/>
                </a:lnTo>
                <a:lnTo>
                  <a:pt x="79" y="5"/>
                </a:lnTo>
                <a:lnTo>
                  <a:pt x="75" y="7"/>
                </a:lnTo>
                <a:lnTo>
                  <a:pt x="70" y="10"/>
                </a:lnTo>
                <a:lnTo>
                  <a:pt x="68" y="12"/>
                </a:lnTo>
                <a:lnTo>
                  <a:pt x="63" y="14"/>
                </a:lnTo>
                <a:lnTo>
                  <a:pt x="58" y="17"/>
                </a:lnTo>
                <a:lnTo>
                  <a:pt x="54" y="19"/>
                </a:lnTo>
                <a:lnTo>
                  <a:pt x="51" y="21"/>
                </a:lnTo>
                <a:lnTo>
                  <a:pt x="49" y="26"/>
                </a:lnTo>
                <a:lnTo>
                  <a:pt x="47" y="28"/>
                </a:lnTo>
                <a:lnTo>
                  <a:pt x="44" y="33"/>
                </a:lnTo>
                <a:lnTo>
                  <a:pt x="42" y="35"/>
                </a:lnTo>
                <a:lnTo>
                  <a:pt x="42" y="40"/>
                </a:lnTo>
                <a:lnTo>
                  <a:pt x="44" y="42"/>
                </a:lnTo>
                <a:lnTo>
                  <a:pt x="44" y="47"/>
                </a:lnTo>
                <a:lnTo>
                  <a:pt x="44" y="49"/>
                </a:lnTo>
                <a:lnTo>
                  <a:pt x="47" y="52"/>
                </a:lnTo>
                <a:lnTo>
                  <a:pt x="47" y="54"/>
                </a:lnTo>
                <a:lnTo>
                  <a:pt x="51" y="59"/>
                </a:lnTo>
                <a:lnTo>
                  <a:pt x="54" y="63"/>
                </a:lnTo>
                <a:lnTo>
                  <a:pt x="58" y="63"/>
                </a:lnTo>
                <a:lnTo>
                  <a:pt x="61" y="68"/>
                </a:lnTo>
                <a:lnTo>
                  <a:pt x="63" y="68"/>
                </a:lnTo>
                <a:lnTo>
                  <a:pt x="63" y="68"/>
                </a:lnTo>
                <a:lnTo>
                  <a:pt x="63" y="68"/>
                </a:lnTo>
                <a:lnTo>
                  <a:pt x="61" y="70"/>
                </a:lnTo>
                <a:lnTo>
                  <a:pt x="56" y="75"/>
                </a:lnTo>
                <a:lnTo>
                  <a:pt x="51" y="80"/>
                </a:lnTo>
                <a:lnTo>
                  <a:pt x="47" y="82"/>
                </a:lnTo>
                <a:lnTo>
                  <a:pt x="44" y="86"/>
                </a:lnTo>
                <a:lnTo>
                  <a:pt x="40" y="89"/>
                </a:lnTo>
                <a:lnTo>
                  <a:pt x="37" y="93"/>
                </a:lnTo>
                <a:lnTo>
                  <a:pt x="33" y="98"/>
                </a:lnTo>
                <a:lnTo>
                  <a:pt x="30" y="103"/>
                </a:lnTo>
                <a:lnTo>
                  <a:pt x="28" y="107"/>
                </a:lnTo>
                <a:lnTo>
                  <a:pt x="23" y="114"/>
                </a:lnTo>
                <a:lnTo>
                  <a:pt x="21" y="119"/>
                </a:lnTo>
                <a:lnTo>
                  <a:pt x="16" y="124"/>
                </a:lnTo>
                <a:lnTo>
                  <a:pt x="14" y="131"/>
                </a:lnTo>
                <a:lnTo>
                  <a:pt x="12" y="135"/>
                </a:lnTo>
                <a:lnTo>
                  <a:pt x="7" y="142"/>
                </a:lnTo>
                <a:lnTo>
                  <a:pt x="7" y="149"/>
                </a:lnTo>
                <a:lnTo>
                  <a:pt x="5" y="152"/>
                </a:lnTo>
                <a:lnTo>
                  <a:pt x="5" y="156"/>
                </a:lnTo>
                <a:lnTo>
                  <a:pt x="2" y="159"/>
                </a:lnTo>
                <a:lnTo>
                  <a:pt x="2" y="163"/>
                </a:lnTo>
                <a:lnTo>
                  <a:pt x="2" y="166"/>
                </a:lnTo>
                <a:lnTo>
                  <a:pt x="0" y="168"/>
                </a:lnTo>
                <a:lnTo>
                  <a:pt x="0" y="173"/>
                </a:lnTo>
                <a:lnTo>
                  <a:pt x="0" y="175"/>
                </a:lnTo>
                <a:lnTo>
                  <a:pt x="0" y="180"/>
                </a:lnTo>
                <a:lnTo>
                  <a:pt x="0" y="182"/>
                </a:lnTo>
                <a:lnTo>
                  <a:pt x="0" y="187"/>
                </a:lnTo>
                <a:lnTo>
                  <a:pt x="0" y="191"/>
                </a:lnTo>
                <a:lnTo>
                  <a:pt x="0" y="194"/>
                </a:lnTo>
                <a:lnTo>
                  <a:pt x="0" y="198"/>
                </a:lnTo>
                <a:lnTo>
                  <a:pt x="0" y="203"/>
                </a:lnTo>
                <a:lnTo>
                  <a:pt x="2" y="205"/>
                </a:lnTo>
                <a:lnTo>
                  <a:pt x="2" y="210"/>
                </a:lnTo>
                <a:lnTo>
                  <a:pt x="2" y="214"/>
                </a:lnTo>
                <a:lnTo>
                  <a:pt x="5" y="217"/>
                </a:lnTo>
                <a:lnTo>
                  <a:pt x="5" y="221"/>
                </a:lnTo>
                <a:lnTo>
                  <a:pt x="7" y="226"/>
                </a:lnTo>
                <a:lnTo>
                  <a:pt x="7" y="228"/>
                </a:lnTo>
                <a:lnTo>
                  <a:pt x="9" y="233"/>
                </a:lnTo>
                <a:lnTo>
                  <a:pt x="9" y="235"/>
                </a:lnTo>
                <a:lnTo>
                  <a:pt x="12" y="240"/>
                </a:lnTo>
                <a:lnTo>
                  <a:pt x="12" y="242"/>
                </a:lnTo>
                <a:lnTo>
                  <a:pt x="14" y="245"/>
                </a:lnTo>
                <a:lnTo>
                  <a:pt x="16" y="249"/>
                </a:lnTo>
                <a:lnTo>
                  <a:pt x="19" y="254"/>
                </a:lnTo>
                <a:lnTo>
                  <a:pt x="21" y="259"/>
                </a:lnTo>
                <a:lnTo>
                  <a:pt x="23" y="263"/>
                </a:lnTo>
                <a:lnTo>
                  <a:pt x="26" y="268"/>
                </a:lnTo>
                <a:lnTo>
                  <a:pt x="28" y="273"/>
                </a:lnTo>
                <a:lnTo>
                  <a:pt x="30" y="275"/>
                </a:lnTo>
                <a:lnTo>
                  <a:pt x="33" y="280"/>
                </a:lnTo>
                <a:lnTo>
                  <a:pt x="35" y="282"/>
                </a:lnTo>
                <a:lnTo>
                  <a:pt x="40" y="289"/>
                </a:lnTo>
                <a:lnTo>
                  <a:pt x="47" y="294"/>
                </a:lnTo>
                <a:lnTo>
                  <a:pt x="49" y="296"/>
                </a:lnTo>
                <a:lnTo>
                  <a:pt x="54" y="298"/>
                </a:lnTo>
                <a:lnTo>
                  <a:pt x="56" y="298"/>
                </a:lnTo>
                <a:lnTo>
                  <a:pt x="61" y="301"/>
                </a:lnTo>
                <a:lnTo>
                  <a:pt x="65" y="301"/>
                </a:lnTo>
                <a:lnTo>
                  <a:pt x="65" y="303"/>
                </a:lnTo>
                <a:lnTo>
                  <a:pt x="98" y="384"/>
                </a:lnTo>
                <a:lnTo>
                  <a:pt x="116" y="375"/>
                </a:lnTo>
                <a:lnTo>
                  <a:pt x="116" y="37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3" name="Freeform 80"/>
          <p:cNvSpPr/>
          <p:nvPr/>
        </p:nvSpPr>
        <p:spPr bwMode="auto">
          <a:xfrm>
            <a:off x="3005138" y="3846513"/>
            <a:ext cx="58737" cy="44450"/>
          </a:xfrm>
          <a:custGeom>
            <a:avLst/>
            <a:gdLst>
              <a:gd name="T0" fmla="*/ 23 w 37"/>
              <a:gd name="T1" fmla="*/ 0 h 28"/>
              <a:gd name="T2" fmla="*/ 18 w 37"/>
              <a:gd name="T3" fmla="*/ 0 h 28"/>
              <a:gd name="T4" fmla="*/ 16 w 37"/>
              <a:gd name="T5" fmla="*/ 2 h 28"/>
              <a:gd name="T6" fmla="*/ 14 w 37"/>
              <a:gd name="T7" fmla="*/ 4 h 28"/>
              <a:gd name="T8" fmla="*/ 11 w 37"/>
              <a:gd name="T9" fmla="*/ 7 h 28"/>
              <a:gd name="T10" fmla="*/ 7 w 37"/>
              <a:gd name="T11" fmla="*/ 11 h 28"/>
              <a:gd name="T12" fmla="*/ 4 w 37"/>
              <a:gd name="T13" fmla="*/ 16 h 28"/>
              <a:gd name="T14" fmla="*/ 2 w 37"/>
              <a:gd name="T15" fmla="*/ 21 h 28"/>
              <a:gd name="T16" fmla="*/ 0 w 37"/>
              <a:gd name="T17" fmla="*/ 23 h 28"/>
              <a:gd name="T18" fmla="*/ 2 w 37"/>
              <a:gd name="T19" fmla="*/ 25 h 28"/>
              <a:gd name="T20" fmla="*/ 4 w 37"/>
              <a:gd name="T21" fmla="*/ 28 h 28"/>
              <a:gd name="T22" fmla="*/ 9 w 37"/>
              <a:gd name="T23" fmla="*/ 28 h 28"/>
              <a:gd name="T24" fmla="*/ 14 w 37"/>
              <a:gd name="T25" fmla="*/ 25 h 28"/>
              <a:gd name="T26" fmla="*/ 18 w 37"/>
              <a:gd name="T27" fmla="*/ 23 h 28"/>
              <a:gd name="T28" fmla="*/ 25 w 37"/>
              <a:gd name="T29" fmla="*/ 21 h 28"/>
              <a:gd name="T30" fmla="*/ 28 w 37"/>
              <a:gd name="T31" fmla="*/ 18 h 28"/>
              <a:gd name="T32" fmla="*/ 32 w 37"/>
              <a:gd name="T33" fmla="*/ 16 h 28"/>
              <a:gd name="T34" fmla="*/ 35 w 37"/>
              <a:gd name="T35" fmla="*/ 14 h 28"/>
              <a:gd name="T36" fmla="*/ 37 w 37"/>
              <a:gd name="T37" fmla="*/ 14 h 28"/>
              <a:gd name="T38" fmla="*/ 23 w 37"/>
              <a:gd name="T39" fmla="*/ 0 h 28"/>
              <a:gd name="T40" fmla="*/ 23 w 37"/>
              <a:gd name="T41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" h="28">
                <a:moveTo>
                  <a:pt x="23" y="0"/>
                </a:moveTo>
                <a:lnTo>
                  <a:pt x="18" y="0"/>
                </a:lnTo>
                <a:lnTo>
                  <a:pt x="16" y="2"/>
                </a:lnTo>
                <a:lnTo>
                  <a:pt x="14" y="4"/>
                </a:lnTo>
                <a:lnTo>
                  <a:pt x="11" y="7"/>
                </a:lnTo>
                <a:lnTo>
                  <a:pt x="7" y="11"/>
                </a:lnTo>
                <a:lnTo>
                  <a:pt x="4" y="16"/>
                </a:lnTo>
                <a:lnTo>
                  <a:pt x="2" y="21"/>
                </a:lnTo>
                <a:lnTo>
                  <a:pt x="0" y="23"/>
                </a:lnTo>
                <a:lnTo>
                  <a:pt x="2" y="25"/>
                </a:lnTo>
                <a:lnTo>
                  <a:pt x="4" y="28"/>
                </a:lnTo>
                <a:lnTo>
                  <a:pt x="9" y="28"/>
                </a:lnTo>
                <a:lnTo>
                  <a:pt x="14" y="25"/>
                </a:lnTo>
                <a:lnTo>
                  <a:pt x="18" y="23"/>
                </a:lnTo>
                <a:lnTo>
                  <a:pt x="25" y="21"/>
                </a:lnTo>
                <a:lnTo>
                  <a:pt x="28" y="18"/>
                </a:lnTo>
                <a:lnTo>
                  <a:pt x="32" y="16"/>
                </a:lnTo>
                <a:lnTo>
                  <a:pt x="35" y="14"/>
                </a:lnTo>
                <a:lnTo>
                  <a:pt x="37" y="14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4" name="Freeform 81"/>
          <p:cNvSpPr/>
          <p:nvPr/>
        </p:nvSpPr>
        <p:spPr bwMode="auto">
          <a:xfrm>
            <a:off x="3094038" y="3390900"/>
            <a:ext cx="465137" cy="576263"/>
          </a:xfrm>
          <a:custGeom>
            <a:avLst/>
            <a:gdLst>
              <a:gd name="T0" fmla="*/ 16 w 293"/>
              <a:gd name="T1" fmla="*/ 317 h 363"/>
              <a:gd name="T2" fmla="*/ 35 w 293"/>
              <a:gd name="T3" fmla="*/ 322 h 363"/>
              <a:gd name="T4" fmla="*/ 55 w 293"/>
              <a:gd name="T5" fmla="*/ 326 h 363"/>
              <a:gd name="T6" fmla="*/ 76 w 293"/>
              <a:gd name="T7" fmla="*/ 322 h 363"/>
              <a:gd name="T8" fmla="*/ 95 w 293"/>
              <a:gd name="T9" fmla="*/ 315 h 363"/>
              <a:gd name="T10" fmla="*/ 107 w 293"/>
              <a:gd name="T11" fmla="*/ 310 h 363"/>
              <a:gd name="T12" fmla="*/ 125 w 293"/>
              <a:gd name="T13" fmla="*/ 319 h 363"/>
              <a:gd name="T14" fmla="*/ 144 w 293"/>
              <a:gd name="T15" fmla="*/ 319 h 363"/>
              <a:gd name="T16" fmla="*/ 163 w 293"/>
              <a:gd name="T17" fmla="*/ 305 h 363"/>
              <a:gd name="T18" fmla="*/ 177 w 293"/>
              <a:gd name="T19" fmla="*/ 280 h 363"/>
              <a:gd name="T20" fmla="*/ 183 w 293"/>
              <a:gd name="T21" fmla="*/ 261 h 363"/>
              <a:gd name="T22" fmla="*/ 190 w 293"/>
              <a:gd name="T23" fmla="*/ 259 h 363"/>
              <a:gd name="T24" fmla="*/ 207 w 293"/>
              <a:gd name="T25" fmla="*/ 256 h 363"/>
              <a:gd name="T26" fmla="*/ 228 w 293"/>
              <a:gd name="T27" fmla="*/ 242 h 363"/>
              <a:gd name="T28" fmla="*/ 244 w 293"/>
              <a:gd name="T29" fmla="*/ 221 h 363"/>
              <a:gd name="T30" fmla="*/ 251 w 293"/>
              <a:gd name="T31" fmla="*/ 205 h 363"/>
              <a:gd name="T32" fmla="*/ 253 w 293"/>
              <a:gd name="T33" fmla="*/ 182 h 363"/>
              <a:gd name="T34" fmla="*/ 253 w 293"/>
              <a:gd name="T35" fmla="*/ 161 h 363"/>
              <a:gd name="T36" fmla="*/ 251 w 293"/>
              <a:gd name="T37" fmla="*/ 138 h 363"/>
              <a:gd name="T38" fmla="*/ 244 w 293"/>
              <a:gd name="T39" fmla="*/ 114 h 363"/>
              <a:gd name="T40" fmla="*/ 237 w 293"/>
              <a:gd name="T41" fmla="*/ 89 h 363"/>
              <a:gd name="T42" fmla="*/ 230 w 293"/>
              <a:gd name="T43" fmla="*/ 66 h 363"/>
              <a:gd name="T44" fmla="*/ 223 w 293"/>
              <a:gd name="T45" fmla="*/ 49 h 363"/>
              <a:gd name="T46" fmla="*/ 209 w 293"/>
              <a:gd name="T47" fmla="*/ 38 h 363"/>
              <a:gd name="T48" fmla="*/ 193 w 293"/>
              <a:gd name="T49" fmla="*/ 33 h 363"/>
              <a:gd name="T50" fmla="*/ 186 w 293"/>
              <a:gd name="T51" fmla="*/ 17 h 363"/>
              <a:gd name="T52" fmla="*/ 207 w 293"/>
              <a:gd name="T53" fmla="*/ 0 h 363"/>
              <a:gd name="T54" fmla="*/ 225 w 293"/>
              <a:gd name="T55" fmla="*/ 0 h 363"/>
              <a:gd name="T56" fmla="*/ 242 w 293"/>
              <a:gd name="T57" fmla="*/ 14 h 363"/>
              <a:gd name="T58" fmla="*/ 256 w 293"/>
              <a:gd name="T59" fmla="*/ 38 h 363"/>
              <a:gd name="T60" fmla="*/ 267 w 293"/>
              <a:gd name="T61" fmla="*/ 56 h 363"/>
              <a:gd name="T62" fmla="*/ 281 w 293"/>
              <a:gd name="T63" fmla="*/ 80 h 363"/>
              <a:gd name="T64" fmla="*/ 288 w 293"/>
              <a:gd name="T65" fmla="*/ 103 h 363"/>
              <a:gd name="T66" fmla="*/ 291 w 293"/>
              <a:gd name="T67" fmla="*/ 121 h 363"/>
              <a:gd name="T68" fmla="*/ 293 w 293"/>
              <a:gd name="T69" fmla="*/ 138 h 363"/>
              <a:gd name="T70" fmla="*/ 291 w 293"/>
              <a:gd name="T71" fmla="*/ 156 h 363"/>
              <a:gd name="T72" fmla="*/ 288 w 293"/>
              <a:gd name="T73" fmla="*/ 175 h 363"/>
              <a:gd name="T74" fmla="*/ 286 w 293"/>
              <a:gd name="T75" fmla="*/ 194 h 363"/>
              <a:gd name="T76" fmla="*/ 279 w 293"/>
              <a:gd name="T77" fmla="*/ 210 h 363"/>
              <a:gd name="T78" fmla="*/ 270 w 293"/>
              <a:gd name="T79" fmla="*/ 231 h 363"/>
              <a:gd name="T80" fmla="*/ 249 w 293"/>
              <a:gd name="T81" fmla="*/ 259 h 363"/>
              <a:gd name="T82" fmla="*/ 197 w 293"/>
              <a:gd name="T83" fmla="*/ 294 h 363"/>
              <a:gd name="T84" fmla="*/ 188 w 293"/>
              <a:gd name="T85" fmla="*/ 315 h 363"/>
              <a:gd name="T86" fmla="*/ 167 w 293"/>
              <a:gd name="T87" fmla="*/ 331 h 363"/>
              <a:gd name="T88" fmla="*/ 149 w 293"/>
              <a:gd name="T89" fmla="*/ 340 h 363"/>
              <a:gd name="T90" fmla="*/ 132 w 293"/>
              <a:gd name="T91" fmla="*/ 342 h 363"/>
              <a:gd name="T92" fmla="*/ 109 w 293"/>
              <a:gd name="T93" fmla="*/ 342 h 363"/>
              <a:gd name="T94" fmla="*/ 97 w 293"/>
              <a:gd name="T95" fmla="*/ 338 h 363"/>
              <a:gd name="T96" fmla="*/ 81 w 293"/>
              <a:gd name="T97" fmla="*/ 356 h 363"/>
              <a:gd name="T98" fmla="*/ 60 w 293"/>
              <a:gd name="T99" fmla="*/ 363 h 363"/>
              <a:gd name="T100" fmla="*/ 37 w 293"/>
              <a:gd name="T101" fmla="*/ 359 h 363"/>
              <a:gd name="T102" fmla="*/ 16 w 293"/>
              <a:gd name="T103" fmla="*/ 349 h 363"/>
              <a:gd name="T104" fmla="*/ 0 w 293"/>
              <a:gd name="T105" fmla="*/ 338 h 363"/>
              <a:gd name="T106" fmla="*/ 2 w 293"/>
              <a:gd name="T107" fmla="*/ 319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93" h="363">
                <a:moveTo>
                  <a:pt x="7" y="312"/>
                </a:moveTo>
                <a:lnTo>
                  <a:pt x="7" y="312"/>
                </a:lnTo>
                <a:lnTo>
                  <a:pt x="11" y="315"/>
                </a:lnTo>
                <a:lnTo>
                  <a:pt x="14" y="315"/>
                </a:lnTo>
                <a:lnTo>
                  <a:pt x="16" y="317"/>
                </a:lnTo>
                <a:lnTo>
                  <a:pt x="18" y="317"/>
                </a:lnTo>
                <a:lnTo>
                  <a:pt x="23" y="319"/>
                </a:lnTo>
                <a:lnTo>
                  <a:pt x="25" y="319"/>
                </a:lnTo>
                <a:lnTo>
                  <a:pt x="30" y="322"/>
                </a:lnTo>
                <a:lnTo>
                  <a:pt x="35" y="322"/>
                </a:lnTo>
                <a:lnTo>
                  <a:pt x="39" y="324"/>
                </a:lnTo>
                <a:lnTo>
                  <a:pt x="42" y="324"/>
                </a:lnTo>
                <a:lnTo>
                  <a:pt x="46" y="324"/>
                </a:lnTo>
                <a:lnTo>
                  <a:pt x="51" y="326"/>
                </a:lnTo>
                <a:lnTo>
                  <a:pt x="55" y="326"/>
                </a:lnTo>
                <a:lnTo>
                  <a:pt x="60" y="326"/>
                </a:lnTo>
                <a:lnTo>
                  <a:pt x="65" y="324"/>
                </a:lnTo>
                <a:lnTo>
                  <a:pt x="67" y="324"/>
                </a:lnTo>
                <a:lnTo>
                  <a:pt x="72" y="324"/>
                </a:lnTo>
                <a:lnTo>
                  <a:pt x="76" y="322"/>
                </a:lnTo>
                <a:lnTo>
                  <a:pt x="81" y="319"/>
                </a:lnTo>
                <a:lnTo>
                  <a:pt x="86" y="319"/>
                </a:lnTo>
                <a:lnTo>
                  <a:pt x="88" y="317"/>
                </a:lnTo>
                <a:lnTo>
                  <a:pt x="93" y="317"/>
                </a:lnTo>
                <a:lnTo>
                  <a:pt x="95" y="315"/>
                </a:lnTo>
                <a:lnTo>
                  <a:pt x="97" y="312"/>
                </a:lnTo>
                <a:lnTo>
                  <a:pt x="100" y="312"/>
                </a:lnTo>
                <a:lnTo>
                  <a:pt x="104" y="310"/>
                </a:lnTo>
                <a:lnTo>
                  <a:pt x="104" y="310"/>
                </a:lnTo>
                <a:lnTo>
                  <a:pt x="107" y="310"/>
                </a:lnTo>
                <a:lnTo>
                  <a:pt x="109" y="312"/>
                </a:lnTo>
                <a:lnTo>
                  <a:pt x="114" y="315"/>
                </a:lnTo>
                <a:lnTo>
                  <a:pt x="118" y="319"/>
                </a:lnTo>
                <a:lnTo>
                  <a:pt x="121" y="319"/>
                </a:lnTo>
                <a:lnTo>
                  <a:pt x="125" y="319"/>
                </a:lnTo>
                <a:lnTo>
                  <a:pt x="128" y="322"/>
                </a:lnTo>
                <a:lnTo>
                  <a:pt x="132" y="322"/>
                </a:lnTo>
                <a:lnTo>
                  <a:pt x="135" y="322"/>
                </a:lnTo>
                <a:lnTo>
                  <a:pt x="139" y="322"/>
                </a:lnTo>
                <a:lnTo>
                  <a:pt x="144" y="319"/>
                </a:lnTo>
                <a:lnTo>
                  <a:pt x="149" y="319"/>
                </a:lnTo>
                <a:lnTo>
                  <a:pt x="151" y="317"/>
                </a:lnTo>
                <a:lnTo>
                  <a:pt x="156" y="312"/>
                </a:lnTo>
                <a:lnTo>
                  <a:pt x="158" y="310"/>
                </a:lnTo>
                <a:lnTo>
                  <a:pt x="163" y="305"/>
                </a:lnTo>
                <a:lnTo>
                  <a:pt x="165" y="301"/>
                </a:lnTo>
                <a:lnTo>
                  <a:pt x="167" y="296"/>
                </a:lnTo>
                <a:lnTo>
                  <a:pt x="170" y="289"/>
                </a:lnTo>
                <a:lnTo>
                  <a:pt x="174" y="284"/>
                </a:lnTo>
                <a:lnTo>
                  <a:pt x="177" y="280"/>
                </a:lnTo>
                <a:lnTo>
                  <a:pt x="179" y="275"/>
                </a:lnTo>
                <a:lnTo>
                  <a:pt x="179" y="270"/>
                </a:lnTo>
                <a:lnTo>
                  <a:pt x="181" y="266"/>
                </a:lnTo>
                <a:lnTo>
                  <a:pt x="183" y="263"/>
                </a:lnTo>
                <a:lnTo>
                  <a:pt x="183" y="261"/>
                </a:lnTo>
                <a:lnTo>
                  <a:pt x="183" y="259"/>
                </a:lnTo>
                <a:lnTo>
                  <a:pt x="186" y="259"/>
                </a:lnTo>
                <a:lnTo>
                  <a:pt x="186" y="259"/>
                </a:lnTo>
                <a:lnTo>
                  <a:pt x="188" y="259"/>
                </a:lnTo>
                <a:lnTo>
                  <a:pt x="190" y="259"/>
                </a:lnTo>
                <a:lnTo>
                  <a:pt x="193" y="259"/>
                </a:lnTo>
                <a:lnTo>
                  <a:pt x="195" y="259"/>
                </a:lnTo>
                <a:lnTo>
                  <a:pt x="200" y="259"/>
                </a:lnTo>
                <a:lnTo>
                  <a:pt x="204" y="259"/>
                </a:lnTo>
                <a:lnTo>
                  <a:pt x="207" y="256"/>
                </a:lnTo>
                <a:lnTo>
                  <a:pt x="211" y="254"/>
                </a:lnTo>
                <a:lnTo>
                  <a:pt x="216" y="252"/>
                </a:lnTo>
                <a:lnTo>
                  <a:pt x="218" y="249"/>
                </a:lnTo>
                <a:lnTo>
                  <a:pt x="223" y="247"/>
                </a:lnTo>
                <a:lnTo>
                  <a:pt x="228" y="242"/>
                </a:lnTo>
                <a:lnTo>
                  <a:pt x="232" y="238"/>
                </a:lnTo>
                <a:lnTo>
                  <a:pt x="235" y="233"/>
                </a:lnTo>
                <a:lnTo>
                  <a:pt x="239" y="228"/>
                </a:lnTo>
                <a:lnTo>
                  <a:pt x="242" y="226"/>
                </a:lnTo>
                <a:lnTo>
                  <a:pt x="244" y="221"/>
                </a:lnTo>
                <a:lnTo>
                  <a:pt x="246" y="219"/>
                </a:lnTo>
                <a:lnTo>
                  <a:pt x="249" y="215"/>
                </a:lnTo>
                <a:lnTo>
                  <a:pt x="249" y="210"/>
                </a:lnTo>
                <a:lnTo>
                  <a:pt x="251" y="208"/>
                </a:lnTo>
                <a:lnTo>
                  <a:pt x="251" y="205"/>
                </a:lnTo>
                <a:lnTo>
                  <a:pt x="253" y="201"/>
                </a:lnTo>
                <a:lnTo>
                  <a:pt x="253" y="196"/>
                </a:lnTo>
                <a:lnTo>
                  <a:pt x="253" y="191"/>
                </a:lnTo>
                <a:lnTo>
                  <a:pt x="253" y="187"/>
                </a:lnTo>
                <a:lnTo>
                  <a:pt x="253" y="182"/>
                </a:lnTo>
                <a:lnTo>
                  <a:pt x="253" y="177"/>
                </a:lnTo>
                <a:lnTo>
                  <a:pt x="253" y="173"/>
                </a:lnTo>
                <a:lnTo>
                  <a:pt x="253" y="168"/>
                </a:lnTo>
                <a:lnTo>
                  <a:pt x="253" y="163"/>
                </a:lnTo>
                <a:lnTo>
                  <a:pt x="253" y="161"/>
                </a:lnTo>
                <a:lnTo>
                  <a:pt x="253" y="156"/>
                </a:lnTo>
                <a:lnTo>
                  <a:pt x="251" y="152"/>
                </a:lnTo>
                <a:lnTo>
                  <a:pt x="251" y="147"/>
                </a:lnTo>
                <a:lnTo>
                  <a:pt x="251" y="142"/>
                </a:lnTo>
                <a:lnTo>
                  <a:pt x="251" y="138"/>
                </a:lnTo>
                <a:lnTo>
                  <a:pt x="249" y="133"/>
                </a:lnTo>
                <a:lnTo>
                  <a:pt x="249" y="128"/>
                </a:lnTo>
                <a:lnTo>
                  <a:pt x="246" y="124"/>
                </a:lnTo>
                <a:lnTo>
                  <a:pt x="246" y="119"/>
                </a:lnTo>
                <a:lnTo>
                  <a:pt x="244" y="114"/>
                </a:lnTo>
                <a:lnTo>
                  <a:pt x="244" y="110"/>
                </a:lnTo>
                <a:lnTo>
                  <a:pt x="242" y="105"/>
                </a:lnTo>
                <a:lnTo>
                  <a:pt x="242" y="101"/>
                </a:lnTo>
                <a:lnTo>
                  <a:pt x="239" y="94"/>
                </a:lnTo>
                <a:lnTo>
                  <a:pt x="237" y="89"/>
                </a:lnTo>
                <a:lnTo>
                  <a:pt x="237" y="84"/>
                </a:lnTo>
                <a:lnTo>
                  <a:pt x="235" y="80"/>
                </a:lnTo>
                <a:lnTo>
                  <a:pt x="232" y="75"/>
                </a:lnTo>
                <a:lnTo>
                  <a:pt x="232" y="70"/>
                </a:lnTo>
                <a:lnTo>
                  <a:pt x="230" y="66"/>
                </a:lnTo>
                <a:lnTo>
                  <a:pt x="230" y="63"/>
                </a:lnTo>
                <a:lnTo>
                  <a:pt x="228" y="59"/>
                </a:lnTo>
                <a:lnTo>
                  <a:pt x="225" y="56"/>
                </a:lnTo>
                <a:lnTo>
                  <a:pt x="225" y="52"/>
                </a:lnTo>
                <a:lnTo>
                  <a:pt x="223" y="49"/>
                </a:lnTo>
                <a:lnTo>
                  <a:pt x="221" y="45"/>
                </a:lnTo>
                <a:lnTo>
                  <a:pt x="218" y="42"/>
                </a:lnTo>
                <a:lnTo>
                  <a:pt x="216" y="40"/>
                </a:lnTo>
                <a:lnTo>
                  <a:pt x="214" y="38"/>
                </a:lnTo>
                <a:lnTo>
                  <a:pt x="209" y="38"/>
                </a:lnTo>
                <a:lnTo>
                  <a:pt x="207" y="35"/>
                </a:lnTo>
                <a:lnTo>
                  <a:pt x="202" y="35"/>
                </a:lnTo>
                <a:lnTo>
                  <a:pt x="200" y="35"/>
                </a:lnTo>
                <a:lnTo>
                  <a:pt x="195" y="33"/>
                </a:lnTo>
                <a:lnTo>
                  <a:pt x="193" y="33"/>
                </a:lnTo>
                <a:lnTo>
                  <a:pt x="188" y="31"/>
                </a:lnTo>
                <a:lnTo>
                  <a:pt x="183" y="28"/>
                </a:lnTo>
                <a:lnTo>
                  <a:pt x="181" y="26"/>
                </a:lnTo>
                <a:lnTo>
                  <a:pt x="183" y="24"/>
                </a:lnTo>
                <a:lnTo>
                  <a:pt x="186" y="17"/>
                </a:lnTo>
                <a:lnTo>
                  <a:pt x="188" y="12"/>
                </a:lnTo>
                <a:lnTo>
                  <a:pt x="193" y="7"/>
                </a:lnTo>
                <a:lnTo>
                  <a:pt x="197" y="5"/>
                </a:lnTo>
                <a:lnTo>
                  <a:pt x="202" y="3"/>
                </a:lnTo>
                <a:lnTo>
                  <a:pt x="207" y="0"/>
                </a:lnTo>
                <a:lnTo>
                  <a:pt x="211" y="0"/>
                </a:lnTo>
                <a:lnTo>
                  <a:pt x="214" y="0"/>
                </a:lnTo>
                <a:lnTo>
                  <a:pt x="218" y="0"/>
                </a:lnTo>
                <a:lnTo>
                  <a:pt x="221" y="0"/>
                </a:lnTo>
                <a:lnTo>
                  <a:pt x="225" y="0"/>
                </a:lnTo>
                <a:lnTo>
                  <a:pt x="230" y="3"/>
                </a:lnTo>
                <a:lnTo>
                  <a:pt x="232" y="5"/>
                </a:lnTo>
                <a:lnTo>
                  <a:pt x="235" y="7"/>
                </a:lnTo>
                <a:lnTo>
                  <a:pt x="237" y="10"/>
                </a:lnTo>
                <a:lnTo>
                  <a:pt x="242" y="14"/>
                </a:lnTo>
                <a:lnTo>
                  <a:pt x="244" y="19"/>
                </a:lnTo>
                <a:lnTo>
                  <a:pt x="246" y="24"/>
                </a:lnTo>
                <a:lnTo>
                  <a:pt x="249" y="28"/>
                </a:lnTo>
                <a:lnTo>
                  <a:pt x="253" y="35"/>
                </a:lnTo>
                <a:lnTo>
                  <a:pt x="256" y="38"/>
                </a:lnTo>
                <a:lnTo>
                  <a:pt x="258" y="40"/>
                </a:lnTo>
                <a:lnTo>
                  <a:pt x="260" y="45"/>
                </a:lnTo>
                <a:lnTo>
                  <a:pt x="263" y="49"/>
                </a:lnTo>
                <a:lnTo>
                  <a:pt x="265" y="52"/>
                </a:lnTo>
                <a:lnTo>
                  <a:pt x="267" y="56"/>
                </a:lnTo>
                <a:lnTo>
                  <a:pt x="272" y="61"/>
                </a:lnTo>
                <a:lnTo>
                  <a:pt x="274" y="66"/>
                </a:lnTo>
                <a:lnTo>
                  <a:pt x="277" y="68"/>
                </a:lnTo>
                <a:lnTo>
                  <a:pt x="279" y="73"/>
                </a:lnTo>
                <a:lnTo>
                  <a:pt x="281" y="80"/>
                </a:lnTo>
                <a:lnTo>
                  <a:pt x="284" y="84"/>
                </a:lnTo>
                <a:lnTo>
                  <a:pt x="286" y="91"/>
                </a:lnTo>
                <a:lnTo>
                  <a:pt x="288" y="98"/>
                </a:lnTo>
                <a:lnTo>
                  <a:pt x="288" y="101"/>
                </a:lnTo>
                <a:lnTo>
                  <a:pt x="288" y="103"/>
                </a:lnTo>
                <a:lnTo>
                  <a:pt x="288" y="107"/>
                </a:lnTo>
                <a:lnTo>
                  <a:pt x="291" y="110"/>
                </a:lnTo>
                <a:lnTo>
                  <a:pt x="291" y="114"/>
                </a:lnTo>
                <a:lnTo>
                  <a:pt x="291" y="117"/>
                </a:lnTo>
                <a:lnTo>
                  <a:pt x="291" y="121"/>
                </a:lnTo>
                <a:lnTo>
                  <a:pt x="291" y="124"/>
                </a:lnTo>
                <a:lnTo>
                  <a:pt x="291" y="128"/>
                </a:lnTo>
                <a:lnTo>
                  <a:pt x="291" y="131"/>
                </a:lnTo>
                <a:lnTo>
                  <a:pt x="291" y="135"/>
                </a:lnTo>
                <a:lnTo>
                  <a:pt x="293" y="138"/>
                </a:lnTo>
                <a:lnTo>
                  <a:pt x="293" y="142"/>
                </a:lnTo>
                <a:lnTo>
                  <a:pt x="293" y="145"/>
                </a:lnTo>
                <a:lnTo>
                  <a:pt x="293" y="149"/>
                </a:lnTo>
                <a:lnTo>
                  <a:pt x="293" y="154"/>
                </a:lnTo>
                <a:lnTo>
                  <a:pt x="291" y="156"/>
                </a:lnTo>
                <a:lnTo>
                  <a:pt x="291" y="161"/>
                </a:lnTo>
                <a:lnTo>
                  <a:pt x="291" y="163"/>
                </a:lnTo>
                <a:lnTo>
                  <a:pt x="291" y="168"/>
                </a:lnTo>
                <a:lnTo>
                  <a:pt x="291" y="173"/>
                </a:lnTo>
                <a:lnTo>
                  <a:pt x="288" y="175"/>
                </a:lnTo>
                <a:lnTo>
                  <a:pt x="288" y="180"/>
                </a:lnTo>
                <a:lnTo>
                  <a:pt x="288" y="182"/>
                </a:lnTo>
                <a:lnTo>
                  <a:pt x="286" y="187"/>
                </a:lnTo>
                <a:lnTo>
                  <a:pt x="286" y="189"/>
                </a:lnTo>
                <a:lnTo>
                  <a:pt x="286" y="194"/>
                </a:lnTo>
                <a:lnTo>
                  <a:pt x="284" y="196"/>
                </a:lnTo>
                <a:lnTo>
                  <a:pt x="284" y="201"/>
                </a:lnTo>
                <a:lnTo>
                  <a:pt x="281" y="203"/>
                </a:lnTo>
                <a:lnTo>
                  <a:pt x="281" y="208"/>
                </a:lnTo>
                <a:lnTo>
                  <a:pt x="279" y="210"/>
                </a:lnTo>
                <a:lnTo>
                  <a:pt x="277" y="215"/>
                </a:lnTo>
                <a:lnTo>
                  <a:pt x="277" y="217"/>
                </a:lnTo>
                <a:lnTo>
                  <a:pt x="274" y="221"/>
                </a:lnTo>
                <a:lnTo>
                  <a:pt x="274" y="224"/>
                </a:lnTo>
                <a:lnTo>
                  <a:pt x="270" y="231"/>
                </a:lnTo>
                <a:lnTo>
                  <a:pt x="267" y="235"/>
                </a:lnTo>
                <a:lnTo>
                  <a:pt x="263" y="242"/>
                </a:lnTo>
                <a:lnTo>
                  <a:pt x="258" y="247"/>
                </a:lnTo>
                <a:lnTo>
                  <a:pt x="253" y="254"/>
                </a:lnTo>
                <a:lnTo>
                  <a:pt x="249" y="259"/>
                </a:lnTo>
                <a:lnTo>
                  <a:pt x="244" y="263"/>
                </a:lnTo>
                <a:lnTo>
                  <a:pt x="239" y="268"/>
                </a:lnTo>
                <a:lnTo>
                  <a:pt x="197" y="291"/>
                </a:lnTo>
                <a:lnTo>
                  <a:pt x="197" y="291"/>
                </a:lnTo>
                <a:lnTo>
                  <a:pt x="197" y="294"/>
                </a:lnTo>
                <a:lnTo>
                  <a:pt x="197" y="298"/>
                </a:lnTo>
                <a:lnTo>
                  <a:pt x="195" y="305"/>
                </a:lnTo>
                <a:lnTo>
                  <a:pt x="193" y="308"/>
                </a:lnTo>
                <a:lnTo>
                  <a:pt x="190" y="310"/>
                </a:lnTo>
                <a:lnTo>
                  <a:pt x="188" y="315"/>
                </a:lnTo>
                <a:lnTo>
                  <a:pt x="183" y="319"/>
                </a:lnTo>
                <a:lnTo>
                  <a:pt x="179" y="322"/>
                </a:lnTo>
                <a:lnTo>
                  <a:pt x="174" y="326"/>
                </a:lnTo>
                <a:lnTo>
                  <a:pt x="172" y="329"/>
                </a:lnTo>
                <a:lnTo>
                  <a:pt x="167" y="331"/>
                </a:lnTo>
                <a:lnTo>
                  <a:pt x="165" y="333"/>
                </a:lnTo>
                <a:lnTo>
                  <a:pt x="160" y="336"/>
                </a:lnTo>
                <a:lnTo>
                  <a:pt x="156" y="336"/>
                </a:lnTo>
                <a:lnTo>
                  <a:pt x="153" y="338"/>
                </a:lnTo>
                <a:lnTo>
                  <a:pt x="149" y="340"/>
                </a:lnTo>
                <a:lnTo>
                  <a:pt x="146" y="340"/>
                </a:lnTo>
                <a:lnTo>
                  <a:pt x="142" y="340"/>
                </a:lnTo>
                <a:lnTo>
                  <a:pt x="137" y="342"/>
                </a:lnTo>
                <a:lnTo>
                  <a:pt x="135" y="342"/>
                </a:lnTo>
                <a:lnTo>
                  <a:pt x="132" y="342"/>
                </a:lnTo>
                <a:lnTo>
                  <a:pt x="125" y="342"/>
                </a:lnTo>
                <a:lnTo>
                  <a:pt x="121" y="345"/>
                </a:lnTo>
                <a:lnTo>
                  <a:pt x="116" y="342"/>
                </a:lnTo>
                <a:lnTo>
                  <a:pt x="114" y="342"/>
                </a:lnTo>
                <a:lnTo>
                  <a:pt x="109" y="342"/>
                </a:lnTo>
                <a:lnTo>
                  <a:pt x="107" y="340"/>
                </a:lnTo>
                <a:lnTo>
                  <a:pt x="104" y="340"/>
                </a:lnTo>
                <a:lnTo>
                  <a:pt x="102" y="340"/>
                </a:lnTo>
                <a:lnTo>
                  <a:pt x="100" y="338"/>
                </a:lnTo>
                <a:lnTo>
                  <a:pt x="97" y="338"/>
                </a:lnTo>
                <a:lnTo>
                  <a:pt x="97" y="338"/>
                </a:lnTo>
                <a:lnTo>
                  <a:pt x="95" y="342"/>
                </a:lnTo>
                <a:lnTo>
                  <a:pt x="88" y="347"/>
                </a:lnTo>
                <a:lnTo>
                  <a:pt x="83" y="354"/>
                </a:lnTo>
                <a:lnTo>
                  <a:pt x="81" y="356"/>
                </a:lnTo>
                <a:lnTo>
                  <a:pt x="76" y="359"/>
                </a:lnTo>
                <a:lnTo>
                  <a:pt x="72" y="361"/>
                </a:lnTo>
                <a:lnTo>
                  <a:pt x="69" y="363"/>
                </a:lnTo>
                <a:lnTo>
                  <a:pt x="65" y="363"/>
                </a:lnTo>
                <a:lnTo>
                  <a:pt x="60" y="363"/>
                </a:lnTo>
                <a:lnTo>
                  <a:pt x="55" y="363"/>
                </a:lnTo>
                <a:lnTo>
                  <a:pt x="51" y="363"/>
                </a:lnTo>
                <a:lnTo>
                  <a:pt x="46" y="361"/>
                </a:lnTo>
                <a:lnTo>
                  <a:pt x="42" y="361"/>
                </a:lnTo>
                <a:lnTo>
                  <a:pt x="37" y="359"/>
                </a:lnTo>
                <a:lnTo>
                  <a:pt x="32" y="356"/>
                </a:lnTo>
                <a:lnTo>
                  <a:pt x="28" y="354"/>
                </a:lnTo>
                <a:lnTo>
                  <a:pt x="23" y="354"/>
                </a:lnTo>
                <a:lnTo>
                  <a:pt x="21" y="352"/>
                </a:lnTo>
                <a:lnTo>
                  <a:pt x="16" y="349"/>
                </a:lnTo>
                <a:lnTo>
                  <a:pt x="14" y="347"/>
                </a:lnTo>
                <a:lnTo>
                  <a:pt x="9" y="347"/>
                </a:lnTo>
                <a:lnTo>
                  <a:pt x="7" y="345"/>
                </a:lnTo>
                <a:lnTo>
                  <a:pt x="4" y="342"/>
                </a:lnTo>
                <a:lnTo>
                  <a:pt x="0" y="338"/>
                </a:lnTo>
                <a:lnTo>
                  <a:pt x="0" y="336"/>
                </a:lnTo>
                <a:lnTo>
                  <a:pt x="0" y="331"/>
                </a:lnTo>
                <a:lnTo>
                  <a:pt x="0" y="326"/>
                </a:lnTo>
                <a:lnTo>
                  <a:pt x="0" y="324"/>
                </a:lnTo>
                <a:lnTo>
                  <a:pt x="2" y="319"/>
                </a:lnTo>
                <a:lnTo>
                  <a:pt x="4" y="315"/>
                </a:lnTo>
                <a:lnTo>
                  <a:pt x="7" y="312"/>
                </a:lnTo>
                <a:lnTo>
                  <a:pt x="7" y="3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5" name="Freeform 82"/>
          <p:cNvSpPr/>
          <p:nvPr/>
        </p:nvSpPr>
        <p:spPr bwMode="auto">
          <a:xfrm>
            <a:off x="2827338" y="2900363"/>
            <a:ext cx="469900" cy="938212"/>
          </a:xfrm>
          <a:custGeom>
            <a:avLst/>
            <a:gdLst>
              <a:gd name="T0" fmla="*/ 61 w 296"/>
              <a:gd name="T1" fmla="*/ 563 h 591"/>
              <a:gd name="T2" fmla="*/ 44 w 296"/>
              <a:gd name="T3" fmla="*/ 542 h 591"/>
              <a:gd name="T4" fmla="*/ 35 w 296"/>
              <a:gd name="T5" fmla="*/ 514 h 591"/>
              <a:gd name="T6" fmla="*/ 33 w 296"/>
              <a:gd name="T7" fmla="*/ 489 h 591"/>
              <a:gd name="T8" fmla="*/ 35 w 296"/>
              <a:gd name="T9" fmla="*/ 465 h 591"/>
              <a:gd name="T10" fmla="*/ 40 w 296"/>
              <a:gd name="T11" fmla="*/ 437 h 591"/>
              <a:gd name="T12" fmla="*/ 47 w 296"/>
              <a:gd name="T13" fmla="*/ 410 h 591"/>
              <a:gd name="T14" fmla="*/ 58 w 296"/>
              <a:gd name="T15" fmla="*/ 384 h 591"/>
              <a:gd name="T16" fmla="*/ 70 w 296"/>
              <a:gd name="T17" fmla="*/ 363 h 591"/>
              <a:gd name="T18" fmla="*/ 89 w 296"/>
              <a:gd name="T19" fmla="*/ 342 h 591"/>
              <a:gd name="T20" fmla="*/ 116 w 296"/>
              <a:gd name="T21" fmla="*/ 314 h 591"/>
              <a:gd name="T22" fmla="*/ 140 w 296"/>
              <a:gd name="T23" fmla="*/ 298 h 591"/>
              <a:gd name="T24" fmla="*/ 154 w 296"/>
              <a:gd name="T25" fmla="*/ 293 h 591"/>
              <a:gd name="T26" fmla="*/ 172 w 296"/>
              <a:gd name="T27" fmla="*/ 309 h 591"/>
              <a:gd name="T28" fmla="*/ 196 w 296"/>
              <a:gd name="T29" fmla="*/ 323 h 591"/>
              <a:gd name="T30" fmla="*/ 221 w 296"/>
              <a:gd name="T31" fmla="*/ 323 h 591"/>
              <a:gd name="T32" fmla="*/ 242 w 296"/>
              <a:gd name="T33" fmla="*/ 319 h 591"/>
              <a:gd name="T34" fmla="*/ 263 w 296"/>
              <a:gd name="T35" fmla="*/ 321 h 591"/>
              <a:gd name="T36" fmla="*/ 282 w 296"/>
              <a:gd name="T37" fmla="*/ 321 h 591"/>
              <a:gd name="T38" fmla="*/ 293 w 296"/>
              <a:gd name="T39" fmla="*/ 300 h 591"/>
              <a:gd name="T40" fmla="*/ 272 w 296"/>
              <a:gd name="T41" fmla="*/ 291 h 591"/>
              <a:gd name="T42" fmla="*/ 249 w 296"/>
              <a:gd name="T43" fmla="*/ 286 h 591"/>
              <a:gd name="T44" fmla="*/ 219 w 296"/>
              <a:gd name="T45" fmla="*/ 307 h 591"/>
              <a:gd name="T46" fmla="*/ 198 w 296"/>
              <a:gd name="T47" fmla="*/ 289 h 591"/>
              <a:gd name="T48" fmla="*/ 198 w 296"/>
              <a:gd name="T49" fmla="*/ 270 h 591"/>
              <a:gd name="T50" fmla="*/ 170 w 296"/>
              <a:gd name="T51" fmla="*/ 251 h 591"/>
              <a:gd name="T52" fmla="*/ 144 w 296"/>
              <a:gd name="T53" fmla="*/ 230 h 591"/>
              <a:gd name="T54" fmla="*/ 130 w 296"/>
              <a:gd name="T55" fmla="*/ 209 h 591"/>
              <a:gd name="T56" fmla="*/ 123 w 296"/>
              <a:gd name="T57" fmla="*/ 179 h 591"/>
              <a:gd name="T58" fmla="*/ 123 w 296"/>
              <a:gd name="T59" fmla="*/ 158 h 591"/>
              <a:gd name="T60" fmla="*/ 126 w 296"/>
              <a:gd name="T61" fmla="*/ 135 h 591"/>
              <a:gd name="T62" fmla="*/ 130 w 296"/>
              <a:gd name="T63" fmla="*/ 114 h 591"/>
              <a:gd name="T64" fmla="*/ 137 w 296"/>
              <a:gd name="T65" fmla="*/ 88 h 591"/>
              <a:gd name="T66" fmla="*/ 151 w 296"/>
              <a:gd name="T67" fmla="*/ 58 h 591"/>
              <a:gd name="T68" fmla="*/ 165 w 296"/>
              <a:gd name="T69" fmla="*/ 35 h 591"/>
              <a:gd name="T70" fmla="*/ 182 w 296"/>
              <a:gd name="T71" fmla="*/ 16 h 591"/>
              <a:gd name="T72" fmla="*/ 142 w 296"/>
              <a:gd name="T73" fmla="*/ 12 h 591"/>
              <a:gd name="T74" fmla="*/ 123 w 296"/>
              <a:gd name="T75" fmla="*/ 35 h 591"/>
              <a:gd name="T76" fmla="*/ 105 w 296"/>
              <a:gd name="T77" fmla="*/ 67 h 591"/>
              <a:gd name="T78" fmla="*/ 95 w 296"/>
              <a:gd name="T79" fmla="*/ 93 h 591"/>
              <a:gd name="T80" fmla="*/ 89 w 296"/>
              <a:gd name="T81" fmla="*/ 112 h 591"/>
              <a:gd name="T82" fmla="*/ 86 w 296"/>
              <a:gd name="T83" fmla="*/ 133 h 591"/>
              <a:gd name="T84" fmla="*/ 86 w 296"/>
              <a:gd name="T85" fmla="*/ 154 h 591"/>
              <a:gd name="T86" fmla="*/ 89 w 296"/>
              <a:gd name="T87" fmla="*/ 175 h 591"/>
              <a:gd name="T88" fmla="*/ 95 w 296"/>
              <a:gd name="T89" fmla="*/ 207 h 591"/>
              <a:gd name="T90" fmla="*/ 107 w 296"/>
              <a:gd name="T91" fmla="*/ 233 h 591"/>
              <a:gd name="T92" fmla="*/ 121 w 296"/>
              <a:gd name="T93" fmla="*/ 256 h 591"/>
              <a:gd name="T94" fmla="*/ 123 w 296"/>
              <a:gd name="T95" fmla="*/ 265 h 591"/>
              <a:gd name="T96" fmla="*/ 102 w 296"/>
              <a:gd name="T97" fmla="*/ 277 h 591"/>
              <a:gd name="T98" fmla="*/ 79 w 296"/>
              <a:gd name="T99" fmla="*/ 295 h 591"/>
              <a:gd name="T100" fmla="*/ 54 w 296"/>
              <a:gd name="T101" fmla="*/ 323 h 591"/>
              <a:gd name="T102" fmla="*/ 37 w 296"/>
              <a:gd name="T103" fmla="*/ 349 h 591"/>
              <a:gd name="T104" fmla="*/ 26 w 296"/>
              <a:gd name="T105" fmla="*/ 372 h 591"/>
              <a:gd name="T106" fmla="*/ 16 w 296"/>
              <a:gd name="T107" fmla="*/ 398 h 591"/>
              <a:gd name="T108" fmla="*/ 9 w 296"/>
              <a:gd name="T109" fmla="*/ 421 h 591"/>
              <a:gd name="T110" fmla="*/ 5 w 296"/>
              <a:gd name="T111" fmla="*/ 444 h 591"/>
              <a:gd name="T112" fmla="*/ 0 w 296"/>
              <a:gd name="T113" fmla="*/ 465 h 591"/>
              <a:gd name="T114" fmla="*/ 0 w 296"/>
              <a:gd name="T115" fmla="*/ 484 h 591"/>
              <a:gd name="T116" fmla="*/ 5 w 296"/>
              <a:gd name="T117" fmla="*/ 510 h 591"/>
              <a:gd name="T118" fmla="*/ 16 w 296"/>
              <a:gd name="T119" fmla="*/ 547 h 591"/>
              <a:gd name="T120" fmla="*/ 40 w 296"/>
              <a:gd name="T121" fmla="*/ 579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6" h="591">
                <a:moveTo>
                  <a:pt x="72" y="575"/>
                </a:moveTo>
                <a:lnTo>
                  <a:pt x="70" y="575"/>
                </a:lnTo>
                <a:lnTo>
                  <a:pt x="70" y="572"/>
                </a:lnTo>
                <a:lnTo>
                  <a:pt x="68" y="570"/>
                </a:lnTo>
                <a:lnTo>
                  <a:pt x="63" y="568"/>
                </a:lnTo>
                <a:lnTo>
                  <a:pt x="61" y="563"/>
                </a:lnTo>
                <a:lnTo>
                  <a:pt x="56" y="561"/>
                </a:lnTo>
                <a:lnTo>
                  <a:pt x="54" y="556"/>
                </a:lnTo>
                <a:lnTo>
                  <a:pt x="51" y="554"/>
                </a:lnTo>
                <a:lnTo>
                  <a:pt x="49" y="551"/>
                </a:lnTo>
                <a:lnTo>
                  <a:pt x="47" y="547"/>
                </a:lnTo>
                <a:lnTo>
                  <a:pt x="44" y="542"/>
                </a:lnTo>
                <a:lnTo>
                  <a:pt x="44" y="540"/>
                </a:lnTo>
                <a:lnTo>
                  <a:pt x="42" y="535"/>
                </a:lnTo>
                <a:lnTo>
                  <a:pt x="40" y="530"/>
                </a:lnTo>
                <a:lnTo>
                  <a:pt x="37" y="526"/>
                </a:lnTo>
                <a:lnTo>
                  <a:pt x="37" y="519"/>
                </a:lnTo>
                <a:lnTo>
                  <a:pt x="35" y="514"/>
                </a:lnTo>
                <a:lnTo>
                  <a:pt x="35" y="507"/>
                </a:lnTo>
                <a:lnTo>
                  <a:pt x="35" y="505"/>
                </a:lnTo>
                <a:lnTo>
                  <a:pt x="33" y="500"/>
                </a:lnTo>
                <a:lnTo>
                  <a:pt x="33" y="498"/>
                </a:lnTo>
                <a:lnTo>
                  <a:pt x="33" y="493"/>
                </a:lnTo>
                <a:lnTo>
                  <a:pt x="33" y="489"/>
                </a:lnTo>
                <a:lnTo>
                  <a:pt x="33" y="486"/>
                </a:lnTo>
                <a:lnTo>
                  <a:pt x="33" y="482"/>
                </a:lnTo>
                <a:lnTo>
                  <a:pt x="33" y="479"/>
                </a:lnTo>
                <a:lnTo>
                  <a:pt x="33" y="475"/>
                </a:lnTo>
                <a:lnTo>
                  <a:pt x="33" y="470"/>
                </a:lnTo>
                <a:lnTo>
                  <a:pt x="35" y="465"/>
                </a:lnTo>
                <a:lnTo>
                  <a:pt x="35" y="461"/>
                </a:lnTo>
                <a:lnTo>
                  <a:pt x="35" y="456"/>
                </a:lnTo>
                <a:lnTo>
                  <a:pt x="35" y="451"/>
                </a:lnTo>
                <a:lnTo>
                  <a:pt x="37" y="447"/>
                </a:lnTo>
                <a:lnTo>
                  <a:pt x="40" y="442"/>
                </a:lnTo>
                <a:lnTo>
                  <a:pt x="40" y="437"/>
                </a:lnTo>
                <a:lnTo>
                  <a:pt x="40" y="433"/>
                </a:lnTo>
                <a:lnTo>
                  <a:pt x="42" y="428"/>
                </a:lnTo>
                <a:lnTo>
                  <a:pt x="42" y="423"/>
                </a:lnTo>
                <a:lnTo>
                  <a:pt x="44" y="419"/>
                </a:lnTo>
                <a:lnTo>
                  <a:pt x="44" y="414"/>
                </a:lnTo>
                <a:lnTo>
                  <a:pt x="47" y="410"/>
                </a:lnTo>
                <a:lnTo>
                  <a:pt x="49" y="407"/>
                </a:lnTo>
                <a:lnTo>
                  <a:pt x="51" y="403"/>
                </a:lnTo>
                <a:lnTo>
                  <a:pt x="51" y="398"/>
                </a:lnTo>
                <a:lnTo>
                  <a:pt x="54" y="393"/>
                </a:lnTo>
                <a:lnTo>
                  <a:pt x="56" y="389"/>
                </a:lnTo>
                <a:lnTo>
                  <a:pt x="58" y="384"/>
                </a:lnTo>
                <a:lnTo>
                  <a:pt x="61" y="382"/>
                </a:lnTo>
                <a:lnTo>
                  <a:pt x="63" y="377"/>
                </a:lnTo>
                <a:lnTo>
                  <a:pt x="65" y="375"/>
                </a:lnTo>
                <a:lnTo>
                  <a:pt x="65" y="370"/>
                </a:lnTo>
                <a:lnTo>
                  <a:pt x="68" y="368"/>
                </a:lnTo>
                <a:lnTo>
                  <a:pt x="70" y="363"/>
                </a:lnTo>
                <a:lnTo>
                  <a:pt x="72" y="361"/>
                </a:lnTo>
                <a:lnTo>
                  <a:pt x="75" y="356"/>
                </a:lnTo>
                <a:lnTo>
                  <a:pt x="77" y="354"/>
                </a:lnTo>
                <a:lnTo>
                  <a:pt x="79" y="351"/>
                </a:lnTo>
                <a:lnTo>
                  <a:pt x="84" y="349"/>
                </a:lnTo>
                <a:lnTo>
                  <a:pt x="89" y="342"/>
                </a:lnTo>
                <a:lnTo>
                  <a:pt x="93" y="337"/>
                </a:lnTo>
                <a:lnTo>
                  <a:pt x="98" y="333"/>
                </a:lnTo>
                <a:lnTo>
                  <a:pt x="102" y="328"/>
                </a:lnTo>
                <a:lnTo>
                  <a:pt x="107" y="321"/>
                </a:lnTo>
                <a:lnTo>
                  <a:pt x="112" y="319"/>
                </a:lnTo>
                <a:lnTo>
                  <a:pt x="116" y="314"/>
                </a:lnTo>
                <a:lnTo>
                  <a:pt x="121" y="312"/>
                </a:lnTo>
                <a:lnTo>
                  <a:pt x="126" y="307"/>
                </a:lnTo>
                <a:lnTo>
                  <a:pt x="130" y="305"/>
                </a:lnTo>
                <a:lnTo>
                  <a:pt x="133" y="302"/>
                </a:lnTo>
                <a:lnTo>
                  <a:pt x="137" y="300"/>
                </a:lnTo>
                <a:lnTo>
                  <a:pt x="140" y="298"/>
                </a:lnTo>
                <a:lnTo>
                  <a:pt x="142" y="295"/>
                </a:lnTo>
                <a:lnTo>
                  <a:pt x="144" y="293"/>
                </a:lnTo>
                <a:lnTo>
                  <a:pt x="149" y="293"/>
                </a:lnTo>
                <a:lnTo>
                  <a:pt x="151" y="291"/>
                </a:lnTo>
                <a:lnTo>
                  <a:pt x="151" y="291"/>
                </a:lnTo>
                <a:lnTo>
                  <a:pt x="154" y="293"/>
                </a:lnTo>
                <a:lnTo>
                  <a:pt x="156" y="295"/>
                </a:lnTo>
                <a:lnTo>
                  <a:pt x="161" y="300"/>
                </a:lnTo>
                <a:lnTo>
                  <a:pt x="163" y="302"/>
                </a:lnTo>
                <a:lnTo>
                  <a:pt x="165" y="305"/>
                </a:lnTo>
                <a:lnTo>
                  <a:pt x="170" y="307"/>
                </a:lnTo>
                <a:lnTo>
                  <a:pt x="172" y="309"/>
                </a:lnTo>
                <a:lnTo>
                  <a:pt x="177" y="312"/>
                </a:lnTo>
                <a:lnTo>
                  <a:pt x="179" y="314"/>
                </a:lnTo>
                <a:lnTo>
                  <a:pt x="184" y="316"/>
                </a:lnTo>
                <a:lnTo>
                  <a:pt x="189" y="321"/>
                </a:lnTo>
                <a:lnTo>
                  <a:pt x="191" y="321"/>
                </a:lnTo>
                <a:lnTo>
                  <a:pt x="196" y="323"/>
                </a:lnTo>
                <a:lnTo>
                  <a:pt x="200" y="323"/>
                </a:lnTo>
                <a:lnTo>
                  <a:pt x="205" y="326"/>
                </a:lnTo>
                <a:lnTo>
                  <a:pt x="210" y="326"/>
                </a:lnTo>
                <a:lnTo>
                  <a:pt x="214" y="326"/>
                </a:lnTo>
                <a:lnTo>
                  <a:pt x="217" y="323"/>
                </a:lnTo>
                <a:lnTo>
                  <a:pt x="221" y="323"/>
                </a:lnTo>
                <a:lnTo>
                  <a:pt x="226" y="323"/>
                </a:lnTo>
                <a:lnTo>
                  <a:pt x="228" y="321"/>
                </a:lnTo>
                <a:lnTo>
                  <a:pt x="233" y="321"/>
                </a:lnTo>
                <a:lnTo>
                  <a:pt x="235" y="319"/>
                </a:lnTo>
                <a:lnTo>
                  <a:pt x="240" y="319"/>
                </a:lnTo>
                <a:lnTo>
                  <a:pt x="242" y="319"/>
                </a:lnTo>
                <a:lnTo>
                  <a:pt x="242" y="319"/>
                </a:lnTo>
                <a:lnTo>
                  <a:pt x="247" y="319"/>
                </a:lnTo>
                <a:lnTo>
                  <a:pt x="249" y="319"/>
                </a:lnTo>
                <a:lnTo>
                  <a:pt x="256" y="321"/>
                </a:lnTo>
                <a:lnTo>
                  <a:pt x="258" y="321"/>
                </a:lnTo>
                <a:lnTo>
                  <a:pt x="263" y="321"/>
                </a:lnTo>
                <a:lnTo>
                  <a:pt x="265" y="321"/>
                </a:lnTo>
                <a:lnTo>
                  <a:pt x="270" y="321"/>
                </a:lnTo>
                <a:lnTo>
                  <a:pt x="272" y="321"/>
                </a:lnTo>
                <a:lnTo>
                  <a:pt x="275" y="321"/>
                </a:lnTo>
                <a:lnTo>
                  <a:pt x="279" y="321"/>
                </a:lnTo>
                <a:lnTo>
                  <a:pt x="282" y="321"/>
                </a:lnTo>
                <a:lnTo>
                  <a:pt x="286" y="316"/>
                </a:lnTo>
                <a:lnTo>
                  <a:pt x="291" y="314"/>
                </a:lnTo>
                <a:lnTo>
                  <a:pt x="293" y="312"/>
                </a:lnTo>
                <a:lnTo>
                  <a:pt x="296" y="309"/>
                </a:lnTo>
                <a:lnTo>
                  <a:pt x="296" y="305"/>
                </a:lnTo>
                <a:lnTo>
                  <a:pt x="293" y="300"/>
                </a:lnTo>
                <a:lnTo>
                  <a:pt x="289" y="298"/>
                </a:lnTo>
                <a:lnTo>
                  <a:pt x="284" y="295"/>
                </a:lnTo>
                <a:lnTo>
                  <a:pt x="282" y="293"/>
                </a:lnTo>
                <a:lnTo>
                  <a:pt x="277" y="293"/>
                </a:lnTo>
                <a:lnTo>
                  <a:pt x="275" y="291"/>
                </a:lnTo>
                <a:lnTo>
                  <a:pt x="272" y="291"/>
                </a:lnTo>
                <a:lnTo>
                  <a:pt x="268" y="289"/>
                </a:lnTo>
                <a:lnTo>
                  <a:pt x="265" y="289"/>
                </a:lnTo>
                <a:lnTo>
                  <a:pt x="261" y="286"/>
                </a:lnTo>
                <a:lnTo>
                  <a:pt x="258" y="286"/>
                </a:lnTo>
                <a:lnTo>
                  <a:pt x="254" y="286"/>
                </a:lnTo>
                <a:lnTo>
                  <a:pt x="249" y="286"/>
                </a:lnTo>
                <a:lnTo>
                  <a:pt x="244" y="286"/>
                </a:lnTo>
                <a:lnTo>
                  <a:pt x="240" y="291"/>
                </a:lnTo>
                <a:lnTo>
                  <a:pt x="235" y="295"/>
                </a:lnTo>
                <a:lnTo>
                  <a:pt x="228" y="300"/>
                </a:lnTo>
                <a:lnTo>
                  <a:pt x="223" y="302"/>
                </a:lnTo>
                <a:lnTo>
                  <a:pt x="219" y="307"/>
                </a:lnTo>
                <a:lnTo>
                  <a:pt x="212" y="307"/>
                </a:lnTo>
                <a:lnTo>
                  <a:pt x="207" y="307"/>
                </a:lnTo>
                <a:lnTo>
                  <a:pt x="203" y="302"/>
                </a:lnTo>
                <a:lnTo>
                  <a:pt x="200" y="295"/>
                </a:lnTo>
                <a:lnTo>
                  <a:pt x="198" y="293"/>
                </a:lnTo>
                <a:lnTo>
                  <a:pt x="198" y="289"/>
                </a:lnTo>
                <a:lnTo>
                  <a:pt x="198" y="286"/>
                </a:lnTo>
                <a:lnTo>
                  <a:pt x="198" y="282"/>
                </a:lnTo>
                <a:lnTo>
                  <a:pt x="198" y="279"/>
                </a:lnTo>
                <a:lnTo>
                  <a:pt x="198" y="275"/>
                </a:lnTo>
                <a:lnTo>
                  <a:pt x="198" y="272"/>
                </a:lnTo>
                <a:lnTo>
                  <a:pt x="198" y="270"/>
                </a:lnTo>
                <a:lnTo>
                  <a:pt x="198" y="265"/>
                </a:lnTo>
                <a:lnTo>
                  <a:pt x="200" y="265"/>
                </a:lnTo>
                <a:lnTo>
                  <a:pt x="177" y="254"/>
                </a:lnTo>
                <a:lnTo>
                  <a:pt x="177" y="254"/>
                </a:lnTo>
                <a:lnTo>
                  <a:pt x="175" y="251"/>
                </a:lnTo>
                <a:lnTo>
                  <a:pt x="170" y="251"/>
                </a:lnTo>
                <a:lnTo>
                  <a:pt x="168" y="249"/>
                </a:lnTo>
                <a:lnTo>
                  <a:pt x="163" y="247"/>
                </a:lnTo>
                <a:lnTo>
                  <a:pt x="158" y="244"/>
                </a:lnTo>
                <a:lnTo>
                  <a:pt x="154" y="240"/>
                </a:lnTo>
                <a:lnTo>
                  <a:pt x="149" y="235"/>
                </a:lnTo>
                <a:lnTo>
                  <a:pt x="144" y="230"/>
                </a:lnTo>
                <a:lnTo>
                  <a:pt x="142" y="228"/>
                </a:lnTo>
                <a:lnTo>
                  <a:pt x="140" y="226"/>
                </a:lnTo>
                <a:lnTo>
                  <a:pt x="137" y="221"/>
                </a:lnTo>
                <a:lnTo>
                  <a:pt x="135" y="216"/>
                </a:lnTo>
                <a:lnTo>
                  <a:pt x="133" y="214"/>
                </a:lnTo>
                <a:lnTo>
                  <a:pt x="130" y="209"/>
                </a:lnTo>
                <a:lnTo>
                  <a:pt x="130" y="205"/>
                </a:lnTo>
                <a:lnTo>
                  <a:pt x="128" y="200"/>
                </a:lnTo>
                <a:lnTo>
                  <a:pt x="126" y="193"/>
                </a:lnTo>
                <a:lnTo>
                  <a:pt x="126" y="188"/>
                </a:lnTo>
                <a:lnTo>
                  <a:pt x="123" y="181"/>
                </a:lnTo>
                <a:lnTo>
                  <a:pt x="123" y="179"/>
                </a:lnTo>
                <a:lnTo>
                  <a:pt x="123" y="175"/>
                </a:lnTo>
                <a:lnTo>
                  <a:pt x="123" y="172"/>
                </a:lnTo>
                <a:lnTo>
                  <a:pt x="123" y="168"/>
                </a:lnTo>
                <a:lnTo>
                  <a:pt x="123" y="165"/>
                </a:lnTo>
                <a:lnTo>
                  <a:pt x="123" y="163"/>
                </a:lnTo>
                <a:lnTo>
                  <a:pt x="123" y="158"/>
                </a:lnTo>
                <a:lnTo>
                  <a:pt x="123" y="154"/>
                </a:lnTo>
                <a:lnTo>
                  <a:pt x="123" y="151"/>
                </a:lnTo>
                <a:lnTo>
                  <a:pt x="123" y="147"/>
                </a:lnTo>
                <a:lnTo>
                  <a:pt x="123" y="142"/>
                </a:lnTo>
                <a:lnTo>
                  <a:pt x="126" y="140"/>
                </a:lnTo>
                <a:lnTo>
                  <a:pt x="126" y="135"/>
                </a:lnTo>
                <a:lnTo>
                  <a:pt x="126" y="133"/>
                </a:lnTo>
                <a:lnTo>
                  <a:pt x="126" y="128"/>
                </a:lnTo>
                <a:lnTo>
                  <a:pt x="128" y="126"/>
                </a:lnTo>
                <a:lnTo>
                  <a:pt x="128" y="121"/>
                </a:lnTo>
                <a:lnTo>
                  <a:pt x="128" y="119"/>
                </a:lnTo>
                <a:lnTo>
                  <a:pt x="130" y="114"/>
                </a:lnTo>
                <a:lnTo>
                  <a:pt x="130" y="112"/>
                </a:lnTo>
                <a:lnTo>
                  <a:pt x="133" y="105"/>
                </a:lnTo>
                <a:lnTo>
                  <a:pt x="135" y="98"/>
                </a:lnTo>
                <a:lnTo>
                  <a:pt x="135" y="95"/>
                </a:lnTo>
                <a:lnTo>
                  <a:pt x="137" y="91"/>
                </a:lnTo>
                <a:lnTo>
                  <a:pt x="137" y="88"/>
                </a:lnTo>
                <a:lnTo>
                  <a:pt x="140" y="86"/>
                </a:lnTo>
                <a:lnTo>
                  <a:pt x="142" y="79"/>
                </a:lnTo>
                <a:lnTo>
                  <a:pt x="144" y="74"/>
                </a:lnTo>
                <a:lnTo>
                  <a:pt x="147" y="70"/>
                </a:lnTo>
                <a:lnTo>
                  <a:pt x="149" y="63"/>
                </a:lnTo>
                <a:lnTo>
                  <a:pt x="151" y="58"/>
                </a:lnTo>
                <a:lnTo>
                  <a:pt x="154" y="56"/>
                </a:lnTo>
                <a:lnTo>
                  <a:pt x="156" y="49"/>
                </a:lnTo>
                <a:lnTo>
                  <a:pt x="158" y="47"/>
                </a:lnTo>
                <a:lnTo>
                  <a:pt x="161" y="42"/>
                </a:lnTo>
                <a:lnTo>
                  <a:pt x="165" y="37"/>
                </a:lnTo>
                <a:lnTo>
                  <a:pt x="165" y="35"/>
                </a:lnTo>
                <a:lnTo>
                  <a:pt x="168" y="30"/>
                </a:lnTo>
                <a:lnTo>
                  <a:pt x="170" y="28"/>
                </a:lnTo>
                <a:lnTo>
                  <a:pt x="175" y="26"/>
                </a:lnTo>
                <a:lnTo>
                  <a:pt x="177" y="21"/>
                </a:lnTo>
                <a:lnTo>
                  <a:pt x="179" y="19"/>
                </a:lnTo>
                <a:lnTo>
                  <a:pt x="182" y="16"/>
                </a:lnTo>
                <a:lnTo>
                  <a:pt x="182" y="16"/>
                </a:lnTo>
                <a:lnTo>
                  <a:pt x="151" y="0"/>
                </a:lnTo>
                <a:lnTo>
                  <a:pt x="151" y="2"/>
                </a:lnTo>
                <a:lnTo>
                  <a:pt x="149" y="5"/>
                </a:lnTo>
                <a:lnTo>
                  <a:pt x="144" y="7"/>
                </a:lnTo>
                <a:lnTo>
                  <a:pt x="142" y="12"/>
                </a:lnTo>
                <a:lnTo>
                  <a:pt x="137" y="16"/>
                </a:lnTo>
                <a:lnTo>
                  <a:pt x="135" y="19"/>
                </a:lnTo>
                <a:lnTo>
                  <a:pt x="133" y="23"/>
                </a:lnTo>
                <a:lnTo>
                  <a:pt x="130" y="26"/>
                </a:lnTo>
                <a:lnTo>
                  <a:pt x="126" y="30"/>
                </a:lnTo>
                <a:lnTo>
                  <a:pt x="123" y="35"/>
                </a:lnTo>
                <a:lnTo>
                  <a:pt x="121" y="42"/>
                </a:lnTo>
                <a:lnTo>
                  <a:pt x="119" y="47"/>
                </a:lnTo>
                <a:lnTo>
                  <a:pt x="114" y="51"/>
                </a:lnTo>
                <a:lnTo>
                  <a:pt x="112" y="56"/>
                </a:lnTo>
                <a:lnTo>
                  <a:pt x="107" y="63"/>
                </a:lnTo>
                <a:lnTo>
                  <a:pt x="105" y="67"/>
                </a:lnTo>
                <a:lnTo>
                  <a:pt x="100" y="72"/>
                </a:lnTo>
                <a:lnTo>
                  <a:pt x="98" y="79"/>
                </a:lnTo>
                <a:lnTo>
                  <a:pt x="98" y="81"/>
                </a:lnTo>
                <a:lnTo>
                  <a:pt x="95" y="86"/>
                </a:lnTo>
                <a:lnTo>
                  <a:pt x="95" y="88"/>
                </a:lnTo>
                <a:lnTo>
                  <a:pt x="95" y="93"/>
                </a:lnTo>
                <a:lnTo>
                  <a:pt x="93" y="95"/>
                </a:lnTo>
                <a:lnTo>
                  <a:pt x="91" y="98"/>
                </a:lnTo>
                <a:lnTo>
                  <a:pt x="91" y="102"/>
                </a:lnTo>
                <a:lnTo>
                  <a:pt x="91" y="105"/>
                </a:lnTo>
                <a:lnTo>
                  <a:pt x="89" y="109"/>
                </a:lnTo>
                <a:lnTo>
                  <a:pt x="89" y="112"/>
                </a:lnTo>
                <a:lnTo>
                  <a:pt x="86" y="116"/>
                </a:lnTo>
                <a:lnTo>
                  <a:pt x="86" y="119"/>
                </a:lnTo>
                <a:lnTo>
                  <a:pt x="86" y="123"/>
                </a:lnTo>
                <a:lnTo>
                  <a:pt x="86" y="126"/>
                </a:lnTo>
                <a:lnTo>
                  <a:pt x="86" y="130"/>
                </a:lnTo>
                <a:lnTo>
                  <a:pt x="86" y="133"/>
                </a:lnTo>
                <a:lnTo>
                  <a:pt x="84" y="137"/>
                </a:lnTo>
                <a:lnTo>
                  <a:pt x="84" y="140"/>
                </a:lnTo>
                <a:lnTo>
                  <a:pt x="84" y="144"/>
                </a:lnTo>
                <a:lnTo>
                  <a:pt x="86" y="149"/>
                </a:lnTo>
                <a:lnTo>
                  <a:pt x="86" y="151"/>
                </a:lnTo>
                <a:lnTo>
                  <a:pt x="86" y="154"/>
                </a:lnTo>
                <a:lnTo>
                  <a:pt x="86" y="158"/>
                </a:lnTo>
                <a:lnTo>
                  <a:pt x="86" y="161"/>
                </a:lnTo>
                <a:lnTo>
                  <a:pt x="86" y="165"/>
                </a:lnTo>
                <a:lnTo>
                  <a:pt x="86" y="168"/>
                </a:lnTo>
                <a:lnTo>
                  <a:pt x="86" y="170"/>
                </a:lnTo>
                <a:lnTo>
                  <a:pt x="89" y="175"/>
                </a:lnTo>
                <a:lnTo>
                  <a:pt x="89" y="179"/>
                </a:lnTo>
                <a:lnTo>
                  <a:pt x="89" y="186"/>
                </a:lnTo>
                <a:lnTo>
                  <a:pt x="91" y="191"/>
                </a:lnTo>
                <a:lnTo>
                  <a:pt x="93" y="198"/>
                </a:lnTo>
                <a:lnTo>
                  <a:pt x="93" y="202"/>
                </a:lnTo>
                <a:lnTo>
                  <a:pt x="95" y="207"/>
                </a:lnTo>
                <a:lnTo>
                  <a:pt x="98" y="212"/>
                </a:lnTo>
                <a:lnTo>
                  <a:pt x="98" y="216"/>
                </a:lnTo>
                <a:lnTo>
                  <a:pt x="100" y="221"/>
                </a:lnTo>
                <a:lnTo>
                  <a:pt x="102" y="226"/>
                </a:lnTo>
                <a:lnTo>
                  <a:pt x="105" y="230"/>
                </a:lnTo>
                <a:lnTo>
                  <a:pt x="107" y="233"/>
                </a:lnTo>
                <a:lnTo>
                  <a:pt x="109" y="237"/>
                </a:lnTo>
                <a:lnTo>
                  <a:pt x="112" y="240"/>
                </a:lnTo>
                <a:lnTo>
                  <a:pt x="112" y="242"/>
                </a:lnTo>
                <a:lnTo>
                  <a:pt x="114" y="247"/>
                </a:lnTo>
                <a:lnTo>
                  <a:pt x="119" y="251"/>
                </a:lnTo>
                <a:lnTo>
                  <a:pt x="121" y="256"/>
                </a:lnTo>
                <a:lnTo>
                  <a:pt x="123" y="258"/>
                </a:lnTo>
                <a:lnTo>
                  <a:pt x="126" y="263"/>
                </a:lnTo>
                <a:lnTo>
                  <a:pt x="126" y="263"/>
                </a:lnTo>
                <a:lnTo>
                  <a:pt x="128" y="265"/>
                </a:lnTo>
                <a:lnTo>
                  <a:pt x="126" y="265"/>
                </a:lnTo>
                <a:lnTo>
                  <a:pt x="123" y="265"/>
                </a:lnTo>
                <a:lnTo>
                  <a:pt x="121" y="268"/>
                </a:lnTo>
                <a:lnTo>
                  <a:pt x="116" y="270"/>
                </a:lnTo>
                <a:lnTo>
                  <a:pt x="112" y="270"/>
                </a:lnTo>
                <a:lnTo>
                  <a:pt x="109" y="272"/>
                </a:lnTo>
                <a:lnTo>
                  <a:pt x="107" y="275"/>
                </a:lnTo>
                <a:lnTo>
                  <a:pt x="102" y="277"/>
                </a:lnTo>
                <a:lnTo>
                  <a:pt x="98" y="279"/>
                </a:lnTo>
                <a:lnTo>
                  <a:pt x="95" y="282"/>
                </a:lnTo>
                <a:lnTo>
                  <a:pt x="91" y="284"/>
                </a:lnTo>
                <a:lnTo>
                  <a:pt x="89" y="289"/>
                </a:lnTo>
                <a:lnTo>
                  <a:pt x="84" y="291"/>
                </a:lnTo>
                <a:lnTo>
                  <a:pt x="79" y="295"/>
                </a:lnTo>
                <a:lnTo>
                  <a:pt x="75" y="298"/>
                </a:lnTo>
                <a:lnTo>
                  <a:pt x="72" y="302"/>
                </a:lnTo>
                <a:lnTo>
                  <a:pt x="68" y="307"/>
                </a:lnTo>
                <a:lnTo>
                  <a:pt x="63" y="312"/>
                </a:lnTo>
                <a:lnTo>
                  <a:pt x="58" y="316"/>
                </a:lnTo>
                <a:lnTo>
                  <a:pt x="54" y="323"/>
                </a:lnTo>
                <a:lnTo>
                  <a:pt x="49" y="328"/>
                </a:lnTo>
                <a:lnTo>
                  <a:pt x="47" y="335"/>
                </a:lnTo>
                <a:lnTo>
                  <a:pt x="44" y="337"/>
                </a:lnTo>
                <a:lnTo>
                  <a:pt x="42" y="342"/>
                </a:lnTo>
                <a:lnTo>
                  <a:pt x="40" y="344"/>
                </a:lnTo>
                <a:lnTo>
                  <a:pt x="37" y="349"/>
                </a:lnTo>
                <a:lnTo>
                  <a:pt x="35" y="351"/>
                </a:lnTo>
                <a:lnTo>
                  <a:pt x="33" y="356"/>
                </a:lnTo>
                <a:lnTo>
                  <a:pt x="30" y="358"/>
                </a:lnTo>
                <a:lnTo>
                  <a:pt x="30" y="363"/>
                </a:lnTo>
                <a:lnTo>
                  <a:pt x="28" y="368"/>
                </a:lnTo>
                <a:lnTo>
                  <a:pt x="26" y="372"/>
                </a:lnTo>
                <a:lnTo>
                  <a:pt x="23" y="375"/>
                </a:lnTo>
                <a:lnTo>
                  <a:pt x="23" y="379"/>
                </a:lnTo>
                <a:lnTo>
                  <a:pt x="21" y="384"/>
                </a:lnTo>
                <a:lnTo>
                  <a:pt x="19" y="389"/>
                </a:lnTo>
                <a:lnTo>
                  <a:pt x="19" y="391"/>
                </a:lnTo>
                <a:lnTo>
                  <a:pt x="16" y="398"/>
                </a:lnTo>
                <a:lnTo>
                  <a:pt x="14" y="400"/>
                </a:lnTo>
                <a:lnTo>
                  <a:pt x="14" y="405"/>
                </a:lnTo>
                <a:lnTo>
                  <a:pt x="12" y="410"/>
                </a:lnTo>
                <a:lnTo>
                  <a:pt x="12" y="412"/>
                </a:lnTo>
                <a:lnTo>
                  <a:pt x="9" y="416"/>
                </a:lnTo>
                <a:lnTo>
                  <a:pt x="9" y="421"/>
                </a:lnTo>
                <a:lnTo>
                  <a:pt x="7" y="423"/>
                </a:lnTo>
                <a:lnTo>
                  <a:pt x="7" y="428"/>
                </a:lnTo>
                <a:lnTo>
                  <a:pt x="7" y="430"/>
                </a:lnTo>
                <a:lnTo>
                  <a:pt x="5" y="435"/>
                </a:lnTo>
                <a:lnTo>
                  <a:pt x="5" y="440"/>
                </a:lnTo>
                <a:lnTo>
                  <a:pt x="5" y="444"/>
                </a:lnTo>
                <a:lnTo>
                  <a:pt x="2" y="447"/>
                </a:lnTo>
                <a:lnTo>
                  <a:pt x="2" y="451"/>
                </a:lnTo>
                <a:lnTo>
                  <a:pt x="2" y="454"/>
                </a:lnTo>
                <a:lnTo>
                  <a:pt x="2" y="458"/>
                </a:lnTo>
                <a:lnTo>
                  <a:pt x="2" y="461"/>
                </a:lnTo>
                <a:lnTo>
                  <a:pt x="0" y="465"/>
                </a:lnTo>
                <a:lnTo>
                  <a:pt x="0" y="468"/>
                </a:lnTo>
                <a:lnTo>
                  <a:pt x="0" y="472"/>
                </a:lnTo>
                <a:lnTo>
                  <a:pt x="0" y="475"/>
                </a:lnTo>
                <a:lnTo>
                  <a:pt x="0" y="479"/>
                </a:lnTo>
                <a:lnTo>
                  <a:pt x="0" y="482"/>
                </a:lnTo>
                <a:lnTo>
                  <a:pt x="0" y="484"/>
                </a:lnTo>
                <a:lnTo>
                  <a:pt x="0" y="489"/>
                </a:lnTo>
                <a:lnTo>
                  <a:pt x="2" y="491"/>
                </a:lnTo>
                <a:lnTo>
                  <a:pt x="2" y="496"/>
                </a:lnTo>
                <a:lnTo>
                  <a:pt x="2" y="498"/>
                </a:lnTo>
                <a:lnTo>
                  <a:pt x="2" y="505"/>
                </a:lnTo>
                <a:lnTo>
                  <a:pt x="5" y="510"/>
                </a:lnTo>
                <a:lnTo>
                  <a:pt x="7" y="517"/>
                </a:lnTo>
                <a:lnTo>
                  <a:pt x="7" y="524"/>
                </a:lnTo>
                <a:lnTo>
                  <a:pt x="9" y="528"/>
                </a:lnTo>
                <a:lnTo>
                  <a:pt x="12" y="535"/>
                </a:lnTo>
                <a:lnTo>
                  <a:pt x="14" y="540"/>
                </a:lnTo>
                <a:lnTo>
                  <a:pt x="16" y="547"/>
                </a:lnTo>
                <a:lnTo>
                  <a:pt x="21" y="551"/>
                </a:lnTo>
                <a:lnTo>
                  <a:pt x="23" y="556"/>
                </a:lnTo>
                <a:lnTo>
                  <a:pt x="28" y="563"/>
                </a:lnTo>
                <a:lnTo>
                  <a:pt x="30" y="568"/>
                </a:lnTo>
                <a:lnTo>
                  <a:pt x="35" y="572"/>
                </a:lnTo>
                <a:lnTo>
                  <a:pt x="40" y="579"/>
                </a:lnTo>
                <a:lnTo>
                  <a:pt x="44" y="584"/>
                </a:lnTo>
                <a:lnTo>
                  <a:pt x="49" y="591"/>
                </a:lnTo>
                <a:lnTo>
                  <a:pt x="72" y="575"/>
                </a:lnTo>
                <a:lnTo>
                  <a:pt x="72" y="57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6" name="Freeform 83"/>
          <p:cNvSpPr/>
          <p:nvPr/>
        </p:nvSpPr>
        <p:spPr bwMode="auto">
          <a:xfrm>
            <a:off x="3417888" y="2309813"/>
            <a:ext cx="288925" cy="1136650"/>
          </a:xfrm>
          <a:custGeom>
            <a:avLst/>
            <a:gdLst>
              <a:gd name="T0" fmla="*/ 26 w 182"/>
              <a:gd name="T1" fmla="*/ 679 h 716"/>
              <a:gd name="T2" fmla="*/ 56 w 182"/>
              <a:gd name="T3" fmla="*/ 667 h 716"/>
              <a:gd name="T4" fmla="*/ 77 w 182"/>
              <a:gd name="T5" fmla="*/ 656 h 716"/>
              <a:gd name="T6" fmla="*/ 107 w 182"/>
              <a:gd name="T7" fmla="*/ 630 h 716"/>
              <a:gd name="T8" fmla="*/ 124 w 182"/>
              <a:gd name="T9" fmla="*/ 607 h 716"/>
              <a:gd name="T10" fmla="*/ 135 w 182"/>
              <a:gd name="T11" fmla="*/ 579 h 716"/>
              <a:gd name="T12" fmla="*/ 140 w 182"/>
              <a:gd name="T13" fmla="*/ 547 h 716"/>
              <a:gd name="T14" fmla="*/ 140 w 182"/>
              <a:gd name="T15" fmla="*/ 507 h 716"/>
              <a:gd name="T16" fmla="*/ 135 w 182"/>
              <a:gd name="T17" fmla="*/ 467 h 716"/>
              <a:gd name="T18" fmla="*/ 131 w 182"/>
              <a:gd name="T19" fmla="*/ 435 h 716"/>
              <a:gd name="T20" fmla="*/ 124 w 182"/>
              <a:gd name="T21" fmla="*/ 409 h 716"/>
              <a:gd name="T22" fmla="*/ 114 w 182"/>
              <a:gd name="T23" fmla="*/ 388 h 716"/>
              <a:gd name="T24" fmla="*/ 103 w 182"/>
              <a:gd name="T25" fmla="*/ 365 h 716"/>
              <a:gd name="T26" fmla="*/ 84 w 182"/>
              <a:gd name="T27" fmla="*/ 342 h 716"/>
              <a:gd name="T28" fmla="*/ 59 w 182"/>
              <a:gd name="T29" fmla="*/ 323 h 716"/>
              <a:gd name="T30" fmla="*/ 38 w 182"/>
              <a:gd name="T31" fmla="*/ 330 h 716"/>
              <a:gd name="T32" fmla="*/ 14 w 182"/>
              <a:gd name="T33" fmla="*/ 323 h 716"/>
              <a:gd name="T34" fmla="*/ 31 w 182"/>
              <a:gd name="T35" fmla="*/ 307 h 716"/>
              <a:gd name="T36" fmla="*/ 52 w 182"/>
              <a:gd name="T37" fmla="*/ 291 h 716"/>
              <a:gd name="T38" fmla="*/ 66 w 182"/>
              <a:gd name="T39" fmla="*/ 265 h 716"/>
              <a:gd name="T40" fmla="*/ 73 w 182"/>
              <a:gd name="T41" fmla="*/ 242 h 716"/>
              <a:gd name="T42" fmla="*/ 80 w 182"/>
              <a:gd name="T43" fmla="*/ 214 h 716"/>
              <a:gd name="T44" fmla="*/ 84 w 182"/>
              <a:gd name="T45" fmla="*/ 184 h 716"/>
              <a:gd name="T46" fmla="*/ 82 w 182"/>
              <a:gd name="T47" fmla="*/ 153 h 716"/>
              <a:gd name="T48" fmla="*/ 77 w 182"/>
              <a:gd name="T49" fmla="*/ 132 h 716"/>
              <a:gd name="T50" fmla="*/ 70 w 182"/>
              <a:gd name="T51" fmla="*/ 111 h 716"/>
              <a:gd name="T52" fmla="*/ 56 w 182"/>
              <a:gd name="T53" fmla="*/ 86 h 716"/>
              <a:gd name="T54" fmla="*/ 35 w 182"/>
              <a:gd name="T55" fmla="*/ 51 h 716"/>
              <a:gd name="T56" fmla="*/ 14 w 182"/>
              <a:gd name="T57" fmla="*/ 23 h 716"/>
              <a:gd name="T58" fmla="*/ 3 w 182"/>
              <a:gd name="T59" fmla="*/ 7 h 716"/>
              <a:gd name="T60" fmla="*/ 66 w 182"/>
              <a:gd name="T61" fmla="*/ 7 h 716"/>
              <a:gd name="T62" fmla="*/ 82 w 182"/>
              <a:gd name="T63" fmla="*/ 28 h 716"/>
              <a:gd name="T64" fmla="*/ 98 w 182"/>
              <a:gd name="T65" fmla="*/ 63 h 716"/>
              <a:gd name="T66" fmla="*/ 107 w 182"/>
              <a:gd name="T67" fmla="*/ 83 h 716"/>
              <a:gd name="T68" fmla="*/ 114 w 182"/>
              <a:gd name="T69" fmla="*/ 107 h 716"/>
              <a:gd name="T70" fmla="*/ 117 w 182"/>
              <a:gd name="T71" fmla="*/ 135 h 716"/>
              <a:gd name="T72" fmla="*/ 119 w 182"/>
              <a:gd name="T73" fmla="*/ 163 h 716"/>
              <a:gd name="T74" fmla="*/ 114 w 182"/>
              <a:gd name="T75" fmla="*/ 193 h 716"/>
              <a:gd name="T76" fmla="*/ 112 w 182"/>
              <a:gd name="T77" fmla="*/ 218 h 716"/>
              <a:gd name="T78" fmla="*/ 105 w 182"/>
              <a:gd name="T79" fmla="*/ 239 h 716"/>
              <a:gd name="T80" fmla="*/ 98 w 182"/>
              <a:gd name="T81" fmla="*/ 267 h 716"/>
              <a:gd name="T82" fmla="*/ 87 w 182"/>
              <a:gd name="T83" fmla="*/ 295 h 716"/>
              <a:gd name="T84" fmla="*/ 84 w 182"/>
              <a:gd name="T85" fmla="*/ 307 h 716"/>
              <a:gd name="T86" fmla="*/ 107 w 182"/>
              <a:gd name="T87" fmla="*/ 321 h 716"/>
              <a:gd name="T88" fmla="*/ 138 w 182"/>
              <a:gd name="T89" fmla="*/ 349 h 716"/>
              <a:gd name="T90" fmla="*/ 154 w 182"/>
              <a:gd name="T91" fmla="*/ 370 h 716"/>
              <a:gd name="T92" fmla="*/ 166 w 182"/>
              <a:gd name="T93" fmla="*/ 395 h 716"/>
              <a:gd name="T94" fmla="*/ 177 w 182"/>
              <a:gd name="T95" fmla="*/ 426 h 716"/>
              <a:gd name="T96" fmla="*/ 182 w 182"/>
              <a:gd name="T97" fmla="*/ 463 h 716"/>
              <a:gd name="T98" fmla="*/ 182 w 182"/>
              <a:gd name="T99" fmla="*/ 507 h 716"/>
              <a:gd name="T100" fmla="*/ 175 w 182"/>
              <a:gd name="T101" fmla="*/ 553 h 716"/>
              <a:gd name="T102" fmla="*/ 161 w 182"/>
              <a:gd name="T103" fmla="*/ 591 h 716"/>
              <a:gd name="T104" fmla="*/ 149 w 182"/>
              <a:gd name="T105" fmla="*/ 623 h 716"/>
              <a:gd name="T106" fmla="*/ 131 w 182"/>
              <a:gd name="T107" fmla="*/ 651 h 716"/>
              <a:gd name="T108" fmla="*/ 114 w 182"/>
              <a:gd name="T109" fmla="*/ 672 h 716"/>
              <a:gd name="T110" fmla="*/ 82 w 182"/>
              <a:gd name="T111" fmla="*/ 700 h 716"/>
              <a:gd name="T112" fmla="*/ 56 w 182"/>
              <a:gd name="T113" fmla="*/ 712 h 716"/>
              <a:gd name="T114" fmla="*/ 10 w 182"/>
              <a:gd name="T115" fmla="*/ 686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2" h="716">
                <a:moveTo>
                  <a:pt x="10" y="686"/>
                </a:moveTo>
                <a:lnTo>
                  <a:pt x="12" y="684"/>
                </a:lnTo>
                <a:lnTo>
                  <a:pt x="17" y="684"/>
                </a:lnTo>
                <a:lnTo>
                  <a:pt x="19" y="681"/>
                </a:lnTo>
                <a:lnTo>
                  <a:pt x="24" y="681"/>
                </a:lnTo>
                <a:lnTo>
                  <a:pt x="26" y="679"/>
                </a:lnTo>
                <a:lnTo>
                  <a:pt x="33" y="679"/>
                </a:lnTo>
                <a:lnTo>
                  <a:pt x="38" y="677"/>
                </a:lnTo>
                <a:lnTo>
                  <a:pt x="42" y="674"/>
                </a:lnTo>
                <a:lnTo>
                  <a:pt x="47" y="672"/>
                </a:lnTo>
                <a:lnTo>
                  <a:pt x="54" y="670"/>
                </a:lnTo>
                <a:lnTo>
                  <a:pt x="56" y="667"/>
                </a:lnTo>
                <a:lnTo>
                  <a:pt x="61" y="665"/>
                </a:lnTo>
                <a:lnTo>
                  <a:pt x="63" y="665"/>
                </a:lnTo>
                <a:lnTo>
                  <a:pt x="68" y="663"/>
                </a:lnTo>
                <a:lnTo>
                  <a:pt x="70" y="661"/>
                </a:lnTo>
                <a:lnTo>
                  <a:pt x="73" y="658"/>
                </a:lnTo>
                <a:lnTo>
                  <a:pt x="77" y="656"/>
                </a:lnTo>
                <a:lnTo>
                  <a:pt x="82" y="656"/>
                </a:lnTo>
                <a:lnTo>
                  <a:pt x="87" y="651"/>
                </a:lnTo>
                <a:lnTo>
                  <a:pt x="94" y="644"/>
                </a:lnTo>
                <a:lnTo>
                  <a:pt x="98" y="640"/>
                </a:lnTo>
                <a:lnTo>
                  <a:pt x="105" y="633"/>
                </a:lnTo>
                <a:lnTo>
                  <a:pt x="107" y="630"/>
                </a:lnTo>
                <a:lnTo>
                  <a:pt x="110" y="626"/>
                </a:lnTo>
                <a:lnTo>
                  <a:pt x="114" y="623"/>
                </a:lnTo>
                <a:lnTo>
                  <a:pt x="117" y="619"/>
                </a:lnTo>
                <a:lnTo>
                  <a:pt x="119" y="614"/>
                </a:lnTo>
                <a:lnTo>
                  <a:pt x="121" y="612"/>
                </a:lnTo>
                <a:lnTo>
                  <a:pt x="124" y="607"/>
                </a:lnTo>
                <a:lnTo>
                  <a:pt x="126" y="602"/>
                </a:lnTo>
                <a:lnTo>
                  <a:pt x="128" y="598"/>
                </a:lnTo>
                <a:lnTo>
                  <a:pt x="131" y="593"/>
                </a:lnTo>
                <a:lnTo>
                  <a:pt x="131" y="588"/>
                </a:lnTo>
                <a:lnTo>
                  <a:pt x="133" y="584"/>
                </a:lnTo>
                <a:lnTo>
                  <a:pt x="135" y="579"/>
                </a:lnTo>
                <a:lnTo>
                  <a:pt x="138" y="574"/>
                </a:lnTo>
                <a:lnTo>
                  <a:pt x="138" y="567"/>
                </a:lnTo>
                <a:lnTo>
                  <a:pt x="140" y="563"/>
                </a:lnTo>
                <a:lnTo>
                  <a:pt x="140" y="558"/>
                </a:lnTo>
                <a:lnTo>
                  <a:pt x="140" y="551"/>
                </a:lnTo>
                <a:lnTo>
                  <a:pt x="140" y="547"/>
                </a:lnTo>
                <a:lnTo>
                  <a:pt x="142" y="540"/>
                </a:lnTo>
                <a:lnTo>
                  <a:pt x="142" y="533"/>
                </a:lnTo>
                <a:lnTo>
                  <a:pt x="142" y="526"/>
                </a:lnTo>
                <a:lnTo>
                  <a:pt x="142" y="521"/>
                </a:lnTo>
                <a:lnTo>
                  <a:pt x="142" y="514"/>
                </a:lnTo>
                <a:lnTo>
                  <a:pt x="140" y="507"/>
                </a:lnTo>
                <a:lnTo>
                  <a:pt x="140" y="500"/>
                </a:lnTo>
                <a:lnTo>
                  <a:pt x="140" y="493"/>
                </a:lnTo>
                <a:lnTo>
                  <a:pt x="140" y="486"/>
                </a:lnTo>
                <a:lnTo>
                  <a:pt x="138" y="479"/>
                </a:lnTo>
                <a:lnTo>
                  <a:pt x="138" y="474"/>
                </a:lnTo>
                <a:lnTo>
                  <a:pt x="135" y="467"/>
                </a:lnTo>
                <a:lnTo>
                  <a:pt x="135" y="463"/>
                </a:lnTo>
                <a:lnTo>
                  <a:pt x="135" y="456"/>
                </a:lnTo>
                <a:lnTo>
                  <a:pt x="133" y="451"/>
                </a:lnTo>
                <a:lnTo>
                  <a:pt x="131" y="446"/>
                </a:lnTo>
                <a:lnTo>
                  <a:pt x="131" y="442"/>
                </a:lnTo>
                <a:lnTo>
                  <a:pt x="131" y="435"/>
                </a:lnTo>
                <a:lnTo>
                  <a:pt x="128" y="432"/>
                </a:lnTo>
                <a:lnTo>
                  <a:pt x="128" y="428"/>
                </a:lnTo>
                <a:lnTo>
                  <a:pt x="126" y="423"/>
                </a:lnTo>
                <a:lnTo>
                  <a:pt x="126" y="419"/>
                </a:lnTo>
                <a:lnTo>
                  <a:pt x="124" y="414"/>
                </a:lnTo>
                <a:lnTo>
                  <a:pt x="124" y="409"/>
                </a:lnTo>
                <a:lnTo>
                  <a:pt x="121" y="407"/>
                </a:lnTo>
                <a:lnTo>
                  <a:pt x="119" y="402"/>
                </a:lnTo>
                <a:lnTo>
                  <a:pt x="119" y="398"/>
                </a:lnTo>
                <a:lnTo>
                  <a:pt x="117" y="395"/>
                </a:lnTo>
                <a:lnTo>
                  <a:pt x="117" y="393"/>
                </a:lnTo>
                <a:lnTo>
                  <a:pt x="114" y="388"/>
                </a:lnTo>
                <a:lnTo>
                  <a:pt x="114" y="386"/>
                </a:lnTo>
                <a:lnTo>
                  <a:pt x="112" y="381"/>
                </a:lnTo>
                <a:lnTo>
                  <a:pt x="110" y="379"/>
                </a:lnTo>
                <a:lnTo>
                  <a:pt x="107" y="374"/>
                </a:lnTo>
                <a:lnTo>
                  <a:pt x="105" y="370"/>
                </a:lnTo>
                <a:lnTo>
                  <a:pt x="103" y="365"/>
                </a:lnTo>
                <a:lnTo>
                  <a:pt x="98" y="360"/>
                </a:lnTo>
                <a:lnTo>
                  <a:pt x="96" y="356"/>
                </a:lnTo>
                <a:lnTo>
                  <a:pt x="94" y="351"/>
                </a:lnTo>
                <a:lnTo>
                  <a:pt x="89" y="349"/>
                </a:lnTo>
                <a:lnTo>
                  <a:pt x="87" y="344"/>
                </a:lnTo>
                <a:lnTo>
                  <a:pt x="84" y="342"/>
                </a:lnTo>
                <a:lnTo>
                  <a:pt x="82" y="339"/>
                </a:lnTo>
                <a:lnTo>
                  <a:pt x="75" y="335"/>
                </a:lnTo>
                <a:lnTo>
                  <a:pt x="70" y="330"/>
                </a:lnTo>
                <a:lnTo>
                  <a:pt x="66" y="325"/>
                </a:lnTo>
                <a:lnTo>
                  <a:pt x="61" y="323"/>
                </a:lnTo>
                <a:lnTo>
                  <a:pt x="59" y="323"/>
                </a:lnTo>
                <a:lnTo>
                  <a:pt x="54" y="325"/>
                </a:lnTo>
                <a:lnTo>
                  <a:pt x="52" y="325"/>
                </a:lnTo>
                <a:lnTo>
                  <a:pt x="49" y="328"/>
                </a:lnTo>
                <a:lnTo>
                  <a:pt x="45" y="328"/>
                </a:lnTo>
                <a:lnTo>
                  <a:pt x="42" y="330"/>
                </a:lnTo>
                <a:lnTo>
                  <a:pt x="38" y="330"/>
                </a:lnTo>
                <a:lnTo>
                  <a:pt x="33" y="330"/>
                </a:lnTo>
                <a:lnTo>
                  <a:pt x="31" y="330"/>
                </a:lnTo>
                <a:lnTo>
                  <a:pt x="26" y="332"/>
                </a:lnTo>
                <a:lnTo>
                  <a:pt x="21" y="330"/>
                </a:lnTo>
                <a:lnTo>
                  <a:pt x="17" y="328"/>
                </a:lnTo>
                <a:lnTo>
                  <a:pt x="14" y="323"/>
                </a:lnTo>
                <a:lnTo>
                  <a:pt x="17" y="318"/>
                </a:lnTo>
                <a:lnTo>
                  <a:pt x="19" y="316"/>
                </a:lnTo>
                <a:lnTo>
                  <a:pt x="21" y="314"/>
                </a:lnTo>
                <a:lnTo>
                  <a:pt x="24" y="312"/>
                </a:lnTo>
                <a:lnTo>
                  <a:pt x="28" y="309"/>
                </a:lnTo>
                <a:lnTo>
                  <a:pt x="31" y="307"/>
                </a:lnTo>
                <a:lnTo>
                  <a:pt x="35" y="305"/>
                </a:lnTo>
                <a:lnTo>
                  <a:pt x="38" y="300"/>
                </a:lnTo>
                <a:lnTo>
                  <a:pt x="42" y="300"/>
                </a:lnTo>
                <a:lnTo>
                  <a:pt x="45" y="295"/>
                </a:lnTo>
                <a:lnTo>
                  <a:pt x="49" y="293"/>
                </a:lnTo>
                <a:lnTo>
                  <a:pt x="52" y="291"/>
                </a:lnTo>
                <a:lnTo>
                  <a:pt x="54" y="288"/>
                </a:lnTo>
                <a:lnTo>
                  <a:pt x="56" y="284"/>
                </a:lnTo>
                <a:lnTo>
                  <a:pt x="59" y="279"/>
                </a:lnTo>
                <a:lnTo>
                  <a:pt x="61" y="274"/>
                </a:lnTo>
                <a:lnTo>
                  <a:pt x="63" y="267"/>
                </a:lnTo>
                <a:lnTo>
                  <a:pt x="66" y="265"/>
                </a:lnTo>
                <a:lnTo>
                  <a:pt x="66" y="260"/>
                </a:lnTo>
                <a:lnTo>
                  <a:pt x="68" y="258"/>
                </a:lnTo>
                <a:lnTo>
                  <a:pt x="70" y="253"/>
                </a:lnTo>
                <a:lnTo>
                  <a:pt x="70" y="251"/>
                </a:lnTo>
                <a:lnTo>
                  <a:pt x="73" y="246"/>
                </a:lnTo>
                <a:lnTo>
                  <a:pt x="73" y="242"/>
                </a:lnTo>
                <a:lnTo>
                  <a:pt x="75" y="239"/>
                </a:lnTo>
                <a:lnTo>
                  <a:pt x="75" y="235"/>
                </a:lnTo>
                <a:lnTo>
                  <a:pt x="77" y="230"/>
                </a:lnTo>
                <a:lnTo>
                  <a:pt x="77" y="225"/>
                </a:lnTo>
                <a:lnTo>
                  <a:pt x="80" y="221"/>
                </a:lnTo>
                <a:lnTo>
                  <a:pt x="80" y="214"/>
                </a:lnTo>
                <a:lnTo>
                  <a:pt x="82" y="209"/>
                </a:lnTo>
                <a:lnTo>
                  <a:pt x="82" y="204"/>
                </a:lnTo>
                <a:lnTo>
                  <a:pt x="84" y="200"/>
                </a:lnTo>
                <a:lnTo>
                  <a:pt x="84" y="195"/>
                </a:lnTo>
                <a:lnTo>
                  <a:pt x="84" y="188"/>
                </a:lnTo>
                <a:lnTo>
                  <a:pt x="84" y="184"/>
                </a:lnTo>
                <a:lnTo>
                  <a:pt x="84" y="179"/>
                </a:lnTo>
                <a:lnTo>
                  <a:pt x="84" y="172"/>
                </a:lnTo>
                <a:lnTo>
                  <a:pt x="84" y="167"/>
                </a:lnTo>
                <a:lnTo>
                  <a:pt x="84" y="160"/>
                </a:lnTo>
                <a:lnTo>
                  <a:pt x="84" y="156"/>
                </a:lnTo>
                <a:lnTo>
                  <a:pt x="82" y="153"/>
                </a:lnTo>
                <a:lnTo>
                  <a:pt x="82" y="149"/>
                </a:lnTo>
                <a:lnTo>
                  <a:pt x="82" y="146"/>
                </a:lnTo>
                <a:lnTo>
                  <a:pt x="82" y="144"/>
                </a:lnTo>
                <a:lnTo>
                  <a:pt x="80" y="139"/>
                </a:lnTo>
                <a:lnTo>
                  <a:pt x="80" y="137"/>
                </a:lnTo>
                <a:lnTo>
                  <a:pt x="77" y="132"/>
                </a:lnTo>
                <a:lnTo>
                  <a:pt x="77" y="130"/>
                </a:lnTo>
                <a:lnTo>
                  <a:pt x="75" y="128"/>
                </a:lnTo>
                <a:lnTo>
                  <a:pt x="75" y="123"/>
                </a:lnTo>
                <a:lnTo>
                  <a:pt x="73" y="121"/>
                </a:lnTo>
                <a:lnTo>
                  <a:pt x="73" y="116"/>
                </a:lnTo>
                <a:lnTo>
                  <a:pt x="70" y="111"/>
                </a:lnTo>
                <a:lnTo>
                  <a:pt x="68" y="104"/>
                </a:lnTo>
                <a:lnTo>
                  <a:pt x="66" y="102"/>
                </a:lnTo>
                <a:lnTo>
                  <a:pt x="63" y="97"/>
                </a:lnTo>
                <a:lnTo>
                  <a:pt x="61" y="95"/>
                </a:lnTo>
                <a:lnTo>
                  <a:pt x="59" y="93"/>
                </a:lnTo>
                <a:lnTo>
                  <a:pt x="56" y="86"/>
                </a:lnTo>
                <a:lnTo>
                  <a:pt x="54" y="79"/>
                </a:lnTo>
                <a:lnTo>
                  <a:pt x="49" y="74"/>
                </a:lnTo>
                <a:lnTo>
                  <a:pt x="47" y="67"/>
                </a:lnTo>
                <a:lnTo>
                  <a:pt x="42" y="63"/>
                </a:lnTo>
                <a:lnTo>
                  <a:pt x="40" y="56"/>
                </a:lnTo>
                <a:lnTo>
                  <a:pt x="35" y="51"/>
                </a:lnTo>
                <a:lnTo>
                  <a:pt x="31" y="46"/>
                </a:lnTo>
                <a:lnTo>
                  <a:pt x="28" y="42"/>
                </a:lnTo>
                <a:lnTo>
                  <a:pt x="24" y="37"/>
                </a:lnTo>
                <a:lnTo>
                  <a:pt x="21" y="32"/>
                </a:lnTo>
                <a:lnTo>
                  <a:pt x="19" y="28"/>
                </a:lnTo>
                <a:lnTo>
                  <a:pt x="14" y="23"/>
                </a:lnTo>
                <a:lnTo>
                  <a:pt x="12" y="21"/>
                </a:lnTo>
                <a:lnTo>
                  <a:pt x="10" y="18"/>
                </a:lnTo>
                <a:lnTo>
                  <a:pt x="7" y="14"/>
                </a:lnTo>
                <a:lnTo>
                  <a:pt x="5" y="11"/>
                </a:lnTo>
                <a:lnTo>
                  <a:pt x="5" y="11"/>
                </a:lnTo>
                <a:lnTo>
                  <a:pt x="3" y="7"/>
                </a:lnTo>
                <a:lnTo>
                  <a:pt x="0" y="7"/>
                </a:lnTo>
                <a:lnTo>
                  <a:pt x="59" y="0"/>
                </a:lnTo>
                <a:lnTo>
                  <a:pt x="59" y="0"/>
                </a:lnTo>
                <a:lnTo>
                  <a:pt x="61" y="2"/>
                </a:lnTo>
                <a:lnTo>
                  <a:pt x="63" y="4"/>
                </a:lnTo>
                <a:lnTo>
                  <a:pt x="66" y="7"/>
                </a:lnTo>
                <a:lnTo>
                  <a:pt x="68" y="9"/>
                </a:lnTo>
                <a:lnTo>
                  <a:pt x="70" y="14"/>
                </a:lnTo>
                <a:lnTo>
                  <a:pt x="73" y="16"/>
                </a:lnTo>
                <a:lnTo>
                  <a:pt x="75" y="21"/>
                </a:lnTo>
                <a:lnTo>
                  <a:pt x="77" y="23"/>
                </a:lnTo>
                <a:lnTo>
                  <a:pt x="82" y="28"/>
                </a:lnTo>
                <a:lnTo>
                  <a:pt x="84" y="32"/>
                </a:lnTo>
                <a:lnTo>
                  <a:pt x="87" y="39"/>
                </a:lnTo>
                <a:lnTo>
                  <a:pt x="91" y="44"/>
                </a:lnTo>
                <a:lnTo>
                  <a:pt x="94" y="51"/>
                </a:lnTo>
                <a:lnTo>
                  <a:pt x="96" y="56"/>
                </a:lnTo>
                <a:lnTo>
                  <a:pt x="98" y="63"/>
                </a:lnTo>
                <a:lnTo>
                  <a:pt x="101" y="65"/>
                </a:lnTo>
                <a:lnTo>
                  <a:pt x="103" y="70"/>
                </a:lnTo>
                <a:lnTo>
                  <a:pt x="103" y="72"/>
                </a:lnTo>
                <a:lnTo>
                  <a:pt x="105" y="76"/>
                </a:lnTo>
                <a:lnTo>
                  <a:pt x="105" y="79"/>
                </a:lnTo>
                <a:lnTo>
                  <a:pt x="107" y="83"/>
                </a:lnTo>
                <a:lnTo>
                  <a:pt x="107" y="88"/>
                </a:lnTo>
                <a:lnTo>
                  <a:pt x="110" y="90"/>
                </a:lnTo>
                <a:lnTo>
                  <a:pt x="110" y="95"/>
                </a:lnTo>
                <a:lnTo>
                  <a:pt x="112" y="100"/>
                </a:lnTo>
                <a:lnTo>
                  <a:pt x="112" y="102"/>
                </a:lnTo>
                <a:lnTo>
                  <a:pt x="114" y="107"/>
                </a:lnTo>
                <a:lnTo>
                  <a:pt x="114" y="111"/>
                </a:lnTo>
                <a:lnTo>
                  <a:pt x="114" y="116"/>
                </a:lnTo>
                <a:lnTo>
                  <a:pt x="117" y="121"/>
                </a:lnTo>
                <a:lnTo>
                  <a:pt x="117" y="125"/>
                </a:lnTo>
                <a:lnTo>
                  <a:pt x="117" y="130"/>
                </a:lnTo>
                <a:lnTo>
                  <a:pt x="117" y="135"/>
                </a:lnTo>
                <a:lnTo>
                  <a:pt x="117" y="137"/>
                </a:lnTo>
                <a:lnTo>
                  <a:pt x="119" y="144"/>
                </a:lnTo>
                <a:lnTo>
                  <a:pt x="119" y="149"/>
                </a:lnTo>
                <a:lnTo>
                  <a:pt x="119" y="153"/>
                </a:lnTo>
                <a:lnTo>
                  <a:pt x="119" y="158"/>
                </a:lnTo>
                <a:lnTo>
                  <a:pt x="119" y="163"/>
                </a:lnTo>
                <a:lnTo>
                  <a:pt x="117" y="167"/>
                </a:lnTo>
                <a:lnTo>
                  <a:pt x="117" y="172"/>
                </a:lnTo>
                <a:lnTo>
                  <a:pt x="117" y="179"/>
                </a:lnTo>
                <a:lnTo>
                  <a:pt x="117" y="184"/>
                </a:lnTo>
                <a:lnTo>
                  <a:pt x="117" y="186"/>
                </a:lnTo>
                <a:lnTo>
                  <a:pt x="114" y="193"/>
                </a:lnTo>
                <a:lnTo>
                  <a:pt x="114" y="197"/>
                </a:lnTo>
                <a:lnTo>
                  <a:pt x="114" y="202"/>
                </a:lnTo>
                <a:lnTo>
                  <a:pt x="112" y="204"/>
                </a:lnTo>
                <a:lnTo>
                  <a:pt x="112" y="209"/>
                </a:lnTo>
                <a:lnTo>
                  <a:pt x="112" y="214"/>
                </a:lnTo>
                <a:lnTo>
                  <a:pt x="112" y="218"/>
                </a:lnTo>
                <a:lnTo>
                  <a:pt x="110" y="221"/>
                </a:lnTo>
                <a:lnTo>
                  <a:pt x="110" y="225"/>
                </a:lnTo>
                <a:lnTo>
                  <a:pt x="107" y="230"/>
                </a:lnTo>
                <a:lnTo>
                  <a:pt x="107" y="232"/>
                </a:lnTo>
                <a:lnTo>
                  <a:pt x="107" y="237"/>
                </a:lnTo>
                <a:lnTo>
                  <a:pt x="105" y="239"/>
                </a:lnTo>
                <a:lnTo>
                  <a:pt x="105" y="244"/>
                </a:lnTo>
                <a:lnTo>
                  <a:pt x="105" y="246"/>
                </a:lnTo>
                <a:lnTo>
                  <a:pt x="103" y="253"/>
                </a:lnTo>
                <a:lnTo>
                  <a:pt x="101" y="258"/>
                </a:lnTo>
                <a:lnTo>
                  <a:pt x="101" y="263"/>
                </a:lnTo>
                <a:lnTo>
                  <a:pt x="98" y="267"/>
                </a:lnTo>
                <a:lnTo>
                  <a:pt x="96" y="272"/>
                </a:lnTo>
                <a:lnTo>
                  <a:pt x="96" y="277"/>
                </a:lnTo>
                <a:lnTo>
                  <a:pt x="94" y="279"/>
                </a:lnTo>
                <a:lnTo>
                  <a:pt x="94" y="284"/>
                </a:lnTo>
                <a:lnTo>
                  <a:pt x="89" y="288"/>
                </a:lnTo>
                <a:lnTo>
                  <a:pt x="87" y="295"/>
                </a:lnTo>
                <a:lnTo>
                  <a:pt x="84" y="298"/>
                </a:lnTo>
                <a:lnTo>
                  <a:pt x="84" y="300"/>
                </a:lnTo>
                <a:lnTo>
                  <a:pt x="80" y="305"/>
                </a:lnTo>
                <a:lnTo>
                  <a:pt x="80" y="307"/>
                </a:lnTo>
                <a:lnTo>
                  <a:pt x="82" y="307"/>
                </a:lnTo>
                <a:lnTo>
                  <a:pt x="84" y="307"/>
                </a:lnTo>
                <a:lnTo>
                  <a:pt x="87" y="309"/>
                </a:lnTo>
                <a:lnTo>
                  <a:pt x="91" y="312"/>
                </a:lnTo>
                <a:lnTo>
                  <a:pt x="94" y="312"/>
                </a:lnTo>
                <a:lnTo>
                  <a:pt x="98" y="316"/>
                </a:lnTo>
                <a:lnTo>
                  <a:pt x="103" y="318"/>
                </a:lnTo>
                <a:lnTo>
                  <a:pt x="107" y="321"/>
                </a:lnTo>
                <a:lnTo>
                  <a:pt x="112" y="323"/>
                </a:lnTo>
                <a:lnTo>
                  <a:pt x="117" y="328"/>
                </a:lnTo>
                <a:lnTo>
                  <a:pt x="121" y="332"/>
                </a:lnTo>
                <a:lnTo>
                  <a:pt x="126" y="337"/>
                </a:lnTo>
                <a:lnTo>
                  <a:pt x="133" y="342"/>
                </a:lnTo>
                <a:lnTo>
                  <a:pt x="138" y="349"/>
                </a:lnTo>
                <a:lnTo>
                  <a:pt x="140" y="351"/>
                </a:lnTo>
                <a:lnTo>
                  <a:pt x="142" y="356"/>
                </a:lnTo>
                <a:lnTo>
                  <a:pt x="145" y="358"/>
                </a:lnTo>
                <a:lnTo>
                  <a:pt x="149" y="363"/>
                </a:lnTo>
                <a:lnTo>
                  <a:pt x="149" y="365"/>
                </a:lnTo>
                <a:lnTo>
                  <a:pt x="154" y="370"/>
                </a:lnTo>
                <a:lnTo>
                  <a:pt x="154" y="374"/>
                </a:lnTo>
                <a:lnTo>
                  <a:pt x="159" y="379"/>
                </a:lnTo>
                <a:lnTo>
                  <a:pt x="159" y="381"/>
                </a:lnTo>
                <a:lnTo>
                  <a:pt x="161" y="386"/>
                </a:lnTo>
                <a:lnTo>
                  <a:pt x="163" y="391"/>
                </a:lnTo>
                <a:lnTo>
                  <a:pt x="166" y="395"/>
                </a:lnTo>
                <a:lnTo>
                  <a:pt x="168" y="400"/>
                </a:lnTo>
                <a:lnTo>
                  <a:pt x="170" y="405"/>
                </a:lnTo>
                <a:lnTo>
                  <a:pt x="173" y="409"/>
                </a:lnTo>
                <a:lnTo>
                  <a:pt x="175" y="416"/>
                </a:lnTo>
                <a:lnTo>
                  <a:pt x="175" y="421"/>
                </a:lnTo>
                <a:lnTo>
                  <a:pt x="177" y="426"/>
                </a:lnTo>
                <a:lnTo>
                  <a:pt x="177" y="432"/>
                </a:lnTo>
                <a:lnTo>
                  <a:pt x="180" y="437"/>
                </a:lnTo>
                <a:lnTo>
                  <a:pt x="180" y="444"/>
                </a:lnTo>
                <a:lnTo>
                  <a:pt x="180" y="449"/>
                </a:lnTo>
                <a:lnTo>
                  <a:pt x="182" y="456"/>
                </a:lnTo>
                <a:lnTo>
                  <a:pt x="182" y="463"/>
                </a:lnTo>
                <a:lnTo>
                  <a:pt x="182" y="470"/>
                </a:lnTo>
                <a:lnTo>
                  <a:pt x="182" y="477"/>
                </a:lnTo>
                <a:lnTo>
                  <a:pt x="182" y="484"/>
                </a:lnTo>
                <a:lnTo>
                  <a:pt x="182" y="491"/>
                </a:lnTo>
                <a:lnTo>
                  <a:pt x="182" y="498"/>
                </a:lnTo>
                <a:lnTo>
                  <a:pt x="182" y="507"/>
                </a:lnTo>
                <a:lnTo>
                  <a:pt x="180" y="514"/>
                </a:lnTo>
                <a:lnTo>
                  <a:pt x="180" y="523"/>
                </a:lnTo>
                <a:lnTo>
                  <a:pt x="177" y="530"/>
                </a:lnTo>
                <a:lnTo>
                  <a:pt x="177" y="537"/>
                </a:lnTo>
                <a:lnTo>
                  <a:pt x="175" y="544"/>
                </a:lnTo>
                <a:lnTo>
                  <a:pt x="175" y="553"/>
                </a:lnTo>
                <a:lnTo>
                  <a:pt x="173" y="558"/>
                </a:lnTo>
                <a:lnTo>
                  <a:pt x="170" y="565"/>
                </a:lnTo>
                <a:lnTo>
                  <a:pt x="168" y="572"/>
                </a:lnTo>
                <a:lnTo>
                  <a:pt x="166" y="579"/>
                </a:lnTo>
                <a:lnTo>
                  <a:pt x="163" y="586"/>
                </a:lnTo>
                <a:lnTo>
                  <a:pt x="161" y="591"/>
                </a:lnTo>
                <a:lnTo>
                  <a:pt x="159" y="598"/>
                </a:lnTo>
                <a:lnTo>
                  <a:pt x="159" y="602"/>
                </a:lnTo>
                <a:lnTo>
                  <a:pt x="156" y="607"/>
                </a:lnTo>
                <a:lnTo>
                  <a:pt x="154" y="614"/>
                </a:lnTo>
                <a:lnTo>
                  <a:pt x="152" y="619"/>
                </a:lnTo>
                <a:lnTo>
                  <a:pt x="149" y="623"/>
                </a:lnTo>
                <a:lnTo>
                  <a:pt x="145" y="628"/>
                </a:lnTo>
                <a:lnTo>
                  <a:pt x="142" y="633"/>
                </a:lnTo>
                <a:lnTo>
                  <a:pt x="140" y="637"/>
                </a:lnTo>
                <a:lnTo>
                  <a:pt x="138" y="642"/>
                </a:lnTo>
                <a:lnTo>
                  <a:pt x="135" y="647"/>
                </a:lnTo>
                <a:lnTo>
                  <a:pt x="131" y="651"/>
                </a:lnTo>
                <a:lnTo>
                  <a:pt x="128" y="654"/>
                </a:lnTo>
                <a:lnTo>
                  <a:pt x="126" y="658"/>
                </a:lnTo>
                <a:lnTo>
                  <a:pt x="124" y="661"/>
                </a:lnTo>
                <a:lnTo>
                  <a:pt x="121" y="665"/>
                </a:lnTo>
                <a:lnTo>
                  <a:pt x="117" y="667"/>
                </a:lnTo>
                <a:lnTo>
                  <a:pt x="114" y="672"/>
                </a:lnTo>
                <a:lnTo>
                  <a:pt x="110" y="677"/>
                </a:lnTo>
                <a:lnTo>
                  <a:pt x="103" y="684"/>
                </a:lnTo>
                <a:lnTo>
                  <a:pt x="98" y="686"/>
                </a:lnTo>
                <a:lnTo>
                  <a:pt x="91" y="691"/>
                </a:lnTo>
                <a:lnTo>
                  <a:pt x="87" y="695"/>
                </a:lnTo>
                <a:lnTo>
                  <a:pt x="82" y="700"/>
                </a:lnTo>
                <a:lnTo>
                  <a:pt x="77" y="702"/>
                </a:lnTo>
                <a:lnTo>
                  <a:pt x="70" y="705"/>
                </a:lnTo>
                <a:lnTo>
                  <a:pt x="68" y="707"/>
                </a:lnTo>
                <a:lnTo>
                  <a:pt x="63" y="709"/>
                </a:lnTo>
                <a:lnTo>
                  <a:pt x="59" y="709"/>
                </a:lnTo>
                <a:lnTo>
                  <a:pt x="56" y="712"/>
                </a:lnTo>
                <a:lnTo>
                  <a:pt x="52" y="714"/>
                </a:lnTo>
                <a:lnTo>
                  <a:pt x="49" y="714"/>
                </a:lnTo>
                <a:lnTo>
                  <a:pt x="47" y="716"/>
                </a:lnTo>
                <a:lnTo>
                  <a:pt x="47" y="716"/>
                </a:lnTo>
                <a:lnTo>
                  <a:pt x="10" y="686"/>
                </a:lnTo>
                <a:lnTo>
                  <a:pt x="10" y="6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7" name="Freeform 84"/>
          <p:cNvSpPr/>
          <p:nvPr/>
        </p:nvSpPr>
        <p:spPr bwMode="auto">
          <a:xfrm>
            <a:off x="2879725" y="2316163"/>
            <a:ext cx="490538" cy="625475"/>
          </a:xfrm>
          <a:custGeom>
            <a:avLst/>
            <a:gdLst>
              <a:gd name="T0" fmla="*/ 298 w 309"/>
              <a:gd name="T1" fmla="*/ 338 h 394"/>
              <a:gd name="T2" fmla="*/ 279 w 309"/>
              <a:gd name="T3" fmla="*/ 363 h 394"/>
              <a:gd name="T4" fmla="*/ 251 w 309"/>
              <a:gd name="T5" fmla="*/ 377 h 394"/>
              <a:gd name="T6" fmla="*/ 225 w 309"/>
              <a:gd name="T7" fmla="*/ 377 h 394"/>
              <a:gd name="T8" fmla="*/ 211 w 309"/>
              <a:gd name="T9" fmla="*/ 375 h 394"/>
              <a:gd name="T10" fmla="*/ 190 w 309"/>
              <a:gd name="T11" fmla="*/ 389 h 394"/>
              <a:gd name="T12" fmla="*/ 163 w 309"/>
              <a:gd name="T13" fmla="*/ 391 h 394"/>
              <a:gd name="T14" fmla="*/ 135 w 309"/>
              <a:gd name="T15" fmla="*/ 384 h 394"/>
              <a:gd name="T16" fmla="*/ 121 w 309"/>
              <a:gd name="T17" fmla="*/ 375 h 394"/>
              <a:gd name="T18" fmla="*/ 111 w 309"/>
              <a:gd name="T19" fmla="*/ 387 h 394"/>
              <a:gd name="T20" fmla="*/ 90 w 309"/>
              <a:gd name="T21" fmla="*/ 382 h 394"/>
              <a:gd name="T22" fmla="*/ 60 w 309"/>
              <a:gd name="T23" fmla="*/ 359 h 394"/>
              <a:gd name="T24" fmla="*/ 39 w 309"/>
              <a:gd name="T25" fmla="*/ 333 h 394"/>
              <a:gd name="T26" fmla="*/ 42 w 309"/>
              <a:gd name="T27" fmla="*/ 305 h 394"/>
              <a:gd name="T28" fmla="*/ 42 w 309"/>
              <a:gd name="T29" fmla="*/ 296 h 394"/>
              <a:gd name="T30" fmla="*/ 18 w 309"/>
              <a:gd name="T31" fmla="*/ 275 h 394"/>
              <a:gd name="T32" fmla="*/ 7 w 309"/>
              <a:gd name="T33" fmla="*/ 249 h 394"/>
              <a:gd name="T34" fmla="*/ 0 w 309"/>
              <a:gd name="T35" fmla="*/ 221 h 394"/>
              <a:gd name="T36" fmla="*/ 0 w 309"/>
              <a:gd name="T37" fmla="*/ 200 h 394"/>
              <a:gd name="T38" fmla="*/ 2 w 309"/>
              <a:gd name="T39" fmla="*/ 175 h 394"/>
              <a:gd name="T40" fmla="*/ 9 w 309"/>
              <a:gd name="T41" fmla="*/ 149 h 394"/>
              <a:gd name="T42" fmla="*/ 18 w 309"/>
              <a:gd name="T43" fmla="*/ 124 h 394"/>
              <a:gd name="T44" fmla="*/ 30 w 309"/>
              <a:gd name="T45" fmla="*/ 103 h 394"/>
              <a:gd name="T46" fmla="*/ 44 w 309"/>
              <a:gd name="T47" fmla="*/ 82 h 394"/>
              <a:gd name="T48" fmla="*/ 69 w 309"/>
              <a:gd name="T49" fmla="*/ 49 h 394"/>
              <a:gd name="T50" fmla="*/ 95 w 309"/>
              <a:gd name="T51" fmla="*/ 26 h 394"/>
              <a:gd name="T52" fmla="*/ 109 w 309"/>
              <a:gd name="T53" fmla="*/ 14 h 394"/>
              <a:gd name="T54" fmla="*/ 137 w 309"/>
              <a:gd name="T55" fmla="*/ 5 h 394"/>
              <a:gd name="T56" fmla="*/ 160 w 309"/>
              <a:gd name="T57" fmla="*/ 0 h 394"/>
              <a:gd name="T58" fmla="*/ 170 w 309"/>
              <a:gd name="T59" fmla="*/ 14 h 394"/>
              <a:gd name="T60" fmla="*/ 156 w 309"/>
              <a:gd name="T61" fmla="*/ 26 h 394"/>
              <a:gd name="T62" fmla="*/ 128 w 309"/>
              <a:gd name="T63" fmla="*/ 40 h 394"/>
              <a:gd name="T64" fmla="*/ 97 w 309"/>
              <a:gd name="T65" fmla="*/ 66 h 394"/>
              <a:gd name="T66" fmla="*/ 81 w 309"/>
              <a:gd name="T67" fmla="*/ 86 h 394"/>
              <a:gd name="T68" fmla="*/ 67 w 309"/>
              <a:gd name="T69" fmla="*/ 110 h 394"/>
              <a:gd name="T70" fmla="*/ 56 w 309"/>
              <a:gd name="T71" fmla="*/ 135 h 394"/>
              <a:gd name="T72" fmla="*/ 44 w 309"/>
              <a:gd name="T73" fmla="*/ 161 h 394"/>
              <a:gd name="T74" fmla="*/ 42 w 309"/>
              <a:gd name="T75" fmla="*/ 189 h 394"/>
              <a:gd name="T76" fmla="*/ 42 w 309"/>
              <a:gd name="T77" fmla="*/ 212 h 394"/>
              <a:gd name="T78" fmla="*/ 51 w 309"/>
              <a:gd name="T79" fmla="*/ 235 h 394"/>
              <a:gd name="T80" fmla="*/ 60 w 309"/>
              <a:gd name="T81" fmla="*/ 256 h 394"/>
              <a:gd name="T82" fmla="*/ 81 w 309"/>
              <a:gd name="T83" fmla="*/ 282 h 394"/>
              <a:gd name="T84" fmla="*/ 76 w 309"/>
              <a:gd name="T85" fmla="*/ 296 h 394"/>
              <a:gd name="T86" fmla="*/ 76 w 309"/>
              <a:gd name="T87" fmla="*/ 321 h 394"/>
              <a:gd name="T88" fmla="*/ 97 w 309"/>
              <a:gd name="T89" fmla="*/ 342 h 394"/>
              <a:gd name="T90" fmla="*/ 128 w 309"/>
              <a:gd name="T91" fmla="*/ 347 h 394"/>
              <a:gd name="T92" fmla="*/ 149 w 309"/>
              <a:gd name="T93" fmla="*/ 347 h 394"/>
              <a:gd name="T94" fmla="*/ 160 w 309"/>
              <a:gd name="T95" fmla="*/ 361 h 394"/>
              <a:gd name="T96" fmla="*/ 186 w 309"/>
              <a:gd name="T97" fmla="*/ 356 h 394"/>
              <a:gd name="T98" fmla="*/ 207 w 309"/>
              <a:gd name="T99" fmla="*/ 342 h 394"/>
              <a:gd name="T100" fmla="*/ 221 w 309"/>
              <a:gd name="T101" fmla="*/ 345 h 394"/>
              <a:gd name="T102" fmla="*/ 244 w 309"/>
              <a:gd name="T103" fmla="*/ 356 h 394"/>
              <a:gd name="T104" fmla="*/ 272 w 309"/>
              <a:gd name="T105" fmla="*/ 338 h 394"/>
              <a:gd name="T106" fmla="*/ 293 w 309"/>
              <a:gd name="T107" fmla="*/ 317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9" h="394">
                <a:moveTo>
                  <a:pt x="309" y="321"/>
                </a:moveTo>
                <a:lnTo>
                  <a:pt x="307" y="324"/>
                </a:lnTo>
                <a:lnTo>
                  <a:pt x="305" y="328"/>
                </a:lnTo>
                <a:lnTo>
                  <a:pt x="302" y="331"/>
                </a:lnTo>
                <a:lnTo>
                  <a:pt x="300" y="333"/>
                </a:lnTo>
                <a:lnTo>
                  <a:pt x="298" y="338"/>
                </a:lnTo>
                <a:lnTo>
                  <a:pt x="295" y="342"/>
                </a:lnTo>
                <a:lnTo>
                  <a:pt x="293" y="345"/>
                </a:lnTo>
                <a:lnTo>
                  <a:pt x="288" y="349"/>
                </a:lnTo>
                <a:lnTo>
                  <a:pt x="286" y="354"/>
                </a:lnTo>
                <a:lnTo>
                  <a:pt x="284" y="359"/>
                </a:lnTo>
                <a:lnTo>
                  <a:pt x="279" y="363"/>
                </a:lnTo>
                <a:lnTo>
                  <a:pt x="274" y="368"/>
                </a:lnTo>
                <a:lnTo>
                  <a:pt x="270" y="370"/>
                </a:lnTo>
                <a:lnTo>
                  <a:pt x="267" y="373"/>
                </a:lnTo>
                <a:lnTo>
                  <a:pt x="260" y="375"/>
                </a:lnTo>
                <a:lnTo>
                  <a:pt x="256" y="377"/>
                </a:lnTo>
                <a:lnTo>
                  <a:pt x="251" y="377"/>
                </a:lnTo>
                <a:lnTo>
                  <a:pt x="246" y="380"/>
                </a:lnTo>
                <a:lnTo>
                  <a:pt x="242" y="380"/>
                </a:lnTo>
                <a:lnTo>
                  <a:pt x="239" y="380"/>
                </a:lnTo>
                <a:lnTo>
                  <a:pt x="235" y="380"/>
                </a:lnTo>
                <a:lnTo>
                  <a:pt x="230" y="380"/>
                </a:lnTo>
                <a:lnTo>
                  <a:pt x="225" y="377"/>
                </a:lnTo>
                <a:lnTo>
                  <a:pt x="223" y="377"/>
                </a:lnTo>
                <a:lnTo>
                  <a:pt x="221" y="377"/>
                </a:lnTo>
                <a:lnTo>
                  <a:pt x="218" y="377"/>
                </a:lnTo>
                <a:lnTo>
                  <a:pt x="214" y="375"/>
                </a:lnTo>
                <a:lnTo>
                  <a:pt x="214" y="375"/>
                </a:lnTo>
                <a:lnTo>
                  <a:pt x="211" y="375"/>
                </a:lnTo>
                <a:lnTo>
                  <a:pt x="211" y="377"/>
                </a:lnTo>
                <a:lnTo>
                  <a:pt x="207" y="382"/>
                </a:lnTo>
                <a:lnTo>
                  <a:pt x="202" y="384"/>
                </a:lnTo>
                <a:lnTo>
                  <a:pt x="200" y="387"/>
                </a:lnTo>
                <a:lnTo>
                  <a:pt x="195" y="389"/>
                </a:lnTo>
                <a:lnTo>
                  <a:pt x="190" y="389"/>
                </a:lnTo>
                <a:lnTo>
                  <a:pt x="188" y="391"/>
                </a:lnTo>
                <a:lnTo>
                  <a:pt x="184" y="391"/>
                </a:lnTo>
                <a:lnTo>
                  <a:pt x="179" y="394"/>
                </a:lnTo>
                <a:lnTo>
                  <a:pt x="174" y="394"/>
                </a:lnTo>
                <a:lnTo>
                  <a:pt x="170" y="394"/>
                </a:lnTo>
                <a:lnTo>
                  <a:pt x="163" y="391"/>
                </a:lnTo>
                <a:lnTo>
                  <a:pt x="158" y="391"/>
                </a:lnTo>
                <a:lnTo>
                  <a:pt x="153" y="389"/>
                </a:lnTo>
                <a:lnTo>
                  <a:pt x="149" y="389"/>
                </a:lnTo>
                <a:lnTo>
                  <a:pt x="144" y="387"/>
                </a:lnTo>
                <a:lnTo>
                  <a:pt x="139" y="384"/>
                </a:lnTo>
                <a:lnTo>
                  <a:pt x="135" y="384"/>
                </a:lnTo>
                <a:lnTo>
                  <a:pt x="132" y="382"/>
                </a:lnTo>
                <a:lnTo>
                  <a:pt x="130" y="380"/>
                </a:lnTo>
                <a:lnTo>
                  <a:pt x="125" y="380"/>
                </a:lnTo>
                <a:lnTo>
                  <a:pt x="123" y="377"/>
                </a:lnTo>
                <a:lnTo>
                  <a:pt x="123" y="377"/>
                </a:lnTo>
                <a:lnTo>
                  <a:pt x="121" y="375"/>
                </a:lnTo>
                <a:lnTo>
                  <a:pt x="118" y="375"/>
                </a:lnTo>
                <a:lnTo>
                  <a:pt x="118" y="377"/>
                </a:lnTo>
                <a:lnTo>
                  <a:pt x="118" y="382"/>
                </a:lnTo>
                <a:lnTo>
                  <a:pt x="116" y="384"/>
                </a:lnTo>
                <a:lnTo>
                  <a:pt x="114" y="384"/>
                </a:lnTo>
                <a:lnTo>
                  <a:pt x="111" y="387"/>
                </a:lnTo>
                <a:lnTo>
                  <a:pt x="109" y="387"/>
                </a:lnTo>
                <a:lnTo>
                  <a:pt x="107" y="387"/>
                </a:lnTo>
                <a:lnTo>
                  <a:pt x="104" y="387"/>
                </a:lnTo>
                <a:lnTo>
                  <a:pt x="100" y="384"/>
                </a:lnTo>
                <a:lnTo>
                  <a:pt x="95" y="384"/>
                </a:lnTo>
                <a:lnTo>
                  <a:pt x="90" y="382"/>
                </a:lnTo>
                <a:lnTo>
                  <a:pt x="86" y="380"/>
                </a:lnTo>
                <a:lnTo>
                  <a:pt x="79" y="375"/>
                </a:lnTo>
                <a:lnTo>
                  <a:pt x="74" y="373"/>
                </a:lnTo>
                <a:lnTo>
                  <a:pt x="69" y="368"/>
                </a:lnTo>
                <a:lnTo>
                  <a:pt x="65" y="363"/>
                </a:lnTo>
                <a:lnTo>
                  <a:pt x="60" y="359"/>
                </a:lnTo>
                <a:lnTo>
                  <a:pt x="56" y="354"/>
                </a:lnTo>
                <a:lnTo>
                  <a:pt x="51" y="349"/>
                </a:lnTo>
                <a:lnTo>
                  <a:pt x="49" y="345"/>
                </a:lnTo>
                <a:lnTo>
                  <a:pt x="44" y="340"/>
                </a:lnTo>
                <a:lnTo>
                  <a:pt x="42" y="338"/>
                </a:lnTo>
                <a:lnTo>
                  <a:pt x="39" y="333"/>
                </a:lnTo>
                <a:lnTo>
                  <a:pt x="39" y="331"/>
                </a:lnTo>
                <a:lnTo>
                  <a:pt x="39" y="324"/>
                </a:lnTo>
                <a:lnTo>
                  <a:pt x="39" y="319"/>
                </a:lnTo>
                <a:lnTo>
                  <a:pt x="39" y="314"/>
                </a:lnTo>
                <a:lnTo>
                  <a:pt x="42" y="310"/>
                </a:lnTo>
                <a:lnTo>
                  <a:pt x="42" y="305"/>
                </a:lnTo>
                <a:lnTo>
                  <a:pt x="44" y="303"/>
                </a:lnTo>
                <a:lnTo>
                  <a:pt x="46" y="298"/>
                </a:lnTo>
                <a:lnTo>
                  <a:pt x="46" y="298"/>
                </a:lnTo>
                <a:lnTo>
                  <a:pt x="44" y="298"/>
                </a:lnTo>
                <a:lnTo>
                  <a:pt x="44" y="298"/>
                </a:lnTo>
                <a:lnTo>
                  <a:pt x="42" y="296"/>
                </a:lnTo>
                <a:lnTo>
                  <a:pt x="37" y="296"/>
                </a:lnTo>
                <a:lnTo>
                  <a:pt x="35" y="291"/>
                </a:lnTo>
                <a:lnTo>
                  <a:pt x="30" y="289"/>
                </a:lnTo>
                <a:lnTo>
                  <a:pt x="25" y="284"/>
                </a:lnTo>
                <a:lnTo>
                  <a:pt x="21" y="280"/>
                </a:lnTo>
                <a:lnTo>
                  <a:pt x="18" y="275"/>
                </a:lnTo>
                <a:lnTo>
                  <a:pt x="16" y="273"/>
                </a:lnTo>
                <a:lnTo>
                  <a:pt x="14" y="268"/>
                </a:lnTo>
                <a:lnTo>
                  <a:pt x="11" y="263"/>
                </a:lnTo>
                <a:lnTo>
                  <a:pt x="9" y="259"/>
                </a:lnTo>
                <a:lnTo>
                  <a:pt x="9" y="254"/>
                </a:lnTo>
                <a:lnTo>
                  <a:pt x="7" y="249"/>
                </a:lnTo>
                <a:lnTo>
                  <a:pt x="4" y="245"/>
                </a:lnTo>
                <a:lnTo>
                  <a:pt x="2" y="238"/>
                </a:lnTo>
                <a:lnTo>
                  <a:pt x="2" y="233"/>
                </a:lnTo>
                <a:lnTo>
                  <a:pt x="2" y="228"/>
                </a:lnTo>
                <a:lnTo>
                  <a:pt x="0" y="226"/>
                </a:lnTo>
                <a:lnTo>
                  <a:pt x="0" y="221"/>
                </a:lnTo>
                <a:lnTo>
                  <a:pt x="0" y="219"/>
                </a:lnTo>
                <a:lnTo>
                  <a:pt x="0" y="214"/>
                </a:lnTo>
                <a:lnTo>
                  <a:pt x="0" y="212"/>
                </a:lnTo>
                <a:lnTo>
                  <a:pt x="0" y="207"/>
                </a:lnTo>
                <a:lnTo>
                  <a:pt x="0" y="205"/>
                </a:lnTo>
                <a:lnTo>
                  <a:pt x="0" y="200"/>
                </a:lnTo>
                <a:lnTo>
                  <a:pt x="0" y="196"/>
                </a:lnTo>
                <a:lnTo>
                  <a:pt x="0" y="191"/>
                </a:lnTo>
                <a:lnTo>
                  <a:pt x="2" y="189"/>
                </a:lnTo>
                <a:lnTo>
                  <a:pt x="2" y="182"/>
                </a:lnTo>
                <a:lnTo>
                  <a:pt x="2" y="180"/>
                </a:lnTo>
                <a:lnTo>
                  <a:pt x="2" y="175"/>
                </a:lnTo>
                <a:lnTo>
                  <a:pt x="2" y="170"/>
                </a:lnTo>
                <a:lnTo>
                  <a:pt x="2" y="166"/>
                </a:lnTo>
                <a:lnTo>
                  <a:pt x="4" y="161"/>
                </a:lnTo>
                <a:lnTo>
                  <a:pt x="7" y="156"/>
                </a:lnTo>
                <a:lnTo>
                  <a:pt x="7" y="154"/>
                </a:lnTo>
                <a:lnTo>
                  <a:pt x="9" y="149"/>
                </a:lnTo>
                <a:lnTo>
                  <a:pt x="9" y="145"/>
                </a:lnTo>
                <a:lnTo>
                  <a:pt x="11" y="140"/>
                </a:lnTo>
                <a:lnTo>
                  <a:pt x="14" y="135"/>
                </a:lnTo>
                <a:lnTo>
                  <a:pt x="14" y="133"/>
                </a:lnTo>
                <a:lnTo>
                  <a:pt x="16" y="128"/>
                </a:lnTo>
                <a:lnTo>
                  <a:pt x="18" y="124"/>
                </a:lnTo>
                <a:lnTo>
                  <a:pt x="21" y="121"/>
                </a:lnTo>
                <a:lnTo>
                  <a:pt x="23" y="117"/>
                </a:lnTo>
                <a:lnTo>
                  <a:pt x="23" y="112"/>
                </a:lnTo>
                <a:lnTo>
                  <a:pt x="25" y="110"/>
                </a:lnTo>
                <a:lnTo>
                  <a:pt x="28" y="105"/>
                </a:lnTo>
                <a:lnTo>
                  <a:pt x="30" y="103"/>
                </a:lnTo>
                <a:lnTo>
                  <a:pt x="32" y="98"/>
                </a:lnTo>
                <a:lnTo>
                  <a:pt x="35" y="96"/>
                </a:lnTo>
                <a:lnTo>
                  <a:pt x="37" y="91"/>
                </a:lnTo>
                <a:lnTo>
                  <a:pt x="39" y="89"/>
                </a:lnTo>
                <a:lnTo>
                  <a:pt x="42" y="84"/>
                </a:lnTo>
                <a:lnTo>
                  <a:pt x="44" y="82"/>
                </a:lnTo>
                <a:lnTo>
                  <a:pt x="46" y="79"/>
                </a:lnTo>
                <a:lnTo>
                  <a:pt x="51" y="72"/>
                </a:lnTo>
                <a:lnTo>
                  <a:pt x="58" y="68"/>
                </a:lnTo>
                <a:lnTo>
                  <a:pt x="62" y="61"/>
                </a:lnTo>
                <a:lnTo>
                  <a:pt x="65" y="56"/>
                </a:lnTo>
                <a:lnTo>
                  <a:pt x="69" y="49"/>
                </a:lnTo>
                <a:lnTo>
                  <a:pt x="76" y="45"/>
                </a:lnTo>
                <a:lnTo>
                  <a:pt x="79" y="40"/>
                </a:lnTo>
                <a:lnTo>
                  <a:pt x="83" y="38"/>
                </a:lnTo>
                <a:lnTo>
                  <a:pt x="88" y="33"/>
                </a:lnTo>
                <a:lnTo>
                  <a:pt x="93" y="31"/>
                </a:lnTo>
                <a:lnTo>
                  <a:pt x="95" y="26"/>
                </a:lnTo>
                <a:lnTo>
                  <a:pt x="97" y="24"/>
                </a:lnTo>
                <a:lnTo>
                  <a:pt x="100" y="21"/>
                </a:lnTo>
                <a:lnTo>
                  <a:pt x="104" y="19"/>
                </a:lnTo>
                <a:lnTo>
                  <a:pt x="107" y="17"/>
                </a:lnTo>
                <a:lnTo>
                  <a:pt x="109" y="17"/>
                </a:lnTo>
                <a:lnTo>
                  <a:pt x="109" y="14"/>
                </a:lnTo>
                <a:lnTo>
                  <a:pt x="116" y="12"/>
                </a:lnTo>
                <a:lnTo>
                  <a:pt x="118" y="12"/>
                </a:lnTo>
                <a:lnTo>
                  <a:pt x="123" y="10"/>
                </a:lnTo>
                <a:lnTo>
                  <a:pt x="128" y="7"/>
                </a:lnTo>
                <a:lnTo>
                  <a:pt x="132" y="5"/>
                </a:lnTo>
                <a:lnTo>
                  <a:pt x="137" y="5"/>
                </a:lnTo>
                <a:lnTo>
                  <a:pt x="142" y="3"/>
                </a:lnTo>
                <a:lnTo>
                  <a:pt x="146" y="0"/>
                </a:lnTo>
                <a:lnTo>
                  <a:pt x="151" y="0"/>
                </a:lnTo>
                <a:lnTo>
                  <a:pt x="153" y="0"/>
                </a:lnTo>
                <a:lnTo>
                  <a:pt x="158" y="0"/>
                </a:lnTo>
                <a:lnTo>
                  <a:pt x="160" y="0"/>
                </a:lnTo>
                <a:lnTo>
                  <a:pt x="163" y="3"/>
                </a:lnTo>
                <a:lnTo>
                  <a:pt x="165" y="5"/>
                </a:lnTo>
                <a:lnTo>
                  <a:pt x="167" y="7"/>
                </a:lnTo>
                <a:lnTo>
                  <a:pt x="170" y="10"/>
                </a:lnTo>
                <a:lnTo>
                  <a:pt x="170" y="12"/>
                </a:lnTo>
                <a:lnTo>
                  <a:pt x="170" y="14"/>
                </a:lnTo>
                <a:lnTo>
                  <a:pt x="170" y="17"/>
                </a:lnTo>
                <a:lnTo>
                  <a:pt x="167" y="19"/>
                </a:lnTo>
                <a:lnTo>
                  <a:pt x="165" y="24"/>
                </a:lnTo>
                <a:lnTo>
                  <a:pt x="163" y="24"/>
                </a:lnTo>
                <a:lnTo>
                  <a:pt x="158" y="24"/>
                </a:lnTo>
                <a:lnTo>
                  <a:pt x="156" y="26"/>
                </a:lnTo>
                <a:lnTo>
                  <a:pt x="153" y="28"/>
                </a:lnTo>
                <a:lnTo>
                  <a:pt x="149" y="28"/>
                </a:lnTo>
                <a:lnTo>
                  <a:pt x="144" y="31"/>
                </a:lnTo>
                <a:lnTo>
                  <a:pt x="139" y="33"/>
                </a:lnTo>
                <a:lnTo>
                  <a:pt x="135" y="38"/>
                </a:lnTo>
                <a:lnTo>
                  <a:pt x="128" y="40"/>
                </a:lnTo>
                <a:lnTo>
                  <a:pt x="123" y="42"/>
                </a:lnTo>
                <a:lnTo>
                  <a:pt x="118" y="47"/>
                </a:lnTo>
                <a:lnTo>
                  <a:pt x="111" y="52"/>
                </a:lnTo>
                <a:lnTo>
                  <a:pt x="107" y="56"/>
                </a:lnTo>
                <a:lnTo>
                  <a:pt x="102" y="61"/>
                </a:lnTo>
                <a:lnTo>
                  <a:pt x="97" y="66"/>
                </a:lnTo>
                <a:lnTo>
                  <a:pt x="93" y="72"/>
                </a:lnTo>
                <a:lnTo>
                  <a:pt x="90" y="75"/>
                </a:lnTo>
                <a:lnTo>
                  <a:pt x="88" y="77"/>
                </a:lnTo>
                <a:lnTo>
                  <a:pt x="86" y="82"/>
                </a:lnTo>
                <a:lnTo>
                  <a:pt x="83" y="84"/>
                </a:lnTo>
                <a:lnTo>
                  <a:pt x="81" y="86"/>
                </a:lnTo>
                <a:lnTo>
                  <a:pt x="79" y="91"/>
                </a:lnTo>
                <a:lnTo>
                  <a:pt x="76" y="93"/>
                </a:lnTo>
                <a:lnTo>
                  <a:pt x="74" y="98"/>
                </a:lnTo>
                <a:lnTo>
                  <a:pt x="72" y="103"/>
                </a:lnTo>
                <a:lnTo>
                  <a:pt x="69" y="105"/>
                </a:lnTo>
                <a:lnTo>
                  <a:pt x="67" y="110"/>
                </a:lnTo>
                <a:lnTo>
                  <a:pt x="65" y="114"/>
                </a:lnTo>
                <a:lnTo>
                  <a:pt x="62" y="117"/>
                </a:lnTo>
                <a:lnTo>
                  <a:pt x="60" y="124"/>
                </a:lnTo>
                <a:lnTo>
                  <a:pt x="58" y="126"/>
                </a:lnTo>
                <a:lnTo>
                  <a:pt x="58" y="131"/>
                </a:lnTo>
                <a:lnTo>
                  <a:pt x="56" y="135"/>
                </a:lnTo>
                <a:lnTo>
                  <a:pt x="53" y="140"/>
                </a:lnTo>
                <a:lnTo>
                  <a:pt x="51" y="145"/>
                </a:lnTo>
                <a:lnTo>
                  <a:pt x="49" y="149"/>
                </a:lnTo>
                <a:lnTo>
                  <a:pt x="49" y="152"/>
                </a:lnTo>
                <a:lnTo>
                  <a:pt x="46" y="156"/>
                </a:lnTo>
                <a:lnTo>
                  <a:pt x="44" y="161"/>
                </a:lnTo>
                <a:lnTo>
                  <a:pt x="44" y="166"/>
                </a:lnTo>
                <a:lnTo>
                  <a:pt x="42" y="170"/>
                </a:lnTo>
                <a:lnTo>
                  <a:pt x="42" y="175"/>
                </a:lnTo>
                <a:lnTo>
                  <a:pt x="42" y="180"/>
                </a:lnTo>
                <a:lnTo>
                  <a:pt x="42" y="184"/>
                </a:lnTo>
                <a:lnTo>
                  <a:pt x="42" y="189"/>
                </a:lnTo>
                <a:lnTo>
                  <a:pt x="42" y="193"/>
                </a:lnTo>
                <a:lnTo>
                  <a:pt x="42" y="196"/>
                </a:lnTo>
                <a:lnTo>
                  <a:pt x="42" y="200"/>
                </a:lnTo>
                <a:lnTo>
                  <a:pt x="42" y="205"/>
                </a:lnTo>
                <a:lnTo>
                  <a:pt x="42" y="210"/>
                </a:lnTo>
                <a:lnTo>
                  <a:pt x="42" y="212"/>
                </a:lnTo>
                <a:lnTo>
                  <a:pt x="44" y="217"/>
                </a:lnTo>
                <a:lnTo>
                  <a:pt x="44" y="221"/>
                </a:lnTo>
                <a:lnTo>
                  <a:pt x="46" y="224"/>
                </a:lnTo>
                <a:lnTo>
                  <a:pt x="49" y="228"/>
                </a:lnTo>
                <a:lnTo>
                  <a:pt x="49" y="233"/>
                </a:lnTo>
                <a:lnTo>
                  <a:pt x="51" y="235"/>
                </a:lnTo>
                <a:lnTo>
                  <a:pt x="51" y="240"/>
                </a:lnTo>
                <a:lnTo>
                  <a:pt x="53" y="242"/>
                </a:lnTo>
                <a:lnTo>
                  <a:pt x="56" y="247"/>
                </a:lnTo>
                <a:lnTo>
                  <a:pt x="58" y="249"/>
                </a:lnTo>
                <a:lnTo>
                  <a:pt x="58" y="254"/>
                </a:lnTo>
                <a:lnTo>
                  <a:pt x="60" y="256"/>
                </a:lnTo>
                <a:lnTo>
                  <a:pt x="62" y="259"/>
                </a:lnTo>
                <a:lnTo>
                  <a:pt x="65" y="263"/>
                </a:lnTo>
                <a:lnTo>
                  <a:pt x="69" y="268"/>
                </a:lnTo>
                <a:lnTo>
                  <a:pt x="72" y="273"/>
                </a:lnTo>
                <a:lnTo>
                  <a:pt x="76" y="277"/>
                </a:lnTo>
                <a:lnTo>
                  <a:pt x="81" y="282"/>
                </a:lnTo>
                <a:lnTo>
                  <a:pt x="81" y="284"/>
                </a:lnTo>
                <a:lnTo>
                  <a:pt x="81" y="284"/>
                </a:lnTo>
                <a:lnTo>
                  <a:pt x="79" y="289"/>
                </a:lnTo>
                <a:lnTo>
                  <a:pt x="79" y="291"/>
                </a:lnTo>
                <a:lnTo>
                  <a:pt x="76" y="294"/>
                </a:lnTo>
                <a:lnTo>
                  <a:pt x="76" y="296"/>
                </a:lnTo>
                <a:lnTo>
                  <a:pt x="74" y="301"/>
                </a:lnTo>
                <a:lnTo>
                  <a:pt x="74" y="305"/>
                </a:lnTo>
                <a:lnTo>
                  <a:pt x="74" y="310"/>
                </a:lnTo>
                <a:lnTo>
                  <a:pt x="74" y="312"/>
                </a:lnTo>
                <a:lnTo>
                  <a:pt x="74" y="317"/>
                </a:lnTo>
                <a:lnTo>
                  <a:pt x="76" y="321"/>
                </a:lnTo>
                <a:lnTo>
                  <a:pt x="76" y="326"/>
                </a:lnTo>
                <a:lnTo>
                  <a:pt x="79" y="331"/>
                </a:lnTo>
                <a:lnTo>
                  <a:pt x="83" y="335"/>
                </a:lnTo>
                <a:lnTo>
                  <a:pt x="88" y="338"/>
                </a:lnTo>
                <a:lnTo>
                  <a:pt x="93" y="340"/>
                </a:lnTo>
                <a:lnTo>
                  <a:pt x="97" y="342"/>
                </a:lnTo>
                <a:lnTo>
                  <a:pt x="102" y="345"/>
                </a:lnTo>
                <a:lnTo>
                  <a:pt x="109" y="345"/>
                </a:lnTo>
                <a:lnTo>
                  <a:pt x="114" y="347"/>
                </a:lnTo>
                <a:lnTo>
                  <a:pt x="118" y="347"/>
                </a:lnTo>
                <a:lnTo>
                  <a:pt x="123" y="347"/>
                </a:lnTo>
                <a:lnTo>
                  <a:pt x="128" y="347"/>
                </a:lnTo>
                <a:lnTo>
                  <a:pt x="132" y="347"/>
                </a:lnTo>
                <a:lnTo>
                  <a:pt x="137" y="347"/>
                </a:lnTo>
                <a:lnTo>
                  <a:pt x="142" y="347"/>
                </a:lnTo>
                <a:lnTo>
                  <a:pt x="144" y="347"/>
                </a:lnTo>
                <a:lnTo>
                  <a:pt x="146" y="347"/>
                </a:lnTo>
                <a:lnTo>
                  <a:pt x="149" y="347"/>
                </a:lnTo>
                <a:lnTo>
                  <a:pt x="149" y="347"/>
                </a:lnTo>
                <a:lnTo>
                  <a:pt x="149" y="347"/>
                </a:lnTo>
                <a:lnTo>
                  <a:pt x="151" y="349"/>
                </a:lnTo>
                <a:lnTo>
                  <a:pt x="153" y="354"/>
                </a:lnTo>
                <a:lnTo>
                  <a:pt x="158" y="359"/>
                </a:lnTo>
                <a:lnTo>
                  <a:pt x="160" y="361"/>
                </a:lnTo>
                <a:lnTo>
                  <a:pt x="165" y="363"/>
                </a:lnTo>
                <a:lnTo>
                  <a:pt x="172" y="363"/>
                </a:lnTo>
                <a:lnTo>
                  <a:pt x="177" y="363"/>
                </a:lnTo>
                <a:lnTo>
                  <a:pt x="179" y="361"/>
                </a:lnTo>
                <a:lnTo>
                  <a:pt x="184" y="359"/>
                </a:lnTo>
                <a:lnTo>
                  <a:pt x="186" y="356"/>
                </a:lnTo>
                <a:lnTo>
                  <a:pt x="190" y="354"/>
                </a:lnTo>
                <a:lnTo>
                  <a:pt x="193" y="352"/>
                </a:lnTo>
                <a:lnTo>
                  <a:pt x="195" y="349"/>
                </a:lnTo>
                <a:lnTo>
                  <a:pt x="200" y="347"/>
                </a:lnTo>
                <a:lnTo>
                  <a:pt x="202" y="347"/>
                </a:lnTo>
                <a:lnTo>
                  <a:pt x="207" y="342"/>
                </a:lnTo>
                <a:lnTo>
                  <a:pt x="214" y="340"/>
                </a:lnTo>
                <a:lnTo>
                  <a:pt x="216" y="338"/>
                </a:lnTo>
                <a:lnTo>
                  <a:pt x="218" y="338"/>
                </a:lnTo>
                <a:lnTo>
                  <a:pt x="218" y="338"/>
                </a:lnTo>
                <a:lnTo>
                  <a:pt x="218" y="340"/>
                </a:lnTo>
                <a:lnTo>
                  <a:pt x="221" y="345"/>
                </a:lnTo>
                <a:lnTo>
                  <a:pt x="223" y="349"/>
                </a:lnTo>
                <a:lnTo>
                  <a:pt x="225" y="352"/>
                </a:lnTo>
                <a:lnTo>
                  <a:pt x="232" y="356"/>
                </a:lnTo>
                <a:lnTo>
                  <a:pt x="235" y="356"/>
                </a:lnTo>
                <a:lnTo>
                  <a:pt x="239" y="356"/>
                </a:lnTo>
                <a:lnTo>
                  <a:pt x="244" y="356"/>
                </a:lnTo>
                <a:lnTo>
                  <a:pt x="249" y="356"/>
                </a:lnTo>
                <a:lnTo>
                  <a:pt x="253" y="352"/>
                </a:lnTo>
                <a:lnTo>
                  <a:pt x="258" y="349"/>
                </a:lnTo>
                <a:lnTo>
                  <a:pt x="263" y="345"/>
                </a:lnTo>
                <a:lnTo>
                  <a:pt x="267" y="342"/>
                </a:lnTo>
                <a:lnTo>
                  <a:pt x="272" y="338"/>
                </a:lnTo>
                <a:lnTo>
                  <a:pt x="277" y="335"/>
                </a:lnTo>
                <a:lnTo>
                  <a:pt x="281" y="331"/>
                </a:lnTo>
                <a:lnTo>
                  <a:pt x="284" y="328"/>
                </a:lnTo>
                <a:lnTo>
                  <a:pt x="288" y="324"/>
                </a:lnTo>
                <a:lnTo>
                  <a:pt x="291" y="321"/>
                </a:lnTo>
                <a:lnTo>
                  <a:pt x="293" y="317"/>
                </a:lnTo>
                <a:lnTo>
                  <a:pt x="295" y="317"/>
                </a:lnTo>
                <a:lnTo>
                  <a:pt x="298" y="312"/>
                </a:lnTo>
                <a:lnTo>
                  <a:pt x="300" y="310"/>
                </a:lnTo>
                <a:lnTo>
                  <a:pt x="309" y="321"/>
                </a:lnTo>
                <a:lnTo>
                  <a:pt x="309" y="3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8" name="Freeform 85"/>
          <p:cNvSpPr/>
          <p:nvPr/>
        </p:nvSpPr>
        <p:spPr bwMode="auto">
          <a:xfrm>
            <a:off x="3214688" y="2320925"/>
            <a:ext cx="133350" cy="33338"/>
          </a:xfrm>
          <a:custGeom>
            <a:avLst/>
            <a:gdLst>
              <a:gd name="T0" fmla="*/ 52 w 84"/>
              <a:gd name="T1" fmla="*/ 4 h 21"/>
              <a:gd name="T2" fmla="*/ 49 w 84"/>
              <a:gd name="T3" fmla="*/ 2 h 21"/>
              <a:gd name="T4" fmla="*/ 45 w 84"/>
              <a:gd name="T5" fmla="*/ 2 h 21"/>
              <a:gd name="T6" fmla="*/ 42 w 84"/>
              <a:gd name="T7" fmla="*/ 2 h 21"/>
              <a:gd name="T8" fmla="*/ 38 w 84"/>
              <a:gd name="T9" fmla="*/ 0 h 21"/>
              <a:gd name="T10" fmla="*/ 33 w 84"/>
              <a:gd name="T11" fmla="*/ 0 h 21"/>
              <a:gd name="T12" fmla="*/ 28 w 84"/>
              <a:gd name="T13" fmla="*/ 0 h 21"/>
              <a:gd name="T14" fmla="*/ 24 w 84"/>
              <a:gd name="T15" fmla="*/ 0 h 21"/>
              <a:gd name="T16" fmla="*/ 19 w 84"/>
              <a:gd name="T17" fmla="*/ 0 h 21"/>
              <a:gd name="T18" fmla="*/ 14 w 84"/>
              <a:gd name="T19" fmla="*/ 0 h 21"/>
              <a:gd name="T20" fmla="*/ 10 w 84"/>
              <a:gd name="T21" fmla="*/ 0 h 21"/>
              <a:gd name="T22" fmla="*/ 5 w 84"/>
              <a:gd name="T23" fmla="*/ 0 h 21"/>
              <a:gd name="T24" fmla="*/ 3 w 84"/>
              <a:gd name="T25" fmla="*/ 0 h 21"/>
              <a:gd name="T26" fmla="*/ 0 w 84"/>
              <a:gd name="T27" fmla="*/ 2 h 21"/>
              <a:gd name="T28" fmla="*/ 3 w 84"/>
              <a:gd name="T29" fmla="*/ 7 h 21"/>
              <a:gd name="T30" fmla="*/ 5 w 84"/>
              <a:gd name="T31" fmla="*/ 9 h 21"/>
              <a:gd name="T32" fmla="*/ 7 w 84"/>
              <a:gd name="T33" fmla="*/ 11 h 21"/>
              <a:gd name="T34" fmla="*/ 12 w 84"/>
              <a:gd name="T35" fmla="*/ 11 h 21"/>
              <a:gd name="T36" fmla="*/ 19 w 84"/>
              <a:gd name="T37" fmla="*/ 14 h 21"/>
              <a:gd name="T38" fmla="*/ 21 w 84"/>
              <a:gd name="T39" fmla="*/ 16 h 21"/>
              <a:gd name="T40" fmla="*/ 26 w 84"/>
              <a:gd name="T41" fmla="*/ 16 h 21"/>
              <a:gd name="T42" fmla="*/ 28 w 84"/>
              <a:gd name="T43" fmla="*/ 16 h 21"/>
              <a:gd name="T44" fmla="*/ 33 w 84"/>
              <a:gd name="T45" fmla="*/ 18 h 21"/>
              <a:gd name="T46" fmla="*/ 35 w 84"/>
              <a:gd name="T47" fmla="*/ 18 h 21"/>
              <a:gd name="T48" fmla="*/ 40 w 84"/>
              <a:gd name="T49" fmla="*/ 18 h 21"/>
              <a:gd name="T50" fmla="*/ 45 w 84"/>
              <a:gd name="T51" fmla="*/ 18 h 21"/>
              <a:gd name="T52" fmla="*/ 47 w 84"/>
              <a:gd name="T53" fmla="*/ 21 h 21"/>
              <a:gd name="T54" fmla="*/ 52 w 84"/>
              <a:gd name="T55" fmla="*/ 21 h 21"/>
              <a:gd name="T56" fmla="*/ 56 w 84"/>
              <a:gd name="T57" fmla="*/ 21 h 21"/>
              <a:gd name="T58" fmla="*/ 59 w 84"/>
              <a:gd name="T59" fmla="*/ 21 h 21"/>
              <a:gd name="T60" fmla="*/ 61 w 84"/>
              <a:gd name="T61" fmla="*/ 21 h 21"/>
              <a:gd name="T62" fmla="*/ 66 w 84"/>
              <a:gd name="T63" fmla="*/ 21 h 21"/>
              <a:gd name="T64" fmla="*/ 68 w 84"/>
              <a:gd name="T65" fmla="*/ 21 h 21"/>
              <a:gd name="T66" fmla="*/ 73 w 84"/>
              <a:gd name="T67" fmla="*/ 21 h 21"/>
              <a:gd name="T68" fmla="*/ 75 w 84"/>
              <a:gd name="T69" fmla="*/ 21 h 21"/>
              <a:gd name="T70" fmla="*/ 80 w 84"/>
              <a:gd name="T71" fmla="*/ 21 h 21"/>
              <a:gd name="T72" fmla="*/ 82 w 84"/>
              <a:gd name="T73" fmla="*/ 21 h 21"/>
              <a:gd name="T74" fmla="*/ 84 w 84"/>
              <a:gd name="T75" fmla="*/ 21 h 21"/>
              <a:gd name="T76" fmla="*/ 84 w 84"/>
              <a:gd name="T77" fmla="*/ 21 h 21"/>
              <a:gd name="T78" fmla="*/ 82 w 84"/>
              <a:gd name="T79" fmla="*/ 16 h 21"/>
              <a:gd name="T80" fmla="*/ 77 w 84"/>
              <a:gd name="T81" fmla="*/ 14 h 21"/>
              <a:gd name="T82" fmla="*/ 73 w 84"/>
              <a:gd name="T83" fmla="*/ 9 h 21"/>
              <a:gd name="T84" fmla="*/ 66 w 84"/>
              <a:gd name="T85" fmla="*/ 9 h 21"/>
              <a:gd name="T86" fmla="*/ 61 w 84"/>
              <a:gd name="T87" fmla="*/ 7 h 21"/>
              <a:gd name="T88" fmla="*/ 56 w 84"/>
              <a:gd name="T89" fmla="*/ 4 h 21"/>
              <a:gd name="T90" fmla="*/ 52 w 84"/>
              <a:gd name="T91" fmla="*/ 4 h 21"/>
              <a:gd name="T92" fmla="*/ 52 w 84"/>
              <a:gd name="T93" fmla="*/ 4 h 21"/>
              <a:gd name="T94" fmla="*/ 52 w 84"/>
              <a:gd name="T95" fmla="*/ 4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" h="21">
                <a:moveTo>
                  <a:pt x="52" y="4"/>
                </a:moveTo>
                <a:lnTo>
                  <a:pt x="49" y="2"/>
                </a:lnTo>
                <a:lnTo>
                  <a:pt x="45" y="2"/>
                </a:lnTo>
                <a:lnTo>
                  <a:pt x="42" y="2"/>
                </a:lnTo>
                <a:lnTo>
                  <a:pt x="38" y="0"/>
                </a:lnTo>
                <a:lnTo>
                  <a:pt x="33" y="0"/>
                </a:lnTo>
                <a:lnTo>
                  <a:pt x="28" y="0"/>
                </a:lnTo>
                <a:lnTo>
                  <a:pt x="24" y="0"/>
                </a:lnTo>
                <a:lnTo>
                  <a:pt x="19" y="0"/>
                </a:lnTo>
                <a:lnTo>
                  <a:pt x="14" y="0"/>
                </a:lnTo>
                <a:lnTo>
                  <a:pt x="10" y="0"/>
                </a:lnTo>
                <a:lnTo>
                  <a:pt x="5" y="0"/>
                </a:lnTo>
                <a:lnTo>
                  <a:pt x="3" y="0"/>
                </a:lnTo>
                <a:lnTo>
                  <a:pt x="0" y="2"/>
                </a:lnTo>
                <a:lnTo>
                  <a:pt x="3" y="7"/>
                </a:lnTo>
                <a:lnTo>
                  <a:pt x="5" y="9"/>
                </a:lnTo>
                <a:lnTo>
                  <a:pt x="7" y="11"/>
                </a:lnTo>
                <a:lnTo>
                  <a:pt x="12" y="11"/>
                </a:lnTo>
                <a:lnTo>
                  <a:pt x="19" y="14"/>
                </a:lnTo>
                <a:lnTo>
                  <a:pt x="21" y="16"/>
                </a:lnTo>
                <a:lnTo>
                  <a:pt x="26" y="16"/>
                </a:lnTo>
                <a:lnTo>
                  <a:pt x="28" y="16"/>
                </a:lnTo>
                <a:lnTo>
                  <a:pt x="33" y="18"/>
                </a:lnTo>
                <a:lnTo>
                  <a:pt x="35" y="18"/>
                </a:lnTo>
                <a:lnTo>
                  <a:pt x="40" y="18"/>
                </a:lnTo>
                <a:lnTo>
                  <a:pt x="45" y="18"/>
                </a:lnTo>
                <a:lnTo>
                  <a:pt x="47" y="21"/>
                </a:lnTo>
                <a:lnTo>
                  <a:pt x="52" y="21"/>
                </a:lnTo>
                <a:lnTo>
                  <a:pt x="56" y="21"/>
                </a:lnTo>
                <a:lnTo>
                  <a:pt x="59" y="21"/>
                </a:lnTo>
                <a:lnTo>
                  <a:pt x="61" y="21"/>
                </a:lnTo>
                <a:lnTo>
                  <a:pt x="66" y="21"/>
                </a:lnTo>
                <a:lnTo>
                  <a:pt x="68" y="21"/>
                </a:lnTo>
                <a:lnTo>
                  <a:pt x="73" y="21"/>
                </a:lnTo>
                <a:lnTo>
                  <a:pt x="75" y="21"/>
                </a:lnTo>
                <a:lnTo>
                  <a:pt x="80" y="21"/>
                </a:lnTo>
                <a:lnTo>
                  <a:pt x="82" y="21"/>
                </a:lnTo>
                <a:lnTo>
                  <a:pt x="84" y="21"/>
                </a:lnTo>
                <a:lnTo>
                  <a:pt x="84" y="21"/>
                </a:lnTo>
                <a:lnTo>
                  <a:pt x="82" y="16"/>
                </a:lnTo>
                <a:lnTo>
                  <a:pt x="77" y="14"/>
                </a:lnTo>
                <a:lnTo>
                  <a:pt x="73" y="9"/>
                </a:lnTo>
                <a:lnTo>
                  <a:pt x="66" y="9"/>
                </a:lnTo>
                <a:lnTo>
                  <a:pt x="61" y="7"/>
                </a:lnTo>
                <a:lnTo>
                  <a:pt x="56" y="4"/>
                </a:lnTo>
                <a:lnTo>
                  <a:pt x="52" y="4"/>
                </a:lnTo>
                <a:lnTo>
                  <a:pt x="52" y="4"/>
                </a:lnTo>
                <a:lnTo>
                  <a:pt x="52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9" name="Freeform 86"/>
          <p:cNvSpPr/>
          <p:nvPr/>
        </p:nvSpPr>
        <p:spPr bwMode="auto">
          <a:xfrm>
            <a:off x="3370263" y="1703388"/>
            <a:ext cx="273050" cy="628650"/>
          </a:xfrm>
          <a:custGeom>
            <a:avLst/>
            <a:gdLst>
              <a:gd name="T0" fmla="*/ 37 w 172"/>
              <a:gd name="T1" fmla="*/ 377 h 396"/>
              <a:gd name="T2" fmla="*/ 51 w 172"/>
              <a:gd name="T3" fmla="*/ 368 h 396"/>
              <a:gd name="T4" fmla="*/ 68 w 172"/>
              <a:gd name="T5" fmla="*/ 354 h 396"/>
              <a:gd name="T6" fmla="*/ 86 w 172"/>
              <a:gd name="T7" fmla="*/ 335 h 396"/>
              <a:gd name="T8" fmla="*/ 103 w 172"/>
              <a:gd name="T9" fmla="*/ 312 h 396"/>
              <a:gd name="T10" fmla="*/ 110 w 172"/>
              <a:gd name="T11" fmla="*/ 298 h 396"/>
              <a:gd name="T12" fmla="*/ 117 w 172"/>
              <a:gd name="T13" fmla="*/ 282 h 396"/>
              <a:gd name="T14" fmla="*/ 121 w 172"/>
              <a:gd name="T15" fmla="*/ 263 h 396"/>
              <a:gd name="T16" fmla="*/ 126 w 172"/>
              <a:gd name="T17" fmla="*/ 244 h 396"/>
              <a:gd name="T18" fmla="*/ 126 w 172"/>
              <a:gd name="T19" fmla="*/ 226 h 396"/>
              <a:gd name="T20" fmla="*/ 126 w 172"/>
              <a:gd name="T21" fmla="*/ 205 h 396"/>
              <a:gd name="T22" fmla="*/ 124 w 172"/>
              <a:gd name="T23" fmla="*/ 184 h 396"/>
              <a:gd name="T24" fmla="*/ 119 w 172"/>
              <a:gd name="T25" fmla="*/ 163 h 396"/>
              <a:gd name="T26" fmla="*/ 114 w 172"/>
              <a:gd name="T27" fmla="*/ 144 h 396"/>
              <a:gd name="T28" fmla="*/ 110 w 172"/>
              <a:gd name="T29" fmla="*/ 128 h 396"/>
              <a:gd name="T30" fmla="*/ 103 w 172"/>
              <a:gd name="T31" fmla="*/ 114 h 396"/>
              <a:gd name="T32" fmla="*/ 98 w 172"/>
              <a:gd name="T33" fmla="*/ 100 h 396"/>
              <a:gd name="T34" fmla="*/ 91 w 172"/>
              <a:gd name="T35" fmla="*/ 86 h 396"/>
              <a:gd name="T36" fmla="*/ 77 w 172"/>
              <a:gd name="T37" fmla="*/ 65 h 396"/>
              <a:gd name="T38" fmla="*/ 65 w 172"/>
              <a:gd name="T39" fmla="*/ 51 h 396"/>
              <a:gd name="T40" fmla="*/ 47 w 172"/>
              <a:gd name="T41" fmla="*/ 37 h 396"/>
              <a:gd name="T42" fmla="*/ 33 w 172"/>
              <a:gd name="T43" fmla="*/ 33 h 396"/>
              <a:gd name="T44" fmla="*/ 16 w 172"/>
              <a:gd name="T45" fmla="*/ 30 h 396"/>
              <a:gd name="T46" fmla="*/ 3 w 172"/>
              <a:gd name="T47" fmla="*/ 28 h 396"/>
              <a:gd name="T48" fmla="*/ 5 w 172"/>
              <a:gd name="T49" fmla="*/ 14 h 396"/>
              <a:gd name="T50" fmla="*/ 26 w 172"/>
              <a:gd name="T51" fmla="*/ 2 h 396"/>
              <a:gd name="T52" fmla="*/ 42 w 172"/>
              <a:gd name="T53" fmla="*/ 0 h 396"/>
              <a:gd name="T54" fmla="*/ 58 w 172"/>
              <a:gd name="T55" fmla="*/ 0 h 396"/>
              <a:gd name="T56" fmla="*/ 72 w 172"/>
              <a:gd name="T57" fmla="*/ 5 h 396"/>
              <a:gd name="T58" fmla="*/ 86 w 172"/>
              <a:gd name="T59" fmla="*/ 14 h 396"/>
              <a:gd name="T60" fmla="*/ 105 w 172"/>
              <a:gd name="T61" fmla="*/ 28 h 396"/>
              <a:gd name="T62" fmla="*/ 124 w 172"/>
              <a:gd name="T63" fmla="*/ 51 h 396"/>
              <a:gd name="T64" fmla="*/ 133 w 172"/>
              <a:gd name="T65" fmla="*/ 65 h 396"/>
              <a:gd name="T66" fmla="*/ 140 w 172"/>
              <a:gd name="T67" fmla="*/ 82 h 396"/>
              <a:gd name="T68" fmla="*/ 149 w 172"/>
              <a:gd name="T69" fmla="*/ 98 h 396"/>
              <a:gd name="T70" fmla="*/ 156 w 172"/>
              <a:gd name="T71" fmla="*/ 114 h 396"/>
              <a:gd name="T72" fmla="*/ 161 w 172"/>
              <a:gd name="T73" fmla="*/ 135 h 396"/>
              <a:gd name="T74" fmla="*/ 165 w 172"/>
              <a:gd name="T75" fmla="*/ 158 h 396"/>
              <a:gd name="T76" fmla="*/ 170 w 172"/>
              <a:gd name="T77" fmla="*/ 182 h 396"/>
              <a:gd name="T78" fmla="*/ 172 w 172"/>
              <a:gd name="T79" fmla="*/ 207 h 396"/>
              <a:gd name="T80" fmla="*/ 172 w 172"/>
              <a:gd name="T81" fmla="*/ 230 h 396"/>
              <a:gd name="T82" fmla="*/ 170 w 172"/>
              <a:gd name="T83" fmla="*/ 251 h 396"/>
              <a:gd name="T84" fmla="*/ 165 w 172"/>
              <a:gd name="T85" fmla="*/ 272 h 396"/>
              <a:gd name="T86" fmla="*/ 161 w 172"/>
              <a:gd name="T87" fmla="*/ 291 h 396"/>
              <a:gd name="T88" fmla="*/ 154 w 172"/>
              <a:gd name="T89" fmla="*/ 307 h 396"/>
              <a:gd name="T90" fmla="*/ 147 w 172"/>
              <a:gd name="T91" fmla="*/ 324 h 396"/>
              <a:gd name="T92" fmla="*/ 140 w 172"/>
              <a:gd name="T93" fmla="*/ 340 h 396"/>
              <a:gd name="T94" fmla="*/ 126 w 172"/>
              <a:gd name="T95" fmla="*/ 358 h 396"/>
              <a:gd name="T96" fmla="*/ 112 w 172"/>
              <a:gd name="T97" fmla="*/ 377 h 396"/>
              <a:gd name="T98" fmla="*/ 100 w 172"/>
              <a:gd name="T99" fmla="*/ 389 h 396"/>
              <a:gd name="T100" fmla="*/ 30 w 172"/>
              <a:gd name="T101" fmla="*/ 382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2" h="396">
                <a:moveTo>
                  <a:pt x="30" y="382"/>
                </a:moveTo>
                <a:lnTo>
                  <a:pt x="33" y="379"/>
                </a:lnTo>
                <a:lnTo>
                  <a:pt x="35" y="379"/>
                </a:lnTo>
                <a:lnTo>
                  <a:pt x="37" y="377"/>
                </a:lnTo>
                <a:lnTo>
                  <a:pt x="40" y="375"/>
                </a:lnTo>
                <a:lnTo>
                  <a:pt x="44" y="372"/>
                </a:lnTo>
                <a:lnTo>
                  <a:pt x="47" y="370"/>
                </a:lnTo>
                <a:lnTo>
                  <a:pt x="51" y="368"/>
                </a:lnTo>
                <a:lnTo>
                  <a:pt x="54" y="365"/>
                </a:lnTo>
                <a:lnTo>
                  <a:pt x="58" y="361"/>
                </a:lnTo>
                <a:lnTo>
                  <a:pt x="63" y="358"/>
                </a:lnTo>
                <a:lnTo>
                  <a:pt x="68" y="354"/>
                </a:lnTo>
                <a:lnTo>
                  <a:pt x="72" y="349"/>
                </a:lnTo>
                <a:lnTo>
                  <a:pt x="77" y="344"/>
                </a:lnTo>
                <a:lnTo>
                  <a:pt x="82" y="340"/>
                </a:lnTo>
                <a:lnTo>
                  <a:pt x="86" y="335"/>
                </a:lnTo>
                <a:lnTo>
                  <a:pt x="91" y="328"/>
                </a:lnTo>
                <a:lnTo>
                  <a:pt x="96" y="321"/>
                </a:lnTo>
                <a:lnTo>
                  <a:pt x="100" y="317"/>
                </a:lnTo>
                <a:lnTo>
                  <a:pt x="103" y="312"/>
                </a:lnTo>
                <a:lnTo>
                  <a:pt x="103" y="307"/>
                </a:lnTo>
                <a:lnTo>
                  <a:pt x="105" y="305"/>
                </a:lnTo>
                <a:lnTo>
                  <a:pt x="107" y="300"/>
                </a:lnTo>
                <a:lnTo>
                  <a:pt x="110" y="298"/>
                </a:lnTo>
                <a:lnTo>
                  <a:pt x="112" y="293"/>
                </a:lnTo>
                <a:lnTo>
                  <a:pt x="114" y="291"/>
                </a:lnTo>
                <a:lnTo>
                  <a:pt x="117" y="286"/>
                </a:lnTo>
                <a:lnTo>
                  <a:pt x="117" y="282"/>
                </a:lnTo>
                <a:lnTo>
                  <a:pt x="119" y="277"/>
                </a:lnTo>
                <a:lnTo>
                  <a:pt x="119" y="272"/>
                </a:lnTo>
                <a:lnTo>
                  <a:pt x="121" y="270"/>
                </a:lnTo>
                <a:lnTo>
                  <a:pt x="121" y="263"/>
                </a:lnTo>
                <a:lnTo>
                  <a:pt x="124" y="258"/>
                </a:lnTo>
                <a:lnTo>
                  <a:pt x="124" y="254"/>
                </a:lnTo>
                <a:lnTo>
                  <a:pt x="126" y="251"/>
                </a:lnTo>
                <a:lnTo>
                  <a:pt x="126" y="244"/>
                </a:lnTo>
                <a:lnTo>
                  <a:pt x="126" y="240"/>
                </a:lnTo>
                <a:lnTo>
                  <a:pt x="126" y="235"/>
                </a:lnTo>
                <a:lnTo>
                  <a:pt x="126" y="230"/>
                </a:lnTo>
                <a:lnTo>
                  <a:pt x="126" y="226"/>
                </a:lnTo>
                <a:lnTo>
                  <a:pt x="126" y="221"/>
                </a:lnTo>
                <a:lnTo>
                  <a:pt x="126" y="217"/>
                </a:lnTo>
                <a:lnTo>
                  <a:pt x="128" y="210"/>
                </a:lnTo>
                <a:lnTo>
                  <a:pt x="126" y="205"/>
                </a:lnTo>
                <a:lnTo>
                  <a:pt x="126" y="198"/>
                </a:lnTo>
                <a:lnTo>
                  <a:pt x="124" y="193"/>
                </a:lnTo>
                <a:lnTo>
                  <a:pt x="124" y="189"/>
                </a:lnTo>
                <a:lnTo>
                  <a:pt x="124" y="184"/>
                </a:lnTo>
                <a:lnTo>
                  <a:pt x="121" y="177"/>
                </a:lnTo>
                <a:lnTo>
                  <a:pt x="121" y="172"/>
                </a:lnTo>
                <a:lnTo>
                  <a:pt x="121" y="168"/>
                </a:lnTo>
                <a:lnTo>
                  <a:pt x="119" y="163"/>
                </a:lnTo>
                <a:lnTo>
                  <a:pt x="119" y="158"/>
                </a:lnTo>
                <a:lnTo>
                  <a:pt x="117" y="154"/>
                </a:lnTo>
                <a:lnTo>
                  <a:pt x="117" y="149"/>
                </a:lnTo>
                <a:lnTo>
                  <a:pt x="114" y="144"/>
                </a:lnTo>
                <a:lnTo>
                  <a:pt x="114" y="140"/>
                </a:lnTo>
                <a:lnTo>
                  <a:pt x="112" y="137"/>
                </a:lnTo>
                <a:lnTo>
                  <a:pt x="112" y="133"/>
                </a:lnTo>
                <a:lnTo>
                  <a:pt x="110" y="128"/>
                </a:lnTo>
                <a:lnTo>
                  <a:pt x="110" y="126"/>
                </a:lnTo>
                <a:lnTo>
                  <a:pt x="107" y="121"/>
                </a:lnTo>
                <a:lnTo>
                  <a:pt x="105" y="116"/>
                </a:lnTo>
                <a:lnTo>
                  <a:pt x="103" y="114"/>
                </a:lnTo>
                <a:lnTo>
                  <a:pt x="103" y="109"/>
                </a:lnTo>
                <a:lnTo>
                  <a:pt x="100" y="107"/>
                </a:lnTo>
                <a:lnTo>
                  <a:pt x="100" y="105"/>
                </a:lnTo>
                <a:lnTo>
                  <a:pt x="98" y="100"/>
                </a:lnTo>
                <a:lnTo>
                  <a:pt x="96" y="96"/>
                </a:lnTo>
                <a:lnTo>
                  <a:pt x="96" y="93"/>
                </a:lnTo>
                <a:lnTo>
                  <a:pt x="93" y="91"/>
                </a:lnTo>
                <a:lnTo>
                  <a:pt x="91" y="86"/>
                </a:lnTo>
                <a:lnTo>
                  <a:pt x="86" y="82"/>
                </a:lnTo>
                <a:lnTo>
                  <a:pt x="84" y="75"/>
                </a:lnTo>
                <a:lnTo>
                  <a:pt x="79" y="70"/>
                </a:lnTo>
                <a:lnTo>
                  <a:pt x="77" y="65"/>
                </a:lnTo>
                <a:lnTo>
                  <a:pt x="75" y="63"/>
                </a:lnTo>
                <a:lnTo>
                  <a:pt x="70" y="58"/>
                </a:lnTo>
                <a:lnTo>
                  <a:pt x="68" y="54"/>
                </a:lnTo>
                <a:lnTo>
                  <a:pt x="65" y="51"/>
                </a:lnTo>
                <a:lnTo>
                  <a:pt x="63" y="49"/>
                </a:lnTo>
                <a:lnTo>
                  <a:pt x="56" y="44"/>
                </a:lnTo>
                <a:lnTo>
                  <a:pt x="51" y="40"/>
                </a:lnTo>
                <a:lnTo>
                  <a:pt x="47" y="37"/>
                </a:lnTo>
                <a:lnTo>
                  <a:pt x="44" y="35"/>
                </a:lnTo>
                <a:lnTo>
                  <a:pt x="42" y="35"/>
                </a:lnTo>
                <a:lnTo>
                  <a:pt x="37" y="33"/>
                </a:lnTo>
                <a:lnTo>
                  <a:pt x="33" y="33"/>
                </a:lnTo>
                <a:lnTo>
                  <a:pt x="30" y="33"/>
                </a:lnTo>
                <a:lnTo>
                  <a:pt x="23" y="30"/>
                </a:lnTo>
                <a:lnTo>
                  <a:pt x="21" y="30"/>
                </a:lnTo>
                <a:lnTo>
                  <a:pt x="16" y="30"/>
                </a:lnTo>
                <a:lnTo>
                  <a:pt x="12" y="30"/>
                </a:lnTo>
                <a:lnTo>
                  <a:pt x="7" y="30"/>
                </a:lnTo>
                <a:lnTo>
                  <a:pt x="5" y="28"/>
                </a:lnTo>
                <a:lnTo>
                  <a:pt x="3" y="28"/>
                </a:lnTo>
                <a:lnTo>
                  <a:pt x="0" y="28"/>
                </a:lnTo>
                <a:lnTo>
                  <a:pt x="0" y="23"/>
                </a:lnTo>
                <a:lnTo>
                  <a:pt x="3" y="21"/>
                </a:lnTo>
                <a:lnTo>
                  <a:pt x="5" y="14"/>
                </a:lnTo>
                <a:lnTo>
                  <a:pt x="12" y="9"/>
                </a:lnTo>
                <a:lnTo>
                  <a:pt x="16" y="5"/>
                </a:lnTo>
                <a:lnTo>
                  <a:pt x="23" y="2"/>
                </a:lnTo>
                <a:lnTo>
                  <a:pt x="26" y="2"/>
                </a:lnTo>
                <a:lnTo>
                  <a:pt x="30" y="0"/>
                </a:lnTo>
                <a:lnTo>
                  <a:pt x="33" y="0"/>
                </a:lnTo>
                <a:lnTo>
                  <a:pt x="37" y="0"/>
                </a:lnTo>
                <a:lnTo>
                  <a:pt x="42" y="0"/>
                </a:lnTo>
                <a:lnTo>
                  <a:pt x="47" y="0"/>
                </a:lnTo>
                <a:lnTo>
                  <a:pt x="51" y="0"/>
                </a:lnTo>
                <a:lnTo>
                  <a:pt x="56" y="0"/>
                </a:lnTo>
                <a:lnTo>
                  <a:pt x="58" y="0"/>
                </a:lnTo>
                <a:lnTo>
                  <a:pt x="61" y="0"/>
                </a:lnTo>
                <a:lnTo>
                  <a:pt x="65" y="2"/>
                </a:lnTo>
                <a:lnTo>
                  <a:pt x="68" y="2"/>
                </a:lnTo>
                <a:lnTo>
                  <a:pt x="72" y="5"/>
                </a:lnTo>
                <a:lnTo>
                  <a:pt x="75" y="7"/>
                </a:lnTo>
                <a:lnTo>
                  <a:pt x="79" y="9"/>
                </a:lnTo>
                <a:lnTo>
                  <a:pt x="84" y="12"/>
                </a:lnTo>
                <a:lnTo>
                  <a:pt x="86" y="14"/>
                </a:lnTo>
                <a:lnTo>
                  <a:pt x="91" y="19"/>
                </a:lnTo>
                <a:lnTo>
                  <a:pt x="96" y="21"/>
                </a:lnTo>
                <a:lnTo>
                  <a:pt x="100" y="26"/>
                </a:lnTo>
                <a:lnTo>
                  <a:pt x="105" y="28"/>
                </a:lnTo>
                <a:lnTo>
                  <a:pt x="110" y="35"/>
                </a:lnTo>
                <a:lnTo>
                  <a:pt x="114" y="40"/>
                </a:lnTo>
                <a:lnTo>
                  <a:pt x="119" y="44"/>
                </a:lnTo>
                <a:lnTo>
                  <a:pt x="124" y="51"/>
                </a:lnTo>
                <a:lnTo>
                  <a:pt x="126" y="56"/>
                </a:lnTo>
                <a:lnTo>
                  <a:pt x="128" y="58"/>
                </a:lnTo>
                <a:lnTo>
                  <a:pt x="131" y="63"/>
                </a:lnTo>
                <a:lnTo>
                  <a:pt x="133" y="65"/>
                </a:lnTo>
                <a:lnTo>
                  <a:pt x="135" y="70"/>
                </a:lnTo>
                <a:lnTo>
                  <a:pt x="137" y="72"/>
                </a:lnTo>
                <a:lnTo>
                  <a:pt x="140" y="77"/>
                </a:lnTo>
                <a:lnTo>
                  <a:pt x="140" y="82"/>
                </a:lnTo>
                <a:lnTo>
                  <a:pt x="142" y="84"/>
                </a:lnTo>
                <a:lnTo>
                  <a:pt x="144" y="89"/>
                </a:lnTo>
                <a:lnTo>
                  <a:pt x="147" y="93"/>
                </a:lnTo>
                <a:lnTo>
                  <a:pt x="149" y="98"/>
                </a:lnTo>
                <a:lnTo>
                  <a:pt x="151" y="103"/>
                </a:lnTo>
                <a:lnTo>
                  <a:pt x="151" y="107"/>
                </a:lnTo>
                <a:lnTo>
                  <a:pt x="154" y="112"/>
                </a:lnTo>
                <a:lnTo>
                  <a:pt x="156" y="114"/>
                </a:lnTo>
                <a:lnTo>
                  <a:pt x="156" y="121"/>
                </a:lnTo>
                <a:lnTo>
                  <a:pt x="158" y="126"/>
                </a:lnTo>
                <a:lnTo>
                  <a:pt x="161" y="130"/>
                </a:lnTo>
                <a:lnTo>
                  <a:pt x="161" y="135"/>
                </a:lnTo>
                <a:lnTo>
                  <a:pt x="163" y="142"/>
                </a:lnTo>
                <a:lnTo>
                  <a:pt x="163" y="147"/>
                </a:lnTo>
                <a:lnTo>
                  <a:pt x="165" y="151"/>
                </a:lnTo>
                <a:lnTo>
                  <a:pt x="165" y="158"/>
                </a:lnTo>
                <a:lnTo>
                  <a:pt x="168" y="163"/>
                </a:lnTo>
                <a:lnTo>
                  <a:pt x="168" y="168"/>
                </a:lnTo>
                <a:lnTo>
                  <a:pt x="170" y="175"/>
                </a:lnTo>
                <a:lnTo>
                  <a:pt x="170" y="182"/>
                </a:lnTo>
                <a:lnTo>
                  <a:pt x="172" y="189"/>
                </a:lnTo>
                <a:lnTo>
                  <a:pt x="172" y="193"/>
                </a:lnTo>
                <a:lnTo>
                  <a:pt x="172" y="200"/>
                </a:lnTo>
                <a:lnTo>
                  <a:pt x="172" y="207"/>
                </a:lnTo>
                <a:lnTo>
                  <a:pt x="172" y="212"/>
                </a:lnTo>
                <a:lnTo>
                  <a:pt x="172" y="219"/>
                </a:lnTo>
                <a:lnTo>
                  <a:pt x="172" y="223"/>
                </a:lnTo>
                <a:lnTo>
                  <a:pt x="172" y="230"/>
                </a:lnTo>
                <a:lnTo>
                  <a:pt x="172" y="235"/>
                </a:lnTo>
                <a:lnTo>
                  <a:pt x="170" y="240"/>
                </a:lnTo>
                <a:lnTo>
                  <a:pt x="170" y="247"/>
                </a:lnTo>
                <a:lnTo>
                  <a:pt x="170" y="251"/>
                </a:lnTo>
                <a:lnTo>
                  <a:pt x="170" y="256"/>
                </a:lnTo>
                <a:lnTo>
                  <a:pt x="168" y="261"/>
                </a:lnTo>
                <a:lnTo>
                  <a:pt x="168" y="268"/>
                </a:lnTo>
                <a:lnTo>
                  <a:pt x="165" y="272"/>
                </a:lnTo>
                <a:lnTo>
                  <a:pt x="165" y="277"/>
                </a:lnTo>
                <a:lnTo>
                  <a:pt x="163" y="282"/>
                </a:lnTo>
                <a:lnTo>
                  <a:pt x="161" y="286"/>
                </a:lnTo>
                <a:lnTo>
                  <a:pt x="161" y="291"/>
                </a:lnTo>
                <a:lnTo>
                  <a:pt x="158" y="296"/>
                </a:lnTo>
                <a:lnTo>
                  <a:pt x="156" y="300"/>
                </a:lnTo>
                <a:lnTo>
                  <a:pt x="156" y="303"/>
                </a:lnTo>
                <a:lnTo>
                  <a:pt x="154" y="307"/>
                </a:lnTo>
                <a:lnTo>
                  <a:pt x="151" y="312"/>
                </a:lnTo>
                <a:lnTo>
                  <a:pt x="149" y="317"/>
                </a:lnTo>
                <a:lnTo>
                  <a:pt x="149" y="319"/>
                </a:lnTo>
                <a:lnTo>
                  <a:pt x="147" y="324"/>
                </a:lnTo>
                <a:lnTo>
                  <a:pt x="144" y="328"/>
                </a:lnTo>
                <a:lnTo>
                  <a:pt x="142" y="331"/>
                </a:lnTo>
                <a:lnTo>
                  <a:pt x="142" y="335"/>
                </a:lnTo>
                <a:lnTo>
                  <a:pt x="140" y="340"/>
                </a:lnTo>
                <a:lnTo>
                  <a:pt x="137" y="342"/>
                </a:lnTo>
                <a:lnTo>
                  <a:pt x="133" y="349"/>
                </a:lnTo>
                <a:lnTo>
                  <a:pt x="131" y="354"/>
                </a:lnTo>
                <a:lnTo>
                  <a:pt x="126" y="358"/>
                </a:lnTo>
                <a:lnTo>
                  <a:pt x="121" y="365"/>
                </a:lnTo>
                <a:lnTo>
                  <a:pt x="119" y="370"/>
                </a:lnTo>
                <a:lnTo>
                  <a:pt x="114" y="375"/>
                </a:lnTo>
                <a:lnTo>
                  <a:pt x="112" y="377"/>
                </a:lnTo>
                <a:lnTo>
                  <a:pt x="107" y="382"/>
                </a:lnTo>
                <a:lnTo>
                  <a:pt x="105" y="384"/>
                </a:lnTo>
                <a:lnTo>
                  <a:pt x="100" y="386"/>
                </a:lnTo>
                <a:lnTo>
                  <a:pt x="100" y="389"/>
                </a:lnTo>
                <a:lnTo>
                  <a:pt x="98" y="391"/>
                </a:lnTo>
                <a:lnTo>
                  <a:pt x="96" y="393"/>
                </a:lnTo>
                <a:lnTo>
                  <a:pt x="93" y="396"/>
                </a:lnTo>
                <a:lnTo>
                  <a:pt x="30" y="382"/>
                </a:lnTo>
                <a:lnTo>
                  <a:pt x="30" y="3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00" name="Freeform 87"/>
          <p:cNvSpPr/>
          <p:nvPr/>
        </p:nvSpPr>
        <p:spPr bwMode="auto">
          <a:xfrm>
            <a:off x="2919413" y="1839913"/>
            <a:ext cx="196850" cy="520700"/>
          </a:xfrm>
          <a:custGeom>
            <a:avLst/>
            <a:gdLst>
              <a:gd name="T0" fmla="*/ 117 w 124"/>
              <a:gd name="T1" fmla="*/ 310 h 328"/>
              <a:gd name="T2" fmla="*/ 100 w 124"/>
              <a:gd name="T3" fmla="*/ 310 h 328"/>
              <a:gd name="T4" fmla="*/ 86 w 124"/>
              <a:gd name="T5" fmla="*/ 298 h 328"/>
              <a:gd name="T6" fmla="*/ 79 w 124"/>
              <a:gd name="T7" fmla="*/ 284 h 328"/>
              <a:gd name="T8" fmla="*/ 75 w 124"/>
              <a:gd name="T9" fmla="*/ 270 h 328"/>
              <a:gd name="T10" fmla="*/ 75 w 124"/>
              <a:gd name="T11" fmla="*/ 254 h 328"/>
              <a:gd name="T12" fmla="*/ 75 w 124"/>
              <a:gd name="T13" fmla="*/ 242 h 328"/>
              <a:gd name="T14" fmla="*/ 75 w 124"/>
              <a:gd name="T15" fmla="*/ 235 h 328"/>
              <a:gd name="T16" fmla="*/ 70 w 124"/>
              <a:gd name="T17" fmla="*/ 238 h 328"/>
              <a:gd name="T18" fmla="*/ 56 w 124"/>
              <a:gd name="T19" fmla="*/ 238 h 328"/>
              <a:gd name="T20" fmla="*/ 49 w 124"/>
              <a:gd name="T21" fmla="*/ 228 h 328"/>
              <a:gd name="T22" fmla="*/ 40 w 124"/>
              <a:gd name="T23" fmla="*/ 217 h 328"/>
              <a:gd name="T24" fmla="*/ 37 w 124"/>
              <a:gd name="T25" fmla="*/ 205 h 328"/>
              <a:gd name="T26" fmla="*/ 35 w 124"/>
              <a:gd name="T27" fmla="*/ 189 h 328"/>
              <a:gd name="T28" fmla="*/ 35 w 124"/>
              <a:gd name="T29" fmla="*/ 170 h 328"/>
              <a:gd name="T30" fmla="*/ 37 w 124"/>
              <a:gd name="T31" fmla="*/ 156 h 328"/>
              <a:gd name="T32" fmla="*/ 40 w 124"/>
              <a:gd name="T33" fmla="*/ 147 h 328"/>
              <a:gd name="T34" fmla="*/ 44 w 124"/>
              <a:gd name="T35" fmla="*/ 128 h 328"/>
              <a:gd name="T36" fmla="*/ 51 w 124"/>
              <a:gd name="T37" fmla="*/ 110 h 328"/>
              <a:gd name="T38" fmla="*/ 58 w 124"/>
              <a:gd name="T39" fmla="*/ 91 h 328"/>
              <a:gd name="T40" fmla="*/ 65 w 124"/>
              <a:gd name="T41" fmla="*/ 77 h 328"/>
              <a:gd name="T42" fmla="*/ 72 w 124"/>
              <a:gd name="T43" fmla="*/ 61 h 328"/>
              <a:gd name="T44" fmla="*/ 79 w 124"/>
              <a:gd name="T45" fmla="*/ 51 h 328"/>
              <a:gd name="T46" fmla="*/ 93 w 124"/>
              <a:gd name="T47" fmla="*/ 37 h 328"/>
              <a:gd name="T48" fmla="*/ 105 w 124"/>
              <a:gd name="T49" fmla="*/ 28 h 328"/>
              <a:gd name="T50" fmla="*/ 114 w 124"/>
              <a:gd name="T51" fmla="*/ 19 h 328"/>
              <a:gd name="T52" fmla="*/ 124 w 124"/>
              <a:gd name="T53" fmla="*/ 10 h 328"/>
              <a:gd name="T54" fmla="*/ 119 w 124"/>
              <a:gd name="T55" fmla="*/ 3 h 328"/>
              <a:gd name="T56" fmla="*/ 110 w 124"/>
              <a:gd name="T57" fmla="*/ 0 h 328"/>
              <a:gd name="T58" fmla="*/ 98 w 124"/>
              <a:gd name="T59" fmla="*/ 3 h 328"/>
              <a:gd name="T60" fmla="*/ 84 w 124"/>
              <a:gd name="T61" fmla="*/ 5 h 328"/>
              <a:gd name="T62" fmla="*/ 72 w 124"/>
              <a:gd name="T63" fmla="*/ 12 h 328"/>
              <a:gd name="T64" fmla="*/ 58 w 124"/>
              <a:gd name="T65" fmla="*/ 23 h 328"/>
              <a:gd name="T66" fmla="*/ 49 w 124"/>
              <a:gd name="T67" fmla="*/ 30 h 328"/>
              <a:gd name="T68" fmla="*/ 42 w 124"/>
              <a:gd name="T69" fmla="*/ 42 h 328"/>
              <a:gd name="T70" fmla="*/ 33 w 124"/>
              <a:gd name="T71" fmla="*/ 58 h 328"/>
              <a:gd name="T72" fmla="*/ 26 w 124"/>
              <a:gd name="T73" fmla="*/ 75 h 328"/>
              <a:gd name="T74" fmla="*/ 19 w 124"/>
              <a:gd name="T75" fmla="*/ 91 h 328"/>
              <a:gd name="T76" fmla="*/ 17 w 124"/>
              <a:gd name="T77" fmla="*/ 100 h 328"/>
              <a:gd name="T78" fmla="*/ 12 w 124"/>
              <a:gd name="T79" fmla="*/ 110 h 328"/>
              <a:gd name="T80" fmla="*/ 10 w 124"/>
              <a:gd name="T81" fmla="*/ 121 h 328"/>
              <a:gd name="T82" fmla="*/ 7 w 124"/>
              <a:gd name="T83" fmla="*/ 131 h 328"/>
              <a:gd name="T84" fmla="*/ 5 w 124"/>
              <a:gd name="T85" fmla="*/ 140 h 328"/>
              <a:gd name="T86" fmla="*/ 3 w 124"/>
              <a:gd name="T87" fmla="*/ 151 h 328"/>
              <a:gd name="T88" fmla="*/ 0 w 124"/>
              <a:gd name="T89" fmla="*/ 165 h 328"/>
              <a:gd name="T90" fmla="*/ 0 w 124"/>
              <a:gd name="T91" fmla="*/ 184 h 328"/>
              <a:gd name="T92" fmla="*/ 0 w 124"/>
              <a:gd name="T93" fmla="*/ 200 h 328"/>
              <a:gd name="T94" fmla="*/ 3 w 124"/>
              <a:gd name="T95" fmla="*/ 212 h 328"/>
              <a:gd name="T96" fmla="*/ 5 w 124"/>
              <a:gd name="T97" fmla="*/ 224 h 328"/>
              <a:gd name="T98" fmla="*/ 12 w 124"/>
              <a:gd name="T99" fmla="*/ 235 h 328"/>
              <a:gd name="T100" fmla="*/ 21 w 124"/>
              <a:gd name="T101" fmla="*/ 249 h 328"/>
              <a:gd name="T102" fmla="*/ 37 w 124"/>
              <a:gd name="T103" fmla="*/ 258 h 328"/>
              <a:gd name="T104" fmla="*/ 37 w 124"/>
              <a:gd name="T105" fmla="*/ 261 h 328"/>
              <a:gd name="T106" fmla="*/ 37 w 124"/>
              <a:gd name="T107" fmla="*/ 270 h 328"/>
              <a:gd name="T108" fmla="*/ 37 w 124"/>
              <a:gd name="T109" fmla="*/ 279 h 328"/>
              <a:gd name="T110" fmla="*/ 37 w 124"/>
              <a:gd name="T111" fmla="*/ 291 h 328"/>
              <a:gd name="T112" fmla="*/ 42 w 124"/>
              <a:gd name="T113" fmla="*/ 303 h 328"/>
              <a:gd name="T114" fmla="*/ 51 w 124"/>
              <a:gd name="T115" fmla="*/ 312 h 328"/>
              <a:gd name="T116" fmla="*/ 61 w 124"/>
              <a:gd name="T117" fmla="*/ 319 h 328"/>
              <a:gd name="T118" fmla="*/ 72 w 124"/>
              <a:gd name="T119" fmla="*/ 326 h 328"/>
              <a:gd name="T120" fmla="*/ 84 w 124"/>
              <a:gd name="T121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4" h="328">
                <a:moveTo>
                  <a:pt x="121" y="310"/>
                </a:moveTo>
                <a:lnTo>
                  <a:pt x="119" y="310"/>
                </a:lnTo>
                <a:lnTo>
                  <a:pt x="117" y="310"/>
                </a:lnTo>
                <a:lnTo>
                  <a:pt x="112" y="310"/>
                </a:lnTo>
                <a:lnTo>
                  <a:pt x="107" y="310"/>
                </a:lnTo>
                <a:lnTo>
                  <a:pt x="100" y="310"/>
                </a:lnTo>
                <a:lnTo>
                  <a:pt x="96" y="307"/>
                </a:lnTo>
                <a:lnTo>
                  <a:pt x="89" y="303"/>
                </a:lnTo>
                <a:lnTo>
                  <a:pt x="86" y="298"/>
                </a:lnTo>
                <a:lnTo>
                  <a:pt x="82" y="293"/>
                </a:lnTo>
                <a:lnTo>
                  <a:pt x="79" y="289"/>
                </a:lnTo>
                <a:lnTo>
                  <a:pt x="79" y="284"/>
                </a:lnTo>
                <a:lnTo>
                  <a:pt x="77" y="279"/>
                </a:lnTo>
                <a:lnTo>
                  <a:pt x="75" y="275"/>
                </a:lnTo>
                <a:lnTo>
                  <a:pt x="75" y="270"/>
                </a:lnTo>
                <a:lnTo>
                  <a:pt x="75" y="265"/>
                </a:lnTo>
                <a:lnTo>
                  <a:pt x="75" y="261"/>
                </a:lnTo>
                <a:lnTo>
                  <a:pt x="75" y="254"/>
                </a:lnTo>
                <a:lnTo>
                  <a:pt x="75" y="252"/>
                </a:lnTo>
                <a:lnTo>
                  <a:pt x="75" y="245"/>
                </a:lnTo>
                <a:lnTo>
                  <a:pt x="75" y="242"/>
                </a:lnTo>
                <a:lnTo>
                  <a:pt x="75" y="240"/>
                </a:lnTo>
                <a:lnTo>
                  <a:pt x="75" y="238"/>
                </a:lnTo>
                <a:lnTo>
                  <a:pt x="75" y="235"/>
                </a:lnTo>
                <a:lnTo>
                  <a:pt x="75" y="235"/>
                </a:lnTo>
                <a:lnTo>
                  <a:pt x="72" y="235"/>
                </a:lnTo>
                <a:lnTo>
                  <a:pt x="70" y="238"/>
                </a:lnTo>
                <a:lnTo>
                  <a:pt x="65" y="238"/>
                </a:lnTo>
                <a:lnTo>
                  <a:pt x="61" y="238"/>
                </a:lnTo>
                <a:lnTo>
                  <a:pt x="56" y="238"/>
                </a:lnTo>
                <a:lnTo>
                  <a:pt x="54" y="235"/>
                </a:lnTo>
                <a:lnTo>
                  <a:pt x="51" y="233"/>
                </a:lnTo>
                <a:lnTo>
                  <a:pt x="49" y="228"/>
                </a:lnTo>
                <a:lnTo>
                  <a:pt x="44" y="224"/>
                </a:lnTo>
                <a:lnTo>
                  <a:pt x="42" y="219"/>
                </a:lnTo>
                <a:lnTo>
                  <a:pt x="40" y="217"/>
                </a:lnTo>
                <a:lnTo>
                  <a:pt x="40" y="212"/>
                </a:lnTo>
                <a:lnTo>
                  <a:pt x="40" y="207"/>
                </a:lnTo>
                <a:lnTo>
                  <a:pt x="37" y="205"/>
                </a:lnTo>
                <a:lnTo>
                  <a:pt x="37" y="200"/>
                </a:lnTo>
                <a:lnTo>
                  <a:pt x="37" y="193"/>
                </a:lnTo>
                <a:lnTo>
                  <a:pt x="35" y="189"/>
                </a:lnTo>
                <a:lnTo>
                  <a:pt x="35" y="184"/>
                </a:lnTo>
                <a:lnTo>
                  <a:pt x="35" y="177"/>
                </a:lnTo>
                <a:lnTo>
                  <a:pt x="35" y="170"/>
                </a:lnTo>
                <a:lnTo>
                  <a:pt x="37" y="165"/>
                </a:lnTo>
                <a:lnTo>
                  <a:pt x="37" y="158"/>
                </a:lnTo>
                <a:lnTo>
                  <a:pt x="37" y="156"/>
                </a:lnTo>
                <a:lnTo>
                  <a:pt x="37" y="154"/>
                </a:lnTo>
                <a:lnTo>
                  <a:pt x="37" y="149"/>
                </a:lnTo>
                <a:lnTo>
                  <a:pt x="40" y="147"/>
                </a:lnTo>
                <a:lnTo>
                  <a:pt x="40" y="140"/>
                </a:lnTo>
                <a:lnTo>
                  <a:pt x="42" y="135"/>
                </a:lnTo>
                <a:lnTo>
                  <a:pt x="44" y="128"/>
                </a:lnTo>
                <a:lnTo>
                  <a:pt x="47" y="121"/>
                </a:lnTo>
                <a:lnTo>
                  <a:pt x="49" y="114"/>
                </a:lnTo>
                <a:lnTo>
                  <a:pt x="51" y="110"/>
                </a:lnTo>
                <a:lnTo>
                  <a:pt x="54" y="103"/>
                </a:lnTo>
                <a:lnTo>
                  <a:pt x="56" y="98"/>
                </a:lnTo>
                <a:lnTo>
                  <a:pt x="58" y="91"/>
                </a:lnTo>
                <a:lnTo>
                  <a:pt x="61" y="86"/>
                </a:lnTo>
                <a:lnTo>
                  <a:pt x="63" y="82"/>
                </a:lnTo>
                <a:lnTo>
                  <a:pt x="65" y="77"/>
                </a:lnTo>
                <a:lnTo>
                  <a:pt x="68" y="70"/>
                </a:lnTo>
                <a:lnTo>
                  <a:pt x="70" y="68"/>
                </a:lnTo>
                <a:lnTo>
                  <a:pt x="72" y="61"/>
                </a:lnTo>
                <a:lnTo>
                  <a:pt x="75" y="58"/>
                </a:lnTo>
                <a:lnTo>
                  <a:pt x="77" y="54"/>
                </a:lnTo>
                <a:lnTo>
                  <a:pt x="79" y="51"/>
                </a:lnTo>
                <a:lnTo>
                  <a:pt x="84" y="44"/>
                </a:lnTo>
                <a:lnTo>
                  <a:pt x="91" y="42"/>
                </a:lnTo>
                <a:lnTo>
                  <a:pt x="93" y="37"/>
                </a:lnTo>
                <a:lnTo>
                  <a:pt x="98" y="35"/>
                </a:lnTo>
                <a:lnTo>
                  <a:pt x="100" y="30"/>
                </a:lnTo>
                <a:lnTo>
                  <a:pt x="105" y="28"/>
                </a:lnTo>
                <a:lnTo>
                  <a:pt x="107" y="26"/>
                </a:lnTo>
                <a:lnTo>
                  <a:pt x="112" y="23"/>
                </a:lnTo>
                <a:lnTo>
                  <a:pt x="114" y="19"/>
                </a:lnTo>
                <a:lnTo>
                  <a:pt x="119" y="19"/>
                </a:lnTo>
                <a:lnTo>
                  <a:pt x="121" y="12"/>
                </a:lnTo>
                <a:lnTo>
                  <a:pt x="124" y="10"/>
                </a:lnTo>
                <a:lnTo>
                  <a:pt x="124" y="5"/>
                </a:lnTo>
                <a:lnTo>
                  <a:pt x="121" y="3"/>
                </a:lnTo>
                <a:lnTo>
                  <a:pt x="119" y="3"/>
                </a:lnTo>
                <a:lnTo>
                  <a:pt x="117" y="0"/>
                </a:lnTo>
                <a:lnTo>
                  <a:pt x="112" y="0"/>
                </a:lnTo>
                <a:lnTo>
                  <a:pt x="110" y="0"/>
                </a:lnTo>
                <a:lnTo>
                  <a:pt x="105" y="0"/>
                </a:lnTo>
                <a:lnTo>
                  <a:pt x="100" y="0"/>
                </a:lnTo>
                <a:lnTo>
                  <a:pt x="98" y="3"/>
                </a:lnTo>
                <a:lnTo>
                  <a:pt x="93" y="3"/>
                </a:lnTo>
                <a:lnTo>
                  <a:pt x="89" y="5"/>
                </a:lnTo>
                <a:lnTo>
                  <a:pt x="84" y="5"/>
                </a:lnTo>
                <a:lnTo>
                  <a:pt x="82" y="7"/>
                </a:lnTo>
                <a:lnTo>
                  <a:pt x="77" y="10"/>
                </a:lnTo>
                <a:lnTo>
                  <a:pt x="72" y="12"/>
                </a:lnTo>
                <a:lnTo>
                  <a:pt x="68" y="17"/>
                </a:lnTo>
                <a:lnTo>
                  <a:pt x="63" y="19"/>
                </a:lnTo>
                <a:lnTo>
                  <a:pt x="58" y="23"/>
                </a:lnTo>
                <a:lnTo>
                  <a:pt x="56" y="26"/>
                </a:lnTo>
                <a:lnTo>
                  <a:pt x="54" y="28"/>
                </a:lnTo>
                <a:lnTo>
                  <a:pt x="49" y="30"/>
                </a:lnTo>
                <a:lnTo>
                  <a:pt x="47" y="35"/>
                </a:lnTo>
                <a:lnTo>
                  <a:pt x="44" y="37"/>
                </a:lnTo>
                <a:lnTo>
                  <a:pt x="42" y="42"/>
                </a:lnTo>
                <a:lnTo>
                  <a:pt x="40" y="49"/>
                </a:lnTo>
                <a:lnTo>
                  <a:pt x="37" y="54"/>
                </a:lnTo>
                <a:lnTo>
                  <a:pt x="33" y="58"/>
                </a:lnTo>
                <a:lnTo>
                  <a:pt x="31" y="63"/>
                </a:lnTo>
                <a:lnTo>
                  <a:pt x="28" y="70"/>
                </a:lnTo>
                <a:lnTo>
                  <a:pt x="26" y="75"/>
                </a:lnTo>
                <a:lnTo>
                  <a:pt x="24" y="82"/>
                </a:lnTo>
                <a:lnTo>
                  <a:pt x="21" y="89"/>
                </a:lnTo>
                <a:lnTo>
                  <a:pt x="19" y="91"/>
                </a:lnTo>
                <a:lnTo>
                  <a:pt x="19" y="93"/>
                </a:lnTo>
                <a:lnTo>
                  <a:pt x="17" y="98"/>
                </a:lnTo>
                <a:lnTo>
                  <a:pt x="17" y="100"/>
                </a:lnTo>
                <a:lnTo>
                  <a:pt x="14" y="105"/>
                </a:lnTo>
                <a:lnTo>
                  <a:pt x="14" y="107"/>
                </a:lnTo>
                <a:lnTo>
                  <a:pt x="12" y="110"/>
                </a:lnTo>
                <a:lnTo>
                  <a:pt x="12" y="114"/>
                </a:lnTo>
                <a:lnTo>
                  <a:pt x="10" y="117"/>
                </a:lnTo>
                <a:lnTo>
                  <a:pt x="10" y="121"/>
                </a:lnTo>
                <a:lnTo>
                  <a:pt x="7" y="124"/>
                </a:lnTo>
                <a:lnTo>
                  <a:pt x="7" y="128"/>
                </a:lnTo>
                <a:lnTo>
                  <a:pt x="7" y="131"/>
                </a:lnTo>
                <a:lnTo>
                  <a:pt x="5" y="135"/>
                </a:lnTo>
                <a:lnTo>
                  <a:pt x="5" y="137"/>
                </a:lnTo>
                <a:lnTo>
                  <a:pt x="5" y="140"/>
                </a:lnTo>
                <a:lnTo>
                  <a:pt x="3" y="144"/>
                </a:lnTo>
                <a:lnTo>
                  <a:pt x="3" y="147"/>
                </a:lnTo>
                <a:lnTo>
                  <a:pt x="3" y="151"/>
                </a:lnTo>
                <a:lnTo>
                  <a:pt x="3" y="154"/>
                </a:lnTo>
                <a:lnTo>
                  <a:pt x="0" y="161"/>
                </a:lnTo>
                <a:lnTo>
                  <a:pt x="0" y="165"/>
                </a:lnTo>
                <a:lnTo>
                  <a:pt x="0" y="172"/>
                </a:lnTo>
                <a:lnTo>
                  <a:pt x="0" y="179"/>
                </a:lnTo>
                <a:lnTo>
                  <a:pt x="0" y="184"/>
                </a:lnTo>
                <a:lnTo>
                  <a:pt x="0" y="189"/>
                </a:lnTo>
                <a:lnTo>
                  <a:pt x="0" y="196"/>
                </a:lnTo>
                <a:lnTo>
                  <a:pt x="0" y="200"/>
                </a:lnTo>
                <a:lnTo>
                  <a:pt x="0" y="205"/>
                </a:lnTo>
                <a:lnTo>
                  <a:pt x="3" y="207"/>
                </a:lnTo>
                <a:lnTo>
                  <a:pt x="3" y="212"/>
                </a:lnTo>
                <a:lnTo>
                  <a:pt x="5" y="217"/>
                </a:lnTo>
                <a:lnTo>
                  <a:pt x="5" y="219"/>
                </a:lnTo>
                <a:lnTo>
                  <a:pt x="5" y="224"/>
                </a:lnTo>
                <a:lnTo>
                  <a:pt x="7" y="226"/>
                </a:lnTo>
                <a:lnTo>
                  <a:pt x="10" y="231"/>
                </a:lnTo>
                <a:lnTo>
                  <a:pt x="12" y="235"/>
                </a:lnTo>
                <a:lnTo>
                  <a:pt x="14" y="240"/>
                </a:lnTo>
                <a:lnTo>
                  <a:pt x="19" y="245"/>
                </a:lnTo>
                <a:lnTo>
                  <a:pt x="21" y="249"/>
                </a:lnTo>
                <a:lnTo>
                  <a:pt x="28" y="254"/>
                </a:lnTo>
                <a:lnTo>
                  <a:pt x="33" y="256"/>
                </a:lnTo>
                <a:lnTo>
                  <a:pt x="37" y="258"/>
                </a:lnTo>
                <a:lnTo>
                  <a:pt x="37" y="258"/>
                </a:lnTo>
                <a:lnTo>
                  <a:pt x="37" y="258"/>
                </a:lnTo>
                <a:lnTo>
                  <a:pt x="37" y="261"/>
                </a:lnTo>
                <a:lnTo>
                  <a:pt x="37" y="263"/>
                </a:lnTo>
                <a:lnTo>
                  <a:pt x="37" y="265"/>
                </a:lnTo>
                <a:lnTo>
                  <a:pt x="37" y="270"/>
                </a:lnTo>
                <a:lnTo>
                  <a:pt x="37" y="272"/>
                </a:lnTo>
                <a:lnTo>
                  <a:pt x="37" y="275"/>
                </a:lnTo>
                <a:lnTo>
                  <a:pt x="37" y="279"/>
                </a:lnTo>
                <a:lnTo>
                  <a:pt x="37" y="282"/>
                </a:lnTo>
                <a:lnTo>
                  <a:pt x="37" y="286"/>
                </a:lnTo>
                <a:lnTo>
                  <a:pt x="37" y="291"/>
                </a:lnTo>
                <a:lnTo>
                  <a:pt x="40" y="293"/>
                </a:lnTo>
                <a:lnTo>
                  <a:pt x="40" y="298"/>
                </a:lnTo>
                <a:lnTo>
                  <a:pt x="42" y="303"/>
                </a:lnTo>
                <a:lnTo>
                  <a:pt x="44" y="305"/>
                </a:lnTo>
                <a:lnTo>
                  <a:pt x="47" y="310"/>
                </a:lnTo>
                <a:lnTo>
                  <a:pt x="51" y="312"/>
                </a:lnTo>
                <a:lnTo>
                  <a:pt x="54" y="314"/>
                </a:lnTo>
                <a:lnTo>
                  <a:pt x="56" y="317"/>
                </a:lnTo>
                <a:lnTo>
                  <a:pt x="61" y="319"/>
                </a:lnTo>
                <a:lnTo>
                  <a:pt x="63" y="321"/>
                </a:lnTo>
                <a:lnTo>
                  <a:pt x="68" y="324"/>
                </a:lnTo>
                <a:lnTo>
                  <a:pt x="72" y="326"/>
                </a:lnTo>
                <a:lnTo>
                  <a:pt x="77" y="328"/>
                </a:lnTo>
                <a:lnTo>
                  <a:pt x="82" y="328"/>
                </a:lnTo>
                <a:lnTo>
                  <a:pt x="84" y="328"/>
                </a:lnTo>
                <a:lnTo>
                  <a:pt x="121" y="310"/>
                </a:lnTo>
                <a:lnTo>
                  <a:pt x="121" y="3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01" name="Freeform 88"/>
          <p:cNvSpPr/>
          <p:nvPr/>
        </p:nvSpPr>
        <p:spPr bwMode="auto">
          <a:xfrm>
            <a:off x="3167063" y="1744663"/>
            <a:ext cx="130175" cy="58737"/>
          </a:xfrm>
          <a:custGeom>
            <a:avLst/>
            <a:gdLst>
              <a:gd name="T0" fmla="*/ 0 w 82"/>
              <a:gd name="T1" fmla="*/ 37 h 37"/>
              <a:gd name="T2" fmla="*/ 3 w 82"/>
              <a:gd name="T3" fmla="*/ 35 h 37"/>
              <a:gd name="T4" fmla="*/ 5 w 82"/>
              <a:gd name="T5" fmla="*/ 32 h 37"/>
              <a:gd name="T6" fmla="*/ 9 w 82"/>
              <a:gd name="T7" fmla="*/ 25 h 37"/>
              <a:gd name="T8" fmla="*/ 14 w 82"/>
              <a:gd name="T9" fmla="*/ 21 h 37"/>
              <a:gd name="T10" fmla="*/ 19 w 82"/>
              <a:gd name="T11" fmla="*/ 16 h 37"/>
              <a:gd name="T12" fmla="*/ 21 w 82"/>
              <a:gd name="T13" fmla="*/ 14 h 37"/>
              <a:gd name="T14" fmla="*/ 26 w 82"/>
              <a:gd name="T15" fmla="*/ 11 h 37"/>
              <a:gd name="T16" fmla="*/ 28 w 82"/>
              <a:gd name="T17" fmla="*/ 9 h 37"/>
              <a:gd name="T18" fmla="*/ 33 w 82"/>
              <a:gd name="T19" fmla="*/ 4 h 37"/>
              <a:gd name="T20" fmla="*/ 35 w 82"/>
              <a:gd name="T21" fmla="*/ 2 h 37"/>
              <a:gd name="T22" fmla="*/ 40 w 82"/>
              <a:gd name="T23" fmla="*/ 2 h 37"/>
              <a:gd name="T24" fmla="*/ 44 w 82"/>
              <a:gd name="T25" fmla="*/ 0 h 37"/>
              <a:gd name="T26" fmla="*/ 47 w 82"/>
              <a:gd name="T27" fmla="*/ 0 h 37"/>
              <a:gd name="T28" fmla="*/ 49 w 82"/>
              <a:gd name="T29" fmla="*/ 0 h 37"/>
              <a:gd name="T30" fmla="*/ 54 w 82"/>
              <a:gd name="T31" fmla="*/ 0 h 37"/>
              <a:gd name="T32" fmla="*/ 58 w 82"/>
              <a:gd name="T33" fmla="*/ 0 h 37"/>
              <a:gd name="T34" fmla="*/ 61 w 82"/>
              <a:gd name="T35" fmla="*/ 0 h 37"/>
              <a:gd name="T36" fmla="*/ 65 w 82"/>
              <a:gd name="T37" fmla="*/ 0 h 37"/>
              <a:gd name="T38" fmla="*/ 68 w 82"/>
              <a:gd name="T39" fmla="*/ 0 h 37"/>
              <a:gd name="T40" fmla="*/ 72 w 82"/>
              <a:gd name="T41" fmla="*/ 0 h 37"/>
              <a:gd name="T42" fmla="*/ 77 w 82"/>
              <a:gd name="T43" fmla="*/ 0 h 37"/>
              <a:gd name="T44" fmla="*/ 79 w 82"/>
              <a:gd name="T45" fmla="*/ 2 h 37"/>
              <a:gd name="T46" fmla="*/ 82 w 82"/>
              <a:gd name="T47" fmla="*/ 4 h 37"/>
              <a:gd name="T48" fmla="*/ 79 w 82"/>
              <a:gd name="T49" fmla="*/ 4 h 37"/>
              <a:gd name="T50" fmla="*/ 72 w 82"/>
              <a:gd name="T51" fmla="*/ 7 h 37"/>
              <a:gd name="T52" fmla="*/ 68 w 82"/>
              <a:gd name="T53" fmla="*/ 11 h 37"/>
              <a:gd name="T54" fmla="*/ 61 w 82"/>
              <a:gd name="T55" fmla="*/ 14 h 37"/>
              <a:gd name="T56" fmla="*/ 56 w 82"/>
              <a:gd name="T57" fmla="*/ 18 h 37"/>
              <a:gd name="T58" fmla="*/ 51 w 82"/>
              <a:gd name="T59" fmla="*/ 21 h 37"/>
              <a:gd name="T60" fmla="*/ 49 w 82"/>
              <a:gd name="T61" fmla="*/ 21 h 37"/>
              <a:gd name="T62" fmla="*/ 47 w 82"/>
              <a:gd name="T63" fmla="*/ 23 h 37"/>
              <a:gd name="T64" fmla="*/ 42 w 82"/>
              <a:gd name="T65" fmla="*/ 25 h 37"/>
              <a:gd name="T66" fmla="*/ 37 w 82"/>
              <a:gd name="T67" fmla="*/ 28 h 37"/>
              <a:gd name="T68" fmla="*/ 33 w 82"/>
              <a:gd name="T69" fmla="*/ 32 h 37"/>
              <a:gd name="T70" fmla="*/ 26 w 82"/>
              <a:gd name="T71" fmla="*/ 35 h 37"/>
              <a:gd name="T72" fmla="*/ 21 w 82"/>
              <a:gd name="T73" fmla="*/ 35 h 37"/>
              <a:gd name="T74" fmla="*/ 16 w 82"/>
              <a:gd name="T75" fmla="*/ 37 h 37"/>
              <a:gd name="T76" fmla="*/ 12 w 82"/>
              <a:gd name="T77" fmla="*/ 37 h 37"/>
              <a:gd name="T78" fmla="*/ 7 w 82"/>
              <a:gd name="T79" fmla="*/ 37 h 37"/>
              <a:gd name="T80" fmla="*/ 5 w 82"/>
              <a:gd name="T81" fmla="*/ 37 h 37"/>
              <a:gd name="T82" fmla="*/ 3 w 82"/>
              <a:gd name="T83" fmla="*/ 37 h 37"/>
              <a:gd name="T84" fmla="*/ 0 w 82"/>
              <a:gd name="T85" fmla="*/ 37 h 37"/>
              <a:gd name="T86" fmla="*/ 0 w 82"/>
              <a:gd name="T87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2" h="37">
                <a:moveTo>
                  <a:pt x="0" y="37"/>
                </a:moveTo>
                <a:lnTo>
                  <a:pt x="3" y="35"/>
                </a:lnTo>
                <a:lnTo>
                  <a:pt x="5" y="32"/>
                </a:lnTo>
                <a:lnTo>
                  <a:pt x="9" y="25"/>
                </a:lnTo>
                <a:lnTo>
                  <a:pt x="14" y="21"/>
                </a:lnTo>
                <a:lnTo>
                  <a:pt x="19" y="16"/>
                </a:lnTo>
                <a:lnTo>
                  <a:pt x="21" y="14"/>
                </a:lnTo>
                <a:lnTo>
                  <a:pt x="26" y="11"/>
                </a:lnTo>
                <a:lnTo>
                  <a:pt x="28" y="9"/>
                </a:lnTo>
                <a:lnTo>
                  <a:pt x="33" y="4"/>
                </a:lnTo>
                <a:lnTo>
                  <a:pt x="35" y="2"/>
                </a:lnTo>
                <a:lnTo>
                  <a:pt x="40" y="2"/>
                </a:lnTo>
                <a:lnTo>
                  <a:pt x="44" y="0"/>
                </a:lnTo>
                <a:lnTo>
                  <a:pt x="47" y="0"/>
                </a:lnTo>
                <a:lnTo>
                  <a:pt x="49" y="0"/>
                </a:lnTo>
                <a:lnTo>
                  <a:pt x="54" y="0"/>
                </a:lnTo>
                <a:lnTo>
                  <a:pt x="58" y="0"/>
                </a:lnTo>
                <a:lnTo>
                  <a:pt x="61" y="0"/>
                </a:lnTo>
                <a:lnTo>
                  <a:pt x="65" y="0"/>
                </a:lnTo>
                <a:lnTo>
                  <a:pt x="68" y="0"/>
                </a:lnTo>
                <a:lnTo>
                  <a:pt x="72" y="0"/>
                </a:lnTo>
                <a:lnTo>
                  <a:pt x="77" y="0"/>
                </a:lnTo>
                <a:lnTo>
                  <a:pt x="79" y="2"/>
                </a:lnTo>
                <a:lnTo>
                  <a:pt x="82" y="4"/>
                </a:lnTo>
                <a:lnTo>
                  <a:pt x="79" y="4"/>
                </a:lnTo>
                <a:lnTo>
                  <a:pt x="72" y="7"/>
                </a:lnTo>
                <a:lnTo>
                  <a:pt x="68" y="11"/>
                </a:lnTo>
                <a:lnTo>
                  <a:pt x="61" y="14"/>
                </a:lnTo>
                <a:lnTo>
                  <a:pt x="56" y="18"/>
                </a:lnTo>
                <a:lnTo>
                  <a:pt x="51" y="21"/>
                </a:lnTo>
                <a:lnTo>
                  <a:pt x="49" y="21"/>
                </a:lnTo>
                <a:lnTo>
                  <a:pt x="47" y="23"/>
                </a:lnTo>
                <a:lnTo>
                  <a:pt x="42" y="25"/>
                </a:lnTo>
                <a:lnTo>
                  <a:pt x="37" y="28"/>
                </a:lnTo>
                <a:lnTo>
                  <a:pt x="33" y="32"/>
                </a:lnTo>
                <a:lnTo>
                  <a:pt x="26" y="35"/>
                </a:lnTo>
                <a:lnTo>
                  <a:pt x="21" y="35"/>
                </a:lnTo>
                <a:lnTo>
                  <a:pt x="16" y="37"/>
                </a:lnTo>
                <a:lnTo>
                  <a:pt x="12" y="37"/>
                </a:lnTo>
                <a:lnTo>
                  <a:pt x="7" y="37"/>
                </a:lnTo>
                <a:lnTo>
                  <a:pt x="5" y="37"/>
                </a:lnTo>
                <a:lnTo>
                  <a:pt x="3" y="37"/>
                </a:lnTo>
                <a:lnTo>
                  <a:pt x="0" y="37"/>
                </a:lnTo>
                <a:lnTo>
                  <a:pt x="0" y="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02" name="Freeform 89"/>
          <p:cNvSpPr/>
          <p:nvPr/>
        </p:nvSpPr>
        <p:spPr bwMode="auto">
          <a:xfrm>
            <a:off x="2816225" y="1196975"/>
            <a:ext cx="728663" cy="687388"/>
          </a:xfrm>
          <a:custGeom>
            <a:avLst/>
            <a:gdLst>
              <a:gd name="T0" fmla="*/ 135 w 459"/>
              <a:gd name="T1" fmla="*/ 405 h 433"/>
              <a:gd name="T2" fmla="*/ 105 w 459"/>
              <a:gd name="T3" fmla="*/ 384 h 433"/>
              <a:gd name="T4" fmla="*/ 72 w 459"/>
              <a:gd name="T5" fmla="*/ 354 h 433"/>
              <a:gd name="T6" fmla="*/ 47 w 459"/>
              <a:gd name="T7" fmla="*/ 319 h 433"/>
              <a:gd name="T8" fmla="*/ 40 w 459"/>
              <a:gd name="T9" fmla="*/ 282 h 433"/>
              <a:gd name="T10" fmla="*/ 42 w 459"/>
              <a:gd name="T11" fmla="*/ 259 h 433"/>
              <a:gd name="T12" fmla="*/ 54 w 459"/>
              <a:gd name="T13" fmla="*/ 240 h 433"/>
              <a:gd name="T14" fmla="*/ 47 w 459"/>
              <a:gd name="T15" fmla="*/ 217 h 433"/>
              <a:gd name="T16" fmla="*/ 49 w 459"/>
              <a:gd name="T17" fmla="*/ 189 h 433"/>
              <a:gd name="T18" fmla="*/ 54 w 459"/>
              <a:gd name="T19" fmla="*/ 154 h 433"/>
              <a:gd name="T20" fmla="*/ 70 w 459"/>
              <a:gd name="T21" fmla="*/ 112 h 433"/>
              <a:gd name="T22" fmla="*/ 96 w 459"/>
              <a:gd name="T23" fmla="*/ 75 h 433"/>
              <a:gd name="T24" fmla="*/ 121 w 459"/>
              <a:gd name="T25" fmla="*/ 59 h 433"/>
              <a:gd name="T26" fmla="*/ 154 w 459"/>
              <a:gd name="T27" fmla="*/ 45 h 433"/>
              <a:gd name="T28" fmla="*/ 193 w 459"/>
              <a:gd name="T29" fmla="*/ 38 h 433"/>
              <a:gd name="T30" fmla="*/ 233 w 459"/>
              <a:gd name="T31" fmla="*/ 35 h 433"/>
              <a:gd name="T32" fmla="*/ 270 w 459"/>
              <a:gd name="T33" fmla="*/ 40 h 433"/>
              <a:gd name="T34" fmla="*/ 300 w 459"/>
              <a:gd name="T35" fmla="*/ 49 h 433"/>
              <a:gd name="T36" fmla="*/ 328 w 459"/>
              <a:gd name="T37" fmla="*/ 63 h 433"/>
              <a:gd name="T38" fmla="*/ 354 w 459"/>
              <a:gd name="T39" fmla="*/ 82 h 433"/>
              <a:gd name="T40" fmla="*/ 391 w 459"/>
              <a:gd name="T41" fmla="*/ 124 h 433"/>
              <a:gd name="T42" fmla="*/ 410 w 459"/>
              <a:gd name="T43" fmla="*/ 156 h 433"/>
              <a:gd name="T44" fmla="*/ 419 w 459"/>
              <a:gd name="T45" fmla="*/ 191 h 433"/>
              <a:gd name="T46" fmla="*/ 419 w 459"/>
              <a:gd name="T47" fmla="*/ 214 h 433"/>
              <a:gd name="T48" fmla="*/ 414 w 459"/>
              <a:gd name="T49" fmla="*/ 238 h 433"/>
              <a:gd name="T50" fmla="*/ 407 w 459"/>
              <a:gd name="T51" fmla="*/ 268 h 433"/>
              <a:gd name="T52" fmla="*/ 393 w 459"/>
              <a:gd name="T53" fmla="*/ 303 h 433"/>
              <a:gd name="T54" fmla="*/ 412 w 459"/>
              <a:gd name="T55" fmla="*/ 324 h 433"/>
              <a:gd name="T56" fmla="*/ 426 w 459"/>
              <a:gd name="T57" fmla="*/ 301 h 433"/>
              <a:gd name="T58" fmla="*/ 442 w 459"/>
              <a:gd name="T59" fmla="*/ 266 h 433"/>
              <a:gd name="T60" fmla="*/ 452 w 459"/>
              <a:gd name="T61" fmla="*/ 238 h 433"/>
              <a:gd name="T62" fmla="*/ 456 w 459"/>
              <a:gd name="T63" fmla="*/ 212 h 433"/>
              <a:gd name="T64" fmla="*/ 459 w 459"/>
              <a:gd name="T65" fmla="*/ 184 h 433"/>
              <a:gd name="T66" fmla="*/ 454 w 459"/>
              <a:gd name="T67" fmla="*/ 156 h 433"/>
              <a:gd name="T68" fmla="*/ 442 w 459"/>
              <a:gd name="T69" fmla="*/ 126 h 433"/>
              <a:gd name="T70" fmla="*/ 426 w 459"/>
              <a:gd name="T71" fmla="*/ 98 h 433"/>
              <a:gd name="T72" fmla="*/ 403 w 459"/>
              <a:gd name="T73" fmla="*/ 72 h 433"/>
              <a:gd name="T74" fmla="*/ 372 w 459"/>
              <a:gd name="T75" fmla="*/ 47 h 433"/>
              <a:gd name="T76" fmla="*/ 340 w 459"/>
              <a:gd name="T77" fmla="*/ 28 h 433"/>
              <a:gd name="T78" fmla="*/ 303 w 459"/>
              <a:gd name="T79" fmla="*/ 12 h 433"/>
              <a:gd name="T80" fmla="*/ 263 w 459"/>
              <a:gd name="T81" fmla="*/ 3 h 433"/>
              <a:gd name="T82" fmla="*/ 224 w 459"/>
              <a:gd name="T83" fmla="*/ 0 h 433"/>
              <a:gd name="T84" fmla="*/ 184 w 459"/>
              <a:gd name="T85" fmla="*/ 3 h 433"/>
              <a:gd name="T86" fmla="*/ 147 w 459"/>
              <a:gd name="T87" fmla="*/ 12 h 433"/>
              <a:gd name="T88" fmla="*/ 116 w 459"/>
              <a:gd name="T89" fmla="*/ 26 h 433"/>
              <a:gd name="T90" fmla="*/ 89 w 459"/>
              <a:gd name="T91" fmla="*/ 47 h 433"/>
              <a:gd name="T92" fmla="*/ 65 w 459"/>
              <a:gd name="T93" fmla="*/ 68 h 433"/>
              <a:gd name="T94" fmla="*/ 47 w 459"/>
              <a:gd name="T95" fmla="*/ 93 h 433"/>
              <a:gd name="T96" fmla="*/ 30 w 459"/>
              <a:gd name="T97" fmla="*/ 117 h 433"/>
              <a:gd name="T98" fmla="*/ 16 w 459"/>
              <a:gd name="T99" fmla="*/ 145 h 433"/>
              <a:gd name="T100" fmla="*/ 5 w 459"/>
              <a:gd name="T101" fmla="*/ 177 h 433"/>
              <a:gd name="T102" fmla="*/ 2 w 459"/>
              <a:gd name="T103" fmla="*/ 210 h 433"/>
              <a:gd name="T104" fmla="*/ 16 w 459"/>
              <a:gd name="T105" fmla="*/ 238 h 433"/>
              <a:gd name="T106" fmla="*/ 2 w 459"/>
              <a:gd name="T107" fmla="*/ 254 h 433"/>
              <a:gd name="T108" fmla="*/ 0 w 459"/>
              <a:gd name="T109" fmla="*/ 280 h 433"/>
              <a:gd name="T110" fmla="*/ 7 w 459"/>
              <a:gd name="T111" fmla="*/ 314 h 433"/>
              <a:gd name="T112" fmla="*/ 33 w 459"/>
              <a:gd name="T113" fmla="*/ 356 h 433"/>
              <a:gd name="T114" fmla="*/ 70 w 459"/>
              <a:gd name="T115" fmla="*/ 394 h 433"/>
              <a:gd name="T116" fmla="*/ 102 w 459"/>
              <a:gd name="T117" fmla="*/ 422 h 433"/>
              <a:gd name="T118" fmla="*/ 151 w 459"/>
              <a:gd name="T119" fmla="*/ 415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59" h="433">
                <a:moveTo>
                  <a:pt x="151" y="415"/>
                </a:moveTo>
                <a:lnTo>
                  <a:pt x="149" y="415"/>
                </a:lnTo>
                <a:lnTo>
                  <a:pt x="147" y="412"/>
                </a:lnTo>
                <a:lnTo>
                  <a:pt x="142" y="410"/>
                </a:lnTo>
                <a:lnTo>
                  <a:pt x="140" y="410"/>
                </a:lnTo>
                <a:lnTo>
                  <a:pt x="137" y="408"/>
                </a:lnTo>
                <a:lnTo>
                  <a:pt x="135" y="405"/>
                </a:lnTo>
                <a:lnTo>
                  <a:pt x="130" y="403"/>
                </a:lnTo>
                <a:lnTo>
                  <a:pt x="126" y="401"/>
                </a:lnTo>
                <a:lnTo>
                  <a:pt x="123" y="398"/>
                </a:lnTo>
                <a:lnTo>
                  <a:pt x="119" y="394"/>
                </a:lnTo>
                <a:lnTo>
                  <a:pt x="114" y="391"/>
                </a:lnTo>
                <a:lnTo>
                  <a:pt x="109" y="387"/>
                </a:lnTo>
                <a:lnTo>
                  <a:pt x="105" y="384"/>
                </a:lnTo>
                <a:lnTo>
                  <a:pt x="100" y="382"/>
                </a:lnTo>
                <a:lnTo>
                  <a:pt x="96" y="377"/>
                </a:lnTo>
                <a:lnTo>
                  <a:pt x="91" y="373"/>
                </a:lnTo>
                <a:lnTo>
                  <a:pt x="86" y="368"/>
                </a:lnTo>
                <a:lnTo>
                  <a:pt x="82" y="363"/>
                </a:lnTo>
                <a:lnTo>
                  <a:pt x="77" y="359"/>
                </a:lnTo>
                <a:lnTo>
                  <a:pt x="72" y="354"/>
                </a:lnTo>
                <a:lnTo>
                  <a:pt x="68" y="349"/>
                </a:lnTo>
                <a:lnTo>
                  <a:pt x="63" y="345"/>
                </a:lnTo>
                <a:lnTo>
                  <a:pt x="61" y="340"/>
                </a:lnTo>
                <a:lnTo>
                  <a:pt x="56" y="335"/>
                </a:lnTo>
                <a:lnTo>
                  <a:pt x="54" y="328"/>
                </a:lnTo>
                <a:lnTo>
                  <a:pt x="51" y="324"/>
                </a:lnTo>
                <a:lnTo>
                  <a:pt x="47" y="319"/>
                </a:lnTo>
                <a:lnTo>
                  <a:pt x="47" y="314"/>
                </a:lnTo>
                <a:lnTo>
                  <a:pt x="44" y="307"/>
                </a:lnTo>
                <a:lnTo>
                  <a:pt x="44" y="303"/>
                </a:lnTo>
                <a:lnTo>
                  <a:pt x="42" y="298"/>
                </a:lnTo>
                <a:lnTo>
                  <a:pt x="42" y="294"/>
                </a:lnTo>
                <a:lnTo>
                  <a:pt x="40" y="287"/>
                </a:lnTo>
                <a:lnTo>
                  <a:pt x="40" y="282"/>
                </a:lnTo>
                <a:lnTo>
                  <a:pt x="40" y="277"/>
                </a:lnTo>
                <a:lnTo>
                  <a:pt x="40" y="275"/>
                </a:lnTo>
                <a:lnTo>
                  <a:pt x="40" y="270"/>
                </a:lnTo>
                <a:lnTo>
                  <a:pt x="40" y="268"/>
                </a:lnTo>
                <a:lnTo>
                  <a:pt x="40" y="266"/>
                </a:lnTo>
                <a:lnTo>
                  <a:pt x="42" y="261"/>
                </a:lnTo>
                <a:lnTo>
                  <a:pt x="42" y="259"/>
                </a:lnTo>
                <a:lnTo>
                  <a:pt x="42" y="256"/>
                </a:lnTo>
                <a:lnTo>
                  <a:pt x="44" y="254"/>
                </a:lnTo>
                <a:lnTo>
                  <a:pt x="47" y="249"/>
                </a:lnTo>
                <a:lnTo>
                  <a:pt x="49" y="247"/>
                </a:lnTo>
                <a:lnTo>
                  <a:pt x="51" y="245"/>
                </a:lnTo>
                <a:lnTo>
                  <a:pt x="51" y="242"/>
                </a:lnTo>
                <a:lnTo>
                  <a:pt x="54" y="240"/>
                </a:lnTo>
                <a:lnTo>
                  <a:pt x="58" y="235"/>
                </a:lnTo>
                <a:lnTo>
                  <a:pt x="58" y="231"/>
                </a:lnTo>
                <a:lnTo>
                  <a:pt x="58" y="226"/>
                </a:lnTo>
                <a:lnTo>
                  <a:pt x="56" y="224"/>
                </a:lnTo>
                <a:lnTo>
                  <a:pt x="51" y="221"/>
                </a:lnTo>
                <a:lnTo>
                  <a:pt x="49" y="221"/>
                </a:lnTo>
                <a:lnTo>
                  <a:pt x="47" y="217"/>
                </a:lnTo>
                <a:lnTo>
                  <a:pt x="47" y="212"/>
                </a:lnTo>
                <a:lnTo>
                  <a:pt x="47" y="210"/>
                </a:lnTo>
                <a:lnTo>
                  <a:pt x="47" y="205"/>
                </a:lnTo>
                <a:lnTo>
                  <a:pt x="47" y="200"/>
                </a:lnTo>
                <a:lnTo>
                  <a:pt x="49" y="196"/>
                </a:lnTo>
                <a:lnTo>
                  <a:pt x="49" y="191"/>
                </a:lnTo>
                <a:lnTo>
                  <a:pt x="49" y="189"/>
                </a:lnTo>
                <a:lnTo>
                  <a:pt x="49" y="184"/>
                </a:lnTo>
                <a:lnTo>
                  <a:pt x="51" y="180"/>
                </a:lnTo>
                <a:lnTo>
                  <a:pt x="51" y="175"/>
                </a:lnTo>
                <a:lnTo>
                  <a:pt x="51" y="170"/>
                </a:lnTo>
                <a:lnTo>
                  <a:pt x="51" y="163"/>
                </a:lnTo>
                <a:lnTo>
                  <a:pt x="54" y="159"/>
                </a:lnTo>
                <a:lnTo>
                  <a:pt x="54" y="154"/>
                </a:lnTo>
                <a:lnTo>
                  <a:pt x="56" y="147"/>
                </a:lnTo>
                <a:lnTo>
                  <a:pt x="56" y="142"/>
                </a:lnTo>
                <a:lnTo>
                  <a:pt x="58" y="135"/>
                </a:lnTo>
                <a:lnTo>
                  <a:pt x="61" y="131"/>
                </a:lnTo>
                <a:lnTo>
                  <a:pt x="63" y="124"/>
                </a:lnTo>
                <a:lnTo>
                  <a:pt x="65" y="119"/>
                </a:lnTo>
                <a:lnTo>
                  <a:pt x="70" y="112"/>
                </a:lnTo>
                <a:lnTo>
                  <a:pt x="72" y="105"/>
                </a:lnTo>
                <a:lnTo>
                  <a:pt x="75" y="100"/>
                </a:lnTo>
                <a:lnTo>
                  <a:pt x="79" y="93"/>
                </a:lnTo>
                <a:lnTo>
                  <a:pt x="84" y="89"/>
                </a:lnTo>
                <a:lnTo>
                  <a:pt x="89" y="82"/>
                </a:lnTo>
                <a:lnTo>
                  <a:pt x="93" y="77"/>
                </a:lnTo>
                <a:lnTo>
                  <a:pt x="96" y="75"/>
                </a:lnTo>
                <a:lnTo>
                  <a:pt x="100" y="72"/>
                </a:lnTo>
                <a:lnTo>
                  <a:pt x="102" y="70"/>
                </a:lnTo>
                <a:lnTo>
                  <a:pt x="107" y="68"/>
                </a:lnTo>
                <a:lnTo>
                  <a:pt x="109" y="66"/>
                </a:lnTo>
                <a:lnTo>
                  <a:pt x="114" y="63"/>
                </a:lnTo>
                <a:lnTo>
                  <a:pt x="116" y="59"/>
                </a:lnTo>
                <a:lnTo>
                  <a:pt x="121" y="59"/>
                </a:lnTo>
                <a:lnTo>
                  <a:pt x="126" y="56"/>
                </a:lnTo>
                <a:lnTo>
                  <a:pt x="130" y="54"/>
                </a:lnTo>
                <a:lnTo>
                  <a:pt x="133" y="52"/>
                </a:lnTo>
                <a:lnTo>
                  <a:pt x="140" y="49"/>
                </a:lnTo>
                <a:lnTo>
                  <a:pt x="142" y="49"/>
                </a:lnTo>
                <a:lnTo>
                  <a:pt x="147" y="47"/>
                </a:lnTo>
                <a:lnTo>
                  <a:pt x="154" y="45"/>
                </a:lnTo>
                <a:lnTo>
                  <a:pt x="158" y="45"/>
                </a:lnTo>
                <a:lnTo>
                  <a:pt x="163" y="42"/>
                </a:lnTo>
                <a:lnTo>
                  <a:pt x="170" y="42"/>
                </a:lnTo>
                <a:lnTo>
                  <a:pt x="175" y="40"/>
                </a:lnTo>
                <a:lnTo>
                  <a:pt x="182" y="40"/>
                </a:lnTo>
                <a:lnTo>
                  <a:pt x="189" y="38"/>
                </a:lnTo>
                <a:lnTo>
                  <a:pt x="193" y="38"/>
                </a:lnTo>
                <a:lnTo>
                  <a:pt x="200" y="35"/>
                </a:lnTo>
                <a:lnTo>
                  <a:pt x="205" y="35"/>
                </a:lnTo>
                <a:lnTo>
                  <a:pt x="210" y="35"/>
                </a:lnTo>
                <a:lnTo>
                  <a:pt x="217" y="35"/>
                </a:lnTo>
                <a:lnTo>
                  <a:pt x="221" y="35"/>
                </a:lnTo>
                <a:lnTo>
                  <a:pt x="228" y="35"/>
                </a:lnTo>
                <a:lnTo>
                  <a:pt x="233" y="35"/>
                </a:lnTo>
                <a:lnTo>
                  <a:pt x="237" y="35"/>
                </a:lnTo>
                <a:lnTo>
                  <a:pt x="242" y="35"/>
                </a:lnTo>
                <a:lnTo>
                  <a:pt x="249" y="38"/>
                </a:lnTo>
                <a:lnTo>
                  <a:pt x="254" y="38"/>
                </a:lnTo>
                <a:lnTo>
                  <a:pt x="258" y="38"/>
                </a:lnTo>
                <a:lnTo>
                  <a:pt x="263" y="40"/>
                </a:lnTo>
                <a:lnTo>
                  <a:pt x="270" y="40"/>
                </a:lnTo>
                <a:lnTo>
                  <a:pt x="272" y="40"/>
                </a:lnTo>
                <a:lnTo>
                  <a:pt x="277" y="42"/>
                </a:lnTo>
                <a:lnTo>
                  <a:pt x="282" y="42"/>
                </a:lnTo>
                <a:lnTo>
                  <a:pt x="286" y="45"/>
                </a:lnTo>
                <a:lnTo>
                  <a:pt x="291" y="47"/>
                </a:lnTo>
                <a:lnTo>
                  <a:pt x="296" y="47"/>
                </a:lnTo>
                <a:lnTo>
                  <a:pt x="300" y="49"/>
                </a:lnTo>
                <a:lnTo>
                  <a:pt x="305" y="52"/>
                </a:lnTo>
                <a:lnTo>
                  <a:pt x="310" y="54"/>
                </a:lnTo>
                <a:lnTo>
                  <a:pt x="312" y="56"/>
                </a:lnTo>
                <a:lnTo>
                  <a:pt x="317" y="56"/>
                </a:lnTo>
                <a:lnTo>
                  <a:pt x="321" y="59"/>
                </a:lnTo>
                <a:lnTo>
                  <a:pt x="324" y="61"/>
                </a:lnTo>
                <a:lnTo>
                  <a:pt x="328" y="63"/>
                </a:lnTo>
                <a:lnTo>
                  <a:pt x="333" y="66"/>
                </a:lnTo>
                <a:lnTo>
                  <a:pt x="335" y="68"/>
                </a:lnTo>
                <a:lnTo>
                  <a:pt x="340" y="70"/>
                </a:lnTo>
                <a:lnTo>
                  <a:pt x="342" y="72"/>
                </a:lnTo>
                <a:lnTo>
                  <a:pt x="345" y="75"/>
                </a:lnTo>
                <a:lnTo>
                  <a:pt x="349" y="77"/>
                </a:lnTo>
                <a:lnTo>
                  <a:pt x="354" y="82"/>
                </a:lnTo>
                <a:lnTo>
                  <a:pt x="361" y="89"/>
                </a:lnTo>
                <a:lnTo>
                  <a:pt x="365" y="93"/>
                </a:lnTo>
                <a:lnTo>
                  <a:pt x="372" y="98"/>
                </a:lnTo>
                <a:lnTo>
                  <a:pt x="377" y="105"/>
                </a:lnTo>
                <a:lnTo>
                  <a:pt x="382" y="110"/>
                </a:lnTo>
                <a:lnTo>
                  <a:pt x="386" y="117"/>
                </a:lnTo>
                <a:lnTo>
                  <a:pt x="391" y="124"/>
                </a:lnTo>
                <a:lnTo>
                  <a:pt x="396" y="128"/>
                </a:lnTo>
                <a:lnTo>
                  <a:pt x="398" y="135"/>
                </a:lnTo>
                <a:lnTo>
                  <a:pt x="403" y="142"/>
                </a:lnTo>
                <a:lnTo>
                  <a:pt x="405" y="147"/>
                </a:lnTo>
                <a:lnTo>
                  <a:pt x="407" y="152"/>
                </a:lnTo>
                <a:lnTo>
                  <a:pt x="410" y="154"/>
                </a:lnTo>
                <a:lnTo>
                  <a:pt x="410" y="156"/>
                </a:lnTo>
                <a:lnTo>
                  <a:pt x="412" y="161"/>
                </a:lnTo>
                <a:lnTo>
                  <a:pt x="414" y="166"/>
                </a:lnTo>
                <a:lnTo>
                  <a:pt x="414" y="173"/>
                </a:lnTo>
                <a:lnTo>
                  <a:pt x="417" y="177"/>
                </a:lnTo>
                <a:lnTo>
                  <a:pt x="417" y="184"/>
                </a:lnTo>
                <a:lnTo>
                  <a:pt x="417" y="189"/>
                </a:lnTo>
                <a:lnTo>
                  <a:pt x="419" y="191"/>
                </a:lnTo>
                <a:lnTo>
                  <a:pt x="419" y="193"/>
                </a:lnTo>
                <a:lnTo>
                  <a:pt x="419" y="198"/>
                </a:lnTo>
                <a:lnTo>
                  <a:pt x="419" y="200"/>
                </a:lnTo>
                <a:lnTo>
                  <a:pt x="419" y="205"/>
                </a:lnTo>
                <a:lnTo>
                  <a:pt x="419" y="207"/>
                </a:lnTo>
                <a:lnTo>
                  <a:pt x="419" y="212"/>
                </a:lnTo>
                <a:lnTo>
                  <a:pt x="419" y="214"/>
                </a:lnTo>
                <a:lnTo>
                  <a:pt x="417" y="217"/>
                </a:lnTo>
                <a:lnTo>
                  <a:pt x="417" y="221"/>
                </a:lnTo>
                <a:lnTo>
                  <a:pt x="417" y="224"/>
                </a:lnTo>
                <a:lnTo>
                  <a:pt x="417" y="226"/>
                </a:lnTo>
                <a:lnTo>
                  <a:pt x="417" y="231"/>
                </a:lnTo>
                <a:lnTo>
                  <a:pt x="414" y="235"/>
                </a:lnTo>
                <a:lnTo>
                  <a:pt x="414" y="238"/>
                </a:lnTo>
                <a:lnTo>
                  <a:pt x="412" y="245"/>
                </a:lnTo>
                <a:lnTo>
                  <a:pt x="412" y="249"/>
                </a:lnTo>
                <a:lnTo>
                  <a:pt x="410" y="254"/>
                </a:lnTo>
                <a:lnTo>
                  <a:pt x="410" y="256"/>
                </a:lnTo>
                <a:lnTo>
                  <a:pt x="410" y="259"/>
                </a:lnTo>
                <a:lnTo>
                  <a:pt x="410" y="263"/>
                </a:lnTo>
                <a:lnTo>
                  <a:pt x="407" y="268"/>
                </a:lnTo>
                <a:lnTo>
                  <a:pt x="405" y="275"/>
                </a:lnTo>
                <a:lnTo>
                  <a:pt x="403" y="280"/>
                </a:lnTo>
                <a:lnTo>
                  <a:pt x="400" y="284"/>
                </a:lnTo>
                <a:lnTo>
                  <a:pt x="398" y="289"/>
                </a:lnTo>
                <a:lnTo>
                  <a:pt x="398" y="294"/>
                </a:lnTo>
                <a:lnTo>
                  <a:pt x="396" y="298"/>
                </a:lnTo>
                <a:lnTo>
                  <a:pt x="393" y="303"/>
                </a:lnTo>
                <a:lnTo>
                  <a:pt x="393" y="305"/>
                </a:lnTo>
                <a:lnTo>
                  <a:pt x="391" y="310"/>
                </a:lnTo>
                <a:lnTo>
                  <a:pt x="389" y="312"/>
                </a:lnTo>
                <a:lnTo>
                  <a:pt x="389" y="314"/>
                </a:lnTo>
                <a:lnTo>
                  <a:pt x="386" y="317"/>
                </a:lnTo>
                <a:lnTo>
                  <a:pt x="386" y="319"/>
                </a:lnTo>
                <a:lnTo>
                  <a:pt x="412" y="324"/>
                </a:lnTo>
                <a:lnTo>
                  <a:pt x="412" y="321"/>
                </a:lnTo>
                <a:lnTo>
                  <a:pt x="414" y="319"/>
                </a:lnTo>
                <a:lnTo>
                  <a:pt x="417" y="317"/>
                </a:lnTo>
                <a:lnTo>
                  <a:pt x="419" y="312"/>
                </a:lnTo>
                <a:lnTo>
                  <a:pt x="421" y="307"/>
                </a:lnTo>
                <a:lnTo>
                  <a:pt x="424" y="305"/>
                </a:lnTo>
                <a:lnTo>
                  <a:pt x="426" y="301"/>
                </a:lnTo>
                <a:lnTo>
                  <a:pt x="428" y="296"/>
                </a:lnTo>
                <a:lnTo>
                  <a:pt x="431" y="294"/>
                </a:lnTo>
                <a:lnTo>
                  <a:pt x="433" y="289"/>
                </a:lnTo>
                <a:lnTo>
                  <a:pt x="435" y="282"/>
                </a:lnTo>
                <a:lnTo>
                  <a:pt x="438" y="277"/>
                </a:lnTo>
                <a:lnTo>
                  <a:pt x="440" y="273"/>
                </a:lnTo>
                <a:lnTo>
                  <a:pt x="442" y="266"/>
                </a:lnTo>
                <a:lnTo>
                  <a:pt x="445" y="261"/>
                </a:lnTo>
                <a:lnTo>
                  <a:pt x="447" y="254"/>
                </a:lnTo>
                <a:lnTo>
                  <a:pt x="449" y="252"/>
                </a:lnTo>
                <a:lnTo>
                  <a:pt x="449" y="247"/>
                </a:lnTo>
                <a:lnTo>
                  <a:pt x="449" y="245"/>
                </a:lnTo>
                <a:lnTo>
                  <a:pt x="452" y="242"/>
                </a:lnTo>
                <a:lnTo>
                  <a:pt x="452" y="238"/>
                </a:lnTo>
                <a:lnTo>
                  <a:pt x="452" y="235"/>
                </a:lnTo>
                <a:lnTo>
                  <a:pt x="454" y="231"/>
                </a:lnTo>
                <a:lnTo>
                  <a:pt x="454" y="228"/>
                </a:lnTo>
                <a:lnTo>
                  <a:pt x="454" y="224"/>
                </a:lnTo>
                <a:lnTo>
                  <a:pt x="456" y="219"/>
                </a:lnTo>
                <a:lnTo>
                  <a:pt x="456" y="217"/>
                </a:lnTo>
                <a:lnTo>
                  <a:pt x="456" y="212"/>
                </a:lnTo>
                <a:lnTo>
                  <a:pt x="456" y="210"/>
                </a:lnTo>
                <a:lnTo>
                  <a:pt x="456" y="205"/>
                </a:lnTo>
                <a:lnTo>
                  <a:pt x="456" y="200"/>
                </a:lnTo>
                <a:lnTo>
                  <a:pt x="459" y="198"/>
                </a:lnTo>
                <a:lnTo>
                  <a:pt x="459" y="193"/>
                </a:lnTo>
                <a:lnTo>
                  <a:pt x="459" y="189"/>
                </a:lnTo>
                <a:lnTo>
                  <a:pt x="459" y="184"/>
                </a:lnTo>
                <a:lnTo>
                  <a:pt x="459" y="182"/>
                </a:lnTo>
                <a:lnTo>
                  <a:pt x="456" y="177"/>
                </a:lnTo>
                <a:lnTo>
                  <a:pt x="456" y="173"/>
                </a:lnTo>
                <a:lnTo>
                  <a:pt x="456" y="168"/>
                </a:lnTo>
                <a:lnTo>
                  <a:pt x="456" y="166"/>
                </a:lnTo>
                <a:lnTo>
                  <a:pt x="456" y="161"/>
                </a:lnTo>
                <a:lnTo>
                  <a:pt x="454" y="156"/>
                </a:lnTo>
                <a:lnTo>
                  <a:pt x="452" y="152"/>
                </a:lnTo>
                <a:lnTo>
                  <a:pt x="452" y="147"/>
                </a:lnTo>
                <a:lnTo>
                  <a:pt x="449" y="142"/>
                </a:lnTo>
                <a:lnTo>
                  <a:pt x="449" y="138"/>
                </a:lnTo>
                <a:lnTo>
                  <a:pt x="447" y="135"/>
                </a:lnTo>
                <a:lnTo>
                  <a:pt x="445" y="131"/>
                </a:lnTo>
                <a:lnTo>
                  <a:pt x="442" y="126"/>
                </a:lnTo>
                <a:lnTo>
                  <a:pt x="440" y="121"/>
                </a:lnTo>
                <a:lnTo>
                  <a:pt x="438" y="117"/>
                </a:lnTo>
                <a:lnTo>
                  <a:pt x="435" y="114"/>
                </a:lnTo>
                <a:lnTo>
                  <a:pt x="433" y="110"/>
                </a:lnTo>
                <a:lnTo>
                  <a:pt x="431" y="105"/>
                </a:lnTo>
                <a:lnTo>
                  <a:pt x="428" y="100"/>
                </a:lnTo>
                <a:lnTo>
                  <a:pt x="426" y="98"/>
                </a:lnTo>
                <a:lnTo>
                  <a:pt x="421" y="93"/>
                </a:lnTo>
                <a:lnTo>
                  <a:pt x="419" y="89"/>
                </a:lnTo>
                <a:lnTo>
                  <a:pt x="414" y="86"/>
                </a:lnTo>
                <a:lnTo>
                  <a:pt x="412" y="82"/>
                </a:lnTo>
                <a:lnTo>
                  <a:pt x="410" y="79"/>
                </a:lnTo>
                <a:lnTo>
                  <a:pt x="405" y="75"/>
                </a:lnTo>
                <a:lnTo>
                  <a:pt x="403" y="72"/>
                </a:lnTo>
                <a:lnTo>
                  <a:pt x="398" y="68"/>
                </a:lnTo>
                <a:lnTo>
                  <a:pt x="393" y="66"/>
                </a:lnTo>
                <a:lnTo>
                  <a:pt x="391" y="61"/>
                </a:lnTo>
                <a:lnTo>
                  <a:pt x="384" y="56"/>
                </a:lnTo>
                <a:lnTo>
                  <a:pt x="382" y="54"/>
                </a:lnTo>
                <a:lnTo>
                  <a:pt x="377" y="49"/>
                </a:lnTo>
                <a:lnTo>
                  <a:pt x="372" y="47"/>
                </a:lnTo>
                <a:lnTo>
                  <a:pt x="368" y="45"/>
                </a:lnTo>
                <a:lnTo>
                  <a:pt x="363" y="42"/>
                </a:lnTo>
                <a:lnTo>
                  <a:pt x="358" y="38"/>
                </a:lnTo>
                <a:lnTo>
                  <a:pt x="354" y="35"/>
                </a:lnTo>
                <a:lnTo>
                  <a:pt x="349" y="33"/>
                </a:lnTo>
                <a:lnTo>
                  <a:pt x="345" y="31"/>
                </a:lnTo>
                <a:lnTo>
                  <a:pt x="340" y="28"/>
                </a:lnTo>
                <a:lnTo>
                  <a:pt x="335" y="26"/>
                </a:lnTo>
                <a:lnTo>
                  <a:pt x="328" y="24"/>
                </a:lnTo>
                <a:lnTo>
                  <a:pt x="324" y="21"/>
                </a:lnTo>
                <a:lnTo>
                  <a:pt x="319" y="19"/>
                </a:lnTo>
                <a:lnTo>
                  <a:pt x="314" y="17"/>
                </a:lnTo>
                <a:lnTo>
                  <a:pt x="310" y="14"/>
                </a:lnTo>
                <a:lnTo>
                  <a:pt x="303" y="12"/>
                </a:lnTo>
                <a:lnTo>
                  <a:pt x="298" y="10"/>
                </a:lnTo>
                <a:lnTo>
                  <a:pt x="291" y="10"/>
                </a:lnTo>
                <a:lnTo>
                  <a:pt x="286" y="7"/>
                </a:lnTo>
                <a:lnTo>
                  <a:pt x="282" y="7"/>
                </a:lnTo>
                <a:lnTo>
                  <a:pt x="275" y="5"/>
                </a:lnTo>
                <a:lnTo>
                  <a:pt x="270" y="3"/>
                </a:lnTo>
                <a:lnTo>
                  <a:pt x="263" y="3"/>
                </a:lnTo>
                <a:lnTo>
                  <a:pt x="258" y="3"/>
                </a:lnTo>
                <a:lnTo>
                  <a:pt x="254" y="0"/>
                </a:lnTo>
                <a:lnTo>
                  <a:pt x="247" y="0"/>
                </a:lnTo>
                <a:lnTo>
                  <a:pt x="242" y="0"/>
                </a:lnTo>
                <a:lnTo>
                  <a:pt x="235" y="0"/>
                </a:lnTo>
                <a:lnTo>
                  <a:pt x="230" y="0"/>
                </a:lnTo>
                <a:lnTo>
                  <a:pt x="224" y="0"/>
                </a:lnTo>
                <a:lnTo>
                  <a:pt x="219" y="0"/>
                </a:lnTo>
                <a:lnTo>
                  <a:pt x="214" y="0"/>
                </a:lnTo>
                <a:lnTo>
                  <a:pt x="207" y="0"/>
                </a:lnTo>
                <a:lnTo>
                  <a:pt x="203" y="0"/>
                </a:lnTo>
                <a:lnTo>
                  <a:pt x="196" y="0"/>
                </a:lnTo>
                <a:lnTo>
                  <a:pt x="191" y="3"/>
                </a:lnTo>
                <a:lnTo>
                  <a:pt x="184" y="3"/>
                </a:lnTo>
                <a:lnTo>
                  <a:pt x="179" y="3"/>
                </a:lnTo>
                <a:lnTo>
                  <a:pt x="172" y="5"/>
                </a:lnTo>
                <a:lnTo>
                  <a:pt x="168" y="5"/>
                </a:lnTo>
                <a:lnTo>
                  <a:pt x="163" y="7"/>
                </a:lnTo>
                <a:lnTo>
                  <a:pt x="158" y="10"/>
                </a:lnTo>
                <a:lnTo>
                  <a:pt x="151" y="10"/>
                </a:lnTo>
                <a:lnTo>
                  <a:pt x="147" y="12"/>
                </a:lnTo>
                <a:lnTo>
                  <a:pt x="142" y="14"/>
                </a:lnTo>
                <a:lnTo>
                  <a:pt x="137" y="17"/>
                </a:lnTo>
                <a:lnTo>
                  <a:pt x="133" y="17"/>
                </a:lnTo>
                <a:lnTo>
                  <a:pt x="128" y="19"/>
                </a:lnTo>
                <a:lnTo>
                  <a:pt x="123" y="21"/>
                </a:lnTo>
                <a:lnTo>
                  <a:pt x="121" y="24"/>
                </a:lnTo>
                <a:lnTo>
                  <a:pt x="116" y="26"/>
                </a:lnTo>
                <a:lnTo>
                  <a:pt x="112" y="31"/>
                </a:lnTo>
                <a:lnTo>
                  <a:pt x="107" y="33"/>
                </a:lnTo>
                <a:lnTo>
                  <a:pt x="102" y="35"/>
                </a:lnTo>
                <a:lnTo>
                  <a:pt x="100" y="38"/>
                </a:lnTo>
                <a:lnTo>
                  <a:pt x="96" y="40"/>
                </a:lnTo>
                <a:lnTo>
                  <a:pt x="93" y="42"/>
                </a:lnTo>
                <a:lnTo>
                  <a:pt x="89" y="47"/>
                </a:lnTo>
                <a:lnTo>
                  <a:pt x="86" y="49"/>
                </a:lnTo>
                <a:lnTo>
                  <a:pt x="82" y="54"/>
                </a:lnTo>
                <a:lnTo>
                  <a:pt x="79" y="56"/>
                </a:lnTo>
                <a:lnTo>
                  <a:pt x="75" y="59"/>
                </a:lnTo>
                <a:lnTo>
                  <a:pt x="72" y="61"/>
                </a:lnTo>
                <a:lnTo>
                  <a:pt x="70" y="66"/>
                </a:lnTo>
                <a:lnTo>
                  <a:pt x="65" y="68"/>
                </a:lnTo>
                <a:lnTo>
                  <a:pt x="63" y="72"/>
                </a:lnTo>
                <a:lnTo>
                  <a:pt x="61" y="75"/>
                </a:lnTo>
                <a:lnTo>
                  <a:pt x="58" y="79"/>
                </a:lnTo>
                <a:lnTo>
                  <a:pt x="54" y="82"/>
                </a:lnTo>
                <a:lnTo>
                  <a:pt x="51" y="86"/>
                </a:lnTo>
                <a:lnTo>
                  <a:pt x="49" y="89"/>
                </a:lnTo>
                <a:lnTo>
                  <a:pt x="47" y="93"/>
                </a:lnTo>
                <a:lnTo>
                  <a:pt x="44" y="96"/>
                </a:lnTo>
                <a:lnTo>
                  <a:pt x="42" y="98"/>
                </a:lnTo>
                <a:lnTo>
                  <a:pt x="40" y="103"/>
                </a:lnTo>
                <a:lnTo>
                  <a:pt x="37" y="105"/>
                </a:lnTo>
                <a:lnTo>
                  <a:pt x="35" y="110"/>
                </a:lnTo>
                <a:lnTo>
                  <a:pt x="33" y="112"/>
                </a:lnTo>
                <a:lnTo>
                  <a:pt x="30" y="117"/>
                </a:lnTo>
                <a:lnTo>
                  <a:pt x="28" y="119"/>
                </a:lnTo>
                <a:lnTo>
                  <a:pt x="28" y="124"/>
                </a:lnTo>
                <a:lnTo>
                  <a:pt x="26" y="126"/>
                </a:lnTo>
                <a:lnTo>
                  <a:pt x="23" y="128"/>
                </a:lnTo>
                <a:lnTo>
                  <a:pt x="23" y="133"/>
                </a:lnTo>
                <a:lnTo>
                  <a:pt x="19" y="138"/>
                </a:lnTo>
                <a:lnTo>
                  <a:pt x="16" y="145"/>
                </a:lnTo>
                <a:lnTo>
                  <a:pt x="14" y="149"/>
                </a:lnTo>
                <a:lnTo>
                  <a:pt x="12" y="156"/>
                </a:lnTo>
                <a:lnTo>
                  <a:pt x="9" y="161"/>
                </a:lnTo>
                <a:lnTo>
                  <a:pt x="7" y="166"/>
                </a:lnTo>
                <a:lnTo>
                  <a:pt x="7" y="170"/>
                </a:lnTo>
                <a:lnTo>
                  <a:pt x="5" y="175"/>
                </a:lnTo>
                <a:lnTo>
                  <a:pt x="5" y="177"/>
                </a:lnTo>
                <a:lnTo>
                  <a:pt x="2" y="180"/>
                </a:lnTo>
                <a:lnTo>
                  <a:pt x="2" y="184"/>
                </a:lnTo>
                <a:lnTo>
                  <a:pt x="2" y="186"/>
                </a:lnTo>
                <a:lnTo>
                  <a:pt x="2" y="193"/>
                </a:lnTo>
                <a:lnTo>
                  <a:pt x="2" y="200"/>
                </a:lnTo>
                <a:lnTo>
                  <a:pt x="2" y="205"/>
                </a:lnTo>
                <a:lnTo>
                  <a:pt x="2" y="210"/>
                </a:lnTo>
                <a:lnTo>
                  <a:pt x="5" y="214"/>
                </a:lnTo>
                <a:lnTo>
                  <a:pt x="7" y="219"/>
                </a:lnTo>
                <a:lnTo>
                  <a:pt x="7" y="224"/>
                </a:lnTo>
                <a:lnTo>
                  <a:pt x="9" y="228"/>
                </a:lnTo>
                <a:lnTo>
                  <a:pt x="12" y="231"/>
                </a:lnTo>
                <a:lnTo>
                  <a:pt x="14" y="233"/>
                </a:lnTo>
                <a:lnTo>
                  <a:pt x="16" y="238"/>
                </a:lnTo>
                <a:lnTo>
                  <a:pt x="16" y="240"/>
                </a:lnTo>
                <a:lnTo>
                  <a:pt x="16" y="240"/>
                </a:lnTo>
                <a:lnTo>
                  <a:pt x="14" y="240"/>
                </a:lnTo>
                <a:lnTo>
                  <a:pt x="9" y="242"/>
                </a:lnTo>
                <a:lnTo>
                  <a:pt x="7" y="247"/>
                </a:lnTo>
                <a:lnTo>
                  <a:pt x="5" y="249"/>
                </a:lnTo>
                <a:lnTo>
                  <a:pt x="2" y="254"/>
                </a:lnTo>
                <a:lnTo>
                  <a:pt x="2" y="256"/>
                </a:lnTo>
                <a:lnTo>
                  <a:pt x="0" y="263"/>
                </a:lnTo>
                <a:lnTo>
                  <a:pt x="0" y="266"/>
                </a:lnTo>
                <a:lnTo>
                  <a:pt x="0" y="268"/>
                </a:lnTo>
                <a:lnTo>
                  <a:pt x="0" y="273"/>
                </a:lnTo>
                <a:lnTo>
                  <a:pt x="0" y="277"/>
                </a:lnTo>
                <a:lnTo>
                  <a:pt x="0" y="280"/>
                </a:lnTo>
                <a:lnTo>
                  <a:pt x="0" y="284"/>
                </a:lnTo>
                <a:lnTo>
                  <a:pt x="0" y="289"/>
                </a:lnTo>
                <a:lnTo>
                  <a:pt x="0" y="294"/>
                </a:lnTo>
                <a:lnTo>
                  <a:pt x="0" y="301"/>
                </a:lnTo>
                <a:lnTo>
                  <a:pt x="2" y="305"/>
                </a:lnTo>
                <a:lnTo>
                  <a:pt x="2" y="310"/>
                </a:lnTo>
                <a:lnTo>
                  <a:pt x="7" y="314"/>
                </a:lnTo>
                <a:lnTo>
                  <a:pt x="7" y="321"/>
                </a:lnTo>
                <a:lnTo>
                  <a:pt x="12" y="326"/>
                </a:lnTo>
                <a:lnTo>
                  <a:pt x="14" y="333"/>
                </a:lnTo>
                <a:lnTo>
                  <a:pt x="19" y="338"/>
                </a:lnTo>
                <a:lnTo>
                  <a:pt x="23" y="342"/>
                </a:lnTo>
                <a:lnTo>
                  <a:pt x="28" y="349"/>
                </a:lnTo>
                <a:lnTo>
                  <a:pt x="33" y="356"/>
                </a:lnTo>
                <a:lnTo>
                  <a:pt x="37" y="361"/>
                </a:lnTo>
                <a:lnTo>
                  <a:pt x="42" y="366"/>
                </a:lnTo>
                <a:lnTo>
                  <a:pt x="49" y="373"/>
                </a:lnTo>
                <a:lnTo>
                  <a:pt x="54" y="377"/>
                </a:lnTo>
                <a:lnTo>
                  <a:pt x="61" y="384"/>
                </a:lnTo>
                <a:lnTo>
                  <a:pt x="65" y="389"/>
                </a:lnTo>
                <a:lnTo>
                  <a:pt x="70" y="394"/>
                </a:lnTo>
                <a:lnTo>
                  <a:pt x="75" y="398"/>
                </a:lnTo>
                <a:lnTo>
                  <a:pt x="79" y="403"/>
                </a:lnTo>
                <a:lnTo>
                  <a:pt x="84" y="408"/>
                </a:lnTo>
                <a:lnTo>
                  <a:pt x="91" y="410"/>
                </a:lnTo>
                <a:lnTo>
                  <a:pt x="93" y="415"/>
                </a:lnTo>
                <a:lnTo>
                  <a:pt x="98" y="419"/>
                </a:lnTo>
                <a:lnTo>
                  <a:pt x="102" y="422"/>
                </a:lnTo>
                <a:lnTo>
                  <a:pt x="105" y="424"/>
                </a:lnTo>
                <a:lnTo>
                  <a:pt x="109" y="426"/>
                </a:lnTo>
                <a:lnTo>
                  <a:pt x="112" y="428"/>
                </a:lnTo>
                <a:lnTo>
                  <a:pt x="116" y="431"/>
                </a:lnTo>
                <a:lnTo>
                  <a:pt x="116" y="433"/>
                </a:lnTo>
                <a:lnTo>
                  <a:pt x="151" y="415"/>
                </a:lnTo>
                <a:lnTo>
                  <a:pt x="151" y="4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04" name="Freeform 90"/>
          <p:cNvSpPr/>
          <p:nvPr/>
        </p:nvSpPr>
        <p:spPr bwMode="auto">
          <a:xfrm>
            <a:off x="1416050" y="5419725"/>
            <a:ext cx="876300" cy="1008063"/>
          </a:xfrm>
          <a:custGeom>
            <a:avLst/>
            <a:gdLst>
              <a:gd name="T0" fmla="*/ 105 w 552"/>
              <a:gd name="T1" fmla="*/ 32 h 635"/>
              <a:gd name="T2" fmla="*/ 84 w 552"/>
              <a:gd name="T3" fmla="*/ 77 h 635"/>
              <a:gd name="T4" fmla="*/ 77 w 552"/>
              <a:gd name="T5" fmla="*/ 112 h 635"/>
              <a:gd name="T6" fmla="*/ 77 w 552"/>
              <a:gd name="T7" fmla="*/ 151 h 635"/>
              <a:gd name="T8" fmla="*/ 86 w 552"/>
              <a:gd name="T9" fmla="*/ 191 h 635"/>
              <a:gd name="T10" fmla="*/ 102 w 552"/>
              <a:gd name="T11" fmla="*/ 228 h 635"/>
              <a:gd name="T12" fmla="*/ 130 w 552"/>
              <a:gd name="T13" fmla="*/ 277 h 635"/>
              <a:gd name="T14" fmla="*/ 126 w 552"/>
              <a:gd name="T15" fmla="*/ 305 h 635"/>
              <a:gd name="T16" fmla="*/ 119 w 552"/>
              <a:gd name="T17" fmla="*/ 321 h 635"/>
              <a:gd name="T18" fmla="*/ 109 w 552"/>
              <a:gd name="T19" fmla="*/ 360 h 635"/>
              <a:gd name="T20" fmla="*/ 84 w 552"/>
              <a:gd name="T21" fmla="*/ 402 h 635"/>
              <a:gd name="T22" fmla="*/ 61 w 552"/>
              <a:gd name="T23" fmla="*/ 447 h 635"/>
              <a:gd name="T24" fmla="*/ 44 w 552"/>
              <a:gd name="T25" fmla="*/ 479 h 635"/>
              <a:gd name="T26" fmla="*/ 58 w 552"/>
              <a:gd name="T27" fmla="*/ 507 h 635"/>
              <a:gd name="T28" fmla="*/ 93 w 552"/>
              <a:gd name="T29" fmla="*/ 547 h 635"/>
              <a:gd name="T30" fmla="*/ 144 w 552"/>
              <a:gd name="T31" fmla="*/ 575 h 635"/>
              <a:gd name="T32" fmla="*/ 179 w 552"/>
              <a:gd name="T33" fmla="*/ 584 h 635"/>
              <a:gd name="T34" fmla="*/ 214 w 552"/>
              <a:gd name="T35" fmla="*/ 586 h 635"/>
              <a:gd name="T36" fmla="*/ 254 w 552"/>
              <a:gd name="T37" fmla="*/ 586 h 635"/>
              <a:gd name="T38" fmla="*/ 298 w 552"/>
              <a:gd name="T39" fmla="*/ 586 h 635"/>
              <a:gd name="T40" fmla="*/ 324 w 552"/>
              <a:gd name="T41" fmla="*/ 572 h 635"/>
              <a:gd name="T42" fmla="*/ 368 w 552"/>
              <a:gd name="T43" fmla="*/ 519 h 635"/>
              <a:gd name="T44" fmla="*/ 393 w 552"/>
              <a:gd name="T45" fmla="*/ 484 h 635"/>
              <a:gd name="T46" fmla="*/ 419 w 552"/>
              <a:gd name="T47" fmla="*/ 449 h 635"/>
              <a:gd name="T48" fmla="*/ 449 w 552"/>
              <a:gd name="T49" fmla="*/ 402 h 635"/>
              <a:gd name="T50" fmla="*/ 461 w 552"/>
              <a:gd name="T51" fmla="*/ 365 h 635"/>
              <a:gd name="T52" fmla="*/ 468 w 552"/>
              <a:gd name="T53" fmla="*/ 330 h 635"/>
              <a:gd name="T54" fmla="*/ 475 w 552"/>
              <a:gd name="T55" fmla="*/ 286 h 635"/>
              <a:gd name="T56" fmla="*/ 484 w 552"/>
              <a:gd name="T57" fmla="*/ 246 h 635"/>
              <a:gd name="T58" fmla="*/ 521 w 552"/>
              <a:gd name="T59" fmla="*/ 228 h 635"/>
              <a:gd name="T60" fmla="*/ 547 w 552"/>
              <a:gd name="T61" fmla="*/ 233 h 635"/>
              <a:gd name="T62" fmla="*/ 517 w 552"/>
              <a:gd name="T63" fmla="*/ 265 h 635"/>
              <a:gd name="T64" fmla="*/ 507 w 552"/>
              <a:gd name="T65" fmla="*/ 291 h 635"/>
              <a:gd name="T66" fmla="*/ 500 w 552"/>
              <a:gd name="T67" fmla="*/ 340 h 635"/>
              <a:gd name="T68" fmla="*/ 491 w 552"/>
              <a:gd name="T69" fmla="*/ 386 h 635"/>
              <a:gd name="T70" fmla="*/ 475 w 552"/>
              <a:gd name="T71" fmla="*/ 423 h 635"/>
              <a:gd name="T72" fmla="*/ 449 w 552"/>
              <a:gd name="T73" fmla="*/ 465 h 635"/>
              <a:gd name="T74" fmla="*/ 419 w 552"/>
              <a:gd name="T75" fmla="*/ 507 h 635"/>
              <a:gd name="T76" fmla="*/ 389 w 552"/>
              <a:gd name="T77" fmla="*/ 549 h 635"/>
              <a:gd name="T78" fmla="*/ 356 w 552"/>
              <a:gd name="T79" fmla="*/ 591 h 635"/>
              <a:gd name="T80" fmla="*/ 328 w 552"/>
              <a:gd name="T81" fmla="*/ 609 h 635"/>
              <a:gd name="T82" fmla="*/ 289 w 552"/>
              <a:gd name="T83" fmla="*/ 616 h 635"/>
              <a:gd name="T84" fmla="*/ 240 w 552"/>
              <a:gd name="T85" fmla="*/ 614 h 635"/>
              <a:gd name="T86" fmla="*/ 189 w 552"/>
              <a:gd name="T87" fmla="*/ 609 h 635"/>
              <a:gd name="T88" fmla="*/ 154 w 552"/>
              <a:gd name="T89" fmla="*/ 605 h 635"/>
              <a:gd name="T90" fmla="*/ 119 w 552"/>
              <a:gd name="T91" fmla="*/ 630 h 635"/>
              <a:gd name="T92" fmla="*/ 100 w 552"/>
              <a:gd name="T93" fmla="*/ 619 h 635"/>
              <a:gd name="T94" fmla="*/ 119 w 552"/>
              <a:gd name="T95" fmla="*/ 589 h 635"/>
              <a:gd name="T96" fmla="*/ 77 w 552"/>
              <a:gd name="T97" fmla="*/ 563 h 635"/>
              <a:gd name="T98" fmla="*/ 42 w 552"/>
              <a:gd name="T99" fmla="*/ 544 h 635"/>
              <a:gd name="T100" fmla="*/ 7 w 552"/>
              <a:gd name="T101" fmla="*/ 514 h 635"/>
              <a:gd name="T102" fmla="*/ 5 w 552"/>
              <a:gd name="T103" fmla="*/ 465 h 635"/>
              <a:gd name="T104" fmla="*/ 33 w 552"/>
              <a:gd name="T105" fmla="*/ 421 h 635"/>
              <a:gd name="T106" fmla="*/ 65 w 552"/>
              <a:gd name="T107" fmla="*/ 370 h 635"/>
              <a:gd name="T108" fmla="*/ 82 w 552"/>
              <a:gd name="T109" fmla="*/ 326 h 635"/>
              <a:gd name="T110" fmla="*/ 75 w 552"/>
              <a:gd name="T111" fmla="*/ 288 h 635"/>
              <a:gd name="T112" fmla="*/ 82 w 552"/>
              <a:gd name="T113" fmla="*/ 256 h 635"/>
              <a:gd name="T114" fmla="*/ 72 w 552"/>
              <a:gd name="T115" fmla="*/ 223 h 635"/>
              <a:gd name="T116" fmla="*/ 54 w 552"/>
              <a:gd name="T117" fmla="*/ 177 h 635"/>
              <a:gd name="T118" fmla="*/ 44 w 552"/>
              <a:gd name="T119" fmla="*/ 119 h 635"/>
              <a:gd name="T120" fmla="*/ 56 w 552"/>
              <a:gd name="T121" fmla="*/ 63 h 635"/>
              <a:gd name="T122" fmla="*/ 72 w 552"/>
              <a:gd name="T123" fmla="*/ 23 h 635"/>
              <a:gd name="T124" fmla="*/ 133 w 552"/>
              <a:gd name="T125" fmla="*/ 9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52" h="635">
                <a:moveTo>
                  <a:pt x="133" y="9"/>
                </a:moveTo>
                <a:lnTo>
                  <a:pt x="133" y="9"/>
                </a:lnTo>
                <a:lnTo>
                  <a:pt x="130" y="9"/>
                </a:lnTo>
                <a:lnTo>
                  <a:pt x="128" y="11"/>
                </a:lnTo>
                <a:lnTo>
                  <a:pt x="126" y="14"/>
                </a:lnTo>
                <a:lnTo>
                  <a:pt x="121" y="16"/>
                </a:lnTo>
                <a:lnTo>
                  <a:pt x="119" y="18"/>
                </a:lnTo>
                <a:lnTo>
                  <a:pt x="112" y="23"/>
                </a:lnTo>
                <a:lnTo>
                  <a:pt x="109" y="30"/>
                </a:lnTo>
                <a:lnTo>
                  <a:pt x="105" y="32"/>
                </a:lnTo>
                <a:lnTo>
                  <a:pt x="102" y="35"/>
                </a:lnTo>
                <a:lnTo>
                  <a:pt x="100" y="39"/>
                </a:lnTo>
                <a:lnTo>
                  <a:pt x="98" y="44"/>
                </a:lnTo>
                <a:lnTo>
                  <a:pt x="95" y="46"/>
                </a:lnTo>
                <a:lnTo>
                  <a:pt x="93" y="51"/>
                </a:lnTo>
                <a:lnTo>
                  <a:pt x="91" y="58"/>
                </a:lnTo>
                <a:lnTo>
                  <a:pt x="89" y="63"/>
                </a:lnTo>
                <a:lnTo>
                  <a:pt x="86" y="67"/>
                </a:lnTo>
                <a:lnTo>
                  <a:pt x="84" y="72"/>
                </a:lnTo>
                <a:lnTo>
                  <a:pt x="84" y="77"/>
                </a:lnTo>
                <a:lnTo>
                  <a:pt x="84" y="79"/>
                </a:lnTo>
                <a:lnTo>
                  <a:pt x="82" y="81"/>
                </a:lnTo>
                <a:lnTo>
                  <a:pt x="82" y="86"/>
                </a:lnTo>
                <a:lnTo>
                  <a:pt x="79" y="88"/>
                </a:lnTo>
                <a:lnTo>
                  <a:pt x="79" y="93"/>
                </a:lnTo>
                <a:lnTo>
                  <a:pt x="79" y="95"/>
                </a:lnTo>
                <a:lnTo>
                  <a:pt x="77" y="100"/>
                </a:lnTo>
                <a:lnTo>
                  <a:pt x="77" y="102"/>
                </a:lnTo>
                <a:lnTo>
                  <a:pt x="77" y="107"/>
                </a:lnTo>
                <a:lnTo>
                  <a:pt x="77" y="112"/>
                </a:lnTo>
                <a:lnTo>
                  <a:pt x="77" y="114"/>
                </a:lnTo>
                <a:lnTo>
                  <a:pt x="75" y="119"/>
                </a:lnTo>
                <a:lnTo>
                  <a:pt x="75" y="123"/>
                </a:lnTo>
                <a:lnTo>
                  <a:pt x="75" y="128"/>
                </a:lnTo>
                <a:lnTo>
                  <a:pt x="75" y="130"/>
                </a:lnTo>
                <a:lnTo>
                  <a:pt x="75" y="135"/>
                </a:lnTo>
                <a:lnTo>
                  <a:pt x="75" y="139"/>
                </a:lnTo>
                <a:lnTo>
                  <a:pt x="75" y="142"/>
                </a:lnTo>
                <a:lnTo>
                  <a:pt x="77" y="146"/>
                </a:lnTo>
                <a:lnTo>
                  <a:pt x="77" y="151"/>
                </a:lnTo>
                <a:lnTo>
                  <a:pt x="77" y="153"/>
                </a:lnTo>
                <a:lnTo>
                  <a:pt x="77" y="158"/>
                </a:lnTo>
                <a:lnTo>
                  <a:pt x="79" y="163"/>
                </a:lnTo>
                <a:lnTo>
                  <a:pt x="79" y="165"/>
                </a:lnTo>
                <a:lnTo>
                  <a:pt x="82" y="170"/>
                </a:lnTo>
                <a:lnTo>
                  <a:pt x="82" y="174"/>
                </a:lnTo>
                <a:lnTo>
                  <a:pt x="84" y="179"/>
                </a:lnTo>
                <a:lnTo>
                  <a:pt x="84" y="181"/>
                </a:lnTo>
                <a:lnTo>
                  <a:pt x="86" y="186"/>
                </a:lnTo>
                <a:lnTo>
                  <a:pt x="86" y="191"/>
                </a:lnTo>
                <a:lnTo>
                  <a:pt x="89" y="193"/>
                </a:lnTo>
                <a:lnTo>
                  <a:pt x="89" y="198"/>
                </a:lnTo>
                <a:lnTo>
                  <a:pt x="91" y="202"/>
                </a:lnTo>
                <a:lnTo>
                  <a:pt x="93" y="205"/>
                </a:lnTo>
                <a:lnTo>
                  <a:pt x="95" y="209"/>
                </a:lnTo>
                <a:lnTo>
                  <a:pt x="95" y="212"/>
                </a:lnTo>
                <a:lnTo>
                  <a:pt x="98" y="216"/>
                </a:lnTo>
                <a:lnTo>
                  <a:pt x="100" y="219"/>
                </a:lnTo>
                <a:lnTo>
                  <a:pt x="102" y="223"/>
                </a:lnTo>
                <a:lnTo>
                  <a:pt x="102" y="228"/>
                </a:lnTo>
                <a:lnTo>
                  <a:pt x="105" y="230"/>
                </a:lnTo>
                <a:lnTo>
                  <a:pt x="107" y="233"/>
                </a:lnTo>
                <a:lnTo>
                  <a:pt x="109" y="237"/>
                </a:lnTo>
                <a:lnTo>
                  <a:pt x="112" y="244"/>
                </a:lnTo>
                <a:lnTo>
                  <a:pt x="116" y="249"/>
                </a:lnTo>
                <a:lnTo>
                  <a:pt x="119" y="256"/>
                </a:lnTo>
                <a:lnTo>
                  <a:pt x="121" y="260"/>
                </a:lnTo>
                <a:lnTo>
                  <a:pt x="123" y="267"/>
                </a:lnTo>
                <a:lnTo>
                  <a:pt x="128" y="272"/>
                </a:lnTo>
                <a:lnTo>
                  <a:pt x="130" y="277"/>
                </a:lnTo>
                <a:lnTo>
                  <a:pt x="133" y="281"/>
                </a:lnTo>
                <a:lnTo>
                  <a:pt x="135" y="284"/>
                </a:lnTo>
                <a:lnTo>
                  <a:pt x="137" y="288"/>
                </a:lnTo>
                <a:lnTo>
                  <a:pt x="137" y="293"/>
                </a:lnTo>
                <a:lnTo>
                  <a:pt x="140" y="295"/>
                </a:lnTo>
                <a:lnTo>
                  <a:pt x="142" y="300"/>
                </a:lnTo>
                <a:lnTo>
                  <a:pt x="140" y="302"/>
                </a:lnTo>
                <a:lnTo>
                  <a:pt x="135" y="305"/>
                </a:lnTo>
                <a:lnTo>
                  <a:pt x="130" y="305"/>
                </a:lnTo>
                <a:lnTo>
                  <a:pt x="126" y="305"/>
                </a:lnTo>
                <a:lnTo>
                  <a:pt x="121" y="305"/>
                </a:lnTo>
                <a:lnTo>
                  <a:pt x="119" y="302"/>
                </a:lnTo>
                <a:lnTo>
                  <a:pt x="116" y="302"/>
                </a:lnTo>
                <a:lnTo>
                  <a:pt x="114" y="300"/>
                </a:lnTo>
                <a:lnTo>
                  <a:pt x="114" y="302"/>
                </a:lnTo>
                <a:lnTo>
                  <a:pt x="116" y="305"/>
                </a:lnTo>
                <a:lnTo>
                  <a:pt x="116" y="307"/>
                </a:lnTo>
                <a:lnTo>
                  <a:pt x="116" y="312"/>
                </a:lnTo>
                <a:lnTo>
                  <a:pt x="116" y="316"/>
                </a:lnTo>
                <a:lnTo>
                  <a:pt x="119" y="321"/>
                </a:lnTo>
                <a:lnTo>
                  <a:pt x="116" y="326"/>
                </a:lnTo>
                <a:lnTo>
                  <a:pt x="116" y="330"/>
                </a:lnTo>
                <a:lnTo>
                  <a:pt x="116" y="333"/>
                </a:lnTo>
                <a:lnTo>
                  <a:pt x="116" y="337"/>
                </a:lnTo>
                <a:lnTo>
                  <a:pt x="114" y="340"/>
                </a:lnTo>
                <a:lnTo>
                  <a:pt x="114" y="344"/>
                </a:lnTo>
                <a:lnTo>
                  <a:pt x="112" y="349"/>
                </a:lnTo>
                <a:lnTo>
                  <a:pt x="112" y="351"/>
                </a:lnTo>
                <a:lnTo>
                  <a:pt x="109" y="356"/>
                </a:lnTo>
                <a:lnTo>
                  <a:pt x="109" y="360"/>
                </a:lnTo>
                <a:lnTo>
                  <a:pt x="107" y="363"/>
                </a:lnTo>
                <a:lnTo>
                  <a:pt x="105" y="367"/>
                </a:lnTo>
                <a:lnTo>
                  <a:pt x="102" y="372"/>
                </a:lnTo>
                <a:lnTo>
                  <a:pt x="100" y="377"/>
                </a:lnTo>
                <a:lnTo>
                  <a:pt x="98" y="381"/>
                </a:lnTo>
                <a:lnTo>
                  <a:pt x="95" y="386"/>
                </a:lnTo>
                <a:lnTo>
                  <a:pt x="91" y="388"/>
                </a:lnTo>
                <a:lnTo>
                  <a:pt x="89" y="393"/>
                </a:lnTo>
                <a:lnTo>
                  <a:pt x="86" y="398"/>
                </a:lnTo>
                <a:lnTo>
                  <a:pt x="84" y="402"/>
                </a:lnTo>
                <a:lnTo>
                  <a:pt x="82" y="407"/>
                </a:lnTo>
                <a:lnTo>
                  <a:pt x="79" y="412"/>
                </a:lnTo>
                <a:lnTo>
                  <a:pt x="77" y="416"/>
                </a:lnTo>
                <a:lnTo>
                  <a:pt x="75" y="421"/>
                </a:lnTo>
                <a:lnTo>
                  <a:pt x="72" y="426"/>
                </a:lnTo>
                <a:lnTo>
                  <a:pt x="70" y="430"/>
                </a:lnTo>
                <a:lnTo>
                  <a:pt x="68" y="433"/>
                </a:lnTo>
                <a:lnTo>
                  <a:pt x="65" y="437"/>
                </a:lnTo>
                <a:lnTo>
                  <a:pt x="63" y="442"/>
                </a:lnTo>
                <a:lnTo>
                  <a:pt x="61" y="447"/>
                </a:lnTo>
                <a:lnTo>
                  <a:pt x="58" y="449"/>
                </a:lnTo>
                <a:lnTo>
                  <a:pt x="56" y="454"/>
                </a:lnTo>
                <a:lnTo>
                  <a:pt x="54" y="456"/>
                </a:lnTo>
                <a:lnTo>
                  <a:pt x="54" y="461"/>
                </a:lnTo>
                <a:lnTo>
                  <a:pt x="51" y="463"/>
                </a:lnTo>
                <a:lnTo>
                  <a:pt x="49" y="465"/>
                </a:lnTo>
                <a:lnTo>
                  <a:pt x="49" y="470"/>
                </a:lnTo>
                <a:lnTo>
                  <a:pt x="47" y="472"/>
                </a:lnTo>
                <a:lnTo>
                  <a:pt x="44" y="475"/>
                </a:lnTo>
                <a:lnTo>
                  <a:pt x="44" y="479"/>
                </a:lnTo>
                <a:lnTo>
                  <a:pt x="42" y="481"/>
                </a:lnTo>
                <a:lnTo>
                  <a:pt x="42" y="481"/>
                </a:lnTo>
                <a:lnTo>
                  <a:pt x="42" y="481"/>
                </a:lnTo>
                <a:lnTo>
                  <a:pt x="44" y="484"/>
                </a:lnTo>
                <a:lnTo>
                  <a:pt x="47" y="488"/>
                </a:lnTo>
                <a:lnTo>
                  <a:pt x="49" y="493"/>
                </a:lnTo>
                <a:lnTo>
                  <a:pt x="49" y="495"/>
                </a:lnTo>
                <a:lnTo>
                  <a:pt x="51" y="500"/>
                </a:lnTo>
                <a:lnTo>
                  <a:pt x="54" y="502"/>
                </a:lnTo>
                <a:lnTo>
                  <a:pt x="58" y="507"/>
                </a:lnTo>
                <a:lnTo>
                  <a:pt x="58" y="509"/>
                </a:lnTo>
                <a:lnTo>
                  <a:pt x="63" y="514"/>
                </a:lnTo>
                <a:lnTo>
                  <a:pt x="65" y="516"/>
                </a:lnTo>
                <a:lnTo>
                  <a:pt x="70" y="521"/>
                </a:lnTo>
                <a:lnTo>
                  <a:pt x="72" y="526"/>
                </a:lnTo>
                <a:lnTo>
                  <a:pt x="75" y="530"/>
                </a:lnTo>
                <a:lnTo>
                  <a:pt x="79" y="533"/>
                </a:lnTo>
                <a:lnTo>
                  <a:pt x="84" y="537"/>
                </a:lnTo>
                <a:lnTo>
                  <a:pt x="89" y="542"/>
                </a:lnTo>
                <a:lnTo>
                  <a:pt x="93" y="547"/>
                </a:lnTo>
                <a:lnTo>
                  <a:pt x="98" y="549"/>
                </a:lnTo>
                <a:lnTo>
                  <a:pt x="102" y="554"/>
                </a:lnTo>
                <a:lnTo>
                  <a:pt x="107" y="556"/>
                </a:lnTo>
                <a:lnTo>
                  <a:pt x="114" y="561"/>
                </a:lnTo>
                <a:lnTo>
                  <a:pt x="119" y="563"/>
                </a:lnTo>
                <a:lnTo>
                  <a:pt x="126" y="568"/>
                </a:lnTo>
                <a:lnTo>
                  <a:pt x="130" y="570"/>
                </a:lnTo>
                <a:lnTo>
                  <a:pt x="137" y="572"/>
                </a:lnTo>
                <a:lnTo>
                  <a:pt x="142" y="572"/>
                </a:lnTo>
                <a:lnTo>
                  <a:pt x="144" y="575"/>
                </a:lnTo>
                <a:lnTo>
                  <a:pt x="149" y="575"/>
                </a:lnTo>
                <a:lnTo>
                  <a:pt x="151" y="577"/>
                </a:lnTo>
                <a:lnTo>
                  <a:pt x="156" y="577"/>
                </a:lnTo>
                <a:lnTo>
                  <a:pt x="158" y="579"/>
                </a:lnTo>
                <a:lnTo>
                  <a:pt x="163" y="579"/>
                </a:lnTo>
                <a:lnTo>
                  <a:pt x="165" y="582"/>
                </a:lnTo>
                <a:lnTo>
                  <a:pt x="170" y="582"/>
                </a:lnTo>
                <a:lnTo>
                  <a:pt x="172" y="582"/>
                </a:lnTo>
                <a:lnTo>
                  <a:pt x="177" y="582"/>
                </a:lnTo>
                <a:lnTo>
                  <a:pt x="179" y="584"/>
                </a:lnTo>
                <a:lnTo>
                  <a:pt x="184" y="584"/>
                </a:lnTo>
                <a:lnTo>
                  <a:pt x="186" y="584"/>
                </a:lnTo>
                <a:lnTo>
                  <a:pt x="191" y="584"/>
                </a:lnTo>
                <a:lnTo>
                  <a:pt x="193" y="584"/>
                </a:lnTo>
                <a:lnTo>
                  <a:pt x="198" y="584"/>
                </a:lnTo>
                <a:lnTo>
                  <a:pt x="200" y="586"/>
                </a:lnTo>
                <a:lnTo>
                  <a:pt x="205" y="586"/>
                </a:lnTo>
                <a:lnTo>
                  <a:pt x="210" y="586"/>
                </a:lnTo>
                <a:lnTo>
                  <a:pt x="212" y="586"/>
                </a:lnTo>
                <a:lnTo>
                  <a:pt x="214" y="586"/>
                </a:lnTo>
                <a:lnTo>
                  <a:pt x="219" y="586"/>
                </a:lnTo>
                <a:lnTo>
                  <a:pt x="221" y="586"/>
                </a:lnTo>
                <a:lnTo>
                  <a:pt x="226" y="586"/>
                </a:lnTo>
                <a:lnTo>
                  <a:pt x="228" y="586"/>
                </a:lnTo>
                <a:lnTo>
                  <a:pt x="233" y="586"/>
                </a:lnTo>
                <a:lnTo>
                  <a:pt x="235" y="586"/>
                </a:lnTo>
                <a:lnTo>
                  <a:pt x="242" y="586"/>
                </a:lnTo>
                <a:lnTo>
                  <a:pt x="247" y="586"/>
                </a:lnTo>
                <a:lnTo>
                  <a:pt x="251" y="586"/>
                </a:lnTo>
                <a:lnTo>
                  <a:pt x="254" y="586"/>
                </a:lnTo>
                <a:lnTo>
                  <a:pt x="258" y="586"/>
                </a:lnTo>
                <a:lnTo>
                  <a:pt x="261" y="589"/>
                </a:lnTo>
                <a:lnTo>
                  <a:pt x="265" y="586"/>
                </a:lnTo>
                <a:lnTo>
                  <a:pt x="272" y="586"/>
                </a:lnTo>
                <a:lnTo>
                  <a:pt x="277" y="586"/>
                </a:lnTo>
                <a:lnTo>
                  <a:pt x="282" y="586"/>
                </a:lnTo>
                <a:lnTo>
                  <a:pt x="286" y="586"/>
                </a:lnTo>
                <a:lnTo>
                  <a:pt x="291" y="586"/>
                </a:lnTo>
                <a:lnTo>
                  <a:pt x="296" y="586"/>
                </a:lnTo>
                <a:lnTo>
                  <a:pt x="298" y="586"/>
                </a:lnTo>
                <a:lnTo>
                  <a:pt x="303" y="584"/>
                </a:lnTo>
                <a:lnTo>
                  <a:pt x="305" y="584"/>
                </a:lnTo>
                <a:lnTo>
                  <a:pt x="307" y="584"/>
                </a:lnTo>
                <a:lnTo>
                  <a:pt x="310" y="584"/>
                </a:lnTo>
                <a:lnTo>
                  <a:pt x="312" y="584"/>
                </a:lnTo>
                <a:lnTo>
                  <a:pt x="314" y="584"/>
                </a:lnTo>
                <a:lnTo>
                  <a:pt x="314" y="582"/>
                </a:lnTo>
                <a:lnTo>
                  <a:pt x="319" y="579"/>
                </a:lnTo>
                <a:lnTo>
                  <a:pt x="321" y="575"/>
                </a:lnTo>
                <a:lnTo>
                  <a:pt x="324" y="572"/>
                </a:lnTo>
                <a:lnTo>
                  <a:pt x="326" y="568"/>
                </a:lnTo>
                <a:lnTo>
                  <a:pt x="328" y="565"/>
                </a:lnTo>
                <a:lnTo>
                  <a:pt x="333" y="558"/>
                </a:lnTo>
                <a:lnTo>
                  <a:pt x="338" y="554"/>
                </a:lnTo>
                <a:lnTo>
                  <a:pt x="342" y="549"/>
                </a:lnTo>
                <a:lnTo>
                  <a:pt x="347" y="544"/>
                </a:lnTo>
                <a:lnTo>
                  <a:pt x="351" y="537"/>
                </a:lnTo>
                <a:lnTo>
                  <a:pt x="356" y="533"/>
                </a:lnTo>
                <a:lnTo>
                  <a:pt x="361" y="526"/>
                </a:lnTo>
                <a:lnTo>
                  <a:pt x="368" y="519"/>
                </a:lnTo>
                <a:lnTo>
                  <a:pt x="370" y="516"/>
                </a:lnTo>
                <a:lnTo>
                  <a:pt x="372" y="512"/>
                </a:lnTo>
                <a:lnTo>
                  <a:pt x="375" y="509"/>
                </a:lnTo>
                <a:lnTo>
                  <a:pt x="377" y="505"/>
                </a:lnTo>
                <a:lnTo>
                  <a:pt x="379" y="502"/>
                </a:lnTo>
                <a:lnTo>
                  <a:pt x="382" y="498"/>
                </a:lnTo>
                <a:lnTo>
                  <a:pt x="384" y="495"/>
                </a:lnTo>
                <a:lnTo>
                  <a:pt x="389" y="491"/>
                </a:lnTo>
                <a:lnTo>
                  <a:pt x="391" y="488"/>
                </a:lnTo>
                <a:lnTo>
                  <a:pt x="393" y="484"/>
                </a:lnTo>
                <a:lnTo>
                  <a:pt x="396" y="481"/>
                </a:lnTo>
                <a:lnTo>
                  <a:pt x="398" y="477"/>
                </a:lnTo>
                <a:lnTo>
                  <a:pt x="400" y="475"/>
                </a:lnTo>
                <a:lnTo>
                  <a:pt x="405" y="470"/>
                </a:lnTo>
                <a:lnTo>
                  <a:pt x="407" y="468"/>
                </a:lnTo>
                <a:lnTo>
                  <a:pt x="410" y="463"/>
                </a:lnTo>
                <a:lnTo>
                  <a:pt x="412" y="461"/>
                </a:lnTo>
                <a:lnTo>
                  <a:pt x="414" y="456"/>
                </a:lnTo>
                <a:lnTo>
                  <a:pt x="417" y="454"/>
                </a:lnTo>
                <a:lnTo>
                  <a:pt x="419" y="449"/>
                </a:lnTo>
                <a:lnTo>
                  <a:pt x="421" y="447"/>
                </a:lnTo>
                <a:lnTo>
                  <a:pt x="424" y="442"/>
                </a:lnTo>
                <a:lnTo>
                  <a:pt x="426" y="440"/>
                </a:lnTo>
                <a:lnTo>
                  <a:pt x="428" y="437"/>
                </a:lnTo>
                <a:lnTo>
                  <a:pt x="433" y="430"/>
                </a:lnTo>
                <a:lnTo>
                  <a:pt x="438" y="426"/>
                </a:lnTo>
                <a:lnTo>
                  <a:pt x="440" y="419"/>
                </a:lnTo>
                <a:lnTo>
                  <a:pt x="445" y="414"/>
                </a:lnTo>
                <a:lnTo>
                  <a:pt x="447" y="409"/>
                </a:lnTo>
                <a:lnTo>
                  <a:pt x="449" y="402"/>
                </a:lnTo>
                <a:lnTo>
                  <a:pt x="452" y="398"/>
                </a:lnTo>
                <a:lnTo>
                  <a:pt x="454" y="391"/>
                </a:lnTo>
                <a:lnTo>
                  <a:pt x="454" y="388"/>
                </a:lnTo>
                <a:lnTo>
                  <a:pt x="454" y="384"/>
                </a:lnTo>
                <a:lnTo>
                  <a:pt x="456" y="381"/>
                </a:lnTo>
                <a:lnTo>
                  <a:pt x="456" y="379"/>
                </a:lnTo>
                <a:lnTo>
                  <a:pt x="459" y="374"/>
                </a:lnTo>
                <a:lnTo>
                  <a:pt x="459" y="372"/>
                </a:lnTo>
                <a:lnTo>
                  <a:pt x="461" y="367"/>
                </a:lnTo>
                <a:lnTo>
                  <a:pt x="461" y="365"/>
                </a:lnTo>
                <a:lnTo>
                  <a:pt x="461" y="363"/>
                </a:lnTo>
                <a:lnTo>
                  <a:pt x="463" y="358"/>
                </a:lnTo>
                <a:lnTo>
                  <a:pt x="463" y="356"/>
                </a:lnTo>
                <a:lnTo>
                  <a:pt x="463" y="351"/>
                </a:lnTo>
                <a:lnTo>
                  <a:pt x="466" y="349"/>
                </a:lnTo>
                <a:lnTo>
                  <a:pt x="466" y="344"/>
                </a:lnTo>
                <a:lnTo>
                  <a:pt x="466" y="340"/>
                </a:lnTo>
                <a:lnTo>
                  <a:pt x="468" y="337"/>
                </a:lnTo>
                <a:lnTo>
                  <a:pt x="468" y="335"/>
                </a:lnTo>
                <a:lnTo>
                  <a:pt x="468" y="330"/>
                </a:lnTo>
                <a:lnTo>
                  <a:pt x="468" y="328"/>
                </a:lnTo>
                <a:lnTo>
                  <a:pt x="470" y="323"/>
                </a:lnTo>
                <a:lnTo>
                  <a:pt x="470" y="316"/>
                </a:lnTo>
                <a:lnTo>
                  <a:pt x="473" y="312"/>
                </a:lnTo>
                <a:lnTo>
                  <a:pt x="473" y="307"/>
                </a:lnTo>
                <a:lnTo>
                  <a:pt x="473" y="305"/>
                </a:lnTo>
                <a:lnTo>
                  <a:pt x="473" y="302"/>
                </a:lnTo>
                <a:lnTo>
                  <a:pt x="473" y="298"/>
                </a:lnTo>
                <a:lnTo>
                  <a:pt x="475" y="293"/>
                </a:lnTo>
                <a:lnTo>
                  <a:pt x="475" y="286"/>
                </a:lnTo>
                <a:lnTo>
                  <a:pt x="475" y="281"/>
                </a:lnTo>
                <a:lnTo>
                  <a:pt x="477" y="274"/>
                </a:lnTo>
                <a:lnTo>
                  <a:pt x="477" y="270"/>
                </a:lnTo>
                <a:lnTo>
                  <a:pt x="479" y="267"/>
                </a:lnTo>
                <a:lnTo>
                  <a:pt x="479" y="263"/>
                </a:lnTo>
                <a:lnTo>
                  <a:pt x="479" y="258"/>
                </a:lnTo>
                <a:lnTo>
                  <a:pt x="479" y="256"/>
                </a:lnTo>
                <a:lnTo>
                  <a:pt x="482" y="253"/>
                </a:lnTo>
                <a:lnTo>
                  <a:pt x="482" y="249"/>
                </a:lnTo>
                <a:lnTo>
                  <a:pt x="484" y="246"/>
                </a:lnTo>
                <a:lnTo>
                  <a:pt x="484" y="246"/>
                </a:lnTo>
                <a:lnTo>
                  <a:pt x="489" y="244"/>
                </a:lnTo>
                <a:lnTo>
                  <a:pt x="491" y="242"/>
                </a:lnTo>
                <a:lnTo>
                  <a:pt x="498" y="240"/>
                </a:lnTo>
                <a:lnTo>
                  <a:pt x="503" y="237"/>
                </a:lnTo>
                <a:lnTo>
                  <a:pt x="507" y="233"/>
                </a:lnTo>
                <a:lnTo>
                  <a:pt x="512" y="233"/>
                </a:lnTo>
                <a:lnTo>
                  <a:pt x="514" y="230"/>
                </a:lnTo>
                <a:lnTo>
                  <a:pt x="517" y="228"/>
                </a:lnTo>
                <a:lnTo>
                  <a:pt x="521" y="228"/>
                </a:lnTo>
                <a:lnTo>
                  <a:pt x="528" y="223"/>
                </a:lnTo>
                <a:lnTo>
                  <a:pt x="533" y="221"/>
                </a:lnTo>
                <a:lnTo>
                  <a:pt x="538" y="219"/>
                </a:lnTo>
                <a:lnTo>
                  <a:pt x="542" y="219"/>
                </a:lnTo>
                <a:lnTo>
                  <a:pt x="547" y="219"/>
                </a:lnTo>
                <a:lnTo>
                  <a:pt x="549" y="219"/>
                </a:lnTo>
                <a:lnTo>
                  <a:pt x="552" y="221"/>
                </a:lnTo>
                <a:lnTo>
                  <a:pt x="552" y="226"/>
                </a:lnTo>
                <a:lnTo>
                  <a:pt x="549" y="228"/>
                </a:lnTo>
                <a:lnTo>
                  <a:pt x="547" y="233"/>
                </a:lnTo>
                <a:lnTo>
                  <a:pt x="545" y="237"/>
                </a:lnTo>
                <a:lnTo>
                  <a:pt x="542" y="242"/>
                </a:lnTo>
                <a:lnTo>
                  <a:pt x="538" y="244"/>
                </a:lnTo>
                <a:lnTo>
                  <a:pt x="535" y="249"/>
                </a:lnTo>
                <a:lnTo>
                  <a:pt x="531" y="251"/>
                </a:lnTo>
                <a:lnTo>
                  <a:pt x="528" y="256"/>
                </a:lnTo>
                <a:lnTo>
                  <a:pt x="524" y="258"/>
                </a:lnTo>
                <a:lnTo>
                  <a:pt x="521" y="260"/>
                </a:lnTo>
                <a:lnTo>
                  <a:pt x="517" y="263"/>
                </a:lnTo>
                <a:lnTo>
                  <a:pt x="517" y="265"/>
                </a:lnTo>
                <a:lnTo>
                  <a:pt x="512" y="267"/>
                </a:lnTo>
                <a:lnTo>
                  <a:pt x="510" y="270"/>
                </a:lnTo>
                <a:lnTo>
                  <a:pt x="510" y="270"/>
                </a:lnTo>
                <a:lnTo>
                  <a:pt x="510" y="272"/>
                </a:lnTo>
                <a:lnTo>
                  <a:pt x="510" y="274"/>
                </a:lnTo>
                <a:lnTo>
                  <a:pt x="510" y="277"/>
                </a:lnTo>
                <a:lnTo>
                  <a:pt x="507" y="281"/>
                </a:lnTo>
                <a:lnTo>
                  <a:pt x="507" y="284"/>
                </a:lnTo>
                <a:lnTo>
                  <a:pt x="507" y="288"/>
                </a:lnTo>
                <a:lnTo>
                  <a:pt x="507" y="291"/>
                </a:lnTo>
                <a:lnTo>
                  <a:pt x="505" y="295"/>
                </a:lnTo>
                <a:lnTo>
                  <a:pt x="505" y="300"/>
                </a:lnTo>
                <a:lnTo>
                  <a:pt x="505" y="305"/>
                </a:lnTo>
                <a:lnTo>
                  <a:pt x="505" y="309"/>
                </a:lnTo>
                <a:lnTo>
                  <a:pt x="503" y="314"/>
                </a:lnTo>
                <a:lnTo>
                  <a:pt x="503" y="321"/>
                </a:lnTo>
                <a:lnTo>
                  <a:pt x="503" y="326"/>
                </a:lnTo>
                <a:lnTo>
                  <a:pt x="503" y="330"/>
                </a:lnTo>
                <a:lnTo>
                  <a:pt x="500" y="335"/>
                </a:lnTo>
                <a:lnTo>
                  <a:pt x="500" y="340"/>
                </a:lnTo>
                <a:lnTo>
                  <a:pt x="498" y="347"/>
                </a:lnTo>
                <a:lnTo>
                  <a:pt x="498" y="351"/>
                </a:lnTo>
                <a:lnTo>
                  <a:pt x="498" y="356"/>
                </a:lnTo>
                <a:lnTo>
                  <a:pt x="496" y="360"/>
                </a:lnTo>
                <a:lnTo>
                  <a:pt x="496" y="365"/>
                </a:lnTo>
                <a:lnTo>
                  <a:pt x="496" y="370"/>
                </a:lnTo>
                <a:lnTo>
                  <a:pt x="493" y="374"/>
                </a:lnTo>
                <a:lnTo>
                  <a:pt x="493" y="379"/>
                </a:lnTo>
                <a:lnTo>
                  <a:pt x="491" y="384"/>
                </a:lnTo>
                <a:lnTo>
                  <a:pt x="491" y="386"/>
                </a:lnTo>
                <a:lnTo>
                  <a:pt x="491" y="391"/>
                </a:lnTo>
                <a:lnTo>
                  <a:pt x="491" y="393"/>
                </a:lnTo>
                <a:lnTo>
                  <a:pt x="489" y="398"/>
                </a:lnTo>
                <a:lnTo>
                  <a:pt x="486" y="400"/>
                </a:lnTo>
                <a:lnTo>
                  <a:pt x="484" y="405"/>
                </a:lnTo>
                <a:lnTo>
                  <a:pt x="482" y="412"/>
                </a:lnTo>
                <a:lnTo>
                  <a:pt x="479" y="414"/>
                </a:lnTo>
                <a:lnTo>
                  <a:pt x="479" y="416"/>
                </a:lnTo>
                <a:lnTo>
                  <a:pt x="477" y="421"/>
                </a:lnTo>
                <a:lnTo>
                  <a:pt x="475" y="423"/>
                </a:lnTo>
                <a:lnTo>
                  <a:pt x="473" y="428"/>
                </a:lnTo>
                <a:lnTo>
                  <a:pt x="470" y="430"/>
                </a:lnTo>
                <a:lnTo>
                  <a:pt x="468" y="435"/>
                </a:lnTo>
                <a:lnTo>
                  <a:pt x="466" y="440"/>
                </a:lnTo>
                <a:lnTo>
                  <a:pt x="463" y="442"/>
                </a:lnTo>
                <a:lnTo>
                  <a:pt x="461" y="447"/>
                </a:lnTo>
                <a:lnTo>
                  <a:pt x="459" y="451"/>
                </a:lnTo>
                <a:lnTo>
                  <a:pt x="456" y="456"/>
                </a:lnTo>
                <a:lnTo>
                  <a:pt x="452" y="458"/>
                </a:lnTo>
                <a:lnTo>
                  <a:pt x="449" y="465"/>
                </a:lnTo>
                <a:lnTo>
                  <a:pt x="447" y="468"/>
                </a:lnTo>
                <a:lnTo>
                  <a:pt x="445" y="472"/>
                </a:lnTo>
                <a:lnTo>
                  <a:pt x="440" y="477"/>
                </a:lnTo>
                <a:lnTo>
                  <a:pt x="438" y="481"/>
                </a:lnTo>
                <a:lnTo>
                  <a:pt x="435" y="486"/>
                </a:lnTo>
                <a:lnTo>
                  <a:pt x="431" y="491"/>
                </a:lnTo>
                <a:lnTo>
                  <a:pt x="428" y="493"/>
                </a:lnTo>
                <a:lnTo>
                  <a:pt x="426" y="498"/>
                </a:lnTo>
                <a:lnTo>
                  <a:pt x="424" y="502"/>
                </a:lnTo>
                <a:lnTo>
                  <a:pt x="419" y="507"/>
                </a:lnTo>
                <a:lnTo>
                  <a:pt x="417" y="512"/>
                </a:lnTo>
                <a:lnTo>
                  <a:pt x="412" y="516"/>
                </a:lnTo>
                <a:lnTo>
                  <a:pt x="410" y="521"/>
                </a:lnTo>
                <a:lnTo>
                  <a:pt x="407" y="526"/>
                </a:lnTo>
                <a:lnTo>
                  <a:pt x="403" y="528"/>
                </a:lnTo>
                <a:lnTo>
                  <a:pt x="400" y="533"/>
                </a:lnTo>
                <a:lnTo>
                  <a:pt x="398" y="537"/>
                </a:lnTo>
                <a:lnTo>
                  <a:pt x="396" y="542"/>
                </a:lnTo>
                <a:lnTo>
                  <a:pt x="391" y="544"/>
                </a:lnTo>
                <a:lnTo>
                  <a:pt x="389" y="549"/>
                </a:lnTo>
                <a:lnTo>
                  <a:pt x="384" y="554"/>
                </a:lnTo>
                <a:lnTo>
                  <a:pt x="382" y="556"/>
                </a:lnTo>
                <a:lnTo>
                  <a:pt x="379" y="561"/>
                </a:lnTo>
                <a:lnTo>
                  <a:pt x="377" y="563"/>
                </a:lnTo>
                <a:lnTo>
                  <a:pt x="375" y="568"/>
                </a:lnTo>
                <a:lnTo>
                  <a:pt x="372" y="570"/>
                </a:lnTo>
                <a:lnTo>
                  <a:pt x="368" y="577"/>
                </a:lnTo>
                <a:lnTo>
                  <a:pt x="363" y="582"/>
                </a:lnTo>
                <a:lnTo>
                  <a:pt x="358" y="586"/>
                </a:lnTo>
                <a:lnTo>
                  <a:pt x="356" y="591"/>
                </a:lnTo>
                <a:lnTo>
                  <a:pt x="351" y="596"/>
                </a:lnTo>
                <a:lnTo>
                  <a:pt x="349" y="598"/>
                </a:lnTo>
                <a:lnTo>
                  <a:pt x="349" y="598"/>
                </a:lnTo>
                <a:lnTo>
                  <a:pt x="347" y="600"/>
                </a:lnTo>
                <a:lnTo>
                  <a:pt x="345" y="602"/>
                </a:lnTo>
                <a:lnTo>
                  <a:pt x="340" y="605"/>
                </a:lnTo>
                <a:lnTo>
                  <a:pt x="338" y="605"/>
                </a:lnTo>
                <a:lnTo>
                  <a:pt x="335" y="607"/>
                </a:lnTo>
                <a:lnTo>
                  <a:pt x="331" y="609"/>
                </a:lnTo>
                <a:lnTo>
                  <a:pt x="328" y="609"/>
                </a:lnTo>
                <a:lnTo>
                  <a:pt x="324" y="612"/>
                </a:lnTo>
                <a:lnTo>
                  <a:pt x="319" y="612"/>
                </a:lnTo>
                <a:lnTo>
                  <a:pt x="314" y="614"/>
                </a:lnTo>
                <a:lnTo>
                  <a:pt x="310" y="614"/>
                </a:lnTo>
                <a:lnTo>
                  <a:pt x="305" y="614"/>
                </a:lnTo>
                <a:lnTo>
                  <a:pt x="303" y="616"/>
                </a:lnTo>
                <a:lnTo>
                  <a:pt x="298" y="616"/>
                </a:lnTo>
                <a:lnTo>
                  <a:pt x="296" y="616"/>
                </a:lnTo>
                <a:lnTo>
                  <a:pt x="291" y="616"/>
                </a:lnTo>
                <a:lnTo>
                  <a:pt x="289" y="616"/>
                </a:lnTo>
                <a:lnTo>
                  <a:pt x="284" y="616"/>
                </a:lnTo>
                <a:lnTo>
                  <a:pt x="282" y="616"/>
                </a:lnTo>
                <a:lnTo>
                  <a:pt x="277" y="616"/>
                </a:lnTo>
                <a:lnTo>
                  <a:pt x="272" y="616"/>
                </a:lnTo>
                <a:lnTo>
                  <a:pt x="268" y="616"/>
                </a:lnTo>
                <a:lnTo>
                  <a:pt x="261" y="616"/>
                </a:lnTo>
                <a:lnTo>
                  <a:pt x="256" y="616"/>
                </a:lnTo>
                <a:lnTo>
                  <a:pt x="251" y="616"/>
                </a:lnTo>
                <a:lnTo>
                  <a:pt x="247" y="614"/>
                </a:lnTo>
                <a:lnTo>
                  <a:pt x="240" y="614"/>
                </a:lnTo>
                <a:lnTo>
                  <a:pt x="235" y="614"/>
                </a:lnTo>
                <a:lnTo>
                  <a:pt x="230" y="614"/>
                </a:lnTo>
                <a:lnTo>
                  <a:pt x="223" y="612"/>
                </a:lnTo>
                <a:lnTo>
                  <a:pt x="219" y="612"/>
                </a:lnTo>
                <a:lnTo>
                  <a:pt x="214" y="612"/>
                </a:lnTo>
                <a:lnTo>
                  <a:pt x="207" y="612"/>
                </a:lnTo>
                <a:lnTo>
                  <a:pt x="203" y="612"/>
                </a:lnTo>
                <a:lnTo>
                  <a:pt x="198" y="612"/>
                </a:lnTo>
                <a:lnTo>
                  <a:pt x="193" y="609"/>
                </a:lnTo>
                <a:lnTo>
                  <a:pt x="189" y="609"/>
                </a:lnTo>
                <a:lnTo>
                  <a:pt x="184" y="609"/>
                </a:lnTo>
                <a:lnTo>
                  <a:pt x="179" y="607"/>
                </a:lnTo>
                <a:lnTo>
                  <a:pt x="175" y="607"/>
                </a:lnTo>
                <a:lnTo>
                  <a:pt x="170" y="607"/>
                </a:lnTo>
                <a:lnTo>
                  <a:pt x="165" y="607"/>
                </a:lnTo>
                <a:lnTo>
                  <a:pt x="163" y="607"/>
                </a:lnTo>
                <a:lnTo>
                  <a:pt x="161" y="605"/>
                </a:lnTo>
                <a:lnTo>
                  <a:pt x="156" y="605"/>
                </a:lnTo>
                <a:lnTo>
                  <a:pt x="154" y="605"/>
                </a:lnTo>
                <a:lnTo>
                  <a:pt x="154" y="605"/>
                </a:lnTo>
                <a:lnTo>
                  <a:pt x="149" y="605"/>
                </a:lnTo>
                <a:lnTo>
                  <a:pt x="149" y="605"/>
                </a:lnTo>
                <a:lnTo>
                  <a:pt x="147" y="605"/>
                </a:lnTo>
                <a:lnTo>
                  <a:pt x="142" y="612"/>
                </a:lnTo>
                <a:lnTo>
                  <a:pt x="140" y="614"/>
                </a:lnTo>
                <a:lnTo>
                  <a:pt x="135" y="616"/>
                </a:lnTo>
                <a:lnTo>
                  <a:pt x="130" y="621"/>
                </a:lnTo>
                <a:lnTo>
                  <a:pt x="128" y="623"/>
                </a:lnTo>
                <a:lnTo>
                  <a:pt x="121" y="628"/>
                </a:lnTo>
                <a:lnTo>
                  <a:pt x="119" y="630"/>
                </a:lnTo>
                <a:lnTo>
                  <a:pt x="114" y="633"/>
                </a:lnTo>
                <a:lnTo>
                  <a:pt x="109" y="635"/>
                </a:lnTo>
                <a:lnTo>
                  <a:pt x="107" y="635"/>
                </a:lnTo>
                <a:lnTo>
                  <a:pt x="102" y="635"/>
                </a:lnTo>
                <a:lnTo>
                  <a:pt x="100" y="635"/>
                </a:lnTo>
                <a:lnTo>
                  <a:pt x="100" y="633"/>
                </a:lnTo>
                <a:lnTo>
                  <a:pt x="98" y="630"/>
                </a:lnTo>
                <a:lnTo>
                  <a:pt x="100" y="626"/>
                </a:lnTo>
                <a:lnTo>
                  <a:pt x="100" y="623"/>
                </a:lnTo>
                <a:lnTo>
                  <a:pt x="100" y="619"/>
                </a:lnTo>
                <a:lnTo>
                  <a:pt x="102" y="616"/>
                </a:lnTo>
                <a:lnTo>
                  <a:pt x="105" y="612"/>
                </a:lnTo>
                <a:lnTo>
                  <a:pt x="105" y="609"/>
                </a:lnTo>
                <a:lnTo>
                  <a:pt x="107" y="605"/>
                </a:lnTo>
                <a:lnTo>
                  <a:pt x="112" y="600"/>
                </a:lnTo>
                <a:lnTo>
                  <a:pt x="116" y="596"/>
                </a:lnTo>
                <a:lnTo>
                  <a:pt x="119" y="591"/>
                </a:lnTo>
                <a:lnTo>
                  <a:pt x="121" y="591"/>
                </a:lnTo>
                <a:lnTo>
                  <a:pt x="119" y="591"/>
                </a:lnTo>
                <a:lnTo>
                  <a:pt x="119" y="589"/>
                </a:lnTo>
                <a:lnTo>
                  <a:pt x="114" y="586"/>
                </a:lnTo>
                <a:lnTo>
                  <a:pt x="112" y="586"/>
                </a:lnTo>
                <a:lnTo>
                  <a:pt x="107" y="582"/>
                </a:lnTo>
                <a:lnTo>
                  <a:pt x="102" y="579"/>
                </a:lnTo>
                <a:lnTo>
                  <a:pt x="95" y="575"/>
                </a:lnTo>
                <a:lnTo>
                  <a:pt x="91" y="572"/>
                </a:lnTo>
                <a:lnTo>
                  <a:pt x="86" y="570"/>
                </a:lnTo>
                <a:lnTo>
                  <a:pt x="84" y="568"/>
                </a:lnTo>
                <a:lnTo>
                  <a:pt x="79" y="565"/>
                </a:lnTo>
                <a:lnTo>
                  <a:pt x="77" y="563"/>
                </a:lnTo>
                <a:lnTo>
                  <a:pt x="72" y="561"/>
                </a:lnTo>
                <a:lnTo>
                  <a:pt x="70" y="558"/>
                </a:lnTo>
                <a:lnTo>
                  <a:pt x="65" y="558"/>
                </a:lnTo>
                <a:lnTo>
                  <a:pt x="63" y="556"/>
                </a:lnTo>
                <a:lnTo>
                  <a:pt x="58" y="554"/>
                </a:lnTo>
                <a:lnTo>
                  <a:pt x="56" y="551"/>
                </a:lnTo>
                <a:lnTo>
                  <a:pt x="51" y="549"/>
                </a:lnTo>
                <a:lnTo>
                  <a:pt x="49" y="547"/>
                </a:lnTo>
                <a:lnTo>
                  <a:pt x="44" y="547"/>
                </a:lnTo>
                <a:lnTo>
                  <a:pt x="42" y="544"/>
                </a:lnTo>
                <a:lnTo>
                  <a:pt x="37" y="542"/>
                </a:lnTo>
                <a:lnTo>
                  <a:pt x="35" y="542"/>
                </a:lnTo>
                <a:lnTo>
                  <a:pt x="33" y="540"/>
                </a:lnTo>
                <a:lnTo>
                  <a:pt x="28" y="537"/>
                </a:lnTo>
                <a:lnTo>
                  <a:pt x="26" y="535"/>
                </a:lnTo>
                <a:lnTo>
                  <a:pt x="23" y="535"/>
                </a:lnTo>
                <a:lnTo>
                  <a:pt x="19" y="530"/>
                </a:lnTo>
                <a:lnTo>
                  <a:pt x="14" y="523"/>
                </a:lnTo>
                <a:lnTo>
                  <a:pt x="12" y="519"/>
                </a:lnTo>
                <a:lnTo>
                  <a:pt x="7" y="514"/>
                </a:lnTo>
                <a:lnTo>
                  <a:pt x="5" y="507"/>
                </a:lnTo>
                <a:lnTo>
                  <a:pt x="5" y="502"/>
                </a:lnTo>
                <a:lnTo>
                  <a:pt x="2" y="498"/>
                </a:lnTo>
                <a:lnTo>
                  <a:pt x="0" y="491"/>
                </a:lnTo>
                <a:lnTo>
                  <a:pt x="0" y="486"/>
                </a:lnTo>
                <a:lnTo>
                  <a:pt x="0" y="481"/>
                </a:lnTo>
                <a:lnTo>
                  <a:pt x="0" y="475"/>
                </a:lnTo>
                <a:lnTo>
                  <a:pt x="2" y="472"/>
                </a:lnTo>
                <a:lnTo>
                  <a:pt x="2" y="468"/>
                </a:lnTo>
                <a:lnTo>
                  <a:pt x="5" y="465"/>
                </a:lnTo>
                <a:lnTo>
                  <a:pt x="7" y="463"/>
                </a:lnTo>
                <a:lnTo>
                  <a:pt x="9" y="456"/>
                </a:lnTo>
                <a:lnTo>
                  <a:pt x="12" y="454"/>
                </a:lnTo>
                <a:lnTo>
                  <a:pt x="14" y="449"/>
                </a:lnTo>
                <a:lnTo>
                  <a:pt x="16" y="444"/>
                </a:lnTo>
                <a:lnTo>
                  <a:pt x="19" y="442"/>
                </a:lnTo>
                <a:lnTo>
                  <a:pt x="21" y="437"/>
                </a:lnTo>
                <a:lnTo>
                  <a:pt x="26" y="433"/>
                </a:lnTo>
                <a:lnTo>
                  <a:pt x="28" y="426"/>
                </a:lnTo>
                <a:lnTo>
                  <a:pt x="33" y="421"/>
                </a:lnTo>
                <a:lnTo>
                  <a:pt x="35" y="416"/>
                </a:lnTo>
                <a:lnTo>
                  <a:pt x="40" y="412"/>
                </a:lnTo>
                <a:lnTo>
                  <a:pt x="42" y="405"/>
                </a:lnTo>
                <a:lnTo>
                  <a:pt x="47" y="400"/>
                </a:lnTo>
                <a:lnTo>
                  <a:pt x="49" y="395"/>
                </a:lnTo>
                <a:lnTo>
                  <a:pt x="54" y="388"/>
                </a:lnTo>
                <a:lnTo>
                  <a:pt x="56" y="384"/>
                </a:lnTo>
                <a:lnTo>
                  <a:pt x="61" y="379"/>
                </a:lnTo>
                <a:lnTo>
                  <a:pt x="63" y="374"/>
                </a:lnTo>
                <a:lnTo>
                  <a:pt x="65" y="370"/>
                </a:lnTo>
                <a:lnTo>
                  <a:pt x="68" y="365"/>
                </a:lnTo>
                <a:lnTo>
                  <a:pt x="72" y="360"/>
                </a:lnTo>
                <a:lnTo>
                  <a:pt x="72" y="356"/>
                </a:lnTo>
                <a:lnTo>
                  <a:pt x="75" y="351"/>
                </a:lnTo>
                <a:lnTo>
                  <a:pt x="77" y="349"/>
                </a:lnTo>
                <a:lnTo>
                  <a:pt x="79" y="344"/>
                </a:lnTo>
                <a:lnTo>
                  <a:pt x="82" y="340"/>
                </a:lnTo>
                <a:lnTo>
                  <a:pt x="82" y="337"/>
                </a:lnTo>
                <a:lnTo>
                  <a:pt x="82" y="330"/>
                </a:lnTo>
                <a:lnTo>
                  <a:pt x="82" y="326"/>
                </a:lnTo>
                <a:lnTo>
                  <a:pt x="79" y="321"/>
                </a:lnTo>
                <a:lnTo>
                  <a:pt x="79" y="319"/>
                </a:lnTo>
                <a:lnTo>
                  <a:pt x="77" y="314"/>
                </a:lnTo>
                <a:lnTo>
                  <a:pt x="77" y="312"/>
                </a:lnTo>
                <a:lnTo>
                  <a:pt x="77" y="307"/>
                </a:lnTo>
                <a:lnTo>
                  <a:pt x="75" y="302"/>
                </a:lnTo>
                <a:lnTo>
                  <a:pt x="75" y="300"/>
                </a:lnTo>
                <a:lnTo>
                  <a:pt x="75" y="295"/>
                </a:lnTo>
                <a:lnTo>
                  <a:pt x="75" y="293"/>
                </a:lnTo>
                <a:lnTo>
                  <a:pt x="75" y="288"/>
                </a:lnTo>
                <a:lnTo>
                  <a:pt x="75" y="284"/>
                </a:lnTo>
                <a:lnTo>
                  <a:pt x="77" y="281"/>
                </a:lnTo>
                <a:lnTo>
                  <a:pt x="77" y="279"/>
                </a:lnTo>
                <a:lnTo>
                  <a:pt x="77" y="274"/>
                </a:lnTo>
                <a:lnTo>
                  <a:pt x="77" y="272"/>
                </a:lnTo>
                <a:lnTo>
                  <a:pt x="79" y="270"/>
                </a:lnTo>
                <a:lnTo>
                  <a:pt x="79" y="265"/>
                </a:lnTo>
                <a:lnTo>
                  <a:pt x="79" y="263"/>
                </a:lnTo>
                <a:lnTo>
                  <a:pt x="82" y="258"/>
                </a:lnTo>
                <a:lnTo>
                  <a:pt x="82" y="256"/>
                </a:lnTo>
                <a:lnTo>
                  <a:pt x="82" y="251"/>
                </a:lnTo>
                <a:lnTo>
                  <a:pt x="84" y="249"/>
                </a:lnTo>
                <a:lnTo>
                  <a:pt x="84" y="246"/>
                </a:lnTo>
                <a:lnTo>
                  <a:pt x="84" y="244"/>
                </a:lnTo>
                <a:lnTo>
                  <a:pt x="84" y="244"/>
                </a:lnTo>
                <a:lnTo>
                  <a:pt x="82" y="242"/>
                </a:lnTo>
                <a:lnTo>
                  <a:pt x="79" y="237"/>
                </a:lnTo>
                <a:lnTo>
                  <a:pt x="77" y="233"/>
                </a:lnTo>
                <a:lnTo>
                  <a:pt x="75" y="228"/>
                </a:lnTo>
                <a:lnTo>
                  <a:pt x="72" y="223"/>
                </a:lnTo>
                <a:lnTo>
                  <a:pt x="72" y="221"/>
                </a:lnTo>
                <a:lnTo>
                  <a:pt x="70" y="216"/>
                </a:lnTo>
                <a:lnTo>
                  <a:pt x="68" y="212"/>
                </a:lnTo>
                <a:lnTo>
                  <a:pt x="65" y="207"/>
                </a:lnTo>
                <a:lnTo>
                  <a:pt x="63" y="202"/>
                </a:lnTo>
                <a:lnTo>
                  <a:pt x="63" y="198"/>
                </a:lnTo>
                <a:lnTo>
                  <a:pt x="61" y="193"/>
                </a:lnTo>
                <a:lnTo>
                  <a:pt x="58" y="188"/>
                </a:lnTo>
                <a:lnTo>
                  <a:pt x="56" y="181"/>
                </a:lnTo>
                <a:lnTo>
                  <a:pt x="54" y="177"/>
                </a:lnTo>
                <a:lnTo>
                  <a:pt x="51" y="170"/>
                </a:lnTo>
                <a:lnTo>
                  <a:pt x="51" y="165"/>
                </a:lnTo>
                <a:lnTo>
                  <a:pt x="49" y="158"/>
                </a:lnTo>
                <a:lnTo>
                  <a:pt x="49" y="153"/>
                </a:lnTo>
                <a:lnTo>
                  <a:pt x="47" y="146"/>
                </a:lnTo>
                <a:lnTo>
                  <a:pt x="47" y="142"/>
                </a:lnTo>
                <a:lnTo>
                  <a:pt x="47" y="135"/>
                </a:lnTo>
                <a:lnTo>
                  <a:pt x="47" y="130"/>
                </a:lnTo>
                <a:lnTo>
                  <a:pt x="44" y="123"/>
                </a:lnTo>
                <a:lnTo>
                  <a:pt x="44" y="119"/>
                </a:lnTo>
                <a:lnTo>
                  <a:pt x="47" y="112"/>
                </a:lnTo>
                <a:lnTo>
                  <a:pt x="47" y="107"/>
                </a:lnTo>
                <a:lnTo>
                  <a:pt x="47" y="100"/>
                </a:lnTo>
                <a:lnTo>
                  <a:pt x="49" y="93"/>
                </a:lnTo>
                <a:lnTo>
                  <a:pt x="49" y="88"/>
                </a:lnTo>
                <a:lnTo>
                  <a:pt x="49" y="84"/>
                </a:lnTo>
                <a:lnTo>
                  <a:pt x="51" y="77"/>
                </a:lnTo>
                <a:lnTo>
                  <a:pt x="51" y="72"/>
                </a:lnTo>
                <a:lnTo>
                  <a:pt x="54" y="67"/>
                </a:lnTo>
                <a:lnTo>
                  <a:pt x="56" y="63"/>
                </a:lnTo>
                <a:lnTo>
                  <a:pt x="58" y="58"/>
                </a:lnTo>
                <a:lnTo>
                  <a:pt x="58" y="53"/>
                </a:lnTo>
                <a:lnTo>
                  <a:pt x="61" y="49"/>
                </a:lnTo>
                <a:lnTo>
                  <a:pt x="63" y="44"/>
                </a:lnTo>
                <a:lnTo>
                  <a:pt x="65" y="39"/>
                </a:lnTo>
                <a:lnTo>
                  <a:pt x="65" y="37"/>
                </a:lnTo>
                <a:lnTo>
                  <a:pt x="68" y="32"/>
                </a:lnTo>
                <a:lnTo>
                  <a:pt x="70" y="30"/>
                </a:lnTo>
                <a:lnTo>
                  <a:pt x="72" y="25"/>
                </a:lnTo>
                <a:lnTo>
                  <a:pt x="72" y="23"/>
                </a:lnTo>
                <a:lnTo>
                  <a:pt x="75" y="18"/>
                </a:lnTo>
                <a:lnTo>
                  <a:pt x="77" y="16"/>
                </a:lnTo>
                <a:lnTo>
                  <a:pt x="79" y="11"/>
                </a:lnTo>
                <a:lnTo>
                  <a:pt x="82" y="7"/>
                </a:lnTo>
                <a:lnTo>
                  <a:pt x="84" y="2"/>
                </a:lnTo>
                <a:lnTo>
                  <a:pt x="86" y="2"/>
                </a:lnTo>
                <a:lnTo>
                  <a:pt x="86" y="0"/>
                </a:lnTo>
                <a:lnTo>
                  <a:pt x="86" y="0"/>
                </a:lnTo>
                <a:lnTo>
                  <a:pt x="133" y="9"/>
                </a:lnTo>
                <a:lnTo>
                  <a:pt x="133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05" name="Freeform 91"/>
          <p:cNvSpPr/>
          <p:nvPr/>
        </p:nvSpPr>
        <p:spPr bwMode="auto">
          <a:xfrm>
            <a:off x="2103438" y="5386388"/>
            <a:ext cx="490537" cy="919162"/>
          </a:xfrm>
          <a:custGeom>
            <a:avLst/>
            <a:gdLst>
              <a:gd name="T0" fmla="*/ 40 w 309"/>
              <a:gd name="T1" fmla="*/ 477 h 579"/>
              <a:gd name="T2" fmla="*/ 58 w 309"/>
              <a:gd name="T3" fmla="*/ 484 h 579"/>
              <a:gd name="T4" fmla="*/ 79 w 309"/>
              <a:gd name="T5" fmla="*/ 491 h 579"/>
              <a:gd name="T6" fmla="*/ 105 w 309"/>
              <a:gd name="T7" fmla="*/ 496 h 579"/>
              <a:gd name="T8" fmla="*/ 128 w 309"/>
              <a:gd name="T9" fmla="*/ 493 h 579"/>
              <a:gd name="T10" fmla="*/ 149 w 309"/>
              <a:gd name="T11" fmla="*/ 491 h 579"/>
              <a:gd name="T12" fmla="*/ 170 w 309"/>
              <a:gd name="T13" fmla="*/ 486 h 579"/>
              <a:gd name="T14" fmla="*/ 191 w 309"/>
              <a:gd name="T15" fmla="*/ 482 h 579"/>
              <a:gd name="T16" fmla="*/ 195 w 309"/>
              <a:gd name="T17" fmla="*/ 468 h 579"/>
              <a:gd name="T18" fmla="*/ 202 w 309"/>
              <a:gd name="T19" fmla="*/ 440 h 579"/>
              <a:gd name="T20" fmla="*/ 209 w 309"/>
              <a:gd name="T21" fmla="*/ 419 h 579"/>
              <a:gd name="T22" fmla="*/ 216 w 309"/>
              <a:gd name="T23" fmla="*/ 395 h 579"/>
              <a:gd name="T24" fmla="*/ 223 w 309"/>
              <a:gd name="T25" fmla="*/ 375 h 579"/>
              <a:gd name="T26" fmla="*/ 233 w 309"/>
              <a:gd name="T27" fmla="*/ 347 h 579"/>
              <a:gd name="T28" fmla="*/ 242 w 309"/>
              <a:gd name="T29" fmla="*/ 326 h 579"/>
              <a:gd name="T30" fmla="*/ 249 w 309"/>
              <a:gd name="T31" fmla="*/ 307 h 579"/>
              <a:gd name="T32" fmla="*/ 256 w 309"/>
              <a:gd name="T33" fmla="*/ 284 h 579"/>
              <a:gd name="T34" fmla="*/ 263 w 309"/>
              <a:gd name="T35" fmla="*/ 249 h 579"/>
              <a:gd name="T36" fmla="*/ 268 w 309"/>
              <a:gd name="T37" fmla="*/ 223 h 579"/>
              <a:gd name="T38" fmla="*/ 270 w 309"/>
              <a:gd name="T39" fmla="*/ 205 h 579"/>
              <a:gd name="T40" fmla="*/ 272 w 309"/>
              <a:gd name="T41" fmla="*/ 172 h 579"/>
              <a:gd name="T42" fmla="*/ 275 w 309"/>
              <a:gd name="T43" fmla="*/ 144 h 579"/>
              <a:gd name="T44" fmla="*/ 268 w 309"/>
              <a:gd name="T45" fmla="*/ 114 h 579"/>
              <a:gd name="T46" fmla="*/ 256 w 309"/>
              <a:gd name="T47" fmla="*/ 79 h 579"/>
              <a:gd name="T48" fmla="*/ 247 w 309"/>
              <a:gd name="T49" fmla="*/ 46 h 579"/>
              <a:gd name="T50" fmla="*/ 237 w 309"/>
              <a:gd name="T51" fmla="*/ 21 h 579"/>
              <a:gd name="T52" fmla="*/ 233 w 309"/>
              <a:gd name="T53" fmla="*/ 7 h 579"/>
              <a:gd name="T54" fmla="*/ 279 w 309"/>
              <a:gd name="T55" fmla="*/ 12 h 579"/>
              <a:gd name="T56" fmla="*/ 286 w 309"/>
              <a:gd name="T57" fmla="*/ 35 h 579"/>
              <a:gd name="T58" fmla="*/ 293 w 309"/>
              <a:gd name="T59" fmla="*/ 67 h 579"/>
              <a:gd name="T60" fmla="*/ 298 w 309"/>
              <a:gd name="T61" fmla="*/ 93 h 579"/>
              <a:gd name="T62" fmla="*/ 302 w 309"/>
              <a:gd name="T63" fmla="*/ 112 h 579"/>
              <a:gd name="T64" fmla="*/ 307 w 309"/>
              <a:gd name="T65" fmla="*/ 133 h 579"/>
              <a:gd name="T66" fmla="*/ 309 w 309"/>
              <a:gd name="T67" fmla="*/ 153 h 579"/>
              <a:gd name="T68" fmla="*/ 309 w 309"/>
              <a:gd name="T69" fmla="*/ 174 h 579"/>
              <a:gd name="T70" fmla="*/ 305 w 309"/>
              <a:gd name="T71" fmla="*/ 205 h 579"/>
              <a:gd name="T72" fmla="*/ 298 w 309"/>
              <a:gd name="T73" fmla="*/ 240 h 579"/>
              <a:gd name="T74" fmla="*/ 289 w 309"/>
              <a:gd name="T75" fmla="*/ 281 h 579"/>
              <a:gd name="T76" fmla="*/ 277 w 309"/>
              <a:gd name="T77" fmla="*/ 326 h 579"/>
              <a:gd name="T78" fmla="*/ 265 w 309"/>
              <a:gd name="T79" fmla="*/ 368 h 579"/>
              <a:gd name="T80" fmla="*/ 254 w 309"/>
              <a:gd name="T81" fmla="*/ 407 h 579"/>
              <a:gd name="T82" fmla="*/ 244 w 309"/>
              <a:gd name="T83" fmla="*/ 440 h 579"/>
              <a:gd name="T84" fmla="*/ 235 w 309"/>
              <a:gd name="T85" fmla="*/ 468 h 579"/>
              <a:gd name="T86" fmla="*/ 226 w 309"/>
              <a:gd name="T87" fmla="*/ 491 h 579"/>
              <a:gd name="T88" fmla="*/ 202 w 309"/>
              <a:gd name="T89" fmla="*/ 500 h 579"/>
              <a:gd name="T90" fmla="*/ 170 w 309"/>
              <a:gd name="T91" fmla="*/ 509 h 579"/>
              <a:gd name="T92" fmla="*/ 154 w 309"/>
              <a:gd name="T93" fmla="*/ 512 h 579"/>
              <a:gd name="T94" fmla="*/ 128 w 309"/>
              <a:gd name="T95" fmla="*/ 521 h 579"/>
              <a:gd name="T96" fmla="*/ 100 w 309"/>
              <a:gd name="T97" fmla="*/ 535 h 579"/>
              <a:gd name="T98" fmla="*/ 79 w 309"/>
              <a:gd name="T99" fmla="*/ 554 h 579"/>
              <a:gd name="T100" fmla="*/ 65 w 309"/>
              <a:gd name="T101" fmla="*/ 577 h 579"/>
              <a:gd name="T102" fmla="*/ 56 w 309"/>
              <a:gd name="T103" fmla="*/ 572 h 579"/>
              <a:gd name="T104" fmla="*/ 65 w 309"/>
              <a:gd name="T105" fmla="*/ 542 h 579"/>
              <a:gd name="T106" fmla="*/ 84 w 309"/>
              <a:gd name="T107" fmla="*/ 519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9" h="579">
                <a:moveTo>
                  <a:pt x="19" y="470"/>
                </a:moveTo>
                <a:lnTo>
                  <a:pt x="21" y="470"/>
                </a:lnTo>
                <a:lnTo>
                  <a:pt x="26" y="470"/>
                </a:lnTo>
                <a:lnTo>
                  <a:pt x="30" y="472"/>
                </a:lnTo>
                <a:lnTo>
                  <a:pt x="35" y="475"/>
                </a:lnTo>
                <a:lnTo>
                  <a:pt x="40" y="477"/>
                </a:lnTo>
                <a:lnTo>
                  <a:pt x="42" y="477"/>
                </a:lnTo>
                <a:lnTo>
                  <a:pt x="46" y="479"/>
                </a:lnTo>
                <a:lnTo>
                  <a:pt x="49" y="479"/>
                </a:lnTo>
                <a:lnTo>
                  <a:pt x="53" y="482"/>
                </a:lnTo>
                <a:lnTo>
                  <a:pt x="56" y="484"/>
                </a:lnTo>
                <a:lnTo>
                  <a:pt x="58" y="484"/>
                </a:lnTo>
                <a:lnTo>
                  <a:pt x="63" y="486"/>
                </a:lnTo>
                <a:lnTo>
                  <a:pt x="65" y="486"/>
                </a:lnTo>
                <a:lnTo>
                  <a:pt x="70" y="489"/>
                </a:lnTo>
                <a:lnTo>
                  <a:pt x="72" y="489"/>
                </a:lnTo>
                <a:lnTo>
                  <a:pt x="77" y="491"/>
                </a:lnTo>
                <a:lnTo>
                  <a:pt x="79" y="491"/>
                </a:lnTo>
                <a:lnTo>
                  <a:pt x="84" y="491"/>
                </a:lnTo>
                <a:lnTo>
                  <a:pt x="86" y="491"/>
                </a:lnTo>
                <a:lnTo>
                  <a:pt x="88" y="493"/>
                </a:lnTo>
                <a:lnTo>
                  <a:pt x="93" y="493"/>
                </a:lnTo>
                <a:lnTo>
                  <a:pt x="98" y="496"/>
                </a:lnTo>
                <a:lnTo>
                  <a:pt x="105" y="496"/>
                </a:lnTo>
                <a:lnTo>
                  <a:pt x="109" y="496"/>
                </a:lnTo>
                <a:lnTo>
                  <a:pt x="114" y="496"/>
                </a:lnTo>
                <a:lnTo>
                  <a:pt x="119" y="493"/>
                </a:lnTo>
                <a:lnTo>
                  <a:pt x="121" y="493"/>
                </a:lnTo>
                <a:lnTo>
                  <a:pt x="123" y="493"/>
                </a:lnTo>
                <a:lnTo>
                  <a:pt x="128" y="493"/>
                </a:lnTo>
                <a:lnTo>
                  <a:pt x="130" y="491"/>
                </a:lnTo>
                <a:lnTo>
                  <a:pt x="135" y="491"/>
                </a:lnTo>
                <a:lnTo>
                  <a:pt x="137" y="491"/>
                </a:lnTo>
                <a:lnTo>
                  <a:pt x="142" y="491"/>
                </a:lnTo>
                <a:lnTo>
                  <a:pt x="147" y="491"/>
                </a:lnTo>
                <a:lnTo>
                  <a:pt x="149" y="491"/>
                </a:lnTo>
                <a:lnTo>
                  <a:pt x="154" y="489"/>
                </a:lnTo>
                <a:lnTo>
                  <a:pt x="156" y="489"/>
                </a:lnTo>
                <a:lnTo>
                  <a:pt x="161" y="489"/>
                </a:lnTo>
                <a:lnTo>
                  <a:pt x="163" y="486"/>
                </a:lnTo>
                <a:lnTo>
                  <a:pt x="168" y="486"/>
                </a:lnTo>
                <a:lnTo>
                  <a:pt x="170" y="486"/>
                </a:lnTo>
                <a:lnTo>
                  <a:pt x="174" y="484"/>
                </a:lnTo>
                <a:lnTo>
                  <a:pt x="181" y="484"/>
                </a:lnTo>
                <a:lnTo>
                  <a:pt x="186" y="484"/>
                </a:lnTo>
                <a:lnTo>
                  <a:pt x="188" y="482"/>
                </a:lnTo>
                <a:lnTo>
                  <a:pt x="191" y="482"/>
                </a:lnTo>
                <a:lnTo>
                  <a:pt x="191" y="482"/>
                </a:lnTo>
                <a:lnTo>
                  <a:pt x="191" y="482"/>
                </a:lnTo>
                <a:lnTo>
                  <a:pt x="191" y="479"/>
                </a:lnTo>
                <a:lnTo>
                  <a:pt x="193" y="477"/>
                </a:lnTo>
                <a:lnTo>
                  <a:pt x="193" y="475"/>
                </a:lnTo>
                <a:lnTo>
                  <a:pt x="193" y="470"/>
                </a:lnTo>
                <a:lnTo>
                  <a:pt x="195" y="468"/>
                </a:lnTo>
                <a:lnTo>
                  <a:pt x="198" y="463"/>
                </a:lnTo>
                <a:lnTo>
                  <a:pt x="198" y="458"/>
                </a:lnTo>
                <a:lnTo>
                  <a:pt x="200" y="451"/>
                </a:lnTo>
                <a:lnTo>
                  <a:pt x="202" y="447"/>
                </a:lnTo>
                <a:lnTo>
                  <a:pt x="202" y="442"/>
                </a:lnTo>
                <a:lnTo>
                  <a:pt x="202" y="440"/>
                </a:lnTo>
                <a:lnTo>
                  <a:pt x="205" y="437"/>
                </a:lnTo>
                <a:lnTo>
                  <a:pt x="205" y="433"/>
                </a:lnTo>
                <a:lnTo>
                  <a:pt x="207" y="430"/>
                </a:lnTo>
                <a:lnTo>
                  <a:pt x="207" y="426"/>
                </a:lnTo>
                <a:lnTo>
                  <a:pt x="209" y="421"/>
                </a:lnTo>
                <a:lnTo>
                  <a:pt x="209" y="419"/>
                </a:lnTo>
                <a:lnTo>
                  <a:pt x="212" y="414"/>
                </a:lnTo>
                <a:lnTo>
                  <a:pt x="212" y="412"/>
                </a:lnTo>
                <a:lnTo>
                  <a:pt x="214" y="407"/>
                </a:lnTo>
                <a:lnTo>
                  <a:pt x="214" y="405"/>
                </a:lnTo>
                <a:lnTo>
                  <a:pt x="216" y="400"/>
                </a:lnTo>
                <a:lnTo>
                  <a:pt x="216" y="395"/>
                </a:lnTo>
                <a:lnTo>
                  <a:pt x="219" y="393"/>
                </a:lnTo>
                <a:lnTo>
                  <a:pt x="219" y="388"/>
                </a:lnTo>
                <a:lnTo>
                  <a:pt x="221" y="386"/>
                </a:lnTo>
                <a:lnTo>
                  <a:pt x="221" y="381"/>
                </a:lnTo>
                <a:lnTo>
                  <a:pt x="223" y="379"/>
                </a:lnTo>
                <a:lnTo>
                  <a:pt x="223" y="375"/>
                </a:lnTo>
                <a:lnTo>
                  <a:pt x="223" y="370"/>
                </a:lnTo>
                <a:lnTo>
                  <a:pt x="226" y="368"/>
                </a:lnTo>
                <a:lnTo>
                  <a:pt x="226" y="363"/>
                </a:lnTo>
                <a:lnTo>
                  <a:pt x="228" y="361"/>
                </a:lnTo>
                <a:lnTo>
                  <a:pt x="230" y="354"/>
                </a:lnTo>
                <a:lnTo>
                  <a:pt x="233" y="347"/>
                </a:lnTo>
                <a:lnTo>
                  <a:pt x="235" y="344"/>
                </a:lnTo>
                <a:lnTo>
                  <a:pt x="235" y="340"/>
                </a:lnTo>
                <a:lnTo>
                  <a:pt x="235" y="337"/>
                </a:lnTo>
                <a:lnTo>
                  <a:pt x="237" y="335"/>
                </a:lnTo>
                <a:lnTo>
                  <a:pt x="240" y="330"/>
                </a:lnTo>
                <a:lnTo>
                  <a:pt x="242" y="326"/>
                </a:lnTo>
                <a:lnTo>
                  <a:pt x="242" y="321"/>
                </a:lnTo>
                <a:lnTo>
                  <a:pt x="244" y="319"/>
                </a:lnTo>
                <a:lnTo>
                  <a:pt x="247" y="314"/>
                </a:lnTo>
                <a:lnTo>
                  <a:pt x="247" y="314"/>
                </a:lnTo>
                <a:lnTo>
                  <a:pt x="247" y="309"/>
                </a:lnTo>
                <a:lnTo>
                  <a:pt x="249" y="307"/>
                </a:lnTo>
                <a:lnTo>
                  <a:pt x="249" y="305"/>
                </a:lnTo>
                <a:lnTo>
                  <a:pt x="251" y="302"/>
                </a:lnTo>
                <a:lnTo>
                  <a:pt x="251" y="295"/>
                </a:lnTo>
                <a:lnTo>
                  <a:pt x="254" y="293"/>
                </a:lnTo>
                <a:lnTo>
                  <a:pt x="254" y="288"/>
                </a:lnTo>
                <a:lnTo>
                  <a:pt x="256" y="284"/>
                </a:lnTo>
                <a:lnTo>
                  <a:pt x="256" y="277"/>
                </a:lnTo>
                <a:lnTo>
                  <a:pt x="258" y="272"/>
                </a:lnTo>
                <a:lnTo>
                  <a:pt x="258" y="267"/>
                </a:lnTo>
                <a:lnTo>
                  <a:pt x="261" y="261"/>
                </a:lnTo>
                <a:lnTo>
                  <a:pt x="261" y="254"/>
                </a:lnTo>
                <a:lnTo>
                  <a:pt x="263" y="249"/>
                </a:lnTo>
                <a:lnTo>
                  <a:pt x="263" y="242"/>
                </a:lnTo>
                <a:lnTo>
                  <a:pt x="265" y="237"/>
                </a:lnTo>
                <a:lnTo>
                  <a:pt x="265" y="233"/>
                </a:lnTo>
                <a:lnTo>
                  <a:pt x="265" y="230"/>
                </a:lnTo>
                <a:lnTo>
                  <a:pt x="268" y="226"/>
                </a:lnTo>
                <a:lnTo>
                  <a:pt x="268" y="223"/>
                </a:lnTo>
                <a:lnTo>
                  <a:pt x="268" y="219"/>
                </a:lnTo>
                <a:lnTo>
                  <a:pt x="268" y="216"/>
                </a:lnTo>
                <a:lnTo>
                  <a:pt x="268" y="214"/>
                </a:lnTo>
                <a:lnTo>
                  <a:pt x="270" y="209"/>
                </a:lnTo>
                <a:lnTo>
                  <a:pt x="270" y="207"/>
                </a:lnTo>
                <a:lnTo>
                  <a:pt x="270" y="205"/>
                </a:lnTo>
                <a:lnTo>
                  <a:pt x="270" y="200"/>
                </a:lnTo>
                <a:lnTo>
                  <a:pt x="270" y="198"/>
                </a:lnTo>
                <a:lnTo>
                  <a:pt x="272" y="191"/>
                </a:lnTo>
                <a:lnTo>
                  <a:pt x="272" y="186"/>
                </a:lnTo>
                <a:lnTo>
                  <a:pt x="272" y="179"/>
                </a:lnTo>
                <a:lnTo>
                  <a:pt x="272" y="172"/>
                </a:lnTo>
                <a:lnTo>
                  <a:pt x="272" y="167"/>
                </a:lnTo>
                <a:lnTo>
                  <a:pt x="275" y="163"/>
                </a:lnTo>
                <a:lnTo>
                  <a:pt x="275" y="156"/>
                </a:lnTo>
                <a:lnTo>
                  <a:pt x="275" y="151"/>
                </a:lnTo>
                <a:lnTo>
                  <a:pt x="275" y="146"/>
                </a:lnTo>
                <a:lnTo>
                  <a:pt x="275" y="144"/>
                </a:lnTo>
                <a:lnTo>
                  <a:pt x="272" y="140"/>
                </a:lnTo>
                <a:lnTo>
                  <a:pt x="272" y="135"/>
                </a:lnTo>
                <a:lnTo>
                  <a:pt x="270" y="130"/>
                </a:lnTo>
                <a:lnTo>
                  <a:pt x="270" y="123"/>
                </a:lnTo>
                <a:lnTo>
                  <a:pt x="268" y="119"/>
                </a:lnTo>
                <a:lnTo>
                  <a:pt x="268" y="114"/>
                </a:lnTo>
                <a:lnTo>
                  <a:pt x="265" y="107"/>
                </a:lnTo>
                <a:lnTo>
                  <a:pt x="263" y="102"/>
                </a:lnTo>
                <a:lnTo>
                  <a:pt x="263" y="98"/>
                </a:lnTo>
                <a:lnTo>
                  <a:pt x="261" y="91"/>
                </a:lnTo>
                <a:lnTo>
                  <a:pt x="258" y="86"/>
                </a:lnTo>
                <a:lnTo>
                  <a:pt x="256" y="79"/>
                </a:lnTo>
                <a:lnTo>
                  <a:pt x="256" y="74"/>
                </a:lnTo>
                <a:lnTo>
                  <a:pt x="254" y="67"/>
                </a:lnTo>
                <a:lnTo>
                  <a:pt x="251" y="63"/>
                </a:lnTo>
                <a:lnTo>
                  <a:pt x="249" y="58"/>
                </a:lnTo>
                <a:lnTo>
                  <a:pt x="249" y="53"/>
                </a:lnTo>
                <a:lnTo>
                  <a:pt x="247" y="46"/>
                </a:lnTo>
                <a:lnTo>
                  <a:pt x="244" y="42"/>
                </a:lnTo>
                <a:lnTo>
                  <a:pt x="242" y="37"/>
                </a:lnTo>
                <a:lnTo>
                  <a:pt x="242" y="32"/>
                </a:lnTo>
                <a:lnTo>
                  <a:pt x="240" y="28"/>
                </a:lnTo>
                <a:lnTo>
                  <a:pt x="237" y="26"/>
                </a:lnTo>
                <a:lnTo>
                  <a:pt x="237" y="21"/>
                </a:lnTo>
                <a:lnTo>
                  <a:pt x="235" y="19"/>
                </a:lnTo>
                <a:lnTo>
                  <a:pt x="235" y="16"/>
                </a:lnTo>
                <a:lnTo>
                  <a:pt x="233" y="12"/>
                </a:lnTo>
                <a:lnTo>
                  <a:pt x="233" y="12"/>
                </a:lnTo>
                <a:lnTo>
                  <a:pt x="233" y="7"/>
                </a:lnTo>
                <a:lnTo>
                  <a:pt x="233" y="7"/>
                </a:lnTo>
                <a:lnTo>
                  <a:pt x="277" y="0"/>
                </a:lnTo>
                <a:lnTo>
                  <a:pt x="277" y="0"/>
                </a:lnTo>
                <a:lnTo>
                  <a:pt x="277" y="2"/>
                </a:lnTo>
                <a:lnTo>
                  <a:pt x="277" y="5"/>
                </a:lnTo>
                <a:lnTo>
                  <a:pt x="277" y="7"/>
                </a:lnTo>
                <a:lnTo>
                  <a:pt x="279" y="12"/>
                </a:lnTo>
                <a:lnTo>
                  <a:pt x="279" y="14"/>
                </a:lnTo>
                <a:lnTo>
                  <a:pt x="282" y="19"/>
                </a:lnTo>
                <a:lnTo>
                  <a:pt x="282" y="21"/>
                </a:lnTo>
                <a:lnTo>
                  <a:pt x="282" y="26"/>
                </a:lnTo>
                <a:lnTo>
                  <a:pt x="284" y="30"/>
                </a:lnTo>
                <a:lnTo>
                  <a:pt x="286" y="35"/>
                </a:lnTo>
                <a:lnTo>
                  <a:pt x="286" y="42"/>
                </a:lnTo>
                <a:lnTo>
                  <a:pt x="289" y="46"/>
                </a:lnTo>
                <a:lnTo>
                  <a:pt x="291" y="53"/>
                </a:lnTo>
                <a:lnTo>
                  <a:pt x="291" y="58"/>
                </a:lnTo>
                <a:lnTo>
                  <a:pt x="293" y="65"/>
                </a:lnTo>
                <a:lnTo>
                  <a:pt x="293" y="67"/>
                </a:lnTo>
                <a:lnTo>
                  <a:pt x="293" y="70"/>
                </a:lnTo>
                <a:lnTo>
                  <a:pt x="293" y="72"/>
                </a:lnTo>
                <a:lnTo>
                  <a:pt x="295" y="77"/>
                </a:lnTo>
                <a:lnTo>
                  <a:pt x="295" y="84"/>
                </a:lnTo>
                <a:lnTo>
                  <a:pt x="298" y="88"/>
                </a:lnTo>
                <a:lnTo>
                  <a:pt x="298" y="93"/>
                </a:lnTo>
                <a:lnTo>
                  <a:pt x="300" y="95"/>
                </a:lnTo>
                <a:lnTo>
                  <a:pt x="300" y="100"/>
                </a:lnTo>
                <a:lnTo>
                  <a:pt x="302" y="102"/>
                </a:lnTo>
                <a:lnTo>
                  <a:pt x="302" y="107"/>
                </a:lnTo>
                <a:lnTo>
                  <a:pt x="302" y="109"/>
                </a:lnTo>
                <a:lnTo>
                  <a:pt x="302" y="112"/>
                </a:lnTo>
                <a:lnTo>
                  <a:pt x="305" y="116"/>
                </a:lnTo>
                <a:lnTo>
                  <a:pt x="305" y="119"/>
                </a:lnTo>
                <a:lnTo>
                  <a:pt x="305" y="123"/>
                </a:lnTo>
                <a:lnTo>
                  <a:pt x="305" y="126"/>
                </a:lnTo>
                <a:lnTo>
                  <a:pt x="307" y="130"/>
                </a:lnTo>
                <a:lnTo>
                  <a:pt x="307" y="133"/>
                </a:lnTo>
                <a:lnTo>
                  <a:pt x="307" y="135"/>
                </a:lnTo>
                <a:lnTo>
                  <a:pt x="307" y="140"/>
                </a:lnTo>
                <a:lnTo>
                  <a:pt x="307" y="142"/>
                </a:lnTo>
                <a:lnTo>
                  <a:pt x="307" y="146"/>
                </a:lnTo>
                <a:lnTo>
                  <a:pt x="309" y="149"/>
                </a:lnTo>
                <a:lnTo>
                  <a:pt x="309" y="153"/>
                </a:lnTo>
                <a:lnTo>
                  <a:pt x="309" y="156"/>
                </a:lnTo>
                <a:lnTo>
                  <a:pt x="309" y="158"/>
                </a:lnTo>
                <a:lnTo>
                  <a:pt x="309" y="163"/>
                </a:lnTo>
                <a:lnTo>
                  <a:pt x="309" y="165"/>
                </a:lnTo>
                <a:lnTo>
                  <a:pt x="309" y="170"/>
                </a:lnTo>
                <a:lnTo>
                  <a:pt x="309" y="174"/>
                </a:lnTo>
                <a:lnTo>
                  <a:pt x="307" y="179"/>
                </a:lnTo>
                <a:lnTo>
                  <a:pt x="307" y="184"/>
                </a:lnTo>
                <a:lnTo>
                  <a:pt x="307" y="188"/>
                </a:lnTo>
                <a:lnTo>
                  <a:pt x="307" y="193"/>
                </a:lnTo>
                <a:lnTo>
                  <a:pt x="305" y="198"/>
                </a:lnTo>
                <a:lnTo>
                  <a:pt x="305" y="205"/>
                </a:lnTo>
                <a:lnTo>
                  <a:pt x="305" y="209"/>
                </a:lnTo>
                <a:lnTo>
                  <a:pt x="302" y="216"/>
                </a:lnTo>
                <a:lnTo>
                  <a:pt x="302" y="221"/>
                </a:lnTo>
                <a:lnTo>
                  <a:pt x="300" y="228"/>
                </a:lnTo>
                <a:lnTo>
                  <a:pt x="300" y="235"/>
                </a:lnTo>
                <a:lnTo>
                  <a:pt x="298" y="240"/>
                </a:lnTo>
                <a:lnTo>
                  <a:pt x="295" y="247"/>
                </a:lnTo>
                <a:lnTo>
                  <a:pt x="295" y="254"/>
                </a:lnTo>
                <a:lnTo>
                  <a:pt x="293" y="261"/>
                </a:lnTo>
                <a:lnTo>
                  <a:pt x="293" y="267"/>
                </a:lnTo>
                <a:lnTo>
                  <a:pt x="291" y="274"/>
                </a:lnTo>
                <a:lnTo>
                  <a:pt x="289" y="281"/>
                </a:lnTo>
                <a:lnTo>
                  <a:pt x="289" y="288"/>
                </a:lnTo>
                <a:lnTo>
                  <a:pt x="284" y="295"/>
                </a:lnTo>
                <a:lnTo>
                  <a:pt x="284" y="302"/>
                </a:lnTo>
                <a:lnTo>
                  <a:pt x="282" y="309"/>
                </a:lnTo>
                <a:lnTo>
                  <a:pt x="279" y="319"/>
                </a:lnTo>
                <a:lnTo>
                  <a:pt x="277" y="326"/>
                </a:lnTo>
                <a:lnTo>
                  <a:pt x="277" y="333"/>
                </a:lnTo>
                <a:lnTo>
                  <a:pt x="275" y="340"/>
                </a:lnTo>
                <a:lnTo>
                  <a:pt x="272" y="347"/>
                </a:lnTo>
                <a:lnTo>
                  <a:pt x="270" y="354"/>
                </a:lnTo>
                <a:lnTo>
                  <a:pt x="268" y="361"/>
                </a:lnTo>
                <a:lnTo>
                  <a:pt x="265" y="368"/>
                </a:lnTo>
                <a:lnTo>
                  <a:pt x="265" y="375"/>
                </a:lnTo>
                <a:lnTo>
                  <a:pt x="263" y="381"/>
                </a:lnTo>
                <a:lnTo>
                  <a:pt x="261" y="386"/>
                </a:lnTo>
                <a:lnTo>
                  <a:pt x="258" y="393"/>
                </a:lnTo>
                <a:lnTo>
                  <a:pt x="256" y="400"/>
                </a:lnTo>
                <a:lnTo>
                  <a:pt x="254" y="407"/>
                </a:lnTo>
                <a:lnTo>
                  <a:pt x="254" y="412"/>
                </a:lnTo>
                <a:lnTo>
                  <a:pt x="251" y="419"/>
                </a:lnTo>
                <a:lnTo>
                  <a:pt x="249" y="423"/>
                </a:lnTo>
                <a:lnTo>
                  <a:pt x="247" y="430"/>
                </a:lnTo>
                <a:lnTo>
                  <a:pt x="247" y="435"/>
                </a:lnTo>
                <a:lnTo>
                  <a:pt x="244" y="440"/>
                </a:lnTo>
                <a:lnTo>
                  <a:pt x="242" y="447"/>
                </a:lnTo>
                <a:lnTo>
                  <a:pt x="242" y="451"/>
                </a:lnTo>
                <a:lnTo>
                  <a:pt x="240" y="456"/>
                </a:lnTo>
                <a:lnTo>
                  <a:pt x="237" y="461"/>
                </a:lnTo>
                <a:lnTo>
                  <a:pt x="235" y="465"/>
                </a:lnTo>
                <a:lnTo>
                  <a:pt x="235" y="468"/>
                </a:lnTo>
                <a:lnTo>
                  <a:pt x="233" y="472"/>
                </a:lnTo>
                <a:lnTo>
                  <a:pt x="233" y="475"/>
                </a:lnTo>
                <a:lnTo>
                  <a:pt x="230" y="479"/>
                </a:lnTo>
                <a:lnTo>
                  <a:pt x="228" y="484"/>
                </a:lnTo>
                <a:lnTo>
                  <a:pt x="226" y="489"/>
                </a:lnTo>
                <a:lnTo>
                  <a:pt x="226" y="491"/>
                </a:lnTo>
                <a:lnTo>
                  <a:pt x="226" y="493"/>
                </a:lnTo>
                <a:lnTo>
                  <a:pt x="221" y="496"/>
                </a:lnTo>
                <a:lnTo>
                  <a:pt x="219" y="496"/>
                </a:lnTo>
                <a:lnTo>
                  <a:pt x="214" y="498"/>
                </a:lnTo>
                <a:lnTo>
                  <a:pt x="209" y="500"/>
                </a:lnTo>
                <a:lnTo>
                  <a:pt x="202" y="500"/>
                </a:lnTo>
                <a:lnTo>
                  <a:pt x="198" y="502"/>
                </a:lnTo>
                <a:lnTo>
                  <a:pt x="191" y="505"/>
                </a:lnTo>
                <a:lnTo>
                  <a:pt x="186" y="505"/>
                </a:lnTo>
                <a:lnTo>
                  <a:pt x="179" y="507"/>
                </a:lnTo>
                <a:lnTo>
                  <a:pt x="174" y="507"/>
                </a:lnTo>
                <a:lnTo>
                  <a:pt x="170" y="509"/>
                </a:lnTo>
                <a:lnTo>
                  <a:pt x="165" y="509"/>
                </a:lnTo>
                <a:lnTo>
                  <a:pt x="161" y="509"/>
                </a:lnTo>
                <a:lnTo>
                  <a:pt x="158" y="512"/>
                </a:lnTo>
                <a:lnTo>
                  <a:pt x="156" y="512"/>
                </a:lnTo>
                <a:lnTo>
                  <a:pt x="156" y="512"/>
                </a:lnTo>
                <a:lnTo>
                  <a:pt x="154" y="512"/>
                </a:lnTo>
                <a:lnTo>
                  <a:pt x="149" y="514"/>
                </a:lnTo>
                <a:lnTo>
                  <a:pt x="144" y="514"/>
                </a:lnTo>
                <a:lnTo>
                  <a:pt x="142" y="516"/>
                </a:lnTo>
                <a:lnTo>
                  <a:pt x="137" y="519"/>
                </a:lnTo>
                <a:lnTo>
                  <a:pt x="133" y="521"/>
                </a:lnTo>
                <a:lnTo>
                  <a:pt x="128" y="521"/>
                </a:lnTo>
                <a:lnTo>
                  <a:pt x="123" y="523"/>
                </a:lnTo>
                <a:lnTo>
                  <a:pt x="119" y="526"/>
                </a:lnTo>
                <a:lnTo>
                  <a:pt x="114" y="528"/>
                </a:lnTo>
                <a:lnTo>
                  <a:pt x="109" y="530"/>
                </a:lnTo>
                <a:lnTo>
                  <a:pt x="105" y="533"/>
                </a:lnTo>
                <a:lnTo>
                  <a:pt x="100" y="535"/>
                </a:lnTo>
                <a:lnTo>
                  <a:pt x="98" y="537"/>
                </a:lnTo>
                <a:lnTo>
                  <a:pt x="93" y="540"/>
                </a:lnTo>
                <a:lnTo>
                  <a:pt x="91" y="542"/>
                </a:lnTo>
                <a:lnTo>
                  <a:pt x="86" y="547"/>
                </a:lnTo>
                <a:lnTo>
                  <a:pt x="84" y="551"/>
                </a:lnTo>
                <a:lnTo>
                  <a:pt x="79" y="554"/>
                </a:lnTo>
                <a:lnTo>
                  <a:pt x="77" y="558"/>
                </a:lnTo>
                <a:lnTo>
                  <a:pt x="74" y="563"/>
                </a:lnTo>
                <a:lnTo>
                  <a:pt x="72" y="568"/>
                </a:lnTo>
                <a:lnTo>
                  <a:pt x="70" y="570"/>
                </a:lnTo>
                <a:lnTo>
                  <a:pt x="67" y="575"/>
                </a:lnTo>
                <a:lnTo>
                  <a:pt x="65" y="577"/>
                </a:lnTo>
                <a:lnTo>
                  <a:pt x="63" y="579"/>
                </a:lnTo>
                <a:lnTo>
                  <a:pt x="60" y="579"/>
                </a:lnTo>
                <a:lnTo>
                  <a:pt x="60" y="579"/>
                </a:lnTo>
                <a:lnTo>
                  <a:pt x="58" y="579"/>
                </a:lnTo>
                <a:lnTo>
                  <a:pt x="58" y="577"/>
                </a:lnTo>
                <a:lnTo>
                  <a:pt x="56" y="572"/>
                </a:lnTo>
                <a:lnTo>
                  <a:pt x="56" y="568"/>
                </a:lnTo>
                <a:lnTo>
                  <a:pt x="56" y="563"/>
                </a:lnTo>
                <a:lnTo>
                  <a:pt x="58" y="558"/>
                </a:lnTo>
                <a:lnTo>
                  <a:pt x="60" y="554"/>
                </a:lnTo>
                <a:lnTo>
                  <a:pt x="63" y="549"/>
                </a:lnTo>
                <a:lnTo>
                  <a:pt x="65" y="542"/>
                </a:lnTo>
                <a:lnTo>
                  <a:pt x="67" y="540"/>
                </a:lnTo>
                <a:lnTo>
                  <a:pt x="70" y="535"/>
                </a:lnTo>
                <a:lnTo>
                  <a:pt x="72" y="530"/>
                </a:lnTo>
                <a:lnTo>
                  <a:pt x="74" y="526"/>
                </a:lnTo>
                <a:lnTo>
                  <a:pt x="79" y="523"/>
                </a:lnTo>
                <a:lnTo>
                  <a:pt x="84" y="519"/>
                </a:lnTo>
                <a:lnTo>
                  <a:pt x="84" y="519"/>
                </a:lnTo>
                <a:lnTo>
                  <a:pt x="0" y="505"/>
                </a:lnTo>
                <a:lnTo>
                  <a:pt x="19" y="470"/>
                </a:lnTo>
                <a:lnTo>
                  <a:pt x="19" y="4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06" name="Freeform 92"/>
          <p:cNvSpPr/>
          <p:nvPr/>
        </p:nvSpPr>
        <p:spPr bwMode="auto">
          <a:xfrm>
            <a:off x="1419225" y="6254750"/>
            <a:ext cx="706438" cy="428625"/>
          </a:xfrm>
          <a:custGeom>
            <a:avLst/>
            <a:gdLst>
              <a:gd name="T0" fmla="*/ 45 w 445"/>
              <a:gd name="T1" fmla="*/ 28 h 270"/>
              <a:gd name="T2" fmla="*/ 35 w 445"/>
              <a:gd name="T3" fmla="*/ 51 h 270"/>
              <a:gd name="T4" fmla="*/ 33 w 445"/>
              <a:gd name="T5" fmla="*/ 76 h 270"/>
              <a:gd name="T6" fmla="*/ 35 w 445"/>
              <a:gd name="T7" fmla="*/ 102 h 270"/>
              <a:gd name="T8" fmla="*/ 49 w 445"/>
              <a:gd name="T9" fmla="*/ 128 h 270"/>
              <a:gd name="T10" fmla="*/ 82 w 445"/>
              <a:gd name="T11" fmla="*/ 153 h 270"/>
              <a:gd name="T12" fmla="*/ 105 w 445"/>
              <a:gd name="T13" fmla="*/ 167 h 270"/>
              <a:gd name="T14" fmla="*/ 126 w 445"/>
              <a:gd name="T15" fmla="*/ 179 h 270"/>
              <a:gd name="T16" fmla="*/ 147 w 445"/>
              <a:gd name="T17" fmla="*/ 188 h 270"/>
              <a:gd name="T18" fmla="*/ 177 w 445"/>
              <a:gd name="T19" fmla="*/ 200 h 270"/>
              <a:gd name="T20" fmla="*/ 203 w 445"/>
              <a:gd name="T21" fmla="*/ 209 h 270"/>
              <a:gd name="T22" fmla="*/ 217 w 445"/>
              <a:gd name="T23" fmla="*/ 216 h 270"/>
              <a:gd name="T24" fmla="*/ 245 w 445"/>
              <a:gd name="T25" fmla="*/ 228 h 270"/>
              <a:gd name="T26" fmla="*/ 277 w 445"/>
              <a:gd name="T27" fmla="*/ 237 h 270"/>
              <a:gd name="T28" fmla="*/ 303 w 445"/>
              <a:gd name="T29" fmla="*/ 242 h 270"/>
              <a:gd name="T30" fmla="*/ 331 w 445"/>
              <a:gd name="T31" fmla="*/ 244 h 270"/>
              <a:gd name="T32" fmla="*/ 363 w 445"/>
              <a:gd name="T33" fmla="*/ 239 h 270"/>
              <a:gd name="T34" fmla="*/ 387 w 445"/>
              <a:gd name="T35" fmla="*/ 225 h 270"/>
              <a:gd name="T36" fmla="*/ 412 w 445"/>
              <a:gd name="T37" fmla="*/ 195 h 270"/>
              <a:gd name="T38" fmla="*/ 417 w 445"/>
              <a:gd name="T39" fmla="*/ 174 h 270"/>
              <a:gd name="T40" fmla="*/ 412 w 445"/>
              <a:gd name="T41" fmla="*/ 151 h 270"/>
              <a:gd name="T42" fmla="*/ 401 w 445"/>
              <a:gd name="T43" fmla="*/ 128 h 270"/>
              <a:gd name="T44" fmla="*/ 380 w 445"/>
              <a:gd name="T45" fmla="*/ 104 h 270"/>
              <a:gd name="T46" fmla="*/ 356 w 445"/>
              <a:gd name="T47" fmla="*/ 90 h 270"/>
              <a:gd name="T48" fmla="*/ 336 w 445"/>
              <a:gd name="T49" fmla="*/ 79 h 270"/>
              <a:gd name="T50" fmla="*/ 347 w 445"/>
              <a:gd name="T51" fmla="*/ 49 h 270"/>
              <a:gd name="T52" fmla="*/ 366 w 445"/>
              <a:gd name="T53" fmla="*/ 56 h 270"/>
              <a:gd name="T54" fmla="*/ 391 w 445"/>
              <a:gd name="T55" fmla="*/ 70 h 270"/>
              <a:gd name="T56" fmla="*/ 415 w 445"/>
              <a:gd name="T57" fmla="*/ 90 h 270"/>
              <a:gd name="T58" fmla="*/ 436 w 445"/>
              <a:gd name="T59" fmla="*/ 118 h 270"/>
              <a:gd name="T60" fmla="*/ 445 w 445"/>
              <a:gd name="T61" fmla="*/ 151 h 270"/>
              <a:gd name="T62" fmla="*/ 445 w 445"/>
              <a:gd name="T63" fmla="*/ 186 h 270"/>
              <a:gd name="T64" fmla="*/ 438 w 445"/>
              <a:gd name="T65" fmla="*/ 214 h 270"/>
              <a:gd name="T66" fmla="*/ 426 w 445"/>
              <a:gd name="T67" fmla="*/ 237 h 270"/>
              <a:gd name="T68" fmla="*/ 403 w 445"/>
              <a:gd name="T69" fmla="*/ 253 h 270"/>
              <a:gd name="T70" fmla="*/ 370 w 445"/>
              <a:gd name="T71" fmla="*/ 265 h 270"/>
              <a:gd name="T72" fmla="*/ 345 w 445"/>
              <a:gd name="T73" fmla="*/ 270 h 270"/>
              <a:gd name="T74" fmla="*/ 310 w 445"/>
              <a:gd name="T75" fmla="*/ 267 h 270"/>
              <a:gd name="T76" fmla="*/ 277 w 445"/>
              <a:gd name="T77" fmla="*/ 263 h 270"/>
              <a:gd name="T78" fmla="*/ 245 w 445"/>
              <a:gd name="T79" fmla="*/ 253 h 270"/>
              <a:gd name="T80" fmla="*/ 219 w 445"/>
              <a:gd name="T81" fmla="*/ 244 h 270"/>
              <a:gd name="T82" fmla="*/ 194 w 445"/>
              <a:gd name="T83" fmla="*/ 232 h 270"/>
              <a:gd name="T84" fmla="*/ 163 w 445"/>
              <a:gd name="T85" fmla="*/ 223 h 270"/>
              <a:gd name="T86" fmla="*/ 142 w 445"/>
              <a:gd name="T87" fmla="*/ 218 h 270"/>
              <a:gd name="T88" fmla="*/ 121 w 445"/>
              <a:gd name="T89" fmla="*/ 209 h 270"/>
              <a:gd name="T90" fmla="*/ 98 w 445"/>
              <a:gd name="T91" fmla="*/ 202 h 270"/>
              <a:gd name="T92" fmla="*/ 77 w 445"/>
              <a:gd name="T93" fmla="*/ 190 h 270"/>
              <a:gd name="T94" fmla="*/ 56 w 445"/>
              <a:gd name="T95" fmla="*/ 181 h 270"/>
              <a:gd name="T96" fmla="*/ 24 w 445"/>
              <a:gd name="T97" fmla="*/ 156 h 270"/>
              <a:gd name="T98" fmla="*/ 5 w 445"/>
              <a:gd name="T99" fmla="*/ 125 h 270"/>
              <a:gd name="T100" fmla="*/ 0 w 445"/>
              <a:gd name="T101" fmla="*/ 90 h 270"/>
              <a:gd name="T102" fmla="*/ 3 w 445"/>
              <a:gd name="T103" fmla="*/ 56 h 270"/>
              <a:gd name="T104" fmla="*/ 10 w 445"/>
              <a:gd name="T105" fmla="*/ 28 h 270"/>
              <a:gd name="T106" fmla="*/ 19 w 445"/>
              <a:gd name="T107" fmla="*/ 4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5" h="270">
                <a:moveTo>
                  <a:pt x="52" y="14"/>
                </a:moveTo>
                <a:lnTo>
                  <a:pt x="52" y="14"/>
                </a:lnTo>
                <a:lnTo>
                  <a:pt x="49" y="16"/>
                </a:lnTo>
                <a:lnTo>
                  <a:pt x="47" y="18"/>
                </a:lnTo>
                <a:lnTo>
                  <a:pt x="47" y="23"/>
                </a:lnTo>
                <a:lnTo>
                  <a:pt x="45" y="28"/>
                </a:lnTo>
                <a:lnTo>
                  <a:pt x="42" y="32"/>
                </a:lnTo>
                <a:lnTo>
                  <a:pt x="40" y="37"/>
                </a:lnTo>
                <a:lnTo>
                  <a:pt x="40" y="39"/>
                </a:lnTo>
                <a:lnTo>
                  <a:pt x="38" y="44"/>
                </a:lnTo>
                <a:lnTo>
                  <a:pt x="38" y="49"/>
                </a:lnTo>
                <a:lnTo>
                  <a:pt x="35" y="51"/>
                </a:lnTo>
                <a:lnTo>
                  <a:pt x="35" y="56"/>
                </a:lnTo>
                <a:lnTo>
                  <a:pt x="35" y="60"/>
                </a:lnTo>
                <a:lnTo>
                  <a:pt x="35" y="63"/>
                </a:lnTo>
                <a:lnTo>
                  <a:pt x="33" y="67"/>
                </a:lnTo>
                <a:lnTo>
                  <a:pt x="33" y="72"/>
                </a:lnTo>
                <a:lnTo>
                  <a:pt x="33" y="76"/>
                </a:lnTo>
                <a:lnTo>
                  <a:pt x="33" y="81"/>
                </a:lnTo>
                <a:lnTo>
                  <a:pt x="33" y="86"/>
                </a:lnTo>
                <a:lnTo>
                  <a:pt x="33" y="90"/>
                </a:lnTo>
                <a:lnTo>
                  <a:pt x="33" y="93"/>
                </a:lnTo>
                <a:lnTo>
                  <a:pt x="35" y="97"/>
                </a:lnTo>
                <a:lnTo>
                  <a:pt x="35" y="102"/>
                </a:lnTo>
                <a:lnTo>
                  <a:pt x="35" y="107"/>
                </a:lnTo>
                <a:lnTo>
                  <a:pt x="38" y="111"/>
                </a:lnTo>
                <a:lnTo>
                  <a:pt x="40" y="116"/>
                </a:lnTo>
                <a:lnTo>
                  <a:pt x="42" y="121"/>
                </a:lnTo>
                <a:lnTo>
                  <a:pt x="45" y="125"/>
                </a:lnTo>
                <a:lnTo>
                  <a:pt x="49" y="128"/>
                </a:lnTo>
                <a:lnTo>
                  <a:pt x="54" y="132"/>
                </a:lnTo>
                <a:lnTo>
                  <a:pt x="59" y="137"/>
                </a:lnTo>
                <a:lnTo>
                  <a:pt x="63" y="142"/>
                </a:lnTo>
                <a:lnTo>
                  <a:pt x="68" y="146"/>
                </a:lnTo>
                <a:lnTo>
                  <a:pt x="75" y="151"/>
                </a:lnTo>
                <a:lnTo>
                  <a:pt x="82" y="153"/>
                </a:lnTo>
                <a:lnTo>
                  <a:pt x="87" y="158"/>
                </a:lnTo>
                <a:lnTo>
                  <a:pt x="91" y="160"/>
                </a:lnTo>
                <a:lnTo>
                  <a:pt x="93" y="163"/>
                </a:lnTo>
                <a:lnTo>
                  <a:pt x="98" y="163"/>
                </a:lnTo>
                <a:lnTo>
                  <a:pt x="100" y="165"/>
                </a:lnTo>
                <a:lnTo>
                  <a:pt x="105" y="167"/>
                </a:lnTo>
                <a:lnTo>
                  <a:pt x="107" y="170"/>
                </a:lnTo>
                <a:lnTo>
                  <a:pt x="112" y="172"/>
                </a:lnTo>
                <a:lnTo>
                  <a:pt x="117" y="174"/>
                </a:lnTo>
                <a:lnTo>
                  <a:pt x="119" y="174"/>
                </a:lnTo>
                <a:lnTo>
                  <a:pt x="124" y="177"/>
                </a:lnTo>
                <a:lnTo>
                  <a:pt x="126" y="179"/>
                </a:lnTo>
                <a:lnTo>
                  <a:pt x="131" y="181"/>
                </a:lnTo>
                <a:lnTo>
                  <a:pt x="133" y="181"/>
                </a:lnTo>
                <a:lnTo>
                  <a:pt x="138" y="184"/>
                </a:lnTo>
                <a:lnTo>
                  <a:pt x="140" y="186"/>
                </a:lnTo>
                <a:lnTo>
                  <a:pt x="145" y="186"/>
                </a:lnTo>
                <a:lnTo>
                  <a:pt x="147" y="188"/>
                </a:lnTo>
                <a:lnTo>
                  <a:pt x="152" y="190"/>
                </a:lnTo>
                <a:lnTo>
                  <a:pt x="154" y="190"/>
                </a:lnTo>
                <a:lnTo>
                  <a:pt x="159" y="193"/>
                </a:lnTo>
                <a:lnTo>
                  <a:pt x="163" y="195"/>
                </a:lnTo>
                <a:lnTo>
                  <a:pt x="170" y="197"/>
                </a:lnTo>
                <a:lnTo>
                  <a:pt x="177" y="200"/>
                </a:lnTo>
                <a:lnTo>
                  <a:pt x="182" y="202"/>
                </a:lnTo>
                <a:lnTo>
                  <a:pt x="187" y="202"/>
                </a:lnTo>
                <a:lnTo>
                  <a:pt x="191" y="204"/>
                </a:lnTo>
                <a:lnTo>
                  <a:pt x="196" y="207"/>
                </a:lnTo>
                <a:lnTo>
                  <a:pt x="198" y="207"/>
                </a:lnTo>
                <a:lnTo>
                  <a:pt x="203" y="209"/>
                </a:lnTo>
                <a:lnTo>
                  <a:pt x="205" y="209"/>
                </a:lnTo>
                <a:lnTo>
                  <a:pt x="205" y="209"/>
                </a:lnTo>
                <a:lnTo>
                  <a:pt x="210" y="211"/>
                </a:lnTo>
                <a:lnTo>
                  <a:pt x="212" y="211"/>
                </a:lnTo>
                <a:lnTo>
                  <a:pt x="215" y="214"/>
                </a:lnTo>
                <a:lnTo>
                  <a:pt x="217" y="216"/>
                </a:lnTo>
                <a:lnTo>
                  <a:pt x="221" y="216"/>
                </a:lnTo>
                <a:lnTo>
                  <a:pt x="226" y="218"/>
                </a:lnTo>
                <a:lnTo>
                  <a:pt x="231" y="221"/>
                </a:lnTo>
                <a:lnTo>
                  <a:pt x="235" y="223"/>
                </a:lnTo>
                <a:lnTo>
                  <a:pt x="240" y="225"/>
                </a:lnTo>
                <a:lnTo>
                  <a:pt x="245" y="228"/>
                </a:lnTo>
                <a:lnTo>
                  <a:pt x="252" y="228"/>
                </a:lnTo>
                <a:lnTo>
                  <a:pt x="256" y="230"/>
                </a:lnTo>
                <a:lnTo>
                  <a:pt x="263" y="232"/>
                </a:lnTo>
                <a:lnTo>
                  <a:pt x="268" y="235"/>
                </a:lnTo>
                <a:lnTo>
                  <a:pt x="275" y="237"/>
                </a:lnTo>
                <a:lnTo>
                  <a:pt x="277" y="237"/>
                </a:lnTo>
                <a:lnTo>
                  <a:pt x="280" y="237"/>
                </a:lnTo>
                <a:lnTo>
                  <a:pt x="284" y="239"/>
                </a:lnTo>
                <a:lnTo>
                  <a:pt x="287" y="239"/>
                </a:lnTo>
                <a:lnTo>
                  <a:pt x="294" y="242"/>
                </a:lnTo>
                <a:lnTo>
                  <a:pt x="301" y="242"/>
                </a:lnTo>
                <a:lnTo>
                  <a:pt x="303" y="242"/>
                </a:lnTo>
                <a:lnTo>
                  <a:pt x="305" y="244"/>
                </a:lnTo>
                <a:lnTo>
                  <a:pt x="310" y="244"/>
                </a:lnTo>
                <a:lnTo>
                  <a:pt x="312" y="244"/>
                </a:lnTo>
                <a:lnTo>
                  <a:pt x="319" y="244"/>
                </a:lnTo>
                <a:lnTo>
                  <a:pt x="326" y="244"/>
                </a:lnTo>
                <a:lnTo>
                  <a:pt x="331" y="244"/>
                </a:lnTo>
                <a:lnTo>
                  <a:pt x="338" y="246"/>
                </a:lnTo>
                <a:lnTo>
                  <a:pt x="343" y="244"/>
                </a:lnTo>
                <a:lnTo>
                  <a:pt x="349" y="244"/>
                </a:lnTo>
                <a:lnTo>
                  <a:pt x="354" y="242"/>
                </a:lnTo>
                <a:lnTo>
                  <a:pt x="359" y="242"/>
                </a:lnTo>
                <a:lnTo>
                  <a:pt x="363" y="239"/>
                </a:lnTo>
                <a:lnTo>
                  <a:pt x="368" y="237"/>
                </a:lnTo>
                <a:lnTo>
                  <a:pt x="370" y="235"/>
                </a:lnTo>
                <a:lnTo>
                  <a:pt x="375" y="232"/>
                </a:lnTo>
                <a:lnTo>
                  <a:pt x="380" y="230"/>
                </a:lnTo>
                <a:lnTo>
                  <a:pt x="382" y="228"/>
                </a:lnTo>
                <a:lnTo>
                  <a:pt x="387" y="225"/>
                </a:lnTo>
                <a:lnTo>
                  <a:pt x="391" y="223"/>
                </a:lnTo>
                <a:lnTo>
                  <a:pt x="396" y="218"/>
                </a:lnTo>
                <a:lnTo>
                  <a:pt x="403" y="214"/>
                </a:lnTo>
                <a:lnTo>
                  <a:pt x="408" y="207"/>
                </a:lnTo>
                <a:lnTo>
                  <a:pt x="410" y="202"/>
                </a:lnTo>
                <a:lnTo>
                  <a:pt x="412" y="195"/>
                </a:lnTo>
                <a:lnTo>
                  <a:pt x="415" y="190"/>
                </a:lnTo>
                <a:lnTo>
                  <a:pt x="417" y="186"/>
                </a:lnTo>
                <a:lnTo>
                  <a:pt x="417" y="184"/>
                </a:lnTo>
                <a:lnTo>
                  <a:pt x="417" y="179"/>
                </a:lnTo>
                <a:lnTo>
                  <a:pt x="417" y="177"/>
                </a:lnTo>
                <a:lnTo>
                  <a:pt x="417" y="174"/>
                </a:lnTo>
                <a:lnTo>
                  <a:pt x="417" y="170"/>
                </a:lnTo>
                <a:lnTo>
                  <a:pt x="417" y="165"/>
                </a:lnTo>
                <a:lnTo>
                  <a:pt x="417" y="163"/>
                </a:lnTo>
                <a:lnTo>
                  <a:pt x="415" y="158"/>
                </a:lnTo>
                <a:lnTo>
                  <a:pt x="415" y="156"/>
                </a:lnTo>
                <a:lnTo>
                  <a:pt x="412" y="151"/>
                </a:lnTo>
                <a:lnTo>
                  <a:pt x="412" y="146"/>
                </a:lnTo>
                <a:lnTo>
                  <a:pt x="410" y="142"/>
                </a:lnTo>
                <a:lnTo>
                  <a:pt x="408" y="139"/>
                </a:lnTo>
                <a:lnTo>
                  <a:pt x="405" y="135"/>
                </a:lnTo>
                <a:lnTo>
                  <a:pt x="403" y="130"/>
                </a:lnTo>
                <a:lnTo>
                  <a:pt x="401" y="128"/>
                </a:lnTo>
                <a:lnTo>
                  <a:pt x="398" y="123"/>
                </a:lnTo>
                <a:lnTo>
                  <a:pt x="394" y="121"/>
                </a:lnTo>
                <a:lnTo>
                  <a:pt x="391" y="116"/>
                </a:lnTo>
                <a:lnTo>
                  <a:pt x="387" y="111"/>
                </a:lnTo>
                <a:lnTo>
                  <a:pt x="384" y="109"/>
                </a:lnTo>
                <a:lnTo>
                  <a:pt x="380" y="104"/>
                </a:lnTo>
                <a:lnTo>
                  <a:pt x="375" y="102"/>
                </a:lnTo>
                <a:lnTo>
                  <a:pt x="373" y="100"/>
                </a:lnTo>
                <a:lnTo>
                  <a:pt x="368" y="97"/>
                </a:lnTo>
                <a:lnTo>
                  <a:pt x="363" y="95"/>
                </a:lnTo>
                <a:lnTo>
                  <a:pt x="361" y="93"/>
                </a:lnTo>
                <a:lnTo>
                  <a:pt x="356" y="90"/>
                </a:lnTo>
                <a:lnTo>
                  <a:pt x="352" y="88"/>
                </a:lnTo>
                <a:lnTo>
                  <a:pt x="349" y="86"/>
                </a:lnTo>
                <a:lnTo>
                  <a:pt x="345" y="83"/>
                </a:lnTo>
                <a:lnTo>
                  <a:pt x="343" y="81"/>
                </a:lnTo>
                <a:lnTo>
                  <a:pt x="338" y="79"/>
                </a:lnTo>
                <a:lnTo>
                  <a:pt x="336" y="79"/>
                </a:lnTo>
                <a:lnTo>
                  <a:pt x="333" y="76"/>
                </a:lnTo>
                <a:lnTo>
                  <a:pt x="326" y="74"/>
                </a:lnTo>
                <a:lnTo>
                  <a:pt x="324" y="72"/>
                </a:lnTo>
                <a:lnTo>
                  <a:pt x="322" y="72"/>
                </a:lnTo>
                <a:lnTo>
                  <a:pt x="322" y="72"/>
                </a:lnTo>
                <a:lnTo>
                  <a:pt x="347" y="49"/>
                </a:lnTo>
                <a:lnTo>
                  <a:pt x="349" y="49"/>
                </a:lnTo>
                <a:lnTo>
                  <a:pt x="352" y="49"/>
                </a:lnTo>
                <a:lnTo>
                  <a:pt x="354" y="51"/>
                </a:lnTo>
                <a:lnTo>
                  <a:pt x="361" y="53"/>
                </a:lnTo>
                <a:lnTo>
                  <a:pt x="363" y="56"/>
                </a:lnTo>
                <a:lnTo>
                  <a:pt x="366" y="56"/>
                </a:lnTo>
                <a:lnTo>
                  <a:pt x="370" y="58"/>
                </a:lnTo>
                <a:lnTo>
                  <a:pt x="375" y="60"/>
                </a:lnTo>
                <a:lnTo>
                  <a:pt x="377" y="63"/>
                </a:lnTo>
                <a:lnTo>
                  <a:pt x="382" y="65"/>
                </a:lnTo>
                <a:lnTo>
                  <a:pt x="387" y="67"/>
                </a:lnTo>
                <a:lnTo>
                  <a:pt x="391" y="70"/>
                </a:lnTo>
                <a:lnTo>
                  <a:pt x="394" y="72"/>
                </a:lnTo>
                <a:lnTo>
                  <a:pt x="398" y="76"/>
                </a:lnTo>
                <a:lnTo>
                  <a:pt x="403" y="79"/>
                </a:lnTo>
                <a:lnTo>
                  <a:pt x="408" y="83"/>
                </a:lnTo>
                <a:lnTo>
                  <a:pt x="410" y="86"/>
                </a:lnTo>
                <a:lnTo>
                  <a:pt x="415" y="90"/>
                </a:lnTo>
                <a:lnTo>
                  <a:pt x="419" y="95"/>
                </a:lnTo>
                <a:lnTo>
                  <a:pt x="424" y="100"/>
                </a:lnTo>
                <a:lnTo>
                  <a:pt x="426" y="102"/>
                </a:lnTo>
                <a:lnTo>
                  <a:pt x="429" y="109"/>
                </a:lnTo>
                <a:lnTo>
                  <a:pt x="433" y="111"/>
                </a:lnTo>
                <a:lnTo>
                  <a:pt x="436" y="118"/>
                </a:lnTo>
                <a:lnTo>
                  <a:pt x="438" y="123"/>
                </a:lnTo>
                <a:lnTo>
                  <a:pt x="440" y="128"/>
                </a:lnTo>
                <a:lnTo>
                  <a:pt x="443" y="135"/>
                </a:lnTo>
                <a:lnTo>
                  <a:pt x="445" y="142"/>
                </a:lnTo>
                <a:lnTo>
                  <a:pt x="445" y="146"/>
                </a:lnTo>
                <a:lnTo>
                  <a:pt x="445" y="151"/>
                </a:lnTo>
                <a:lnTo>
                  <a:pt x="445" y="158"/>
                </a:lnTo>
                <a:lnTo>
                  <a:pt x="445" y="163"/>
                </a:lnTo>
                <a:lnTo>
                  <a:pt x="445" y="170"/>
                </a:lnTo>
                <a:lnTo>
                  <a:pt x="445" y="174"/>
                </a:lnTo>
                <a:lnTo>
                  <a:pt x="445" y="179"/>
                </a:lnTo>
                <a:lnTo>
                  <a:pt x="445" y="186"/>
                </a:lnTo>
                <a:lnTo>
                  <a:pt x="445" y="190"/>
                </a:lnTo>
                <a:lnTo>
                  <a:pt x="445" y="195"/>
                </a:lnTo>
                <a:lnTo>
                  <a:pt x="443" y="200"/>
                </a:lnTo>
                <a:lnTo>
                  <a:pt x="443" y="204"/>
                </a:lnTo>
                <a:lnTo>
                  <a:pt x="440" y="209"/>
                </a:lnTo>
                <a:lnTo>
                  <a:pt x="438" y="214"/>
                </a:lnTo>
                <a:lnTo>
                  <a:pt x="438" y="218"/>
                </a:lnTo>
                <a:lnTo>
                  <a:pt x="436" y="223"/>
                </a:lnTo>
                <a:lnTo>
                  <a:pt x="433" y="225"/>
                </a:lnTo>
                <a:lnTo>
                  <a:pt x="431" y="230"/>
                </a:lnTo>
                <a:lnTo>
                  <a:pt x="429" y="232"/>
                </a:lnTo>
                <a:lnTo>
                  <a:pt x="426" y="237"/>
                </a:lnTo>
                <a:lnTo>
                  <a:pt x="422" y="239"/>
                </a:lnTo>
                <a:lnTo>
                  <a:pt x="419" y="244"/>
                </a:lnTo>
                <a:lnTo>
                  <a:pt x="415" y="246"/>
                </a:lnTo>
                <a:lnTo>
                  <a:pt x="412" y="249"/>
                </a:lnTo>
                <a:lnTo>
                  <a:pt x="408" y="251"/>
                </a:lnTo>
                <a:lnTo>
                  <a:pt x="403" y="253"/>
                </a:lnTo>
                <a:lnTo>
                  <a:pt x="396" y="256"/>
                </a:lnTo>
                <a:lnTo>
                  <a:pt x="394" y="258"/>
                </a:lnTo>
                <a:lnTo>
                  <a:pt x="387" y="260"/>
                </a:lnTo>
                <a:lnTo>
                  <a:pt x="382" y="263"/>
                </a:lnTo>
                <a:lnTo>
                  <a:pt x="375" y="265"/>
                </a:lnTo>
                <a:lnTo>
                  <a:pt x="370" y="265"/>
                </a:lnTo>
                <a:lnTo>
                  <a:pt x="366" y="265"/>
                </a:lnTo>
                <a:lnTo>
                  <a:pt x="363" y="267"/>
                </a:lnTo>
                <a:lnTo>
                  <a:pt x="361" y="267"/>
                </a:lnTo>
                <a:lnTo>
                  <a:pt x="356" y="267"/>
                </a:lnTo>
                <a:lnTo>
                  <a:pt x="352" y="267"/>
                </a:lnTo>
                <a:lnTo>
                  <a:pt x="345" y="270"/>
                </a:lnTo>
                <a:lnTo>
                  <a:pt x="338" y="270"/>
                </a:lnTo>
                <a:lnTo>
                  <a:pt x="333" y="270"/>
                </a:lnTo>
                <a:lnTo>
                  <a:pt x="326" y="270"/>
                </a:lnTo>
                <a:lnTo>
                  <a:pt x="322" y="270"/>
                </a:lnTo>
                <a:lnTo>
                  <a:pt x="315" y="267"/>
                </a:lnTo>
                <a:lnTo>
                  <a:pt x="310" y="267"/>
                </a:lnTo>
                <a:lnTo>
                  <a:pt x="303" y="267"/>
                </a:lnTo>
                <a:lnTo>
                  <a:pt x="298" y="267"/>
                </a:lnTo>
                <a:lnTo>
                  <a:pt x="294" y="265"/>
                </a:lnTo>
                <a:lnTo>
                  <a:pt x="287" y="265"/>
                </a:lnTo>
                <a:lnTo>
                  <a:pt x="282" y="263"/>
                </a:lnTo>
                <a:lnTo>
                  <a:pt x="277" y="263"/>
                </a:lnTo>
                <a:lnTo>
                  <a:pt x="273" y="260"/>
                </a:lnTo>
                <a:lnTo>
                  <a:pt x="266" y="260"/>
                </a:lnTo>
                <a:lnTo>
                  <a:pt x="261" y="258"/>
                </a:lnTo>
                <a:lnTo>
                  <a:pt x="256" y="256"/>
                </a:lnTo>
                <a:lnTo>
                  <a:pt x="252" y="256"/>
                </a:lnTo>
                <a:lnTo>
                  <a:pt x="245" y="253"/>
                </a:lnTo>
                <a:lnTo>
                  <a:pt x="240" y="251"/>
                </a:lnTo>
                <a:lnTo>
                  <a:pt x="238" y="251"/>
                </a:lnTo>
                <a:lnTo>
                  <a:pt x="231" y="249"/>
                </a:lnTo>
                <a:lnTo>
                  <a:pt x="228" y="246"/>
                </a:lnTo>
                <a:lnTo>
                  <a:pt x="224" y="244"/>
                </a:lnTo>
                <a:lnTo>
                  <a:pt x="219" y="244"/>
                </a:lnTo>
                <a:lnTo>
                  <a:pt x="215" y="242"/>
                </a:lnTo>
                <a:lnTo>
                  <a:pt x="210" y="239"/>
                </a:lnTo>
                <a:lnTo>
                  <a:pt x="208" y="237"/>
                </a:lnTo>
                <a:lnTo>
                  <a:pt x="203" y="237"/>
                </a:lnTo>
                <a:lnTo>
                  <a:pt x="198" y="235"/>
                </a:lnTo>
                <a:lnTo>
                  <a:pt x="194" y="232"/>
                </a:lnTo>
                <a:lnTo>
                  <a:pt x="187" y="230"/>
                </a:lnTo>
                <a:lnTo>
                  <a:pt x="182" y="230"/>
                </a:lnTo>
                <a:lnTo>
                  <a:pt x="175" y="228"/>
                </a:lnTo>
                <a:lnTo>
                  <a:pt x="170" y="225"/>
                </a:lnTo>
                <a:lnTo>
                  <a:pt x="166" y="225"/>
                </a:lnTo>
                <a:lnTo>
                  <a:pt x="163" y="223"/>
                </a:lnTo>
                <a:lnTo>
                  <a:pt x="161" y="223"/>
                </a:lnTo>
                <a:lnTo>
                  <a:pt x="156" y="223"/>
                </a:lnTo>
                <a:lnTo>
                  <a:pt x="154" y="221"/>
                </a:lnTo>
                <a:lnTo>
                  <a:pt x="149" y="218"/>
                </a:lnTo>
                <a:lnTo>
                  <a:pt x="147" y="218"/>
                </a:lnTo>
                <a:lnTo>
                  <a:pt x="142" y="218"/>
                </a:lnTo>
                <a:lnTo>
                  <a:pt x="140" y="216"/>
                </a:lnTo>
                <a:lnTo>
                  <a:pt x="135" y="214"/>
                </a:lnTo>
                <a:lnTo>
                  <a:pt x="133" y="214"/>
                </a:lnTo>
                <a:lnTo>
                  <a:pt x="128" y="214"/>
                </a:lnTo>
                <a:lnTo>
                  <a:pt x="124" y="211"/>
                </a:lnTo>
                <a:lnTo>
                  <a:pt x="121" y="209"/>
                </a:lnTo>
                <a:lnTo>
                  <a:pt x="117" y="209"/>
                </a:lnTo>
                <a:lnTo>
                  <a:pt x="114" y="207"/>
                </a:lnTo>
                <a:lnTo>
                  <a:pt x="110" y="204"/>
                </a:lnTo>
                <a:lnTo>
                  <a:pt x="105" y="204"/>
                </a:lnTo>
                <a:lnTo>
                  <a:pt x="103" y="202"/>
                </a:lnTo>
                <a:lnTo>
                  <a:pt x="98" y="202"/>
                </a:lnTo>
                <a:lnTo>
                  <a:pt x="96" y="200"/>
                </a:lnTo>
                <a:lnTo>
                  <a:pt x="91" y="197"/>
                </a:lnTo>
                <a:lnTo>
                  <a:pt x="87" y="197"/>
                </a:lnTo>
                <a:lnTo>
                  <a:pt x="84" y="195"/>
                </a:lnTo>
                <a:lnTo>
                  <a:pt x="80" y="193"/>
                </a:lnTo>
                <a:lnTo>
                  <a:pt x="77" y="190"/>
                </a:lnTo>
                <a:lnTo>
                  <a:pt x="73" y="190"/>
                </a:lnTo>
                <a:lnTo>
                  <a:pt x="70" y="188"/>
                </a:lnTo>
                <a:lnTo>
                  <a:pt x="66" y="186"/>
                </a:lnTo>
                <a:lnTo>
                  <a:pt x="63" y="184"/>
                </a:lnTo>
                <a:lnTo>
                  <a:pt x="59" y="184"/>
                </a:lnTo>
                <a:lnTo>
                  <a:pt x="56" y="181"/>
                </a:lnTo>
                <a:lnTo>
                  <a:pt x="49" y="177"/>
                </a:lnTo>
                <a:lnTo>
                  <a:pt x="45" y="174"/>
                </a:lnTo>
                <a:lnTo>
                  <a:pt x="38" y="170"/>
                </a:lnTo>
                <a:lnTo>
                  <a:pt x="33" y="165"/>
                </a:lnTo>
                <a:lnTo>
                  <a:pt x="26" y="160"/>
                </a:lnTo>
                <a:lnTo>
                  <a:pt x="24" y="156"/>
                </a:lnTo>
                <a:lnTo>
                  <a:pt x="17" y="151"/>
                </a:lnTo>
                <a:lnTo>
                  <a:pt x="14" y="146"/>
                </a:lnTo>
                <a:lnTo>
                  <a:pt x="10" y="142"/>
                </a:lnTo>
                <a:lnTo>
                  <a:pt x="10" y="137"/>
                </a:lnTo>
                <a:lnTo>
                  <a:pt x="5" y="130"/>
                </a:lnTo>
                <a:lnTo>
                  <a:pt x="5" y="125"/>
                </a:lnTo>
                <a:lnTo>
                  <a:pt x="3" y="118"/>
                </a:lnTo>
                <a:lnTo>
                  <a:pt x="0" y="114"/>
                </a:lnTo>
                <a:lnTo>
                  <a:pt x="0" y="107"/>
                </a:lnTo>
                <a:lnTo>
                  <a:pt x="0" y="102"/>
                </a:lnTo>
                <a:lnTo>
                  <a:pt x="0" y="95"/>
                </a:lnTo>
                <a:lnTo>
                  <a:pt x="0" y="90"/>
                </a:lnTo>
                <a:lnTo>
                  <a:pt x="0" y="83"/>
                </a:lnTo>
                <a:lnTo>
                  <a:pt x="0" y="79"/>
                </a:lnTo>
                <a:lnTo>
                  <a:pt x="0" y="72"/>
                </a:lnTo>
                <a:lnTo>
                  <a:pt x="0" y="67"/>
                </a:lnTo>
                <a:lnTo>
                  <a:pt x="0" y="60"/>
                </a:lnTo>
                <a:lnTo>
                  <a:pt x="3" y="56"/>
                </a:lnTo>
                <a:lnTo>
                  <a:pt x="3" y="51"/>
                </a:lnTo>
                <a:lnTo>
                  <a:pt x="5" y="46"/>
                </a:lnTo>
                <a:lnTo>
                  <a:pt x="7" y="42"/>
                </a:lnTo>
                <a:lnTo>
                  <a:pt x="7" y="37"/>
                </a:lnTo>
                <a:lnTo>
                  <a:pt x="10" y="32"/>
                </a:lnTo>
                <a:lnTo>
                  <a:pt x="10" y="28"/>
                </a:lnTo>
                <a:lnTo>
                  <a:pt x="12" y="23"/>
                </a:lnTo>
                <a:lnTo>
                  <a:pt x="14" y="21"/>
                </a:lnTo>
                <a:lnTo>
                  <a:pt x="14" y="16"/>
                </a:lnTo>
                <a:lnTo>
                  <a:pt x="17" y="14"/>
                </a:lnTo>
                <a:lnTo>
                  <a:pt x="19" y="7"/>
                </a:lnTo>
                <a:lnTo>
                  <a:pt x="19" y="4"/>
                </a:lnTo>
                <a:lnTo>
                  <a:pt x="21" y="2"/>
                </a:lnTo>
                <a:lnTo>
                  <a:pt x="21" y="0"/>
                </a:lnTo>
                <a:lnTo>
                  <a:pt x="52" y="14"/>
                </a:lnTo>
                <a:lnTo>
                  <a:pt x="52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07" name="Freeform 93"/>
          <p:cNvSpPr/>
          <p:nvPr/>
        </p:nvSpPr>
        <p:spPr bwMode="auto">
          <a:xfrm>
            <a:off x="1963738" y="6151563"/>
            <a:ext cx="690562" cy="368300"/>
          </a:xfrm>
          <a:custGeom>
            <a:avLst/>
            <a:gdLst>
              <a:gd name="T0" fmla="*/ 32 w 435"/>
              <a:gd name="T1" fmla="*/ 97 h 232"/>
              <a:gd name="T2" fmla="*/ 46 w 435"/>
              <a:gd name="T3" fmla="*/ 109 h 232"/>
              <a:gd name="T4" fmla="*/ 65 w 435"/>
              <a:gd name="T5" fmla="*/ 125 h 232"/>
              <a:gd name="T6" fmla="*/ 88 w 435"/>
              <a:gd name="T7" fmla="*/ 141 h 232"/>
              <a:gd name="T8" fmla="*/ 111 w 435"/>
              <a:gd name="T9" fmla="*/ 160 h 232"/>
              <a:gd name="T10" fmla="*/ 137 w 435"/>
              <a:gd name="T11" fmla="*/ 174 h 232"/>
              <a:gd name="T12" fmla="*/ 158 w 435"/>
              <a:gd name="T13" fmla="*/ 188 h 232"/>
              <a:gd name="T14" fmla="*/ 176 w 435"/>
              <a:gd name="T15" fmla="*/ 193 h 232"/>
              <a:gd name="T16" fmla="*/ 195 w 435"/>
              <a:gd name="T17" fmla="*/ 195 h 232"/>
              <a:gd name="T18" fmla="*/ 216 w 435"/>
              <a:gd name="T19" fmla="*/ 200 h 232"/>
              <a:gd name="T20" fmla="*/ 239 w 435"/>
              <a:gd name="T21" fmla="*/ 202 h 232"/>
              <a:gd name="T22" fmla="*/ 262 w 435"/>
              <a:gd name="T23" fmla="*/ 202 h 232"/>
              <a:gd name="T24" fmla="*/ 286 w 435"/>
              <a:gd name="T25" fmla="*/ 200 h 232"/>
              <a:gd name="T26" fmla="*/ 309 w 435"/>
              <a:gd name="T27" fmla="*/ 195 h 232"/>
              <a:gd name="T28" fmla="*/ 328 w 435"/>
              <a:gd name="T29" fmla="*/ 188 h 232"/>
              <a:gd name="T30" fmla="*/ 346 w 435"/>
              <a:gd name="T31" fmla="*/ 176 h 232"/>
              <a:gd name="T32" fmla="*/ 358 w 435"/>
              <a:gd name="T33" fmla="*/ 162 h 232"/>
              <a:gd name="T34" fmla="*/ 372 w 435"/>
              <a:gd name="T35" fmla="*/ 151 h 232"/>
              <a:gd name="T36" fmla="*/ 386 w 435"/>
              <a:gd name="T37" fmla="*/ 135 h 232"/>
              <a:gd name="T38" fmla="*/ 400 w 435"/>
              <a:gd name="T39" fmla="*/ 111 h 232"/>
              <a:gd name="T40" fmla="*/ 404 w 435"/>
              <a:gd name="T41" fmla="*/ 90 h 232"/>
              <a:gd name="T42" fmla="*/ 393 w 435"/>
              <a:gd name="T43" fmla="*/ 72 h 232"/>
              <a:gd name="T44" fmla="*/ 377 w 435"/>
              <a:gd name="T45" fmla="*/ 58 h 232"/>
              <a:gd name="T46" fmla="*/ 358 w 435"/>
              <a:gd name="T47" fmla="*/ 48 h 232"/>
              <a:gd name="T48" fmla="*/ 335 w 435"/>
              <a:gd name="T49" fmla="*/ 37 h 232"/>
              <a:gd name="T50" fmla="*/ 314 w 435"/>
              <a:gd name="T51" fmla="*/ 27 h 232"/>
              <a:gd name="T52" fmla="*/ 297 w 435"/>
              <a:gd name="T53" fmla="*/ 20 h 232"/>
              <a:gd name="T54" fmla="*/ 286 w 435"/>
              <a:gd name="T55" fmla="*/ 16 h 232"/>
              <a:gd name="T56" fmla="*/ 311 w 435"/>
              <a:gd name="T57" fmla="*/ 2 h 232"/>
              <a:gd name="T58" fmla="*/ 325 w 435"/>
              <a:gd name="T59" fmla="*/ 7 h 232"/>
              <a:gd name="T60" fmla="*/ 342 w 435"/>
              <a:gd name="T61" fmla="*/ 14 h 232"/>
              <a:gd name="T62" fmla="*/ 363 w 435"/>
              <a:gd name="T63" fmla="*/ 25 h 232"/>
              <a:gd name="T64" fmla="*/ 383 w 435"/>
              <a:gd name="T65" fmla="*/ 37 h 232"/>
              <a:gd name="T66" fmla="*/ 404 w 435"/>
              <a:gd name="T67" fmla="*/ 51 h 232"/>
              <a:gd name="T68" fmla="*/ 421 w 435"/>
              <a:gd name="T69" fmla="*/ 67 h 232"/>
              <a:gd name="T70" fmla="*/ 432 w 435"/>
              <a:gd name="T71" fmla="*/ 86 h 232"/>
              <a:gd name="T72" fmla="*/ 435 w 435"/>
              <a:gd name="T73" fmla="*/ 102 h 232"/>
              <a:gd name="T74" fmla="*/ 432 w 435"/>
              <a:gd name="T75" fmla="*/ 121 h 232"/>
              <a:gd name="T76" fmla="*/ 421 w 435"/>
              <a:gd name="T77" fmla="*/ 139 h 232"/>
              <a:gd name="T78" fmla="*/ 407 w 435"/>
              <a:gd name="T79" fmla="*/ 158 h 232"/>
              <a:gd name="T80" fmla="*/ 390 w 435"/>
              <a:gd name="T81" fmla="*/ 174 h 232"/>
              <a:gd name="T82" fmla="*/ 372 w 435"/>
              <a:gd name="T83" fmla="*/ 190 h 232"/>
              <a:gd name="T84" fmla="*/ 351 w 435"/>
              <a:gd name="T85" fmla="*/ 202 h 232"/>
              <a:gd name="T86" fmla="*/ 332 w 435"/>
              <a:gd name="T87" fmla="*/ 214 h 232"/>
              <a:gd name="T88" fmla="*/ 314 w 435"/>
              <a:gd name="T89" fmla="*/ 221 h 232"/>
              <a:gd name="T90" fmla="*/ 290 w 435"/>
              <a:gd name="T91" fmla="*/ 228 h 232"/>
              <a:gd name="T92" fmla="*/ 269 w 435"/>
              <a:gd name="T93" fmla="*/ 230 h 232"/>
              <a:gd name="T94" fmla="*/ 246 w 435"/>
              <a:gd name="T95" fmla="*/ 232 h 232"/>
              <a:gd name="T96" fmla="*/ 223 w 435"/>
              <a:gd name="T97" fmla="*/ 230 h 232"/>
              <a:gd name="T98" fmla="*/ 200 w 435"/>
              <a:gd name="T99" fmla="*/ 228 h 232"/>
              <a:gd name="T100" fmla="*/ 181 w 435"/>
              <a:gd name="T101" fmla="*/ 223 h 232"/>
              <a:gd name="T102" fmla="*/ 162 w 435"/>
              <a:gd name="T103" fmla="*/ 218 h 232"/>
              <a:gd name="T104" fmla="*/ 144 w 435"/>
              <a:gd name="T105" fmla="*/ 209 h 232"/>
              <a:gd name="T106" fmla="*/ 121 w 435"/>
              <a:gd name="T107" fmla="*/ 195 h 232"/>
              <a:gd name="T108" fmla="*/ 107 w 435"/>
              <a:gd name="T109" fmla="*/ 188 h 232"/>
              <a:gd name="T110" fmla="*/ 93 w 435"/>
              <a:gd name="T111" fmla="*/ 179 h 232"/>
              <a:gd name="T112" fmla="*/ 79 w 435"/>
              <a:gd name="T113" fmla="*/ 172 h 232"/>
              <a:gd name="T114" fmla="*/ 67 w 435"/>
              <a:gd name="T115" fmla="*/ 165 h 232"/>
              <a:gd name="T116" fmla="*/ 53 w 435"/>
              <a:gd name="T117" fmla="*/ 155 h 232"/>
              <a:gd name="T118" fmla="*/ 30 w 435"/>
              <a:gd name="T119" fmla="*/ 141 h 232"/>
              <a:gd name="T120" fmla="*/ 11 w 435"/>
              <a:gd name="T121" fmla="*/ 130 h 232"/>
              <a:gd name="T122" fmla="*/ 0 w 435"/>
              <a:gd name="T123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35" h="232">
                <a:moveTo>
                  <a:pt x="27" y="93"/>
                </a:moveTo>
                <a:lnTo>
                  <a:pt x="27" y="93"/>
                </a:lnTo>
                <a:lnTo>
                  <a:pt x="32" y="95"/>
                </a:lnTo>
                <a:lnTo>
                  <a:pt x="32" y="97"/>
                </a:lnTo>
                <a:lnTo>
                  <a:pt x="37" y="100"/>
                </a:lnTo>
                <a:lnTo>
                  <a:pt x="39" y="102"/>
                </a:lnTo>
                <a:lnTo>
                  <a:pt x="44" y="107"/>
                </a:lnTo>
                <a:lnTo>
                  <a:pt x="46" y="109"/>
                </a:lnTo>
                <a:lnTo>
                  <a:pt x="51" y="111"/>
                </a:lnTo>
                <a:lnTo>
                  <a:pt x="55" y="116"/>
                </a:lnTo>
                <a:lnTo>
                  <a:pt x="60" y="121"/>
                </a:lnTo>
                <a:lnTo>
                  <a:pt x="65" y="125"/>
                </a:lnTo>
                <a:lnTo>
                  <a:pt x="72" y="130"/>
                </a:lnTo>
                <a:lnTo>
                  <a:pt x="76" y="135"/>
                </a:lnTo>
                <a:lnTo>
                  <a:pt x="83" y="139"/>
                </a:lnTo>
                <a:lnTo>
                  <a:pt x="88" y="141"/>
                </a:lnTo>
                <a:lnTo>
                  <a:pt x="95" y="146"/>
                </a:lnTo>
                <a:lnTo>
                  <a:pt x="100" y="151"/>
                </a:lnTo>
                <a:lnTo>
                  <a:pt x="107" y="155"/>
                </a:lnTo>
                <a:lnTo>
                  <a:pt x="111" y="160"/>
                </a:lnTo>
                <a:lnTo>
                  <a:pt x="118" y="165"/>
                </a:lnTo>
                <a:lnTo>
                  <a:pt x="125" y="167"/>
                </a:lnTo>
                <a:lnTo>
                  <a:pt x="130" y="172"/>
                </a:lnTo>
                <a:lnTo>
                  <a:pt x="137" y="174"/>
                </a:lnTo>
                <a:lnTo>
                  <a:pt x="141" y="179"/>
                </a:lnTo>
                <a:lnTo>
                  <a:pt x="146" y="181"/>
                </a:lnTo>
                <a:lnTo>
                  <a:pt x="153" y="186"/>
                </a:lnTo>
                <a:lnTo>
                  <a:pt x="158" y="188"/>
                </a:lnTo>
                <a:lnTo>
                  <a:pt x="162" y="190"/>
                </a:lnTo>
                <a:lnTo>
                  <a:pt x="167" y="190"/>
                </a:lnTo>
                <a:lnTo>
                  <a:pt x="172" y="193"/>
                </a:lnTo>
                <a:lnTo>
                  <a:pt x="176" y="193"/>
                </a:lnTo>
                <a:lnTo>
                  <a:pt x="181" y="193"/>
                </a:lnTo>
                <a:lnTo>
                  <a:pt x="186" y="195"/>
                </a:lnTo>
                <a:lnTo>
                  <a:pt x="190" y="195"/>
                </a:lnTo>
                <a:lnTo>
                  <a:pt x="195" y="195"/>
                </a:lnTo>
                <a:lnTo>
                  <a:pt x="200" y="197"/>
                </a:lnTo>
                <a:lnTo>
                  <a:pt x="204" y="197"/>
                </a:lnTo>
                <a:lnTo>
                  <a:pt x="211" y="200"/>
                </a:lnTo>
                <a:lnTo>
                  <a:pt x="216" y="200"/>
                </a:lnTo>
                <a:lnTo>
                  <a:pt x="221" y="200"/>
                </a:lnTo>
                <a:lnTo>
                  <a:pt x="228" y="200"/>
                </a:lnTo>
                <a:lnTo>
                  <a:pt x="232" y="202"/>
                </a:lnTo>
                <a:lnTo>
                  <a:pt x="239" y="202"/>
                </a:lnTo>
                <a:lnTo>
                  <a:pt x="246" y="202"/>
                </a:lnTo>
                <a:lnTo>
                  <a:pt x="251" y="202"/>
                </a:lnTo>
                <a:lnTo>
                  <a:pt x="258" y="202"/>
                </a:lnTo>
                <a:lnTo>
                  <a:pt x="262" y="202"/>
                </a:lnTo>
                <a:lnTo>
                  <a:pt x="269" y="202"/>
                </a:lnTo>
                <a:lnTo>
                  <a:pt x="274" y="202"/>
                </a:lnTo>
                <a:lnTo>
                  <a:pt x="281" y="202"/>
                </a:lnTo>
                <a:lnTo>
                  <a:pt x="286" y="200"/>
                </a:lnTo>
                <a:lnTo>
                  <a:pt x="293" y="200"/>
                </a:lnTo>
                <a:lnTo>
                  <a:pt x="297" y="197"/>
                </a:lnTo>
                <a:lnTo>
                  <a:pt x="304" y="197"/>
                </a:lnTo>
                <a:lnTo>
                  <a:pt x="309" y="195"/>
                </a:lnTo>
                <a:lnTo>
                  <a:pt x="314" y="195"/>
                </a:lnTo>
                <a:lnTo>
                  <a:pt x="318" y="193"/>
                </a:lnTo>
                <a:lnTo>
                  <a:pt x="325" y="190"/>
                </a:lnTo>
                <a:lnTo>
                  <a:pt x="328" y="188"/>
                </a:lnTo>
                <a:lnTo>
                  <a:pt x="332" y="186"/>
                </a:lnTo>
                <a:lnTo>
                  <a:pt x="337" y="183"/>
                </a:lnTo>
                <a:lnTo>
                  <a:pt x="342" y="181"/>
                </a:lnTo>
                <a:lnTo>
                  <a:pt x="346" y="176"/>
                </a:lnTo>
                <a:lnTo>
                  <a:pt x="349" y="174"/>
                </a:lnTo>
                <a:lnTo>
                  <a:pt x="353" y="169"/>
                </a:lnTo>
                <a:lnTo>
                  <a:pt x="356" y="167"/>
                </a:lnTo>
                <a:lnTo>
                  <a:pt x="358" y="162"/>
                </a:lnTo>
                <a:lnTo>
                  <a:pt x="363" y="160"/>
                </a:lnTo>
                <a:lnTo>
                  <a:pt x="365" y="158"/>
                </a:lnTo>
                <a:lnTo>
                  <a:pt x="370" y="153"/>
                </a:lnTo>
                <a:lnTo>
                  <a:pt x="372" y="151"/>
                </a:lnTo>
                <a:lnTo>
                  <a:pt x="374" y="146"/>
                </a:lnTo>
                <a:lnTo>
                  <a:pt x="377" y="144"/>
                </a:lnTo>
                <a:lnTo>
                  <a:pt x="381" y="141"/>
                </a:lnTo>
                <a:lnTo>
                  <a:pt x="386" y="135"/>
                </a:lnTo>
                <a:lnTo>
                  <a:pt x="390" y="130"/>
                </a:lnTo>
                <a:lnTo>
                  <a:pt x="393" y="123"/>
                </a:lnTo>
                <a:lnTo>
                  <a:pt x="397" y="116"/>
                </a:lnTo>
                <a:lnTo>
                  <a:pt x="400" y="111"/>
                </a:lnTo>
                <a:lnTo>
                  <a:pt x="402" y="104"/>
                </a:lnTo>
                <a:lnTo>
                  <a:pt x="404" y="100"/>
                </a:lnTo>
                <a:lnTo>
                  <a:pt x="404" y="95"/>
                </a:lnTo>
                <a:lnTo>
                  <a:pt x="404" y="90"/>
                </a:lnTo>
                <a:lnTo>
                  <a:pt x="404" y="86"/>
                </a:lnTo>
                <a:lnTo>
                  <a:pt x="402" y="79"/>
                </a:lnTo>
                <a:lnTo>
                  <a:pt x="397" y="74"/>
                </a:lnTo>
                <a:lnTo>
                  <a:pt x="393" y="72"/>
                </a:lnTo>
                <a:lnTo>
                  <a:pt x="390" y="69"/>
                </a:lnTo>
                <a:lnTo>
                  <a:pt x="386" y="65"/>
                </a:lnTo>
                <a:lnTo>
                  <a:pt x="381" y="62"/>
                </a:lnTo>
                <a:lnTo>
                  <a:pt x="377" y="58"/>
                </a:lnTo>
                <a:lnTo>
                  <a:pt x="372" y="55"/>
                </a:lnTo>
                <a:lnTo>
                  <a:pt x="367" y="53"/>
                </a:lnTo>
                <a:lnTo>
                  <a:pt x="363" y="51"/>
                </a:lnTo>
                <a:lnTo>
                  <a:pt x="358" y="48"/>
                </a:lnTo>
                <a:lnTo>
                  <a:pt x="351" y="46"/>
                </a:lnTo>
                <a:lnTo>
                  <a:pt x="346" y="41"/>
                </a:lnTo>
                <a:lnTo>
                  <a:pt x="342" y="39"/>
                </a:lnTo>
                <a:lnTo>
                  <a:pt x="335" y="37"/>
                </a:lnTo>
                <a:lnTo>
                  <a:pt x="330" y="34"/>
                </a:lnTo>
                <a:lnTo>
                  <a:pt x="325" y="32"/>
                </a:lnTo>
                <a:lnTo>
                  <a:pt x="321" y="30"/>
                </a:lnTo>
                <a:lnTo>
                  <a:pt x="314" y="27"/>
                </a:lnTo>
                <a:lnTo>
                  <a:pt x="309" y="25"/>
                </a:lnTo>
                <a:lnTo>
                  <a:pt x="304" y="25"/>
                </a:lnTo>
                <a:lnTo>
                  <a:pt x="302" y="23"/>
                </a:lnTo>
                <a:lnTo>
                  <a:pt x="297" y="20"/>
                </a:lnTo>
                <a:lnTo>
                  <a:pt x="293" y="18"/>
                </a:lnTo>
                <a:lnTo>
                  <a:pt x="290" y="18"/>
                </a:lnTo>
                <a:lnTo>
                  <a:pt x="288" y="18"/>
                </a:lnTo>
                <a:lnTo>
                  <a:pt x="286" y="16"/>
                </a:lnTo>
                <a:lnTo>
                  <a:pt x="283" y="16"/>
                </a:lnTo>
                <a:lnTo>
                  <a:pt x="309" y="0"/>
                </a:lnTo>
                <a:lnTo>
                  <a:pt x="309" y="0"/>
                </a:lnTo>
                <a:lnTo>
                  <a:pt x="311" y="2"/>
                </a:lnTo>
                <a:lnTo>
                  <a:pt x="314" y="2"/>
                </a:lnTo>
                <a:lnTo>
                  <a:pt x="318" y="4"/>
                </a:lnTo>
                <a:lnTo>
                  <a:pt x="321" y="4"/>
                </a:lnTo>
                <a:lnTo>
                  <a:pt x="325" y="7"/>
                </a:lnTo>
                <a:lnTo>
                  <a:pt x="328" y="7"/>
                </a:lnTo>
                <a:lnTo>
                  <a:pt x="332" y="9"/>
                </a:lnTo>
                <a:lnTo>
                  <a:pt x="337" y="11"/>
                </a:lnTo>
                <a:lnTo>
                  <a:pt x="342" y="14"/>
                </a:lnTo>
                <a:lnTo>
                  <a:pt x="346" y="16"/>
                </a:lnTo>
                <a:lnTo>
                  <a:pt x="351" y="18"/>
                </a:lnTo>
                <a:lnTo>
                  <a:pt x="358" y="20"/>
                </a:lnTo>
                <a:lnTo>
                  <a:pt x="363" y="25"/>
                </a:lnTo>
                <a:lnTo>
                  <a:pt x="367" y="27"/>
                </a:lnTo>
                <a:lnTo>
                  <a:pt x="374" y="30"/>
                </a:lnTo>
                <a:lnTo>
                  <a:pt x="379" y="32"/>
                </a:lnTo>
                <a:lnTo>
                  <a:pt x="383" y="37"/>
                </a:lnTo>
                <a:lnTo>
                  <a:pt x="390" y="39"/>
                </a:lnTo>
                <a:lnTo>
                  <a:pt x="395" y="44"/>
                </a:lnTo>
                <a:lnTo>
                  <a:pt x="400" y="46"/>
                </a:lnTo>
                <a:lnTo>
                  <a:pt x="404" y="51"/>
                </a:lnTo>
                <a:lnTo>
                  <a:pt x="409" y="55"/>
                </a:lnTo>
                <a:lnTo>
                  <a:pt x="414" y="58"/>
                </a:lnTo>
                <a:lnTo>
                  <a:pt x="418" y="62"/>
                </a:lnTo>
                <a:lnTo>
                  <a:pt x="421" y="67"/>
                </a:lnTo>
                <a:lnTo>
                  <a:pt x="425" y="72"/>
                </a:lnTo>
                <a:lnTo>
                  <a:pt x="428" y="76"/>
                </a:lnTo>
                <a:lnTo>
                  <a:pt x="430" y="81"/>
                </a:lnTo>
                <a:lnTo>
                  <a:pt x="432" y="86"/>
                </a:lnTo>
                <a:lnTo>
                  <a:pt x="435" y="90"/>
                </a:lnTo>
                <a:lnTo>
                  <a:pt x="435" y="95"/>
                </a:lnTo>
                <a:lnTo>
                  <a:pt x="435" y="97"/>
                </a:lnTo>
                <a:lnTo>
                  <a:pt x="435" y="102"/>
                </a:lnTo>
                <a:lnTo>
                  <a:pt x="435" y="107"/>
                </a:lnTo>
                <a:lnTo>
                  <a:pt x="435" y="111"/>
                </a:lnTo>
                <a:lnTo>
                  <a:pt x="432" y="116"/>
                </a:lnTo>
                <a:lnTo>
                  <a:pt x="432" y="121"/>
                </a:lnTo>
                <a:lnTo>
                  <a:pt x="430" y="125"/>
                </a:lnTo>
                <a:lnTo>
                  <a:pt x="428" y="130"/>
                </a:lnTo>
                <a:lnTo>
                  <a:pt x="423" y="135"/>
                </a:lnTo>
                <a:lnTo>
                  <a:pt x="421" y="139"/>
                </a:lnTo>
                <a:lnTo>
                  <a:pt x="418" y="144"/>
                </a:lnTo>
                <a:lnTo>
                  <a:pt x="414" y="148"/>
                </a:lnTo>
                <a:lnTo>
                  <a:pt x="411" y="153"/>
                </a:lnTo>
                <a:lnTo>
                  <a:pt x="407" y="158"/>
                </a:lnTo>
                <a:lnTo>
                  <a:pt x="402" y="160"/>
                </a:lnTo>
                <a:lnTo>
                  <a:pt x="400" y="165"/>
                </a:lnTo>
                <a:lnTo>
                  <a:pt x="395" y="169"/>
                </a:lnTo>
                <a:lnTo>
                  <a:pt x="390" y="174"/>
                </a:lnTo>
                <a:lnTo>
                  <a:pt x="386" y="176"/>
                </a:lnTo>
                <a:lnTo>
                  <a:pt x="381" y="181"/>
                </a:lnTo>
                <a:lnTo>
                  <a:pt x="377" y="186"/>
                </a:lnTo>
                <a:lnTo>
                  <a:pt x="372" y="190"/>
                </a:lnTo>
                <a:lnTo>
                  <a:pt x="365" y="193"/>
                </a:lnTo>
                <a:lnTo>
                  <a:pt x="360" y="195"/>
                </a:lnTo>
                <a:lnTo>
                  <a:pt x="356" y="200"/>
                </a:lnTo>
                <a:lnTo>
                  <a:pt x="351" y="202"/>
                </a:lnTo>
                <a:lnTo>
                  <a:pt x="346" y="207"/>
                </a:lnTo>
                <a:lnTo>
                  <a:pt x="342" y="209"/>
                </a:lnTo>
                <a:lnTo>
                  <a:pt x="337" y="211"/>
                </a:lnTo>
                <a:lnTo>
                  <a:pt x="332" y="214"/>
                </a:lnTo>
                <a:lnTo>
                  <a:pt x="328" y="216"/>
                </a:lnTo>
                <a:lnTo>
                  <a:pt x="323" y="218"/>
                </a:lnTo>
                <a:lnTo>
                  <a:pt x="318" y="221"/>
                </a:lnTo>
                <a:lnTo>
                  <a:pt x="314" y="221"/>
                </a:lnTo>
                <a:lnTo>
                  <a:pt x="307" y="223"/>
                </a:lnTo>
                <a:lnTo>
                  <a:pt x="302" y="225"/>
                </a:lnTo>
                <a:lnTo>
                  <a:pt x="297" y="225"/>
                </a:lnTo>
                <a:lnTo>
                  <a:pt x="290" y="228"/>
                </a:lnTo>
                <a:lnTo>
                  <a:pt x="286" y="228"/>
                </a:lnTo>
                <a:lnTo>
                  <a:pt x="279" y="228"/>
                </a:lnTo>
                <a:lnTo>
                  <a:pt x="274" y="230"/>
                </a:lnTo>
                <a:lnTo>
                  <a:pt x="269" y="230"/>
                </a:lnTo>
                <a:lnTo>
                  <a:pt x="262" y="230"/>
                </a:lnTo>
                <a:lnTo>
                  <a:pt x="258" y="230"/>
                </a:lnTo>
                <a:lnTo>
                  <a:pt x="251" y="230"/>
                </a:lnTo>
                <a:lnTo>
                  <a:pt x="246" y="232"/>
                </a:lnTo>
                <a:lnTo>
                  <a:pt x="239" y="230"/>
                </a:lnTo>
                <a:lnTo>
                  <a:pt x="232" y="230"/>
                </a:lnTo>
                <a:lnTo>
                  <a:pt x="228" y="230"/>
                </a:lnTo>
                <a:lnTo>
                  <a:pt x="223" y="230"/>
                </a:lnTo>
                <a:lnTo>
                  <a:pt x="216" y="230"/>
                </a:lnTo>
                <a:lnTo>
                  <a:pt x="211" y="230"/>
                </a:lnTo>
                <a:lnTo>
                  <a:pt x="207" y="228"/>
                </a:lnTo>
                <a:lnTo>
                  <a:pt x="200" y="228"/>
                </a:lnTo>
                <a:lnTo>
                  <a:pt x="195" y="228"/>
                </a:lnTo>
                <a:lnTo>
                  <a:pt x="190" y="225"/>
                </a:lnTo>
                <a:lnTo>
                  <a:pt x="186" y="225"/>
                </a:lnTo>
                <a:lnTo>
                  <a:pt x="181" y="223"/>
                </a:lnTo>
                <a:lnTo>
                  <a:pt x="174" y="223"/>
                </a:lnTo>
                <a:lnTo>
                  <a:pt x="172" y="221"/>
                </a:lnTo>
                <a:lnTo>
                  <a:pt x="167" y="221"/>
                </a:lnTo>
                <a:lnTo>
                  <a:pt x="162" y="218"/>
                </a:lnTo>
                <a:lnTo>
                  <a:pt x="158" y="216"/>
                </a:lnTo>
                <a:lnTo>
                  <a:pt x="153" y="214"/>
                </a:lnTo>
                <a:lnTo>
                  <a:pt x="148" y="211"/>
                </a:lnTo>
                <a:lnTo>
                  <a:pt x="144" y="209"/>
                </a:lnTo>
                <a:lnTo>
                  <a:pt x="137" y="207"/>
                </a:lnTo>
                <a:lnTo>
                  <a:pt x="132" y="202"/>
                </a:lnTo>
                <a:lnTo>
                  <a:pt x="125" y="200"/>
                </a:lnTo>
                <a:lnTo>
                  <a:pt x="121" y="195"/>
                </a:lnTo>
                <a:lnTo>
                  <a:pt x="116" y="193"/>
                </a:lnTo>
                <a:lnTo>
                  <a:pt x="114" y="193"/>
                </a:lnTo>
                <a:lnTo>
                  <a:pt x="109" y="190"/>
                </a:lnTo>
                <a:lnTo>
                  <a:pt x="107" y="188"/>
                </a:lnTo>
                <a:lnTo>
                  <a:pt x="102" y="186"/>
                </a:lnTo>
                <a:lnTo>
                  <a:pt x="100" y="183"/>
                </a:lnTo>
                <a:lnTo>
                  <a:pt x="95" y="181"/>
                </a:lnTo>
                <a:lnTo>
                  <a:pt x="93" y="179"/>
                </a:lnTo>
                <a:lnTo>
                  <a:pt x="90" y="176"/>
                </a:lnTo>
                <a:lnTo>
                  <a:pt x="86" y="176"/>
                </a:lnTo>
                <a:lnTo>
                  <a:pt x="83" y="174"/>
                </a:lnTo>
                <a:lnTo>
                  <a:pt x="79" y="172"/>
                </a:lnTo>
                <a:lnTo>
                  <a:pt x="76" y="169"/>
                </a:lnTo>
                <a:lnTo>
                  <a:pt x="72" y="167"/>
                </a:lnTo>
                <a:lnTo>
                  <a:pt x="69" y="165"/>
                </a:lnTo>
                <a:lnTo>
                  <a:pt x="67" y="165"/>
                </a:lnTo>
                <a:lnTo>
                  <a:pt x="62" y="162"/>
                </a:lnTo>
                <a:lnTo>
                  <a:pt x="60" y="160"/>
                </a:lnTo>
                <a:lnTo>
                  <a:pt x="55" y="158"/>
                </a:lnTo>
                <a:lnTo>
                  <a:pt x="53" y="155"/>
                </a:lnTo>
                <a:lnTo>
                  <a:pt x="46" y="151"/>
                </a:lnTo>
                <a:lnTo>
                  <a:pt x="39" y="148"/>
                </a:lnTo>
                <a:lnTo>
                  <a:pt x="34" y="144"/>
                </a:lnTo>
                <a:lnTo>
                  <a:pt x="30" y="141"/>
                </a:lnTo>
                <a:lnTo>
                  <a:pt x="23" y="137"/>
                </a:lnTo>
                <a:lnTo>
                  <a:pt x="20" y="135"/>
                </a:lnTo>
                <a:lnTo>
                  <a:pt x="13" y="132"/>
                </a:lnTo>
                <a:lnTo>
                  <a:pt x="11" y="130"/>
                </a:lnTo>
                <a:lnTo>
                  <a:pt x="6" y="128"/>
                </a:lnTo>
                <a:lnTo>
                  <a:pt x="4" y="125"/>
                </a:lnTo>
                <a:lnTo>
                  <a:pt x="2" y="123"/>
                </a:lnTo>
                <a:lnTo>
                  <a:pt x="0" y="123"/>
                </a:lnTo>
                <a:lnTo>
                  <a:pt x="27" y="93"/>
                </a:lnTo>
                <a:lnTo>
                  <a:pt x="27" y="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6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5722938"/>
            <a:ext cx="122237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02"/>
          <p:cNvSpPr txBox="1"/>
          <p:nvPr/>
        </p:nvSpPr>
        <p:spPr>
          <a:xfrm>
            <a:off x="463550" y="333375"/>
            <a:ext cx="82645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prstClr val="white">
                    <a:lumMod val="85000"/>
                  </a:prstClr>
                </a:solidFill>
                <a:latin typeface="Cooper Std Black" panose="0208090304030B020404" pitchFamily="18" charset="0"/>
                <a:cs typeface="+mn-cs"/>
              </a:rPr>
              <a:t>read</a:t>
            </a:r>
            <a:r>
              <a:rPr lang="en-US" sz="4800" dirty="0">
                <a:solidFill>
                  <a:prstClr val="white">
                    <a:lumMod val="85000"/>
                  </a:prstClr>
                </a:solidFill>
                <a:latin typeface="Cooper Std Black" panose="0208090304030B020404" pitchFamily="18" charset="0"/>
                <a:cs typeface="+mn-cs"/>
              </a:rPr>
              <a:t> </a:t>
            </a:r>
            <a:r>
              <a:rPr lang="en-US" sz="4800" dirty="0">
                <a:solidFill>
                  <a:prstClr val="white">
                    <a:lumMod val="50000"/>
                  </a:prstClr>
                </a:solidFill>
                <a:latin typeface="Cooper Std Black" panose="0208090304030B020404" pitchFamily="18" charset="0"/>
                <a:cs typeface="+mn-cs"/>
              </a:rPr>
              <a:t>a book.</a:t>
            </a:r>
            <a:endParaRPr lang="en-US" sz="4800" dirty="0">
              <a:solidFill>
                <a:prstClr val="white">
                  <a:lumMod val="50000"/>
                </a:prstClr>
              </a:solidFill>
              <a:latin typeface="Cooper Std Black" panose="0208090304030B020404" pitchFamily="18" charset="0"/>
              <a:cs typeface="+mn-cs"/>
            </a:endParaRPr>
          </a:p>
        </p:txBody>
      </p:sp>
      <p:pic>
        <p:nvPicPr>
          <p:cNvPr id="119811" name="Picture 17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64088" y="1911350"/>
            <a:ext cx="4854575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7988300" y="2843213"/>
            <a:ext cx="714375" cy="6461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308725" y="2420938"/>
            <a:ext cx="714375" cy="6445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rot="443256">
            <a:off x="6959600" y="2068513"/>
            <a:ext cx="714375" cy="644525"/>
          </a:xfrm>
          <a:prstGeom prst="ellipse">
            <a:avLst/>
          </a:prstGeom>
          <a:solidFill>
            <a:srgbClr val="8BF32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97788" y="2227263"/>
            <a:ext cx="715962" cy="6445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797675" y="4541838"/>
            <a:ext cx="714375" cy="646112"/>
          </a:xfrm>
          <a:prstGeom prst="ellipse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884863" y="2986088"/>
            <a:ext cx="714375" cy="644525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670550" y="3651250"/>
            <a:ext cx="714375" cy="6445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035925" y="3606800"/>
            <a:ext cx="715963" cy="646113"/>
          </a:xfrm>
          <a:prstGeom prst="ellipse">
            <a:avLst/>
          </a:prstGeom>
          <a:solidFill>
            <a:srgbClr val="876B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97675" y="5268913"/>
            <a:ext cx="714375" cy="644525"/>
          </a:xfrm>
          <a:prstGeom prst="ellipse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35850" y="4114800"/>
            <a:ext cx="714375" cy="6461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19822" name="Picture 7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4491038"/>
            <a:ext cx="20637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Freeform 23"/>
          <p:cNvSpPr/>
          <p:nvPr/>
        </p:nvSpPr>
        <p:spPr bwMode="auto">
          <a:xfrm>
            <a:off x="1662113" y="1919288"/>
            <a:ext cx="1266825" cy="557212"/>
          </a:xfrm>
          <a:custGeom>
            <a:avLst/>
            <a:gdLst>
              <a:gd name="T0" fmla="*/ 956 w 982"/>
              <a:gd name="T1" fmla="*/ 360 h 446"/>
              <a:gd name="T2" fmla="*/ 944 w 982"/>
              <a:gd name="T3" fmla="*/ 337 h 446"/>
              <a:gd name="T4" fmla="*/ 917 w 982"/>
              <a:gd name="T5" fmla="*/ 310 h 446"/>
              <a:gd name="T6" fmla="*/ 896 w 982"/>
              <a:gd name="T7" fmla="*/ 292 h 446"/>
              <a:gd name="T8" fmla="*/ 890 w 982"/>
              <a:gd name="T9" fmla="*/ 260 h 446"/>
              <a:gd name="T10" fmla="*/ 876 w 982"/>
              <a:gd name="T11" fmla="*/ 216 h 446"/>
              <a:gd name="T12" fmla="*/ 861 w 982"/>
              <a:gd name="T13" fmla="*/ 189 h 446"/>
              <a:gd name="T14" fmla="*/ 843 w 982"/>
              <a:gd name="T15" fmla="*/ 162 h 446"/>
              <a:gd name="T16" fmla="*/ 819 w 982"/>
              <a:gd name="T17" fmla="*/ 133 h 446"/>
              <a:gd name="T18" fmla="*/ 787 w 982"/>
              <a:gd name="T19" fmla="*/ 106 h 446"/>
              <a:gd name="T20" fmla="*/ 748 w 982"/>
              <a:gd name="T21" fmla="*/ 85 h 446"/>
              <a:gd name="T22" fmla="*/ 701 w 982"/>
              <a:gd name="T23" fmla="*/ 68 h 446"/>
              <a:gd name="T24" fmla="*/ 648 w 982"/>
              <a:gd name="T25" fmla="*/ 53 h 446"/>
              <a:gd name="T26" fmla="*/ 583 w 982"/>
              <a:gd name="T27" fmla="*/ 47 h 446"/>
              <a:gd name="T28" fmla="*/ 518 w 982"/>
              <a:gd name="T29" fmla="*/ 44 h 446"/>
              <a:gd name="T30" fmla="*/ 461 w 982"/>
              <a:gd name="T31" fmla="*/ 47 h 446"/>
              <a:gd name="T32" fmla="*/ 408 w 982"/>
              <a:gd name="T33" fmla="*/ 53 h 446"/>
              <a:gd name="T34" fmla="*/ 361 w 982"/>
              <a:gd name="T35" fmla="*/ 62 h 446"/>
              <a:gd name="T36" fmla="*/ 316 w 982"/>
              <a:gd name="T37" fmla="*/ 71 h 446"/>
              <a:gd name="T38" fmla="*/ 278 w 982"/>
              <a:gd name="T39" fmla="*/ 85 h 446"/>
              <a:gd name="T40" fmla="*/ 245 w 982"/>
              <a:gd name="T41" fmla="*/ 100 h 446"/>
              <a:gd name="T42" fmla="*/ 213 w 982"/>
              <a:gd name="T43" fmla="*/ 118 h 446"/>
              <a:gd name="T44" fmla="*/ 186 w 982"/>
              <a:gd name="T45" fmla="*/ 139 h 446"/>
              <a:gd name="T46" fmla="*/ 151 w 982"/>
              <a:gd name="T47" fmla="*/ 174 h 446"/>
              <a:gd name="T48" fmla="*/ 121 w 982"/>
              <a:gd name="T49" fmla="*/ 213 h 446"/>
              <a:gd name="T50" fmla="*/ 97 w 982"/>
              <a:gd name="T51" fmla="*/ 254 h 446"/>
              <a:gd name="T52" fmla="*/ 80 w 982"/>
              <a:gd name="T53" fmla="*/ 301 h 446"/>
              <a:gd name="T54" fmla="*/ 68 w 982"/>
              <a:gd name="T55" fmla="*/ 340 h 446"/>
              <a:gd name="T56" fmla="*/ 62 w 982"/>
              <a:gd name="T57" fmla="*/ 369 h 446"/>
              <a:gd name="T58" fmla="*/ 65 w 982"/>
              <a:gd name="T59" fmla="*/ 402 h 446"/>
              <a:gd name="T60" fmla="*/ 3 w 982"/>
              <a:gd name="T61" fmla="*/ 443 h 446"/>
              <a:gd name="T62" fmla="*/ 0 w 982"/>
              <a:gd name="T63" fmla="*/ 414 h 446"/>
              <a:gd name="T64" fmla="*/ 3 w 982"/>
              <a:gd name="T65" fmla="*/ 384 h 446"/>
              <a:gd name="T66" fmla="*/ 9 w 982"/>
              <a:gd name="T67" fmla="*/ 349 h 446"/>
              <a:gd name="T68" fmla="*/ 17 w 982"/>
              <a:gd name="T69" fmla="*/ 307 h 446"/>
              <a:gd name="T70" fmla="*/ 35 w 982"/>
              <a:gd name="T71" fmla="*/ 263 h 446"/>
              <a:gd name="T72" fmla="*/ 59 w 982"/>
              <a:gd name="T73" fmla="*/ 216 h 446"/>
              <a:gd name="T74" fmla="*/ 94 w 982"/>
              <a:gd name="T75" fmla="*/ 171 h 446"/>
              <a:gd name="T76" fmla="*/ 139 w 982"/>
              <a:gd name="T77" fmla="*/ 127 h 446"/>
              <a:gd name="T78" fmla="*/ 198 w 982"/>
              <a:gd name="T79" fmla="*/ 85 h 446"/>
              <a:gd name="T80" fmla="*/ 266 w 982"/>
              <a:gd name="T81" fmla="*/ 53 h 446"/>
              <a:gd name="T82" fmla="*/ 355 w 982"/>
              <a:gd name="T83" fmla="*/ 23 h 446"/>
              <a:gd name="T84" fmla="*/ 452 w 982"/>
              <a:gd name="T85" fmla="*/ 5 h 446"/>
              <a:gd name="T86" fmla="*/ 541 w 982"/>
              <a:gd name="T87" fmla="*/ 2 h 446"/>
              <a:gd name="T88" fmla="*/ 618 w 982"/>
              <a:gd name="T89" fmla="*/ 8 h 446"/>
              <a:gd name="T90" fmla="*/ 689 w 982"/>
              <a:gd name="T91" fmla="*/ 26 h 446"/>
              <a:gd name="T92" fmla="*/ 748 w 982"/>
              <a:gd name="T93" fmla="*/ 50 h 446"/>
              <a:gd name="T94" fmla="*/ 799 w 982"/>
              <a:gd name="T95" fmla="*/ 82 h 446"/>
              <a:gd name="T96" fmla="*/ 843 w 982"/>
              <a:gd name="T97" fmla="*/ 118 h 446"/>
              <a:gd name="T98" fmla="*/ 876 w 982"/>
              <a:gd name="T99" fmla="*/ 153 h 446"/>
              <a:gd name="T100" fmla="*/ 905 w 982"/>
              <a:gd name="T101" fmla="*/ 192 h 446"/>
              <a:gd name="T102" fmla="*/ 926 w 982"/>
              <a:gd name="T103" fmla="*/ 227 h 446"/>
              <a:gd name="T104" fmla="*/ 938 w 982"/>
              <a:gd name="T105" fmla="*/ 257 h 446"/>
              <a:gd name="T106" fmla="*/ 950 w 982"/>
              <a:gd name="T107" fmla="*/ 292 h 446"/>
              <a:gd name="T108" fmla="*/ 961 w 982"/>
              <a:gd name="T109" fmla="*/ 319 h 446"/>
              <a:gd name="T110" fmla="*/ 979 w 982"/>
              <a:gd name="T111" fmla="*/ 349 h 446"/>
              <a:gd name="T112" fmla="*/ 976 w 982"/>
              <a:gd name="T113" fmla="*/ 387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2" h="446">
                <a:moveTo>
                  <a:pt x="938" y="390"/>
                </a:moveTo>
                <a:lnTo>
                  <a:pt x="938" y="387"/>
                </a:lnTo>
                <a:lnTo>
                  <a:pt x="944" y="381"/>
                </a:lnTo>
                <a:lnTo>
                  <a:pt x="950" y="372"/>
                </a:lnTo>
                <a:lnTo>
                  <a:pt x="956" y="360"/>
                </a:lnTo>
                <a:lnTo>
                  <a:pt x="956" y="358"/>
                </a:lnTo>
                <a:lnTo>
                  <a:pt x="956" y="352"/>
                </a:lnTo>
                <a:lnTo>
                  <a:pt x="953" y="349"/>
                </a:lnTo>
                <a:lnTo>
                  <a:pt x="950" y="343"/>
                </a:lnTo>
                <a:lnTo>
                  <a:pt x="944" y="337"/>
                </a:lnTo>
                <a:lnTo>
                  <a:pt x="938" y="334"/>
                </a:lnTo>
                <a:lnTo>
                  <a:pt x="935" y="328"/>
                </a:lnTo>
                <a:lnTo>
                  <a:pt x="929" y="322"/>
                </a:lnTo>
                <a:lnTo>
                  <a:pt x="923" y="316"/>
                </a:lnTo>
                <a:lnTo>
                  <a:pt x="917" y="310"/>
                </a:lnTo>
                <a:lnTo>
                  <a:pt x="911" y="307"/>
                </a:lnTo>
                <a:lnTo>
                  <a:pt x="908" y="304"/>
                </a:lnTo>
                <a:lnTo>
                  <a:pt x="899" y="298"/>
                </a:lnTo>
                <a:lnTo>
                  <a:pt x="899" y="295"/>
                </a:lnTo>
                <a:lnTo>
                  <a:pt x="896" y="292"/>
                </a:lnTo>
                <a:lnTo>
                  <a:pt x="896" y="287"/>
                </a:lnTo>
                <a:lnTo>
                  <a:pt x="893" y="281"/>
                </a:lnTo>
                <a:lnTo>
                  <a:pt x="893" y="275"/>
                </a:lnTo>
                <a:lnTo>
                  <a:pt x="890" y="266"/>
                </a:lnTo>
                <a:lnTo>
                  <a:pt x="890" y="260"/>
                </a:lnTo>
                <a:lnTo>
                  <a:pt x="887" y="251"/>
                </a:lnTo>
                <a:lnTo>
                  <a:pt x="884" y="242"/>
                </a:lnTo>
                <a:lnTo>
                  <a:pt x="882" y="233"/>
                </a:lnTo>
                <a:lnTo>
                  <a:pt x="879" y="221"/>
                </a:lnTo>
                <a:lnTo>
                  <a:pt x="876" y="216"/>
                </a:lnTo>
                <a:lnTo>
                  <a:pt x="873" y="210"/>
                </a:lnTo>
                <a:lnTo>
                  <a:pt x="870" y="207"/>
                </a:lnTo>
                <a:lnTo>
                  <a:pt x="867" y="201"/>
                </a:lnTo>
                <a:lnTo>
                  <a:pt x="864" y="195"/>
                </a:lnTo>
                <a:lnTo>
                  <a:pt x="861" y="189"/>
                </a:lnTo>
                <a:lnTo>
                  <a:pt x="858" y="183"/>
                </a:lnTo>
                <a:lnTo>
                  <a:pt x="855" y="180"/>
                </a:lnTo>
                <a:lnTo>
                  <a:pt x="852" y="174"/>
                </a:lnTo>
                <a:lnTo>
                  <a:pt x="846" y="168"/>
                </a:lnTo>
                <a:lnTo>
                  <a:pt x="843" y="162"/>
                </a:lnTo>
                <a:lnTo>
                  <a:pt x="837" y="156"/>
                </a:lnTo>
                <a:lnTo>
                  <a:pt x="831" y="150"/>
                </a:lnTo>
                <a:lnTo>
                  <a:pt x="828" y="145"/>
                </a:lnTo>
                <a:lnTo>
                  <a:pt x="822" y="139"/>
                </a:lnTo>
                <a:lnTo>
                  <a:pt x="819" y="133"/>
                </a:lnTo>
                <a:lnTo>
                  <a:pt x="811" y="127"/>
                </a:lnTo>
                <a:lnTo>
                  <a:pt x="805" y="121"/>
                </a:lnTo>
                <a:lnTo>
                  <a:pt x="799" y="118"/>
                </a:lnTo>
                <a:lnTo>
                  <a:pt x="793" y="112"/>
                </a:lnTo>
                <a:lnTo>
                  <a:pt x="787" y="106"/>
                </a:lnTo>
                <a:lnTo>
                  <a:pt x="778" y="103"/>
                </a:lnTo>
                <a:lnTo>
                  <a:pt x="772" y="97"/>
                </a:lnTo>
                <a:lnTo>
                  <a:pt x="766" y="94"/>
                </a:lnTo>
                <a:lnTo>
                  <a:pt x="757" y="88"/>
                </a:lnTo>
                <a:lnTo>
                  <a:pt x="748" y="85"/>
                </a:lnTo>
                <a:lnTo>
                  <a:pt x="739" y="79"/>
                </a:lnTo>
                <a:lnTo>
                  <a:pt x="731" y="76"/>
                </a:lnTo>
                <a:lnTo>
                  <a:pt x="722" y="73"/>
                </a:lnTo>
                <a:lnTo>
                  <a:pt x="710" y="71"/>
                </a:lnTo>
                <a:lnTo>
                  <a:pt x="701" y="68"/>
                </a:lnTo>
                <a:lnTo>
                  <a:pt x="692" y="65"/>
                </a:lnTo>
                <a:lnTo>
                  <a:pt x="680" y="62"/>
                </a:lnTo>
                <a:lnTo>
                  <a:pt x="668" y="59"/>
                </a:lnTo>
                <a:lnTo>
                  <a:pt x="657" y="56"/>
                </a:lnTo>
                <a:lnTo>
                  <a:pt x="648" y="53"/>
                </a:lnTo>
                <a:lnTo>
                  <a:pt x="633" y="53"/>
                </a:lnTo>
                <a:lnTo>
                  <a:pt x="621" y="50"/>
                </a:lnTo>
                <a:lnTo>
                  <a:pt x="609" y="50"/>
                </a:lnTo>
                <a:lnTo>
                  <a:pt x="597" y="50"/>
                </a:lnTo>
                <a:lnTo>
                  <a:pt x="583" y="47"/>
                </a:lnTo>
                <a:lnTo>
                  <a:pt x="571" y="47"/>
                </a:lnTo>
                <a:lnTo>
                  <a:pt x="556" y="47"/>
                </a:lnTo>
                <a:lnTo>
                  <a:pt x="544" y="47"/>
                </a:lnTo>
                <a:lnTo>
                  <a:pt x="529" y="44"/>
                </a:lnTo>
                <a:lnTo>
                  <a:pt x="518" y="44"/>
                </a:lnTo>
                <a:lnTo>
                  <a:pt x="506" y="44"/>
                </a:lnTo>
                <a:lnTo>
                  <a:pt x="494" y="47"/>
                </a:lnTo>
                <a:lnTo>
                  <a:pt x="485" y="47"/>
                </a:lnTo>
                <a:lnTo>
                  <a:pt x="473" y="47"/>
                </a:lnTo>
                <a:lnTo>
                  <a:pt x="461" y="47"/>
                </a:lnTo>
                <a:lnTo>
                  <a:pt x="449" y="47"/>
                </a:lnTo>
                <a:lnTo>
                  <a:pt x="438" y="47"/>
                </a:lnTo>
                <a:lnTo>
                  <a:pt x="429" y="50"/>
                </a:lnTo>
                <a:lnTo>
                  <a:pt x="417" y="50"/>
                </a:lnTo>
                <a:lnTo>
                  <a:pt x="408" y="53"/>
                </a:lnTo>
                <a:lnTo>
                  <a:pt x="399" y="53"/>
                </a:lnTo>
                <a:lnTo>
                  <a:pt x="387" y="56"/>
                </a:lnTo>
                <a:lnTo>
                  <a:pt x="378" y="56"/>
                </a:lnTo>
                <a:lnTo>
                  <a:pt x="370" y="59"/>
                </a:lnTo>
                <a:lnTo>
                  <a:pt x="361" y="62"/>
                </a:lnTo>
                <a:lnTo>
                  <a:pt x="352" y="62"/>
                </a:lnTo>
                <a:lnTo>
                  <a:pt x="343" y="65"/>
                </a:lnTo>
                <a:lnTo>
                  <a:pt x="334" y="68"/>
                </a:lnTo>
                <a:lnTo>
                  <a:pt x="325" y="68"/>
                </a:lnTo>
                <a:lnTo>
                  <a:pt x="316" y="71"/>
                </a:lnTo>
                <a:lnTo>
                  <a:pt x="307" y="73"/>
                </a:lnTo>
                <a:lnTo>
                  <a:pt x="302" y="76"/>
                </a:lnTo>
                <a:lnTo>
                  <a:pt x="293" y="79"/>
                </a:lnTo>
                <a:lnTo>
                  <a:pt x="287" y="82"/>
                </a:lnTo>
                <a:lnTo>
                  <a:pt x="278" y="85"/>
                </a:lnTo>
                <a:lnTo>
                  <a:pt x="272" y="88"/>
                </a:lnTo>
                <a:lnTo>
                  <a:pt x="266" y="91"/>
                </a:lnTo>
                <a:lnTo>
                  <a:pt x="257" y="94"/>
                </a:lnTo>
                <a:lnTo>
                  <a:pt x="251" y="97"/>
                </a:lnTo>
                <a:lnTo>
                  <a:pt x="245" y="100"/>
                </a:lnTo>
                <a:lnTo>
                  <a:pt x="236" y="103"/>
                </a:lnTo>
                <a:lnTo>
                  <a:pt x="230" y="106"/>
                </a:lnTo>
                <a:lnTo>
                  <a:pt x="225" y="109"/>
                </a:lnTo>
                <a:lnTo>
                  <a:pt x="219" y="115"/>
                </a:lnTo>
                <a:lnTo>
                  <a:pt x="213" y="118"/>
                </a:lnTo>
                <a:lnTo>
                  <a:pt x="207" y="121"/>
                </a:lnTo>
                <a:lnTo>
                  <a:pt x="201" y="124"/>
                </a:lnTo>
                <a:lnTo>
                  <a:pt x="198" y="130"/>
                </a:lnTo>
                <a:lnTo>
                  <a:pt x="192" y="133"/>
                </a:lnTo>
                <a:lnTo>
                  <a:pt x="186" y="139"/>
                </a:lnTo>
                <a:lnTo>
                  <a:pt x="180" y="142"/>
                </a:lnTo>
                <a:lnTo>
                  <a:pt x="177" y="147"/>
                </a:lnTo>
                <a:lnTo>
                  <a:pt x="165" y="153"/>
                </a:lnTo>
                <a:lnTo>
                  <a:pt x="156" y="162"/>
                </a:lnTo>
                <a:lnTo>
                  <a:pt x="151" y="174"/>
                </a:lnTo>
                <a:lnTo>
                  <a:pt x="142" y="183"/>
                </a:lnTo>
                <a:lnTo>
                  <a:pt x="133" y="192"/>
                </a:lnTo>
                <a:lnTo>
                  <a:pt x="127" y="204"/>
                </a:lnTo>
                <a:lnTo>
                  <a:pt x="124" y="207"/>
                </a:lnTo>
                <a:lnTo>
                  <a:pt x="121" y="213"/>
                </a:lnTo>
                <a:lnTo>
                  <a:pt x="118" y="218"/>
                </a:lnTo>
                <a:lnTo>
                  <a:pt x="115" y="224"/>
                </a:lnTo>
                <a:lnTo>
                  <a:pt x="109" y="233"/>
                </a:lnTo>
                <a:lnTo>
                  <a:pt x="103" y="242"/>
                </a:lnTo>
                <a:lnTo>
                  <a:pt x="97" y="254"/>
                </a:lnTo>
                <a:lnTo>
                  <a:pt x="94" y="263"/>
                </a:lnTo>
                <a:lnTo>
                  <a:pt x="88" y="272"/>
                </a:lnTo>
                <a:lnTo>
                  <a:pt x="85" y="284"/>
                </a:lnTo>
                <a:lnTo>
                  <a:pt x="83" y="292"/>
                </a:lnTo>
                <a:lnTo>
                  <a:pt x="80" y="301"/>
                </a:lnTo>
                <a:lnTo>
                  <a:pt x="77" y="307"/>
                </a:lnTo>
                <a:lnTo>
                  <a:pt x="74" y="316"/>
                </a:lnTo>
                <a:lnTo>
                  <a:pt x="71" y="325"/>
                </a:lnTo>
                <a:lnTo>
                  <a:pt x="68" y="331"/>
                </a:lnTo>
                <a:lnTo>
                  <a:pt x="68" y="340"/>
                </a:lnTo>
                <a:lnTo>
                  <a:pt x="68" y="346"/>
                </a:lnTo>
                <a:lnTo>
                  <a:pt x="65" y="352"/>
                </a:lnTo>
                <a:lnTo>
                  <a:pt x="65" y="360"/>
                </a:lnTo>
                <a:lnTo>
                  <a:pt x="65" y="363"/>
                </a:lnTo>
                <a:lnTo>
                  <a:pt x="62" y="369"/>
                </a:lnTo>
                <a:lnTo>
                  <a:pt x="62" y="375"/>
                </a:lnTo>
                <a:lnTo>
                  <a:pt x="62" y="381"/>
                </a:lnTo>
                <a:lnTo>
                  <a:pt x="62" y="390"/>
                </a:lnTo>
                <a:lnTo>
                  <a:pt x="65" y="396"/>
                </a:lnTo>
                <a:lnTo>
                  <a:pt x="65" y="402"/>
                </a:lnTo>
                <a:lnTo>
                  <a:pt x="65" y="408"/>
                </a:lnTo>
                <a:lnTo>
                  <a:pt x="65" y="411"/>
                </a:lnTo>
                <a:lnTo>
                  <a:pt x="65" y="411"/>
                </a:lnTo>
                <a:lnTo>
                  <a:pt x="3" y="446"/>
                </a:lnTo>
                <a:lnTo>
                  <a:pt x="3" y="443"/>
                </a:lnTo>
                <a:lnTo>
                  <a:pt x="3" y="443"/>
                </a:lnTo>
                <a:lnTo>
                  <a:pt x="0" y="437"/>
                </a:lnTo>
                <a:lnTo>
                  <a:pt x="0" y="432"/>
                </a:lnTo>
                <a:lnTo>
                  <a:pt x="0" y="423"/>
                </a:lnTo>
                <a:lnTo>
                  <a:pt x="0" y="414"/>
                </a:lnTo>
                <a:lnTo>
                  <a:pt x="0" y="408"/>
                </a:lnTo>
                <a:lnTo>
                  <a:pt x="0" y="402"/>
                </a:lnTo>
                <a:lnTo>
                  <a:pt x="3" y="396"/>
                </a:lnTo>
                <a:lnTo>
                  <a:pt x="3" y="390"/>
                </a:lnTo>
                <a:lnTo>
                  <a:pt x="3" y="384"/>
                </a:lnTo>
                <a:lnTo>
                  <a:pt x="3" y="375"/>
                </a:lnTo>
                <a:lnTo>
                  <a:pt x="3" y="369"/>
                </a:lnTo>
                <a:lnTo>
                  <a:pt x="6" y="363"/>
                </a:lnTo>
                <a:lnTo>
                  <a:pt x="6" y="355"/>
                </a:lnTo>
                <a:lnTo>
                  <a:pt x="9" y="349"/>
                </a:lnTo>
                <a:lnTo>
                  <a:pt x="9" y="340"/>
                </a:lnTo>
                <a:lnTo>
                  <a:pt x="11" y="331"/>
                </a:lnTo>
                <a:lnTo>
                  <a:pt x="11" y="325"/>
                </a:lnTo>
                <a:lnTo>
                  <a:pt x="14" y="316"/>
                </a:lnTo>
                <a:lnTo>
                  <a:pt x="17" y="307"/>
                </a:lnTo>
                <a:lnTo>
                  <a:pt x="20" y="298"/>
                </a:lnTo>
                <a:lnTo>
                  <a:pt x="23" y="289"/>
                </a:lnTo>
                <a:lnTo>
                  <a:pt x="26" y="281"/>
                </a:lnTo>
                <a:lnTo>
                  <a:pt x="32" y="272"/>
                </a:lnTo>
                <a:lnTo>
                  <a:pt x="35" y="263"/>
                </a:lnTo>
                <a:lnTo>
                  <a:pt x="38" y="254"/>
                </a:lnTo>
                <a:lnTo>
                  <a:pt x="44" y="242"/>
                </a:lnTo>
                <a:lnTo>
                  <a:pt x="47" y="233"/>
                </a:lnTo>
                <a:lnTo>
                  <a:pt x="53" y="224"/>
                </a:lnTo>
                <a:lnTo>
                  <a:pt x="59" y="216"/>
                </a:lnTo>
                <a:lnTo>
                  <a:pt x="65" y="207"/>
                </a:lnTo>
                <a:lnTo>
                  <a:pt x="71" y="198"/>
                </a:lnTo>
                <a:lnTo>
                  <a:pt x="80" y="189"/>
                </a:lnTo>
                <a:lnTo>
                  <a:pt x="85" y="180"/>
                </a:lnTo>
                <a:lnTo>
                  <a:pt x="94" y="171"/>
                </a:lnTo>
                <a:lnTo>
                  <a:pt x="100" y="159"/>
                </a:lnTo>
                <a:lnTo>
                  <a:pt x="109" y="153"/>
                </a:lnTo>
                <a:lnTo>
                  <a:pt x="118" y="145"/>
                </a:lnTo>
                <a:lnTo>
                  <a:pt x="130" y="136"/>
                </a:lnTo>
                <a:lnTo>
                  <a:pt x="139" y="127"/>
                </a:lnTo>
                <a:lnTo>
                  <a:pt x="151" y="118"/>
                </a:lnTo>
                <a:lnTo>
                  <a:pt x="159" y="109"/>
                </a:lnTo>
                <a:lnTo>
                  <a:pt x="171" y="100"/>
                </a:lnTo>
                <a:lnTo>
                  <a:pt x="183" y="94"/>
                </a:lnTo>
                <a:lnTo>
                  <a:pt x="198" y="85"/>
                </a:lnTo>
                <a:lnTo>
                  <a:pt x="210" y="79"/>
                </a:lnTo>
                <a:lnTo>
                  <a:pt x="222" y="71"/>
                </a:lnTo>
                <a:lnTo>
                  <a:pt x="236" y="65"/>
                </a:lnTo>
                <a:lnTo>
                  <a:pt x="251" y="59"/>
                </a:lnTo>
                <a:lnTo>
                  <a:pt x="266" y="53"/>
                </a:lnTo>
                <a:lnTo>
                  <a:pt x="284" y="44"/>
                </a:lnTo>
                <a:lnTo>
                  <a:pt x="299" y="38"/>
                </a:lnTo>
                <a:lnTo>
                  <a:pt x="316" y="35"/>
                </a:lnTo>
                <a:lnTo>
                  <a:pt x="334" y="29"/>
                </a:lnTo>
                <a:lnTo>
                  <a:pt x="355" y="23"/>
                </a:lnTo>
                <a:lnTo>
                  <a:pt x="373" y="20"/>
                </a:lnTo>
                <a:lnTo>
                  <a:pt x="393" y="17"/>
                </a:lnTo>
                <a:lnTo>
                  <a:pt x="414" y="11"/>
                </a:lnTo>
                <a:lnTo>
                  <a:pt x="432" y="8"/>
                </a:lnTo>
                <a:lnTo>
                  <a:pt x="452" y="5"/>
                </a:lnTo>
                <a:lnTo>
                  <a:pt x="470" y="5"/>
                </a:lnTo>
                <a:lnTo>
                  <a:pt x="488" y="2"/>
                </a:lnTo>
                <a:lnTo>
                  <a:pt x="506" y="2"/>
                </a:lnTo>
                <a:lnTo>
                  <a:pt x="523" y="0"/>
                </a:lnTo>
                <a:lnTo>
                  <a:pt x="541" y="2"/>
                </a:lnTo>
                <a:lnTo>
                  <a:pt x="556" y="2"/>
                </a:lnTo>
                <a:lnTo>
                  <a:pt x="574" y="2"/>
                </a:lnTo>
                <a:lnTo>
                  <a:pt x="589" y="2"/>
                </a:lnTo>
                <a:lnTo>
                  <a:pt x="603" y="5"/>
                </a:lnTo>
                <a:lnTo>
                  <a:pt x="618" y="8"/>
                </a:lnTo>
                <a:lnTo>
                  <a:pt x="633" y="11"/>
                </a:lnTo>
                <a:lnTo>
                  <a:pt x="648" y="14"/>
                </a:lnTo>
                <a:lnTo>
                  <a:pt x="663" y="17"/>
                </a:lnTo>
                <a:lnTo>
                  <a:pt x="674" y="20"/>
                </a:lnTo>
                <a:lnTo>
                  <a:pt x="689" y="26"/>
                </a:lnTo>
                <a:lnTo>
                  <a:pt x="701" y="29"/>
                </a:lnTo>
                <a:lnTo>
                  <a:pt x="716" y="35"/>
                </a:lnTo>
                <a:lnTo>
                  <a:pt x="725" y="38"/>
                </a:lnTo>
                <a:lnTo>
                  <a:pt x="737" y="44"/>
                </a:lnTo>
                <a:lnTo>
                  <a:pt x="748" y="50"/>
                </a:lnTo>
                <a:lnTo>
                  <a:pt x="760" y="56"/>
                </a:lnTo>
                <a:lnTo>
                  <a:pt x="769" y="62"/>
                </a:lnTo>
                <a:lnTo>
                  <a:pt x="781" y="68"/>
                </a:lnTo>
                <a:lnTo>
                  <a:pt x="790" y="73"/>
                </a:lnTo>
                <a:lnTo>
                  <a:pt x="799" y="82"/>
                </a:lnTo>
                <a:lnTo>
                  <a:pt x="808" y="88"/>
                </a:lnTo>
                <a:lnTo>
                  <a:pt x="816" y="94"/>
                </a:lnTo>
                <a:lnTo>
                  <a:pt x="825" y="100"/>
                </a:lnTo>
                <a:lnTo>
                  <a:pt x="834" y="109"/>
                </a:lnTo>
                <a:lnTo>
                  <a:pt x="843" y="118"/>
                </a:lnTo>
                <a:lnTo>
                  <a:pt x="849" y="124"/>
                </a:lnTo>
                <a:lnTo>
                  <a:pt x="855" y="130"/>
                </a:lnTo>
                <a:lnTo>
                  <a:pt x="864" y="139"/>
                </a:lnTo>
                <a:lnTo>
                  <a:pt x="870" y="145"/>
                </a:lnTo>
                <a:lnTo>
                  <a:pt x="876" y="153"/>
                </a:lnTo>
                <a:lnTo>
                  <a:pt x="882" y="159"/>
                </a:lnTo>
                <a:lnTo>
                  <a:pt x="887" y="168"/>
                </a:lnTo>
                <a:lnTo>
                  <a:pt x="893" y="177"/>
                </a:lnTo>
                <a:lnTo>
                  <a:pt x="899" y="183"/>
                </a:lnTo>
                <a:lnTo>
                  <a:pt x="905" y="192"/>
                </a:lnTo>
                <a:lnTo>
                  <a:pt x="908" y="198"/>
                </a:lnTo>
                <a:lnTo>
                  <a:pt x="911" y="207"/>
                </a:lnTo>
                <a:lnTo>
                  <a:pt x="917" y="213"/>
                </a:lnTo>
                <a:lnTo>
                  <a:pt x="920" y="218"/>
                </a:lnTo>
                <a:lnTo>
                  <a:pt x="926" y="227"/>
                </a:lnTo>
                <a:lnTo>
                  <a:pt x="926" y="233"/>
                </a:lnTo>
                <a:lnTo>
                  <a:pt x="929" y="239"/>
                </a:lnTo>
                <a:lnTo>
                  <a:pt x="932" y="245"/>
                </a:lnTo>
                <a:lnTo>
                  <a:pt x="935" y="251"/>
                </a:lnTo>
                <a:lnTo>
                  <a:pt x="938" y="257"/>
                </a:lnTo>
                <a:lnTo>
                  <a:pt x="941" y="263"/>
                </a:lnTo>
                <a:lnTo>
                  <a:pt x="941" y="269"/>
                </a:lnTo>
                <a:lnTo>
                  <a:pt x="944" y="275"/>
                </a:lnTo>
                <a:lnTo>
                  <a:pt x="947" y="284"/>
                </a:lnTo>
                <a:lnTo>
                  <a:pt x="950" y="292"/>
                </a:lnTo>
                <a:lnTo>
                  <a:pt x="950" y="298"/>
                </a:lnTo>
                <a:lnTo>
                  <a:pt x="950" y="307"/>
                </a:lnTo>
                <a:lnTo>
                  <a:pt x="953" y="307"/>
                </a:lnTo>
                <a:lnTo>
                  <a:pt x="958" y="313"/>
                </a:lnTo>
                <a:lnTo>
                  <a:pt x="961" y="319"/>
                </a:lnTo>
                <a:lnTo>
                  <a:pt x="964" y="325"/>
                </a:lnTo>
                <a:lnTo>
                  <a:pt x="970" y="331"/>
                </a:lnTo>
                <a:lnTo>
                  <a:pt x="973" y="337"/>
                </a:lnTo>
                <a:lnTo>
                  <a:pt x="976" y="343"/>
                </a:lnTo>
                <a:lnTo>
                  <a:pt x="979" y="349"/>
                </a:lnTo>
                <a:lnTo>
                  <a:pt x="982" y="358"/>
                </a:lnTo>
                <a:lnTo>
                  <a:pt x="982" y="363"/>
                </a:lnTo>
                <a:lnTo>
                  <a:pt x="982" y="372"/>
                </a:lnTo>
                <a:lnTo>
                  <a:pt x="979" y="378"/>
                </a:lnTo>
                <a:lnTo>
                  <a:pt x="976" y="387"/>
                </a:lnTo>
                <a:lnTo>
                  <a:pt x="970" y="393"/>
                </a:lnTo>
                <a:lnTo>
                  <a:pt x="938" y="390"/>
                </a:lnTo>
                <a:lnTo>
                  <a:pt x="938" y="3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25" name="Freeform 24"/>
          <p:cNvSpPr/>
          <p:nvPr/>
        </p:nvSpPr>
        <p:spPr bwMode="auto">
          <a:xfrm>
            <a:off x="1670050" y="1789113"/>
            <a:ext cx="492125" cy="401637"/>
          </a:xfrm>
          <a:custGeom>
            <a:avLst/>
            <a:gdLst>
              <a:gd name="T0" fmla="*/ 71 w 381"/>
              <a:gd name="T1" fmla="*/ 284 h 322"/>
              <a:gd name="T2" fmla="*/ 44 w 381"/>
              <a:gd name="T3" fmla="*/ 266 h 322"/>
              <a:gd name="T4" fmla="*/ 44 w 381"/>
              <a:gd name="T5" fmla="*/ 237 h 322"/>
              <a:gd name="T6" fmla="*/ 62 w 381"/>
              <a:gd name="T7" fmla="*/ 210 h 322"/>
              <a:gd name="T8" fmla="*/ 88 w 381"/>
              <a:gd name="T9" fmla="*/ 195 h 322"/>
              <a:gd name="T10" fmla="*/ 115 w 381"/>
              <a:gd name="T11" fmla="*/ 186 h 322"/>
              <a:gd name="T12" fmla="*/ 124 w 381"/>
              <a:gd name="T13" fmla="*/ 169 h 322"/>
              <a:gd name="T14" fmla="*/ 106 w 381"/>
              <a:gd name="T15" fmla="*/ 157 h 322"/>
              <a:gd name="T16" fmla="*/ 79 w 381"/>
              <a:gd name="T17" fmla="*/ 166 h 322"/>
              <a:gd name="T18" fmla="*/ 62 w 381"/>
              <a:gd name="T19" fmla="*/ 157 h 322"/>
              <a:gd name="T20" fmla="*/ 56 w 381"/>
              <a:gd name="T21" fmla="*/ 136 h 322"/>
              <a:gd name="T22" fmla="*/ 74 w 381"/>
              <a:gd name="T23" fmla="*/ 112 h 322"/>
              <a:gd name="T24" fmla="*/ 94 w 381"/>
              <a:gd name="T25" fmla="*/ 98 h 322"/>
              <a:gd name="T26" fmla="*/ 118 w 381"/>
              <a:gd name="T27" fmla="*/ 86 h 322"/>
              <a:gd name="T28" fmla="*/ 145 w 381"/>
              <a:gd name="T29" fmla="*/ 80 h 322"/>
              <a:gd name="T30" fmla="*/ 165 w 381"/>
              <a:gd name="T31" fmla="*/ 80 h 322"/>
              <a:gd name="T32" fmla="*/ 189 w 381"/>
              <a:gd name="T33" fmla="*/ 83 h 322"/>
              <a:gd name="T34" fmla="*/ 216 w 381"/>
              <a:gd name="T35" fmla="*/ 92 h 322"/>
              <a:gd name="T36" fmla="*/ 224 w 381"/>
              <a:gd name="T37" fmla="*/ 95 h 322"/>
              <a:gd name="T38" fmla="*/ 233 w 381"/>
              <a:gd name="T39" fmla="*/ 77 h 322"/>
              <a:gd name="T40" fmla="*/ 201 w 381"/>
              <a:gd name="T41" fmla="*/ 74 h 322"/>
              <a:gd name="T42" fmla="*/ 183 w 381"/>
              <a:gd name="T43" fmla="*/ 71 h 322"/>
              <a:gd name="T44" fmla="*/ 192 w 381"/>
              <a:gd name="T45" fmla="*/ 50 h 322"/>
              <a:gd name="T46" fmla="*/ 213 w 381"/>
              <a:gd name="T47" fmla="*/ 35 h 322"/>
              <a:gd name="T48" fmla="*/ 245 w 381"/>
              <a:gd name="T49" fmla="*/ 27 h 322"/>
              <a:gd name="T50" fmla="*/ 272 w 381"/>
              <a:gd name="T51" fmla="*/ 27 h 322"/>
              <a:gd name="T52" fmla="*/ 293 w 381"/>
              <a:gd name="T53" fmla="*/ 35 h 322"/>
              <a:gd name="T54" fmla="*/ 319 w 381"/>
              <a:gd name="T55" fmla="*/ 56 h 322"/>
              <a:gd name="T56" fmla="*/ 331 w 381"/>
              <a:gd name="T57" fmla="*/ 92 h 322"/>
              <a:gd name="T58" fmla="*/ 334 w 381"/>
              <a:gd name="T59" fmla="*/ 121 h 322"/>
              <a:gd name="T60" fmla="*/ 381 w 381"/>
              <a:gd name="T61" fmla="*/ 130 h 322"/>
              <a:gd name="T62" fmla="*/ 381 w 381"/>
              <a:gd name="T63" fmla="*/ 112 h 322"/>
              <a:gd name="T64" fmla="*/ 375 w 381"/>
              <a:gd name="T65" fmla="*/ 77 h 322"/>
              <a:gd name="T66" fmla="*/ 367 w 381"/>
              <a:gd name="T67" fmla="*/ 53 h 322"/>
              <a:gd name="T68" fmla="*/ 340 w 381"/>
              <a:gd name="T69" fmla="*/ 27 h 322"/>
              <a:gd name="T70" fmla="*/ 316 w 381"/>
              <a:gd name="T71" fmla="*/ 9 h 322"/>
              <a:gd name="T72" fmla="*/ 284 w 381"/>
              <a:gd name="T73" fmla="*/ 0 h 322"/>
              <a:gd name="T74" fmla="*/ 254 w 381"/>
              <a:gd name="T75" fmla="*/ 0 h 322"/>
              <a:gd name="T76" fmla="*/ 224 w 381"/>
              <a:gd name="T77" fmla="*/ 9 h 322"/>
              <a:gd name="T78" fmla="*/ 204 w 381"/>
              <a:gd name="T79" fmla="*/ 21 h 322"/>
              <a:gd name="T80" fmla="*/ 180 w 381"/>
              <a:gd name="T81" fmla="*/ 41 h 322"/>
              <a:gd name="T82" fmla="*/ 162 w 381"/>
              <a:gd name="T83" fmla="*/ 65 h 322"/>
              <a:gd name="T84" fmla="*/ 156 w 381"/>
              <a:gd name="T85" fmla="*/ 65 h 322"/>
              <a:gd name="T86" fmla="*/ 136 w 381"/>
              <a:gd name="T87" fmla="*/ 62 h 322"/>
              <a:gd name="T88" fmla="*/ 100 w 381"/>
              <a:gd name="T89" fmla="*/ 62 h 322"/>
              <a:gd name="T90" fmla="*/ 59 w 381"/>
              <a:gd name="T91" fmla="*/ 71 h 322"/>
              <a:gd name="T92" fmla="*/ 26 w 381"/>
              <a:gd name="T93" fmla="*/ 98 h 322"/>
              <a:gd name="T94" fmla="*/ 20 w 381"/>
              <a:gd name="T95" fmla="*/ 130 h 322"/>
              <a:gd name="T96" fmla="*/ 32 w 381"/>
              <a:gd name="T97" fmla="*/ 160 h 322"/>
              <a:gd name="T98" fmla="*/ 50 w 381"/>
              <a:gd name="T99" fmla="*/ 180 h 322"/>
              <a:gd name="T100" fmla="*/ 29 w 381"/>
              <a:gd name="T101" fmla="*/ 198 h 322"/>
              <a:gd name="T102" fmla="*/ 8 w 381"/>
              <a:gd name="T103" fmla="*/ 225 h 322"/>
              <a:gd name="T104" fmla="*/ 0 w 381"/>
              <a:gd name="T105" fmla="*/ 254 h 322"/>
              <a:gd name="T106" fmla="*/ 14 w 381"/>
              <a:gd name="T107" fmla="*/ 284 h 322"/>
              <a:gd name="T108" fmla="*/ 44 w 381"/>
              <a:gd name="T109" fmla="*/ 314 h 322"/>
              <a:gd name="T110" fmla="*/ 68 w 381"/>
              <a:gd name="T1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1" h="322">
                <a:moveTo>
                  <a:pt x="88" y="284"/>
                </a:moveTo>
                <a:lnTo>
                  <a:pt x="85" y="284"/>
                </a:lnTo>
                <a:lnTo>
                  <a:pt x="79" y="284"/>
                </a:lnTo>
                <a:lnTo>
                  <a:pt x="71" y="284"/>
                </a:lnTo>
                <a:lnTo>
                  <a:pt x="62" y="284"/>
                </a:lnTo>
                <a:lnTo>
                  <a:pt x="53" y="278"/>
                </a:lnTo>
                <a:lnTo>
                  <a:pt x="47" y="272"/>
                </a:lnTo>
                <a:lnTo>
                  <a:pt x="44" y="266"/>
                </a:lnTo>
                <a:lnTo>
                  <a:pt x="41" y="260"/>
                </a:lnTo>
                <a:lnTo>
                  <a:pt x="41" y="254"/>
                </a:lnTo>
                <a:lnTo>
                  <a:pt x="44" y="246"/>
                </a:lnTo>
                <a:lnTo>
                  <a:pt x="44" y="237"/>
                </a:lnTo>
                <a:lnTo>
                  <a:pt x="47" y="231"/>
                </a:lnTo>
                <a:lnTo>
                  <a:pt x="50" y="222"/>
                </a:lnTo>
                <a:lnTo>
                  <a:pt x="56" y="216"/>
                </a:lnTo>
                <a:lnTo>
                  <a:pt x="62" y="210"/>
                </a:lnTo>
                <a:lnTo>
                  <a:pt x="68" y="204"/>
                </a:lnTo>
                <a:lnTo>
                  <a:pt x="74" y="201"/>
                </a:lnTo>
                <a:lnTo>
                  <a:pt x="82" y="198"/>
                </a:lnTo>
                <a:lnTo>
                  <a:pt x="88" y="195"/>
                </a:lnTo>
                <a:lnTo>
                  <a:pt x="94" y="192"/>
                </a:lnTo>
                <a:lnTo>
                  <a:pt x="100" y="189"/>
                </a:lnTo>
                <a:lnTo>
                  <a:pt x="106" y="189"/>
                </a:lnTo>
                <a:lnTo>
                  <a:pt x="115" y="186"/>
                </a:lnTo>
                <a:lnTo>
                  <a:pt x="118" y="186"/>
                </a:lnTo>
                <a:lnTo>
                  <a:pt x="118" y="183"/>
                </a:lnTo>
                <a:lnTo>
                  <a:pt x="121" y="177"/>
                </a:lnTo>
                <a:lnTo>
                  <a:pt x="124" y="169"/>
                </a:lnTo>
                <a:lnTo>
                  <a:pt x="121" y="163"/>
                </a:lnTo>
                <a:lnTo>
                  <a:pt x="118" y="157"/>
                </a:lnTo>
                <a:lnTo>
                  <a:pt x="112" y="157"/>
                </a:lnTo>
                <a:lnTo>
                  <a:pt x="106" y="157"/>
                </a:lnTo>
                <a:lnTo>
                  <a:pt x="97" y="160"/>
                </a:lnTo>
                <a:lnTo>
                  <a:pt x="88" y="160"/>
                </a:lnTo>
                <a:lnTo>
                  <a:pt x="85" y="163"/>
                </a:lnTo>
                <a:lnTo>
                  <a:pt x="79" y="166"/>
                </a:lnTo>
                <a:lnTo>
                  <a:pt x="79" y="166"/>
                </a:lnTo>
                <a:lnTo>
                  <a:pt x="77" y="166"/>
                </a:lnTo>
                <a:lnTo>
                  <a:pt x="71" y="163"/>
                </a:lnTo>
                <a:lnTo>
                  <a:pt x="62" y="157"/>
                </a:lnTo>
                <a:lnTo>
                  <a:pt x="59" y="151"/>
                </a:lnTo>
                <a:lnTo>
                  <a:pt x="56" y="145"/>
                </a:lnTo>
                <a:lnTo>
                  <a:pt x="56" y="142"/>
                </a:lnTo>
                <a:lnTo>
                  <a:pt x="56" y="136"/>
                </a:lnTo>
                <a:lnTo>
                  <a:pt x="59" y="130"/>
                </a:lnTo>
                <a:lnTo>
                  <a:pt x="62" y="124"/>
                </a:lnTo>
                <a:lnTo>
                  <a:pt x="68" y="118"/>
                </a:lnTo>
                <a:lnTo>
                  <a:pt x="74" y="112"/>
                </a:lnTo>
                <a:lnTo>
                  <a:pt x="77" y="109"/>
                </a:lnTo>
                <a:lnTo>
                  <a:pt x="82" y="106"/>
                </a:lnTo>
                <a:lnTo>
                  <a:pt x="88" y="104"/>
                </a:lnTo>
                <a:lnTo>
                  <a:pt x="94" y="98"/>
                </a:lnTo>
                <a:lnTo>
                  <a:pt x="100" y="95"/>
                </a:lnTo>
                <a:lnTo>
                  <a:pt x="106" y="92"/>
                </a:lnTo>
                <a:lnTo>
                  <a:pt x="115" y="89"/>
                </a:lnTo>
                <a:lnTo>
                  <a:pt x="118" y="86"/>
                </a:lnTo>
                <a:lnTo>
                  <a:pt x="124" y="83"/>
                </a:lnTo>
                <a:lnTo>
                  <a:pt x="130" y="83"/>
                </a:lnTo>
                <a:lnTo>
                  <a:pt x="139" y="83"/>
                </a:lnTo>
                <a:lnTo>
                  <a:pt x="145" y="80"/>
                </a:lnTo>
                <a:lnTo>
                  <a:pt x="148" y="80"/>
                </a:lnTo>
                <a:lnTo>
                  <a:pt x="153" y="80"/>
                </a:lnTo>
                <a:lnTo>
                  <a:pt x="159" y="80"/>
                </a:lnTo>
                <a:lnTo>
                  <a:pt x="165" y="80"/>
                </a:lnTo>
                <a:lnTo>
                  <a:pt x="171" y="80"/>
                </a:lnTo>
                <a:lnTo>
                  <a:pt x="174" y="80"/>
                </a:lnTo>
                <a:lnTo>
                  <a:pt x="180" y="83"/>
                </a:lnTo>
                <a:lnTo>
                  <a:pt x="189" y="83"/>
                </a:lnTo>
                <a:lnTo>
                  <a:pt x="198" y="83"/>
                </a:lnTo>
                <a:lnTo>
                  <a:pt x="204" y="86"/>
                </a:lnTo>
                <a:lnTo>
                  <a:pt x="213" y="89"/>
                </a:lnTo>
                <a:lnTo>
                  <a:pt x="216" y="92"/>
                </a:lnTo>
                <a:lnTo>
                  <a:pt x="222" y="95"/>
                </a:lnTo>
                <a:lnTo>
                  <a:pt x="222" y="95"/>
                </a:lnTo>
                <a:lnTo>
                  <a:pt x="224" y="95"/>
                </a:lnTo>
                <a:lnTo>
                  <a:pt x="224" y="95"/>
                </a:lnTo>
                <a:lnTo>
                  <a:pt x="230" y="92"/>
                </a:lnTo>
                <a:lnTo>
                  <a:pt x="236" y="89"/>
                </a:lnTo>
                <a:lnTo>
                  <a:pt x="236" y="83"/>
                </a:lnTo>
                <a:lnTo>
                  <a:pt x="233" y="77"/>
                </a:lnTo>
                <a:lnTo>
                  <a:pt x="224" y="74"/>
                </a:lnTo>
                <a:lnTo>
                  <a:pt x="216" y="74"/>
                </a:lnTo>
                <a:lnTo>
                  <a:pt x="207" y="74"/>
                </a:lnTo>
                <a:lnTo>
                  <a:pt x="201" y="74"/>
                </a:lnTo>
                <a:lnTo>
                  <a:pt x="195" y="74"/>
                </a:lnTo>
                <a:lnTo>
                  <a:pt x="192" y="74"/>
                </a:lnTo>
                <a:lnTo>
                  <a:pt x="189" y="74"/>
                </a:lnTo>
                <a:lnTo>
                  <a:pt x="183" y="71"/>
                </a:lnTo>
                <a:lnTo>
                  <a:pt x="183" y="68"/>
                </a:lnTo>
                <a:lnTo>
                  <a:pt x="183" y="62"/>
                </a:lnTo>
                <a:lnTo>
                  <a:pt x="189" y="56"/>
                </a:lnTo>
                <a:lnTo>
                  <a:pt x="192" y="50"/>
                </a:lnTo>
                <a:lnTo>
                  <a:pt x="198" y="47"/>
                </a:lnTo>
                <a:lnTo>
                  <a:pt x="201" y="44"/>
                </a:lnTo>
                <a:lnTo>
                  <a:pt x="207" y="41"/>
                </a:lnTo>
                <a:lnTo>
                  <a:pt x="213" y="35"/>
                </a:lnTo>
                <a:lnTo>
                  <a:pt x="222" y="33"/>
                </a:lnTo>
                <a:lnTo>
                  <a:pt x="227" y="30"/>
                </a:lnTo>
                <a:lnTo>
                  <a:pt x="236" y="30"/>
                </a:lnTo>
                <a:lnTo>
                  <a:pt x="245" y="27"/>
                </a:lnTo>
                <a:lnTo>
                  <a:pt x="254" y="27"/>
                </a:lnTo>
                <a:lnTo>
                  <a:pt x="260" y="27"/>
                </a:lnTo>
                <a:lnTo>
                  <a:pt x="266" y="27"/>
                </a:lnTo>
                <a:lnTo>
                  <a:pt x="272" y="27"/>
                </a:lnTo>
                <a:lnTo>
                  <a:pt x="278" y="30"/>
                </a:lnTo>
                <a:lnTo>
                  <a:pt x="284" y="30"/>
                </a:lnTo>
                <a:lnTo>
                  <a:pt x="290" y="33"/>
                </a:lnTo>
                <a:lnTo>
                  <a:pt x="293" y="35"/>
                </a:lnTo>
                <a:lnTo>
                  <a:pt x="298" y="38"/>
                </a:lnTo>
                <a:lnTo>
                  <a:pt x="307" y="41"/>
                </a:lnTo>
                <a:lnTo>
                  <a:pt x="313" y="50"/>
                </a:lnTo>
                <a:lnTo>
                  <a:pt x="319" y="56"/>
                </a:lnTo>
                <a:lnTo>
                  <a:pt x="322" y="65"/>
                </a:lnTo>
                <a:lnTo>
                  <a:pt x="325" y="77"/>
                </a:lnTo>
                <a:lnTo>
                  <a:pt x="331" y="86"/>
                </a:lnTo>
                <a:lnTo>
                  <a:pt x="331" y="92"/>
                </a:lnTo>
                <a:lnTo>
                  <a:pt x="334" y="101"/>
                </a:lnTo>
                <a:lnTo>
                  <a:pt x="334" y="109"/>
                </a:lnTo>
                <a:lnTo>
                  <a:pt x="334" y="115"/>
                </a:lnTo>
                <a:lnTo>
                  <a:pt x="334" y="121"/>
                </a:lnTo>
                <a:lnTo>
                  <a:pt x="334" y="127"/>
                </a:lnTo>
                <a:lnTo>
                  <a:pt x="334" y="130"/>
                </a:lnTo>
                <a:lnTo>
                  <a:pt x="334" y="130"/>
                </a:lnTo>
                <a:lnTo>
                  <a:pt x="381" y="130"/>
                </a:lnTo>
                <a:lnTo>
                  <a:pt x="381" y="130"/>
                </a:lnTo>
                <a:lnTo>
                  <a:pt x="381" y="127"/>
                </a:lnTo>
                <a:lnTo>
                  <a:pt x="381" y="121"/>
                </a:lnTo>
                <a:lnTo>
                  <a:pt x="381" y="112"/>
                </a:lnTo>
                <a:lnTo>
                  <a:pt x="381" y="106"/>
                </a:lnTo>
                <a:lnTo>
                  <a:pt x="381" y="98"/>
                </a:lnTo>
                <a:lnTo>
                  <a:pt x="378" y="86"/>
                </a:lnTo>
                <a:lnTo>
                  <a:pt x="375" y="77"/>
                </a:lnTo>
                <a:lnTo>
                  <a:pt x="372" y="71"/>
                </a:lnTo>
                <a:lnTo>
                  <a:pt x="369" y="65"/>
                </a:lnTo>
                <a:lnTo>
                  <a:pt x="367" y="59"/>
                </a:lnTo>
                <a:lnTo>
                  <a:pt x="367" y="53"/>
                </a:lnTo>
                <a:lnTo>
                  <a:pt x="361" y="44"/>
                </a:lnTo>
                <a:lnTo>
                  <a:pt x="352" y="35"/>
                </a:lnTo>
                <a:lnTo>
                  <a:pt x="346" y="30"/>
                </a:lnTo>
                <a:lnTo>
                  <a:pt x="340" y="27"/>
                </a:lnTo>
                <a:lnTo>
                  <a:pt x="337" y="21"/>
                </a:lnTo>
                <a:lnTo>
                  <a:pt x="331" y="18"/>
                </a:lnTo>
                <a:lnTo>
                  <a:pt x="322" y="12"/>
                </a:lnTo>
                <a:lnTo>
                  <a:pt x="316" y="9"/>
                </a:lnTo>
                <a:lnTo>
                  <a:pt x="307" y="6"/>
                </a:lnTo>
                <a:lnTo>
                  <a:pt x="301" y="6"/>
                </a:lnTo>
                <a:lnTo>
                  <a:pt x="293" y="3"/>
                </a:lnTo>
                <a:lnTo>
                  <a:pt x="284" y="0"/>
                </a:lnTo>
                <a:lnTo>
                  <a:pt x="275" y="0"/>
                </a:lnTo>
                <a:lnTo>
                  <a:pt x="269" y="0"/>
                </a:lnTo>
                <a:lnTo>
                  <a:pt x="260" y="0"/>
                </a:lnTo>
                <a:lnTo>
                  <a:pt x="254" y="0"/>
                </a:lnTo>
                <a:lnTo>
                  <a:pt x="245" y="3"/>
                </a:lnTo>
                <a:lnTo>
                  <a:pt x="239" y="6"/>
                </a:lnTo>
                <a:lnTo>
                  <a:pt x="233" y="6"/>
                </a:lnTo>
                <a:lnTo>
                  <a:pt x="224" y="9"/>
                </a:lnTo>
                <a:lnTo>
                  <a:pt x="222" y="12"/>
                </a:lnTo>
                <a:lnTo>
                  <a:pt x="216" y="15"/>
                </a:lnTo>
                <a:lnTo>
                  <a:pt x="210" y="18"/>
                </a:lnTo>
                <a:lnTo>
                  <a:pt x="204" y="21"/>
                </a:lnTo>
                <a:lnTo>
                  <a:pt x="201" y="24"/>
                </a:lnTo>
                <a:lnTo>
                  <a:pt x="198" y="27"/>
                </a:lnTo>
                <a:lnTo>
                  <a:pt x="186" y="33"/>
                </a:lnTo>
                <a:lnTo>
                  <a:pt x="180" y="41"/>
                </a:lnTo>
                <a:lnTo>
                  <a:pt x="174" y="47"/>
                </a:lnTo>
                <a:lnTo>
                  <a:pt x="171" y="53"/>
                </a:lnTo>
                <a:lnTo>
                  <a:pt x="165" y="59"/>
                </a:lnTo>
                <a:lnTo>
                  <a:pt x="162" y="65"/>
                </a:lnTo>
                <a:lnTo>
                  <a:pt x="162" y="65"/>
                </a:lnTo>
                <a:lnTo>
                  <a:pt x="162" y="68"/>
                </a:lnTo>
                <a:lnTo>
                  <a:pt x="159" y="68"/>
                </a:lnTo>
                <a:lnTo>
                  <a:pt x="156" y="65"/>
                </a:lnTo>
                <a:lnTo>
                  <a:pt x="153" y="65"/>
                </a:lnTo>
                <a:lnTo>
                  <a:pt x="148" y="65"/>
                </a:lnTo>
                <a:lnTo>
                  <a:pt x="142" y="62"/>
                </a:lnTo>
                <a:lnTo>
                  <a:pt x="136" y="62"/>
                </a:lnTo>
                <a:lnTo>
                  <a:pt x="127" y="62"/>
                </a:lnTo>
                <a:lnTo>
                  <a:pt x="118" y="62"/>
                </a:lnTo>
                <a:lnTo>
                  <a:pt x="109" y="62"/>
                </a:lnTo>
                <a:lnTo>
                  <a:pt x="100" y="62"/>
                </a:lnTo>
                <a:lnTo>
                  <a:pt x="88" y="62"/>
                </a:lnTo>
                <a:lnTo>
                  <a:pt x="79" y="65"/>
                </a:lnTo>
                <a:lnTo>
                  <a:pt x="68" y="68"/>
                </a:lnTo>
                <a:lnTo>
                  <a:pt x="59" y="71"/>
                </a:lnTo>
                <a:lnTo>
                  <a:pt x="50" y="77"/>
                </a:lnTo>
                <a:lnTo>
                  <a:pt x="41" y="83"/>
                </a:lnTo>
                <a:lnTo>
                  <a:pt x="32" y="89"/>
                </a:lnTo>
                <a:lnTo>
                  <a:pt x="26" y="98"/>
                </a:lnTo>
                <a:lnTo>
                  <a:pt x="23" y="106"/>
                </a:lnTo>
                <a:lnTo>
                  <a:pt x="20" y="112"/>
                </a:lnTo>
                <a:lnTo>
                  <a:pt x="20" y="121"/>
                </a:lnTo>
                <a:lnTo>
                  <a:pt x="20" y="130"/>
                </a:lnTo>
                <a:lnTo>
                  <a:pt x="23" y="136"/>
                </a:lnTo>
                <a:lnTo>
                  <a:pt x="26" y="145"/>
                </a:lnTo>
                <a:lnTo>
                  <a:pt x="29" y="151"/>
                </a:lnTo>
                <a:lnTo>
                  <a:pt x="32" y="160"/>
                </a:lnTo>
                <a:lnTo>
                  <a:pt x="35" y="166"/>
                </a:lnTo>
                <a:lnTo>
                  <a:pt x="41" y="169"/>
                </a:lnTo>
                <a:lnTo>
                  <a:pt x="47" y="177"/>
                </a:lnTo>
                <a:lnTo>
                  <a:pt x="50" y="180"/>
                </a:lnTo>
                <a:lnTo>
                  <a:pt x="44" y="183"/>
                </a:lnTo>
                <a:lnTo>
                  <a:pt x="38" y="189"/>
                </a:lnTo>
                <a:lnTo>
                  <a:pt x="32" y="192"/>
                </a:lnTo>
                <a:lnTo>
                  <a:pt x="29" y="198"/>
                </a:lnTo>
                <a:lnTo>
                  <a:pt x="23" y="204"/>
                </a:lnTo>
                <a:lnTo>
                  <a:pt x="17" y="210"/>
                </a:lnTo>
                <a:lnTo>
                  <a:pt x="11" y="216"/>
                </a:lnTo>
                <a:lnTo>
                  <a:pt x="8" y="225"/>
                </a:lnTo>
                <a:lnTo>
                  <a:pt x="3" y="231"/>
                </a:lnTo>
                <a:lnTo>
                  <a:pt x="3" y="240"/>
                </a:lnTo>
                <a:lnTo>
                  <a:pt x="0" y="246"/>
                </a:lnTo>
                <a:lnTo>
                  <a:pt x="0" y="254"/>
                </a:lnTo>
                <a:lnTo>
                  <a:pt x="3" y="263"/>
                </a:lnTo>
                <a:lnTo>
                  <a:pt x="5" y="272"/>
                </a:lnTo>
                <a:lnTo>
                  <a:pt x="8" y="278"/>
                </a:lnTo>
                <a:lnTo>
                  <a:pt x="14" y="284"/>
                </a:lnTo>
                <a:lnTo>
                  <a:pt x="20" y="290"/>
                </a:lnTo>
                <a:lnTo>
                  <a:pt x="26" y="296"/>
                </a:lnTo>
                <a:lnTo>
                  <a:pt x="35" y="305"/>
                </a:lnTo>
                <a:lnTo>
                  <a:pt x="44" y="314"/>
                </a:lnTo>
                <a:lnTo>
                  <a:pt x="53" y="317"/>
                </a:lnTo>
                <a:lnTo>
                  <a:pt x="62" y="320"/>
                </a:lnTo>
                <a:lnTo>
                  <a:pt x="65" y="322"/>
                </a:lnTo>
                <a:lnTo>
                  <a:pt x="68" y="322"/>
                </a:lnTo>
                <a:lnTo>
                  <a:pt x="88" y="284"/>
                </a:lnTo>
                <a:lnTo>
                  <a:pt x="88" y="2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254625"/>
            <a:ext cx="103187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1042988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reeform 6"/>
          <p:cNvSpPr/>
          <p:nvPr/>
        </p:nvSpPr>
        <p:spPr bwMode="auto">
          <a:xfrm>
            <a:off x="1185863" y="4206875"/>
            <a:ext cx="2925762" cy="1006475"/>
          </a:xfrm>
          <a:custGeom>
            <a:avLst/>
            <a:gdLst>
              <a:gd name="T0" fmla="*/ 0 w 1843"/>
              <a:gd name="T1" fmla="*/ 418 h 634"/>
              <a:gd name="T2" fmla="*/ 40 w 1843"/>
              <a:gd name="T3" fmla="*/ 485 h 634"/>
              <a:gd name="T4" fmla="*/ 309 w 1843"/>
              <a:gd name="T5" fmla="*/ 479 h 634"/>
              <a:gd name="T6" fmla="*/ 512 w 1843"/>
              <a:gd name="T7" fmla="*/ 420 h 634"/>
              <a:gd name="T8" fmla="*/ 1003 w 1843"/>
              <a:gd name="T9" fmla="*/ 634 h 634"/>
              <a:gd name="T10" fmla="*/ 1262 w 1843"/>
              <a:gd name="T11" fmla="*/ 557 h 634"/>
              <a:gd name="T12" fmla="*/ 1376 w 1843"/>
              <a:gd name="T13" fmla="*/ 591 h 634"/>
              <a:gd name="T14" fmla="*/ 1581 w 1843"/>
              <a:gd name="T15" fmla="*/ 586 h 634"/>
              <a:gd name="T16" fmla="*/ 1722 w 1843"/>
              <a:gd name="T17" fmla="*/ 526 h 634"/>
              <a:gd name="T18" fmla="*/ 1837 w 1843"/>
              <a:gd name="T19" fmla="*/ 371 h 634"/>
              <a:gd name="T20" fmla="*/ 1843 w 1843"/>
              <a:gd name="T21" fmla="*/ 166 h 634"/>
              <a:gd name="T22" fmla="*/ 1767 w 1843"/>
              <a:gd name="T23" fmla="*/ 0 h 634"/>
              <a:gd name="T24" fmla="*/ 292 w 1843"/>
              <a:gd name="T25" fmla="*/ 110 h 634"/>
              <a:gd name="T26" fmla="*/ 220 w 1843"/>
              <a:gd name="T27" fmla="*/ 144 h 634"/>
              <a:gd name="T28" fmla="*/ 83 w 1843"/>
              <a:gd name="T29" fmla="*/ 110 h 634"/>
              <a:gd name="T30" fmla="*/ 0 w 1843"/>
              <a:gd name="T31" fmla="*/ 418 h 634"/>
              <a:gd name="T32" fmla="*/ 0 w 1843"/>
              <a:gd name="T33" fmla="*/ 418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43" h="634">
                <a:moveTo>
                  <a:pt x="0" y="418"/>
                </a:moveTo>
                <a:lnTo>
                  <a:pt x="40" y="485"/>
                </a:lnTo>
                <a:lnTo>
                  <a:pt x="309" y="479"/>
                </a:lnTo>
                <a:lnTo>
                  <a:pt x="512" y="420"/>
                </a:lnTo>
                <a:lnTo>
                  <a:pt x="1003" y="634"/>
                </a:lnTo>
                <a:lnTo>
                  <a:pt x="1262" y="557"/>
                </a:lnTo>
                <a:lnTo>
                  <a:pt x="1376" y="591"/>
                </a:lnTo>
                <a:lnTo>
                  <a:pt x="1581" y="586"/>
                </a:lnTo>
                <a:lnTo>
                  <a:pt x="1722" y="526"/>
                </a:lnTo>
                <a:lnTo>
                  <a:pt x="1837" y="371"/>
                </a:lnTo>
                <a:lnTo>
                  <a:pt x="1843" y="166"/>
                </a:lnTo>
                <a:lnTo>
                  <a:pt x="1767" y="0"/>
                </a:lnTo>
                <a:lnTo>
                  <a:pt x="292" y="110"/>
                </a:lnTo>
                <a:lnTo>
                  <a:pt x="220" y="144"/>
                </a:lnTo>
                <a:lnTo>
                  <a:pt x="83" y="110"/>
                </a:lnTo>
                <a:lnTo>
                  <a:pt x="0" y="418"/>
                </a:lnTo>
                <a:lnTo>
                  <a:pt x="0" y="418"/>
                </a:lnTo>
                <a:close/>
              </a:path>
            </a:pathLst>
          </a:custGeom>
          <a:solidFill>
            <a:srgbClr val="6E99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9" name="Freeform 7"/>
          <p:cNvSpPr/>
          <p:nvPr/>
        </p:nvSpPr>
        <p:spPr bwMode="auto">
          <a:xfrm>
            <a:off x="2568575" y="4795838"/>
            <a:ext cx="228600" cy="392112"/>
          </a:xfrm>
          <a:custGeom>
            <a:avLst/>
            <a:gdLst>
              <a:gd name="T0" fmla="*/ 0 w 144"/>
              <a:gd name="T1" fmla="*/ 222 h 247"/>
              <a:gd name="T2" fmla="*/ 99 w 144"/>
              <a:gd name="T3" fmla="*/ 247 h 247"/>
              <a:gd name="T4" fmla="*/ 144 w 144"/>
              <a:gd name="T5" fmla="*/ 179 h 247"/>
              <a:gd name="T6" fmla="*/ 117 w 144"/>
              <a:gd name="T7" fmla="*/ 0 h 247"/>
              <a:gd name="T8" fmla="*/ 0 w 144"/>
              <a:gd name="T9" fmla="*/ 222 h 247"/>
              <a:gd name="T10" fmla="*/ 0 w 144"/>
              <a:gd name="T11" fmla="*/ 222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4" h="247">
                <a:moveTo>
                  <a:pt x="0" y="222"/>
                </a:moveTo>
                <a:lnTo>
                  <a:pt x="99" y="247"/>
                </a:lnTo>
                <a:lnTo>
                  <a:pt x="144" y="179"/>
                </a:lnTo>
                <a:lnTo>
                  <a:pt x="117" y="0"/>
                </a:lnTo>
                <a:lnTo>
                  <a:pt x="0" y="222"/>
                </a:lnTo>
                <a:lnTo>
                  <a:pt x="0" y="222"/>
                </a:lnTo>
                <a:close/>
              </a:path>
            </a:pathLst>
          </a:custGeom>
          <a:solidFill>
            <a:srgbClr val="FF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1" name="Freeform 8"/>
          <p:cNvSpPr/>
          <p:nvPr/>
        </p:nvSpPr>
        <p:spPr bwMode="auto">
          <a:xfrm>
            <a:off x="2197100" y="4114800"/>
            <a:ext cx="557213" cy="1022350"/>
          </a:xfrm>
          <a:custGeom>
            <a:avLst/>
            <a:gdLst>
              <a:gd name="T0" fmla="*/ 0 w 351"/>
              <a:gd name="T1" fmla="*/ 4 h 644"/>
              <a:gd name="T2" fmla="*/ 126 w 351"/>
              <a:gd name="T3" fmla="*/ 0 h 644"/>
              <a:gd name="T4" fmla="*/ 297 w 351"/>
              <a:gd name="T5" fmla="*/ 191 h 644"/>
              <a:gd name="T6" fmla="*/ 351 w 351"/>
              <a:gd name="T7" fmla="*/ 328 h 644"/>
              <a:gd name="T8" fmla="*/ 346 w 351"/>
              <a:gd name="T9" fmla="*/ 442 h 644"/>
              <a:gd name="T10" fmla="*/ 274 w 351"/>
              <a:gd name="T11" fmla="*/ 626 h 644"/>
              <a:gd name="T12" fmla="*/ 178 w 351"/>
              <a:gd name="T13" fmla="*/ 644 h 644"/>
              <a:gd name="T14" fmla="*/ 70 w 351"/>
              <a:gd name="T15" fmla="*/ 644 h 644"/>
              <a:gd name="T16" fmla="*/ 0 w 351"/>
              <a:gd name="T17" fmla="*/ 4 h 644"/>
              <a:gd name="T18" fmla="*/ 0 w 351"/>
              <a:gd name="T19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1" h="644">
                <a:moveTo>
                  <a:pt x="0" y="4"/>
                </a:moveTo>
                <a:lnTo>
                  <a:pt x="126" y="0"/>
                </a:lnTo>
                <a:lnTo>
                  <a:pt x="297" y="191"/>
                </a:lnTo>
                <a:lnTo>
                  <a:pt x="351" y="328"/>
                </a:lnTo>
                <a:lnTo>
                  <a:pt x="346" y="442"/>
                </a:lnTo>
                <a:lnTo>
                  <a:pt x="274" y="626"/>
                </a:lnTo>
                <a:lnTo>
                  <a:pt x="178" y="644"/>
                </a:lnTo>
                <a:lnTo>
                  <a:pt x="70" y="644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7AB3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2" name="Freeform 9"/>
          <p:cNvSpPr/>
          <p:nvPr/>
        </p:nvSpPr>
        <p:spPr bwMode="auto">
          <a:xfrm>
            <a:off x="835025" y="3840163"/>
            <a:ext cx="517525" cy="1119187"/>
          </a:xfrm>
          <a:custGeom>
            <a:avLst/>
            <a:gdLst>
              <a:gd name="T0" fmla="*/ 0 w 326"/>
              <a:gd name="T1" fmla="*/ 36 h 705"/>
              <a:gd name="T2" fmla="*/ 108 w 326"/>
              <a:gd name="T3" fmla="*/ 0 h 705"/>
              <a:gd name="T4" fmla="*/ 189 w 326"/>
              <a:gd name="T5" fmla="*/ 76 h 705"/>
              <a:gd name="T6" fmla="*/ 326 w 326"/>
              <a:gd name="T7" fmla="*/ 312 h 705"/>
              <a:gd name="T8" fmla="*/ 326 w 326"/>
              <a:gd name="T9" fmla="*/ 483 h 705"/>
              <a:gd name="T10" fmla="*/ 297 w 326"/>
              <a:gd name="T11" fmla="*/ 608 h 705"/>
              <a:gd name="T12" fmla="*/ 256 w 326"/>
              <a:gd name="T13" fmla="*/ 667 h 705"/>
              <a:gd name="T14" fmla="*/ 185 w 326"/>
              <a:gd name="T15" fmla="*/ 698 h 705"/>
              <a:gd name="T16" fmla="*/ 151 w 326"/>
              <a:gd name="T17" fmla="*/ 705 h 705"/>
              <a:gd name="T18" fmla="*/ 0 w 326"/>
              <a:gd name="T19" fmla="*/ 36 h 705"/>
              <a:gd name="T20" fmla="*/ 0 w 326"/>
              <a:gd name="T21" fmla="*/ 36 h 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6" h="705">
                <a:moveTo>
                  <a:pt x="0" y="36"/>
                </a:moveTo>
                <a:lnTo>
                  <a:pt x="108" y="0"/>
                </a:lnTo>
                <a:lnTo>
                  <a:pt x="189" y="76"/>
                </a:lnTo>
                <a:lnTo>
                  <a:pt x="326" y="312"/>
                </a:lnTo>
                <a:lnTo>
                  <a:pt x="326" y="483"/>
                </a:lnTo>
                <a:lnTo>
                  <a:pt x="297" y="608"/>
                </a:lnTo>
                <a:lnTo>
                  <a:pt x="256" y="667"/>
                </a:lnTo>
                <a:lnTo>
                  <a:pt x="185" y="698"/>
                </a:lnTo>
                <a:lnTo>
                  <a:pt x="151" y="705"/>
                </a:lnTo>
                <a:lnTo>
                  <a:pt x="0" y="36"/>
                </a:lnTo>
                <a:lnTo>
                  <a:pt x="0" y="36"/>
                </a:lnTo>
                <a:close/>
              </a:path>
            </a:pathLst>
          </a:custGeom>
          <a:solidFill>
            <a:srgbClr val="7AB3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3" name="Freeform 10"/>
          <p:cNvSpPr/>
          <p:nvPr/>
        </p:nvSpPr>
        <p:spPr bwMode="auto">
          <a:xfrm>
            <a:off x="2617788" y="2720975"/>
            <a:ext cx="1662112" cy="1611313"/>
          </a:xfrm>
          <a:custGeom>
            <a:avLst/>
            <a:gdLst>
              <a:gd name="T0" fmla="*/ 0 w 1047"/>
              <a:gd name="T1" fmla="*/ 233 h 1015"/>
              <a:gd name="T2" fmla="*/ 97 w 1047"/>
              <a:gd name="T3" fmla="*/ 121 h 1015"/>
              <a:gd name="T4" fmla="*/ 645 w 1047"/>
              <a:gd name="T5" fmla="*/ 0 h 1015"/>
              <a:gd name="T6" fmla="*/ 1006 w 1047"/>
              <a:gd name="T7" fmla="*/ 179 h 1015"/>
              <a:gd name="T8" fmla="*/ 1047 w 1047"/>
              <a:gd name="T9" fmla="*/ 1015 h 1015"/>
              <a:gd name="T10" fmla="*/ 297 w 1047"/>
              <a:gd name="T11" fmla="*/ 1008 h 1015"/>
              <a:gd name="T12" fmla="*/ 0 w 1047"/>
              <a:gd name="T13" fmla="*/ 233 h 1015"/>
              <a:gd name="T14" fmla="*/ 0 w 1047"/>
              <a:gd name="T15" fmla="*/ 233 h 1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47" h="1015">
                <a:moveTo>
                  <a:pt x="0" y="233"/>
                </a:moveTo>
                <a:lnTo>
                  <a:pt x="97" y="121"/>
                </a:lnTo>
                <a:lnTo>
                  <a:pt x="645" y="0"/>
                </a:lnTo>
                <a:lnTo>
                  <a:pt x="1006" y="179"/>
                </a:lnTo>
                <a:lnTo>
                  <a:pt x="1047" y="1015"/>
                </a:lnTo>
                <a:lnTo>
                  <a:pt x="297" y="1008"/>
                </a:lnTo>
                <a:lnTo>
                  <a:pt x="0" y="233"/>
                </a:lnTo>
                <a:lnTo>
                  <a:pt x="0" y="233"/>
                </a:lnTo>
                <a:close/>
              </a:path>
            </a:pathLst>
          </a:custGeom>
          <a:solidFill>
            <a:srgbClr val="8A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4" name="Freeform 11"/>
          <p:cNvSpPr/>
          <p:nvPr/>
        </p:nvSpPr>
        <p:spPr bwMode="auto">
          <a:xfrm>
            <a:off x="3478213" y="2720975"/>
            <a:ext cx="1076325" cy="1903413"/>
          </a:xfrm>
          <a:custGeom>
            <a:avLst/>
            <a:gdLst>
              <a:gd name="T0" fmla="*/ 0 w 678"/>
              <a:gd name="T1" fmla="*/ 444 h 1199"/>
              <a:gd name="T2" fmla="*/ 15 w 678"/>
              <a:gd name="T3" fmla="*/ 303 h 1199"/>
              <a:gd name="T4" fmla="*/ 76 w 678"/>
              <a:gd name="T5" fmla="*/ 161 h 1199"/>
              <a:gd name="T6" fmla="*/ 152 w 678"/>
              <a:gd name="T7" fmla="*/ 96 h 1199"/>
              <a:gd name="T8" fmla="*/ 231 w 678"/>
              <a:gd name="T9" fmla="*/ 67 h 1199"/>
              <a:gd name="T10" fmla="*/ 173 w 678"/>
              <a:gd name="T11" fmla="*/ 24 h 1199"/>
              <a:gd name="T12" fmla="*/ 316 w 678"/>
              <a:gd name="T13" fmla="*/ 0 h 1199"/>
              <a:gd name="T14" fmla="*/ 552 w 678"/>
              <a:gd name="T15" fmla="*/ 49 h 1199"/>
              <a:gd name="T16" fmla="*/ 588 w 678"/>
              <a:gd name="T17" fmla="*/ 161 h 1199"/>
              <a:gd name="T18" fmla="*/ 577 w 678"/>
              <a:gd name="T19" fmla="*/ 359 h 1199"/>
              <a:gd name="T20" fmla="*/ 595 w 678"/>
              <a:gd name="T21" fmla="*/ 453 h 1199"/>
              <a:gd name="T22" fmla="*/ 678 w 678"/>
              <a:gd name="T23" fmla="*/ 642 h 1199"/>
              <a:gd name="T24" fmla="*/ 617 w 678"/>
              <a:gd name="T25" fmla="*/ 748 h 1199"/>
              <a:gd name="T26" fmla="*/ 646 w 678"/>
              <a:gd name="T27" fmla="*/ 1033 h 1199"/>
              <a:gd name="T28" fmla="*/ 619 w 678"/>
              <a:gd name="T29" fmla="*/ 1156 h 1199"/>
              <a:gd name="T30" fmla="*/ 420 w 678"/>
              <a:gd name="T31" fmla="*/ 1199 h 1199"/>
              <a:gd name="T32" fmla="*/ 289 w 678"/>
              <a:gd name="T33" fmla="*/ 860 h 1199"/>
              <a:gd name="T34" fmla="*/ 431 w 678"/>
              <a:gd name="T35" fmla="*/ 792 h 1199"/>
              <a:gd name="T36" fmla="*/ 487 w 678"/>
              <a:gd name="T37" fmla="*/ 631 h 1199"/>
              <a:gd name="T38" fmla="*/ 487 w 678"/>
              <a:gd name="T39" fmla="*/ 527 h 1199"/>
              <a:gd name="T40" fmla="*/ 451 w 678"/>
              <a:gd name="T41" fmla="*/ 460 h 1199"/>
              <a:gd name="T42" fmla="*/ 399 w 678"/>
              <a:gd name="T43" fmla="*/ 262 h 1199"/>
              <a:gd name="T44" fmla="*/ 327 w 678"/>
              <a:gd name="T45" fmla="*/ 175 h 1199"/>
              <a:gd name="T46" fmla="*/ 235 w 678"/>
              <a:gd name="T47" fmla="*/ 164 h 1199"/>
              <a:gd name="T48" fmla="*/ 141 w 678"/>
              <a:gd name="T49" fmla="*/ 233 h 1199"/>
              <a:gd name="T50" fmla="*/ 116 w 678"/>
              <a:gd name="T51" fmla="*/ 305 h 1199"/>
              <a:gd name="T52" fmla="*/ 107 w 678"/>
              <a:gd name="T53" fmla="*/ 438 h 1199"/>
              <a:gd name="T54" fmla="*/ 0 w 678"/>
              <a:gd name="T55" fmla="*/ 444 h 1199"/>
              <a:gd name="T56" fmla="*/ 0 w 678"/>
              <a:gd name="T57" fmla="*/ 444 h 1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8" h="1199">
                <a:moveTo>
                  <a:pt x="0" y="444"/>
                </a:moveTo>
                <a:lnTo>
                  <a:pt x="15" y="303"/>
                </a:lnTo>
                <a:lnTo>
                  <a:pt x="76" y="161"/>
                </a:lnTo>
                <a:lnTo>
                  <a:pt x="152" y="96"/>
                </a:lnTo>
                <a:lnTo>
                  <a:pt x="231" y="67"/>
                </a:lnTo>
                <a:lnTo>
                  <a:pt x="173" y="24"/>
                </a:lnTo>
                <a:lnTo>
                  <a:pt x="316" y="0"/>
                </a:lnTo>
                <a:lnTo>
                  <a:pt x="552" y="49"/>
                </a:lnTo>
                <a:lnTo>
                  <a:pt x="588" y="161"/>
                </a:lnTo>
                <a:lnTo>
                  <a:pt x="577" y="359"/>
                </a:lnTo>
                <a:lnTo>
                  <a:pt x="595" y="453"/>
                </a:lnTo>
                <a:lnTo>
                  <a:pt x="678" y="642"/>
                </a:lnTo>
                <a:lnTo>
                  <a:pt x="617" y="748"/>
                </a:lnTo>
                <a:lnTo>
                  <a:pt x="646" y="1033"/>
                </a:lnTo>
                <a:lnTo>
                  <a:pt x="619" y="1156"/>
                </a:lnTo>
                <a:lnTo>
                  <a:pt x="420" y="1199"/>
                </a:lnTo>
                <a:lnTo>
                  <a:pt x="289" y="860"/>
                </a:lnTo>
                <a:lnTo>
                  <a:pt x="431" y="792"/>
                </a:lnTo>
                <a:lnTo>
                  <a:pt x="487" y="631"/>
                </a:lnTo>
                <a:lnTo>
                  <a:pt x="487" y="527"/>
                </a:lnTo>
                <a:lnTo>
                  <a:pt x="451" y="460"/>
                </a:lnTo>
                <a:lnTo>
                  <a:pt x="399" y="262"/>
                </a:lnTo>
                <a:lnTo>
                  <a:pt x="327" y="175"/>
                </a:lnTo>
                <a:lnTo>
                  <a:pt x="235" y="164"/>
                </a:lnTo>
                <a:lnTo>
                  <a:pt x="141" y="233"/>
                </a:lnTo>
                <a:lnTo>
                  <a:pt x="116" y="305"/>
                </a:lnTo>
                <a:lnTo>
                  <a:pt x="107" y="438"/>
                </a:lnTo>
                <a:lnTo>
                  <a:pt x="0" y="444"/>
                </a:lnTo>
                <a:lnTo>
                  <a:pt x="0" y="444"/>
                </a:lnTo>
                <a:close/>
              </a:path>
            </a:pathLst>
          </a:custGeom>
          <a:solidFill>
            <a:srgbClr val="8FC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6" name="Freeform 13"/>
          <p:cNvSpPr/>
          <p:nvPr/>
        </p:nvSpPr>
        <p:spPr bwMode="auto">
          <a:xfrm>
            <a:off x="1666875" y="3027363"/>
            <a:ext cx="149225" cy="1579562"/>
          </a:xfrm>
          <a:custGeom>
            <a:avLst/>
            <a:gdLst>
              <a:gd name="T0" fmla="*/ 29 w 94"/>
              <a:gd name="T1" fmla="*/ 0 h 995"/>
              <a:gd name="T2" fmla="*/ 94 w 94"/>
              <a:gd name="T3" fmla="*/ 58 h 995"/>
              <a:gd name="T4" fmla="*/ 85 w 94"/>
              <a:gd name="T5" fmla="*/ 977 h 995"/>
              <a:gd name="T6" fmla="*/ 51 w 94"/>
              <a:gd name="T7" fmla="*/ 995 h 995"/>
              <a:gd name="T8" fmla="*/ 0 w 94"/>
              <a:gd name="T9" fmla="*/ 925 h 995"/>
              <a:gd name="T10" fmla="*/ 29 w 94"/>
              <a:gd name="T11" fmla="*/ 0 h 995"/>
              <a:gd name="T12" fmla="*/ 29 w 94"/>
              <a:gd name="T13" fmla="*/ 0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995">
                <a:moveTo>
                  <a:pt x="29" y="0"/>
                </a:moveTo>
                <a:lnTo>
                  <a:pt x="94" y="58"/>
                </a:lnTo>
                <a:lnTo>
                  <a:pt x="85" y="977"/>
                </a:lnTo>
                <a:lnTo>
                  <a:pt x="51" y="995"/>
                </a:lnTo>
                <a:lnTo>
                  <a:pt x="0" y="925"/>
                </a:lnTo>
                <a:lnTo>
                  <a:pt x="29" y="0"/>
                </a:lnTo>
                <a:lnTo>
                  <a:pt x="29" y="0"/>
                </a:lnTo>
                <a:close/>
              </a:path>
            </a:pathLst>
          </a:custGeom>
          <a:solidFill>
            <a:srgbClr val="F024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7" name="Freeform 14"/>
          <p:cNvSpPr/>
          <p:nvPr/>
        </p:nvSpPr>
        <p:spPr bwMode="auto">
          <a:xfrm>
            <a:off x="1704975" y="2506663"/>
            <a:ext cx="400050" cy="623887"/>
          </a:xfrm>
          <a:custGeom>
            <a:avLst/>
            <a:gdLst>
              <a:gd name="T0" fmla="*/ 0 w 252"/>
              <a:gd name="T1" fmla="*/ 321 h 393"/>
              <a:gd name="T2" fmla="*/ 245 w 252"/>
              <a:gd name="T3" fmla="*/ 0 h 393"/>
              <a:gd name="T4" fmla="*/ 252 w 252"/>
              <a:gd name="T5" fmla="*/ 380 h 393"/>
              <a:gd name="T6" fmla="*/ 97 w 252"/>
              <a:gd name="T7" fmla="*/ 393 h 393"/>
              <a:gd name="T8" fmla="*/ 0 w 252"/>
              <a:gd name="T9" fmla="*/ 321 h 393"/>
              <a:gd name="T10" fmla="*/ 0 w 252"/>
              <a:gd name="T11" fmla="*/ 321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2" h="393">
                <a:moveTo>
                  <a:pt x="0" y="321"/>
                </a:moveTo>
                <a:lnTo>
                  <a:pt x="245" y="0"/>
                </a:lnTo>
                <a:lnTo>
                  <a:pt x="252" y="380"/>
                </a:lnTo>
                <a:lnTo>
                  <a:pt x="97" y="393"/>
                </a:lnTo>
                <a:lnTo>
                  <a:pt x="0" y="321"/>
                </a:lnTo>
                <a:lnTo>
                  <a:pt x="0" y="321"/>
                </a:lnTo>
                <a:close/>
              </a:path>
            </a:pathLst>
          </a:custGeom>
          <a:solidFill>
            <a:srgbClr val="D4EB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8" name="Freeform 15"/>
          <p:cNvSpPr/>
          <p:nvPr/>
        </p:nvSpPr>
        <p:spPr bwMode="auto">
          <a:xfrm>
            <a:off x="1773238" y="3048000"/>
            <a:ext cx="1501775" cy="1562100"/>
          </a:xfrm>
          <a:custGeom>
            <a:avLst/>
            <a:gdLst>
              <a:gd name="T0" fmla="*/ 0 w 946"/>
              <a:gd name="T1" fmla="*/ 984 h 984"/>
              <a:gd name="T2" fmla="*/ 34 w 946"/>
              <a:gd name="T3" fmla="*/ 63 h 984"/>
              <a:gd name="T4" fmla="*/ 946 w 946"/>
              <a:gd name="T5" fmla="*/ 0 h 984"/>
              <a:gd name="T6" fmla="*/ 862 w 946"/>
              <a:gd name="T7" fmla="*/ 939 h 984"/>
              <a:gd name="T8" fmla="*/ 633 w 946"/>
              <a:gd name="T9" fmla="*/ 970 h 984"/>
              <a:gd name="T10" fmla="*/ 425 w 946"/>
              <a:gd name="T11" fmla="*/ 688 h 984"/>
              <a:gd name="T12" fmla="*/ 274 w 946"/>
              <a:gd name="T13" fmla="*/ 656 h 984"/>
              <a:gd name="T14" fmla="*/ 171 w 946"/>
              <a:gd name="T15" fmla="*/ 714 h 984"/>
              <a:gd name="T16" fmla="*/ 202 w 946"/>
              <a:gd name="T17" fmla="*/ 901 h 984"/>
              <a:gd name="T18" fmla="*/ 178 w 946"/>
              <a:gd name="T19" fmla="*/ 982 h 984"/>
              <a:gd name="T20" fmla="*/ 0 w 946"/>
              <a:gd name="T21" fmla="*/ 984 h 984"/>
              <a:gd name="T22" fmla="*/ 0 w 946"/>
              <a:gd name="T23" fmla="*/ 984 h 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6" h="984">
                <a:moveTo>
                  <a:pt x="0" y="984"/>
                </a:moveTo>
                <a:lnTo>
                  <a:pt x="34" y="63"/>
                </a:lnTo>
                <a:lnTo>
                  <a:pt x="946" y="0"/>
                </a:lnTo>
                <a:lnTo>
                  <a:pt x="862" y="939"/>
                </a:lnTo>
                <a:lnTo>
                  <a:pt x="633" y="970"/>
                </a:lnTo>
                <a:lnTo>
                  <a:pt x="425" y="688"/>
                </a:lnTo>
                <a:lnTo>
                  <a:pt x="274" y="656"/>
                </a:lnTo>
                <a:lnTo>
                  <a:pt x="171" y="714"/>
                </a:lnTo>
                <a:lnTo>
                  <a:pt x="202" y="901"/>
                </a:lnTo>
                <a:lnTo>
                  <a:pt x="178" y="982"/>
                </a:lnTo>
                <a:lnTo>
                  <a:pt x="0" y="984"/>
                </a:lnTo>
                <a:lnTo>
                  <a:pt x="0" y="984"/>
                </a:lnTo>
                <a:close/>
              </a:path>
            </a:pathLst>
          </a:custGeom>
          <a:solidFill>
            <a:srgbClr val="F57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9" name="Freeform 16"/>
          <p:cNvSpPr/>
          <p:nvPr/>
        </p:nvSpPr>
        <p:spPr bwMode="auto">
          <a:xfrm>
            <a:off x="2357438" y="1270000"/>
            <a:ext cx="1544637" cy="1047750"/>
          </a:xfrm>
          <a:custGeom>
            <a:avLst/>
            <a:gdLst>
              <a:gd name="T0" fmla="*/ 153 w 973"/>
              <a:gd name="T1" fmla="*/ 384 h 660"/>
              <a:gd name="T2" fmla="*/ 9 w 973"/>
              <a:gd name="T3" fmla="*/ 377 h 660"/>
              <a:gd name="T4" fmla="*/ 0 w 973"/>
              <a:gd name="T5" fmla="*/ 312 h 660"/>
              <a:gd name="T6" fmla="*/ 153 w 973"/>
              <a:gd name="T7" fmla="*/ 247 h 660"/>
              <a:gd name="T8" fmla="*/ 171 w 973"/>
              <a:gd name="T9" fmla="*/ 202 h 660"/>
              <a:gd name="T10" fmla="*/ 101 w 973"/>
              <a:gd name="T11" fmla="*/ 110 h 660"/>
              <a:gd name="T12" fmla="*/ 133 w 973"/>
              <a:gd name="T13" fmla="*/ 96 h 660"/>
              <a:gd name="T14" fmla="*/ 274 w 973"/>
              <a:gd name="T15" fmla="*/ 110 h 660"/>
              <a:gd name="T16" fmla="*/ 270 w 973"/>
              <a:gd name="T17" fmla="*/ 31 h 660"/>
              <a:gd name="T18" fmla="*/ 340 w 973"/>
              <a:gd name="T19" fmla="*/ 0 h 660"/>
              <a:gd name="T20" fmla="*/ 468 w 973"/>
              <a:gd name="T21" fmla="*/ 87 h 660"/>
              <a:gd name="T22" fmla="*/ 566 w 973"/>
              <a:gd name="T23" fmla="*/ 76 h 660"/>
              <a:gd name="T24" fmla="*/ 587 w 973"/>
              <a:gd name="T25" fmla="*/ 20 h 660"/>
              <a:gd name="T26" fmla="*/ 629 w 973"/>
              <a:gd name="T27" fmla="*/ 24 h 660"/>
              <a:gd name="T28" fmla="*/ 742 w 973"/>
              <a:gd name="T29" fmla="*/ 170 h 660"/>
              <a:gd name="T30" fmla="*/ 872 w 973"/>
              <a:gd name="T31" fmla="*/ 121 h 660"/>
              <a:gd name="T32" fmla="*/ 883 w 973"/>
              <a:gd name="T33" fmla="*/ 166 h 660"/>
              <a:gd name="T34" fmla="*/ 858 w 973"/>
              <a:gd name="T35" fmla="*/ 260 h 660"/>
              <a:gd name="T36" fmla="*/ 935 w 973"/>
              <a:gd name="T37" fmla="*/ 267 h 660"/>
              <a:gd name="T38" fmla="*/ 973 w 973"/>
              <a:gd name="T39" fmla="*/ 323 h 660"/>
              <a:gd name="T40" fmla="*/ 914 w 973"/>
              <a:gd name="T41" fmla="*/ 440 h 660"/>
              <a:gd name="T42" fmla="*/ 926 w 973"/>
              <a:gd name="T43" fmla="*/ 514 h 660"/>
              <a:gd name="T44" fmla="*/ 742 w 973"/>
              <a:gd name="T45" fmla="*/ 660 h 660"/>
              <a:gd name="T46" fmla="*/ 153 w 973"/>
              <a:gd name="T47" fmla="*/ 384 h 660"/>
              <a:gd name="T48" fmla="*/ 153 w 973"/>
              <a:gd name="T49" fmla="*/ 384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73" h="660">
                <a:moveTo>
                  <a:pt x="153" y="384"/>
                </a:moveTo>
                <a:lnTo>
                  <a:pt x="9" y="377"/>
                </a:lnTo>
                <a:lnTo>
                  <a:pt x="0" y="312"/>
                </a:lnTo>
                <a:lnTo>
                  <a:pt x="153" y="247"/>
                </a:lnTo>
                <a:lnTo>
                  <a:pt x="171" y="202"/>
                </a:lnTo>
                <a:lnTo>
                  <a:pt x="101" y="110"/>
                </a:lnTo>
                <a:lnTo>
                  <a:pt x="133" y="96"/>
                </a:lnTo>
                <a:lnTo>
                  <a:pt x="274" y="110"/>
                </a:lnTo>
                <a:lnTo>
                  <a:pt x="270" y="31"/>
                </a:lnTo>
                <a:lnTo>
                  <a:pt x="340" y="0"/>
                </a:lnTo>
                <a:lnTo>
                  <a:pt x="468" y="87"/>
                </a:lnTo>
                <a:lnTo>
                  <a:pt x="566" y="76"/>
                </a:lnTo>
                <a:lnTo>
                  <a:pt x="587" y="20"/>
                </a:lnTo>
                <a:lnTo>
                  <a:pt x="629" y="24"/>
                </a:lnTo>
                <a:lnTo>
                  <a:pt x="742" y="170"/>
                </a:lnTo>
                <a:lnTo>
                  <a:pt x="872" y="121"/>
                </a:lnTo>
                <a:lnTo>
                  <a:pt x="883" y="166"/>
                </a:lnTo>
                <a:lnTo>
                  <a:pt x="858" y="260"/>
                </a:lnTo>
                <a:lnTo>
                  <a:pt x="935" y="267"/>
                </a:lnTo>
                <a:lnTo>
                  <a:pt x="973" y="323"/>
                </a:lnTo>
                <a:lnTo>
                  <a:pt x="914" y="440"/>
                </a:lnTo>
                <a:lnTo>
                  <a:pt x="926" y="514"/>
                </a:lnTo>
                <a:lnTo>
                  <a:pt x="742" y="660"/>
                </a:lnTo>
                <a:lnTo>
                  <a:pt x="153" y="384"/>
                </a:lnTo>
                <a:lnTo>
                  <a:pt x="153" y="384"/>
                </a:lnTo>
                <a:close/>
              </a:path>
            </a:pathLst>
          </a:custGeom>
          <a:solidFill>
            <a:srgbClr val="A67A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0" name="Freeform 17"/>
          <p:cNvSpPr/>
          <p:nvPr/>
        </p:nvSpPr>
        <p:spPr bwMode="auto">
          <a:xfrm>
            <a:off x="2963863" y="3270250"/>
            <a:ext cx="557212" cy="790575"/>
          </a:xfrm>
          <a:custGeom>
            <a:avLst/>
            <a:gdLst>
              <a:gd name="T0" fmla="*/ 292 w 351"/>
              <a:gd name="T1" fmla="*/ 469 h 498"/>
              <a:gd name="T2" fmla="*/ 330 w 351"/>
              <a:gd name="T3" fmla="*/ 384 h 498"/>
              <a:gd name="T4" fmla="*/ 351 w 351"/>
              <a:gd name="T5" fmla="*/ 231 h 498"/>
              <a:gd name="T6" fmla="*/ 330 w 351"/>
              <a:gd name="T7" fmla="*/ 119 h 498"/>
              <a:gd name="T8" fmla="*/ 252 w 351"/>
              <a:gd name="T9" fmla="*/ 13 h 498"/>
              <a:gd name="T10" fmla="*/ 175 w 351"/>
              <a:gd name="T11" fmla="*/ 0 h 498"/>
              <a:gd name="T12" fmla="*/ 169 w 351"/>
              <a:gd name="T13" fmla="*/ 89 h 498"/>
              <a:gd name="T14" fmla="*/ 0 w 351"/>
              <a:gd name="T15" fmla="*/ 195 h 498"/>
              <a:gd name="T16" fmla="*/ 7 w 351"/>
              <a:gd name="T17" fmla="*/ 229 h 498"/>
              <a:gd name="T18" fmla="*/ 68 w 351"/>
              <a:gd name="T19" fmla="*/ 265 h 498"/>
              <a:gd name="T20" fmla="*/ 2 w 351"/>
              <a:gd name="T21" fmla="*/ 325 h 498"/>
              <a:gd name="T22" fmla="*/ 2 w 351"/>
              <a:gd name="T23" fmla="*/ 372 h 498"/>
              <a:gd name="T24" fmla="*/ 72 w 351"/>
              <a:gd name="T25" fmla="*/ 390 h 498"/>
              <a:gd name="T26" fmla="*/ 36 w 351"/>
              <a:gd name="T27" fmla="*/ 437 h 498"/>
              <a:gd name="T28" fmla="*/ 54 w 351"/>
              <a:gd name="T29" fmla="*/ 471 h 498"/>
              <a:gd name="T30" fmla="*/ 151 w 351"/>
              <a:gd name="T31" fmla="*/ 478 h 498"/>
              <a:gd name="T32" fmla="*/ 205 w 351"/>
              <a:gd name="T33" fmla="*/ 498 h 498"/>
              <a:gd name="T34" fmla="*/ 292 w 351"/>
              <a:gd name="T35" fmla="*/ 469 h 498"/>
              <a:gd name="T36" fmla="*/ 292 w 351"/>
              <a:gd name="T37" fmla="*/ 46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51" h="498">
                <a:moveTo>
                  <a:pt x="292" y="469"/>
                </a:moveTo>
                <a:lnTo>
                  <a:pt x="330" y="384"/>
                </a:lnTo>
                <a:lnTo>
                  <a:pt x="351" y="231"/>
                </a:lnTo>
                <a:lnTo>
                  <a:pt x="330" y="119"/>
                </a:lnTo>
                <a:lnTo>
                  <a:pt x="252" y="13"/>
                </a:lnTo>
                <a:lnTo>
                  <a:pt x="175" y="0"/>
                </a:lnTo>
                <a:lnTo>
                  <a:pt x="169" y="89"/>
                </a:lnTo>
                <a:lnTo>
                  <a:pt x="0" y="195"/>
                </a:lnTo>
                <a:lnTo>
                  <a:pt x="7" y="229"/>
                </a:lnTo>
                <a:lnTo>
                  <a:pt x="68" y="265"/>
                </a:lnTo>
                <a:lnTo>
                  <a:pt x="2" y="325"/>
                </a:lnTo>
                <a:lnTo>
                  <a:pt x="2" y="372"/>
                </a:lnTo>
                <a:lnTo>
                  <a:pt x="72" y="390"/>
                </a:lnTo>
                <a:lnTo>
                  <a:pt x="36" y="437"/>
                </a:lnTo>
                <a:lnTo>
                  <a:pt x="54" y="471"/>
                </a:lnTo>
                <a:lnTo>
                  <a:pt x="151" y="478"/>
                </a:lnTo>
                <a:lnTo>
                  <a:pt x="205" y="498"/>
                </a:lnTo>
                <a:lnTo>
                  <a:pt x="292" y="469"/>
                </a:lnTo>
                <a:lnTo>
                  <a:pt x="292" y="469"/>
                </a:lnTo>
                <a:close/>
              </a:path>
            </a:pathLst>
          </a:custGeom>
          <a:solidFill>
            <a:srgbClr val="FFB5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1" name="Freeform 18"/>
          <p:cNvSpPr/>
          <p:nvPr/>
        </p:nvSpPr>
        <p:spPr bwMode="auto">
          <a:xfrm>
            <a:off x="2347913" y="1765300"/>
            <a:ext cx="1589087" cy="1190625"/>
          </a:xfrm>
          <a:custGeom>
            <a:avLst/>
            <a:gdLst>
              <a:gd name="T0" fmla="*/ 251 w 1001"/>
              <a:gd name="T1" fmla="*/ 2 h 750"/>
              <a:gd name="T2" fmla="*/ 238 w 1001"/>
              <a:gd name="T3" fmla="*/ 22 h 750"/>
              <a:gd name="T4" fmla="*/ 227 w 1001"/>
              <a:gd name="T5" fmla="*/ 43 h 750"/>
              <a:gd name="T6" fmla="*/ 220 w 1001"/>
              <a:gd name="T7" fmla="*/ 63 h 750"/>
              <a:gd name="T8" fmla="*/ 224 w 1001"/>
              <a:gd name="T9" fmla="*/ 78 h 750"/>
              <a:gd name="T10" fmla="*/ 240 w 1001"/>
              <a:gd name="T11" fmla="*/ 83 h 750"/>
              <a:gd name="T12" fmla="*/ 262 w 1001"/>
              <a:gd name="T13" fmla="*/ 74 h 750"/>
              <a:gd name="T14" fmla="*/ 278 w 1001"/>
              <a:gd name="T15" fmla="*/ 67 h 750"/>
              <a:gd name="T16" fmla="*/ 294 w 1001"/>
              <a:gd name="T17" fmla="*/ 56 h 750"/>
              <a:gd name="T18" fmla="*/ 307 w 1001"/>
              <a:gd name="T19" fmla="*/ 47 h 750"/>
              <a:gd name="T20" fmla="*/ 328 w 1001"/>
              <a:gd name="T21" fmla="*/ 34 h 750"/>
              <a:gd name="T22" fmla="*/ 346 w 1001"/>
              <a:gd name="T23" fmla="*/ 20 h 750"/>
              <a:gd name="T24" fmla="*/ 348 w 1001"/>
              <a:gd name="T25" fmla="*/ 16 h 750"/>
              <a:gd name="T26" fmla="*/ 341 w 1001"/>
              <a:gd name="T27" fmla="*/ 29 h 750"/>
              <a:gd name="T28" fmla="*/ 328 w 1001"/>
              <a:gd name="T29" fmla="*/ 52 h 750"/>
              <a:gd name="T30" fmla="*/ 314 w 1001"/>
              <a:gd name="T31" fmla="*/ 78 h 750"/>
              <a:gd name="T32" fmla="*/ 310 w 1001"/>
              <a:gd name="T33" fmla="*/ 103 h 750"/>
              <a:gd name="T34" fmla="*/ 319 w 1001"/>
              <a:gd name="T35" fmla="*/ 117 h 750"/>
              <a:gd name="T36" fmla="*/ 337 w 1001"/>
              <a:gd name="T37" fmla="*/ 114 h 750"/>
              <a:gd name="T38" fmla="*/ 352 w 1001"/>
              <a:gd name="T39" fmla="*/ 110 h 750"/>
              <a:gd name="T40" fmla="*/ 368 w 1001"/>
              <a:gd name="T41" fmla="*/ 101 h 750"/>
              <a:gd name="T42" fmla="*/ 384 w 1001"/>
              <a:gd name="T43" fmla="*/ 92 h 750"/>
              <a:gd name="T44" fmla="*/ 399 w 1001"/>
              <a:gd name="T45" fmla="*/ 81 h 750"/>
              <a:gd name="T46" fmla="*/ 415 w 1001"/>
              <a:gd name="T47" fmla="*/ 72 h 750"/>
              <a:gd name="T48" fmla="*/ 440 w 1001"/>
              <a:gd name="T49" fmla="*/ 54 h 750"/>
              <a:gd name="T50" fmla="*/ 451 w 1001"/>
              <a:gd name="T51" fmla="*/ 47 h 750"/>
              <a:gd name="T52" fmla="*/ 442 w 1001"/>
              <a:gd name="T53" fmla="*/ 56 h 750"/>
              <a:gd name="T54" fmla="*/ 435 w 1001"/>
              <a:gd name="T55" fmla="*/ 72 h 750"/>
              <a:gd name="T56" fmla="*/ 431 w 1001"/>
              <a:gd name="T57" fmla="*/ 87 h 750"/>
              <a:gd name="T58" fmla="*/ 435 w 1001"/>
              <a:gd name="T59" fmla="*/ 101 h 750"/>
              <a:gd name="T60" fmla="*/ 451 w 1001"/>
              <a:gd name="T61" fmla="*/ 108 h 750"/>
              <a:gd name="T62" fmla="*/ 471 w 1001"/>
              <a:gd name="T63" fmla="*/ 108 h 750"/>
              <a:gd name="T64" fmla="*/ 487 w 1001"/>
              <a:gd name="T65" fmla="*/ 99 h 750"/>
              <a:gd name="T66" fmla="*/ 505 w 1001"/>
              <a:gd name="T67" fmla="*/ 85 h 750"/>
              <a:gd name="T68" fmla="*/ 518 w 1001"/>
              <a:gd name="T69" fmla="*/ 72 h 750"/>
              <a:gd name="T70" fmla="*/ 570 w 1001"/>
              <a:gd name="T71" fmla="*/ 159 h 750"/>
              <a:gd name="T72" fmla="*/ 662 w 1001"/>
              <a:gd name="T73" fmla="*/ 251 h 750"/>
              <a:gd name="T74" fmla="*/ 732 w 1001"/>
              <a:gd name="T75" fmla="*/ 281 h 750"/>
              <a:gd name="T76" fmla="*/ 974 w 1001"/>
              <a:gd name="T77" fmla="*/ 184 h 750"/>
              <a:gd name="T78" fmla="*/ 905 w 1001"/>
              <a:gd name="T79" fmla="*/ 467 h 750"/>
              <a:gd name="T80" fmla="*/ 469 w 1001"/>
              <a:gd name="T81" fmla="*/ 739 h 750"/>
              <a:gd name="T82" fmla="*/ 0 w 1001"/>
              <a:gd name="T83" fmla="*/ 498 h 750"/>
              <a:gd name="T84" fmla="*/ 193 w 1001"/>
              <a:gd name="T85" fmla="*/ 43 h 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01" h="750">
                <a:moveTo>
                  <a:pt x="193" y="43"/>
                </a:moveTo>
                <a:lnTo>
                  <a:pt x="253" y="0"/>
                </a:lnTo>
                <a:lnTo>
                  <a:pt x="251" y="2"/>
                </a:lnTo>
                <a:lnTo>
                  <a:pt x="247" y="11"/>
                </a:lnTo>
                <a:lnTo>
                  <a:pt x="242" y="16"/>
                </a:lnTo>
                <a:lnTo>
                  <a:pt x="238" y="22"/>
                </a:lnTo>
                <a:lnTo>
                  <a:pt x="233" y="29"/>
                </a:lnTo>
                <a:lnTo>
                  <a:pt x="231" y="36"/>
                </a:lnTo>
                <a:lnTo>
                  <a:pt x="227" y="43"/>
                </a:lnTo>
                <a:lnTo>
                  <a:pt x="224" y="52"/>
                </a:lnTo>
                <a:lnTo>
                  <a:pt x="222" y="56"/>
                </a:lnTo>
                <a:lnTo>
                  <a:pt x="220" y="63"/>
                </a:lnTo>
                <a:lnTo>
                  <a:pt x="220" y="70"/>
                </a:lnTo>
                <a:lnTo>
                  <a:pt x="222" y="74"/>
                </a:lnTo>
                <a:lnTo>
                  <a:pt x="224" y="78"/>
                </a:lnTo>
                <a:lnTo>
                  <a:pt x="229" y="83"/>
                </a:lnTo>
                <a:lnTo>
                  <a:pt x="233" y="83"/>
                </a:lnTo>
                <a:lnTo>
                  <a:pt x="240" y="83"/>
                </a:lnTo>
                <a:lnTo>
                  <a:pt x="249" y="81"/>
                </a:lnTo>
                <a:lnTo>
                  <a:pt x="258" y="76"/>
                </a:lnTo>
                <a:lnTo>
                  <a:pt x="262" y="74"/>
                </a:lnTo>
                <a:lnTo>
                  <a:pt x="267" y="72"/>
                </a:lnTo>
                <a:lnTo>
                  <a:pt x="274" y="70"/>
                </a:lnTo>
                <a:lnTo>
                  <a:pt x="278" y="67"/>
                </a:lnTo>
                <a:lnTo>
                  <a:pt x="283" y="63"/>
                </a:lnTo>
                <a:lnTo>
                  <a:pt x="289" y="61"/>
                </a:lnTo>
                <a:lnTo>
                  <a:pt x="294" y="56"/>
                </a:lnTo>
                <a:lnTo>
                  <a:pt x="298" y="54"/>
                </a:lnTo>
                <a:lnTo>
                  <a:pt x="303" y="49"/>
                </a:lnTo>
                <a:lnTo>
                  <a:pt x="307" y="47"/>
                </a:lnTo>
                <a:lnTo>
                  <a:pt x="312" y="43"/>
                </a:lnTo>
                <a:lnTo>
                  <a:pt x="319" y="38"/>
                </a:lnTo>
                <a:lnTo>
                  <a:pt x="328" y="34"/>
                </a:lnTo>
                <a:lnTo>
                  <a:pt x="334" y="27"/>
                </a:lnTo>
                <a:lnTo>
                  <a:pt x="341" y="22"/>
                </a:lnTo>
                <a:lnTo>
                  <a:pt x="346" y="20"/>
                </a:lnTo>
                <a:lnTo>
                  <a:pt x="348" y="16"/>
                </a:lnTo>
                <a:lnTo>
                  <a:pt x="350" y="16"/>
                </a:lnTo>
                <a:lnTo>
                  <a:pt x="348" y="16"/>
                </a:lnTo>
                <a:lnTo>
                  <a:pt x="348" y="20"/>
                </a:lnTo>
                <a:lnTo>
                  <a:pt x="343" y="22"/>
                </a:lnTo>
                <a:lnTo>
                  <a:pt x="341" y="29"/>
                </a:lnTo>
                <a:lnTo>
                  <a:pt x="337" y="36"/>
                </a:lnTo>
                <a:lnTo>
                  <a:pt x="332" y="45"/>
                </a:lnTo>
                <a:lnTo>
                  <a:pt x="328" y="52"/>
                </a:lnTo>
                <a:lnTo>
                  <a:pt x="323" y="63"/>
                </a:lnTo>
                <a:lnTo>
                  <a:pt x="319" y="70"/>
                </a:lnTo>
                <a:lnTo>
                  <a:pt x="314" y="78"/>
                </a:lnTo>
                <a:lnTo>
                  <a:pt x="312" y="87"/>
                </a:lnTo>
                <a:lnTo>
                  <a:pt x="312" y="96"/>
                </a:lnTo>
                <a:lnTo>
                  <a:pt x="310" y="103"/>
                </a:lnTo>
                <a:lnTo>
                  <a:pt x="312" y="108"/>
                </a:lnTo>
                <a:lnTo>
                  <a:pt x="314" y="112"/>
                </a:lnTo>
                <a:lnTo>
                  <a:pt x="319" y="117"/>
                </a:lnTo>
                <a:lnTo>
                  <a:pt x="325" y="117"/>
                </a:lnTo>
                <a:lnTo>
                  <a:pt x="332" y="117"/>
                </a:lnTo>
                <a:lnTo>
                  <a:pt x="337" y="114"/>
                </a:lnTo>
                <a:lnTo>
                  <a:pt x="341" y="114"/>
                </a:lnTo>
                <a:lnTo>
                  <a:pt x="348" y="112"/>
                </a:lnTo>
                <a:lnTo>
                  <a:pt x="352" y="110"/>
                </a:lnTo>
                <a:lnTo>
                  <a:pt x="357" y="108"/>
                </a:lnTo>
                <a:lnTo>
                  <a:pt x="363" y="103"/>
                </a:lnTo>
                <a:lnTo>
                  <a:pt x="368" y="101"/>
                </a:lnTo>
                <a:lnTo>
                  <a:pt x="372" y="99"/>
                </a:lnTo>
                <a:lnTo>
                  <a:pt x="379" y="94"/>
                </a:lnTo>
                <a:lnTo>
                  <a:pt x="384" y="92"/>
                </a:lnTo>
                <a:lnTo>
                  <a:pt x="390" y="87"/>
                </a:lnTo>
                <a:lnTo>
                  <a:pt x="395" y="85"/>
                </a:lnTo>
                <a:lnTo>
                  <a:pt x="399" y="81"/>
                </a:lnTo>
                <a:lnTo>
                  <a:pt x="406" y="78"/>
                </a:lnTo>
                <a:lnTo>
                  <a:pt x="411" y="74"/>
                </a:lnTo>
                <a:lnTo>
                  <a:pt x="415" y="72"/>
                </a:lnTo>
                <a:lnTo>
                  <a:pt x="424" y="65"/>
                </a:lnTo>
                <a:lnTo>
                  <a:pt x="433" y="58"/>
                </a:lnTo>
                <a:lnTo>
                  <a:pt x="440" y="54"/>
                </a:lnTo>
                <a:lnTo>
                  <a:pt x="444" y="49"/>
                </a:lnTo>
                <a:lnTo>
                  <a:pt x="449" y="47"/>
                </a:lnTo>
                <a:lnTo>
                  <a:pt x="451" y="47"/>
                </a:lnTo>
                <a:lnTo>
                  <a:pt x="449" y="49"/>
                </a:lnTo>
                <a:lnTo>
                  <a:pt x="444" y="54"/>
                </a:lnTo>
                <a:lnTo>
                  <a:pt x="442" y="56"/>
                </a:lnTo>
                <a:lnTo>
                  <a:pt x="440" y="61"/>
                </a:lnTo>
                <a:lnTo>
                  <a:pt x="438" y="67"/>
                </a:lnTo>
                <a:lnTo>
                  <a:pt x="435" y="72"/>
                </a:lnTo>
                <a:lnTo>
                  <a:pt x="433" y="76"/>
                </a:lnTo>
                <a:lnTo>
                  <a:pt x="433" y="81"/>
                </a:lnTo>
                <a:lnTo>
                  <a:pt x="431" y="87"/>
                </a:lnTo>
                <a:lnTo>
                  <a:pt x="433" y="92"/>
                </a:lnTo>
                <a:lnTo>
                  <a:pt x="433" y="96"/>
                </a:lnTo>
                <a:lnTo>
                  <a:pt x="435" y="101"/>
                </a:lnTo>
                <a:lnTo>
                  <a:pt x="440" y="103"/>
                </a:lnTo>
                <a:lnTo>
                  <a:pt x="447" y="108"/>
                </a:lnTo>
                <a:lnTo>
                  <a:pt x="451" y="108"/>
                </a:lnTo>
                <a:lnTo>
                  <a:pt x="458" y="110"/>
                </a:lnTo>
                <a:lnTo>
                  <a:pt x="465" y="108"/>
                </a:lnTo>
                <a:lnTo>
                  <a:pt x="471" y="108"/>
                </a:lnTo>
                <a:lnTo>
                  <a:pt x="476" y="103"/>
                </a:lnTo>
                <a:lnTo>
                  <a:pt x="483" y="101"/>
                </a:lnTo>
                <a:lnTo>
                  <a:pt x="487" y="99"/>
                </a:lnTo>
                <a:lnTo>
                  <a:pt x="494" y="94"/>
                </a:lnTo>
                <a:lnTo>
                  <a:pt x="498" y="90"/>
                </a:lnTo>
                <a:lnTo>
                  <a:pt x="505" y="85"/>
                </a:lnTo>
                <a:lnTo>
                  <a:pt x="509" y="81"/>
                </a:lnTo>
                <a:lnTo>
                  <a:pt x="514" y="78"/>
                </a:lnTo>
                <a:lnTo>
                  <a:pt x="518" y="72"/>
                </a:lnTo>
                <a:lnTo>
                  <a:pt x="521" y="72"/>
                </a:lnTo>
                <a:lnTo>
                  <a:pt x="577" y="108"/>
                </a:lnTo>
                <a:lnTo>
                  <a:pt x="570" y="159"/>
                </a:lnTo>
                <a:lnTo>
                  <a:pt x="651" y="164"/>
                </a:lnTo>
                <a:lnTo>
                  <a:pt x="633" y="213"/>
                </a:lnTo>
                <a:lnTo>
                  <a:pt x="662" y="251"/>
                </a:lnTo>
                <a:lnTo>
                  <a:pt x="714" y="222"/>
                </a:lnTo>
                <a:lnTo>
                  <a:pt x="707" y="267"/>
                </a:lnTo>
                <a:lnTo>
                  <a:pt x="732" y="281"/>
                </a:lnTo>
                <a:lnTo>
                  <a:pt x="759" y="276"/>
                </a:lnTo>
                <a:lnTo>
                  <a:pt x="887" y="175"/>
                </a:lnTo>
                <a:lnTo>
                  <a:pt x="974" y="184"/>
                </a:lnTo>
                <a:lnTo>
                  <a:pt x="1001" y="267"/>
                </a:lnTo>
                <a:lnTo>
                  <a:pt x="979" y="397"/>
                </a:lnTo>
                <a:lnTo>
                  <a:pt x="905" y="467"/>
                </a:lnTo>
                <a:lnTo>
                  <a:pt x="835" y="606"/>
                </a:lnTo>
                <a:lnTo>
                  <a:pt x="635" y="701"/>
                </a:lnTo>
                <a:lnTo>
                  <a:pt x="469" y="739"/>
                </a:lnTo>
                <a:lnTo>
                  <a:pt x="312" y="750"/>
                </a:lnTo>
                <a:lnTo>
                  <a:pt x="132" y="683"/>
                </a:lnTo>
                <a:lnTo>
                  <a:pt x="0" y="498"/>
                </a:lnTo>
                <a:lnTo>
                  <a:pt x="6" y="341"/>
                </a:lnTo>
                <a:lnTo>
                  <a:pt x="94" y="211"/>
                </a:lnTo>
                <a:lnTo>
                  <a:pt x="193" y="43"/>
                </a:lnTo>
                <a:lnTo>
                  <a:pt x="193" y="43"/>
                </a:lnTo>
                <a:close/>
              </a:path>
            </a:pathLst>
          </a:custGeom>
          <a:solidFill>
            <a:srgbClr val="FFB5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2" name="Freeform 19"/>
          <p:cNvSpPr/>
          <p:nvPr/>
        </p:nvSpPr>
        <p:spPr bwMode="auto">
          <a:xfrm>
            <a:off x="2433638" y="1879600"/>
            <a:ext cx="1047750" cy="1050925"/>
          </a:xfrm>
          <a:custGeom>
            <a:avLst/>
            <a:gdLst>
              <a:gd name="T0" fmla="*/ 119 w 660"/>
              <a:gd name="T1" fmla="*/ 94 h 662"/>
              <a:gd name="T2" fmla="*/ 92 w 660"/>
              <a:gd name="T3" fmla="*/ 123 h 662"/>
              <a:gd name="T4" fmla="*/ 65 w 660"/>
              <a:gd name="T5" fmla="*/ 159 h 662"/>
              <a:gd name="T6" fmla="*/ 40 w 660"/>
              <a:gd name="T7" fmla="*/ 195 h 662"/>
              <a:gd name="T8" fmla="*/ 27 w 660"/>
              <a:gd name="T9" fmla="*/ 222 h 662"/>
              <a:gd name="T10" fmla="*/ 13 w 660"/>
              <a:gd name="T11" fmla="*/ 258 h 662"/>
              <a:gd name="T12" fmla="*/ 4 w 660"/>
              <a:gd name="T13" fmla="*/ 301 h 662"/>
              <a:gd name="T14" fmla="*/ 0 w 660"/>
              <a:gd name="T15" fmla="*/ 325 h 662"/>
              <a:gd name="T16" fmla="*/ 0 w 660"/>
              <a:gd name="T17" fmla="*/ 352 h 662"/>
              <a:gd name="T18" fmla="*/ 2 w 660"/>
              <a:gd name="T19" fmla="*/ 379 h 662"/>
              <a:gd name="T20" fmla="*/ 4 w 660"/>
              <a:gd name="T21" fmla="*/ 411 h 662"/>
              <a:gd name="T22" fmla="*/ 11 w 660"/>
              <a:gd name="T23" fmla="*/ 442 h 662"/>
              <a:gd name="T24" fmla="*/ 20 w 660"/>
              <a:gd name="T25" fmla="*/ 474 h 662"/>
              <a:gd name="T26" fmla="*/ 33 w 660"/>
              <a:gd name="T27" fmla="*/ 501 h 662"/>
              <a:gd name="T28" fmla="*/ 51 w 660"/>
              <a:gd name="T29" fmla="*/ 530 h 662"/>
              <a:gd name="T30" fmla="*/ 74 w 660"/>
              <a:gd name="T31" fmla="*/ 557 h 662"/>
              <a:gd name="T32" fmla="*/ 114 w 660"/>
              <a:gd name="T33" fmla="*/ 590 h 662"/>
              <a:gd name="T34" fmla="*/ 141 w 660"/>
              <a:gd name="T35" fmla="*/ 608 h 662"/>
              <a:gd name="T36" fmla="*/ 170 w 660"/>
              <a:gd name="T37" fmla="*/ 624 h 662"/>
              <a:gd name="T38" fmla="*/ 199 w 660"/>
              <a:gd name="T39" fmla="*/ 635 h 662"/>
              <a:gd name="T40" fmla="*/ 231 w 660"/>
              <a:gd name="T41" fmla="*/ 647 h 662"/>
              <a:gd name="T42" fmla="*/ 262 w 660"/>
              <a:gd name="T43" fmla="*/ 655 h 662"/>
              <a:gd name="T44" fmla="*/ 296 w 660"/>
              <a:gd name="T45" fmla="*/ 660 h 662"/>
              <a:gd name="T46" fmla="*/ 330 w 660"/>
              <a:gd name="T47" fmla="*/ 662 h 662"/>
              <a:gd name="T48" fmla="*/ 366 w 660"/>
              <a:gd name="T49" fmla="*/ 660 h 662"/>
              <a:gd name="T50" fmla="*/ 399 w 660"/>
              <a:gd name="T51" fmla="*/ 655 h 662"/>
              <a:gd name="T52" fmla="*/ 438 w 660"/>
              <a:gd name="T53" fmla="*/ 647 h 662"/>
              <a:gd name="T54" fmla="*/ 471 w 660"/>
              <a:gd name="T55" fmla="*/ 633 h 662"/>
              <a:gd name="T56" fmla="*/ 507 w 660"/>
              <a:gd name="T57" fmla="*/ 617 h 662"/>
              <a:gd name="T58" fmla="*/ 541 w 660"/>
              <a:gd name="T59" fmla="*/ 599 h 662"/>
              <a:gd name="T60" fmla="*/ 570 w 660"/>
              <a:gd name="T61" fmla="*/ 577 h 662"/>
              <a:gd name="T62" fmla="*/ 597 w 660"/>
              <a:gd name="T63" fmla="*/ 550 h 662"/>
              <a:gd name="T64" fmla="*/ 619 w 660"/>
              <a:gd name="T65" fmla="*/ 521 h 662"/>
              <a:gd name="T66" fmla="*/ 637 w 660"/>
              <a:gd name="T67" fmla="*/ 489 h 662"/>
              <a:gd name="T68" fmla="*/ 653 w 660"/>
              <a:gd name="T69" fmla="*/ 456 h 662"/>
              <a:gd name="T70" fmla="*/ 660 w 660"/>
              <a:gd name="T71" fmla="*/ 417 h 662"/>
              <a:gd name="T72" fmla="*/ 658 w 660"/>
              <a:gd name="T73" fmla="*/ 375 h 662"/>
              <a:gd name="T74" fmla="*/ 649 w 660"/>
              <a:gd name="T75" fmla="*/ 332 h 662"/>
              <a:gd name="T76" fmla="*/ 628 w 660"/>
              <a:gd name="T77" fmla="*/ 292 h 662"/>
              <a:gd name="T78" fmla="*/ 601 w 660"/>
              <a:gd name="T79" fmla="*/ 251 h 662"/>
              <a:gd name="T80" fmla="*/ 568 w 660"/>
              <a:gd name="T81" fmla="*/ 213 h 662"/>
              <a:gd name="T82" fmla="*/ 530 w 660"/>
              <a:gd name="T83" fmla="*/ 175 h 662"/>
              <a:gd name="T84" fmla="*/ 494 w 660"/>
              <a:gd name="T85" fmla="*/ 143 h 662"/>
              <a:gd name="T86" fmla="*/ 453 w 660"/>
              <a:gd name="T87" fmla="*/ 110 h 662"/>
              <a:gd name="T88" fmla="*/ 415 w 660"/>
              <a:gd name="T89" fmla="*/ 83 h 662"/>
              <a:gd name="T90" fmla="*/ 384 w 660"/>
              <a:gd name="T91" fmla="*/ 60 h 662"/>
              <a:gd name="T92" fmla="*/ 357 w 660"/>
              <a:gd name="T93" fmla="*/ 45 h 662"/>
              <a:gd name="T94" fmla="*/ 325 w 660"/>
              <a:gd name="T95" fmla="*/ 27 h 662"/>
              <a:gd name="T96" fmla="*/ 296 w 660"/>
              <a:gd name="T97" fmla="*/ 42 h 662"/>
              <a:gd name="T98" fmla="*/ 260 w 660"/>
              <a:gd name="T99" fmla="*/ 42 h 662"/>
              <a:gd name="T100" fmla="*/ 262 w 660"/>
              <a:gd name="T101" fmla="*/ 2 h 662"/>
              <a:gd name="T102" fmla="*/ 249 w 660"/>
              <a:gd name="T103" fmla="*/ 6 h 662"/>
              <a:gd name="T104" fmla="*/ 213 w 660"/>
              <a:gd name="T105" fmla="*/ 27 h 662"/>
              <a:gd name="T106" fmla="*/ 177 w 660"/>
              <a:gd name="T107" fmla="*/ 47 h 662"/>
              <a:gd name="T108" fmla="*/ 150 w 660"/>
              <a:gd name="T109" fmla="*/ 67 h 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60" h="662">
                <a:moveTo>
                  <a:pt x="141" y="81"/>
                </a:moveTo>
                <a:lnTo>
                  <a:pt x="134" y="83"/>
                </a:lnTo>
                <a:lnTo>
                  <a:pt x="130" y="85"/>
                </a:lnTo>
                <a:lnTo>
                  <a:pt x="125" y="90"/>
                </a:lnTo>
                <a:lnTo>
                  <a:pt x="119" y="94"/>
                </a:lnTo>
                <a:lnTo>
                  <a:pt x="114" y="99"/>
                </a:lnTo>
                <a:lnTo>
                  <a:pt x="107" y="105"/>
                </a:lnTo>
                <a:lnTo>
                  <a:pt x="103" y="112"/>
                </a:lnTo>
                <a:lnTo>
                  <a:pt x="96" y="119"/>
                </a:lnTo>
                <a:lnTo>
                  <a:pt x="92" y="123"/>
                </a:lnTo>
                <a:lnTo>
                  <a:pt x="87" y="132"/>
                </a:lnTo>
                <a:lnTo>
                  <a:pt x="80" y="139"/>
                </a:lnTo>
                <a:lnTo>
                  <a:pt x="76" y="146"/>
                </a:lnTo>
                <a:lnTo>
                  <a:pt x="71" y="152"/>
                </a:lnTo>
                <a:lnTo>
                  <a:pt x="65" y="159"/>
                </a:lnTo>
                <a:lnTo>
                  <a:pt x="60" y="168"/>
                </a:lnTo>
                <a:lnTo>
                  <a:pt x="58" y="175"/>
                </a:lnTo>
                <a:lnTo>
                  <a:pt x="51" y="182"/>
                </a:lnTo>
                <a:lnTo>
                  <a:pt x="44" y="191"/>
                </a:lnTo>
                <a:lnTo>
                  <a:pt x="40" y="195"/>
                </a:lnTo>
                <a:lnTo>
                  <a:pt x="38" y="200"/>
                </a:lnTo>
                <a:lnTo>
                  <a:pt x="36" y="204"/>
                </a:lnTo>
                <a:lnTo>
                  <a:pt x="33" y="211"/>
                </a:lnTo>
                <a:lnTo>
                  <a:pt x="29" y="218"/>
                </a:lnTo>
                <a:lnTo>
                  <a:pt x="27" y="222"/>
                </a:lnTo>
                <a:lnTo>
                  <a:pt x="24" y="229"/>
                </a:lnTo>
                <a:lnTo>
                  <a:pt x="20" y="236"/>
                </a:lnTo>
                <a:lnTo>
                  <a:pt x="18" y="242"/>
                </a:lnTo>
                <a:lnTo>
                  <a:pt x="15" y="249"/>
                </a:lnTo>
                <a:lnTo>
                  <a:pt x="13" y="258"/>
                </a:lnTo>
                <a:lnTo>
                  <a:pt x="11" y="267"/>
                </a:lnTo>
                <a:lnTo>
                  <a:pt x="9" y="274"/>
                </a:lnTo>
                <a:lnTo>
                  <a:pt x="6" y="283"/>
                </a:lnTo>
                <a:lnTo>
                  <a:pt x="4" y="292"/>
                </a:lnTo>
                <a:lnTo>
                  <a:pt x="4" y="301"/>
                </a:lnTo>
                <a:lnTo>
                  <a:pt x="2" y="305"/>
                </a:lnTo>
                <a:lnTo>
                  <a:pt x="2" y="310"/>
                </a:lnTo>
                <a:lnTo>
                  <a:pt x="2" y="314"/>
                </a:lnTo>
                <a:lnTo>
                  <a:pt x="2" y="321"/>
                </a:lnTo>
                <a:lnTo>
                  <a:pt x="0" y="325"/>
                </a:lnTo>
                <a:lnTo>
                  <a:pt x="0" y="330"/>
                </a:lnTo>
                <a:lnTo>
                  <a:pt x="0" y="337"/>
                </a:lnTo>
                <a:lnTo>
                  <a:pt x="0" y="341"/>
                </a:lnTo>
                <a:lnTo>
                  <a:pt x="0" y="346"/>
                </a:lnTo>
                <a:lnTo>
                  <a:pt x="0" y="352"/>
                </a:lnTo>
                <a:lnTo>
                  <a:pt x="0" y="357"/>
                </a:lnTo>
                <a:lnTo>
                  <a:pt x="0" y="361"/>
                </a:lnTo>
                <a:lnTo>
                  <a:pt x="0" y="368"/>
                </a:lnTo>
                <a:lnTo>
                  <a:pt x="0" y="373"/>
                </a:lnTo>
                <a:lnTo>
                  <a:pt x="2" y="379"/>
                </a:lnTo>
                <a:lnTo>
                  <a:pt x="2" y="386"/>
                </a:lnTo>
                <a:lnTo>
                  <a:pt x="2" y="391"/>
                </a:lnTo>
                <a:lnTo>
                  <a:pt x="2" y="397"/>
                </a:lnTo>
                <a:lnTo>
                  <a:pt x="4" y="404"/>
                </a:lnTo>
                <a:lnTo>
                  <a:pt x="4" y="411"/>
                </a:lnTo>
                <a:lnTo>
                  <a:pt x="6" y="417"/>
                </a:lnTo>
                <a:lnTo>
                  <a:pt x="6" y="424"/>
                </a:lnTo>
                <a:lnTo>
                  <a:pt x="9" y="429"/>
                </a:lnTo>
                <a:lnTo>
                  <a:pt x="11" y="438"/>
                </a:lnTo>
                <a:lnTo>
                  <a:pt x="11" y="442"/>
                </a:lnTo>
                <a:lnTo>
                  <a:pt x="13" y="449"/>
                </a:lnTo>
                <a:lnTo>
                  <a:pt x="13" y="453"/>
                </a:lnTo>
                <a:lnTo>
                  <a:pt x="18" y="462"/>
                </a:lnTo>
                <a:lnTo>
                  <a:pt x="18" y="467"/>
                </a:lnTo>
                <a:lnTo>
                  <a:pt x="20" y="474"/>
                </a:lnTo>
                <a:lnTo>
                  <a:pt x="22" y="478"/>
                </a:lnTo>
                <a:lnTo>
                  <a:pt x="27" y="485"/>
                </a:lnTo>
                <a:lnTo>
                  <a:pt x="29" y="489"/>
                </a:lnTo>
                <a:lnTo>
                  <a:pt x="31" y="496"/>
                </a:lnTo>
                <a:lnTo>
                  <a:pt x="33" y="501"/>
                </a:lnTo>
                <a:lnTo>
                  <a:pt x="38" y="507"/>
                </a:lnTo>
                <a:lnTo>
                  <a:pt x="40" y="512"/>
                </a:lnTo>
                <a:lnTo>
                  <a:pt x="44" y="519"/>
                </a:lnTo>
                <a:lnTo>
                  <a:pt x="47" y="523"/>
                </a:lnTo>
                <a:lnTo>
                  <a:pt x="51" y="530"/>
                </a:lnTo>
                <a:lnTo>
                  <a:pt x="53" y="534"/>
                </a:lnTo>
                <a:lnTo>
                  <a:pt x="58" y="539"/>
                </a:lnTo>
                <a:lnTo>
                  <a:pt x="62" y="543"/>
                </a:lnTo>
                <a:lnTo>
                  <a:pt x="67" y="548"/>
                </a:lnTo>
                <a:lnTo>
                  <a:pt x="74" y="557"/>
                </a:lnTo>
                <a:lnTo>
                  <a:pt x="85" y="566"/>
                </a:lnTo>
                <a:lnTo>
                  <a:pt x="94" y="575"/>
                </a:lnTo>
                <a:lnTo>
                  <a:pt x="103" y="584"/>
                </a:lnTo>
                <a:lnTo>
                  <a:pt x="107" y="586"/>
                </a:lnTo>
                <a:lnTo>
                  <a:pt x="114" y="590"/>
                </a:lnTo>
                <a:lnTo>
                  <a:pt x="119" y="595"/>
                </a:lnTo>
                <a:lnTo>
                  <a:pt x="125" y="599"/>
                </a:lnTo>
                <a:lnTo>
                  <a:pt x="130" y="602"/>
                </a:lnTo>
                <a:lnTo>
                  <a:pt x="134" y="606"/>
                </a:lnTo>
                <a:lnTo>
                  <a:pt x="141" y="608"/>
                </a:lnTo>
                <a:lnTo>
                  <a:pt x="146" y="613"/>
                </a:lnTo>
                <a:lnTo>
                  <a:pt x="150" y="615"/>
                </a:lnTo>
                <a:lnTo>
                  <a:pt x="157" y="617"/>
                </a:lnTo>
                <a:lnTo>
                  <a:pt x="164" y="622"/>
                </a:lnTo>
                <a:lnTo>
                  <a:pt x="170" y="624"/>
                </a:lnTo>
                <a:lnTo>
                  <a:pt x="175" y="626"/>
                </a:lnTo>
                <a:lnTo>
                  <a:pt x="181" y="629"/>
                </a:lnTo>
                <a:lnTo>
                  <a:pt x="186" y="631"/>
                </a:lnTo>
                <a:lnTo>
                  <a:pt x="193" y="635"/>
                </a:lnTo>
                <a:lnTo>
                  <a:pt x="199" y="635"/>
                </a:lnTo>
                <a:lnTo>
                  <a:pt x="206" y="638"/>
                </a:lnTo>
                <a:lnTo>
                  <a:pt x="211" y="642"/>
                </a:lnTo>
                <a:lnTo>
                  <a:pt x="217" y="644"/>
                </a:lnTo>
                <a:lnTo>
                  <a:pt x="224" y="644"/>
                </a:lnTo>
                <a:lnTo>
                  <a:pt x="231" y="647"/>
                </a:lnTo>
                <a:lnTo>
                  <a:pt x="238" y="649"/>
                </a:lnTo>
                <a:lnTo>
                  <a:pt x="244" y="651"/>
                </a:lnTo>
                <a:lnTo>
                  <a:pt x="249" y="651"/>
                </a:lnTo>
                <a:lnTo>
                  <a:pt x="258" y="653"/>
                </a:lnTo>
                <a:lnTo>
                  <a:pt x="262" y="655"/>
                </a:lnTo>
                <a:lnTo>
                  <a:pt x="269" y="655"/>
                </a:lnTo>
                <a:lnTo>
                  <a:pt x="276" y="655"/>
                </a:lnTo>
                <a:lnTo>
                  <a:pt x="283" y="658"/>
                </a:lnTo>
                <a:lnTo>
                  <a:pt x="289" y="658"/>
                </a:lnTo>
                <a:lnTo>
                  <a:pt x="296" y="660"/>
                </a:lnTo>
                <a:lnTo>
                  <a:pt x="303" y="660"/>
                </a:lnTo>
                <a:lnTo>
                  <a:pt x="309" y="660"/>
                </a:lnTo>
                <a:lnTo>
                  <a:pt x="316" y="662"/>
                </a:lnTo>
                <a:lnTo>
                  <a:pt x="325" y="662"/>
                </a:lnTo>
                <a:lnTo>
                  <a:pt x="330" y="662"/>
                </a:lnTo>
                <a:lnTo>
                  <a:pt x="336" y="662"/>
                </a:lnTo>
                <a:lnTo>
                  <a:pt x="343" y="662"/>
                </a:lnTo>
                <a:lnTo>
                  <a:pt x="350" y="662"/>
                </a:lnTo>
                <a:lnTo>
                  <a:pt x="357" y="660"/>
                </a:lnTo>
                <a:lnTo>
                  <a:pt x="366" y="660"/>
                </a:lnTo>
                <a:lnTo>
                  <a:pt x="370" y="658"/>
                </a:lnTo>
                <a:lnTo>
                  <a:pt x="379" y="658"/>
                </a:lnTo>
                <a:lnTo>
                  <a:pt x="386" y="658"/>
                </a:lnTo>
                <a:lnTo>
                  <a:pt x="393" y="655"/>
                </a:lnTo>
                <a:lnTo>
                  <a:pt x="399" y="655"/>
                </a:lnTo>
                <a:lnTo>
                  <a:pt x="408" y="653"/>
                </a:lnTo>
                <a:lnTo>
                  <a:pt x="415" y="651"/>
                </a:lnTo>
                <a:lnTo>
                  <a:pt x="422" y="651"/>
                </a:lnTo>
                <a:lnTo>
                  <a:pt x="429" y="647"/>
                </a:lnTo>
                <a:lnTo>
                  <a:pt x="438" y="647"/>
                </a:lnTo>
                <a:lnTo>
                  <a:pt x="444" y="644"/>
                </a:lnTo>
                <a:lnTo>
                  <a:pt x="451" y="642"/>
                </a:lnTo>
                <a:lnTo>
                  <a:pt x="458" y="638"/>
                </a:lnTo>
                <a:lnTo>
                  <a:pt x="464" y="638"/>
                </a:lnTo>
                <a:lnTo>
                  <a:pt x="471" y="633"/>
                </a:lnTo>
                <a:lnTo>
                  <a:pt x="478" y="631"/>
                </a:lnTo>
                <a:lnTo>
                  <a:pt x="485" y="629"/>
                </a:lnTo>
                <a:lnTo>
                  <a:pt x="494" y="626"/>
                </a:lnTo>
                <a:lnTo>
                  <a:pt x="500" y="622"/>
                </a:lnTo>
                <a:lnTo>
                  <a:pt x="507" y="617"/>
                </a:lnTo>
                <a:lnTo>
                  <a:pt x="514" y="615"/>
                </a:lnTo>
                <a:lnTo>
                  <a:pt x="521" y="613"/>
                </a:lnTo>
                <a:lnTo>
                  <a:pt x="527" y="608"/>
                </a:lnTo>
                <a:lnTo>
                  <a:pt x="534" y="604"/>
                </a:lnTo>
                <a:lnTo>
                  <a:pt x="541" y="599"/>
                </a:lnTo>
                <a:lnTo>
                  <a:pt x="548" y="597"/>
                </a:lnTo>
                <a:lnTo>
                  <a:pt x="552" y="590"/>
                </a:lnTo>
                <a:lnTo>
                  <a:pt x="559" y="586"/>
                </a:lnTo>
                <a:lnTo>
                  <a:pt x="566" y="581"/>
                </a:lnTo>
                <a:lnTo>
                  <a:pt x="570" y="577"/>
                </a:lnTo>
                <a:lnTo>
                  <a:pt x="577" y="572"/>
                </a:lnTo>
                <a:lnTo>
                  <a:pt x="581" y="568"/>
                </a:lnTo>
                <a:lnTo>
                  <a:pt x="586" y="561"/>
                </a:lnTo>
                <a:lnTo>
                  <a:pt x="592" y="557"/>
                </a:lnTo>
                <a:lnTo>
                  <a:pt x="597" y="550"/>
                </a:lnTo>
                <a:lnTo>
                  <a:pt x="601" y="545"/>
                </a:lnTo>
                <a:lnTo>
                  <a:pt x="606" y="539"/>
                </a:lnTo>
                <a:lnTo>
                  <a:pt x="610" y="534"/>
                </a:lnTo>
                <a:lnTo>
                  <a:pt x="615" y="527"/>
                </a:lnTo>
                <a:lnTo>
                  <a:pt x="619" y="521"/>
                </a:lnTo>
                <a:lnTo>
                  <a:pt x="624" y="516"/>
                </a:lnTo>
                <a:lnTo>
                  <a:pt x="628" y="510"/>
                </a:lnTo>
                <a:lnTo>
                  <a:pt x="633" y="503"/>
                </a:lnTo>
                <a:lnTo>
                  <a:pt x="635" y="498"/>
                </a:lnTo>
                <a:lnTo>
                  <a:pt x="637" y="489"/>
                </a:lnTo>
                <a:lnTo>
                  <a:pt x="642" y="485"/>
                </a:lnTo>
                <a:lnTo>
                  <a:pt x="644" y="476"/>
                </a:lnTo>
                <a:lnTo>
                  <a:pt x="646" y="469"/>
                </a:lnTo>
                <a:lnTo>
                  <a:pt x="649" y="462"/>
                </a:lnTo>
                <a:lnTo>
                  <a:pt x="653" y="456"/>
                </a:lnTo>
                <a:lnTo>
                  <a:pt x="653" y="447"/>
                </a:lnTo>
                <a:lnTo>
                  <a:pt x="655" y="440"/>
                </a:lnTo>
                <a:lnTo>
                  <a:pt x="658" y="431"/>
                </a:lnTo>
                <a:lnTo>
                  <a:pt x="658" y="424"/>
                </a:lnTo>
                <a:lnTo>
                  <a:pt x="660" y="417"/>
                </a:lnTo>
                <a:lnTo>
                  <a:pt x="660" y="408"/>
                </a:lnTo>
                <a:lnTo>
                  <a:pt x="660" y="402"/>
                </a:lnTo>
                <a:lnTo>
                  <a:pt x="660" y="393"/>
                </a:lnTo>
                <a:lnTo>
                  <a:pt x="660" y="384"/>
                </a:lnTo>
                <a:lnTo>
                  <a:pt x="658" y="375"/>
                </a:lnTo>
                <a:lnTo>
                  <a:pt x="658" y="366"/>
                </a:lnTo>
                <a:lnTo>
                  <a:pt x="655" y="359"/>
                </a:lnTo>
                <a:lnTo>
                  <a:pt x="653" y="350"/>
                </a:lnTo>
                <a:lnTo>
                  <a:pt x="651" y="341"/>
                </a:lnTo>
                <a:lnTo>
                  <a:pt x="649" y="332"/>
                </a:lnTo>
                <a:lnTo>
                  <a:pt x="644" y="325"/>
                </a:lnTo>
                <a:lnTo>
                  <a:pt x="642" y="316"/>
                </a:lnTo>
                <a:lnTo>
                  <a:pt x="637" y="307"/>
                </a:lnTo>
                <a:lnTo>
                  <a:pt x="633" y="298"/>
                </a:lnTo>
                <a:lnTo>
                  <a:pt x="628" y="292"/>
                </a:lnTo>
                <a:lnTo>
                  <a:pt x="624" y="283"/>
                </a:lnTo>
                <a:lnTo>
                  <a:pt x="617" y="276"/>
                </a:lnTo>
                <a:lnTo>
                  <a:pt x="613" y="267"/>
                </a:lnTo>
                <a:lnTo>
                  <a:pt x="608" y="260"/>
                </a:lnTo>
                <a:lnTo>
                  <a:pt x="601" y="251"/>
                </a:lnTo>
                <a:lnTo>
                  <a:pt x="595" y="245"/>
                </a:lnTo>
                <a:lnTo>
                  <a:pt x="588" y="236"/>
                </a:lnTo>
                <a:lnTo>
                  <a:pt x="581" y="229"/>
                </a:lnTo>
                <a:lnTo>
                  <a:pt x="574" y="220"/>
                </a:lnTo>
                <a:lnTo>
                  <a:pt x="568" y="213"/>
                </a:lnTo>
                <a:lnTo>
                  <a:pt x="561" y="204"/>
                </a:lnTo>
                <a:lnTo>
                  <a:pt x="554" y="197"/>
                </a:lnTo>
                <a:lnTo>
                  <a:pt x="545" y="191"/>
                </a:lnTo>
                <a:lnTo>
                  <a:pt x="536" y="182"/>
                </a:lnTo>
                <a:lnTo>
                  <a:pt x="530" y="175"/>
                </a:lnTo>
                <a:lnTo>
                  <a:pt x="523" y="168"/>
                </a:lnTo>
                <a:lnTo>
                  <a:pt x="514" y="161"/>
                </a:lnTo>
                <a:lnTo>
                  <a:pt x="507" y="155"/>
                </a:lnTo>
                <a:lnTo>
                  <a:pt x="500" y="148"/>
                </a:lnTo>
                <a:lnTo>
                  <a:pt x="494" y="143"/>
                </a:lnTo>
                <a:lnTo>
                  <a:pt x="485" y="137"/>
                </a:lnTo>
                <a:lnTo>
                  <a:pt x="478" y="130"/>
                </a:lnTo>
                <a:lnTo>
                  <a:pt x="469" y="123"/>
                </a:lnTo>
                <a:lnTo>
                  <a:pt x="460" y="117"/>
                </a:lnTo>
                <a:lnTo>
                  <a:pt x="453" y="110"/>
                </a:lnTo>
                <a:lnTo>
                  <a:pt x="444" y="105"/>
                </a:lnTo>
                <a:lnTo>
                  <a:pt x="438" y="99"/>
                </a:lnTo>
                <a:lnTo>
                  <a:pt x="431" y="94"/>
                </a:lnTo>
                <a:lnTo>
                  <a:pt x="424" y="90"/>
                </a:lnTo>
                <a:lnTo>
                  <a:pt x="415" y="83"/>
                </a:lnTo>
                <a:lnTo>
                  <a:pt x="408" y="78"/>
                </a:lnTo>
                <a:lnTo>
                  <a:pt x="402" y="74"/>
                </a:lnTo>
                <a:lnTo>
                  <a:pt x="395" y="69"/>
                </a:lnTo>
                <a:lnTo>
                  <a:pt x="390" y="65"/>
                </a:lnTo>
                <a:lnTo>
                  <a:pt x="384" y="60"/>
                </a:lnTo>
                <a:lnTo>
                  <a:pt x="377" y="58"/>
                </a:lnTo>
                <a:lnTo>
                  <a:pt x="372" y="54"/>
                </a:lnTo>
                <a:lnTo>
                  <a:pt x="366" y="51"/>
                </a:lnTo>
                <a:lnTo>
                  <a:pt x="361" y="47"/>
                </a:lnTo>
                <a:lnTo>
                  <a:pt x="357" y="45"/>
                </a:lnTo>
                <a:lnTo>
                  <a:pt x="348" y="38"/>
                </a:lnTo>
                <a:lnTo>
                  <a:pt x="341" y="36"/>
                </a:lnTo>
                <a:lnTo>
                  <a:pt x="334" y="31"/>
                </a:lnTo>
                <a:lnTo>
                  <a:pt x="330" y="29"/>
                </a:lnTo>
                <a:lnTo>
                  <a:pt x="325" y="27"/>
                </a:lnTo>
                <a:lnTo>
                  <a:pt x="325" y="27"/>
                </a:lnTo>
                <a:lnTo>
                  <a:pt x="321" y="29"/>
                </a:lnTo>
                <a:lnTo>
                  <a:pt x="314" y="33"/>
                </a:lnTo>
                <a:lnTo>
                  <a:pt x="305" y="38"/>
                </a:lnTo>
                <a:lnTo>
                  <a:pt x="296" y="42"/>
                </a:lnTo>
                <a:lnTo>
                  <a:pt x="287" y="45"/>
                </a:lnTo>
                <a:lnTo>
                  <a:pt x="278" y="47"/>
                </a:lnTo>
                <a:lnTo>
                  <a:pt x="269" y="49"/>
                </a:lnTo>
                <a:lnTo>
                  <a:pt x="262" y="47"/>
                </a:lnTo>
                <a:lnTo>
                  <a:pt x="260" y="42"/>
                </a:lnTo>
                <a:lnTo>
                  <a:pt x="258" y="33"/>
                </a:lnTo>
                <a:lnTo>
                  <a:pt x="258" y="24"/>
                </a:lnTo>
                <a:lnTo>
                  <a:pt x="258" y="15"/>
                </a:lnTo>
                <a:lnTo>
                  <a:pt x="260" y="6"/>
                </a:lnTo>
                <a:lnTo>
                  <a:pt x="262" y="2"/>
                </a:lnTo>
                <a:lnTo>
                  <a:pt x="262" y="0"/>
                </a:lnTo>
                <a:lnTo>
                  <a:pt x="260" y="0"/>
                </a:lnTo>
                <a:lnTo>
                  <a:pt x="258" y="2"/>
                </a:lnTo>
                <a:lnTo>
                  <a:pt x="253" y="4"/>
                </a:lnTo>
                <a:lnTo>
                  <a:pt x="249" y="6"/>
                </a:lnTo>
                <a:lnTo>
                  <a:pt x="244" y="9"/>
                </a:lnTo>
                <a:lnTo>
                  <a:pt x="238" y="13"/>
                </a:lnTo>
                <a:lnTo>
                  <a:pt x="229" y="18"/>
                </a:lnTo>
                <a:lnTo>
                  <a:pt x="222" y="22"/>
                </a:lnTo>
                <a:lnTo>
                  <a:pt x="213" y="27"/>
                </a:lnTo>
                <a:lnTo>
                  <a:pt x="206" y="31"/>
                </a:lnTo>
                <a:lnTo>
                  <a:pt x="197" y="36"/>
                </a:lnTo>
                <a:lnTo>
                  <a:pt x="190" y="40"/>
                </a:lnTo>
                <a:lnTo>
                  <a:pt x="181" y="45"/>
                </a:lnTo>
                <a:lnTo>
                  <a:pt x="177" y="47"/>
                </a:lnTo>
                <a:lnTo>
                  <a:pt x="173" y="51"/>
                </a:lnTo>
                <a:lnTo>
                  <a:pt x="170" y="56"/>
                </a:lnTo>
                <a:lnTo>
                  <a:pt x="161" y="58"/>
                </a:lnTo>
                <a:lnTo>
                  <a:pt x="157" y="63"/>
                </a:lnTo>
                <a:lnTo>
                  <a:pt x="150" y="67"/>
                </a:lnTo>
                <a:lnTo>
                  <a:pt x="148" y="72"/>
                </a:lnTo>
                <a:lnTo>
                  <a:pt x="141" y="76"/>
                </a:lnTo>
                <a:lnTo>
                  <a:pt x="141" y="81"/>
                </a:lnTo>
                <a:lnTo>
                  <a:pt x="141" y="81"/>
                </a:lnTo>
                <a:close/>
              </a:path>
            </a:pathLst>
          </a:custGeom>
          <a:solidFill>
            <a:srgbClr val="FFD1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3" name="Freeform 20"/>
          <p:cNvSpPr/>
          <p:nvPr/>
        </p:nvSpPr>
        <p:spPr bwMode="auto">
          <a:xfrm>
            <a:off x="750888" y="3889375"/>
            <a:ext cx="406400" cy="1069975"/>
          </a:xfrm>
          <a:custGeom>
            <a:avLst/>
            <a:gdLst>
              <a:gd name="T0" fmla="*/ 78 w 256"/>
              <a:gd name="T1" fmla="*/ 0 h 674"/>
              <a:gd name="T2" fmla="*/ 98 w 256"/>
              <a:gd name="T3" fmla="*/ 7 h 674"/>
              <a:gd name="T4" fmla="*/ 125 w 256"/>
              <a:gd name="T5" fmla="*/ 21 h 674"/>
              <a:gd name="T6" fmla="*/ 143 w 256"/>
              <a:gd name="T7" fmla="*/ 36 h 674"/>
              <a:gd name="T8" fmla="*/ 157 w 256"/>
              <a:gd name="T9" fmla="*/ 52 h 674"/>
              <a:gd name="T10" fmla="*/ 170 w 256"/>
              <a:gd name="T11" fmla="*/ 72 h 674"/>
              <a:gd name="T12" fmla="*/ 179 w 256"/>
              <a:gd name="T13" fmla="*/ 95 h 674"/>
              <a:gd name="T14" fmla="*/ 186 w 256"/>
              <a:gd name="T15" fmla="*/ 122 h 674"/>
              <a:gd name="T16" fmla="*/ 193 w 256"/>
              <a:gd name="T17" fmla="*/ 144 h 674"/>
              <a:gd name="T18" fmla="*/ 197 w 256"/>
              <a:gd name="T19" fmla="*/ 160 h 674"/>
              <a:gd name="T20" fmla="*/ 202 w 256"/>
              <a:gd name="T21" fmla="*/ 176 h 674"/>
              <a:gd name="T22" fmla="*/ 206 w 256"/>
              <a:gd name="T23" fmla="*/ 189 h 674"/>
              <a:gd name="T24" fmla="*/ 208 w 256"/>
              <a:gd name="T25" fmla="*/ 205 h 674"/>
              <a:gd name="T26" fmla="*/ 213 w 256"/>
              <a:gd name="T27" fmla="*/ 220 h 674"/>
              <a:gd name="T28" fmla="*/ 217 w 256"/>
              <a:gd name="T29" fmla="*/ 234 h 674"/>
              <a:gd name="T30" fmla="*/ 222 w 256"/>
              <a:gd name="T31" fmla="*/ 250 h 674"/>
              <a:gd name="T32" fmla="*/ 226 w 256"/>
              <a:gd name="T33" fmla="*/ 265 h 674"/>
              <a:gd name="T34" fmla="*/ 231 w 256"/>
              <a:gd name="T35" fmla="*/ 281 h 674"/>
              <a:gd name="T36" fmla="*/ 233 w 256"/>
              <a:gd name="T37" fmla="*/ 297 h 674"/>
              <a:gd name="T38" fmla="*/ 238 w 256"/>
              <a:gd name="T39" fmla="*/ 310 h 674"/>
              <a:gd name="T40" fmla="*/ 240 w 256"/>
              <a:gd name="T41" fmla="*/ 326 h 674"/>
              <a:gd name="T42" fmla="*/ 244 w 256"/>
              <a:gd name="T43" fmla="*/ 342 h 674"/>
              <a:gd name="T44" fmla="*/ 247 w 256"/>
              <a:gd name="T45" fmla="*/ 357 h 674"/>
              <a:gd name="T46" fmla="*/ 249 w 256"/>
              <a:gd name="T47" fmla="*/ 371 h 674"/>
              <a:gd name="T48" fmla="*/ 251 w 256"/>
              <a:gd name="T49" fmla="*/ 387 h 674"/>
              <a:gd name="T50" fmla="*/ 253 w 256"/>
              <a:gd name="T51" fmla="*/ 402 h 674"/>
              <a:gd name="T52" fmla="*/ 253 w 256"/>
              <a:gd name="T53" fmla="*/ 416 h 674"/>
              <a:gd name="T54" fmla="*/ 253 w 256"/>
              <a:gd name="T55" fmla="*/ 438 h 674"/>
              <a:gd name="T56" fmla="*/ 253 w 256"/>
              <a:gd name="T57" fmla="*/ 454 h 674"/>
              <a:gd name="T58" fmla="*/ 253 w 256"/>
              <a:gd name="T59" fmla="*/ 467 h 674"/>
              <a:gd name="T60" fmla="*/ 251 w 256"/>
              <a:gd name="T61" fmla="*/ 483 h 674"/>
              <a:gd name="T62" fmla="*/ 251 w 256"/>
              <a:gd name="T63" fmla="*/ 499 h 674"/>
              <a:gd name="T64" fmla="*/ 249 w 256"/>
              <a:gd name="T65" fmla="*/ 515 h 674"/>
              <a:gd name="T66" fmla="*/ 247 w 256"/>
              <a:gd name="T67" fmla="*/ 530 h 674"/>
              <a:gd name="T68" fmla="*/ 244 w 256"/>
              <a:gd name="T69" fmla="*/ 546 h 674"/>
              <a:gd name="T70" fmla="*/ 242 w 256"/>
              <a:gd name="T71" fmla="*/ 562 h 674"/>
              <a:gd name="T72" fmla="*/ 242 w 256"/>
              <a:gd name="T73" fmla="*/ 577 h 674"/>
              <a:gd name="T74" fmla="*/ 238 w 256"/>
              <a:gd name="T75" fmla="*/ 600 h 674"/>
              <a:gd name="T76" fmla="*/ 233 w 256"/>
              <a:gd name="T77" fmla="*/ 625 h 674"/>
              <a:gd name="T78" fmla="*/ 231 w 256"/>
              <a:gd name="T79" fmla="*/ 645 h 674"/>
              <a:gd name="T80" fmla="*/ 229 w 256"/>
              <a:gd name="T81" fmla="*/ 661 h 674"/>
              <a:gd name="T82" fmla="*/ 226 w 256"/>
              <a:gd name="T83" fmla="*/ 672 h 674"/>
              <a:gd name="T84" fmla="*/ 51 w 256"/>
              <a:gd name="T85" fmla="*/ 351 h 674"/>
              <a:gd name="T86" fmla="*/ 71 w 256"/>
              <a:gd name="T87" fmla="*/ 0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6" h="674">
                <a:moveTo>
                  <a:pt x="71" y="0"/>
                </a:moveTo>
                <a:lnTo>
                  <a:pt x="74" y="0"/>
                </a:lnTo>
                <a:lnTo>
                  <a:pt x="78" y="0"/>
                </a:lnTo>
                <a:lnTo>
                  <a:pt x="85" y="3"/>
                </a:lnTo>
                <a:lnTo>
                  <a:pt x="92" y="3"/>
                </a:lnTo>
                <a:lnTo>
                  <a:pt x="98" y="7"/>
                </a:lnTo>
                <a:lnTo>
                  <a:pt x="107" y="9"/>
                </a:lnTo>
                <a:lnTo>
                  <a:pt x="116" y="16"/>
                </a:lnTo>
                <a:lnTo>
                  <a:pt x="125" y="21"/>
                </a:lnTo>
                <a:lnTo>
                  <a:pt x="134" y="27"/>
                </a:lnTo>
                <a:lnTo>
                  <a:pt x="139" y="32"/>
                </a:lnTo>
                <a:lnTo>
                  <a:pt x="143" y="36"/>
                </a:lnTo>
                <a:lnTo>
                  <a:pt x="148" y="41"/>
                </a:lnTo>
                <a:lnTo>
                  <a:pt x="152" y="47"/>
                </a:lnTo>
                <a:lnTo>
                  <a:pt x="157" y="52"/>
                </a:lnTo>
                <a:lnTo>
                  <a:pt x="161" y="56"/>
                </a:lnTo>
                <a:lnTo>
                  <a:pt x="166" y="63"/>
                </a:lnTo>
                <a:lnTo>
                  <a:pt x="170" y="72"/>
                </a:lnTo>
                <a:lnTo>
                  <a:pt x="172" y="79"/>
                </a:lnTo>
                <a:lnTo>
                  <a:pt x="177" y="86"/>
                </a:lnTo>
                <a:lnTo>
                  <a:pt x="179" y="95"/>
                </a:lnTo>
                <a:lnTo>
                  <a:pt x="181" y="104"/>
                </a:lnTo>
                <a:lnTo>
                  <a:pt x="184" y="113"/>
                </a:lnTo>
                <a:lnTo>
                  <a:pt x="186" y="122"/>
                </a:lnTo>
                <a:lnTo>
                  <a:pt x="190" y="131"/>
                </a:lnTo>
                <a:lnTo>
                  <a:pt x="193" y="140"/>
                </a:lnTo>
                <a:lnTo>
                  <a:pt x="193" y="144"/>
                </a:lnTo>
                <a:lnTo>
                  <a:pt x="195" y="151"/>
                </a:lnTo>
                <a:lnTo>
                  <a:pt x="195" y="155"/>
                </a:lnTo>
                <a:lnTo>
                  <a:pt x="197" y="160"/>
                </a:lnTo>
                <a:lnTo>
                  <a:pt x="197" y="164"/>
                </a:lnTo>
                <a:lnTo>
                  <a:pt x="199" y="169"/>
                </a:lnTo>
                <a:lnTo>
                  <a:pt x="202" y="176"/>
                </a:lnTo>
                <a:lnTo>
                  <a:pt x="202" y="180"/>
                </a:lnTo>
                <a:lnTo>
                  <a:pt x="204" y="184"/>
                </a:lnTo>
                <a:lnTo>
                  <a:pt x="206" y="189"/>
                </a:lnTo>
                <a:lnTo>
                  <a:pt x="206" y="193"/>
                </a:lnTo>
                <a:lnTo>
                  <a:pt x="208" y="200"/>
                </a:lnTo>
                <a:lnTo>
                  <a:pt x="208" y="205"/>
                </a:lnTo>
                <a:lnTo>
                  <a:pt x="211" y="209"/>
                </a:lnTo>
                <a:lnTo>
                  <a:pt x="213" y="214"/>
                </a:lnTo>
                <a:lnTo>
                  <a:pt x="213" y="220"/>
                </a:lnTo>
                <a:lnTo>
                  <a:pt x="215" y="225"/>
                </a:lnTo>
                <a:lnTo>
                  <a:pt x="217" y="229"/>
                </a:lnTo>
                <a:lnTo>
                  <a:pt x="217" y="234"/>
                </a:lnTo>
                <a:lnTo>
                  <a:pt x="220" y="241"/>
                </a:lnTo>
                <a:lnTo>
                  <a:pt x="222" y="245"/>
                </a:lnTo>
                <a:lnTo>
                  <a:pt x="222" y="250"/>
                </a:lnTo>
                <a:lnTo>
                  <a:pt x="224" y="256"/>
                </a:lnTo>
                <a:lnTo>
                  <a:pt x="226" y="261"/>
                </a:lnTo>
                <a:lnTo>
                  <a:pt x="226" y="265"/>
                </a:lnTo>
                <a:lnTo>
                  <a:pt x="229" y="270"/>
                </a:lnTo>
                <a:lnTo>
                  <a:pt x="229" y="277"/>
                </a:lnTo>
                <a:lnTo>
                  <a:pt x="231" y="281"/>
                </a:lnTo>
                <a:lnTo>
                  <a:pt x="231" y="286"/>
                </a:lnTo>
                <a:lnTo>
                  <a:pt x="233" y="290"/>
                </a:lnTo>
                <a:lnTo>
                  <a:pt x="233" y="297"/>
                </a:lnTo>
                <a:lnTo>
                  <a:pt x="235" y="301"/>
                </a:lnTo>
                <a:lnTo>
                  <a:pt x="235" y="306"/>
                </a:lnTo>
                <a:lnTo>
                  <a:pt x="238" y="310"/>
                </a:lnTo>
                <a:lnTo>
                  <a:pt x="238" y="317"/>
                </a:lnTo>
                <a:lnTo>
                  <a:pt x="240" y="321"/>
                </a:lnTo>
                <a:lnTo>
                  <a:pt x="240" y="326"/>
                </a:lnTo>
                <a:lnTo>
                  <a:pt x="242" y="333"/>
                </a:lnTo>
                <a:lnTo>
                  <a:pt x="242" y="337"/>
                </a:lnTo>
                <a:lnTo>
                  <a:pt x="244" y="342"/>
                </a:lnTo>
                <a:lnTo>
                  <a:pt x="244" y="346"/>
                </a:lnTo>
                <a:lnTo>
                  <a:pt x="247" y="353"/>
                </a:lnTo>
                <a:lnTo>
                  <a:pt x="247" y="357"/>
                </a:lnTo>
                <a:lnTo>
                  <a:pt x="247" y="362"/>
                </a:lnTo>
                <a:lnTo>
                  <a:pt x="249" y="366"/>
                </a:lnTo>
                <a:lnTo>
                  <a:pt x="249" y="371"/>
                </a:lnTo>
                <a:lnTo>
                  <a:pt x="249" y="378"/>
                </a:lnTo>
                <a:lnTo>
                  <a:pt x="251" y="382"/>
                </a:lnTo>
                <a:lnTo>
                  <a:pt x="251" y="387"/>
                </a:lnTo>
                <a:lnTo>
                  <a:pt x="251" y="391"/>
                </a:lnTo>
                <a:lnTo>
                  <a:pt x="251" y="396"/>
                </a:lnTo>
                <a:lnTo>
                  <a:pt x="253" y="402"/>
                </a:lnTo>
                <a:lnTo>
                  <a:pt x="253" y="407"/>
                </a:lnTo>
                <a:lnTo>
                  <a:pt x="253" y="411"/>
                </a:lnTo>
                <a:lnTo>
                  <a:pt x="253" y="416"/>
                </a:lnTo>
                <a:lnTo>
                  <a:pt x="256" y="420"/>
                </a:lnTo>
                <a:lnTo>
                  <a:pt x="253" y="429"/>
                </a:lnTo>
                <a:lnTo>
                  <a:pt x="253" y="438"/>
                </a:lnTo>
                <a:lnTo>
                  <a:pt x="253" y="443"/>
                </a:lnTo>
                <a:lnTo>
                  <a:pt x="253" y="447"/>
                </a:lnTo>
                <a:lnTo>
                  <a:pt x="253" y="454"/>
                </a:lnTo>
                <a:lnTo>
                  <a:pt x="253" y="458"/>
                </a:lnTo>
                <a:lnTo>
                  <a:pt x="253" y="463"/>
                </a:lnTo>
                <a:lnTo>
                  <a:pt x="253" y="467"/>
                </a:lnTo>
                <a:lnTo>
                  <a:pt x="251" y="474"/>
                </a:lnTo>
                <a:lnTo>
                  <a:pt x="251" y="479"/>
                </a:lnTo>
                <a:lnTo>
                  <a:pt x="251" y="483"/>
                </a:lnTo>
                <a:lnTo>
                  <a:pt x="251" y="490"/>
                </a:lnTo>
                <a:lnTo>
                  <a:pt x="251" y="494"/>
                </a:lnTo>
                <a:lnTo>
                  <a:pt x="251" y="499"/>
                </a:lnTo>
                <a:lnTo>
                  <a:pt x="249" y="506"/>
                </a:lnTo>
                <a:lnTo>
                  <a:pt x="249" y="510"/>
                </a:lnTo>
                <a:lnTo>
                  <a:pt x="249" y="515"/>
                </a:lnTo>
                <a:lnTo>
                  <a:pt x="249" y="521"/>
                </a:lnTo>
                <a:lnTo>
                  <a:pt x="247" y="526"/>
                </a:lnTo>
                <a:lnTo>
                  <a:pt x="247" y="530"/>
                </a:lnTo>
                <a:lnTo>
                  <a:pt x="247" y="537"/>
                </a:lnTo>
                <a:lnTo>
                  <a:pt x="247" y="542"/>
                </a:lnTo>
                <a:lnTo>
                  <a:pt x="244" y="546"/>
                </a:lnTo>
                <a:lnTo>
                  <a:pt x="244" y="551"/>
                </a:lnTo>
                <a:lnTo>
                  <a:pt x="242" y="557"/>
                </a:lnTo>
                <a:lnTo>
                  <a:pt x="242" y="562"/>
                </a:lnTo>
                <a:lnTo>
                  <a:pt x="242" y="566"/>
                </a:lnTo>
                <a:lnTo>
                  <a:pt x="242" y="571"/>
                </a:lnTo>
                <a:lnTo>
                  <a:pt x="242" y="577"/>
                </a:lnTo>
                <a:lnTo>
                  <a:pt x="242" y="582"/>
                </a:lnTo>
                <a:lnTo>
                  <a:pt x="240" y="591"/>
                </a:lnTo>
                <a:lnTo>
                  <a:pt x="238" y="600"/>
                </a:lnTo>
                <a:lnTo>
                  <a:pt x="238" y="609"/>
                </a:lnTo>
                <a:lnTo>
                  <a:pt x="235" y="618"/>
                </a:lnTo>
                <a:lnTo>
                  <a:pt x="233" y="625"/>
                </a:lnTo>
                <a:lnTo>
                  <a:pt x="233" y="631"/>
                </a:lnTo>
                <a:lnTo>
                  <a:pt x="231" y="638"/>
                </a:lnTo>
                <a:lnTo>
                  <a:pt x="231" y="645"/>
                </a:lnTo>
                <a:lnTo>
                  <a:pt x="229" y="652"/>
                </a:lnTo>
                <a:lnTo>
                  <a:pt x="229" y="656"/>
                </a:lnTo>
                <a:lnTo>
                  <a:pt x="229" y="661"/>
                </a:lnTo>
                <a:lnTo>
                  <a:pt x="229" y="665"/>
                </a:lnTo>
                <a:lnTo>
                  <a:pt x="226" y="670"/>
                </a:lnTo>
                <a:lnTo>
                  <a:pt x="226" y="672"/>
                </a:lnTo>
                <a:lnTo>
                  <a:pt x="130" y="674"/>
                </a:lnTo>
                <a:lnTo>
                  <a:pt x="4" y="607"/>
                </a:lnTo>
                <a:lnTo>
                  <a:pt x="51" y="351"/>
                </a:lnTo>
                <a:lnTo>
                  <a:pt x="0" y="184"/>
                </a:lnTo>
                <a:lnTo>
                  <a:pt x="29" y="27"/>
                </a:lnTo>
                <a:lnTo>
                  <a:pt x="71" y="0"/>
                </a:lnTo>
                <a:lnTo>
                  <a:pt x="71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4" name="Freeform 21"/>
          <p:cNvSpPr/>
          <p:nvPr/>
        </p:nvSpPr>
        <p:spPr bwMode="auto">
          <a:xfrm>
            <a:off x="2019300" y="4114800"/>
            <a:ext cx="423863" cy="1033463"/>
          </a:xfrm>
          <a:custGeom>
            <a:avLst/>
            <a:gdLst>
              <a:gd name="T0" fmla="*/ 157 w 267"/>
              <a:gd name="T1" fmla="*/ 0 h 651"/>
              <a:gd name="T2" fmla="*/ 162 w 267"/>
              <a:gd name="T3" fmla="*/ 7 h 651"/>
              <a:gd name="T4" fmla="*/ 166 w 267"/>
              <a:gd name="T5" fmla="*/ 16 h 651"/>
              <a:gd name="T6" fmla="*/ 171 w 267"/>
              <a:gd name="T7" fmla="*/ 29 h 651"/>
              <a:gd name="T8" fmla="*/ 177 w 267"/>
              <a:gd name="T9" fmla="*/ 40 h 651"/>
              <a:gd name="T10" fmla="*/ 182 w 267"/>
              <a:gd name="T11" fmla="*/ 49 h 651"/>
              <a:gd name="T12" fmla="*/ 186 w 267"/>
              <a:gd name="T13" fmla="*/ 58 h 651"/>
              <a:gd name="T14" fmla="*/ 191 w 267"/>
              <a:gd name="T15" fmla="*/ 69 h 651"/>
              <a:gd name="T16" fmla="*/ 198 w 267"/>
              <a:gd name="T17" fmla="*/ 81 h 651"/>
              <a:gd name="T18" fmla="*/ 202 w 267"/>
              <a:gd name="T19" fmla="*/ 94 h 651"/>
              <a:gd name="T20" fmla="*/ 211 w 267"/>
              <a:gd name="T21" fmla="*/ 105 h 651"/>
              <a:gd name="T22" fmla="*/ 218 w 267"/>
              <a:gd name="T23" fmla="*/ 119 h 651"/>
              <a:gd name="T24" fmla="*/ 222 w 267"/>
              <a:gd name="T25" fmla="*/ 135 h 651"/>
              <a:gd name="T26" fmla="*/ 229 w 267"/>
              <a:gd name="T27" fmla="*/ 148 h 651"/>
              <a:gd name="T28" fmla="*/ 234 w 267"/>
              <a:gd name="T29" fmla="*/ 164 h 651"/>
              <a:gd name="T30" fmla="*/ 238 w 267"/>
              <a:gd name="T31" fmla="*/ 179 h 651"/>
              <a:gd name="T32" fmla="*/ 243 w 267"/>
              <a:gd name="T33" fmla="*/ 195 h 651"/>
              <a:gd name="T34" fmla="*/ 247 w 267"/>
              <a:gd name="T35" fmla="*/ 213 h 651"/>
              <a:gd name="T36" fmla="*/ 252 w 267"/>
              <a:gd name="T37" fmla="*/ 231 h 651"/>
              <a:gd name="T38" fmla="*/ 254 w 267"/>
              <a:gd name="T39" fmla="*/ 247 h 651"/>
              <a:gd name="T40" fmla="*/ 256 w 267"/>
              <a:gd name="T41" fmla="*/ 265 h 651"/>
              <a:gd name="T42" fmla="*/ 258 w 267"/>
              <a:gd name="T43" fmla="*/ 283 h 651"/>
              <a:gd name="T44" fmla="*/ 261 w 267"/>
              <a:gd name="T45" fmla="*/ 301 h 651"/>
              <a:gd name="T46" fmla="*/ 263 w 267"/>
              <a:gd name="T47" fmla="*/ 319 h 651"/>
              <a:gd name="T48" fmla="*/ 263 w 267"/>
              <a:gd name="T49" fmla="*/ 337 h 651"/>
              <a:gd name="T50" fmla="*/ 265 w 267"/>
              <a:gd name="T51" fmla="*/ 357 h 651"/>
              <a:gd name="T52" fmla="*/ 265 w 267"/>
              <a:gd name="T53" fmla="*/ 375 h 651"/>
              <a:gd name="T54" fmla="*/ 265 w 267"/>
              <a:gd name="T55" fmla="*/ 388 h 651"/>
              <a:gd name="T56" fmla="*/ 263 w 267"/>
              <a:gd name="T57" fmla="*/ 400 h 651"/>
              <a:gd name="T58" fmla="*/ 263 w 267"/>
              <a:gd name="T59" fmla="*/ 411 h 651"/>
              <a:gd name="T60" fmla="*/ 261 w 267"/>
              <a:gd name="T61" fmla="*/ 420 h 651"/>
              <a:gd name="T62" fmla="*/ 261 w 267"/>
              <a:gd name="T63" fmla="*/ 431 h 651"/>
              <a:gd name="T64" fmla="*/ 258 w 267"/>
              <a:gd name="T65" fmla="*/ 442 h 651"/>
              <a:gd name="T66" fmla="*/ 256 w 267"/>
              <a:gd name="T67" fmla="*/ 453 h 651"/>
              <a:gd name="T68" fmla="*/ 254 w 267"/>
              <a:gd name="T69" fmla="*/ 465 h 651"/>
              <a:gd name="T70" fmla="*/ 252 w 267"/>
              <a:gd name="T71" fmla="*/ 478 h 651"/>
              <a:gd name="T72" fmla="*/ 252 w 267"/>
              <a:gd name="T73" fmla="*/ 489 h 651"/>
              <a:gd name="T74" fmla="*/ 247 w 267"/>
              <a:gd name="T75" fmla="*/ 501 h 651"/>
              <a:gd name="T76" fmla="*/ 245 w 267"/>
              <a:gd name="T77" fmla="*/ 510 h 651"/>
              <a:gd name="T78" fmla="*/ 243 w 267"/>
              <a:gd name="T79" fmla="*/ 521 h 651"/>
              <a:gd name="T80" fmla="*/ 240 w 267"/>
              <a:gd name="T81" fmla="*/ 532 h 651"/>
              <a:gd name="T82" fmla="*/ 238 w 267"/>
              <a:gd name="T83" fmla="*/ 543 h 651"/>
              <a:gd name="T84" fmla="*/ 236 w 267"/>
              <a:gd name="T85" fmla="*/ 552 h 651"/>
              <a:gd name="T86" fmla="*/ 234 w 267"/>
              <a:gd name="T87" fmla="*/ 566 h 651"/>
              <a:gd name="T88" fmla="*/ 227 w 267"/>
              <a:gd name="T89" fmla="*/ 584 h 651"/>
              <a:gd name="T90" fmla="*/ 225 w 267"/>
              <a:gd name="T91" fmla="*/ 602 h 651"/>
              <a:gd name="T92" fmla="*/ 220 w 267"/>
              <a:gd name="T93" fmla="*/ 615 h 651"/>
              <a:gd name="T94" fmla="*/ 216 w 267"/>
              <a:gd name="T95" fmla="*/ 624 h 651"/>
              <a:gd name="T96" fmla="*/ 213 w 267"/>
              <a:gd name="T97" fmla="*/ 635 h 651"/>
              <a:gd name="T98" fmla="*/ 157 w 267"/>
              <a:gd name="T99" fmla="*/ 651 h 651"/>
              <a:gd name="T100" fmla="*/ 0 w 267"/>
              <a:gd name="T101" fmla="*/ 507 h 651"/>
              <a:gd name="T102" fmla="*/ 49 w 267"/>
              <a:gd name="T103" fmla="*/ 236 h 651"/>
              <a:gd name="T104" fmla="*/ 88 w 267"/>
              <a:gd name="T105" fmla="*/ 16 h 651"/>
              <a:gd name="T106" fmla="*/ 157 w 267"/>
              <a:gd name="T107" fmla="*/ 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7" h="651">
                <a:moveTo>
                  <a:pt x="157" y="0"/>
                </a:moveTo>
                <a:lnTo>
                  <a:pt x="157" y="0"/>
                </a:lnTo>
                <a:lnTo>
                  <a:pt x="160" y="4"/>
                </a:lnTo>
                <a:lnTo>
                  <a:pt x="162" y="7"/>
                </a:lnTo>
                <a:lnTo>
                  <a:pt x="162" y="11"/>
                </a:lnTo>
                <a:lnTo>
                  <a:pt x="166" y="16"/>
                </a:lnTo>
                <a:lnTo>
                  <a:pt x="168" y="22"/>
                </a:lnTo>
                <a:lnTo>
                  <a:pt x="171" y="29"/>
                </a:lnTo>
                <a:lnTo>
                  <a:pt x="175" y="36"/>
                </a:lnTo>
                <a:lnTo>
                  <a:pt x="177" y="40"/>
                </a:lnTo>
                <a:lnTo>
                  <a:pt x="177" y="45"/>
                </a:lnTo>
                <a:lnTo>
                  <a:pt x="182" y="49"/>
                </a:lnTo>
                <a:lnTo>
                  <a:pt x="184" y="56"/>
                </a:lnTo>
                <a:lnTo>
                  <a:pt x="186" y="58"/>
                </a:lnTo>
                <a:lnTo>
                  <a:pt x="189" y="65"/>
                </a:lnTo>
                <a:lnTo>
                  <a:pt x="191" y="69"/>
                </a:lnTo>
                <a:lnTo>
                  <a:pt x="193" y="76"/>
                </a:lnTo>
                <a:lnTo>
                  <a:pt x="198" y="81"/>
                </a:lnTo>
                <a:lnTo>
                  <a:pt x="200" y="87"/>
                </a:lnTo>
                <a:lnTo>
                  <a:pt x="202" y="94"/>
                </a:lnTo>
                <a:lnTo>
                  <a:pt x="207" y="101"/>
                </a:lnTo>
                <a:lnTo>
                  <a:pt x="211" y="105"/>
                </a:lnTo>
                <a:lnTo>
                  <a:pt x="213" y="112"/>
                </a:lnTo>
                <a:lnTo>
                  <a:pt x="218" y="119"/>
                </a:lnTo>
                <a:lnTo>
                  <a:pt x="220" y="128"/>
                </a:lnTo>
                <a:lnTo>
                  <a:pt x="222" y="135"/>
                </a:lnTo>
                <a:lnTo>
                  <a:pt x="227" y="141"/>
                </a:lnTo>
                <a:lnTo>
                  <a:pt x="229" y="148"/>
                </a:lnTo>
                <a:lnTo>
                  <a:pt x="231" y="157"/>
                </a:lnTo>
                <a:lnTo>
                  <a:pt x="234" y="164"/>
                </a:lnTo>
                <a:lnTo>
                  <a:pt x="236" y="173"/>
                </a:lnTo>
                <a:lnTo>
                  <a:pt x="238" y="179"/>
                </a:lnTo>
                <a:lnTo>
                  <a:pt x="243" y="188"/>
                </a:lnTo>
                <a:lnTo>
                  <a:pt x="243" y="195"/>
                </a:lnTo>
                <a:lnTo>
                  <a:pt x="245" y="204"/>
                </a:lnTo>
                <a:lnTo>
                  <a:pt x="247" y="213"/>
                </a:lnTo>
                <a:lnTo>
                  <a:pt x="249" y="222"/>
                </a:lnTo>
                <a:lnTo>
                  <a:pt x="252" y="231"/>
                </a:lnTo>
                <a:lnTo>
                  <a:pt x="252" y="240"/>
                </a:lnTo>
                <a:lnTo>
                  <a:pt x="254" y="247"/>
                </a:lnTo>
                <a:lnTo>
                  <a:pt x="254" y="256"/>
                </a:lnTo>
                <a:lnTo>
                  <a:pt x="256" y="265"/>
                </a:lnTo>
                <a:lnTo>
                  <a:pt x="258" y="274"/>
                </a:lnTo>
                <a:lnTo>
                  <a:pt x="258" y="283"/>
                </a:lnTo>
                <a:lnTo>
                  <a:pt x="261" y="292"/>
                </a:lnTo>
                <a:lnTo>
                  <a:pt x="261" y="301"/>
                </a:lnTo>
                <a:lnTo>
                  <a:pt x="261" y="310"/>
                </a:lnTo>
                <a:lnTo>
                  <a:pt x="263" y="319"/>
                </a:lnTo>
                <a:lnTo>
                  <a:pt x="263" y="328"/>
                </a:lnTo>
                <a:lnTo>
                  <a:pt x="263" y="337"/>
                </a:lnTo>
                <a:lnTo>
                  <a:pt x="265" y="348"/>
                </a:lnTo>
                <a:lnTo>
                  <a:pt x="265" y="357"/>
                </a:lnTo>
                <a:lnTo>
                  <a:pt x="267" y="366"/>
                </a:lnTo>
                <a:lnTo>
                  <a:pt x="265" y="375"/>
                </a:lnTo>
                <a:lnTo>
                  <a:pt x="265" y="384"/>
                </a:lnTo>
                <a:lnTo>
                  <a:pt x="265" y="388"/>
                </a:lnTo>
                <a:lnTo>
                  <a:pt x="265" y="395"/>
                </a:lnTo>
                <a:lnTo>
                  <a:pt x="263" y="400"/>
                </a:lnTo>
                <a:lnTo>
                  <a:pt x="263" y="404"/>
                </a:lnTo>
                <a:lnTo>
                  <a:pt x="263" y="411"/>
                </a:lnTo>
                <a:lnTo>
                  <a:pt x="263" y="415"/>
                </a:lnTo>
                <a:lnTo>
                  <a:pt x="261" y="420"/>
                </a:lnTo>
                <a:lnTo>
                  <a:pt x="261" y="427"/>
                </a:lnTo>
                <a:lnTo>
                  <a:pt x="261" y="431"/>
                </a:lnTo>
                <a:lnTo>
                  <a:pt x="258" y="438"/>
                </a:lnTo>
                <a:lnTo>
                  <a:pt x="258" y="442"/>
                </a:lnTo>
                <a:lnTo>
                  <a:pt x="258" y="449"/>
                </a:lnTo>
                <a:lnTo>
                  <a:pt x="256" y="453"/>
                </a:lnTo>
                <a:lnTo>
                  <a:pt x="256" y="460"/>
                </a:lnTo>
                <a:lnTo>
                  <a:pt x="254" y="465"/>
                </a:lnTo>
                <a:lnTo>
                  <a:pt x="254" y="471"/>
                </a:lnTo>
                <a:lnTo>
                  <a:pt x="252" y="478"/>
                </a:lnTo>
                <a:lnTo>
                  <a:pt x="252" y="483"/>
                </a:lnTo>
                <a:lnTo>
                  <a:pt x="252" y="489"/>
                </a:lnTo>
                <a:lnTo>
                  <a:pt x="249" y="494"/>
                </a:lnTo>
                <a:lnTo>
                  <a:pt x="247" y="501"/>
                </a:lnTo>
                <a:lnTo>
                  <a:pt x="247" y="505"/>
                </a:lnTo>
                <a:lnTo>
                  <a:pt x="245" y="510"/>
                </a:lnTo>
                <a:lnTo>
                  <a:pt x="245" y="516"/>
                </a:lnTo>
                <a:lnTo>
                  <a:pt x="243" y="521"/>
                </a:lnTo>
                <a:lnTo>
                  <a:pt x="243" y="528"/>
                </a:lnTo>
                <a:lnTo>
                  <a:pt x="240" y="532"/>
                </a:lnTo>
                <a:lnTo>
                  <a:pt x="240" y="539"/>
                </a:lnTo>
                <a:lnTo>
                  <a:pt x="238" y="543"/>
                </a:lnTo>
                <a:lnTo>
                  <a:pt x="238" y="548"/>
                </a:lnTo>
                <a:lnTo>
                  <a:pt x="236" y="552"/>
                </a:lnTo>
                <a:lnTo>
                  <a:pt x="236" y="557"/>
                </a:lnTo>
                <a:lnTo>
                  <a:pt x="234" y="566"/>
                </a:lnTo>
                <a:lnTo>
                  <a:pt x="231" y="577"/>
                </a:lnTo>
                <a:lnTo>
                  <a:pt x="227" y="584"/>
                </a:lnTo>
                <a:lnTo>
                  <a:pt x="227" y="593"/>
                </a:lnTo>
                <a:lnTo>
                  <a:pt x="225" y="602"/>
                </a:lnTo>
                <a:lnTo>
                  <a:pt x="222" y="608"/>
                </a:lnTo>
                <a:lnTo>
                  <a:pt x="220" y="615"/>
                </a:lnTo>
                <a:lnTo>
                  <a:pt x="218" y="620"/>
                </a:lnTo>
                <a:lnTo>
                  <a:pt x="216" y="624"/>
                </a:lnTo>
                <a:lnTo>
                  <a:pt x="216" y="629"/>
                </a:lnTo>
                <a:lnTo>
                  <a:pt x="213" y="635"/>
                </a:lnTo>
                <a:lnTo>
                  <a:pt x="213" y="638"/>
                </a:lnTo>
                <a:lnTo>
                  <a:pt x="157" y="651"/>
                </a:lnTo>
                <a:lnTo>
                  <a:pt x="81" y="640"/>
                </a:lnTo>
                <a:lnTo>
                  <a:pt x="0" y="507"/>
                </a:lnTo>
                <a:lnTo>
                  <a:pt x="11" y="348"/>
                </a:lnTo>
                <a:lnTo>
                  <a:pt x="49" y="236"/>
                </a:lnTo>
                <a:lnTo>
                  <a:pt x="18" y="60"/>
                </a:lnTo>
                <a:lnTo>
                  <a:pt x="88" y="16"/>
                </a:lnTo>
                <a:lnTo>
                  <a:pt x="157" y="0"/>
                </a:lnTo>
                <a:lnTo>
                  <a:pt x="157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5" name="Freeform 22"/>
          <p:cNvSpPr/>
          <p:nvPr/>
        </p:nvSpPr>
        <p:spPr bwMode="auto">
          <a:xfrm>
            <a:off x="2868613" y="2160588"/>
            <a:ext cx="277812" cy="174625"/>
          </a:xfrm>
          <a:custGeom>
            <a:avLst/>
            <a:gdLst>
              <a:gd name="T0" fmla="*/ 33 w 175"/>
              <a:gd name="T1" fmla="*/ 56 h 110"/>
              <a:gd name="T2" fmla="*/ 0 w 175"/>
              <a:gd name="T3" fmla="*/ 77 h 110"/>
              <a:gd name="T4" fmla="*/ 2 w 175"/>
              <a:gd name="T5" fmla="*/ 83 h 110"/>
              <a:gd name="T6" fmla="*/ 11 w 175"/>
              <a:gd name="T7" fmla="*/ 94 h 110"/>
              <a:gd name="T8" fmla="*/ 24 w 175"/>
              <a:gd name="T9" fmla="*/ 106 h 110"/>
              <a:gd name="T10" fmla="*/ 38 w 175"/>
              <a:gd name="T11" fmla="*/ 110 h 110"/>
              <a:gd name="T12" fmla="*/ 51 w 175"/>
              <a:gd name="T13" fmla="*/ 110 h 110"/>
              <a:gd name="T14" fmla="*/ 65 w 175"/>
              <a:gd name="T15" fmla="*/ 108 h 110"/>
              <a:gd name="T16" fmla="*/ 83 w 175"/>
              <a:gd name="T17" fmla="*/ 108 h 110"/>
              <a:gd name="T18" fmla="*/ 98 w 175"/>
              <a:gd name="T19" fmla="*/ 103 h 110"/>
              <a:gd name="T20" fmla="*/ 114 w 175"/>
              <a:gd name="T21" fmla="*/ 101 h 110"/>
              <a:gd name="T22" fmla="*/ 128 w 175"/>
              <a:gd name="T23" fmla="*/ 97 h 110"/>
              <a:gd name="T24" fmla="*/ 139 w 175"/>
              <a:gd name="T25" fmla="*/ 92 h 110"/>
              <a:gd name="T26" fmla="*/ 150 w 175"/>
              <a:gd name="T27" fmla="*/ 85 h 110"/>
              <a:gd name="T28" fmla="*/ 159 w 175"/>
              <a:gd name="T29" fmla="*/ 72 h 110"/>
              <a:gd name="T30" fmla="*/ 168 w 175"/>
              <a:gd name="T31" fmla="*/ 61 h 110"/>
              <a:gd name="T32" fmla="*/ 172 w 175"/>
              <a:gd name="T33" fmla="*/ 54 h 110"/>
              <a:gd name="T34" fmla="*/ 172 w 175"/>
              <a:gd name="T35" fmla="*/ 54 h 110"/>
              <a:gd name="T36" fmla="*/ 164 w 175"/>
              <a:gd name="T37" fmla="*/ 54 h 110"/>
              <a:gd name="T38" fmla="*/ 152 w 175"/>
              <a:gd name="T39" fmla="*/ 59 h 110"/>
              <a:gd name="T40" fmla="*/ 137 w 175"/>
              <a:gd name="T41" fmla="*/ 63 h 110"/>
              <a:gd name="T42" fmla="*/ 119 w 175"/>
              <a:gd name="T43" fmla="*/ 65 h 110"/>
              <a:gd name="T44" fmla="*/ 101 w 175"/>
              <a:gd name="T45" fmla="*/ 68 h 110"/>
              <a:gd name="T46" fmla="*/ 85 w 175"/>
              <a:gd name="T47" fmla="*/ 70 h 110"/>
              <a:gd name="T48" fmla="*/ 74 w 175"/>
              <a:gd name="T49" fmla="*/ 68 h 110"/>
              <a:gd name="T50" fmla="*/ 67 w 175"/>
              <a:gd name="T51" fmla="*/ 61 h 110"/>
              <a:gd name="T52" fmla="*/ 67 w 175"/>
              <a:gd name="T53" fmla="*/ 47 h 110"/>
              <a:gd name="T54" fmla="*/ 67 w 175"/>
              <a:gd name="T55" fmla="*/ 36 h 110"/>
              <a:gd name="T56" fmla="*/ 69 w 175"/>
              <a:gd name="T57" fmla="*/ 25 h 110"/>
              <a:gd name="T58" fmla="*/ 71 w 175"/>
              <a:gd name="T59" fmla="*/ 16 h 110"/>
              <a:gd name="T60" fmla="*/ 71 w 175"/>
              <a:gd name="T61" fmla="*/ 2 h 110"/>
              <a:gd name="T62" fmla="*/ 67 w 175"/>
              <a:gd name="T63" fmla="*/ 0 h 110"/>
              <a:gd name="T64" fmla="*/ 60 w 175"/>
              <a:gd name="T65" fmla="*/ 0 h 110"/>
              <a:gd name="T66" fmla="*/ 47 w 175"/>
              <a:gd name="T67" fmla="*/ 7 h 110"/>
              <a:gd name="T68" fmla="*/ 44 w 175"/>
              <a:gd name="T69" fmla="*/ 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5" h="110">
                <a:moveTo>
                  <a:pt x="44" y="9"/>
                </a:moveTo>
                <a:lnTo>
                  <a:pt x="33" y="56"/>
                </a:lnTo>
                <a:lnTo>
                  <a:pt x="0" y="74"/>
                </a:lnTo>
                <a:lnTo>
                  <a:pt x="0" y="77"/>
                </a:lnTo>
                <a:lnTo>
                  <a:pt x="0" y="79"/>
                </a:lnTo>
                <a:lnTo>
                  <a:pt x="2" y="83"/>
                </a:lnTo>
                <a:lnTo>
                  <a:pt x="6" y="90"/>
                </a:lnTo>
                <a:lnTo>
                  <a:pt x="11" y="94"/>
                </a:lnTo>
                <a:lnTo>
                  <a:pt x="18" y="101"/>
                </a:lnTo>
                <a:lnTo>
                  <a:pt x="24" y="106"/>
                </a:lnTo>
                <a:lnTo>
                  <a:pt x="33" y="110"/>
                </a:lnTo>
                <a:lnTo>
                  <a:pt x="38" y="110"/>
                </a:lnTo>
                <a:lnTo>
                  <a:pt x="42" y="110"/>
                </a:lnTo>
                <a:lnTo>
                  <a:pt x="51" y="110"/>
                </a:lnTo>
                <a:lnTo>
                  <a:pt x="58" y="110"/>
                </a:lnTo>
                <a:lnTo>
                  <a:pt x="65" y="108"/>
                </a:lnTo>
                <a:lnTo>
                  <a:pt x="74" y="108"/>
                </a:lnTo>
                <a:lnTo>
                  <a:pt x="83" y="108"/>
                </a:lnTo>
                <a:lnTo>
                  <a:pt x="92" y="106"/>
                </a:lnTo>
                <a:lnTo>
                  <a:pt x="98" y="103"/>
                </a:lnTo>
                <a:lnTo>
                  <a:pt x="107" y="103"/>
                </a:lnTo>
                <a:lnTo>
                  <a:pt x="114" y="101"/>
                </a:lnTo>
                <a:lnTo>
                  <a:pt x="123" y="99"/>
                </a:lnTo>
                <a:lnTo>
                  <a:pt x="128" y="97"/>
                </a:lnTo>
                <a:lnTo>
                  <a:pt x="134" y="94"/>
                </a:lnTo>
                <a:lnTo>
                  <a:pt x="139" y="92"/>
                </a:lnTo>
                <a:lnTo>
                  <a:pt x="143" y="92"/>
                </a:lnTo>
                <a:lnTo>
                  <a:pt x="150" y="85"/>
                </a:lnTo>
                <a:lnTo>
                  <a:pt x="155" y="79"/>
                </a:lnTo>
                <a:lnTo>
                  <a:pt x="159" y="72"/>
                </a:lnTo>
                <a:lnTo>
                  <a:pt x="166" y="68"/>
                </a:lnTo>
                <a:lnTo>
                  <a:pt x="168" y="61"/>
                </a:lnTo>
                <a:lnTo>
                  <a:pt x="170" y="56"/>
                </a:lnTo>
                <a:lnTo>
                  <a:pt x="172" y="54"/>
                </a:lnTo>
                <a:lnTo>
                  <a:pt x="175" y="54"/>
                </a:lnTo>
                <a:lnTo>
                  <a:pt x="172" y="54"/>
                </a:lnTo>
                <a:lnTo>
                  <a:pt x="170" y="54"/>
                </a:lnTo>
                <a:lnTo>
                  <a:pt x="164" y="54"/>
                </a:lnTo>
                <a:lnTo>
                  <a:pt x="159" y="56"/>
                </a:lnTo>
                <a:lnTo>
                  <a:pt x="152" y="59"/>
                </a:lnTo>
                <a:lnTo>
                  <a:pt x="143" y="61"/>
                </a:lnTo>
                <a:lnTo>
                  <a:pt x="137" y="63"/>
                </a:lnTo>
                <a:lnTo>
                  <a:pt x="128" y="65"/>
                </a:lnTo>
                <a:lnTo>
                  <a:pt x="119" y="65"/>
                </a:lnTo>
                <a:lnTo>
                  <a:pt x="110" y="68"/>
                </a:lnTo>
                <a:lnTo>
                  <a:pt x="101" y="68"/>
                </a:lnTo>
                <a:lnTo>
                  <a:pt x="92" y="70"/>
                </a:lnTo>
                <a:lnTo>
                  <a:pt x="85" y="70"/>
                </a:lnTo>
                <a:lnTo>
                  <a:pt x="80" y="70"/>
                </a:lnTo>
                <a:lnTo>
                  <a:pt x="74" y="68"/>
                </a:lnTo>
                <a:lnTo>
                  <a:pt x="71" y="68"/>
                </a:lnTo>
                <a:lnTo>
                  <a:pt x="67" y="61"/>
                </a:lnTo>
                <a:lnTo>
                  <a:pt x="67" y="54"/>
                </a:lnTo>
                <a:lnTo>
                  <a:pt x="67" y="47"/>
                </a:lnTo>
                <a:lnTo>
                  <a:pt x="67" y="43"/>
                </a:lnTo>
                <a:lnTo>
                  <a:pt x="67" y="36"/>
                </a:lnTo>
                <a:lnTo>
                  <a:pt x="69" y="32"/>
                </a:lnTo>
                <a:lnTo>
                  <a:pt x="69" y="25"/>
                </a:lnTo>
                <a:lnTo>
                  <a:pt x="71" y="20"/>
                </a:lnTo>
                <a:lnTo>
                  <a:pt x="71" y="16"/>
                </a:lnTo>
                <a:lnTo>
                  <a:pt x="71" y="11"/>
                </a:lnTo>
                <a:lnTo>
                  <a:pt x="71" y="2"/>
                </a:lnTo>
                <a:lnTo>
                  <a:pt x="71" y="0"/>
                </a:lnTo>
                <a:lnTo>
                  <a:pt x="67" y="0"/>
                </a:lnTo>
                <a:lnTo>
                  <a:pt x="62" y="0"/>
                </a:lnTo>
                <a:lnTo>
                  <a:pt x="60" y="0"/>
                </a:lnTo>
                <a:lnTo>
                  <a:pt x="56" y="2"/>
                </a:lnTo>
                <a:lnTo>
                  <a:pt x="47" y="7"/>
                </a:lnTo>
                <a:lnTo>
                  <a:pt x="44" y="9"/>
                </a:lnTo>
                <a:lnTo>
                  <a:pt x="44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6" name="Freeform 23"/>
          <p:cNvSpPr/>
          <p:nvPr/>
        </p:nvSpPr>
        <p:spPr bwMode="auto">
          <a:xfrm>
            <a:off x="2551113" y="2306638"/>
            <a:ext cx="804862" cy="334962"/>
          </a:xfrm>
          <a:custGeom>
            <a:avLst/>
            <a:gdLst>
              <a:gd name="T0" fmla="*/ 58 w 507"/>
              <a:gd name="T1" fmla="*/ 7 h 211"/>
              <a:gd name="T2" fmla="*/ 31 w 507"/>
              <a:gd name="T3" fmla="*/ 36 h 211"/>
              <a:gd name="T4" fmla="*/ 18 w 507"/>
              <a:gd name="T5" fmla="*/ 54 h 211"/>
              <a:gd name="T6" fmla="*/ 6 w 507"/>
              <a:gd name="T7" fmla="*/ 77 h 211"/>
              <a:gd name="T8" fmla="*/ 0 w 507"/>
              <a:gd name="T9" fmla="*/ 99 h 211"/>
              <a:gd name="T10" fmla="*/ 15 w 507"/>
              <a:gd name="T11" fmla="*/ 130 h 211"/>
              <a:gd name="T12" fmla="*/ 42 w 507"/>
              <a:gd name="T13" fmla="*/ 146 h 211"/>
              <a:gd name="T14" fmla="*/ 72 w 507"/>
              <a:gd name="T15" fmla="*/ 153 h 211"/>
              <a:gd name="T16" fmla="*/ 96 w 507"/>
              <a:gd name="T17" fmla="*/ 153 h 211"/>
              <a:gd name="T18" fmla="*/ 110 w 507"/>
              <a:gd name="T19" fmla="*/ 160 h 211"/>
              <a:gd name="T20" fmla="*/ 123 w 507"/>
              <a:gd name="T21" fmla="*/ 182 h 211"/>
              <a:gd name="T22" fmla="*/ 141 w 507"/>
              <a:gd name="T23" fmla="*/ 196 h 211"/>
              <a:gd name="T24" fmla="*/ 164 w 507"/>
              <a:gd name="T25" fmla="*/ 205 h 211"/>
              <a:gd name="T26" fmla="*/ 188 w 507"/>
              <a:gd name="T27" fmla="*/ 209 h 211"/>
              <a:gd name="T28" fmla="*/ 215 w 507"/>
              <a:gd name="T29" fmla="*/ 211 h 211"/>
              <a:gd name="T30" fmla="*/ 247 w 507"/>
              <a:gd name="T31" fmla="*/ 207 h 211"/>
              <a:gd name="T32" fmla="*/ 269 w 507"/>
              <a:gd name="T33" fmla="*/ 202 h 211"/>
              <a:gd name="T34" fmla="*/ 294 w 507"/>
              <a:gd name="T35" fmla="*/ 193 h 211"/>
              <a:gd name="T36" fmla="*/ 321 w 507"/>
              <a:gd name="T37" fmla="*/ 184 h 211"/>
              <a:gd name="T38" fmla="*/ 350 w 507"/>
              <a:gd name="T39" fmla="*/ 169 h 211"/>
              <a:gd name="T40" fmla="*/ 375 w 507"/>
              <a:gd name="T41" fmla="*/ 151 h 211"/>
              <a:gd name="T42" fmla="*/ 399 w 507"/>
              <a:gd name="T43" fmla="*/ 130 h 211"/>
              <a:gd name="T44" fmla="*/ 420 w 507"/>
              <a:gd name="T45" fmla="*/ 110 h 211"/>
              <a:gd name="T46" fmla="*/ 440 w 507"/>
              <a:gd name="T47" fmla="*/ 88 h 211"/>
              <a:gd name="T48" fmla="*/ 456 w 507"/>
              <a:gd name="T49" fmla="*/ 70 h 211"/>
              <a:gd name="T50" fmla="*/ 467 w 507"/>
              <a:gd name="T51" fmla="*/ 74 h 211"/>
              <a:gd name="T52" fmla="*/ 492 w 507"/>
              <a:gd name="T53" fmla="*/ 79 h 211"/>
              <a:gd name="T54" fmla="*/ 503 w 507"/>
              <a:gd name="T55" fmla="*/ 61 h 211"/>
              <a:gd name="T56" fmla="*/ 507 w 507"/>
              <a:gd name="T57" fmla="*/ 38 h 211"/>
              <a:gd name="T58" fmla="*/ 489 w 507"/>
              <a:gd name="T59" fmla="*/ 25 h 211"/>
              <a:gd name="T60" fmla="*/ 462 w 507"/>
              <a:gd name="T61" fmla="*/ 16 h 211"/>
              <a:gd name="T62" fmla="*/ 431 w 507"/>
              <a:gd name="T63" fmla="*/ 11 h 211"/>
              <a:gd name="T64" fmla="*/ 406 w 507"/>
              <a:gd name="T65" fmla="*/ 14 h 211"/>
              <a:gd name="T66" fmla="*/ 393 w 507"/>
              <a:gd name="T67" fmla="*/ 32 h 211"/>
              <a:gd name="T68" fmla="*/ 393 w 507"/>
              <a:gd name="T69" fmla="*/ 52 h 211"/>
              <a:gd name="T70" fmla="*/ 406 w 507"/>
              <a:gd name="T71" fmla="*/ 72 h 211"/>
              <a:gd name="T72" fmla="*/ 390 w 507"/>
              <a:gd name="T73" fmla="*/ 92 h 211"/>
              <a:gd name="T74" fmla="*/ 364 w 507"/>
              <a:gd name="T75" fmla="*/ 119 h 211"/>
              <a:gd name="T76" fmla="*/ 330 w 507"/>
              <a:gd name="T77" fmla="*/ 148 h 211"/>
              <a:gd name="T78" fmla="*/ 307 w 507"/>
              <a:gd name="T79" fmla="*/ 160 h 211"/>
              <a:gd name="T80" fmla="*/ 287 w 507"/>
              <a:gd name="T81" fmla="*/ 171 h 211"/>
              <a:gd name="T82" fmla="*/ 262 w 507"/>
              <a:gd name="T83" fmla="*/ 178 h 211"/>
              <a:gd name="T84" fmla="*/ 240 w 507"/>
              <a:gd name="T85" fmla="*/ 182 h 211"/>
              <a:gd name="T86" fmla="*/ 215 w 507"/>
              <a:gd name="T87" fmla="*/ 182 h 211"/>
              <a:gd name="T88" fmla="*/ 188 w 507"/>
              <a:gd name="T89" fmla="*/ 178 h 211"/>
              <a:gd name="T90" fmla="*/ 164 w 507"/>
              <a:gd name="T91" fmla="*/ 169 h 211"/>
              <a:gd name="T92" fmla="*/ 137 w 507"/>
              <a:gd name="T93" fmla="*/ 153 h 211"/>
              <a:gd name="T94" fmla="*/ 161 w 507"/>
              <a:gd name="T95" fmla="*/ 139 h 211"/>
              <a:gd name="T96" fmla="*/ 186 w 507"/>
              <a:gd name="T97" fmla="*/ 119 h 211"/>
              <a:gd name="T98" fmla="*/ 168 w 507"/>
              <a:gd name="T99" fmla="*/ 108 h 211"/>
              <a:gd name="T100" fmla="*/ 146 w 507"/>
              <a:gd name="T101" fmla="*/ 113 h 211"/>
              <a:gd name="T102" fmla="*/ 128 w 507"/>
              <a:gd name="T103" fmla="*/ 117 h 211"/>
              <a:gd name="T104" fmla="*/ 107 w 507"/>
              <a:gd name="T105" fmla="*/ 122 h 211"/>
              <a:gd name="T106" fmla="*/ 83 w 507"/>
              <a:gd name="T107" fmla="*/ 126 h 211"/>
              <a:gd name="T108" fmla="*/ 60 w 507"/>
              <a:gd name="T109" fmla="*/ 126 h 211"/>
              <a:gd name="T110" fmla="*/ 42 w 507"/>
              <a:gd name="T111" fmla="*/ 124 h 211"/>
              <a:gd name="T112" fmla="*/ 27 w 507"/>
              <a:gd name="T113" fmla="*/ 99 h 211"/>
              <a:gd name="T114" fmla="*/ 31 w 507"/>
              <a:gd name="T115" fmla="*/ 81 h 211"/>
              <a:gd name="T116" fmla="*/ 54 w 507"/>
              <a:gd name="T117" fmla="*/ 52 h 211"/>
              <a:gd name="T118" fmla="*/ 78 w 507"/>
              <a:gd name="T119" fmla="*/ 32 h 211"/>
              <a:gd name="T120" fmla="*/ 99 w 507"/>
              <a:gd name="T121" fmla="*/ 16 h 211"/>
              <a:gd name="T122" fmla="*/ 72 w 507"/>
              <a:gd name="T123" fmla="*/ 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07" h="211">
                <a:moveTo>
                  <a:pt x="72" y="0"/>
                </a:moveTo>
                <a:lnTo>
                  <a:pt x="67" y="0"/>
                </a:lnTo>
                <a:lnTo>
                  <a:pt x="63" y="2"/>
                </a:lnTo>
                <a:lnTo>
                  <a:pt x="58" y="7"/>
                </a:lnTo>
                <a:lnTo>
                  <a:pt x="51" y="16"/>
                </a:lnTo>
                <a:lnTo>
                  <a:pt x="42" y="23"/>
                </a:lnTo>
                <a:lnTo>
                  <a:pt x="36" y="32"/>
                </a:lnTo>
                <a:lnTo>
                  <a:pt x="31" y="36"/>
                </a:lnTo>
                <a:lnTo>
                  <a:pt x="29" y="38"/>
                </a:lnTo>
                <a:lnTo>
                  <a:pt x="24" y="45"/>
                </a:lnTo>
                <a:lnTo>
                  <a:pt x="22" y="50"/>
                </a:lnTo>
                <a:lnTo>
                  <a:pt x="18" y="54"/>
                </a:lnTo>
                <a:lnTo>
                  <a:pt x="15" y="59"/>
                </a:lnTo>
                <a:lnTo>
                  <a:pt x="11" y="65"/>
                </a:lnTo>
                <a:lnTo>
                  <a:pt x="9" y="70"/>
                </a:lnTo>
                <a:lnTo>
                  <a:pt x="6" y="77"/>
                </a:lnTo>
                <a:lnTo>
                  <a:pt x="4" y="81"/>
                </a:lnTo>
                <a:lnTo>
                  <a:pt x="2" y="86"/>
                </a:lnTo>
                <a:lnTo>
                  <a:pt x="2" y="92"/>
                </a:lnTo>
                <a:lnTo>
                  <a:pt x="0" y="99"/>
                </a:lnTo>
                <a:lnTo>
                  <a:pt x="0" y="110"/>
                </a:lnTo>
                <a:lnTo>
                  <a:pt x="2" y="117"/>
                </a:lnTo>
                <a:lnTo>
                  <a:pt x="9" y="126"/>
                </a:lnTo>
                <a:lnTo>
                  <a:pt x="15" y="130"/>
                </a:lnTo>
                <a:lnTo>
                  <a:pt x="22" y="137"/>
                </a:lnTo>
                <a:lnTo>
                  <a:pt x="29" y="139"/>
                </a:lnTo>
                <a:lnTo>
                  <a:pt x="36" y="144"/>
                </a:lnTo>
                <a:lnTo>
                  <a:pt x="42" y="146"/>
                </a:lnTo>
                <a:lnTo>
                  <a:pt x="51" y="148"/>
                </a:lnTo>
                <a:lnTo>
                  <a:pt x="58" y="151"/>
                </a:lnTo>
                <a:lnTo>
                  <a:pt x="67" y="153"/>
                </a:lnTo>
                <a:lnTo>
                  <a:pt x="72" y="153"/>
                </a:lnTo>
                <a:lnTo>
                  <a:pt x="78" y="153"/>
                </a:lnTo>
                <a:lnTo>
                  <a:pt x="83" y="153"/>
                </a:lnTo>
                <a:lnTo>
                  <a:pt x="87" y="153"/>
                </a:lnTo>
                <a:lnTo>
                  <a:pt x="96" y="153"/>
                </a:lnTo>
                <a:lnTo>
                  <a:pt x="99" y="153"/>
                </a:lnTo>
                <a:lnTo>
                  <a:pt x="103" y="155"/>
                </a:lnTo>
                <a:lnTo>
                  <a:pt x="107" y="157"/>
                </a:lnTo>
                <a:lnTo>
                  <a:pt x="110" y="160"/>
                </a:lnTo>
                <a:lnTo>
                  <a:pt x="114" y="164"/>
                </a:lnTo>
                <a:lnTo>
                  <a:pt x="119" y="171"/>
                </a:lnTo>
                <a:lnTo>
                  <a:pt x="123" y="180"/>
                </a:lnTo>
                <a:lnTo>
                  <a:pt x="123" y="182"/>
                </a:lnTo>
                <a:lnTo>
                  <a:pt x="128" y="187"/>
                </a:lnTo>
                <a:lnTo>
                  <a:pt x="132" y="189"/>
                </a:lnTo>
                <a:lnTo>
                  <a:pt x="137" y="193"/>
                </a:lnTo>
                <a:lnTo>
                  <a:pt x="141" y="196"/>
                </a:lnTo>
                <a:lnTo>
                  <a:pt x="150" y="200"/>
                </a:lnTo>
                <a:lnTo>
                  <a:pt x="155" y="200"/>
                </a:lnTo>
                <a:lnTo>
                  <a:pt x="159" y="202"/>
                </a:lnTo>
                <a:lnTo>
                  <a:pt x="164" y="205"/>
                </a:lnTo>
                <a:lnTo>
                  <a:pt x="170" y="205"/>
                </a:lnTo>
                <a:lnTo>
                  <a:pt x="175" y="207"/>
                </a:lnTo>
                <a:lnTo>
                  <a:pt x="182" y="207"/>
                </a:lnTo>
                <a:lnTo>
                  <a:pt x="188" y="209"/>
                </a:lnTo>
                <a:lnTo>
                  <a:pt x="195" y="209"/>
                </a:lnTo>
                <a:lnTo>
                  <a:pt x="202" y="209"/>
                </a:lnTo>
                <a:lnTo>
                  <a:pt x="209" y="211"/>
                </a:lnTo>
                <a:lnTo>
                  <a:pt x="215" y="211"/>
                </a:lnTo>
                <a:lnTo>
                  <a:pt x="224" y="211"/>
                </a:lnTo>
                <a:lnTo>
                  <a:pt x="233" y="209"/>
                </a:lnTo>
                <a:lnTo>
                  <a:pt x="242" y="209"/>
                </a:lnTo>
                <a:lnTo>
                  <a:pt x="247" y="207"/>
                </a:lnTo>
                <a:lnTo>
                  <a:pt x="251" y="205"/>
                </a:lnTo>
                <a:lnTo>
                  <a:pt x="258" y="205"/>
                </a:lnTo>
                <a:lnTo>
                  <a:pt x="262" y="205"/>
                </a:lnTo>
                <a:lnTo>
                  <a:pt x="269" y="202"/>
                </a:lnTo>
                <a:lnTo>
                  <a:pt x="274" y="200"/>
                </a:lnTo>
                <a:lnTo>
                  <a:pt x="280" y="198"/>
                </a:lnTo>
                <a:lnTo>
                  <a:pt x="287" y="198"/>
                </a:lnTo>
                <a:lnTo>
                  <a:pt x="294" y="193"/>
                </a:lnTo>
                <a:lnTo>
                  <a:pt x="301" y="191"/>
                </a:lnTo>
                <a:lnTo>
                  <a:pt x="307" y="189"/>
                </a:lnTo>
                <a:lnTo>
                  <a:pt x="316" y="187"/>
                </a:lnTo>
                <a:lnTo>
                  <a:pt x="321" y="184"/>
                </a:lnTo>
                <a:lnTo>
                  <a:pt x="330" y="180"/>
                </a:lnTo>
                <a:lnTo>
                  <a:pt x="337" y="175"/>
                </a:lnTo>
                <a:lnTo>
                  <a:pt x="343" y="173"/>
                </a:lnTo>
                <a:lnTo>
                  <a:pt x="350" y="169"/>
                </a:lnTo>
                <a:lnTo>
                  <a:pt x="357" y="164"/>
                </a:lnTo>
                <a:lnTo>
                  <a:pt x="364" y="160"/>
                </a:lnTo>
                <a:lnTo>
                  <a:pt x="370" y="155"/>
                </a:lnTo>
                <a:lnTo>
                  <a:pt x="375" y="151"/>
                </a:lnTo>
                <a:lnTo>
                  <a:pt x="381" y="144"/>
                </a:lnTo>
                <a:lnTo>
                  <a:pt x="386" y="139"/>
                </a:lnTo>
                <a:lnTo>
                  <a:pt x="393" y="135"/>
                </a:lnTo>
                <a:lnTo>
                  <a:pt x="399" y="130"/>
                </a:lnTo>
                <a:lnTo>
                  <a:pt x="404" y="126"/>
                </a:lnTo>
                <a:lnTo>
                  <a:pt x="408" y="119"/>
                </a:lnTo>
                <a:lnTo>
                  <a:pt x="415" y="117"/>
                </a:lnTo>
                <a:lnTo>
                  <a:pt x="420" y="110"/>
                </a:lnTo>
                <a:lnTo>
                  <a:pt x="424" y="106"/>
                </a:lnTo>
                <a:lnTo>
                  <a:pt x="426" y="101"/>
                </a:lnTo>
                <a:lnTo>
                  <a:pt x="431" y="97"/>
                </a:lnTo>
                <a:lnTo>
                  <a:pt x="440" y="88"/>
                </a:lnTo>
                <a:lnTo>
                  <a:pt x="444" y="83"/>
                </a:lnTo>
                <a:lnTo>
                  <a:pt x="449" y="77"/>
                </a:lnTo>
                <a:lnTo>
                  <a:pt x="453" y="72"/>
                </a:lnTo>
                <a:lnTo>
                  <a:pt x="456" y="70"/>
                </a:lnTo>
                <a:lnTo>
                  <a:pt x="456" y="70"/>
                </a:lnTo>
                <a:lnTo>
                  <a:pt x="458" y="70"/>
                </a:lnTo>
                <a:lnTo>
                  <a:pt x="462" y="72"/>
                </a:lnTo>
                <a:lnTo>
                  <a:pt x="467" y="74"/>
                </a:lnTo>
                <a:lnTo>
                  <a:pt x="474" y="79"/>
                </a:lnTo>
                <a:lnTo>
                  <a:pt x="480" y="79"/>
                </a:lnTo>
                <a:lnTo>
                  <a:pt x="487" y="81"/>
                </a:lnTo>
                <a:lnTo>
                  <a:pt x="492" y="79"/>
                </a:lnTo>
                <a:lnTo>
                  <a:pt x="496" y="77"/>
                </a:lnTo>
                <a:lnTo>
                  <a:pt x="498" y="72"/>
                </a:lnTo>
                <a:lnTo>
                  <a:pt x="500" y="65"/>
                </a:lnTo>
                <a:lnTo>
                  <a:pt x="503" y="61"/>
                </a:lnTo>
                <a:lnTo>
                  <a:pt x="507" y="56"/>
                </a:lnTo>
                <a:lnTo>
                  <a:pt x="507" y="50"/>
                </a:lnTo>
                <a:lnTo>
                  <a:pt x="507" y="45"/>
                </a:lnTo>
                <a:lnTo>
                  <a:pt x="507" y="38"/>
                </a:lnTo>
                <a:lnTo>
                  <a:pt x="503" y="34"/>
                </a:lnTo>
                <a:lnTo>
                  <a:pt x="498" y="32"/>
                </a:lnTo>
                <a:lnTo>
                  <a:pt x="496" y="27"/>
                </a:lnTo>
                <a:lnTo>
                  <a:pt x="489" y="25"/>
                </a:lnTo>
                <a:lnTo>
                  <a:pt x="483" y="23"/>
                </a:lnTo>
                <a:lnTo>
                  <a:pt x="476" y="20"/>
                </a:lnTo>
                <a:lnTo>
                  <a:pt x="469" y="18"/>
                </a:lnTo>
                <a:lnTo>
                  <a:pt x="462" y="16"/>
                </a:lnTo>
                <a:lnTo>
                  <a:pt x="456" y="14"/>
                </a:lnTo>
                <a:lnTo>
                  <a:pt x="447" y="11"/>
                </a:lnTo>
                <a:lnTo>
                  <a:pt x="438" y="11"/>
                </a:lnTo>
                <a:lnTo>
                  <a:pt x="431" y="11"/>
                </a:lnTo>
                <a:lnTo>
                  <a:pt x="424" y="11"/>
                </a:lnTo>
                <a:lnTo>
                  <a:pt x="417" y="11"/>
                </a:lnTo>
                <a:lnTo>
                  <a:pt x="411" y="11"/>
                </a:lnTo>
                <a:lnTo>
                  <a:pt x="406" y="14"/>
                </a:lnTo>
                <a:lnTo>
                  <a:pt x="404" y="16"/>
                </a:lnTo>
                <a:lnTo>
                  <a:pt x="399" y="20"/>
                </a:lnTo>
                <a:lnTo>
                  <a:pt x="395" y="27"/>
                </a:lnTo>
                <a:lnTo>
                  <a:pt x="393" y="32"/>
                </a:lnTo>
                <a:lnTo>
                  <a:pt x="393" y="38"/>
                </a:lnTo>
                <a:lnTo>
                  <a:pt x="393" y="43"/>
                </a:lnTo>
                <a:lnTo>
                  <a:pt x="393" y="47"/>
                </a:lnTo>
                <a:lnTo>
                  <a:pt x="393" y="52"/>
                </a:lnTo>
                <a:lnTo>
                  <a:pt x="393" y="52"/>
                </a:lnTo>
                <a:lnTo>
                  <a:pt x="415" y="65"/>
                </a:lnTo>
                <a:lnTo>
                  <a:pt x="411" y="68"/>
                </a:lnTo>
                <a:lnTo>
                  <a:pt x="406" y="72"/>
                </a:lnTo>
                <a:lnTo>
                  <a:pt x="404" y="77"/>
                </a:lnTo>
                <a:lnTo>
                  <a:pt x="399" y="81"/>
                </a:lnTo>
                <a:lnTo>
                  <a:pt x="395" y="86"/>
                </a:lnTo>
                <a:lnTo>
                  <a:pt x="390" y="92"/>
                </a:lnTo>
                <a:lnTo>
                  <a:pt x="384" y="99"/>
                </a:lnTo>
                <a:lnTo>
                  <a:pt x="377" y="106"/>
                </a:lnTo>
                <a:lnTo>
                  <a:pt x="370" y="113"/>
                </a:lnTo>
                <a:lnTo>
                  <a:pt x="364" y="119"/>
                </a:lnTo>
                <a:lnTo>
                  <a:pt x="355" y="126"/>
                </a:lnTo>
                <a:lnTo>
                  <a:pt x="348" y="133"/>
                </a:lnTo>
                <a:lnTo>
                  <a:pt x="339" y="139"/>
                </a:lnTo>
                <a:lnTo>
                  <a:pt x="330" y="148"/>
                </a:lnTo>
                <a:lnTo>
                  <a:pt x="323" y="151"/>
                </a:lnTo>
                <a:lnTo>
                  <a:pt x="319" y="153"/>
                </a:lnTo>
                <a:lnTo>
                  <a:pt x="314" y="157"/>
                </a:lnTo>
                <a:lnTo>
                  <a:pt x="307" y="160"/>
                </a:lnTo>
                <a:lnTo>
                  <a:pt x="303" y="162"/>
                </a:lnTo>
                <a:lnTo>
                  <a:pt x="298" y="164"/>
                </a:lnTo>
                <a:lnTo>
                  <a:pt x="292" y="169"/>
                </a:lnTo>
                <a:lnTo>
                  <a:pt x="287" y="171"/>
                </a:lnTo>
                <a:lnTo>
                  <a:pt x="280" y="173"/>
                </a:lnTo>
                <a:lnTo>
                  <a:pt x="276" y="173"/>
                </a:lnTo>
                <a:lnTo>
                  <a:pt x="269" y="175"/>
                </a:lnTo>
                <a:lnTo>
                  <a:pt x="262" y="178"/>
                </a:lnTo>
                <a:lnTo>
                  <a:pt x="258" y="178"/>
                </a:lnTo>
                <a:lnTo>
                  <a:pt x="251" y="180"/>
                </a:lnTo>
                <a:lnTo>
                  <a:pt x="244" y="180"/>
                </a:lnTo>
                <a:lnTo>
                  <a:pt x="240" y="182"/>
                </a:lnTo>
                <a:lnTo>
                  <a:pt x="233" y="182"/>
                </a:lnTo>
                <a:lnTo>
                  <a:pt x="227" y="182"/>
                </a:lnTo>
                <a:lnTo>
                  <a:pt x="220" y="182"/>
                </a:lnTo>
                <a:lnTo>
                  <a:pt x="215" y="182"/>
                </a:lnTo>
                <a:lnTo>
                  <a:pt x="206" y="180"/>
                </a:lnTo>
                <a:lnTo>
                  <a:pt x="202" y="180"/>
                </a:lnTo>
                <a:lnTo>
                  <a:pt x="195" y="178"/>
                </a:lnTo>
                <a:lnTo>
                  <a:pt x="188" y="178"/>
                </a:lnTo>
                <a:lnTo>
                  <a:pt x="182" y="175"/>
                </a:lnTo>
                <a:lnTo>
                  <a:pt x="175" y="173"/>
                </a:lnTo>
                <a:lnTo>
                  <a:pt x="168" y="171"/>
                </a:lnTo>
                <a:lnTo>
                  <a:pt x="164" y="169"/>
                </a:lnTo>
                <a:lnTo>
                  <a:pt x="155" y="164"/>
                </a:lnTo>
                <a:lnTo>
                  <a:pt x="150" y="160"/>
                </a:lnTo>
                <a:lnTo>
                  <a:pt x="143" y="155"/>
                </a:lnTo>
                <a:lnTo>
                  <a:pt x="137" y="153"/>
                </a:lnTo>
                <a:lnTo>
                  <a:pt x="139" y="151"/>
                </a:lnTo>
                <a:lnTo>
                  <a:pt x="143" y="148"/>
                </a:lnTo>
                <a:lnTo>
                  <a:pt x="152" y="144"/>
                </a:lnTo>
                <a:lnTo>
                  <a:pt x="161" y="139"/>
                </a:lnTo>
                <a:lnTo>
                  <a:pt x="170" y="133"/>
                </a:lnTo>
                <a:lnTo>
                  <a:pt x="179" y="128"/>
                </a:lnTo>
                <a:lnTo>
                  <a:pt x="184" y="124"/>
                </a:lnTo>
                <a:lnTo>
                  <a:pt x="186" y="119"/>
                </a:lnTo>
                <a:lnTo>
                  <a:pt x="184" y="110"/>
                </a:lnTo>
                <a:lnTo>
                  <a:pt x="177" y="108"/>
                </a:lnTo>
                <a:lnTo>
                  <a:pt x="173" y="106"/>
                </a:lnTo>
                <a:lnTo>
                  <a:pt x="168" y="108"/>
                </a:lnTo>
                <a:lnTo>
                  <a:pt x="164" y="108"/>
                </a:lnTo>
                <a:lnTo>
                  <a:pt x="159" y="110"/>
                </a:lnTo>
                <a:lnTo>
                  <a:pt x="152" y="110"/>
                </a:lnTo>
                <a:lnTo>
                  <a:pt x="146" y="113"/>
                </a:lnTo>
                <a:lnTo>
                  <a:pt x="141" y="113"/>
                </a:lnTo>
                <a:lnTo>
                  <a:pt x="139" y="115"/>
                </a:lnTo>
                <a:lnTo>
                  <a:pt x="132" y="117"/>
                </a:lnTo>
                <a:lnTo>
                  <a:pt x="128" y="117"/>
                </a:lnTo>
                <a:lnTo>
                  <a:pt x="123" y="119"/>
                </a:lnTo>
                <a:lnTo>
                  <a:pt x="116" y="119"/>
                </a:lnTo>
                <a:lnTo>
                  <a:pt x="112" y="119"/>
                </a:lnTo>
                <a:lnTo>
                  <a:pt x="107" y="122"/>
                </a:lnTo>
                <a:lnTo>
                  <a:pt x="101" y="124"/>
                </a:lnTo>
                <a:lnTo>
                  <a:pt x="94" y="124"/>
                </a:lnTo>
                <a:lnTo>
                  <a:pt x="90" y="124"/>
                </a:lnTo>
                <a:lnTo>
                  <a:pt x="83" y="126"/>
                </a:lnTo>
                <a:lnTo>
                  <a:pt x="78" y="126"/>
                </a:lnTo>
                <a:lnTo>
                  <a:pt x="72" y="126"/>
                </a:lnTo>
                <a:lnTo>
                  <a:pt x="67" y="126"/>
                </a:lnTo>
                <a:lnTo>
                  <a:pt x="60" y="126"/>
                </a:lnTo>
                <a:lnTo>
                  <a:pt x="56" y="126"/>
                </a:lnTo>
                <a:lnTo>
                  <a:pt x="51" y="126"/>
                </a:lnTo>
                <a:lnTo>
                  <a:pt x="47" y="124"/>
                </a:lnTo>
                <a:lnTo>
                  <a:pt x="42" y="124"/>
                </a:lnTo>
                <a:lnTo>
                  <a:pt x="36" y="119"/>
                </a:lnTo>
                <a:lnTo>
                  <a:pt x="31" y="115"/>
                </a:lnTo>
                <a:lnTo>
                  <a:pt x="27" y="108"/>
                </a:lnTo>
                <a:lnTo>
                  <a:pt x="27" y="99"/>
                </a:lnTo>
                <a:lnTo>
                  <a:pt x="27" y="95"/>
                </a:lnTo>
                <a:lnTo>
                  <a:pt x="29" y="90"/>
                </a:lnTo>
                <a:lnTo>
                  <a:pt x="31" y="86"/>
                </a:lnTo>
                <a:lnTo>
                  <a:pt x="31" y="81"/>
                </a:lnTo>
                <a:lnTo>
                  <a:pt x="36" y="72"/>
                </a:lnTo>
                <a:lnTo>
                  <a:pt x="42" y="65"/>
                </a:lnTo>
                <a:lnTo>
                  <a:pt x="47" y="59"/>
                </a:lnTo>
                <a:lnTo>
                  <a:pt x="54" y="52"/>
                </a:lnTo>
                <a:lnTo>
                  <a:pt x="60" y="47"/>
                </a:lnTo>
                <a:lnTo>
                  <a:pt x="67" y="43"/>
                </a:lnTo>
                <a:lnTo>
                  <a:pt x="72" y="36"/>
                </a:lnTo>
                <a:lnTo>
                  <a:pt x="78" y="32"/>
                </a:lnTo>
                <a:lnTo>
                  <a:pt x="83" y="27"/>
                </a:lnTo>
                <a:lnTo>
                  <a:pt x="90" y="25"/>
                </a:lnTo>
                <a:lnTo>
                  <a:pt x="96" y="18"/>
                </a:lnTo>
                <a:lnTo>
                  <a:pt x="99" y="16"/>
                </a:lnTo>
                <a:lnTo>
                  <a:pt x="92" y="7"/>
                </a:lnTo>
                <a:lnTo>
                  <a:pt x="83" y="2"/>
                </a:lnTo>
                <a:lnTo>
                  <a:pt x="76" y="0"/>
                </a:lnTo>
                <a:lnTo>
                  <a:pt x="72" y="0"/>
                </a:lnTo>
                <a:lnTo>
                  <a:pt x="7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7" name="Freeform 24"/>
          <p:cNvSpPr/>
          <p:nvPr/>
        </p:nvSpPr>
        <p:spPr bwMode="auto">
          <a:xfrm>
            <a:off x="2451100" y="2254250"/>
            <a:ext cx="157163" cy="152400"/>
          </a:xfrm>
          <a:custGeom>
            <a:avLst/>
            <a:gdLst>
              <a:gd name="T0" fmla="*/ 99 w 99"/>
              <a:gd name="T1" fmla="*/ 69 h 96"/>
              <a:gd name="T2" fmla="*/ 99 w 99"/>
              <a:gd name="T3" fmla="*/ 69 h 96"/>
              <a:gd name="T4" fmla="*/ 94 w 99"/>
              <a:gd name="T5" fmla="*/ 71 h 96"/>
              <a:gd name="T6" fmla="*/ 90 w 99"/>
              <a:gd name="T7" fmla="*/ 71 h 96"/>
              <a:gd name="T8" fmla="*/ 83 w 99"/>
              <a:gd name="T9" fmla="*/ 71 h 96"/>
              <a:gd name="T10" fmla="*/ 76 w 99"/>
              <a:gd name="T11" fmla="*/ 71 h 96"/>
              <a:gd name="T12" fmla="*/ 72 w 99"/>
              <a:gd name="T13" fmla="*/ 69 h 96"/>
              <a:gd name="T14" fmla="*/ 65 w 99"/>
              <a:gd name="T15" fmla="*/ 62 h 96"/>
              <a:gd name="T16" fmla="*/ 65 w 99"/>
              <a:gd name="T17" fmla="*/ 56 h 96"/>
              <a:gd name="T18" fmla="*/ 63 w 99"/>
              <a:gd name="T19" fmla="*/ 47 h 96"/>
              <a:gd name="T20" fmla="*/ 65 w 99"/>
              <a:gd name="T21" fmla="*/ 38 h 96"/>
              <a:gd name="T22" fmla="*/ 69 w 99"/>
              <a:gd name="T23" fmla="*/ 29 h 96"/>
              <a:gd name="T24" fmla="*/ 74 w 99"/>
              <a:gd name="T25" fmla="*/ 22 h 96"/>
              <a:gd name="T26" fmla="*/ 78 w 99"/>
              <a:gd name="T27" fmla="*/ 15 h 96"/>
              <a:gd name="T28" fmla="*/ 81 w 99"/>
              <a:gd name="T29" fmla="*/ 11 h 96"/>
              <a:gd name="T30" fmla="*/ 81 w 99"/>
              <a:gd name="T31" fmla="*/ 6 h 96"/>
              <a:gd name="T32" fmla="*/ 78 w 99"/>
              <a:gd name="T33" fmla="*/ 4 h 96"/>
              <a:gd name="T34" fmla="*/ 74 w 99"/>
              <a:gd name="T35" fmla="*/ 2 h 96"/>
              <a:gd name="T36" fmla="*/ 69 w 99"/>
              <a:gd name="T37" fmla="*/ 0 h 96"/>
              <a:gd name="T38" fmla="*/ 65 w 99"/>
              <a:gd name="T39" fmla="*/ 0 h 96"/>
              <a:gd name="T40" fmla="*/ 63 w 99"/>
              <a:gd name="T41" fmla="*/ 0 h 96"/>
              <a:gd name="T42" fmla="*/ 60 w 99"/>
              <a:gd name="T43" fmla="*/ 2 h 96"/>
              <a:gd name="T44" fmla="*/ 58 w 99"/>
              <a:gd name="T45" fmla="*/ 6 h 96"/>
              <a:gd name="T46" fmla="*/ 54 w 99"/>
              <a:gd name="T47" fmla="*/ 9 h 96"/>
              <a:gd name="T48" fmla="*/ 54 w 99"/>
              <a:gd name="T49" fmla="*/ 13 h 96"/>
              <a:gd name="T50" fmla="*/ 49 w 99"/>
              <a:gd name="T51" fmla="*/ 15 h 96"/>
              <a:gd name="T52" fmla="*/ 49 w 99"/>
              <a:gd name="T53" fmla="*/ 20 h 96"/>
              <a:gd name="T54" fmla="*/ 42 w 99"/>
              <a:gd name="T55" fmla="*/ 29 h 96"/>
              <a:gd name="T56" fmla="*/ 38 w 99"/>
              <a:gd name="T57" fmla="*/ 35 h 96"/>
              <a:gd name="T58" fmla="*/ 33 w 99"/>
              <a:gd name="T59" fmla="*/ 44 h 96"/>
              <a:gd name="T60" fmla="*/ 27 w 99"/>
              <a:gd name="T61" fmla="*/ 51 h 96"/>
              <a:gd name="T62" fmla="*/ 22 w 99"/>
              <a:gd name="T63" fmla="*/ 53 h 96"/>
              <a:gd name="T64" fmla="*/ 16 w 99"/>
              <a:gd name="T65" fmla="*/ 60 h 96"/>
              <a:gd name="T66" fmla="*/ 9 w 99"/>
              <a:gd name="T67" fmla="*/ 62 h 96"/>
              <a:gd name="T68" fmla="*/ 7 w 99"/>
              <a:gd name="T69" fmla="*/ 69 h 96"/>
              <a:gd name="T70" fmla="*/ 0 w 99"/>
              <a:gd name="T71" fmla="*/ 76 h 96"/>
              <a:gd name="T72" fmla="*/ 4 w 99"/>
              <a:gd name="T73" fmla="*/ 85 h 96"/>
              <a:gd name="T74" fmla="*/ 7 w 99"/>
              <a:gd name="T75" fmla="*/ 87 h 96"/>
              <a:gd name="T76" fmla="*/ 11 w 99"/>
              <a:gd name="T77" fmla="*/ 89 h 96"/>
              <a:gd name="T78" fmla="*/ 18 w 99"/>
              <a:gd name="T79" fmla="*/ 92 h 96"/>
              <a:gd name="T80" fmla="*/ 25 w 99"/>
              <a:gd name="T81" fmla="*/ 92 h 96"/>
              <a:gd name="T82" fmla="*/ 29 w 99"/>
              <a:gd name="T83" fmla="*/ 94 h 96"/>
              <a:gd name="T84" fmla="*/ 38 w 99"/>
              <a:gd name="T85" fmla="*/ 94 h 96"/>
              <a:gd name="T86" fmla="*/ 45 w 99"/>
              <a:gd name="T87" fmla="*/ 96 h 96"/>
              <a:gd name="T88" fmla="*/ 51 w 99"/>
              <a:gd name="T89" fmla="*/ 96 h 96"/>
              <a:gd name="T90" fmla="*/ 58 w 99"/>
              <a:gd name="T91" fmla="*/ 96 h 96"/>
              <a:gd name="T92" fmla="*/ 65 w 99"/>
              <a:gd name="T93" fmla="*/ 96 h 96"/>
              <a:gd name="T94" fmla="*/ 69 w 99"/>
              <a:gd name="T95" fmla="*/ 96 h 96"/>
              <a:gd name="T96" fmla="*/ 76 w 99"/>
              <a:gd name="T97" fmla="*/ 96 h 96"/>
              <a:gd name="T98" fmla="*/ 81 w 99"/>
              <a:gd name="T99" fmla="*/ 96 h 96"/>
              <a:gd name="T100" fmla="*/ 85 w 99"/>
              <a:gd name="T101" fmla="*/ 96 h 96"/>
              <a:gd name="T102" fmla="*/ 85 w 99"/>
              <a:gd name="T103" fmla="*/ 96 h 96"/>
              <a:gd name="T104" fmla="*/ 87 w 99"/>
              <a:gd name="T105" fmla="*/ 96 h 96"/>
              <a:gd name="T106" fmla="*/ 99 w 99"/>
              <a:gd name="T107" fmla="*/ 69 h 96"/>
              <a:gd name="T108" fmla="*/ 99 w 99"/>
              <a:gd name="T109" fmla="*/ 6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9" h="96">
                <a:moveTo>
                  <a:pt x="99" y="69"/>
                </a:moveTo>
                <a:lnTo>
                  <a:pt x="99" y="69"/>
                </a:lnTo>
                <a:lnTo>
                  <a:pt x="94" y="71"/>
                </a:lnTo>
                <a:lnTo>
                  <a:pt x="90" y="71"/>
                </a:lnTo>
                <a:lnTo>
                  <a:pt x="83" y="71"/>
                </a:lnTo>
                <a:lnTo>
                  <a:pt x="76" y="71"/>
                </a:lnTo>
                <a:lnTo>
                  <a:pt x="72" y="69"/>
                </a:lnTo>
                <a:lnTo>
                  <a:pt x="65" y="62"/>
                </a:lnTo>
                <a:lnTo>
                  <a:pt x="65" y="56"/>
                </a:lnTo>
                <a:lnTo>
                  <a:pt x="63" y="47"/>
                </a:lnTo>
                <a:lnTo>
                  <a:pt x="65" y="38"/>
                </a:lnTo>
                <a:lnTo>
                  <a:pt x="69" y="29"/>
                </a:lnTo>
                <a:lnTo>
                  <a:pt x="74" y="22"/>
                </a:lnTo>
                <a:lnTo>
                  <a:pt x="78" y="15"/>
                </a:lnTo>
                <a:lnTo>
                  <a:pt x="81" y="11"/>
                </a:lnTo>
                <a:lnTo>
                  <a:pt x="81" y="6"/>
                </a:lnTo>
                <a:lnTo>
                  <a:pt x="78" y="4"/>
                </a:lnTo>
                <a:lnTo>
                  <a:pt x="74" y="2"/>
                </a:lnTo>
                <a:lnTo>
                  <a:pt x="69" y="0"/>
                </a:lnTo>
                <a:lnTo>
                  <a:pt x="65" y="0"/>
                </a:lnTo>
                <a:lnTo>
                  <a:pt x="63" y="0"/>
                </a:lnTo>
                <a:lnTo>
                  <a:pt x="60" y="2"/>
                </a:lnTo>
                <a:lnTo>
                  <a:pt x="58" y="6"/>
                </a:lnTo>
                <a:lnTo>
                  <a:pt x="54" y="9"/>
                </a:lnTo>
                <a:lnTo>
                  <a:pt x="54" y="13"/>
                </a:lnTo>
                <a:lnTo>
                  <a:pt x="49" y="15"/>
                </a:lnTo>
                <a:lnTo>
                  <a:pt x="49" y="20"/>
                </a:lnTo>
                <a:lnTo>
                  <a:pt x="42" y="29"/>
                </a:lnTo>
                <a:lnTo>
                  <a:pt x="38" y="35"/>
                </a:lnTo>
                <a:lnTo>
                  <a:pt x="33" y="44"/>
                </a:lnTo>
                <a:lnTo>
                  <a:pt x="27" y="51"/>
                </a:lnTo>
                <a:lnTo>
                  <a:pt x="22" y="53"/>
                </a:lnTo>
                <a:lnTo>
                  <a:pt x="16" y="60"/>
                </a:lnTo>
                <a:lnTo>
                  <a:pt x="9" y="62"/>
                </a:lnTo>
                <a:lnTo>
                  <a:pt x="7" y="69"/>
                </a:lnTo>
                <a:lnTo>
                  <a:pt x="0" y="76"/>
                </a:lnTo>
                <a:lnTo>
                  <a:pt x="4" y="85"/>
                </a:lnTo>
                <a:lnTo>
                  <a:pt x="7" y="87"/>
                </a:lnTo>
                <a:lnTo>
                  <a:pt x="11" y="89"/>
                </a:lnTo>
                <a:lnTo>
                  <a:pt x="18" y="92"/>
                </a:lnTo>
                <a:lnTo>
                  <a:pt x="25" y="92"/>
                </a:lnTo>
                <a:lnTo>
                  <a:pt x="29" y="94"/>
                </a:lnTo>
                <a:lnTo>
                  <a:pt x="38" y="94"/>
                </a:lnTo>
                <a:lnTo>
                  <a:pt x="45" y="96"/>
                </a:lnTo>
                <a:lnTo>
                  <a:pt x="51" y="96"/>
                </a:lnTo>
                <a:lnTo>
                  <a:pt x="58" y="96"/>
                </a:lnTo>
                <a:lnTo>
                  <a:pt x="65" y="96"/>
                </a:lnTo>
                <a:lnTo>
                  <a:pt x="69" y="96"/>
                </a:lnTo>
                <a:lnTo>
                  <a:pt x="76" y="96"/>
                </a:lnTo>
                <a:lnTo>
                  <a:pt x="81" y="96"/>
                </a:lnTo>
                <a:lnTo>
                  <a:pt x="85" y="96"/>
                </a:lnTo>
                <a:lnTo>
                  <a:pt x="85" y="96"/>
                </a:lnTo>
                <a:lnTo>
                  <a:pt x="87" y="96"/>
                </a:lnTo>
                <a:lnTo>
                  <a:pt x="99" y="69"/>
                </a:lnTo>
                <a:lnTo>
                  <a:pt x="99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8" name="Freeform 25"/>
          <p:cNvSpPr/>
          <p:nvPr/>
        </p:nvSpPr>
        <p:spPr bwMode="auto">
          <a:xfrm>
            <a:off x="2293938" y="1797050"/>
            <a:ext cx="1703387" cy="1179513"/>
          </a:xfrm>
          <a:custGeom>
            <a:avLst/>
            <a:gdLst>
              <a:gd name="T0" fmla="*/ 234 w 1073"/>
              <a:gd name="T1" fmla="*/ 36 h 743"/>
              <a:gd name="T2" fmla="*/ 198 w 1073"/>
              <a:gd name="T3" fmla="*/ 108 h 743"/>
              <a:gd name="T4" fmla="*/ 162 w 1073"/>
              <a:gd name="T5" fmla="*/ 182 h 743"/>
              <a:gd name="T6" fmla="*/ 132 w 1073"/>
              <a:gd name="T7" fmla="*/ 225 h 743"/>
              <a:gd name="T8" fmla="*/ 94 w 1073"/>
              <a:gd name="T9" fmla="*/ 279 h 743"/>
              <a:gd name="T10" fmla="*/ 70 w 1073"/>
              <a:gd name="T11" fmla="*/ 337 h 743"/>
              <a:gd name="T12" fmla="*/ 61 w 1073"/>
              <a:gd name="T13" fmla="*/ 386 h 743"/>
              <a:gd name="T14" fmla="*/ 63 w 1073"/>
              <a:gd name="T15" fmla="*/ 440 h 743"/>
              <a:gd name="T16" fmla="*/ 79 w 1073"/>
              <a:gd name="T17" fmla="*/ 499 h 743"/>
              <a:gd name="T18" fmla="*/ 106 w 1073"/>
              <a:gd name="T19" fmla="*/ 553 h 743"/>
              <a:gd name="T20" fmla="*/ 146 w 1073"/>
              <a:gd name="T21" fmla="*/ 602 h 743"/>
              <a:gd name="T22" fmla="*/ 193 w 1073"/>
              <a:gd name="T23" fmla="*/ 642 h 743"/>
              <a:gd name="T24" fmla="*/ 252 w 1073"/>
              <a:gd name="T25" fmla="*/ 678 h 743"/>
              <a:gd name="T26" fmla="*/ 317 w 1073"/>
              <a:gd name="T27" fmla="*/ 699 h 743"/>
              <a:gd name="T28" fmla="*/ 389 w 1073"/>
              <a:gd name="T29" fmla="*/ 710 h 743"/>
              <a:gd name="T30" fmla="*/ 463 w 1073"/>
              <a:gd name="T31" fmla="*/ 707 h 743"/>
              <a:gd name="T32" fmla="*/ 539 w 1073"/>
              <a:gd name="T33" fmla="*/ 694 h 743"/>
              <a:gd name="T34" fmla="*/ 611 w 1073"/>
              <a:gd name="T35" fmla="*/ 674 h 743"/>
              <a:gd name="T36" fmla="*/ 680 w 1073"/>
              <a:gd name="T37" fmla="*/ 647 h 743"/>
              <a:gd name="T38" fmla="*/ 741 w 1073"/>
              <a:gd name="T39" fmla="*/ 618 h 743"/>
              <a:gd name="T40" fmla="*/ 795 w 1073"/>
              <a:gd name="T41" fmla="*/ 586 h 743"/>
              <a:gd name="T42" fmla="*/ 853 w 1073"/>
              <a:gd name="T43" fmla="*/ 541 h 743"/>
              <a:gd name="T44" fmla="*/ 894 w 1073"/>
              <a:gd name="T45" fmla="*/ 485 h 743"/>
              <a:gd name="T46" fmla="*/ 907 w 1073"/>
              <a:gd name="T47" fmla="*/ 434 h 743"/>
              <a:gd name="T48" fmla="*/ 930 w 1073"/>
              <a:gd name="T49" fmla="*/ 404 h 743"/>
              <a:gd name="T50" fmla="*/ 984 w 1073"/>
              <a:gd name="T51" fmla="*/ 371 h 743"/>
              <a:gd name="T52" fmla="*/ 1017 w 1073"/>
              <a:gd name="T53" fmla="*/ 317 h 743"/>
              <a:gd name="T54" fmla="*/ 1026 w 1073"/>
              <a:gd name="T55" fmla="*/ 254 h 743"/>
              <a:gd name="T56" fmla="*/ 1011 w 1073"/>
              <a:gd name="T57" fmla="*/ 204 h 743"/>
              <a:gd name="T58" fmla="*/ 952 w 1073"/>
              <a:gd name="T59" fmla="*/ 173 h 743"/>
              <a:gd name="T60" fmla="*/ 898 w 1073"/>
              <a:gd name="T61" fmla="*/ 195 h 743"/>
              <a:gd name="T62" fmla="*/ 840 w 1073"/>
              <a:gd name="T63" fmla="*/ 234 h 743"/>
              <a:gd name="T64" fmla="*/ 773 w 1073"/>
              <a:gd name="T65" fmla="*/ 256 h 743"/>
              <a:gd name="T66" fmla="*/ 813 w 1073"/>
              <a:gd name="T67" fmla="*/ 211 h 743"/>
              <a:gd name="T68" fmla="*/ 876 w 1073"/>
              <a:gd name="T69" fmla="*/ 164 h 743"/>
              <a:gd name="T70" fmla="*/ 952 w 1073"/>
              <a:gd name="T71" fmla="*/ 137 h 743"/>
              <a:gd name="T72" fmla="*/ 1013 w 1073"/>
              <a:gd name="T73" fmla="*/ 151 h 743"/>
              <a:gd name="T74" fmla="*/ 1053 w 1073"/>
              <a:gd name="T75" fmla="*/ 189 h 743"/>
              <a:gd name="T76" fmla="*/ 1069 w 1073"/>
              <a:gd name="T77" fmla="*/ 238 h 743"/>
              <a:gd name="T78" fmla="*/ 1069 w 1073"/>
              <a:gd name="T79" fmla="*/ 292 h 743"/>
              <a:gd name="T80" fmla="*/ 1051 w 1073"/>
              <a:gd name="T81" fmla="*/ 359 h 743"/>
              <a:gd name="T82" fmla="*/ 1013 w 1073"/>
              <a:gd name="T83" fmla="*/ 422 h 743"/>
              <a:gd name="T84" fmla="*/ 963 w 1073"/>
              <a:gd name="T85" fmla="*/ 463 h 743"/>
              <a:gd name="T86" fmla="*/ 945 w 1073"/>
              <a:gd name="T87" fmla="*/ 499 h 743"/>
              <a:gd name="T88" fmla="*/ 919 w 1073"/>
              <a:gd name="T89" fmla="*/ 550 h 743"/>
              <a:gd name="T90" fmla="*/ 876 w 1073"/>
              <a:gd name="T91" fmla="*/ 597 h 743"/>
              <a:gd name="T92" fmla="*/ 811 w 1073"/>
              <a:gd name="T93" fmla="*/ 645 h 743"/>
              <a:gd name="T94" fmla="*/ 712 w 1073"/>
              <a:gd name="T95" fmla="*/ 690 h 743"/>
              <a:gd name="T96" fmla="*/ 582 w 1073"/>
              <a:gd name="T97" fmla="*/ 723 h 743"/>
              <a:gd name="T98" fmla="*/ 433 w 1073"/>
              <a:gd name="T99" fmla="*/ 743 h 743"/>
              <a:gd name="T100" fmla="*/ 314 w 1073"/>
              <a:gd name="T101" fmla="*/ 741 h 743"/>
              <a:gd name="T102" fmla="*/ 220 w 1073"/>
              <a:gd name="T103" fmla="*/ 721 h 743"/>
              <a:gd name="T104" fmla="*/ 150 w 1073"/>
              <a:gd name="T105" fmla="*/ 687 h 743"/>
              <a:gd name="T106" fmla="*/ 97 w 1073"/>
              <a:gd name="T107" fmla="*/ 640 h 743"/>
              <a:gd name="T108" fmla="*/ 58 w 1073"/>
              <a:gd name="T109" fmla="*/ 586 h 743"/>
              <a:gd name="T110" fmla="*/ 27 w 1073"/>
              <a:gd name="T111" fmla="*/ 528 h 743"/>
              <a:gd name="T112" fmla="*/ 4 w 1073"/>
              <a:gd name="T113" fmla="*/ 467 h 743"/>
              <a:gd name="T114" fmla="*/ 0 w 1073"/>
              <a:gd name="T115" fmla="*/ 407 h 743"/>
              <a:gd name="T116" fmla="*/ 11 w 1073"/>
              <a:gd name="T117" fmla="*/ 348 h 743"/>
              <a:gd name="T118" fmla="*/ 31 w 1073"/>
              <a:gd name="T119" fmla="*/ 297 h 743"/>
              <a:gd name="T120" fmla="*/ 72 w 1073"/>
              <a:gd name="T121" fmla="*/ 231 h 743"/>
              <a:gd name="T122" fmla="*/ 258 w 1073"/>
              <a:gd name="T123" fmla="*/ 0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3" h="743">
                <a:moveTo>
                  <a:pt x="258" y="0"/>
                </a:moveTo>
                <a:lnTo>
                  <a:pt x="256" y="0"/>
                </a:lnTo>
                <a:lnTo>
                  <a:pt x="254" y="5"/>
                </a:lnTo>
                <a:lnTo>
                  <a:pt x="249" y="7"/>
                </a:lnTo>
                <a:lnTo>
                  <a:pt x="247" y="14"/>
                </a:lnTo>
                <a:lnTo>
                  <a:pt x="245" y="18"/>
                </a:lnTo>
                <a:lnTo>
                  <a:pt x="243" y="23"/>
                </a:lnTo>
                <a:lnTo>
                  <a:pt x="238" y="29"/>
                </a:lnTo>
                <a:lnTo>
                  <a:pt x="234" y="36"/>
                </a:lnTo>
                <a:lnTo>
                  <a:pt x="231" y="43"/>
                </a:lnTo>
                <a:lnTo>
                  <a:pt x="227" y="50"/>
                </a:lnTo>
                <a:lnTo>
                  <a:pt x="222" y="56"/>
                </a:lnTo>
                <a:lnTo>
                  <a:pt x="218" y="65"/>
                </a:lnTo>
                <a:lnTo>
                  <a:pt x="213" y="74"/>
                </a:lnTo>
                <a:lnTo>
                  <a:pt x="211" y="83"/>
                </a:lnTo>
                <a:lnTo>
                  <a:pt x="204" y="90"/>
                </a:lnTo>
                <a:lnTo>
                  <a:pt x="202" y="99"/>
                </a:lnTo>
                <a:lnTo>
                  <a:pt x="198" y="108"/>
                </a:lnTo>
                <a:lnTo>
                  <a:pt x="193" y="117"/>
                </a:lnTo>
                <a:lnTo>
                  <a:pt x="186" y="126"/>
                </a:lnTo>
                <a:lnTo>
                  <a:pt x="184" y="135"/>
                </a:lnTo>
                <a:lnTo>
                  <a:pt x="180" y="144"/>
                </a:lnTo>
                <a:lnTo>
                  <a:pt x="175" y="151"/>
                </a:lnTo>
                <a:lnTo>
                  <a:pt x="171" y="160"/>
                </a:lnTo>
                <a:lnTo>
                  <a:pt x="168" y="166"/>
                </a:lnTo>
                <a:lnTo>
                  <a:pt x="164" y="175"/>
                </a:lnTo>
                <a:lnTo>
                  <a:pt x="162" y="182"/>
                </a:lnTo>
                <a:lnTo>
                  <a:pt x="159" y="189"/>
                </a:lnTo>
                <a:lnTo>
                  <a:pt x="157" y="195"/>
                </a:lnTo>
                <a:lnTo>
                  <a:pt x="155" y="202"/>
                </a:lnTo>
                <a:lnTo>
                  <a:pt x="155" y="209"/>
                </a:lnTo>
                <a:lnTo>
                  <a:pt x="153" y="209"/>
                </a:lnTo>
                <a:lnTo>
                  <a:pt x="148" y="211"/>
                </a:lnTo>
                <a:lnTo>
                  <a:pt x="144" y="216"/>
                </a:lnTo>
                <a:lnTo>
                  <a:pt x="137" y="222"/>
                </a:lnTo>
                <a:lnTo>
                  <a:pt x="132" y="225"/>
                </a:lnTo>
                <a:lnTo>
                  <a:pt x="128" y="229"/>
                </a:lnTo>
                <a:lnTo>
                  <a:pt x="126" y="234"/>
                </a:lnTo>
                <a:lnTo>
                  <a:pt x="121" y="240"/>
                </a:lnTo>
                <a:lnTo>
                  <a:pt x="117" y="245"/>
                </a:lnTo>
                <a:lnTo>
                  <a:pt x="112" y="249"/>
                </a:lnTo>
                <a:lnTo>
                  <a:pt x="108" y="256"/>
                </a:lnTo>
                <a:lnTo>
                  <a:pt x="103" y="265"/>
                </a:lnTo>
                <a:lnTo>
                  <a:pt x="99" y="270"/>
                </a:lnTo>
                <a:lnTo>
                  <a:pt x="94" y="279"/>
                </a:lnTo>
                <a:lnTo>
                  <a:pt x="90" y="285"/>
                </a:lnTo>
                <a:lnTo>
                  <a:pt x="85" y="294"/>
                </a:lnTo>
                <a:lnTo>
                  <a:pt x="81" y="303"/>
                </a:lnTo>
                <a:lnTo>
                  <a:pt x="79" y="312"/>
                </a:lnTo>
                <a:lnTo>
                  <a:pt x="74" y="317"/>
                </a:lnTo>
                <a:lnTo>
                  <a:pt x="74" y="321"/>
                </a:lnTo>
                <a:lnTo>
                  <a:pt x="72" y="326"/>
                </a:lnTo>
                <a:lnTo>
                  <a:pt x="72" y="332"/>
                </a:lnTo>
                <a:lnTo>
                  <a:pt x="70" y="337"/>
                </a:lnTo>
                <a:lnTo>
                  <a:pt x="67" y="341"/>
                </a:lnTo>
                <a:lnTo>
                  <a:pt x="65" y="346"/>
                </a:lnTo>
                <a:lnTo>
                  <a:pt x="65" y="353"/>
                </a:lnTo>
                <a:lnTo>
                  <a:pt x="65" y="357"/>
                </a:lnTo>
                <a:lnTo>
                  <a:pt x="63" y="364"/>
                </a:lnTo>
                <a:lnTo>
                  <a:pt x="63" y="368"/>
                </a:lnTo>
                <a:lnTo>
                  <a:pt x="63" y="375"/>
                </a:lnTo>
                <a:lnTo>
                  <a:pt x="61" y="380"/>
                </a:lnTo>
                <a:lnTo>
                  <a:pt x="61" y="386"/>
                </a:lnTo>
                <a:lnTo>
                  <a:pt x="61" y="393"/>
                </a:lnTo>
                <a:lnTo>
                  <a:pt x="61" y="398"/>
                </a:lnTo>
                <a:lnTo>
                  <a:pt x="61" y="404"/>
                </a:lnTo>
                <a:lnTo>
                  <a:pt x="61" y="411"/>
                </a:lnTo>
                <a:lnTo>
                  <a:pt x="61" y="418"/>
                </a:lnTo>
                <a:lnTo>
                  <a:pt x="63" y="425"/>
                </a:lnTo>
                <a:lnTo>
                  <a:pt x="63" y="429"/>
                </a:lnTo>
                <a:lnTo>
                  <a:pt x="63" y="436"/>
                </a:lnTo>
                <a:lnTo>
                  <a:pt x="63" y="440"/>
                </a:lnTo>
                <a:lnTo>
                  <a:pt x="65" y="449"/>
                </a:lnTo>
                <a:lnTo>
                  <a:pt x="65" y="454"/>
                </a:lnTo>
                <a:lnTo>
                  <a:pt x="67" y="460"/>
                </a:lnTo>
                <a:lnTo>
                  <a:pt x="70" y="467"/>
                </a:lnTo>
                <a:lnTo>
                  <a:pt x="72" y="474"/>
                </a:lnTo>
                <a:lnTo>
                  <a:pt x="72" y="478"/>
                </a:lnTo>
                <a:lnTo>
                  <a:pt x="74" y="485"/>
                </a:lnTo>
                <a:lnTo>
                  <a:pt x="76" y="492"/>
                </a:lnTo>
                <a:lnTo>
                  <a:pt x="79" y="499"/>
                </a:lnTo>
                <a:lnTo>
                  <a:pt x="81" y="505"/>
                </a:lnTo>
                <a:lnTo>
                  <a:pt x="85" y="510"/>
                </a:lnTo>
                <a:lnTo>
                  <a:pt x="88" y="517"/>
                </a:lnTo>
                <a:lnTo>
                  <a:pt x="90" y="523"/>
                </a:lnTo>
                <a:lnTo>
                  <a:pt x="94" y="530"/>
                </a:lnTo>
                <a:lnTo>
                  <a:pt x="97" y="535"/>
                </a:lnTo>
                <a:lnTo>
                  <a:pt x="99" y="541"/>
                </a:lnTo>
                <a:lnTo>
                  <a:pt x="103" y="546"/>
                </a:lnTo>
                <a:lnTo>
                  <a:pt x="106" y="553"/>
                </a:lnTo>
                <a:lnTo>
                  <a:pt x="110" y="559"/>
                </a:lnTo>
                <a:lnTo>
                  <a:pt x="115" y="564"/>
                </a:lnTo>
                <a:lnTo>
                  <a:pt x="119" y="571"/>
                </a:lnTo>
                <a:lnTo>
                  <a:pt x="124" y="575"/>
                </a:lnTo>
                <a:lnTo>
                  <a:pt x="128" y="579"/>
                </a:lnTo>
                <a:lnTo>
                  <a:pt x="130" y="586"/>
                </a:lnTo>
                <a:lnTo>
                  <a:pt x="137" y="591"/>
                </a:lnTo>
                <a:lnTo>
                  <a:pt x="141" y="597"/>
                </a:lnTo>
                <a:lnTo>
                  <a:pt x="146" y="602"/>
                </a:lnTo>
                <a:lnTo>
                  <a:pt x="150" y="606"/>
                </a:lnTo>
                <a:lnTo>
                  <a:pt x="157" y="613"/>
                </a:lnTo>
                <a:lnTo>
                  <a:pt x="162" y="618"/>
                </a:lnTo>
                <a:lnTo>
                  <a:pt x="166" y="622"/>
                </a:lnTo>
                <a:lnTo>
                  <a:pt x="171" y="627"/>
                </a:lnTo>
                <a:lnTo>
                  <a:pt x="177" y="631"/>
                </a:lnTo>
                <a:lnTo>
                  <a:pt x="182" y="633"/>
                </a:lnTo>
                <a:lnTo>
                  <a:pt x="189" y="640"/>
                </a:lnTo>
                <a:lnTo>
                  <a:pt x="193" y="642"/>
                </a:lnTo>
                <a:lnTo>
                  <a:pt x="200" y="649"/>
                </a:lnTo>
                <a:lnTo>
                  <a:pt x="204" y="651"/>
                </a:lnTo>
                <a:lnTo>
                  <a:pt x="211" y="656"/>
                </a:lnTo>
                <a:lnTo>
                  <a:pt x="218" y="658"/>
                </a:lnTo>
                <a:lnTo>
                  <a:pt x="225" y="663"/>
                </a:lnTo>
                <a:lnTo>
                  <a:pt x="231" y="667"/>
                </a:lnTo>
                <a:lnTo>
                  <a:pt x="238" y="669"/>
                </a:lnTo>
                <a:lnTo>
                  <a:pt x="245" y="674"/>
                </a:lnTo>
                <a:lnTo>
                  <a:pt x="252" y="678"/>
                </a:lnTo>
                <a:lnTo>
                  <a:pt x="258" y="681"/>
                </a:lnTo>
                <a:lnTo>
                  <a:pt x="265" y="683"/>
                </a:lnTo>
                <a:lnTo>
                  <a:pt x="272" y="685"/>
                </a:lnTo>
                <a:lnTo>
                  <a:pt x="278" y="687"/>
                </a:lnTo>
                <a:lnTo>
                  <a:pt x="285" y="690"/>
                </a:lnTo>
                <a:lnTo>
                  <a:pt x="294" y="692"/>
                </a:lnTo>
                <a:lnTo>
                  <a:pt x="301" y="694"/>
                </a:lnTo>
                <a:lnTo>
                  <a:pt x="310" y="699"/>
                </a:lnTo>
                <a:lnTo>
                  <a:pt x="317" y="699"/>
                </a:lnTo>
                <a:lnTo>
                  <a:pt x="323" y="701"/>
                </a:lnTo>
                <a:lnTo>
                  <a:pt x="332" y="703"/>
                </a:lnTo>
                <a:lnTo>
                  <a:pt x="339" y="705"/>
                </a:lnTo>
                <a:lnTo>
                  <a:pt x="348" y="705"/>
                </a:lnTo>
                <a:lnTo>
                  <a:pt x="355" y="707"/>
                </a:lnTo>
                <a:lnTo>
                  <a:pt x="364" y="707"/>
                </a:lnTo>
                <a:lnTo>
                  <a:pt x="373" y="710"/>
                </a:lnTo>
                <a:lnTo>
                  <a:pt x="380" y="710"/>
                </a:lnTo>
                <a:lnTo>
                  <a:pt x="389" y="710"/>
                </a:lnTo>
                <a:lnTo>
                  <a:pt x="395" y="710"/>
                </a:lnTo>
                <a:lnTo>
                  <a:pt x="404" y="710"/>
                </a:lnTo>
                <a:lnTo>
                  <a:pt x="413" y="710"/>
                </a:lnTo>
                <a:lnTo>
                  <a:pt x="422" y="710"/>
                </a:lnTo>
                <a:lnTo>
                  <a:pt x="429" y="710"/>
                </a:lnTo>
                <a:lnTo>
                  <a:pt x="438" y="710"/>
                </a:lnTo>
                <a:lnTo>
                  <a:pt x="445" y="707"/>
                </a:lnTo>
                <a:lnTo>
                  <a:pt x="454" y="707"/>
                </a:lnTo>
                <a:lnTo>
                  <a:pt x="463" y="707"/>
                </a:lnTo>
                <a:lnTo>
                  <a:pt x="472" y="707"/>
                </a:lnTo>
                <a:lnTo>
                  <a:pt x="478" y="705"/>
                </a:lnTo>
                <a:lnTo>
                  <a:pt x="487" y="703"/>
                </a:lnTo>
                <a:lnTo>
                  <a:pt x="496" y="703"/>
                </a:lnTo>
                <a:lnTo>
                  <a:pt x="505" y="703"/>
                </a:lnTo>
                <a:lnTo>
                  <a:pt x="514" y="699"/>
                </a:lnTo>
                <a:lnTo>
                  <a:pt x="521" y="699"/>
                </a:lnTo>
                <a:lnTo>
                  <a:pt x="530" y="696"/>
                </a:lnTo>
                <a:lnTo>
                  <a:pt x="539" y="694"/>
                </a:lnTo>
                <a:lnTo>
                  <a:pt x="546" y="692"/>
                </a:lnTo>
                <a:lnTo>
                  <a:pt x="555" y="690"/>
                </a:lnTo>
                <a:lnTo>
                  <a:pt x="564" y="690"/>
                </a:lnTo>
                <a:lnTo>
                  <a:pt x="573" y="687"/>
                </a:lnTo>
                <a:lnTo>
                  <a:pt x="579" y="685"/>
                </a:lnTo>
                <a:lnTo>
                  <a:pt x="588" y="683"/>
                </a:lnTo>
                <a:lnTo>
                  <a:pt x="595" y="678"/>
                </a:lnTo>
                <a:lnTo>
                  <a:pt x="604" y="676"/>
                </a:lnTo>
                <a:lnTo>
                  <a:pt x="611" y="674"/>
                </a:lnTo>
                <a:lnTo>
                  <a:pt x="620" y="672"/>
                </a:lnTo>
                <a:lnTo>
                  <a:pt x="627" y="669"/>
                </a:lnTo>
                <a:lnTo>
                  <a:pt x="636" y="667"/>
                </a:lnTo>
                <a:lnTo>
                  <a:pt x="642" y="663"/>
                </a:lnTo>
                <a:lnTo>
                  <a:pt x="651" y="660"/>
                </a:lnTo>
                <a:lnTo>
                  <a:pt x="658" y="656"/>
                </a:lnTo>
                <a:lnTo>
                  <a:pt x="665" y="654"/>
                </a:lnTo>
                <a:lnTo>
                  <a:pt x="674" y="649"/>
                </a:lnTo>
                <a:lnTo>
                  <a:pt x="680" y="647"/>
                </a:lnTo>
                <a:lnTo>
                  <a:pt x="687" y="645"/>
                </a:lnTo>
                <a:lnTo>
                  <a:pt x="694" y="642"/>
                </a:lnTo>
                <a:lnTo>
                  <a:pt x="701" y="638"/>
                </a:lnTo>
                <a:lnTo>
                  <a:pt x="710" y="633"/>
                </a:lnTo>
                <a:lnTo>
                  <a:pt x="714" y="631"/>
                </a:lnTo>
                <a:lnTo>
                  <a:pt x="723" y="629"/>
                </a:lnTo>
                <a:lnTo>
                  <a:pt x="730" y="624"/>
                </a:lnTo>
                <a:lnTo>
                  <a:pt x="737" y="622"/>
                </a:lnTo>
                <a:lnTo>
                  <a:pt x="741" y="618"/>
                </a:lnTo>
                <a:lnTo>
                  <a:pt x="748" y="615"/>
                </a:lnTo>
                <a:lnTo>
                  <a:pt x="755" y="611"/>
                </a:lnTo>
                <a:lnTo>
                  <a:pt x="761" y="606"/>
                </a:lnTo>
                <a:lnTo>
                  <a:pt x="766" y="604"/>
                </a:lnTo>
                <a:lnTo>
                  <a:pt x="773" y="602"/>
                </a:lnTo>
                <a:lnTo>
                  <a:pt x="777" y="597"/>
                </a:lnTo>
                <a:lnTo>
                  <a:pt x="784" y="593"/>
                </a:lnTo>
                <a:lnTo>
                  <a:pt x="788" y="591"/>
                </a:lnTo>
                <a:lnTo>
                  <a:pt x="795" y="586"/>
                </a:lnTo>
                <a:lnTo>
                  <a:pt x="799" y="584"/>
                </a:lnTo>
                <a:lnTo>
                  <a:pt x="806" y="579"/>
                </a:lnTo>
                <a:lnTo>
                  <a:pt x="811" y="577"/>
                </a:lnTo>
                <a:lnTo>
                  <a:pt x="815" y="573"/>
                </a:lnTo>
                <a:lnTo>
                  <a:pt x="824" y="566"/>
                </a:lnTo>
                <a:lnTo>
                  <a:pt x="833" y="562"/>
                </a:lnTo>
                <a:lnTo>
                  <a:pt x="842" y="555"/>
                </a:lnTo>
                <a:lnTo>
                  <a:pt x="849" y="548"/>
                </a:lnTo>
                <a:lnTo>
                  <a:pt x="853" y="541"/>
                </a:lnTo>
                <a:lnTo>
                  <a:pt x="862" y="535"/>
                </a:lnTo>
                <a:lnTo>
                  <a:pt x="867" y="528"/>
                </a:lnTo>
                <a:lnTo>
                  <a:pt x="871" y="521"/>
                </a:lnTo>
                <a:lnTo>
                  <a:pt x="876" y="514"/>
                </a:lnTo>
                <a:lnTo>
                  <a:pt x="880" y="510"/>
                </a:lnTo>
                <a:lnTo>
                  <a:pt x="885" y="501"/>
                </a:lnTo>
                <a:lnTo>
                  <a:pt x="889" y="496"/>
                </a:lnTo>
                <a:lnTo>
                  <a:pt x="892" y="490"/>
                </a:lnTo>
                <a:lnTo>
                  <a:pt x="894" y="485"/>
                </a:lnTo>
                <a:lnTo>
                  <a:pt x="896" y="478"/>
                </a:lnTo>
                <a:lnTo>
                  <a:pt x="898" y="474"/>
                </a:lnTo>
                <a:lnTo>
                  <a:pt x="901" y="467"/>
                </a:lnTo>
                <a:lnTo>
                  <a:pt x="903" y="463"/>
                </a:lnTo>
                <a:lnTo>
                  <a:pt x="905" y="456"/>
                </a:lnTo>
                <a:lnTo>
                  <a:pt x="905" y="451"/>
                </a:lnTo>
                <a:lnTo>
                  <a:pt x="905" y="445"/>
                </a:lnTo>
                <a:lnTo>
                  <a:pt x="907" y="443"/>
                </a:lnTo>
                <a:lnTo>
                  <a:pt x="907" y="434"/>
                </a:lnTo>
                <a:lnTo>
                  <a:pt x="910" y="427"/>
                </a:lnTo>
                <a:lnTo>
                  <a:pt x="910" y="420"/>
                </a:lnTo>
                <a:lnTo>
                  <a:pt x="910" y="418"/>
                </a:lnTo>
                <a:lnTo>
                  <a:pt x="910" y="413"/>
                </a:lnTo>
                <a:lnTo>
                  <a:pt x="910" y="413"/>
                </a:lnTo>
                <a:lnTo>
                  <a:pt x="912" y="413"/>
                </a:lnTo>
                <a:lnTo>
                  <a:pt x="916" y="411"/>
                </a:lnTo>
                <a:lnTo>
                  <a:pt x="923" y="409"/>
                </a:lnTo>
                <a:lnTo>
                  <a:pt x="930" y="404"/>
                </a:lnTo>
                <a:lnTo>
                  <a:pt x="936" y="402"/>
                </a:lnTo>
                <a:lnTo>
                  <a:pt x="941" y="400"/>
                </a:lnTo>
                <a:lnTo>
                  <a:pt x="945" y="398"/>
                </a:lnTo>
                <a:lnTo>
                  <a:pt x="950" y="395"/>
                </a:lnTo>
                <a:lnTo>
                  <a:pt x="957" y="393"/>
                </a:lnTo>
                <a:lnTo>
                  <a:pt x="966" y="386"/>
                </a:lnTo>
                <a:lnTo>
                  <a:pt x="975" y="380"/>
                </a:lnTo>
                <a:lnTo>
                  <a:pt x="979" y="375"/>
                </a:lnTo>
                <a:lnTo>
                  <a:pt x="984" y="371"/>
                </a:lnTo>
                <a:lnTo>
                  <a:pt x="988" y="364"/>
                </a:lnTo>
                <a:lnTo>
                  <a:pt x="993" y="359"/>
                </a:lnTo>
                <a:lnTo>
                  <a:pt x="997" y="355"/>
                </a:lnTo>
                <a:lnTo>
                  <a:pt x="1002" y="348"/>
                </a:lnTo>
                <a:lnTo>
                  <a:pt x="1004" y="344"/>
                </a:lnTo>
                <a:lnTo>
                  <a:pt x="1008" y="337"/>
                </a:lnTo>
                <a:lnTo>
                  <a:pt x="1011" y="330"/>
                </a:lnTo>
                <a:lnTo>
                  <a:pt x="1015" y="323"/>
                </a:lnTo>
                <a:lnTo>
                  <a:pt x="1017" y="317"/>
                </a:lnTo>
                <a:lnTo>
                  <a:pt x="1022" y="308"/>
                </a:lnTo>
                <a:lnTo>
                  <a:pt x="1022" y="301"/>
                </a:lnTo>
                <a:lnTo>
                  <a:pt x="1024" y="292"/>
                </a:lnTo>
                <a:lnTo>
                  <a:pt x="1024" y="285"/>
                </a:lnTo>
                <a:lnTo>
                  <a:pt x="1026" y="279"/>
                </a:lnTo>
                <a:lnTo>
                  <a:pt x="1026" y="272"/>
                </a:lnTo>
                <a:lnTo>
                  <a:pt x="1026" y="265"/>
                </a:lnTo>
                <a:lnTo>
                  <a:pt x="1026" y="258"/>
                </a:lnTo>
                <a:lnTo>
                  <a:pt x="1026" y="254"/>
                </a:lnTo>
                <a:lnTo>
                  <a:pt x="1026" y="247"/>
                </a:lnTo>
                <a:lnTo>
                  <a:pt x="1024" y="240"/>
                </a:lnTo>
                <a:lnTo>
                  <a:pt x="1024" y="236"/>
                </a:lnTo>
                <a:lnTo>
                  <a:pt x="1024" y="231"/>
                </a:lnTo>
                <a:lnTo>
                  <a:pt x="1022" y="227"/>
                </a:lnTo>
                <a:lnTo>
                  <a:pt x="1020" y="222"/>
                </a:lnTo>
                <a:lnTo>
                  <a:pt x="1017" y="218"/>
                </a:lnTo>
                <a:lnTo>
                  <a:pt x="1017" y="213"/>
                </a:lnTo>
                <a:lnTo>
                  <a:pt x="1011" y="204"/>
                </a:lnTo>
                <a:lnTo>
                  <a:pt x="1006" y="198"/>
                </a:lnTo>
                <a:lnTo>
                  <a:pt x="997" y="191"/>
                </a:lnTo>
                <a:lnTo>
                  <a:pt x="993" y="189"/>
                </a:lnTo>
                <a:lnTo>
                  <a:pt x="984" y="182"/>
                </a:lnTo>
                <a:lnTo>
                  <a:pt x="977" y="180"/>
                </a:lnTo>
                <a:lnTo>
                  <a:pt x="968" y="175"/>
                </a:lnTo>
                <a:lnTo>
                  <a:pt x="961" y="175"/>
                </a:lnTo>
                <a:lnTo>
                  <a:pt x="957" y="173"/>
                </a:lnTo>
                <a:lnTo>
                  <a:pt x="952" y="173"/>
                </a:lnTo>
                <a:lnTo>
                  <a:pt x="948" y="173"/>
                </a:lnTo>
                <a:lnTo>
                  <a:pt x="943" y="175"/>
                </a:lnTo>
                <a:lnTo>
                  <a:pt x="936" y="175"/>
                </a:lnTo>
                <a:lnTo>
                  <a:pt x="932" y="180"/>
                </a:lnTo>
                <a:lnTo>
                  <a:pt x="925" y="182"/>
                </a:lnTo>
                <a:lnTo>
                  <a:pt x="919" y="184"/>
                </a:lnTo>
                <a:lnTo>
                  <a:pt x="912" y="189"/>
                </a:lnTo>
                <a:lnTo>
                  <a:pt x="905" y="191"/>
                </a:lnTo>
                <a:lnTo>
                  <a:pt x="898" y="195"/>
                </a:lnTo>
                <a:lnTo>
                  <a:pt x="894" y="200"/>
                </a:lnTo>
                <a:lnTo>
                  <a:pt x="885" y="202"/>
                </a:lnTo>
                <a:lnTo>
                  <a:pt x="880" y="207"/>
                </a:lnTo>
                <a:lnTo>
                  <a:pt x="874" y="211"/>
                </a:lnTo>
                <a:lnTo>
                  <a:pt x="867" y="216"/>
                </a:lnTo>
                <a:lnTo>
                  <a:pt x="858" y="220"/>
                </a:lnTo>
                <a:lnTo>
                  <a:pt x="853" y="225"/>
                </a:lnTo>
                <a:lnTo>
                  <a:pt x="844" y="229"/>
                </a:lnTo>
                <a:lnTo>
                  <a:pt x="840" y="234"/>
                </a:lnTo>
                <a:lnTo>
                  <a:pt x="833" y="238"/>
                </a:lnTo>
                <a:lnTo>
                  <a:pt x="829" y="243"/>
                </a:lnTo>
                <a:lnTo>
                  <a:pt x="824" y="247"/>
                </a:lnTo>
                <a:lnTo>
                  <a:pt x="820" y="252"/>
                </a:lnTo>
                <a:lnTo>
                  <a:pt x="811" y="256"/>
                </a:lnTo>
                <a:lnTo>
                  <a:pt x="806" y="261"/>
                </a:lnTo>
                <a:lnTo>
                  <a:pt x="802" y="265"/>
                </a:lnTo>
                <a:lnTo>
                  <a:pt x="802" y="267"/>
                </a:lnTo>
                <a:lnTo>
                  <a:pt x="773" y="256"/>
                </a:lnTo>
                <a:lnTo>
                  <a:pt x="773" y="256"/>
                </a:lnTo>
                <a:lnTo>
                  <a:pt x="777" y="252"/>
                </a:lnTo>
                <a:lnTo>
                  <a:pt x="782" y="245"/>
                </a:lnTo>
                <a:lnTo>
                  <a:pt x="788" y="238"/>
                </a:lnTo>
                <a:lnTo>
                  <a:pt x="793" y="231"/>
                </a:lnTo>
                <a:lnTo>
                  <a:pt x="797" y="227"/>
                </a:lnTo>
                <a:lnTo>
                  <a:pt x="802" y="222"/>
                </a:lnTo>
                <a:lnTo>
                  <a:pt x="808" y="218"/>
                </a:lnTo>
                <a:lnTo>
                  <a:pt x="813" y="211"/>
                </a:lnTo>
                <a:lnTo>
                  <a:pt x="820" y="207"/>
                </a:lnTo>
                <a:lnTo>
                  <a:pt x="824" y="200"/>
                </a:lnTo>
                <a:lnTo>
                  <a:pt x="833" y="195"/>
                </a:lnTo>
                <a:lnTo>
                  <a:pt x="838" y="189"/>
                </a:lnTo>
                <a:lnTo>
                  <a:pt x="844" y="184"/>
                </a:lnTo>
                <a:lnTo>
                  <a:pt x="853" y="180"/>
                </a:lnTo>
                <a:lnTo>
                  <a:pt x="860" y="173"/>
                </a:lnTo>
                <a:lnTo>
                  <a:pt x="869" y="169"/>
                </a:lnTo>
                <a:lnTo>
                  <a:pt x="876" y="164"/>
                </a:lnTo>
                <a:lnTo>
                  <a:pt x="885" y="157"/>
                </a:lnTo>
                <a:lnTo>
                  <a:pt x="894" y="155"/>
                </a:lnTo>
                <a:lnTo>
                  <a:pt x="901" y="151"/>
                </a:lnTo>
                <a:lnTo>
                  <a:pt x="910" y="146"/>
                </a:lnTo>
                <a:lnTo>
                  <a:pt x="919" y="144"/>
                </a:lnTo>
                <a:lnTo>
                  <a:pt x="925" y="142"/>
                </a:lnTo>
                <a:lnTo>
                  <a:pt x="934" y="139"/>
                </a:lnTo>
                <a:lnTo>
                  <a:pt x="943" y="137"/>
                </a:lnTo>
                <a:lnTo>
                  <a:pt x="952" y="137"/>
                </a:lnTo>
                <a:lnTo>
                  <a:pt x="961" y="137"/>
                </a:lnTo>
                <a:lnTo>
                  <a:pt x="968" y="137"/>
                </a:lnTo>
                <a:lnTo>
                  <a:pt x="975" y="137"/>
                </a:lnTo>
                <a:lnTo>
                  <a:pt x="981" y="139"/>
                </a:lnTo>
                <a:lnTo>
                  <a:pt x="988" y="142"/>
                </a:lnTo>
                <a:lnTo>
                  <a:pt x="995" y="142"/>
                </a:lnTo>
                <a:lnTo>
                  <a:pt x="1002" y="144"/>
                </a:lnTo>
                <a:lnTo>
                  <a:pt x="1008" y="148"/>
                </a:lnTo>
                <a:lnTo>
                  <a:pt x="1013" y="151"/>
                </a:lnTo>
                <a:lnTo>
                  <a:pt x="1017" y="153"/>
                </a:lnTo>
                <a:lnTo>
                  <a:pt x="1024" y="157"/>
                </a:lnTo>
                <a:lnTo>
                  <a:pt x="1029" y="160"/>
                </a:lnTo>
                <a:lnTo>
                  <a:pt x="1033" y="164"/>
                </a:lnTo>
                <a:lnTo>
                  <a:pt x="1038" y="169"/>
                </a:lnTo>
                <a:lnTo>
                  <a:pt x="1042" y="173"/>
                </a:lnTo>
                <a:lnTo>
                  <a:pt x="1044" y="178"/>
                </a:lnTo>
                <a:lnTo>
                  <a:pt x="1049" y="184"/>
                </a:lnTo>
                <a:lnTo>
                  <a:pt x="1053" y="189"/>
                </a:lnTo>
                <a:lnTo>
                  <a:pt x="1056" y="191"/>
                </a:lnTo>
                <a:lnTo>
                  <a:pt x="1058" y="198"/>
                </a:lnTo>
                <a:lnTo>
                  <a:pt x="1060" y="204"/>
                </a:lnTo>
                <a:lnTo>
                  <a:pt x="1062" y="209"/>
                </a:lnTo>
                <a:lnTo>
                  <a:pt x="1064" y="213"/>
                </a:lnTo>
                <a:lnTo>
                  <a:pt x="1064" y="220"/>
                </a:lnTo>
                <a:lnTo>
                  <a:pt x="1067" y="227"/>
                </a:lnTo>
                <a:lnTo>
                  <a:pt x="1069" y="231"/>
                </a:lnTo>
                <a:lnTo>
                  <a:pt x="1069" y="238"/>
                </a:lnTo>
                <a:lnTo>
                  <a:pt x="1069" y="245"/>
                </a:lnTo>
                <a:lnTo>
                  <a:pt x="1071" y="249"/>
                </a:lnTo>
                <a:lnTo>
                  <a:pt x="1071" y="256"/>
                </a:lnTo>
                <a:lnTo>
                  <a:pt x="1071" y="261"/>
                </a:lnTo>
                <a:lnTo>
                  <a:pt x="1071" y="267"/>
                </a:lnTo>
                <a:lnTo>
                  <a:pt x="1073" y="274"/>
                </a:lnTo>
                <a:lnTo>
                  <a:pt x="1071" y="279"/>
                </a:lnTo>
                <a:lnTo>
                  <a:pt x="1071" y="285"/>
                </a:lnTo>
                <a:lnTo>
                  <a:pt x="1069" y="292"/>
                </a:lnTo>
                <a:lnTo>
                  <a:pt x="1069" y="299"/>
                </a:lnTo>
                <a:lnTo>
                  <a:pt x="1067" y="306"/>
                </a:lnTo>
                <a:lnTo>
                  <a:pt x="1064" y="312"/>
                </a:lnTo>
                <a:lnTo>
                  <a:pt x="1064" y="321"/>
                </a:lnTo>
                <a:lnTo>
                  <a:pt x="1062" y="328"/>
                </a:lnTo>
                <a:lnTo>
                  <a:pt x="1058" y="337"/>
                </a:lnTo>
                <a:lnTo>
                  <a:pt x="1056" y="344"/>
                </a:lnTo>
                <a:lnTo>
                  <a:pt x="1053" y="350"/>
                </a:lnTo>
                <a:lnTo>
                  <a:pt x="1051" y="359"/>
                </a:lnTo>
                <a:lnTo>
                  <a:pt x="1047" y="366"/>
                </a:lnTo>
                <a:lnTo>
                  <a:pt x="1044" y="373"/>
                </a:lnTo>
                <a:lnTo>
                  <a:pt x="1042" y="382"/>
                </a:lnTo>
                <a:lnTo>
                  <a:pt x="1038" y="389"/>
                </a:lnTo>
                <a:lnTo>
                  <a:pt x="1033" y="395"/>
                </a:lnTo>
                <a:lnTo>
                  <a:pt x="1029" y="402"/>
                </a:lnTo>
                <a:lnTo>
                  <a:pt x="1024" y="409"/>
                </a:lnTo>
                <a:lnTo>
                  <a:pt x="1020" y="418"/>
                </a:lnTo>
                <a:lnTo>
                  <a:pt x="1013" y="422"/>
                </a:lnTo>
                <a:lnTo>
                  <a:pt x="1008" y="429"/>
                </a:lnTo>
                <a:lnTo>
                  <a:pt x="1004" y="434"/>
                </a:lnTo>
                <a:lnTo>
                  <a:pt x="999" y="440"/>
                </a:lnTo>
                <a:lnTo>
                  <a:pt x="993" y="445"/>
                </a:lnTo>
                <a:lnTo>
                  <a:pt x="988" y="449"/>
                </a:lnTo>
                <a:lnTo>
                  <a:pt x="981" y="451"/>
                </a:lnTo>
                <a:lnTo>
                  <a:pt x="977" y="456"/>
                </a:lnTo>
                <a:lnTo>
                  <a:pt x="968" y="458"/>
                </a:lnTo>
                <a:lnTo>
                  <a:pt x="963" y="463"/>
                </a:lnTo>
                <a:lnTo>
                  <a:pt x="957" y="465"/>
                </a:lnTo>
                <a:lnTo>
                  <a:pt x="950" y="465"/>
                </a:lnTo>
                <a:lnTo>
                  <a:pt x="950" y="467"/>
                </a:lnTo>
                <a:lnTo>
                  <a:pt x="950" y="472"/>
                </a:lnTo>
                <a:lnTo>
                  <a:pt x="950" y="474"/>
                </a:lnTo>
                <a:lnTo>
                  <a:pt x="950" y="481"/>
                </a:lnTo>
                <a:lnTo>
                  <a:pt x="948" y="485"/>
                </a:lnTo>
                <a:lnTo>
                  <a:pt x="948" y="492"/>
                </a:lnTo>
                <a:lnTo>
                  <a:pt x="945" y="499"/>
                </a:lnTo>
                <a:lnTo>
                  <a:pt x="943" y="508"/>
                </a:lnTo>
                <a:lnTo>
                  <a:pt x="939" y="514"/>
                </a:lnTo>
                <a:lnTo>
                  <a:pt x="934" y="523"/>
                </a:lnTo>
                <a:lnTo>
                  <a:pt x="932" y="528"/>
                </a:lnTo>
                <a:lnTo>
                  <a:pt x="930" y="532"/>
                </a:lnTo>
                <a:lnTo>
                  <a:pt x="927" y="537"/>
                </a:lnTo>
                <a:lnTo>
                  <a:pt x="925" y="541"/>
                </a:lnTo>
                <a:lnTo>
                  <a:pt x="921" y="546"/>
                </a:lnTo>
                <a:lnTo>
                  <a:pt x="919" y="550"/>
                </a:lnTo>
                <a:lnTo>
                  <a:pt x="914" y="557"/>
                </a:lnTo>
                <a:lnTo>
                  <a:pt x="910" y="562"/>
                </a:lnTo>
                <a:lnTo>
                  <a:pt x="905" y="566"/>
                </a:lnTo>
                <a:lnTo>
                  <a:pt x="903" y="573"/>
                </a:lnTo>
                <a:lnTo>
                  <a:pt x="898" y="577"/>
                </a:lnTo>
                <a:lnTo>
                  <a:pt x="894" y="582"/>
                </a:lnTo>
                <a:lnTo>
                  <a:pt x="887" y="588"/>
                </a:lnTo>
                <a:lnTo>
                  <a:pt x="883" y="593"/>
                </a:lnTo>
                <a:lnTo>
                  <a:pt x="876" y="597"/>
                </a:lnTo>
                <a:lnTo>
                  <a:pt x="869" y="604"/>
                </a:lnTo>
                <a:lnTo>
                  <a:pt x="862" y="609"/>
                </a:lnTo>
                <a:lnTo>
                  <a:pt x="858" y="613"/>
                </a:lnTo>
                <a:lnTo>
                  <a:pt x="849" y="620"/>
                </a:lnTo>
                <a:lnTo>
                  <a:pt x="842" y="624"/>
                </a:lnTo>
                <a:lnTo>
                  <a:pt x="835" y="629"/>
                </a:lnTo>
                <a:lnTo>
                  <a:pt x="826" y="633"/>
                </a:lnTo>
                <a:lnTo>
                  <a:pt x="817" y="640"/>
                </a:lnTo>
                <a:lnTo>
                  <a:pt x="811" y="645"/>
                </a:lnTo>
                <a:lnTo>
                  <a:pt x="802" y="649"/>
                </a:lnTo>
                <a:lnTo>
                  <a:pt x="791" y="656"/>
                </a:lnTo>
                <a:lnTo>
                  <a:pt x="782" y="660"/>
                </a:lnTo>
                <a:lnTo>
                  <a:pt x="773" y="667"/>
                </a:lnTo>
                <a:lnTo>
                  <a:pt x="761" y="669"/>
                </a:lnTo>
                <a:lnTo>
                  <a:pt x="748" y="674"/>
                </a:lnTo>
                <a:lnTo>
                  <a:pt x="737" y="678"/>
                </a:lnTo>
                <a:lnTo>
                  <a:pt x="725" y="685"/>
                </a:lnTo>
                <a:lnTo>
                  <a:pt x="712" y="690"/>
                </a:lnTo>
                <a:lnTo>
                  <a:pt x="701" y="694"/>
                </a:lnTo>
                <a:lnTo>
                  <a:pt x="687" y="699"/>
                </a:lnTo>
                <a:lnTo>
                  <a:pt x="674" y="703"/>
                </a:lnTo>
                <a:lnTo>
                  <a:pt x="660" y="705"/>
                </a:lnTo>
                <a:lnTo>
                  <a:pt x="645" y="710"/>
                </a:lnTo>
                <a:lnTo>
                  <a:pt x="629" y="714"/>
                </a:lnTo>
                <a:lnTo>
                  <a:pt x="615" y="719"/>
                </a:lnTo>
                <a:lnTo>
                  <a:pt x="597" y="721"/>
                </a:lnTo>
                <a:lnTo>
                  <a:pt x="582" y="723"/>
                </a:lnTo>
                <a:lnTo>
                  <a:pt x="566" y="728"/>
                </a:lnTo>
                <a:lnTo>
                  <a:pt x="548" y="730"/>
                </a:lnTo>
                <a:lnTo>
                  <a:pt x="530" y="732"/>
                </a:lnTo>
                <a:lnTo>
                  <a:pt x="512" y="734"/>
                </a:lnTo>
                <a:lnTo>
                  <a:pt x="494" y="737"/>
                </a:lnTo>
                <a:lnTo>
                  <a:pt x="478" y="739"/>
                </a:lnTo>
                <a:lnTo>
                  <a:pt x="463" y="739"/>
                </a:lnTo>
                <a:lnTo>
                  <a:pt x="447" y="741"/>
                </a:lnTo>
                <a:lnTo>
                  <a:pt x="433" y="743"/>
                </a:lnTo>
                <a:lnTo>
                  <a:pt x="418" y="743"/>
                </a:lnTo>
                <a:lnTo>
                  <a:pt x="404" y="743"/>
                </a:lnTo>
                <a:lnTo>
                  <a:pt x="389" y="743"/>
                </a:lnTo>
                <a:lnTo>
                  <a:pt x="377" y="743"/>
                </a:lnTo>
                <a:lnTo>
                  <a:pt x="364" y="743"/>
                </a:lnTo>
                <a:lnTo>
                  <a:pt x="350" y="743"/>
                </a:lnTo>
                <a:lnTo>
                  <a:pt x="337" y="743"/>
                </a:lnTo>
                <a:lnTo>
                  <a:pt x="326" y="743"/>
                </a:lnTo>
                <a:lnTo>
                  <a:pt x="314" y="741"/>
                </a:lnTo>
                <a:lnTo>
                  <a:pt x="301" y="739"/>
                </a:lnTo>
                <a:lnTo>
                  <a:pt x="290" y="739"/>
                </a:lnTo>
                <a:lnTo>
                  <a:pt x="281" y="734"/>
                </a:lnTo>
                <a:lnTo>
                  <a:pt x="269" y="734"/>
                </a:lnTo>
                <a:lnTo>
                  <a:pt x="258" y="730"/>
                </a:lnTo>
                <a:lnTo>
                  <a:pt x="249" y="728"/>
                </a:lnTo>
                <a:lnTo>
                  <a:pt x="238" y="725"/>
                </a:lnTo>
                <a:lnTo>
                  <a:pt x="229" y="723"/>
                </a:lnTo>
                <a:lnTo>
                  <a:pt x="220" y="721"/>
                </a:lnTo>
                <a:lnTo>
                  <a:pt x="211" y="719"/>
                </a:lnTo>
                <a:lnTo>
                  <a:pt x="202" y="714"/>
                </a:lnTo>
                <a:lnTo>
                  <a:pt x="195" y="712"/>
                </a:lnTo>
                <a:lnTo>
                  <a:pt x="186" y="707"/>
                </a:lnTo>
                <a:lnTo>
                  <a:pt x="180" y="703"/>
                </a:lnTo>
                <a:lnTo>
                  <a:pt x="173" y="701"/>
                </a:lnTo>
                <a:lnTo>
                  <a:pt x="164" y="696"/>
                </a:lnTo>
                <a:lnTo>
                  <a:pt x="157" y="692"/>
                </a:lnTo>
                <a:lnTo>
                  <a:pt x="150" y="687"/>
                </a:lnTo>
                <a:lnTo>
                  <a:pt x="144" y="683"/>
                </a:lnTo>
                <a:lnTo>
                  <a:pt x="137" y="678"/>
                </a:lnTo>
                <a:lnTo>
                  <a:pt x="130" y="674"/>
                </a:lnTo>
                <a:lnTo>
                  <a:pt x="126" y="667"/>
                </a:lnTo>
                <a:lnTo>
                  <a:pt x="119" y="663"/>
                </a:lnTo>
                <a:lnTo>
                  <a:pt x="115" y="658"/>
                </a:lnTo>
                <a:lnTo>
                  <a:pt x="108" y="651"/>
                </a:lnTo>
                <a:lnTo>
                  <a:pt x="103" y="647"/>
                </a:lnTo>
                <a:lnTo>
                  <a:pt x="97" y="640"/>
                </a:lnTo>
                <a:lnTo>
                  <a:pt x="94" y="636"/>
                </a:lnTo>
                <a:lnTo>
                  <a:pt x="88" y="629"/>
                </a:lnTo>
                <a:lnTo>
                  <a:pt x="83" y="624"/>
                </a:lnTo>
                <a:lnTo>
                  <a:pt x="79" y="618"/>
                </a:lnTo>
                <a:lnTo>
                  <a:pt x="74" y="613"/>
                </a:lnTo>
                <a:lnTo>
                  <a:pt x="70" y="606"/>
                </a:lnTo>
                <a:lnTo>
                  <a:pt x="65" y="600"/>
                </a:lnTo>
                <a:lnTo>
                  <a:pt x="61" y="593"/>
                </a:lnTo>
                <a:lnTo>
                  <a:pt x="58" y="586"/>
                </a:lnTo>
                <a:lnTo>
                  <a:pt x="54" y="579"/>
                </a:lnTo>
                <a:lnTo>
                  <a:pt x="49" y="573"/>
                </a:lnTo>
                <a:lnTo>
                  <a:pt x="47" y="568"/>
                </a:lnTo>
                <a:lnTo>
                  <a:pt x="45" y="562"/>
                </a:lnTo>
                <a:lnTo>
                  <a:pt x="40" y="555"/>
                </a:lnTo>
                <a:lnTo>
                  <a:pt x="36" y="548"/>
                </a:lnTo>
                <a:lnTo>
                  <a:pt x="34" y="541"/>
                </a:lnTo>
                <a:lnTo>
                  <a:pt x="29" y="535"/>
                </a:lnTo>
                <a:lnTo>
                  <a:pt x="27" y="528"/>
                </a:lnTo>
                <a:lnTo>
                  <a:pt x="25" y="521"/>
                </a:lnTo>
                <a:lnTo>
                  <a:pt x="20" y="517"/>
                </a:lnTo>
                <a:lnTo>
                  <a:pt x="18" y="510"/>
                </a:lnTo>
                <a:lnTo>
                  <a:pt x="16" y="501"/>
                </a:lnTo>
                <a:lnTo>
                  <a:pt x="13" y="496"/>
                </a:lnTo>
                <a:lnTo>
                  <a:pt x="9" y="487"/>
                </a:lnTo>
                <a:lnTo>
                  <a:pt x="7" y="481"/>
                </a:lnTo>
                <a:lnTo>
                  <a:pt x="4" y="474"/>
                </a:lnTo>
                <a:lnTo>
                  <a:pt x="4" y="467"/>
                </a:lnTo>
                <a:lnTo>
                  <a:pt x="2" y="460"/>
                </a:lnTo>
                <a:lnTo>
                  <a:pt x="2" y="454"/>
                </a:lnTo>
                <a:lnTo>
                  <a:pt x="0" y="447"/>
                </a:lnTo>
                <a:lnTo>
                  <a:pt x="0" y="440"/>
                </a:lnTo>
                <a:lnTo>
                  <a:pt x="0" y="434"/>
                </a:lnTo>
                <a:lnTo>
                  <a:pt x="0" y="427"/>
                </a:lnTo>
                <a:lnTo>
                  <a:pt x="0" y="420"/>
                </a:lnTo>
                <a:lnTo>
                  <a:pt x="0" y="413"/>
                </a:lnTo>
                <a:lnTo>
                  <a:pt x="0" y="407"/>
                </a:lnTo>
                <a:lnTo>
                  <a:pt x="2" y="400"/>
                </a:lnTo>
                <a:lnTo>
                  <a:pt x="2" y="393"/>
                </a:lnTo>
                <a:lnTo>
                  <a:pt x="2" y="389"/>
                </a:lnTo>
                <a:lnTo>
                  <a:pt x="2" y="380"/>
                </a:lnTo>
                <a:lnTo>
                  <a:pt x="4" y="375"/>
                </a:lnTo>
                <a:lnTo>
                  <a:pt x="4" y="368"/>
                </a:lnTo>
                <a:lnTo>
                  <a:pt x="7" y="362"/>
                </a:lnTo>
                <a:lnTo>
                  <a:pt x="9" y="355"/>
                </a:lnTo>
                <a:lnTo>
                  <a:pt x="11" y="348"/>
                </a:lnTo>
                <a:lnTo>
                  <a:pt x="13" y="344"/>
                </a:lnTo>
                <a:lnTo>
                  <a:pt x="13" y="337"/>
                </a:lnTo>
                <a:lnTo>
                  <a:pt x="18" y="330"/>
                </a:lnTo>
                <a:lnTo>
                  <a:pt x="20" y="326"/>
                </a:lnTo>
                <a:lnTo>
                  <a:pt x="22" y="319"/>
                </a:lnTo>
                <a:lnTo>
                  <a:pt x="25" y="314"/>
                </a:lnTo>
                <a:lnTo>
                  <a:pt x="27" y="308"/>
                </a:lnTo>
                <a:lnTo>
                  <a:pt x="29" y="303"/>
                </a:lnTo>
                <a:lnTo>
                  <a:pt x="31" y="297"/>
                </a:lnTo>
                <a:lnTo>
                  <a:pt x="34" y="292"/>
                </a:lnTo>
                <a:lnTo>
                  <a:pt x="38" y="288"/>
                </a:lnTo>
                <a:lnTo>
                  <a:pt x="40" y="281"/>
                </a:lnTo>
                <a:lnTo>
                  <a:pt x="45" y="272"/>
                </a:lnTo>
                <a:lnTo>
                  <a:pt x="49" y="263"/>
                </a:lnTo>
                <a:lnTo>
                  <a:pt x="56" y="254"/>
                </a:lnTo>
                <a:lnTo>
                  <a:pt x="61" y="247"/>
                </a:lnTo>
                <a:lnTo>
                  <a:pt x="65" y="238"/>
                </a:lnTo>
                <a:lnTo>
                  <a:pt x="72" y="231"/>
                </a:lnTo>
                <a:lnTo>
                  <a:pt x="74" y="225"/>
                </a:lnTo>
                <a:lnTo>
                  <a:pt x="79" y="220"/>
                </a:lnTo>
                <a:lnTo>
                  <a:pt x="83" y="216"/>
                </a:lnTo>
                <a:lnTo>
                  <a:pt x="85" y="211"/>
                </a:lnTo>
                <a:lnTo>
                  <a:pt x="90" y="207"/>
                </a:lnTo>
                <a:lnTo>
                  <a:pt x="94" y="204"/>
                </a:lnTo>
                <a:lnTo>
                  <a:pt x="168" y="38"/>
                </a:lnTo>
                <a:lnTo>
                  <a:pt x="258" y="0"/>
                </a:lnTo>
                <a:lnTo>
                  <a:pt x="25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9" name="Freeform 26"/>
          <p:cNvSpPr/>
          <p:nvPr/>
        </p:nvSpPr>
        <p:spPr bwMode="auto">
          <a:xfrm>
            <a:off x="2290763" y="1636713"/>
            <a:ext cx="477837" cy="249237"/>
          </a:xfrm>
          <a:custGeom>
            <a:avLst/>
            <a:gdLst>
              <a:gd name="T0" fmla="*/ 211 w 301"/>
              <a:gd name="T1" fmla="*/ 117 h 157"/>
              <a:gd name="T2" fmla="*/ 200 w 301"/>
              <a:gd name="T3" fmla="*/ 119 h 157"/>
              <a:gd name="T4" fmla="*/ 179 w 301"/>
              <a:gd name="T5" fmla="*/ 121 h 157"/>
              <a:gd name="T6" fmla="*/ 159 w 301"/>
              <a:gd name="T7" fmla="*/ 124 h 157"/>
              <a:gd name="T8" fmla="*/ 137 w 301"/>
              <a:gd name="T9" fmla="*/ 128 h 157"/>
              <a:gd name="T10" fmla="*/ 114 w 301"/>
              <a:gd name="T11" fmla="*/ 128 h 157"/>
              <a:gd name="T12" fmla="*/ 92 w 301"/>
              <a:gd name="T13" fmla="*/ 128 h 157"/>
              <a:gd name="T14" fmla="*/ 74 w 301"/>
              <a:gd name="T15" fmla="*/ 128 h 157"/>
              <a:gd name="T16" fmla="*/ 63 w 301"/>
              <a:gd name="T17" fmla="*/ 124 h 157"/>
              <a:gd name="T18" fmla="*/ 56 w 301"/>
              <a:gd name="T19" fmla="*/ 110 h 157"/>
              <a:gd name="T20" fmla="*/ 65 w 301"/>
              <a:gd name="T21" fmla="*/ 94 h 157"/>
              <a:gd name="T22" fmla="*/ 83 w 301"/>
              <a:gd name="T23" fmla="*/ 79 h 157"/>
              <a:gd name="T24" fmla="*/ 108 w 301"/>
              <a:gd name="T25" fmla="*/ 65 h 157"/>
              <a:gd name="T26" fmla="*/ 132 w 301"/>
              <a:gd name="T27" fmla="*/ 54 h 157"/>
              <a:gd name="T28" fmla="*/ 159 w 301"/>
              <a:gd name="T29" fmla="*/ 47 h 157"/>
              <a:gd name="T30" fmla="*/ 179 w 301"/>
              <a:gd name="T31" fmla="*/ 43 h 157"/>
              <a:gd name="T32" fmla="*/ 195 w 301"/>
              <a:gd name="T33" fmla="*/ 43 h 157"/>
              <a:gd name="T34" fmla="*/ 211 w 301"/>
              <a:gd name="T35" fmla="*/ 43 h 157"/>
              <a:gd name="T36" fmla="*/ 227 w 301"/>
              <a:gd name="T37" fmla="*/ 43 h 157"/>
              <a:gd name="T38" fmla="*/ 242 w 301"/>
              <a:gd name="T39" fmla="*/ 43 h 157"/>
              <a:gd name="T40" fmla="*/ 258 w 301"/>
              <a:gd name="T41" fmla="*/ 43 h 157"/>
              <a:gd name="T42" fmla="*/ 271 w 301"/>
              <a:gd name="T43" fmla="*/ 45 h 157"/>
              <a:gd name="T44" fmla="*/ 287 w 301"/>
              <a:gd name="T45" fmla="*/ 47 h 157"/>
              <a:gd name="T46" fmla="*/ 301 w 301"/>
              <a:gd name="T47" fmla="*/ 27 h 157"/>
              <a:gd name="T48" fmla="*/ 294 w 301"/>
              <a:gd name="T49" fmla="*/ 22 h 157"/>
              <a:gd name="T50" fmla="*/ 276 w 301"/>
              <a:gd name="T51" fmla="*/ 14 h 157"/>
              <a:gd name="T52" fmla="*/ 254 w 301"/>
              <a:gd name="T53" fmla="*/ 5 h 157"/>
              <a:gd name="T54" fmla="*/ 236 w 301"/>
              <a:gd name="T55" fmla="*/ 2 h 157"/>
              <a:gd name="T56" fmla="*/ 215 w 301"/>
              <a:gd name="T57" fmla="*/ 0 h 157"/>
              <a:gd name="T58" fmla="*/ 193 w 301"/>
              <a:gd name="T59" fmla="*/ 0 h 157"/>
              <a:gd name="T60" fmla="*/ 166 w 301"/>
              <a:gd name="T61" fmla="*/ 2 h 157"/>
              <a:gd name="T62" fmla="*/ 139 w 301"/>
              <a:gd name="T63" fmla="*/ 11 h 157"/>
              <a:gd name="T64" fmla="*/ 123 w 301"/>
              <a:gd name="T65" fmla="*/ 14 h 157"/>
              <a:gd name="T66" fmla="*/ 103 w 301"/>
              <a:gd name="T67" fmla="*/ 20 h 157"/>
              <a:gd name="T68" fmla="*/ 78 w 301"/>
              <a:gd name="T69" fmla="*/ 29 h 157"/>
              <a:gd name="T70" fmla="*/ 56 w 301"/>
              <a:gd name="T71" fmla="*/ 38 h 157"/>
              <a:gd name="T72" fmla="*/ 40 w 301"/>
              <a:gd name="T73" fmla="*/ 47 h 157"/>
              <a:gd name="T74" fmla="*/ 24 w 301"/>
              <a:gd name="T75" fmla="*/ 58 h 157"/>
              <a:gd name="T76" fmla="*/ 4 w 301"/>
              <a:gd name="T77" fmla="*/ 79 h 157"/>
              <a:gd name="T78" fmla="*/ 2 w 301"/>
              <a:gd name="T79" fmla="*/ 103 h 157"/>
              <a:gd name="T80" fmla="*/ 6 w 301"/>
              <a:gd name="T81" fmla="*/ 119 h 157"/>
              <a:gd name="T82" fmla="*/ 13 w 301"/>
              <a:gd name="T83" fmla="*/ 133 h 157"/>
              <a:gd name="T84" fmla="*/ 27 w 301"/>
              <a:gd name="T85" fmla="*/ 142 h 157"/>
              <a:gd name="T86" fmla="*/ 47 w 301"/>
              <a:gd name="T87" fmla="*/ 148 h 157"/>
              <a:gd name="T88" fmla="*/ 69 w 301"/>
              <a:gd name="T89" fmla="*/ 153 h 157"/>
              <a:gd name="T90" fmla="*/ 92 w 301"/>
              <a:gd name="T91" fmla="*/ 155 h 157"/>
              <a:gd name="T92" fmla="*/ 117 w 301"/>
              <a:gd name="T93" fmla="*/ 157 h 157"/>
              <a:gd name="T94" fmla="*/ 141 w 301"/>
              <a:gd name="T95" fmla="*/ 157 h 157"/>
              <a:gd name="T96" fmla="*/ 159 w 301"/>
              <a:gd name="T97" fmla="*/ 155 h 157"/>
              <a:gd name="T98" fmla="*/ 177 w 301"/>
              <a:gd name="T99" fmla="*/ 155 h 157"/>
              <a:gd name="T100" fmla="*/ 191 w 301"/>
              <a:gd name="T101" fmla="*/ 153 h 157"/>
              <a:gd name="T102" fmla="*/ 220 w 301"/>
              <a:gd name="T103" fmla="*/ 117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1" h="157">
                <a:moveTo>
                  <a:pt x="220" y="117"/>
                </a:moveTo>
                <a:lnTo>
                  <a:pt x="218" y="117"/>
                </a:lnTo>
                <a:lnTo>
                  <a:pt x="211" y="117"/>
                </a:lnTo>
                <a:lnTo>
                  <a:pt x="206" y="117"/>
                </a:lnTo>
                <a:lnTo>
                  <a:pt x="204" y="119"/>
                </a:lnTo>
                <a:lnTo>
                  <a:pt x="200" y="119"/>
                </a:lnTo>
                <a:lnTo>
                  <a:pt x="193" y="119"/>
                </a:lnTo>
                <a:lnTo>
                  <a:pt x="186" y="119"/>
                </a:lnTo>
                <a:lnTo>
                  <a:pt x="179" y="121"/>
                </a:lnTo>
                <a:lnTo>
                  <a:pt x="173" y="121"/>
                </a:lnTo>
                <a:lnTo>
                  <a:pt x="166" y="124"/>
                </a:lnTo>
                <a:lnTo>
                  <a:pt x="159" y="124"/>
                </a:lnTo>
                <a:lnTo>
                  <a:pt x="152" y="126"/>
                </a:lnTo>
                <a:lnTo>
                  <a:pt x="143" y="126"/>
                </a:lnTo>
                <a:lnTo>
                  <a:pt x="137" y="128"/>
                </a:lnTo>
                <a:lnTo>
                  <a:pt x="130" y="128"/>
                </a:lnTo>
                <a:lnTo>
                  <a:pt x="121" y="128"/>
                </a:lnTo>
                <a:lnTo>
                  <a:pt x="114" y="128"/>
                </a:lnTo>
                <a:lnTo>
                  <a:pt x="108" y="128"/>
                </a:lnTo>
                <a:lnTo>
                  <a:pt x="99" y="128"/>
                </a:lnTo>
                <a:lnTo>
                  <a:pt x="92" y="128"/>
                </a:lnTo>
                <a:lnTo>
                  <a:pt x="85" y="128"/>
                </a:lnTo>
                <a:lnTo>
                  <a:pt x="81" y="128"/>
                </a:lnTo>
                <a:lnTo>
                  <a:pt x="74" y="128"/>
                </a:lnTo>
                <a:lnTo>
                  <a:pt x="69" y="126"/>
                </a:lnTo>
                <a:lnTo>
                  <a:pt x="65" y="126"/>
                </a:lnTo>
                <a:lnTo>
                  <a:pt x="63" y="124"/>
                </a:lnTo>
                <a:lnTo>
                  <a:pt x="56" y="121"/>
                </a:lnTo>
                <a:lnTo>
                  <a:pt x="56" y="117"/>
                </a:lnTo>
                <a:lnTo>
                  <a:pt x="56" y="110"/>
                </a:lnTo>
                <a:lnTo>
                  <a:pt x="58" y="103"/>
                </a:lnTo>
                <a:lnTo>
                  <a:pt x="60" y="99"/>
                </a:lnTo>
                <a:lnTo>
                  <a:pt x="65" y="94"/>
                </a:lnTo>
                <a:lnTo>
                  <a:pt x="69" y="88"/>
                </a:lnTo>
                <a:lnTo>
                  <a:pt x="76" y="83"/>
                </a:lnTo>
                <a:lnTo>
                  <a:pt x="83" y="79"/>
                </a:lnTo>
                <a:lnTo>
                  <a:pt x="92" y="74"/>
                </a:lnTo>
                <a:lnTo>
                  <a:pt x="99" y="70"/>
                </a:lnTo>
                <a:lnTo>
                  <a:pt x="108" y="65"/>
                </a:lnTo>
                <a:lnTo>
                  <a:pt x="117" y="61"/>
                </a:lnTo>
                <a:lnTo>
                  <a:pt x="123" y="58"/>
                </a:lnTo>
                <a:lnTo>
                  <a:pt x="132" y="54"/>
                </a:lnTo>
                <a:lnTo>
                  <a:pt x="141" y="52"/>
                </a:lnTo>
                <a:lnTo>
                  <a:pt x="150" y="49"/>
                </a:lnTo>
                <a:lnTo>
                  <a:pt x="159" y="47"/>
                </a:lnTo>
                <a:lnTo>
                  <a:pt x="166" y="45"/>
                </a:lnTo>
                <a:lnTo>
                  <a:pt x="175" y="43"/>
                </a:lnTo>
                <a:lnTo>
                  <a:pt x="179" y="43"/>
                </a:lnTo>
                <a:lnTo>
                  <a:pt x="184" y="43"/>
                </a:lnTo>
                <a:lnTo>
                  <a:pt x="188" y="43"/>
                </a:lnTo>
                <a:lnTo>
                  <a:pt x="195" y="43"/>
                </a:lnTo>
                <a:lnTo>
                  <a:pt x="200" y="43"/>
                </a:lnTo>
                <a:lnTo>
                  <a:pt x="204" y="43"/>
                </a:lnTo>
                <a:lnTo>
                  <a:pt x="211" y="43"/>
                </a:lnTo>
                <a:lnTo>
                  <a:pt x="215" y="43"/>
                </a:lnTo>
                <a:lnTo>
                  <a:pt x="222" y="43"/>
                </a:lnTo>
                <a:lnTo>
                  <a:pt x="227" y="43"/>
                </a:lnTo>
                <a:lnTo>
                  <a:pt x="233" y="43"/>
                </a:lnTo>
                <a:lnTo>
                  <a:pt x="240" y="43"/>
                </a:lnTo>
                <a:lnTo>
                  <a:pt x="242" y="43"/>
                </a:lnTo>
                <a:lnTo>
                  <a:pt x="249" y="43"/>
                </a:lnTo>
                <a:lnTo>
                  <a:pt x="254" y="43"/>
                </a:lnTo>
                <a:lnTo>
                  <a:pt x="258" y="43"/>
                </a:lnTo>
                <a:lnTo>
                  <a:pt x="263" y="43"/>
                </a:lnTo>
                <a:lnTo>
                  <a:pt x="267" y="45"/>
                </a:lnTo>
                <a:lnTo>
                  <a:pt x="271" y="45"/>
                </a:lnTo>
                <a:lnTo>
                  <a:pt x="276" y="45"/>
                </a:lnTo>
                <a:lnTo>
                  <a:pt x="283" y="47"/>
                </a:lnTo>
                <a:lnTo>
                  <a:pt x="287" y="47"/>
                </a:lnTo>
                <a:lnTo>
                  <a:pt x="292" y="47"/>
                </a:lnTo>
                <a:lnTo>
                  <a:pt x="292" y="47"/>
                </a:lnTo>
                <a:lnTo>
                  <a:pt x="301" y="27"/>
                </a:lnTo>
                <a:lnTo>
                  <a:pt x="298" y="27"/>
                </a:lnTo>
                <a:lnTo>
                  <a:pt x="296" y="25"/>
                </a:lnTo>
                <a:lnTo>
                  <a:pt x="294" y="22"/>
                </a:lnTo>
                <a:lnTo>
                  <a:pt x="289" y="20"/>
                </a:lnTo>
                <a:lnTo>
                  <a:pt x="283" y="16"/>
                </a:lnTo>
                <a:lnTo>
                  <a:pt x="276" y="14"/>
                </a:lnTo>
                <a:lnTo>
                  <a:pt x="267" y="11"/>
                </a:lnTo>
                <a:lnTo>
                  <a:pt x="260" y="7"/>
                </a:lnTo>
                <a:lnTo>
                  <a:pt x="254" y="5"/>
                </a:lnTo>
                <a:lnTo>
                  <a:pt x="247" y="5"/>
                </a:lnTo>
                <a:lnTo>
                  <a:pt x="242" y="2"/>
                </a:lnTo>
                <a:lnTo>
                  <a:pt x="236" y="2"/>
                </a:lnTo>
                <a:lnTo>
                  <a:pt x="229" y="0"/>
                </a:lnTo>
                <a:lnTo>
                  <a:pt x="222" y="0"/>
                </a:lnTo>
                <a:lnTo>
                  <a:pt x="215" y="0"/>
                </a:lnTo>
                <a:lnTo>
                  <a:pt x="209" y="0"/>
                </a:lnTo>
                <a:lnTo>
                  <a:pt x="200" y="0"/>
                </a:lnTo>
                <a:lnTo>
                  <a:pt x="193" y="0"/>
                </a:lnTo>
                <a:lnTo>
                  <a:pt x="184" y="0"/>
                </a:lnTo>
                <a:lnTo>
                  <a:pt x="177" y="2"/>
                </a:lnTo>
                <a:lnTo>
                  <a:pt x="166" y="2"/>
                </a:lnTo>
                <a:lnTo>
                  <a:pt x="159" y="5"/>
                </a:lnTo>
                <a:lnTo>
                  <a:pt x="148" y="7"/>
                </a:lnTo>
                <a:lnTo>
                  <a:pt x="139" y="11"/>
                </a:lnTo>
                <a:lnTo>
                  <a:pt x="134" y="11"/>
                </a:lnTo>
                <a:lnTo>
                  <a:pt x="130" y="14"/>
                </a:lnTo>
                <a:lnTo>
                  <a:pt x="123" y="14"/>
                </a:lnTo>
                <a:lnTo>
                  <a:pt x="119" y="16"/>
                </a:lnTo>
                <a:lnTo>
                  <a:pt x="110" y="18"/>
                </a:lnTo>
                <a:lnTo>
                  <a:pt x="103" y="20"/>
                </a:lnTo>
                <a:lnTo>
                  <a:pt x="94" y="22"/>
                </a:lnTo>
                <a:lnTo>
                  <a:pt x="85" y="27"/>
                </a:lnTo>
                <a:lnTo>
                  <a:pt x="78" y="29"/>
                </a:lnTo>
                <a:lnTo>
                  <a:pt x="72" y="31"/>
                </a:lnTo>
                <a:lnTo>
                  <a:pt x="63" y="36"/>
                </a:lnTo>
                <a:lnTo>
                  <a:pt x="56" y="38"/>
                </a:lnTo>
                <a:lnTo>
                  <a:pt x="49" y="40"/>
                </a:lnTo>
                <a:lnTo>
                  <a:pt x="45" y="43"/>
                </a:lnTo>
                <a:lnTo>
                  <a:pt x="40" y="47"/>
                </a:lnTo>
                <a:lnTo>
                  <a:pt x="33" y="49"/>
                </a:lnTo>
                <a:lnTo>
                  <a:pt x="29" y="54"/>
                </a:lnTo>
                <a:lnTo>
                  <a:pt x="24" y="58"/>
                </a:lnTo>
                <a:lnTo>
                  <a:pt x="15" y="63"/>
                </a:lnTo>
                <a:lnTo>
                  <a:pt x="11" y="72"/>
                </a:lnTo>
                <a:lnTo>
                  <a:pt x="4" y="79"/>
                </a:lnTo>
                <a:lnTo>
                  <a:pt x="4" y="88"/>
                </a:lnTo>
                <a:lnTo>
                  <a:pt x="0" y="97"/>
                </a:lnTo>
                <a:lnTo>
                  <a:pt x="2" y="103"/>
                </a:lnTo>
                <a:lnTo>
                  <a:pt x="2" y="108"/>
                </a:lnTo>
                <a:lnTo>
                  <a:pt x="4" y="112"/>
                </a:lnTo>
                <a:lnTo>
                  <a:pt x="6" y="119"/>
                </a:lnTo>
                <a:lnTo>
                  <a:pt x="9" y="124"/>
                </a:lnTo>
                <a:lnTo>
                  <a:pt x="11" y="128"/>
                </a:lnTo>
                <a:lnTo>
                  <a:pt x="13" y="133"/>
                </a:lnTo>
                <a:lnTo>
                  <a:pt x="18" y="135"/>
                </a:lnTo>
                <a:lnTo>
                  <a:pt x="22" y="139"/>
                </a:lnTo>
                <a:lnTo>
                  <a:pt x="27" y="142"/>
                </a:lnTo>
                <a:lnTo>
                  <a:pt x="33" y="144"/>
                </a:lnTo>
                <a:lnTo>
                  <a:pt x="40" y="146"/>
                </a:lnTo>
                <a:lnTo>
                  <a:pt x="47" y="148"/>
                </a:lnTo>
                <a:lnTo>
                  <a:pt x="54" y="151"/>
                </a:lnTo>
                <a:lnTo>
                  <a:pt x="60" y="153"/>
                </a:lnTo>
                <a:lnTo>
                  <a:pt x="69" y="153"/>
                </a:lnTo>
                <a:lnTo>
                  <a:pt x="76" y="155"/>
                </a:lnTo>
                <a:lnTo>
                  <a:pt x="85" y="155"/>
                </a:lnTo>
                <a:lnTo>
                  <a:pt x="92" y="155"/>
                </a:lnTo>
                <a:lnTo>
                  <a:pt x="101" y="155"/>
                </a:lnTo>
                <a:lnTo>
                  <a:pt x="110" y="157"/>
                </a:lnTo>
                <a:lnTo>
                  <a:pt x="117" y="157"/>
                </a:lnTo>
                <a:lnTo>
                  <a:pt x="126" y="157"/>
                </a:lnTo>
                <a:lnTo>
                  <a:pt x="132" y="157"/>
                </a:lnTo>
                <a:lnTo>
                  <a:pt x="141" y="157"/>
                </a:lnTo>
                <a:lnTo>
                  <a:pt x="148" y="155"/>
                </a:lnTo>
                <a:lnTo>
                  <a:pt x="155" y="155"/>
                </a:lnTo>
                <a:lnTo>
                  <a:pt x="159" y="155"/>
                </a:lnTo>
                <a:lnTo>
                  <a:pt x="166" y="155"/>
                </a:lnTo>
                <a:lnTo>
                  <a:pt x="173" y="155"/>
                </a:lnTo>
                <a:lnTo>
                  <a:pt x="177" y="155"/>
                </a:lnTo>
                <a:lnTo>
                  <a:pt x="182" y="153"/>
                </a:lnTo>
                <a:lnTo>
                  <a:pt x="186" y="153"/>
                </a:lnTo>
                <a:lnTo>
                  <a:pt x="191" y="153"/>
                </a:lnTo>
                <a:lnTo>
                  <a:pt x="193" y="153"/>
                </a:lnTo>
                <a:lnTo>
                  <a:pt x="220" y="117"/>
                </a:lnTo>
                <a:lnTo>
                  <a:pt x="220" y="1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0" name="Freeform 27"/>
          <p:cNvSpPr/>
          <p:nvPr/>
        </p:nvSpPr>
        <p:spPr bwMode="auto">
          <a:xfrm>
            <a:off x="2468563" y="1241425"/>
            <a:ext cx="1493837" cy="819150"/>
          </a:xfrm>
          <a:custGeom>
            <a:avLst/>
            <a:gdLst>
              <a:gd name="T0" fmla="*/ 124 w 941"/>
              <a:gd name="T1" fmla="*/ 197 h 516"/>
              <a:gd name="T2" fmla="*/ 72 w 941"/>
              <a:gd name="T3" fmla="*/ 143 h 516"/>
              <a:gd name="T4" fmla="*/ 117 w 941"/>
              <a:gd name="T5" fmla="*/ 137 h 516"/>
              <a:gd name="T6" fmla="*/ 195 w 941"/>
              <a:gd name="T7" fmla="*/ 170 h 516"/>
              <a:gd name="T8" fmla="*/ 252 w 941"/>
              <a:gd name="T9" fmla="*/ 202 h 516"/>
              <a:gd name="T10" fmla="*/ 247 w 941"/>
              <a:gd name="T11" fmla="*/ 166 h 516"/>
              <a:gd name="T12" fmla="*/ 225 w 941"/>
              <a:gd name="T13" fmla="*/ 87 h 516"/>
              <a:gd name="T14" fmla="*/ 243 w 941"/>
              <a:gd name="T15" fmla="*/ 36 h 516"/>
              <a:gd name="T16" fmla="*/ 301 w 941"/>
              <a:gd name="T17" fmla="*/ 72 h 516"/>
              <a:gd name="T18" fmla="*/ 355 w 941"/>
              <a:gd name="T19" fmla="*/ 123 h 516"/>
              <a:gd name="T20" fmla="*/ 398 w 941"/>
              <a:gd name="T21" fmla="*/ 168 h 516"/>
              <a:gd name="T22" fmla="*/ 442 w 941"/>
              <a:gd name="T23" fmla="*/ 177 h 516"/>
              <a:gd name="T24" fmla="*/ 431 w 941"/>
              <a:gd name="T25" fmla="*/ 121 h 516"/>
              <a:gd name="T26" fmla="*/ 483 w 941"/>
              <a:gd name="T27" fmla="*/ 161 h 516"/>
              <a:gd name="T28" fmla="*/ 555 w 941"/>
              <a:gd name="T29" fmla="*/ 213 h 516"/>
              <a:gd name="T30" fmla="*/ 535 w 941"/>
              <a:gd name="T31" fmla="*/ 164 h 516"/>
              <a:gd name="T32" fmla="*/ 526 w 941"/>
              <a:gd name="T33" fmla="*/ 105 h 516"/>
              <a:gd name="T34" fmla="*/ 559 w 941"/>
              <a:gd name="T35" fmla="*/ 81 h 516"/>
              <a:gd name="T36" fmla="*/ 611 w 941"/>
              <a:gd name="T37" fmla="*/ 146 h 516"/>
              <a:gd name="T38" fmla="*/ 663 w 941"/>
              <a:gd name="T39" fmla="*/ 229 h 516"/>
              <a:gd name="T40" fmla="*/ 696 w 941"/>
              <a:gd name="T41" fmla="*/ 233 h 516"/>
              <a:gd name="T42" fmla="*/ 779 w 941"/>
              <a:gd name="T43" fmla="*/ 173 h 516"/>
              <a:gd name="T44" fmla="*/ 784 w 941"/>
              <a:gd name="T45" fmla="*/ 218 h 516"/>
              <a:gd name="T46" fmla="*/ 757 w 941"/>
              <a:gd name="T47" fmla="*/ 285 h 516"/>
              <a:gd name="T48" fmla="*/ 741 w 941"/>
              <a:gd name="T49" fmla="*/ 328 h 516"/>
              <a:gd name="T50" fmla="*/ 815 w 941"/>
              <a:gd name="T51" fmla="*/ 307 h 516"/>
              <a:gd name="T52" fmla="*/ 876 w 941"/>
              <a:gd name="T53" fmla="*/ 325 h 516"/>
              <a:gd name="T54" fmla="*/ 869 w 941"/>
              <a:gd name="T55" fmla="*/ 393 h 516"/>
              <a:gd name="T56" fmla="*/ 811 w 941"/>
              <a:gd name="T57" fmla="*/ 453 h 516"/>
              <a:gd name="T58" fmla="*/ 885 w 941"/>
              <a:gd name="T59" fmla="*/ 516 h 516"/>
              <a:gd name="T60" fmla="*/ 916 w 941"/>
              <a:gd name="T61" fmla="*/ 417 h 516"/>
              <a:gd name="T62" fmla="*/ 941 w 941"/>
              <a:gd name="T63" fmla="*/ 357 h 516"/>
              <a:gd name="T64" fmla="*/ 914 w 941"/>
              <a:gd name="T65" fmla="*/ 289 h 516"/>
              <a:gd name="T66" fmla="*/ 862 w 941"/>
              <a:gd name="T67" fmla="*/ 260 h 516"/>
              <a:gd name="T68" fmla="*/ 822 w 941"/>
              <a:gd name="T69" fmla="*/ 249 h 516"/>
              <a:gd name="T70" fmla="*/ 856 w 941"/>
              <a:gd name="T71" fmla="*/ 184 h 516"/>
              <a:gd name="T72" fmla="*/ 820 w 941"/>
              <a:gd name="T73" fmla="*/ 130 h 516"/>
              <a:gd name="T74" fmla="*/ 764 w 941"/>
              <a:gd name="T75" fmla="*/ 130 h 516"/>
              <a:gd name="T76" fmla="*/ 687 w 941"/>
              <a:gd name="T77" fmla="*/ 164 h 516"/>
              <a:gd name="T78" fmla="*/ 660 w 941"/>
              <a:gd name="T79" fmla="*/ 143 h 516"/>
              <a:gd name="T80" fmla="*/ 613 w 941"/>
              <a:gd name="T81" fmla="*/ 76 h 516"/>
              <a:gd name="T82" fmla="*/ 552 w 941"/>
              <a:gd name="T83" fmla="*/ 22 h 516"/>
              <a:gd name="T84" fmla="*/ 501 w 941"/>
              <a:gd name="T85" fmla="*/ 31 h 516"/>
              <a:gd name="T86" fmla="*/ 485 w 941"/>
              <a:gd name="T87" fmla="*/ 87 h 516"/>
              <a:gd name="T88" fmla="*/ 442 w 941"/>
              <a:gd name="T89" fmla="*/ 47 h 516"/>
              <a:gd name="T90" fmla="*/ 391 w 941"/>
              <a:gd name="T91" fmla="*/ 58 h 516"/>
              <a:gd name="T92" fmla="*/ 368 w 941"/>
              <a:gd name="T93" fmla="*/ 67 h 516"/>
              <a:gd name="T94" fmla="*/ 301 w 941"/>
              <a:gd name="T95" fmla="*/ 9 h 516"/>
              <a:gd name="T96" fmla="*/ 234 w 941"/>
              <a:gd name="T97" fmla="*/ 6 h 516"/>
              <a:gd name="T98" fmla="*/ 184 w 941"/>
              <a:gd name="T99" fmla="*/ 54 h 516"/>
              <a:gd name="T100" fmla="*/ 182 w 941"/>
              <a:gd name="T101" fmla="*/ 117 h 516"/>
              <a:gd name="T102" fmla="*/ 133 w 941"/>
              <a:gd name="T103" fmla="*/ 96 h 516"/>
              <a:gd name="T104" fmla="*/ 74 w 941"/>
              <a:gd name="T105" fmla="*/ 83 h 516"/>
              <a:gd name="T106" fmla="*/ 11 w 941"/>
              <a:gd name="T107" fmla="*/ 110 h 516"/>
              <a:gd name="T108" fmla="*/ 16 w 941"/>
              <a:gd name="T109" fmla="*/ 170 h 516"/>
              <a:gd name="T110" fmla="*/ 70 w 941"/>
              <a:gd name="T111" fmla="*/ 209 h 516"/>
              <a:gd name="T112" fmla="*/ 130 w 941"/>
              <a:gd name="T113" fmla="*/ 236 h 516"/>
              <a:gd name="T114" fmla="*/ 171 w 941"/>
              <a:gd name="T115" fmla="*/ 233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941" h="516">
                <a:moveTo>
                  <a:pt x="171" y="233"/>
                </a:moveTo>
                <a:lnTo>
                  <a:pt x="168" y="231"/>
                </a:lnTo>
                <a:lnTo>
                  <a:pt x="164" y="229"/>
                </a:lnTo>
                <a:lnTo>
                  <a:pt x="155" y="224"/>
                </a:lnTo>
                <a:lnTo>
                  <a:pt x="148" y="218"/>
                </a:lnTo>
                <a:lnTo>
                  <a:pt x="144" y="213"/>
                </a:lnTo>
                <a:lnTo>
                  <a:pt x="139" y="211"/>
                </a:lnTo>
                <a:lnTo>
                  <a:pt x="135" y="206"/>
                </a:lnTo>
                <a:lnTo>
                  <a:pt x="130" y="204"/>
                </a:lnTo>
                <a:lnTo>
                  <a:pt x="124" y="197"/>
                </a:lnTo>
                <a:lnTo>
                  <a:pt x="119" y="195"/>
                </a:lnTo>
                <a:lnTo>
                  <a:pt x="115" y="188"/>
                </a:lnTo>
                <a:lnTo>
                  <a:pt x="110" y="186"/>
                </a:lnTo>
                <a:lnTo>
                  <a:pt x="103" y="179"/>
                </a:lnTo>
                <a:lnTo>
                  <a:pt x="99" y="175"/>
                </a:lnTo>
                <a:lnTo>
                  <a:pt x="94" y="170"/>
                </a:lnTo>
                <a:lnTo>
                  <a:pt x="90" y="168"/>
                </a:lnTo>
                <a:lnTo>
                  <a:pt x="83" y="159"/>
                </a:lnTo>
                <a:lnTo>
                  <a:pt x="76" y="150"/>
                </a:lnTo>
                <a:lnTo>
                  <a:pt x="72" y="143"/>
                </a:lnTo>
                <a:lnTo>
                  <a:pt x="70" y="139"/>
                </a:lnTo>
                <a:lnTo>
                  <a:pt x="70" y="132"/>
                </a:lnTo>
                <a:lnTo>
                  <a:pt x="72" y="130"/>
                </a:lnTo>
                <a:lnTo>
                  <a:pt x="79" y="128"/>
                </a:lnTo>
                <a:lnTo>
                  <a:pt x="85" y="128"/>
                </a:lnTo>
                <a:lnTo>
                  <a:pt x="92" y="128"/>
                </a:lnTo>
                <a:lnTo>
                  <a:pt x="97" y="130"/>
                </a:lnTo>
                <a:lnTo>
                  <a:pt x="103" y="132"/>
                </a:lnTo>
                <a:lnTo>
                  <a:pt x="110" y="135"/>
                </a:lnTo>
                <a:lnTo>
                  <a:pt x="117" y="137"/>
                </a:lnTo>
                <a:lnTo>
                  <a:pt x="124" y="139"/>
                </a:lnTo>
                <a:lnTo>
                  <a:pt x="130" y="141"/>
                </a:lnTo>
                <a:lnTo>
                  <a:pt x="139" y="146"/>
                </a:lnTo>
                <a:lnTo>
                  <a:pt x="148" y="148"/>
                </a:lnTo>
                <a:lnTo>
                  <a:pt x="155" y="152"/>
                </a:lnTo>
                <a:lnTo>
                  <a:pt x="164" y="155"/>
                </a:lnTo>
                <a:lnTo>
                  <a:pt x="171" y="159"/>
                </a:lnTo>
                <a:lnTo>
                  <a:pt x="180" y="164"/>
                </a:lnTo>
                <a:lnTo>
                  <a:pt x="186" y="168"/>
                </a:lnTo>
                <a:lnTo>
                  <a:pt x="195" y="170"/>
                </a:lnTo>
                <a:lnTo>
                  <a:pt x="202" y="175"/>
                </a:lnTo>
                <a:lnTo>
                  <a:pt x="209" y="177"/>
                </a:lnTo>
                <a:lnTo>
                  <a:pt x="216" y="182"/>
                </a:lnTo>
                <a:lnTo>
                  <a:pt x="222" y="184"/>
                </a:lnTo>
                <a:lnTo>
                  <a:pt x="229" y="188"/>
                </a:lnTo>
                <a:lnTo>
                  <a:pt x="234" y="191"/>
                </a:lnTo>
                <a:lnTo>
                  <a:pt x="238" y="193"/>
                </a:lnTo>
                <a:lnTo>
                  <a:pt x="243" y="195"/>
                </a:lnTo>
                <a:lnTo>
                  <a:pt x="247" y="200"/>
                </a:lnTo>
                <a:lnTo>
                  <a:pt x="252" y="202"/>
                </a:lnTo>
                <a:lnTo>
                  <a:pt x="256" y="204"/>
                </a:lnTo>
                <a:lnTo>
                  <a:pt x="283" y="195"/>
                </a:lnTo>
                <a:lnTo>
                  <a:pt x="281" y="195"/>
                </a:lnTo>
                <a:lnTo>
                  <a:pt x="279" y="193"/>
                </a:lnTo>
                <a:lnTo>
                  <a:pt x="274" y="191"/>
                </a:lnTo>
                <a:lnTo>
                  <a:pt x="272" y="188"/>
                </a:lnTo>
                <a:lnTo>
                  <a:pt x="265" y="184"/>
                </a:lnTo>
                <a:lnTo>
                  <a:pt x="258" y="177"/>
                </a:lnTo>
                <a:lnTo>
                  <a:pt x="252" y="170"/>
                </a:lnTo>
                <a:lnTo>
                  <a:pt x="247" y="166"/>
                </a:lnTo>
                <a:lnTo>
                  <a:pt x="238" y="159"/>
                </a:lnTo>
                <a:lnTo>
                  <a:pt x="234" y="150"/>
                </a:lnTo>
                <a:lnTo>
                  <a:pt x="227" y="143"/>
                </a:lnTo>
                <a:lnTo>
                  <a:pt x="225" y="135"/>
                </a:lnTo>
                <a:lnTo>
                  <a:pt x="220" y="126"/>
                </a:lnTo>
                <a:lnTo>
                  <a:pt x="218" y="117"/>
                </a:lnTo>
                <a:lnTo>
                  <a:pt x="218" y="108"/>
                </a:lnTo>
                <a:lnTo>
                  <a:pt x="222" y="99"/>
                </a:lnTo>
                <a:lnTo>
                  <a:pt x="222" y="92"/>
                </a:lnTo>
                <a:lnTo>
                  <a:pt x="225" y="87"/>
                </a:lnTo>
                <a:lnTo>
                  <a:pt x="225" y="83"/>
                </a:lnTo>
                <a:lnTo>
                  <a:pt x="227" y="78"/>
                </a:lnTo>
                <a:lnTo>
                  <a:pt x="227" y="69"/>
                </a:lnTo>
                <a:lnTo>
                  <a:pt x="229" y="63"/>
                </a:lnTo>
                <a:lnTo>
                  <a:pt x="231" y="56"/>
                </a:lnTo>
                <a:lnTo>
                  <a:pt x="231" y="51"/>
                </a:lnTo>
                <a:lnTo>
                  <a:pt x="231" y="45"/>
                </a:lnTo>
                <a:lnTo>
                  <a:pt x="234" y="42"/>
                </a:lnTo>
                <a:lnTo>
                  <a:pt x="236" y="38"/>
                </a:lnTo>
                <a:lnTo>
                  <a:pt x="243" y="36"/>
                </a:lnTo>
                <a:lnTo>
                  <a:pt x="245" y="36"/>
                </a:lnTo>
                <a:lnTo>
                  <a:pt x="252" y="38"/>
                </a:lnTo>
                <a:lnTo>
                  <a:pt x="256" y="40"/>
                </a:lnTo>
                <a:lnTo>
                  <a:pt x="265" y="45"/>
                </a:lnTo>
                <a:lnTo>
                  <a:pt x="272" y="47"/>
                </a:lnTo>
                <a:lnTo>
                  <a:pt x="281" y="54"/>
                </a:lnTo>
                <a:lnTo>
                  <a:pt x="285" y="56"/>
                </a:lnTo>
                <a:lnTo>
                  <a:pt x="292" y="60"/>
                </a:lnTo>
                <a:lnTo>
                  <a:pt x="296" y="65"/>
                </a:lnTo>
                <a:lnTo>
                  <a:pt x="301" y="72"/>
                </a:lnTo>
                <a:lnTo>
                  <a:pt x="308" y="76"/>
                </a:lnTo>
                <a:lnTo>
                  <a:pt x="312" y="81"/>
                </a:lnTo>
                <a:lnTo>
                  <a:pt x="317" y="85"/>
                </a:lnTo>
                <a:lnTo>
                  <a:pt x="323" y="90"/>
                </a:lnTo>
                <a:lnTo>
                  <a:pt x="328" y="96"/>
                </a:lnTo>
                <a:lnTo>
                  <a:pt x="335" y="101"/>
                </a:lnTo>
                <a:lnTo>
                  <a:pt x="339" y="108"/>
                </a:lnTo>
                <a:lnTo>
                  <a:pt x="346" y="112"/>
                </a:lnTo>
                <a:lnTo>
                  <a:pt x="350" y="117"/>
                </a:lnTo>
                <a:lnTo>
                  <a:pt x="355" y="123"/>
                </a:lnTo>
                <a:lnTo>
                  <a:pt x="359" y="128"/>
                </a:lnTo>
                <a:lnTo>
                  <a:pt x="364" y="132"/>
                </a:lnTo>
                <a:lnTo>
                  <a:pt x="368" y="137"/>
                </a:lnTo>
                <a:lnTo>
                  <a:pt x="373" y="141"/>
                </a:lnTo>
                <a:lnTo>
                  <a:pt x="377" y="146"/>
                </a:lnTo>
                <a:lnTo>
                  <a:pt x="382" y="150"/>
                </a:lnTo>
                <a:lnTo>
                  <a:pt x="389" y="157"/>
                </a:lnTo>
                <a:lnTo>
                  <a:pt x="393" y="164"/>
                </a:lnTo>
                <a:lnTo>
                  <a:pt x="395" y="166"/>
                </a:lnTo>
                <a:lnTo>
                  <a:pt x="398" y="168"/>
                </a:lnTo>
                <a:lnTo>
                  <a:pt x="400" y="168"/>
                </a:lnTo>
                <a:lnTo>
                  <a:pt x="404" y="170"/>
                </a:lnTo>
                <a:lnTo>
                  <a:pt x="411" y="173"/>
                </a:lnTo>
                <a:lnTo>
                  <a:pt x="422" y="177"/>
                </a:lnTo>
                <a:lnTo>
                  <a:pt x="431" y="179"/>
                </a:lnTo>
                <a:lnTo>
                  <a:pt x="438" y="182"/>
                </a:lnTo>
                <a:lnTo>
                  <a:pt x="442" y="182"/>
                </a:lnTo>
                <a:lnTo>
                  <a:pt x="445" y="182"/>
                </a:lnTo>
                <a:lnTo>
                  <a:pt x="445" y="179"/>
                </a:lnTo>
                <a:lnTo>
                  <a:pt x="442" y="177"/>
                </a:lnTo>
                <a:lnTo>
                  <a:pt x="442" y="173"/>
                </a:lnTo>
                <a:lnTo>
                  <a:pt x="442" y="168"/>
                </a:lnTo>
                <a:lnTo>
                  <a:pt x="440" y="161"/>
                </a:lnTo>
                <a:lnTo>
                  <a:pt x="438" y="155"/>
                </a:lnTo>
                <a:lnTo>
                  <a:pt x="436" y="150"/>
                </a:lnTo>
                <a:lnTo>
                  <a:pt x="436" y="143"/>
                </a:lnTo>
                <a:lnTo>
                  <a:pt x="433" y="137"/>
                </a:lnTo>
                <a:lnTo>
                  <a:pt x="433" y="132"/>
                </a:lnTo>
                <a:lnTo>
                  <a:pt x="431" y="126"/>
                </a:lnTo>
                <a:lnTo>
                  <a:pt x="431" y="121"/>
                </a:lnTo>
                <a:lnTo>
                  <a:pt x="431" y="114"/>
                </a:lnTo>
                <a:lnTo>
                  <a:pt x="436" y="112"/>
                </a:lnTo>
                <a:lnTo>
                  <a:pt x="438" y="112"/>
                </a:lnTo>
                <a:lnTo>
                  <a:pt x="442" y="117"/>
                </a:lnTo>
                <a:lnTo>
                  <a:pt x="447" y="121"/>
                </a:lnTo>
                <a:lnTo>
                  <a:pt x="454" y="128"/>
                </a:lnTo>
                <a:lnTo>
                  <a:pt x="460" y="135"/>
                </a:lnTo>
                <a:lnTo>
                  <a:pt x="467" y="143"/>
                </a:lnTo>
                <a:lnTo>
                  <a:pt x="476" y="150"/>
                </a:lnTo>
                <a:lnTo>
                  <a:pt x="483" y="161"/>
                </a:lnTo>
                <a:lnTo>
                  <a:pt x="490" y="168"/>
                </a:lnTo>
                <a:lnTo>
                  <a:pt x="496" y="177"/>
                </a:lnTo>
                <a:lnTo>
                  <a:pt x="503" y="186"/>
                </a:lnTo>
                <a:lnTo>
                  <a:pt x="508" y="193"/>
                </a:lnTo>
                <a:lnTo>
                  <a:pt x="512" y="200"/>
                </a:lnTo>
                <a:lnTo>
                  <a:pt x="517" y="204"/>
                </a:lnTo>
                <a:lnTo>
                  <a:pt x="519" y="206"/>
                </a:lnTo>
                <a:lnTo>
                  <a:pt x="519" y="209"/>
                </a:lnTo>
                <a:lnTo>
                  <a:pt x="555" y="215"/>
                </a:lnTo>
                <a:lnTo>
                  <a:pt x="555" y="213"/>
                </a:lnTo>
                <a:lnTo>
                  <a:pt x="552" y="211"/>
                </a:lnTo>
                <a:lnTo>
                  <a:pt x="550" y="204"/>
                </a:lnTo>
                <a:lnTo>
                  <a:pt x="548" y="197"/>
                </a:lnTo>
                <a:lnTo>
                  <a:pt x="546" y="193"/>
                </a:lnTo>
                <a:lnTo>
                  <a:pt x="544" y="188"/>
                </a:lnTo>
                <a:lnTo>
                  <a:pt x="541" y="184"/>
                </a:lnTo>
                <a:lnTo>
                  <a:pt x="541" y="179"/>
                </a:lnTo>
                <a:lnTo>
                  <a:pt x="539" y="173"/>
                </a:lnTo>
                <a:lnTo>
                  <a:pt x="537" y="168"/>
                </a:lnTo>
                <a:lnTo>
                  <a:pt x="535" y="164"/>
                </a:lnTo>
                <a:lnTo>
                  <a:pt x="535" y="157"/>
                </a:lnTo>
                <a:lnTo>
                  <a:pt x="532" y="150"/>
                </a:lnTo>
                <a:lnTo>
                  <a:pt x="532" y="146"/>
                </a:lnTo>
                <a:lnTo>
                  <a:pt x="530" y="139"/>
                </a:lnTo>
                <a:lnTo>
                  <a:pt x="528" y="132"/>
                </a:lnTo>
                <a:lnTo>
                  <a:pt x="528" y="128"/>
                </a:lnTo>
                <a:lnTo>
                  <a:pt x="526" y="121"/>
                </a:lnTo>
                <a:lnTo>
                  <a:pt x="526" y="117"/>
                </a:lnTo>
                <a:lnTo>
                  <a:pt x="526" y="110"/>
                </a:lnTo>
                <a:lnTo>
                  <a:pt x="526" y="105"/>
                </a:lnTo>
                <a:lnTo>
                  <a:pt x="526" y="99"/>
                </a:lnTo>
                <a:lnTo>
                  <a:pt x="526" y="94"/>
                </a:lnTo>
                <a:lnTo>
                  <a:pt x="528" y="90"/>
                </a:lnTo>
                <a:lnTo>
                  <a:pt x="530" y="81"/>
                </a:lnTo>
                <a:lnTo>
                  <a:pt x="535" y="74"/>
                </a:lnTo>
                <a:lnTo>
                  <a:pt x="539" y="69"/>
                </a:lnTo>
                <a:lnTo>
                  <a:pt x="546" y="72"/>
                </a:lnTo>
                <a:lnTo>
                  <a:pt x="548" y="74"/>
                </a:lnTo>
                <a:lnTo>
                  <a:pt x="555" y="76"/>
                </a:lnTo>
                <a:lnTo>
                  <a:pt x="559" y="81"/>
                </a:lnTo>
                <a:lnTo>
                  <a:pt x="564" y="87"/>
                </a:lnTo>
                <a:lnTo>
                  <a:pt x="570" y="92"/>
                </a:lnTo>
                <a:lnTo>
                  <a:pt x="575" y="99"/>
                </a:lnTo>
                <a:lnTo>
                  <a:pt x="582" y="108"/>
                </a:lnTo>
                <a:lnTo>
                  <a:pt x="588" y="117"/>
                </a:lnTo>
                <a:lnTo>
                  <a:pt x="595" y="123"/>
                </a:lnTo>
                <a:lnTo>
                  <a:pt x="602" y="132"/>
                </a:lnTo>
                <a:lnTo>
                  <a:pt x="604" y="137"/>
                </a:lnTo>
                <a:lnTo>
                  <a:pt x="609" y="141"/>
                </a:lnTo>
                <a:lnTo>
                  <a:pt x="611" y="146"/>
                </a:lnTo>
                <a:lnTo>
                  <a:pt x="615" y="150"/>
                </a:lnTo>
                <a:lnTo>
                  <a:pt x="620" y="159"/>
                </a:lnTo>
                <a:lnTo>
                  <a:pt x="627" y="168"/>
                </a:lnTo>
                <a:lnTo>
                  <a:pt x="631" y="177"/>
                </a:lnTo>
                <a:lnTo>
                  <a:pt x="638" y="188"/>
                </a:lnTo>
                <a:lnTo>
                  <a:pt x="642" y="195"/>
                </a:lnTo>
                <a:lnTo>
                  <a:pt x="649" y="204"/>
                </a:lnTo>
                <a:lnTo>
                  <a:pt x="654" y="213"/>
                </a:lnTo>
                <a:lnTo>
                  <a:pt x="658" y="222"/>
                </a:lnTo>
                <a:lnTo>
                  <a:pt x="663" y="229"/>
                </a:lnTo>
                <a:lnTo>
                  <a:pt x="667" y="236"/>
                </a:lnTo>
                <a:lnTo>
                  <a:pt x="669" y="240"/>
                </a:lnTo>
                <a:lnTo>
                  <a:pt x="674" y="245"/>
                </a:lnTo>
                <a:lnTo>
                  <a:pt x="678" y="251"/>
                </a:lnTo>
                <a:lnTo>
                  <a:pt x="678" y="256"/>
                </a:lnTo>
                <a:lnTo>
                  <a:pt x="678" y="254"/>
                </a:lnTo>
                <a:lnTo>
                  <a:pt x="683" y="251"/>
                </a:lnTo>
                <a:lnTo>
                  <a:pt x="685" y="245"/>
                </a:lnTo>
                <a:lnTo>
                  <a:pt x="692" y="240"/>
                </a:lnTo>
                <a:lnTo>
                  <a:pt x="696" y="233"/>
                </a:lnTo>
                <a:lnTo>
                  <a:pt x="705" y="227"/>
                </a:lnTo>
                <a:lnTo>
                  <a:pt x="712" y="218"/>
                </a:lnTo>
                <a:lnTo>
                  <a:pt x="721" y="211"/>
                </a:lnTo>
                <a:lnTo>
                  <a:pt x="730" y="204"/>
                </a:lnTo>
                <a:lnTo>
                  <a:pt x="739" y="195"/>
                </a:lnTo>
                <a:lnTo>
                  <a:pt x="748" y="188"/>
                </a:lnTo>
                <a:lnTo>
                  <a:pt x="757" y="184"/>
                </a:lnTo>
                <a:lnTo>
                  <a:pt x="764" y="177"/>
                </a:lnTo>
                <a:lnTo>
                  <a:pt x="773" y="175"/>
                </a:lnTo>
                <a:lnTo>
                  <a:pt x="779" y="173"/>
                </a:lnTo>
                <a:lnTo>
                  <a:pt x="788" y="175"/>
                </a:lnTo>
                <a:lnTo>
                  <a:pt x="791" y="177"/>
                </a:lnTo>
                <a:lnTo>
                  <a:pt x="793" y="184"/>
                </a:lnTo>
                <a:lnTo>
                  <a:pt x="793" y="186"/>
                </a:lnTo>
                <a:lnTo>
                  <a:pt x="793" y="191"/>
                </a:lnTo>
                <a:lnTo>
                  <a:pt x="791" y="195"/>
                </a:lnTo>
                <a:lnTo>
                  <a:pt x="791" y="202"/>
                </a:lnTo>
                <a:lnTo>
                  <a:pt x="788" y="206"/>
                </a:lnTo>
                <a:lnTo>
                  <a:pt x="788" y="211"/>
                </a:lnTo>
                <a:lnTo>
                  <a:pt x="784" y="218"/>
                </a:lnTo>
                <a:lnTo>
                  <a:pt x="784" y="224"/>
                </a:lnTo>
                <a:lnTo>
                  <a:pt x="779" y="231"/>
                </a:lnTo>
                <a:lnTo>
                  <a:pt x="777" y="238"/>
                </a:lnTo>
                <a:lnTo>
                  <a:pt x="775" y="245"/>
                </a:lnTo>
                <a:lnTo>
                  <a:pt x="773" y="251"/>
                </a:lnTo>
                <a:lnTo>
                  <a:pt x="768" y="258"/>
                </a:lnTo>
                <a:lnTo>
                  <a:pt x="766" y="265"/>
                </a:lnTo>
                <a:lnTo>
                  <a:pt x="764" y="271"/>
                </a:lnTo>
                <a:lnTo>
                  <a:pt x="759" y="278"/>
                </a:lnTo>
                <a:lnTo>
                  <a:pt x="757" y="285"/>
                </a:lnTo>
                <a:lnTo>
                  <a:pt x="755" y="289"/>
                </a:lnTo>
                <a:lnTo>
                  <a:pt x="752" y="296"/>
                </a:lnTo>
                <a:lnTo>
                  <a:pt x="748" y="301"/>
                </a:lnTo>
                <a:lnTo>
                  <a:pt x="746" y="305"/>
                </a:lnTo>
                <a:lnTo>
                  <a:pt x="743" y="312"/>
                </a:lnTo>
                <a:lnTo>
                  <a:pt x="741" y="314"/>
                </a:lnTo>
                <a:lnTo>
                  <a:pt x="741" y="319"/>
                </a:lnTo>
                <a:lnTo>
                  <a:pt x="739" y="325"/>
                </a:lnTo>
                <a:lnTo>
                  <a:pt x="739" y="328"/>
                </a:lnTo>
                <a:lnTo>
                  <a:pt x="741" y="328"/>
                </a:lnTo>
                <a:lnTo>
                  <a:pt x="743" y="328"/>
                </a:lnTo>
                <a:lnTo>
                  <a:pt x="748" y="325"/>
                </a:lnTo>
                <a:lnTo>
                  <a:pt x="755" y="325"/>
                </a:lnTo>
                <a:lnTo>
                  <a:pt x="761" y="323"/>
                </a:lnTo>
                <a:lnTo>
                  <a:pt x="770" y="321"/>
                </a:lnTo>
                <a:lnTo>
                  <a:pt x="777" y="319"/>
                </a:lnTo>
                <a:lnTo>
                  <a:pt x="788" y="316"/>
                </a:lnTo>
                <a:lnTo>
                  <a:pt x="795" y="312"/>
                </a:lnTo>
                <a:lnTo>
                  <a:pt x="806" y="310"/>
                </a:lnTo>
                <a:lnTo>
                  <a:pt x="815" y="307"/>
                </a:lnTo>
                <a:lnTo>
                  <a:pt x="824" y="305"/>
                </a:lnTo>
                <a:lnTo>
                  <a:pt x="831" y="305"/>
                </a:lnTo>
                <a:lnTo>
                  <a:pt x="840" y="305"/>
                </a:lnTo>
                <a:lnTo>
                  <a:pt x="847" y="305"/>
                </a:lnTo>
                <a:lnTo>
                  <a:pt x="856" y="307"/>
                </a:lnTo>
                <a:lnTo>
                  <a:pt x="858" y="310"/>
                </a:lnTo>
                <a:lnTo>
                  <a:pt x="865" y="312"/>
                </a:lnTo>
                <a:lnTo>
                  <a:pt x="867" y="314"/>
                </a:lnTo>
                <a:lnTo>
                  <a:pt x="871" y="321"/>
                </a:lnTo>
                <a:lnTo>
                  <a:pt x="876" y="325"/>
                </a:lnTo>
                <a:lnTo>
                  <a:pt x="878" y="330"/>
                </a:lnTo>
                <a:lnTo>
                  <a:pt x="878" y="337"/>
                </a:lnTo>
                <a:lnTo>
                  <a:pt x="880" y="343"/>
                </a:lnTo>
                <a:lnTo>
                  <a:pt x="880" y="348"/>
                </a:lnTo>
                <a:lnTo>
                  <a:pt x="880" y="355"/>
                </a:lnTo>
                <a:lnTo>
                  <a:pt x="878" y="361"/>
                </a:lnTo>
                <a:lnTo>
                  <a:pt x="878" y="370"/>
                </a:lnTo>
                <a:lnTo>
                  <a:pt x="876" y="377"/>
                </a:lnTo>
                <a:lnTo>
                  <a:pt x="871" y="386"/>
                </a:lnTo>
                <a:lnTo>
                  <a:pt x="869" y="393"/>
                </a:lnTo>
                <a:lnTo>
                  <a:pt x="865" y="402"/>
                </a:lnTo>
                <a:lnTo>
                  <a:pt x="858" y="406"/>
                </a:lnTo>
                <a:lnTo>
                  <a:pt x="853" y="413"/>
                </a:lnTo>
                <a:lnTo>
                  <a:pt x="849" y="417"/>
                </a:lnTo>
                <a:lnTo>
                  <a:pt x="844" y="424"/>
                </a:lnTo>
                <a:lnTo>
                  <a:pt x="835" y="433"/>
                </a:lnTo>
                <a:lnTo>
                  <a:pt x="826" y="440"/>
                </a:lnTo>
                <a:lnTo>
                  <a:pt x="820" y="444"/>
                </a:lnTo>
                <a:lnTo>
                  <a:pt x="815" y="449"/>
                </a:lnTo>
                <a:lnTo>
                  <a:pt x="811" y="453"/>
                </a:lnTo>
                <a:lnTo>
                  <a:pt x="813" y="458"/>
                </a:lnTo>
                <a:lnTo>
                  <a:pt x="813" y="462"/>
                </a:lnTo>
                <a:lnTo>
                  <a:pt x="817" y="469"/>
                </a:lnTo>
                <a:lnTo>
                  <a:pt x="820" y="478"/>
                </a:lnTo>
                <a:lnTo>
                  <a:pt x="824" y="487"/>
                </a:lnTo>
                <a:lnTo>
                  <a:pt x="829" y="494"/>
                </a:lnTo>
                <a:lnTo>
                  <a:pt x="833" y="501"/>
                </a:lnTo>
                <a:lnTo>
                  <a:pt x="835" y="505"/>
                </a:lnTo>
                <a:lnTo>
                  <a:pt x="835" y="510"/>
                </a:lnTo>
                <a:lnTo>
                  <a:pt x="885" y="516"/>
                </a:lnTo>
                <a:lnTo>
                  <a:pt x="865" y="453"/>
                </a:lnTo>
                <a:lnTo>
                  <a:pt x="865" y="453"/>
                </a:lnTo>
                <a:lnTo>
                  <a:pt x="867" y="451"/>
                </a:lnTo>
                <a:lnTo>
                  <a:pt x="871" y="449"/>
                </a:lnTo>
                <a:lnTo>
                  <a:pt x="878" y="447"/>
                </a:lnTo>
                <a:lnTo>
                  <a:pt x="885" y="442"/>
                </a:lnTo>
                <a:lnTo>
                  <a:pt x="892" y="438"/>
                </a:lnTo>
                <a:lnTo>
                  <a:pt x="901" y="433"/>
                </a:lnTo>
                <a:lnTo>
                  <a:pt x="910" y="426"/>
                </a:lnTo>
                <a:lnTo>
                  <a:pt x="916" y="417"/>
                </a:lnTo>
                <a:lnTo>
                  <a:pt x="923" y="411"/>
                </a:lnTo>
                <a:lnTo>
                  <a:pt x="925" y="404"/>
                </a:lnTo>
                <a:lnTo>
                  <a:pt x="930" y="400"/>
                </a:lnTo>
                <a:lnTo>
                  <a:pt x="932" y="395"/>
                </a:lnTo>
                <a:lnTo>
                  <a:pt x="934" y="388"/>
                </a:lnTo>
                <a:lnTo>
                  <a:pt x="937" y="384"/>
                </a:lnTo>
                <a:lnTo>
                  <a:pt x="939" y="377"/>
                </a:lnTo>
                <a:lnTo>
                  <a:pt x="939" y="370"/>
                </a:lnTo>
                <a:lnTo>
                  <a:pt x="941" y="364"/>
                </a:lnTo>
                <a:lnTo>
                  <a:pt x="941" y="357"/>
                </a:lnTo>
                <a:lnTo>
                  <a:pt x="941" y="350"/>
                </a:lnTo>
                <a:lnTo>
                  <a:pt x="939" y="341"/>
                </a:lnTo>
                <a:lnTo>
                  <a:pt x="939" y="334"/>
                </a:lnTo>
                <a:lnTo>
                  <a:pt x="937" y="325"/>
                </a:lnTo>
                <a:lnTo>
                  <a:pt x="934" y="319"/>
                </a:lnTo>
                <a:lnTo>
                  <a:pt x="930" y="312"/>
                </a:lnTo>
                <a:lnTo>
                  <a:pt x="928" y="305"/>
                </a:lnTo>
                <a:lnTo>
                  <a:pt x="923" y="301"/>
                </a:lnTo>
                <a:lnTo>
                  <a:pt x="919" y="294"/>
                </a:lnTo>
                <a:lnTo>
                  <a:pt x="914" y="289"/>
                </a:lnTo>
                <a:lnTo>
                  <a:pt x="910" y="285"/>
                </a:lnTo>
                <a:lnTo>
                  <a:pt x="905" y="280"/>
                </a:lnTo>
                <a:lnTo>
                  <a:pt x="898" y="276"/>
                </a:lnTo>
                <a:lnTo>
                  <a:pt x="894" y="274"/>
                </a:lnTo>
                <a:lnTo>
                  <a:pt x="889" y="271"/>
                </a:lnTo>
                <a:lnTo>
                  <a:pt x="885" y="269"/>
                </a:lnTo>
                <a:lnTo>
                  <a:pt x="878" y="267"/>
                </a:lnTo>
                <a:lnTo>
                  <a:pt x="874" y="265"/>
                </a:lnTo>
                <a:lnTo>
                  <a:pt x="869" y="265"/>
                </a:lnTo>
                <a:lnTo>
                  <a:pt x="862" y="260"/>
                </a:lnTo>
                <a:lnTo>
                  <a:pt x="858" y="260"/>
                </a:lnTo>
                <a:lnTo>
                  <a:pt x="853" y="260"/>
                </a:lnTo>
                <a:lnTo>
                  <a:pt x="847" y="260"/>
                </a:lnTo>
                <a:lnTo>
                  <a:pt x="838" y="258"/>
                </a:lnTo>
                <a:lnTo>
                  <a:pt x="831" y="258"/>
                </a:lnTo>
                <a:lnTo>
                  <a:pt x="824" y="258"/>
                </a:lnTo>
                <a:lnTo>
                  <a:pt x="820" y="258"/>
                </a:lnTo>
                <a:lnTo>
                  <a:pt x="815" y="258"/>
                </a:lnTo>
                <a:lnTo>
                  <a:pt x="817" y="256"/>
                </a:lnTo>
                <a:lnTo>
                  <a:pt x="822" y="249"/>
                </a:lnTo>
                <a:lnTo>
                  <a:pt x="826" y="245"/>
                </a:lnTo>
                <a:lnTo>
                  <a:pt x="831" y="240"/>
                </a:lnTo>
                <a:lnTo>
                  <a:pt x="835" y="233"/>
                </a:lnTo>
                <a:lnTo>
                  <a:pt x="840" y="229"/>
                </a:lnTo>
                <a:lnTo>
                  <a:pt x="844" y="220"/>
                </a:lnTo>
                <a:lnTo>
                  <a:pt x="847" y="213"/>
                </a:lnTo>
                <a:lnTo>
                  <a:pt x="851" y="206"/>
                </a:lnTo>
                <a:lnTo>
                  <a:pt x="853" y="200"/>
                </a:lnTo>
                <a:lnTo>
                  <a:pt x="856" y="191"/>
                </a:lnTo>
                <a:lnTo>
                  <a:pt x="856" y="184"/>
                </a:lnTo>
                <a:lnTo>
                  <a:pt x="853" y="177"/>
                </a:lnTo>
                <a:lnTo>
                  <a:pt x="851" y="170"/>
                </a:lnTo>
                <a:lnTo>
                  <a:pt x="847" y="164"/>
                </a:lnTo>
                <a:lnTo>
                  <a:pt x="842" y="157"/>
                </a:lnTo>
                <a:lnTo>
                  <a:pt x="840" y="152"/>
                </a:lnTo>
                <a:lnTo>
                  <a:pt x="835" y="148"/>
                </a:lnTo>
                <a:lnTo>
                  <a:pt x="831" y="141"/>
                </a:lnTo>
                <a:lnTo>
                  <a:pt x="826" y="137"/>
                </a:lnTo>
                <a:lnTo>
                  <a:pt x="822" y="132"/>
                </a:lnTo>
                <a:lnTo>
                  <a:pt x="820" y="130"/>
                </a:lnTo>
                <a:lnTo>
                  <a:pt x="815" y="128"/>
                </a:lnTo>
                <a:lnTo>
                  <a:pt x="811" y="126"/>
                </a:lnTo>
                <a:lnTo>
                  <a:pt x="804" y="123"/>
                </a:lnTo>
                <a:lnTo>
                  <a:pt x="800" y="123"/>
                </a:lnTo>
                <a:lnTo>
                  <a:pt x="795" y="121"/>
                </a:lnTo>
                <a:lnTo>
                  <a:pt x="788" y="123"/>
                </a:lnTo>
                <a:lnTo>
                  <a:pt x="784" y="123"/>
                </a:lnTo>
                <a:lnTo>
                  <a:pt x="777" y="126"/>
                </a:lnTo>
                <a:lnTo>
                  <a:pt x="770" y="128"/>
                </a:lnTo>
                <a:lnTo>
                  <a:pt x="764" y="130"/>
                </a:lnTo>
                <a:lnTo>
                  <a:pt x="755" y="132"/>
                </a:lnTo>
                <a:lnTo>
                  <a:pt x="748" y="137"/>
                </a:lnTo>
                <a:lnTo>
                  <a:pt x="739" y="139"/>
                </a:lnTo>
                <a:lnTo>
                  <a:pt x="730" y="143"/>
                </a:lnTo>
                <a:lnTo>
                  <a:pt x="721" y="146"/>
                </a:lnTo>
                <a:lnTo>
                  <a:pt x="714" y="150"/>
                </a:lnTo>
                <a:lnTo>
                  <a:pt x="705" y="152"/>
                </a:lnTo>
                <a:lnTo>
                  <a:pt x="698" y="157"/>
                </a:lnTo>
                <a:lnTo>
                  <a:pt x="692" y="159"/>
                </a:lnTo>
                <a:lnTo>
                  <a:pt x="687" y="164"/>
                </a:lnTo>
                <a:lnTo>
                  <a:pt x="683" y="164"/>
                </a:lnTo>
                <a:lnTo>
                  <a:pt x="678" y="166"/>
                </a:lnTo>
                <a:lnTo>
                  <a:pt x="676" y="168"/>
                </a:lnTo>
                <a:lnTo>
                  <a:pt x="676" y="168"/>
                </a:lnTo>
                <a:lnTo>
                  <a:pt x="676" y="166"/>
                </a:lnTo>
                <a:lnTo>
                  <a:pt x="672" y="161"/>
                </a:lnTo>
                <a:lnTo>
                  <a:pt x="669" y="157"/>
                </a:lnTo>
                <a:lnTo>
                  <a:pt x="667" y="152"/>
                </a:lnTo>
                <a:lnTo>
                  <a:pt x="663" y="148"/>
                </a:lnTo>
                <a:lnTo>
                  <a:pt x="660" y="143"/>
                </a:lnTo>
                <a:lnTo>
                  <a:pt x="656" y="137"/>
                </a:lnTo>
                <a:lnTo>
                  <a:pt x="654" y="130"/>
                </a:lnTo>
                <a:lnTo>
                  <a:pt x="649" y="123"/>
                </a:lnTo>
                <a:lnTo>
                  <a:pt x="645" y="119"/>
                </a:lnTo>
                <a:lnTo>
                  <a:pt x="638" y="112"/>
                </a:lnTo>
                <a:lnTo>
                  <a:pt x="636" y="103"/>
                </a:lnTo>
                <a:lnTo>
                  <a:pt x="629" y="96"/>
                </a:lnTo>
                <a:lnTo>
                  <a:pt x="624" y="90"/>
                </a:lnTo>
                <a:lnTo>
                  <a:pt x="620" y="83"/>
                </a:lnTo>
                <a:lnTo>
                  <a:pt x="613" y="76"/>
                </a:lnTo>
                <a:lnTo>
                  <a:pt x="606" y="67"/>
                </a:lnTo>
                <a:lnTo>
                  <a:pt x="602" y="60"/>
                </a:lnTo>
                <a:lnTo>
                  <a:pt x="595" y="54"/>
                </a:lnTo>
                <a:lnTo>
                  <a:pt x="588" y="47"/>
                </a:lnTo>
                <a:lnTo>
                  <a:pt x="584" y="42"/>
                </a:lnTo>
                <a:lnTo>
                  <a:pt x="577" y="38"/>
                </a:lnTo>
                <a:lnTo>
                  <a:pt x="570" y="33"/>
                </a:lnTo>
                <a:lnTo>
                  <a:pt x="564" y="29"/>
                </a:lnTo>
                <a:lnTo>
                  <a:pt x="559" y="24"/>
                </a:lnTo>
                <a:lnTo>
                  <a:pt x="552" y="22"/>
                </a:lnTo>
                <a:lnTo>
                  <a:pt x="548" y="20"/>
                </a:lnTo>
                <a:lnTo>
                  <a:pt x="541" y="18"/>
                </a:lnTo>
                <a:lnTo>
                  <a:pt x="537" y="18"/>
                </a:lnTo>
                <a:lnTo>
                  <a:pt x="532" y="18"/>
                </a:lnTo>
                <a:lnTo>
                  <a:pt x="526" y="18"/>
                </a:lnTo>
                <a:lnTo>
                  <a:pt x="521" y="20"/>
                </a:lnTo>
                <a:lnTo>
                  <a:pt x="517" y="20"/>
                </a:lnTo>
                <a:lnTo>
                  <a:pt x="512" y="22"/>
                </a:lnTo>
                <a:lnTo>
                  <a:pt x="505" y="27"/>
                </a:lnTo>
                <a:lnTo>
                  <a:pt x="501" y="31"/>
                </a:lnTo>
                <a:lnTo>
                  <a:pt x="494" y="36"/>
                </a:lnTo>
                <a:lnTo>
                  <a:pt x="492" y="42"/>
                </a:lnTo>
                <a:lnTo>
                  <a:pt x="490" y="47"/>
                </a:lnTo>
                <a:lnTo>
                  <a:pt x="487" y="56"/>
                </a:lnTo>
                <a:lnTo>
                  <a:pt x="485" y="60"/>
                </a:lnTo>
                <a:lnTo>
                  <a:pt x="483" y="67"/>
                </a:lnTo>
                <a:lnTo>
                  <a:pt x="483" y="72"/>
                </a:lnTo>
                <a:lnTo>
                  <a:pt x="483" y="76"/>
                </a:lnTo>
                <a:lnTo>
                  <a:pt x="483" y="83"/>
                </a:lnTo>
                <a:lnTo>
                  <a:pt x="485" y="87"/>
                </a:lnTo>
                <a:lnTo>
                  <a:pt x="483" y="83"/>
                </a:lnTo>
                <a:lnTo>
                  <a:pt x="483" y="78"/>
                </a:lnTo>
                <a:lnTo>
                  <a:pt x="478" y="72"/>
                </a:lnTo>
                <a:lnTo>
                  <a:pt x="476" y="63"/>
                </a:lnTo>
                <a:lnTo>
                  <a:pt x="472" y="58"/>
                </a:lnTo>
                <a:lnTo>
                  <a:pt x="467" y="56"/>
                </a:lnTo>
                <a:lnTo>
                  <a:pt x="463" y="51"/>
                </a:lnTo>
                <a:lnTo>
                  <a:pt x="456" y="49"/>
                </a:lnTo>
                <a:lnTo>
                  <a:pt x="449" y="47"/>
                </a:lnTo>
                <a:lnTo>
                  <a:pt x="442" y="47"/>
                </a:lnTo>
                <a:lnTo>
                  <a:pt x="438" y="47"/>
                </a:lnTo>
                <a:lnTo>
                  <a:pt x="433" y="47"/>
                </a:lnTo>
                <a:lnTo>
                  <a:pt x="429" y="47"/>
                </a:lnTo>
                <a:lnTo>
                  <a:pt x="424" y="49"/>
                </a:lnTo>
                <a:lnTo>
                  <a:pt x="418" y="49"/>
                </a:lnTo>
                <a:lnTo>
                  <a:pt x="413" y="51"/>
                </a:lnTo>
                <a:lnTo>
                  <a:pt x="409" y="51"/>
                </a:lnTo>
                <a:lnTo>
                  <a:pt x="404" y="54"/>
                </a:lnTo>
                <a:lnTo>
                  <a:pt x="398" y="56"/>
                </a:lnTo>
                <a:lnTo>
                  <a:pt x="391" y="58"/>
                </a:lnTo>
                <a:lnTo>
                  <a:pt x="384" y="63"/>
                </a:lnTo>
                <a:lnTo>
                  <a:pt x="380" y="69"/>
                </a:lnTo>
                <a:lnTo>
                  <a:pt x="380" y="74"/>
                </a:lnTo>
                <a:lnTo>
                  <a:pt x="380" y="81"/>
                </a:lnTo>
                <a:lnTo>
                  <a:pt x="380" y="83"/>
                </a:lnTo>
                <a:lnTo>
                  <a:pt x="382" y="83"/>
                </a:lnTo>
                <a:lnTo>
                  <a:pt x="380" y="83"/>
                </a:lnTo>
                <a:lnTo>
                  <a:pt x="377" y="78"/>
                </a:lnTo>
                <a:lnTo>
                  <a:pt x="373" y="74"/>
                </a:lnTo>
                <a:lnTo>
                  <a:pt x="368" y="67"/>
                </a:lnTo>
                <a:lnTo>
                  <a:pt x="362" y="58"/>
                </a:lnTo>
                <a:lnTo>
                  <a:pt x="353" y="49"/>
                </a:lnTo>
                <a:lnTo>
                  <a:pt x="344" y="40"/>
                </a:lnTo>
                <a:lnTo>
                  <a:pt x="335" y="31"/>
                </a:lnTo>
                <a:lnTo>
                  <a:pt x="330" y="27"/>
                </a:lnTo>
                <a:lnTo>
                  <a:pt x="323" y="22"/>
                </a:lnTo>
                <a:lnTo>
                  <a:pt x="319" y="20"/>
                </a:lnTo>
                <a:lnTo>
                  <a:pt x="312" y="15"/>
                </a:lnTo>
                <a:lnTo>
                  <a:pt x="308" y="11"/>
                </a:lnTo>
                <a:lnTo>
                  <a:pt x="301" y="9"/>
                </a:lnTo>
                <a:lnTo>
                  <a:pt x="294" y="6"/>
                </a:lnTo>
                <a:lnTo>
                  <a:pt x="287" y="4"/>
                </a:lnTo>
                <a:lnTo>
                  <a:pt x="281" y="2"/>
                </a:lnTo>
                <a:lnTo>
                  <a:pt x="274" y="0"/>
                </a:lnTo>
                <a:lnTo>
                  <a:pt x="267" y="0"/>
                </a:lnTo>
                <a:lnTo>
                  <a:pt x="261" y="0"/>
                </a:lnTo>
                <a:lnTo>
                  <a:pt x="254" y="0"/>
                </a:lnTo>
                <a:lnTo>
                  <a:pt x="247" y="2"/>
                </a:lnTo>
                <a:lnTo>
                  <a:pt x="240" y="2"/>
                </a:lnTo>
                <a:lnTo>
                  <a:pt x="234" y="6"/>
                </a:lnTo>
                <a:lnTo>
                  <a:pt x="227" y="9"/>
                </a:lnTo>
                <a:lnTo>
                  <a:pt x="220" y="11"/>
                </a:lnTo>
                <a:lnTo>
                  <a:pt x="216" y="15"/>
                </a:lnTo>
                <a:lnTo>
                  <a:pt x="211" y="20"/>
                </a:lnTo>
                <a:lnTo>
                  <a:pt x="204" y="22"/>
                </a:lnTo>
                <a:lnTo>
                  <a:pt x="200" y="27"/>
                </a:lnTo>
                <a:lnTo>
                  <a:pt x="198" y="31"/>
                </a:lnTo>
                <a:lnTo>
                  <a:pt x="195" y="36"/>
                </a:lnTo>
                <a:lnTo>
                  <a:pt x="189" y="45"/>
                </a:lnTo>
                <a:lnTo>
                  <a:pt x="184" y="54"/>
                </a:lnTo>
                <a:lnTo>
                  <a:pt x="182" y="63"/>
                </a:lnTo>
                <a:lnTo>
                  <a:pt x="180" y="72"/>
                </a:lnTo>
                <a:lnTo>
                  <a:pt x="180" y="81"/>
                </a:lnTo>
                <a:lnTo>
                  <a:pt x="180" y="90"/>
                </a:lnTo>
                <a:lnTo>
                  <a:pt x="180" y="96"/>
                </a:lnTo>
                <a:lnTo>
                  <a:pt x="180" y="103"/>
                </a:lnTo>
                <a:lnTo>
                  <a:pt x="180" y="108"/>
                </a:lnTo>
                <a:lnTo>
                  <a:pt x="180" y="112"/>
                </a:lnTo>
                <a:lnTo>
                  <a:pt x="182" y="114"/>
                </a:lnTo>
                <a:lnTo>
                  <a:pt x="182" y="117"/>
                </a:lnTo>
                <a:lnTo>
                  <a:pt x="180" y="117"/>
                </a:lnTo>
                <a:lnTo>
                  <a:pt x="177" y="114"/>
                </a:lnTo>
                <a:lnTo>
                  <a:pt x="171" y="112"/>
                </a:lnTo>
                <a:lnTo>
                  <a:pt x="164" y="108"/>
                </a:lnTo>
                <a:lnTo>
                  <a:pt x="159" y="105"/>
                </a:lnTo>
                <a:lnTo>
                  <a:pt x="155" y="103"/>
                </a:lnTo>
                <a:lnTo>
                  <a:pt x="148" y="103"/>
                </a:lnTo>
                <a:lnTo>
                  <a:pt x="144" y="101"/>
                </a:lnTo>
                <a:lnTo>
                  <a:pt x="139" y="99"/>
                </a:lnTo>
                <a:lnTo>
                  <a:pt x="133" y="96"/>
                </a:lnTo>
                <a:lnTo>
                  <a:pt x="128" y="94"/>
                </a:lnTo>
                <a:lnTo>
                  <a:pt x="124" y="94"/>
                </a:lnTo>
                <a:lnTo>
                  <a:pt x="115" y="92"/>
                </a:lnTo>
                <a:lnTo>
                  <a:pt x="110" y="90"/>
                </a:lnTo>
                <a:lnTo>
                  <a:pt x="103" y="87"/>
                </a:lnTo>
                <a:lnTo>
                  <a:pt x="99" y="87"/>
                </a:lnTo>
                <a:lnTo>
                  <a:pt x="92" y="85"/>
                </a:lnTo>
                <a:lnTo>
                  <a:pt x="85" y="83"/>
                </a:lnTo>
                <a:lnTo>
                  <a:pt x="79" y="83"/>
                </a:lnTo>
                <a:lnTo>
                  <a:pt x="74" y="83"/>
                </a:lnTo>
                <a:lnTo>
                  <a:pt x="67" y="83"/>
                </a:lnTo>
                <a:lnTo>
                  <a:pt x="63" y="83"/>
                </a:lnTo>
                <a:lnTo>
                  <a:pt x="56" y="83"/>
                </a:lnTo>
                <a:lnTo>
                  <a:pt x="52" y="83"/>
                </a:lnTo>
                <a:lnTo>
                  <a:pt x="43" y="85"/>
                </a:lnTo>
                <a:lnTo>
                  <a:pt x="36" y="92"/>
                </a:lnTo>
                <a:lnTo>
                  <a:pt x="27" y="94"/>
                </a:lnTo>
                <a:lnTo>
                  <a:pt x="22" y="99"/>
                </a:lnTo>
                <a:lnTo>
                  <a:pt x="16" y="105"/>
                </a:lnTo>
                <a:lnTo>
                  <a:pt x="11" y="110"/>
                </a:lnTo>
                <a:lnTo>
                  <a:pt x="7" y="117"/>
                </a:lnTo>
                <a:lnTo>
                  <a:pt x="5" y="121"/>
                </a:lnTo>
                <a:lnTo>
                  <a:pt x="2" y="128"/>
                </a:lnTo>
                <a:lnTo>
                  <a:pt x="2" y="132"/>
                </a:lnTo>
                <a:lnTo>
                  <a:pt x="0" y="139"/>
                </a:lnTo>
                <a:lnTo>
                  <a:pt x="2" y="146"/>
                </a:lnTo>
                <a:lnTo>
                  <a:pt x="5" y="150"/>
                </a:lnTo>
                <a:lnTo>
                  <a:pt x="7" y="159"/>
                </a:lnTo>
                <a:lnTo>
                  <a:pt x="11" y="164"/>
                </a:lnTo>
                <a:lnTo>
                  <a:pt x="16" y="170"/>
                </a:lnTo>
                <a:lnTo>
                  <a:pt x="22" y="177"/>
                </a:lnTo>
                <a:lnTo>
                  <a:pt x="31" y="184"/>
                </a:lnTo>
                <a:lnTo>
                  <a:pt x="36" y="188"/>
                </a:lnTo>
                <a:lnTo>
                  <a:pt x="40" y="191"/>
                </a:lnTo>
                <a:lnTo>
                  <a:pt x="45" y="193"/>
                </a:lnTo>
                <a:lnTo>
                  <a:pt x="49" y="195"/>
                </a:lnTo>
                <a:lnTo>
                  <a:pt x="54" y="200"/>
                </a:lnTo>
                <a:lnTo>
                  <a:pt x="58" y="202"/>
                </a:lnTo>
                <a:lnTo>
                  <a:pt x="65" y="204"/>
                </a:lnTo>
                <a:lnTo>
                  <a:pt x="70" y="209"/>
                </a:lnTo>
                <a:lnTo>
                  <a:pt x="74" y="211"/>
                </a:lnTo>
                <a:lnTo>
                  <a:pt x="79" y="213"/>
                </a:lnTo>
                <a:lnTo>
                  <a:pt x="85" y="215"/>
                </a:lnTo>
                <a:lnTo>
                  <a:pt x="90" y="218"/>
                </a:lnTo>
                <a:lnTo>
                  <a:pt x="94" y="220"/>
                </a:lnTo>
                <a:lnTo>
                  <a:pt x="101" y="224"/>
                </a:lnTo>
                <a:lnTo>
                  <a:pt x="106" y="227"/>
                </a:lnTo>
                <a:lnTo>
                  <a:pt x="112" y="229"/>
                </a:lnTo>
                <a:lnTo>
                  <a:pt x="119" y="231"/>
                </a:lnTo>
                <a:lnTo>
                  <a:pt x="130" y="236"/>
                </a:lnTo>
                <a:lnTo>
                  <a:pt x="137" y="240"/>
                </a:lnTo>
                <a:lnTo>
                  <a:pt x="146" y="245"/>
                </a:lnTo>
                <a:lnTo>
                  <a:pt x="153" y="247"/>
                </a:lnTo>
                <a:lnTo>
                  <a:pt x="159" y="249"/>
                </a:lnTo>
                <a:lnTo>
                  <a:pt x="164" y="251"/>
                </a:lnTo>
                <a:lnTo>
                  <a:pt x="166" y="251"/>
                </a:lnTo>
                <a:lnTo>
                  <a:pt x="171" y="251"/>
                </a:lnTo>
                <a:lnTo>
                  <a:pt x="171" y="245"/>
                </a:lnTo>
                <a:lnTo>
                  <a:pt x="171" y="236"/>
                </a:lnTo>
                <a:lnTo>
                  <a:pt x="171" y="233"/>
                </a:lnTo>
                <a:lnTo>
                  <a:pt x="171" y="2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1" name="Freeform 28"/>
          <p:cNvSpPr/>
          <p:nvPr/>
        </p:nvSpPr>
        <p:spPr bwMode="auto">
          <a:xfrm>
            <a:off x="3160713" y="1851025"/>
            <a:ext cx="401637" cy="374650"/>
          </a:xfrm>
          <a:custGeom>
            <a:avLst/>
            <a:gdLst>
              <a:gd name="T0" fmla="*/ 72 w 253"/>
              <a:gd name="T1" fmla="*/ 45 h 236"/>
              <a:gd name="T2" fmla="*/ 92 w 253"/>
              <a:gd name="T3" fmla="*/ 33 h 236"/>
              <a:gd name="T4" fmla="*/ 112 w 253"/>
              <a:gd name="T5" fmla="*/ 24 h 236"/>
              <a:gd name="T6" fmla="*/ 132 w 253"/>
              <a:gd name="T7" fmla="*/ 18 h 236"/>
              <a:gd name="T8" fmla="*/ 143 w 253"/>
              <a:gd name="T9" fmla="*/ 13 h 236"/>
              <a:gd name="T10" fmla="*/ 143 w 253"/>
              <a:gd name="T11" fmla="*/ 20 h 236"/>
              <a:gd name="T12" fmla="*/ 123 w 253"/>
              <a:gd name="T13" fmla="*/ 38 h 236"/>
              <a:gd name="T14" fmla="*/ 108 w 253"/>
              <a:gd name="T15" fmla="*/ 51 h 236"/>
              <a:gd name="T16" fmla="*/ 87 w 253"/>
              <a:gd name="T17" fmla="*/ 72 h 236"/>
              <a:gd name="T18" fmla="*/ 81 w 253"/>
              <a:gd name="T19" fmla="*/ 92 h 236"/>
              <a:gd name="T20" fmla="*/ 85 w 253"/>
              <a:gd name="T21" fmla="*/ 99 h 236"/>
              <a:gd name="T22" fmla="*/ 99 w 253"/>
              <a:gd name="T23" fmla="*/ 99 h 236"/>
              <a:gd name="T24" fmla="*/ 112 w 253"/>
              <a:gd name="T25" fmla="*/ 92 h 236"/>
              <a:gd name="T26" fmla="*/ 130 w 253"/>
              <a:gd name="T27" fmla="*/ 85 h 236"/>
              <a:gd name="T28" fmla="*/ 148 w 253"/>
              <a:gd name="T29" fmla="*/ 81 h 236"/>
              <a:gd name="T30" fmla="*/ 164 w 253"/>
              <a:gd name="T31" fmla="*/ 81 h 236"/>
              <a:gd name="T32" fmla="*/ 177 w 253"/>
              <a:gd name="T33" fmla="*/ 90 h 236"/>
              <a:gd name="T34" fmla="*/ 173 w 253"/>
              <a:gd name="T35" fmla="*/ 105 h 236"/>
              <a:gd name="T36" fmla="*/ 159 w 253"/>
              <a:gd name="T37" fmla="*/ 126 h 236"/>
              <a:gd name="T38" fmla="*/ 148 w 253"/>
              <a:gd name="T39" fmla="*/ 150 h 236"/>
              <a:gd name="T40" fmla="*/ 141 w 253"/>
              <a:gd name="T41" fmla="*/ 166 h 236"/>
              <a:gd name="T42" fmla="*/ 148 w 253"/>
              <a:gd name="T43" fmla="*/ 175 h 236"/>
              <a:gd name="T44" fmla="*/ 161 w 253"/>
              <a:gd name="T45" fmla="*/ 166 h 236"/>
              <a:gd name="T46" fmla="*/ 182 w 253"/>
              <a:gd name="T47" fmla="*/ 157 h 236"/>
              <a:gd name="T48" fmla="*/ 202 w 253"/>
              <a:gd name="T49" fmla="*/ 146 h 236"/>
              <a:gd name="T50" fmla="*/ 220 w 253"/>
              <a:gd name="T51" fmla="*/ 137 h 236"/>
              <a:gd name="T52" fmla="*/ 231 w 253"/>
              <a:gd name="T53" fmla="*/ 135 h 236"/>
              <a:gd name="T54" fmla="*/ 233 w 253"/>
              <a:gd name="T55" fmla="*/ 148 h 236"/>
              <a:gd name="T56" fmla="*/ 222 w 253"/>
              <a:gd name="T57" fmla="*/ 173 h 236"/>
              <a:gd name="T58" fmla="*/ 209 w 253"/>
              <a:gd name="T59" fmla="*/ 197 h 236"/>
              <a:gd name="T60" fmla="*/ 220 w 253"/>
              <a:gd name="T61" fmla="*/ 211 h 236"/>
              <a:gd name="T62" fmla="*/ 242 w 253"/>
              <a:gd name="T63" fmla="*/ 218 h 236"/>
              <a:gd name="T64" fmla="*/ 251 w 253"/>
              <a:gd name="T65" fmla="*/ 220 h 236"/>
              <a:gd name="T66" fmla="*/ 247 w 253"/>
              <a:gd name="T67" fmla="*/ 231 h 236"/>
              <a:gd name="T68" fmla="*/ 233 w 253"/>
              <a:gd name="T69" fmla="*/ 233 h 236"/>
              <a:gd name="T70" fmla="*/ 211 w 253"/>
              <a:gd name="T71" fmla="*/ 231 h 236"/>
              <a:gd name="T72" fmla="*/ 193 w 253"/>
              <a:gd name="T73" fmla="*/ 220 h 236"/>
              <a:gd name="T74" fmla="*/ 186 w 253"/>
              <a:gd name="T75" fmla="*/ 195 h 236"/>
              <a:gd name="T76" fmla="*/ 186 w 253"/>
              <a:gd name="T77" fmla="*/ 191 h 236"/>
              <a:gd name="T78" fmla="*/ 170 w 253"/>
              <a:gd name="T79" fmla="*/ 209 h 236"/>
              <a:gd name="T80" fmla="*/ 155 w 253"/>
              <a:gd name="T81" fmla="*/ 211 h 236"/>
              <a:gd name="T82" fmla="*/ 137 w 253"/>
              <a:gd name="T83" fmla="*/ 209 h 236"/>
              <a:gd name="T84" fmla="*/ 116 w 253"/>
              <a:gd name="T85" fmla="*/ 191 h 236"/>
              <a:gd name="T86" fmla="*/ 108 w 253"/>
              <a:gd name="T87" fmla="*/ 170 h 236"/>
              <a:gd name="T88" fmla="*/ 108 w 253"/>
              <a:gd name="T89" fmla="*/ 150 h 236"/>
              <a:gd name="T90" fmla="*/ 114 w 253"/>
              <a:gd name="T91" fmla="*/ 135 h 236"/>
              <a:gd name="T92" fmla="*/ 125 w 253"/>
              <a:gd name="T93" fmla="*/ 121 h 236"/>
              <a:gd name="T94" fmla="*/ 125 w 253"/>
              <a:gd name="T95" fmla="*/ 121 h 236"/>
              <a:gd name="T96" fmla="*/ 110 w 253"/>
              <a:gd name="T97" fmla="*/ 123 h 236"/>
              <a:gd name="T98" fmla="*/ 90 w 253"/>
              <a:gd name="T99" fmla="*/ 130 h 236"/>
              <a:gd name="T100" fmla="*/ 65 w 253"/>
              <a:gd name="T101" fmla="*/ 130 h 236"/>
              <a:gd name="T102" fmla="*/ 47 w 253"/>
              <a:gd name="T103" fmla="*/ 123 h 236"/>
              <a:gd name="T104" fmla="*/ 40 w 253"/>
              <a:gd name="T105" fmla="*/ 108 h 236"/>
              <a:gd name="T106" fmla="*/ 40 w 253"/>
              <a:gd name="T107" fmla="*/ 90 h 236"/>
              <a:gd name="T108" fmla="*/ 45 w 253"/>
              <a:gd name="T109" fmla="*/ 74 h 236"/>
              <a:gd name="T110" fmla="*/ 58 w 253"/>
              <a:gd name="T111" fmla="*/ 58 h 236"/>
              <a:gd name="T112" fmla="*/ 60 w 253"/>
              <a:gd name="T113" fmla="*/ 54 h 236"/>
              <a:gd name="T114" fmla="*/ 51 w 253"/>
              <a:gd name="T115" fmla="*/ 49 h 236"/>
              <a:gd name="T116" fmla="*/ 36 w 253"/>
              <a:gd name="T117" fmla="*/ 45 h 236"/>
              <a:gd name="T118" fmla="*/ 15 w 253"/>
              <a:gd name="T119" fmla="*/ 38 h 236"/>
              <a:gd name="T120" fmla="*/ 0 w 253"/>
              <a:gd name="T121" fmla="*/ 27 h 236"/>
              <a:gd name="T122" fmla="*/ 2 w 253"/>
              <a:gd name="T123" fmla="*/ 9 h 236"/>
              <a:gd name="T124" fmla="*/ 11 w 253"/>
              <a:gd name="T125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3" h="236">
                <a:moveTo>
                  <a:pt x="13" y="0"/>
                </a:moveTo>
                <a:lnTo>
                  <a:pt x="69" y="47"/>
                </a:lnTo>
                <a:lnTo>
                  <a:pt x="72" y="45"/>
                </a:lnTo>
                <a:lnTo>
                  <a:pt x="81" y="40"/>
                </a:lnTo>
                <a:lnTo>
                  <a:pt x="85" y="36"/>
                </a:lnTo>
                <a:lnTo>
                  <a:pt x="92" y="33"/>
                </a:lnTo>
                <a:lnTo>
                  <a:pt x="99" y="31"/>
                </a:lnTo>
                <a:lnTo>
                  <a:pt x="108" y="29"/>
                </a:lnTo>
                <a:lnTo>
                  <a:pt x="112" y="24"/>
                </a:lnTo>
                <a:lnTo>
                  <a:pt x="119" y="20"/>
                </a:lnTo>
                <a:lnTo>
                  <a:pt x="125" y="18"/>
                </a:lnTo>
                <a:lnTo>
                  <a:pt x="132" y="18"/>
                </a:lnTo>
                <a:lnTo>
                  <a:pt x="137" y="13"/>
                </a:lnTo>
                <a:lnTo>
                  <a:pt x="141" y="13"/>
                </a:lnTo>
                <a:lnTo>
                  <a:pt x="143" y="13"/>
                </a:lnTo>
                <a:lnTo>
                  <a:pt x="148" y="13"/>
                </a:lnTo>
                <a:lnTo>
                  <a:pt x="148" y="16"/>
                </a:lnTo>
                <a:lnTo>
                  <a:pt x="143" y="20"/>
                </a:lnTo>
                <a:lnTo>
                  <a:pt x="134" y="27"/>
                </a:lnTo>
                <a:lnTo>
                  <a:pt x="128" y="36"/>
                </a:lnTo>
                <a:lnTo>
                  <a:pt x="123" y="38"/>
                </a:lnTo>
                <a:lnTo>
                  <a:pt x="119" y="42"/>
                </a:lnTo>
                <a:lnTo>
                  <a:pt x="112" y="47"/>
                </a:lnTo>
                <a:lnTo>
                  <a:pt x="108" y="51"/>
                </a:lnTo>
                <a:lnTo>
                  <a:pt x="99" y="58"/>
                </a:lnTo>
                <a:lnTo>
                  <a:pt x="94" y="65"/>
                </a:lnTo>
                <a:lnTo>
                  <a:pt x="87" y="72"/>
                </a:lnTo>
                <a:lnTo>
                  <a:pt x="83" y="78"/>
                </a:lnTo>
                <a:lnTo>
                  <a:pt x="81" y="85"/>
                </a:lnTo>
                <a:lnTo>
                  <a:pt x="81" y="92"/>
                </a:lnTo>
                <a:lnTo>
                  <a:pt x="81" y="96"/>
                </a:lnTo>
                <a:lnTo>
                  <a:pt x="83" y="99"/>
                </a:lnTo>
                <a:lnTo>
                  <a:pt x="85" y="99"/>
                </a:lnTo>
                <a:lnTo>
                  <a:pt x="90" y="99"/>
                </a:lnTo>
                <a:lnTo>
                  <a:pt x="92" y="99"/>
                </a:lnTo>
                <a:lnTo>
                  <a:pt x="99" y="99"/>
                </a:lnTo>
                <a:lnTo>
                  <a:pt x="101" y="96"/>
                </a:lnTo>
                <a:lnTo>
                  <a:pt x="108" y="94"/>
                </a:lnTo>
                <a:lnTo>
                  <a:pt x="112" y="92"/>
                </a:lnTo>
                <a:lnTo>
                  <a:pt x="119" y="90"/>
                </a:lnTo>
                <a:lnTo>
                  <a:pt x="123" y="87"/>
                </a:lnTo>
                <a:lnTo>
                  <a:pt x="130" y="85"/>
                </a:lnTo>
                <a:lnTo>
                  <a:pt x="134" y="85"/>
                </a:lnTo>
                <a:lnTo>
                  <a:pt x="143" y="83"/>
                </a:lnTo>
                <a:lnTo>
                  <a:pt x="148" y="81"/>
                </a:lnTo>
                <a:lnTo>
                  <a:pt x="152" y="81"/>
                </a:lnTo>
                <a:lnTo>
                  <a:pt x="159" y="81"/>
                </a:lnTo>
                <a:lnTo>
                  <a:pt x="164" y="81"/>
                </a:lnTo>
                <a:lnTo>
                  <a:pt x="173" y="83"/>
                </a:lnTo>
                <a:lnTo>
                  <a:pt x="177" y="87"/>
                </a:lnTo>
                <a:lnTo>
                  <a:pt x="177" y="90"/>
                </a:lnTo>
                <a:lnTo>
                  <a:pt x="177" y="94"/>
                </a:lnTo>
                <a:lnTo>
                  <a:pt x="175" y="96"/>
                </a:lnTo>
                <a:lnTo>
                  <a:pt x="173" y="105"/>
                </a:lnTo>
                <a:lnTo>
                  <a:pt x="166" y="110"/>
                </a:lnTo>
                <a:lnTo>
                  <a:pt x="164" y="119"/>
                </a:lnTo>
                <a:lnTo>
                  <a:pt x="159" y="126"/>
                </a:lnTo>
                <a:lnTo>
                  <a:pt x="155" y="135"/>
                </a:lnTo>
                <a:lnTo>
                  <a:pt x="150" y="141"/>
                </a:lnTo>
                <a:lnTo>
                  <a:pt x="148" y="150"/>
                </a:lnTo>
                <a:lnTo>
                  <a:pt x="143" y="155"/>
                </a:lnTo>
                <a:lnTo>
                  <a:pt x="143" y="161"/>
                </a:lnTo>
                <a:lnTo>
                  <a:pt x="141" y="166"/>
                </a:lnTo>
                <a:lnTo>
                  <a:pt x="141" y="170"/>
                </a:lnTo>
                <a:lnTo>
                  <a:pt x="143" y="173"/>
                </a:lnTo>
                <a:lnTo>
                  <a:pt x="148" y="175"/>
                </a:lnTo>
                <a:lnTo>
                  <a:pt x="150" y="173"/>
                </a:lnTo>
                <a:lnTo>
                  <a:pt x="155" y="170"/>
                </a:lnTo>
                <a:lnTo>
                  <a:pt x="161" y="166"/>
                </a:lnTo>
                <a:lnTo>
                  <a:pt x="168" y="164"/>
                </a:lnTo>
                <a:lnTo>
                  <a:pt x="175" y="159"/>
                </a:lnTo>
                <a:lnTo>
                  <a:pt x="182" y="157"/>
                </a:lnTo>
                <a:lnTo>
                  <a:pt x="188" y="152"/>
                </a:lnTo>
                <a:lnTo>
                  <a:pt x="195" y="150"/>
                </a:lnTo>
                <a:lnTo>
                  <a:pt x="202" y="146"/>
                </a:lnTo>
                <a:lnTo>
                  <a:pt x="206" y="141"/>
                </a:lnTo>
                <a:lnTo>
                  <a:pt x="213" y="137"/>
                </a:lnTo>
                <a:lnTo>
                  <a:pt x="220" y="137"/>
                </a:lnTo>
                <a:lnTo>
                  <a:pt x="222" y="135"/>
                </a:lnTo>
                <a:lnTo>
                  <a:pt x="227" y="135"/>
                </a:lnTo>
                <a:lnTo>
                  <a:pt x="231" y="135"/>
                </a:lnTo>
                <a:lnTo>
                  <a:pt x="233" y="137"/>
                </a:lnTo>
                <a:lnTo>
                  <a:pt x="236" y="141"/>
                </a:lnTo>
                <a:lnTo>
                  <a:pt x="233" y="148"/>
                </a:lnTo>
                <a:lnTo>
                  <a:pt x="231" y="157"/>
                </a:lnTo>
                <a:lnTo>
                  <a:pt x="227" y="166"/>
                </a:lnTo>
                <a:lnTo>
                  <a:pt x="222" y="173"/>
                </a:lnTo>
                <a:lnTo>
                  <a:pt x="215" y="182"/>
                </a:lnTo>
                <a:lnTo>
                  <a:pt x="211" y="188"/>
                </a:lnTo>
                <a:lnTo>
                  <a:pt x="209" y="197"/>
                </a:lnTo>
                <a:lnTo>
                  <a:pt x="206" y="202"/>
                </a:lnTo>
                <a:lnTo>
                  <a:pt x="211" y="209"/>
                </a:lnTo>
                <a:lnTo>
                  <a:pt x="220" y="211"/>
                </a:lnTo>
                <a:lnTo>
                  <a:pt x="227" y="215"/>
                </a:lnTo>
                <a:lnTo>
                  <a:pt x="236" y="215"/>
                </a:lnTo>
                <a:lnTo>
                  <a:pt x="242" y="218"/>
                </a:lnTo>
                <a:lnTo>
                  <a:pt x="247" y="218"/>
                </a:lnTo>
                <a:lnTo>
                  <a:pt x="251" y="218"/>
                </a:lnTo>
                <a:lnTo>
                  <a:pt x="251" y="220"/>
                </a:lnTo>
                <a:lnTo>
                  <a:pt x="253" y="227"/>
                </a:lnTo>
                <a:lnTo>
                  <a:pt x="251" y="229"/>
                </a:lnTo>
                <a:lnTo>
                  <a:pt x="247" y="231"/>
                </a:lnTo>
                <a:lnTo>
                  <a:pt x="242" y="233"/>
                </a:lnTo>
                <a:lnTo>
                  <a:pt x="240" y="233"/>
                </a:lnTo>
                <a:lnTo>
                  <a:pt x="233" y="233"/>
                </a:lnTo>
                <a:lnTo>
                  <a:pt x="227" y="236"/>
                </a:lnTo>
                <a:lnTo>
                  <a:pt x="218" y="233"/>
                </a:lnTo>
                <a:lnTo>
                  <a:pt x="211" y="231"/>
                </a:lnTo>
                <a:lnTo>
                  <a:pt x="206" y="229"/>
                </a:lnTo>
                <a:lnTo>
                  <a:pt x="202" y="227"/>
                </a:lnTo>
                <a:lnTo>
                  <a:pt x="193" y="220"/>
                </a:lnTo>
                <a:lnTo>
                  <a:pt x="191" y="211"/>
                </a:lnTo>
                <a:lnTo>
                  <a:pt x="186" y="202"/>
                </a:lnTo>
                <a:lnTo>
                  <a:pt x="186" y="195"/>
                </a:lnTo>
                <a:lnTo>
                  <a:pt x="186" y="191"/>
                </a:lnTo>
                <a:lnTo>
                  <a:pt x="186" y="191"/>
                </a:lnTo>
                <a:lnTo>
                  <a:pt x="186" y="191"/>
                </a:lnTo>
                <a:lnTo>
                  <a:pt x="182" y="195"/>
                </a:lnTo>
                <a:lnTo>
                  <a:pt x="177" y="202"/>
                </a:lnTo>
                <a:lnTo>
                  <a:pt x="170" y="209"/>
                </a:lnTo>
                <a:lnTo>
                  <a:pt x="164" y="211"/>
                </a:lnTo>
                <a:lnTo>
                  <a:pt x="159" y="211"/>
                </a:lnTo>
                <a:lnTo>
                  <a:pt x="155" y="211"/>
                </a:lnTo>
                <a:lnTo>
                  <a:pt x="150" y="213"/>
                </a:lnTo>
                <a:lnTo>
                  <a:pt x="143" y="211"/>
                </a:lnTo>
                <a:lnTo>
                  <a:pt x="137" y="209"/>
                </a:lnTo>
                <a:lnTo>
                  <a:pt x="130" y="204"/>
                </a:lnTo>
                <a:lnTo>
                  <a:pt x="123" y="200"/>
                </a:lnTo>
                <a:lnTo>
                  <a:pt x="116" y="191"/>
                </a:lnTo>
                <a:lnTo>
                  <a:pt x="112" y="184"/>
                </a:lnTo>
                <a:lnTo>
                  <a:pt x="108" y="177"/>
                </a:lnTo>
                <a:lnTo>
                  <a:pt x="108" y="170"/>
                </a:lnTo>
                <a:lnTo>
                  <a:pt x="108" y="161"/>
                </a:lnTo>
                <a:lnTo>
                  <a:pt x="108" y="155"/>
                </a:lnTo>
                <a:lnTo>
                  <a:pt x="108" y="150"/>
                </a:lnTo>
                <a:lnTo>
                  <a:pt x="112" y="144"/>
                </a:lnTo>
                <a:lnTo>
                  <a:pt x="112" y="137"/>
                </a:lnTo>
                <a:lnTo>
                  <a:pt x="114" y="135"/>
                </a:lnTo>
                <a:lnTo>
                  <a:pt x="119" y="128"/>
                </a:lnTo>
                <a:lnTo>
                  <a:pt x="121" y="126"/>
                </a:lnTo>
                <a:lnTo>
                  <a:pt x="125" y="121"/>
                </a:lnTo>
                <a:lnTo>
                  <a:pt x="128" y="119"/>
                </a:lnTo>
                <a:lnTo>
                  <a:pt x="128" y="119"/>
                </a:lnTo>
                <a:lnTo>
                  <a:pt x="125" y="121"/>
                </a:lnTo>
                <a:lnTo>
                  <a:pt x="121" y="121"/>
                </a:lnTo>
                <a:lnTo>
                  <a:pt x="116" y="123"/>
                </a:lnTo>
                <a:lnTo>
                  <a:pt x="110" y="123"/>
                </a:lnTo>
                <a:lnTo>
                  <a:pt x="103" y="126"/>
                </a:lnTo>
                <a:lnTo>
                  <a:pt x="96" y="128"/>
                </a:lnTo>
                <a:lnTo>
                  <a:pt x="90" y="130"/>
                </a:lnTo>
                <a:lnTo>
                  <a:pt x="81" y="130"/>
                </a:lnTo>
                <a:lnTo>
                  <a:pt x="74" y="130"/>
                </a:lnTo>
                <a:lnTo>
                  <a:pt x="65" y="130"/>
                </a:lnTo>
                <a:lnTo>
                  <a:pt x="58" y="128"/>
                </a:lnTo>
                <a:lnTo>
                  <a:pt x="51" y="126"/>
                </a:lnTo>
                <a:lnTo>
                  <a:pt x="47" y="123"/>
                </a:lnTo>
                <a:lnTo>
                  <a:pt x="42" y="119"/>
                </a:lnTo>
                <a:lnTo>
                  <a:pt x="42" y="114"/>
                </a:lnTo>
                <a:lnTo>
                  <a:pt x="40" y="108"/>
                </a:lnTo>
                <a:lnTo>
                  <a:pt x="38" y="101"/>
                </a:lnTo>
                <a:lnTo>
                  <a:pt x="38" y="96"/>
                </a:lnTo>
                <a:lnTo>
                  <a:pt x="40" y="90"/>
                </a:lnTo>
                <a:lnTo>
                  <a:pt x="40" y="85"/>
                </a:lnTo>
                <a:lnTo>
                  <a:pt x="42" y="78"/>
                </a:lnTo>
                <a:lnTo>
                  <a:pt x="45" y="74"/>
                </a:lnTo>
                <a:lnTo>
                  <a:pt x="47" y="72"/>
                </a:lnTo>
                <a:lnTo>
                  <a:pt x="51" y="63"/>
                </a:lnTo>
                <a:lnTo>
                  <a:pt x="58" y="58"/>
                </a:lnTo>
                <a:lnTo>
                  <a:pt x="60" y="54"/>
                </a:lnTo>
                <a:lnTo>
                  <a:pt x="63" y="54"/>
                </a:lnTo>
                <a:lnTo>
                  <a:pt x="60" y="54"/>
                </a:lnTo>
                <a:lnTo>
                  <a:pt x="58" y="51"/>
                </a:lnTo>
                <a:lnTo>
                  <a:pt x="56" y="51"/>
                </a:lnTo>
                <a:lnTo>
                  <a:pt x="51" y="49"/>
                </a:lnTo>
                <a:lnTo>
                  <a:pt x="47" y="49"/>
                </a:lnTo>
                <a:lnTo>
                  <a:pt x="40" y="47"/>
                </a:lnTo>
                <a:lnTo>
                  <a:pt x="36" y="45"/>
                </a:lnTo>
                <a:lnTo>
                  <a:pt x="29" y="42"/>
                </a:lnTo>
                <a:lnTo>
                  <a:pt x="22" y="40"/>
                </a:lnTo>
                <a:lnTo>
                  <a:pt x="15" y="38"/>
                </a:lnTo>
                <a:lnTo>
                  <a:pt x="11" y="36"/>
                </a:lnTo>
                <a:lnTo>
                  <a:pt x="6" y="33"/>
                </a:lnTo>
                <a:lnTo>
                  <a:pt x="0" y="27"/>
                </a:lnTo>
                <a:lnTo>
                  <a:pt x="0" y="20"/>
                </a:lnTo>
                <a:lnTo>
                  <a:pt x="0" y="16"/>
                </a:lnTo>
                <a:lnTo>
                  <a:pt x="2" y="9"/>
                </a:lnTo>
                <a:lnTo>
                  <a:pt x="4" y="7"/>
                </a:lnTo>
                <a:lnTo>
                  <a:pt x="6" y="4"/>
                </a:lnTo>
                <a:lnTo>
                  <a:pt x="11" y="0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2" name="Freeform 29"/>
          <p:cNvSpPr/>
          <p:nvPr/>
        </p:nvSpPr>
        <p:spPr bwMode="auto">
          <a:xfrm>
            <a:off x="3695700" y="2174875"/>
            <a:ext cx="163513" cy="192088"/>
          </a:xfrm>
          <a:custGeom>
            <a:avLst/>
            <a:gdLst>
              <a:gd name="T0" fmla="*/ 38 w 103"/>
              <a:gd name="T1" fmla="*/ 0 h 121"/>
              <a:gd name="T2" fmla="*/ 22 w 103"/>
              <a:gd name="T3" fmla="*/ 9 h 121"/>
              <a:gd name="T4" fmla="*/ 6 w 103"/>
              <a:gd name="T5" fmla="*/ 20 h 121"/>
              <a:gd name="T6" fmla="*/ 0 w 103"/>
              <a:gd name="T7" fmla="*/ 32 h 121"/>
              <a:gd name="T8" fmla="*/ 4 w 103"/>
              <a:gd name="T9" fmla="*/ 43 h 121"/>
              <a:gd name="T10" fmla="*/ 20 w 103"/>
              <a:gd name="T11" fmla="*/ 43 h 121"/>
              <a:gd name="T12" fmla="*/ 33 w 103"/>
              <a:gd name="T13" fmla="*/ 41 h 121"/>
              <a:gd name="T14" fmla="*/ 42 w 103"/>
              <a:gd name="T15" fmla="*/ 43 h 121"/>
              <a:gd name="T16" fmla="*/ 53 w 103"/>
              <a:gd name="T17" fmla="*/ 47 h 121"/>
              <a:gd name="T18" fmla="*/ 62 w 103"/>
              <a:gd name="T19" fmla="*/ 59 h 121"/>
              <a:gd name="T20" fmla="*/ 60 w 103"/>
              <a:gd name="T21" fmla="*/ 70 h 121"/>
              <a:gd name="T22" fmla="*/ 49 w 103"/>
              <a:gd name="T23" fmla="*/ 81 h 121"/>
              <a:gd name="T24" fmla="*/ 40 w 103"/>
              <a:gd name="T25" fmla="*/ 90 h 121"/>
              <a:gd name="T26" fmla="*/ 29 w 103"/>
              <a:gd name="T27" fmla="*/ 101 h 121"/>
              <a:gd name="T28" fmla="*/ 22 w 103"/>
              <a:gd name="T29" fmla="*/ 110 h 121"/>
              <a:gd name="T30" fmla="*/ 18 w 103"/>
              <a:gd name="T31" fmla="*/ 119 h 121"/>
              <a:gd name="T32" fmla="*/ 27 w 103"/>
              <a:gd name="T33" fmla="*/ 121 h 121"/>
              <a:gd name="T34" fmla="*/ 38 w 103"/>
              <a:gd name="T35" fmla="*/ 119 h 121"/>
              <a:gd name="T36" fmla="*/ 51 w 103"/>
              <a:gd name="T37" fmla="*/ 115 h 121"/>
              <a:gd name="T38" fmla="*/ 65 w 103"/>
              <a:gd name="T39" fmla="*/ 108 h 121"/>
              <a:gd name="T40" fmla="*/ 78 w 103"/>
              <a:gd name="T41" fmla="*/ 99 h 121"/>
              <a:gd name="T42" fmla="*/ 89 w 103"/>
              <a:gd name="T43" fmla="*/ 88 h 121"/>
              <a:gd name="T44" fmla="*/ 98 w 103"/>
              <a:gd name="T45" fmla="*/ 74 h 121"/>
              <a:gd name="T46" fmla="*/ 103 w 103"/>
              <a:gd name="T47" fmla="*/ 59 h 121"/>
              <a:gd name="T48" fmla="*/ 101 w 103"/>
              <a:gd name="T49" fmla="*/ 43 h 121"/>
              <a:gd name="T50" fmla="*/ 94 w 103"/>
              <a:gd name="T51" fmla="*/ 29 h 121"/>
              <a:gd name="T52" fmla="*/ 85 w 103"/>
              <a:gd name="T53" fmla="*/ 18 h 121"/>
              <a:gd name="T54" fmla="*/ 74 w 103"/>
              <a:gd name="T55" fmla="*/ 11 h 121"/>
              <a:gd name="T56" fmla="*/ 65 w 103"/>
              <a:gd name="T57" fmla="*/ 7 h 121"/>
              <a:gd name="T58" fmla="*/ 53 w 103"/>
              <a:gd name="T59" fmla="*/ 2 h 121"/>
              <a:gd name="T60" fmla="*/ 44 w 103"/>
              <a:gd name="T61" fmla="*/ 0 h 121"/>
              <a:gd name="T62" fmla="*/ 42 w 103"/>
              <a:gd name="T63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121">
                <a:moveTo>
                  <a:pt x="42" y="0"/>
                </a:moveTo>
                <a:lnTo>
                  <a:pt x="38" y="0"/>
                </a:lnTo>
                <a:lnTo>
                  <a:pt x="29" y="5"/>
                </a:lnTo>
                <a:lnTo>
                  <a:pt x="22" y="9"/>
                </a:lnTo>
                <a:lnTo>
                  <a:pt x="15" y="14"/>
                </a:lnTo>
                <a:lnTo>
                  <a:pt x="6" y="20"/>
                </a:lnTo>
                <a:lnTo>
                  <a:pt x="2" y="27"/>
                </a:lnTo>
                <a:lnTo>
                  <a:pt x="0" y="32"/>
                </a:lnTo>
                <a:lnTo>
                  <a:pt x="0" y="38"/>
                </a:lnTo>
                <a:lnTo>
                  <a:pt x="4" y="43"/>
                </a:lnTo>
                <a:lnTo>
                  <a:pt x="11" y="43"/>
                </a:lnTo>
                <a:lnTo>
                  <a:pt x="20" y="43"/>
                </a:lnTo>
                <a:lnTo>
                  <a:pt x="29" y="43"/>
                </a:lnTo>
                <a:lnTo>
                  <a:pt x="33" y="41"/>
                </a:lnTo>
                <a:lnTo>
                  <a:pt x="38" y="41"/>
                </a:lnTo>
                <a:lnTo>
                  <a:pt x="42" y="43"/>
                </a:lnTo>
                <a:lnTo>
                  <a:pt x="49" y="45"/>
                </a:lnTo>
                <a:lnTo>
                  <a:pt x="53" y="47"/>
                </a:lnTo>
                <a:lnTo>
                  <a:pt x="58" y="54"/>
                </a:lnTo>
                <a:lnTo>
                  <a:pt x="62" y="59"/>
                </a:lnTo>
                <a:lnTo>
                  <a:pt x="62" y="63"/>
                </a:lnTo>
                <a:lnTo>
                  <a:pt x="60" y="70"/>
                </a:lnTo>
                <a:lnTo>
                  <a:pt x="53" y="76"/>
                </a:lnTo>
                <a:lnTo>
                  <a:pt x="49" y="81"/>
                </a:lnTo>
                <a:lnTo>
                  <a:pt x="44" y="85"/>
                </a:lnTo>
                <a:lnTo>
                  <a:pt x="40" y="90"/>
                </a:lnTo>
                <a:lnTo>
                  <a:pt x="36" y="97"/>
                </a:lnTo>
                <a:lnTo>
                  <a:pt x="29" y="101"/>
                </a:lnTo>
                <a:lnTo>
                  <a:pt x="27" y="106"/>
                </a:lnTo>
                <a:lnTo>
                  <a:pt x="22" y="110"/>
                </a:lnTo>
                <a:lnTo>
                  <a:pt x="20" y="115"/>
                </a:lnTo>
                <a:lnTo>
                  <a:pt x="18" y="119"/>
                </a:lnTo>
                <a:lnTo>
                  <a:pt x="22" y="121"/>
                </a:lnTo>
                <a:lnTo>
                  <a:pt x="27" y="121"/>
                </a:lnTo>
                <a:lnTo>
                  <a:pt x="33" y="121"/>
                </a:lnTo>
                <a:lnTo>
                  <a:pt x="38" y="119"/>
                </a:lnTo>
                <a:lnTo>
                  <a:pt x="44" y="117"/>
                </a:lnTo>
                <a:lnTo>
                  <a:pt x="51" y="115"/>
                </a:lnTo>
                <a:lnTo>
                  <a:pt x="58" y="112"/>
                </a:lnTo>
                <a:lnTo>
                  <a:pt x="65" y="108"/>
                </a:lnTo>
                <a:lnTo>
                  <a:pt x="74" y="103"/>
                </a:lnTo>
                <a:lnTo>
                  <a:pt x="78" y="99"/>
                </a:lnTo>
                <a:lnTo>
                  <a:pt x="85" y="94"/>
                </a:lnTo>
                <a:lnTo>
                  <a:pt x="89" y="88"/>
                </a:lnTo>
                <a:lnTo>
                  <a:pt x="96" y="81"/>
                </a:lnTo>
                <a:lnTo>
                  <a:pt x="98" y="74"/>
                </a:lnTo>
                <a:lnTo>
                  <a:pt x="103" y="68"/>
                </a:lnTo>
                <a:lnTo>
                  <a:pt x="103" y="59"/>
                </a:lnTo>
                <a:lnTo>
                  <a:pt x="103" y="52"/>
                </a:lnTo>
                <a:lnTo>
                  <a:pt x="101" y="43"/>
                </a:lnTo>
                <a:lnTo>
                  <a:pt x="98" y="36"/>
                </a:lnTo>
                <a:lnTo>
                  <a:pt x="94" y="29"/>
                </a:lnTo>
                <a:lnTo>
                  <a:pt x="89" y="23"/>
                </a:lnTo>
                <a:lnTo>
                  <a:pt x="85" y="18"/>
                </a:lnTo>
                <a:lnTo>
                  <a:pt x="78" y="14"/>
                </a:lnTo>
                <a:lnTo>
                  <a:pt x="74" y="11"/>
                </a:lnTo>
                <a:lnTo>
                  <a:pt x="69" y="9"/>
                </a:lnTo>
                <a:lnTo>
                  <a:pt x="65" y="7"/>
                </a:lnTo>
                <a:lnTo>
                  <a:pt x="58" y="2"/>
                </a:lnTo>
                <a:lnTo>
                  <a:pt x="53" y="2"/>
                </a:lnTo>
                <a:lnTo>
                  <a:pt x="49" y="2"/>
                </a:lnTo>
                <a:lnTo>
                  <a:pt x="44" y="0"/>
                </a:lnTo>
                <a:lnTo>
                  <a:pt x="42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3" name="Freeform 30"/>
          <p:cNvSpPr/>
          <p:nvPr/>
        </p:nvSpPr>
        <p:spPr bwMode="auto">
          <a:xfrm>
            <a:off x="2911475" y="3213100"/>
            <a:ext cx="1022350" cy="879475"/>
          </a:xfrm>
          <a:custGeom>
            <a:avLst/>
            <a:gdLst>
              <a:gd name="T0" fmla="*/ 309 w 644"/>
              <a:gd name="T1" fmla="*/ 101 h 554"/>
              <a:gd name="T2" fmla="*/ 256 w 644"/>
              <a:gd name="T3" fmla="*/ 54 h 554"/>
              <a:gd name="T4" fmla="*/ 215 w 644"/>
              <a:gd name="T5" fmla="*/ 87 h 554"/>
              <a:gd name="T6" fmla="*/ 222 w 644"/>
              <a:gd name="T7" fmla="*/ 134 h 554"/>
              <a:gd name="T8" fmla="*/ 159 w 644"/>
              <a:gd name="T9" fmla="*/ 164 h 554"/>
              <a:gd name="T10" fmla="*/ 87 w 644"/>
              <a:gd name="T11" fmla="*/ 209 h 554"/>
              <a:gd name="T12" fmla="*/ 85 w 644"/>
              <a:gd name="T13" fmla="*/ 265 h 554"/>
              <a:gd name="T14" fmla="*/ 157 w 644"/>
              <a:gd name="T15" fmla="*/ 276 h 554"/>
              <a:gd name="T16" fmla="*/ 128 w 644"/>
              <a:gd name="T17" fmla="*/ 301 h 554"/>
              <a:gd name="T18" fmla="*/ 71 w 644"/>
              <a:gd name="T19" fmla="*/ 348 h 554"/>
              <a:gd name="T20" fmla="*/ 76 w 644"/>
              <a:gd name="T21" fmla="*/ 402 h 554"/>
              <a:gd name="T22" fmla="*/ 152 w 644"/>
              <a:gd name="T23" fmla="*/ 402 h 554"/>
              <a:gd name="T24" fmla="*/ 121 w 644"/>
              <a:gd name="T25" fmla="*/ 435 h 554"/>
              <a:gd name="T26" fmla="*/ 105 w 644"/>
              <a:gd name="T27" fmla="*/ 491 h 554"/>
              <a:gd name="T28" fmla="*/ 157 w 644"/>
              <a:gd name="T29" fmla="*/ 494 h 554"/>
              <a:gd name="T30" fmla="*/ 213 w 644"/>
              <a:gd name="T31" fmla="*/ 487 h 554"/>
              <a:gd name="T32" fmla="*/ 253 w 644"/>
              <a:gd name="T33" fmla="*/ 516 h 554"/>
              <a:gd name="T34" fmla="*/ 316 w 644"/>
              <a:gd name="T35" fmla="*/ 494 h 554"/>
              <a:gd name="T36" fmla="*/ 334 w 644"/>
              <a:gd name="T37" fmla="*/ 447 h 554"/>
              <a:gd name="T38" fmla="*/ 352 w 644"/>
              <a:gd name="T39" fmla="*/ 375 h 554"/>
              <a:gd name="T40" fmla="*/ 363 w 644"/>
              <a:gd name="T41" fmla="*/ 316 h 554"/>
              <a:gd name="T42" fmla="*/ 370 w 644"/>
              <a:gd name="T43" fmla="*/ 253 h 554"/>
              <a:gd name="T44" fmla="*/ 377 w 644"/>
              <a:gd name="T45" fmla="*/ 211 h 554"/>
              <a:gd name="T46" fmla="*/ 390 w 644"/>
              <a:gd name="T47" fmla="*/ 258 h 554"/>
              <a:gd name="T48" fmla="*/ 390 w 644"/>
              <a:gd name="T49" fmla="*/ 310 h 554"/>
              <a:gd name="T50" fmla="*/ 388 w 644"/>
              <a:gd name="T51" fmla="*/ 366 h 554"/>
              <a:gd name="T52" fmla="*/ 379 w 644"/>
              <a:gd name="T53" fmla="*/ 424 h 554"/>
              <a:gd name="T54" fmla="*/ 366 w 644"/>
              <a:gd name="T55" fmla="*/ 489 h 554"/>
              <a:gd name="T56" fmla="*/ 327 w 644"/>
              <a:gd name="T57" fmla="*/ 536 h 554"/>
              <a:gd name="T58" fmla="*/ 265 w 644"/>
              <a:gd name="T59" fmla="*/ 554 h 554"/>
              <a:gd name="T60" fmla="*/ 211 w 644"/>
              <a:gd name="T61" fmla="*/ 543 h 554"/>
              <a:gd name="T62" fmla="*/ 195 w 644"/>
              <a:gd name="T63" fmla="*/ 509 h 554"/>
              <a:gd name="T64" fmla="*/ 137 w 644"/>
              <a:gd name="T65" fmla="*/ 523 h 554"/>
              <a:gd name="T66" fmla="*/ 76 w 644"/>
              <a:gd name="T67" fmla="*/ 527 h 554"/>
              <a:gd name="T68" fmla="*/ 47 w 644"/>
              <a:gd name="T69" fmla="*/ 476 h 554"/>
              <a:gd name="T70" fmla="*/ 89 w 644"/>
              <a:gd name="T71" fmla="*/ 433 h 554"/>
              <a:gd name="T72" fmla="*/ 22 w 644"/>
              <a:gd name="T73" fmla="*/ 438 h 554"/>
              <a:gd name="T74" fmla="*/ 6 w 644"/>
              <a:gd name="T75" fmla="*/ 386 h 554"/>
              <a:gd name="T76" fmla="*/ 53 w 644"/>
              <a:gd name="T77" fmla="*/ 321 h 554"/>
              <a:gd name="T78" fmla="*/ 74 w 644"/>
              <a:gd name="T79" fmla="*/ 301 h 554"/>
              <a:gd name="T80" fmla="*/ 2 w 644"/>
              <a:gd name="T81" fmla="*/ 274 h 554"/>
              <a:gd name="T82" fmla="*/ 15 w 644"/>
              <a:gd name="T83" fmla="*/ 220 h 554"/>
              <a:gd name="T84" fmla="*/ 83 w 644"/>
              <a:gd name="T85" fmla="*/ 166 h 554"/>
              <a:gd name="T86" fmla="*/ 159 w 644"/>
              <a:gd name="T87" fmla="*/ 130 h 554"/>
              <a:gd name="T88" fmla="*/ 186 w 644"/>
              <a:gd name="T89" fmla="*/ 112 h 554"/>
              <a:gd name="T90" fmla="*/ 168 w 644"/>
              <a:gd name="T91" fmla="*/ 33 h 554"/>
              <a:gd name="T92" fmla="*/ 233 w 644"/>
              <a:gd name="T93" fmla="*/ 0 h 554"/>
              <a:gd name="T94" fmla="*/ 298 w 644"/>
              <a:gd name="T95" fmla="*/ 29 h 554"/>
              <a:gd name="T96" fmla="*/ 332 w 644"/>
              <a:gd name="T97" fmla="*/ 80 h 554"/>
              <a:gd name="T98" fmla="*/ 381 w 644"/>
              <a:gd name="T99" fmla="*/ 128 h 554"/>
              <a:gd name="T100" fmla="*/ 431 w 644"/>
              <a:gd name="T101" fmla="*/ 125 h 554"/>
              <a:gd name="T102" fmla="*/ 505 w 644"/>
              <a:gd name="T103" fmla="*/ 125 h 554"/>
              <a:gd name="T104" fmla="*/ 579 w 644"/>
              <a:gd name="T105" fmla="*/ 146 h 554"/>
              <a:gd name="T106" fmla="*/ 633 w 644"/>
              <a:gd name="T107" fmla="*/ 175 h 554"/>
              <a:gd name="T108" fmla="*/ 615 w 644"/>
              <a:gd name="T109" fmla="*/ 213 h 554"/>
              <a:gd name="T110" fmla="*/ 550 w 644"/>
              <a:gd name="T111" fmla="*/ 177 h 554"/>
              <a:gd name="T112" fmla="*/ 489 w 644"/>
              <a:gd name="T113" fmla="*/ 159 h 554"/>
              <a:gd name="T114" fmla="*/ 437 w 644"/>
              <a:gd name="T115" fmla="*/ 150 h 554"/>
              <a:gd name="T116" fmla="*/ 372 w 644"/>
              <a:gd name="T117" fmla="*/ 164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44" h="554">
                <a:moveTo>
                  <a:pt x="348" y="139"/>
                </a:moveTo>
                <a:lnTo>
                  <a:pt x="348" y="137"/>
                </a:lnTo>
                <a:lnTo>
                  <a:pt x="343" y="134"/>
                </a:lnTo>
                <a:lnTo>
                  <a:pt x="339" y="130"/>
                </a:lnTo>
                <a:lnTo>
                  <a:pt x="334" y="125"/>
                </a:lnTo>
                <a:lnTo>
                  <a:pt x="327" y="121"/>
                </a:lnTo>
                <a:lnTo>
                  <a:pt x="323" y="114"/>
                </a:lnTo>
                <a:lnTo>
                  <a:pt x="316" y="110"/>
                </a:lnTo>
                <a:lnTo>
                  <a:pt x="314" y="105"/>
                </a:lnTo>
                <a:lnTo>
                  <a:pt x="309" y="101"/>
                </a:lnTo>
                <a:lnTo>
                  <a:pt x="300" y="92"/>
                </a:lnTo>
                <a:lnTo>
                  <a:pt x="296" y="87"/>
                </a:lnTo>
                <a:lnTo>
                  <a:pt x="294" y="83"/>
                </a:lnTo>
                <a:lnTo>
                  <a:pt x="289" y="78"/>
                </a:lnTo>
                <a:lnTo>
                  <a:pt x="285" y="74"/>
                </a:lnTo>
                <a:lnTo>
                  <a:pt x="278" y="67"/>
                </a:lnTo>
                <a:lnTo>
                  <a:pt x="271" y="65"/>
                </a:lnTo>
                <a:lnTo>
                  <a:pt x="267" y="60"/>
                </a:lnTo>
                <a:lnTo>
                  <a:pt x="260" y="56"/>
                </a:lnTo>
                <a:lnTo>
                  <a:pt x="256" y="54"/>
                </a:lnTo>
                <a:lnTo>
                  <a:pt x="249" y="51"/>
                </a:lnTo>
                <a:lnTo>
                  <a:pt x="242" y="51"/>
                </a:lnTo>
                <a:lnTo>
                  <a:pt x="235" y="51"/>
                </a:lnTo>
                <a:lnTo>
                  <a:pt x="231" y="54"/>
                </a:lnTo>
                <a:lnTo>
                  <a:pt x="224" y="56"/>
                </a:lnTo>
                <a:lnTo>
                  <a:pt x="222" y="60"/>
                </a:lnTo>
                <a:lnTo>
                  <a:pt x="220" y="67"/>
                </a:lnTo>
                <a:lnTo>
                  <a:pt x="215" y="72"/>
                </a:lnTo>
                <a:lnTo>
                  <a:pt x="215" y="80"/>
                </a:lnTo>
                <a:lnTo>
                  <a:pt x="215" y="87"/>
                </a:lnTo>
                <a:lnTo>
                  <a:pt x="217" y="96"/>
                </a:lnTo>
                <a:lnTo>
                  <a:pt x="217" y="103"/>
                </a:lnTo>
                <a:lnTo>
                  <a:pt x="217" y="110"/>
                </a:lnTo>
                <a:lnTo>
                  <a:pt x="220" y="116"/>
                </a:lnTo>
                <a:lnTo>
                  <a:pt x="220" y="121"/>
                </a:lnTo>
                <a:lnTo>
                  <a:pt x="222" y="125"/>
                </a:lnTo>
                <a:lnTo>
                  <a:pt x="222" y="130"/>
                </a:lnTo>
                <a:lnTo>
                  <a:pt x="224" y="132"/>
                </a:lnTo>
                <a:lnTo>
                  <a:pt x="224" y="134"/>
                </a:lnTo>
                <a:lnTo>
                  <a:pt x="222" y="134"/>
                </a:lnTo>
                <a:lnTo>
                  <a:pt x="215" y="137"/>
                </a:lnTo>
                <a:lnTo>
                  <a:pt x="211" y="139"/>
                </a:lnTo>
                <a:lnTo>
                  <a:pt x="206" y="141"/>
                </a:lnTo>
                <a:lnTo>
                  <a:pt x="202" y="143"/>
                </a:lnTo>
                <a:lnTo>
                  <a:pt x="197" y="146"/>
                </a:lnTo>
                <a:lnTo>
                  <a:pt x="188" y="148"/>
                </a:lnTo>
                <a:lnTo>
                  <a:pt x="181" y="152"/>
                </a:lnTo>
                <a:lnTo>
                  <a:pt x="175" y="155"/>
                </a:lnTo>
                <a:lnTo>
                  <a:pt x="168" y="159"/>
                </a:lnTo>
                <a:lnTo>
                  <a:pt x="159" y="164"/>
                </a:lnTo>
                <a:lnTo>
                  <a:pt x="152" y="168"/>
                </a:lnTo>
                <a:lnTo>
                  <a:pt x="143" y="173"/>
                </a:lnTo>
                <a:lnTo>
                  <a:pt x="137" y="177"/>
                </a:lnTo>
                <a:lnTo>
                  <a:pt x="130" y="179"/>
                </a:lnTo>
                <a:lnTo>
                  <a:pt x="121" y="186"/>
                </a:lnTo>
                <a:lnTo>
                  <a:pt x="114" y="188"/>
                </a:lnTo>
                <a:lnTo>
                  <a:pt x="107" y="195"/>
                </a:lnTo>
                <a:lnTo>
                  <a:pt x="101" y="200"/>
                </a:lnTo>
                <a:lnTo>
                  <a:pt x="94" y="204"/>
                </a:lnTo>
                <a:lnTo>
                  <a:pt x="87" y="209"/>
                </a:lnTo>
                <a:lnTo>
                  <a:pt x="83" y="213"/>
                </a:lnTo>
                <a:lnTo>
                  <a:pt x="78" y="217"/>
                </a:lnTo>
                <a:lnTo>
                  <a:pt x="74" y="222"/>
                </a:lnTo>
                <a:lnTo>
                  <a:pt x="71" y="226"/>
                </a:lnTo>
                <a:lnTo>
                  <a:pt x="69" y="233"/>
                </a:lnTo>
                <a:lnTo>
                  <a:pt x="67" y="240"/>
                </a:lnTo>
                <a:lnTo>
                  <a:pt x="69" y="249"/>
                </a:lnTo>
                <a:lnTo>
                  <a:pt x="74" y="256"/>
                </a:lnTo>
                <a:lnTo>
                  <a:pt x="80" y="260"/>
                </a:lnTo>
                <a:lnTo>
                  <a:pt x="85" y="265"/>
                </a:lnTo>
                <a:lnTo>
                  <a:pt x="94" y="269"/>
                </a:lnTo>
                <a:lnTo>
                  <a:pt x="101" y="274"/>
                </a:lnTo>
                <a:lnTo>
                  <a:pt x="110" y="276"/>
                </a:lnTo>
                <a:lnTo>
                  <a:pt x="116" y="276"/>
                </a:lnTo>
                <a:lnTo>
                  <a:pt x="125" y="278"/>
                </a:lnTo>
                <a:lnTo>
                  <a:pt x="132" y="278"/>
                </a:lnTo>
                <a:lnTo>
                  <a:pt x="139" y="278"/>
                </a:lnTo>
                <a:lnTo>
                  <a:pt x="145" y="278"/>
                </a:lnTo>
                <a:lnTo>
                  <a:pt x="152" y="278"/>
                </a:lnTo>
                <a:lnTo>
                  <a:pt x="157" y="276"/>
                </a:lnTo>
                <a:lnTo>
                  <a:pt x="159" y="276"/>
                </a:lnTo>
                <a:lnTo>
                  <a:pt x="161" y="276"/>
                </a:lnTo>
                <a:lnTo>
                  <a:pt x="163" y="276"/>
                </a:lnTo>
                <a:lnTo>
                  <a:pt x="161" y="276"/>
                </a:lnTo>
                <a:lnTo>
                  <a:pt x="157" y="280"/>
                </a:lnTo>
                <a:lnTo>
                  <a:pt x="150" y="285"/>
                </a:lnTo>
                <a:lnTo>
                  <a:pt x="143" y="292"/>
                </a:lnTo>
                <a:lnTo>
                  <a:pt x="137" y="294"/>
                </a:lnTo>
                <a:lnTo>
                  <a:pt x="132" y="296"/>
                </a:lnTo>
                <a:lnTo>
                  <a:pt x="128" y="301"/>
                </a:lnTo>
                <a:lnTo>
                  <a:pt x="121" y="305"/>
                </a:lnTo>
                <a:lnTo>
                  <a:pt x="116" y="310"/>
                </a:lnTo>
                <a:lnTo>
                  <a:pt x="110" y="314"/>
                </a:lnTo>
                <a:lnTo>
                  <a:pt x="105" y="319"/>
                </a:lnTo>
                <a:lnTo>
                  <a:pt x="98" y="325"/>
                </a:lnTo>
                <a:lnTo>
                  <a:pt x="92" y="330"/>
                </a:lnTo>
                <a:lnTo>
                  <a:pt x="87" y="334"/>
                </a:lnTo>
                <a:lnTo>
                  <a:pt x="80" y="337"/>
                </a:lnTo>
                <a:lnTo>
                  <a:pt x="76" y="343"/>
                </a:lnTo>
                <a:lnTo>
                  <a:pt x="71" y="348"/>
                </a:lnTo>
                <a:lnTo>
                  <a:pt x="67" y="352"/>
                </a:lnTo>
                <a:lnTo>
                  <a:pt x="62" y="357"/>
                </a:lnTo>
                <a:lnTo>
                  <a:pt x="60" y="361"/>
                </a:lnTo>
                <a:lnTo>
                  <a:pt x="53" y="370"/>
                </a:lnTo>
                <a:lnTo>
                  <a:pt x="51" y="379"/>
                </a:lnTo>
                <a:lnTo>
                  <a:pt x="51" y="386"/>
                </a:lnTo>
                <a:lnTo>
                  <a:pt x="56" y="393"/>
                </a:lnTo>
                <a:lnTo>
                  <a:pt x="60" y="395"/>
                </a:lnTo>
                <a:lnTo>
                  <a:pt x="69" y="399"/>
                </a:lnTo>
                <a:lnTo>
                  <a:pt x="76" y="402"/>
                </a:lnTo>
                <a:lnTo>
                  <a:pt x="85" y="404"/>
                </a:lnTo>
                <a:lnTo>
                  <a:pt x="92" y="404"/>
                </a:lnTo>
                <a:lnTo>
                  <a:pt x="101" y="406"/>
                </a:lnTo>
                <a:lnTo>
                  <a:pt x="110" y="406"/>
                </a:lnTo>
                <a:lnTo>
                  <a:pt x="119" y="406"/>
                </a:lnTo>
                <a:lnTo>
                  <a:pt x="125" y="406"/>
                </a:lnTo>
                <a:lnTo>
                  <a:pt x="134" y="404"/>
                </a:lnTo>
                <a:lnTo>
                  <a:pt x="141" y="404"/>
                </a:lnTo>
                <a:lnTo>
                  <a:pt x="148" y="404"/>
                </a:lnTo>
                <a:lnTo>
                  <a:pt x="152" y="402"/>
                </a:lnTo>
                <a:lnTo>
                  <a:pt x="157" y="402"/>
                </a:lnTo>
                <a:lnTo>
                  <a:pt x="157" y="402"/>
                </a:lnTo>
                <a:lnTo>
                  <a:pt x="159" y="402"/>
                </a:lnTo>
                <a:lnTo>
                  <a:pt x="157" y="402"/>
                </a:lnTo>
                <a:lnTo>
                  <a:pt x="154" y="404"/>
                </a:lnTo>
                <a:lnTo>
                  <a:pt x="148" y="408"/>
                </a:lnTo>
                <a:lnTo>
                  <a:pt x="143" y="415"/>
                </a:lnTo>
                <a:lnTo>
                  <a:pt x="137" y="420"/>
                </a:lnTo>
                <a:lnTo>
                  <a:pt x="128" y="426"/>
                </a:lnTo>
                <a:lnTo>
                  <a:pt x="121" y="435"/>
                </a:lnTo>
                <a:lnTo>
                  <a:pt x="114" y="442"/>
                </a:lnTo>
                <a:lnTo>
                  <a:pt x="105" y="449"/>
                </a:lnTo>
                <a:lnTo>
                  <a:pt x="101" y="458"/>
                </a:lnTo>
                <a:lnTo>
                  <a:pt x="96" y="465"/>
                </a:lnTo>
                <a:lnTo>
                  <a:pt x="94" y="473"/>
                </a:lnTo>
                <a:lnTo>
                  <a:pt x="92" y="478"/>
                </a:lnTo>
                <a:lnTo>
                  <a:pt x="96" y="485"/>
                </a:lnTo>
                <a:lnTo>
                  <a:pt x="96" y="487"/>
                </a:lnTo>
                <a:lnTo>
                  <a:pt x="101" y="489"/>
                </a:lnTo>
                <a:lnTo>
                  <a:pt x="105" y="491"/>
                </a:lnTo>
                <a:lnTo>
                  <a:pt x="110" y="494"/>
                </a:lnTo>
                <a:lnTo>
                  <a:pt x="114" y="494"/>
                </a:lnTo>
                <a:lnTo>
                  <a:pt x="119" y="494"/>
                </a:lnTo>
                <a:lnTo>
                  <a:pt x="123" y="494"/>
                </a:lnTo>
                <a:lnTo>
                  <a:pt x="128" y="494"/>
                </a:lnTo>
                <a:lnTo>
                  <a:pt x="132" y="494"/>
                </a:lnTo>
                <a:lnTo>
                  <a:pt x="139" y="494"/>
                </a:lnTo>
                <a:lnTo>
                  <a:pt x="143" y="494"/>
                </a:lnTo>
                <a:lnTo>
                  <a:pt x="148" y="496"/>
                </a:lnTo>
                <a:lnTo>
                  <a:pt x="157" y="494"/>
                </a:lnTo>
                <a:lnTo>
                  <a:pt x="166" y="494"/>
                </a:lnTo>
                <a:lnTo>
                  <a:pt x="172" y="494"/>
                </a:lnTo>
                <a:lnTo>
                  <a:pt x="181" y="494"/>
                </a:lnTo>
                <a:lnTo>
                  <a:pt x="188" y="491"/>
                </a:lnTo>
                <a:lnTo>
                  <a:pt x="193" y="489"/>
                </a:lnTo>
                <a:lnTo>
                  <a:pt x="199" y="489"/>
                </a:lnTo>
                <a:lnTo>
                  <a:pt x="204" y="487"/>
                </a:lnTo>
                <a:lnTo>
                  <a:pt x="211" y="487"/>
                </a:lnTo>
                <a:lnTo>
                  <a:pt x="213" y="487"/>
                </a:lnTo>
                <a:lnTo>
                  <a:pt x="213" y="487"/>
                </a:lnTo>
                <a:lnTo>
                  <a:pt x="213" y="491"/>
                </a:lnTo>
                <a:lnTo>
                  <a:pt x="213" y="496"/>
                </a:lnTo>
                <a:lnTo>
                  <a:pt x="215" y="503"/>
                </a:lnTo>
                <a:lnTo>
                  <a:pt x="220" y="507"/>
                </a:lnTo>
                <a:lnTo>
                  <a:pt x="224" y="514"/>
                </a:lnTo>
                <a:lnTo>
                  <a:pt x="229" y="514"/>
                </a:lnTo>
                <a:lnTo>
                  <a:pt x="233" y="516"/>
                </a:lnTo>
                <a:lnTo>
                  <a:pt x="240" y="518"/>
                </a:lnTo>
                <a:lnTo>
                  <a:pt x="249" y="518"/>
                </a:lnTo>
                <a:lnTo>
                  <a:pt x="253" y="516"/>
                </a:lnTo>
                <a:lnTo>
                  <a:pt x="260" y="516"/>
                </a:lnTo>
                <a:lnTo>
                  <a:pt x="267" y="514"/>
                </a:lnTo>
                <a:lnTo>
                  <a:pt x="273" y="514"/>
                </a:lnTo>
                <a:lnTo>
                  <a:pt x="280" y="509"/>
                </a:lnTo>
                <a:lnTo>
                  <a:pt x="285" y="509"/>
                </a:lnTo>
                <a:lnTo>
                  <a:pt x="291" y="507"/>
                </a:lnTo>
                <a:lnTo>
                  <a:pt x="296" y="505"/>
                </a:lnTo>
                <a:lnTo>
                  <a:pt x="305" y="498"/>
                </a:lnTo>
                <a:lnTo>
                  <a:pt x="312" y="496"/>
                </a:lnTo>
                <a:lnTo>
                  <a:pt x="316" y="494"/>
                </a:lnTo>
                <a:lnTo>
                  <a:pt x="318" y="494"/>
                </a:lnTo>
                <a:lnTo>
                  <a:pt x="318" y="489"/>
                </a:lnTo>
                <a:lnTo>
                  <a:pt x="321" y="487"/>
                </a:lnTo>
                <a:lnTo>
                  <a:pt x="321" y="482"/>
                </a:lnTo>
                <a:lnTo>
                  <a:pt x="323" y="478"/>
                </a:lnTo>
                <a:lnTo>
                  <a:pt x="325" y="473"/>
                </a:lnTo>
                <a:lnTo>
                  <a:pt x="327" y="467"/>
                </a:lnTo>
                <a:lnTo>
                  <a:pt x="330" y="460"/>
                </a:lnTo>
                <a:lnTo>
                  <a:pt x="332" y="456"/>
                </a:lnTo>
                <a:lnTo>
                  <a:pt x="334" y="447"/>
                </a:lnTo>
                <a:lnTo>
                  <a:pt x="336" y="438"/>
                </a:lnTo>
                <a:lnTo>
                  <a:pt x="339" y="431"/>
                </a:lnTo>
                <a:lnTo>
                  <a:pt x="341" y="422"/>
                </a:lnTo>
                <a:lnTo>
                  <a:pt x="343" y="411"/>
                </a:lnTo>
                <a:lnTo>
                  <a:pt x="348" y="402"/>
                </a:lnTo>
                <a:lnTo>
                  <a:pt x="348" y="397"/>
                </a:lnTo>
                <a:lnTo>
                  <a:pt x="350" y="390"/>
                </a:lnTo>
                <a:lnTo>
                  <a:pt x="350" y="386"/>
                </a:lnTo>
                <a:lnTo>
                  <a:pt x="352" y="381"/>
                </a:lnTo>
                <a:lnTo>
                  <a:pt x="352" y="375"/>
                </a:lnTo>
                <a:lnTo>
                  <a:pt x="354" y="370"/>
                </a:lnTo>
                <a:lnTo>
                  <a:pt x="357" y="363"/>
                </a:lnTo>
                <a:lnTo>
                  <a:pt x="357" y="359"/>
                </a:lnTo>
                <a:lnTo>
                  <a:pt x="357" y="352"/>
                </a:lnTo>
                <a:lnTo>
                  <a:pt x="359" y="345"/>
                </a:lnTo>
                <a:lnTo>
                  <a:pt x="359" y="341"/>
                </a:lnTo>
                <a:lnTo>
                  <a:pt x="361" y="334"/>
                </a:lnTo>
                <a:lnTo>
                  <a:pt x="361" y="330"/>
                </a:lnTo>
                <a:lnTo>
                  <a:pt x="363" y="323"/>
                </a:lnTo>
                <a:lnTo>
                  <a:pt x="363" y="316"/>
                </a:lnTo>
                <a:lnTo>
                  <a:pt x="366" y="312"/>
                </a:lnTo>
                <a:lnTo>
                  <a:pt x="366" y="305"/>
                </a:lnTo>
                <a:lnTo>
                  <a:pt x="366" y="298"/>
                </a:lnTo>
                <a:lnTo>
                  <a:pt x="366" y="292"/>
                </a:lnTo>
                <a:lnTo>
                  <a:pt x="368" y="285"/>
                </a:lnTo>
                <a:lnTo>
                  <a:pt x="368" y="278"/>
                </a:lnTo>
                <a:lnTo>
                  <a:pt x="368" y="274"/>
                </a:lnTo>
                <a:lnTo>
                  <a:pt x="368" y="265"/>
                </a:lnTo>
                <a:lnTo>
                  <a:pt x="370" y="260"/>
                </a:lnTo>
                <a:lnTo>
                  <a:pt x="370" y="253"/>
                </a:lnTo>
                <a:lnTo>
                  <a:pt x="370" y="247"/>
                </a:lnTo>
                <a:lnTo>
                  <a:pt x="370" y="240"/>
                </a:lnTo>
                <a:lnTo>
                  <a:pt x="370" y="235"/>
                </a:lnTo>
                <a:lnTo>
                  <a:pt x="370" y="229"/>
                </a:lnTo>
                <a:lnTo>
                  <a:pt x="370" y="222"/>
                </a:lnTo>
                <a:lnTo>
                  <a:pt x="370" y="215"/>
                </a:lnTo>
                <a:lnTo>
                  <a:pt x="370" y="209"/>
                </a:lnTo>
                <a:lnTo>
                  <a:pt x="370" y="209"/>
                </a:lnTo>
                <a:lnTo>
                  <a:pt x="375" y="209"/>
                </a:lnTo>
                <a:lnTo>
                  <a:pt x="377" y="211"/>
                </a:lnTo>
                <a:lnTo>
                  <a:pt x="381" y="215"/>
                </a:lnTo>
                <a:lnTo>
                  <a:pt x="381" y="217"/>
                </a:lnTo>
                <a:lnTo>
                  <a:pt x="384" y="220"/>
                </a:lnTo>
                <a:lnTo>
                  <a:pt x="386" y="226"/>
                </a:lnTo>
                <a:lnTo>
                  <a:pt x="388" y="233"/>
                </a:lnTo>
                <a:lnTo>
                  <a:pt x="388" y="235"/>
                </a:lnTo>
                <a:lnTo>
                  <a:pt x="388" y="240"/>
                </a:lnTo>
                <a:lnTo>
                  <a:pt x="388" y="244"/>
                </a:lnTo>
                <a:lnTo>
                  <a:pt x="390" y="251"/>
                </a:lnTo>
                <a:lnTo>
                  <a:pt x="390" y="258"/>
                </a:lnTo>
                <a:lnTo>
                  <a:pt x="390" y="267"/>
                </a:lnTo>
                <a:lnTo>
                  <a:pt x="390" y="269"/>
                </a:lnTo>
                <a:lnTo>
                  <a:pt x="390" y="274"/>
                </a:lnTo>
                <a:lnTo>
                  <a:pt x="390" y="280"/>
                </a:lnTo>
                <a:lnTo>
                  <a:pt x="393" y="285"/>
                </a:lnTo>
                <a:lnTo>
                  <a:pt x="390" y="289"/>
                </a:lnTo>
                <a:lnTo>
                  <a:pt x="390" y="294"/>
                </a:lnTo>
                <a:lnTo>
                  <a:pt x="390" y="298"/>
                </a:lnTo>
                <a:lnTo>
                  <a:pt x="390" y="305"/>
                </a:lnTo>
                <a:lnTo>
                  <a:pt x="390" y="310"/>
                </a:lnTo>
                <a:lnTo>
                  <a:pt x="390" y="314"/>
                </a:lnTo>
                <a:lnTo>
                  <a:pt x="390" y="321"/>
                </a:lnTo>
                <a:lnTo>
                  <a:pt x="390" y="325"/>
                </a:lnTo>
                <a:lnTo>
                  <a:pt x="390" y="332"/>
                </a:lnTo>
                <a:lnTo>
                  <a:pt x="390" y="337"/>
                </a:lnTo>
                <a:lnTo>
                  <a:pt x="388" y="343"/>
                </a:lnTo>
                <a:lnTo>
                  <a:pt x="388" y="350"/>
                </a:lnTo>
                <a:lnTo>
                  <a:pt x="388" y="354"/>
                </a:lnTo>
                <a:lnTo>
                  <a:pt x="388" y="361"/>
                </a:lnTo>
                <a:lnTo>
                  <a:pt x="388" y="366"/>
                </a:lnTo>
                <a:lnTo>
                  <a:pt x="388" y="372"/>
                </a:lnTo>
                <a:lnTo>
                  <a:pt x="388" y="377"/>
                </a:lnTo>
                <a:lnTo>
                  <a:pt x="386" y="384"/>
                </a:lnTo>
                <a:lnTo>
                  <a:pt x="386" y="390"/>
                </a:lnTo>
                <a:lnTo>
                  <a:pt x="384" y="395"/>
                </a:lnTo>
                <a:lnTo>
                  <a:pt x="384" y="402"/>
                </a:lnTo>
                <a:lnTo>
                  <a:pt x="384" y="406"/>
                </a:lnTo>
                <a:lnTo>
                  <a:pt x="381" y="413"/>
                </a:lnTo>
                <a:lnTo>
                  <a:pt x="381" y="420"/>
                </a:lnTo>
                <a:lnTo>
                  <a:pt x="379" y="424"/>
                </a:lnTo>
                <a:lnTo>
                  <a:pt x="379" y="431"/>
                </a:lnTo>
                <a:lnTo>
                  <a:pt x="379" y="435"/>
                </a:lnTo>
                <a:lnTo>
                  <a:pt x="379" y="442"/>
                </a:lnTo>
                <a:lnTo>
                  <a:pt x="377" y="447"/>
                </a:lnTo>
                <a:lnTo>
                  <a:pt x="377" y="451"/>
                </a:lnTo>
                <a:lnTo>
                  <a:pt x="375" y="458"/>
                </a:lnTo>
                <a:lnTo>
                  <a:pt x="375" y="462"/>
                </a:lnTo>
                <a:lnTo>
                  <a:pt x="370" y="471"/>
                </a:lnTo>
                <a:lnTo>
                  <a:pt x="368" y="480"/>
                </a:lnTo>
                <a:lnTo>
                  <a:pt x="366" y="489"/>
                </a:lnTo>
                <a:lnTo>
                  <a:pt x="363" y="498"/>
                </a:lnTo>
                <a:lnTo>
                  <a:pt x="359" y="503"/>
                </a:lnTo>
                <a:lnTo>
                  <a:pt x="357" y="509"/>
                </a:lnTo>
                <a:lnTo>
                  <a:pt x="352" y="516"/>
                </a:lnTo>
                <a:lnTo>
                  <a:pt x="348" y="521"/>
                </a:lnTo>
                <a:lnTo>
                  <a:pt x="343" y="523"/>
                </a:lnTo>
                <a:lnTo>
                  <a:pt x="341" y="527"/>
                </a:lnTo>
                <a:lnTo>
                  <a:pt x="336" y="530"/>
                </a:lnTo>
                <a:lnTo>
                  <a:pt x="332" y="534"/>
                </a:lnTo>
                <a:lnTo>
                  <a:pt x="327" y="536"/>
                </a:lnTo>
                <a:lnTo>
                  <a:pt x="321" y="541"/>
                </a:lnTo>
                <a:lnTo>
                  <a:pt x="316" y="543"/>
                </a:lnTo>
                <a:lnTo>
                  <a:pt x="309" y="548"/>
                </a:lnTo>
                <a:lnTo>
                  <a:pt x="303" y="550"/>
                </a:lnTo>
                <a:lnTo>
                  <a:pt x="294" y="552"/>
                </a:lnTo>
                <a:lnTo>
                  <a:pt x="287" y="554"/>
                </a:lnTo>
                <a:lnTo>
                  <a:pt x="278" y="554"/>
                </a:lnTo>
                <a:lnTo>
                  <a:pt x="273" y="554"/>
                </a:lnTo>
                <a:lnTo>
                  <a:pt x="269" y="554"/>
                </a:lnTo>
                <a:lnTo>
                  <a:pt x="265" y="554"/>
                </a:lnTo>
                <a:lnTo>
                  <a:pt x="260" y="554"/>
                </a:lnTo>
                <a:lnTo>
                  <a:pt x="253" y="554"/>
                </a:lnTo>
                <a:lnTo>
                  <a:pt x="249" y="554"/>
                </a:lnTo>
                <a:lnTo>
                  <a:pt x="244" y="554"/>
                </a:lnTo>
                <a:lnTo>
                  <a:pt x="238" y="554"/>
                </a:lnTo>
                <a:lnTo>
                  <a:pt x="233" y="552"/>
                </a:lnTo>
                <a:lnTo>
                  <a:pt x="226" y="550"/>
                </a:lnTo>
                <a:lnTo>
                  <a:pt x="222" y="548"/>
                </a:lnTo>
                <a:lnTo>
                  <a:pt x="217" y="548"/>
                </a:lnTo>
                <a:lnTo>
                  <a:pt x="211" y="543"/>
                </a:lnTo>
                <a:lnTo>
                  <a:pt x="204" y="541"/>
                </a:lnTo>
                <a:lnTo>
                  <a:pt x="199" y="536"/>
                </a:lnTo>
                <a:lnTo>
                  <a:pt x="197" y="534"/>
                </a:lnTo>
                <a:lnTo>
                  <a:pt x="193" y="530"/>
                </a:lnTo>
                <a:lnTo>
                  <a:pt x="193" y="527"/>
                </a:lnTo>
                <a:lnTo>
                  <a:pt x="193" y="518"/>
                </a:lnTo>
                <a:lnTo>
                  <a:pt x="193" y="514"/>
                </a:lnTo>
                <a:lnTo>
                  <a:pt x="195" y="509"/>
                </a:lnTo>
                <a:lnTo>
                  <a:pt x="197" y="509"/>
                </a:lnTo>
                <a:lnTo>
                  <a:pt x="195" y="509"/>
                </a:lnTo>
                <a:lnTo>
                  <a:pt x="190" y="509"/>
                </a:lnTo>
                <a:lnTo>
                  <a:pt x="184" y="512"/>
                </a:lnTo>
                <a:lnTo>
                  <a:pt x="177" y="514"/>
                </a:lnTo>
                <a:lnTo>
                  <a:pt x="170" y="516"/>
                </a:lnTo>
                <a:lnTo>
                  <a:pt x="166" y="518"/>
                </a:lnTo>
                <a:lnTo>
                  <a:pt x="159" y="518"/>
                </a:lnTo>
                <a:lnTo>
                  <a:pt x="154" y="521"/>
                </a:lnTo>
                <a:lnTo>
                  <a:pt x="148" y="521"/>
                </a:lnTo>
                <a:lnTo>
                  <a:pt x="143" y="523"/>
                </a:lnTo>
                <a:lnTo>
                  <a:pt x="137" y="523"/>
                </a:lnTo>
                <a:lnTo>
                  <a:pt x="132" y="525"/>
                </a:lnTo>
                <a:lnTo>
                  <a:pt x="125" y="525"/>
                </a:lnTo>
                <a:lnTo>
                  <a:pt x="119" y="527"/>
                </a:lnTo>
                <a:lnTo>
                  <a:pt x="112" y="527"/>
                </a:lnTo>
                <a:lnTo>
                  <a:pt x="105" y="527"/>
                </a:lnTo>
                <a:lnTo>
                  <a:pt x="98" y="527"/>
                </a:lnTo>
                <a:lnTo>
                  <a:pt x="92" y="527"/>
                </a:lnTo>
                <a:lnTo>
                  <a:pt x="87" y="527"/>
                </a:lnTo>
                <a:lnTo>
                  <a:pt x="80" y="530"/>
                </a:lnTo>
                <a:lnTo>
                  <a:pt x="76" y="527"/>
                </a:lnTo>
                <a:lnTo>
                  <a:pt x="69" y="527"/>
                </a:lnTo>
                <a:lnTo>
                  <a:pt x="65" y="525"/>
                </a:lnTo>
                <a:lnTo>
                  <a:pt x="60" y="523"/>
                </a:lnTo>
                <a:lnTo>
                  <a:pt x="53" y="518"/>
                </a:lnTo>
                <a:lnTo>
                  <a:pt x="49" y="514"/>
                </a:lnTo>
                <a:lnTo>
                  <a:pt x="44" y="507"/>
                </a:lnTo>
                <a:lnTo>
                  <a:pt x="42" y="498"/>
                </a:lnTo>
                <a:lnTo>
                  <a:pt x="42" y="491"/>
                </a:lnTo>
                <a:lnTo>
                  <a:pt x="44" y="485"/>
                </a:lnTo>
                <a:lnTo>
                  <a:pt x="47" y="476"/>
                </a:lnTo>
                <a:lnTo>
                  <a:pt x="51" y="469"/>
                </a:lnTo>
                <a:lnTo>
                  <a:pt x="56" y="462"/>
                </a:lnTo>
                <a:lnTo>
                  <a:pt x="60" y="458"/>
                </a:lnTo>
                <a:lnTo>
                  <a:pt x="65" y="451"/>
                </a:lnTo>
                <a:lnTo>
                  <a:pt x="69" y="447"/>
                </a:lnTo>
                <a:lnTo>
                  <a:pt x="76" y="442"/>
                </a:lnTo>
                <a:lnTo>
                  <a:pt x="80" y="440"/>
                </a:lnTo>
                <a:lnTo>
                  <a:pt x="87" y="435"/>
                </a:lnTo>
                <a:lnTo>
                  <a:pt x="92" y="433"/>
                </a:lnTo>
                <a:lnTo>
                  <a:pt x="89" y="433"/>
                </a:lnTo>
                <a:lnTo>
                  <a:pt x="87" y="433"/>
                </a:lnTo>
                <a:lnTo>
                  <a:pt x="80" y="435"/>
                </a:lnTo>
                <a:lnTo>
                  <a:pt x="76" y="438"/>
                </a:lnTo>
                <a:lnTo>
                  <a:pt x="69" y="438"/>
                </a:lnTo>
                <a:lnTo>
                  <a:pt x="62" y="440"/>
                </a:lnTo>
                <a:lnTo>
                  <a:pt x="53" y="440"/>
                </a:lnTo>
                <a:lnTo>
                  <a:pt x="47" y="442"/>
                </a:lnTo>
                <a:lnTo>
                  <a:pt x="38" y="440"/>
                </a:lnTo>
                <a:lnTo>
                  <a:pt x="29" y="440"/>
                </a:lnTo>
                <a:lnTo>
                  <a:pt x="22" y="438"/>
                </a:lnTo>
                <a:lnTo>
                  <a:pt x="15" y="435"/>
                </a:lnTo>
                <a:lnTo>
                  <a:pt x="11" y="429"/>
                </a:lnTo>
                <a:lnTo>
                  <a:pt x="6" y="422"/>
                </a:lnTo>
                <a:lnTo>
                  <a:pt x="4" y="417"/>
                </a:lnTo>
                <a:lnTo>
                  <a:pt x="4" y="415"/>
                </a:lnTo>
                <a:lnTo>
                  <a:pt x="4" y="408"/>
                </a:lnTo>
                <a:lnTo>
                  <a:pt x="4" y="404"/>
                </a:lnTo>
                <a:lnTo>
                  <a:pt x="4" y="397"/>
                </a:lnTo>
                <a:lnTo>
                  <a:pt x="4" y="390"/>
                </a:lnTo>
                <a:lnTo>
                  <a:pt x="6" y="386"/>
                </a:lnTo>
                <a:lnTo>
                  <a:pt x="8" y="381"/>
                </a:lnTo>
                <a:lnTo>
                  <a:pt x="8" y="375"/>
                </a:lnTo>
                <a:lnTo>
                  <a:pt x="13" y="370"/>
                </a:lnTo>
                <a:lnTo>
                  <a:pt x="15" y="366"/>
                </a:lnTo>
                <a:lnTo>
                  <a:pt x="17" y="361"/>
                </a:lnTo>
                <a:lnTo>
                  <a:pt x="24" y="352"/>
                </a:lnTo>
                <a:lnTo>
                  <a:pt x="31" y="343"/>
                </a:lnTo>
                <a:lnTo>
                  <a:pt x="38" y="334"/>
                </a:lnTo>
                <a:lnTo>
                  <a:pt x="44" y="330"/>
                </a:lnTo>
                <a:lnTo>
                  <a:pt x="53" y="321"/>
                </a:lnTo>
                <a:lnTo>
                  <a:pt x="60" y="316"/>
                </a:lnTo>
                <a:lnTo>
                  <a:pt x="65" y="312"/>
                </a:lnTo>
                <a:lnTo>
                  <a:pt x="71" y="307"/>
                </a:lnTo>
                <a:lnTo>
                  <a:pt x="76" y="305"/>
                </a:lnTo>
                <a:lnTo>
                  <a:pt x="80" y="303"/>
                </a:lnTo>
                <a:lnTo>
                  <a:pt x="83" y="301"/>
                </a:lnTo>
                <a:lnTo>
                  <a:pt x="85" y="301"/>
                </a:lnTo>
                <a:lnTo>
                  <a:pt x="83" y="301"/>
                </a:lnTo>
                <a:lnTo>
                  <a:pt x="78" y="301"/>
                </a:lnTo>
                <a:lnTo>
                  <a:pt x="74" y="301"/>
                </a:lnTo>
                <a:lnTo>
                  <a:pt x="67" y="301"/>
                </a:lnTo>
                <a:lnTo>
                  <a:pt x="58" y="301"/>
                </a:lnTo>
                <a:lnTo>
                  <a:pt x="51" y="298"/>
                </a:lnTo>
                <a:lnTo>
                  <a:pt x="42" y="296"/>
                </a:lnTo>
                <a:lnTo>
                  <a:pt x="33" y="296"/>
                </a:lnTo>
                <a:lnTo>
                  <a:pt x="24" y="292"/>
                </a:lnTo>
                <a:lnTo>
                  <a:pt x="17" y="287"/>
                </a:lnTo>
                <a:lnTo>
                  <a:pt x="8" y="283"/>
                </a:lnTo>
                <a:lnTo>
                  <a:pt x="4" y="276"/>
                </a:lnTo>
                <a:lnTo>
                  <a:pt x="2" y="274"/>
                </a:lnTo>
                <a:lnTo>
                  <a:pt x="0" y="269"/>
                </a:lnTo>
                <a:lnTo>
                  <a:pt x="0" y="265"/>
                </a:lnTo>
                <a:lnTo>
                  <a:pt x="0" y="260"/>
                </a:lnTo>
                <a:lnTo>
                  <a:pt x="0" y="256"/>
                </a:lnTo>
                <a:lnTo>
                  <a:pt x="0" y="249"/>
                </a:lnTo>
                <a:lnTo>
                  <a:pt x="2" y="244"/>
                </a:lnTo>
                <a:lnTo>
                  <a:pt x="4" y="240"/>
                </a:lnTo>
                <a:lnTo>
                  <a:pt x="6" y="233"/>
                </a:lnTo>
                <a:lnTo>
                  <a:pt x="11" y="226"/>
                </a:lnTo>
                <a:lnTo>
                  <a:pt x="15" y="220"/>
                </a:lnTo>
                <a:lnTo>
                  <a:pt x="20" y="213"/>
                </a:lnTo>
                <a:lnTo>
                  <a:pt x="24" y="206"/>
                </a:lnTo>
                <a:lnTo>
                  <a:pt x="31" y="202"/>
                </a:lnTo>
                <a:lnTo>
                  <a:pt x="35" y="197"/>
                </a:lnTo>
                <a:lnTo>
                  <a:pt x="44" y="191"/>
                </a:lnTo>
                <a:lnTo>
                  <a:pt x="51" y="186"/>
                </a:lnTo>
                <a:lnTo>
                  <a:pt x="60" y="179"/>
                </a:lnTo>
                <a:lnTo>
                  <a:pt x="67" y="175"/>
                </a:lnTo>
                <a:lnTo>
                  <a:pt x="76" y="170"/>
                </a:lnTo>
                <a:lnTo>
                  <a:pt x="83" y="166"/>
                </a:lnTo>
                <a:lnTo>
                  <a:pt x="92" y="161"/>
                </a:lnTo>
                <a:lnTo>
                  <a:pt x="101" y="157"/>
                </a:lnTo>
                <a:lnTo>
                  <a:pt x="110" y="152"/>
                </a:lnTo>
                <a:lnTo>
                  <a:pt x="116" y="148"/>
                </a:lnTo>
                <a:lnTo>
                  <a:pt x="123" y="146"/>
                </a:lnTo>
                <a:lnTo>
                  <a:pt x="132" y="141"/>
                </a:lnTo>
                <a:lnTo>
                  <a:pt x="139" y="139"/>
                </a:lnTo>
                <a:lnTo>
                  <a:pt x="145" y="137"/>
                </a:lnTo>
                <a:lnTo>
                  <a:pt x="152" y="132"/>
                </a:lnTo>
                <a:lnTo>
                  <a:pt x="159" y="130"/>
                </a:lnTo>
                <a:lnTo>
                  <a:pt x="166" y="128"/>
                </a:lnTo>
                <a:lnTo>
                  <a:pt x="170" y="125"/>
                </a:lnTo>
                <a:lnTo>
                  <a:pt x="177" y="125"/>
                </a:lnTo>
                <a:lnTo>
                  <a:pt x="179" y="123"/>
                </a:lnTo>
                <a:lnTo>
                  <a:pt x="184" y="121"/>
                </a:lnTo>
                <a:lnTo>
                  <a:pt x="188" y="121"/>
                </a:lnTo>
                <a:lnTo>
                  <a:pt x="193" y="121"/>
                </a:lnTo>
                <a:lnTo>
                  <a:pt x="190" y="119"/>
                </a:lnTo>
                <a:lnTo>
                  <a:pt x="188" y="116"/>
                </a:lnTo>
                <a:lnTo>
                  <a:pt x="186" y="112"/>
                </a:lnTo>
                <a:lnTo>
                  <a:pt x="184" y="107"/>
                </a:lnTo>
                <a:lnTo>
                  <a:pt x="181" y="101"/>
                </a:lnTo>
                <a:lnTo>
                  <a:pt x="177" y="94"/>
                </a:lnTo>
                <a:lnTo>
                  <a:pt x="175" y="85"/>
                </a:lnTo>
                <a:lnTo>
                  <a:pt x="172" y="78"/>
                </a:lnTo>
                <a:lnTo>
                  <a:pt x="170" y="67"/>
                </a:lnTo>
                <a:lnTo>
                  <a:pt x="168" y="60"/>
                </a:lnTo>
                <a:lnTo>
                  <a:pt x="168" y="51"/>
                </a:lnTo>
                <a:lnTo>
                  <a:pt x="168" y="42"/>
                </a:lnTo>
                <a:lnTo>
                  <a:pt x="168" y="33"/>
                </a:lnTo>
                <a:lnTo>
                  <a:pt x="172" y="24"/>
                </a:lnTo>
                <a:lnTo>
                  <a:pt x="177" y="18"/>
                </a:lnTo>
                <a:lnTo>
                  <a:pt x="184" y="11"/>
                </a:lnTo>
                <a:lnTo>
                  <a:pt x="193" y="6"/>
                </a:lnTo>
                <a:lnTo>
                  <a:pt x="202" y="2"/>
                </a:lnTo>
                <a:lnTo>
                  <a:pt x="211" y="0"/>
                </a:lnTo>
                <a:lnTo>
                  <a:pt x="220" y="0"/>
                </a:lnTo>
                <a:lnTo>
                  <a:pt x="224" y="0"/>
                </a:lnTo>
                <a:lnTo>
                  <a:pt x="229" y="0"/>
                </a:lnTo>
                <a:lnTo>
                  <a:pt x="233" y="0"/>
                </a:lnTo>
                <a:lnTo>
                  <a:pt x="240" y="0"/>
                </a:lnTo>
                <a:lnTo>
                  <a:pt x="244" y="0"/>
                </a:lnTo>
                <a:lnTo>
                  <a:pt x="249" y="2"/>
                </a:lnTo>
                <a:lnTo>
                  <a:pt x="253" y="4"/>
                </a:lnTo>
                <a:lnTo>
                  <a:pt x="258" y="6"/>
                </a:lnTo>
                <a:lnTo>
                  <a:pt x="267" y="9"/>
                </a:lnTo>
                <a:lnTo>
                  <a:pt x="276" y="13"/>
                </a:lnTo>
                <a:lnTo>
                  <a:pt x="285" y="18"/>
                </a:lnTo>
                <a:lnTo>
                  <a:pt x="291" y="24"/>
                </a:lnTo>
                <a:lnTo>
                  <a:pt x="298" y="29"/>
                </a:lnTo>
                <a:lnTo>
                  <a:pt x="305" y="33"/>
                </a:lnTo>
                <a:lnTo>
                  <a:pt x="309" y="40"/>
                </a:lnTo>
                <a:lnTo>
                  <a:pt x="314" y="45"/>
                </a:lnTo>
                <a:lnTo>
                  <a:pt x="316" y="49"/>
                </a:lnTo>
                <a:lnTo>
                  <a:pt x="318" y="56"/>
                </a:lnTo>
                <a:lnTo>
                  <a:pt x="321" y="60"/>
                </a:lnTo>
                <a:lnTo>
                  <a:pt x="323" y="65"/>
                </a:lnTo>
                <a:lnTo>
                  <a:pt x="325" y="69"/>
                </a:lnTo>
                <a:lnTo>
                  <a:pt x="330" y="76"/>
                </a:lnTo>
                <a:lnTo>
                  <a:pt x="332" y="80"/>
                </a:lnTo>
                <a:lnTo>
                  <a:pt x="334" y="85"/>
                </a:lnTo>
                <a:lnTo>
                  <a:pt x="336" y="94"/>
                </a:lnTo>
                <a:lnTo>
                  <a:pt x="339" y="101"/>
                </a:lnTo>
                <a:lnTo>
                  <a:pt x="341" y="105"/>
                </a:lnTo>
                <a:lnTo>
                  <a:pt x="341" y="107"/>
                </a:lnTo>
                <a:lnTo>
                  <a:pt x="375" y="130"/>
                </a:lnTo>
                <a:lnTo>
                  <a:pt x="375" y="128"/>
                </a:lnTo>
                <a:lnTo>
                  <a:pt x="377" y="128"/>
                </a:lnTo>
                <a:lnTo>
                  <a:pt x="379" y="128"/>
                </a:lnTo>
                <a:lnTo>
                  <a:pt x="381" y="128"/>
                </a:lnTo>
                <a:lnTo>
                  <a:pt x="386" y="128"/>
                </a:lnTo>
                <a:lnTo>
                  <a:pt x="390" y="128"/>
                </a:lnTo>
                <a:lnTo>
                  <a:pt x="397" y="128"/>
                </a:lnTo>
                <a:lnTo>
                  <a:pt x="404" y="128"/>
                </a:lnTo>
                <a:lnTo>
                  <a:pt x="406" y="125"/>
                </a:lnTo>
                <a:lnTo>
                  <a:pt x="410" y="125"/>
                </a:lnTo>
                <a:lnTo>
                  <a:pt x="415" y="125"/>
                </a:lnTo>
                <a:lnTo>
                  <a:pt x="419" y="125"/>
                </a:lnTo>
                <a:lnTo>
                  <a:pt x="424" y="125"/>
                </a:lnTo>
                <a:lnTo>
                  <a:pt x="431" y="125"/>
                </a:lnTo>
                <a:lnTo>
                  <a:pt x="435" y="125"/>
                </a:lnTo>
                <a:lnTo>
                  <a:pt x="444" y="125"/>
                </a:lnTo>
                <a:lnTo>
                  <a:pt x="449" y="125"/>
                </a:lnTo>
                <a:lnTo>
                  <a:pt x="455" y="125"/>
                </a:lnTo>
                <a:lnTo>
                  <a:pt x="464" y="125"/>
                </a:lnTo>
                <a:lnTo>
                  <a:pt x="473" y="125"/>
                </a:lnTo>
                <a:lnTo>
                  <a:pt x="480" y="125"/>
                </a:lnTo>
                <a:lnTo>
                  <a:pt x="489" y="125"/>
                </a:lnTo>
                <a:lnTo>
                  <a:pt x="496" y="125"/>
                </a:lnTo>
                <a:lnTo>
                  <a:pt x="505" y="125"/>
                </a:lnTo>
                <a:lnTo>
                  <a:pt x="512" y="125"/>
                </a:lnTo>
                <a:lnTo>
                  <a:pt x="521" y="128"/>
                </a:lnTo>
                <a:lnTo>
                  <a:pt x="527" y="128"/>
                </a:lnTo>
                <a:lnTo>
                  <a:pt x="536" y="132"/>
                </a:lnTo>
                <a:lnTo>
                  <a:pt x="543" y="132"/>
                </a:lnTo>
                <a:lnTo>
                  <a:pt x="550" y="134"/>
                </a:lnTo>
                <a:lnTo>
                  <a:pt x="556" y="137"/>
                </a:lnTo>
                <a:lnTo>
                  <a:pt x="565" y="141"/>
                </a:lnTo>
                <a:lnTo>
                  <a:pt x="572" y="143"/>
                </a:lnTo>
                <a:lnTo>
                  <a:pt x="579" y="146"/>
                </a:lnTo>
                <a:lnTo>
                  <a:pt x="586" y="148"/>
                </a:lnTo>
                <a:lnTo>
                  <a:pt x="592" y="152"/>
                </a:lnTo>
                <a:lnTo>
                  <a:pt x="597" y="155"/>
                </a:lnTo>
                <a:lnTo>
                  <a:pt x="604" y="157"/>
                </a:lnTo>
                <a:lnTo>
                  <a:pt x="608" y="159"/>
                </a:lnTo>
                <a:lnTo>
                  <a:pt x="615" y="164"/>
                </a:lnTo>
                <a:lnTo>
                  <a:pt x="619" y="166"/>
                </a:lnTo>
                <a:lnTo>
                  <a:pt x="624" y="168"/>
                </a:lnTo>
                <a:lnTo>
                  <a:pt x="628" y="173"/>
                </a:lnTo>
                <a:lnTo>
                  <a:pt x="633" y="175"/>
                </a:lnTo>
                <a:lnTo>
                  <a:pt x="637" y="179"/>
                </a:lnTo>
                <a:lnTo>
                  <a:pt x="642" y="186"/>
                </a:lnTo>
                <a:lnTo>
                  <a:pt x="644" y="191"/>
                </a:lnTo>
                <a:lnTo>
                  <a:pt x="644" y="195"/>
                </a:lnTo>
                <a:lnTo>
                  <a:pt x="640" y="202"/>
                </a:lnTo>
                <a:lnTo>
                  <a:pt x="635" y="209"/>
                </a:lnTo>
                <a:lnTo>
                  <a:pt x="631" y="213"/>
                </a:lnTo>
                <a:lnTo>
                  <a:pt x="626" y="215"/>
                </a:lnTo>
                <a:lnTo>
                  <a:pt x="619" y="215"/>
                </a:lnTo>
                <a:lnTo>
                  <a:pt x="615" y="213"/>
                </a:lnTo>
                <a:lnTo>
                  <a:pt x="608" y="209"/>
                </a:lnTo>
                <a:lnTo>
                  <a:pt x="601" y="204"/>
                </a:lnTo>
                <a:lnTo>
                  <a:pt x="597" y="200"/>
                </a:lnTo>
                <a:lnTo>
                  <a:pt x="590" y="195"/>
                </a:lnTo>
                <a:lnTo>
                  <a:pt x="581" y="191"/>
                </a:lnTo>
                <a:lnTo>
                  <a:pt x="572" y="188"/>
                </a:lnTo>
                <a:lnTo>
                  <a:pt x="568" y="186"/>
                </a:lnTo>
                <a:lnTo>
                  <a:pt x="561" y="182"/>
                </a:lnTo>
                <a:lnTo>
                  <a:pt x="556" y="179"/>
                </a:lnTo>
                <a:lnTo>
                  <a:pt x="550" y="177"/>
                </a:lnTo>
                <a:lnTo>
                  <a:pt x="543" y="175"/>
                </a:lnTo>
                <a:lnTo>
                  <a:pt x="538" y="173"/>
                </a:lnTo>
                <a:lnTo>
                  <a:pt x="532" y="173"/>
                </a:lnTo>
                <a:lnTo>
                  <a:pt x="527" y="170"/>
                </a:lnTo>
                <a:lnTo>
                  <a:pt x="521" y="168"/>
                </a:lnTo>
                <a:lnTo>
                  <a:pt x="514" y="166"/>
                </a:lnTo>
                <a:lnTo>
                  <a:pt x="507" y="164"/>
                </a:lnTo>
                <a:lnTo>
                  <a:pt x="503" y="161"/>
                </a:lnTo>
                <a:lnTo>
                  <a:pt x="496" y="159"/>
                </a:lnTo>
                <a:lnTo>
                  <a:pt x="489" y="159"/>
                </a:lnTo>
                <a:lnTo>
                  <a:pt x="485" y="157"/>
                </a:lnTo>
                <a:lnTo>
                  <a:pt x="480" y="157"/>
                </a:lnTo>
                <a:lnTo>
                  <a:pt x="476" y="155"/>
                </a:lnTo>
                <a:lnTo>
                  <a:pt x="469" y="152"/>
                </a:lnTo>
                <a:lnTo>
                  <a:pt x="464" y="152"/>
                </a:lnTo>
                <a:lnTo>
                  <a:pt x="460" y="152"/>
                </a:lnTo>
                <a:lnTo>
                  <a:pt x="453" y="150"/>
                </a:lnTo>
                <a:lnTo>
                  <a:pt x="449" y="150"/>
                </a:lnTo>
                <a:lnTo>
                  <a:pt x="444" y="150"/>
                </a:lnTo>
                <a:lnTo>
                  <a:pt x="437" y="150"/>
                </a:lnTo>
                <a:lnTo>
                  <a:pt x="431" y="152"/>
                </a:lnTo>
                <a:lnTo>
                  <a:pt x="424" y="152"/>
                </a:lnTo>
                <a:lnTo>
                  <a:pt x="417" y="152"/>
                </a:lnTo>
                <a:lnTo>
                  <a:pt x="410" y="155"/>
                </a:lnTo>
                <a:lnTo>
                  <a:pt x="404" y="157"/>
                </a:lnTo>
                <a:lnTo>
                  <a:pt x="397" y="159"/>
                </a:lnTo>
                <a:lnTo>
                  <a:pt x="388" y="159"/>
                </a:lnTo>
                <a:lnTo>
                  <a:pt x="384" y="161"/>
                </a:lnTo>
                <a:lnTo>
                  <a:pt x="377" y="161"/>
                </a:lnTo>
                <a:lnTo>
                  <a:pt x="372" y="164"/>
                </a:lnTo>
                <a:lnTo>
                  <a:pt x="363" y="166"/>
                </a:lnTo>
                <a:lnTo>
                  <a:pt x="363" y="168"/>
                </a:lnTo>
                <a:lnTo>
                  <a:pt x="348" y="139"/>
                </a:lnTo>
                <a:lnTo>
                  <a:pt x="348" y="1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4" name="Freeform 31"/>
          <p:cNvSpPr/>
          <p:nvPr/>
        </p:nvSpPr>
        <p:spPr bwMode="auto">
          <a:xfrm>
            <a:off x="3398838" y="2944813"/>
            <a:ext cx="898525" cy="1176337"/>
          </a:xfrm>
          <a:custGeom>
            <a:avLst/>
            <a:gdLst>
              <a:gd name="T0" fmla="*/ 169 w 566"/>
              <a:gd name="T1" fmla="*/ 258 h 741"/>
              <a:gd name="T2" fmla="*/ 175 w 566"/>
              <a:gd name="T3" fmla="*/ 196 h 741"/>
              <a:gd name="T4" fmla="*/ 205 w 566"/>
              <a:gd name="T5" fmla="*/ 124 h 741"/>
              <a:gd name="T6" fmla="*/ 263 w 566"/>
              <a:gd name="T7" fmla="*/ 65 h 741"/>
              <a:gd name="T8" fmla="*/ 321 w 566"/>
              <a:gd name="T9" fmla="*/ 36 h 741"/>
              <a:gd name="T10" fmla="*/ 371 w 566"/>
              <a:gd name="T11" fmla="*/ 47 h 741"/>
              <a:gd name="T12" fmla="*/ 409 w 566"/>
              <a:gd name="T13" fmla="*/ 88 h 741"/>
              <a:gd name="T14" fmla="*/ 445 w 566"/>
              <a:gd name="T15" fmla="*/ 148 h 741"/>
              <a:gd name="T16" fmla="*/ 467 w 566"/>
              <a:gd name="T17" fmla="*/ 218 h 741"/>
              <a:gd name="T18" fmla="*/ 481 w 566"/>
              <a:gd name="T19" fmla="*/ 276 h 741"/>
              <a:gd name="T20" fmla="*/ 485 w 566"/>
              <a:gd name="T21" fmla="*/ 330 h 741"/>
              <a:gd name="T22" fmla="*/ 499 w 566"/>
              <a:gd name="T23" fmla="*/ 355 h 741"/>
              <a:gd name="T24" fmla="*/ 517 w 566"/>
              <a:gd name="T25" fmla="*/ 398 h 741"/>
              <a:gd name="T26" fmla="*/ 517 w 566"/>
              <a:gd name="T27" fmla="*/ 443 h 741"/>
              <a:gd name="T28" fmla="*/ 510 w 566"/>
              <a:gd name="T29" fmla="*/ 488 h 741"/>
              <a:gd name="T30" fmla="*/ 496 w 566"/>
              <a:gd name="T31" fmla="*/ 541 h 741"/>
              <a:gd name="T32" fmla="*/ 474 w 566"/>
              <a:gd name="T33" fmla="*/ 586 h 741"/>
              <a:gd name="T34" fmla="*/ 427 w 566"/>
              <a:gd name="T35" fmla="*/ 640 h 741"/>
              <a:gd name="T36" fmla="*/ 377 w 566"/>
              <a:gd name="T37" fmla="*/ 672 h 741"/>
              <a:gd name="T38" fmla="*/ 333 w 566"/>
              <a:gd name="T39" fmla="*/ 687 h 741"/>
              <a:gd name="T40" fmla="*/ 281 w 566"/>
              <a:gd name="T41" fmla="*/ 699 h 741"/>
              <a:gd name="T42" fmla="*/ 236 w 566"/>
              <a:gd name="T43" fmla="*/ 708 h 741"/>
              <a:gd name="T44" fmla="*/ 171 w 566"/>
              <a:gd name="T45" fmla="*/ 699 h 741"/>
              <a:gd name="T46" fmla="*/ 112 w 566"/>
              <a:gd name="T47" fmla="*/ 681 h 741"/>
              <a:gd name="T48" fmla="*/ 56 w 566"/>
              <a:gd name="T49" fmla="*/ 658 h 741"/>
              <a:gd name="T50" fmla="*/ 0 w 566"/>
              <a:gd name="T51" fmla="*/ 683 h 741"/>
              <a:gd name="T52" fmla="*/ 38 w 566"/>
              <a:gd name="T53" fmla="*/ 708 h 741"/>
              <a:gd name="T54" fmla="*/ 92 w 566"/>
              <a:gd name="T55" fmla="*/ 726 h 741"/>
              <a:gd name="T56" fmla="*/ 135 w 566"/>
              <a:gd name="T57" fmla="*/ 735 h 741"/>
              <a:gd name="T58" fmla="*/ 187 w 566"/>
              <a:gd name="T59" fmla="*/ 741 h 741"/>
              <a:gd name="T60" fmla="*/ 249 w 566"/>
              <a:gd name="T61" fmla="*/ 741 h 741"/>
              <a:gd name="T62" fmla="*/ 310 w 566"/>
              <a:gd name="T63" fmla="*/ 735 h 741"/>
              <a:gd name="T64" fmla="*/ 364 w 566"/>
              <a:gd name="T65" fmla="*/ 723 h 741"/>
              <a:gd name="T66" fmla="*/ 409 w 566"/>
              <a:gd name="T67" fmla="*/ 708 h 741"/>
              <a:gd name="T68" fmla="*/ 474 w 566"/>
              <a:gd name="T69" fmla="*/ 667 h 741"/>
              <a:gd name="T70" fmla="*/ 519 w 566"/>
              <a:gd name="T71" fmla="*/ 611 h 741"/>
              <a:gd name="T72" fmla="*/ 541 w 566"/>
              <a:gd name="T73" fmla="*/ 546 h 741"/>
              <a:gd name="T74" fmla="*/ 557 w 566"/>
              <a:gd name="T75" fmla="*/ 483 h 741"/>
              <a:gd name="T76" fmla="*/ 564 w 566"/>
              <a:gd name="T77" fmla="*/ 431 h 741"/>
              <a:gd name="T78" fmla="*/ 562 w 566"/>
              <a:gd name="T79" fmla="*/ 389 h 741"/>
              <a:gd name="T80" fmla="*/ 532 w 566"/>
              <a:gd name="T81" fmla="*/ 328 h 741"/>
              <a:gd name="T82" fmla="*/ 508 w 566"/>
              <a:gd name="T83" fmla="*/ 297 h 741"/>
              <a:gd name="T84" fmla="*/ 501 w 566"/>
              <a:gd name="T85" fmla="*/ 243 h 741"/>
              <a:gd name="T86" fmla="*/ 494 w 566"/>
              <a:gd name="T87" fmla="*/ 205 h 741"/>
              <a:gd name="T88" fmla="*/ 483 w 566"/>
              <a:gd name="T89" fmla="*/ 160 h 741"/>
              <a:gd name="T90" fmla="*/ 470 w 566"/>
              <a:gd name="T91" fmla="*/ 119 h 741"/>
              <a:gd name="T92" fmla="*/ 443 w 566"/>
              <a:gd name="T93" fmla="*/ 68 h 741"/>
              <a:gd name="T94" fmla="*/ 393 w 566"/>
              <a:gd name="T95" fmla="*/ 25 h 741"/>
              <a:gd name="T96" fmla="*/ 344 w 566"/>
              <a:gd name="T97" fmla="*/ 2 h 741"/>
              <a:gd name="T98" fmla="*/ 297 w 566"/>
              <a:gd name="T99" fmla="*/ 5 h 741"/>
              <a:gd name="T100" fmla="*/ 256 w 566"/>
              <a:gd name="T101" fmla="*/ 20 h 741"/>
              <a:gd name="T102" fmla="*/ 209 w 566"/>
              <a:gd name="T103" fmla="*/ 52 h 741"/>
              <a:gd name="T104" fmla="*/ 157 w 566"/>
              <a:gd name="T105" fmla="*/ 119 h 741"/>
              <a:gd name="T106" fmla="*/ 146 w 566"/>
              <a:gd name="T107" fmla="*/ 169 h 741"/>
              <a:gd name="T108" fmla="*/ 139 w 566"/>
              <a:gd name="T109" fmla="*/ 218 h 741"/>
              <a:gd name="T110" fmla="*/ 137 w 566"/>
              <a:gd name="T111" fmla="*/ 265 h 741"/>
              <a:gd name="T112" fmla="*/ 173 w 566"/>
              <a:gd name="T113" fmla="*/ 294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66" h="741">
                <a:moveTo>
                  <a:pt x="173" y="294"/>
                </a:moveTo>
                <a:lnTo>
                  <a:pt x="171" y="290"/>
                </a:lnTo>
                <a:lnTo>
                  <a:pt x="171" y="285"/>
                </a:lnTo>
                <a:lnTo>
                  <a:pt x="169" y="281"/>
                </a:lnTo>
                <a:lnTo>
                  <a:pt x="169" y="276"/>
                </a:lnTo>
                <a:lnTo>
                  <a:pt x="169" y="270"/>
                </a:lnTo>
                <a:lnTo>
                  <a:pt x="169" y="265"/>
                </a:lnTo>
                <a:lnTo>
                  <a:pt x="169" y="258"/>
                </a:lnTo>
                <a:lnTo>
                  <a:pt x="169" y="252"/>
                </a:lnTo>
                <a:lnTo>
                  <a:pt x="169" y="245"/>
                </a:lnTo>
                <a:lnTo>
                  <a:pt x="169" y="236"/>
                </a:lnTo>
                <a:lnTo>
                  <a:pt x="169" y="229"/>
                </a:lnTo>
                <a:lnTo>
                  <a:pt x="171" y="220"/>
                </a:lnTo>
                <a:lnTo>
                  <a:pt x="173" y="214"/>
                </a:lnTo>
                <a:lnTo>
                  <a:pt x="175" y="205"/>
                </a:lnTo>
                <a:lnTo>
                  <a:pt x="175" y="196"/>
                </a:lnTo>
                <a:lnTo>
                  <a:pt x="178" y="187"/>
                </a:lnTo>
                <a:lnTo>
                  <a:pt x="180" y="175"/>
                </a:lnTo>
                <a:lnTo>
                  <a:pt x="184" y="169"/>
                </a:lnTo>
                <a:lnTo>
                  <a:pt x="187" y="160"/>
                </a:lnTo>
                <a:lnTo>
                  <a:pt x="189" y="151"/>
                </a:lnTo>
                <a:lnTo>
                  <a:pt x="193" y="139"/>
                </a:lnTo>
                <a:lnTo>
                  <a:pt x="200" y="133"/>
                </a:lnTo>
                <a:lnTo>
                  <a:pt x="205" y="124"/>
                </a:lnTo>
                <a:lnTo>
                  <a:pt x="209" y="115"/>
                </a:lnTo>
                <a:lnTo>
                  <a:pt x="214" y="106"/>
                </a:lnTo>
                <a:lnTo>
                  <a:pt x="223" y="99"/>
                </a:lnTo>
                <a:lnTo>
                  <a:pt x="229" y="92"/>
                </a:lnTo>
                <a:lnTo>
                  <a:pt x="236" y="83"/>
                </a:lnTo>
                <a:lnTo>
                  <a:pt x="245" y="77"/>
                </a:lnTo>
                <a:lnTo>
                  <a:pt x="254" y="72"/>
                </a:lnTo>
                <a:lnTo>
                  <a:pt x="263" y="65"/>
                </a:lnTo>
                <a:lnTo>
                  <a:pt x="272" y="59"/>
                </a:lnTo>
                <a:lnTo>
                  <a:pt x="279" y="54"/>
                </a:lnTo>
                <a:lnTo>
                  <a:pt x="288" y="50"/>
                </a:lnTo>
                <a:lnTo>
                  <a:pt x="294" y="45"/>
                </a:lnTo>
                <a:lnTo>
                  <a:pt x="301" y="43"/>
                </a:lnTo>
                <a:lnTo>
                  <a:pt x="310" y="41"/>
                </a:lnTo>
                <a:lnTo>
                  <a:pt x="317" y="41"/>
                </a:lnTo>
                <a:lnTo>
                  <a:pt x="321" y="36"/>
                </a:lnTo>
                <a:lnTo>
                  <a:pt x="328" y="36"/>
                </a:lnTo>
                <a:lnTo>
                  <a:pt x="333" y="36"/>
                </a:lnTo>
                <a:lnTo>
                  <a:pt x="339" y="36"/>
                </a:lnTo>
                <a:lnTo>
                  <a:pt x="346" y="36"/>
                </a:lnTo>
                <a:lnTo>
                  <a:pt x="351" y="38"/>
                </a:lnTo>
                <a:lnTo>
                  <a:pt x="355" y="41"/>
                </a:lnTo>
                <a:lnTo>
                  <a:pt x="362" y="43"/>
                </a:lnTo>
                <a:lnTo>
                  <a:pt x="371" y="47"/>
                </a:lnTo>
                <a:lnTo>
                  <a:pt x="380" y="54"/>
                </a:lnTo>
                <a:lnTo>
                  <a:pt x="384" y="56"/>
                </a:lnTo>
                <a:lnTo>
                  <a:pt x="389" y="61"/>
                </a:lnTo>
                <a:lnTo>
                  <a:pt x="393" y="68"/>
                </a:lnTo>
                <a:lnTo>
                  <a:pt x="398" y="72"/>
                </a:lnTo>
                <a:lnTo>
                  <a:pt x="402" y="77"/>
                </a:lnTo>
                <a:lnTo>
                  <a:pt x="404" y="83"/>
                </a:lnTo>
                <a:lnTo>
                  <a:pt x="409" y="88"/>
                </a:lnTo>
                <a:lnTo>
                  <a:pt x="413" y="97"/>
                </a:lnTo>
                <a:lnTo>
                  <a:pt x="418" y="101"/>
                </a:lnTo>
                <a:lnTo>
                  <a:pt x="422" y="108"/>
                </a:lnTo>
                <a:lnTo>
                  <a:pt x="427" y="117"/>
                </a:lnTo>
                <a:lnTo>
                  <a:pt x="434" y="124"/>
                </a:lnTo>
                <a:lnTo>
                  <a:pt x="436" y="133"/>
                </a:lnTo>
                <a:lnTo>
                  <a:pt x="440" y="139"/>
                </a:lnTo>
                <a:lnTo>
                  <a:pt x="445" y="148"/>
                </a:lnTo>
                <a:lnTo>
                  <a:pt x="449" y="157"/>
                </a:lnTo>
                <a:lnTo>
                  <a:pt x="452" y="166"/>
                </a:lnTo>
                <a:lnTo>
                  <a:pt x="456" y="175"/>
                </a:lnTo>
                <a:lnTo>
                  <a:pt x="458" y="184"/>
                </a:lnTo>
                <a:lnTo>
                  <a:pt x="461" y="196"/>
                </a:lnTo>
                <a:lnTo>
                  <a:pt x="463" y="205"/>
                </a:lnTo>
                <a:lnTo>
                  <a:pt x="465" y="214"/>
                </a:lnTo>
                <a:lnTo>
                  <a:pt x="467" y="218"/>
                </a:lnTo>
                <a:lnTo>
                  <a:pt x="470" y="223"/>
                </a:lnTo>
                <a:lnTo>
                  <a:pt x="470" y="227"/>
                </a:lnTo>
                <a:lnTo>
                  <a:pt x="472" y="234"/>
                </a:lnTo>
                <a:lnTo>
                  <a:pt x="474" y="241"/>
                </a:lnTo>
                <a:lnTo>
                  <a:pt x="474" y="249"/>
                </a:lnTo>
                <a:lnTo>
                  <a:pt x="476" y="258"/>
                </a:lnTo>
                <a:lnTo>
                  <a:pt x="479" y="270"/>
                </a:lnTo>
                <a:lnTo>
                  <a:pt x="481" y="276"/>
                </a:lnTo>
                <a:lnTo>
                  <a:pt x="481" y="285"/>
                </a:lnTo>
                <a:lnTo>
                  <a:pt x="481" y="292"/>
                </a:lnTo>
                <a:lnTo>
                  <a:pt x="483" y="301"/>
                </a:lnTo>
                <a:lnTo>
                  <a:pt x="483" y="306"/>
                </a:lnTo>
                <a:lnTo>
                  <a:pt x="485" y="315"/>
                </a:lnTo>
                <a:lnTo>
                  <a:pt x="485" y="319"/>
                </a:lnTo>
                <a:lnTo>
                  <a:pt x="485" y="326"/>
                </a:lnTo>
                <a:lnTo>
                  <a:pt x="485" y="330"/>
                </a:lnTo>
                <a:lnTo>
                  <a:pt x="488" y="335"/>
                </a:lnTo>
                <a:lnTo>
                  <a:pt x="488" y="339"/>
                </a:lnTo>
                <a:lnTo>
                  <a:pt x="488" y="344"/>
                </a:lnTo>
                <a:lnTo>
                  <a:pt x="488" y="348"/>
                </a:lnTo>
                <a:lnTo>
                  <a:pt x="490" y="351"/>
                </a:lnTo>
                <a:lnTo>
                  <a:pt x="490" y="351"/>
                </a:lnTo>
                <a:lnTo>
                  <a:pt x="496" y="355"/>
                </a:lnTo>
                <a:lnTo>
                  <a:pt x="499" y="355"/>
                </a:lnTo>
                <a:lnTo>
                  <a:pt x="503" y="360"/>
                </a:lnTo>
                <a:lnTo>
                  <a:pt x="505" y="366"/>
                </a:lnTo>
                <a:lnTo>
                  <a:pt x="510" y="373"/>
                </a:lnTo>
                <a:lnTo>
                  <a:pt x="510" y="378"/>
                </a:lnTo>
                <a:lnTo>
                  <a:pt x="512" y="382"/>
                </a:lnTo>
                <a:lnTo>
                  <a:pt x="512" y="386"/>
                </a:lnTo>
                <a:lnTo>
                  <a:pt x="514" y="393"/>
                </a:lnTo>
                <a:lnTo>
                  <a:pt x="517" y="398"/>
                </a:lnTo>
                <a:lnTo>
                  <a:pt x="517" y="404"/>
                </a:lnTo>
                <a:lnTo>
                  <a:pt x="517" y="411"/>
                </a:lnTo>
                <a:lnTo>
                  <a:pt x="517" y="420"/>
                </a:lnTo>
                <a:lnTo>
                  <a:pt x="517" y="425"/>
                </a:lnTo>
                <a:lnTo>
                  <a:pt x="517" y="429"/>
                </a:lnTo>
                <a:lnTo>
                  <a:pt x="517" y="434"/>
                </a:lnTo>
                <a:lnTo>
                  <a:pt x="517" y="438"/>
                </a:lnTo>
                <a:lnTo>
                  <a:pt x="517" y="443"/>
                </a:lnTo>
                <a:lnTo>
                  <a:pt x="517" y="447"/>
                </a:lnTo>
                <a:lnTo>
                  <a:pt x="517" y="454"/>
                </a:lnTo>
                <a:lnTo>
                  <a:pt x="517" y="458"/>
                </a:lnTo>
                <a:lnTo>
                  <a:pt x="514" y="463"/>
                </a:lnTo>
                <a:lnTo>
                  <a:pt x="514" y="470"/>
                </a:lnTo>
                <a:lnTo>
                  <a:pt x="512" y="474"/>
                </a:lnTo>
                <a:lnTo>
                  <a:pt x="512" y="483"/>
                </a:lnTo>
                <a:lnTo>
                  <a:pt x="510" y="488"/>
                </a:lnTo>
                <a:lnTo>
                  <a:pt x="510" y="494"/>
                </a:lnTo>
                <a:lnTo>
                  <a:pt x="510" y="501"/>
                </a:lnTo>
                <a:lnTo>
                  <a:pt x="508" y="510"/>
                </a:lnTo>
                <a:lnTo>
                  <a:pt x="505" y="514"/>
                </a:lnTo>
                <a:lnTo>
                  <a:pt x="503" y="523"/>
                </a:lnTo>
                <a:lnTo>
                  <a:pt x="501" y="528"/>
                </a:lnTo>
                <a:lnTo>
                  <a:pt x="501" y="535"/>
                </a:lnTo>
                <a:lnTo>
                  <a:pt x="496" y="541"/>
                </a:lnTo>
                <a:lnTo>
                  <a:pt x="494" y="546"/>
                </a:lnTo>
                <a:lnTo>
                  <a:pt x="492" y="553"/>
                </a:lnTo>
                <a:lnTo>
                  <a:pt x="490" y="559"/>
                </a:lnTo>
                <a:lnTo>
                  <a:pt x="488" y="564"/>
                </a:lnTo>
                <a:lnTo>
                  <a:pt x="485" y="571"/>
                </a:lnTo>
                <a:lnTo>
                  <a:pt x="481" y="575"/>
                </a:lnTo>
                <a:lnTo>
                  <a:pt x="479" y="582"/>
                </a:lnTo>
                <a:lnTo>
                  <a:pt x="474" y="586"/>
                </a:lnTo>
                <a:lnTo>
                  <a:pt x="472" y="591"/>
                </a:lnTo>
                <a:lnTo>
                  <a:pt x="470" y="595"/>
                </a:lnTo>
                <a:lnTo>
                  <a:pt x="465" y="602"/>
                </a:lnTo>
                <a:lnTo>
                  <a:pt x="458" y="609"/>
                </a:lnTo>
                <a:lnTo>
                  <a:pt x="449" y="618"/>
                </a:lnTo>
                <a:lnTo>
                  <a:pt x="443" y="627"/>
                </a:lnTo>
                <a:lnTo>
                  <a:pt x="436" y="634"/>
                </a:lnTo>
                <a:lnTo>
                  <a:pt x="427" y="640"/>
                </a:lnTo>
                <a:lnTo>
                  <a:pt x="418" y="647"/>
                </a:lnTo>
                <a:lnTo>
                  <a:pt x="409" y="654"/>
                </a:lnTo>
                <a:lnTo>
                  <a:pt x="402" y="658"/>
                </a:lnTo>
                <a:lnTo>
                  <a:pt x="395" y="660"/>
                </a:lnTo>
                <a:lnTo>
                  <a:pt x="391" y="663"/>
                </a:lnTo>
                <a:lnTo>
                  <a:pt x="386" y="667"/>
                </a:lnTo>
                <a:lnTo>
                  <a:pt x="382" y="669"/>
                </a:lnTo>
                <a:lnTo>
                  <a:pt x="377" y="672"/>
                </a:lnTo>
                <a:lnTo>
                  <a:pt x="373" y="674"/>
                </a:lnTo>
                <a:lnTo>
                  <a:pt x="366" y="676"/>
                </a:lnTo>
                <a:lnTo>
                  <a:pt x="362" y="678"/>
                </a:lnTo>
                <a:lnTo>
                  <a:pt x="357" y="678"/>
                </a:lnTo>
                <a:lnTo>
                  <a:pt x="353" y="681"/>
                </a:lnTo>
                <a:lnTo>
                  <a:pt x="348" y="683"/>
                </a:lnTo>
                <a:lnTo>
                  <a:pt x="344" y="685"/>
                </a:lnTo>
                <a:lnTo>
                  <a:pt x="333" y="687"/>
                </a:lnTo>
                <a:lnTo>
                  <a:pt x="326" y="692"/>
                </a:lnTo>
                <a:lnTo>
                  <a:pt x="319" y="692"/>
                </a:lnTo>
                <a:lnTo>
                  <a:pt x="315" y="692"/>
                </a:lnTo>
                <a:lnTo>
                  <a:pt x="310" y="694"/>
                </a:lnTo>
                <a:lnTo>
                  <a:pt x="306" y="696"/>
                </a:lnTo>
                <a:lnTo>
                  <a:pt x="294" y="696"/>
                </a:lnTo>
                <a:lnTo>
                  <a:pt x="285" y="699"/>
                </a:lnTo>
                <a:lnTo>
                  <a:pt x="281" y="699"/>
                </a:lnTo>
                <a:lnTo>
                  <a:pt x="276" y="701"/>
                </a:lnTo>
                <a:lnTo>
                  <a:pt x="272" y="701"/>
                </a:lnTo>
                <a:lnTo>
                  <a:pt x="267" y="703"/>
                </a:lnTo>
                <a:lnTo>
                  <a:pt x="258" y="705"/>
                </a:lnTo>
                <a:lnTo>
                  <a:pt x="249" y="708"/>
                </a:lnTo>
                <a:lnTo>
                  <a:pt x="245" y="708"/>
                </a:lnTo>
                <a:lnTo>
                  <a:pt x="240" y="708"/>
                </a:lnTo>
                <a:lnTo>
                  <a:pt x="236" y="708"/>
                </a:lnTo>
                <a:lnTo>
                  <a:pt x="231" y="708"/>
                </a:lnTo>
                <a:lnTo>
                  <a:pt x="223" y="705"/>
                </a:lnTo>
                <a:lnTo>
                  <a:pt x="214" y="705"/>
                </a:lnTo>
                <a:lnTo>
                  <a:pt x="202" y="703"/>
                </a:lnTo>
                <a:lnTo>
                  <a:pt x="193" y="703"/>
                </a:lnTo>
                <a:lnTo>
                  <a:pt x="184" y="701"/>
                </a:lnTo>
                <a:lnTo>
                  <a:pt x="175" y="701"/>
                </a:lnTo>
                <a:lnTo>
                  <a:pt x="171" y="699"/>
                </a:lnTo>
                <a:lnTo>
                  <a:pt x="166" y="699"/>
                </a:lnTo>
                <a:lnTo>
                  <a:pt x="162" y="696"/>
                </a:lnTo>
                <a:lnTo>
                  <a:pt x="157" y="696"/>
                </a:lnTo>
                <a:lnTo>
                  <a:pt x="146" y="692"/>
                </a:lnTo>
                <a:lnTo>
                  <a:pt x="137" y="690"/>
                </a:lnTo>
                <a:lnTo>
                  <a:pt x="128" y="687"/>
                </a:lnTo>
                <a:lnTo>
                  <a:pt x="121" y="683"/>
                </a:lnTo>
                <a:lnTo>
                  <a:pt x="112" y="681"/>
                </a:lnTo>
                <a:lnTo>
                  <a:pt x="106" y="678"/>
                </a:lnTo>
                <a:lnTo>
                  <a:pt x="97" y="676"/>
                </a:lnTo>
                <a:lnTo>
                  <a:pt x="88" y="672"/>
                </a:lnTo>
                <a:lnTo>
                  <a:pt x="81" y="669"/>
                </a:lnTo>
                <a:lnTo>
                  <a:pt x="74" y="667"/>
                </a:lnTo>
                <a:lnTo>
                  <a:pt x="68" y="663"/>
                </a:lnTo>
                <a:lnTo>
                  <a:pt x="61" y="660"/>
                </a:lnTo>
                <a:lnTo>
                  <a:pt x="56" y="658"/>
                </a:lnTo>
                <a:lnTo>
                  <a:pt x="52" y="656"/>
                </a:lnTo>
                <a:lnTo>
                  <a:pt x="45" y="654"/>
                </a:lnTo>
                <a:lnTo>
                  <a:pt x="41" y="651"/>
                </a:lnTo>
                <a:lnTo>
                  <a:pt x="38" y="649"/>
                </a:lnTo>
                <a:lnTo>
                  <a:pt x="36" y="647"/>
                </a:lnTo>
                <a:lnTo>
                  <a:pt x="32" y="645"/>
                </a:lnTo>
                <a:lnTo>
                  <a:pt x="29" y="645"/>
                </a:lnTo>
                <a:lnTo>
                  <a:pt x="0" y="683"/>
                </a:lnTo>
                <a:lnTo>
                  <a:pt x="2" y="685"/>
                </a:lnTo>
                <a:lnTo>
                  <a:pt x="7" y="687"/>
                </a:lnTo>
                <a:lnTo>
                  <a:pt x="14" y="694"/>
                </a:lnTo>
                <a:lnTo>
                  <a:pt x="16" y="696"/>
                </a:lnTo>
                <a:lnTo>
                  <a:pt x="23" y="699"/>
                </a:lnTo>
                <a:lnTo>
                  <a:pt x="27" y="701"/>
                </a:lnTo>
                <a:lnTo>
                  <a:pt x="34" y="703"/>
                </a:lnTo>
                <a:lnTo>
                  <a:pt x="38" y="708"/>
                </a:lnTo>
                <a:lnTo>
                  <a:pt x="45" y="710"/>
                </a:lnTo>
                <a:lnTo>
                  <a:pt x="52" y="712"/>
                </a:lnTo>
                <a:lnTo>
                  <a:pt x="61" y="717"/>
                </a:lnTo>
                <a:lnTo>
                  <a:pt x="70" y="719"/>
                </a:lnTo>
                <a:lnTo>
                  <a:pt x="77" y="721"/>
                </a:lnTo>
                <a:lnTo>
                  <a:pt x="81" y="723"/>
                </a:lnTo>
                <a:lnTo>
                  <a:pt x="86" y="723"/>
                </a:lnTo>
                <a:lnTo>
                  <a:pt x="92" y="726"/>
                </a:lnTo>
                <a:lnTo>
                  <a:pt x="97" y="728"/>
                </a:lnTo>
                <a:lnTo>
                  <a:pt x="101" y="728"/>
                </a:lnTo>
                <a:lnTo>
                  <a:pt x="106" y="728"/>
                </a:lnTo>
                <a:lnTo>
                  <a:pt x="112" y="730"/>
                </a:lnTo>
                <a:lnTo>
                  <a:pt x="117" y="732"/>
                </a:lnTo>
                <a:lnTo>
                  <a:pt x="124" y="732"/>
                </a:lnTo>
                <a:lnTo>
                  <a:pt x="128" y="735"/>
                </a:lnTo>
                <a:lnTo>
                  <a:pt x="135" y="735"/>
                </a:lnTo>
                <a:lnTo>
                  <a:pt x="142" y="737"/>
                </a:lnTo>
                <a:lnTo>
                  <a:pt x="146" y="737"/>
                </a:lnTo>
                <a:lnTo>
                  <a:pt x="153" y="737"/>
                </a:lnTo>
                <a:lnTo>
                  <a:pt x="160" y="739"/>
                </a:lnTo>
                <a:lnTo>
                  <a:pt x="166" y="739"/>
                </a:lnTo>
                <a:lnTo>
                  <a:pt x="173" y="739"/>
                </a:lnTo>
                <a:lnTo>
                  <a:pt x="180" y="739"/>
                </a:lnTo>
                <a:lnTo>
                  <a:pt x="187" y="741"/>
                </a:lnTo>
                <a:lnTo>
                  <a:pt x="193" y="741"/>
                </a:lnTo>
                <a:lnTo>
                  <a:pt x="202" y="741"/>
                </a:lnTo>
                <a:lnTo>
                  <a:pt x="209" y="741"/>
                </a:lnTo>
                <a:lnTo>
                  <a:pt x="216" y="741"/>
                </a:lnTo>
                <a:lnTo>
                  <a:pt x="225" y="741"/>
                </a:lnTo>
                <a:lnTo>
                  <a:pt x="231" y="741"/>
                </a:lnTo>
                <a:lnTo>
                  <a:pt x="240" y="741"/>
                </a:lnTo>
                <a:lnTo>
                  <a:pt x="249" y="741"/>
                </a:lnTo>
                <a:lnTo>
                  <a:pt x="256" y="741"/>
                </a:lnTo>
                <a:lnTo>
                  <a:pt x="265" y="739"/>
                </a:lnTo>
                <a:lnTo>
                  <a:pt x="272" y="739"/>
                </a:lnTo>
                <a:lnTo>
                  <a:pt x="281" y="739"/>
                </a:lnTo>
                <a:lnTo>
                  <a:pt x="290" y="739"/>
                </a:lnTo>
                <a:lnTo>
                  <a:pt x="297" y="737"/>
                </a:lnTo>
                <a:lnTo>
                  <a:pt x="303" y="737"/>
                </a:lnTo>
                <a:lnTo>
                  <a:pt x="310" y="735"/>
                </a:lnTo>
                <a:lnTo>
                  <a:pt x="317" y="735"/>
                </a:lnTo>
                <a:lnTo>
                  <a:pt x="324" y="732"/>
                </a:lnTo>
                <a:lnTo>
                  <a:pt x="330" y="732"/>
                </a:lnTo>
                <a:lnTo>
                  <a:pt x="337" y="730"/>
                </a:lnTo>
                <a:lnTo>
                  <a:pt x="346" y="728"/>
                </a:lnTo>
                <a:lnTo>
                  <a:pt x="351" y="728"/>
                </a:lnTo>
                <a:lnTo>
                  <a:pt x="357" y="726"/>
                </a:lnTo>
                <a:lnTo>
                  <a:pt x="364" y="723"/>
                </a:lnTo>
                <a:lnTo>
                  <a:pt x="371" y="723"/>
                </a:lnTo>
                <a:lnTo>
                  <a:pt x="377" y="721"/>
                </a:lnTo>
                <a:lnTo>
                  <a:pt x="382" y="719"/>
                </a:lnTo>
                <a:lnTo>
                  <a:pt x="389" y="717"/>
                </a:lnTo>
                <a:lnTo>
                  <a:pt x="393" y="714"/>
                </a:lnTo>
                <a:lnTo>
                  <a:pt x="400" y="712"/>
                </a:lnTo>
                <a:lnTo>
                  <a:pt x="404" y="710"/>
                </a:lnTo>
                <a:lnTo>
                  <a:pt x="409" y="708"/>
                </a:lnTo>
                <a:lnTo>
                  <a:pt x="416" y="708"/>
                </a:lnTo>
                <a:lnTo>
                  <a:pt x="425" y="701"/>
                </a:lnTo>
                <a:lnTo>
                  <a:pt x="434" y="696"/>
                </a:lnTo>
                <a:lnTo>
                  <a:pt x="443" y="692"/>
                </a:lnTo>
                <a:lnTo>
                  <a:pt x="454" y="687"/>
                </a:lnTo>
                <a:lnTo>
                  <a:pt x="461" y="681"/>
                </a:lnTo>
                <a:lnTo>
                  <a:pt x="467" y="674"/>
                </a:lnTo>
                <a:lnTo>
                  <a:pt x="474" y="667"/>
                </a:lnTo>
                <a:lnTo>
                  <a:pt x="481" y="663"/>
                </a:lnTo>
                <a:lnTo>
                  <a:pt x="488" y="656"/>
                </a:lnTo>
                <a:lnTo>
                  <a:pt x="494" y="647"/>
                </a:lnTo>
                <a:lnTo>
                  <a:pt x="501" y="640"/>
                </a:lnTo>
                <a:lnTo>
                  <a:pt x="505" y="634"/>
                </a:lnTo>
                <a:lnTo>
                  <a:pt x="510" y="627"/>
                </a:lnTo>
                <a:lnTo>
                  <a:pt x="514" y="618"/>
                </a:lnTo>
                <a:lnTo>
                  <a:pt x="519" y="611"/>
                </a:lnTo>
                <a:lnTo>
                  <a:pt x="523" y="604"/>
                </a:lnTo>
                <a:lnTo>
                  <a:pt x="526" y="595"/>
                </a:lnTo>
                <a:lnTo>
                  <a:pt x="530" y="586"/>
                </a:lnTo>
                <a:lnTo>
                  <a:pt x="532" y="580"/>
                </a:lnTo>
                <a:lnTo>
                  <a:pt x="537" y="571"/>
                </a:lnTo>
                <a:lnTo>
                  <a:pt x="537" y="562"/>
                </a:lnTo>
                <a:lnTo>
                  <a:pt x="539" y="553"/>
                </a:lnTo>
                <a:lnTo>
                  <a:pt x="541" y="546"/>
                </a:lnTo>
                <a:lnTo>
                  <a:pt x="544" y="537"/>
                </a:lnTo>
                <a:lnTo>
                  <a:pt x="546" y="528"/>
                </a:lnTo>
                <a:lnTo>
                  <a:pt x="548" y="521"/>
                </a:lnTo>
                <a:lnTo>
                  <a:pt x="548" y="514"/>
                </a:lnTo>
                <a:lnTo>
                  <a:pt x="553" y="506"/>
                </a:lnTo>
                <a:lnTo>
                  <a:pt x="553" y="499"/>
                </a:lnTo>
                <a:lnTo>
                  <a:pt x="555" y="490"/>
                </a:lnTo>
                <a:lnTo>
                  <a:pt x="557" y="483"/>
                </a:lnTo>
                <a:lnTo>
                  <a:pt x="557" y="479"/>
                </a:lnTo>
                <a:lnTo>
                  <a:pt x="559" y="470"/>
                </a:lnTo>
                <a:lnTo>
                  <a:pt x="562" y="465"/>
                </a:lnTo>
                <a:lnTo>
                  <a:pt x="562" y="458"/>
                </a:lnTo>
                <a:lnTo>
                  <a:pt x="564" y="452"/>
                </a:lnTo>
                <a:lnTo>
                  <a:pt x="564" y="445"/>
                </a:lnTo>
                <a:lnTo>
                  <a:pt x="564" y="438"/>
                </a:lnTo>
                <a:lnTo>
                  <a:pt x="564" y="431"/>
                </a:lnTo>
                <a:lnTo>
                  <a:pt x="566" y="427"/>
                </a:lnTo>
                <a:lnTo>
                  <a:pt x="564" y="420"/>
                </a:lnTo>
                <a:lnTo>
                  <a:pt x="564" y="416"/>
                </a:lnTo>
                <a:lnTo>
                  <a:pt x="564" y="409"/>
                </a:lnTo>
                <a:lnTo>
                  <a:pt x="564" y="404"/>
                </a:lnTo>
                <a:lnTo>
                  <a:pt x="564" y="398"/>
                </a:lnTo>
                <a:lnTo>
                  <a:pt x="562" y="393"/>
                </a:lnTo>
                <a:lnTo>
                  <a:pt x="562" y="389"/>
                </a:lnTo>
                <a:lnTo>
                  <a:pt x="562" y="382"/>
                </a:lnTo>
                <a:lnTo>
                  <a:pt x="557" y="373"/>
                </a:lnTo>
                <a:lnTo>
                  <a:pt x="555" y="364"/>
                </a:lnTo>
                <a:lnTo>
                  <a:pt x="548" y="355"/>
                </a:lnTo>
                <a:lnTo>
                  <a:pt x="546" y="346"/>
                </a:lnTo>
                <a:lnTo>
                  <a:pt x="541" y="339"/>
                </a:lnTo>
                <a:lnTo>
                  <a:pt x="537" y="335"/>
                </a:lnTo>
                <a:lnTo>
                  <a:pt x="532" y="328"/>
                </a:lnTo>
                <a:lnTo>
                  <a:pt x="528" y="324"/>
                </a:lnTo>
                <a:lnTo>
                  <a:pt x="526" y="319"/>
                </a:lnTo>
                <a:lnTo>
                  <a:pt x="521" y="317"/>
                </a:lnTo>
                <a:lnTo>
                  <a:pt x="517" y="310"/>
                </a:lnTo>
                <a:lnTo>
                  <a:pt x="512" y="308"/>
                </a:lnTo>
                <a:lnTo>
                  <a:pt x="508" y="306"/>
                </a:lnTo>
                <a:lnTo>
                  <a:pt x="508" y="303"/>
                </a:lnTo>
                <a:lnTo>
                  <a:pt x="508" y="297"/>
                </a:lnTo>
                <a:lnTo>
                  <a:pt x="505" y="292"/>
                </a:lnTo>
                <a:lnTo>
                  <a:pt x="505" y="288"/>
                </a:lnTo>
                <a:lnTo>
                  <a:pt x="505" y="281"/>
                </a:lnTo>
                <a:lnTo>
                  <a:pt x="505" y="274"/>
                </a:lnTo>
                <a:lnTo>
                  <a:pt x="503" y="267"/>
                </a:lnTo>
                <a:lnTo>
                  <a:pt x="501" y="258"/>
                </a:lnTo>
                <a:lnTo>
                  <a:pt x="501" y="249"/>
                </a:lnTo>
                <a:lnTo>
                  <a:pt x="501" y="243"/>
                </a:lnTo>
                <a:lnTo>
                  <a:pt x="499" y="236"/>
                </a:lnTo>
                <a:lnTo>
                  <a:pt x="499" y="234"/>
                </a:lnTo>
                <a:lnTo>
                  <a:pt x="496" y="227"/>
                </a:lnTo>
                <a:lnTo>
                  <a:pt x="496" y="223"/>
                </a:lnTo>
                <a:lnTo>
                  <a:pt x="496" y="218"/>
                </a:lnTo>
                <a:lnTo>
                  <a:pt x="494" y="214"/>
                </a:lnTo>
                <a:lnTo>
                  <a:pt x="494" y="209"/>
                </a:lnTo>
                <a:lnTo>
                  <a:pt x="494" y="205"/>
                </a:lnTo>
                <a:lnTo>
                  <a:pt x="492" y="198"/>
                </a:lnTo>
                <a:lnTo>
                  <a:pt x="492" y="193"/>
                </a:lnTo>
                <a:lnTo>
                  <a:pt x="490" y="187"/>
                </a:lnTo>
                <a:lnTo>
                  <a:pt x="490" y="182"/>
                </a:lnTo>
                <a:lnTo>
                  <a:pt x="488" y="175"/>
                </a:lnTo>
                <a:lnTo>
                  <a:pt x="485" y="171"/>
                </a:lnTo>
                <a:lnTo>
                  <a:pt x="485" y="166"/>
                </a:lnTo>
                <a:lnTo>
                  <a:pt x="483" y="160"/>
                </a:lnTo>
                <a:lnTo>
                  <a:pt x="481" y="155"/>
                </a:lnTo>
                <a:lnTo>
                  <a:pt x="481" y="151"/>
                </a:lnTo>
                <a:lnTo>
                  <a:pt x="479" y="144"/>
                </a:lnTo>
                <a:lnTo>
                  <a:pt x="476" y="139"/>
                </a:lnTo>
                <a:lnTo>
                  <a:pt x="474" y="135"/>
                </a:lnTo>
                <a:lnTo>
                  <a:pt x="474" y="128"/>
                </a:lnTo>
                <a:lnTo>
                  <a:pt x="472" y="124"/>
                </a:lnTo>
                <a:lnTo>
                  <a:pt x="470" y="119"/>
                </a:lnTo>
                <a:lnTo>
                  <a:pt x="467" y="115"/>
                </a:lnTo>
                <a:lnTo>
                  <a:pt x="465" y="108"/>
                </a:lnTo>
                <a:lnTo>
                  <a:pt x="463" y="106"/>
                </a:lnTo>
                <a:lnTo>
                  <a:pt x="461" y="99"/>
                </a:lnTo>
                <a:lnTo>
                  <a:pt x="456" y="90"/>
                </a:lnTo>
                <a:lnTo>
                  <a:pt x="454" y="83"/>
                </a:lnTo>
                <a:lnTo>
                  <a:pt x="447" y="74"/>
                </a:lnTo>
                <a:lnTo>
                  <a:pt x="443" y="68"/>
                </a:lnTo>
                <a:lnTo>
                  <a:pt x="436" y="61"/>
                </a:lnTo>
                <a:lnTo>
                  <a:pt x="431" y="54"/>
                </a:lnTo>
                <a:lnTo>
                  <a:pt x="425" y="47"/>
                </a:lnTo>
                <a:lnTo>
                  <a:pt x="418" y="43"/>
                </a:lnTo>
                <a:lnTo>
                  <a:pt x="411" y="38"/>
                </a:lnTo>
                <a:lnTo>
                  <a:pt x="404" y="34"/>
                </a:lnTo>
                <a:lnTo>
                  <a:pt x="400" y="27"/>
                </a:lnTo>
                <a:lnTo>
                  <a:pt x="393" y="25"/>
                </a:lnTo>
                <a:lnTo>
                  <a:pt x="389" y="20"/>
                </a:lnTo>
                <a:lnTo>
                  <a:pt x="384" y="18"/>
                </a:lnTo>
                <a:lnTo>
                  <a:pt x="377" y="14"/>
                </a:lnTo>
                <a:lnTo>
                  <a:pt x="373" y="11"/>
                </a:lnTo>
                <a:lnTo>
                  <a:pt x="368" y="9"/>
                </a:lnTo>
                <a:lnTo>
                  <a:pt x="362" y="7"/>
                </a:lnTo>
                <a:lnTo>
                  <a:pt x="353" y="5"/>
                </a:lnTo>
                <a:lnTo>
                  <a:pt x="344" y="2"/>
                </a:lnTo>
                <a:lnTo>
                  <a:pt x="339" y="0"/>
                </a:lnTo>
                <a:lnTo>
                  <a:pt x="335" y="0"/>
                </a:lnTo>
                <a:lnTo>
                  <a:pt x="328" y="0"/>
                </a:lnTo>
                <a:lnTo>
                  <a:pt x="326" y="0"/>
                </a:lnTo>
                <a:lnTo>
                  <a:pt x="315" y="0"/>
                </a:lnTo>
                <a:lnTo>
                  <a:pt x="306" y="5"/>
                </a:lnTo>
                <a:lnTo>
                  <a:pt x="301" y="5"/>
                </a:lnTo>
                <a:lnTo>
                  <a:pt x="297" y="5"/>
                </a:lnTo>
                <a:lnTo>
                  <a:pt x="290" y="7"/>
                </a:lnTo>
                <a:lnTo>
                  <a:pt x="285" y="9"/>
                </a:lnTo>
                <a:lnTo>
                  <a:pt x="281" y="9"/>
                </a:lnTo>
                <a:lnTo>
                  <a:pt x="276" y="11"/>
                </a:lnTo>
                <a:lnTo>
                  <a:pt x="270" y="14"/>
                </a:lnTo>
                <a:lnTo>
                  <a:pt x="265" y="16"/>
                </a:lnTo>
                <a:lnTo>
                  <a:pt x="261" y="18"/>
                </a:lnTo>
                <a:lnTo>
                  <a:pt x="256" y="20"/>
                </a:lnTo>
                <a:lnTo>
                  <a:pt x="249" y="23"/>
                </a:lnTo>
                <a:lnTo>
                  <a:pt x="245" y="25"/>
                </a:lnTo>
                <a:lnTo>
                  <a:pt x="240" y="27"/>
                </a:lnTo>
                <a:lnTo>
                  <a:pt x="234" y="32"/>
                </a:lnTo>
                <a:lnTo>
                  <a:pt x="229" y="34"/>
                </a:lnTo>
                <a:lnTo>
                  <a:pt x="225" y="38"/>
                </a:lnTo>
                <a:lnTo>
                  <a:pt x="216" y="45"/>
                </a:lnTo>
                <a:lnTo>
                  <a:pt x="209" y="52"/>
                </a:lnTo>
                <a:lnTo>
                  <a:pt x="200" y="61"/>
                </a:lnTo>
                <a:lnTo>
                  <a:pt x="193" y="68"/>
                </a:lnTo>
                <a:lnTo>
                  <a:pt x="184" y="77"/>
                </a:lnTo>
                <a:lnTo>
                  <a:pt x="178" y="86"/>
                </a:lnTo>
                <a:lnTo>
                  <a:pt x="173" y="92"/>
                </a:lnTo>
                <a:lnTo>
                  <a:pt x="166" y="104"/>
                </a:lnTo>
                <a:lnTo>
                  <a:pt x="162" y="113"/>
                </a:lnTo>
                <a:lnTo>
                  <a:pt x="157" y="119"/>
                </a:lnTo>
                <a:lnTo>
                  <a:pt x="155" y="128"/>
                </a:lnTo>
                <a:lnTo>
                  <a:pt x="153" y="139"/>
                </a:lnTo>
                <a:lnTo>
                  <a:pt x="151" y="142"/>
                </a:lnTo>
                <a:lnTo>
                  <a:pt x="148" y="146"/>
                </a:lnTo>
                <a:lnTo>
                  <a:pt x="148" y="153"/>
                </a:lnTo>
                <a:lnTo>
                  <a:pt x="146" y="157"/>
                </a:lnTo>
                <a:lnTo>
                  <a:pt x="146" y="162"/>
                </a:lnTo>
                <a:lnTo>
                  <a:pt x="146" y="169"/>
                </a:lnTo>
                <a:lnTo>
                  <a:pt x="144" y="173"/>
                </a:lnTo>
                <a:lnTo>
                  <a:pt x="144" y="180"/>
                </a:lnTo>
                <a:lnTo>
                  <a:pt x="142" y="184"/>
                </a:lnTo>
                <a:lnTo>
                  <a:pt x="142" y="193"/>
                </a:lnTo>
                <a:lnTo>
                  <a:pt x="142" y="198"/>
                </a:lnTo>
                <a:lnTo>
                  <a:pt x="142" y="205"/>
                </a:lnTo>
                <a:lnTo>
                  <a:pt x="139" y="211"/>
                </a:lnTo>
                <a:lnTo>
                  <a:pt x="139" y="218"/>
                </a:lnTo>
                <a:lnTo>
                  <a:pt x="139" y="225"/>
                </a:lnTo>
                <a:lnTo>
                  <a:pt x="139" y="234"/>
                </a:lnTo>
                <a:lnTo>
                  <a:pt x="139" y="238"/>
                </a:lnTo>
                <a:lnTo>
                  <a:pt x="139" y="245"/>
                </a:lnTo>
                <a:lnTo>
                  <a:pt x="137" y="249"/>
                </a:lnTo>
                <a:lnTo>
                  <a:pt x="137" y="256"/>
                </a:lnTo>
                <a:lnTo>
                  <a:pt x="137" y="261"/>
                </a:lnTo>
                <a:lnTo>
                  <a:pt x="137" y="265"/>
                </a:lnTo>
                <a:lnTo>
                  <a:pt x="137" y="272"/>
                </a:lnTo>
                <a:lnTo>
                  <a:pt x="137" y="276"/>
                </a:lnTo>
                <a:lnTo>
                  <a:pt x="137" y="283"/>
                </a:lnTo>
                <a:lnTo>
                  <a:pt x="137" y="290"/>
                </a:lnTo>
                <a:lnTo>
                  <a:pt x="137" y="294"/>
                </a:lnTo>
                <a:lnTo>
                  <a:pt x="137" y="297"/>
                </a:lnTo>
                <a:lnTo>
                  <a:pt x="173" y="294"/>
                </a:lnTo>
                <a:lnTo>
                  <a:pt x="173" y="29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5" name="Freeform 32"/>
          <p:cNvSpPr/>
          <p:nvPr/>
        </p:nvSpPr>
        <p:spPr bwMode="auto">
          <a:xfrm>
            <a:off x="1766888" y="2998788"/>
            <a:ext cx="1560512" cy="1617662"/>
          </a:xfrm>
          <a:custGeom>
            <a:avLst/>
            <a:gdLst>
              <a:gd name="T0" fmla="*/ 909 w 983"/>
              <a:gd name="T1" fmla="*/ 182 h 1019"/>
              <a:gd name="T2" fmla="*/ 927 w 983"/>
              <a:gd name="T3" fmla="*/ 43 h 1019"/>
              <a:gd name="T4" fmla="*/ 51 w 983"/>
              <a:gd name="T5" fmla="*/ 114 h 1019"/>
              <a:gd name="T6" fmla="*/ 20 w 983"/>
              <a:gd name="T7" fmla="*/ 1019 h 1019"/>
              <a:gd name="T8" fmla="*/ 0 w 983"/>
              <a:gd name="T9" fmla="*/ 1015 h 1019"/>
              <a:gd name="T10" fmla="*/ 11 w 983"/>
              <a:gd name="T11" fmla="*/ 67 h 1019"/>
              <a:gd name="T12" fmla="*/ 983 w 983"/>
              <a:gd name="T13" fmla="*/ 0 h 1019"/>
              <a:gd name="T14" fmla="*/ 972 w 983"/>
              <a:gd name="T15" fmla="*/ 162 h 1019"/>
              <a:gd name="T16" fmla="*/ 909 w 983"/>
              <a:gd name="T17" fmla="*/ 182 h 1019"/>
              <a:gd name="T18" fmla="*/ 909 w 983"/>
              <a:gd name="T19" fmla="*/ 182 h 1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83" h="1019">
                <a:moveTo>
                  <a:pt x="909" y="182"/>
                </a:moveTo>
                <a:lnTo>
                  <a:pt x="927" y="43"/>
                </a:lnTo>
                <a:lnTo>
                  <a:pt x="51" y="114"/>
                </a:lnTo>
                <a:lnTo>
                  <a:pt x="20" y="1019"/>
                </a:lnTo>
                <a:lnTo>
                  <a:pt x="0" y="1015"/>
                </a:lnTo>
                <a:lnTo>
                  <a:pt x="11" y="67"/>
                </a:lnTo>
                <a:lnTo>
                  <a:pt x="983" y="0"/>
                </a:lnTo>
                <a:lnTo>
                  <a:pt x="972" y="162"/>
                </a:lnTo>
                <a:lnTo>
                  <a:pt x="909" y="182"/>
                </a:lnTo>
                <a:lnTo>
                  <a:pt x="909" y="1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6" name="Freeform 33"/>
          <p:cNvSpPr/>
          <p:nvPr/>
        </p:nvSpPr>
        <p:spPr bwMode="auto">
          <a:xfrm>
            <a:off x="1987550" y="4054475"/>
            <a:ext cx="644525" cy="1122363"/>
          </a:xfrm>
          <a:custGeom>
            <a:avLst/>
            <a:gdLst>
              <a:gd name="T0" fmla="*/ 341 w 406"/>
              <a:gd name="T1" fmla="*/ 554 h 707"/>
              <a:gd name="T2" fmla="*/ 350 w 406"/>
              <a:gd name="T3" fmla="*/ 507 h 707"/>
              <a:gd name="T4" fmla="*/ 357 w 406"/>
              <a:gd name="T5" fmla="*/ 449 h 707"/>
              <a:gd name="T6" fmla="*/ 361 w 406"/>
              <a:gd name="T7" fmla="*/ 388 h 707"/>
              <a:gd name="T8" fmla="*/ 361 w 406"/>
              <a:gd name="T9" fmla="*/ 325 h 707"/>
              <a:gd name="T10" fmla="*/ 355 w 406"/>
              <a:gd name="T11" fmla="*/ 267 h 707"/>
              <a:gd name="T12" fmla="*/ 343 w 406"/>
              <a:gd name="T13" fmla="*/ 215 h 707"/>
              <a:gd name="T14" fmla="*/ 330 w 406"/>
              <a:gd name="T15" fmla="*/ 168 h 707"/>
              <a:gd name="T16" fmla="*/ 296 w 406"/>
              <a:gd name="T17" fmla="*/ 96 h 707"/>
              <a:gd name="T18" fmla="*/ 242 w 406"/>
              <a:gd name="T19" fmla="*/ 56 h 707"/>
              <a:gd name="T20" fmla="*/ 175 w 406"/>
              <a:gd name="T21" fmla="*/ 56 h 707"/>
              <a:gd name="T22" fmla="*/ 119 w 406"/>
              <a:gd name="T23" fmla="*/ 69 h 707"/>
              <a:gd name="T24" fmla="*/ 72 w 406"/>
              <a:gd name="T25" fmla="*/ 112 h 707"/>
              <a:gd name="T26" fmla="*/ 58 w 406"/>
              <a:gd name="T27" fmla="*/ 164 h 707"/>
              <a:gd name="T28" fmla="*/ 83 w 406"/>
              <a:gd name="T29" fmla="*/ 240 h 707"/>
              <a:gd name="T30" fmla="*/ 123 w 406"/>
              <a:gd name="T31" fmla="*/ 314 h 707"/>
              <a:gd name="T32" fmla="*/ 146 w 406"/>
              <a:gd name="T33" fmla="*/ 359 h 707"/>
              <a:gd name="T34" fmla="*/ 99 w 406"/>
              <a:gd name="T35" fmla="*/ 316 h 707"/>
              <a:gd name="T36" fmla="*/ 78 w 406"/>
              <a:gd name="T37" fmla="*/ 339 h 707"/>
              <a:gd name="T38" fmla="*/ 67 w 406"/>
              <a:gd name="T39" fmla="*/ 381 h 707"/>
              <a:gd name="T40" fmla="*/ 56 w 406"/>
              <a:gd name="T41" fmla="*/ 435 h 707"/>
              <a:gd name="T42" fmla="*/ 52 w 406"/>
              <a:gd name="T43" fmla="*/ 491 h 707"/>
              <a:gd name="T44" fmla="*/ 54 w 406"/>
              <a:gd name="T45" fmla="*/ 550 h 707"/>
              <a:gd name="T46" fmla="*/ 69 w 406"/>
              <a:gd name="T47" fmla="*/ 604 h 707"/>
              <a:gd name="T48" fmla="*/ 123 w 406"/>
              <a:gd name="T49" fmla="*/ 660 h 707"/>
              <a:gd name="T50" fmla="*/ 195 w 406"/>
              <a:gd name="T51" fmla="*/ 676 h 707"/>
              <a:gd name="T52" fmla="*/ 251 w 406"/>
              <a:gd name="T53" fmla="*/ 662 h 707"/>
              <a:gd name="T54" fmla="*/ 278 w 406"/>
              <a:gd name="T55" fmla="*/ 676 h 707"/>
              <a:gd name="T56" fmla="*/ 231 w 406"/>
              <a:gd name="T57" fmla="*/ 696 h 707"/>
              <a:gd name="T58" fmla="*/ 168 w 406"/>
              <a:gd name="T59" fmla="*/ 707 h 707"/>
              <a:gd name="T60" fmla="*/ 101 w 406"/>
              <a:gd name="T61" fmla="*/ 694 h 707"/>
              <a:gd name="T62" fmla="*/ 47 w 406"/>
              <a:gd name="T63" fmla="*/ 640 h 707"/>
              <a:gd name="T64" fmla="*/ 20 w 406"/>
              <a:gd name="T65" fmla="*/ 584 h 707"/>
              <a:gd name="T66" fmla="*/ 2 w 406"/>
              <a:gd name="T67" fmla="*/ 516 h 707"/>
              <a:gd name="T68" fmla="*/ 0 w 406"/>
              <a:gd name="T69" fmla="*/ 449 h 707"/>
              <a:gd name="T70" fmla="*/ 9 w 406"/>
              <a:gd name="T71" fmla="*/ 386 h 707"/>
              <a:gd name="T72" fmla="*/ 25 w 406"/>
              <a:gd name="T73" fmla="*/ 332 h 707"/>
              <a:gd name="T74" fmla="*/ 43 w 406"/>
              <a:gd name="T75" fmla="*/ 283 h 707"/>
              <a:gd name="T76" fmla="*/ 58 w 406"/>
              <a:gd name="T77" fmla="*/ 240 h 707"/>
              <a:gd name="T78" fmla="*/ 40 w 406"/>
              <a:gd name="T79" fmla="*/ 193 h 707"/>
              <a:gd name="T80" fmla="*/ 22 w 406"/>
              <a:gd name="T81" fmla="*/ 128 h 707"/>
              <a:gd name="T82" fmla="*/ 25 w 406"/>
              <a:gd name="T83" fmla="*/ 74 h 707"/>
              <a:gd name="T84" fmla="*/ 74 w 406"/>
              <a:gd name="T85" fmla="*/ 24 h 707"/>
              <a:gd name="T86" fmla="*/ 137 w 406"/>
              <a:gd name="T87" fmla="*/ 2 h 707"/>
              <a:gd name="T88" fmla="*/ 197 w 406"/>
              <a:gd name="T89" fmla="*/ 2 h 707"/>
              <a:gd name="T90" fmla="*/ 263 w 406"/>
              <a:gd name="T91" fmla="*/ 18 h 707"/>
              <a:gd name="T92" fmla="*/ 317 w 406"/>
              <a:gd name="T93" fmla="*/ 54 h 707"/>
              <a:gd name="T94" fmla="*/ 346 w 406"/>
              <a:gd name="T95" fmla="*/ 110 h 707"/>
              <a:gd name="T96" fmla="*/ 370 w 406"/>
              <a:gd name="T97" fmla="*/ 168 h 707"/>
              <a:gd name="T98" fmla="*/ 391 w 406"/>
              <a:gd name="T99" fmla="*/ 226 h 707"/>
              <a:gd name="T100" fmla="*/ 402 w 406"/>
              <a:gd name="T101" fmla="*/ 285 h 707"/>
              <a:gd name="T102" fmla="*/ 406 w 406"/>
              <a:gd name="T103" fmla="*/ 352 h 707"/>
              <a:gd name="T104" fmla="*/ 402 w 406"/>
              <a:gd name="T105" fmla="*/ 422 h 707"/>
              <a:gd name="T106" fmla="*/ 393 w 406"/>
              <a:gd name="T107" fmla="*/ 487 h 707"/>
              <a:gd name="T108" fmla="*/ 386 w 406"/>
              <a:gd name="T109" fmla="*/ 543 h 707"/>
              <a:gd name="T110" fmla="*/ 370 w 406"/>
              <a:gd name="T111" fmla="*/ 593 h 707"/>
              <a:gd name="T112" fmla="*/ 334 w 406"/>
              <a:gd name="T113" fmla="*/ 606 h 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06" h="707">
                <a:moveTo>
                  <a:pt x="334" y="606"/>
                </a:moveTo>
                <a:lnTo>
                  <a:pt x="334" y="604"/>
                </a:lnTo>
                <a:lnTo>
                  <a:pt x="334" y="595"/>
                </a:lnTo>
                <a:lnTo>
                  <a:pt x="334" y="590"/>
                </a:lnTo>
                <a:lnTo>
                  <a:pt x="337" y="586"/>
                </a:lnTo>
                <a:lnTo>
                  <a:pt x="339" y="579"/>
                </a:lnTo>
                <a:lnTo>
                  <a:pt x="339" y="572"/>
                </a:lnTo>
                <a:lnTo>
                  <a:pt x="341" y="563"/>
                </a:lnTo>
                <a:lnTo>
                  <a:pt x="341" y="554"/>
                </a:lnTo>
                <a:lnTo>
                  <a:pt x="343" y="550"/>
                </a:lnTo>
                <a:lnTo>
                  <a:pt x="343" y="543"/>
                </a:lnTo>
                <a:lnTo>
                  <a:pt x="346" y="539"/>
                </a:lnTo>
                <a:lnTo>
                  <a:pt x="346" y="534"/>
                </a:lnTo>
                <a:lnTo>
                  <a:pt x="346" y="527"/>
                </a:lnTo>
                <a:lnTo>
                  <a:pt x="348" y="523"/>
                </a:lnTo>
                <a:lnTo>
                  <a:pt x="348" y="518"/>
                </a:lnTo>
                <a:lnTo>
                  <a:pt x="350" y="512"/>
                </a:lnTo>
                <a:lnTo>
                  <a:pt x="350" y="507"/>
                </a:lnTo>
                <a:lnTo>
                  <a:pt x="350" y="500"/>
                </a:lnTo>
                <a:lnTo>
                  <a:pt x="352" y="494"/>
                </a:lnTo>
                <a:lnTo>
                  <a:pt x="355" y="489"/>
                </a:lnTo>
                <a:lnTo>
                  <a:pt x="355" y="482"/>
                </a:lnTo>
                <a:lnTo>
                  <a:pt x="355" y="476"/>
                </a:lnTo>
                <a:lnTo>
                  <a:pt x="355" y="469"/>
                </a:lnTo>
                <a:lnTo>
                  <a:pt x="357" y="462"/>
                </a:lnTo>
                <a:lnTo>
                  <a:pt x="357" y="456"/>
                </a:lnTo>
                <a:lnTo>
                  <a:pt x="357" y="449"/>
                </a:lnTo>
                <a:lnTo>
                  <a:pt x="357" y="442"/>
                </a:lnTo>
                <a:lnTo>
                  <a:pt x="359" y="435"/>
                </a:lnTo>
                <a:lnTo>
                  <a:pt x="359" y="429"/>
                </a:lnTo>
                <a:lnTo>
                  <a:pt x="359" y="422"/>
                </a:lnTo>
                <a:lnTo>
                  <a:pt x="359" y="415"/>
                </a:lnTo>
                <a:lnTo>
                  <a:pt x="361" y="408"/>
                </a:lnTo>
                <a:lnTo>
                  <a:pt x="361" y="402"/>
                </a:lnTo>
                <a:lnTo>
                  <a:pt x="361" y="395"/>
                </a:lnTo>
                <a:lnTo>
                  <a:pt x="361" y="388"/>
                </a:lnTo>
                <a:lnTo>
                  <a:pt x="361" y="381"/>
                </a:lnTo>
                <a:lnTo>
                  <a:pt x="361" y="375"/>
                </a:lnTo>
                <a:lnTo>
                  <a:pt x="361" y="366"/>
                </a:lnTo>
                <a:lnTo>
                  <a:pt x="361" y="359"/>
                </a:lnTo>
                <a:lnTo>
                  <a:pt x="361" y="352"/>
                </a:lnTo>
                <a:lnTo>
                  <a:pt x="361" y="345"/>
                </a:lnTo>
                <a:lnTo>
                  <a:pt x="361" y="339"/>
                </a:lnTo>
                <a:lnTo>
                  <a:pt x="361" y="332"/>
                </a:lnTo>
                <a:lnTo>
                  <a:pt x="361" y="325"/>
                </a:lnTo>
                <a:lnTo>
                  <a:pt x="361" y="319"/>
                </a:lnTo>
                <a:lnTo>
                  <a:pt x="359" y="312"/>
                </a:lnTo>
                <a:lnTo>
                  <a:pt x="359" y="305"/>
                </a:lnTo>
                <a:lnTo>
                  <a:pt x="359" y="298"/>
                </a:lnTo>
                <a:lnTo>
                  <a:pt x="357" y="292"/>
                </a:lnTo>
                <a:lnTo>
                  <a:pt x="357" y="285"/>
                </a:lnTo>
                <a:lnTo>
                  <a:pt x="357" y="280"/>
                </a:lnTo>
                <a:lnTo>
                  <a:pt x="357" y="274"/>
                </a:lnTo>
                <a:lnTo>
                  <a:pt x="355" y="267"/>
                </a:lnTo>
                <a:lnTo>
                  <a:pt x="355" y="262"/>
                </a:lnTo>
                <a:lnTo>
                  <a:pt x="352" y="256"/>
                </a:lnTo>
                <a:lnTo>
                  <a:pt x="350" y="249"/>
                </a:lnTo>
                <a:lnTo>
                  <a:pt x="350" y="242"/>
                </a:lnTo>
                <a:lnTo>
                  <a:pt x="348" y="238"/>
                </a:lnTo>
                <a:lnTo>
                  <a:pt x="346" y="231"/>
                </a:lnTo>
                <a:lnTo>
                  <a:pt x="346" y="226"/>
                </a:lnTo>
                <a:lnTo>
                  <a:pt x="343" y="220"/>
                </a:lnTo>
                <a:lnTo>
                  <a:pt x="343" y="215"/>
                </a:lnTo>
                <a:lnTo>
                  <a:pt x="341" y="208"/>
                </a:lnTo>
                <a:lnTo>
                  <a:pt x="341" y="204"/>
                </a:lnTo>
                <a:lnTo>
                  <a:pt x="339" y="197"/>
                </a:lnTo>
                <a:lnTo>
                  <a:pt x="339" y="193"/>
                </a:lnTo>
                <a:lnTo>
                  <a:pt x="337" y="188"/>
                </a:lnTo>
                <a:lnTo>
                  <a:pt x="334" y="184"/>
                </a:lnTo>
                <a:lnTo>
                  <a:pt x="332" y="177"/>
                </a:lnTo>
                <a:lnTo>
                  <a:pt x="332" y="173"/>
                </a:lnTo>
                <a:lnTo>
                  <a:pt x="330" y="168"/>
                </a:lnTo>
                <a:lnTo>
                  <a:pt x="328" y="161"/>
                </a:lnTo>
                <a:lnTo>
                  <a:pt x="325" y="152"/>
                </a:lnTo>
                <a:lnTo>
                  <a:pt x="321" y="143"/>
                </a:lnTo>
                <a:lnTo>
                  <a:pt x="319" y="134"/>
                </a:lnTo>
                <a:lnTo>
                  <a:pt x="314" y="125"/>
                </a:lnTo>
                <a:lnTo>
                  <a:pt x="310" y="119"/>
                </a:lnTo>
                <a:lnTo>
                  <a:pt x="308" y="112"/>
                </a:lnTo>
                <a:lnTo>
                  <a:pt x="301" y="103"/>
                </a:lnTo>
                <a:lnTo>
                  <a:pt x="296" y="96"/>
                </a:lnTo>
                <a:lnTo>
                  <a:pt x="290" y="89"/>
                </a:lnTo>
                <a:lnTo>
                  <a:pt x="287" y="85"/>
                </a:lnTo>
                <a:lnTo>
                  <a:pt x="281" y="78"/>
                </a:lnTo>
                <a:lnTo>
                  <a:pt x="274" y="74"/>
                </a:lnTo>
                <a:lnTo>
                  <a:pt x="269" y="69"/>
                </a:lnTo>
                <a:lnTo>
                  <a:pt x="265" y="65"/>
                </a:lnTo>
                <a:lnTo>
                  <a:pt x="258" y="60"/>
                </a:lnTo>
                <a:lnTo>
                  <a:pt x="251" y="58"/>
                </a:lnTo>
                <a:lnTo>
                  <a:pt x="242" y="56"/>
                </a:lnTo>
                <a:lnTo>
                  <a:pt x="238" y="54"/>
                </a:lnTo>
                <a:lnTo>
                  <a:pt x="229" y="51"/>
                </a:lnTo>
                <a:lnTo>
                  <a:pt x="222" y="51"/>
                </a:lnTo>
                <a:lnTo>
                  <a:pt x="213" y="51"/>
                </a:lnTo>
                <a:lnTo>
                  <a:pt x="206" y="54"/>
                </a:lnTo>
                <a:lnTo>
                  <a:pt x="197" y="54"/>
                </a:lnTo>
                <a:lnTo>
                  <a:pt x="188" y="54"/>
                </a:lnTo>
                <a:lnTo>
                  <a:pt x="182" y="54"/>
                </a:lnTo>
                <a:lnTo>
                  <a:pt x="175" y="56"/>
                </a:lnTo>
                <a:lnTo>
                  <a:pt x="166" y="56"/>
                </a:lnTo>
                <a:lnTo>
                  <a:pt x="159" y="58"/>
                </a:lnTo>
                <a:lnTo>
                  <a:pt x="153" y="58"/>
                </a:lnTo>
                <a:lnTo>
                  <a:pt x="146" y="60"/>
                </a:lnTo>
                <a:lnTo>
                  <a:pt x="139" y="60"/>
                </a:lnTo>
                <a:lnTo>
                  <a:pt x="135" y="63"/>
                </a:lnTo>
                <a:lnTo>
                  <a:pt x="130" y="65"/>
                </a:lnTo>
                <a:lnTo>
                  <a:pt x="123" y="67"/>
                </a:lnTo>
                <a:lnTo>
                  <a:pt x="119" y="69"/>
                </a:lnTo>
                <a:lnTo>
                  <a:pt x="114" y="72"/>
                </a:lnTo>
                <a:lnTo>
                  <a:pt x="110" y="74"/>
                </a:lnTo>
                <a:lnTo>
                  <a:pt x="105" y="76"/>
                </a:lnTo>
                <a:lnTo>
                  <a:pt x="96" y="83"/>
                </a:lnTo>
                <a:lnTo>
                  <a:pt x="90" y="89"/>
                </a:lnTo>
                <a:lnTo>
                  <a:pt x="83" y="96"/>
                </a:lnTo>
                <a:lnTo>
                  <a:pt x="78" y="103"/>
                </a:lnTo>
                <a:lnTo>
                  <a:pt x="74" y="107"/>
                </a:lnTo>
                <a:lnTo>
                  <a:pt x="72" y="112"/>
                </a:lnTo>
                <a:lnTo>
                  <a:pt x="69" y="116"/>
                </a:lnTo>
                <a:lnTo>
                  <a:pt x="67" y="121"/>
                </a:lnTo>
                <a:lnTo>
                  <a:pt x="65" y="125"/>
                </a:lnTo>
                <a:lnTo>
                  <a:pt x="65" y="132"/>
                </a:lnTo>
                <a:lnTo>
                  <a:pt x="63" y="137"/>
                </a:lnTo>
                <a:lnTo>
                  <a:pt x="63" y="143"/>
                </a:lnTo>
                <a:lnTo>
                  <a:pt x="58" y="150"/>
                </a:lnTo>
                <a:lnTo>
                  <a:pt x="58" y="157"/>
                </a:lnTo>
                <a:lnTo>
                  <a:pt x="58" y="164"/>
                </a:lnTo>
                <a:lnTo>
                  <a:pt x="58" y="170"/>
                </a:lnTo>
                <a:lnTo>
                  <a:pt x="60" y="179"/>
                </a:lnTo>
                <a:lnTo>
                  <a:pt x="63" y="186"/>
                </a:lnTo>
                <a:lnTo>
                  <a:pt x="65" y="195"/>
                </a:lnTo>
                <a:lnTo>
                  <a:pt x="67" y="204"/>
                </a:lnTo>
                <a:lnTo>
                  <a:pt x="69" y="213"/>
                </a:lnTo>
                <a:lnTo>
                  <a:pt x="74" y="222"/>
                </a:lnTo>
                <a:lnTo>
                  <a:pt x="78" y="231"/>
                </a:lnTo>
                <a:lnTo>
                  <a:pt x="83" y="240"/>
                </a:lnTo>
                <a:lnTo>
                  <a:pt x="87" y="249"/>
                </a:lnTo>
                <a:lnTo>
                  <a:pt x="92" y="258"/>
                </a:lnTo>
                <a:lnTo>
                  <a:pt x="96" y="267"/>
                </a:lnTo>
                <a:lnTo>
                  <a:pt x="101" y="276"/>
                </a:lnTo>
                <a:lnTo>
                  <a:pt x="105" y="285"/>
                </a:lnTo>
                <a:lnTo>
                  <a:pt x="110" y="292"/>
                </a:lnTo>
                <a:lnTo>
                  <a:pt x="114" y="301"/>
                </a:lnTo>
                <a:lnTo>
                  <a:pt x="119" y="307"/>
                </a:lnTo>
                <a:lnTo>
                  <a:pt x="123" y="314"/>
                </a:lnTo>
                <a:lnTo>
                  <a:pt x="128" y="323"/>
                </a:lnTo>
                <a:lnTo>
                  <a:pt x="130" y="328"/>
                </a:lnTo>
                <a:lnTo>
                  <a:pt x="135" y="334"/>
                </a:lnTo>
                <a:lnTo>
                  <a:pt x="139" y="339"/>
                </a:lnTo>
                <a:lnTo>
                  <a:pt x="141" y="345"/>
                </a:lnTo>
                <a:lnTo>
                  <a:pt x="141" y="348"/>
                </a:lnTo>
                <a:lnTo>
                  <a:pt x="146" y="352"/>
                </a:lnTo>
                <a:lnTo>
                  <a:pt x="146" y="357"/>
                </a:lnTo>
                <a:lnTo>
                  <a:pt x="146" y="359"/>
                </a:lnTo>
                <a:lnTo>
                  <a:pt x="139" y="357"/>
                </a:lnTo>
                <a:lnTo>
                  <a:pt x="132" y="350"/>
                </a:lnTo>
                <a:lnTo>
                  <a:pt x="126" y="345"/>
                </a:lnTo>
                <a:lnTo>
                  <a:pt x="121" y="341"/>
                </a:lnTo>
                <a:lnTo>
                  <a:pt x="119" y="336"/>
                </a:lnTo>
                <a:lnTo>
                  <a:pt x="114" y="332"/>
                </a:lnTo>
                <a:lnTo>
                  <a:pt x="108" y="328"/>
                </a:lnTo>
                <a:lnTo>
                  <a:pt x="103" y="323"/>
                </a:lnTo>
                <a:lnTo>
                  <a:pt x="99" y="316"/>
                </a:lnTo>
                <a:lnTo>
                  <a:pt x="96" y="314"/>
                </a:lnTo>
                <a:lnTo>
                  <a:pt x="92" y="307"/>
                </a:lnTo>
                <a:lnTo>
                  <a:pt x="90" y="305"/>
                </a:lnTo>
                <a:lnTo>
                  <a:pt x="87" y="307"/>
                </a:lnTo>
                <a:lnTo>
                  <a:pt x="87" y="314"/>
                </a:lnTo>
                <a:lnTo>
                  <a:pt x="83" y="319"/>
                </a:lnTo>
                <a:lnTo>
                  <a:pt x="83" y="323"/>
                </a:lnTo>
                <a:lnTo>
                  <a:pt x="81" y="330"/>
                </a:lnTo>
                <a:lnTo>
                  <a:pt x="78" y="339"/>
                </a:lnTo>
                <a:lnTo>
                  <a:pt x="76" y="343"/>
                </a:lnTo>
                <a:lnTo>
                  <a:pt x="76" y="345"/>
                </a:lnTo>
                <a:lnTo>
                  <a:pt x="74" y="350"/>
                </a:lnTo>
                <a:lnTo>
                  <a:pt x="74" y="357"/>
                </a:lnTo>
                <a:lnTo>
                  <a:pt x="72" y="361"/>
                </a:lnTo>
                <a:lnTo>
                  <a:pt x="69" y="366"/>
                </a:lnTo>
                <a:lnTo>
                  <a:pt x="69" y="370"/>
                </a:lnTo>
                <a:lnTo>
                  <a:pt x="67" y="377"/>
                </a:lnTo>
                <a:lnTo>
                  <a:pt x="67" y="381"/>
                </a:lnTo>
                <a:lnTo>
                  <a:pt x="65" y="386"/>
                </a:lnTo>
                <a:lnTo>
                  <a:pt x="63" y="393"/>
                </a:lnTo>
                <a:lnTo>
                  <a:pt x="63" y="399"/>
                </a:lnTo>
                <a:lnTo>
                  <a:pt x="60" y="404"/>
                </a:lnTo>
                <a:lnTo>
                  <a:pt x="60" y="411"/>
                </a:lnTo>
                <a:lnTo>
                  <a:pt x="58" y="415"/>
                </a:lnTo>
                <a:lnTo>
                  <a:pt x="58" y="424"/>
                </a:lnTo>
                <a:lnTo>
                  <a:pt x="58" y="429"/>
                </a:lnTo>
                <a:lnTo>
                  <a:pt x="56" y="435"/>
                </a:lnTo>
                <a:lnTo>
                  <a:pt x="56" y="440"/>
                </a:lnTo>
                <a:lnTo>
                  <a:pt x="54" y="447"/>
                </a:lnTo>
                <a:lnTo>
                  <a:pt x="54" y="453"/>
                </a:lnTo>
                <a:lnTo>
                  <a:pt x="54" y="460"/>
                </a:lnTo>
                <a:lnTo>
                  <a:pt x="54" y="467"/>
                </a:lnTo>
                <a:lnTo>
                  <a:pt x="54" y="473"/>
                </a:lnTo>
                <a:lnTo>
                  <a:pt x="52" y="478"/>
                </a:lnTo>
                <a:lnTo>
                  <a:pt x="52" y="487"/>
                </a:lnTo>
                <a:lnTo>
                  <a:pt x="52" y="491"/>
                </a:lnTo>
                <a:lnTo>
                  <a:pt x="52" y="498"/>
                </a:lnTo>
                <a:lnTo>
                  <a:pt x="52" y="505"/>
                </a:lnTo>
                <a:lnTo>
                  <a:pt x="52" y="512"/>
                </a:lnTo>
                <a:lnTo>
                  <a:pt x="52" y="518"/>
                </a:lnTo>
                <a:lnTo>
                  <a:pt x="52" y="525"/>
                </a:lnTo>
                <a:lnTo>
                  <a:pt x="52" y="532"/>
                </a:lnTo>
                <a:lnTo>
                  <a:pt x="52" y="539"/>
                </a:lnTo>
                <a:lnTo>
                  <a:pt x="54" y="543"/>
                </a:lnTo>
                <a:lnTo>
                  <a:pt x="54" y="550"/>
                </a:lnTo>
                <a:lnTo>
                  <a:pt x="54" y="557"/>
                </a:lnTo>
                <a:lnTo>
                  <a:pt x="56" y="563"/>
                </a:lnTo>
                <a:lnTo>
                  <a:pt x="58" y="568"/>
                </a:lnTo>
                <a:lnTo>
                  <a:pt x="60" y="575"/>
                </a:lnTo>
                <a:lnTo>
                  <a:pt x="60" y="579"/>
                </a:lnTo>
                <a:lnTo>
                  <a:pt x="63" y="586"/>
                </a:lnTo>
                <a:lnTo>
                  <a:pt x="65" y="593"/>
                </a:lnTo>
                <a:lnTo>
                  <a:pt x="67" y="599"/>
                </a:lnTo>
                <a:lnTo>
                  <a:pt x="69" y="604"/>
                </a:lnTo>
                <a:lnTo>
                  <a:pt x="74" y="608"/>
                </a:lnTo>
                <a:lnTo>
                  <a:pt x="76" y="615"/>
                </a:lnTo>
                <a:lnTo>
                  <a:pt x="81" y="619"/>
                </a:lnTo>
                <a:lnTo>
                  <a:pt x="85" y="628"/>
                </a:lnTo>
                <a:lnTo>
                  <a:pt x="92" y="635"/>
                </a:lnTo>
                <a:lnTo>
                  <a:pt x="99" y="644"/>
                </a:lnTo>
                <a:lnTo>
                  <a:pt x="108" y="651"/>
                </a:lnTo>
                <a:lnTo>
                  <a:pt x="114" y="655"/>
                </a:lnTo>
                <a:lnTo>
                  <a:pt x="123" y="660"/>
                </a:lnTo>
                <a:lnTo>
                  <a:pt x="130" y="664"/>
                </a:lnTo>
                <a:lnTo>
                  <a:pt x="139" y="667"/>
                </a:lnTo>
                <a:lnTo>
                  <a:pt x="146" y="669"/>
                </a:lnTo>
                <a:lnTo>
                  <a:pt x="155" y="673"/>
                </a:lnTo>
                <a:lnTo>
                  <a:pt x="162" y="673"/>
                </a:lnTo>
                <a:lnTo>
                  <a:pt x="171" y="676"/>
                </a:lnTo>
                <a:lnTo>
                  <a:pt x="177" y="676"/>
                </a:lnTo>
                <a:lnTo>
                  <a:pt x="186" y="676"/>
                </a:lnTo>
                <a:lnTo>
                  <a:pt x="195" y="676"/>
                </a:lnTo>
                <a:lnTo>
                  <a:pt x="202" y="676"/>
                </a:lnTo>
                <a:lnTo>
                  <a:pt x="209" y="673"/>
                </a:lnTo>
                <a:lnTo>
                  <a:pt x="215" y="671"/>
                </a:lnTo>
                <a:lnTo>
                  <a:pt x="222" y="669"/>
                </a:lnTo>
                <a:lnTo>
                  <a:pt x="229" y="669"/>
                </a:lnTo>
                <a:lnTo>
                  <a:pt x="236" y="667"/>
                </a:lnTo>
                <a:lnTo>
                  <a:pt x="242" y="664"/>
                </a:lnTo>
                <a:lnTo>
                  <a:pt x="247" y="664"/>
                </a:lnTo>
                <a:lnTo>
                  <a:pt x="251" y="662"/>
                </a:lnTo>
                <a:lnTo>
                  <a:pt x="260" y="660"/>
                </a:lnTo>
                <a:lnTo>
                  <a:pt x="267" y="658"/>
                </a:lnTo>
                <a:lnTo>
                  <a:pt x="272" y="655"/>
                </a:lnTo>
                <a:lnTo>
                  <a:pt x="272" y="658"/>
                </a:lnTo>
                <a:lnTo>
                  <a:pt x="272" y="660"/>
                </a:lnTo>
                <a:lnTo>
                  <a:pt x="274" y="664"/>
                </a:lnTo>
                <a:lnTo>
                  <a:pt x="278" y="667"/>
                </a:lnTo>
                <a:lnTo>
                  <a:pt x="281" y="673"/>
                </a:lnTo>
                <a:lnTo>
                  <a:pt x="278" y="676"/>
                </a:lnTo>
                <a:lnTo>
                  <a:pt x="274" y="680"/>
                </a:lnTo>
                <a:lnTo>
                  <a:pt x="269" y="682"/>
                </a:lnTo>
                <a:lnTo>
                  <a:pt x="263" y="685"/>
                </a:lnTo>
                <a:lnTo>
                  <a:pt x="258" y="687"/>
                </a:lnTo>
                <a:lnTo>
                  <a:pt x="254" y="689"/>
                </a:lnTo>
                <a:lnTo>
                  <a:pt x="249" y="689"/>
                </a:lnTo>
                <a:lnTo>
                  <a:pt x="245" y="694"/>
                </a:lnTo>
                <a:lnTo>
                  <a:pt x="238" y="694"/>
                </a:lnTo>
                <a:lnTo>
                  <a:pt x="231" y="696"/>
                </a:lnTo>
                <a:lnTo>
                  <a:pt x="224" y="696"/>
                </a:lnTo>
                <a:lnTo>
                  <a:pt x="218" y="698"/>
                </a:lnTo>
                <a:lnTo>
                  <a:pt x="211" y="700"/>
                </a:lnTo>
                <a:lnTo>
                  <a:pt x="204" y="700"/>
                </a:lnTo>
                <a:lnTo>
                  <a:pt x="197" y="703"/>
                </a:lnTo>
                <a:lnTo>
                  <a:pt x="191" y="705"/>
                </a:lnTo>
                <a:lnTo>
                  <a:pt x="184" y="705"/>
                </a:lnTo>
                <a:lnTo>
                  <a:pt x="177" y="705"/>
                </a:lnTo>
                <a:lnTo>
                  <a:pt x="168" y="707"/>
                </a:lnTo>
                <a:lnTo>
                  <a:pt x="162" y="707"/>
                </a:lnTo>
                <a:lnTo>
                  <a:pt x="155" y="707"/>
                </a:lnTo>
                <a:lnTo>
                  <a:pt x="146" y="707"/>
                </a:lnTo>
                <a:lnTo>
                  <a:pt x="139" y="705"/>
                </a:lnTo>
                <a:lnTo>
                  <a:pt x="132" y="705"/>
                </a:lnTo>
                <a:lnTo>
                  <a:pt x="123" y="703"/>
                </a:lnTo>
                <a:lnTo>
                  <a:pt x="117" y="700"/>
                </a:lnTo>
                <a:lnTo>
                  <a:pt x="108" y="696"/>
                </a:lnTo>
                <a:lnTo>
                  <a:pt x="101" y="694"/>
                </a:lnTo>
                <a:lnTo>
                  <a:pt x="92" y="687"/>
                </a:lnTo>
                <a:lnTo>
                  <a:pt x="85" y="682"/>
                </a:lnTo>
                <a:lnTo>
                  <a:pt x="78" y="676"/>
                </a:lnTo>
                <a:lnTo>
                  <a:pt x="72" y="671"/>
                </a:lnTo>
                <a:lnTo>
                  <a:pt x="63" y="662"/>
                </a:lnTo>
                <a:lnTo>
                  <a:pt x="56" y="655"/>
                </a:lnTo>
                <a:lnTo>
                  <a:pt x="54" y="649"/>
                </a:lnTo>
                <a:lnTo>
                  <a:pt x="49" y="644"/>
                </a:lnTo>
                <a:lnTo>
                  <a:pt x="47" y="640"/>
                </a:lnTo>
                <a:lnTo>
                  <a:pt x="43" y="635"/>
                </a:lnTo>
                <a:lnTo>
                  <a:pt x="40" y="628"/>
                </a:lnTo>
                <a:lnTo>
                  <a:pt x="36" y="624"/>
                </a:lnTo>
                <a:lnTo>
                  <a:pt x="34" y="617"/>
                </a:lnTo>
                <a:lnTo>
                  <a:pt x="31" y="613"/>
                </a:lnTo>
                <a:lnTo>
                  <a:pt x="27" y="604"/>
                </a:lnTo>
                <a:lnTo>
                  <a:pt x="25" y="599"/>
                </a:lnTo>
                <a:lnTo>
                  <a:pt x="22" y="593"/>
                </a:lnTo>
                <a:lnTo>
                  <a:pt x="20" y="584"/>
                </a:lnTo>
                <a:lnTo>
                  <a:pt x="16" y="577"/>
                </a:lnTo>
                <a:lnTo>
                  <a:pt x="13" y="568"/>
                </a:lnTo>
                <a:lnTo>
                  <a:pt x="11" y="561"/>
                </a:lnTo>
                <a:lnTo>
                  <a:pt x="9" y="554"/>
                </a:lnTo>
                <a:lnTo>
                  <a:pt x="7" y="545"/>
                </a:lnTo>
                <a:lnTo>
                  <a:pt x="7" y="539"/>
                </a:lnTo>
                <a:lnTo>
                  <a:pt x="4" y="530"/>
                </a:lnTo>
                <a:lnTo>
                  <a:pt x="4" y="523"/>
                </a:lnTo>
                <a:lnTo>
                  <a:pt x="2" y="516"/>
                </a:lnTo>
                <a:lnTo>
                  <a:pt x="2" y="507"/>
                </a:lnTo>
                <a:lnTo>
                  <a:pt x="0" y="498"/>
                </a:lnTo>
                <a:lnTo>
                  <a:pt x="0" y="491"/>
                </a:lnTo>
                <a:lnTo>
                  <a:pt x="0" y="485"/>
                </a:lnTo>
                <a:lnTo>
                  <a:pt x="0" y="478"/>
                </a:lnTo>
                <a:lnTo>
                  <a:pt x="0" y="471"/>
                </a:lnTo>
                <a:lnTo>
                  <a:pt x="0" y="462"/>
                </a:lnTo>
                <a:lnTo>
                  <a:pt x="0" y="456"/>
                </a:lnTo>
                <a:lnTo>
                  <a:pt x="0" y="449"/>
                </a:lnTo>
                <a:lnTo>
                  <a:pt x="2" y="442"/>
                </a:lnTo>
                <a:lnTo>
                  <a:pt x="2" y="435"/>
                </a:lnTo>
                <a:lnTo>
                  <a:pt x="2" y="426"/>
                </a:lnTo>
                <a:lnTo>
                  <a:pt x="4" y="420"/>
                </a:lnTo>
                <a:lnTo>
                  <a:pt x="4" y="413"/>
                </a:lnTo>
                <a:lnTo>
                  <a:pt x="7" y="406"/>
                </a:lnTo>
                <a:lnTo>
                  <a:pt x="7" y="399"/>
                </a:lnTo>
                <a:lnTo>
                  <a:pt x="9" y="393"/>
                </a:lnTo>
                <a:lnTo>
                  <a:pt x="9" y="386"/>
                </a:lnTo>
                <a:lnTo>
                  <a:pt x="11" y="379"/>
                </a:lnTo>
                <a:lnTo>
                  <a:pt x="11" y="372"/>
                </a:lnTo>
                <a:lnTo>
                  <a:pt x="13" y="366"/>
                </a:lnTo>
                <a:lnTo>
                  <a:pt x="16" y="361"/>
                </a:lnTo>
                <a:lnTo>
                  <a:pt x="18" y="354"/>
                </a:lnTo>
                <a:lnTo>
                  <a:pt x="18" y="348"/>
                </a:lnTo>
                <a:lnTo>
                  <a:pt x="20" y="343"/>
                </a:lnTo>
                <a:lnTo>
                  <a:pt x="22" y="336"/>
                </a:lnTo>
                <a:lnTo>
                  <a:pt x="25" y="332"/>
                </a:lnTo>
                <a:lnTo>
                  <a:pt x="27" y="325"/>
                </a:lnTo>
                <a:lnTo>
                  <a:pt x="27" y="321"/>
                </a:lnTo>
                <a:lnTo>
                  <a:pt x="29" y="314"/>
                </a:lnTo>
                <a:lnTo>
                  <a:pt x="31" y="310"/>
                </a:lnTo>
                <a:lnTo>
                  <a:pt x="34" y="305"/>
                </a:lnTo>
                <a:lnTo>
                  <a:pt x="36" y="301"/>
                </a:lnTo>
                <a:lnTo>
                  <a:pt x="36" y="296"/>
                </a:lnTo>
                <a:lnTo>
                  <a:pt x="38" y="292"/>
                </a:lnTo>
                <a:lnTo>
                  <a:pt x="43" y="283"/>
                </a:lnTo>
                <a:lnTo>
                  <a:pt x="47" y="276"/>
                </a:lnTo>
                <a:lnTo>
                  <a:pt x="49" y="269"/>
                </a:lnTo>
                <a:lnTo>
                  <a:pt x="52" y="262"/>
                </a:lnTo>
                <a:lnTo>
                  <a:pt x="54" y="258"/>
                </a:lnTo>
                <a:lnTo>
                  <a:pt x="56" y="253"/>
                </a:lnTo>
                <a:lnTo>
                  <a:pt x="60" y="249"/>
                </a:lnTo>
                <a:lnTo>
                  <a:pt x="63" y="247"/>
                </a:lnTo>
                <a:lnTo>
                  <a:pt x="60" y="244"/>
                </a:lnTo>
                <a:lnTo>
                  <a:pt x="58" y="240"/>
                </a:lnTo>
                <a:lnTo>
                  <a:pt x="56" y="235"/>
                </a:lnTo>
                <a:lnTo>
                  <a:pt x="54" y="233"/>
                </a:lnTo>
                <a:lnTo>
                  <a:pt x="54" y="229"/>
                </a:lnTo>
                <a:lnTo>
                  <a:pt x="52" y="224"/>
                </a:lnTo>
                <a:lnTo>
                  <a:pt x="49" y="217"/>
                </a:lnTo>
                <a:lnTo>
                  <a:pt x="47" y="213"/>
                </a:lnTo>
                <a:lnTo>
                  <a:pt x="45" y="206"/>
                </a:lnTo>
                <a:lnTo>
                  <a:pt x="43" y="200"/>
                </a:lnTo>
                <a:lnTo>
                  <a:pt x="40" y="193"/>
                </a:lnTo>
                <a:lnTo>
                  <a:pt x="38" y="186"/>
                </a:lnTo>
                <a:lnTo>
                  <a:pt x="36" y="179"/>
                </a:lnTo>
                <a:lnTo>
                  <a:pt x="34" y="173"/>
                </a:lnTo>
                <a:lnTo>
                  <a:pt x="31" y="166"/>
                </a:lnTo>
                <a:lnTo>
                  <a:pt x="29" y="157"/>
                </a:lnTo>
                <a:lnTo>
                  <a:pt x="27" y="150"/>
                </a:lnTo>
                <a:lnTo>
                  <a:pt x="25" y="143"/>
                </a:lnTo>
                <a:lnTo>
                  <a:pt x="22" y="134"/>
                </a:lnTo>
                <a:lnTo>
                  <a:pt x="22" y="128"/>
                </a:lnTo>
                <a:lnTo>
                  <a:pt x="20" y="121"/>
                </a:lnTo>
                <a:lnTo>
                  <a:pt x="20" y="114"/>
                </a:lnTo>
                <a:lnTo>
                  <a:pt x="20" y="107"/>
                </a:lnTo>
                <a:lnTo>
                  <a:pt x="18" y="101"/>
                </a:lnTo>
                <a:lnTo>
                  <a:pt x="18" y="94"/>
                </a:lnTo>
                <a:lnTo>
                  <a:pt x="20" y="89"/>
                </a:lnTo>
                <a:lnTo>
                  <a:pt x="20" y="83"/>
                </a:lnTo>
                <a:lnTo>
                  <a:pt x="22" y="78"/>
                </a:lnTo>
                <a:lnTo>
                  <a:pt x="25" y="74"/>
                </a:lnTo>
                <a:lnTo>
                  <a:pt x="27" y="72"/>
                </a:lnTo>
                <a:lnTo>
                  <a:pt x="31" y="63"/>
                </a:lnTo>
                <a:lnTo>
                  <a:pt x="38" y="56"/>
                </a:lnTo>
                <a:lnTo>
                  <a:pt x="45" y="47"/>
                </a:lnTo>
                <a:lnTo>
                  <a:pt x="54" y="40"/>
                </a:lnTo>
                <a:lnTo>
                  <a:pt x="58" y="36"/>
                </a:lnTo>
                <a:lnTo>
                  <a:pt x="65" y="31"/>
                </a:lnTo>
                <a:lnTo>
                  <a:pt x="69" y="29"/>
                </a:lnTo>
                <a:lnTo>
                  <a:pt x="74" y="24"/>
                </a:lnTo>
                <a:lnTo>
                  <a:pt x="81" y="22"/>
                </a:lnTo>
                <a:lnTo>
                  <a:pt x="87" y="20"/>
                </a:lnTo>
                <a:lnTo>
                  <a:pt x="94" y="15"/>
                </a:lnTo>
                <a:lnTo>
                  <a:pt x="101" y="13"/>
                </a:lnTo>
                <a:lnTo>
                  <a:pt x="108" y="11"/>
                </a:lnTo>
                <a:lnTo>
                  <a:pt x="114" y="9"/>
                </a:lnTo>
                <a:lnTo>
                  <a:pt x="121" y="6"/>
                </a:lnTo>
                <a:lnTo>
                  <a:pt x="130" y="4"/>
                </a:lnTo>
                <a:lnTo>
                  <a:pt x="137" y="2"/>
                </a:lnTo>
                <a:lnTo>
                  <a:pt x="146" y="2"/>
                </a:lnTo>
                <a:lnTo>
                  <a:pt x="155" y="0"/>
                </a:lnTo>
                <a:lnTo>
                  <a:pt x="162" y="0"/>
                </a:lnTo>
                <a:lnTo>
                  <a:pt x="171" y="0"/>
                </a:lnTo>
                <a:lnTo>
                  <a:pt x="180" y="0"/>
                </a:lnTo>
                <a:lnTo>
                  <a:pt x="184" y="0"/>
                </a:lnTo>
                <a:lnTo>
                  <a:pt x="188" y="0"/>
                </a:lnTo>
                <a:lnTo>
                  <a:pt x="193" y="0"/>
                </a:lnTo>
                <a:lnTo>
                  <a:pt x="197" y="2"/>
                </a:lnTo>
                <a:lnTo>
                  <a:pt x="206" y="2"/>
                </a:lnTo>
                <a:lnTo>
                  <a:pt x="218" y="4"/>
                </a:lnTo>
                <a:lnTo>
                  <a:pt x="222" y="4"/>
                </a:lnTo>
                <a:lnTo>
                  <a:pt x="227" y="6"/>
                </a:lnTo>
                <a:lnTo>
                  <a:pt x="231" y="9"/>
                </a:lnTo>
                <a:lnTo>
                  <a:pt x="238" y="9"/>
                </a:lnTo>
                <a:lnTo>
                  <a:pt x="247" y="13"/>
                </a:lnTo>
                <a:lnTo>
                  <a:pt x="254" y="15"/>
                </a:lnTo>
                <a:lnTo>
                  <a:pt x="263" y="18"/>
                </a:lnTo>
                <a:lnTo>
                  <a:pt x="272" y="20"/>
                </a:lnTo>
                <a:lnTo>
                  <a:pt x="276" y="24"/>
                </a:lnTo>
                <a:lnTo>
                  <a:pt x="283" y="29"/>
                </a:lnTo>
                <a:lnTo>
                  <a:pt x="290" y="31"/>
                </a:lnTo>
                <a:lnTo>
                  <a:pt x="296" y="36"/>
                </a:lnTo>
                <a:lnTo>
                  <a:pt x="301" y="40"/>
                </a:lnTo>
                <a:lnTo>
                  <a:pt x="308" y="45"/>
                </a:lnTo>
                <a:lnTo>
                  <a:pt x="310" y="49"/>
                </a:lnTo>
                <a:lnTo>
                  <a:pt x="317" y="54"/>
                </a:lnTo>
                <a:lnTo>
                  <a:pt x="319" y="60"/>
                </a:lnTo>
                <a:lnTo>
                  <a:pt x="323" y="65"/>
                </a:lnTo>
                <a:lnTo>
                  <a:pt x="328" y="69"/>
                </a:lnTo>
                <a:lnTo>
                  <a:pt x="332" y="76"/>
                </a:lnTo>
                <a:lnTo>
                  <a:pt x="334" y="83"/>
                </a:lnTo>
                <a:lnTo>
                  <a:pt x="339" y="89"/>
                </a:lnTo>
                <a:lnTo>
                  <a:pt x="341" y="96"/>
                </a:lnTo>
                <a:lnTo>
                  <a:pt x="343" y="103"/>
                </a:lnTo>
                <a:lnTo>
                  <a:pt x="346" y="110"/>
                </a:lnTo>
                <a:lnTo>
                  <a:pt x="350" y="116"/>
                </a:lnTo>
                <a:lnTo>
                  <a:pt x="352" y="125"/>
                </a:lnTo>
                <a:lnTo>
                  <a:pt x="357" y="134"/>
                </a:lnTo>
                <a:lnTo>
                  <a:pt x="359" y="141"/>
                </a:lnTo>
                <a:lnTo>
                  <a:pt x="361" y="150"/>
                </a:lnTo>
                <a:lnTo>
                  <a:pt x="364" y="155"/>
                </a:lnTo>
                <a:lnTo>
                  <a:pt x="366" y="159"/>
                </a:lnTo>
                <a:lnTo>
                  <a:pt x="368" y="164"/>
                </a:lnTo>
                <a:lnTo>
                  <a:pt x="370" y="168"/>
                </a:lnTo>
                <a:lnTo>
                  <a:pt x="373" y="177"/>
                </a:lnTo>
                <a:lnTo>
                  <a:pt x="377" y="188"/>
                </a:lnTo>
                <a:lnTo>
                  <a:pt x="379" y="193"/>
                </a:lnTo>
                <a:lnTo>
                  <a:pt x="382" y="197"/>
                </a:lnTo>
                <a:lnTo>
                  <a:pt x="384" y="204"/>
                </a:lnTo>
                <a:lnTo>
                  <a:pt x="386" y="208"/>
                </a:lnTo>
                <a:lnTo>
                  <a:pt x="388" y="215"/>
                </a:lnTo>
                <a:lnTo>
                  <a:pt x="391" y="220"/>
                </a:lnTo>
                <a:lnTo>
                  <a:pt x="391" y="226"/>
                </a:lnTo>
                <a:lnTo>
                  <a:pt x="395" y="231"/>
                </a:lnTo>
                <a:lnTo>
                  <a:pt x="395" y="238"/>
                </a:lnTo>
                <a:lnTo>
                  <a:pt x="397" y="244"/>
                </a:lnTo>
                <a:lnTo>
                  <a:pt x="397" y="249"/>
                </a:lnTo>
                <a:lnTo>
                  <a:pt x="400" y="258"/>
                </a:lnTo>
                <a:lnTo>
                  <a:pt x="400" y="262"/>
                </a:lnTo>
                <a:lnTo>
                  <a:pt x="402" y="269"/>
                </a:lnTo>
                <a:lnTo>
                  <a:pt x="402" y="278"/>
                </a:lnTo>
                <a:lnTo>
                  <a:pt x="402" y="285"/>
                </a:lnTo>
                <a:lnTo>
                  <a:pt x="402" y="292"/>
                </a:lnTo>
                <a:lnTo>
                  <a:pt x="404" y="298"/>
                </a:lnTo>
                <a:lnTo>
                  <a:pt x="404" y="307"/>
                </a:lnTo>
                <a:lnTo>
                  <a:pt x="406" y="314"/>
                </a:lnTo>
                <a:lnTo>
                  <a:pt x="406" y="323"/>
                </a:lnTo>
                <a:lnTo>
                  <a:pt x="406" y="330"/>
                </a:lnTo>
                <a:lnTo>
                  <a:pt x="406" y="336"/>
                </a:lnTo>
                <a:lnTo>
                  <a:pt x="406" y="345"/>
                </a:lnTo>
                <a:lnTo>
                  <a:pt x="406" y="352"/>
                </a:lnTo>
                <a:lnTo>
                  <a:pt x="406" y="359"/>
                </a:lnTo>
                <a:lnTo>
                  <a:pt x="406" y="368"/>
                </a:lnTo>
                <a:lnTo>
                  <a:pt x="406" y="375"/>
                </a:lnTo>
                <a:lnTo>
                  <a:pt x="404" y="384"/>
                </a:lnTo>
                <a:lnTo>
                  <a:pt x="404" y="390"/>
                </a:lnTo>
                <a:lnTo>
                  <a:pt x="402" y="399"/>
                </a:lnTo>
                <a:lnTo>
                  <a:pt x="402" y="406"/>
                </a:lnTo>
                <a:lnTo>
                  <a:pt x="402" y="415"/>
                </a:lnTo>
                <a:lnTo>
                  <a:pt x="402" y="422"/>
                </a:lnTo>
                <a:lnTo>
                  <a:pt x="402" y="431"/>
                </a:lnTo>
                <a:lnTo>
                  <a:pt x="402" y="438"/>
                </a:lnTo>
                <a:lnTo>
                  <a:pt x="400" y="444"/>
                </a:lnTo>
                <a:lnTo>
                  <a:pt x="397" y="451"/>
                </a:lnTo>
                <a:lnTo>
                  <a:pt x="397" y="458"/>
                </a:lnTo>
                <a:lnTo>
                  <a:pt x="397" y="467"/>
                </a:lnTo>
                <a:lnTo>
                  <a:pt x="395" y="473"/>
                </a:lnTo>
                <a:lnTo>
                  <a:pt x="395" y="480"/>
                </a:lnTo>
                <a:lnTo>
                  <a:pt x="393" y="487"/>
                </a:lnTo>
                <a:lnTo>
                  <a:pt x="393" y="496"/>
                </a:lnTo>
                <a:lnTo>
                  <a:pt x="391" y="500"/>
                </a:lnTo>
                <a:lnTo>
                  <a:pt x="391" y="507"/>
                </a:lnTo>
                <a:lnTo>
                  <a:pt x="391" y="514"/>
                </a:lnTo>
                <a:lnTo>
                  <a:pt x="388" y="521"/>
                </a:lnTo>
                <a:lnTo>
                  <a:pt x="386" y="525"/>
                </a:lnTo>
                <a:lnTo>
                  <a:pt x="386" y="532"/>
                </a:lnTo>
                <a:lnTo>
                  <a:pt x="386" y="536"/>
                </a:lnTo>
                <a:lnTo>
                  <a:pt x="386" y="543"/>
                </a:lnTo>
                <a:lnTo>
                  <a:pt x="384" y="548"/>
                </a:lnTo>
                <a:lnTo>
                  <a:pt x="382" y="552"/>
                </a:lnTo>
                <a:lnTo>
                  <a:pt x="382" y="557"/>
                </a:lnTo>
                <a:lnTo>
                  <a:pt x="379" y="561"/>
                </a:lnTo>
                <a:lnTo>
                  <a:pt x="377" y="570"/>
                </a:lnTo>
                <a:lnTo>
                  <a:pt x="377" y="577"/>
                </a:lnTo>
                <a:lnTo>
                  <a:pt x="375" y="584"/>
                </a:lnTo>
                <a:lnTo>
                  <a:pt x="373" y="588"/>
                </a:lnTo>
                <a:lnTo>
                  <a:pt x="370" y="593"/>
                </a:lnTo>
                <a:lnTo>
                  <a:pt x="370" y="595"/>
                </a:lnTo>
                <a:lnTo>
                  <a:pt x="364" y="601"/>
                </a:lnTo>
                <a:lnTo>
                  <a:pt x="359" y="604"/>
                </a:lnTo>
                <a:lnTo>
                  <a:pt x="352" y="606"/>
                </a:lnTo>
                <a:lnTo>
                  <a:pt x="348" y="608"/>
                </a:lnTo>
                <a:lnTo>
                  <a:pt x="341" y="606"/>
                </a:lnTo>
                <a:lnTo>
                  <a:pt x="337" y="606"/>
                </a:lnTo>
                <a:lnTo>
                  <a:pt x="334" y="606"/>
                </a:lnTo>
                <a:lnTo>
                  <a:pt x="334" y="6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7" name="Freeform 34"/>
          <p:cNvSpPr/>
          <p:nvPr/>
        </p:nvSpPr>
        <p:spPr bwMode="auto">
          <a:xfrm>
            <a:off x="2365375" y="4189413"/>
            <a:ext cx="427038" cy="984250"/>
          </a:xfrm>
          <a:custGeom>
            <a:avLst/>
            <a:gdLst>
              <a:gd name="T0" fmla="*/ 137 w 269"/>
              <a:gd name="T1" fmla="*/ 115 h 620"/>
              <a:gd name="T2" fmla="*/ 155 w 269"/>
              <a:gd name="T3" fmla="*/ 126 h 620"/>
              <a:gd name="T4" fmla="*/ 175 w 269"/>
              <a:gd name="T5" fmla="*/ 148 h 620"/>
              <a:gd name="T6" fmla="*/ 189 w 269"/>
              <a:gd name="T7" fmla="*/ 168 h 620"/>
              <a:gd name="T8" fmla="*/ 200 w 269"/>
              <a:gd name="T9" fmla="*/ 191 h 620"/>
              <a:gd name="T10" fmla="*/ 211 w 269"/>
              <a:gd name="T11" fmla="*/ 216 h 620"/>
              <a:gd name="T12" fmla="*/ 220 w 269"/>
              <a:gd name="T13" fmla="*/ 245 h 620"/>
              <a:gd name="T14" fmla="*/ 227 w 269"/>
              <a:gd name="T15" fmla="*/ 276 h 620"/>
              <a:gd name="T16" fmla="*/ 229 w 269"/>
              <a:gd name="T17" fmla="*/ 310 h 620"/>
              <a:gd name="T18" fmla="*/ 229 w 269"/>
              <a:gd name="T19" fmla="*/ 344 h 620"/>
              <a:gd name="T20" fmla="*/ 224 w 269"/>
              <a:gd name="T21" fmla="*/ 368 h 620"/>
              <a:gd name="T22" fmla="*/ 222 w 269"/>
              <a:gd name="T23" fmla="*/ 386 h 620"/>
              <a:gd name="T24" fmla="*/ 218 w 269"/>
              <a:gd name="T25" fmla="*/ 409 h 620"/>
              <a:gd name="T26" fmla="*/ 211 w 269"/>
              <a:gd name="T27" fmla="*/ 429 h 620"/>
              <a:gd name="T28" fmla="*/ 204 w 269"/>
              <a:gd name="T29" fmla="*/ 451 h 620"/>
              <a:gd name="T30" fmla="*/ 195 w 269"/>
              <a:gd name="T31" fmla="*/ 472 h 620"/>
              <a:gd name="T32" fmla="*/ 184 w 269"/>
              <a:gd name="T33" fmla="*/ 503 h 620"/>
              <a:gd name="T34" fmla="*/ 171 w 269"/>
              <a:gd name="T35" fmla="*/ 530 h 620"/>
              <a:gd name="T36" fmla="*/ 157 w 269"/>
              <a:gd name="T37" fmla="*/ 550 h 620"/>
              <a:gd name="T38" fmla="*/ 137 w 269"/>
              <a:gd name="T39" fmla="*/ 566 h 620"/>
              <a:gd name="T40" fmla="*/ 110 w 269"/>
              <a:gd name="T41" fmla="*/ 570 h 620"/>
              <a:gd name="T42" fmla="*/ 83 w 269"/>
              <a:gd name="T43" fmla="*/ 573 h 620"/>
              <a:gd name="T44" fmla="*/ 54 w 269"/>
              <a:gd name="T45" fmla="*/ 579 h 620"/>
              <a:gd name="T46" fmla="*/ 29 w 269"/>
              <a:gd name="T47" fmla="*/ 586 h 620"/>
              <a:gd name="T48" fmla="*/ 4 w 269"/>
              <a:gd name="T49" fmla="*/ 620 h 620"/>
              <a:gd name="T50" fmla="*/ 22 w 269"/>
              <a:gd name="T51" fmla="*/ 620 h 620"/>
              <a:gd name="T52" fmla="*/ 45 w 269"/>
              <a:gd name="T53" fmla="*/ 620 h 620"/>
              <a:gd name="T54" fmla="*/ 67 w 269"/>
              <a:gd name="T55" fmla="*/ 620 h 620"/>
              <a:gd name="T56" fmla="*/ 92 w 269"/>
              <a:gd name="T57" fmla="*/ 620 h 620"/>
              <a:gd name="T58" fmla="*/ 117 w 269"/>
              <a:gd name="T59" fmla="*/ 618 h 620"/>
              <a:gd name="T60" fmla="*/ 139 w 269"/>
              <a:gd name="T61" fmla="*/ 613 h 620"/>
              <a:gd name="T62" fmla="*/ 166 w 269"/>
              <a:gd name="T63" fmla="*/ 600 h 620"/>
              <a:gd name="T64" fmla="*/ 189 w 269"/>
              <a:gd name="T65" fmla="*/ 575 h 620"/>
              <a:gd name="T66" fmla="*/ 202 w 269"/>
              <a:gd name="T67" fmla="*/ 552 h 620"/>
              <a:gd name="T68" fmla="*/ 216 w 269"/>
              <a:gd name="T69" fmla="*/ 528 h 620"/>
              <a:gd name="T70" fmla="*/ 227 w 269"/>
              <a:gd name="T71" fmla="*/ 496 h 620"/>
              <a:gd name="T72" fmla="*/ 236 w 269"/>
              <a:gd name="T73" fmla="*/ 463 h 620"/>
              <a:gd name="T74" fmla="*/ 247 w 269"/>
              <a:gd name="T75" fmla="*/ 429 h 620"/>
              <a:gd name="T76" fmla="*/ 254 w 269"/>
              <a:gd name="T77" fmla="*/ 400 h 620"/>
              <a:gd name="T78" fmla="*/ 260 w 269"/>
              <a:gd name="T79" fmla="*/ 375 h 620"/>
              <a:gd name="T80" fmla="*/ 265 w 269"/>
              <a:gd name="T81" fmla="*/ 346 h 620"/>
              <a:gd name="T82" fmla="*/ 269 w 269"/>
              <a:gd name="T83" fmla="*/ 319 h 620"/>
              <a:gd name="T84" fmla="*/ 269 w 269"/>
              <a:gd name="T85" fmla="*/ 294 h 620"/>
              <a:gd name="T86" fmla="*/ 267 w 269"/>
              <a:gd name="T87" fmla="*/ 267 h 620"/>
              <a:gd name="T88" fmla="*/ 263 w 269"/>
              <a:gd name="T89" fmla="*/ 240 h 620"/>
              <a:gd name="T90" fmla="*/ 256 w 269"/>
              <a:gd name="T91" fmla="*/ 213 h 620"/>
              <a:gd name="T92" fmla="*/ 247 w 269"/>
              <a:gd name="T93" fmla="*/ 182 h 620"/>
              <a:gd name="T94" fmla="*/ 229 w 269"/>
              <a:gd name="T95" fmla="*/ 144 h 620"/>
              <a:gd name="T96" fmla="*/ 209 w 269"/>
              <a:gd name="T97" fmla="*/ 112 h 620"/>
              <a:gd name="T98" fmla="*/ 180 w 269"/>
              <a:gd name="T99" fmla="*/ 81 h 620"/>
              <a:gd name="T100" fmla="*/ 155 w 269"/>
              <a:gd name="T101" fmla="*/ 54 h 620"/>
              <a:gd name="T102" fmla="*/ 128 w 269"/>
              <a:gd name="T103" fmla="*/ 31 h 620"/>
              <a:gd name="T104" fmla="*/ 105 w 269"/>
              <a:gd name="T105" fmla="*/ 13 h 620"/>
              <a:gd name="T106" fmla="*/ 85 w 269"/>
              <a:gd name="T107" fmla="*/ 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9" h="620">
                <a:moveTo>
                  <a:pt x="128" y="112"/>
                </a:moveTo>
                <a:lnTo>
                  <a:pt x="128" y="112"/>
                </a:lnTo>
                <a:lnTo>
                  <a:pt x="132" y="115"/>
                </a:lnTo>
                <a:lnTo>
                  <a:pt x="137" y="115"/>
                </a:lnTo>
                <a:lnTo>
                  <a:pt x="139" y="117"/>
                </a:lnTo>
                <a:lnTo>
                  <a:pt x="144" y="119"/>
                </a:lnTo>
                <a:lnTo>
                  <a:pt x="150" y="123"/>
                </a:lnTo>
                <a:lnTo>
                  <a:pt x="155" y="126"/>
                </a:lnTo>
                <a:lnTo>
                  <a:pt x="159" y="132"/>
                </a:lnTo>
                <a:lnTo>
                  <a:pt x="166" y="137"/>
                </a:lnTo>
                <a:lnTo>
                  <a:pt x="173" y="144"/>
                </a:lnTo>
                <a:lnTo>
                  <a:pt x="175" y="148"/>
                </a:lnTo>
                <a:lnTo>
                  <a:pt x="177" y="153"/>
                </a:lnTo>
                <a:lnTo>
                  <a:pt x="182" y="157"/>
                </a:lnTo>
                <a:lnTo>
                  <a:pt x="184" y="162"/>
                </a:lnTo>
                <a:lnTo>
                  <a:pt x="189" y="168"/>
                </a:lnTo>
                <a:lnTo>
                  <a:pt x="191" y="173"/>
                </a:lnTo>
                <a:lnTo>
                  <a:pt x="195" y="177"/>
                </a:lnTo>
                <a:lnTo>
                  <a:pt x="198" y="184"/>
                </a:lnTo>
                <a:lnTo>
                  <a:pt x="200" y="191"/>
                </a:lnTo>
                <a:lnTo>
                  <a:pt x="204" y="198"/>
                </a:lnTo>
                <a:lnTo>
                  <a:pt x="207" y="202"/>
                </a:lnTo>
                <a:lnTo>
                  <a:pt x="209" y="209"/>
                </a:lnTo>
                <a:lnTo>
                  <a:pt x="211" y="216"/>
                </a:lnTo>
                <a:lnTo>
                  <a:pt x="213" y="222"/>
                </a:lnTo>
                <a:lnTo>
                  <a:pt x="216" y="229"/>
                </a:lnTo>
                <a:lnTo>
                  <a:pt x="220" y="238"/>
                </a:lnTo>
                <a:lnTo>
                  <a:pt x="220" y="245"/>
                </a:lnTo>
                <a:lnTo>
                  <a:pt x="222" y="251"/>
                </a:lnTo>
                <a:lnTo>
                  <a:pt x="224" y="260"/>
                </a:lnTo>
                <a:lnTo>
                  <a:pt x="224" y="267"/>
                </a:lnTo>
                <a:lnTo>
                  <a:pt x="227" y="276"/>
                </a:lnTo>
                <a:lnTo>
                  <a:pt x="227" y="283"/>
                </a:lnTo>
                <a:lnTo>
                  <a:pt x="229" y="292"/>
                </a:lnTo>
                <a:lnTo>
                  <a:pt x="229" y="301"/>
                </a:lnTo>
                <a:lnTo>
                  <a:pt x="229" y="310"/>
                </a:lnTo>
                <a:lnTo>
                  <a:pt x="229" y="317"/>
                </a:lnTo>
                <a:lnTo>
                  <a:pt x="229" y="326"/>
                </a:lnTo>
                <a:lnTo>
                  <a:pt x="229" y="335"/>
                </a:lnTo>
                <a:lnTo>
                  <a:pt x="229" y="344"/>
                </a:lnTo>
                <a:lnTo>
                  <a:pt x="227" y="353"/>
                </a:lnTo>
                <a:lnTo>
                  <a:pt x="227" y="357"/>
                </a:lnTo>
                <a:lnTo>
                  <a:pt x="227" y="362"/>
                </a:lnTo>
                <a:lnTo>
                  <a:pt x="224" y="368"/>
                </a:lnTo>
                <a:lnTo>
                  <a:pt x="224" y="373"/>
                </a:lnTo>
                <a:lnTo>
                  <a:pt x="224" y="377"/>
                </a:lnTo>
                <a:lnTo>
                  <a:pt x="222" y="382"/>
                </a:lnTo>
                <a:lnTo>
                  <a:pt x="222" y="386"/>
                </a:lnTo>
                <a:lnTo>
                  <a:pt x="220" y="393"/>
                </a:lnTo>
                <a:lnTo>
                  <a:pt x="220" y="397"/>
                </a:lnTo>
                <a:lnTo>
                  <a:pt x="218" y="402"/>
                </a:lnTo>
                <a:lnTo>
                  <a:pt x="218" y="409"/>
                </a:lnTo>
                <a:lnTo>
                  <a:pt x="216" y="413"/>
                </a:lnTo>
                <a:lnTo>
                  <a:pt x="216" y="418"/>
                </a:lnTo>
                <a:lnTo>
                  <a:pt x="213" y="424"/>
                </a:lnTo>
                <a:lnTo>
                  <a:pt x="211" y="429"/>
                </a:lnTo>
                <a:lnTo>
                  <a:pt x="211" y="433"/>
                </a:lnTo>
                <a:lnTo>
                  <a:pt x="209" y="440"/>
                </a:lnTo>
                <a:lnTo>
                  <a:pt x="207" y="447"/>
                </a:lnTo>
                <a:lnTo>
                  <a:pt x="204" y="451"/>
                </a:lnTo>
                <a:lnTo>
                  <a:pt x="204" y="458"/>
                </a:lnTo>
                <a:lnTo>
                  <a:pt x="200" y="463"/>
                </a:lnTo>
                <a:lnTo>
                  <a:pt x="198" y="467"/>
                </a:lnTo>
                <a:lnTo>
                  <a:pt x="195" y="472"/>
                </a:lnTo>
                <a:lnTo>
                  <a:pt x="195" y="478"/>
                </a:lnTo>
                <a:lnTo>
                  <a:pt x="191" y="487"/>
                </a:lnTo>
                <a:lnTo>
                  <a:pt x="186" y="496"/>
                </a:lnTo>
                <a:lnTo>
                  <a:pt x="184" y="503"/>
                </a:lnTo>
                <a:lnTo>
                  <a:pt x="180" y="510"/>
                </a:lnTo>
                <a:lnTo>
                  <a:pt x="177" y="516"/>
                </a:lnTo>
                <a:lnTo>
                  <a:pt x="173" y="523"/>
                </a:lnTo>
                <a:lnTo>
                  <a:pt x="171" y="530"/>
                </a:lnTo>
                <a:lnTo>
                  <a:pt x="166" y="534"/>
                </a:lnTo>
                <a:lnTo>
                  <a:pt x="164" y="539"/>
                </a:lnTo>
                <a:lnTo>
                  <a:pt x="162" y="543"/>
                </a:lnTo>
                <a:lnTo>
                  <a:pt x="157" y="550"/>
                </a:lnTo>
                <a:lnTo>
                  <a:pt x="153" y="557"/>
                </a:lnTo>
                <a:lnTo>
                  <a:pt x="146" y="561"/>
                </a:lnTo>
                <a:lnTo>
                  <a:pt x="141" y="564"/>
                </a:lnTo>
                <a:lnTo>
                  <a:pt x="137" y="566"/>
                </a:lnTo>
                <a:lnTo>
                  <a:pt x="132" y="568"/>
                </a:lnTo>
                <a:lnTo>
                  <a:pt x="123" y="568"/>
                </a:lnTo>
                <a:lnTo>
                  <a:pt x="117" y="570"/>
                </a:lnTo>
                <a:lnTo>
                  <a:pt x="110" y="570"/>
                </a:lnTo>
                <a:lnTo>
                  <a:pt x="105" y="570"/>
                </a:lnTo>
                <a:lnTo>
                  <a:pt x="99" y="570"/>
                </a:lnTo>
                <a:lnTo>
                  <a:pt x="92" y="573"/>
                </a:lnTo>
                <a:lnTo>
                  <a:pt x="83" y="573"/>
                </a:lnTo>
                <a:lnTo>
                  <a:pt x="76" y="575"/>
                </a:lnTo>
                <a:lnTo>
                  <a:pt x="70" y="577"/>
                </a:lnTo>
                <a:lnTo>
                  <a:pt x="63" y="579"/>
                </a:lnTo>
                <a:lnTo>
                  <a:pt x="54" y="579"/>
                </a:lnTo>
                <a:lnTo>
                  <a:pt x="49" y="582"/>
                </a:lnTo>
                <a:lnTo>
                  <a:pt x="43" y="582"/>
                </a:lnTo>
                <a:lnTo>
                  <a:pt x="36" y="584"/>
                </a:lnTo>
                <a:lnTo>
                  <a:pt x="29" y="586"/>
                </a:lnTo>
                <a:lnTo>
                  <a:pt x="27" y="586"/>
                </a:lnTo>
                <a:lnTo>
                  <a:pt x="0" y="620"/>
                </a:lnTo>
                <a:lnTo>
                  <a:pt x="0" y="620"/>
                </a:lnTo>
                <a:lnTo>
                  <a:pt x="4" y="620"/>
                </a:lnTo>
                <a:lnTo>
                  <a:pt x="9" y="620"/>
                </a:lnTo>
                <a:lnTo>
                  <a:pt x="16" y="620"/>
                </a:lnTo>
                <a:lnTo>
                  <a:pt x="18" y="620"/>
                </a:lnTo>
                <a:lnTo>
                  <a:pt x="22" y="620"/>
                </a:lnTo>
                <a:lnTo>
                  <a:pt x="29" y="620"/>
                </a:lnTo>
                <a:lnTo>
                  <a:pt x="34" y="620"/>
                </a:lnTo>
                <a:lnTo>
                  <a:pt x="38" y="620"/>
                </a:lnTo>
                <a:lnTo>
                  <a:pt x="45" y="620"/>
                </a:lnTo>
                <a:lnTo>
                  <a:pt x="49" y="620"/>
                </a:lnTo>
                <a:lnTo>
                  <a:pt x="56" y="620"/>
                </a:lnTo>
                <a:lnTo>
                  <a:pt x="61" y="620"/>
                </a:lnTo>
                <a:lnTo>
                  <a:pt x="67" y="620"/>
                </a:lnTo>
                <a:lnTo>
                  <a:pt x="74" y="620"/>
                </a:lnTo>
                <a:lnTo>
                  <a:pt x="81" y="620"/>
                </a:lnTo>
                <a:lnTo>
                  <a:pt x="85" y="620"/>
                </a:lnTo>
                <a:lnTo>
                  <a:pt x="92" y="620"/>
                </a:lnTo>
                <a:lnTo>
                  <a:pt x="99" y="620"/>
                </a:lnTo>
                <a:lnTo>
                  <a:pt x="105" y="620"/>
                </a:lnTo>
                <a:lnTo>
                  <a:pt x="110" y="618"/>
                </a:lnTo>
                <a:lnTo>
                  <a:pt x="117" y="618"/>
                </a:lnTo>
                <a:lnTo>
                  <a:pt x="121" y="615"/>
                </a:lnTo>
                <a:lnTo>
                  <a:pt x="128" y="615"/>
                </a:lnTo>
                <a:lnTo>
                  <a:pt x="132" y="613"/>
                </a:lnTo>
                <a:lnTo>
                  <a:pt x="139" y="613"/>
                </a:lnTo>
                <a:lnTo>
                  <a:pt x="144" y="611"/>
                </a:lnTo>
                <a:lnTo>
                  <a:pt x="148" y="611"/>
                </a:lnTo>
                <a:lnTo>
                  <a:pt x="157" y="604"/>
                </a:lnTo>
                <a:lnTo>
                  <a:pt x="166" y="600"/>
                </a:lnTo>
                <a:lnTo>
                  <a:pt x="173" y="591"/>
                </a:lnTo>
                <a:lnTo>
                  <a:pt x="182" y="584"/>
                </a:lnTo>
                <a:lnTo>
                  <a:pt x="184" y="579"/>
                </a:lnTo>
                <a:lnTo>
                  <a:pt x="189" y="575"/>
                </a:lnTo>
                <a:lnTo>
                  <a:pt x="193" y="568"/>
                </a:lnTo>
                <a:lnTo>
                  <a:pt x="195" y="564"/>
                </a:lnTo>
                <a:lnTo>
                  <a:pt x="200" y="557"/>
                </a:lnTo>
                <a:lnTo>
                  <a:pt x="202" y="552"/>
                </a:lnTo>
                <a:lnTo>
                  <a:pt x="207" y="546"/>
                </a:lnTo>
                <a:lnTo>
                  <a:pt x="209" y="541"/>
                </a:lnTo>
                <a:lnTo>
                  <a:pt x="213" y="534"/>
                </a:lnTo>
                <a:lnTo>
                  <a:pt x="216" y="528"/>
                </a:lnTo>
                <a:lnTo>
                  <a:pt x="218" y="519"/>
                </a:lnTo>
                <a:lnTo>
                  <a:pt x="220" y="512"/>
                </a:lnTo>
                <a:lnTo>
                  <a:pt x="224" y="503"/>
                </a:lnTo>
                <a:lnTo>
                  <a:pt x="227" y="496"/>
                </a:lnTo>
                <a:lnTo>
                  <a:pt x="229" y="487"/>
                </a:lnTo>
                <a:lnTo>
                  <a:pt x="233" y="481"/>
                </a:lnTo>
                <a:lnTo>
                  <a:pt x="233" y="472"/>
                </a:lnTo>
                <a:lnTo>
                  <a:pt x="236" y="463"/>
                </a:lnTo>
                <a:lnTo>
                  <a:pt x="240" y="454"/>
                </a:lnTo>
                <a:lnTo>
                  <a:pt x="242" y="447"/>
                </a:lnTo>
                <a:lnTo>
                  <a:pt x="245" y="438"/>
                </a:lnTo>
                <a:lnTo>
                  <a:pt x="247" y="429"/>
                </a:lnTo>
                <a:lnTo>
                  <a:pt x="249" y="420"/>
                </a:lnTo>
                <a:lnTo>
                  <a:pt x="254" y="411"/>
                </a:lnTo>
                <a:lnTo>
                  <a:pt x="254" y="406"/>
                </a:lnTo>
                <a:lnTo>
                  <a:pt x="254" y="400"/>
                </a:lnTo>
                <a:lnTo>
                  <a:pt x="254" y="395"/>
                </a:lnTo>
                <a:lnTo>
                  <a:pt x="256" y="391"/>
                </a:lnTo>
                <a:lnTo>
                  <a:pt x="256" y="382"/>
                </a:lnTo>
                <a:lnTo>
                  <a:pt x="260" y="375"/>
                </a:lnTo>
                <a:lnTo>
                  <a:pt x="260" y="366"/>
                </a:lnTo>
                <a:lnTo>
                  <a:pt x="263" y="359"/>
                </a:lnTo>
                <a:lnTo>
                  <a:pt x="263" y="350"/>
                </a:lnTo>
                <a:lnTo>
                  <a:pt x="265" y="346"/>
                </a:lnTo>
                <a:lnTo>
                  <a:pt x="265" y="337"/>
                </a:lnTo>
                <a:lnTo>
                  <a:pt x="267" y="330"/>
                </a:lnTo>
                <a:lnTo>
                  <a:pt x="267" y="323"/>
                </a:lnTo>
                <a:lnTo>
                  <a:pt x="269" y="319"/>
                </a:lnTo>
                <a:lnTo>
                  <a:pt x="269" y="310"/>
                </a:lnTo>
                <a:lnTo>
                  <a:pt x="269" y="305"/>
                </a:lnTo>
                <a:lnTo>
                  <a:pt x="269" y="299"/>
                </a:lnTo>
                <a:lnTo>
                  <a:pt x="269" y="294"/>
                </a:lnTo>
                <a:lnTo>
                  <a:pt x="269" y="285"/>
                </a:lnTo>
                <a:lnTo>
                  <a:pt x="269" y="281"/>
                </a:lnTo>
                <a:lnTo>
                  <a:pt x="267" y="274"/>
                </a:lnTo>
                <a:lnTo>
                  <a:pt x="267" y="267"/>
                </a:lnTo>
                <a:lnTo>
                  <a:pt x="265" y="260"/>
                </a:lnTo>
                <a:lnTo>
                  <a:pt x="265" y="254"/>
                </a:lnTo>
                <a:lnTo>
                  <a:pt x="265" y="247"/>
                </a:lnTo>
                <a:lnTo>
                  <a:pt x="263" y="240"/>
                </a:lnTo>
                <a:lnTo>
                  <a:pt x="260" y="234"/>
                </a:lnTo>
                <a:lnTo>
                  <a:pt x="260" y="227"/>
                </a:lnTo>
                <a:lnTo>
                  <a:pt x="258" y="220"/>
                </a:lnTo>
                <a:lnTo>
                  <a:pt x="256" y="213"/>
                </a:lnTo>
                <a:lnTo>
                  <a:pt x="254" y="204"/>
                </a:lnTo>
                <a:lnTo>
                  <a:pt x="251" y="198"/>
                </a:lnTo>
                <a:lnTo>
                  <a:pt x="249" y="189"/>
                </a:lnTo>
                <a:lnTo>
                  <a:pt x="247" y="182"/>
                </a:lnTo>
                <a:lnTo>
                  <a:pt x="242" y="171"/>
                </a:lnTo>
                <a:lnTo>
                  <a:pt x="240" y="162"/>
                </a:lnTo>
                <a:lnTo>
                  <a:pt x="233" y="153"/>
                </a:lnTo>
                <a:lnTo>
                  <a:pt x="229" y="144"/>
                </a:lnTo>
                <a:lnTo>
                  <a:pt x="224" y="137"/>
                </a:lnTo>
                <a:lnTo>
                  <a:pt x="220" y="128"/>
                </a:lnTo>
                <a:lnTo>
                  <a:pt x="213" y="121"/>
                </a:lnTo>
                <a:lnTo>
                  <a:pt x="209" y="112"/>
                </a:lnTo>
                <a:lnTo>
                  <a:pt x="200" y="103"/>
                </a:lnTo>
                <a:lnTo>
                  <a:pt x="193" y="97"/>
                </a:lnTo>
                <a:lnTo>
                  <a:pt x="186" y="90"/>
                </a:lnTo>
                <a:lnTo>
                  <a:pt x="180" y="81"/>
                </a:lnTo>
                <a:lnTo>
                  <a:pt x="173" y="74"/>
                </a:lnTo>
                <a:lnTo>
                  <a:pt x="168" y="67"/>
                </a:lnTo>
                <a:lnTo>
                  <a:pt x="159" y="61"/>
                </a:lnTo>
                <a:lnTo>
                  <a:pt x="155" y="54"/>
                </a:lnTo>
                <a:lnTo>
                  <a:pt x="146" y="47"/>
                </a:lnTo>
                <a:lnTo>
                  <a:pt x="139" y="40"/>
                </a:lnTo>
                <a:lnTo>
                  <a:pt x="132" y="36"/>
                </a:lnTo>
                <a:lnTo>
                  <a:pt x="128" y="31"/>
                </a:lnTo>
                <a:lnTo>
                  <a:pt x="121" y="27"/>
                </a:lnTo>
                <a:lnTo>
                  <a:pt x="117" y="20"/>
                </a:lnTo>
                <a:lnTo>
                  <a:pt x="110" y="16"/>
                </a:lnTo>
                <a:lnTo>
                  <a:pt x="105" y="13"/>
                </a:lnTo>
                <a:lnTo>
                  <a:pt x="96" y="9"/>
                </a:lnTo>
                <a:lnTo>
                  <a:pt x="92" y="4"/>
                </a:lnTo>
                <a:lnTo>
                  <a:pt x="87" y="0"/>
                </a:lnTo>
                <a:lnTo>
                  <a:pt x="85" y="0"/>
                </a:lnTo>
                <a:lnTo>
                  <a:pt x="128" y="112"/>
                </a:lnTo>
                <a:lnTo>
                  <a:pt x="128" y="1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8" name="Freeform 35"/>
          <p:cNvSpPr/>
          <p:nvPr/>
        </p:nvSpPr>
        <p:spPr bwMode="auto">
          <a:xfrm>
            <a:off x="2568575" y="4659313"/>
            <a:ext cx="252413" cy="549275"/>
          </a:xfrm>
          <a:custGeom>
            <a:avLst/>
            <a:gdLst>
              <a:gd name="T0" fmla="*/ 27 w 159"/>
              <a:gd name="T1" fmla="*/ 301 h 346"/>
              <a:gd name="T2" fmla="*/ 36 w 159"/>
              <a:gd name="T3" fmla="*/ 306 h 346"/>
              <a:gd name="T4" fmla="*/ 45 w 159"/>
              <a:gd name="T5" fmla="*/ 313 h 346"/>
              <a:gd name="T6" fmla="*/ 58 w 159"/>
              <a:gd name="T7" fmla="*/ 315 h 346"/>
              <a:gd name="T8" fmla="*/ 72 w 159"/>
              <a:gd name="T9" fmla="*/ 315 h 346"/>
              <a:gd name="T10" fmla="*/ 88 w 159"/>
              <a:gd name="T11" fmla="*/ 310 h 346"/>
              <a:gd name="T12" fmla="*/ 103 w 159"/>
              <a:gd name="T13" fmla="*/ 299 h 346"/>
              <a:gd name="T14" fmla="*/ 112 w 159"/>
              <a:gd name="T15" fmla="*/ 283 h 346"/>
              <a:gd name="T16" fmla="*/ 119 w 159"/>
              <a:gd name="T17" fmla="*/ 272 h 346"/>
              <a:gd name="T18" fmla="*/ 121 w 159"/>
              <a:gd name="T19" fmla="*/ 259 h 346"/>
              <a:gd name="T20" fmla="*/ 126 w 159"/>
              <a:gd name="T21" fmla="*/ 243 h 346"/>
              <a:gd name="T22" fmla="*/ 126 w 159"/>
              <a:gd name="T23" fmla="*/ 227 h 346"/>
              <a:gd name="T24" fmla="*/ 126 w 159"/>
              <a:gd name="T25" fmla="*/ 212 h 346"/>
              <a:gd name="T26" fmla="*/ 126 w 159"/>
              <a:gd name="T27" fmla="*/ 196 h 346"/>
              <a:gd name="T28" fmla="*/ 126 w 159"/>
              <a:gd name="T29" fmla="*/ 180 h 346"/>
              <a:gd name="T30" fmla="*/ 126 w 159"/>
              <a:gd name="T31" fmla="*/ 162 h 346"/>
              <a:gd name="T32" fmla="*/ 123 w 159"/>
              <a:gd name="T33" fmla="*/ 146 h 346"/>
              <a:gd name="T34" fmla="*/ 121 w 159"/>
              <a:gd name="T35" fmla="*/ 133 h 346"/>
              <a:gd name="T36" fmla="*/ 119 w 159"/>
              <a:gd name="T37" fmla="*/ 122 h 346"/>
              <a:gd name="T38" fmla="*/ 117 w 159"/>
              <a:gd name="T39" fmla="*/ 110 h 346"/>
              <a:gd name="T40" fmla="*/ 117 w 159"/>
              <a:gd name="T41" fmla="*/ 101 h 346"/>
              <a:gd name="T42" fmla="*/ 114 w 159"/>
              <a:gd name="T43" fmla="*/ 95 h 346"/>
              <a:gd name="T44" fmla="*/ 132 w 159"/>
              <a:gd name="T45" fmla="*/ 0 h 346"/>
              <a:gd name="T46" fmla="*/ 132 w 159"/>
              <a:gd name="T47" fmla="*/ 7 h 346"/>
              <a:gd name="T48" fmla="*/ 135 w 159"/>
              <a:gd name="T49" fmla="*/ 18 h 346"/>
              <a:gd name="T50" fmla="*/ 139 w 159"/>
              <a:gd name="T51" fmla="*/ 32 h 346"/>
              <a:gd name="T52" fmla="*/ 141 w 159"/>
              <a:gd name="T53" fmla="*/ 48 h 346"/>
              <a:gd name="T54" fmla="*/ 144 w 159"/>
              <a:gd name="T55" fmla="*/ 54 h 346"/>
              <a:gd name="T56" fmla="*/ 146 w 159"/>
              <a:gd name="T57" fmla="*/ 66 h 346"/>
              <a:gd name="T58" fmla="*/ 148 w 159"/>
              <a:gd name="T59" fmla="*/ 75 h 346"/>
              <a:gd name="T60" fmla="*/ 148 w 159"/>
              <a:gd name="T61" fmla="*/ 86 h 346"/>
              <a:gd name="T62" fmla="*/ 150 w 159"/>
              <a:gd name="T63" fmla="*/ 97 h 346"/>
              <a:gd name="T64" fmla="*/ 153 w 159"/>
              <a:gd name="T65" fmla="*/ 108 h 346"/>
              <a:gd name="T66" fmla="*/ 155 w 159"/>
              <a:gd name="T67" fmla="*/ 117 h 346"/>
              <a:gd name="T68" fmla="*/ 155 w 159"/>
              <a:gd name="T69" fmla="*/ 131 h 346"/>
              <a:gd name="T70" fmla="*/ 155 w 159"/>
              <a:gd name="T71" fmla="*/ 140 h 346"/>
              <a:gd name="T72" fmla="*/ 157 w 159"/>
              <a:gd name="T73" fmla="*/ 153 h 346"/>
              <a:gd name="T74" fmla="*/ 159 w 159"/>
              <a:gd name="T75" fmla="*/ 164 h 346"/>
              <a:gd name="T76" fmla="*/ 159 w 159"/>
              <a:gd name="T77" fmla="*/ 176 h 346"/>
              <a:gd name="T78" fmla="*/ 159 w 159"/>
              <a:gd name="T79" fmla="*/ 187 h 346"/>
              <a:gd name="T80" fmla="*/ 159 w 159"/>
              <a:gd name="T81" fmla="*/ 198 h 346"/>
              <a:gd name="T82" fmla="*/ 159 w 159"/>
              <a:gd name="T83" fmla="*/ 209 h 346"/>
              <a:gd name="T84" fmla="*/ 159 w 159"/>
              <a:gd name="T85" fmla="*/ 218 h 346"/>
              <a:gd name="T86" fmla="*/ 157 w 159"/>
              <a:gd name="T87" fmla="*/ 229 h 346"/>
              <a:gd name="T88" fmla="*/ 155 w 159"/>
              <a:gd name="T89" fmla="*/ 241 h 346"/>
              <a:gd name="T90" fmla="*/ 153 w 159"/>
              <a:gd name="T91" fmla="*/ 259 h 346"/>
              <a:gd name="T92" fmla="*/ 148 w 159"/>
              <a:gd name="T93" fmla="*/ 277 h 346"/>
              <a:gd name="T94" fmla="*/ 139 w 159"/>
              <a:gd name="T95" fmla="*/ 290 h 346"/>
              <a:gd name="T96" fmla="*/ 132 w 159"/>
              <a:gd name="T97" fmla="*/ 304 h 346"/>
              <a:gd name="T98" fmla="*/ 123 w 159"/>
              <a:gd name="T99" fmla="*/ 313 h 346"/>
              <a:gd name="T100" fmla="*/ 117 w 159"/>
              <a:gd name="T101" fmla="*/ 324 h 346"/>
              <a:gd name="T102" fmla="*/ 96 w 159"/>
              <a:gd name="T103" fmla="*/ 337 h 346"/>
              <a:gd name="T104" fmla="*/ 81 w 159"/>
              <a:gd name="T105" fmla="*/ 346 h 346"/>
              <a:gd name="T106" fmla="*/ 70 w 159"/>
              <a:gd name="T107" fmla="*/ 346 h 346"/>
              <a:gd name="T108" fmla="*/ 61 w 159"/>
              <a:gd name="T109" fmla="*/ 346 h 346"/>
              <a:gd name="T110" fmla="*/ 49 w 159"/>
              <a:gd name="T111" fmla="*/ 344 h 346"/>
              <a:gd name="T112" fmla="*/ 40 w 159"/>
              <a:gd name="T113" fmla="*/ 342 h 346"/>
              <a:gd name="T114" fmla="*/ 29 w 159"/>
              <a:gd name="T115" fmla="*/ 335 h 346"/>
              <a:gd name="T116" fmla="*/ 18 w 159"/>
              <a:gd name="T117" fmla="*/ 331 h 346"/>
              <a:gd name="T118" fmla="*/ 9 w 159"/>
              <a:gd name="T119" fmla="*/ 322 h 346"/>
              <a:gd name="T120" fmla="*/ 0 w 159"/>
              <a:gd name="T121" fmla="*/ 313 h 346"/>
              <a:gd name="T122" fmla="*/ 25 w 159"/>
              <a:gd name="T123" fmla="*/ 299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9" h="346">
                <a:moveTo>
                  <a:pt x="25" y="299"/>
                </a:moveTo>
                <a:lnTo>
                  <a:pt x="27" y="301"/>
                </a:lnTo>
                <a:lnTo>
                  <a:pt x="31" y="306"/>
                </a:lnTo>
                <a:lnTo>
                  <a:pt x="36" y="306"/>
                </a:lnTo>
                <a:lnTo>
                  <a:pt x="40" y="310"/>
                </a:lnTo>
                <a:lnTo>
                  <a:pt x="45" y="313"/>
                </a:lnTo>
                <a:lnTo>
                  <a:pt x="52" y="315"/>
                </a:lnTo>
                <a:lnTo>
                  <a:pt x="58" y="315"/>
                </a:lnTo>
                <a:lnTo>
                  <a:pt x="65" y="315"/>
                </a:lnTo>
                <a:lnTo>
                  <a:pt x="72" y="315"/>
                </a:lnTo>
                <a:lnTo>
                  <a:pt x="81" y="313"/>
                </a:lnTo>
                <a:lnTo>
                  <a:pt x="88" y="310"/>
                </a:lnTo>
                <a:lnTo>
                  <a:pt x="94" y="304"/>
                </a:lnTo>
                <a:lnTo>
                  <a:pt x="103" y="299"/>
                </a:lnTo>
                <a:lnTo>
                  <a:pt x="110" y="290"/>
                </a:lnTo>
                <a:lnTo>
                  <a:pt x="112" y="283"/>
                </a:lnTo>
                <a:lnTo>
                  <a:pt x="117" y="279"/>
                </a:lnTo>
                <a:lnTo>
                  <a:pt x="119" y="272"/>
                </a:lnTo>
                <a:lnTo>
                  <a:pt x="121" y="265"/>
                </a:lnTo>
                <a:lnTo>
                  <a:pt x="121" y="259"/>
                </a:lnTo>
                <a:lnTo>
                  <a:pt x="123" y="252"/>
                </a:lnTo>
                <a:lnTo>
                  <a:pt x="126" y="243"/>
                </a:lnTo>
                <a:lnTo>
                  <a:pt x="126" y="236"/>
                </a:lnTo>
                <a:lnTo>
                  <a:pt x="126" y="227"/>
                </a:lnTo>
                <a:lnTo>
                  <a:pt x="126" y="220"/>
                </a:lnTo>
                <a:lnTo>
                  <a:pt x="126" y="212"/>
                </a:lnTo>
                <a:lnTo>
                  <a:pt x="128" y="205"/>
                </a:lnTo>
                <a:lnTo>
                  <a:pt x="126" y="196"/>
                </a:lnTo>
                <a:lnTo>
                  <a:pt x="126" y="187"/>
                </a:lnTo>
                <a:lnTo>
                  <a:pt x="126" y="180"/>
                </a:lnTo>
                <a:lnTo>
                  <a:pt x="126" y="171"/>
                </a:lnTo>
                <a:lnTo>
                  <a:pt x="126" y="162"/>
                </a:lnTo>
                <a:lnTo>
                  <a:pt x="126" y="155"/>
                </a:lnTo>
                <a:lnTo>
                  <a:pt x="123" y="146"/>
                </a:lnTo>
                <a:lnTo>
                  <a:pt x="123" y="142"/>
                </a:lnTo>
                <a:lnTo>
                  <a:pt x="121" y="133"/>
                </a:lnTo>
                <a:lnTo>
                  <a:pt x="121" y="126"/>
                </a:lnTo>
                <a:lnTo>
                  <a:pt x="119" y="122"/>
                </a:lnTo>
                <a:lnTo>
                  <a:pt x="119" y="115"/>
                </a:lnTo>
                <a:lnTo>
                  <a:pt x="117" y="110"/>
                </a:lnTo>
                <a:lnTo>
                  <a:pt x="117" y="106"/>
                </a:lnTo>
                <a:lnTo>
                  <a:pt x="117" y="101"/>
                </a:lnTo>
                <a:lnTo>
                  <a:pt x="117" y="99"/>
                </a:lnTo>
                <a:lnTo>
                  <a:pt x="114" y="95"/>
                </a:lnTo>
                <a:lnTo>
                  <a:pt x="114" y="92"/>
                </a:lnTo>
                <a:lnTo>
                  <a:pt x="132" y="0"/>
                </a:lnTo>
                <a:lnTo>
                  <a:pt x="132" y="3"/>
                </a:lnTo>
                <a:lnTo>
                  <a:pt x="132" y="7"/>
                </a:lnTo>
                <a:lnTo>
                  <a:pt x="132" y="12"/>
                </a:lnTo>
                <a:lnTo>
                  <a:pt x="135" y="18"/>
                </a:lnTo>
                <a:lnTo>
                  <a:pt x="137" y="23"/>
                </a:lnTo>
                <a:lnTo>
                  <a:pt x="139" y="32"/>
                </a:lnTo>
                <a:lnTo>
                  <a:pt x="139" y="39"/>
                </a:lnTo>
                <a:lnTo>
                  <a:pt x="141" y="48"/>
                </a:lnTo>
                <a:lnTo>
                  <a:pt x="141" y="50"/>
                </a:lnTo>
                <a:lnTo>
                  <a:pt x="144" y="54"/>
                </a:lnTo>
                <a:lnTo>
                  <a:pt x="144" y="61"/>
                </a:lnTo>
                <a:lnTo>
                  <a:pt x="146" y="66"/>
                </a:lnTo>
                <a:lnTo>
                  <a:pt x="146" y="70"/>
                </a:lnTo>
                <a:lnTo>
                  <a:pt x="148" y="75"/>
                </a:lnTo>
                <a:lnTo>
                  <a:pt x="148" y="79"/>
                </a:lnTo>
                <a:lnTo>
                  <a:pt x="148" y="86"/>
                </a:lnTo>
                <a:lnTo>
                  <a:pt x="150" y="90"/>
                </a:lnTo>
                <a:lnTo>
                  <a:pt x="150" y="97"/>
                </a:lnTo>
                <a:lnTo>
                  <a:pt x="153" y="101"/>
                </a:lnTo>
                <a:lnTo>
                  <a:pt x="153" y="108"/>
                </a:lnTo>
                <a:lnTo>
                  <a:pt x="153" y="113"/>
                </a:lnTo>
                <a:lnTo>
                  <a:pt x="155" y="117"/>
                </a:lnTo>
                <a:lnTo>
                  <a:pt x="155" y="124"/>
                </a:lnTo>
                <a:lnTo>
                  <a:pt x="155" y="131"/>
                </a:lnTo>
                <a:lnTo>
                  <a:pt x="155" y="135"/>
                </a:lnTo>
                <a:lnTo>
                  <a:pt x="155" y="140"/>
                </a:lnTo>
                <a:lnTo>
                  <a:pt x="157" y="146"/>
                </a:lnTo>
                <a:lnTo>
                  <a:pt x="157" y="153"/>
                </a:lnTo>
                <a:lnTo>
                  <a:pt x="157" y="158"/>
                </a:lnTo>
                <a:lnTo>
                  <a:pt x="159" y="164"/>
                </a:lnTo>
                <a:lnTo>
                  <a:pt x="159" y="169"/>
                </a:lnTo>
                <a:lnTo>
                  <a:pt x="159" y="176"/>
                </a:lnTo>
                <a:lnTo>
                  <a:pt x="159" y="180"/>
                </a:lnTo>
                <a:lnTo>
                  <a:pt x="159" y="187"/>
                </a:lnTo>
                <a:lnTo>
                  <a:pt x="159" y="191"/>
                </a:lnTo>
                <a:lnTo>
                  <a:pt x="159" y="198"/>
                </a:lnTo>
                <a:lnTo>
                  <a:pt x="159" y="203"/>
                </a:lnTo>
                <a:lnTo>
                  <a:pt x="159" y="209"/>
                </a:lnTo>
                <a:lnTo>
                  <a:pt x="159" y="214"/>
                </a:lnTo>
                <a:lnTo>
                  <a:pt x="159" y="218"/>
                </a:lnTo>
                <a:lnTo>
                  <a:pt x="157" y="225"/>
                </a:lnTo>
                <a:lnTo>
                  <a:pt x="157" y="229"/>
                </a:lnTo>
                <a:lnTo>
                  <a:pt x="155" y="234"/>
                </a:lnTo>
                <a:lnTo>
                  <a:pt x="155" y="241"/>
                </a:lnTo>
                <a:lnTo>
                  <a:pt x="155" y="250"/>
                </a:lnTo>
                <a:lnTo>
                  <a:pt x="153" y="259"/>
                </a:lnTo>
                <a:lnTo>
                  <a:pt x="150" y="268"/>
                </a:lnTo>
                <a:lnTo>
                  <a:pt x="148" y="277"/>
                </a:lnTo>
                <a:lnTo>
                  <a:pt x="144" y="283"/>
                </a:lnTo>
                <a:lnTo>
                  <a:pt x="139" y="290"/>
                </a:lnTo>
                <a:lnTo>
                  <a:pt x="137" y="295"/>
                </a:lnTo>
                <a:lnTo>
                  <a:pt x="132" y="304"/>
                </a:lnTo>
                <a:lnTo>
                  <a:pt x="128" y="308"/>
                </a:lnTo>
                <a:lnTo>
                  <a:pt x="123" y="313"/>
                </a:lnTo>
                <a:lnTo>
                  <a:pt x="119" y="319"/>
                </a:lnTo>
                <a:lnTo>
                  <a:pt x="117" y="324"/>
                </a:lnTo>
                <a:lnTo>
                  <a:pt x="105" y="331"/>
                </a:lnTo>
                <a:lnTo>
                  <a:pt x="96" y="337"/>
                </a:lnTo>
                <a:lnTo>
                  <a:pt x="88" y="344"/>
                </a:lnTo>
                <a:lnTo>
                  <a:pt x="81" y="346"/>
                </a:lnTo>
                <a:lnTo>
                  <a:pt x="74" y="346"/>
                </a:lnTo>
                <a:lnTo>
                  <a:pt x="70" y="346"/>
                </a:lnTo>
                <a:lnTo>
                  <a:pt x="65" y="346"/>
                </a:lnTo>
                <a:lnTo>
                  <a:pt x="61" y="346"/>
                </a:lnTo>
                <a:lnTo>
                  <a:pt x="54" y="346"/>
                </a:lnTo>
                <a:lnTo>
                  <a:pt x="49" y="344"/>
                </a:lnTo>
                <a:lnTo>
                  <a:pt x="45" y="344"/>
                </a:lnTo>
                <a:lnTo>
                  <a:pt x="40" y="342"/>
                </a:lnTo>
                <a:lnTo>
                  <a:pt x="34" y="340"/>
                </a:lnTo>
                <a:lnTo>
                  <a:pt x="29" y="335"/>
                </a:lnTo>
                <a:lnTo>
                  <a:pt x="25" y="333"/>
                </a:lnTo>
                <a:lnTo>
                  <a:pt x="18" y="331"/>
                </a:lnTo>
                <a:lnTo>
                  <a:pt x="13" y="326"/>
                </a:lnTo>
                <a:lnTo>
                  <a:pt x="9" y="322"/>
                </a:lnTo>
                <a:lnTo>
                  <a:pt x="4" y="315"/>
                </a:lnTo>
                <a:lnTo>
                  <a:pt x="0" y="313"/>
                </a:lnTo>
                <a:lnTo>
                  <a:pt x="25" y="299"/>
                </a:lnTo>
                <a:lnTo>
                  <a:pt x="25" y="2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9" name="Freeform 36"/>
          <p:cNvSpPr/>
          <p:nvPr/>
        </p:nvSpPr>
        <p:spPr bwMode="auto">
          <a:xfrm>
            <a:off x="2703513" y="4068763"/>
            <a:ext cx="1473200" cy="1182687"/>
          </a:xfrm>
          <a:custGeom>
            <a:avLst/>
            <a:gdLst>
              <a:gd name="T0" fmla="*/ 25 w 928"/>
              <a:gd name="T1" fmla="*/ 698 h 745"/>
              <a:gd name="T2" fmla="*/ 70 w 928"/>
              <a:gd name="T3" fmla="*/ 687 h 745"/>
              <a:gd name="T4" fmla="*/ 131 w 928"/>
              <a:gd name="T5" fmla="*/ 673 h 745"/>
              <a:gd name="T6" fmla="*/ 196 w 928"/>
              <a:gd name="T7" fmla="*/ 655 h 745"/>
              <a:gd name="T8" fmla="*/ 252 w 928"/>
              <a:gd name="T9" fmla="*/ 637 h 745"/>
              <a:gd name="T10" fmla="*/ 303 w 928"/>
              <a:gd name="T11" fmla="*/ 626 h 745"/>
              <a:gd name="T12" fmla="*/ 346 w 928"/>
              <a:gd name="T13" fmla="*/ 617 h 745"/>
              <a:gd name="T14" fmla="*/ 387 w 928"/>
              <a:gd name="T15" fmla="*/ 613 h 745"/>
              <a:gd name="T16" fmla="*/ 420 w 928"/>
              <a:gd name="T17" fmla="*/ 613 h 745"/>
              <a:gd name="T18" fmla="*/ 456 w 928"/>
              <a:gd name="T19" fmla="*/ 622 h 745"/>
              <a:gd name="T20" fmla="*/ 411 w 928"/>
              <a:gd name="T21" fmla="*/ 635 h 745"/>
              <a:gd name="T22" fmla="*/ 362 w 928"/>
              <a:gd name="T23" fmla="*/ 640 h 745"/>
              <a:gd name="T24" fmla="*/ 380 w 928"/>
              <a:gd name="T25" fmla="*/ 646 h 745"/>
              <a:gd name="T26" fmla="*/ 425 w 928"/>
              <a:gd name="T27" fmla="*/ 655 h 745"/>
              <a:gd name="T28" fmla="*/ 479 w 928"/>
              <a:gd name="T29" fmla="*/ 658 h 745"/>
              <a:gd name="T30" fmla="*/ 515 w 928"/>
              <a:gd name="T31" fmla="*/ 658 h 745"/>
              <a:gd name="T32" fmla="*/ 557 w 928"/>
              <a:gd name="T33" fmla="*/ 655 h 745"/>
              <a:gd name="T34" fmla="*/ 602 w 928"/>
              <a:gd name="T35" fmla="*/ 649 h 745"/>
              <a:gd name="T36" fmla="*/ 643 w 928"/>
              <a:gd name="T37" fmla="*/ 640 h 745"/>
              <a:gd name="T38" fmla="*/ 683 w 928"/>
              <a:gd name="T39" fmla="*/ 626 h 745"/>
              <a:gd name="T40" fmla="*/ 741 w 928"/>
              <a:gd name="T41" fmla="*/ 595 h 745"/>
              <a:gd name="T42" fmla="*/ 784 w 928"/>
              <a:gd name="T43" fmla="*/ 548 h 745"/>
              <a:gd name="T44" fmla="*/ 815 w 928"/>
              <a:gd name="T45" fmla="*/ 496 h 745"/>
              <a:gd name="T46" fmla="*/ 833 w 928"/>
              <a:gd name="T47" fmla="*/ 462 h 745"/>
              <a:gd name="T48" fmla="*/ 845 w 928"/>
              <a:gd name="T49" fmla="*/ 417 h 745"/>
              <a:gd name="T50" fmla="*/ 849 w 928"/>
              <a:gd name="T51" fmla="*/ 363 h 745"/>
              <a:gd name="T52" fmla="*/ 847 w 928"/>
              <a:gd name="T53" fmla="*/ 303 h 745"/>
              <a:gd name="T54" fmla="*/ 840 w 928"/>
              <a:gd name="T55" fmla="*/ 244 h 745"/>
              <a:gd name="T56" fmla="*/ 827 w 928"/>
              <a:gd name="T57" fmla="*/ 184 h 745"/>
              <a:gd name="T58" fmla="*/ 806 w 928"/>
              <a:gd name="T59" fmla="*/ 130 h 745"/>
              <a:gd name="T60" fmla="*/ 784 w 928"/>
              <a:gd name="T61" fmla="*/ 83 h 745"/>
              <a:gd name="T62" fmla="*/ 750 w 928"/>
              <a:gd name="T63" fmla="*/ 45 h 745"/>
              <a:gd name="T64" fmla="*/ 829 w 928"/>
              <a:gd name="T65" fmla="*/ 13 h 745"/>
              <a:gd name="T66" fmla="*/ 851 w 928"/>
              <a:gd name="T67" fmla="*/ 47 h 745"/>
              <a:gd name="T68" fmla="*/ 874 w 928"/>
              <a:gd name="T69" fmla="*/ 89 h 745"/>
              <a:gd name="T70" fmla="*/ 899 w 928"/>
              <a:gd name="T71" fmla="*/ 146 h 745"/>
              <a:gd name="T72" fmla="*/ 914 w 928"/>
              <a:gd name="T73" fmla="*/ 204 h 745"/>
              <a:gd name="T74" fmla="*/ 926 w 928"/>
              <a:gd name="T75" fmla="*/ 276 h 745"/>
              <a:gd name="T76" fmla="*/ 923 w 928"/>
              <a:gd name="T77" fmla="*/ 350 h 745"/>
              <a:gd name="T78" fmla="*/ 908 w 928"/>
              <a:gd name="T79" fmla="*/ 429 h 745"/>
              <a:gd name="T80" fmla="*/ 874 w 928"/>
              <a:gd name="T81" fmla="*/ 507 h 745"/>
              <a:gd name="T82" fmla="*/ 831 w 928"/>
              <a:gd name="T83" fmla="*/ 570 h 745"/>
              <a:gd name="T84" fmla="*/ 786 w 928"/>
              <a:gd name="T85" fmla="*/ 619 h 745"/>
              <a:gd name="T86" fmla="*/ 735 w 928"/>
              <a:gd name="T87" fmla="*/ 655 h 745"/>
              <a:gd name="T88" fmla="*/ 676 w 928"/>
              <a:gd name="T89" fmla="*/ 676 h 745"/>
              <a:gd name="T90" fmla="*/ 611 w 928"/>
              <a:gd name="T91" fmla="*/ 689 h 745"/>
              <a:gd name="T92" fmla="*/ 539 w 928"/>
              <a:gd name="T93" fmla="*/ 694 h 745"/>
              <a:gd name="T94" fmla="*/ 461 w 928"/>
              <a:gd name="T95" fmla="*/ 689 h 745"/>
              <a:gd name="T96" fmla="*/ 373 w 928"/>
              <a:gd name="T97" fmla="*/ 680 h 745"/>
              <a:gd name="T98" fmla="*/ 303 w 928"/>
              <a:gd name="T99" fmla="*/ 671 h 745"/>
              <a:gd name="T100" fmla="*/ 259 w 928"/>
              <a:gd name="T101" fmla="*/ 687 h 745"/>
              <a:gd name="T102" fmla="*/ 220 w 928"/>
              <a:gd name="T103" fmla="*/ 698 h 745"/>
              <a:gd name="T104" fmla="*/ 175 w 928"/>
              <a:gd name="T105" fmla="*/ 712 h 745"/>
              <a:gd name="T106" fmla="*/ 131 w 928"/>
              <a:gd name="T107" fmla="*/ 723 h 745"/>
              <a:gd name="T108" fmla="*/ 90 w 928"/>
              <a:gd name="T109" fmla="*/ 734 h 745"/>
              <a:gd name="T110" fmla="*/ 54 w 928"/>
              <a:gd name="T111" fmla="*/ 743 h 745"/>
              <a:gd name="T112" fmla="*/ 14 w 928"/>
              <a:gd name="T113" fmla="*/ 738 h 745"/>
              <a:gd name="T114" fmla="*/ 3 w 928"/>
              <a:gd name="T115" fmla="*/ 705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928" h="745">
                <a:moveTo>
                  <a:pt x="5" y="703"/>
                </a:moveTo>
                <a:lnTo>
                  <a:pt x="5" y="700"/>
                </a:lnTo>
                <a:lnTo>
                  <a:pt x="9" y="700"/>
                </a:lnTo>
                <a:lnTo>
                  <a:pt x="11" y="698"/>
                </a:lnTo>
                <a:lnTo>
                  <a:pt x="16" y="698"/>
                </a:lnTo>
                <a:lnTo>
                  <a:pt x="20" y="698"/>
                </a:lnTo>
                <a:lnTo>
                  <a:pt x="25" y="698"/>
                </a:lnTo>
                <a:lnTo>
                  <a:pt x="29" y="696"/>
                </a:lnTo>
                <a:lnTo>
                  <a:pt x="36" y="696"/>
                </a:lnTo>
                <a:lnTo>
                  <a:pt x="41" y="694"/>
                </a:lnTo>
                <a:lnTo>
                  <a:pt x="50" y="691"/>
                </a:lnTo>
                <a:lnTo>
                  <a:pt x="56" y="691"/>
                </a:lnTo>
                <a:lnTo>
                  <a:pt x="63" y="689"/>
                </a:lnTo>
                <a:lnTo>
                  <a:pt x="70" y="687"/>
                </a:lnTo>
                <a:lnTo>
                  <a:pt x="79" y="687"/>
                </a:lnTo>
                <a:lnTo>
                  <a:pt x="88" y="685"/>
                </a:lnTo>
                <a:lnTo>
                  <a:pt x="95" y="682"/>
                </a:lnTo>
                <a:lnTo>
                  <a:pt x="104" y="678"/>
                </a:lnTo>
                <a:lnTo>
                  <a:pt x="113" y="678"/>
                </a:lnTo>
                <a:lnTo>
                  <a:pt x="122" y="676"/>
                </a:lnTo>
                <a:lnTo>
                  <a:pt x="131" y="673"/>
                </a:lnTo>
                <a:lnTo>
                  <a:pt x="139" y="671"/>
                </a:lnTo>
                <a:lnTo>
                  <a:pt x="151" y="669"/>
                </a:lnTo>
                <a:lnTo>
                  <a:pt x="160" y="667"/>
                </a:lnTo>
                <a:lnTo>
                  <a:pt x="166" y="664"/>
                </a:lnTo>
                <a:lnTo>
                  <a:pt x="175" y="660"/>
                </a:lnTo>
                <a:lnTo>
                  <a:pt x="187" y="658"/>
                </a:lnTo>
                <a:lnTo>
                  <a:pt x="196" y="655"/>
                </a:lnTo>
                <a:lnTo>
                  <a:pt x="202" y="653"/>
                </a:lnTo>
                <a:lnTo>
                  <a:pt x="211" y="651"/>
                </a:lnTo>
                <a:lnTo>
                  <a:pt x="223" y="649"/>
                </a:lnTo>
                <a:lnTo>
                  <a:pt x="229" y="646"/>
                </a:lnTo>
                <a:lnTo>
                  <a:pt x="236" y="644"/>
                </a:lnTo>
                <a:lnTo>
                  <a:pt x="245" y="640"/>
                </a:lnTo>
                <a:lnTo>
                  <a:pt x="252" y="637"/>
                </a:lnTo>
                <a:lnTo>
                  <a:pt x="261" y="635"/>
                </a:lnTo>
                <a:lnTo>
                  <a:pt x="268" y="633"/>
                </a:lnTo>
                <a:lnTo>
                  <a:pt x="276" y="631"/>
                </a:lnTo>
                <a:lnTo>
                  <a:pt x="283" y="631"/>
                </a:lnTo>
                <a:lnTo>
                  <a:pt x="290" y="628"/>
                </a:lnTo>
                <a:lnTo>
                  <a:pt x="299" y="626"/>
                </a:lnTo>
                <a:lnTo>
                  <a:pt x="303" y="626"/>
                </a:lnTo>
                <a:lnTo>
                  <a:pt x="312" y="624"/>
                </a:lnTo>
                <a:lnTo>
                  <a:pt x="319" y="624"/>
                </a:lnTo>
                <a:lnTo>
                  <a:pt x="324" y="622"/>
                </a:lnTo>
                <a:lnTo>
                  <a:pt x="330" y="619"/>
                </a:lnTo>
                <a:lnTo>
                  <a:pt x="337" y="619"/>
                </a:lnTo>
                <a:lnTo>
                  <a:pt x="342" y="619"/>
                </a:lnTo>
                <a:lnTo>
                  <a:pt x="346" y="617"/>
                </a:lnTo>
                <a:lnTo>
                  <a:pt x="353" y="617"/>
                </a:lnTo>
                <a:lnTo>
                  <a:pt x="357" y="617"/>
                </a:lnTo>
                <a:lnTo>
                  <a:pt x="366" y="615"/>
                </a:lnTo>
                <a:lnTo>
                  <a:pt x="375" y="615"/>
                </a:lnTo>
                <a:lnTo>
                  <a:pt x="380" y="613"/>
                </a:lnTo>
                <a:lnTo>
                  <a:pt x="384" y="613"/>
                </a:lnTo>
                <a:lnTo>
                  <a:pt x="387" y="613"/>
                </a:lnTo>
                <a:lnTo>
                  <a:pt x="389" y="613"/>
                </a:lnTo>
                <a:lnTo>
                  <a:pt x="391" y="613"/>
                </a:lnTo>
                <a:lnTo>
                  <a:pt x="396" y="613"/>
                </a:lnTo>
                <a:lnTo>
                  <a:pt x="400" y="613"/>
                </a:lnTo>
                <a:lnTo>
                  <a:pt x="407" y="613"/>
                </a:lnTo>
                <a:lnTo>
                  <a:pt x="411" y="613"/>
                </a:lnTo>
                <a:lnTo>
                  <a:pt x="420" y="613"/>
                </a:lnTo>
                <a:lnTo>
                  <a:pt x="427" y="615"/>
                </a:lnTo>
                <a:lnTo>
                  <a:pt x="434" y="615"/>
                </a:lnTo>
                <a:lnTo>
                  <a:pt x="440" y="615"/>
                </a:lnTo>
                <a:lnTo>
                  <a:pt x="445" y="615"/>
                </a:lnTo>
                <a:lnTo>
                  <a:pt x="452" y="617"/>
                </a:lnTo>
                <a:lnTo>
                  <a:pt x="456" y="619"/>
                </a:lnTo>
                <a:lnTo>
                  <a:pt x="456" y="622"/>
                </a:lnTo>
                <a:lnTo>
                  <a:pt x="452" y="624"/>
                </a:lnTo>
                <a:lnTo>
                  <a:pt x="447" y="626"/>
                </a:lnTo>
                <a:lnTo>
                  <a:pt x="440" y="626"/>
                </a:lnTo>
                <a:lnTo>
                  <a:pt x="436" y="631"/>
                </a:lnTo>
                <a:lnTo>
                  <a:pt x="427" y="631"/>
                </a:lnTo>
                <a:lnTo>
                  <a:pt x="420" y="633"/>
                </a:lnTo>
                <a:lnTo>
                  <a:pt x="411" y="635"/>
                </a:lnTo>
                <a:lnTo>
                  <a:pt x="402" y="635"/>
                </a:lnTo>
                <a:lnTo>
                  <a:pt x="393" y="637"/>
                </a:lnTo>
                <a:lnTo>
                  <a:pt x="384" y="637"/>
                </a:lnTo>
                <a:lnTo>
                  <a:pt x="378" y="640"/>
                </a:lnTo>
                <a:lnTo>
                  <a:pt x="371" y="640"/>
                </a:lnTo>
                <a:lnTo>
                  <a:pt x="364" y="640"/>
                </a:lnTo>
                <a:lnTo>
                  <a:pt x="362" y="640"/>
                </a:lnTo>
                <a:lnTo>
                  <a:pt x="357" y="640"/>
                </a:lnTo>
                <a:lnTo>
                  <a:pt x="357" y="642"/>
                </a:lnTo>
                <a:lnTo>
                  <a:pt x="362" y="642"/>
                </a:lnTo>
                <a:lnTo>
                  <a:pt x="366" y="644"/>
                </a:lnTo>
                <a:lnTo>
                  <a:pt x="373" y="646"/>
                </a:lnTo>
                <a:lnTo>
                  <a:pt x="375" y="646"/>
                </a:lnTo>
                <a:lnTo>
                  <a:pt x="380" y="646"/>
                </a:lnTo>
                <a:lnTo>
                  <a:pt x="387" y="649"/>
                </a:lnTo>
                <a:lnTo>
                  <a:pt x="391" y="651"/>
                </a:lnTo>
                <a:lnTo>
                  <a:pt x="396" y="651"/>
                </a:lnTo>
                <a:lnTo>
                  <a:pt x="402" y="651"/>
                </a:lnTo>
                <a:lnTo>
                  <a:pt x="411" y="653"/>
                </a:lnTo>
                <a:lnTo>
                  <a:pt x="418" y="655"/>
                </a:lnTo>
                <a:lnTo>
                  <a:pt x="425" y="655"/>
                </a:lnTo>
                <a:lnTo>
                  <a:pt x="434" y="655"/>
                </a:lnTo>
                <a:lnTo>
                  <a:pt x="440" y="655"/>
                </a:lnTo>
                <a:lnTo>
                  <a:pt x="449" y="658"/>
                </a:lnTo>
                <a:lnTo>
                  <a:pt x="458" y="658"/>
                </a:lnTo>
                <a:lnTo>
                  <a:pt x="467" y="658"/>
                </a:lnTo>
                <a:lnTo>
                  <a:pt x="472" y="658"/>
                </a:lnTo>
                <a:lnTo>
                  <a:pt x="479" y="658"/>
                </a:lnTo>
                <a:lnTo>
                  <a:pt x="483" y="658"/>
                </a:lnTo>
                <a:lnTo>
                  <a:pt x="488" y="658"/>
                </a:lnTo>
                <a:lnTo>
                  <a:pt x="494" y="658"/>
                </a:lnTo>
                <a:lnTo>
                  <a:pt x="499" y="658"/>
                </a:lnTo>
                <a:lnTo>
                  <a:pt x="503" y="658"/>
                </a:lnTo>
                <a:lnTo>
                  <a:pt x="510" y="658"/>
                </a:lnTo>
                <a:lnTo>
                  <a:pt x="515" y="658"/>
                </a:lnTo>
                <a:lnTo>
                  <a:pt x="521" y="658"/>
                </a:lnTo>
                <a:lnTo>
                  <a:pt x="528" y="658"/>
                </a:lnTo>
                <a:lnTo>
                  <a:pt x="533" y="658"/>
                </a:lnTo>
                <a:lnTo>
                  <a:pt x="539" y="658"/>
                </a:lnTo>
                <a:lnTo>
                  <a:pt x="544" y="655"/>
                </a:lnTo>
                <a:lnTo>
                  <a:pt x="550" y="655"/>
                </a:lnTo>
                <a:lnTo>
                  <a:pt x="557" y="655"/>
                </a:lnTo>
                <a:lnTo>
                  <a:pt x="564" y="655"/>
                </a:lnTo>
                <a:lnTo>
                  <a:pt x="571" y="653"/>
                </a:lnTo>
                <a:lnTo>
                  <a:pt x="575" y="653"/>
                </a:lnTo>
                <a:lnTo>
                  <a:pt x="584" y="653"/>
                </a:lnTo>
                <a:lnTo>
                  <a:pt x="589" y="651"/>
                </a:lnTo>
                <a:lnTo>
                  <a:pt x="595" y="651"/>
                </a:lnTo>
                <a:lnTo>
                  <a:pt x="602" y="649"/>
                </a:lnTo>
                <a:lnTo>
                  <a:pt x="607" y="646"/>
                </a:lnTo>
                <a:lnTo>
                  <a:pt x="613" y="646"/>
                </a:lnTo>
                <a:lnTo>
                  <a:pt x="620" y="644"/>
                </a:lnTo>
                <a:lnTo>
                  <a:pt x="625" y="644"/>
                </a:lnTo>
                <a:lnTo>
                  <a:pt x="631" y="642"/>
                </a:lnTo>
                <a:lnTo>
                  <a:pt x="636" y="640"/>
                </a:lnTo>
                <a:lnTo>
                  <a:pt x="643" y="640"/>
                </a:lnTo>
                <a:lnTo>
                  <a:pt x="647" y="637"/>
                </a:lnTo>
                <a:lnTo>
                  <a:pt x="652" y="635"/>
                </a:lnTo>
                <a:lnTo>
                  <a:pt x="658" y="635"/>
                </a:lnTo>
                <a:lnTo>
                  <a:pt x="663" y="633"/>
                </a:lnTo>
                <a:lnTo>
                  <a:pt x="667" y="631"/>
                </a:lnTo>
                <a:lnTo>
                  <a:pt x="674" y="631"/>
                </a:lnTo>
                <a:lnTo>
                  <a:pt x="683" y="626"/>
                </a:lnTo>
                <a:lnTo>
                  <a:pt x="692" y="622"/>
                </a:lnTo>
                <a:lnTo>
                  <a:pt x="701" y="617"/>
                </a:lnTo>
                <a:lnTo>
                  <a:pt x="710" y="613"/>
                </a:lnTo>
                <a:lnTo>
                  <a:pt x="717" y="608"/>
                </a:lnTo>
                <a:lnTo>
                  <a:pt x="726" y="604"/>
                </a:lnTo>
                <a:lnTo>
                  <a:pt x="732" y="599"/>
                </a:lnTo>
                <a:lnTo>
                  <a:pt x="741" y="595"/>
                </a:lnTo>
                <a:lnTo>
                  <a:pt x="748" y="588"/>
                </a:lnTo>
                <a:lnTo>
                  <a:pt x="755" y="581"/>
                </a:lnTo>
                <a:lnTo>
                  <a:pt x="759" y="575"/>
                </a:lnTo>
                <a:lnTo>
                  <a:pt x="766" y="570"/>
                </a:lnTo>
                <a:lnTo>
                  <a:pt x="773" y="563"/>
                </a:lnTo>
                <a:lnTo>
                  <a:pt x="780" y="554"/>
                </a:lnTo>
                <a:lnTo>
                  <a:pt x="784" y="548"/>
                </a:lnTo>
                <a:lnTo>
                  <a:pt x="791" y="541"/>
                </a:lnTo>
                <a:lnTo>
                  <a:pt x="795" y="532"/>
                </a:lnTo>
                <a:lnTo>
                  <a:pt x="802" y="523"/>
                </a:lnTo>
                <a:lnTo>
                  <a:pt x="806" y="514"/>
                </a:lnTo>
                <a:lnTo>
                  <a:pt x="811" y="507"/>
                </a:lnTo>
                <a:lnTo>
                  <a:pt x="813" y="500"/>
                </a:lnTo>
                <a:lnTo>
                  <a:pt x="815" y="496"/>
                </a:lnTo>
                <a:lnTo>
                  <a:pt x="820" y="491"/>
                </a:lnTo>
                <a:lnTo>
                  <a:pt x="822" y="487"/>
                </a:lnTo>
                <a:lnTo>
                  <a:pt x="824" y="482"/>
                </a:lnTo>
                <a:lnTo>
                  <a:pt x="827" y="478"/>
                </a:lnTo>
                <a:lnTo>
                  <a:pt x="829" y="471"/>
                </a:lnTo>
                <a:lnTo>
                  <a:pt x="831" y="467"/>
                </a:lnTo>
                <a:lnTo>
                  <a:pt x="833" y="462"/>
                </a:lnTo>
                <a:lnTo>
                  <a:pt x="836" y="456"/>
                </a:lnTo>
                <a:lnTo>
                  <a:pt x="836" y="449"/>
                </a:lnTo>
                <a:lnTo>
                  <a:pt x="840" y="442"/>
                </a:lnTo>
                <a:lnTo>
                  <a:pt x="840" y="435"/>
                </a:lnTo>
                <a:lnTo>
                  <a:pt x="842" y="429"/>
                </a:lnTo>
                <a:lnTo>
                  <a:pt x="842" y="422"/>
                </a:lnTo>
                <a:lnTo>
                  <a:pt x="845" y="417"/>
                </a:lnTo>
                <a:lnTo>
                  <a:pt x="845" y="408"/>
                </a:lnTo>
                <a:lnTo>
                  <a:pt x="847" y="402"/>
                </a:lnTo>
                <a:lnTo>
                  <a:pt x="847" y="395"/>
                </a:lnTo>
                <a:lnTo>
                  <a:pt x="847" y="386"/>
                </a:lnTo>
                <a:lnTo>
                  <a:pt x="847" y="379"/>
                </a:lnTo>
                <a:lnTo>
                  <a:pt x="849" y="370"/>
                </a:lnTo>
                <a:lnTo>
                  <a:pt x="849" y="363"/>
                </a:lnTo>
                <a:lnTo>
                  <a:pt x="849" y="354"/>
                </a:lnTo>
                <a:lnTo>
                  <a:pt x="849" y="345"/>
                </a:lnTo>
                <a:lnTo>
                  <a:pt x="849" y="336"/>
                </a:lnTo>
                <a:lnTo>
                  <a:pt x="849" y="330"/>
                </a:lnTo>
                <a:lnTo>
                  <a:pt x="849" y="321"/>
                </a:lnTo>
                <a:lnTo>
                  <a:pt x="847" y="312"/>
                </a:lnTo>
                <a:lnTo>
                  <a:pt x="847" y="303"/>
                </a:lnTo>
                <a:lnTo>
                  <a:pt x="847" y="294"/>
                </a:lnTo>
                <a:lnTo>
                  <a:pt x="847" y="287"/>
                </a:lnTo>
                <a:lnTo>
                  <a:pt x="845" y="278"/>
                </a:lnTo>
                <a:lnTo>
                  <a:pt x="842" y="269"/>
                </a:lnTo>
                <a:lnTo>
                  <a:pt x="842" y="260"/>
                </a:lnTo>
                <a:lnTo>
                  <a:pt x="840" y="253"/>
                </a:lnTo>
                <a:lnTo>
                  <a:pt x="840" y="244"/>
                </a:lnTo>
                <a:lnTo>
                  <a:pt x="838" y="235"/>
                </a:lnTo>
                <a:lnTo>
                  <a:pt x="836" y="226"/>
                </a:lnTo>
                <a:lnTo>
                  <a:pt x="836" y="220"/>
                </a:lnTo>
                <a:lnTo>
                  <a:pt x="833" y="211"/>
                </a:lnTo>
                <a:lnTo>
                  <a:pt x="831" y="202"/>
                </a:lnTo>
                <a:lnTo>
                  <a:pt x="829" y="193"/>
                </a:lnTo>
                <a:lnTo>
                  <a:pt x="827" y="184"/>
                </a:lnTo>
                <a:lnTo>
                  <a:pt x="824" y="177"/>
                </a:lnTo>
                <a:lnTo>
                  <a:pt x="822" y="168"/>
                </a:lnTo>
                <a:lnTo>
                  <a:pt x="820" y="159"/>
                </a:lnTo>
                <a:lnTo>
                  <a:pt x="818" y="152"/>
                </a:lnTo>
                <a:lnTo>
                  <a:pt x="813" y="146"/>
                </a:lnTo>
                <a:lnTo>
                  <a:pt x="811" y="137"/>
                </a:lnTo>
                <a:lnTo>
                  <a:pt x="806" y="130"/>
                </a:lnTo>
                <a:lnTo>
                  <a:pt x="804" y="123"/>
                </a:lnTo>
                <a:lnTo>
                  <a:pt x="802" y="114"/>
                </a:lnTo>
                <a:lnTo>
                  <a:pt x="798" y="107"/>
                </a:lnTo>
                <a:lnTo>
                  <a:pt x="795" y="101"/>
                </a:lnTo>
                <a:lnTo>
                  <a:pt x="791" y="96"/>
                </a:lnTo>
                <a:lnTo>
                  <a:pt x="786" y="89"/>
                </a:lnTo>
                <a:lnTo>
                  <a:pt x="784" y="83"/>
                </a:lnTo>
                <a:lnTo>
                  <a:pt x="780" y="76"/>
                </a:lnTo>
                <a:lnTo>
                  <a:pt x="775" y="71"/>
                </a:lnTo>
                <a:lnTo>
                  <a:pt x="771" y="67"/>
                </a:lnTo>
                <a:lnTo>
                  <a:pt x="768" y="60"/>
                </a:lnTo>
                <a:lnTo>
                  <a:pt x="764" y="56"/>
                </a:lnTo>
                <a:lnTo>
                  <a:pt x="759" y="51"/>
                </a:lnTo>
                <a:lnTo>
                  <a:pt x="750" y="45"/>
                </a:lnTo>
                <a:lnTo>
                  <a:pt x="741" y="38"/>
                </a:lnTo>
                <a:lnTo>
                  <a:pt x="732" y="31"/>
                </a:lnTo>
                <a:lnTo>
                  <a:pt x="723" y="29"/>
                </a:lnTo>
                <a:lnTo>
                  <a:pt x="820" y="0"/>
                </a:lnTo>
                <a:lnTo>
                  <a:pt x="820" y="0"/>
                </a:lnTo>
                <a:lnTo>
                  <a:pt x="827" y="9"/>
                </a:lnTo>
                <a:lnTo>
                  <a:pt x="829" y="13"/>
                </a:lnTo>
                <a:lnTo>
                  <a:pt x="836" y="20"/>
                </a:lnTo>
                <a:lnTo>
                  <a:pt x="838" y="24"/>
                </a:lnTo>
                <a:lnTo>
                  <a:pt x="840" y="29"/>
                </a:lnTo>
                <a:lnTo>
                  <a:pt x="842" y="33"/>
                </a:lnTo>
                <a:lnTo>
                  <a:pt x="847" y="38"/>
                </a:lnTo>
                <a:lnTo>
                  <a:pt x="849" y="42"/>
                </a:lnTo>
                <a:lnTo>
                  <a:pt x="851" y="47"/>
                </a:lnTo>
                <a:lnTo>
                  <a:pt x="854" y="54"/>
                </a:lnTo>
                <a:lnTo>
                  <a:pt x="858" y="58"/>
                </a:lnTo>
                <a:lnTo>
                  <a:pt x="860" y="65"/>
                </a:lnTo>
                <a:lnTo>
                  <a:pt x="865" y="71"/>
                </a:lnTo>
                <a:lnTo>
                  <a:pt x="867" y="76"/>
                </a:lnTo>
                <a:lnTo>
                  <a:pt x="872" y="85"/>
                </a:lnTo>
                <a:lnTo>
                  <a:pt x="874" y="89"/>
                </a:lnTo>
                <a:lnTo>
                  <a:pt x="878" y="96"/>
                </a:lnTo>
                <a:lnTo>
                  <a:pt x="881" y="105"/>
                </a:lnTo>
                <a:lnTo>
                  <a:pt x="885" y="112"/>
                </a:lnTo>
                <a:lnTo>
                  <a:pt x="887" y="119"/>
                </a:lnTo>
                <a:lnTo>
                  <a:pt x="892" y="128"/>
                </a:lnTo>
                <a:lnTo>
                  <a:pt x="894" y="137"/>
                </a:lnTo>
                <a:lnTo>
                  <a:pt x="899" y="146"/>
                </a:lnTo>
                <a:lnTo>
                  <a:pt x="901" y="152"/>
                </a:lnTo>
                <a:lnTo>
                  <a:pt x="903" y="159"/>
                </a:lnTo>
                <a:lnTo>
                  <a:pt x="905" y="168"/>
                </a:lnTo>
                <a:lnTo>
                  <a:pt x="908" y="179"/>
                </a:lnTo>
                <a:lnTo>
                  <a:pt x="910" y="186"/>
                </a:lnTo>
                <a:lnTo>
                  <a:pt x="912" y="197"/>
                </a:lnTo>
                <a:lnTo>
                  <a:pt x="914" y="204"/>
                </a:lnTo>
                <a:lnTo>
                  <a:pt x="919" y="215"/>
                </a:lnTo>
                <a:lnTo>
                  <a:pt x="919" y="224"/>
                </a:lnTo>
                <a:lnTo>
                  <a:pt x="921" y="233"/>
                </a:lnTo>
                <a:lnTo>
                  <a:pt x="923" y="244"/>
                </a:lnTo>
                <a:lnTo>
                  <a:pt x="923" y="253"/>
                </a:lnTo>
                <a:lnTo>
                  <a:pt x="926" y="265"/>
                </a:lnTo>
                <a:lnTo>
                  <a:pt x="926" y="276"/>
                </a:lnTo>
                <a:lnTo>
                  <a:pt x="928" y="285"/>
                </a:lnTo>
                <a:lnTo>
                  <a:pt x="928" y="296"/>
                </a:lnTo>
                <a:lnTo>
                  <a:pt x="928" y="307"/>
                </a:lnTo>
                <a:lnTo>
                  <a:pt x="928" y="316"/>
                </a:lnTo>
                <a:lnTo>
                  <a:pt x="926" y="327"/>
                </a:lnTo>
                <a:lnTo>
                  <a:pt x="926" y="339"/>
                </a:lnTo>
                <a:lnTo>
                  <a:pt x="923" y="350"/>
                </a:lnTo>
                <a:lnTo>
                  <a:pt x="923" y="361"/>
                </a:lnTo>
                <a:lnTo>
                  <a:pt x="921" y="372"/>
                </a:lnTo>
                <a:lnTo>
                  <a:pt x="921" y="384"/>
                </a:lnTo>
                <a:lnTo>
                  <a:pt x="917" y="395"/>
                </a:lnTo>
                <a:lnTo>
                  <a:pt x="914" y="406"/>
                </a:lnTo>
                <a:lnTo>
                  <a:pt x="912" y="417"/>
                </a:lnTo>
                <a:lnTo>
                  <a:pt x="908" y="429"/>
                </a:lnTo>
                <a:lnTo>
                  <a:pt x="903" y="440"/>
                </a:lnTo>
                <a:lnTo>
                  <a:pt x="901" y="451"/>
                </a:lnTo>
                <a:lnTo>
                  <a:pt x="896" y="462"/>
                </a:lnTo>
                <a:lnTo>
                  <a:pt x="892" y="473"/>
                </a:lnTo>
                <a:lnTo>
                  <a:pt x="885" y="485"/>
                </a:lnTo>
                <a:lnTo>
                  <a:pt x="881" y="496"/>
                </a:lnTo>
                <a:lnTo>
                  <a:pt x="874" y="507"/>
                </a:lnTo>
                <a:lnTo>
                  <a:pt x="869" y="516"/>
                </a:lnTo>
                <a:lnTo>
                  <a:pt x="863" y="525"/>
                </a:lnTo>
                <a:lnTo>
                  <a:pt x="856" y="534"/>
                </a:lnTo>
                <a:lnTo>
                  <a:pt x="851" y="545"/>
                </a:lnTo>
                <a:lnTo>
                  <a:pt x="845" y="554"/>
                </a:lnTo>
                <a:lnTo>
                  <a:pt x="838" y="563"/>
                </a:lnTo>
                <a:lnTo>
                  <a:pt x="831" y="570"/>
                </a:lnTo>
                <a:lnTo>
                  <a:pt x="827" y="579"/>
                </a:lnTo>
                <a:lnTo>
                  <a:pt x="820" y="586"/>
                </a:lnTo>
                <a:lnTo>
                  <a:pt x="813" y="592"/>
                </a:lnTo>
                <a:lnTo>
                  <a:pt x="806" y="599"/>
                </a:lnTo>
                <a:lnTo>
                  <a:pt x="800" y="606"/>
                </a:lnTo>
                <a:lnTo>
                  <a:pt x="793" y="615"/>
                </a:lnTo>
                <a:lnTo>
                  <a:pt x="786" y="619"/>
                </a:lnTo>
                <a:lnTo>
                  <a:pt x="780" y="624"/>
                </a:lnTo>
                <a:lnTo>
                  <a:pt x="771" y="631"/>
                </a:lnTo>
                <a:lnTo>
                  <a:pt x="764" y="635"/>
                </a:lnTo>
                <a:lnTo>
                  <a:pt x="757" y="640"/>
                </a:lnTo>
                <a:lnTo>
                  <a:pt x="750" y="644"/>
                </a:lnTo>
                <a:lnTo>
                  <a:pt x="741" y="649"/>
                </a:lnTo>
                <a:lnTo>
                  <a:pt x="735" y="655"/>
                </a:lnTo>
                <a:lnTo>
                  <a:pt x="726" y="658"/>
                </a:lnTo>
                <a:lnTo>
                  <a:pt x="719" y="662"/>
                </a:lnTo>
                <a:lnTo>
                  <a:pt x="710" y="664"/>
                </a:lnTo>
                <a:lnTo>
                  <a:pt x="703" y="669"/>
                </a:lnTo>
                <a:lnTo>
                  <a:pt x="694" y="671"/>
                </a:lnTo>
                <a:lnTo>
                  <a:pt x="685" y="673"/>
                </a:lnTo>
                <a:lnTo>
                  <a:pt x="676" y="676"/>
                </a:lnTo>
                <a:lnTo>
                  <a:pt x="669" y="680"/>
                </a:lnTo>
                <a:lnTo>
                  <a:pt x="661" y="682"/>
                </a:lnTo>
                <a:lnTo>
                  <a:pt x="652" y="685"/>
                </a:lnTo>
                <a:lnTo>
                  <a:pt x="640" y="685"/>
                </a:lnTo>
                <a:lnTo>
                  <a:pt x="631" y="687"/>
                </a:lnTo>
                <a:lnTo>
                  <a:pt x="622" y="687"/>
                </a:lnTo>
                <a:lnTo>
                  <a:pt x="611" y="689"/>
                </a:lnTo>
                <a:lnTo>
                  <a:pt x="602" y="689"/>
                </a:lnTo>
                <a:lnTo>
                  <a:pt x="593" y="691"/>
                </a:lnTo>
                <a:lnTo>
                  <a:pt x="582" y="691"/>
                </a:lnTo>
                <a:lnTo>
                  <a:pt x="571" y="691"/>
                </a:lnTo>
                <a:lnTo>
                  <a:pt x="562" y="691"/>
                </a:lnTo>
                <a:lnTo>
                  <a:pt x="550" y="694"/>
                </a:lnTo>
                <a:lnTo>
                  <a:pt x="539" y="694"/>
                </a:lnTo>
                <a:lnTo>
                  <a:pt x="530" y="694"/>
                </a:lnTo>
                <a:lnTo>
                  <a:pt x="519" y="694"/>
                </a:lnTo>
                <a:lnTo>
                  <a:pt x="508" y="694"/>
                </a:lnTo>
                <a:lnTo>
                  <a:pt x="497" y="691"/>
                </a:lnTo>
                <a:lnTo>
                  <a:pt x="485" y="691"/>
                </a:lnTo>
                <a:lnTo>
                  <a:pt x="472" y="689"/>
                </a:lnTo>
                <a:lnTo>
                  <a:pt x="461" y="689"/>
                </a:lnTo>
                <a:lnTo>
                  <a:pt x="449" y="687"/>
                </a:lnTo>
                <a:lnTo>
                  <a:pt x="436" y="687"/>
                </a:lnTo>
                <a:lnTo>
                  <a:pt x="425" y="687"/>
                </a:lnTo>
                <a:lnTo>
                  <a:pt x="411" y="685"/>
                </a:lnTo>
                <a:lnTo>
                  <a:pt x="400" y="685"/>
                </a:lnTo>
                <a:lnTo>
                  <a:pt x="387" y="682"/>
                </a:lnTo>
                <a:lnTo>
                  <a:pt x="373" y="680"/>
                </a:lnTo>
                <a:lnTo>
                  <a:pt x="360" y="678"/>
                </a:lnTo>
                <a:lnTo>
                  <a:pt x="346" y="676"/>
                </a:lnTo>
                <a:lnTo>
                  <a:pt x="333" y="676"/>
                </a:lnTo>
                <a:lnTo>
                  <a:pt x="319" y="673"/>
                </a:lnTo>
                <a:lnTo>
                  <a:pt x="306" y="671"/>
                </a:lnTo>
                <a:lnTo>
                  <a:pt x="303" y="671"/>
                </a:lnTo>
                <a:lnTo>
                  <a:pt x="303" y="671"/>
                </a:lnTo>
                <a:lnTo>
                  <a:pt x="299" y="673"/>
                </a:lnTo>
                <a:lnTo>
                  <a:pt x="294" y="676"/>
                </a:lnTo>
                <a:lnTo>
                  <a:pt x="288" y="676"/>
                </a:lnTo>
                <a:lnTo>
                  <a:pt x="281" y="678"/>
                </a:lnTo>
                <a:lnTo>
                  <a:pt x="272" y="682"/>
                </a:lnTo>
                <a:lnTo>
                  <a:pt x="263" y="685"/>
                </a:lnTo>
                <a:lnTo>
                  <a:pt x="259" y="687"/>
                </a:lnTo>
                <a:lnTo>
                  <a:pt x="254" y="687"/>
                </a:lnTo>
                <a:lnTo>
                  <a:pt x="247" y="689"/>
                </a:lnTo>
                <a:lnTo>
                  <a:pt x="243" y="691"/>
                </a:lnTo>
                <a:lnTo>
                  <a:pt x="238" y="691"/>
                </a:lnTo>
                <a:lnTo>
                  <a:pt x="232" y="694"/>
                </a:lnTo>
                <a:lnTo>
                  <a:pt x="227" y="696"/>
                </a:lnTo>
                <a:lnTo>
                  <a:pt x="220" y="698"/>
                </a:lnTo>
                <a:lnTo>
                  <a:pt x="214" y="700"/>
                </a:lnTo>
                <a:lnTo>
                  <a:pt x="207" y="703"/>
                </a:lnTo>
                <a:lnTo>
                  <a:pt x="202" y="703"/>
                </a:lnTo>
                <a:lnTo>
                  <a:pt x="196" y="707"/>
                </a:lnTo>
                <a:lnTo>
                  <a:pt x="189" y="707"/>
                </a:lnTo>
                <a:lnTo>
                  <a:pt x="184" y="709"/>
                </a:lnTo>
                <a:lnTo>
                  <a:pt x="175" y="712"/>
                </a:lnTo>
                <a:lnTo>
                  <a:pt x="171" y="714"/>
                </a:lnTo>
                <a:lnTo>
                  <a:pt x="164" y="716"/>
                </a:lnTo>
                <a:lnTo>
                  <a:pt x="157" y="716"/>
                </a:lnTo>
                <a:lnTo>
                  <a:pt x="151" y="718"/>
                </a:lnTo>
                <a:lnTo>
                  <a:pt x="144" y="721"/>
                </a:lnTo>
                <a:lnTo>
                  <a:pt x="137" y="723"/>
                </a:lnTo>
                <a:lnTo>
                  <a:pt x="131" y="723"/>
                </a:lnTo>
                <a:lnTo>
                  <a:pt x="124" y="725"/>
                </a:lnTo>
                <a:lnTo>
                  <a:pt x="119" y="727"/>
                </a:lnTo>
                <a:lnTo>
                  <a:pt x="113" y="729"/>
                </a:lnTo>
                <a:lnTo>
                  <a:pt x="108" y="732"/>
                </a:lnTo>
                <a:lnTo>
                  <a:pt x="101" y="732"/>
                </a:lnTo>
                <a:lnTo>
                  <a:pt x="95" y="734"/>
                </a:lnTo>
                <a:lnTo>
                  <a:pt x="90" y="734"/>
                </a:lnTo>
                <a:lnTo>
                  <a:pt x="83" y="736"/>
                </a:lnTo>
                <a:lnTo>
                  <a:pt x="79" y="738"/>
                </a:lnTo>
                <a:lnTo>
                  <a:pt x="74" y="738"/>
                </a:lnTo>
                <a:lnTo>
                  <a:pt x="68" y="738"/>
                </a:lnTo>
                <a:lnTo>
                  <a:pt x="63" y="741"/>
                </a:lnTo>
                <a:lnTo>
                  <a:pt x="59" y="741"/>
                </a:lnTo>
                <a:lnTo>
                  <a:pt x="54" y="743"/>
                </a:lnTo>
                <a:lnTo>
                  <a:pt x="45" y="743"/>
                </a:lnTo>
                <a:lnTo>
                  <a:pt x="38" y="745"/>
                </a:lnTo>
                <a:lnTo>
                  <a:pt x="29" y="745"/>
                </a:lnTo>
                <a:lnTo>
                  <a:pt x="25" y="745"/>
                </a:lnTo>
                <a:lnTo>
                  <a:pt x="20" y="743"/>
                </a:lnTo>
                <a:lnTo>
                  <a:pt x="18" y="743"/>
                </a:lnTo>
                <a:lnTo>
                  <a:pt x="14" y="738"/>
                </a:lnTo>
                <a:lnTo>
                  <a:pt x="9" y="736"/>
                </a:lnTo>
                <a:lnTo>
                  <a:pt x="7" y="732"/>
                </a:lnTo>
                <a:lnTo>
                  <a:pt x="5" y="729"/>
                </a:lnTo>
                <a:lnTo>
                  <a:pt x="0" y="721"/>
                </a:lnTo>
                <a:lnTo>
                  <a:pt x="0" y="716"/>
                </a:lnTo>
                <a:lnTo>
                  <a:pt x="0" y="709"/>
                </a:lnTo>
                <a:lnTo>
                  <a:pt x="3" y="705"/>
                </a:lnTo>
                <a:lnTo>
                  <a:pt x="3" y="703"/>
                </a:lnTo>
                <a:lnTo>
                  <a:pt x="5" y="703"/>
                </a:lnTo>
                <a:lnTo>
                  <a:pt x="5" y="70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0" name="Freeform 37"/>
          <p:cNvSpPr/>
          <p:nvPr/>
        </p:nvSpPr>
        <p:spPr bwMode="auto">
          <a:xfrm>
            <a:off x="2768600" y="4011613"/>
            <a:ext cx="473075" cy="623887"/>
          </a:xfrm>
          <a:custGeom>
            <a:avLst/>
            <a:gdLst>
              <a:gd name="T0" fmla="*/ 209 w 298"/>
              <a:gd name="T1" fmla="*/ 325 h 393"/>
              <a:gd name="T2" fmla="*/ 298 w 298"/>
              <a:gd name="T3" fmla="*/ 0 h 393"/>
              <a:gd name="T4" fmla="*/ 298 w 298"/>
              <a:gd name="T5" fmla="*/ 6 h 393"/>
              <a:gd name="T6" fmla="*/ 296 w 298"/>
              <a:gd name="T7" fmla="*/ 22 h 393"/>
              <a:gd name="T8" fmla="*/ 296 w 298"/>
              <a:gd name="T9" fmla="*/ 36 h 393"/>
              <a:gd name="T10" fmla="*/ 296 w 298"/>
              <a:gd name="T11" fmla="*/ 47 h 393"/>
              <a:gd name="T12" fmla="*/ 296 w 298"/>
              <a:gd name="T13" fmla="*/ 60 h 393"/>
              <a:gd name="T14" fmla="*/ 294 w 298"/>
              <a:gd name="T15" fmla="*/ 72 h 393"/>
              <a:gd name="T16" fmla="*/ 294 w 298"/>
              <a:gd name="T17" fmla="*/ 87 h 393"/>
              <a:gd name="T18" fmla="*/ 294 w 298"/>
              <a:gd name="T19" fmla="*/ 103 h 393"/>
              <a:gd name="T20" fmla="*/ 292 w 298"/>
              <a:gd name="T21" fmla="*/ 119 h 393"/>
              <a:gd name="T22" fmla="*/ 292 w 298"/>
              <a:gd name="T23" fmla="*/ 134 h 393"/>
              <a:gd name="T24" fmla="*/ 289 w 298"/>
              <a:gd name="T25" fmla="*/ 150 h 393"/>
              <a:gd name="T26" fmla="*/ 289 w 298"/>
              <a:gd name="T27" fmla="*/ 168 h 393"/>
              <a:gd name="T28" fmla="*/ 289 w 298"/>
              <a:gd name="T29" fmla="*/ 184 h 393"/>
              <a:gd name="T30" fmla="*/ 287 w 298"/>
              <a:gd name="T31" fmla="*/ 200 h 393"/>
              <a:gd name="T32" fmla="*/ 287 w 298"/>
              <a:gd name="T33" fmla="*/ 215 h 393"/>
              <a:gd name="T34" fmla="*/ 285 w 298"/>
              <a:gd name="T35" fmla="*/ 233 h 393"/>
              <a:gd name="T36" fmla="*/ 283 w 298"/>
              <a:gd name="T37" fmla="*/ 249 h 393"/>
              <a:gd name="T38" fmla="*/ 283 w 298"/>
              <a:gd name="T39" fmla="*/ 262 h 393"/>
              <a:gd name="T40" fmla="*/ 280 w 298"/>
              <a:gd name="T41" fmla="*/ 278 h 393"/>
              <a:gd name="T42" fmla="*/ 278 w 298"/>
              <a:gd name="T43" fmla="*/ 292 h 393"/>
              <a:gd name="T44" fmla="*/ 276 w 298"/>
              <a:gd name="T45" fmla="*/ 305 h 393"/>
              <a:gd name="T46" fmla="*/ 274 w 298"/>
              <a:gd name="T47" fmla="*/ 316 h 393"/>
              <a:gd name="T48" fmla="*/ 271 w 298"/>
              <a:gd name="T49" fmla="*/ 325 h 393"/>
              <a:gd name="T50" fmla="*/ 269 w 298"/>
              <a:gd name="T51" fmla="*/ 337 h 393"/>
              <a:gd name="T52" fmla="*/ 265 w 298"/>
              <a:gd name="T53" fmla="*/ 348 h 393"/>
              <a:gd name="T54" fmla="*/ 258 w 298"/>
              <a:gd name="T55" fmla="*/ 357 h 393"/>
              <a:gd name="T56" fmla="*/ 251 w 298"/>
              <a:gd name="T57" fmla="*/ 361 h 393"/>
              <a:gd name="T58" fmla="*/ 240 w 298"/>
              <a:gd name="T59" fmla="*/ 361 h 393"/>
              <a:gd name="T60" fmla="*/ 224 w 298"/>
              <a:gd name="T61" fmla="*/ 363 h 393"/>
              <a:gd name="T62" fmla="*/ 206 w 298"/>
              <a:gd name="T63" fmla="*/ 366 h 393"/>
              <a:gd name="T64" fmla="*/ 193 w 298"/>
              <a:gd name="T65" fmla="*/ 368 h 393"/>
              <a:gd name="T66" fmla="*/ 182 w 298"/>
              <a:gd name="T67" fmla="*/ 370 h 393"/>
              <a:gd name="T68" fmla="*/ 173 w 298"/>
              <a:gd name="T69" fmla="*/ 370 h 393"/>
              <a:gd name="T70" fmla="*/ 161 w 298"/>
              <a:gd name="T71" fmla="*/ 372 h 393"/>
              <a:gd name="T72" fmla="*/ 150 w 298"/>
              <a:gd name="T73" fmla="*/ 372 h 393"/>
              <a:gd name="T74" fmla="*/ 139 w 298"/>
              <a:gd name="T75" fmla="*/ 375 h 393"/>
              <a:gd name="T76" fmla="*/ 128 w 298"/>
              <a:gd name="T77" fmla="*/ 377 h 393"/>
              <a:gd name="T78" fmla="*/ 116 w 298"/>
              <a:gd name="T79" fmla="*/ 377 h 393"/>
              <a:gd name="T80" fmla="*/ 105 w 298"/>
              <a:gd name="T81" fmla="*/ 379 h 393"/>
              <a:gd name="T82" fmla="*/ 94 w 298"/>
              <a:gd name="T83" fmla="*/ 381 h 393"/>
              <a:gd name="T84" fmla="*/ 83 w 298"/>
              <a:gd name="T85" fmla="*/ 381 h 393"/>
              <a:gd name="T86" fmla="*/ 74 w 298"/>
              <a:gd name="T87" fmla="*/ 384 h 393"/>
              <a:gd name="T88" fmla="*/ 63 w 298"/>
              <a:gd name="T89" fmla="*/ 384 h 393"/>
              <a:gd name="T90" fmla="*/ 54 w 298"/>
              <a:gd name="T91" fmla="*/ 386 h 393"/>
              <a:gd name="T92" fmla="*/ 40 w 298"/>
              <a:gd name="T93" fmla="*/ 388 h 393"/>
              <a:gd name="T94" fmla="*/ 24 w 298"/>
              <a:gd name="T95" fmla="*/ 390 h 393"/>
              <a:gd name="T96" fmla="*/ 11 w 298"/>
              <a:gd name="T97" fmla="*/ 390 h 393"/>
              <a:gd name="T98" fmla="*/ 0 w 298"/>
              <a:gd name="T99" fmla="*/ 393 h 393"/>
              <a:gd name="T100" fmla="*/ 2 w 298"/>
              <a:gd name="T101" fmla="*/ 337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8" h="393">
                <a:moveTo>
                  <a:pt x="2" y="337"/>
                </a:moveTo>
                <a:lnTo>
                  <a:pt x="209" y="325"/>
                </a:lnTo>
                <a:lnTo>
                  <a:pt x="235" y="13"/>
                </a:lnTo>
                <a:lnTo>
                  <a:pt x="298" y="0"/>
                </a:lnTo>
                <a:lnTo>
                  <a:pt x="298" y="4"/>
                </a:lnTo>
                <a:lnTo>
                  <a:pt x="298" y="6"/>
                </a:lnTo>
                <a:lnTo>
                  <a:pt x="298" y="15"/>
                </a:lnTo>
                <a:lnTo>
                  <a:pt x="296" y="22"/>
                </a:lnTo>
                <a:lnTo>
                  <a:pt x="296" y="31"/>
                </a:lnTo>
                <a:lnTo>
                  <a:pt x="296" y="36"/>
                </a:lnTo>
                <a:lnTo>
                  <a:pt x="296" y="42"/>
                </a:lnTo>
                <a:lnTo>
                  <a:pt x="296" y="47"/>
                </a:lnTo>
                <a:lnTo>
                  <a:pt x="296" y="54"/>
                </a:lnTo>
                <a:lnTo>
                  <a:pt x="296" y="60"/>
                </a:lnTo>
                <a:lnTo>
                  <a:pt x="296" y="67"/>
                </a:lnTo>
                <a:lnTo>
                  <a:pt x="294" y="72"/>
                </a:lnTo>
                <a:lnTo>
                  <a:pt x="294" y="81"/>
                </a:lnTo>
                <a:lnTo>
                  <a:pt x="294" y="87"/>
                </a:lnTo>
                <a:lnTo>
                  <a:pt x="294" y="94"/>
                </a:lnTo>
                <a:lnTo>
                  <a:pt x="294" y="103"/>
                </a:lnTo>
                <a:lnTo>
                  <a:pt x="294" y="110"/>
                </a:lnTo>
                <a:lnTo>
                  <a:pt x="292" y="119"/>
                </a:lnTo>
                <a:lnTo>
                  <a:pt x="292" y="125"/>
                </a:lnTo>
                <a:lnTo>
                  <a:pt x="292" y="134"/>
                </a:lnTo>
                <a:lnTo>
                  <a:pt x="292" y="141"/>
                </a:lnTo>
                <a:lnTo>
                  <a:pt x="289" y="150"/>
                </a:lnTo>
                <a:lnTo>
                  <a:pt x="289" y="159"/>
                </a:lnTo>
                <a:lnTo>
                  <a:pt x="289" y="168"/>
                </a:lnTo>
                <a:lnTo>
                  <a:pt x="289" y="177"/>
                </a:lnTo>
                <a:lnTo>
                  <a:pt x="289" y="184"/>
                </a:lnTo>
                <a:lnTo>
                  <a:pt x="289" y="193"/>
                </a:lnTo>
                <a:lnTo>
                  <a:pt x="287" y="200"/>
                </a:lnTo>
                <a:lnTo>
                  <a:pt x="287" y="209"/>
                </a:lnTo>
                <a:lnTo>
                  <a:pt x="287" y="215"/>
                </a:lnTo>
                <a:lnTo>
                  <a:pt x="287" y="224"/>
                </a:lnTo>
                <a:lnTo>
                  <a:pt x="285" y="233"/>
                </a:lnTo>
                <a:lnTo>
                  <a:pt x="285" y="240"/>
                </a:lnTo>
                <a:lnTo>
                  <a:pt x="283" y="249"/>
                </a:lnTo>
                <a:lnTo>
                  <a:pt x="283" y="256"/>
                </a:lnTo>
                <a:lnTo>
                  <a:pt x="283" y="262"/>
                </a:lnTo>
                <a:lnTo>
                  <a:pt x="283" y="271"/>
                </a:lnTo>
                <a:lnTo>
                  <a:pt x="280" y="278"/>
                </a:lnTo>
                <a:lnTo>
                  <a:pt x="278" y="285"/>
                </a:lnTo>
                <a:lnTo>
                  <a:pt x="278" y="292"/>
                </a:lnTo>
                <a:lnTo>
                  <a:pt x="278" y="298"/>
                </a:lnTo>
                <a:lnTo>
                  <a:pt x="276" y="305"/>
                </a:lnTo>
                <a:lnTo>
                  <a:pt x="276" y="310"/>
                </a:lnTo>
                <a:lnTo>
                  <a:pt x="274" y="316"/>
                </a:lnTo>
                <a:lnTo>
                  <a:pt x="274" y="321"/>
                </a:lnTo>
                <a:lnTo>
                  <a:pt x="271" y="325"/>
                </a:lnTo>
                <a:lnTo>
                  <a:pt x="269" y="332"/>
                </a:lnTo>
                <a:lnTo>
                  <a:pt x="269" y="337"/>
                </a:lnTo>
                <a:lnTo>
                  <a:pt x="267" y="341"/>
                </a:lnTo>
                <a:lnTo>
                  <a:pt x="265" y="348"/>
                </a:lnTo>
                <a:lnTo>
                  <a:pt x="262" y="352"/>
                </a:lnTo>
                <a:lnTo>
                  <a:pt x="258" y="357"/>
                </a:lnTo>
                <a:lnTo>
                  <a:pt x="256" y="361"/>
                </a:lnTo>
                <a:lnTo>
                  <a:pt x="251" y="361"/>
                </a:lnTo>
                <a:lnTo>
                  <a:pt x="247" y="361"/>
                </a:lnTo>
                <a:lnTo>
                  <a:pt x="240" y="361"/>
                </a:lnTo>
                <a:lnTo>
                  <a:pt x="233" y="363"/>
                </a:lnTo>
                <a:lnTo>
                  <a:pt x="224" y="363"/>
                </a:lnTo>
                <a:lnTo>
                  <a:pt x="218" y="366"/>
                </a:lnTo>
                <a:lnTo>
                  <a:pt x="206" y="366"/>
                </a:lnTo>
                <a:lnTo>
                  <a:pt x="200" y="368"/>
                </a:lnTo>
                <a:lnTo>
                  <a:pt x="193" y="368"/>
                </a:lnTo>
                <a:lnTo>
                  <a:pt x="188" y="370"/>
                </a:lnTo>
                <a:lnTo>
                  <a:pt x="182" y="370"/>
                </a:lnTo>
                <a:lnTo>
                  <a:pt x="177" y="370"/>
                </a:lnTo>
                <a:lnTo>
                  <a:pt x="173" y="370"/>
                </a:lnTo>
                <a:lnTo>
                  <a:pt x="166" y="372"/>
                </a:lnTo>
                <a:lnTo>
                  <a:pt x="161" y="372"/>
                </a:lnTo>
                <a:lnTo>
                  <a:pt x="157" y="372"/>
                </a:lnTo>
                <a:lnTo>
                  <a:pt x="150" y="372"/>
                </a:lnTo>
                <a:lnTo>
                  <a:pt x="146" y="375"/>
                </a:lnTo>
                <a:lnTo>
                  <a:pt x="139" y="375"/>
                </a:lnTo>
                <a:lnTo>
                  <a:pt x="134" y="377"/>
                </a:lnTo>
                <a:lnTo>
                  <a:pt x="128" y="377"/>
                </a:lnTo>
                <a:lnTo>
                  <a:pt x="123" y="377"/>
                </a:lnTo>
                <a:lnTo>
                  <a:pt x="116" y="377"/>
                </a:lnTo>
                <a:lnTo>
                  <a:pt x="112" y="379"/>
                </a:lnTo>
                <a:lnTo>
                  <a:pt x="105" y="379"/>
                </a:lnTo>
                <a:lnTo>
                  <a:pt x="101" y="381"/>
                </a:lnTo>
                <a:lnTo>
                  <a:pt x="94" y="381"/>
                </a:lnTo>
                <a:lnTo>
                  <a:pt x="90" y="381"/>
                </a:lnTo>
                <a:lnTo>
                  <a:pt x="83" y="381"/>
                </a:lnTo>
                <a:lnTo>
                  <a:pt x="78" y="381"/>
                </a:lnTo>
                <a:lnTo>
                  <a:pt x="74" y="384"/>
                </a:lnTo>
                <a:lnTo>
                  <a:pt x="69" y="384"/>
                </a:lnTo>
                <a:lnTo>
                  <a:pt x="63" y="384"/>
                </a:lnTo>
                <a:lnTo>
                  <a:pt x="58" y="386"/>
                </a:lnTo>
                <a:lnTo>
                  <a:pt x="54" y="386"/>
                </a:lnTo>
                <a:lnTo>
                  <a:pt x="49" y="386"/>
                </a:lnTo>
                <a:lnTo>
                  <a:pt x="40" y="388"/>
                </a:lnTo>
                <a:lnTo>
                  <a:pt x="33" y="390"/>
                </a:lnTo>
                <a:lnTo>
                  <a:pt x="24" y="390"/>
                </a:lnTo>
                <a:lnTo>
                  <a:pt x="18" y="390"/>
                </a:lnTo>
                <a:lnTo>
                  <a:pt x="11" y="390"/>
                </a:lnTo>
                <a:lnTo>
                  <a:pt x="6" y="393"/>
                </a:lnTo>
                <a:lnTo>
                  <a:pt x="0" y="393"/>
                </a:lnTo>
                <a:lnTo>
                  <a:pt x="0" y="393"/>
                </a:lnTo>
                <a:lnTo>
                  <a:pt x="2" y="337"/>
                </a:lnTo>
                <a:lnTo>
                  <a:pt x="2" y="3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1" name="Freeform 38"/>
          <p:cNvSpPr/>
          <p:nvPr/>
        </p:nvSpPr>
        <p:spPr bwMode="auto">
          <a:xfrm>
            <a:off x="1644650" y="2471738"/>
            <a:ext cx="509588" cy="2198687"/>
          </a:xfrm>
          <a:custGeom>
            <a:avLst/>
            <a:gdLst>
              <a:gd name="T0" fmla="*/ 54 w 321"/>
              <a:gd name="T1" fmla="*/ 352 h 1385"/>
              <a:gd name="T2" fmla="*/ 79 w 321"/>
              <a:gd name="T3" fmla="*/ 318 h 1385"/>
              <a:gd name="T4" fmla="*/ 101 w 321"/>
              <a:gd name="T5" fmla="*/ 282 h 1385"/>
              <a:gd name="T6" fmla="*/ 131 w 321"/>
              <a:gd name="T7" fmla="*/ 242 h 1385"/>
              <a:gd name="T8" fmla="*/ 162 w 321"/>
              <a:gd name="T9" fmla="*/ 202 h 1385"/>
              <a:gd name="T10" fmla="*/ 193 w 321"/>
              <a:gd name="T11" fmla="*/ 159 h 1385"/>
              <a:gd name="T12" fmla="*/ 223 w 321"/>
              <a:gd name="T13" fmla="*/ 121 h 1385"/>
              <a:gd name="T14" fmla="*/ 247 w 321"/>
              <a:gd name="T15" fmla="*/ 89 h 1385"/>
              <a:gd name="T16" fmla="*/ 274 w 321"/>
              <a:gd name="T17" fmla="*/ 60 h 1385"/>
              <a:gd name="T18" fmla="*/ 281 w 321"/>
              <a:gd name="T19" fmla="*/ 80 h 1385"/>
              <a:gd name="T20" fmla="*/ 279 w 321"/>
              <a:gd name="T21" fmla="*/ 107 h 1385"/>
              <a:gd name="T22" fmla="*/ 279 w 321"/>
              <a:gd name="T23" fmla="*/ 146 h 1385"/>
              <a:gd name="T24" fmla="*/ 276 w 321"/>
              <a:gd name="T25" fmla="*/ 188 h 1385"/>
              <a:gd name="T26" fmla="*/ 274 w 321"/>
              <a:gd name="T27" fmla="*/ 235 h 1385"/>
              <a:gd name="T28" fmla="*/ 272 w 321"/>
              <a:gd name="T29" fmla="*/ 280 h 1385"/>
              <a:gd name="T30" fmla="*/ 270 w 321"/>
              <a:gd name="T31" fmla="*/ 323 h 1385"/>
              <a:gd name="T32" fmla="*/ 268 w 321"/>
              <a:gd name="T33" fmla="*/ 359 h 1385"/>
              <a:gd name="T34" fmla="*/ 265 w 321"/>
              <a:gd name="T35" fmla="*/ 395 h 1385"/>
              <a:gd name="T36" fmla="*/ 317 w 321"/>
              <a:gd name="T37" fmla="*/ 388 h 1385"/>
              <a:gd name="T38" fmla="*/ 317 w 321"/>
              <a:gd name="T39" fmla="*/ 357 h 1385"/>
              <a:gd name="T40" fmla="*/ 319 w 321"/>
              <a:gd name="T41" fmla="*/ 314 h 1385"/>
              <a:gd name="T42" fmla="*/ 319 w 321"/>
              <a:gd name="T43" fmla="*/ 265 h 1385"/>
              <a:gd name="T44" fmla="*/ 319 w 321"/>
              <a:gd name="T45" fmla="*/ 213 h 1385"/>
              <a:gd name="T46" fmla="*/ 319 w 321"/>
              <a:gd name="T47" fmla="*/ 157 h 1385"/>
              <a:gd name="T48" fmla="*/ 317 w 321"/>
              <a:gd name="T49" fmla="*/ 105 h 1385"/>
              <a:gd name="T50" fmla="*/ 317 w 321"/>
              <a:gd name="T51" fmla="*/ 58 h 1385"/>
              <a:gd name="T52" fmla="*/ 312 w 321"/>
              <a:gd name="T53" fmla="*/ 24 h 1385"/>
              <a:gd name="T54" fmla="*/ 303 w 321"/>
              <a:gd name="T55" fmla="*/ 0 h 1385"/>
              <a:gd name="T56" fmla="*/ 265 w 321"/>
              <a:gd name="T57" fmla="*/ 29 h 1385"/>
              <a:gd name="T58" fmla="*/ 236 w 321"/>
              <a:gd name="T59" fmla="*/ 60 h 1385"/>
              <a:gd name="T60" fmla="*/ 200 w 321"/>
              <a:gd name="T61" fmla="*/ 101 h 1385"/>
              <a:gd name="T62" fmla="*/ 164 w 321"/>
              <a:gd name="T63" fmla="*/ 146 h 1385"/>
              <a:gd name="T64" fmla="*/ 128 w 321"/>
              <a:gd name="T65" fmla="*/ 190 h 1385"/>
              <a:gd name="T66" fmla="*/ 92 w 321"/>
              <a:gd name="T67" fmla="*/ 238 h 1385"/>
              <a:gd name="T68" fmla="*/ 63 w 321"/>
              <a:gd name="T69" fmla="*/ 280 h 1385"/>
              <a:gd name="T70" fmla="*/ 36 w 321"/>
              <a:gd name="T71" fmla="*/ 318 h 1385"/>
              <a:gd name="T72" fmla="*/ 18 w 321"/>
              <a:gd name="T73" fmla="*/ 350 h 1385"/>
              <a:gd name="T74" fmla="*/ 11 w 321"/>
              <a:gd name="T75" fmla="*/ 384 h 1385"/>
              <a:gd name="T76" fmla="*/ 7 w 321"/>
              <a:gd name="T77" fmla="*/ 446 h 1385"/>
              <a:gd name="T78" fmla="*/ 5 w 321"/>
              <a:gd name="T79" fmla="*/ 536 h 1385"/>
              <a:gd name="T80" fmla="*/ 3 w 321"/>
              <a:gd name="T81" fmla="*/ 646 h 1385"/>
              <a:gd name="T82" fmla="*/ 3 w 321"/>
              <a:gd name="T83" fmla="*/ 765 h 1385"/>
              <a:gd name="T84" fmla="*/ 0 w 321"/>
              <a:gd name="T85" fmla="*/ 889 h 1385"/>
              <a:gd name="T86" fmla="*/ 0 w 321"/>
              <a:gd name="T87" fmla="*/ 1008 h 1385"/>
              <a:gd name="T88" fmla="*/ 3 w 321"/>
              <a:gd name="T89" fmla="*/ 1113 h 1385"/>
              <a:gd name="T90" fmla="*/ 3 w 321"/>
              <a:gd name="T91" fmla="*/ 1199 h 1385"/>
              <a:gd name="T92" fmla="*/ 3 w 321"/>
              <a:gd name="T93" fmla="*/ 1259 h 1385"/>
              <a:gd name="T94" fmla="*/ 7 w 321"/>
              <a:gd name="T95" fmla="*/ 1286 h 1385"/>
              <a:gd name="T96" fmla="*/ 25 w 321"/>
              <a:gd name="T97" fmla="*/ 1329 h 1385"/>
              <a:gd name="T98" fmla="*/ 56 w 321"/>
              <a:gd name="T99" fmla="*/ 1363 h 1385"/>
              <a:gd name="T100" fmla="*/ 90 w 321"/>
              <a:gd name="T101" fmla="*/ 1372 h 1385"/>
              <a:gd name="T102" fmla="*/ 131 w 321"/>
              <a:gd name="T103" fmla="*/ 1374 h 1385"/>
              <a:gd name="T104" fmla="*/ 175 w 321"/>
              <a:gd name="T105" fmla="*/ 1378 h 1385"/>
              <a:gd name="T106" fmla="*/ 211 w 321"/>
              <a:gd name="T107" fmla="*/ 1383 h 1385"/>
              <a:gd name="T108" fmla="*/ 245 w 321"/>
              <a:gd name="T109" fmla="*/ 1338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1" h="1385">
                <a:moveTo>
                  <a:pt x="245" y="1338"/>
                </a:moveTo>
                <a:lnTo>
                  <a:pt x="79" y="1333"/>
                </a:lnTo>
                <a:lnTo>
                  <a:pt x="38" y="1282"/>
                </a:lnTo>
                <a:lnTo>
                  <a:pt x="52" y="357"/>
                </a:lnTo>
                <a:lnTo>
                  <a:pt x="52" y="354"/>
                </a:lnTo>
                <a:lnTo>
                  <a:pt x="54" y="352"/>
                </a:lnTo>
                <a:lnTo>
                  <a:pt x="56" y="348"/>
                </a:lnTo>
                <a:lnTo>
                  <a:pt x="61" y="343"/>
                </a:lnTo>
                <a:lnTo>
                  <a:pt x="65" y="334"/>
                </a:lnTo>
                <a:lnTo>
                  <a:pt x="72" y="327"/>
                </a:lnTo>
                <a:lnTo>
                  <a:pt x="74" y="323"/>
                </a:lnTo>
                <a:lnTo>
                  <a:pt x="79" y="318"/>
                </a:lnTo>
                <a:lnTo>
                  <a:pt x="81" y="312"/>
                </a:lnTo>
                <a:lnTo>
                  <a:pt x="86" y="307"/>
                </a:lnTo>
                <a:lnTo>
                  <a:pt x="90" y="303"/>
                </a:lnTo>
                <a:lnTo>
                  <a:pt x="95" y="296"/>
                </a:lnTo>
                <a:lnTo>
                  <a:pt x="97" y="289"/>
                </a:lnTo>
                <a:lnTo>
                  <a:pt x="101" y="282"/>
                </a:lnTo>
                <a:lnTo>
                  <a:pt x="106" y="276"/>
                </a:lnTo>
                <a:lnTo>
                  <a:pt x="110" y="269"/>
                </a:lnTo>
                <a:lnTo>
                  <a:pt x="115" y="262"/>
                </a:lnTo>
                <a:lnTo>
                  <a:pt x="122" y="258"/>
                </a:lnTo>
                <a:lnTo>
                  <a:pt x="126" y="249"/>
                </a:lnTo>
                <a:lnTo>
                  <a:pt x="131" y="242"/>
                </a:lnTo>
                <a:lnTo>
                  <a:pt x="135" y="235"/>
                </a:lnTo>
                <a:lnTo>
                  <a:pt x="142" y="229"/>
                </a:lnTo>
                <a:lnTo>
                  <a:pt x="146" y="222"/>
                </a:lnTo>
                <a:lnTo>
                  <a:pt x="151" y="215"/>
                </a:lnTo>
                <a:lnTo>
                  <a:pt x="157" y="208"/>
                </a:lnTo>
                <a:lnTo>
                  <a:pt x="162" y="202"/>
                </a:lnTo>
                <a:lnTo>
                  <a:pt x="166" y="193"/>
                </a:lnTo>
                <a:lnTo>
                  <a:pt x="171" y="186"/>
                </a:lnTo>
                <a:lnTo>
                  <a:pt x="178" y="179"/>
                </a:lnTo>
                <a:lnTo>
                  <a:pt x="182" y="172"/>
                </a:lnTo>
                <a:lnTo>
                  <a:pt x="187" y="166"/>
                </a:lnTo>
                <a:lnTo>
                  <a:pt x="193" y="159"/>
                </a:lnTo>
                <a:lnTo>
                  <a:pt x="198" y="152"/>
                </a:lnTo>
                <a:lnTo>
                  <a:pt x="202" y="146"/>
                </a:lnTo>
                <a:lnTo>
                  <a:pt x="207" y="139"/>
                </a:lnTo>
                <a:lnTo>
                  <a:pt x="211" y="134"/>
                </a:lnTo>
                <a:lnTo>
                  <a:pt x="216" y="125"/>
                </a:lnTo>
                <a:lnTo>
                  <a:pt x="223" y="121"/>
                </a:lnTo>
                <a:lnTo>
                  <a:pt x="227" y="114"/>
                </a:lnTo>
                <a:lnTo>
                  <a:pt x="229" y="110"/>
                </a:lnTo>
                <a:lnTo>
                  <a:pt x="234" y="105"/>
                </a:lnTo>
                <a:lnTo>
                  <a:pt x="241" y="101"/>
                </a:lnTo>
                <a:lnTo>
                  <a:pt x="243" y="94"/>
                </a:lnTo>
                <a:lnTo>
                  <a:pt x="247" y="89"/>
                </a:lnTo>
                <a:lnTo>
                  <a:pt x="250" y="85"/>
                </a:lnTo>
                <a:lnTo>
                  <a:pt x="254" y="80"/>
                </a:lnTo>
                <a:lnTo>
                  <a:pt x="261" y="74"/>
                </a:lnTo>
                <a:lnTo>
                  <a:pt x="268" y="69"/>
                </a:lnTo>
                <a:lnTo>
                  <a:pt x="270" y="65"/>
                </a:lnTo>
                <a:lnTo>
                  <a:pt x="274" y="60"/>
                </a:lnTo>
                <a:lnTo>
                  <a:pt x="276" y="60"/>
                </a:lnTo>
                <a:lnTo>
                  <a:pt x="279" y="62"/>
                </a:lnTo>
                <a:lnTo>
                  <a:pt x="279" y="65"/>
                </a:lnTo>
                <a:lnTo>
                  <a:pt x="279" y="67"/>
                </a:lnTo>
                <a:lnTo>
                  <a:pt x="279" y="74"/>
                </a:lnTo>
                <a:lnTo>
                  <a:pt x="281" y="80"/>
                </a:lnTo>
                <a:lnTo>
                  <a:pt x="279" y="83"/>
                </a:lnTo>
                <a:lnTo>
                  <a:pt x="279" y="87"/>
                </a:lnTo>
                <a:lnTo>
                  <a:pt x="279" y="94"/>
                </a:lnTo>
                <a:lnTo>
                  <a:pt x="279" y="98"/>
                </a:lnTo>
                <a:lnTo>
                  <a:pt x="279" y="103"/>
                </a:lnTo>
                <a:lnTo>
                  <a:pt x="279" y="107"/>
                </a:lnTo>
                <a:lnTo>
                  <a:pt x="279" y="114"/>
                </a:lnTo>
                <a:lnTo>
                  <a:pt x="279" y="121"/>
                </a:lnTo>
                <a:lnTo>
                  <a:pt x="279" y="125"/>
                </a:lnTo>
                <a:lnTo>
                  <a:pt x="279" y="132"/>
                </a:lnTo>
                <a:lnTo>
                  <a:pt x="279" y="139"/>
                </a:lnTo>
                <a:lnTo>
                  <a:pt x="279" y="146"/>
                </a:lnTo>
                <a:lnTo>
                  <a:pt x="276" y="152"/>
                </a:lnTo>
                <a:lnTo>
                  <a:pt x="276" y="159"/>
                </a:lnTo>
                <a:lnTo>
                  <a:pt x="276" y="166"/>
                </a:lnTo>
                <a:lnTo>
                  <a:pt x="276" y="175"/>
                </a:lnTo>
                <a:lnTo>
                  <a:pt x="276" y="181"/>
                </a:lnTo>
                <a:lnTo>
                  <a:pt x="276" y="188"/>
                </a:lnTo>
                <a:lnTo>
                  <a:pt x="276" y="197"/>
                </a:lnTo>
                <a:lnTo>
                  <a:pt x="276" y="204"/>
                </a:lnTo>
                <a:lnTo>
                  <a:pt x="274" y="213"/>
                </a:lnTo>
                <a:lnTo>
                  <a:pt x="274" y="220"/>
                </a:lnTo>
                <a:lnTo>
                  <a:pt x="274" y="229"/>
                </a:lnTo>
                <a:lnTo>
                  <a:pt x="274" y="235"/>
                </a:lnTo>
                <a:lnTo>
                  <a:pt x="274" y="242"/>
                </a:lnTo>
                <a:lnTo>
                  <a:pt x="274" y="251"/>
                </a:lnTo>
                <a:lnTo>
                  <a:pt x="272" y="258"/>
                </a:lnTo>
                <a:lnTo>
                  <a:pt x="272" y="265"/>
                </a:lnTo>
                <a:lnTo>
                  <a:pt x="272" y="274"/>
                </a:lnTo>
                <a:lnTo>
                  <a:pt x="272" y="280"/>
                </a:lnTo>
                <a:lnTo>
                  <a:pt x="270" y="287"/>
                </a:lnTo>
                <a:lnTo>
                  <a:pt x="270" y="296"/>
                </a:lnTo>
                <a:lnTo>
                  <a:pt x="270" y="303"/>
                </a:lnTo>
                <a:lnTo>
                  <a:pt x="270" y="309"/>
                </a:lnTo>
                <a:lnTo>
                  <a:pt x="270" y="316"/>
                </a:lnTo>
                <a:lnTo>
                  <a:pt x="270" y="323"/>
                </a:lnTo>
                <a:lnTo>
                  <a:pt x="268" y="330"/>
                </a:lnTo>
                <a:lnTo>
                  <a:pt x="268" y="334"/>
                </a:lnTo>
                <a:lnTo>
                  <a:pt x="268" y="341"/>
                </a:lnTo>
                <a:lnTo>
                  <a:pt x="268" y="348"/>
                </a:lnTo>
                <a:lnTo>
                  <a:pt x="268" y="352"/>
                </a:lnTo>
                <a:lnTo>
                  <a:pt x="268" y="359"/>
                </a:lnTo>
                <a:lnTo>
                  <a:pt x="268" y="363"/>
                </a:lnTo>
                <a:lnTo>
                  <a:pt x="268" y="368"/>
                </a:lnTo>
                <a:lnTo>
                  <a:pt x="265" y="377"/>
                </a:lnTo>
                <a:lnTo>
                  <a:pt x="265" y="386"/>
                </a:lnTo>
                <a:lnTo>
                  <a:pt x="265" y="390"/>
                </a:lnTo>
                <a:lnTo>
                  <a:pt x="265" y="395"/>
                </a:lnTo>
                <a:lnTo>
                  <a:pt x="265" y="397"/>
                </a:lnTo>
                <a:lnTo>
                  <a:pt x="265" y="399"/>
                </a:lnTo>
                <a:lnTo>
                  <a:pt x="317" y="399"/>
                </a:lnTo>
                <a:lnTo>
                  <a:pt x="317" y="397"/>
                </a:lnTo>
                <a:lnTo>
                  <a:pt x="317" y="395"/>
                </a:lnTo>
                <a:lnTo>
                  <a:pt x="317" y="388"/>
                </a:lnTo>
                <a:lnTo>
                  <a:pt x="317" y="381"/>
                </a:lnTo>
                <a:lnTo>
                  <a:pt x="317" y="377"/>
                </a:lnTo>
                <a:lnTo>
                  <a:pt x="317" y="372"/>
                </a:lnTo>
                <a:lnTo>
                  <a:pt x="317" y="366"/>
                </a:lnTo>
                <a:lnTo>
                  <a:pt x="317" y="363"/>
                </a:lnTo>
                <a:lnTo>
                  <a:pt x="317" y="357"/>
                </a:lnTo>
                <a:lnTo>
                  <a:pt x="317" y="350"/>
                </a:lnTo>
                <a:lnTo>
                  <a:pt x="317" y="343"/>
                </a:lnTo>
                <a:lnTo>
                  <a:pt x="319" y="339"/>
                </a:lnTo>
                <a:lnTo>
                  <a:pt x="319" y="330"/>
                </a:lnTo>
                <a:lnTo>
                  <a:pt x="319" y="323"/>
                </a:lnTo>
                <a:lnTo>
                  <a:pt x="319" y="314"/>
                </a:lnTo>
                <a:lnTo>
                  <a:pt x="319" y="307"/>
                </a:lnTo>
                <a:lnTo>
                  <a:pt x="319" y="298"/>
                </a:lnTo>
                <a:lnTo>
                  <a:pt x="319" y="289"/>
                </a:lnTo>
                <a:lnTo>
                  <a:pt x="319" y="282"/>
                </a:lnTo>
                <a:lnTo>
                  <a:pt x="319" y="274"/>
                </a:lnTo>
                <a:lnTo>
                  <a:pt x="319" y="265"/>
                </a:lnTo>
                <a:lnTo>
                  <a:pt x="319" y="258"/>
                </a:lnTo>
                <a:lnTo>
                  <a:pt x="319" y="247"/>
                </a:lnTo>
                <a:lnTo>
                  <a:pt x="319" y="240"/>
                </a:lnTo>
                <a:lnTo>
                  <a:pt x="319" y="229"/>
                </a:lnTo>
                <a:lnTo>
                  <a:pt x="319" y="222"/>
                </a:lnTo>
                <a:lnTo>
                  <a:pt x="319" y="213"/>
                </a:lnTo>
                <a:lnTo>
                  <a:pt x="321" y="204"/>
                </a:lnTo>
                <a:lnTo>
                  <a:pt x="319" y="193"/>
                </a:lnTo>
                <a:lnTo>
                  <a:pt x="319" y="184"/>
                </a:lnTo>
                <a:lnTo>
                  <a:pt x="319" y="175"/>
                </a:lnTo>
                <a:lnTo>
                  <a:pt x="319" y="166"/>
                </a:lnTo>
                <a:lnTo>
                  <a:pt x="319" y="157"/>
                </a:lnTo>
                <a:lnTo>
                  <a:pt x="319" y="148"/>
                </a:lnTo>
                <a:lnTo>
                  <a:pt x="319" y="139"/>
                </a:lnTo>
                <a:lnTo>
                  <a:pt x="319" y="130"/>
                </a:lnTo>
                <a:lnTo>
                  <a:pt x="319" y="121"/>
                </a:lnTo>
                <a:lnTo>
                  <a:pt x="319" y="112"/>
                </a:lnTo>
                <a:lnTo>
                  <a:pt x="317" y="105"/>
                </a:lnTo>
                <a:lnTo>
                  <a:pt x="317" y="96"/>
                </a:lnTo>
                <a:lnTo>
                  <a:pt x="317" y="89"/>
                </a:lnTo>
                <a:lnTo>
                  <a:pt x="317" y="80"/>
                </a:lnTo>
                <a:lnTo>
                  <a:pt x="317" y="74"/>
                </a:lnTo>
                <a:lnTo>
                  <a:pt x="317" y="67"/>
                </a:lnTo>
                <a:lnTo>
                  <a:pt x="317" y="58"/>
                </a:lnTo>
                <a:lnTo>
                  <a:pt x="315" y="53"/>
                </a:lnTo>
                <a:lnTo>
                  <a:pt x="315" y="44"/>
                </a:lnTo>
                <a:lnTo>
                  <a:pt x="315" y="40"/>
                </a:lnTo>
                <a:lnTo>
                  <a:pt x="315" y="33"/>
                </a:lnTo>
                <a:lnTo>
                  <a:pt x="315" y="29"/>
                </a:lnTo>
                <a:lnTo>
                  <a:pt x="312" y="24"/>
                </a:lnTo>
                <a:lnTo>
                  <a:pt x="312" y="20"/>
                </a:lnTo>
                <a:lnTo>
                  <a:pt x="310" y="11"/>
                </a:lnTo>
                <a:lnTo>
                  <a:pt x="310" y="6"/>
                </a:lnTo>
                <a:lnTo>
                  <a:pt x="308" y="2"/>
                </a:lnTo>
                <a:lnTo>
                  <a:pt x="306" y="0"/>
                </a:lnTo>
                <a:lnTo>
                  <a:pt x="303" y="0"/>
                </a:lnTo>
                <a:lnTo>
                  <a:pt x="299" y="2"/>
                </a:lnTo>
                <a:lnTo>
                  <a:pt x="292" y="4"/>
                </a:lnTo>
                <a:lnTo>
                  <a:pt x="285" y="11"/>
                </a:lnTo>
                <a:lnTo>
                  <a:pt x="279" y="18"/>
                </a:lnTo>
                <a:lnTo>
                  <a:pt x="270" y="24"/>
                </a:lnTo>
                <a:lnTo>
                  <a:pt x="265" y="29"/>
                </a:lnTo>
                <a:lnTo>
                  <a:pt x="261" y="33"/>
                </a:lnTo>
                <a:lnTo>
                  <a:pt x="256" y="40"/>
                </a:lnTo>
                <a:lnTo>
                  <a:pt x="252" y="44"/>
                </a:lnTo>
                <a:lnTo>
                  <a:pt x="247" y="49"/>
                </a:lnTo>
                <a:lnTo>
                  <a:pt x="241" y="56"/>
                </a:lnTo>
                <a:lnTo>
                  <a:pt x="236" y="60"/>
                </a:lnTo>
                <a:lnTo>
                  <a:pt x="229" y="67"/>
                </a:lnTo>
                <a:lnTo>
                  <a:pt x="225" y="74"/>
                </a:lnTo>
                <a:lnTo>
                  <a:pt x="218" y="80"/>
                </a:lnTo>
                <a:lnTo>
                  <a:pt x="214" y="85"/>
                </a:lnTo>
                <a:lnTo>
                  <a:pt x="207" y="94"/>
                </a:lnTo>
                <a:lnTo>
                  <a:pt x="200" y="101"/>
                </a:lnTo>
                <a:lnTo>
                  <a:pt x="196" y="107"/>
                </a:lnTo>
                <a:lnTo>
                  <a:pt x="189" y="114"/>
                </a:lnTo>
                <a:lnTo>
                  <a:pt x="182" y="121"/>
                </a:lnTo>
                <a:lnTo>
                  <a:pt x="178" y="130"/>
                </a:lnTo>
                <a:lnTo>
                  <a:pt x="171" y="137"/>
                </a:lnTo>
                <a:lnTo>
                  <a:pt x="164" y="146"/>
                </a:lnTo>
                <a:lnTo>
                  <a:pt x="160" y="152"/>
                </a:lnTo>
                <a:lnTo>
                  <a:pt x="153" y="161"/>
                </a:lnTo>
                <a:lnTo>
                  <a:pt x="146" y="168"/>
                </a:lnTo>
                <a:lnTo>
                  <a:pt x="139" y="177"/>
                </a:lnTo>
                <a:lnTo>
                  <a:pt x="135" y="184"/>
                </a:lnTo>
                <a:lnTo>
                  <a:pt x="128" y="190"/>
                </a:lnTo>
                <a:lnTo>
                  <a:pt x="122" y="199"/>
                </a:lnTo>
                <a:lnTo>
                  <a:pt x="115" y="206"/>
                </a:lnTo>
                <a:lnTo>
                  <a:pt x="110" y="215"/>
                </a:lnTo>
                <a:lnTo>
                  <a:pt x="104" y="222"/>
                </a:lnTo>
                <a:lnTo>
                  <a:pt x="99" y="229"/>
                </a:lnTo>
                <a:lnTo>
                  <a:pt x="92" y="238"/>
                </a:lnTo>
                <a:lnTo>
                  <a:pt x="88" y="244"/>
                </a:lnTo>
                <a:lnTo>
                  <a:pt x="81" y="253"/>
                </a:lnTo>
                <a:lnTo>
                  <a:pt x="77" y="260"/>
                </a:lnTo>
                <a:lnTo>
                  <a:pt x="72" y="267"/>
                </a:lnTo>
                <a:lnTo>
                  <a:pt x="68" y="274"/>
                </a:lnTo>
                <a:lnTo>
                  <a:pt x="63" y="280"/>
                </a:lnTo>
                <a:lnTo>
                  <a:pt x="56" y="287"/>
                </a:lnTo>
                <a:lnTo>
                  <a:pt x="52" y="294"/>
                </a:lnTo>
                <a:lnTo>
                  <a:pt x="50" y="300"/>
                </a:lnTo>
                <a:lnTo>
                  <a:pt x="43" y="305"/>
                </a:lnTo>
                <a:lnTo>
                  <a:pt x="41" y="312"/>
                </a:lnTo>
                <a:lnTo>
                  <a:pt x="36" y="318"/>
                </a:lnTo>
                <a:lnTo>
                  <a:pt x="34" y="323"/>
                </a:lnTo>
                <a:lnTo>
                  <a:pt x="29" y="327"/>
                </a:lnTo>
                <a:lnTo>
                  <a:pt x="27" y="334"/>
                </a:lnTo>
                <a:lnTo>
                  <a:pt x="25" y="339"/>
                </a:lnTo>
                <a:lnTo>
                  <a:pt x="23" y="343"/>
                </a:lnTo>
                <a:lnTo>
                  <a:pt x="18" y="350"/>
                </a:lnTo>
                <a:lnTo>
                  <a:pt x="18" y="357"/>
                </a:lnTo>
                <a:lnTo>
                  <a:pt x="16" y="359"/>
                </a:lnTo>
                <a:lnTo>
                  <a:pt x="14" y="363"/>
                </a:lnTo>
                <a:lnTo>
                  <a:pt x="14" y="370"/>
                </a:lnTo>
                <a:lnTo>
                  <a:pt x="14" y="377"/>
                </a:lnTo>
                <a:lnTo>
                  <a:pt x="11" y="384"/>
                </a:lnTo>
                <a:lnTo>
                  <a:pt x="11" y="390"/>
                </a:lnTo>
                <a:lnTo>
                  <a:pt x="9" y="402"/>
                </a:lnTo>
                <a:lnTo>
                  <a:pt x="9" y="411"/>
                </a:lnTo>
                <a:lnTo>
                  <a:pt x="9" y="422"/>
                </a:lnTo>
                <a:lnTo>
                  <a:pt x="7" y="433"/>
                </a:lnTo>
                <a:lnTo>
                  <a:pt x="7" y="446"/>
                </a:lnTo>
                <a:lnTo>
                  <a:pt x="7" y="460"/>
                </a:lnTo>
                <a:lnTo>
                  <a:pt x="7" y="473"/>
                </a:lnTo>
                <a:lnTo>
                  <a:pt x="5" y="489"/>
                </a:lnTo>
                <a:lnTo>
                  <a:pt x="5" y="505"/>
                </a:lnTo>
                <a:lnTo>
                  <a:pt x="5" y="521"/>
                </a:lnTo>
                <a:lnTo>
                  <a:pt x="5" y="536"/>
                </a:lnTo>
                <a:lnTo>
                  <a:pt x="5" y="554"/>
                </a:lnTo>
                <a:lnTo>
                  <a:pt x="3" y="572"/>
                </a:lnTo>
                <a:lnTo>
                  <a:pt x="3" y="590"/>
                </a:lnTo>
                <a:lnTo>
                  <a:pt x="3" y="608"/>
                </a:lnTo>
                <a:lnTo>
                  <a:pt x="3" y="626"/>
                </a:lnTo>
                <a:lnTo>
                  <a:pt x="3" y="646"/>
                </a:lnTo>
                <a:lnTo>
                  <a:pt x="3" y="667"/>
                </a:lnTo>
                <a:lnTo>
                  <a:pt x="3" y="684"/>
                </a:lnTo>
                <a:lnTo>
                  <a:pt x="3" y="705"/>
                </a:lnTo>
                <a:lnTo>
                  <a:pt x="3" y="725"/>
                </a:lnTo>
                <a:lnTo>
                  <a:pt x="3" y="745"/>
                </a:lnTo>
                <a:lnTo>
                  <a:pt x="3" y="765"/>
                </a:lnTo>
                <a:lnTo>
                  <a:pt x="3" y="786"/>
                </a:lnTo>
                <a:lnTo>
                  <a:pt x="3" y="808"/>
                </a:lnTo>
                <a:lnTo>
                  <a:pt x="3" y="828"/>
                </a:lnTo>
                <a:lnTo>
                  <a:pt x="0" y="848"/>
                </a:lnTo>
                <a:lnTo>
                  <a:pt x="0" y="869"/>
                </a:lnTo>
                <a:lnTo>
                  <a:pt x="0" y="889"/>
                </a:lnTo>
                <a:lnTo>
                  <a:pt x="0" y="909"/>
                </a:lnTo>
                <a:lnTo>
                  <a:pt x="0" y="929"/>
                </a:lnTo>
                <a:lnTo>
                  <a:pt x="0" y="949"/>
                </a:lnTo>
                <a:lnTo>
                  <a:pt x="0" y="970"/>
                </a:lnTo>
                <a:lnTo>
                  <a:pt x="0" y="990"/>
                </a:lnTo>
                <a:lnTo>
                  <a:pt x="0" y="1008"/>
                </a:lnTo>
                <a:lnTo>
                  <a:pt x="0" y="1026"/>
                </a:lnTo>
                <a:lnTo>
                  <a:pt x="0" y="1046"/>
                </a:lnTo>
                <a:lnTo>
                  <a:pt x="3" y="1064"/>
                </a:lnTo>
                <a:lnTo>
                  <a:pt x="3" y="1080"/>
                </a:lnTo>
                <a:lnTo>
                  <a:pt x="3" y="1098"/>
                </a:lnTo>
                <a:lnTo>
                  <a:pt x="3" y="1113"/>
                </a:lnTo>
                <a:lnTo>
                  <a:pt x="3" y="1131"/>
                </a:lnTo>
                <a:lnTo>
                  <a:pt x="3" y="1145"/>
                </a:lnTo>
                <a:lnTo>
                  <a:pt x="3" y="1161"/>
                </a:lnTo>
                <a:lnTo>
                  <a:pt x="3" y="1174"/>
                </a:lnTo>
                <a:lnTo>
                  <a:pt x="3" y="1188"/>
                </a:lnTo>
                <a:lnTo>
                  <a:pt x="3" y="1199"/>
                </a:lnTo>
                <a:lnTo>
                  <a:pt x="3" y="1212"/>
                </a:lnTo>
                <a:lnTo>
                  <a:pt x="3" y="1223"/>
                </a:lnTo>
                <a:lnTo>
                  <a:pt x="3" y="1235"/>
                </a:lnTo>
                <a:lnTo>
                  <a:pt x="3" y="1244"/>
                </a:lnTo>
                <a:lnTo>
                  <a:pt x="3" y="1250"/>
                </a:lnTo>
                <a:lnTo>
                  <a:pt x="3" y="1259"/>
                </a:lnTo>
                <a:lnTo>
                  <a:pt x="5" y="1266"/>
                </a:lnTo>
                <a:lnTo>
                  <a:pt x="5" y="1271"/>
                </a:lnTo>
                <a:lnTo>
                  <a:pt x="5" y="1275"/>
                </a:lnTo>
                <a:lnTo>
                  <a:pt x="5" y="1277"/>
                </a:lnTo>
                <a:lnTo>
                  <a:pt x="7" y="1282"/>
                </a:lnTo>
                <a:lnTo>
                  <a:pt x="7" y="1286"/>
                </a:lnTo>
                <a:lnTo>
                  <a:pt x="7" y="1295"/>
                </a:lnTo>
                <a:lnTo>
                  <a:pt x="9" y="1300"/>
                </a:lnTo>
                <a:lnTo>
                  <a:pt x="14" y="1309"/>
                </a:lnTo>
                <a:lnTo>
                  <a:pt x="16" y="1316"/>
                </a:lnTo>
                <a:lnTo>
                  <a:pt x="20" y="1322"/>
                </a:lnTo>
                <a:lnTo>
                  <a:pt x="25" y="1329"/>
                </a:lnTo>
                <a:lnTo>
                  <a:pt x="29" y="1336"/>
                </a:lnTo>
                <a:lnTo>
                  <a:pt x="34" y="1340"/>
                </a:lnTo>
                <a:lnTo>
                  <a:pt x="38" y="1347"/>
                </a:lnTo>
                <a:lnTo>
                  <a:pt x="43" y="1351"/>
                </a:lnTo>
                <a:lnTo>
                  <a:pt x="47" y="1356"/>
                </a:lnTo>
                <a:lnTo>
                  <a:pt x="56" y="1363"/>
                </a:lnTo>
                <a:lnTo>
                  <a:pt x="65" y="1367"/>
                </a:lnTo>
                <a:lnTo>
                  <a:pt x="70" y="1367"/>
                </a:lnTo>
                <a:lnTo>
                  <a:pt x="77" y="1369"/>
                </a:lnTo>
                <a:lnTo>
                  <a:pt x="81" y="1369"/>
                </a:lnTo>
                <a:lnTo>
                  <a:pt x="86" y="1369"/>
                </a:lnTo>
                <a:lnTo>
                  <a:pt x="90" y="1372"/>
                </a:lnTo>
                <a:lnTo>
                  <a:pt x="97" y="1372"/>
                </a:lnTo>
                <a:lnTo>
                  <a:pt x="104" y="1372"/>
                </a:lnTo>
                <a:lnTo>
                  <a:pt x="110" y="1372"/>
                </a:lnTo>
                <a:lnTo>
                  <a:pt x="117" y="1374"/>
                </a:lnTo>
                <a:lnTo>
                  <a:pt x="124" y="1374"/>
                </a:lnTo>
                <a:lnTo>
                  <a:pt x="131" y="1374"/>
                </a:lnTo>
                <a:lnTo>
                  <a:pt x="137" y="1376"/>
                </a:lnTo>
                <a:lnTo>
                  <a:pt x="146" y="1376"/>
                </a:lnTo>
                <a:lnTo>
                  <a:pt x="153" y="1378"/>
                </a:lnTo>
                <a:lnTo>
                  <a:pt x="162" y="1378"/>
                </a:lnTo>
                <a:lnTo>
                  <a:pt x="169" y="1378"/>
                </a:lnTo>
                <a:lnTo>
                  <a:pt x="175" y="1378"/>
                </a:lnTo>
                <a:lnTo>
                  <a:pt x="182" y="1381"/>
                </a:lnTo>
                <a:lnTo>
                  <a:pt x="189" y="1381"/>
                </a:lnTo>
                <a:lnTo>
                  <a:pt x="193" y="1381"/>
                </a:lnTo>
                <a:lnTo>
                  <a:pt x="200" y="1381"/>
                </a:lnTo>
                <a:lnTo>
                  <a:pt x="207" y="1383"/>
                </a:lnTo>
                <a:lnTo>
                  <a:pt x="211" y="1383"/>
                </a:lnTo>
                <a:lnTo>
                  <a:pt x="216" y="1383"/>
                </a:lnTo>
                <a:lnTo>
                  <a:pt x="218" y="1383"/>
                </a:lnTo>
                <a:lnTo>
                  <a:pt x="223" y="1383"/>
                </a:lnTo>
                <a:lnTo>
                  <a:pt x="227" y="1383"/>
                </a:lnTo>
                <a:lnTo>
                  <a:pt x="229" y="1385"/>
                </a:lnTo>
                <a:lnTo>
                  <a:pt x="245" y="1338"/>
                </a:lnTo>
                <a:lnTo>
                  <a:pt x="245" y="13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2" name="Freeform 39"/>
          <p:cNvSpPr/>
          <p:nvPr/>
        </p:nvSpPr>
        <p:spPr bwMode="auto">
          <a:xfrm>
            <a:off x="1698625" y="2984500"/>
            <a:ext cx="203200" cy="152400"/>
          </a:xfrm>
          <a:custGeom>
            <a:avLst/>
            <a:gdLst>
              <a:gd name="T0" fmla="*/ 0 w 128"/>
              <a:gd name="T1" fmla="*/ 56 h 96"/>
              <a:gd name="T2" fmla="*/ 72 w 128"/>
              <a:gd name="T3" fmla="*/ 96 h 96"/>
              <a:gd name="T4" fmla="*/ 128 w 128"/>
              <a:gd name="T5" fmla="*/ 96 h 96"/>
              <a:gd name="T6" fmla="*/ 25 w 128"/>
              <a:gd name="T7" fmla="*/ 0 h 96"/>
              <a:gd name="T8" fmla="*/ 0 w 128"/>
              <a:gd name="T9" fmla="*/ 56 h 96"/>
              <a:gd name="T10" fmla="*/ 0 w 128"/>
              <a:gd name="T11" fmla="*/ 5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96">
                <a:moveTo>
                  <a:pt x="0" y="56"/>
                </a:moveTo>
                <a:lnTo>
                  <a:pt x="72" y="96"/>
                </a:lnTo>
                <a:lnTo>
                  <a:pt x="128" y="96"/>
                </a:lnTo>
                <a:lnTo>
                  <a:pt x="25" y="0"/>
                </a:lnTo>
                <a:lnTo>
                  <a:pt x="0" y="56"/>
                </a:lnTo>
                <a:lnTo>
                  <a:pt x="0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3" name="Freeform 40"/>
          <p:cNvSpPr/>
          <p:nvPr/>
        </p:nvSpPr>
        <p:spPr bwMode="auto">
          <a:xfrm>
            <a:off x="3473450" y="2678113"/>
            <a:ext cx="1144588" cy="1985962"/>
          </a:xfrm>
          <a:custGeom>
            <a:avLst/>
            <a:gdLst>
              <a:gd name="T0" fmla="*/ 32 w 721"/>
              <a:gd name="T1" fmla="*/ 420 h 1251"/>
              <a:gd name="T2" fmla="*/ 39 w 721"/>
              <a:gd name="T3" fmla="*/ 350 h 1251"/>
              <a:gd name="T4" fmla="*/ 63 w 721"/>
              <a:gd name="T5" fmla="*/ 269 h 1251"/>
              <a:gd name="T6" fmla="*/ 115 w 721"/>
              <a:gd name="T7" fmla="*/ 186 h 1251"/>
              <a:gd name="T8" fmla="*/ 209 w 721"/>
              <a:gd name="T9" fmla="*/ 117 h 1251"/>
              <a:gd name="T10" fmla="*/ 250 w 721"/>
              <a:gd name="T11" fmla="*/ 63 h 1251"/>
              <a:gd name="T12" fmla="*/ 313 w 721"/>
              <a:gd name="T13" fmla="*/ 58 h 1251"/>
              <a:gd name="T14" fmla="*/ 387 w 721"/>
              <a:gd name="T15" fmla="*/ 58 h 1251"/>
              <a:gd name="T16" fmla="*/ 461 w 721"/>
              <a:gd name="T17" fmla="*/ 74 h 1251"/>
              <a:gd name="T18" fmla="*/ 521 w 721"/>
              <a:gd name="T19" fmla="*/ 101 h 1251"/>
              <a:gd name="T20" fmla="*/ 573 w 721"/>
              <a:gd name="T21" fmla="*/ 170 h 1251"/>
              <a:gd name="T22" fmla="*/ 575 w 721"/>
              <a:gd name="T23" fmla="*/ 260 h 1251"/>
              <a:gd name="T24" fmla="*/ 566 w 721"/>
              <a:gd name="T25" fmla="*/ 337 h 1251"/>
              <a:gd name="T26" fmla="*/ 569 w 721"/>
              <a:gd name="T27" fmla="*/ 395 h 1251"/>
              <a:gd name="T28" fmla="*/ 586 w 721"/>
              <a:gd name="T29" fmla="*/ 462 h 1251"/>
              <a:gd name="T30" fmla="*/ 609 w 721"/>
              <a:gd name="T31" fmla="*/ 521 h 1251"/>
              <a:gd name="T32" fmla="*/ 645 w 721"/>
              <a:gd name="T33" fmla="*/ 595 h 1251"/>
              <a:gd name="T34" fmla="*/ 665 w 721"/>
              <a:gd name="T35" fmla="*/ 662 h 1251"/>
              <a:gd name="T36" fmla="*/ 607 w 721"/>
              <a:gd name="T37" fmla="*/ 721 h 1251"/>
              <a:gd name="T38" fmla="*/ 539 w 721"/>
              <a:gd name="T39" fmla="*/ 736 h 1251"/>
              <a:gd name="T40" fmla="*/ 467 w 721"/>
              <a:gd name="T41" fmla="*/ 757 h 1251"/>
              <a:gd name="T42" fmla="*/ 548 w 721"/>
              <a:gd name="T43" fmla="*/ 763 h 1251"/>
              <a:gd name="T44" fmla="*/ 580 w 721"/>
              <a:gd name="T45" fmla="*/ 799 h 1251"/>
              <a:gd name="T46" fmla="*/ 598 w 721"/>
              <a:gd name="T47" fmla="*/ 862 h 1251"/>
              <a:gd name="T48" fmla="*/ 613 w 721"/>
              <a:gd name="T49" fmla="*/ 939 h 1251"/>
              <a:gd name="T50" fmla="*/ 627 w 721"/>
              <a:gd name="T51" fmla="*/ 1017 h 1251"/>
              <a:gd name="T52" fmla="*/ 627 w 721"/>
              <a:gd name="T53" fmla="*/ 1082 h 1251"/>
              <a:gd name="T54" fmla="*/ 591 w 721"/>
              <a:gd name="T55" fmla="*/ 1141 h 1251"/>
              <a:gd name="T56" fmla="*/ 499 w 721"/>
              <a:gd name="T57" fmla="*/ 1172 h 1251"/>
              <a:gd name="T58" fmla="*/ 427 w 721"/>
              <a:gd name="T59" fmla="*/ 1174 h 1251"/>
              <a:gd name="T60" fmla="*/ 470 w 721"/>
              <a:gd name="T61" fmla="*/ 1246 h 1251"/>
              <a:gd name="T62" fmla="*/ 535 w 721"/>
              <a:gd name="T63" fmla="*/ 1237 h 1251"/>
              <a:gd name="T64" fmla="*/ 591 w 721"/>
              <a:gd name="T65" fmla="*/ 1219 h 1251"/>
              <a:gd name="T66" fmla="*/ 661 w 721"/>
              <a:gd name="T67" fmla="*/ 1159 h 1251"/>
              <a:gd name="T68" fmla="*/ 679 w 721"/>
              <a:gd name="T69" fmla="*/ 1096 h 1251"/>
              <a:gd name="T70" fmla="*/ 679 w 721"/>
              <a:gd name="T71" fmla="*/ 1017 h 1251"/>
              <a:gd name="T72" fmla="*/ 665 w 721"/>
              <a:gd name="T73" fmla="*/ 939 h 1251"/>
              <a:gd name="T74" fmla="*/ 649 w 721"/>
              <a:gd name="T75" fmla="*/ 867 h 1251"/>
              <a:gd name="T76" fmla="*/ 631 w 721"/>
              <a:gd name="T77" fmla="*/ 802 h 1251"/>
              <a:gd name="T78" fmla="*/ 679 w 721"/>
              <a:gd name="T79" fmla="*/ 739 h 1251"/>
              <a:gd name="T80" fmla="*/ 721 w 721"/>
              <a:gd name="T81" fmla="*/ 667 h 1251"/>
              <a:gd name="T82" fmla="*/ 694 w 721"/>
              <a:gd name="T83" fmla="*/ 604 h 1251"/>
              <a:gd name="T84" fmla="*/ 649 w 721"/>
              <a:gd name="T85" fmla="*/ 537 h 1251"/>
              <a:gd name="T86" fmla="*/ 618 w 721"/>
              <a:gd name="T87" fmla="*/ 453 h 1251"/>
              <a:gd name="T88" fmla="*/ 611 w 721"/>
              <a:gd name="T89" fmla="*/ 373 h 1251"/>
              <a:gd name="T90" fmla="*/ 634 w 721"/>
              <a:gd name="T91" fmla="*/ 276 h 1251"/>
              <a:gd name="T92" fmla="*/ 652 w 721"/>
              <a:gd name="T93" fmla="*/ 184 h 1251"/>
              <a:gd name="T94" fmla="*/ 618 w 721"/>
              <a:gd name="T95" fmla="*/ 103 h 1251"/>
              <a:gd name="T96" fmla="*/ 557 w 721"/>
              <a:gd name="T97" fmla="*/ 60 h 1251"/>
              <a:gd name="T98" fmla="*/ 474 w 721"/>
              <a:gd name="T99" fmla="*/ 24 h 1251"/>
              <a:gd name="T100" fmla="*/ 375 w 721"/>
              <a:gd name="T101" fmla="*/ 2 h 1251"/>
              <a:gd name="T102" fmla="*/ 270 w 721"/>
              <a:gd name="T103" fmla="*/ 0 h 1251"/>
              <a:gd name="T104" fmla="*/ 173 w 721"/>
              <a:gd name="T105" fmla="*/ 27 h 1251"/>
              <a:gd name="T106" fmla="*/ 169 w 721"/>
              <a:gd name="T107" fmla="*/ 103 h 1251"/>
              <a:gd name="T108" fmla="*/ 106 w 721"/>
              <a:gd name="T109" fmla="*/ 144 h 1251"/>
              <a:gd name="T110" fmla="*/ 45 w 721"/>
              <a:gd name="T111" fmla="*/ 224 h 1251"/>
              <a:gd name="T112" fmla="*/ 12 w 721"/>
              <a:gd name="T113" fmla="*/ 319 h 1251"/>
              <a:gd name="T114" fmla="*/ 0 w 721"/>
              <a:gd name="T115" fmla="*/ 415 h 1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1" h="1251">
                <a:moveTo>
                  <a:pt x="36" y="474"/>
                </a:moveTo>
                <a:lnTo>
                  <a:pt x="36" y="471"/>
                </a:lnTo>
                <a:lnTo>
                  <a:pt x="36" y="469"/>
                </a:lnTo>
                <a:lnTo>
                  <a:pt x="34" y="465"/>
                </a:lnTo>
                <a:lnTo>
                  <a:pt x="34" y="462"/>
                </a:lnTo>
                <a:lnTo>
                  <a:pt x="34" y="456"/>
                </a:lnTo>
                <a:lnTo>
                  <a:pt x="34" y="449"/>
                </a:lnTo>
                <a:lnTo>
                  <a:pt x="34" y="440"/>
                </a:lnTo>
                <a:lnTo>
                  <a:pt x="34" y="431"/>
                </a:lnTo>
                <a:lnTo>
                  <a:pt x="32" y="424"/>
                </a:lnTo>
                <a:lnTo>
                  <a:pt x="32" y="420"/>
                </a:lnTo>
                <a:lnTo>
                  <a:pt x="32" y="413"/>
                </a:lnTo>
                <a:lnTo>
                  <a:pt x="32" y="409"/>
                </a:lnTo>
                <a:lnTo>
                  <a:pt x="32" y="402"/>
                </a:lnTo>
                <a:lnTo>
                  <a:pt x="32" y="397"/>
                </a:lnTo>
                <a:lnTo>
                  <a:pt x="34" y="391"/>
                </a:lnTo>
                <a:lnTo>
                  <a:pt x="34" y="384"/>
                </a:lnTo>
                <a:lnTo>
                  <a:pt x="34" y="377"/>
                </a:lnTo>
                <a:lnTo>
                  <a:pt x="34" y="373"/>
                </a:lnTo>
                <a:lnTo>
                  <a:pt x="36" y="364"/>
                </a:lnTo>
                <a:lnTo>
                  <a:pt x="39" y="359"/>
                </a:lnTo>
                <a:lnTo>
                  <a:pt x="39" y="350"/>
                </a:lnTo>
                <a:lnTo>
                  <a:pt x="39" y="343"/>
                </a:lnTo>
                <a:lnTo>
                  <a:pt x="41" y="337"/>
                </a:lnTo>
                <a:lnTo>
                  <a:pt x="43" y="330"/>
                </a:lnTo>
                <a:lnTo>
                  <a:pt x="45" y="323"/>
                </a:lnTo>
                <a:lnTo>
                  <a:pt x="45" y="314"/>
                </a:lnTo>
                <a:lnTo>
                  <a:pt x="50" y="307"/>
                </a:lnTo>
                <a:lnTo>
                  <a:pt x="52" y="301"/>
                </a:lnTo>
                <a:lnTo>
                  <a:pt x="54" y="292"/>
                </a:lnTo>
                <a:lnTo>
                  <a:pt x="56" y="285"/>
                </a:lnTo>
                <a:lnTo>
                  <a:pt x="61" y="276"/>
                </a:lnTo>
                <a:lnTo>
                  <a:pt x="63" y="269"/>
                </a:lnTo>
                <a:lnTo>
                  <a:pt x="65" y="263"/>
                </a:lnTo>
                <a:lnTo>
                  <a:pt x="70" y="254"/>
                </a:lnTo>
                <a:lnTo>
                  <a:pt x="74" y="247"/>
                </a:lnTo>
                <a:lnTo>
                  <a:pt x="79" y="238"/>
                </a:lnTo>
                <a:lnTo>
                  <a:pt x="83" y="231"/>
                </a:lnTo>
                <a:lnTo>
                  <a:pt x="88" y="224"/>
                </a:lnTo>
                <a:lnTo>
                  <a:pt x="92" y="215"/>
                </a:lnTo>
                <a:lnTo>
                  <a:pt x="99" y="209"/>
                </a:lnTo>
                <a:lnTo>
                  <a:pt x="104" y="202"/>
                </a:lnTo>
                <a:lnTo>
                  <a:pt x="110" y="193"/>
                </a:lnTo>
                <a:lnTo>
                  <a:pt x="115" y="186"/>
                </a:lnTo>
                <a:lnTo>
                  <a:pt x="124" y="179"/>
                </a:lnTo>
                <a:lnTo>
                  <a:pt x="131" y="173"/>
                </a:lnTo>
                <a:lnTo>
                  <a:pt x="137" y="166"/>
                </a:lnTo>
                <a:lnTo>
                  <a:pt x="144" y="159"/>
                </a:lnTo>
                <a:lnTo>
                  <a:pt x="153" y="152"/>
                </a:lnTo>
                <a:lnTo>
                  <a:pt x="162" y="146"/>
                </a:lnTo>
                <a:lnTo>
                  <a:pt x="169" y="139"/>
                </a:lnTo>
                <a:lnTo>
                  <a:pt x="178" y="135"/>
                </a:lnTo>
                <a:lnTo>
                  <a:pt x="189" y="128"/>
                </a:lnTo>
                <a:lnTo>
                  <a:pt x="198" y="123"/>
                </a:lnTo>
                <a:lnTo>
                  <a:pt x="209" y="117"/>
                </a:lnTo>
                <a:lnTo>
                  <a:pt x="218" y="112"/>
                </a:lnTo>
                <a:lnTo>
                  <a:pt x="232" y="108"/>
                </a:lnTo>
                <a:lnTo>
                  <a:pt x="274" y="108"/>
                </a:lnTo>
                <a:lnTo>
                  <a:pt x="218" y="67"/>
                </a:lnTo>
                <a:lnTo>
                  <a:pt x="218" y="67"/>
                </a:lnTo>
                <a:lnTo>
                  <a:pt x="223" y="67"/>
                </a:lnTo>
                <a:lnTo>
                  <a:pt x="225" y="67"/>
                </a:lnTo>
                <a:lnTo>
                  <a:pt x="229" y="67"/>
                </a:lnTo>
                <a:lnTo>
                  <a:pt x="234" y="65"/>
                </a:lnTo>
                <a:lnTo>
                  <a:pt x="241" y="65"/>
                </a:lnTo>
                <a:lnTo>
                  <a:pt x="250" y="63"/>
                </a:lnTo>
                <a:lnTo>
                  <a:pt x="259" y="63"/>
                </a:lnTo>
                <a:lnTo>
                  <a:pt x="263" y="63"/>
                </a:lnTo>
                <a:lnTo>
                  <a:pt x="268" y="60"/>
                </a:lnTo>
                <a:lnTo>
                  <a:pt x="272" y="60"/>
                </a:lnTo>
                <a:lnTo>
                  <a:pt x="279" y="60"/>
                </a:lnTo>
                <a:lnTo>
                  <a:pt x="283" y="58"/>
                </a:lnTo>
                <a:lnTo>
                  <a:pt x="288" y="58"/>
                </a:lnTo>
                <a:lnTo>
                  <a:pt x="295" y="58"/>
                </a:lnTo>
                <a:lnTo>
                  <a:pt x="301" y="58"/>
                </a:lnTo>
                <a:lnTo>
                  <a:pt x="306" y="58"/>
                </a:lnTo>
                <a:lnTo>
                  <a:pt x="313" y="58"/>
                </a:lnTo>
                <a:lnTo>
                  <a:pt x="319" y="58"/>
                </a:lnTo>
                <a:lnTo>
                  <a:pt x="326" y="58"/>
                </a:lnTo>
                <a:lnTo>
                  <a:pt x="333" y="58"/>
                </a:lnTo>
                <a:lnTo>
                  <a:pt x="339" y="58"/>
                </a:lnTo>
                <a:lnTo>
                  <a:pt x="346" y="58"/>
                </a:lnTo>
                <a:lnTo>
                  <a:pt x="353" y="58"/>
                </a:lnTo>
                <a:lnTo>
                  <a:pt x="360" y="58"/>
                </a:lnTo>
                <a:lnTo>
                  <a:pt x="366" y="58"/>
                </a:lnTo>
                <a:lnTo>
                  <a:pt x="373" y="58"/>
                </a:lnTo>
                <a:lnTo>
                  <a:pt x="380" y="58"/>
                </a:lnTo>
                <a:lnTo>
                  <a:pt x="387" y="58"/>
                </a:lnTo>
                <a:lnTo>
                  <a:pt x="393" y="60"/>
                </a:lnTo>
                <a:lnTo>
                  <a:pt x="400" y="60"/>
                </a:lnTo>
                <a:lnTo>
                  <a:pt x="407" y="63"/>
                </a:lnTo>
                <a:lnTo>
                  <a:pt x="414" y="63"/>
                </a:lnTo>
                <a:lnTo>
                  <a:pt x="420" y="63"/>
                </a:lnTo>
                <a:lnTo>
                  <a:pt x="427" y="65"/>
                </a:lnTo>
                <a:lnTo>
                  <a:pt x="434" y="67"/>
                </a:lnTo>
                <a:lnTo>
                  <a:pt x="441" y="67"/>
                </a:lnTo>
                <a:lnTo>
                  <a:pt x="447" y="69"/>
                </a:lnTo>
                <a:lnTo>
                  <a:pt x="454" y="72"/>
                </a:lnTo>
                <a:lnTo>
                  <a:pt x="461" y="74"/>
                </a:lnTo>
                <a:lnTo>
                  <a:pt x="465" y="74"/>
                </a:lnTo>
                <a:lnTo>
                  <a:pt x="474" y="76"/>
                </a:lnTo>
                <a:lnTo>
                  <a:pt x="479" y="78"/>
                </a:lnTo>
                <a:lnTo>
                  <a:pt x="485" y="81"/>
                </a:lnTo>
                <a:lnTo>
                  <a:pt x="490" y="83"/>
                </a:lnTo>
                <a:lnTo>
                  <a:pt x="497" y="85"/>
                </a:lnTo>
                <a:lnTo>
                  <a:pt x="501" y="87"/>
                </a:lnTo>
                <a:lnTo>
                  <a:pt x="508" y="92"/>
                </a:lnTo>
                <a:lnTo>
                  <a:pt x="512" y="94"/>
                </a:lnTo>
                <a:lnTo>
                  <a:pt x="519" y="96"/>
                </a:lnTo>
                <a:lnTo>
                  <a:pt x="521" y="101"/>
                </a:lnTo>
                <a:lnTo>
                  <a:pt x="528" y="105"/>
                </a:lnTo>
                <a:lnTo>
                  <a:pt x="533" y="108"/>
                </a:lnTo>
                <a:lnTo>
                  <a:pt x="537" y="112"/>
                </a:lnTo>
                <a:lnTo>
                  <a:pt x="542" y="117"/>
                </a:lnTo>
                <a:lnTo>
                  <a:pt x="546" y="121"/>
                </a:lnTo>
                <a:lnTo>
                  <a:pt x="551" y="130"/>
                </a:lnTo>
                <a:lnTo>
                  <a:pt x="557" y="139"/>
                </a:lnTo>
                <a:lnTo>
                  <a:pt x="562" y="146"/>
                </a:lnTo>
                <a:lnTo>
                  <a:pt x="566" y="155"/>
                </a:lnTo>
                <a:lnTo>
                  <a:pt x="569" y="164"/>
                </a:lnTo>
                <a:lnTo>
                  <a:pt x="573" y="170"/>
                </a:lnTo>
                <a:lnTo>
                  <a:pt x="575" y="179"/>
                </a:lnTo>
                <a:lnTo>
                  <a:pt x="578" y="188"/>
                </a:lnTo>
                <a:lnTo>
                  <a:pt x="578" y="195"/>
                </a:lnTo>
                <a:lnTo>
                  <a:pt x="578" y="204"/>
                </a:lnTo>
                <a:lnTo>
                  <a:pt x="578" y="211"/>
                </a:lnTo>
                <a:lnTo>
                  <a:pt x="580" y="220"/>
                </a:lnTo>
                <a:lnTo>
                  <a:pt x="578" y="229"/>
                </a:lnTo>
                <a:lnTo>
                  <a:pt x="578" y="236"/>
                </a:lnTo>
                <a:lnTo>
                  <a:pt x="578" y="245"/>
                </a:lnTo>
                <a:lnTo>
                  <a:pt x="575" y="254"/>
                </a:lnTo>
                <a:lnTo>
                  <a:pt x="575" y="260"/>
                </a:lnTo>
                <a:lnTo>
                  <a:pt x="573" y="269"/>
                </a:lnTo>
                <a:lnTo>
                  <a:pt x="571" y="278"/>
                </a:lnTo>
                <a:lnTo>
                  <a:pt x="571" y="287"/>
                </a:lnTo>
                <a:lnTo>
                  <a:pt x="569" y="296"/>
                </a:lnTo>
                <a:lnTo>
                  <a:pt x="566" y="305"/>
                </a:lnTo>
                <a:lnTo>
                  <a:pt x="566" y="310"/>
                </a:lnTo>
                <a:lnTo>
                  <a:pt x="566" y="316"/>
                </a:lnTo>
                <a:lnTo>
                  <a:pt x="566" y="321"/>
                </a:lnTo>
                <a:lnTo>
                  <a:pt x="566" y="325"/>
                </a:lnTo>
                <a:lnTo>
                  <a:pt x="566" y="330"/>
                </a:lnTo>
                <a:lnTo>
                  <a:pt x="566" y="337"/>
                </a:lnTo>
                <a:lnTo>
                  <a:pt x="564" y="341"/>
                </a:lnTo>
                <a:lnTo>
                  <a:pt x="564" y="346"/>
                </a:lnTo>
                <a:lnTo>
                  <a:pt x="564" y="350"/>
                </a:lnTo>
                <a:lnTo>
                  <a:pt x="564" y="357"/>
                </a:lnTo>
                <a:lnTo>
                  <a:pt x="564" y="361"/>
                </a:lnTo>
                <a:lnTo>
                  <a:pt x="566" y="368"/>
                </a:lnTo>
                <a:lnTo>
                  <a:pt x="566" y="373"/>
                </a:lnTo>
                <a:lnTo>
                  <a:pt x="566" y="377"/>
                </a:lnTo>
                <a:lnTo>
                  <a:pt x="566" y="384"/>
                </a:lnTo>
                <a:lnTo>
                  <a:pt x="569" y="391"/>
                </a:lnTo>
                <a:lnTo>
                  <a:pt x="569" y="395"/>
                </a:lnTo>
                <a:lnTo>
                  <a:pt x="571" y="402"/>
                </a:lnTo>
                <a:lnTo>
                  <a:pt x="571" y="409"/>
                </a:lnTo>
                <a:lnTo>
                  <a:pt x="573" y="415"/>
                </a:lnTo>
                <a:lnTo>
                  <a:pt x="575" y="420"/>
                </a:lnTo>
                <a:lnTo>
                  <a:pt x="575" y="426"/>
                </a:lnTo>
                <a:lnTo>
                  <a:pt x="578" y="433"/>
                </a:lnTo>
                <a:lnTo>
                  <a:pt x="578" y="438"/>
                </a:lnTo>
                <a:lnTo>
                  <a:pt x="580" y="444"/>
                </a:lnTo>
                <a:lnTo>
                  <a:pt x="582" y="449"/>
                </a:lnTo>
                <a:lnTo>
                  <a:pt x="582" y="456"/>
                </a:lnTo>
                <a:lnTo>
                  <a:pt x="586" y="462"/>
                </a:lnTo>
                <a:lnTo>
                  <a:pt x="586" y="467"/>
                </a:lnTo>
                <a:lnTo>
                  <a:pt x="589" y="474"/>
                </a:lnTo>
                <a:lnTo>
                  <a:pt x="591" y="478"/>
                </a:lnTo>
                <a:lnTo>
                  <a:pt x="593" y="485"/>
                </a:lnTo>
                <a:lnTo>
                  <a:pt x="595" y="489"/>
                </a:lnTo>
                <a:lnTo>
                  <a:pt x="598" y="494"/>
                </a:lnTo>
                <a:lnTo>
                  <a:pt x="600" y="501"/>
                </a:lnTo>
                <a:lnTo>
                  <a:pt x="602" y="505"/>
                </a:lnTo>
                <a:lnTo>
                  <a:pt x="604" y="510"/>
                </a:lnTo>
                <a:lnTo>
                  <a:pt x="607" y="516"/>
                </a:lnTo>
                <a:lnTo>
                  <a:pt x="609" y="521"/>
                </a:lnTo>
                <a:lnTo>
                  <a:pt x="611" y="525"/>
                </a:lnTo>
                <a:lnTo>
                  <a:pt x="613" y="530"/>
                </a:lnTo>
                <a:lnTo>
                  <a:pt x="616" y="537"/>
                </a:lnTo>
                <a:lnTo>
                  <a:pt x="618" y="541"/>
                </a:lnTo>
                <a:lnTo>
                  <a:pt x="620" y="546"/>
                </a:lnTo>
                <a:lnTo>
                  <a:pt x="625" y="554"/>
                </a:lnTo>
                <a:lnTo>
                  <a:pt x="629" y="563"/>
                </a:lnTo>
                <a:lnTo>
                  <a:pt x="634" y="572"/>
                </a:lnTo>
                <a:lnTo>
                  <a:pt x="638" y="581"/>
                </a:lnTo>
                <a:lnTo>
                  <a:pt x="640" y="588"/>
                </a:lnTo>
                <a:lnTo>
                  <a:pt x="645" y="595"/>
                </a:lnTo>
                <a:lnTo>
                  <a:pt x="647" y="602"/>
                </a:lnTo>
                <a:lnTo>
                  <a:pt x="652" y="611"/>
                </a:lnTo>
                <a:lnTo>
                  <a:pt x="654" y="615"/>
                </a:lnTo>
                <a:lnTo>
                  <a:pt x="656" y="622"/>
                </a:lnTo>
                <a:lnTo>
                  <a:pt x="658" y="629"/>
                </a:lnTo>
                <a:lnTo>
                  <a:pt x="661" y="635"/>
                </a:lnTo>
                <a:lnTo>
                  <a:pt x="663" y="640"/>
                </a:lnTo>
                <a:lnTo>
                  <a:pt x="663" y="644"/>
                </a:lnTo>
                <a:lnTo>
                  <a:pt x="665" y="649"/>
                </a:lnTo>
                <a:lnTo>
                  <a:pt x="665" y="653"/>
                </a:lnTo>
                <a:lnTo>
                  <a:pt x="665" y="662"/>
                </a:lnTo>
                <a:lnTo>
                  <a:pt x="663" y="669"/>
                </a:lnTo>
                <a:lnTo>
                  <a:pt x="656" y="674"/>
                </a:lnTo>
                <a:lnTo>
                  <a:pt x="652" y="678"/>
                </a:lnTo>
                <a:lnTo>
                  <a:pt x="645" y="685"/>
                </a:lnTo>
                <a:lnTo>
                  <a:pt x="643" y="689"/>
                </a:lnTo>
                <a:lnTo>
                  <a:pt x="636" y="694"/>
                </a:lnTo>
                <a:lnTo>
                  <a:pt x="629" y="700"/>
                </a:lnTo>
                <a:lnTo>
                  <a:pt x="625" y="705"/>
                </a:lnTo>
                <a:lnTo>
                  <a:pt x="618" y="712"/>
                </a:lnTo>
                <a:lnTo>
                  <a:pt x="613" y="716"/>
                </a:lnTo>
                <a:lnTo>
                  <a:pt x="607" y="721"/>
                </a:lnTo>
                <a:lnTo>
                  <a:pt x="600" y="725"/>
                </a:lnTo>
                <a:lnTo>
                  <a:pt x="595" y="730"/>
                </a:lnTo>
                <a:lnTo>
                  <a:pt x="589" y="732"/>
                </a:lnTo>
                <a:lnTo>
                  <a:pt x="584" y="734"/>
                </a:lnTo>
                <a:lnTo>
                  <a:pt x="578" y="736"/>
                </a:lnTo>
                <a:lnTo>
                  <a:pt x="573" y="739"/>
                </a:lnTo>
                <a:lnTo>
                  <a:pt x="566" y="739"/>
                </a:lnTo>
                <a:lnTo>
                  <a:pt x="562" y="739"/>
                </a:lnTo>
                <a:lnTo>
                  <a:pt x="555" y="739"/>
                </a:lnTo>
                <a:lnTo>
                  <a:pt x="546" y="739"/>
                </a:lnTo>
                <a:lnTo>
                  <a:pt x="539" y="736"/>
                </a:lnTo>
                <a:lnTo>
                  <a:pt x="533" y="734"/>
                </a:lnTo>
                <a:lnTo>
                  <a:pt x="524" y="734"/>
                </a:lnTo>
                <a:lnTo>
                  <a:pt x="517" y="732"/>
                </a:lnTo>
                <a:lnTo>
                  <a:pt x="510" y="732"/>
                </a:lnTo>
                <a:lnTo>
                  <a:pt x="503" y="730"/>
                </a:lnTo>
                <a:lnTo>
                  <a:pt x="497" y="727"/>
                </a:lnTo>
                <a:lnTo>
                  <a:pt x="492" y="727"/>
                </a:lnTo>
                <a:lnTo>
                  <a:pt x="483" y="725"/>
                </a:lnTo>
                <a:lnTo>
                  <a:pt x="483" y="725"/>
                </a:lnTo>
                <a:lnTo>
                  <a:pt x="465" y="757"/>
                </a:lnTo>
                <a:lnTo>
                  <a:pt x="467" y="757"/>
                </a:lnTo>
                <a:lnTo>
                  <a:pt x="472" y="757"/>
                </a:lnTo>
                <a:lnTo>
                  <a:pt x="476" y="759"/>
                </a:lnTo>
                <a:lnTo>
                  <a:pt x="483" y="759"/>
                </a:lnTo>
                <a:lnTo>
                  <a:pt x="490" y="759"/>
                </a:lnTo>
                <a:lnTo>
                  <a:pt x="499" y="761"/>
                </a:lnTo>
                <a:lnTo>
                  <a:pt x="506" y="763"/>
                </a:lnTo>
                <a:lnTo>
                  <a:pt x="515" y="763"/>
                </a:lnTo>
                <a:lnTo>
                  <a:pt x="524" y="763"/>
                </a:lnTo>
                <a:lnTo>
                  <a:pt x="533" y="763"/>
                </a:lnTo>
                <a:lnTo>
                  <a:pt x="542" y="763"/>
                </a:lnTo>
                <a:lnTo>
                  <a:pt x="548" y="763"/>
                </a:lnTo>
                <a:lnTo>
                  <a:pt x="557" y="763"/>
                </a:lnTo>
                <a:lnTo>
                  <a:pt x="564" y="763"/>
                </a:lnTo>
                <a:lnTo>
                  <a:pt x="571" y="763"/>
                </a:lnTo>
                <a:lnTo>
                  <a:pt x="571" y="766"/>
                </a:lnTo>
                <a:lnTo>
                  <a:pt x="571" y="768"/>
                </a:lnTo>
                <a:lnTo>
                  <a:pt x="573" y="772"/>
                </a:lnTo>
                <a:lnTo>
                  <a:pt x="575" y="779"/>
                </a:lnTo>
                <a:lnTo>
                  <a:pt x="578" y="786"/>
                </a:lnTo>
                <a:lnTo>
                  <a:pt x="578" y="790"/>
                </a:lnTo>
                <a:lnTo>
                  <a:pt x="580" y="795"/>
                </a:lnTo>
                <a:lnTo>
                  <a:pt x="580" y="799"/>
                </a:lnTo>
                <a:lnTo>
                  <a:pt x="582" y="804"/>
                </a:lnTo>
                <a:lnTo>
                  <a:pt x="582" y="808"/>
                </a:lnTo>
                <a:lnTo>
                  <a:pt x="584" y="815"/>
                </a:lnTo>
                <a:lnTo>
                  <a:pt x="586" y="819"/>
                </a:lnTo>
                <a:lnTo>
                  <a:pt x="586" y="824"/>
                </a:lnTo>
                <a:lnTo>
                  <a:pt x="589" y="831"/>
                </a:lnTo>
                <a:lnTo>
                  <a:pt x="591" y="835"/>
                </a:lnTo>
                <a:lnTo>
                  <a:pt x="591" y="842"/>
                </a:lnTo>
                <a:lnTo>
                  <a:pt x="593" y="849"/>
                </a:lnTo>
                <a:lnTo>
                  <a:pt x="595" y="855"/>
                </a:lnTo>
                <a:lnTo>
                  <a:pt x="598" y="862"/>
                </a:lnTo>
                <a:lnTo>
                  <a:pt x="598" y="867"/>
                </a:lnTo>
                <a:lnTo>
                  <a:pt x="600" y="876"/>
                </a:lnTo>
                <a:lnTo>
                  <a:pt x="602" y="882"/>
                </a:lnTo>
                <a:lnTo>
                  <a:pt x="604" y="889"/>
                </a:lnTo>
                <a:lnTo>
                  <a:pt x="604" y="896"/>
                </a:lnTo>
                <a:lnTo>
                  <a:pt x="607" y="903"/>
                </a:lnTo>
                <a:lnTo>
                  <a:pt x="609" y="909"/>
                </a:lnTo>
                <a:lnTo>
                  <a:pt x="609" y="916"/>
                </a:lnTo>
                <a:lnTo>
                  <a:pt x="611" y="923"/>
                </a:lnTo>
                <a:lnTo>
                  <a:pt x="613" y="932"/>
                </a:lnTo>
                <a:lnTo>
                  <a:pt x="613" y="939"/>
                </a:lnTo>
                <a:lnTo>
                  <a:pt x="616" y="945"/>
                </a:lnTo>
                <a:lnTo>
                  <a:pt x="616" y="952"/>
                </a:lnTo>
                <a:lnTo>
                  <a:pt x="618" y="961"/>
                </a:lnTo>
                <a:lnTo>
                  <a:pt x="618" y="968"/>
                </a:lnTo>
                <a:lnTo>
                  <a:pt x="620" y="974"/>
                </a:lnTo>
                <a:lnTo>
                  <a:pt x="620" y="981"/>
                </a:lnTo>
                <a:lnTo>
                  <a:pt x="622" y="988"/>
                </a:lnTo>
                <a:lnTo>
                  <a:pt x="622" y="997"/>
                </a:lnTo>
                <a:lnTo>
                  <a:pt x="625" y="1004"/>
                </a:lnTo>
                <a:lnTo>
                  <a:pt x="625" y="1010"/>
                </a:lnTo>
                <a:lnTo>
                  <a:pt x="627" y="1017"/>
                </a:lnTo>
                <a:lnTo>
                  <a:pt x="627" y="1024"/>
                </a:lnTo>
                <a:lnTo>
                  <a:pt x="627" y="1031"/>
                </a:lnTo>
                <a:lnTo>
                  <a:pt x="627" y="1037"/>
                </a:lnTo>
                <a:lnTo>
                  <a:pt x="627" y="1044"/>
                </a:lnTo>
                <a:lnTo>
                  <a:pt x="627" y="1049"/>
                </a:lnTo>
                <a:lnTo>
                  <a:pt x="627" y="1055"/>
                </a:lnTo>
                <a:lnTo>
                  <a:pt x="627" y="1062"/>
                </a:lnTo>
                <a:lnTo>
                  <a:pt x="629" y="1069"/>
                </a:lnTo>
                <a:lnTo>
                  <a:pt x="627" y="1073"/>
                </a:lnTo>
                <a:lnTo>
                  <a:pt x="627" y="1078"/>
                </a:lnTo>
                <a:lnTo>
                  <a:pt x="627" y="1082"/>
                </a:lnTo>
                <a:lnTo>
                  <a:pt x="627" y="1089"/>
                </a:lnTo>
                <a:lnTo>
                  <a:pt x="625" y="1093"/>
                </a:lnTo>
                <a:lnTo>
                  <a:pt x="625" y="1098"/>
                </a:lnTo>
                <a:lnTo>
                  <a:pt x="622" y="1102"/>
                </a:lnTo>
                <a:lnTo>
                  <a:pt x="622" y="1107"/>
                </a:lnTo>
                <a:lnTo>
                  <a:pt x="618" y="1114"/>
                </a:lnTo>
                <a:lnTo>
                  <a:pt x="613" y="1120"/>
                </a:lnTo>
                <a:lnTo>
                  <a:pt x="609" y="1125"/>
                </a:lnTo>
                <a:lnTo>
                  <a:pt x="604" y="1132"/>
                </a:lnTo>
                <a:lnTo>
                  <a:pt x="598" y="1136"/>
                </a:lnTo>
                <a:lnTo>
                  <a:pt x="591" y="1141"/>
                </a:lnTo>
                <a:lnTo>
                  <a:pt x="584" y="1145"/>
                </a:lnTo>
                <a:lnTo>
                  <a:pt x="578" y="1150"/>
                </a:lnTo>
                <a:lnTo>
                  <a:pt x="569" y="1152"/>
                </a:lnTo>
                <a:lnTo>
                  <a:pt x="560" y="1156"/>
                </a:lnTo>
                <a:lnTo>
                  <a:pt x="551" y="1159"/>
                </a:lnTo>
                <a:lnTo>
                  <a:pt x="544" y="1163"/>
                </a:lnTo>
                <a:lnTo>
                  <a:pt x="535" y="1165"/>
                </a:lnTo>
                <a:lnTo>
                  <a:pt x="526" y="1168"/>
                </a:lnTo>
                <a:lnTo>
                  <a:pt x="517" y="1170"/>
                </a:lnTo>
                <a:lnTo>
                  <a:pt x="508" y="1170"/>
                </a:lnTo>
                <a:lnTo>
                  <a:pt x="499" y="1172"/>
                </a:lnTo>
                <a:lnTo>
                  <a:pt x="490" y="1172"/>
                </a:lnTo>
                <a:lnTo>
                  <a:pt x="483" y="1172"/>
                </a:lnTo>
                <a:lnTo>
                  <a:pt x="474" y="1174"/>
                </a:lnTo>
                <a:lnTo>
                  <a:pt x="465" y="1174"/>
                </a:lnTo>
                <a:lnTo>
                  <a:pt x="458" y="1174"/>
                </a:lnTo>
                <a:lnTo>
                  <a:pt x="452" y="1174"/>
                </a:lnTo>
                <a:lnTo>
                  <a:pt x="445" y="1174"/>
                </a:lnTo>
                <a:lnTo>
                  <a:pt x="438" y="1174"/>
                </a:lnTo>
                <a:lnTo>
                  <a:pt x="434" y="1174"/>
                </a:lnTo>
                <a:lnTo>
                  <a:pt x="429" y="1174"/>
                </a:lnTo>
                <a:lnTo>
                  <a:pt x="427" y="1174"/>
                </a:lnTo>
                <a:lnTo>
                  <a:pt x="420" y="1174"/>
                </a:lnTo>
                <a:lnTo>
                  <a:pt x="418" y="1174"/>
                </a:lnTo>
                <a:lnTo>
                  <a:pt x="420" y="1251"/>
                </a:lnTo>
                <a:lnTo>
                  <a:pt x="423" y="1248"/>
                </a:lnTo>
                <a:lnTo>
                  <a:pt x="429" y="1248"/>
                </a:lnTo>
                <a:lnTo>
                  <a:pt x="434" y="1248"/>
                </a:lnTo>
                <a:lnTo>
                  <a:pt x="438" y="1248"/>
                </a:lnTo>
                <a:lnTo>
                  <a:pt x="445" y="1248"/>
                </a:lnTo>
                <a:lnTo>
                  <a:pt x="454" y="1248"/>
                </a:lnTo>
                <a:lnTo>
                  <a:pt x="461" y="1248"/>
                </a:lnTo>
                <a:lnTo>
                  <a:pt x="470" y="1246"/>
                </a:lnTo>
                <a:lnTo>
                  <a:pt x="479" y="1246"/>
                </a:lnTo>
                <a:lnTo>
                  <a:pt x="488" y="1246"/>
                </a:lnTo>
                <a:lnTo>
                  <a:pt x="492" y="1244"/>
                </a:lnTo>
                <a:lnTo>
                  <a:pt x="497" y="1244"/>
                </a:lnTo>
                <a:lnTo>
                  <a:pt x="501" y="1242"/>
                </a:lnTo>
                <a:lnTo>
                  <a:pt x="508" y="1242"/>
                </a:lnTo>
                <a:lnTo>
                  <a:pt x="512" y="1242"/>
                </a:lnTo>
                <a:lnTo>
                  <a:pt x="519" y="1242"/>
                </a:lnTo>
                <a:lnTo>
                  <a:pt x="524" y="1239"/>
                </a:lnTo>
                <a:lnTo>
                  <a:pt x="530" y="1239"/>
                </a:lnTo>
                <a:lnTo>
                  <a:pt x="535" y="1237"/>
                </a:lnTo>
                <a:lnTo>
                  <a:pt x="539" y="1237"/>
                </a:lnTo>
                <a:lnTo>
                  <a:pt x="546" y="1235"/>
                </a:lnTo>
                <a:lnTo>
                  <a:pt x="551" y="1233"/>
                </a:lnTo>
                <a:lnTo>
                  <a:pt x="555" y="1233"/>
                </a:lnTo>
                <a:lnTo>
                  <a:pt x="562" y="1230"/>
                </a:lnTo>
                <a:lnTo>
                  <a:pt x="566" y="1228"/>
                </a:lnTo>
                <a:lnTo>
                  <a:pt x="571" y="1228"/>
                </a:lnTo>
                <a:lnTo>
                  <a:pt x="575" y="1226"/>
                </a:lnTo>
                <a:lnTo>
                  <a:pt x="582" y="1224"/>
                </a:lnTo>
                <a:lnTo>
                  <a:pt x="586" y="1221"/>
                </a:lnTo>
                <a:lnTo>
                  <a:pt x="591" y="1219"/>
                </a:lnTo>
                <a:lnTo>
                  <a:pt x="598" y="1217"/>
                </a:lnTo>
                <a:lnTo>
                  <a:pt x="602" y="1212"/>
                </a:lnTo>
                <a:lnTo>
                  <a:pt x="607" y="1210"/>
                </a:lnTo>
                <a:lnTo>
                  <a:pt x="613" y="1208"/>
                </a:lnTo>
                <a:lnTo>
                  <a:pt x="622" y="1201"/>
                </a:lnTo>
                <a:lnTo>
                  <a:pt x="629" y="1195"/>
                </a:lnTo>
                <a:lnTo>
                  <a:pt x="638" y="1188"/>
                </a:lnTo>
                <a:lnTo>
                  <a:pt x="645" y="1181"/>
                </a:lnTo>
                <a:lnTo>
                  <a:pt x="652" y="1172"/>
                </a:lnTo>
                <a:lnTo>
                  <a:pt x="658" y="1163"/>
                </a:lnTo>
                <a:lnTo>
                  <a:pt x="661" y="1159"/>
                </a:lnTo>
                <a:lnTo>
                  <a:pt x="663" y="1154"/>
                </a:lnTo>
                <a:lnTo>
                  <a:pt x="665" y="1150"/>
                </a:lnTo>
                <a:lnTo>
                  <a:pt x="670" y="1145"/>
                </a:lnTo>
                <a:lnTo>
                  <a:pt x="670" y="1138"/>
                </a:lnTo>
                <a:lnTo>
                  <a:pt x="672" y="1132"/>
                </a:lnTo>
                <a:lnTo>
                  <a:pt x="674" y="1125"/>
                </a:lnTo>
                <a:lnTo>
                  <a:pt x="674" y="1120"/>
                </a:lnTo>
                <a:lnTo>
                  <a:pt x="674" y="1114"/>
                </a:lnTo>
                <a:lnTo>
                  <a:pt x="676" y="1107"/>
                </a:lnTo>
                <a:lnTo>
                  <a:pt x="676" y="1100"/>
                </a:lnTo>
                <a:lnTo>
                  <a:pt x="679" y="1096"/>
                </a:lnTo>
                <a:lnTo>
                  <a:pt x="679" y="1089"/>
                </a:lnTo>
                <a:lnTo>
                  <a:pt x="679" y="1080"/>
                </a:lnTo>
                <a:lnTo>
                  <a:pt x="679" y="1073"/>
                </a:lnTo>
                <a:lnTo>
                  <a:pt x="681" y="1069"/>
                </a:lnTo>
                <a:lnTo>
                  <a:pt x="681" y="1060"/>
                </a:lnTo>
                <a:lnTo>
                  <a:pt x="681" y="1053"/>
                </a:lnTo>
                <a:lnTo>
                  <a:pt x="681" y="1046"/>
                </a:lnTo>
                <a:lnTo>
                  <a:pt x="681" y="1040"/>
                </a:lnTo>
                <a:lnTo>
                  <a:pt x="679" y="1033"/>
                </a:lnTo>
                <a:lnTo>
                  <a:pt x="679" y="1024"/>
                </a:lnTo>
                <a:lnTo>
                  <a:pt x="679" y="1017"/>
                </a:lnTo>
                <a:lnTo>
                  <a:pt x="679" y="1010"/>
                </a:lnTo>
                <a:lnTo>
                  <a:pt x="676" y="1004"/>
                </a:lnTo>
                <a:lnTo>
                  <a:pt x="676" y="997"/>
                </a:lnTo>
                <a:lnTo>
                  <a:pt x="674" y="988"/>
                </a:lnTo>
                <a:lnTo>
                  <a:pt x="674" y="981"/>
                </a:lnTo>
                <a:lnTo>
                  <a:pt x="672" y="974"/>
                </a:lnTo>
                <a:lnTo>
                  <a:pt x="672" y="968"/>
                </a:lnTo>
                <a:lnTo>
                  <a:pt x="670" y="961"/>
                </a:lnTo>
                <a:lnTo>
                  <a:pt x="670" y="952"/>
                </a:lnTo>
                <a:lnTo>
                  <a:pt x="667" y="945"/>
                </a:lnTo>
                <a:lnTo>
                  <a:pt x="665" y="939"/>
                </a:lnTo>
                <a:lnTo>
                  <a:pt x="665" y="932"/>
                </a:lnTo>
                <a:lnTo>
                  <a:pt x="665" y="925"/>
                </a:lnTo>
                <a:lnTo>
                  <a:pt x="663" y="916"/>
                </a:lnTo>
                <a:lnTo>
                  <a:pt x="661" y="912"/>
                </a:lnTo>
                <a:lnTo>
                  <a:pt x="658" y="903"/>
                </a:lnTo>
                <a:lnTo>
                  <a:pt x="658" y="898"/>
                </a:lnTo>
                <a:lnTo>
                  <a:pt x="656" y="891"/>
                </a:lnTo>
                <a:lnTo>
                  <a:pt x="654" y="885"/>
                </a:lnTo>
                <a:lnTo>
                  <a:pt x="654" y="878"/>
                </a:lnTo>
                <a:lnTo>
                  <a:pt x="652" y="871"/>
                </a:lnTo>
                <a:lnTo>
                  <a:pt x="649" y="867"/>
                </a:lnTo>
                <a:lnTo>
                  <a:pt x="649" y="860"/>
                </a:lnTo>
                <a:lnTo>
                  <a:pt x="647" y="855"/>
                </a:lnTo>
                <a:lnTo>
                  <a:pt x="645" y="849"/>
                </a:lnTo>
                <a:lnTo>
                  <a:pt x="645" y="844"/>
                </a:lnTo>
                <a:lnTo>
                  <a:pt x="643" y="840"/>
                </a:lnTo>
                <a:lnTo>
                  <a:pt x="643" y="835"/>
                </a:lnTo>
                <a:lnTo>
                  <a:pt x="640" y="831"/>
                </a:lnTo>
                <a:lnTo>
                  <a:pt x="638" y="822"/>
                </a:lnTo>
                <a:lnTo>
                  <a:pt x="636" y="815"/>
                </a:lnTo>
                <a:lnTo>
                  <a:pt x="634" y="806"/>
                </a:lnTo>
                <a:lnTo>
                  <a:pt x="631" y="802"/>
                </a:lnTo>
                <a:lnTo>
                  <a:pt x="629" y="795"/>
                </a:lnTo>
                <a:lnTo>
                  <a:pt x="629" y="793"/>
                </a:lnTo>
                <a:lnTo>
                  <a:pt x="629" y="790"/>
                </a:lnTo>
                <a:lnTo>
                  <a:pt x="631" y="788"/>
                </a:lnTo>
                <a:lnTo>
                  <a:pt x="636" y="784"/>
                </a:lnTo>
                <a:lnTo>
                  <a:pt x="643" y="779"/>
                </a:lnTo>
                <a:lnTo>
                  <a:pt x="647" y="772"/>
                </a:lnTo>
                <a:lnTo>
                  <a:pt x="654" y="763"/>
                </a:lnTo>
                <a:lnTo>
                  <a:pt x="663" y="757"/>
                </a:lnTo>
                <a:lnTo>
                  <a:pt x="672" y="748"/>
                </a:lnTo>
                <a:lnTo>
                  <a:pt x="679" y="739"/>
                </a:lnTo>
                <a:lnTo>
                  <a:pt x="688" y="730"/>
                </a:lnTo>
                <a:lnTo>
                  <a:pt x="694" y="721"/>
                </a:lnTo>
                <a:lnTo>
                  <a:pt x="703" y="712"/>
                </a:lnTo>
                <a:lnTo>
                  <a:pt x="708" y="705"/>
                </a:lnTo>
                <a:lnTo>
                  <a:pt x="714" y="698"/>
                </a:lnTo>
                <a:lnTo>
                  <a:pt x="717" y="691"/>
                </a:lnTo>
                <a:lnTo>
                  <a:pt x="721" y="687"/>
                </a:lnTo>
                <a:lnTo>
                  <a:pt x="721" y="682"/>
                </a:lnTo>
                <a:lnTo>
                  <a:pt x="721" y="676"/>
                </a:lnTo>
                <a:lnTo>
                  <a:pt x="721" y="671"/>
                </a:lnTo>
                <a:lnTo>
                  <a:pt x="721" y="667"/>
                </a:lnTo>
                <a:lnTo>
                  <a:pt x="719" y="658"/>
                </a:lnTo>
                <a:lnTo>
                  <a:pt x="717" y="649"/>
                </a:lnTo>
                <a:lnTo>
                  <a:pt x="714" y="644"/>
                </a:lnTo>
                <a:lnTo>
                  <a:pt x="712" y="638"/>
                </a:lnTo>
                <a:lnTo>
                  <a:pt x="710" y="633"/>
                </a:lnTo>
                <a:lnTo>
                  <a:pt x="708" y="629"/>
                </a:lnTo>
                <a:lnTo>
                  <a:pt x="706" y="624"/>
                </a:lnTo>
                <a:lnTo>
                  <a:pt x="703" y="620"/>
                </a:lnTo>
                <a:lnTo>
                  <a:pt x="701" y="613"/>
                </a:lnTo>
                <a:lnTo>
                  <a:pt x="699" y="611"/>
                </a:lnTo>
                <a:lnTo>
                  <a:pt x="694" y="604"/>
                </a:lnTo>
                <a:lnTo>
                  <a:pt x="690" y="597"/>
                </a:lnTo>
                <a:lnTo>
                  <a:pt x="683" y="588"/>
                </a:lnTo>
                <a:lnTo>
                  <a:pt x="679" y="581"/>
                </a:lnTo>
                <a:lnTo>
                  <a:pt x="674" y="575"/>
                </a:lnTo>
                <a:lnTo>
                  <a:pt x="670" y="570"/>
                </a:lnTo>
                <a:lnTo>
                  <a:pt x="665" y="566"/>
                </a:lnTo>
                <a:lnTo>
                  <a:pt x="663" y="559"/>
                </a:lnTo>
                <a:lnTo>
                  <a:pt x="661" y="554"/>
                </a:lnTo>
                <a:lnTo>
                  <a:pt x="656" y="548"/>
                </a:lnTo>
                <a:lnTo>
                  <a:pt x="654" y="543"/>
                </a:lnTo>
                <a:lnTo>
                  <a:pt x="649" y="537"/>
                </a:lnTo>
                <a:lnTo>
                  <a:pt x="645" y="530"/>
                </a:lnTo>
                <a:lnTo>
                  <a:pt x="643" y="523"/>
                </a:lnTo>
                <a:lnTo>
                  <a:pt x="638" y="516"/>
                </a:lnTo>
                <a:lnTo>
                  <a:pt x="636" y="510"/>
                </a:lnTo>
                <a:lnTo>
                  <a:pt x="634" y="503"/>
                </a:lnTo>
                <a:lnTo>
                  <a:pt x="629" y="494"/>
                </a:lnTo>
                <a:lnTo>
                  <a:pt x="627" y="487"/>
                </a:lnTo>
                <a:lnTo>
                  <a:pt x="625" y="480"/>
                </a:lnTo>
                <a:lnTo>
                  <a:pt x="622" y="471"/>
                </a:lnTo>
                <a:lnTo>
                  <a:pt x="620" y="462"/>
                </a:lnTo>
                <a:lnTo>
                  <a:pt x="618" y="453"/>
                </a:lnTo>
                <a:lnTo>
                  <a:pt x="616" y="447"/>
                </a:lnTo>
                <a:lnTo>
                  <a:pt x="613" y="438"/>
                </a:lnTo>
                <a:lnTo>
                  <a:pt x="613" y="429"/>
                </a:lnTo>
                <a:lnTo>
                  <a:pt x="611" y="420"/>
                </a:lnTo>
                <a:lnTo>
                  <a:pt x="611" y="411"/>
                </a:lnTo>
                <a:lnTo>
                  <a:pt x="609" y="404"/>
                </a:lnTo>
                <a:lnTo>
                  <a:pt x="609" y="400"/>
                </a:lnTo>
                <a:lnTo>
                  <a:pt x="609" y="395"/>
                </a:lnTo>
                <a:lnTo>
                  <a:pt x="609" y="391"/>
                </a:lnTo>
                <a:lnTo>
                  <a:pt x="609" y="382"/>
                </a:lnTo>
                <a:lnTo>
                  <a:pt x="611" y="373"/>
                </a:lnTo>
                <a:lnTo>
                  <a:pt x="611" y="364"/>
                </a:lnTo>
                <a:lnTo>
                  <a:pt x="613" y="355"/>
                </a:lnTo>
                <a:lnTo>
                  <a:pt x="613" y="343"/>
                </a:lnTo>
                <a:lnTo>
                  <a:pt x="618" y="337"/>
                </a:lnTo>
                <a:lnTo>
                  <a:pt x="618" y="325"/>
                </a:lnTo>
                <a:lnTo>
                  <a:pt x="620" y="316"/>
                </a:lnTo>
                <a:lnTo>
                  <a:pt x="622" y="307"/>
                </a:lnTo>
                <a:lnTo>
                  <a:pt x="627" y="301"/>
                </a:lnTo>
                <a:lnTo>
                  <a:pt x="629" y="292"/>
                </a:lnTo>
                <a:lnTo>
                  <a:pt x="631" y="283"/>
                </a:lnTo>
                <a:lnTo>
                  <a:pt x="634" y="276"/>
                </a:lnTo>
                <a:lnTo>
                  <a:pt x="638" y="267"/>
                </a:lnTo>
                <a:lnTo>
                  <a:pt x="638" y="258"/>
                </a:lnTo>
                <a:lnTo>
                  <a:pt x="643" y="249"/>
                </a:lnTo>
                <a:lnTo>
                  <a:pt x="643" y="240"/>
                </a:lnTo>
                <a:lnTo>
                  <a:pt x="645" y="233"/>
                </a:lnTo>
                <a:lnTo>
                  <a:pt x="647" y="224"/>
                </a:lnTo>
                <a:lnTo>
                  <a:pt x="649" y="215"/>
                </a:lnTo>
                <a:lnTo>
                  <a:pt x="649" y="209"/>
                </a:lnTo>
                <a:lnTo>
                  <a:pt x="652" y="200"/>
                </a:lnTo>
                <a:lnTo>
                  <a:pt x="652" y="193"/>
                </a:lnTo>
                <a:lnTo>
                  <a:pt x="652" y="184"/>
                </a:lnTo>
                <a:lnTo>
                  <a:pt x="652" y="177"/>
                </a:lnTo>
                <a:lnTo>
                  <a:pt x="652" y="168"/>
                </a:lnTo>
                <a:lnTo>
                  <a:pt x="649" y="161"/>
                </a:lnTo>
                <a:lnTo>
                  <a:pt x="649" y="155"/>
                </a:lnTo>
                <a:lnTo>
                  <a:pt x="647" y="148"/>
                </a:lnTo>
                <a:lnTo>
                  <a:pt x="645" y="139"/>
                </a:lnTo>
                <a:lnTo>
                  <a:pt x="643" y="132"/>
                </a:lnTo>
                <a:lnTo>
                  <a:pt x="636" y="123"/>
                </a:lnTo>
                <a:lnTo>
                  <a:pt x="629" y="114"/>
                </a:lnTo>
                <a:lnTo>
                  <a:pt x="622" y="108"/>
                </a:lnTo>
                <a:lnTo>
                  <a:pt x="618" y="103"/>
                </a:lnTo>
                <a:lnTo>
                  <a:pt x="613" y="99"/>
                </a:lnTo>
                <a:lnTo>
                  <a:pt x="609" y="94"/>
                </a:lnTo>
                <a:lnTo>
                  <a:pt x="604" y="92"/>
                </a:lnTo>
                <a:lnTo>
                  <a:pt x="598" y="87"/>
                </a:lnTo>
                <a:lnTo>
                  <a:pt x="593" y="83"/>
                </a:lnTo>
                <a:lnTo>
                  <a:pt x="589" y="78"/>
                </a:lnTo>
                <a:lnTo>
                  <a:pt x="582" y="76"/>
                </a:lnTo>
                <a:lnTo>
                  <a:pt x="575" y="72"/>
                </a:lnTo>
                <a:lnTo>
                  <a:pt x="571" y="67"/>
                </a:lnTo>
                <a:lnTo>
                  <a:pt x="564" y="63"/>
                </a:lnTo>
                <a:lnTo>
                  <a:pt x="557" y="60"/>
                </a:lnTo>
                <a:lnTo>
                  <a:pt x="551" y="56"/>
                </a:lnTo>
                <a:lnTo>
                  <a:pt x="544" y="51"/>
                </a:lnTo>
                <a:lnTo>
                  <a:pt x="535" y="49"/>
                </a:lnTo>
                <a:lnTo>
                  <a:pt x="530" y="47"/>
                </a:lnTo>
                <a:lnTo>
                  <a:pt x="521" y="42"/>
                </a:lnTo>
                <a:lnTo>
                  <a:pt x="515" y="38"/>
                </a:lnTo>
                <a:lnTo>
                  <a:pt x="506" y="36"/>
                </a:lnTo>
                <a:lnTo>
                  <a:pt x="499" y="33"/>
                </a:lnTo>
                <a:lnTo>
                  <a:pt x="490" y="31"/>
                </a:lnTo>
                <a:lnTo>
                  <a:pt x="481" y="27"/>
                </a:lnTo>
                <a:lnTo>
                  <a:pt x="474" y="24"/>
                </a:lnTo>
                <a:lnTo>
                  <a:pt x="465" y="22"/>
                </a:lnTo>
                <a:lnTo>
                  <a:pt x="456" y="20"/>
                </a:lnTo>
                <a:lnTo>
                  <a:pt x="447" y="18"/>
                </a:lnTo>
                <a:lnTo>
                  <a:pt x="438" y="16"/>
                </a:lnTo>
                <a:lnTo>
                  <a:pt x="429" y="11"/>
                </a:lnTo>
                <a:lnTo>
                  <a:pt x="420" y="9"/>
                </a:lnTo>
                <a:lnTo>
                  <a:pt x="411" y="7"/>
                </a:lnTo>
                <a:lnTo>
                  <a:pt x="402" y="7"/>
                </a:lnTo>
                <a:lnTo>
                  <a:pt x="393" y="4"/>
                </a:lnTo>
                <a:lnTo>
                  <a:pt x="384" y="2"/>
                </a:lnTo>
                <a:lnTo>
                  <a:pt x="375" y="2"/>
                </a:lnTo>
                <a:lnTo>
                  <a:pt x="364" y="0"/>
                </a:lnTo>
                <a:lnTo>
                  <a:pt x="355" y="0"/>
                </a:lnTo>
                <a:lnTo>
                  <a:pt x="346" y="0"/>
                </a:lnTo>
                <a:lnTo>
                  <a:pt x="337" y="0"/>
                </a:lnTo>
                <a:lnTo>
                  <a:pt x="328" y="0"/>
                </a:lnTo>
                <a:lnTo>
                  <a:pt x="319" y="0"/>
                </a:lnTo>
                <a:lnTo>
                  <a:pt x="308" y="0"/>
                </a:lnTo>
                <a:lnTo>
                  <a:pt x="299" y="0"/>
                </a:lnTo>
                <a:lnTo>
                  <a:pt x="290" y="0"/>
                </a:lnTo>
                <a:lnTo>
                  <a:pt x="281" y="0"/>
                </a:lnTo>
                <a:lnTo>
                  <a:pt x="270" y="0"/>
                </a:lnTo>
                <a:lnTo>
                  <a:pt x="263" y="2"/>
                </a:lnTo>
                <a:lnTo>
                  <a:pt x="252" y="2"/>
                </a:lnTo>
                <a:lnTo>
                  <a:pt x="243" y="4"/>
                </a:lnTo>
                <a:lnTo>
                  <a:pt x="234" y="7"/>
                </a:lnTo>
                <a:lnTo>
                  <a:pt x="225" y="9"/>
                </a:lnTo>
                <a:lnTo>
                  <a:pt x="216" y="11"/>
                </a:lnTo>
                <a:lnTo>
                  <a:pt x="207" y="13"/>
                </a:lnTo>
                <a:lnTo>
                  <a:pt x="198" y="16"/>
                </a:lnTo>
                <a:lnTo>
                  <a:pt x="189" y="20"/>
                </a:lnTo>
                <a:lnTo>
                  <a:pt x="180" y="22"/>
                </a:lnTo>
                <a:lnTo>
                  <a:pt x="173" y="27"/>
                </a:lnTo>
                <a:lnTo>
                  <a:pt x="115" y="7"/>
                </a:lnTo>
                <a:lnTo>
                  <a:pt x="88" y="36"/>
                </a:lnTo>
                <a:lnTo>
                  <a:pt x="211" y="94"/>
                </a:lnTo>
                <a:lnTo>
                  <a:pt x="209" y="94"/>
                </a:lnTo>
                <a:lnTo>
                  <a:pt x="207" y="94"/>
                </a:lnTo>
                <a:lnTo>
                  <a:pt x="202" y="94"/>
                </a:lnTo>
                <a:lnTo>
                  <a:pt x="196" y="96"/>
                </a:lnTo>
                <a:lnTo>
                  <a:pt x="189" y="99"/>
                </a:lnTo>
                <a:lnTo>
                  <a:pt x="180" y="101"/>
                </a:lnTo>
                <a:lnTo>
                  <a:pt x="176" y="103"/>
                </a:lnTo>
                <a:lnTo>
                  <a:pt x="169" y="103"/>
                </a:lnTo>
                <a:lnTo>
                  <a:pt x="164" y="108"/>
                </a:lnTo>
                <a:lnTo>
                  <a:pt x="160" y="110"/>
                </a:lnTo>
                <a:lnTo>
                  <a:pt x="155" y="112"/>
                </a:lnTo>
                <a:lnTo>
                  <a:pt x="149" y="114"/>
                </a:lnTo>
                <a:lnTo>
                  <a:pt x="142" y="117"/>
                </a:lnTo>
                <a:lnTo>
                  <a:pt x="137" y="121"/>
                </a:lnTo>
                <a:lnTo>
                  <a:pt x="131" y="126"/>
                </a:lnTo>
                <a:lnTo>
                  <a:pt x="124" y="130"/>
                </a:lnTo>
                <a:lnTo>
                  <a:pt x="119" y="135"/>
                </a:lnTo>
                <a:lnTo>
                  <a:pt x="113" y="139"/>
                </a:lnTo>
                <a:lnTo>
                  <a:pt x="106" y="144"/>
                </a:lnTo>
                <a:lnTo>
                  <a:pt x="101" y="148"/>
                </a:lnTo>
                <a:lnTo>
                  <a:pt x="95" y="155"/>
                </a:lnTo>
                <a:lnTo>
                  <a:pt x="90" y="161"/>
                </a:lnTo>
                <a:lnTo>
                  <a:pt x="83" y="168"/>
                </a:lnTo>
                <a:lnTo>
                  <a:pt x="79" y="175"/>
                </a:lnTo>
                <a:lnTo>
                  <a:pt x="72" y="184"/>
                </a:lnTo>
                <a:lnTo>
                  <a:pt x="68" y="193"/>
                </a:lnTo>
                <a:lnTo>
                  <a:pt x="61" y="200"/>
                </a:lnTo>
                <a:lnTo>
                  <a:pt x="56" y="209"/>
                </a:lnTo>
                <a:lnTo>
                  <a:pt x="50" y="215"/>
                </a:lnTo>
                <a:lnTo>
                  <a:pt x="45" y="224"/>
                </a:lnTo>
                <a:lnTo>
                  <a:pt x="41" y="233"/>
                </a:lnTo>
                <a:lnTo>
                  <a:pt x="39" y="242"/>
                </a:lnTo>
                <a:lnTo>
                  <a:pt x="34" y="251"/>
                </a:lnTo>
                <a:lnTo>
                  <a:pt x="30" y="260"/>
                </a:lnTo>
                <a:lnTo>
                  <a:pt x="27" y="267"/>
                </a:lnTo>
                <a:lnTo>
                  <a:pt x="23" y="276"/>
                </a:lnTo>
                <a:lnTo>
                  <a:pt x="21" y="285"/>
                </a:lnTo>
                <a:lnTo>
                  <a:pt x="18" y="294"/>
                </a:lnTo>
                <a:lnTo>
                  <a:pt x="16" y="301"/>
                </a:lnTo>
                <a:lnTo>
                  <a:pt x="14" y="310"/>
                </a:lnTo>
                <a:lnTo>
                  <a:pt x="12" y="319"/>
                </a:lnTo>
                <a:lnTo>
                  <a:pt x="9" y="328"/>
                </a:lnTo>
                <a:lnTo>
                  <a:pt x="7" y="337"/>
                </a:lnTo>
                <a:lnTo>
                  <a:pt x="5" y="346"/>
                </a:lnTo>
                <a:lnTo>
                  <a:pt x="5" y="355"/>
                </a:lnTo>
                <a:lnTo>
                  <a:pt x="5" y="364"/>
                </a:lnTo>
                <a:lnTo>
                  <a:pt x="3" y="370"/>
                </a:lnTo>
                <a:lnTo>
                  <a:pt x="3" y="382"/>
                </a:lnTo>
                <a:lnTo>
                  <a:pt x="0" y="388"/>
                </a:lnTo>
                <a:lnTo>
                  <a:pt x="0" y="397"/>
                </a:lnTo>
                <a:lnTo>
                  <a:pt x="0" y="406"/>
                </a:lnTo>
                <a:lnTo>
                  <a:pt x="0" y="415"/>
                </a:lnTo>
                <a:lnTo>
                  <a:pt x="0" y="424"/>
                </a:lnTo>
                <a:lnTo>
                  <a:pt x="0" y="433"/>
                </a:lnTo>
                <a:lnTo>
                  <a:pt x="0" y="440"/>
                </a:lnTo>
                <a:lnTo>
                  <a:pt x="0" y="449"/>
                </a:lnTo>
                <a:lnTo>
                  <a:pt x="0" y="458"/>
                </a:lnTo>
                <a:lnTo>
                  <a:pt x="3" y="467"/>
                </a:lnTo>
                <a:lnTo>
                  <a:pt x="21" y="492"/>
                </a:lnTo>
                <a:lnTo>
                  <a:pt x="36" y="474"/>
                </a:lnTo>
                <a:lnTo>
                  <a:pt x="36" y="4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6" name="Freeform 43"/>
          <p:cNvSpPr/>
          <p:nvPr/>
        </p:nvSpPr>
        <p:spPr bwMode="auto">
          <a:xfrm>
            <a:off x="725488" y="3808413"/>
            <a:ext cx="1322387" cy="1211262"/>
          </a:xfrm>
          <a:custGeom>
            <a:avLst/>
            <a:gdLst>
              <a:gd name="T0" fmla="*/ 319 w 833"/>
              <a:gd name="T1" fmla="*/ 377 h 763"/>
              <a:gd name="T2" fmla="*/ 299 w 833"/>
              <a:gd name="T3" fmla="*/ 289 h 763"/>
              <a:gd name="T4" fmla="*/ 265 w 833"/>
              <a:gd name="T5" fmla="*/ 188 h 763"/>
              <a:gd name="T6" fmla="*/ 224 w 833"/>
              <a:gd name="T7" fmla="*/ 98 h 763"/>
              <a:gd name="T8" fmla="*/ 162 w 833"/>
              <a:gd name="T9" fmla="*/ 47 h 763"/>
              <a:gd name="T10" fmla="*/ 94 w 833"/>
              <a:gd name="T11" fmla="*/ 69 h 763"/>
              <a:gd name="T12" fmla="*/ 47 w 833"/>
              <a:gd name="T13" fmla="*/ 152 h 763"/>
              <a:gd name="T14" fmla="*/ 43 w 833"/>
              <a:gd name="T15" fmla="*/ 222 h 763"/>
              <a:gd name="T16" fmla="*/ 52 w 833"/>
              <a:gd name="T17" fmla="*/ 276 h 763"/>
              <a:gd name="T18" fmla="*/ 74 w 833"/>
              <a:gd name="T19" fmla="*/ 350 h 763"/>
              <a:gd name="T20" fmla="*/ 117 w 833"/>
              <a:gd name="T21" fmla="*/ 422 h 763"/>
              <a:gd name="T22" fmla="*/ 126 w 833"/>
              <a:gd name="T23" fmla="*/ 460 h 763"/>
              <a:gd name="T24" fmla="*/ 76 w 833"/>
              <a:gd name="T25" fmla="*/ 408 h 763"/>
              <a:gd name="T26" fmla="*/ 72 w 833"/>
              <a:gd name="T27" fmla="*/ 465 h 763"/>
              <a:gd name="T28" fmla="*/ 65 w 833"/>
              <a:gd name="T29" fmla="*/ 550 h 763"/>
              <a:gd name="T30" fmla="*/ 58 w 833"/>
              <a:gd name="T31" fmla="*/ 633 h 763"/>
              <a:gd name="T32" fmla="*/ 94 w 833"/>
              <a:gd name="T33" fmla="*/ 685 h 763"/>
              <a:gd name="T34" fmla="*/ 157 w 833"/>
              <a:gd name="T35" fmla="*/ 707 h 763"/>
              <a:gd name="T36" fmla="*/ 224 w 833"/>
              <a:gd name="T37" fmla="*/ 709 h 763"/>
              <a:gd name="T38" fmla="*/ 292 w 833"/>
              <a:gd name="T39" fmla="*/ 678 h 763"/>
              <a:gd name="T40" fmla="*/ 346 w 833"/>
              <a:gd name="T41" fmla="*/ 606 h 763"/>
              <a:gd name="T42" fmla="*/ 352 w 833"/>
              <a:gd name="T43" fmla="*/ 550 h 763"/>
              <a:gd name="T44" fmla="*/ 379 w 833"/>
              <a:gd name="T45" fmla="*/ 500 h 763"/>
              <a:gd name="T46" fmla="*/ 395 w 833"/>
              <a:gd name="T47" fmla="*/ 557 h 763"/>
              <a:gd name="T48" fmla="*/ 379 w 833"/>
              <a:gd name="T49" fmla="*/ 622 h 763"/>
              <a:gd name="T50" fmla="*/ 341 w 833"/>
              <a:gd name="T51" fmla="*/ 689 h 763"/>
              <a:gd name="T52" fmla="*/ 368 w 833"/>
              <a:gd name="T53" fmla="*/ 712 h 763"/>
              <a:gd name="T54" fmla="*/ 449 w 833"/>
              <a:gd name="T55" fmla="*/ 716 h 763"/>
              <a:gd name="T56" fmla="*/ 505 w 833"/>
              <a:gd name="T57" fmla="*/ 716 h 763"/>
              <a:gd name="T58" fmla="*/ 577 w 833"/>
              <a:gd name="T59" fmla="*/ 714 h 763"/>
              <a:gd name="T60" fmla="*/ 653 w 833"/>
              <a:gd name="T61" fmla="*/ 691 h 763"/>
              <a:gd name="T62" fmla="*/ 739 w 833"/>
              <a:gd name="T63" fmla="*/ 653 h 763"/>
              <a:gd name="T64" fmla="*/ 793 w 833"/>
              <a:gd name="T65" fmla="*/ 631 h 763"/>
              <a:gd name="T66" fmla="*/ 763 w 833"/>
              <a:gd name="T67" fmla="*/ 723 h 763"/>
              <a:gd name="T68" fmla="*/ 683 w 833"/>
              <a:gd name="T69" fmla="*/ 743 h 763"/>
              <a:gd name="T70" fmla="*/ 626 w 833"/>
              <a:gd name="T71" fmla="*/ 754 h 763"/>
              <a:gd name="T72" fmla="*/ 566 w 833"/>
              <a:gd name="T73" fmla="*/ 763 h 763"/>
              <a:gd name="T74" fmla="*/ 503 w 833"/>
              <a:gd name="T75" fmla="*/ 763 h 763"/>
              <a:gd name="T76" fmla="*/ 442 w 833"/>
              <a:gd name="T77" fmla="*/ 756 h 763"/>
              <a:gd name="T78" fmla="*/ 386 w 833"/>
              <a:gd name="T79" fmla="*/ 750 h 763"/>
              <a:gd name="T80" fmla="*/ 319 w 833"/>
              <a:gd name="T81" fmla="*/ 739 h 763"/>
              <a:gd name="T82" fmla="*/ 274 w 833"/>
              <a:gd name="T83" fmla="*/ 730 h 763"/>
              <a:gd name="T84" fmla="*/ 209 w 833"/>
              <a:gd name="T85" fmla="*/ 745 h 763"/>
              <a:gd name="T86" fmla="*/ 117 w 833"/>
              <a:gd name="T87" fmla="*/ 739 h 763"/>
              <a:gd name="T88" fmla="*/ 43 w 833"/>
              <a:gd name="T89" fmla="*/ 705 h 763"/>
              <a:gd name="T90" fmla="*/ 13 w 833"/>
              <a:gd name="T91" fmla="*/ 635 h 763"/>
              <a:gd name="T92" fmla="*/ 18 w 833"/>
              <a:gd name="T93" fmla="*/ 572 h 763"/>
              <a:gd name="T94" fmla="*/ 25 w 833"/>
              <a:gd name="T95" fmla="*/ 512 h 763"/>
              <a:gd name="T96" fmla="*/ 36 w 833"/>
              <a:gd name="T97" fmla="*/ 456 h 763"/>
              <a:gd name="T98" fmla="*/ 54 w 833"/>
              <a:gd name="T99" fmla="*/ 390 h 763"/>
              <a:gd name="T100" fmla="*/ 25 w 833"/>
              <a:gd name="T101" fmla="*/ 339 h 763"/>
              <a:gd name="T102" fmla="*/ 2 w 833"/>
              <a:gd name="T103" fmla="*/ 251 h 763"/>
              <a:gd name="T104" fmla="*/ 4 w 833"/>
              <a:gd name="T105" fmla="*/ 179 h 763"/>
              <a:gd name="T106" fmla="*/ 20 w 833"/>
              <a:gd name="T107" fmla="*/ 94 h 763"/>
              <a:gd name="T108" fmla="*/ 52 w 833"/>
              <a:gd name="T109" fmla="*/ 36 h 763"/>
              <a:gd name="T110" fmla="*/ 119 w 833"/>
              <a:gd name="T111" fmla="*/ 2 h 763"/>
              <a:gd name="T112" fmla="*/ 184 w 833"/>
              <a:gd name="T113" fmla="*/ 6 h 763"/>
              <a:gd name="T114" fmla="*/ 251 w 833"/>
              <a:gd name="T115" fmla="*/ 60 h 763"/>
              <a:gd name="T116" fmla="*/ 294 w 833"/>
              <a:gd name="T117" fmla="*/ 125 h 763"/>
              <a:gd name="T118" fmla="*/ 319 w 833"/>
              <a:gd name="T119" fmla="*/ 188 h 763"/>
              <a:gd name="T120" fmla="*/ 337 w 833"/>
              <a:gd name="T121" fmla="*/ 256 h 763"/>
              <a:gd name="T122" fmla="*/ 352 w 833"/>
              <a:gd name="T123" fmla="*/ 321 h 763"/>
              <a:gd name="T124" fmla="*/ 364 w 833"/>
              <a:gd name="T125" fmla="*/ 384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33" h="763">
                <a:moveTo>
                  <a:pt x="330" y="429"/>
                </a:moveTo>
                <a:lnTo>
                  <a:pt x="330" y="426"/>
                </a:lnTo>
                <a:lnTo>
                  <a:pt x="328" y="422"/>
                </a:lnTo>
                <a:lnTo>
                  <a:pt x="325" y="417"/>
                </a:lnTo>
                <a:lnTo>
                  <a:pt x="325" y="408"/>
                </a:lnTo>
                <a:lnTo>
                  <a:pt x="323" y="404"/>
                </a:lnTo>
                <a:lnTo>
                  <a:pt x="323" y="399"/>
                </a:lnTo>
                <a:lnTo>
                  <a:pt x="321" y="393"/>
                </a:lnTo>
                <a:lnTo>
                  <a:pt x="321" y="388"/>
                </a:lnTo>
                <a:lnTo>
                  <a:pt x="319" y="381"/>
                </a:lnTo>
                <a:lnTo>
                  <a:pt x="319" y="377"/>
                </a:lnTo>
                <a:lnTo>
                  <a:pt x="317" y="368"/>
                </a:lnTo>
                <a:lnTo>
                  <a:pt x="317" y="363"/>
                </a:lnTo>
                <a:lnTo>
                  <a:pt x="312" y="355"/>
                </a:lnTo>
                <a:lnTo>
                  <a:pt x="312" y="348"/>
                </a:lnTo>
                <a:lnTo>
                  <a:pt x="310" y="339"/>
                </a:lnTo>
                <a:lnTo>
                  <a:pt x="308" y="332"/>
                </a:lnTo>
                <a:lnTo>
                  <a:pt x="305" y="323"/>
                </a:lnTo>
                <a:lnTo>
                  <a:pt x="303" y="314"/>
                </a:lnTo>
                <a:lnTo>
                  <a:pt x="301" y="305"/>
                </a:lnTo>
                <a:lnTo>
                  <a:pt x="301" y="298"/>
                </a:lnTo>
                <a:lnTo>
                  <a:pt x="299" y="289"/>
                </a:lnTo>
                <a:lnTo>
                  <a:pt x="294" y="280"/>
                </a:lnTo>
                <a:lnTo>
                  <a:pt x="292" y="269"/>
                </a:lnTo>
                <a:lnTo>
                  <a:pt x="290" y="260"/>
                </a:lnTo>
                <a:lnTo>
                  <a:pt x="287" y="251"/>
                </a:lnTo>
                <a:lnTo>
                  <a:pt x="285" y="242"/>
                </a:lnTo>
                <a:lnTo>
                  <a:pt x="281" y="233"/>
                </a:lnTo>
                <a:lnTo>
                  <a:pt x="278" y="224"/>
                </a:lnTo>
                <a:lnTo>
                  <a:pt x="276" y="215"/>
                </a:lnTo>
                <a:lnTo>
                  <a:pt x="272" y="206"/>
                </a:lnTo>
                <a:lnTo>
                  <a:pt x="269" y="195"/>
                </a:lnTo>
                <a:lnTo>
                  <a:pt x="265" y="188"/>
                </a:lnTo>
                <a:lnTo>
                  <a:pt x="263" y="177"/>
                </a:lnTo>
                <a:lnTo>
                  <a:pt x="258" y="168"/>
                </a:lnTo>
                <a:lnTo>
                  <a:pt x="254" y="159"/>
                </a:lnTo>
                <a:lnTo>
                  <a:pt x="251" y="152"/>
                </a:lnTo>
                <a:lnTo>
                  <a:pt x="247" y="143"/>
                </a:lnTo>
                <a:lnTo>
                  <a:pt x="245" y="134"/>
                </a:lnTo>
                <a:lnTo>
                  <a:pt x="240" y="128"/>
                </a:lnTo>
                <a:lnTo>
                  <a:pt x="236" y="119"/>
                </a:lnTo>
                <a:lnTo>
                  <a:pt x="231" y="112"/>
                </a:lnTo>
                <a:lnTo>
                  <a:pt x="229" y="105"/>
                </a:lnTo>
                <a:lnTo>
                  <a:pt x="224" y="98"/>
                </a:lnTo>
                <a:lnTo>
                  <a:pt x="220" y="92"/>
                </a:lnTo>
                <a:lnTo>
                  <a:pt x="215" y="85"/>
                </a:lnTo>
                <a:lnTo>
                  <a:pt x="211" y="81"/>
                </a:lnTo>
                <a:lnTo>
                  <a:pt x="206" y="74"/>
                </a:lnTo>
                <a:lnTo>
                  <a:pt x="202" y="69"/>
                </a:lnTo>
                <a:lnTo>
                  <a:pt x="193" y="60"/>
                </a:lnTo>
                <a:lnTo>
                  <a:pt x="184" y="54"/>
                </a:lnTo>
                <a:lnTo>
                  <a:pt x="177" y="51"/>
                </a:lnTo>
                <a:lnTo>
                  <a:pt x="173" y="49"/>
                </a:lnTo>
                <a:lnTo>
                  <a:pt x="168" y="47"/>
                </a:lnTo>
                <a:lnTo>
                  <a:pt x="162" y="47"/>
                </a:lnTo>
                <a:lnTo>
                  <a:pt x="157" y="45"/>
                </a:lnTo>
                <a:lnTo>
                  <a:pt x="153" y="45"/>
                </a:lnTo>
                <a:lnTo>
                  <a:pt x="146" y="45"/>
                </a:lnTo>
                <a:lnTo>
                  <a:pt x="141" y="47"/>
                </a:lnTo>
                <a:lnTo>
                  <a:pt x="137" y="49"/>
                </a:lnTo>
                <a:lnTo>
                  <a:pt x="130" y="51"/>
                </a:lnTo>
                <a:lnTo>
                  <a:pt x="126" y="51"/>
                </a:lnTo>
                <a:lnTo>
                  <a:pt x="121" y="56"/>
                </a:lnTo>
                <a:lnTo>
                  <a:pt x="112" y="60"/>
                </a:lnTo>
                <a:lnTo>
                  <a:pt x="103" y="65"/>
                </a:lnTo>
                <a:lnTo>
                  <a:pt x="94" y="69"/>
                </a:lnTo>
                <a:lnTo>
                  <a:pt x="87" y="74"/>
                </a:lnTo>
                <a:lnTo>
                  <a:pt x="81" y="81"/>
                </a:lnTo>
                <a:lnTo>
                  <a:pt x="76" y="87"/>
                </a:lnTo>
                <a:lnTo>
                  <a:pt x="69" y="94"/>
                </a:lnTo>
                <a:lnTo>
                  <a:pt x="65" y="101"/>
                </a:lnTo>
                <a:lnTo>
                  <a:pt x="60" y="110"/>
                </a:lnTo>
                <a:lnTo>
                  <a:pt x="58" y="116"/>
                </a:lnTo>
                <a:lnTo>
                  <a:pt x="54" y="125"/>
                </a:lnTo>
                <a:lnTo>
                  <a:pt x="49" y="134"/>
                </a:lnTo>
                <a:lnTo>
                  <a:pt x="47" y="143"/>
                </a:lnTo>
                <a:lnTo>
                  <a:pt x="47" y="152"/>
                </a:lnTo>
                <a:lnTo>
                  <a:pt x="45" y="159"/>
                </a:lnTo>
                <a:lnTo>
                  <a:pt x="43" y="170"/>
                </a:lnTo>
                <a:lnTo>
                  <a:pt x="43" y="179"/>
                </a:lnTo>
                <a:lnTo>
                  <a:pt x="43" y="188"/>
                </a:lnTo>
                <a:lnTo>
                  <a:pt x="43" y="193"/>
                </a:lnTo>
                <a:lnTo>
                  <a:pt x="43" y="197"/>
                </a:lnTo>
                <a:lnTo>
                  <a:pt x="43" y="202"/>
                </a:lnTo>
                <a:lnTo>
                  <a:pt x="43" y="209"/>
                </a:lnTo>
                <a:lnTo>
                  <a:pt x="43" y="211"/>
                </a:lnTo>
                <a:lnTo>
                  <a:pt x="43" y="218"/>
                </a:lnTo>
                <a:lnTo>
                  <a:pt x="43" y="222"/>
                </a:lnTo>
                <a:lnTo>
                  <a:pt x="43" y="229"/>
                </a:lnTo>
                <a:lnTo>
                  <a:pt x="43" y="231"/>
                </a:lnTo>
                <a:lnTo>
                  <a:pt x="43" y="238"/>
                </a:lnTo>
                <a:lnTo>
                  <a:pt x="45" y="242"/>
                </a:lnTo>
                <a:lnTo>
                  <a:pt x="45" y="247"/>
                </a:lnTo>
                <a:lnTo>
                  <a:pt x="45" y="251"/>
                </a:lnTo>
                <a:lnTo>
                  <a:pt x="47" y="256"/>
                </a:lnTo>
                <a:lnTo>
                  <a:pt x="47" y="262"/>
                </a:lnTo>
                <a:lnTo>
                  <a:pt x="49" y="267"/>
                </a:lnTo>
                <a:lnTo>
                  <a:pt x="49" y="271"/>
                </a:lnTo>
                <a:lnTo>
                  <a:pt x="52" y="276"/>
                </a:lnTo>
                <a:lnTo>
                  <a:pt x="52" y="283"/>
                </a:lnTo>
                <a:lnTo>
                  <a:pt x="54" y="287"/>
                </a:lnTo>
                <a:lnTo>
                  <a:pt x="54" y="292"/>
                </a:lnTo>
                <a:lnTo>
                  <a:pt x="56" y="296"/>
                </a:lnTo>
                <a:lnTo>
                  <a:pt x="58" y="303"/>
                </a:lnTo>
                <a:lnTo>
                  <a:pt x="60" y="307"/>
                </a:lnTo>
                <a:lnTo>
                  <a:pt x="63" y="316"/>
                </a:lnTo>
                <a:lnTo>
                  <a:pt x="65" y="325"/>
                </a:lnTo>
                <a:lnTo>
                  <a:pt x="67" y="334"/>
                </a:lnTo>
                <a:lnTo>
                  <a:pt x="72" y="343"/>
                </a:lnTo>
                <a:lnTo>
                  <a:pt x="74" y="350"/>
                </a:lnTo>
                <a:lnTo>
                  <a:pt x="78" y="359"/>
                </a:lnTo>
                <a:lnTo>
                  <a:pt x="83" y="366"/>
                </a:lnTo>
                <a:lnTo>
                  <a:pt x="87" y="375"/>
                </a:lnTo>
                <a:lnTo>
                  <a:pt x="90" y="381"/>
                </a:lnTo>
                <a:lnTo>
                  <a:pt x="94" y="386"/>
                </a:lnTo>
                <a:lnTo>
                  <a:pt x="99" y="393"/>
                </a:lnTo>
                <a:lnTo>
                  <a:pt x="101" y="399"/>
                </a:lnTo>
                <a:lnTo>
                  <a:pt x="105" y="404"/>
                </a:lnTo>
                <a:lnTo>
                  <a:pt x="110" y="411"/>
                </a:lnTo>
                <a:lnTo>
                  <a:pt x="112" y="415"/>
                </a:lnTo>
                <a:lnTo>
                  <a:pt x="117" y="422"/>
                </a:lnTo>
                <a:lnTo>
                  <a:pt x="123" y="429"/>
                </a:lnTo>
                <a:lnTo>
                  <a:pt x="130" y="438"/>
                </a:lnTo>
                <a:lnTo>
                  <a:pt x="135" y="444"/>
                </a:lnTo>
                <a:lnTo>
                  <a:pt x="139" y="451"/>
                </a:lnTo>
                <a:lnTo>
                  <a:pt x="141" y="456"/>
                </a:lnTo>
                <a:lnTo>
                  <a:pt x="141" y="460"/>
                </a:lnTo>
                <a:lnTo>
                  <a:pt x="141" y="462"/>
                </a:lnTo>
                <a:lnTo>
                  <a:pt x="139" y="465"/>
                </a:lnTo>
                <a:lnTo>
                  <a:pt x="135" y="465"/>
                </a:lnTo>
                <a:lnTo>
                  <a:pt x="130" y="462"/>
                </a:lnTo>
                <a:lnTo>
                  <a:pt x="126" y="460"/>
                </a:lnTo>
                <a:lnTo>
                  <a:pt x="121" y="458"/>
                </a:lnTo>
                <a:lnTo>
                  <a:pt x="114" y="453"/>
                </a:lnTo>
                <a:lnTo>
                  <a:pt x="110" y="449"/>
                </a:lnTo>
                <a:lnTo>
                  <a:pt x="105" y="442"/>
                </a:lnTo>
                <a:lnTo>
                  <a:pt x="101" y="438"/>
                </a:lnTo>
                <a:lnTo>
                  <a:pt x="94" y="433"/>
                </a:lnTo>
                <a:lnTo>
                  <a:pt x="90" y="426"/>
                </a:lnTo>
                <a:lnTo>
                  <a:pt x="85" y="422"/>
                </a:lnTo>
                <a:lnTo>
                  <a:pt x="83" y="417"/>
                </a:lnTo>
                <a:lnTo>
                  <a:pt x="78" y="411"/>
                </a:lnTo>
                <a:lnTo>
                  <a:pt x="76" y="408"/>
                </a:lnTo>
                <a:lnTo>
                  <a:pt x="76" y="408"/>
                </a:lnTo>
                <a:lnTo>
                  <a:pt x="76" y="413"/>
                </a:lnTo>
                <a:lnTo>
                  <a:pt x="74" y="417"/>
                </a:lnTo>
                <a:lnTo>
                  <a:pt x="74" y="426"/>
                </a:lnTo>
                <a:lnTo>
                  <a:pt x="74" y="429"/>
                </a:lnTo>
                <a:lnTo>
                  <a:pt x="74" y="435"/>
                </a:lnTo>
                <a:lnTo>
                  <a:pt x="74" y="440"/>
                </a:lnTo>
                <a:lnTo>
                  <a:pt x="74" y="447"/>
                </a:lnTo>
                <a:lnTo>
                  <a:pt x="72" y="451"/>
                </a:lnTo>
                <a:lnTo>
                  <a:pt x="72" y="458"/>
                </a:lnTo>
                <a:lnTo>
                  <a:pt x="72" y="465"/>
                </a:lnTo>
                <a:lnTo>
                  <a:pt x="72" y="471"/>
                </a:lnTo>
                <a:lnTo>
                  <a:pt x="72" y="478"/>
                </a:lnTo>
                <a:lnTo>
                  <a:pt x="69" y="485"/>
                </a:lnTo>
                <a:lnTo>
                  <a:pt x="69" y="494"/>
                </a:lnTo>
                <a:lnTo>
                  <a:pt x="69" y="500"/>
                </a:lnTo>
                <a:lnTo>
                  <a:pt x="67" y="509"/>
                </a:lnTo>
                <a:lnTo>
                  <a:pt x="67" y="516"/>
                </a:lnTo>
                <a:lnTo>
                  <a:pt x="65" y="525"/>
                </a:lnTo>
                <a:lnTo>
                  <a:pt x="65" y="534"/>
                </a:lnTo>
                <a:lnTo>
                  <a:pt x="65" y="541"/>
                </a:lnTo>
                <a:lnTo>
                  <a:pt x="65" y="550"/>
                </a:lnTo>
                <a:lnTo>
                  <a:pt x="63" y="557"/>
                </a:lnTo>
                <a:lnTo>
                  <a:pt x="63" y="566"/>
                </a:lnTo>
                <a:lnTo>
                  <a:pt x="60" y="572"/>
                </a:lnTo>
                <a:lnTo>
                  <a:pt x="60" y="581"/>
                </a:lnTo>
                <a:lnTo>
                  <a:pt x="58" y="590"/>
                </a:lnTo>
                <a:lnTo>
                  <a:pt x="58" y="599"/>
                </a:lnTo>
                <a:lnTo>
                  <a:pt x="56" y="606"/>
                </a:lnTo>
                <a:lnTo>
                  <a:pt x="56" y="613"/>
                </a:lnTo>
                <a:lnTo>
                  <a:pt x="56" y="622"/>
                </a:lnTo>
                <a:lnTo>
                  <a:pt x="56" y="628"/>
                </a:lnTo>
                <a:lnTo>
                  <a:pt x="58" y="633"/>
                </a:lnTo>
                <a:lnTo>
                  <a:pt x="58" y="640"/>
                </a:lnTo>
                <a:lnTo>
                  <a:pt x="60" y="646"/>
                </a:lnTo>
                <a:lnTo>
                  <a:pt x="63" y="651"/>
                </a:lnTo>
                <a:lnTo>
                  <a:pt x="65" y="655"/>
                </a:lnTo>
                <a:lnTo>
                  <a:pt x="69" y="662"/>
                </a:lnTo>
                <a:lnTo>
                  <a:pt x="72" y="667"/>
                </a:lnTo>
                <a:lnTo>
                  <a:pt x="76" y="671"/>
                </a:lnTo>
                <a:lnTo>
                  <a:pt x="81" y="673"/>
                </a:lnTo>
                <a:lnTo>
                  <a:pt x="85" y="678"/>
                </a:lnTo>
                <a:lnTo>
                  <a:pt x="90" y="680"/>
                </a:lnTo>
                <a:lnTo>
                  <a:pt x="94" y="685"/>
                </a:lnTo>
                <a:lnTo>
                  <a:pt x="99" y="687"/>
                </a:lnTo>
                <a:lnTo>
                  <a:pt x="105" y="689"/>
                </a:lnTo>
                <a:lnTo>
                  <a:pt x="110" y="691"/>
                </a:lnTo>
                <a:lnTo>
                  <a:pt x="117" y="694"/>
                </a:lnTo>
                <a:lnTo>
                  <a:pt x="121" y="696"/>
                </a:lnTo>
                <a:lnTo>
                  <a:pt x="128" y="698"/>
                </a:lnTo>
                <a:lnTo>
                  <a:pt x="132" y="700"/>
                </a:lnTo>
                <a:lnTo>
                  <a:pt x="141" y="703"/>
                </a:lnTo>
                <a:lnTo>
                  <a:pt x="146" y="703"/>
                </a:lnTo>
                <a:lnTo>
                  <a:pt x="153" y="705"/>
                </a:lnTo>
                <a:lnTo>
                  <a:pt x="157" y="707"/>
                </a:lnTo>
                <a:lnTo>
                  <a:pt x="164" y="707"/>
                </a:lnTo>
                <a:lnTo>
                  <a:pt x="168" y="707"/>
                </a:lnTo>
                <a:lnTo>
                  <a:pt x="177" y="709"/>
                </a:lnTo>
                <a:lnTo>
                  <a:pt x="182" y="709"/>
                </a:lnTo>
                <a:lnTo>
                  <a:pt x="188" y="712"/>
                </a:lnTo>
                <a:lnTo>
                  <a:pt x="193" y="712"/>
                </a:lnTo>
                <a:lnTo>
                  <a:pt x="200" y="712"/>
                </a:lnTo>
                <a:lnTo>
                  <a:pt x="204" y="712"/>
                </a:lnTo>
                <a:lnTo>
                  <a:pt x="211" y="712"/>
                </a:lnTo>
                <a:lnTo>
                  <a:pt x="218" y="709"/>
                </a:lnTo>
                <a:lnTo>
                  <a:pt x="224" y="709"/>
                </a:lnTo>
                <a:lnTo>
                  <a:pt x="229" y="707"/>
                </a:lnTo>
                <a:lnTo>
                  <a:pt x="238" y="707"/>
                </a:lnTo>
                <a:lnTo>
                  <a:pt x="242" y="703"/>
                </a:lnTo>
                <a:lnTo>
                  <a:pt x="249" y="700"/>
                </a:lnTo>
                <a:lnTo>
                  <a:pt x="254" y="698"/>
                </a:lnTo>
                <a:lnTo>
                  <a:pt x="263" y="696"/>
                </a:lnTo>
                <a:lnTo>
                  <a:pt x="267" y="691"/>
                </a:lnTo>
                <a:lnTo>
                  <a:pt x="274" y="689"/>
                </a:lnTo>
                <a:lnTo>
                  <a:pt x="281" y="687"/>
                </a:lnTo>
                <a:lnTo>
                  <a:pt x="287" y="682"/>
                </a:lnTo>
                <a:lnTo>
                  <a:pt x="292" y="678"/>
                </a:lnTo>
                <a:lnTo>
                  <a:pt x="299" y="673"/>
                </a:lnTo>
                <a:lnTo>
                  <a:pt x="303" y="671"/>
                </a:lnTo>
                <a:lnTo>
                  <a:pt x="310" y="667"/>
                </a:lnTo>
                <a:lnTo>
                  <a:pt x="317" y="658"/>
                </a:lnTo>
                <a:lnTo>
                  <a:pt x="325" y="649"/>
                </a:lnTo>
                <a:lnTo>
                  <a:pt x="332" y="640"/>
                </a:lnTo>
                <a:lnTo>
                  <a:pt x="339" y="631"/>
                </a:lnTo>
                <a:lnTo>
                  <a:pt x="343" y="622"/>
                </a:lnTo>
                <a:lnTo>
                  <a:pt x="346" y="615"/>
                </a:lnTo>
                <a:lnTo>
                  <a:pt x="346" y="611"/>
                </a:lnTo>
                <a:lnTo>
                  <a:pt x="346" y="606"/>
                </a:lnTo>
                <a:lnTo>
                  <a:pt x="346" y="602"/>
                </a:lnTo>
                <a:lnTo>
                  <a:pt x="348" y="597"/>
                </a:lnTo>
                <a:lnTo>
                  <a:pt x="348" y="590"/>
                </a:lnTo>
                <a:lnTo>
                  <a:pt x="348" y="586"/>
                </a:lnTo>
                <a:lnTo>
                  <a:pt x="350" y="581"/>
                </a:lnTo>
                <a:lnTo>
                  <a:pt x="350" y="577"/>
                </a:lnTo>
                <a:lnTo>
                  <a:pt x="350" y="570"/>
                </a:lnTo>
                <a:lnTo>
                  <a:pt x="350" y="566"/>
                </a:lnTo>
                <a:lnTo>
                  <a:pt x="352" y="559"/>
                </a:lnTo>
                <a:lnTo>
                  <a:pt x="352" y="554"/>
                </a:lnTo>
                <a:lnTo>
                  <a:pt x="352" y="550"/>
                </a:lnTo>
                <a:lnTo>
                  <a:pt x="355" y="543"/>
                </a:lnTo>
                <a:lnTo>
                  <a:pt x="357" y="539"/>
                </a:lnTo>
                <a:lnTo>
                  <a:pt x="357" y="534"/>
                </a:lnTo>
                <a:lnTo>
                  <a:pt x="359" y="525"/>
                </a:lnTo>
                <a:lnTo>
                  <a:pt x="361" y="518"/>
                </a:lnTo>
                <a:lnTo>
                  <a:pt x="364" y="509"/>
                </a:lnTo>
                <a:lnTo>
                  <a:pt x="366" y="505"/>
                </a:lnTo>
                <a:lnTo>
                  <a:pt x="368" y="500"/>
                </a:lnTo>
                <a:lnTo>
                  <a:pt x="373" y="498"/>
                </a:lnTo>
                <a:lnTo>
                  <a:pt x="375" y="498"/>
                </a:lnTo>
                <a:lnTo>
                  <a:pt x="379" y="500"/>
                </a:lnTo>
                <a:lnTo>
                  <a:pt x="382" y="503"/>
                </a:lnTo>
                <a:lnTo>
                  <a:pt x="384" y="507"/>
                </a:lnTo>
                <a:lnTo>
                  <a:pt x="386" y="512"/>
                </a:lnTo>
                <a:lnTo>
                  <a:pt x="388" y="516"/>
                </a:lnTo>
                <a:lnTo>
                  <a:pt x="388" y="521"/>
                </a:lnTo>
                <a:lnTo>
                  <a:pt x="391" y="525"/>
                </a:lnTo>
                <a:lnTo>
                  <a:pt x="393" y="532"/>
                </a:lnTo>
                <a:lnTo>
                  <a:pt x="393" y="539"/>
                </a:lnTo>
                <a:lnTo>
                  <a:pt x="393" y="543"/>
                </a:lnTo>
                <a:lnTo>
                  <a:pt x="395" y="550"/>
                </a:lnTo>
                <a:lnTo>
                  <a:pt x="395" y="557"/>
                </a:lnTo>
                <a:lnTo>
                  <a:pt x="395" y="563"/>
                </a:lnTo>
                <a:lnTo>
                  <a:pt x="395" y="570"/>
                </a:lnTo>
                <a:lnTo>
                  <a:pt x="395" y="577"/>
                </a:lnTo>
                <a:lnTo>
                  <a:pt x="393" y="581"/>
                </a:lnTo>
                <a:lnTo>
                  <a:pt x="393" y="590"/>
                </a:lnTo>
                <a:lnTo>
                  <a:pt x="391" y="595"/>
                </a:lnTo>
                <a:lnTo>
                  <a:pt x="388" y="604"/>
                </a:lnTo>
                <a:lnTo>
                  <a:pt x="386" y="608"/>
                </a:lnTo>
                <a:lnTo>
                  <a:pt x="384" y="613"/>
                </a:lnTo>
                <a:lnTo>
                  <a:pt x="382" y="617"/>
                </a:lnTo>
                <a:lnTo>
                  <a:pt x="379" y="622"/>
                </a:lnTo>
                <a:lnTo>
                  <a:pt x="375" y="626"/>
                </a:lnTo>
                <a:lnTo>
                  <a:pt x="373" y="633"/>
                </a:lnTo>
                <a:lnTo>
                  <a:pt x="370" y="637"/>
                </a:lnTo>
                <a:lnTo>
                  <a:pt x="368" y="642"/>
                </a:lnTo>
                <a:lnTo>
                  <a:pt x="366" y="646"/>
                </a:lnTo>
                <a:lnTo>
                  <a:pt x="361" y="653"/>
                </a:lnTo>
                <a:lnTo>
                  <a:pt x="359" y="658"/>
                </a:lnTo>
                <a:lnTo>
                  <a:pt x="357" y="662"/>
                </a:lnTo>
                <a:lnTo>
                  <a:pt x="350" y="671"/>
                </a:lnTo>
                <a:lnTo>
                  <a:pt x="346" y="680"/>
                </a:lnTo>
                <a:lnTo>
                  <a:pt x="341" y="689"/>
                </a:lnTo>
                <a:lnTo>
                  <a:pt x="339" y="696"/>
                </a:lnTo>
                <a:lnTo>
                  <a:pt x="337" y="703"/>
                </a:lnTo>
                <a:lnTo>
                  <a:pt x="337" y="707"/>
                </a:lnTo>
                <a:lnTo>
                  <a:pt x="337" y="709"/>
                </a:lnTo>
                <a:lnTo>
                  <a:pt x="341" y="712"/>
                </a:lnTo>
                <a:lnTo>
                  <a:pt x="343" y="712"/>
                </a:lnTo>
                <a:lnTo>
                  <a:pt x="346" y="712"/>
                </a:lnTo>
                <a:lnTo>
                  <a:pt x="350" y="712"/>
                </a:lnTo>
                <a:lnTo>
                  <a:pt x="355" y="712"/>
                </a:lnTo>
                <a:lnTo>
                  <a:pt x="361" y="712"/>
                </a:lnTo>
                <a:lnTo>
                  <a:pt x="368" y="712"/>
                </a:lnTo>
                <a:lnTo>
                  <a:pt x="375" y="712"/>
                </a:lnTo>
                <a:lnTo>
                  <a:pt x="382" y="714"/>
                </a:lnTo>
                <a:lnTo>
                  <a:pt x="388" y="714"/>
                </a:lnTo>
                <a:lnTo>
                  <a:pt x="397" y="714"/>
                </a:lnTo>
                <a:lnTo>
                  <a:pt x="406" y="714"/>
                </a:lnTo>
                <a:lnTo>
                  <a:pt x="415" y="714"/>
                </a:lnTo>
                <a:lnTo>
                  <a:pt x="424" y="714"/>
                </a:lnTo>
                <a:lnTo>
                  <a:pt x="433" y="714"/>
                </a:lnTo>
                <a:lnTo>
                  <a:pt x="440" y="714"/>
                </a:lnTo>
                <a:lnTo>
                  <a:pt x="445" y="716"/>
                </a:lnTo>
                <a:lnTo>
                  <a:pt x="449" y="716"/>
                </a:lnTo>
                <a:lnTo>
                  <a:pt x="456" y="716"/>
                </a:lnTo>
                <a:lnTo>
                  <a:pt x="460" y="716"/>
                </a:lnTo>
                <a:lnTo>
                  <a:pt x="465" y="716"/>
                </a:lnTo>
                <a:lnTo>
                  <a:pt x="469" y="716"/>
                </a:lnTo>
                <a:lnTo>
                  <a:pt x="474" y="716"/>
                </a:lnTo>
                <a:lnTo>
                  <a:pt x="478" y="716"/>
                </a:lnTo>
                <a:lnTo>
                  <a:pt x="485" y="716"/>
                </a:lnTo>
                <a:lnTo>
                  <a:pt x="489" y="716"/>
                </a:lnTo>
                <a:lnTo>
                  <a:pt x="494" y="716"/>
                </a:lnTo>
                <a:lnTo>
                  <a:pt x="498" y="716"/>
                </a:lnTo>
                <a:lnTo>
                  <a:pt x="505" y="716"/>
                </a:lnTo>
                <a:lnTo>
                  <a:pt x="510" y="716"/>
                </a:lnTo>
                <a:lnTo>
                  <a:pt x="514" y="716"/>
                </a:lnTo>
                <a:lnTo>
                  <a:pt x="519" y="716"/>
                </a:lnTo>
                <a:lnTo>
                  <a:pt x="525" y="716"/>
                </a:lnTo>
                <a:lnTo>
                  <a:pt x="530" y="716"/>
                </a:lnTo>
                <a:lnTo>
                  <a:pt x="534" y="716"/>
                </a:lnTo>
                <a:lnTo>
                  <a:pt x="543" y="714"/>
                </a:lnTo>
                <a:lnTo>
                  <a:pt x="552" y="714"/>
                </a:lnTo>
                <a:lnTo>
                  <a:pt x="561" y="714"/>
                </a:lnTo>
                <a:lnTo>
                  <a:pt x="570" y="714"/>
                </a:lnTo>
                <a:lnTo>
                  <a:pt x="577" y="714"/>
                </a:lnTo>
                <a:lnTo>
                  <a:pt x="584" y="712"/>
                </a:lnTo>
                <a:lnTo>
                  <a:pt x="588" y="712"/>
                </a:lnTo>
                <a:lnTo>
                  <a:pt x="597" y="712"/>
                </a:lnTo>
                <a:lnTo>
                  <a:pt x="602" y="709"/>
                </a:lnTo>
                <a:lnTo>
                  <a:pt x="608" y="707"/>
                </a:lnTo>
                <a:lnTo>
                  <a:pt x="613" y="705"/>
                </a:lnTo>
                <a:lnTo>
                  <a:pt x="622" y="703"/>
                </a:lnTo>
                <a:lnTo>
                  <a:pt x="629" y="700"/>
                </a:lnTo>
                <a:lnTo>
                  <a:pt x="638" y="698"/>
                </a:lnTo>
                <a:lnTo>
                  <a:pt x="644" y="694"/>
                </a:lnTo>
                <a:lnTo>
                  <a:pt x="653" y="691"/>
                </a:lnTo>
                <a:lnTo>
                  <a:pt x="660" y="689"/>
                </a:lnTo>
                <a:lnTo>
                  <a:pt x="669" y="685"/>
                </a:lnTo>
                <a:lnTo>
                  <a:pt x="676" y="682"/>
                </a:lnTo>
                <a:lnTo>
                  <a:pt x="685" y="678"/>
                </a:lnTo>
                <a:lnTo>
                  <a:pt x="694" y="676"/>
                </a:lnTo>
                <a:lnTo>
                  <a:pt x="701" y="671"/>
                </a:lnTo>
                <a:lnTo>
                  <a:pt x="710" y="669"/>
                </a:lnTo>
                <a:lnTo>
                  <a:pt x="716" y="667"/>
                </a:lnTo>
                <a:lnTo>
                  <a:pt x="725" y="662"/>
                </a:lnTo>
                <a:lnTo>
                  <a:pt x="732" y="658"/>
                </a:lnTo>
                <a:lnTo>
                  <a:pt x="739" y="653"/>
                </a:lnTo>
                <a:lnTo>
                  <a:pt x="745" y="651"/>
                </a:lnTo>
                <a:lnTo>
                  <a:pt x="752" y="649"/>
                </a:lnTo>
                <a:lnTo>
                  <a:pt x="759" y="646"/>
                </a:lnTo>
                <a:lnTo>
                  <a:pt x="766" y="642"/>
                </a:lnTo>
                <a:lnTo>
                  <a:pt x="770" y="642"/>
                </a:lnTo>
                <a:lnTo>
                  <a:pt x="775" y="637"/>
                </a:lnTo>
                <a:lnTo>
                  <a:pt x="779" y="635"/>
                </a:lnTo>
                <a:lnTo>
                  <a:pt x="784" y="633"/>
                </a:lnTo>
                <a:lnTo>
                  <a:pt x="788" y="633"/>
                </a:lnTo>
                <a:lnTo>
                  <a:pt x="793" y="631"/>
                </a:lnTo>
                <a:lnTo>
                  <a:pt x="793" y="631"/>
                </a:lnTo>
                <a:lnTo>
                  <a:pt x="833" y="655"/>
                </a:lnTo>
                <a:lnTo>
                  <a:pt x="817" y="707"/>
                </a:lnTo>
                <a:lnTo>
                  <a:pt x="815" y="707"/>
                </a:lnTo>
                <a:lnTo>
                  <a:pt x="811" y="709"/>
                </a:lnTo>
                <a:lnTo>
                  <a:pt x="804" y="712"/>
                </a:lnTo>
                <a:lnTo>
                  <a:pt x="795" y="714"/>
                </a:lnTo>
                <a:lnTo>
                  <a:pt x="790" y="714"/>
                </a:lnTo>
                <a:lnTo>
                  <a:pt x="784" y="716"/>
                </a:lnTo>
                <a:lnTo>
                  <a:pt x="777" y="718"/>
                </a:lnTo>
                <a:lnTo>
                  <a:pt x="770" y="721"/>
                </a:lnTo>
                <a:lnTo>
                  <a:pt x="763" y="723"/>
                </a:lnTo>
                <a:lnTo>
                  <a:pt x="757" y="725"/>
                </a:lnTo>
                <a:lnTo>
                  <a:pt x="748" y="727"/>
                </a:lnTo>
                <a:lnTo>
                  <a:pt x="741" y="730"/>
                </a:lnTo>
                <a:lnTo>
                  <a:pt x="730" y="732"/>
                </a:lnTo>
                <a:lnTo>
                  <a:pt x="721" y="734"/>
                </a:lnTo>
                <a:lnTo>
                  <a:pt x="712" y="736"/>
                </a:lnTo>
                <a:lnTo>
                  <a:pt x="703" y="739"/>
                </a:lnTo>
                <a:lnTo>
                  <a:pt x="698" y="739"/>
                </a:lnTo>
                <a:lnTo>
                  <a:pt x="694" y="741"/>
                </a:lnTo>
                <a:lnTo>
                  <a:pt x="687" y="743"/>
                </a:lnTo>
                <a:lnTo>
                  <a:pt x="683" y="743"/>
                </a:lnTo>
                <a:lnTo>
                  <a:pt x="678" y="745"/>
                </a:lnTo>
                <a:lnTo>
                  <a:pt x="674" y="748"/>
                </a:lnTo>
                <a:lnTo>
                  <a:pt x="669" y="748"/>
                </a:lnTo>
                <a:lnTo>
                  <a:pt x="665" y="750"/>
                </a:lnTo>
                <a:lnTo>
                  <a:pt x="658" y="750"/>
                </a:lnTo>
                <a:lnTo>
                  <a:pt x="653" y="750"/>
                </a:lnTo>
                <a:lnTo>
                  <a:pt x="647" y="750"/>
                </a:lnTo>
                <a:lnTo>
                  <a:pt x="642" y="752"/>
                </a:lnTo>
                <a:lnTo>
                  <a:pt x="638" y="752"/>
                </a:lnTo>
                <a:lnTo>
                  <a:pt x="631" y="754"/>
                </a:lnTo>
                <a:lnTo>
                  <a:pt x="626" y="754"/>
                </a:lnTo>
                <a:lnTo>
                  <a:pt x="622" y="756"/>
                </a:lnTo>
                <a:lnTo>
                  <a:pt x="615" y="756"/>
                </a:lnTo>
                <a:lnTo>
                  <a:pt x="608" y="759"/>
                </a:lnTo>
                <a:lnTo>
                  <a:pt x="604" y="759"/>
                </a:lnTo>
                <a:lnTo>
                  <a:pt x="599" y="759"/>
                </a:lnTo>
                <a:lnTo>
                  <a:pt x="593" y="759"/>
                </a:lnTo>
                <a:lnTo>
                  <a:pt x="588" y="761"/>
                </a:lnTo>
                <a:lnTo>
                  <a:pt x="584" y="761"/>
                </a:lnTo>
                <a:lnTo>
                  <a:pt x="577" y="763"/>
                </a:lnTo>
                <a:lnTo>
                  <a:pt x="573" y="763"/>
                </a:lnTo>
                <a:lnTo>
                  <a:pt x="566" y="763"/>
                </a:lnTo>
                <a:lnTo>
                  <a:pt x="561" y="763"/>
                </a:lnTo>
                <a:lnTo>
                  <a:pt x="555" y="763"/>
                </a:lnTo>
                <a:lnTo>
                  <a:pt x="550" y="763"/>
                </a:lnTo>
                <a:lnTo>
                  <a:pt x="543" y="763"/>
                </a:lnTo>
                <a:lnTo>
                  <a:pt x="537" y="763"/>
                </a:lnTo>
                <a:lnTo>
                  <a:pt x="532" y="763"/>
                </a:lnTo>
                <a:lnTo>
                  <a:pt x="525" y="763"/>
                </a:lnTo>
                <a:lnTo>
                  <a:pt x="521" y="763"/>
                </a:lnTo>
                <a:lnTo>
                  <a:pt x="514" y="763"/>
                </a:lnTo>
                <a:lnTo>
                  <a:pt x="510" y="763"/>
                </a:lnTo>
                <a:lnTo>
                  <a:pt x="503" y="763"/>
                </a:lnTo>
                <a:lnTo>
                  <a:pt x="498" y="763"/>
                </a:lnTo>
                <a:lnTo>
                  <a:pt x="492" y="763"/>
                </a:lnTo>
                <a:lnTo>
                  <a:pt x="487" y="763"/>
                </a:lnTo>
                <a:lnTo>
                  <a:pt x="480" y="761"/>
                </a:lnTo>
                <a:lnTo>
                  <a:pt x="474" y="761"/>
                </a:lnTo>
                <a:lnTo>
                  <a:pt x="469" y="759"/>
                </a:lnTo>
                <a:lnTo>
                  <a:pt x="462" y="759"/>
                </a:lnTo>
                <a:lnTo>
                  <a:pt x="458" y="759"/>
                </a:lnTo>
                <a:lnTo>
                  <a:pt x="451" y="759"/>
                </a:lnTo>
                <a:lnTo>
                  <a:pt x="447" y="756"/>
                </a:lnTo>
                <a:lnTo>
                  <a:pt x="442" y="756"/>
                </a:lnTo>
                <a:lnTo>
                  <a:pt x="436" y="756"/>
                </a:lnTo>
                <a:lnTo>
                  <a:pt x="431" y="754"/>
                </a:lnTo>
                <a:lnTo>
                  <a:pt x="427" y="754"/>
                </a:lnTo>
                <a:lnTo>
                  <a:pt x="420" y="754"/>
                </a:lnTo>
                <a:lnTo>
                  <a:pt x="415" y="754"/>
                </a:lnTo>
                <a:lnTo>
                  <a:pt x="409" y="754"/>
                </a:lnTo>
                <a:lnTo>
                  <a:pt x="406" y="752"/>
                </a:lnTo>
                <a:lnTo>
                  <a:pt x="402" y="752"/>
                </a:lnTo>
                <a:lnTo>
                  <a:pt x="395" y="750"/>
                </a:lnTo>
                <a:lnTo>
                  <a:pt x="391" y="750"/>
                </a:lnTo>
                <a:lnTo>
                  <a:pt x="386" y="750"/>
                </a:lnTo>
                <a:lnTo>
                  <a:pt x="382" y="750"/>
                </a:lnTo>
                <a:lnTo>
                  <a:pt x="373" y="748"/>
                </a:lnTo>
                <a:lnTo>
                  <a:pt x="366" y="748"/>
                </a:lnTo>
                <a:lnTo>
                  <a:pt x="357" y="745"/>
                </a:lnTo>
                <a:lnTo>
                  <a:pt x="350" y="743"/>
                </a:lnTo>
                <a:lnTo>
                  <a:pt x="343" y="743"/>
                </a:lnTo>
                <a:lnTo>
                  <a:pt x="337" y="743"/>
                </a:lnTo>
                <a:lnTo>
                  <a:pt x="332" y="741"/>
                </a:lnTo>
                <a:lnTo>
                  <a:pt x="328" y="739"/>
                </a:lnTo>
                <a:lnTo>
                  <a:pt x="321" y="739"/>
                </a:lnTo>
                <a:lnTo>
                  <a:pt x="319" y="739"/>
                </a:lnTo>
                <a:lnTo>
                  <a:pt x="314" y="736"/>
                </a:lnTo>
                <a:lnTo>
                  <a:pt x="312" y="736"/>
                </a:lnTo>
                <a:lnTo>
                  <a:pt x="303" y="698"/>
                </a:lnTo>
                <a:lnTo>
                  <a:pt x="303" y="698"/>
                </a:lnTo>
                <a:lnTo>
                  <a:pt x="301" y="705"/>
                </a:lnTo>
                <a:lnTo>
                  <a:pt x="299" y="707"/>
                </a:lnTo>
                <a:lnTo>
                  <a:pt x="296" y="712"/>
                </a:lnTo>
                <a:lnTo>
                  <a:pt x="292" y="714"/>
                </a:lnTo>
                <a:lnTo>
                  <a:pt x="287" y="721"/>
                </a:lnTo>
                <a:lnTo>
                  <a:pt x="281" y="725"/>
                </a:lnTo>
                <a:lnTo>
                  <a:pt x="274" y="730"/>
                </a:lnTo>
                <a:lnTo>
                  <a:pt x="269" y="730"/>
                </a:lnTo>
                <a:lnTo>
                  <a:pt x="265" y="732"/>
                </a:lnTo>
                <a:lnTo>
                  <a:pt x="260" y="734"/>
                </a:lnTo>
                <a:lnTo>
                  <a:pt x="256" y="736"/>
                </a:lnTo>
                <a:lnTo>
                  <a:pt x="249" y="739"/>
                </a:lnTo>
                <a:lnTo>
                  <a:pt x="245" y="739"/>
                </a:lnTo>
                <a:lnTo>
                  <a:pt x="238" y="741"/>
                </a:lnTo>
                <a:lnTo>
                  <a:pt x="231" y="743"/>
                </a:lnTo>
                <a:lnTo>
                  <a:pt x="224" y="743"/>
                </a:lnTo>
                <a:lnTo>
                  <a:pt x="218" y="745"/>
                </a:lnTo>
                <a:lnTo>
                  <a:pt x="209" y="745"/>
                </a:lnTo>
                <a:lnTo>
                  <a:pt x="202" y="748"/>
                </a:lnTo>
                <a:lnTo>
                  <a:pt x="191" y="745"/>
                </a:lnTo>
                <a:lnTo>
                  <a:pt x="182" y="745"/>
                </a:lnTo>
                <a:lnTo>
                  <a:pt x="173" y="745"/>
                </a:lnTo>
                <a:lnTo>
                  <a:pt x="166" y="745"/>
                </a:lnTo>
                <a:lnTo>
                  <a:pt x="157" y="745"/>
                </a:lnTo>
                <a:lnTo>
                  <a:pt x="148" y="743"/>
                </a:lnTo>
                <a:lnTo>
                  <a:pt x="139" y="743"/>
                </a:lnTo>
                <a:lnTo>
                  <a:pt x="132" y="743"/>
                </a:lnTo>
                <a:lnTo>
                  <a:pt x="123" y="741"/>
                </a:lnTo>
                <a:lnTo>
                  <a:pt x="117" y="739"/>
                </a:lnTo>
                <a:lnTo>
                  <a:pt x="108" y="736"/>
                </a:lnTo>
                <a:lnTo>
                  <a:pt x="101" y="736"/>
                </a:lnTo>
                <a:lnTo>
                  <a:pt x="92" y="734"/>
                </a:lnTo>
                <a:lnTo>
                  <a:pt x="87" y="732"/>
                </a:lnTo>
                <a:lnTo>
                  <a:pt x="81" y="730"/>
                </a:lnTo>
                <a:lnTo>
                  <a:pt x="74" y="727"/>
                </a:lnTo>
                <a:lnTo>
                  <a:pt x="67" y="723"/>
                </a:lnTo>
                <a:lnTo>
                  <a:pt x="63" y="721"/>
                </a:lnTo>
                <a:lnTo>
                  <a:pt x="56" y="716"/>
                </a:lnTo>
                <a:lnTo>
                  <a:pt x="52" y="714"/>
                </a:lnTo>
                <a:lnTo>
                  <a:pt x="43" y="705"/>
                </a:lnTo>
                <a:lnTo>
                  <a:pt x="34" y="696"/>
                </a:lnTo>
                <a:lnTo>
                  <a:pt x="29" y="691"/>
                </a:lnTo>
                <a:lnTo>
                  <a:pt x="27" y="687"/>
                </a:lnTo>
                <a:lnTo>
                  <a:pt x="25" y="680"/>
                </a:lnTo>
                <a:lnTo>
                  <a:pt x="22" y="676"/>
                </a:lnTo>
                <a:lnTo>
                  <a:pt x="18" y="669"/>
                </a:lnTo>
                <a:lnTo>
                  <a:pt x="18" y="662"/>
                </a:lnTo>
                <a:lnTo>
                  <a:pt x="16" y="658"/>
                </a:lnTo>
                <a:lnTo>
                  <a:pt x="16" y="651"/>
                </a:lnTo>
                <a:lnTo>
                  <a:pt x="13" y="642"/>
                </a:lnTo>
                <a:lnTo>
                  <a:pt x="13" y="635"/>
                </a:lnTo>
                <a:lnTo>
                  <a:pt x="13" y="626"/>
                </a:lnTo>
                <a:lnTo>
                  <a:pt x="13" y="617"/>
                </a:lnTo>
                <a:lnTo>
                  <a:pt x="13" y="613"/>
                </a:lnTo>
                <a:lnTo>
                  <a:pt x="13" y="608"/>
                </a:lnTo>
                <a:lnTo>
                  <a:pt x="13" y="602"/>
                </a:lnTo>
                <a:lnTo>
                  <a:pt x="13" y="597"/>
                </a:lnTo>
                <a:lnTo>
                  <a:pt x="13" y="593"/>
                </a:lnTo>
                <a:lnTo>
                  <a:pt x="16" y="588"/>
                </a:lnTo>
                <a:lnTo>
                  <a:pt x="16" y="581"/>
                </a:lnTo>
                <a:lnTo>
                  <a:pt x="18" y="579"/>
                </a:lnTo>
                <a:lnTo>
                  <a:pt x="18" y="572"/>
                </a:lnTo>
                <a:lnTo>
                  <a:pt x="18" y="566"/>
                </a:lnTo>
                <a:lnTo>
                  <a:pt x="18" y="561"/>
                </a:lnTo>
                <a:lnTo>
                  <a:pt x="20" y="557"/>
                </a:lnTo>
                <a:lnTo>
                  <a:pt x="20" y="550"/>
                </a:lnTo>
                <a:lnTo>
                  <a:pt x="20" y="545"/>
                </a:lnTo>
                <a:lnTo>
                  <a:pt x="22" y="539"/>
                </a:lnTo>
                <a:lnTo>
                  <a:pt x="22" y="534"/>
                </a:lnTo>
                <a:lnTo>
                  <a:pt x="22" y="527"/>
                </a:lnTo>
                <a:lnTo>
                  <a:pt x="25" y="523"/>
                </a:lnTo>
                <a:lnTo>
                  <a:pt x="25" y="518"/>
                </a:lnTo>
                <a:lnTo>
                  <a:pt x="25" y="512"/>
                </a:lnTo>
                <a:lnTo>
                  <a:pt x="27" y="507"/>
                </a:lnTo>
                <a:lnTo>
                  <a:pt x="27" y="500"/>
                </a:lnTo>
                <a:lnTo>
                  <a:pt x="29" y="496"/>
                </a:lnTo>
                <a:lnTo>
                  <a:pt x="29" y="491"/>
                </a:lnTo>
                <a:lnTo>
                  <a:pt x="29" y="487"/>
                </a:lnTo>
                <a:lnTo>
                  <a:pt x="31" y="480"/>
                </a:lnTo>
                <a:lnTo>
                  <a:pt x="31" y="476"/>
                </a:lnTo>
                <a:lnTo>
                  <a:pt x="34" y="471"/>
                </a:lnTo>
                <a:lnTo>
                  <a:pt x="34" y="465"/>
                </a:lnTo>
                <a:lnTo>
                  <a:pt x="36" y="460"/>
                </a:lnTo>
                <a:lnTo>
                  <a:pt x="36" y="456"/>
                </a:lnTo>
                <a:lnTo>
                  <a:pt x="38" y="451"/>
                </a:lnTo>
                <a:lnTo>
                  <a:pt x="38" y="442"/>
                </a:lnTo>
                <a:lnTo>
                  <a:pt x="40" y="433"/>
                </a:lnTo>
                <a:lnTo>
                  <a:pt x="43" y="426"/>
                </a:lnTo>
                <a:lnTo>
                  <a:pt x="45" y="420"/>
                </a:lnTo>
                <a:lnTo>
                  <a:pt x="45" y="413"/>
                </a:lnTo>
                <a:lnTo>
                  <a:pt x="47" y="406"/>
                </a:lnTo>
                <a:lnTo>
                  <a:pt x="49" y="402"/>
                </a:lnTo>
                <a:lnTo>
                  <a:pt x="49" y="397"/>
                </a:lnTo>
                <a:lnTo>
                  <a:pt x="52" y="393"/>
                </a:lnTo>
                <a:lnTo>
                  <a:pt x="54" y="390"/>
                </a:lnTo>
                <a:lnTo>
                  <a:pt x="52" y="388"/>
                </a:lnTo>
                <a:lnTo>
                  <a:pt x="49" y="386"/>
                </a:lnTo>
                <a:lnTo>
                  <a:pt x="45" y="381"/>
                </a:lnTo>
                <a:lnTo>
                  <a:pt x="43" y="375"/>
                </a:lnTo>
                <a:lnTo>
                  <a:pt x="40" y="370"/>
                </a:lnTo>
                <a:lnTo>
                  <a:pt x="38" y="366"/>
                </a:lnTo>
                <a:lnTo>
                  <a:pt x="34" y="361"/>
                </a:lnTo>
                <a:lnTo>
                  <a:pt x="31" y="357"/>
                </a:lnTo>
                <a:lnTo>
                  <a:pt x="29" y="350"/>
                </a:lnTo>
                <a:lnTo>
                  <a:pt x="27" y="343"/>
                </a:lnTo>
                <a:lnTo>
                  <a:pt x="25" y="339"/>
                </a:lnTo>
                <a:lnTo>
                  <a:pt x="22" y="332"/>
                </a:lnTo>
                <a:lnTo>
                  <a:pt x="18" y="323"/>
                </a:lnTo>
                <a:lnTo>
                  <a:pt x="16" y="316"/>
                </a:lnTo>
                <a:lnTo>
                  <a:pt x="13" y="310"/>
                </a:lnTo>
                <a:lnTo>
                  <a:pt x="11" y="303"/>
                </a:lnTo>
                <a:lnTo>
                  <a:pt x="9" y="294"/>
                </a:lnTo>
                <a:lnTo>
                  <a:pt x="7" y="285"/>
                </a:lnTo>
                <a:lnTo>
                  <a:pt x="4" y="278"/>
                </a:lnTo>
                <a:lnTo>
                  <a:pt x="4" y="269"/>
                </a:lnTo>
                <a:lnTo>
                  <a:pt x="2" y="260"/>
                </a:lnTo>
                <a:lnTo>
                  <a:pt x="2" y="251"/>
                </a:lnTo>
                <a:lnTo>
                  <a:pt x="0" y="242"/>
                </a:lnTo>
                <a:lnTo>
                  <a:pt x="0" y="233"/>
                </a:lnTo>
                <a:lnTo>
                  <a:pt x="0" y="229"/>
                </a:lnTo>
                <a:lnTo>
                  <a:pt x="0" y="224"/>
                </a:lnTo>
                <a:lnTo>
                  <a:pt x="0" y="218"/>
                </a:lnTo>
                <a:lnTo>
                  <a:pt x="0" y="213"/>
                </a:lnTo>
                <a:lnTo>
                  <a:pt x="2" y="204"/>
                </a:lnTo>
                <a:lnTo>
                  <a:pt x="4" y="195"/>
                </a:lnTo>
                <a:lnTo>
                  <a:pt x="4" y="191"/>
                </a:lnTo>
                <a:lnTo>
                  <a:pt x="4" y="184"/>
                </a:lnTo>
                <a:lnTo>
                  <a:pt x="4" y="179"/>
                </a:lnTo>
                <a:lnTo>
                  <a:pt x="7" y="175"/>
                </a:lnTo>
                <a:lnTo>
                  <a:pt x="7" y="166"/>
                </a:lnTo>
                <a:lnTo>
                  <a:pt x="9" y="157"/>
                </a:lnTo>
                <a:lnTo>
                  <a:pt x="9" y="148"/>
                </a:lnTo>
                <a:lnTo>
                  <a:pt x="11" y="141"/>
                </a:lnTo>
                <a:lnTo>
                  <a:pt x="13" y="132"/>
                </a:lnTo>
                <a:lnTo>
                  <a:pt x="13" y="125"/>
                </a:lnTo>
                <a:lnTo>
                  <a:pt x="16" y="116"/>
                </a:lnTo>
                <a:lnTo>
                  <a:pt x="18" y="110"/>
                </a:lnTo>
                <a:lnTo>
                  <a:pt x="18" y="103"/>
                </a:lnTo>
                <a:lnTo>
                  <a:pt x="20" y="94"/>
                </a:lnTo>
                <a:lnTo>
                  <a:pt x="22" y="87"/>
                </a:lnTo>
                <a:lnTo>
                  <a:pt x="25" y="83"/>
                </a:lnTo>
                <a:lnTo>
                  <a:pt x="27" y="76"/>
                </a:lnTo>
                <a:lnTo>
                  <a:pt x="29" y="72"/>
                </a:lnTo>
                <a:lnTo>
                  <a:pt x="31" y="65"/>
                </a:lnTo>
                <a:lnTo>
                  <a:pt x="34" y="58"/>
                </a:lnTo>
                <a:lnTo>
                  <a:pt x="36" y="54"/>
                </a:lnTo>
                <a:lnTo>
                  <a:pt x="40" y="49"/>
                </a:lnTo>
                <a:lnTo>
                  <a:pt x="43" y="42"/>
                </a:lnTo>
                <a:lnTo>
                  <a:pt x="47" y="40"/>
                </a:lnTo>
                <a:lnTo>
                  <a:pt x="52" y="36"/>
                </a:lnTo>
                <a:lnTo>
                  <a:pt x="56" y="31"/>
                </a:lnTo>
                <a:lnTo>
                  <a:pt x="60" y="27"/>
                </a:lnTo>
                <a:lnTo>
                  <a:pt x="65" y="22"/>
                </a:lnTo>
                <a:lnTo>
                  <a:pt x="69" y="20"/>
                </a:lnTo>
                <a:lnTo>
                  <a:pt x="76" y="18"/>
                </a:lnTo>
                <a:lnTo>
                  <a:pt x="81" y="13"/>
                </a:lnTo>
                <a:lnTo>
                  <a:pt x="90" y="11"/>
                </a:lnTo>
                <a:lnTo>
                  <a:pt x="96" y="9"/>
                </a:lnTo>
                <a:lnTo>
                  <a:pt x="105" y="6"/>
                </a:lnTo>
                <a:lnTo>
                  <a:pt x="112" y="4"/>
                </a:lnTo>
                <a:lnTo>
                  <a:pt x="119" y="2"/>
                </a:lnTo>
                <a:lnTo>
                  <a:pt x="126" y="2"/>
                </a:lnTo>
                <a:lnTo>
                  <a:pt x="132" y="2"/>
                </a:lnTo>
                <a:lnTo>
                  <a:pt x="139" y="0"/>
                </a:lnTo>
                <a:lnTo>
                  <a:pt x="146" y="0"/>
                </a:lnTo>
                <a:lnTo>
                  <a:pt x="150" y="0"/>
                </a:lnTo>
                <a:lnTo>
                  <a:pt x="157" y="2"/>
                </a:lnTo>
                <a:lnTo>
                  <a:pt x="162" y="2"/>
                </a:lnTo>
                <a:lnTo>
                  <a:pt x="168" y="2"/>
                </a:lnTo>
                <a:lnTo>
                  <a:pt x="173" y="2"/>
                </a:lnTo>
                <a:lnTo>
                  <a:pt x="180" y="4"/>
                </a:lnTo>
                <a:lnTo>
                  <a:pt x="184" y="6"/>
                </a:lnTo>
                <a:lnTo>
                  <a:pt x="188" y="9"/>
                </a:lnTo>
                <a:lnTo>
                  <a:pt x="193" y="11"/>
                </a:lnTo>
                <a:lnTo>
                  <a:pt x="200" y="13"/>
                </a:lnTo>
                <a:lnTo>
                  <a:pt x="209" y="18"/>
                </a:lnTo>
                <a:lnTo>
                  <a:pt x="218" y="24"/>
                </a:lnTo>
                <a:lnTo>
                  <a:pt x="224" y="31"/>
                </a:lnTo>
                <a:lnTo>
                  <a:pt x="233" y="40"/>
                </a:lnTo>
                <a:lnTo>
                  <a:pt x="238" y="45"/>
                </a:lnTo>
                <a:lnTo>
                  <a:pt x="242" y="49"/>
                </a:lnTo>
                <a:lnTo>
                  <a:pt x="247" y="56"/>
                </a:lnTo>
                <a:lnTo>
                  <a:pt x="251" y="60"/>
                </a:lnTo>
                <a:lnTo>
                  <a:pt x="256" y="65"/>
                </a:lnTo>
                <a:lnTo>
                  <a:pt x="260" y="72"/>
                </a:lnTo>
                <a:lnTo>
                  <a:pt x="265" y="76"/>
                </a:lnTo>
                <a:lnTo>
                  <a:pt x="272" y="83"/>
                </a:lnTo>
                <a:lnTo>
                  <a:pt x="276" y="87"/>
                </a:lnTo>
                <a:lnTo>
                  <a:pt x="281" y="94"/>
                </a:lnTo>
                <a:lnTo>
                  <a:pt x="285" y="103"/>
                </a:lnTo>
                <a:lnTo>
                  <a:pt x="290" y="112"/>
                </a:lnTo>
                <a:lnTo>
                  <a:pt x="290" y="116"/>
                </a:lnTo>
                <a:lnTo>
                  <a:pt x="294" y="121"/>
                </a:lnTo>
                <a:lnTo>
                  <a:pt x="294" y="125"/>
                </a:lnTo>
                <a:lnTo>
                  <a:pt x="299" y="132"/>
                </a:lnTo>
                <a:lnTo>
                  <a:pt x="299" y="137"/>
                </a:lnTo>
                <a:lnTo>
                  <a:pt x="301" y="141"/>
                </a:lnTo>
                <a:lnTo>
                  <a:pt x="305" y="148"/>
                </a:lnTo>
                <a:lnTo>
                  <a:pt x="308" y="152"/>
                </a:lnTo>
                <a:lnTo>
                  <a:pt x="310" y="159"/>
                </a:lnTo>
                <a:lnTo>
                  <a:pt x="310" y="164"/>
                </a:lnTo>
                <a:lnTo>
                  <a:pt x="312" y="170"/>
                </a:lnTo>
                <a:lnTo>
                  <a:pt x="314" y="175"/>
                </a:lnTo>
                <a:lnTo>
                  <a:pt x="317" y="182"/>
                </a:lnTo>
                <a:lnTo>
                  <a:pt x="319" y="188"/>
                </a:lnTo>
                <a:lnTo>
                  <a:pt x="321" y="193"/>
                </a:lnTo>
                <a:lnTo>
                  <a:pt x="323" y="200"/>
                </a:lnTo>
                <a:lnTo>
                  <a:pt x="323" y="206"/>
                </a:lnTo>
                <a:lnTo>
                  <a:pt x="325" y="211"/>
                </a:lnTo>
                <a:lnTo>
                  <a:pt x="328" y="218"/>
                </a:lnTo>
                <a:lnTo>
                  <a:pt x="330" y="224"/>
                </a:lnTo>
                <a:lnTo>
                  <a:pt x="330" y="231"/>
                </a:lnTo>
                <a:lnTo>
                  <a:pt x="332" y="238"/>
                </a:lnTo>
                <a:lnTo>
                  <a:pt x="334" y="244"/>
                </a:lnTo>
                <a:lnTo>
                  <a:pt x="337" y="251"/>
                </a:lnTo>
                <a:lnTo>
                  <a:pt x="337" y="256"/>
                </a:lnTo>
                <a:lnTo>
                  <a:pt x="339" y="262"/>
                </a:lnTo>
                <a:lnTo>
                  <a:pt x="341" y="269"/>
                </a:lnTo>
                <a:lnTo>
                  <a:pt x="341" y="274"/>
                </a:lnTo>
                <a:lnTo>
                  <a:pt x="343" y="280"/>
                </a:lnTo>
                <a:lnTo>
                  <a:pt x="346" y="285"/>
                </a:lnTo>
                <a:lnTo>
                  <a:pt x="346" y="292"/>
                </a:lnTo>
                <a:lnTo>
                  <a:pt x="348" y="298"/>
                </a:lnTo>
                <a:lnTo>
                  <a:pt x="350" y="303"/>
                </a:lnTo>
                <a:lnTo>
                  <a:pt x="350" y="310"/>
                </a:lnTo>
                <a:lnTo>
                  <a:pt x="350" y="314"/>
                </a:lnTo>
                <a:lnTo>
                  <a:pt x="352" y="321"/>
                </a:lnTo>
                <a:lnTo>
                  <a:pt x="352" y="323"/>
                </a:lnTo>
                <a:lnTo>
                  <a:pt x="355" y="330"/>
                </a:lnTo>
                <a:lnTo>
                  <a:pt x="355" y="334"/>
                </a:lnTo>
                <a:lnTo>
                  <a:pt x="357" y="341"/>
                </a:lnTo>
                <a:lnTo>
                  <a:pt x="357" y="348"/>
                </a:lnTo>
                <a:lnTo>
                  <a:pt x="359" y="357"/>
                </a:lnTo>
                <a:lnTo>
                  <a:pt x="361" y="363"/>
                </a:lnTo>
                <a:lnTo>
                  <a:pt x="361" y="370"/>
                </a:lnTo>
                <a:lnTo>
                  <a:pt x="364" y="375"/>
                </a:lnTo>
                <a:lnTo>
                  <a:pt x="364" y="381"/>
                </a:lnTo>
                <a:lnTo>
                  <a:pt x="364" y="384"/>
                </a:lnTo>
                <a:lnTo>
                  <a:pt x="366" y="388"/>
                </a:lnTo>
                <a:lnTo>
                  <a:pt x="364" y="393"/>
                </a:lnTo>
                <a:lnTo>
                  <a:pt x="359" y="402"/>
                </a:lnTo>
                <a:lnTo>
                  <a:pt x="352" y="406"/>
                </a:lnTo>
                <a:lnTo>
                  <a:pt x="348" y="413"/>
                </a:lnTo>
                <a:lnTo>
                  <a:pt x="341" y="417"/>
                </a:lnTo>
                <a:lnTo>
                  <a:pt x="334" y="424"/>
                </a:lnTo>
                <a:lnTo>
                  <a:pt x="330" y="426"/>
                </a:lnTo>
                <a:lnTo>
                  <a:pt x="330" y="429"/>
                </a:lnTo>
                <a:lnTo>
                  <a:pt x="330" y="4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7" name="Freeform 44"/>
          <p:cNvSpPr/>
          <p:nvPr/>
        </p:nvSpPr>
        <p:spPr bwMode="auto">
          <a:xfrm>
            <a:off x="1185863" y="4006850"/>
            <a:ext cx="481012" cy="657225"/>
          </a:xfrm>
          <a:custGeom>
            <a:avLst/>
            <a:gdLst>
              <a:gd name="T0" fmla="*/ 13 w 303"/>
              <a:gd name="T1" fmla="*/ 63 h 414"/>
              <a:gd name="T2" fmla="*/ 20 w 303"/>
              <a:gd name="T3" fmla="*/ 75 h 414"/>
              <a:gd name="T4" fmla="*/ 27 w 303"/>
              <a:gd name="T5" fmla="*/ 90 h 414"/>
              <a:gd name="T6" fmla="*/ 33 w 303"/>
              <a:gd name="T7" fmla="*/ 99 h 414"/>
              <a:gd name="T8" fmla="*/ 40 w 303"/>
              <a:gd name="T9" fmla="*/ 110 h 414"/>
              <a:gd name="T10" fmla="*/ 44 w 303"/>
              <a:gd name="T11" fmla="*/ 122 h 414"/>
              <a:gd name="T12" fmla="*/ 51 w 303"/>
              <a:gd name="T13" fmla="*/ 135 h 414"/>
              <a:gd name="T14" fmla="*/ 56 w 303"/>
              <a:gd name="T15" fmla="*/ 146 h 414"/>
              <a:gd name="T16" fmla="*/ 62 w 303"/>
              <a:gd name="T17" fmla="*/ 158 h 414"/>
              <a:gd name="T18" fmla="*/ 67 w 303"/>
              <a:gd name="T19" fmla="*/ 169 h 414"/>
              <a:gd name="T20" fmla="*/ 74 w 303"/>
              <a:gd name="T21" fmla="*/ 180 h 414"/>
              <a:gd name="T22" fmla="*/ 78 w 303"/>
              <a:gd name="T23" fmla="*/ 189 h 414"/>
              <a:gd name="T24" fmla="*/ 83 w 303"/>
              <a:gd name="T25" fmla="*/ 198 h 414"/>
              <a:gd name="T26" fmla="*/ 87 w 303"/>
              <a:gd name="T27" fmla="*/ 207 h 414"/>
              <a:gd name="T28" fmla="*/ 89 w 303"/>
              <a:gd name="T29" fmla="*/ 218 h 414"/>
              <a:gd name="T30" fmla="*/ 89 w 303"/>
              <a:gd name="T31" fmla="*/ 230 h 414"/>
              <a:gd name="T32" fmla="*/ 92 w 303"/>
              <a:gd name="T33" fmla="*/ 243 h 414"/>
              <a:gd name="T34" fmla="*/ 92 w 303"/>
              <a:gd name="T35" fmla="*/ 256 h 414"/>
              <a:gd name="T36" fmla="*/ 92 w 303"/>
              <a:gd name="T37" fmla="*/ 272 h 414"/>
              <a:gd name="T38" fmla="*/ 92 w 303"/>
              <a:gd name="T39" fmla="*/ 286 h 414"/>
              <a:gd name="T40" fmla="*/ 92 w 303"/>
              <a:gd name="T41" fmla="*/ 299 h 414"/>
              <a:gd name="T42" fmla="*/ 89 w 303"/>
              <a:gd name="T43" fmla="*/ 313 h 414"/>
              <a:gd name="T44" fmla="*/ 87 w 303"/>
              <a:gd name="T45" fmla="*/ 324 h 414"/>
              <a:gd name="T46" fmla="*/ 85 w 303"/>
              <a:gd name="T47" fmla="*/ 335 h 414"/>
              <a:gd name="T48" fmla="*/ 85 w 303"/>
              <a:gd name="T49" fmla="*/ 346 h 414"/>
              <a:gd name="T50" fmla="*/ 83 w 303"/>
              <a:gd name="T51" fmla="*/ 362 h 414"/>
              <a:gd name="T52" fmla="*/ 83 w 303"/>
              <a:gd name="T53" fmla="*/ 369 h 414"/>
              <a:gd name="T54" fmla="*/ 98 w 303"/>
              <a:gd name="T55" fmla="*/ 411 h 414"/>
              <a:gd name="T56" fmla="*/ 103 w 303"/>
              <a:gd name="T57" fmla="*/ 405 h 414"/>
              <a:gd name="T58" fmla="*/ 114 w 303"/>
              <a:gd name="T59" fmla="*/ 393 h 414"/>
              <a:gd name="T60" fmla="*/ 119 w 303"/>
              <a:gd name="T61" fmla="*/ 378 h 414"/>
              <a:gd name="T62" fmla="*/ 123 w 303"/>
              <a:gd name="T63" fmla="*/ 366 h 414"/>
              <a:gd name="T64" fmla="*/ 123 w 303"/>
              <a:gd name="T65" fmla="*/ 353 h 414"/>
              <a:gd name="T66" fmla="*/ 123 w 303"/>
              <a:gd name="T67" fmla="*/ 335 h 414"/>
              <a:gd name="T68" fmla="*/ 123 w 303"/>
              <a:gd name="T69" fmla="*/ 319 h 414"/>
              <a:gd name="T70" fmla="*/ 123 w 303"/>
              <a:gd name="T71" fmla="*/ 304 h 414"/>
              <a:gd name="T72" fmla="*/ 123 w 303"/>
              <a:gd name="T73" fmla="*/ 290 h 414"/>
              <a:gd name="T74" fmla="*/ 123 w 303"/>
              <a:gd name="T75" fmla="*/ 279 h 414"/>
              <a:gd name="T76" fmla="*/ 123 w 303"/>
              <a:gd name="T77" fmla="*/ 268 h 414"/>
              <a:gd name="T78" fmla="*/ 229 w 303"/>
              <a:gd name="T79" fmla="*/ 286 h 414"/>
              <a:gd name="T80" fmla="*/ 303 w 303"/>
              <a:gd name="T81" fmla="*/ 207 h 414"/>
              <a:gd name="T82" fmla="*/ 123 w 303"/>
              <a:gd name="T83" fmla="*/ 223 h 414"/>
              <a:gd name="T84" fmla="*/ 123 w 303"/>
              <a:gd name="T85" fmla="*/ 218 h 414"/>
              <a:gd name="T86" fmla="*/ 119 w 303"/>
              <a:gd name="T87" fmla="*/ 212 h 414"/>
              <a:gd name="T88" fmla="*/ 116 w 303"/>
              <a:gd name="T89" fmla="*/ 198 h 414"/>
              <a:gd name="T90" fmla="*/ 112 w 303"/>
              <a:gd name="T91" fmla="*/ 185 h 414"/>
              <a:gd name="T92" fmla="*/ 103 w 303"/>
              <a:gd name="T93" fmla="*/ 167 h 414"/>
              <a:gd name="T94" fmla="*/ 96 w 303"/>
              <a:gd name="T95" fmla="*/ 149 h 414"/>
              <a:gd name="T96" fmla="*/ 92 w 303"/>
              <a:gd name="T97" fmla="*/ 137 h 414"/>
              <a:gd name="T98" fmla="*/ 87 w 303"/>
              <a:gd name="T99" fmla="*/ 128 h 414"/>
              <a:gd name="T100" fmla="*/ 76 w 303"/>
              <a:gd name="T101" fmla="*/ 113 h 414"/>
              <a:gd name="T102" fmla="*/ 65 w 303"/>
              <a:gd name="T103" fmla="*/ 95 h 414"/>
              <a:gd name="T104" fmla="*/ 53 w 303"/>
              <a:gd name="T105" fmla="*/ 75 h 414"/>
              <a:gd name="T106" fmla="*/ 47 w 303"/>
              <a:gd name="T107" fmla="*/ 66 h 414"/>
              <a:gd name="T108" fmla="*/ 40 w 303"/>
              <a:gd name="T109" fmla="*/ 57 h 414"/>
              <a:gd name="T110" fmla="*/ 29 w 303"/>
              <a:gd name="T111" fmla="*/ 39 h 414"/>
              <a:gd name="T112" fmla="*/ 15 w 303"/>
              <a:gd name="T113" fmla="*/ 23 h 414"/>
              <a:gd name="T114" fmla="*/ 9 w 303"/>
              <a:gd name="T115" fmla="*/ 9 h 414"/>
              <a:gd name="T116" fmla="*/ 2 w 303"/>
              <a:gd name="T117" fmla="*/ 3 h 414"/>
              <a:gd name="T118" fmla="*/ 11 w 303"/>
              <a:gd name="T119" fmla="*/ 59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3" h="414">
                <a:moveTo>
                  <a:pt x="11" y="59"/>
                </a:moveTo>
                <a:lnTo>
                  <a:pt x="13" y="63"/>
                </a:lnTo>
                <a:lnTo>
                  <a:pt x="15" y="66"/>
                </a:lnTo>
                <a:lnTo>
                  <a:pt x="20" y="75"/>
                </a:lnTo>
                <a:lnTo>
                  <a:pt x="22" y="81"/>
                </a:lnTo>
                <a:lnTo>
                  <a:pt x="27" y="90"/>
                </a:lnTo>
                <a:lnTo>
                  <a:pt x="31" y="95"/>
                </a:lnTo>
                <a:lnTo>
                  <a:pt x="33" y="99"/>
                </a:lnTo>
                <a:lnTo>
                  <a:pt x="35" y="106"/>
                </a:lnTo>
                <a:lnTo>
                  <a:pt x="40" y="110"/>
                </a:lnTo>
                <a:lnTo>
                  <a:pt x="42" y="117"/>
                </a:lnTo>
                <a:lnTo>
                  <a:pt x="44" y="122"/>
                </a:lnTo>
                <a:lnTo>
                  <a:pt x="47" y="128"/>
                </a:lnTo>
                <a:lnTo>
                  <a:pt x="51" y="135"/>
                </a:lnTo>
                <a:lnTo>
                  <a:pt x="53" y="140"/>
                </a:lnTo>
                <a:lnTo>
                  <a:pt x="56" y="146"/>
                </a:lnTo>
                <a:lnTo>
                  <a:pt x="60" y="151"/>
                </a:lnTo>
                <a:lnTo>
                  <a:pt x="62" y="158"/>
                </a:lnTo>
                <a:lnTo>
                  <a:pt x="65" y="164"/>
                </a:lnTo>
                <a:lnTo>
                  <a:pt x="67" y="169"/>
                </a:lnTo>
                <a:lnTo>
                  <a:pt x="71" y="173"/>
                </a:lnTo>
                <a:lnTo>
                  <a:pt x="74" y="180"/>
                </a:lnTo>
                <a:lnTo>
                  <a:pt x="76" y="185"/>
                </a:lnTo>
                <a:lnTo>
                  <a:pt x="78" y="189"/>
                </a:lnTo>
                <a:lnTo>
                  <a:pt x="80" y="194"/>
                </a:lnTo>
                <a:lnTo>
                  <a:pt x="83" y="198"/>
                </a:lnTo>
                <a:lnTo>
                  <a:pt x="85" y="203"/>
                </a:lnTo>
                <a:lnTo>
                  <a:pt x="87" y="207"/>
                </a:lnTo>
                <a:lnTo>
                  <a:pt x="87" y="212"/>
                </a:lnTo>
                <a:lnTo>
                  <a:pt x="89" y="218"/>
                </a:lnTo>
                <a:lnTo>
                  <a:pt x="89" y="223"/>
                </a:lnTo>
                <a:lnTo>
                  <a:pt x="89" y="230"/>
                </a:lnTo>
                <a:lnTo>
                  <a:pt x="92" y="236"/>
                </a:lnTo>
                <a:lnTo>
                  <a:pt x="92" y="243"/>
                </a:lnTo>
                <a:lnTo>
                  <a:pt x="92" y="250"/>
                </a:lnTo>
                <a:lnTo>
                  <a:pt x="92" y="256"/>
                </a:lnTo>
                <a:lnTo>
                  <a:pt x="92" y="263"/>
                </a:lnTo>
                <a:lnTo>
                  <a:pt x="92" y="272"/>
                </a:lnTo>
                <a:lnTo>
                  <a:pt x="92" y="279"/>
                </a:lnTo>
                <a:lnTo>
                  <a:pt x="92" y="286"/>
                </a:lnTo>
                <a:lnTo>
                  <a:pt x="92" y="292"/>
                </a:lnTo>
                <a:lnTo>
                  <a:pt x="92" y="299"/>
                </a:lnTo>
                <a:lnTo>
                  <a:pt x="89" y="306"/>
                </a:lnTo>
                <a:lnTo>
                  <a:pt x="89" y="313"/>
                </a:lnTo>
                <a:lnTo>
                  <a:pt x="87" y="319"/>
                </a:lnTo>
                <a:lnTo>
                  <a:pt x="87" y="324"/>
                </a:lnTo>
                <a:lnTo>
                  <a:pt x="87" y="331"/>
                </a:lnTo>
                <a:lnTo>
                  <a:pt x="85" y="335"/>
                </a:lnTo>
                <a:lnTo>
                  <a:pt x="85" y="342"/>
                </a:lnTo>
                <a:lnTo>
                  <a:pt x="85" y="346"/>
                </a:lnTo>
                <a:lnTo>
                  <a:pt x="83" y="355"/>
                </a:lnTo>
                <a:lnTo>
                  <a:pt x="83" y="362"/>
                </a:lnTo>
                <a:lnTo>
                  <a:pt x="83" y="366"/>
                </a:lnTo>
                <a:lnTo>
                  <a:pt x="83" y="369"/>
                </a:lnTo>
                <a:lnTo>
                  <a:pt x="98" y="414"/>
                </a:lnTo>
                <a:lnTo>
                  <a:pt x="98" y="411"/>
                </a:lnTo>
                <a:lnTo>
                  <a:pt x="101" y="409"/>
                </a:lnTo>
                <a:lnTo>
                  <a:pt x="103" y="405"/>
                </a:lnTo>
                <a:lnTo>
                  <a:pt x="110" y="400"/>
                </a:lnTo>
                <a:lnTo>
                  <a:pt x="114" y="393"/>
                </a:lnTo>
                <a:lnTo>
                  <a:pt x="119" y="384"/>
                </a:lnTo>
                <a:lnTo>
                  <a:pt x="119" y="378"/>
                </a:lnTo>
                <a:lnTo>
                  <a:pt x="121" y="373"/>
                </a:lnTo>
                <a:lnTo>
                  <a:pt x="123" y="366"/>
                </a:lnTo>
                <a:lnTo>
                  <a:pt x="123" y="360"/>
                </a:lnTo>
                <a:lnTo>
                  <a:pt x="123" y="353"/>
                </a:lnTo>
                <a:lnTo>
                  <a:pt x="123" y="344"/>
                </a:lnTo>
                <a:lnTo>
                  <a:pt x="123" y="335"/>
                </a:lnTo>
                <a:lnTo>
                  <a:pt x="123" y="328"/>
                </a:lnTo>
                <a:lnTo>
                  <a:pt x="123" y="319"/>
                </a:lnTo>
                <a:lnTo>
                  <a:pt x="123" y="313"/>
                </a:lnTo>
                <a:lnTo>
                  <a:pt x="123" y="304"/>
                </a:lnTo>
                <a:lnTo>
                  <a:pt x="123" y="297"/>
                </a:lnTo>
                <a:lnTo>
                  <a:pt x="123" y="290"/>
                </a:lnTo>
                <a:lnTo>
                  <a:pt x="123" y="283"/>
                </a:lnTo>
                <a:lnTo>
                  <a:pt x="123" y="279"/>
                </a:lnTo>
                <a:lnTo>
                  <a:pt x="123" y="274"/>
                </a:lnTo>
                <a:lnTo>
                  <a:pt x="123" y="268"/>
                </a:lnTo>
                <a:lnTo>
                  <a:pt x="123" y="265"/>
                </a:lnTo>
                <a:lnTo>
                  <a:pt x="229" y="286"/>
                </a:lnTo>
                <a:lnTo>
                  <a:pt x="303" y="259"/>
                </a:lnTo>
                <a:lnTo>
                  <a:pt x="303" y="207"/>
                </a:lnTo>
                <a:lnTo>
                  <a:pt x="222" y="252"/>
                </a:lnTo>
                <a:lnTo>
                  <a:pt x="123" y="223"/>
                </a:lnTo>
                <a:lnTo>
                  <a:pt x="123" y="221"/>
                </a:lnTo>
                <a:lnTo>
                  <a:pt x="123" y="218"/>
                </a:lnTo>
                <a:lnTo>
                  <a:pt x="121" y="216"/>
                </a:lnTo>
                <a:lnTo>
                  <a:pt x="119" y="212"/>
                </a:lnTo>
                <a:lnTo>
                  <a:pt x="116" y="205"/>
                </a:lnTo>
                <a:lnTo>
                  <a:pt x="116" y="198"/>
                </a:lnTo>
                <a:lnTo>
                  <a:pt x="112" y="191"/>
                </a:lnTo>
                <a:lnTo>
                  <a:pt x="112" y="185"/>
                </a:lnTo>
                <a:lnTo>
                  <a:pt x="107" y="176"/>
                </a:lnTo>
                <a:lnTo>
                  <a:pt x="103" y="167"/>
                </a:lnTo>
                <a:lnTo>
                  <a:pt x="98" y="158"/>
                </a:lnTo>
                <a:lnTo>
                  <a:pt x="96" y="149"/>
                </a:lnTo>
                <a:lnTo>
                  <a:pt x="92" y="144"/>
                </a:lnTo>
                <a:lnTo>
                  <a:pt x="92" y="137"/>
                </a:lnTo>
                <a:lnTo>
                  <a:pt x="87" y="133"/>
                </a:lnTo>
                <a:lnTo>
                  <a:pt x="87" y="128"/>
                </a:lnTo>
                <a:lnTo>
                  <a:pt x="80" y="119"/>
                </a:lnTo>
                <a:lnTo>
                  <a:pt x="76" y="113"/>
                </a:lnTo>
                <a:lnTo>
                  <a:pt x="71" y="104"/>
                </a:lnTo>
                <a:lnTo>
                  <a:pt x="65" y="95"/>
                </a:lnTo>
                <a:lnTo>
                  <a:pt x="60" y="84"/>
                </a:lnTo>
                <a:lnTo>
                  <a:pt x="53" y="75"/>
                </a:lnTo>
                <a:lnTo>
                  <a:pt x="49" y="70"/>
                </a:lnTo>
                <a:lnTo>
                  <a:pt x="47" y="66"/>
                </a:lnTo>
                <a:lnTo>
                  <a:pt x="42" y="61"/>
                </a:lnTo>
                <a:lnTo>
                  <a:pt x="40" y="57"/>
                </a:lnTo>
                <a:lnTo>
                  <a:pt x="33" y="45"/>
                </a:lnTo>
                <a:lnTo>
                  <a:pt x="29" y="39"/>
                </a:lnTo>
                <a:lnTo>
                  <a:pt x="22" y="30"/>
                </a:lnTo>
                <a:lnTo>
                  <a:pt x="15" y="23"/>
                </a:lnTo>
                <a:lnTo>
                  <a:pt x="11" y="16"/>
                </a:lnTo>
                <a:lnTo>
                  <a:pt x="9" y="9"/>
                </a:lnTo>
                <a:lnTo>
                  <a:pt x="4" y="5"/>
                </a:lnTo>
                <a:lnTo>
                  <a:pt x="2" y="3"/>
                </a:lnTo>
                <a:lnTo>
                  <a:pt x="0" y="0"/>
                </a:lnTo>
                <a:lnTo>
                  <a:pt x="11" y="59"/>
                </a:lnTo>
                <a:lnTo>
                  <a:pt x="11" y="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8" name="Freeform 45"/>
          <p:cNvSpPr/>
          <p:nvPr/>
        </p:nvSpPr>
        <p:spPr bwMode="auto">
          <a:xfrm>
            <a:off x="3192463" y="4275138"/>
            <a:ext cx="549275" cy="166687"/>
          </a:xfrm>
          <a:custGeom>
            <a:avLst/>
            <a:gdLst>
              <a:gd name="T0" fmla="*/ 2 w 346"/>
              <a:gd name="T1" fmla="*/ 69 h 105"/>
              <a:gd name="T2" fmla="*/ 11 w 346"/>
              <a:gd name="T3" fmla="*/ 67 h 105"/>
              <a:gd name="T4" fmla="*/ 27 w 346"/>
              <a:gd name="T5" fmla="*/ 63 h 105"/>
              <a:gd name="T6" fmla="*/ 36 w 346"/>
              <a:gd name="T7" fmla="*/ 58 h 105"/>
              <a:gd name="T8" fmla="*/ 45 w 346"/>
              <a:gd name="T9" fmla="*/ 56 h 105"/>
              <a:gd name="T10" fmla="*/ 56 w 346"/>
              <a:gd name="T11" fmla="*/ 54 h 105"/>
              <a:gd name="T12" fmla="*/ 67 w 346"/>
              <a:gd name="T13" fmla="*/ 52 h 105"/>
              <a:gd name="T14" fmla="*/ 79 w 346"/>
              <a:gd name="T15" fmla="*/ 49 h 105"/>
              <a:gd name="T16" fmla="*/ 92 w 346"/>
              <a:gd name="T17" fmla="*/ 49 h 105"/>
              <a:gd name="T18" fmla="*/ 105 w 346"/>
              <a:gd name="T19" fmla="*/ 47 h 105"/>
              <a:gd name="T20" fmla="*/ 119 w 346"/>
              <a:gd name="T21" fmla="*/ 47 h 105"/>
              <a:gd name="T22" fmla="*/ 132 w 346"/>
              <a:gd name="T23" fmla="*/ 49 h 105"/>
              <a:gd name="T24" fmla="*/ 148 w 346"/>
              <a:gd name="T25" fmla="*/ 52 h 105"/>
              <a:gd name="T26" fmla="*/ 162 w 346"/>
              <a:gd name="T27" fmla="*/ 54 h 105"/>
              <a:gd name="T28" fmla="*/ 177 w 346"/>
              <a:gd name="T29" fmla="*/ 58 h 105"/>
              <a:gd name="T30" fmla="*/ 193 w 346"/>
              <a:gd name="T31" fmla="*/ 63 h 105"/>
              <a:gd name="T32" fmla="*/ 211 w 346"/>
              <a:gd name="T33" fmla="*/ 67 h 105"/>
              <a:gd name="T34" fmla="*/ 227 w 346"/>
              <a:gd name="T35" fmla="*/ 74 h 105"/>
              <a:gd name="T36" fmla="*/ 242 w 346"/>
              <a:gd name="T37" fmla="*/ 78 h 105"/>
              <a:gd name="T38" fmla="*/ 258 w 346"/>
              <a:gd name="T39" fmla="*/ 85 h 105"/>
              <a:gd name="T40" fmla="*/ 274 w 346"/>
              <a:gd name="T41" fmla="*/ 90 h 105"/>
              <a:gd name="T42" fmla="*/ 287 w 346"/>
              <a:gd name="T43" fmla="*/ 94 h 105"/>
              <a:gd name="T44" fmla="*/ 301 w 346"/>
              <a:gd name="T45" fmla="*/ 99 h 105"/>
              <a:gd name="T46" fmla="*/ 314 w 346"/>
              <a:gd name="T47" fmla="*/ 103 h 105"/>
              <a:gd name="T48" fmla="*/ 323 w 346"/>
              <a:gd name="T49" fmla="*/ 105 h 105"/>
              <a:gd name="T50" fmla="*/ 339 w 346"/>
              <a:gd name="T51" fmla="*/ 105 h 105"/>
              <a:gd name="T52" fmla="*/ 346 w 346"/>
              <a:gd name="T53" fmla="*/ 99 h 105"/>
              <a:gd name="T54" fmla="*/ 339 w 346"/>
              <a:gd name="T55" fmla="*/ 85 h 105"/>
              <a:gd name="T56" fmla="*/ 326 w 346"/>
              <a:gd name="T57" fmla="*/ 74 h 105"/>
              <a:gd name="T58" fmla="*/ 314 w 346"/>
              <a:gd name="T59" fmla="*/ 67 h 105"/>
              <a:gd name="T60" fmla="*/ 303 w 346"/>
              <a:gd name="T61" fmla="*/ 61 h 105"/>
              <a:gd name="T62" fmla="*/ 292 w 346"/>
              <a:gd name="T63" fmla="*/ 54 h 105"/>
              <a:gd name="T64" fmla="*/ 278 w 346"/>
              <a:gd name="T65" fmla="*/ 49 h 105"/>
              <a:gd name="T66" fmla="*/ 267 w 346"/>
              <a:gd name="T67" fmla="*/ 43 h 105"/>
              <a:gd name="T68" fmla="*/ 254 w 346"/>
              <a:gd name="T69" fmla="*/ 36 h 105"/>
              <a:gd name="T70" fmla="*/ 240 w 346"/>
              <a:gd name="T71" fmla="*/ 29 h 105"/>
              <a:gd name="T72" fmla="*/ 229 w 346"/>
              <a:gd name="T73" fmla="*/ 25 h 105"/>
              <a:gd name="T74" fmla="*/ 218 w 346"/>
              <a:gd name="T75" fmla="*/ 20 h 105"/>
              <a:gd name="T76" fmla="*/ 209 w 346"/>
              <a:gd name="T77" fmla="*/ 16 h 105"/>
              <a:gd name="T78" fmla="*/ 195 w 346"/>
              <a:gd name="T79" fmla="*/ 9 h 105"/>
              <a:gd name="T80" fmla="*/ 189 w 346"/>
              <a:gd name="T81" fmla="*/ 7 h 105"/>
              <a:gd name="T82" fmla="*/ 180 w 346"/>
              <a:gd name="T83" fmla="*/ 2 h 105"/>
              <a:gd name="T84" fmla="*/ 166 w 346"/>
              <a:gd name="T85" fmla="*/ 2 h 105"/>
              <a:gd name="T86" fmla="*/ 155 w 346"/>
              <a:gd name="T87" fmla="*/ 2 h 105"/>
              <a:gd name="T88" fmla="*/ 139 w 346"/>
              <a:gd name="T89" fmla="*/ 0 h 105"/>
              <a:gd name="T90" fmla="*/ 123 w 346"/>
              <a:gd name="T91" fmla="*/ 0 h 105"/>
              <a:gd name="T92" fmla="*/ 105 w 346"/>
              <a:gd name="T93" fmla="*/ 2 h 105"/>
              <a:gd name="T94" fmla="*/ 90 w 346"/>
              <a:gd name="T95" fmla="*/ 2 h 105"/>
              <a:gd name="T96" fmla="*/ 72 w 346"/>
              <a:gd name="T97" fmla="*/ 4 h 105"/>
              <a:gd name="T98" fmla="*/ 58 w 346"/>
              <a:gd name="T99" fmla="*/ 7 h 105"/>
              <a:gd name="T100" fmla="*/ 43 w 346"/>
              <a:gd name="T101" fmla="*/ 7 h 105"/>
              <a:gd name="T102" fmla="*/ 31 w 346"/>
              <a:gd name="T103" fmla="*/ 9 h 105"/>
              <a:gd name="T104" fmla="*/ 20 w 346"/>
              <a:gd name="T105" fmla="*/ 9 h 105"/>
              <a:gd name="T106" fmla="*/ 11 w 346"/>
              <a:gd name="T107" fmla="*/ 11 h 105"/>
              <a:gd name="T108" fmla="*/ 4 w 346"/>
              <a:gd name="T109" fmla="*/ 11 h 105"/>
              <a:gd name="T110" fmla="*/ 0 w 346"/>
              <a:gd name="T111" fmla="*/ 72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6" h="105">
                <a:moveTo>
                  <a:pt x="0" y="72"/>
                </a:moveTo>
                <a:lnTo>
                  <a:pt x="2" y="69"/>
                </a:lnTo>
                <a:lnTo>
                  <a:pt x="7" y="69"/>
                </a:lnTo>
                <a:lnTo>
                  <a:pt x="11" y="67"/>
                </a:lnTo>
                <a:lnTo>
                  <a:pt x="18" y="65"/>
                </a:lnTo>
                <a:lnTo>
                  <a:pt x="27" y="63"/>
                </a:lnTo>
                <a:lnTo>
                  <a:pt x="29" y="61"/>
                </a:lnTo>
                <a:lnTo>
                  <a:pt x="36" y="58"/>
                </a:lnTo>
                <a:lnTo>
                  <a:pt x="40" y="58"/>
                </a:lnTo>
                <a:lnTo>
                  <a:pt x="45" y="56"/>
                </a:lnTo>
                <a:lnTo>
                  <a:pt x="49" y="54"/>
                </a:lnTo>
                <a:lnTo>
                  <a:pt x="56" y="54"/>
                </a:lnTo>
                <a:lnTo>
                  <a:pt x="61" y="52"/>
                </a:lnTo>
                <a:lnTo>
                  <a:pt x="67" y="52"/>
                </a:lnTo>
                <a:lnTo>
                  <a:pt x="72" y="49"/>
                </a:lnTo>
                <a:lnTo>
                  <a:pt x="79" y="49"/>
                </a:lnTo>
                <a:lnTo>
                  <a:pt x="85" y="49"/>
                </a:lnTo>
                <a:lnTo>
                  <a:pt x="92" y="49"/>
                </a:lnTo>
                <a:lnTo>
                  <a:pt x="99" y="47"/>
                </a:lnTo>
                <a:lnTo>
                  <a:pt x="105" y="47"/>
                </a:lnTo>
                <a:lnTo>
                  <a:pt x="112" y="47"/>
                </a:lnTo>
                <a:lnTo>
                  <a:pt x="119" y="47"/>
                </a:lnTo>
                <a:lnTo>
                  <a:pt x="126" y="47"/>
                </a:lnTo>
                <a:lnTo>
                  <a:pt x="132" y="49"/>
                </a:lnTo>
                <a:lnTo>
                  <a:pt x="139" y="49"/>
                </a:lnTo>
                <a:lnTo>
                  <a:pt x="148" y="52"/>
                </a:lnTo>
                <a:lnTo>
                  <a:pt x="155" y="52"/>
                </a:lnTo>
                <a:lnTo>
                  <a:pt x="162" y="54"/>
                </a:lnTo>
                <a:lnTo>
                  <a:pt x="171" y="54"/>
                </a:lnTo>
                <a:lnTo>
                  <a:pt x="177" y="58"/>
                </a:lnTo>
                <a:lnTo>
                  <a:pt x="186" y="58"/>
                </a:lnTo>
                <a:lnTo>
                  <a:pt x="193" y="63"/>
                </a:lnTo>
                <a:lnTo>
                  <a:pt x="202" y="65"/>
                </a:lnTo>
                <a:lnTo>
                  <a:pt x="211" y="67"/>
                </a:lnTo>
                <a:lnTo>
                  <a:pt x="218" y="69"/>
                </a:lnTo>
                <a:lnTo>
                  <a:pt x="227" y="74"/>
                </a:lnTo>
                <a:lnTo>
                  <a:pt x="233" y="76"/>
                </a:lnTo>
                <a:lnTo>
                  <a:pt x="242" y="78"/>
                </a:lnTo>
                <a:lnTo>
                  <a:pt x="251" y="83"/>
                </a:lnTo>
                <a:lnTo>
                  <a:pt x="258" y="85"/>
                </a:lnTo>
                <a:lnTo>
                  <a:pt x="267" y="87"/>
                </a:lnTo>
                <a:lnTo>
                  <a:pt x="274" y="90"/>
                </a:lnTo>
                <a:lnTo>
                  <a:pt x="281" y="92"/>
                </a:lnTo>
                <a:lnTo>
                  <a:pt x="287" y="94"/>
                </a:lnTo>
                <a:lnTo>
                  <a:pt x="294" y="96"/>
                </a:lnTo>
                <a:lnTo>
                  <a:pt x="301" y="99"/>
                </a:lnTo>
                <a:lnTo>
                  <a:pt x="308" y="101"/>
                </a:lnTo>
                <a:lnTo>
                  <a:pt x="314" y="103"/>
                </a:lnTo>
                <a:lnTo>
                  <a:pt x="319" y="103"/>
                </a:lnTo>
                <a:lnTo>
                  <a:pt x="323" y="105"/>
                </a:lnTo>
                <a:lnTo>
                  <a:pt x="332" y="105"/>
                </a:lnTo>
                <a:lnTo>
                  <a:pt x="339" y="105"/>
                </a:lnTo>
                <a:lnTo>
                  <a:pt x="344" y="103"/>
                </a:lnTo>
                <a:lnTo>
                  <a:pt x="346" y="99"/>
                </a:lnTo>
                <a:lnTo>
                  <a:pt x="344" y="92"/>
                </a:lnTo>
                <a:lnTo>
                  <a:pt x="339" y="85"/>
                </a:lnTo>
                <a:lnTo>
                  <a:pt x="332" y="78"/>
                </a:lnTo>
                <a:lnTo>
                  <a:pt x="326" y="74"/>
                </a:lnTo>
                <a:lnTo>
                  <a:pt x="319" y="69"/>
                </a:lnTo>
                <a:lnTo>
                  <a:pt x="314" y="67"/>
                </a:lnTo>
                <a:lnTo>
                  <a:pt x="308" y="63"/>
                </a:lnTo>
                <a:lnTo>
                  <a:pt x="303" y="61"/>
                </a:lnTo>
                <a:lnTo>
                  <a:pt x="296" y="56"/>
                </a:lnTo>
                <a:lnTo>
                  <a:pt x="292" y="54"/>
                </a:lnTo>
                <a:lnTo>
                  <a:pt x="285" y="52"/>
                </a:lnTo>
                <a:lnTo>
                  <a:pt x="278" y="49"/>
                </a:lnTo>
                <a:lnTo>
                  <a:pt x="272" y="45"/>
                </a:lnTo>
                <a:lnTo>
                  <a:pt x="267" y="43"/>
                </a:lnTo>
                <a:lnTo>
                  <a:pt x="258" y="38"/>
                </a:lnTo>
                <a:lnTo>
                  <a:pt x="254" y="36"/>
                </a:lnTo>
                <a:lnTo>
                  <a:pt x="247" y="34"/>
                </a:lnTo>
                <a:lnTo>
                  <a:pt x="240" y="29"/>
                </a:lnTo>
                <a:lnTo>
                  <a:pt x="233" y="27"/>
                </a:lnTo>
                <a:lnTo>
                  <a:pt x="229" y="25"/>
                </a:lnTo>
                <a:lnTo>
                  <a:pt x="222" y="22"/>
                </a:lnTo>
                <a:lnTo>
                  <a:pt x="218" y="20"/>
                </a:lnTo>
                <a:lnTo>
                  <a:pt x="211" y="18"/>
                </a:lnTo>
                <a:lnTo>
                  <a:pt x="209" y="16"/>
                </a:lnTo>
                <a:lnTo>
                  <a:pt x="200" y="11"/>
                </a:lnTo>
                <a:lnTo>
                  <a:pt x="195" y="9"/>
                </a:lnTo>
                <a:lnTo>
                  <a:pt x="191" y="7"/>
                </a:lnTo>
                <a:lnTo>
                  <a:pt x="189" y="7"/>
                </a:lnTo>
                <a:lnTo>
                  <a:pt x="182" y="4"/>
                </a:lnTo>
                <a:lnTo>
                  <a:pt x="180" y="2"/>
                </a:lnTo>
                <a:lnTo>
                  <a:pt x="173" y="2"/>
                </a:lnTo>
                <a:lnTo>
                  <a:pt x="166" y="2"/>
                </a:lnTo>
                <a:lnTo>
                  <a:pt x="159" y="2"/>
                </a:lnTo>
                <a:lnTo>
                  <a:pt x="155" y="2"/>
                </a:lnTo>
                <a:lnTo>
                  <a:pt x="146" y="0"/>
                </a:lnTo>
                <a:lnTo>
                  <a:pt x="139" y="0"/>
                </a:lnTo>
                <a:lnTo>
                  <a:pt x="130" y="0"/>
                </a:lnTo>
                <a:lnTo>
                  <a:pt x="123" y="0"/>
                </a:lnTo>
                <a:lnTo>
                  <a:pt x="114" y="0"/>
                </a:lnTo>
                <a:lnTo>
                  <a:pt x="105" y="2"/>
                </a:lnTo>
                <a:lnTo>
                  <a:pt x="99" y="2"/>
                </a:lnTo>
                <a:lnTo>
                  <a:pt x="90" y="2"/>
                </a:lnTo>
                <a:lnTo>
                  <a:pt x="81" y="2"/>
                </a:lnTo>
                <a:lnTo>
                  <a:pt x="72" y="4"/>
                </a:lnTo>
                <a:lnTo>
                  <a:pt x="65" y="4"/>
                </a:lnTo>
                <a:lnTo>
                  <a:pt x="58" y="7"/>
                </a:lnTo>
                <a:lnTo>
                  <a:pt x="49" y="7"/>
                </a:lnTo>
                <a:lnTo>
                  <a:pt x="43" y="7"/>
                </a:lnTo>
                <a:lnTo>
                  <a:pt x="36" y="7"/>
                </a:lnTo>
                <a:lnTo>
                  <a:pt x="31" y="9"/>
                </a:lnTo>
                <a:lnTo>
                  <a:pt x="25" y="9"/>
                </a:lnTo>
                <a:lnTo>
                  <a:pt x="20" y="9"/>
                </a:lnTo>
                <a:lnTo>
                  <a:pt x="13" y="9"/>
                </a:lnTo>
                <a:lnTo>
                  <a:pt x="11" y="11"/>
                </a:lnTo>
                <a:lnTo>
                  <a:pt x="7" y="11"/>
                </a:lnTo>
                <a:lnTo>
                  <a:pt x="4" y="11"/>
                </a:lnTo>
                <a:lnTo>
                  <a:pt x="0" y="72"/>
                </a:lnTo>
                <a:lnTo>
                  <a:pt x="0" y="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9" name="Freeform 46"/>
          <p:cNvSpPr/>
          <p:nvPr/>
        </p:nvSpPr>
        <p:spPr bwMode="auto">
          <a:xfrm>
            <a:off x="3470275" y="4275138"/>
            <a:ext cx="566738" cy="82550"/>
          </a:xfrm>
          <a:custGeom>
            <a:avLst/>
            <a:gdLst>
              <a:gd name="T0" fmla="*/ 67 w 357"/>
              <a:gd name="T1" fmla="*/ 38 h 52"/>
              <a:gd name="T2" fmla="*/ 357 w 357"/>
              <a:gd name="T3" fmla="*/ 52 h 52"/>
              <a:gd name="T4" fmla="*/ 353 w 357"/>
              <a:gd name="T5" fmla="*/ 0 h 52"/>
              <a:gd name="T6" fmla="*/ 0 w 357"/>
              <a:gd name="T7" fmla="*/ 20 h 52"/>
              <a:gd name="T8" fmla="*/ 67 w 357"/>
              <a:gd name="T9" fmla="*/ 38 h 52"/>
              <a:gd name="T10" fmla="*/ 67 w 357"/>
              <a:gd name="T11" fmla="*/ 3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7" h="52">
                <a:moveTo>
                  <a:pt x="67" y="38"/>
                </a:moveTo>
                <a:lnTo>
                  <a:pt x="357" y="52"/>
                </a:lnTo>
                <a:lnTo>
                  <a:pt x="353" y="0"/>
                </a:lnTo>
                <a:lnTo>
                  <a:pt x="0" y="20"/>
                </a:lnTo>
                <a:lnTo>
                  <a:pt x="67" y="38"/>
                </a:lnTo>
                <a:lnTo>
                  <a:pt x="67" y="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60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5722938"/>
            <a:ext cx="122237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02"/>
          <p:cNvSpPr txBox="1"/>
          <p:nvPr/>
        </p:nvSpPr>
        <p:spPr>
          <a:xfrm>
            <a:off x="463550" y="333375"/>
            <a:ext cx="82645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prstClr val="white">
                    <a:lumMod val="85000"/>
                  </a:prstClr>
                </a:solidFill>
                <a:latin typeface="Cooper Std Black" panose="0208090304030B020404" pitchFamily="18" charset="0"/>
                <a:cs typeface="+mn-cs"/>
              </a:rPr>
              <a:t>Throw</a:t>
            </a:r>
            <a:r>
              <a:rPr lang="en-US" sz="4800" dirty="0">
                <a:solidFill>
                  <a:prstClr val="white">
                    <a:lumMod val="85000"/>
                  </a:prstClr>
                </a:solidFill>
                <a:latin typeface="Cooper Std Black" panose="0208090304030B020404" pitchFamily="18" charset="0"/>
                <a:cs typeface="+mn-cs"/>
              </a:rPr>
              <a:t> </a:t>
            </a:r>
            <a:r>
              <a:rPr lang="en-US" sz="4800" dirty="0">
                <a:solidFill>
                  <a:prstClr val="white">
                    <a:lumMod val="50000"/>
                  </a:prstClr>
                </a:solidFill>
                <a:latin typeface="Cooper Std Black" panose="0208090304030B020404" pitchFamily="18" charset="0"/>
                <a:cs typeface="+mn-cs"/>
              </a:rPr>
              <a:t>a snowball.</a:t>
            </a:r>
            <a:endParaRPr lang="en-US" sz="4800" dirty="0">
              <a:solidFill>
                <a:prstClr val="white">
                  <a:lumMod val="50000"/>
                </a:prstClr>
              </a:solidFill>
              <a:latin typeface="Cooper Std Black" panose="0208090304030B020404" pitchFamily="18" charset="0"/>
              <a:cs typeface="+mn-cs"/>
            </a:endParaRPr>
          </a:p>
        </p:txBody>
      </p:sp>
      <p:pic>
        <p:nvPicPr>
          <p:cNvPr id="120835" name="Picture 17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64088" y="1911350"/>
            <a:ext cx="4854575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012113" y="2894013"/>
            <a:ext cx="715962" cy="6445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308725" y="2420938"/>
            <a:ext cx="714375" cy="6445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rot="443256">
            <a:off x="6959600" y="2068513"/>
            <a:ext cx="714375" cy="64452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97788" y="2227263"/>
            <a:ext cx="715962" cy="644525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797675" y="4541838"/>
            <a:ext cx="714375" cy="6461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884863" y="2986088"/>
            <a:ext cx="714375" cy="644525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670550" y="3651250"/>
            <a:ext cx="714375" cy="6445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012113" y="3606800"/>
            <a:ext cx="715962" cy="64611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97675" y="5268913"/>
            <a:ext cx="714375" cy="644525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35850" y="4114800"/>
            <a:ext cx="714375" cy="6461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20846" name="Picture 7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4491038"/>
            <a:ext cx="20637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Freeform 6"/>
          <p:cNvSpPr/>
          <p:nvPr/>
        </p:nvSpPr>
        <p:spPr bwMode="auto">
          <a:xfrm>
            <a:off x="2189163" y="4903788"/>
            <a:ext cx="1198562" cy="1531937"/>
          </a:xfrm>
          <a:custGeom>
            <a:avLst/>
            <a:gdLst>
              <a:gd name="T0" fmla="*/ 6 w 929"/>
              <a:gd name="T1" fmla="*/ 977 h 1225"/>
              <a:gd name="T2" fmla="*/ 231 w 929"/>
              <a:gd name="T3" fmla="*/ 722 h 1225"/>
              <a:gd name="T4" fmla="*/ 166 w 929"/>
              <a:gd name="T5" fmla="*/ 0 h 1225"/>
              <a:gd name="T6" fmla="*/ 894 w 929"/>
              <a:gd name="T7" fmla="*/ 3 h 1225"/>
              <a:gd name="T8" fmla="*/ 929 w 929"/>
              <a:gd name="T9" fmla="*/ 127 h 1225"/>
              <a:gd name="T10" fmla="*/ 900 w 929"/>
              <a:gd name="T11" fmla="*/ 240 h 1225"/>
              <a:gd name="T12" fmla="*/ 740 w 929"/>
              <a:gd name="T13" fmla="*/ 278 h 1225"/>
              <a:gd name="T14" fmla="*/ 654 w 929"/>
              <a:gd name="T15" fmla="*/ 346 h 1225"/>
              <a:gd name="T16" fmla="*/ 693 w 929"/>
              <a:gd name="T17" fmla="*/ 719 h 1225"/>
              <a:gd name="T18" fmla="*/ 752 w 929"/>
              <a:gd name="T19" fmla="*/ 897 h 1225"/>
              <a:gd name="T20" fmla="*/ 675 w 929"/>
              <a:gd name="T21" fmla="*/ 974 h 1225"/>
              <a:gd name="T22" fmla="*/ 580 w 929"/>
              <a:gd name="T23" fmla="*/ 1021 h 1225"/>
              <a:gd name="T24" fmla="*/ 420 w 929"/>
              <a:gd name="T25" fmla="*/ 1193 h 1225"/>
              <a:gd name="T26" fmla="*/ 240 w 929"/>
              <a:gd name="T27" fmla="*/ 1225 h 1225"/>
              <a:gd name="T28" fmla="*/ 74 w 929"/>
              <a:gd name="T29" fmla="*/ 1175 h 1225"/>
              <a:gd name="T30" fmla="*/ 0 w 929"/>
              <a:gd name="T31" fmla="*/ 1083 h 1225"/>
              <a:gd name="T32" fmla="*/ 6 w 929"/>
              <a:gd name="T33" fmla="*/ 977 h 1225"/>
              <a:gd name="T34" fmla="*/ 6 w 929"/>
              <a:gd name="T35" fmla="*/ 977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29" h="1225">
                <a:moveTo>
                  <a:pt x="6" y="977"/>
                </a:moveTo>
                <a:lnTo>
                  <a:pt x="231" y="722"/>
                </a:lnTo>
                <a:lnTo>
                  <a:pt x="166" y="0"/>
                </a:lnTo>
                <a:lnTo>
                  <a:pt x="894" y="3"/>
                </a:lnTo>
                <a:lnTo>
                  <a:pt x="929" y="127"/>
                </a:lnTo>
                <a:lnTo>
                  <a:pt x="900" y="240"/>
                </a:lnTo>
                <a:lnTo>
                  <a:pt x="740" y="278"/>
                </a:lnTo>
                <a:lnTo>
                  <a:pt x="654" y="346"/>
                </a:lnTo>
                <a:lnTo>
                  <a:pt x="693" y="719"/>
                </a:lnTo>
                <a:lnTo>
                  <a:pt x="752" y="897"/>
                </a:lnTo>
                <a:lnTo>
                  <a:pt x="675" y="974"/>
                </a:lnTo>
                <a:lnTo>
                  <a:pt x="580" y="1021"/>
                </a:lnTo>
                <a:lnTo>
                  <a:pt x="420" y="1193"/>
                </a:lnTo>
                <a:lnTo>
                  <a:pt x="240" y="1225"/>
                </a:lnTo>
                <a:lnTo>
                  <a:pt x="74" y="1175"/>
                </a:lnTo>
                <a:lnTo>
                  <a:pt x="0" y="1083"/>
                </a:lnTo>
                <a:lnTo>
                  <a:pt x="6" y="977"/>
                </a:lnTo>
                <a:lnTo>
                  <a:pt x="6" y="977"/>
                </a:lnTo>
                <a:close/>
              </a:path>
            </a:pathLst>
          </a:custGeom>
          <a:solidFill>
            <a:srgbClr val="5266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08" name="Freeform 7"/>
          <p:cNvSpPr/>
          <p:nvPr/>
        </p:nvSpPr>
        <p:spPr bwMode="auto">
          <a:xfrm>
            <a:off x="2273300" y="3760788"/>
            <a:ext cx="1730375" cy="2130425"/>
          </a:xfrm>
          <a:custGeom>
            <a:avLst/>
            <a:gdLst>
              <a:gd name="T0" fmla="*/ 68 w 1341"/>
              <a:gd name="T1" fmla="*/ 1630 h 1704"/>
              <a:gd name="T2" fmla="*/ 89 w 1341"/>
              <a:gd name="T3" fmla="*/ 1562 h 1704"/>
              <a:gd name="T4" fmla="*/ 18 w 1341"/>
              <a:gd name="T5" fmla="*/ 1320 h 1704"/>
              <a:gd name="T6" fmla="*/ 0 w 1341"/>
              <a:gd name="T7" fmla="*/ 959 h 1704"/>
              <a:gd name="T8" fmla="*/ 68 w 1341"/>
              <a:gd name="T9" fmla="*/ 728 h 1704"/>
              <a:gd name="T10" fmla="*/ 255 w 1341"/>
              <a:gd name="T11" fmla="*/ 535 h 1704"/>
              <a:gd name="T12" fmla="*/ 302 w 1341"/>
              <a:gd name="T13" fmla="*/ 0 h 1704"/>
              <a:gd name="T14" fmla="*/ 1341 w 1341"/>
              <a:gd name="T15" fmla="*/ 133 h 1704"/>
              <a:gd name="T16" fmla="*/ 1326 w 1341"/>
              <a:gd name="T17" fmla="*/ 497 h 1704"/>
              <a:gd name="T18" fmla="*/ 1237 w 1341"/>
              <a:gd name="T19" fmla="*/ 710 h 1704"/>
              <a:gd name="T20" fmla="*/ 1068 w 1341"/>
              <a:gd name="T21" fmla="*/ 831 h 1704"/>
              <a:gd name="T22" fmla="*/ 805 w 1341"/>
              <a:gd name="T23" fmla="*/ 781 h 1704"/>
              <a:gd name="T24" fmla="*/ 793 w 1341"/>
              <a:gd name="T25" fmla="*/ 834 h 1704"/>
              <a:gd name="T26" fmla="*/ 864 w 1341"/>
              <a:gd name="T27" fmla="*/ 896 h 1704"/>
              <a:gd name="T28" fmla="*/ 832 w 1341"/>
              <a:gd name="T29" fmla="*/ 932 h 1704"/>
              <a:gd name="T30" fmla="*/ 642 w 1341"/>
              <a:gd name="T31" fmla="*/ 976 h 1704"/>
              <a:gd name="T32" fmla="*/ 462 w 1341"/>
              <a:gd name="T33" fmla="*/ 970 h 1704"/>
              <a:gd name="T34" fmla="*/ 338 w 1341"/>
              <a:gd name="T35" fmla="*/ 935 h 1704"/>
              <a:gd name="T36" fmla="*/ 172 w 1341"/>
              <a:gd name="T37" fmla="*/ 1038 h 1704"/>
              <a:gd name="T38" fmla="*/ 116 w 1341"/>
              <a:gd name="T39" fmla="*/ 1151 h 1704"/>
              <a:gd name="T40" fmla="*/ 175 w 1341"/>
              <a:gd name="T41" fmla="*/ 1257 h 1704"/>
              <a:gd name="T42" fmla="*/ 281 w 1341"/>
              <a:gd name="T43" fmla="*/ 1320 h 1704"/>
              <a:gd name="T44" fmla="*/ 385 w 1341"/>
              <a:gd name="T45" fmla="*/ 1311 h 1704"/>
              <a:gd name="T46" fmla="*/ 592 w 1341"/>
              <a:gd name="T47" fmla="*/ 1254 h 1704"/>
              <a:gd name="T48" fmla="*/ 604 w 1341"/>
              <a:gd name="T49" fmla="*/ 1497 h 1704"/>
              <a:gd name="T50" fmla="*/ 651 w 1341"/>
              <a:gd name="T51" fmla="*/ 1562 h 1704"/>
              <a:gd name="T52" fmla="*/ 645 w 1341"/>
              <a:gd name="T53" fmla="*/ 1612 h 1704"/>
              <a:gd name="T54" fmla="*/ 491 w 1341"/>
              <a:gd name="T55" fmla="*/ 1683 h 1704"/>
              <a:gd name="T56" fmla="*/ 278 w 1341"/>
              <a:gd name="T57" fmla="*/ 1704 h 1704"/>
              <a:gd name="T58" fmla="*/ 130 w 1341"/>
              <a:gd name="T59" fmla="*/ 1681 h 1704"/>
              <a:gd name="T60" fmla="*/ 68 w 1341"/>
              <a:gd name="T61" fmla="*/ 1630 h 1704"/>
              <a:gd name="T62" fmla="*/ 68 w 1341"/>
              <a:gd name="T63" fmla="*/ 1630 h 1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41" h="1704">
                <a:moveTo>
                  <a:pt x="68" y="1630"/>
                </a:moveTo>
                <a:lnTo>
                  <a:pt x="89" y="1562"/>
                </a:lnTo>
                <a:lnTo>
                  <a:pt x="18" y="1320"/>
                </a:lnTo>
                <a:lnTo>
                  <a:pt x="0" y="959"/>
                </a:lnTo>
                <a:lnTo>
                  <a:pt x="68" y="728"/>
                </a:lnTo>
                <a:lnTo>
                  <a:pt x="255" y="535"/>
                </a:lnTo>
                <a:lnTo>
                  <a:pt x="302" y="0"/>
                </a:lnTo>
                <a:lnTo>
                  <a:pt x="1341" y="133"/>
                </a:lnTo>
                <a:lnTo>
                  <a:pt x="1326" y="497"/>
                </a:lnTo>
                <a:lnTo>
                  <a:pt x="1237" y="710"/>
                </a:lnTo>
                <a:lnTo>
                  <a:pt x="1068" y="831"/>
                </a:lnTo>
                <a:lnTo>
                  <a:pt x="805" y="781"/>
                </a:lnTo>
                <a:lnTo>
                  <a:pt x="793" y="834"/>
                </a:lnTo>
                <a:lnTo>
                  <a:pt x="864" y="896"/>
                </a:lnTo>
                <a:lnTo>
                  <a:pt x="832" y="932"/>
                </a:lnTo>
                <a:lnTo>
                  <a:pt x="642" y="976"/>
                </a:lnTo>
                <a:lnTo>
                  <a:pt x="462" y="970"/>
                </a:lnTo>
                <a:lnTo>
                  <a:pt x="338" y="935"/>
                </a:lnTo>
                <a:lnTo>
                  <a:pt x="172" y="1038"/>
                </a:lnTo>
                <a:lnTo>
                  <a:pt x="116" y="1151"/>
                </a:lnTo>
                <a:lnTo>
                  <a:pt x="175" y="1257"/>
                </a:lnTo>
                <a:lnTo>
                  <a:pt x="281" y="1320"/>
                </a:lnTo>
                <a:lnTo>
                  <a:pt x="385" y="1311"/>
                </a:lnTo>
                <a:lnTo>
                  <a:pt x="592" y="1254"/>
                </a:lnTo>
                <a:lnTo>
                  <a:pt x="604" y="1497"/>
                </a:lnTo>
                <a:lnTo>
                  <a:pt x="651" y="1562"/>
                </a:lnTo>
                <a:lnTo>
                  <a:pt x="645" y="1612"/>
                </a:lnTo>
                <a:lnTo>
                  <a:pt x="491" y="1683"/>
                </a:lnTo>
                <a:lnTo>
                  <a:pt x="278" y="1704"/>
                </a:lnTo>
                <a:lnTo>
                  <a:pt x="130" y="1681"/>
                </a:lnTo>
                <a:lnTo>
                  <a:pt x="68" y="1630"/>
                </a:lnTo>
                <a:lnTo>
                  <a:pt x="68" y="1630"/>
                </a:lnTo>
                <a:close/>
              </a:path>
            </a:pathLst>
          </a:custGeom>
          <a:solidFill>
            <a:srgbClr val="599E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09" name="Freeform 8"/>
          <p:cNvSpPr/>
          <p:nvPr/>
        </p:nvSpPr>
        <p:spPr bwMode="auto">
          <a:xfrm>
            <a:off x="850900" y="3024188"/>
            <a:ext cx="3141663" cy="1420812"/>
          </a:xfrm>
          <a:custGeom>
            <a:avLst/>
            <a:gdLst>
              <a:gd name="T0" fmla="*/ 30 w 2433"/>
              <a:gd name="T1" fmla="*/ 222 h 1136"/>
              <a:gd name="T2" fmla="*/ 382 w 2433"/>
              <a:gd name="T3" fmla="*/ 228 h 1136"/>
              <a:gd name="T4" fmla="*/ 474 w 2433"/>
              <a:gd name="T5" fmla="*/ 376 h 1136"/>
              <a:gd name="T6" fmla="*/ 651 w 2433"/>
              <a:gd name="T7" fmla="*/ 432 h 1136"/>
              <a:gd name="T8" fmla="*/ 864 w 2433"/>
              <a:gd name="T9" fmla="*/ 429 h 1136"/>
              <a:gd name="T10" fmla="*/ 1137 w 2433"/>
              <a:gd name="T11" fmla="*/ 207 h 1136"/>
              <a:gd name="T12" fmla="*/ 1586 w 2433"/>
              <a:gd name="T13" fmla="*/ 0 h 1136"/>
              <a:gd name="T14" fmla="*/ 1948 w 2433"/>
              <a:gd name="T15" fmla="*/ 59 h 1136"/>
              <a:gd name="T16" fmla="*/ 2172 w 2433"/>
              <a:gd name="T17" fmla="*/ 166 h 1136"/>
              <a:gd name="T18" fmla="*/ 2353 w 2433"/>
              <a:gd name="T19" fmla="*/ 420 h 1136"/>
              <a:gd name="T20" fmla="*/ 2421 w 2433"/>
              <a:gd name="T21" fmla="*/ 698 h 1136"/>
              <a:gd name="T22" fmla="*/ 2433 w 2433"/>
              <a:gd name="T23" fmla="*/ 911 h 1136"/>
              <a:gd name="T24" fmla="*/ 2341 w 2433"/>
              <a:gd name="T25" fmla="*/ 852 h 1136"/>
              <a:gd name="T26" fmla="*/ 2033 w 2433"/>
              <a:gd name="T27" fmla="*/ 704 h 1136"/>
              <a:gd name="T28" fmla="*/ 1726 w 2433"/>
              <a:gd name="T29" fmla="*/ 657 h 1136"/>
              <a:gd name="T30" fmla="*/ 1474 w 2433"/>
              <a:gd name="T31" fmla="*/ 749 h 1136"/>
              <a:gd name="T32" fmla="*/ 1403 w 2433"/>
              <a:gd name="T33" fmla="*/ 900 h 1136"/>
              <a:gd name="T34" fmla="*/ 1370 w 2433"/>
              <a:gd name="T35" fmla="*/ 1136 h 1136"/>
              <a:gd name="T36" fmla="*/ 1220 w 2433"/>
              <a:gd name="T37" fmla="*/ 1065 h 1136"/>
              <a:gd name="T38" fmla="*/ 1057 w 2433"/>
              <a:gd name="T39" fmla="*/ 932 h 1136"/>
              <a:gd name="T40" fmla="*/ 968 w 2433"/>
              <a:gd name="T41" fmla="*/ 1045 h 1136"/>
              <a:gd name="T42" fmla="*/ 770 w 2433"/>
              <a:gd name="T43" fmla="*/ 1086 h 1136"/>
              <a:gd name="T44" fmla="*/ 610 w 2433"/>
              <a:gd name="T45" fmla="*/ 867 h 1136"/>
              <a:gd name="T46" fmla="*/ 642 w 2433"/>
              <a:gd name="T47" fmla="*/ 764 h 1136"/>
              <a:gd name="T48" fmla="*/ 388 w 2433"/>
              <a:gd name="T49" fmla="*/ 716 h 1136"/>
              <a:gd name="T50" fmla="*/ 139 w 2433"/>
              <a:gd name="T51" fmla="*/ 604 h 1136"/>
              <a:gd name="T52" fmla="*/ 15 w 2433"/>
              <a:gd name="T53" fmla="*/ 477 h 1136"/>
              <a:gd name="T54" fmla="*/ 0 w 2433"/>
              <a:gd name="T55" fmla="*/ 340 h 1136"/>
              <a:gd name="T56" fmla="*/ 30 w 2433"/>
              <a:gd name="T57" fmla="*/ 222 h 1136"/>
              <a:gd name="T58" fmla="*/ 30 w 2433"/>
              <a:gd name="T59" fmla="*/ 222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33" h="1136">
                <a:moveTo>
                  <a:pt x="30" y="222"/>
                </a:moveTo>
                <a:lnTo>
                  <a:pt x="382" y="228"/>
                </a:lnTo>
                <a:lnTo>
                  <a:pt x="474" y="376"/>
                </a:lnTo>
                <a:lnTo>
                  <a:pt x="651" y="432"/>
                </a:lnTo>
                <a:lnTo>
                  <a:pt x="864" y="429"/>
                </a:lnTo>
                <a:lnTo>
                  <a:pt x="1137" y="207"/>
                </a:lnTo>
                <a:lnTo>
                  <a:pt x="1586" y="0"/>
                </a:lnTo>
                <a:lnTo>
                  <a:pt x="1948" y="59"/>
                </a:lnTo>
                <a:lnTo>
                  <a:pt x="2172" y="166"/>
                </a:lnTo>
                <a:lnTo>
                  <a:pt x="2353" y="420"/>
                </a:lnTo>
                <a:lnTo>
                  <a:pt x="2421" y="698"/>
                </a:lnTo>
                <a:lnTo>
                  <a:pt x="2433" y="911"/>
                </a:lnTo>
                <a:lnTo>
                  <a:pt x="2341" y="852"/>
                </a:lnTo>
                <a:lnTo>
                  <a:pt x="2033" y="704"/>
                </a:lnTo>
                <a:lnTo>
                  <a:pt x="1726" y="657"/>
                </a:lnTo>
                <a:lnTo>
                  <a:pt x="1474" y="749"/>
                </a:lnTo>
                <a:lnTo>
                  <a:pt x="1403" y="900"/>
                </a:lnTo>
                <a:lnTo>
                  <a:pt x="1370" y="1136"/>
                </a:lnTo>
                <a:lnTo>
                  <a:pt x="1220" y="1065"/>
                </a:lnTo>
                <a:lnTo>
                  <a:pt x="1057" y="932"/>
                </a:lnTo>
                <a:lnTo>
                  <a:pt x="968" y="1045"/>
                </a:lnTo>
                <a:lnTo>
                  <a:pt x="770" y="1086"/>
                </a:lnTo>
                <a:lnTo>
                  <a:pt x="610" y="867"/>
                </a:lnTo>
                <a:lnTo>
                  <a:pt x="642" y="764"/>
                </a:lnTo>
                <a:lnTo>
                  <a:pt x="388" y="716"/>
                </a:lnTo>
                <a:lnTo>
                  <a:pt x="139" y="604"/>
                </a:lnTo>
                <a:lnTo>
                  <a:pt x="15" y="477"/>
                </a:lnTo>
                <a:lnTo>
                  <a:pt x="0" y="340"/>
                </a:lnTo>
                <a:lnTo>
                  <a:pt x="30" y="222"/>
                </a:lnTo>
                <a:lnTo>
                  <a:pt x="30" y="222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10" name="Freeform 9"/>
          <p:cNvSpPr/>
          <p:nvPr/>
        </p:nvSpPr>
        <p:spPr bwMode="auto">
          <a:xfrm>
            <a:off x="1176338" y="2584450"/>
            <a:ext cx="423862" cy="506413"/>
          </a:xfrm>
          <a:custGeom>
            <a:avLst/>
            <a:gdLst>
              <a:gd name="T0" fmla="*/ 0 w 328"/>
              <a:gd name="T1" fmla="*/ 24 h 405"/>
              <a:gd name="T2" fmla="*/ 169 w 328"/>
              <a:gd name="T3" fmla="*/ 0 h 405"/>
              <a:gd name="T4" fmla="*/ 308 w 328"/>
              <a:gd name="T5" fmla="*/ 139 h 405"/>
              <a:gd name="T6" fmla="*/ 328 w 328"/>
              <a:gd name="T7" fmla="*/ 293 h 405"/>
              <a:gd name="T8" fmla="*/ 225 w 328"/>
              <a:gd name="T9" fmla="*/ 405 h 405"/>
              <a:gd name="T10" fmla="*/ 0 w 328"/>
              <a:gd name="T11" fmla="*/ 24 h 405"/>
              <a:gd name="T12" fmla="*/ 0 w 328"/>
              <a:gd name="T13" fmla="*/ 24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" h="405">
                <a:moveTo>
                  <a:pt x="0" y="24"/>
                </a:moveTo>
                <a:lnTo>
                  <a:pt x="169" y="0"/>
                </a:lnTo>
                <a:lnTo>
                  <a:pt x="308" y="139"/>
                </a:lnTo>
                <a:lnTo>
                  <a:pt x="328" y="293"/>
                </a:lnTo>
                <a:lnTo>
                  <a:pt x="225" y="405"/>
                </a:lnTo>
                <a:lnTo>
                  <a:pt x="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11" name="Freeform 10"/>
          <p:cNvSpPr/>
          <p:nvPr/>
        </p:nvSpPr>
        <p:spPr bwMode="auto">
          <a:xfrm>
            <a:off x="1230313" y="2860675"/>
            <a:ext cx="365125" cy="336550"/>
          </a:xfrm>
          <a:custGeom>
            <a:avLst/>
            <a:gdLst>
              <a:gd name="T0" fmla="*/ 107 w 284"/>
              <a:gd name="T1" fmla="*/ 0 h 269"/>
              <a:gd name="T2" fmla="*/ 107 w 284"/>
              <a:gd name="T3" fmla="*/ 0 h 269"/>
              <a:gd name="T4" fmla="*/ 110 w 284"/>
              <a:gd name="T5" fmla="*/ 6 h 269"/>
              <a:gd name="T6" fmla="*/ 113 w 284"/>
              <a:gd name="T7" fmla="*/ 12 h 269"/>
              <a:gd name="T8" fmla="*/ 116 w 284"/>
              <a:gd name="T9" fmla="*/ 21 h 269"/>
              <a:gd name="T10" fmla="*/ 119 w 284"/>
              <a:gd name="T11" fmla="*/ 24 h 269"/>
              <a:gd name="T12" fmla="*/ 122 w 284"/>
              <a:gd name="T13" fmla="*/ 30 h 269"/>
              <a:gd name="T14" fmla="*/ 125 w 284"/>
              <a:gd name="T15" fmla="*/ 36 h 269"/>
              <a:gd name="T16" fmla="*/ 128 w 284"/>
              <a:gd name="T17" fmla="*/ 41 h 269"/>
              <a:gd name="T18" fmla="*/ 130 w 284"/>
              <a:gd name="T19" fmla="*/ 44 h 269"/>
              <a:gd name="T20" fmla="*/ 136 w 284"/>
              <a:gd name="T21" fmla="*/ 50 h 269"/>
              <a:gd name="T22" fmla="*/ 142 w 284"/>
              <a:gd name="T23" fmla="*/ 56 h 269"/>
              <a:gd name="T24" fmla="*/ 145 w 284"/>
              <a:gd name="T25" fmla="*/ 62 h 269"/>
              <a:gd name="T26" fmla="*/ 151 w 284"/>
              <a:gd name="T27" fmla="*/ 68 h 269"/>
              <a:gd name="T28" fmla="*/ 157 w 284"/>
              <a:gd name="T29" fmla="*/ 71 h 269"/>
              <a:gd name="T30" fmla="*/ 163 w 284"/>
              <a:gd name="T31" fmla="*/ 74 h 269"/>
              <a:gd name="T32" fmla="*/ 169 w 284"/>
              <a:gd name="T33" fmla="*/ 80 h 269"/>
              <a:gd name="T34" fmla="*/ 178 w 284"/>
              <a:gd name="T35" fmla="*/ 83 h 269"/>
              <a:gd name="T36" fmla="*/ 184 w 284"/>
              <a:gd name="T37" fmla="*/ 86 h 269"/>
              <a:gd name="T38" fmla="*/ 193 w 284"/>
              <a:gd name="T39" fmla="*/ 89 h 269"/>
              <a:gd name="T40" fmla="*/ 201 w 284"/>
              <a:gd name="T41" fmla="*/ 92 h 269"/>
              <a:gd name="T42" fmla="*/ 207 w 284"/>
              <a:gd name="T43" fmla="*/ 92 h 269"/>
              <a:gd name="T44" fmla="*/ 216 w 284"/>
              <a:gd name="T45" fmla="*/ 92 h 269"/>
              <a:gd name="T46" fmla="*/ 228 w 284"/>
              <a:gd name="T47" fmla="*/ 92 h 269"/>
              <a:gd name="T48" fmla="*/ 237 w 284"/>
              <a:gd name="T49" fmla="*/ 92 h 269"/>
              <a:gd name="T50" fmla="*/ 243 w 284"/>
              <a:gd name="T51" fmla="*/ 89 h 269"/>
              <a:gd name="T52" fmla="*/ 249 w 284"/>
              <a:gd name="T53" fmla="*/ 86 h 269"/>
              <a:gd name="T54" fmla="*/ 255 w 284"/>
              <a:gd name="T55" fmla="*/ 86 h 269"/>
              <a:gd name="T56" fmla="*/ 261 w 284"/>
              <a:gd name="T57" fmla="*/ 83 h 269"/>
              <a:gd name="T58" fmla="*/ 264 w 284"/>
              <a:gd name="T59" fmla="*/ 80 h 269"/>
              <a:gd name="T60" fmla="*/ 270 w 284"/>
              <a:gd name="T61" fmla="*/ 80 h 269"/>
              <a:gd name="T62" fmla="*/ 275 w 284"/>
              <a:gd name="T63" fmla="*/ 77 h 269"/>
              <a:gd name="T64" fmla="*/ 284 w 284"/>
              <a:gd name="T65" fmla="*/ 74 h 269"/>
              <a:gd name="T66" fmla="*/ 278 w 284"/>
              <a:gd name="T67" fmla="*/ 154 h 269"/>
              <a:gd name="T68" fmla="*/ 107 w 284"/>
              <a:gd name="T69" fmla="*/ 269 h 269"/>
              <a:gd name="T70" fmla="*/ 0 w 284"/>
              <a:gd name="T71" fmla="*/ 74 h 269"/>
              <a:gd name="T72" fmla="*/ 107 w 284"/>
              <a:gd name="T73" fmla="*/ 0 h 269"/>
              <a:gd name="T74" fmla="*/ 107 w 284"/>
              <a:gd name="T75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4" h="269">
                <a:moveTo>
                  <a:pt x="107" y="0"/>
                </a:moveTo>
                <a:lnTo>
                  <a:pt x="107" y="0"/>
                </a:lnTo>
                <a:lnTo>
                  <a:pt x="110" y="6"/>
                </a:lnTo>
                <a:lnTo>
                  <a:pt x="113" y="12"/>
                </a:lnTo>
                <a:lnTo>
                  <a:pt x="116" y="21"/>
                </a:lnTo>
                <a:lnTo>
                  <a:pt x="119" y="24"/>
                </a:lnTo>
                <a:lnTo>
                  <a:pt x="122" y="30"/>
                </a:lnTo>
                <a:lnTo>
                  <a:pt x="125" y="36"/>
                </a:lnTo>
                <a:lnTo>
                  <a:pt x="128" y="41"/>
                </a:lnTo>
                <a:lnTo>
                  <a:pt x="130" y="44"/>
                </a:lnTo>
                <a:lnTo>
                  <a:pt x="136" y="50"/>
                </a:lnTo>
                <a:lnTo>
                  <a:pt x="142" y="56"/>
                </a:lnTo>
                <a:lnTo>
                  <a:pt x="145" y="62"/>
                </a:lnTo>
                <a:lnTo>
                  <a:pt x="151" y="68"/>
                </a:lnTo>
                <a:lnTo>
                  <a:pt x="157" y="71"/>
                </a:lnTo>
                <a:lnTo>
                  <a:pt x="163" y="74"/>
                </a:lnTo>
                <a:lnTo>
                  <a:pt x="169" y="80"/>
                </a:lnTo>
                <a:lnTo>
                  <a:pt x="178" y="83"/>
                </a:lnTo>
                <a:lnTo>
                  <a:pt x="184" y="86"/>
                </a:lnTo>
                <a:lnTo>
                  <a:pt x="193" y="89"/>
                </a:lnTo>
                <a:lnTo>
                  <a:pt x="201" y="92"/>
                </a:lnTo>
                <a:lnTo>
                  <a:pt x="207" y="92"/>
                </a:lnTo>
                <a:lnTo>
                  <a:pt x="216" y="92"/>
                </a:lnTo>
                <a:lnTo>
                  <a:pt x="228" y="92"/>
                </a:lnTo>
                <a:lnTo>
                  <a:pt x="237" y="92"/>
                </a:lnTo>
                <a:lnTo>
                  <a:pt x="243" y="89"/>
                </a:lnTo>
                <a:lnTo>
                  <a:pt x="249" y="86"/>
                </a:lnTo>
                <a:lnTo>
                  <a:pt x="255" y="86"/>
                </a:lnTo>
                <a:lnTo>
                  <a:pt x="261" y="83"/>
                </a:lnTo>
                <a:lnTo>
                  <a:pt x="264" y="80"/>
                </a:lnTo>
                <a:lnTo>
                  <a:pt x="270" y="80"/>
                </a:lnTo>
                <a:lnTo>
                  <a:pt x="275" y="77"/>
                </a:lnTo>
                <a:lnTo>
                  <a:pt x="284" y="74"/>
                </a:lnTo>
                <a:lnTo>
                  <a:pt x="278" y="154"/>
                </a:lnTo>
                <a:lnTo>
                  <a:pt x="107" y="269"/>
                </a:lnTo>
                <a:lnTo>
                  <a:pt x="0" y="74"/>
                </a:lnTo>
                <a:lnTo>
                  <a:pt x="107" y="0"/>
                </a:lnTo>
                <a:lnTo>
                  <a:pt x="107" y="0"/>
                </a:lnTo>
                <a:close/>
              </a:path>
            </a:pathLst>
          </a:custGeom>
          <a:solidFill>
            <a:srgbClr val="E6E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12" name="Freeform 11"/>
          <p:cNvSpPr/>
          <p:nvPr/>
        </p:nvSpPr>
        <p:spPr bwMode="auto">
          <a:xfrm>
            <a:off x="1057275" y="4133850"/>
            <a:ext cx="912813" cy="633413"/>
          </a:xfrm>
          <a:custGeom>
            <a:avLst/>
            <a:gdLst>
              <a:gd name="T0" fmla="*/ 115 w 707"/>
              <a:gd name="T1" fmla="*/ 118 h 506"/>
              <a:gd name="T2" fmla="*/ 56 w 707"/>
              <a:gd name="T3" fmla="*/ 157 h 506"/>
              <a:gd name="T4" fmla="*/ 18 w 707"/>
              <a:gd name="T5" fmla="*/ 239 h 506"/>
              <a:gd name="T6" fmla="*/ 0 w 707"/>
              <a:gd name="T7" fmla="*/ 307 h 506"/>
              <a:gd name="T8" fmla="*/ 42 w 707"/>
              <a:gd name="T9" fmla="*/ 355 h 506"/>
              <a:gd name="T10" fmla="*/ 110 w 707"/>
              <a:gd name="T11" fmla="*/ 331 h 506"/>
              <a:gd name="T12" fmla="*/ 133 w 707"/>
              <a:gd name="T13" fmla="*/ 387 h 506"/>
              <a:gd name="T14" fmla="*/ 329 w 707"/>
              <a:gd name="T15" fmla="*/ 506 h 506"/>
              <a:gd name="T16" fmla="*/ 423 w 707"/>
              <a:gd name="T17" fmla="*/ 503 h 506"/>
              <a:gd name="T18" fmla="*/ 562 w 707"/>
              <a:gd name="T19" fmla="*/ 455 h 506"/>
              <a:gd name="T20" fmla="*/ 613 w 707"/>
              <a:gd name="T21" fmla="*/ 411 h 506"/>
              <a:gd name="T22" fmla="*/ 607 w 707"/>
              <a:gd name="T23" fmla="*/ 325 h 506"/>
              <a:gd name="T24" fmla="*/ 669 w 707"/>
              <a:gd name="T25" fmla="*/ 296 h 506"/>
              <a:gd name="T26" fmla="*/ 707 w 707"/>
              <a:gd name="T27" fmla="*/ 174 h 506"/>
              <a:gd name="T28" fmla="*/ 610 w 707"/>
              <a:gd name="T29" fmla="*/ 115 h 506"/>
              <a:gd name="T30" fmla="*/ 462 w 707"/>
              <a:gd name="T31" fmla="*/ 0 h 506"/>
              <a:gd name="T32" fmla="*/ 166 w 707"/>
              <a:gd name="T33" fmla="*/ 41 h 506"/>
              <a:gd name="T34" fmla="*/ 115 w 707"/>
              <a:gd name="T35" fmla="*/ 118 h 506"/>
              <a:gd name="T36" fmla="*/ 115 w 707"/>
              <a:gd name="T37" fmla="*/ 118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07" h="506">
                <a:moveTo>
                  <a:pt x="115" y="118"/>
                </a:moveTo>
                <a:lnTo>
                  <a:pt x="56" y="157"/>
                </a:lnTo>
                <a:lnTo>
                  <a:pt x="18" y="239"/>
                </a:lnTo>
                <a:lnTo>
                  <a:pt x="0" y="307"/>
                </a:lnTo>
                <a:lnTo>
                  <a:pt x="42" y="355"/>
                </a:lnTo>
                <a:lnTo>
                  <a:pt x="110" y="331"/>
                </a:lnTo>
                <a:lnTo>
                  <a:pt x="133" y="387"/>
                </a:lnTo>
                <a:lnTo>
                  <a:pt x="329" y="506"/>
                </a:lnTo>
                <a:lnTo>
                  <a:pt x="423" y="503"/>
                </a:lnTo>
                <a:lnTo>
                  <a:pt x="562" y="455"/>
                </a:lnTo>
                <a:lnTo>
                  <a:pt x="613" y="411"/>
                </a:lnTo>
                <a:lnTo>
                  <a:pt x="607" y="325"/>
                </a:lnTo>
                <a:lnTo>
                  <a:pt x="669" y="296"/>
                </a:lnTo>
                <a:lnTo>
                  <a:pt x="707" y="174"/>
                </a:lnTo>
                <a:lnTo>
                  <a:pt x="610" y="115"/>
                </a:lnTo>
                <a:lnTo>
                  <a:pt x="462" y="0"/>
                </a:lnTo>
                <a:lnTo>
                  <a:pt x="166" y="41"/>
                </a:lnTo>
                <a:lnTo>
                  <a:pt x="115" y="118"/>
                </a:lnTo>
                <a:lnTo>
                  <a:pt x="115" y="118"/>
                </a:lnTo>
                <a:close/>
              </a:path>
            </a:pathLst>
          </a:custGeom>
          <a:solidFill>
            <a:srgbClr val="7DB3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13" name="Freeform 12"/>
          <p:cNvSpPr/>
          <p:nvPr/>
        </p:nvSpPr>
        <p:spPr bwMode="auto">
          <a:xfrm>
            <a:off x="747713" y="2476500"/>
            <a:ext cx="708025" cy="917575"/>
          </a:xfrm>
          <a:custGeom>
            <a:avLst/>
            <a:gdLst>
              <a:gd name="T0" fmla="*/ 116 w 548"/>
              <a:gd name="T1" fmla="*/ 651 h 734"/>
              <a:gd name="T2" fmla="*/ 184 w 548"/>
              <a:gd name="T3" fmla="*/ 480 h 734"/>
              <a:gd name="T4" fmla="*/ 65 w 548"/>
              <a:gd name="T5" fmla="*/ 346 h 734"/>
              <a:gd name="T6" fmla="*/ 0 w 548"/>
              <a:gd name="T7" fmla="*/ 275 h 734"/>
              <a:gd name="T8" fmla="*/ 6 w 548"/>
              <a:gd name="T9" fmla="*/ 190 h 734"/>
              <a:gd name="T10" fmla="*/ 68 w 548"/>
              <a:gd name="T11" fmla="*/ 95 h 734"/>
              <a:gd name="T12" fmla="*/ 193 w 548"/>
              <a:gd name="T13" fmla="*/ 59 h 734"/>
              <a:gd name="T14" fmla="*/ 358 w 548"/>
              <a:gd name="T15" fmla="*/ 62 h 734"/>
              <a:gd name="T16" fmla="*/ 429 w 548"/>
              <a:gd name="T17" fmla="*/ 0 h 734"/>
              <a:gd name="T18" fmla="*/ 474 w 548"/>
              <a:gd name="T19" fmla="*/ 12 h 734"/>
              <a:gd name="T20" fmla="*/ 536 w 548"/>
              <a:gd name="T21" fmla="*/ 83 h 734"/>
              <a:gd name="T22" fmla="*/ 548 w 548"/>
              <a:gd name="T23" fmla="*/ 125 h 734"/>
              <a:gd name="T24" fmla="*/ 427 w 548"/>
              <a:gd name="T25" fmla="*/ 113 h 734"/>
              <a:gd name="T26" fmla="*/ 468 w 548"/>
              <a:gd name="T27" fmla="*/ 210 h 734"/>
              <a:gd name="T28" fmla="*/ 471 w 548"/>
              <a:gd name="T29" fmla="*/ 308 h 734"/>
              <a:gd name="T30" fmla="*/ 435 w 548"/>
              <a:gd name="T31" fmla="*/ 400 h 734"/>
              <a:gd name="T32" fmla="*/ 498 w 548"/>
              <a:gd name="T33" fmla="*/ 471 h 734"/>
              <a:gd name="T34" fmla="*/ 506 w 548"/>
              <a:gd name="T35" fmla="*/ 568 h 734"/>
              <a:gd name="T36" fmla="*/ 468 w 548"/>
              <a:gd name="T37" fmla="*/ 693 h 734"/>
              <a:gd name="T38" fmla="*/ 367 w 548"/>
              <a:gd name="T39" fmla="*/ 734 h 734"/>
              <a:gd name="T40" fmla="*/ 222 w 548"/>
              <a:gd name="T41" fmla="*/ 722 h 734"/>
              <a:gd name="T42" fmla="*/ 145 w 548"/>
              <a:gd name="T43" fmla="*/ 696 h 734"/>
              <a:gd name="T44" fmla="*/ 116 w 548"/>
              <a:gd name="T45" fmla="*/ 651 h 734"/>
              <a:gd name="T46" fmla="*/ 116 w 548"/>
              <a:gd name="T47" fmla="*/ 651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48" h="734">
                <a:moveTo>
                  <a:pt x="116" y="651"/>
                </a:moveTo>
                <a:lnTo>
                  <a:pt x="184" y="480"/>
                </a:lnTo>
                <a:lnTo>
                  <a:pt x="65" y="346"/>
                </a:lnTo>
                <a:lnTo>
                  <a:pt x="0" y="275"/>
                </a:lnTo>
                <a:lnTo>
                  <a:pt x="6" y="190"/>
                </a:lnTo>
                <a:lnTo>
                  <a:pt x="68" y="95"/>
                </a:lnTo>
                <a:lnTo>
                  <a:pt x="193" y="59"/>
                </a:lnTo>
                <a:lnTo>
                  <a:pt x="358" y="62"/>
                </a:lnTo>
                <a:lnTo>
                  <a:pt x="429" y="0"/>
                </a:lnTo>
                <a:lnTo>
                  <a:pt x="474" y="12"/>
                </a:lnTo>
                <a:lnTo>
                  <a:pt x="536" y="83"/>
                </a:lnTo>
                <a:lnTo>
                  <a:pt x="548" y="125"/>
                </a:lnTo>
                <a:lnTo>
                  <a:pt x="427" y="113"/>
                </a:lnTo>
                <a:lnTo>
                  <a:pt x="468" y="210"/>
                </a:lnTo>
                <a:lnTo>
                  <a:pt x="471" y="308"/>
                </a:lnTo>
                <a:lnTo>
                  <a:pt x="435" y="400"/>
                </a:lnTo>
                <a:lnTo>
                  <a:pt x="498" y="471"/>
                </a:lnTo>
                <a:lnTo>
                  <a:pt x="506" y="568"/>
                </a:lnTo>
                <a:lnTo>
                  <a:pt x="468" y="693"/>
                </a:lnTo>
                <a:lnTo>
                  <a:pt x="367" y="734"/>
                </a:lnTo>
                <a:lnTo>
                  <a:pt x="222" y="722"/>
                </a:lnTo>
                <a:lnTo>
                  <a:pt x="145" y="696"/>
                </a:lnTo>
                <a:lnTo>
                  <a:pt x="116" y="651"/>
                </a:lnTo>
                <a:lnTo>
                  <a:pt x="116" y="651"/>
                </a:lnTo>
                <a:close/>
              </a:path>
            </a:pathLst>
          </a:custGeom>
          <a:solidFill>
            <a:srgbClr val="7DB3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14" name="Freeform 13"/>
          <p:cNvSpPr/>
          <p:nvPr/>
        </p:nvSpPr>
        <p:spPr bwMode="auto">
          <a:xfrm>
            <a:off x="1676400" y="1939925"/>
            <a:ext cx="1196975" cy="555625"/>
          </a:xfrm>
          <a:custGeom>
            <a:avLst/>
            <a:gdLst>
              <a:gd name="T0" fmla="*/ 0 w 927"/>
              <a:gd name="T1" fmla="*/ 444 h 444"/>
              <a:gd name="T2" fmla="*/ 3 w 927"/>
              <a:gd name="T3" fmla="*/ 373 h 444"/>
              <a:gd name="T4" fmla="*/ 36 w 927"/>
              <a:gd name="T5" fmla="*/ 258 h 444"/>
              <a:gd name="T6" fmla="*/ 95 w 927"/>
              <a:gd name="T7" fmla="*/ 151 h 444"/>
              <a:gd name="T8" fmla="*/ 311 w 927"/>
              <a:gd name="T9" fmla="*/ 24 h 444"/>
              <a:gd name="T10" fmla="*/ 566 w 927"/>
              <a:gd name="T11" fmla="*/ 0 h 444"/>
              <a:gd name="T12" fmla="*/ 740 w 927"/>
              <a:gd name="T13" fmla="*/ 54 h 444"/>
              <a:gd name="T14" fmla="*/ 844 w 927"/>
              <a:gd name="T15" fmla="*/ 113 h 444"/>
              <a:gd name="T16" fmla="*/ 924 w 927"/>
              <a:gd name="T17" fmla="*/ 243 h 444"/>
              <a:gd name="T18" fmla="*/ 927 w 927"/>
              <a:gd name="T19" fmla="*/ 296 h 444"/>
              <a:gd name="T20" fmla="*/ 0 w 927"/>
              <a:gd name="T21" fmla="*/ 444 h 444"/>
              <a:gd name="T22" fmla="*/ 0 w 927"/>
              <a:gd name="T23" fmla="*/ 44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27" h="444">
                <a:moveTo>
                  <a:pt x="0" y="444"/>
                </a:moveTo>
                <a:lnTo>
                  <a:pt x="3" y="373"/>
                </a:lnTo>
                <a:lnTo>
                  <a:pt x="36" y="258"/>
                </a:lnTo>
                <a:lnTo>
                  <a:pt x="95" y="151"/>
                </a:lnTo>
                <a:lnTo>
                  <a:pt x="311" y="24"/>
                </a:lnTo>
                <a:lnTo>
                  <a:pt x="566" y="0"/>
                </a:lnTo>
                <a:lnTo>
                  <a:pt x="740" y="54"/>
                </a:lnTo>
                <a:lnTo>
                  <a:pt x="844" y="113"/>
                </a:lnTo>
                <a:lnTo>
                  <a:pt x="924" y="243"/>
                </a:lnTo>
                <a:lnTo>
                  <a:pt x="927" y="296"/>
                </a:lnTo>
                <a:lnTo>
                  <a:pt x="0" y="444"/>
                </a:lnTo>
                <a:lnTo>
                  <a:pt x="0" y="444"/>
                </a:lnTo>
                <a:close/>
              </a:path>
            </a:pathLst>
          </a:custGeom>
          <a:solidFill>
            <a:srgbClr val="7DB3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15" name="Freeform 14"/>
          <p:cNvSpPr/>
          <p:nvPr/>
        </p:nvSpPr>
        <p:spPr bwMode="auto">
          <a:xfrm>
            <a:off x="1687513" y="1803400"/>
            <a:ext cx="444500" cy="387350"/>
          </a:xfrm>
          <a:custGeom>
            <a:avLst/>
            <a:gdLst>
              <a:gd name="T0" fmla="*/ 63 w 344"/>
              <a:gd name="T1" fmla="*/ 310 h 310"/>
              <a:gd name="T2" fmla="*/ 0 w 344"/>
              <a:gd name="T3" fmla="*/ 263 h 310"/>
              <a:gd name="T4" fmla="*/ 3 w 344"/>
              <a:gd name="T5" fmla="*/ 222 h 310"/>
              <a:gd name="T6" fmla="*/ 48 w 344"/>
              <a:gd name="T7" fmla="*/ 177 h 310"/>
              <a:gd name="T8" fmla="*/ 15 w 344"/>
              <a:gd name="T9" fmla="*/ 109 h 310"/>
              <a:gd name="T10" fmla="*/ 54 w 344"/>
              <a:gd name="T11" fmla="*/ 62 h 310"/>
              <a:gd name="T12" fmla="*/ 148 w 344"/>
              <a:gd name="T13" fmla="*/ 59 h 310"/>
              <a:gd name="T14" fmla="*/ 184 w 344"/>
              <a:gd name="T15" fmla="*/ 23 h 310"/>
              <a:gd name="T16" fmla="*/ 264 w 344"/>
              <a:gd name="T17" fmla="*/ 0 h 310"/>
              <a:gd name="T18" fmla="*/ 320 w 344"/>
              <a:gd name="T19" fmla="*/ 26 h 310"/>
              <a:gd name="T20" fmla="*/ 344 w 344"/>
              <a:gd name="T21" fmla="*/ 121 h 310"/>
              <a:gd name="T22" fmla="*/ 160 w 344"/>
              <a:gd name="T23" fmla="*/ 198 h 310"/>
              <a:gd name="T24" fmla="*/ 63 w 344"/>
              <a:gd name="T25" fmla="*/ 310 h 310"/>
              <a:gd name="T26" fmla="*/ 63 w 344"/>
              <a:gd name="T27" fmla="*/ 31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4" h="310">
                <a:moveTo>
                  <a:pt x="63" y="310"/>
                </a:moveTo>
                <a:lnTo>
                  <a:pt x="0" y="263"/>
                </a:lnTo>
                <a:lnTo>
                  <a:pt x="3" y="222"/>
                </a:lnTo>
                <a:lnTo>
                  <a:pt x="48" y="177"/>
                </a:lnTo>
                <a:lnTo>
                  <a:pt x="15" y="109"/>
                </a:lnTo>
                <a:lnTo>
                  <a:pt x="54" y="62"/>
                </a:lnTo>
                <a:lnTo>
                  <a:pt x="148" y="59"/>
                </a:lnTo>
                <a:lnTo>
                  <a:pt x="184" y="23"/>
                </a:lnTo>
                <a:lnTo>
                  <a:pt x="264" y="0"/>
                </a:lnTo>
                <a:lnTo>
                  <a:pt x="320" y="26"/>
                </a:lnTo>
                <a:lnTo>
                  <a:pt x="344" y="121"/>
                </a:lnTo>
                <a:lnTo>
                  <a:pt x="160" y="198"/>
                </a:lnTo>
                <a:lnTo>
                  <a:pt x="63" y="310"/>
                </a:lnTo>
                <a:lnTo>
                  <a:pt x="63" y="310"/>
                </a:lnTo>
                <a:close/>
              </a:path>
            </a:pathLst>
          </a:custGeom>
          <a:solidFill>
            <a:srgbClr val="FFFF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16" name="Freeform 15"/>
          <p:cNvSpPr/>
          <p:nvPr/>
        </p:nvSpPr>
        <p:spPr bwMode="auto">
          <a:xfrm>
            <a:off x="1646238" y="2295525"/>
            <a:ext cx="1271587" cy="300038"/>
          </a:xfrm>
          <a:custGeom>
            <a:avLst/>
            <a:gdLst>
              <a:gd name="T0" fmla="*/ 65 w 985"/>
              <a:gd name="T1" fmla="*/ 240 h 240"/>
              <a:gd name="T2" fmla="*/ 0 w 985"/>
              <a:gd name="T3" fmla="*/ 175 h 240"/>
              <a:gd name="T4" fmla="*/ 32 w 985"/>
              <a:gd name="T5" fmla="*/ 131 h 240"/>
              <a:gd name="T6" fmla="*/ 290 w 985"/>
              <a:gd name="T7" fmla="*/ 51 h 240"/>
              <a:gd name="T8" fmla="*/ 701 w 985"/>
              <a:gd name="T9" fmla="*/ 0 h 240"/>
              <a:gd name="T10" fmla="*/ 926 w 985"/>
              <a:gd name="T11" fmla="*/ 0 h 240"/>
              <a:gd name="T12" fmla="*/ 976 w 985"/>
              <a:gd name="T13" fmla="*/ 27 h 240"/>
              <a:gd name="T14" fmla="*/ 985 w 985"/>
              <a:gd name="T15" fmla="*/ 74 h 240"/>
              <a:gd name="T16" fmla="*/ 962 w 985"/>
              <a:gd name="T17" fmla="*/ 101 h 240"/>
              <a:gd name="T18" fmla="*/ 65 w 985"/>
              <a:gd name="T19" fmla="*/ 240 h 240"/>
              <a:gd name="T20" fmla="*/ 65 w 985"/>
              <a:gd name="T21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85" h="240">
                <a:moveTo>
                  <a:pt x="65" y="240"/>
                </a:moveTo>
                <a:lnTo>
                  <a:pt x="0" y="175"/>
                </a:lnTo>
                <a:lnTo>
                  <a:pt x="32" y="131"/>
                </a:lnTo>
                <a:lnTo>
                  <a:pt x="290" y="51"/>
                </a:lnTo>
                <a:lnTo>
                  <a:pt x="701" y="0"/>
                </a:lnTo>
                <a:lnTo>
                  <a:pt x="926" y="0"/>
                </a:lnTo>
                <a:lnTo>
                  <a:pt x="976" y="27"/>
                </a:lnTo>
                <a:lnTo>
                  <a:pt x="985" y="74"/>
                </a:lnTo>
                <a:lnTo>
                  <a:pt x="962" y="101"/>
                </a:lnTo>
                <a:lnTo>
                  <a:pt x="65" y="240"/>
                </a:lnTo>
                <a:lnTo>
                  <a:pt x="65" y="240"/>
                </a:lnTo>
                <a:close/>
              </a:path>
            </a:pathLst>
          </a:custGeom>
          <a:solidFill>
            <a:srgbClr val="FFFF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17" name="Freeform 16"/>
          <p:cNvSpPr/>
          <p:nvPr/>
        </p:nvSpPr>
        <p:spPr bwMode="auto">
          <a:xfrm>
            <a:off x="1662113" y="2409825"/>
            <a:ext cx="1412875" cy="944563"/>
          </a:xfrm>
          <a:custGeom>
            <a:avLst/>
            <a:gdLst>
              <a:gd name="T0" fmla="*/ 449 w 1095"/>
              <a:gd name="T1" fmla="*/ 755 h 755"/>
              <a:gd name="T2" fmla="*/ 293 w 1095"/>
              <a:gd name="T3" fmla="*/ 681 h 755"/>
              <a:gd name="T4" fmla="*/ 171 w 1095"/>
              <a:gd name="T5" fmla="*/ 574 h 755"/>
              <a:gd name="T6" fmla="*/ 148 w 1095"/>
              <a:gd name="T7" fmla="*/ 435 h 755"/>
              <a:gd name="T8" fmla="*/ 59 w 1095"/>
              <a:gd name="T9" fmla="*/ 399 h 755"/>
              <a:gd name="T10" fmla="*/ 0 w 1095"/>
              <a:gd name="T11" fmla="*/ 314 h 755"/>
              <a:gd name="T12" fmla="*/ 9 w 1095"/>
              <a:gd name="T13" fmla="*/ 240 h 755"/>
              <a:gd name="T14" fmla="*/ 109 w 1095"/>
              <a:gd name="T15" fmla="*/ 166 h 755"/>
              <a:gd name="T16" fmla="*/ 239 w 1095"/>
              <a:gd name="T17" fmla="*/ 68 h 755"/>
              <a:gd name="T18" fmla="*/ 651 w 1095"/>
              <a:gd name="T19" fmla="*/ 0 h 755"/>
              <a:gd name="T20" fmla="*/ 958 w 1095"/>
              <a:gd name="T21" fmla="*/ 3 h 755"/>
              <a:gd name="T22" fmla="*/ 1000 w 1095"/>
              <a:gd name="T23" fmla="*/ 39 h 755"/>
              <a:gd name="T24" fmla="*/ 1015 w 1095"/>
              <a:gd name="T25" fmla="*/ 115 h 755"/>
              <a:gd name="T26" fmla="*/ 1089 w 1095"/>
              <a:gd name="T27" fmla="*/ 260 h 755"/>
              <a:gd name="T28" fmla="*/ 1095 w 1095"/>
              <a:gd name="T29" fmla="*/ 370 h 755"/>
              <a:gd name="T30" fmla="*/ 1012 w 1095"/>
              <a:gd name="T31" fmla="*/ 524 h 755"/>
              <a:gd name="T32" fmla="*/ 663 w 1095"/>
              <a:gd name="T33" fmla="*/ 607 h 755"/>
              <a:gd name="T34" fmla="*/ 449 w 1095"/>
              <a:gd name="T35" fmla="*/ 755 h 755"/>
              <a:gd name="T36" fmla="*/ 449 w 1095"/>
              <a:gd name="T37" fmla="*/ 755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95" h="755">
                <a:moveTo>
                  <a:pt x="449" y="755"/>
                </a:moveTo>
                <a:lnTo>
                  <a:pt x="293" y="681"/>
                </a:lnTo>
                <a:lnTo>
                  <a:pt x="171" y="574"/>
                </a:lnTo>
                <a:lnTo>
                  <a:pt x="148" y="435"/>
                </a:lnTo>
                <a:lnTo>
                  <a:pt x="59" y="399"/>
                </a:lnTo>
                <a:lnTo>
                  <a:pt x="0" y="314"/>
                </a:lnTo>
                <a:lnTo>
                  <a:pt x="9" y="240"/>
                </a:lnTo>
                <a:lnTo>
                  <a:pt x="109" y="166"/>
                </a:lnTo>
                <a:lnTo>
                  <a:pt x="239" y="68"/>
                </a:lnTo>
                <a:lnTo>
                  <a:pt x="651" y="0"/>
                </a:lnTo>
                <a:lnTo>
                  <a:pt x="958" y="3"/>
                </a:lnTo>
                <a:lnTo>
                  <a:pt x="1000" y="39"/>
                </a:lnTo>
                <a:lnTo>
                  <a:pt x="1015" y="115"/>
                </a:lnTo>
                <a:lnTo>
                  <a:pt x="1089" y="260"/>
                </a:lnTo>
                <a:lnTo>
                  <a:pt x="1095" y="370"/>
                </a:lnTo>
                <a:lnTo>
                  <a:pt x="1012" y="524"/>
                </a:lnTo>
                <a:lnTo>
                  <a:pt x="663" y="607"/>
                </a:lnTo>
                <a:lnTo>
                  <a:pt x="449" y="755"/>
                </a:lnTo>
                <a:lnTo>
                  <a:pt x="449" y="755"/>
                </a:lnTo>
                <a:close/>
              </a:path>
            </a:pathLst>
          </a:custGeom>
          <a:solidFill>
            <a:srgbClr val="D9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18" name="Freeform 17"/>
          <p:cNvSpPr/>
          <p:nvPr/>
        </p:nvSpPr>
        <p:spPr bwMode="auto">
          <a:xfrm>
            <a:off x="2065338" y="2409825"/>
            <a:ext cx="944562" cy="844550"/>
          </a:xfrm>
          <a:custGeom>
            <a:avLst/>
            <a:gdLst>
              <a:gd name="T0" fmla="*/ 139 w 731"/>
              <a:gd name="T1" fmla="*/ 41 h 675"/>
              <a:gd name="T2" fmla="*/ 128 w 731"/>
              <a:gd name="T3" fmla="*/ 53 h 675"/>
              <a:gd name="T4" fmla="*/ 113 w 731"/>
              <a:gd name="T5" fmla="*/ 74 h 675"/>
              <a:gd name="T6" fmla="*/ 95 w 731"/>
              <a:gd name="T7" fmla="*/ 101 h 675"/>
              <a:gd name="T8" fmla="*/ 80 w 731"/>
              <a:gd name="T9" fmla="*/ 121 h 675"/>
              <a:gd name="T10" fmla="*/ 71 w 731"/>
              <a:gd name="T11" fmla="*/ 136 h 675"/>
              <a:gd name="T12" fmla="*/ 60 w 731"/>
              <a:gd name="T13" fmla="*/ 154 h 675"/>
              <a:gd name="T14" fmla="*/ 51 w 731"/>
              <a:gd name="T15" fmla="*/ 169 h 675"/>
              <a:gd name="T16" fmla="*/ 42 w 731"/>
              <a:gd name="T17" fmla="*/ 186 h 675"/>
              <a:gd name="T18" fmla="*/ 33 w 731"/>
              <a:gd name="T19" fmla="*/ 204 h 675"/>
              <a:gd name="T20" fmla="*/ 24 w 731"/>
              <a:gd name="T21" fmla="*/ 225 h 675"/>
              <a:gd name="T22" fmla="*/ 18 w 731"/>
              <a:gd name="T23" fmla="*/ 240 h 675"/>
              <a:gd name="T24" fmla="*/ 9 w 731"/>
              <a:gd name="T25" fmla="*/ 257 h 675"/>
              <a:gd name="T26" fmla="*/ 6 w 731"/>
              <a:gd name="T27" fmla="*/ 275 h 675"/>
              <a:gd name="T28" fmla="*/ 3 w 731"/>
              <a:gd name="T29" fmla="*/ 293 h 675"/>
              <a:gd name="T30" fmla="*/ 3 w 731"/>
              <a:gd name="T31" fmla="*/ 311 h 675"/>
              <a:gd name="T32" fmla="*/ 0 w 731"/>
              <a:gd name="T33" fmla="*/ 328 h 675"/>
              <a:gd name="T34" fmla="*/ 3 w 731"/>
              <a:gd name="T35" fmla="*/ 346 h 675"/>
              <a:gd name="T36" fmla="*/ 9 w 731"/>
              <a:gd name="T37" fmla="*/ 364 h 675"/>
              <a:gd name="T38" fmla="*/ 15 w 731"/>
              <a:gd name="T39" fmla="*/ 385 h 675"/>
              <a:gd name="T40" fmla="*/ 24 w 731"/>
              <a:gd name="T41" fmla="*/ 405 h 675"/>
              <a:gd name="T42" fmla="*/ 36 w 731"/>
              <a:gd name="T43" fmla="*/ 429 h 675"/>
              <a:gd name="T44" fmla="*/ 48 w 731"/>
              <a:gd name="T45" fmla="*/ 450 h 675"/>
              <a:gd name="T46" fmla="*/ 60 w 731"/>
              <a:gd name="T47" fmla="*/ 470 h 675"/>
              <a:gd name="T48" fmla="*/ 74 w 731"/>
              <a:gd name="T49" fmla="*/ 494 h 675"/>
              <a:gd name="T50" fmla="*/ 89 w 731"/>
              <a:gd name="T51" fmla="*/ 515 h 675"/>
              <a:gd name="T52" fmla="*/ 107 w 731"/>
              <a:gd name="T53" fmla="*/ 539 h 675"/>
              <a:gd name="T54" fmla="*/ 119 w 731"/>
              <a:gd name="T55" fmla="*/ 556 h 675"/>
              <a:gd name="T56" fmla="*/ 134 w 731"/>
              <a:gd name="T57" fmla="*/ 577 h 675"/>
              <a:gd name="T58" fmla="*/ 148 w 731"/>
              <a:gd name="T59" fmla="*/ 595 h 675"/>
              <a:gd name="T60" fmla="*/ 163 w 731"/>
              <a:gd name="T61" fmla="*/ 612 h 675"/>
              <a:gd name="T62" fmla="*/ 175 w 731"/>
              <a:gd name="T63" fmla="*/ 627 h 675"/>
              <a:gd name="T64" fmla="*/ 193 w 731"/>
              <a:gd name="T65" fmla="*/ 651 h 675"/>
              <a:gd name="T66" fmla="*/ 207 w 731"/>
              <a:gd name="T67" fmla="*/ 666 h 675"/>
              <a:gd name="T68" fmla="*/ 216 w 731"/>
              <a:gd name="T69" fmla="*/ 675 h 675"/>
              <a:gd name="T70" fmla="*/ 619 w 731"/>
              <a:gd name="T71" fmla="*/ 527 h 675"/>
              <a:gd name="T72" fmla="*/ 634 w 731"/>
              <a:gd name="T73" fmla="*/ 509 h 675"/>
              <a:gd name="T74" fmla="*/ 648 w 731"/>
              <a:gd name="T75" fmla="*/ 491 h 675"/>
              <a:gd name="T76" fmla="*/ 663 w 731"/>
              <a:gd name="T77" fmla="*/ 470 h 675"/>
              <a:gd name="T78" fmla="*/ 678 w 731"/>
              <a:gd name="T79" fmla="*/ 447 h 675"/>
              <a:gd name="T80" fmla="*/ 693 w 731"/>
              <a:gd name="T81" fmla="*/ 420 h 675"/>
              <a:gd name="T82" fmla="*/ 708 w 731"/>
              <a:gd name="T83" fmla="*/ 394 h 675"/>
              <a:gd name="T84" fmla="*/ 719 w 731"/>
              <a:gd name="T85" fmla="*/ 364 h 675"/>
              <a:gd name="T86" fmla="*/ 728 w 731"/>
              <a:gd name="T87" fmla="*/ 334 h 675"/>
              <a:gd name="T88" fmla="*/ 731 w 731"/>
              <a:gd name="T89" fmla="*/ 308 h 675"/>
              <a:gd name="T90" fmla="*/ 731 w 731"/>
              <a:gd name="T91" fmla="*/ 284 h 675"/>
              <a:gd name="T92" fmla="*/ 728 w 731"/>
              <a:gd name="T93" fmla="*/ 266 h 675"/>
              <a:gd name="T94" fmla="*/ 725 w 731"/>
              <a:gd name="T95" fmla="*/ 252 h 675"/>
              <a:gd name="T96" fmla="*/ 719 w 731"/>
              <a:gd name="T97" fmla="*/ 231 h 675"/>
              <a:gd name="T98" fmla="*/ 714 w 731"/>
              <a:gd name="T99" fmla="*/ 213 h 675"/>
              <a:gd name="T100" fmla="*/ 705 w 731"/>
              <a:gd name="T101" fmla="*/ 192 h 675"/>
              <a:gd name="T102" fmla="*/ 699 w 731"/>
              <a:gd name="T103" fmla="*/ 175 h 675"/>
              <a:gd name="T104" fmla="*/ 687 w 731"/>
              <a:gd name="T105" fmla="*/ 154 h 675"/>
              <a:gd name="T106" fmla="*/ 678 w 731"/>
              <a:gd name="T107" fmla="*/ 136 h 675"/>
              <a:gd name="T108" fmla="*/ 669 w 731"/>
              <a:gd name="T109" fmla="*/ 118 h 675"/>
              <a:gd name="T110" fmla="*/ 660 w 731"/>
              <a:gd name="T111" fmla="*/ 101 h 675"/>
              <a:gd name="T112" fmla="*/ 651 w 731"/>
              <a:gd name="T113" fmla="*/ 83 h 675"/>
              <a:gd name="T114" fmla="*/ 640 w 731"/>
              <a:gd name="T115" fmla="*/ 68 h 675"/>
              <a:gd name="T116" fmla="*/ 628 w 731"/>
              <a:gd name="T117" fmla="*/ 50 h 675"/>
              <a:gd name="T118" fmla="*/ 613 w 731"/>
              <a:gd name="T119" fmla="*/ 27 h 675"/>
              <a:gd name="T120" fmla="*/ 601 w 731"/>
              <a:gd name="T121" fmla="*/ 9 h 675"/>
              <a:gd name="T122" fmla="*/ 145 w 731"/>
              <a:gd name="T123" fmla="*/ 36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675">
                <a:moveTo>
                  <a:pt x="145" y="36"/>
                </a:moveTo>
                <a:lnTo>
                  <a:pt x="145" y="36"/>
                </a:lnTo>
                <a:lnTo>
                  <a:pt x="139" y="41"/>
                </a:lnTo>
                <a:lnTo>
                  <a:pt x="136" y="44"/>
                </a:lnTo>
                <a:lnTo>
                  <a:pt x="134" y="50"/>
                </a:lnTo>
                <a:lnTo>
                  <a:pt x="128" y="53"/>
                </a:lnTo>
                <a:lnTo>
                  <a:pt x="125" y="62"/>
                </a:lnTo>
                <a:lnTo>
                  <a:pt x="119" y="68"/>
                </a:lnTo>
                <a:lnTo>
                  <a:pt x="113" y="74"/>
                </a:lnTo>
                <a:lnTo>
                  <a:pt x="107" y="83"/>
                </a:lnTo>
                <a:lnTo>
                  <a:pt x="101" y="92"/>
                </a:lnTo>
                <a:lnTo>
                  <a:pt x="95" y="101"/>
                </a:lnTo>
                <a:lnTo>
                  <a:pt x="89" y="110"/>
                </a:lnTo>
                <a:lnTo>
                  <a:pt x="83" y="115"/>
                </a:lnTo>
                <a:lnTo>
                  <a:pt x="80" y="121"/>
                </a:lnTo>
                <a:lnTo>
                  <a:pt x="77" y="127"/>
                </a:lnTo>
                <a:lnTo>
                  <a:pt x="74" y="133"/>
                </a:lnTo>
                <a:lnTo>
                  <a:pt x="71" y="136"/>
                </a:lnTo>
                <a:lnTo>
                  <a:pt x="68" y="142"/>
                </a:lnTo>
                <a:lnTo>
                  <a:pt x="62" y="148"/>
                </a:lnTo>
                <a:lnTo>
                  <a:pt x="60" y="154"/>
                </a:lnTo>
                <a:lnTo>
                  <a:pt x="57" y="160"/>
                </a:lnTo>
                <a:lnTo>
                  <a:pt x="54" y="163"/>
                </a:lnTo>
                <a:lnTo>
                  <a:pt x="51" y="169"/>
                </a:lnTo>
                <a:lnTo>
                  <a:pt x="48" y="175"/>
                </a:lnTo>
                <a:lnTo>
                  <a:pt x="45" y="181"/>
                </a:lnTo>
                <a:lnTo>
                  <a:pt x="42" y="186"/>
                </a:lnTo>
                <a:lnTo>
                  <a:pt x="39" y="192"/>
                </a:lnTo>
                <a:lnTo>
                  <a:pt x="36" y="198"/>
                </a:lnTo>
                <a:lnTo>
                  <a:pt x="33" y="204"/>
                </a:lnTo>
                <a:lnTo>
                  <a:pt x="30" y="210"/>
                </a:lnTo>
                <a:lnTo>
                  <a:pt x="27" y="216"/>
                </a:lnTo>
                <a:lnTo>
                  <a:pt x="24" y="225"/>
                </a:lnTo>
                <a:lnTo>
                  <a:pt x="21" y="228"/>
                </a:lnTo>
                <a:lnTo>
                  <a:pt x="18" y="234"/>
                </a:lnTo>
                <a:lnTo>
                  <a:pt x="18" y="240"/>
                </a:lnTo>
                <a:lnTo>
                  <a:pt x="15" y="246"/>
                </a:lnTo>
                <a:lnTo>
                  <a:pt x="12" y="252"/>
                </a:lnTo>
                <a:lnTo>
                  <a:pt x="9" y="257"/>
                </a:lnTo>
                <a:lnTo>
                  <a:pt x="9" y="263"/>
                </a:lnTo>
                <a:lnTo>
                  <a:pt x="9" y="269"/>
                </a:lnTo>
                <a:lnTo>
                  <a:pt x="6" y="275"/>
                </a:lnTo>
                <a:lnTo>
                  <a:pt x="3" y="281"/>
                </a:lnTo>
                <a:lnTo>
                  <a:pt x="3" y="287"/>
                </a:lnTo>
                <a:lnTo>
                  <a:pt x="3" y="293"/>
                </a:lnTo>
                <a:lnTo>
                  <a:pt x="3" y="299"/>
                </a:lnTo>
                <a:lnTo>
                  <a:pt x="3" y="305"/>
                </a:lnTo>
                <a:lnTo>
                  <a:pt x="3" y="311"/>
                </a:lnTo>
                <a:lnTo>
                  <a:pt x="3" y="317"/>
                </a:lnTo>
                <a:lnTo>
                  <a:pt x="0" y="323"/>
                </a:lnTo>
                <a:lnTo>
                  <a:pt x="0" y="328"/>
                </a:lnTo>
                <a:lnTo>
                  <a:pt x="0" y="334"/>
                </a:lnTo>
                <a:lnTo>
                  <a:pt x="3" y="340"/>
                </a:lnTo>
                <a:lnTo>
                  <a:pt x="3" y="346"/>
                </a:lnTo>
                <a:lnTo>
                  <a:pt x="3" y="352"/>
                </a:lnTo>
                <a:lnTo>
                  <a:pt x="6" y="358"/>
                </a:lnTo>
                <a:lnTo>
                  <a:pt x="9" y="364"/>
                </a:lnTo>
                <a:lnTo>
                  <a:pt x="9" y="370"/>
                </a:lnTo>
                <a:lnTo>
                  <a:pt x="12" y="376"/>
                </a:lnTo>
                <a:lnTo>
                  <a:pt x="15" y="385"/>
                </a:lnTo>
                <a:lnTo>
                  <a:pt x="18" y="391"/>
                </a:lnTo>
                <a:lnTo>
                  <a:pt x="21" y="397"/>
                </a:lnTo>
                <a:lnTo>
                  <a:pt x="24" y="405"/>
                </a:lnTo>
                <a:lnTo>
                  <a:pt x="27" y="411"/>
                </a:lnTo>
                <a:lnTo>
                  <a:pt x="33" y="420"/>
                </a:lnTo>
                <a:lnTo>
                  <a:pt x="36" y="429"/>
                </a:lnTo>
                <a:lnTo>
                  <a:pt x="39" y="435"/>
                </a:lnTo>
                <a:lnTo>
                  <a:pt x="42" y="441"/>
                </a:lnTo>
                <a:lnTo>
                  <a:pt x="48" y="450"/>
                </a:lnTo>
                <a:lnTo>
                  <a:pt x="51" y="456"/>
                </a:lnTo>
                <a:lnTo>
                  <a:pt x="57" y="465"/>
                </a:lnTo>
                <a:lnTo>
                  <a:pt x="60" y="470"/>
                </a:lnTo>
                <a:lnTo>
                  <a:pt x="65" y="479"/>
                </a:lnTo>
                <a:lnTo>
                  <a:pt x="71" y="488"/>
                </a:lnTo>
                <a:lnTo>
                  <a:pt x="74" y="494"/>
                </a:lnTo>
                <a:lnTo>
                  <a:pt x="80" y="500"/>
                </a:lnTo>
                <a:lnTo>
                  <a:pt x="86" y="509"/>
                </a:lnTo>
                <a:lnTo>
                  <a:pt x="89" y="515"/>
                </a:lnTo>
                <a:lnTo>
                  <a:pt x="95" y="524"/>
                </a:lnTo>
                <a:lnTo>
                  <a:pt x="101" y="530"/>
                </a:lnTo>
                <a:lnTo>
                  <a:pt x="107" y="539"/>
                </a:lnTo>
                <a:lnTo>
                  <a:pt x="110" y="544"/>
                </a:lnTo>
                <a:lnTo>
                  <a:pt x="116" y="550"/>
                </a:lnTo>
                <a:lnTo>
                  <a:pt x="119" y="556"/>
                </a:lnTo>
                <a:lnTo>
                  <a:pt x="125" y="565"/>
                </a:lnTo>
                <a:lnTo>
                  <a:pt x="131" y="571"/>
                </a:lnTo>
                <a:lnTo>
                  <a:pt x="134" y="577"/>
                </a:lnTo>
                <a:lnTo>
                  <a:pt x="139" y="583"/>
                </a:lnTo>
                <a:lnTo>
                  <a:pt x="145" y="589"/>
                </a:lnTo>
                <a:lnTo>
                  <a:pt x="148" y="595"/>
                </a:lnTo>
                <a:lnTo>
                  <a:pt x="154" y="601"/>
                </a:lnTo>
                <a:lnTo>
                  <a:pt x="157" y="607"/>
                </a:lnTo>
                <a:lnTo>
                  <a:pt x="163" y="612"/>
                </a:lnTo>
                <a:lnTo>
                  <a:pt x="166" y="618"/>
                </a:lnTo>
                <a:lnTo>
                  <a:pt x="172" y="624"/>
                </a:lnTo>
                <a:lnTo>
                  <a:pt x="175" y="627"/>
                </a:lnTo>
                <a:lnTo>
                  <a:pt x="181" y="633"/>
                </a:lnTo>
                <a:lnTo>
                  <a:pt x="187" y="642"/>
                </a:lnTo>
                <a:lnTo>
                  <a:pt x="193" y="651"/>
                </a:lnTo>
                <a:lnTo>
                  <a:pt x="199" y="657"/>
                </a:lnTo>
                <a:lnTo>
                  <a:pt x="205" y="663"/>
                </a:lnTo>
                <a:lnTo>
                  <a:pt x="207" y="666"/>
                </a:lnTo>
                <a:lnTo>
                  <a:pt x="213" y="672"/>
                </a:lnTo>
                <a:lnTo>
                  <a:pt x="213" y="672"/>
                </a:lnTo>
                <a:lnTo>
                  <a:pt x="216" y="675"/>
                </a:lnTo>
                <a:lnTo>
                  <a:pt x="616" y="533"/>
                </a:lnTo>
                <a:lnTo>
                  <a:pt x="616" y="533"/>
                </a:lnTo>
                <a:lnTo>
                  <a:pt x="619" y="527"/>
                </a:lnTo>
                <a:lnTo>
                  <a:pt x="625" y="521"/>
                </a:lnTo>
                <a:lnTo>
                  <a:pt x="631" y="515"/>
                </a:lnTo>
                <a:lnTo>
                  <a:pt x="634" y="509"/>
                </a:lnTo>
                <a:lnTo>
                  <a:pt x="640" y="503"/>
                </a:lnTo>
                <a:lnTo>
                  <a:pt x="643" y="497"/>
                </a:lnTo>
                <a:lnTo>
                  <a:pt x="648" y="491"/>
                </a:lnTo>
                <a:lnTo>
                  <a:pt x="651" y="482"/>
                </a:lnTo>
                <a:lnTo>
                  <a:pt x="657" y="476"/>
                </a:lnTo>
                <a:lnTo>
                  <a:pt x="663" y="470"/>
                </a:lnTo>
                <a:lnTo>
                  <a:pt x="669" y="462"/>
                </a:lnTo>
                <a:lnTo>
                  <a:pt x="675" y="456"/>
                </a:lnTo>
                <a:lnTo>
                  <a:pt x="678" y="447"/>
                </a:lnTo>
                <a:lnTo>
                  <a:pt x="684" y="438"/>
                </a:lnTo>
                <a:lnTo>
                  <a:pt x="690" y="429"/>
                </a:lnTo>
                <a:lnTo>
                  <a:pt x="693" y="420"/>
                </a:lnTo>
                <a:lnTo>
                  <a:pt x="699" y="411"/>
                </a:lnTo>
                <a:lnTo>
                  <a:pt x="705" y="402"/>
                </a:lnTo>
                <a:lnTo>
                  <a:pt x="708" y="394"/>
                </a:lnTo>
                <a:lnTo>
                  <a:pt x="711" y="382"/>
                </a:lnTo>
                <a:lnTo>
                  <a:pt x="717" y="373"/>
                </a:lnTo>
                <a:lnTo>
                  <a:pt x="719" y="364"/>
                </a:lnTo>
                <a:lnTo>
                  <a:pt x="722" y="355"/>
                </a:lnTo>
                <a:lnTo>
                  <a:pt x="725" y="346"/>
                </a:lnTo>
                <a:lnTo>
                  <a:pt x="728" y="334"/>
                </a:lnTo>
                <a:lnTo>
                  <a:pt x="731" y="325"/>
                </a:lnTo>
                <a:lnTo>
                  <a:pt x="731" y="317"/>
                </a:lnTo>
                <a:lnTo>
                  <a:pt x="731" y="308"/>
                </a:lnTo>
                <a:lnTo>
                  <a:pt x="731" y="296"/>
                </a:lnTo>
                <a:lnTo>
                  <a:pt x="731" y="290"/>
                </a:lnTo>
                <a:lnTo>
                  <a:pt x="731" y="284"/>
                </a:lnTo>
                <a:lnTo>
                  <a:pt x="731" y="281"/>
                </a:lnTo>
                <a:lnTo>
                  <a:pt x="731" y="275"/>
                </a:lnTo>
                <a:lnTo>
                  <a:pt x="728" y="266"/>
                </a:lnTo>
                <a:lnTo>
                  <a:pt x="728" y="260"/>
                </a:lnTo>
                <a:lnTo>
                  <a:pt x="728" y="254"/>
                </a:lnTo>
                <a:lnTo>
                  <a:pt x="725" y="252"/>
                </a:lnTo>
                <a:lnTo>
                  <a:pt x="722" y="243"/>
                </a:lnTo>
                <a:lnTo>
                  <a:pt x="722" y="237"/>
                </a:lnTo>
                <a:lnTo>
                  <a:pt x="719" y="231"/>
                </a:lnTo>
                <a:lnTo>
                  <a:pt x="719" y="225"/>
                </a:lnTo>
                <a:lnTo>
                  <a:pt x="717" y="219"/>
                </a:lnTo>
                <a:lnTo>
                  <a:pt x="714" y="213"/>
                </a:lnTo>
                <a:lnTo>
                  <a:pt x="711" y="204"/>
                </a:lnTo>
                <a:lnTo>
                  <a:pt x="708" y="198"/>
                </a:lnTo>
                <a:lnTo>
                  <a:pt x="705" y="192"/>
                </a:lnTo>
                <a:lnTo>
                  <a:pt x="702" y="186"/>
                </a:lnTo>
                <a:lnTo>
                  <a:pt x="699" y="181"/>
                </a:lnTo>
                <a:lnTo>
                  <a:pt x="699" y="175"/>
                </a:lnTo>
                <a:lnTo>
                  <a:pt x="693" y="169"/>
                </a:lnTo>
                <a:lnTo>
                  <a:pt x="690" y="160"/>
                </a:lnTo>
                <a:lnTo>
                  <a:pt x="687" y="154"/>
                </a:lnTo>
                <a:lnTo>
                  <a:pt x="684" y="148"/>
                </a:lnTo>
                <a:lnTo>
                  <a:pt x="681" y="142"/>
                </a:lnTo>
                <a:lnTo>
                  <a:pt x="678" y="136"/>
                </a:lnTo>
                <a:lnTo>
                  <a:pt x="675" y="130"/>
                </a:lnTo>
                <a:lnTo>
                  <a:pt x="672" y="124"/>
                </a:lnTo>
                <a:lnTo>
                  <a:pt x="669" y="118"/>
                </a:lnTo>
                <a:lnTo>
                  <a:pt x="666" y="112"/>
                </a:lnTo>
                <a:lnTo>
                  <a:pt x="663" y="107"/>
                </a:lnTo>
                <a:lnTo>
                  <a:pt x="660" y="101"/>
                </a:lnTo>
                <a:lnTo>
                  <a:pt x="654" y="95"/>
                </a:lnTo>
                <a:lnTo>
                  <a:pt x="651" y="89"/>
                </a:lnTo>
                <a:lnTo>
                  <a:pt x="651" y="83"/>
                </a:lnTo>
                <a:lnTo>
                  <a:pt x="648" y="80"/>
                </a:lnTo>
                <a:lnTo>
                  <a:pt x="643" y="74"/>
                </a:lnTo>
                <a:lnTo>
                  <a:pt x="640" y="68"/>
                </a:lnTo>
                <a:lnTo>
                  <a:pt x="637" y="62"/>
                </a:lnTo>
                <a:lnTo>
                  <a:pt x="634" y="59"/>
                </a:lnTo>
                <a:lnTo>
                  <a:pt x="628" y="50"/>
                </a:lnTo>
                <a:lnTo>
                  <a:pt x="625" y="41"/>
                </a:lnTo>
                <a:lnTo>
                  <a:pt x="619" y="33"/>
                </a:lnTo>
                <a:lnTo>
                  <a:pt x="613" y="27"/>
                </a:lnTo>
                <a:lnTo>
                  <a:pt x="610" y="21"/>
                </a:lnTo>
                <a:lnTo>
                  <a:pt x="607" y="15"/>
                </a:lnTo>
                <a:lnTo>
                  <a:pt x="601" y="9"/>
                </a:lnTo>
                <a:lnTo>
                  <a:pt x="601" y="6"/>
                </a:lnTo>
                <a:lnTo>
                  <a:pt x="394" y="0"/>
                </a:lnTo>
                <a:lnTo>
                  <a:pt x="145" y="36"/>
                </a:lnTo>
                <a:lnTo>
                  <a:pt x="145" y="36"/>
                </a:lnTo>
                <a:close/>
              </a:path>
            </a:pathLst>
          </a:custGeom>
          <a:solidFill>
            <a:srgbClr val="E6B3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19" name="Freeform 18"/>
          <p:cNvSpPr/>
          <p:nvPr/>
        </p:nvSpPr>
        <p:spPr bwMode="auto">
          <a:xfrm>
            <a:off x="2200275" y="3649663"/>
            <a:ext cx="790575" cy="612775"/>
          </a:xfrm>
          <a:custGeom>
            <a:avLst/>
            <a:gdLst>
              <a:gd name="T0" fmla="*/ 106 w 613"/>
              <a:gd name="T1" fmla="*/ 488 h 491"/>
              <a:gd name="T2" fmla="*/ 112 w 613"/>
              <a:gd name="T3" fmla="*/ 480 h 491"/>
              <a:gd name="T4" fmla="*/ 118 w 613"/>
              <a:gd name="T5" fmla="*/ 471 h 491"/>
              <a:gd name="T6" fmla="*/ 124 w 613"/>
              <a:gd name="T7" fmla="*/ 456 h 491"/>
              <a:gd name="T8" fmla="*/ 133 w 613"/>
              <a:gd name="T9" fmla="*/ 441 h 491"/>
              <a:gd name="T10" fmla="*/ 145 w 613"/>
              <a:gd name="T11" fmla="*/ 423 h 491"/>
              <a:gd name="T12" fmla="*/ 157 w 613"/>
              <a:gd name="T13" fmla="*/ 406 h 491"/>
              <a:gd name="T14" fmla="*/ 169 w 613"/>
              <a:gd name="T15" fmla="*/ 391 h 491"/>
              <a:gd name="T16" fmla="*/ 175 w 613"/>
              <a:gd name="T17" fmla="*/ 382 h 491"/>
              <a:gd name="T18" fmla="*/ 183 w 613"/>
              <a:gd name="T19" fmla="*/ 367 h 491"/>
              <a:gd name="T20" fmla="*/ 195 w 613"/>
              <a:gd name="T21" fmla="*/ 349 h 491"/>
              <a:gd name="T22" fmla="*/ 201 w 613"/>
              <a:gd name="T23" fmla="*/ 340 h 491"/>
              <a:gd name="T24" fmla="*/ 213 w 613"/>
              <a:gd name="T25" fmla="*/ 326 h 491"/>
              <a:gd name="T26" fmla="*/ 225 w 613"/>
              <a:gd name="T27" fmla="*/ 311 h 491"/>
              <a:gd name="T28" fmla="*/ 234 w 613"/>
              <a:gd name="T29" fmla="*/ 299 h 491"/>
              <a:gd name="T30" fmla="*/ 243 w 613"/>
              <a:gd name="T31" fmla="*/ 284 h 491"/>
              <a:gd name="T32" fmla="*/ 260 w 613"/>
              <a:gd name="T33" fmla="*/ 266 h 491"/>
              <a:gd name="T34" fmla="*/ 275 w 613"/>
              <a:gd name="T35" fmla="*/ 249 h 491"/>
              <a:gd name="T36" fmla="*/ 290 w 613"/>
              <a:gd name="T37" fmla="*/ 231 h 491"/>
              <a:gd name="T38" fmla="*/ 305 w 613"/>
              <a:gd name="T39" fmla="*/ 219 h 491"/>
              <a:gd name="T40" fmla="*/ 314 w 613"/>
              <a:gd name="T41" fmla="*/ 210 h 491"/>
              <a:gd name="T42" fmla="*/ 325 w 613"/>
              <a:gd name="T43" fmla="*/ 198 h 491"/>
              <a:gd name="T44" fmla="*/ 337 w 613"/>
              <a:gd name="T45" fmla="*/ 190 h 491"/>
              <a:gd name="T46" fmla="*/ 349 w 613"/>
              <a:gd name="T47" fmla="*/ 181 h 491"/>
              <a:gd name="T48" fmla="*/ 361 w 613"/>
              <a:gd name="T49" fmla="*/ 172 h 491"/>
              <a:gd name="T50" fmla="*/ 376 w 613"/>
              <a:gd name="T51" fmla="*/ 163 h 491"/>
              <a:gd name="T52" fmla="*/ 388 w 613"/>
              <a:gd name="T53" fmla="*/ 151 h 491"/>
              <a:gd name="T54" fmla="*/ 402 w 613"/>
              <a:gd name="T55" fmla="*/ 142 h 491"/>
              <a:gd name="T56" fmla="*/ 414 w 613"/>
              <a:gd name="T57" fmla="*/ 133 h 491"/>
              <a:gd name="T58" fmla="*/ 429 w 613"/>
              <a:gd name="T59" fmla="*/ 122 h 491"/>
              <a:gd name="T60" fmla="*/ 441 w 613"/>
              <a:gd name="T61" fmla="*/ 113 h 491"/>
              <a:gd name="T62" fmla="*/ 456 w 613"/>
              <a:gd name="T63" fmla="*/ 104 h 491"/>
              <a:gd name="T64" fmla="*/ 470 w 613"/>
              <a:gd name="T65" fmla="*/ 92 h 491"/>
              <a:gd name="T66" fmla="*/ 485 w 613"/>
              <a:gd name="T67" fmla="*/ 83 h 491"/>
              <a:gd name="T68" fmla="*/ 497 w 613"/>
              <a:gd name="T69" fmla="*/ 74 h 491"/>
              <a:gd name="T70" fmla="*/ 509 w 613"/>
              <a:gd name="T71" fmla="*/ 65 h 491"/>
              <a:gd name="T72" fmla="*/ 521 w 613"/>
              <a:gd name="T73" fmla="*/ 56 h 491"/>
              <a:gd name="T74" fmla="*/ 533 w 613"/>
              <a:gd name="T75" fmla="*/ 48 h 491"/>
              <a:gd name="T76" fmla="*/ 544 w 613"/>
              <a:gd name="T77" fmla="*/ 42 h 491"/>
              <a:gd name="T78" fmla="*/ 556 w 613"/>
              <a:gd name="T79" fmla="*/ 36 h 491"/>
              <a:gd name="T80" fmla="*/ 565 w 613"/>
              <a:gd name="T81" fmla="*/ 30 h 491"/>
              <a:gd name="T82" fmla="*/ 580 w 613"/>
              <a:gd name="T83" fmla="*/ 18 h 491"/>
              <a:gd name="T84" fmla="*/ 595 w 613"/>
              <a:gd name="T85" fmla="*/ 9 h 491"/>
              <a:gd name="T86" fmla="*/ 613 w 613"/>
              <a:gd name="T87" fmla="*/ 0 h 491"/>
              <a:gd name="T88" fmla="*/ 86 w 613"/>
              <a:gd name="T89" fmla="*/ 290 h 491"/>
              <a:gd name="T90" fmla="*/ 106 w 613"/>
              <a:gd name="T91" fmla="*/ 49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13" h="491">
                <a:moveTo>
                  <a:pt x="106" y="491"/>
                </a:moveTo>
                <a:lnTo>
                  <a:pt x="106" y="488"/>
                </a:lnTo>
                <a:lnTo>
                  <a:pt x="109" y="482"/>
                </a:lnTo>
                <a:lnTo>
                  <a:pt x="112" y="480"/>
                </a:lnTo>
                <a:lnTo>
                  <a:pt x="115" y="477"/>
                </a:lnTo>
                <a:lnTo>
                  <a:pt x="118" y="471"/>
                </a:lnTo>
                <a:lnTo>
                  <a:pt x="121" y="465"/>
                </a:lnTo>
                <a:lnTo>
                  <a:pt x="124" y="456"/>
                </a:lnTo>
                <a:lnTo>
                  <a:pt x="130" y="450"/>
                </a:lnTo>
                <a:lnTo>
                  <a:pt x="133" y="441"/>
                </a:lnTo>
                <a:lnTo>
                  <a:pt x="139" y="432"/>
                </a:lnTo>
                <a:lnTo>
                  <a:pt x="145" y="423"/>
                </a:lnTo>
                <a:lnTo>
                  <a:pt x="151" y="414"/>
                </a:lnTo>
                <a:lnTo>
                  <a:pt x="157" y="406"/>
                </a:lnTo>
                <a:lnTo>
                  <a:pt x="166" y="397"/>
                </a:lnTo>
                <a:lnTo>
                  <a:pt x="169" y="391"/>
                </a:lnTo>
                <a:lnTo>
                  <a:pt x="172" y="388"/>
                </a:lnTo>
                <a:lnTo>
                  <a:pt x="175" y="382"/>
                </a:lnTo>
                <a:lnTo>
                  <a:pt x="177" y="376"/>
                </a:lnTo>
                <a:lnTo>
                  <a:pt x="183" y="367"/>
                </a:lnTo>
                <a:lnTo>
                  <a:pt x="192" y="355"/>
                </a:lnTo>
                <a:lnTo>
                  <a:pt x="195" y="349"/>
                </a:lnTo>
                <a:lnTo>
                  <a:pt x="198" y="343"/>
                </a:lnTo>
                <a:lnTo>
                  <a:pt x="201" y="340"/>
                </a:lnTo>
                <a:lnTo>
                  <a:pt x="207" y="335"/>
                </a:lnTo>
                <a:lnTo>
                  <a:pt x="213" y="326"/>
                </a:lnTo>
                <a:lnTo>
                  <a:pt x="222" y="314"/>
                </a:lnTo>
                <a:lnTo>
                  <a:pt x="225" y="311"/>
                </a:lnTo>
                <a:lnTo>
                  <a:pt x="228" y="305"/>
                </a:lnTo>
                <a:lnTo>
                  <a:pt x="234" y="299"/>
                </a:lnTo>
                <a:lnTo>
                  <a:pt x="237" y="293"/>
                </a:lnTo>
                <a:lnTo>
                  <a:pt x="243" y="284"/>
                </a:lnTo>
                <a:lnTo>
                  <a:pt x="251" y="275"/>
                </a:lnTo>
                <a:lnTo>
                  <a:pt x="260" y="266"/>
                </a:lnTo>
                <a:lnTo>
                  <a:pt x="269" y="258"/>
                </a:lnTo>
                <a:lnTo>
                  <a:pt x="275" y="249"/>
                </a:lnTo>
                <a:lnTo>
                  <a:pt x="284" y="243"/>
                </a:lnTo>
                <a:lnTo>
                  <a:pt x="290" y="231"/>
                </a:lnTo>
                <a:lnTo>
                  <a:pt x="299" y="222"/>
                </a:lnTo>
                <a:lnTo>
                  <a:pt x="305" y="219"/>
                </a:lnTo>
                <a:lnTo>
                  <a:pt x="308" y="213"/>
                </a:lnTo>
                <a:lnTo>
                  <a:pt x="314" y="210"/>
                </a:lnTo>
                <a:lnTo>
                  <a:pt x="320" y="204"/>
                </a:lnTo>
                <a:lnTo>
                  <a:pt x="325" y="198"/>
                </a:lnTo>
                <a:lnTo>
                  <a:pt x="331" y="195"/>
                </a:lnTo>
                <a:lnTo>
                  <a:pt x="337" y="190"/>
                </a:lnTo>
                <a:lnTo>
                  <a:pt x="343" y="187"/>
                </a:lnTo>
                <a:lnTo>
                  <a:pt x="349" y="181"/>
                </a:lnTo>
                <a:lnTo>
                  <a:pt x="355" y="178"/>
                </a:lnTo>
                <a:lnTo>
                  <a:pt x="361" y="172"/>
                </a:lnTo>
                <a:lnTo>
                  <a:pt x="370" y="166"/>
                </a:lnTo>
                <a:lnTo>
                  <a:pt x="376" y="163"/>
                </a:lnTo>
                <a:lnTo>
                  <a:pt x="382" y="157"/>
                </a:lnTo>
                <a:lnTo>
                  <a:pt x="388" y="151"/>
                </a:lnTo>
                <a:lnTo>
                  <a:pt x="394" y="148"/>
                </a:lnTo>
                <a:lnTo>
                  <a:pt x="402" y="142"/>
                </a:lnTo>
                <a:lnTo>
                  <a:pt x="408" y="136"/>
                </a:lnTo>
                <a:lnTo>
                  <a:pt x="414" y="133"/>
                </a:lnTo>
                <a:lnTo>
                  <a:pt x="423" y="127"/>
                </a:lnTo>
                <a:lnTo>
                  <a:pt x="429" y="122"/>
                </a:lnTo>
                <a:lnTo>
                  <a:pt x="435" y="116"/>
                </a:lnTo>
                <a:lnTo>
                  <a:pt x="441" y="113"/>
                </a:lnTo>
                <a:lnTo>
                  <a:pt x="450" y="107"/>
                </a:lnTo>
                <a:lnTo>
                  <a:pt x="456" y="104"/>
                </a:lnTo>
                <a:lnTo>
                  <a:pt x="465" y="98"/>
                </a:lnTo>
                <a:lnTo>
                  <a:pt x="470" y="92"/>
                </a:lnTo>
                <a:lnTo>
                  <a:pt x="479" y="89"/>
                </a:lnTo>
                <a:lnTo>
                  <a:pt x="485" y="83"/>
                </a:lnTo>
                <a:lnTo>
                  <a:pt x="491" y="80"/>
                </a:lnTo>
                <a:lnTo>
                  <a:pt x="497" y="74"/>
                </a:lnTo>
                <a:lnTo>
                  <a:pt x="503" y="71"/>
                </a:lnTo>
                <a:lnTo>
                  <a:pt x="509" y="65"/>
                </a:lnTo>
                <a:lnTo>
                  <a:pt x="515" y="62"/>
                </a:lnTo>
                <a:lnTo>
                  <a:pt x="521" y="56"/>
                </a:lnTo>
                <a:lnTo>
                  <a:pt x="530" y="53"/>
                </a:lnTo>
                <a:lnTo>
                  <a:pt x="533" y="48"/>
                </a:lnTo>
                <a:lnTo>
                  <a:pt x="539" y="45"/>
                </a:lnTo>
                <a:lnTo>
                  <a:pt x="544" y="42"/>
                </a:lnTo>
                <a:lnTo>
                  <a:pt x="550" y="39"/>
                </a:lnTo>
                <a:lnTo>
                  <a:pt x="556" y="36"/>
                </a:lnTo>
                <a:lnTo>
                  <a:pt x="562" y="33"/>
                </a:lnTo>
                <a:lnTo>
                  <a:pt x="565" y="30"/>
                </a:lnTo>
                <a:lnTo>
                  <a:pt x="571" y="27"/>
                </a:lnTo>
                <a:lnTo>
                  <a:pt x="580" y="18"/>
                </a:lnTo>
                <a:lnTo>
                  <a:pt x="589" y="15"/>
                </a:lnTo>
                <a:lnTo>
                  <a:pt x="595" y="9"/>
                </a:lnTo>
                <a:lnTo>
                  <a:pt x="601" y="6"/>
                </a:lnTo>
                <a:lnTo>
                  <a:pt x="613" y="0"/>
                </a:lnTo>
                <a:lnTo>
                  <a:pt x="240" y="148"/>
                </a:lnTo>
                <a:lnTo>
                  <a:pt x="86" y="290"/>
                </a:lnTo>
                <a:lnTo>
                  <a:pt x="0" y="417"/>
                </a:lnTo>
                <a:lnTo>
                  <a:pt x="106" y="491"/>
                </a:lnTo>
                <a:lnTo>
                  <a:pt x="106" y="491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20" name="Freeform 19"/>
          <p:cNvSpPr/>
          <p:nvPr/>
        </p:nvSpPr>
        <p:spPr bwMode="auto">
          <a:xfrm>
            <a:off x="2738438" y="2543175"/>
            <a:ext cx="134937" cy="252413"/>
          </a:xfrm>
          <a:custGeom>
            <a:avLst/>
            <a:gdLst>
              <a:gd name="T0" fmla="*/ 21 w 104"/>
              <a:gd name="T1" fmla="*/ 0 h 201"/>
              <a:gd name="T2" fmla="*/ 6 w 104"/>
              <a:gd name="T3" fmla="*/ 14 h 201"/>
              <a:gd name="T4" fmla="*/ 15 w 104"/>
              <a:gd name="T5" fmla="*/ 26 h 201"/>
              <a:gd name="T6" fmla="*/ 27 w 104"/>
              <a:gd name="T7" fmla="*/ 35 h 201"/>
              <a:gd name="T8" fmla="*/ 39 w 104"/>
              <a:gd name="T9" fmla="*/ 44 h 201"/>
              <a:gd name="T10" fmla="*/ 50 w 104"/>
              <a:gd name="T11" fmla="*/ 53 h 201"/>
              <a:gd name="T12" fmla="*/ 62 w 104"/>
              <a:gd name="T13" fmla="*/ 62 h 201"/>
              <a:gd name="T14" fmla="*/ 71 w 104"/>
              <a:gd name="T15" fmla="*/ 74 h 201"/>
              <a:gd name="T16" fmla="*/ 74 w 104"/>
              <a:gd name="T17" fmla="*/ 85 h 201"/>
              <a:gd name="T18" fmla="*/ 74 w 104"/>
              <a:gd name="T19" fmla="*/ 97 h 201"/>
              <a:gd name="T20" fmla="*/ 68 w 104"/>
              <a:gd name="T21" fmla="*/ 106 h 201"/>
              <a:gd name="T22" fmla="*/ 56 w 104"/>
              <a:gd name="T23" fmla="*/ 112 h 201"/>
              <a:gd name="T24" fmla="*/ 45 w 104"/>
              <a:gd name="T25" fmla="*/ 118 h 201"/>
              <a:gd name="T26" fmla="*/ 30 w 104"/>
              <a:gd name="T27" fmla="*/ 124 h 201"/>
              <a:gd name="T28" fmla="*/ 18 w 104"/>
              <a:gd name="T29" fmla="*/ 130 h 201"/>
              <a:gd name="T30" fmla="*/ 6 w 104"/>
              <a:gd name="T31" fmla="*/ 136 h 201"/>
              <a:gd name="T32" fmla="*/ 0 w 104"/>
              <a:gd name="T33" fmla="*/ 139 h 201"/>
              <a:gd name="T34" fmla="*/ 0 w 104"/>
              <a:gd name="T35" fmla="*/ 147 h 201"/>
              <a:gd name="T36" fmla="*/ 3 w 104"/>
              <a:gd name="T37" fmla="*/ 159 h 201"/>
              <a:gd name="T38" fmla="*/ 3 w 104"/>
              <a:gd name="T39" fmla="*/ 171 h 201"/>
              <a:gd name="T40" fmla="*/ 9 w 104"/>
              <a:gd name="T41" fmla="*/ 186 h 201"/>
              <a:gd name="T42" fmla="*/ 18 w 104"/>
              <a:gd name="T43" fmla="*/ 198 h 201"/>
              <a:gd name="T44" fmla="*/ 30 w 104"/>
              <a:gd name="T45" fmla="*/ 201 h 201"/>
              <a:gd name="T46" fmla="*/ 39 w 104"/>
              <a:gd name="T47" fmla="*/ 198 h 201"/>
              <a:gd name="T48" fmla="*/ 50 w 104"/>
              <a:gd name="T49" fmla="*/ 189 h 201"/>
              <a:gd name="T50" fmla="*/ 62 w 104"/>
              <a:gd name="T51" fmla="*/ 180 h 201"/>
              <a:gd name="T52" fmla="*/ 74 w 104"/>
              <a:gd name="T53" fmla="*/ 165 h 201"/>
              <a:gd name="T54" fmla="*/ 86 w 104"/>
              <a:gd name="T55" fmla="*/ 147 h 201"/>
              <a:gd name="T56" fmla="*/ 95 w 104"/>
              <a:gd name="T57" fmla="*/ 133 h 201"/>
              <a:gd name="T58" fmla="*/ 98 w 104"/>
              <a:gd name="T59" fmla="*/ 121 h 201"/>
              <a:gd name="T60" fmla="*/ 101 w 104"/>
              <a:gd name="T61" fmla="*/ 109 h 201"/>
              <a:gd name="T62" fmla="*/ 104 w 104"/>
              <a:gd name="T63" fmla="*/ 94 h 201"/>
              <a:gd name="T64" fmla="*/ 104 w 104"/>
              <a:gd name="T65" fmla="*/ 85 h 201"/>
              <a:gd name="T66" fmla="*/ 98 w 104"/>
              <a:gd name="T67" fmla="*/ 74 h 201"/>
              <a:gd name="T68" fmla="*/ 89 w 104"/>
              <a:gd name="T69" fmla="*/ 56 h 201"/>
              <a:gd name="T70" fmla="*/ 74 w 104"/>
              <a:gd name="T71" fmla="*/ 41 h 201"/>
              <a:gd name="T72" fmla="*/ 62 w 104"/>
              <a:gd name="T73" fmla="*/ 29 h 201"/>
              <a:gd name="T74" fmla="*/ 53 w 104"/>
              <a:gd name="T75" fmla="*/ 20 h 201"/>
              <a:gd name="T76" fmla="*/ 42 w 104"/>
              <a:gd name="T77" fmla="*/ 8 h 201"/>
              <a:gd name="T78" fmla="*/ 30 w 104"/>
              <a:gd name="T79" fmla="*/ 0 h 201"/>
              <a:gd name="T80" fmla="*/ 30 w 104"/>
              <a:gd name="T81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4" h="201">
                <a:moveTo>
                  <a:pt x="30" y="0"/>
                </a:moveTo>
                <a:lnTo>
                  <a:pt x="21" y="0"/>
                </a:lnTo>
                <a:lnTo>
                  <a:pt x="12" y="8"/>
                </a:lnTo>
                <a:lnTo>
                  <a:pt x="6" y="14"/>
                </a:lnTo>
                <a:lnTo>
                  <a:pt x="9" y="23"/>
                </a:lnTo>
                <a:lnTo>
                  <a:pt x="15" y="26"/>
                </a:lnTo>
                <a:lnTo>
                  <a:pt x="24" y="32"/>
                </a:lnTo>
                <a:lnTo>
                  <a:pt x="27" y="35"/>
                </a:lnTo>
                <a:lnTo>
                  <a:pt x="33" y="38"/>
                </a:lnTo>
                <a:lnTo>
                  <a:pt x="39" y="44"/>
                </a:lnTo>
                <a:lnTo>
                  <a:pt x="48" y="47"/>
                </a:lnTo>
                <a:lnTo>
                  <a:pt x="50" y="53"/>
                </a:lnTo>
                <a:lnTo>
                  <a:pt x="56" y="56"/>
                </a:lnTo>
                <a:lnTo>
                  <a:pt x="62" y="62"/>
                </a:lnTo>
                <a:lnTo>
                  <a:pt x="68" y="68"/>
                </a:lnTo>
                <a:lnTo>
                  <a:pt x="71" y="74"/>
                </a:lnTo>
                <a:lnTo>
                  <a:pt x="74" y="79"/>
                </a:lnTo>
                <a:lnTo>
                  <a:pt x="74" y="85"/>
                </a:lnTo>
                <a:lnTo>
                  <a:pt x="74" y="91"/>
                </a:lnTo>
                <a:lnTo>
                  <a:pt x="74" y="97"/>
                </a:lnTo>
                <a:lnTo>
                  <a:pt x="71" y="100"/>
                </a:lnTo>
                <a:lnTo>
                  <a:pt x="68" y="106"/>
                </a:lnTo>
                <a:lnTo>
                  <a:pt x="62" y="109"/>
                </a:lnTo>
                <a:lnTo>
                  <a:pt x="56" y="112"/>
                </a:lnTo>
                <a:lnTo>
                  <a:pt x="50" y="118"/>
                </a:lnTo>
                <a:lnTo>
                  <a:pt x="45" y="118"/>
                </a:lnTo>
                <a:lnTo>
                  <a:pt x="39" y="124"/>
                </a:lnTo>
                <a:lnTo>
                  <a:pt x="30" y="124"/>
                </a:lnTo>
                <a:lnTo>
                  <a:pt x="24" y="127"/>
                </a:lnTo>
                <a:lnTo>
                  <a:pt x="18" y="130"/>
                </a:lnTo>
                <a:lnTo>
                  <a:pt x="12" y="133"/>
                </a:lnTo>
                <a:lnTo>
                  <a:pt x="6" y="136"/>
                </a:lnTo>
                <a:lnTo>
                  <a:pt x="3" y="136"/>
                </a:lnTo>
                <a:lnTo>
                  <a:pt x="0" y="139"/>
                </a:lnTo>
                <a:lnTo>
                  <a:pt x="0" y="142"/>
                </a:lnTo>
                <a:lnTo>
                  <a:pt x="0" y="147"/>
                </a:lnTo>
                <a:lnTo>
                  <a:pt x="3" y="156"/>
                </a:lnTo>
                <a:lnTo>
                  <a:pt x="3" y="159"/>
                </a:lnTo>
                <a:lnTo>
                  <a:pt x="3" y="165"/>
                </a:lnTo>
                <a:lnTo>
                  <a:pt x="3" y="171"/>
                </a:lnTo>
                <a:lnTo>
                  <a:pt x="6" y="177"/>
                </a:lnTo>
                <a:lnTo>
                  <a:pt x="9" y="186"/>
                </a:lnTo>
                <a:lnTo>
                  <a:pt x="12" y="195"/>
                </a:lnTo>
                <a:lnTo>
                  <a:pt x="18" y="198"/>
                </a:lnTo>
                <a:lnTo>
                  <a:pt x="27" y="201"/>
                </a:lnTo>
                <a:lnTo>
                  <a:pt x="30" y="201"/>
                </a:lnTo>
                <a:lnTo>
                  <a:pt x="33" y="201"/>
                </a:lnTo>
                <a:lnTo>
                  <a:pt x="39" y="198"/>
                </a:lnTo>
                <a:lnTo>
                  <a:pt x="45" y="195"/>
                </a:lnTo>
                <a:lnTo>
                  <a:pt x="50" y="189"/>
                </a:lnTo>
                <a:lnTo>
                  <a:pt x="56" y="186"/>
                </a:lnTo>
                <a:lnTo>
                  <a:pt x="62" y="180"/>
                </a:lnTo>
                <a:lnTo>
                  <a:pt x="71" y="174"/>
                </a:lnTo>
                <a:lnTo>
                  <a:pt x="74" y="165"/>
                </a:lnTo>
                <a:lnTo>
                  <a:pt x="80" y="159"/>
                </a:lnTo>
                <a:lnTo>
                  <a:pt x="86" y="147"/>
                </a:lnTo>
                <a:lnTo>
                  <a:pt x="92" y="139"/>
                </a:lnTo>
                <a:lnTo>
                  <a:pt x="95" y="133"/>
                </a:lnTo>
                <a:lnTo>
                  <a:pt x="95" y="127"/>
                </a:lnTo>
                <a:lnTo>
                  <a:pt x="98" y="121"/>
                </a:lnTo>
                <a:lnTo>
                  <a:pt x="101" y="115"/>
                </a:lnTo>
                <a:lnTo>
                  <a:pt x="101" y="109"/>
                </a:lnTo>
                <a:lnTo>
                  <a:pt x="104" y="103"/>
                </a:lnTo>
                <a:lnTo>
                  <a:pt x="104" y="94"/>
                </a:lnTo>
                <a:lnTo>
                  <a:pt x="104" y="88"/>
                </a:lnTo>
                <a:lnTo>
                  <a:pt x="104" y="85"/>
                </a:lnTo>
                <a:lnTo>
                  <a:pt x="101" y="82"/>
                </a:lnTo>
                <a:lnTo>
                  <a:pt x="98" y="74"/>
                </a:lnTo>
                <a:lnTo>
                  <a:pt x="95" y="65"/>
                </a:lnTo>
                <a:lnTo>
                  <a:pt x="89" y="56"/>
                </a:lnTo>
                <a:lnTo>
                  <a:pt x="80" y="47"/>
                </a:lnTo>
                <a:lnTo>
                  <a:pt x="74" y="41"/>
                </a:lnTo>
                <a:lnTo>
                  <a:pt x="68" y="35"/>
                </a:lnTo>
                <a:lnTo>
                  <a:pt x="62" y="29"/>
                </a:lnTo>
                <a:lnTo>
                  <a:pt x="59" y="26"/>
                </a:lnTo>
                <a:lnTo>
                  <a:pt x="53" y="20"/>
                </a:lnTo>
                <a:lnTo>
                  <a:pt x="48" y="14"/>
                </a:lnTo>
                <a:lnTo>
                  <a:pt x="42" y="8"/>
                </a:lnTo>
                <a:lnTo>
                  <a:pt x="39" y="5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21" name="Freeform 20"/>
          <p:cNvSpPr/>
          <p:nvPr/>
        </p:nvSpPr>
        <p:spPr bwMode="auto">
          <a:xfrm>
            <a:off x="2479675" y="2520950"/>
            <a:ext cx="76200" cy="158750"/>
          </a:xfrm>
          <a:custGeom>
            <a:avLst/>
            <a:gdLst>
              <a:gd name="T0" fmla="*/ 47 w 59"/>
              <a:gd name="T1" fmla="*/ 0 h 127"/>
              <a:gd name="T2" fmla="*/ 38 w 59"/>
              <a:gd name="T3" fmla="*/ 0 h 127"/>
              <a:gd name="T4" fmla="*/ 33 w 59"/>
              <a:gd name="T5" fmla="*/ 3 h 127"/>
              <a:gd name="T6" fmla="*/ 27 w 59"/>
              <a:gd name="T7" fmla="*/ 3 h 127"/>
              <a:gd name="T8" fmla="*/ 24 w 59"/>
              <a:gd name="T9" fmla="*/ 6 h 127"/>
              <a:gd name="T10" fmla="*/ 18 w 59"/>
              <a:gd name="T11" fmla="*/ 9 h 127"/>
              <a:gd name="T12" fmla="*/ 15 w 59"/>
              <a:gd name="T13" fmla="*/ 15 h 127"/>
              <a:gd name="T14" fmla="*/ 12 w 59"/>
              <a:gd name="T15" fmla="*/ 18 h 127"/>
              <a:gd name="T16" fmla="*/ 12 w 59"/>
              <a:gd name="T17" fmla="*/ 26 h 127"/>
              <a:gd name="T18" fmla="*/ 9 w 59"/>
              <a:gd name="T19" fmla="*/ 32 h 127"/>
              <a:gd name="T20" fmla="*/ 9 w 59"/>
              <a:gd name="T21" fmla="*/ 38 h 127"/>
              <a:gd name="T22" fmla="*/ 6 w 59"/>
              <a:gd name="T23" fmla="*/ 44 h 127"/>
              <a:gd name="T24" fmla="*/ 6 w 59"/>
              <a:gd name="T25" fmla="*/ 53 h 127"/>
              <a:gd name="T26" fmla="*/ 3 w 59"/>
              <a:gd name="T27" fmla="*/ 59 h 127"/>
              <a:gd name="T28" fmla="*/ 3 w 59"/>
              <a:gd name="T29" fmla="*/ 68 h 127"/>
              <a:gd name="T30" fmla="*/ 3 w 59"/>
              <a:gd name="T31" fmla="*/ 74 h 127"/>
              <a:gd name="T32" fmla="*/ 3 w 59"/>
              <a:gd name="T33" fmla="*/ 83 h 127"/>
              <a:gd name="T34" fmla="*/ 0 w 59"/>
              <a:gd name="T35" fmla="*/ 89 h 127"/>
              <a:gd name="T36" fmla="*/ 0 w 59"/>
              <a:gd name="T37" fmla="*/ 97 h 127"/>
              <a:gd name="T38" fmla="*/ 0 w 59"/>
              <a:gd name="T39" fmla="*/ 103 h 127"/>
              <a:gd name="T40" fmla="*/ 0 w 59"/>
              <a:gd name="T41" fmla="*/ 109 h 127"/>
              <a:gd name="T42" fmla="*/ 0 w 59"/>
              <a:gd name="T43" fmla="*/ 115 h 127"/>
              <a:gd name="T44" fmla="*/ 3 w 59"/>
              <a:gd name="T45" fmla="*/ 121 h 127"/>
              <a:gd name="T46" fmla="*/ 6 w 59"/>
              <a:gd name="T47" fmla="*/ 124 h 127"/>
              <a:gd name="T48" fmla="*/ 9 w 59"/>
              <a:gd name="T49" fmla="*/ 127 h 127"/>
              <a:gd name="T50" fmla="*/ 12 w 59"/>
              <a:gd name="T51" fmla="*/ 127 h 127"/>
              <a:gd name="T52" fmla="*/ 21 w 59"/>
              <a:gd name="T53" fmla="*/ 127 h 127"/>
              <a:gd name="T54" fmla="*/ 27 w 59"/>
              <a:gd name="T55" fmla="*/ 127 h 127"/>
              <a:gd name="T56" fmla="*/ 35 w 59"/>
              <a:gd name="T57" fmla="*/ 127 h 127"/>
              <a:gd name="T58" fmla="*/ 41 w 59"/>
              <a:gd name="T59" fmla="*/ 124 h 127"/>
              <a:gd name="T60" fmla="*/ 47 w 59"/>
              <a:gd name="T61" fmla="*/ 118 h 127"/>
              <a:gd name="T62" fmla="*/ 53 w 59"/>
              <a:gd name="T63" fmla="*/ 112 h 127"/>
              <a:gd name="T64" fmla="*/ 53 w 59"/>
              <a:gd name="T65" fmla="*/ 106 h 127"/>
              <a:gd name="T66" fmla="*/ 53 w 59"/>
              <a:gd name="T67" fmla="*/ 100 h 127"/>
              <a:gd name="T68" fmla="*/ 56 w 59"/>
              <a:gd name="T69" fmla="*/ 94 h 127"/>
              <a:gd name="T70" fmla="*/ 56 w 59"/>
              <a:gd name="T71" fmla="*/ 86 h 127"/>
              <a:gd name="T72" fmla="*/ 56 w 59"/>
              <a:gd name="T73" fmla="*/ 80 h 127"/>
              <a:gd name="T74" fmla="*/ 56 w 59"/>
              <a:gd name="T75" fmla="*/ 71 h 127"/>
              <a:gd name="T76" fmla="*/ 59 w 59"/>
              <a:gd name="T77" fmla="*/ 62 h 127"/>
              <a:gd name="T78" fmla="*/ 59 w 59"/>
              <a:gd name="T79" fmla="*/ 53 h 127"/>
              <a:gd name="T80" fmla="*/ 59 w 59"/>
              <a:gd name="T81" fmla="*/ 44 h 127"/>
              <a:gd name="T82" fmla="*/ 59 w 59"/>
              <a:gd name="T83" fmla="*/ 35 h 127"/>
              <a:gd name="T84" fmla="*/ 56 w 59"/>
              <a:gd name="T85" fmla="*/ 26 h 127"/>
              <a:gd name="T86" fmla="*/ 56 w 59"/>
              <a:gd name="T87" fmla="*/ 18 h 127"/>
              <a:gd name="T88" fmla="*/ 56 w 59"/>
              <a:gd name="T89" fmla="*/ 12 h 127"/>
              <a:gd name="T90" fmla="*/ 53 w 59"/>
              <a:gd name="T91" fmla="*/ 6 h 127"/>
              <a:gd name="T92" fmla="*/ 53 w 59"/>
              <a:gd name="T93" fmla="*/ 3 h 127"/>
              <a:gd name="T94" fmla="*/ 47 w 59"/>
              <a:gd name="T95" fmla="*/ 0 h 127"/>
              <a:gd name="T96" fmla="*/ 47 w 59"/>
              <a:gd name="T97" fmla="*/ 0 h 127"/>
              <a:gd name="T98" fmla="*/ 47 w 59"/>
              <a:gd name="T9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9" h="127">
                <a:moveTo>
                  <a:pt x="47" y="0"/>
                </a:moveTo>
                <a:lnTo>
                  <a:pt x="38" y="0"/>
                </a:lnTo>
                <a:lnTo>
                  <a:pt x="33" y="3"/>
                </a:lnTo>
                <a:lnTo>
                  <a:pt x="27" y="3"/>
                </a:lnTo>
                <a:lnTo>
                  <a:pt x="24" y="6"/>
                </a:lnTo>
                <a:lnTo>
                  <a:pt x="18" y="9"/>
                </a:lnTo>
                <a:lnTo>
                  <a:pt x="15" y="15"/>
                </a:lnTo>
                <a:lnTo>
                  <a:pt x="12" y="18"/>
                </a:lnTo>
                <a:lnTo>
                  <a:pt x="12" y="26"/>
                </a:lnTo>
                <a:lnTo>
                  <a:pt x="9" y="32"/>
                </a:lnTo>
                <a:lnTo>
                  <a:pt x="9" y="38"/>
                </a:lnTo>
                <a:lnTo>
                  <a:pt x="6" y="44"/>
                </a:lnTo>
                <a:lnTo>
                  <a:pt x="6" y="53"/>
                </a:lnTo>
                <a:lnTo>
                  <a:pt x="3" y="59"/>
                </a:lnTo>
                <a:lnTo>
                  <a:pt x="3" y="68"/>
                </a:lnTo>
                <a:lnTo>
                  <a:pt x="3" y="74"/>
                </a:lnTo>
                <a:lnTo>
                  <a:pt x="3" y="83"/>
                </a:lnTo>
                <a:lnTo>
                  <a:pt x="0" y="89"/>
                </a:lnTo>
                <a:lnTo>
                  <a:pt x="0" y="97"/>
                </a:lnTo>
                <a:lnTo>
                  <a:pt x="0" y="103"/>
                </a:lnTo>
                <a:lnTo>
                  <a:pt x="0" y="109"/>
                </a:lnTo>
                <a:lnTo>
                  <a:pt x="0" y="115"/>
                </a:lnTo>
                <a:lnTo>
                  <a:pt x="3" y="121"/>
                </a:lnTo>
                <a:lnTo>
                  <a:pt x="6" y="124"/>
                </a:lnTo>
                <a:lnTo>
                  <a:pt x="9" y="127"/>
                </a:lnTo>
                <a:lnTo>
                  <a:pt x="12" y="127"/>
                </a:lnTo>
                <a:lnTo>
                  <a:pt x="21" y="127"/>
                </a:lnTo>
                <a:lnTo>
                  <a:pt x="27" y="127"/>
                </a:lnTo>
                <a:lnTo>
                  <a:pt x="35" y="127"/>
                </a:lnTo>
                <a:lnTo>
                  <a:pt x="41" y="124"/>
                </a:lnTo>
                <a:lnTo>
                  <a:pt x="47" y="118"/>
                </a:lnTo>
                <a:lnTo>
                  <a:pt x="53" y="112"/>
                </a:lnTo>
                <a:lnTo>
                  <a:pt x="53" y="106"/>
                </a:lnTo>
                <a:lnTo>
                  <a:pt x="53" y="100"/>
                </a:lnTo>
                <a:lnTo>
                  <a:pt x="56" y="94"/>
                </a:lnTo>
                <a:lnTo>
                  <a:pt x="56" y="86"/>
                </a:lnTo>
                <a:lnTo>
                  <a:pt x="56" y="80"/>
                </a:lnTo>
                <a:lnTo>
                  <a:pt x="56" y="71"/>
                </a:lnTo>
                <a:lnTo>
                  <a:pt x="59" y="62"/>
                </a:lnTo>
                <a:lnTo>
                  <a:pt x="59" y="53"/>
                </a:lnTo>
                <a:lnTo>
                  <a:pt x="59" y="44"/>
                </a:lnTo>
                <a:lnTo>
                  <a:pt x="59" y="35"/>
                </a:lnTo>
                <a:lnTo>
                  <a:pt x="56" y="26"/>
                </a:lnTo>
                <a:lnTo>
                  <a:pt x="56" y="18"/>
                </a:lnTo>
                <a:lnTo>
                  <a:pt x="56" y="12"/>
                </a:lnTo>
                <a:lnTo>
                  <a:pt x="53" y="6"/>
                </a:lnTo>
                <a:lnTo>
                  <a:pt x="53" y="3"/>
                </a:lnTo>
                <a:lnTo>
                  <a:pt x="47" y="0"/>
                </a:lnTo>
                <a:lnTo>
                  <a:pt x="47" y="0"/>
                </a:lnTo>
                <a:lnTo>
                  <a:pt x="4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22" name="Freeform 21"/>
          <p:cNvSpPr/>
          <p:nvPr/>
        </p:nvSpPr>
        <p:spPr bwMode="auto">
          <a:xfrm>
            <a:off x="2917825" y="2484438"/>
            <a:ext cx="69850" cy="153987"/>
          </a:xfrm>
          <a:custGeom>
            <a:avLst/>
            <a:gdLst>
              <a:gd name="T0" fmla="*/ 33 w 54"/>
              <a:gd name="T1" fmla="*/ 3 h 124"/>
              <a:gd name="T2" fmla="*/ 24 w 54"/>
              <a:gd name="T3" fmla="*/ 0 h 124"/>
              <a:gd name="T4" fmla="*/ 18 w 54"/>
              <a:gd name="T5" fmla="*/ 6 h 124"/>
              <a:gd name="T6" fmla="*/ 15 w 54"/>
              <a:gd name="T7" fmla="*/ 9 h 124"/>
              <a:gd name="T8" fmla="*/ 12 w 54"/>
              <a:gd name="T9" fmla="*/ 18 h 124"/>
              <a:gd name="T10" fmla="*/ 12 w 54"/>
              <a:gd name="T11" fmla="*/ 21 h 124"/>
              <a:gd name="T12" fmla="*/ 9 w 54"/>
              <a:gd name="T13" fmla="*/ 27 h 124"/>
              <a:gd name="T14" fmla="*/ 9 w 54"/>
              <a:gd name="T15" fmla="*/ 30 h 124"/>
              <a:gd name="T16" fmla="*/ 6 w 54"/>
              <a:gd name="T17" fmla="*/ 39 h 124"/>
              <a:gd name="T18" fmla="*/ 6 w 54"/>
              <a:gd name="T19" fmla="*/ 45 h 124"/>
              <a:gd name="T20" fmla="*/ 3 w 54"/>
              <a:gd name="T21" fmla="*/ 51 h 124"/>
              <a:gd name="T22" fmla="*/ 3 w 54"/>
              <a:gd name="T23" fmla="*/ 56 h 124"/>
              <a:gd name="T24" fmla="*/ 3 w 54"/>
              <a:gd name="T25" fmla="*/ 62 h 124"/>
              <a:gd name="T26" fmla="*/ 0 w 54"/>
              <a:gd name="T27" fmla="*/ 68 h 124"/>
              <a:gd name="T28" fmla="*/ 0 w 54"/>
              <a:gd name="T29" fmla="*/ 77 h 124"/>
              <a:gd name="T30" fmla="*/ 0 w 54"/>
              <a:gd name="T31" fmla="*/ 83 h 124"/>
              <a:gd name="T32" fmla="*/ 3 w 54"/>
              <a:gd name="T33" fmla="*/ 89 h 124"/>
              <a:gd name="T34" fmla="*/ 3 w 54"/>
              <a:gd name="T35" fmla="*/ 92 h 124"/>
              <a:gd name="T36" fmla="*/ 3 w 54"/>
              <a:gd name="T37" fmla="*/ 98 h 124"/>
              <a:gd name="T38" fmla="*/ 3 w 54"/>
              <a:gd name="T39" fmla="*/ 104 h 124"/>
              <a:gd name="T40" fmla="*/ 3 w 54"/>
              <a:gd name="T41" fmla="*/ 110 h 124"/>
              <a:gd name="T42" fmla="*/ 6 w 54"/>
              <a:gd name="T43" fmla="*/ 116 h 124"/>
              <a:gd name="T44" fmla="*/ 9 w 54"/>
              <a:gd name="T45" fmla="*/ 122 h 124"/>
              <a:gd name="T46" fmla="*/ 18 w 54"/>
              <a:gd name="T47" fmla="*/ 124 h 124"/>
              <a:gd name="T48" fmla="*/ 27 w 54"/>
              <a:gd name="T49" fmla="*/ 124 h 124"/>
              <a:gd name="T50" fmla="*/ 33 w 54"/>
              <a:gd name="T51" fmla="*/ 122 h 124"/>
              <a:gd name="T52" fmla="*/ 36 w 54"/>
              <a:gd name="T53" fmla="*/ 119 h 124"/>
              <a:gd name="T54" fmla="*/ 39 w 54"/>
              <a:gd name="T55" fmla="*/ 116 h 124"/>
              <a:gd name="T56" fmla="*/ 45 w 54"/>
              <a:gd name="T57" fmla="*/ 110 h 124"/>
              <a:gd name="T58" fmla="*/ 45 w 54"/>
              <a:gd name="T59" fmla="*/ 104 h 124"/>
              <a:gd name="T60" fmla="*/ 45 w 54"/>
              <a:gd name="T61" fmla="*/ 101 h 124"/>
              <a:gd name="T62" fmla="*/ 48 w 54"/>
              <a:gd name="T63" fmla="*/ 95 h 124"/>
              <a:gd name="T64" fmla="*/ 48 w 54"/>
              <a:gd name="T65" fmla="*/ 89 h 124"/>
              <a:gd name="T66" fmla="*/ 48 w 54"/>
              <a:gd name="T67" fmla="*/ 83 h 124"/>
              <a:gd name="T68" fmla="*/ 51 w 54"/>
              <a:gd name="T69" fmla="*/ 77 h 124"/>
              <a:gd name="T70" fmla="*/ 51 w 54"/>
              <a:gd name="T71" fmla="*/ 71 h 124"/>
              <a:gd name="T72" fmla="*/ 54 w 54"/>
              <a:gd name="T73" fmla="*/ 65 h 124"/>
              <a:gd name="T74" fmla="*/ 54 w 54"/>
              <a:gd name="T75" fmla="*/ 59 h 124"/>
              <a:gd name="T76" fmla="*/ 54 w 54"/>
              <a:gd name="T77" fmla="*/ 51 h 124"/>
              <a:gd name="T78" fmla="*/ 54 w 54"/>
              <a:gd name="T79" fmla="*/ 48 h 124"/>
              <a:gd name="T80" fmla="*/ 54 w 54"/>
              <a:gd name="T81" fmla="*/ 42 h 124"/>
              <a:gd name="T82" fmla="*/ 54 w 54"/>
              <a:gd name="T83" fmla="*/ 30 h 124"/>
              <a:gd name="T84" fmla="*/ 54 w 54"/>
              <a:gd name="T85" fmla="*/ 24 h 124"/>
              <a:gd name="T86" fmla="*/ 51 w 54"/>
              <a:gd name="T87" fmla="*/ 21 h 124"/>
              <a:gd name="T88" fmla="*/ 48 w 54"/>
              <a:gd name="T89" fmla="*/ 15 h 124"/>
              <a:gd name="T90" fmla="*/ 45 w 54"/>
              <a:gd name="T91" fmla="*/ 12 h 124"/>
              <a:gd name="T92" fmla="*/ 42 w 54"/>
              <a:gd name="T93" fmla="*/ 9 h 124"/>
              <a:gd name="T94" fmla="*/ 33 w 54"/>
              <a:gd name="T95" fmla="*/ 3 h 124"/>
              <a:gd name="T96" fmla="*/ 33 w 54"/>
              <a:gd name="T97" fmla="*/ 3 h 124"/>
              <a:gd name="T98" fmla="*/ 33 w 54"/>
              <a:gd name="T99" fmla="*/ 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4" h="124">
                <a:moveTo>
                  <a:pt x="33" y="3"/>
                </a:moveTo>
                <a:lnTo>
                  <a:pt x="24" y="0"/>
                </a:lnTo>
                <a:lnTo>
                  <a:pt x="18" y="6"/>
                </a:lnTo>
                <a:lnTo>
                  <a:pt x="15" y="9"/>
                </a:lnTo>
                <a:lnTo>
                  <a:pt x="12" y="18"/>
                </a:lnTo>
                <a:lnTo>
                  <a:pt x="12" y="21"/>
                </a:lnTo>
                <a:lnTo>
                  <a:pt x="9" y="27"/>
                </a:lnTo>
                <a:lnTo>
                  <a:pt x="9" y="30"/>
                </a:lnTo>
                <a:lnTo>
                  <a:pt x="6" y="39"/>
                </a:lnTo>
                <a:lnTo>
                  <a:pt x="6" y="45"/>
                </a:lnTo>
                <a:lnTo>
                  <a:pt x="3" y="51"/>
                </a:lnTo>
                <a:lnTo>
                  <a:pt x="3" y="56"/>
                </a:lnTo>
                <a:lnTo>
                  <a:pt x="3" y="62"/>
                </a:lnTo>
                <a:lnTo>
                  <a:pt x="0" y="68"/>
                </a:lnTo>
                <a:lnTo>
                  <a:pt x="0" y="77"/>
                </a:lnTo>
                <a:lnTo>
                  <a:pt x="0" y="83"/>
                </a:lnTo>
                <a:lnTo>
                  <a:pt x="3" y="89"/>
                </a:lnTo>
                <a:lnTo>
                  <a:pt x="3" y="92"/>
                </a:lnTo>
                <a:lnTo>
                  <a:pt x="3" y="98"/>
                </a:lnTo>
                <a:lnTo>
                  <a:pt x="3" y="104"/>
                </a:lnTo>
                <a:lnTo>
                  <a:pt x="3" y="110"/>
                </a:lnTo>
                <a:lnTo>
                  <a:pt x="6" y="116"/>
                </a:lnTo>
                <a:lnTo>
                  <a:pt x="9" y="122"/>
                </a:lnTo>
                <a:lnTo>
                  <a:pt x="18" y="124"/>
                </a:lnTo>
                <a:lnTo>
                  <a:pt x="27" y="124"/>
                </a:lnTo>
                <a:lnTo>
                  <a:pt x="33" y="122"/>
                </a:lnTo>
                <a:lnTo>
                  <a:pt x="36" y="119"/>
                </a:lnTo>
                <a:lnTo>
                  <a:pt x="39" y="116"/>
                </a:lnTo>
                <a:lnTo>
                  <a:pt x="45" y="110"/>
                </a:lnTo>
                <a:lnTo>
                  <a:pt x="45" y="104"/>
                </a:lnTo>
                <a:lnTo>
                  <a:pt x="45" y="101"/>
                </a:lnTo>
                <a:lnTo>
                  <a:pt x="48" y="95"/>
                </a:lnTo>
                <a:lnTo>
                  <a:pt x="48" y="89"/>
                </a:lnTo>
                <a:lnTo>
                  <a:pt x="48" y="83"/>
                </a:lnTo>
                <a:lnTo>
                  <a:pt x="51" y="77"/>
                </a:lnTo>
                <a:lnTo>
                  <a:pt x="51" y="71"/>
                </a:lnTo>
                <a:lnTo>
                  <a:pt x="54" y="65"/>
                </a:lnTo>
                <a:lnTo>
                  <a:pt x="54" y="59"/>
                </a:lnTo>
                <a:lnTo>
                  <a:pt x="54" y="51"/>
                </a:lnTo>
                <a:lnTo>
                  <a:pt x="54" y="48"/>
                </a:lnTo>
                <a:lnTo>
                  <a:pt x="54" y="42"/>
                </a:lnTo>
                <a:lnTo>
                  <a:pt x="54" y="30"/>
                </a:lnTo>
                <a:lnTo>
                  <a:pt x="54" y="24"/>
                </a:lnTo>
                <a:lnTo>
                  <a:pt x="51" y="21"/>
                </a:lnTo>
                <a:lnTo>
                  <a:pt x="48" y="15"/>
                </a:lnTo>
                <a:lnTo>
                  <a:pt x="45" y="12"/>
                </a:lnTo>
                <a:lnTo>
                  <a:pt x="42" y="9"/>
                </a:lnTo>
                <a:lnTo>
                  <a:pt x="33" y="3"/>
                </a:lnTo>
                <a:lnTo>
                  <a:pt x="33" y="3"/>
                </a:lnTo>
                <a:lnTo>
                  <a:pt x="33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23" name="Freeform 22"/>
          <p:cNvSpPr/>
          <p:nvPr/>
        </p:nvSpPr>
        <p:spPr bwMode="auto">
          <a:xfrm>
            <a:off x="1616075" y="2273300"/>
            <a:ext cx="1328738" cy="1073150"/>
          </a:xfrm>
          <a:custGeom>
            <a:avLst/>
            <a:gdLst>
              <a:gd name="T0" fmla="*/ 968 w 1030"/>
              <a:gd name="T1" fmla="*/ 130 h 858"/>
              <a:gd name="T2" fmla="*/ 879 w 1030"/>
              <a:gd name="T3" fmla="*/ 124 h 858"/>
              <a:gd name="T4" fmla="*/ 755 w 1030"/>
              <a:gd name="T5" fmla="*/ 124 h 858"/>
              <a:gd name="T6" fmla="*/ 601 w 1030"/>
              <a:gd name="T7" fmla="*/ 136 h 858"/>
              <a:gd name="T8" fmla="*/ 429 w 1030"/>
              <a:gd name="T9" fmla="*/ 165 h 858"/>
              <a:gd name="T10" fmla="*/ 343 w 1030"/>
              <a:gd name="T11" fmla="*/ 230 h 858"/>
              <a:gd name="T12" fmla="*/ 329 w 1030"/>
              <a:gd name="T13" fmla="*/ 301 h 858"/>
              <a:gd name="T14" fmla="*/ 264 w 1030"/>
              <a:gd name="T15" fmla="*/ 361 h 858"/>
              <a:gd name="T16" fmla="*/ 213 w 1030"/>
              <a:gd name="T17" fmla="*/ 361 h 858"/>
              <a:gd name="T18" fmla="*/ 154 w 1030"/>
              <a:gd name="T19" fmla="*/ 316 h 858"/>
              <a:gd name="T20" fmla="*/ 74 w 1030"/>
              <a:gd name="T21" fmla="*/ 358 h 858"/>
              <a:gd name="T22" fmla="*/ 68 w 1030"/>
              <a:gd name="T23" fmla="*/ 429 h 858"/>
              <a:gd name="T24" fmla="*/ 107 w 1030"/>
              <a:gd name="T25" fmla="*/ 497 h 858"/>
              <a:gd name="T26" fmla="*/ 178 w 1030"/>
              <a:gd name="T27" fmla="*/ 523 h 858"/>
              <a:gd name="T28" fmla="*/ 228 w 1030"/>
              <a:gd name="T29" fmla="*/ 547 h 858"/>
              <a:gd name="T30" fmla="*/ 204 w 1030"/>
              <a:gd name="T31" fmla="*/ 582 h 858"/>
              <a:gd name="T32" fmla="*/ 237 w 1030"/>
              <a:gd name="T33" fmla="*/ 659 h 858"/>
              <a:gd name="T34" fmla="*/ 284 w 1030"/>
              <a:gd name="T35" fmla="*/ 721 h 858"/>
              <a:gd name="T36" fmla="*/ 361 w 1030"/>
              <a:gd name="T37" fmla="*/ 787 h 858"/>
              <a:gd name="T38" fmla="*/ 468 w 1030"/>
              <a:gd name="T39" fmla="*/ 843 h 858"/>
              <a:gd name="T40" fmla="*/ 429 w 1030"/>
              <a:gd name="T41" fmla="*/ 852 h 858"/>
              <a:gd name="T42" fmla="*/ 367 w 1030"/>
              <a:gd name="T43" fmla="*/ 837 h 858"/>
              <a:gd name="T44" fmla="*/ 287 w 1030"/>
              <a:gd name="T45" fmla="*/ 807 h 858"/>
              <a:gd name="T46" fmla="*/ 207 w 1030"/>
              <a:gd name="T47" fmla="*/ 754 h 858"/>
              <a:gd name="T48" fmla="*/ 157 w 1030"/>
              <a:gd name="T49" fmla="*/ 671 h 858"/>
              <a:gd name="T50" fmla="*/ 154 w 1030"/>
              <a:gd name="T51" fmla="*/ 556 h 858"/>
              <a:gd name="T52" fmla="*/ 92 w 1030"/>
              <a:gd name="T53" fmla="*/ 529 h 858"/>
              <a:gd name="T54" fmla="*/ 30 w 1030"/>
              <a:gd name="T55" fmla="*/ 491 h 858"/>
              <a:gd name="T56" fmla="*/ 0 w 1030"/>
              <a:gd name="T57" fmla="*/ 414 h 858"/>
              <a:gd name="T58" fmla="*/ 9 w 1030"/>
              <a:gd name="T59" fmla="*/ 337 h 858"/>
              <a:gd name="T60" fmla="*/ 68 w 1030"/>
              <a:gd name="T61" fmla="*/ 301 h 858"/>
              <a:gd name="T62" fmla="*/ 62 w 1030"/>
              <a:gd name="T63" fmla="*/ 245 h 858"/>
              <a:gd name="T64" fmla="*/ 18 w 1030"/>
              <a:gd name="T65" fmla="*/ 195 h 858"/>
              <a:gd name="T66" fmla="*/ 62 w 1030"/>
              <a:gd name="T67" fmla="*/ 130 h 858"/>
              <a:gd name="T68" fmla="*/ 142 w 1030"/>
              <a:gd name="T69" fmla="*/ 97 h 858"/>
              <a:gd name="T70" fmla="*/ 216 w 1030"/>
              <a:gd name="T71" fmla="*/ 76 h 858"/>
              <a:gd name="T72" fmla="*/ 308 w 1030"/>
              <a:gd name="T73" fmla="*/ 56 h 858"/>
              <a:gd name="T74" fmla="*/ 444 w 1030"/>
              <a:gd name="T75" fmla="*/ 35 h 858"/>
              <a:gd name="T76" fmla="*/ 607 w 1030"/>
              <a:gd name="T77" fmla="*/ 14 h 858"/>
              <a:gd name="T78" fmla="*/ 764 w 1030"/>
              <a:gd name="T79" fmla="*/ 3 h 858"/>
              <a:gd name="T80" fmla="*/ 897 w 1030"/>
              <a:gd name="T81" fmla="*/ 3 h 858"/>
              <a:gd name="T82" fmla="*/ 986 w 1030"/>
              <a:gd name="T83" fmla="*/ 23 h 858"/>
              <a:gd name="T84" fmla="*/ 941 w 1030"/>
              <a:gd name="T85" fmla="*/ 35 h 858"/>
              <a:gd name="T86" fmla="*/ 849 w 1030"/>
              <a:gd name="T87" fmla="*/ 32 h 858"/>
              <a:gd name="T88" fmla="*/ 716 w 1030"/>
              <a:gd name="T89" fmla="*/ 32 h 858"/>
              <a:gd name="T90" fmla="*/ 542 w 1030"/>
              <a:gd name="T91" fmla="*/ 50 h 858"/>
              <a:gd name="T92" fmla="*/ 329 w 1030"/>
              <a:gd name="T93" fmla="*/ 85 h 858"/>
              <a:gd name="T94" fmla="*/ 195 w 1030"/>
              <a:gd name="T95" fmla="*/ 118 h 858"/>
              <a:gd name="T96" fmla="*/ 119 w 1030"/>
              <a:gd name="T97" fmla="*/ 136 h 858"/>
              <a:gd name="T98" fmla="*/ 59 w 1030"/>
              <a:gd name="T99" fmla="*/ 174 h 858"/>
              <a:gd name="T100" fmla="*/ 113 w 1030"/>
              <a:gd name="T101" fmla="*/ 204 h 858"/>
              <a:gd name="T102" fmla="*/ 187 w 1030"/>
              <a:gd name="T103" fmla="*/ 195 h 858"/>
              <a:gd name="T104" fmla="*/ 266 w 1030"/>
              <a:gd name="T105" fmla="*/ 174 h 858"/>
              <a:gd name="T106" fmla="*/ 332 w 1030"/>
              <a:gd name="T107" fmla="*/ 156 h 858"/>
              <a:gd name="T108" fmla="*/ 417 w 1030"/>
              <a:gd name="T109" fmla="*/ 139 h 858"/>
              <a:gd name="T110" fmla="*/ 527 w 1030"/>
              <a:gd name="T111" fmla="*/ 121 h 858"/>
              <a:gd name="T112" fmla="*/ 642 w 1030"/>
              <a:gd name="T113" fmla="*/ 106 h 858"/>
              <a:gd name="T114" fmla="*/ 755 w 1030"/>
              <a:gd name="T115" fmla="*/ 97 h 858"/>
              <a:gd name="T116" fmla="*/ 852 w 1030"/>
              <a:gd name="T117" fmla="*/ 97 h 858"/>
              <a:gd name="T118" fmla="*/ 929 w 1030"/>
              <a:gd name="T119" fmla="*/ 97 h 858"/>
              <a:gd name="T120" fmla="*/ 1000 w 1030"/>
              <a:gd name="T121" fmla="*/ 103 h 858"/>
              <a:gd name="T122" fmla="*/ 1015 w 1030"/>
              <a:gd name="T123" fmla="*/ 145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30" h="858">
                <a:moveTo>
                  <a:pt x="1015" y="145"/>
                </a:moveTo>
                <a:lnTo>
                  <a:pt x="1012" y="142"/>
                </a:lnTo>
                <a:lnTo>
                  <a:pt x="1009" y="139"/>
                </a:lnTo>
                <a:lnTo>
                  <a:pt x="1003" y="139"/>
                </a:lnTo>
                <a:lnTo>
                  <a:pt x="997" y="136"/>
                </a:lnTo>
                <a:lnTo>
                  <a:pt x="994" y="136"/>
                </a:lnTo>
                <a:lnTo>
                  <a:pt x="989" y="136"/>
                </a:lnTo>
                <a:lnTo>
                  <a:pt x="983" y="133"/>
                </a:lnTo>
                <a:lnTo>
                  <a:pt x="980" y="133"/>
                </a:lnTo>
                <a:lnTo>
                  <a:pt x="974" y="133"/>
                </a:lnTo>
                <a:lnTo>
                  <a:pt x="968" y="130"/>
                </a:lnTo>
                <a:lnTo>
                  <a:pt x="962" y="130"/>
                </a:lnTo>
                <a:lnTo>
                  <a:pt x="956" y="130"/>
                </a:lnTo>
                <a:lnTo>
                  <a:pt x="947" y="130"/>
                </a:lnTo>
                <a:lnTo>
                  <a:pt x="941" y="130"/>
                </a:lnTo>
                <a:lnTo>
                  <a:pt x="932" y="127"/>
                </a:lnTo>
                <a:lnTo>
                  <a:pt x="923" y="127"/>
                </a:lnTo>
                <a:lnTo>
                  <a:pt x="918" y="127"/>
                </a:lnTo>
                <a:lnTo>
                  <a:pt x="909" y="127"/>
                </a:lnTo>
                <a:lnTo>
                  <a:pt x="897" y="124"/>
                </a:lnTo>
                <a:lnTo>
                  <a:pt x="888" y="124"/>
                </a:lnTo>
                <a:lnTo>
                  <a:pt x="879" y="124"/>
                </a:lnTo>
                <a:lnTo>
                  <a:pt x="870" y="124"/>
                </a:lnTo>
                <a:lnTo>
                  <a:pt x="858" y="124"/>
                </a:lnTo>
                <a:lnTo>
                  <a:pt x="849" y="124"/>
                </a:lnTo>
                <a:lnTo>
                  <a:pt x="838" y="124"/>
                </a:lnTo>
                <a:lnTo>
                  <a:pt x="826" y="124"/>
                </a:lnTo>
                <a:lnTo>
                  <a:pt x="814" y="124"/>
                </a:lnTo>
                <a:lnTo>
                  <a:pt x="805" y="124"/>
                </a:lnTo>
                <a:lnTo>
                  <a:pt x="790" y="124"/>
                </a:lnTo>
                <a:lnTo>
                  <a:pt x="778" y="124"/>
                </a:lnTo>
                <a:lnTo>
                  <a:pt x="767" y="124"/>
                </a:lnTo>
                <a:lnTo>
                  <a:pt x="755" y="124"/>
                </a:lnTo>
                <a:lnTo>
                  <a:pt x="740" y="124"/>
                </a:lnTo>
                <a:lnTo>
                  <a:pt x="728" y="124"/>
                </a:lnTo>
                <a:lnTo>
                  <a:pt x="713" y="127"/>
                </a:lnTo>
                <a:lnTo>
                  <a:pt x="702" y="127"/>
                </a:lnTo>
                <a:lnTo>
                  <a:pt x="687" y="127"/>
                </a:lnTo>
                <a:lnTo>
                  <a:pt x="672" y="130"/>
                </a:lnTo>
                <a:lnTo>
                  <a:pt x="657" y="130"/>
                </a:lnTo>
                <a:lnTo>
                  <a:pt x="645" y="130"/>
                </a:lnTo>
                <a:lnTo>
                  <a:pt x="630" y="133"/>
                </a:lnTo>
                <a:lnTo>
                  <a:pt x="616" y="133"/>
                </a:lnTo>
                <a:lnTo>
                  <a:pt x="601" y="136"/>
                </a:lnTo>
                <a:lnTo>
                  <a:pt x="586" y="139"/>
                </a:lnTo>
                <a:lnTo>
                  <a:pt x="571" y="139"/>
                </a:lnTo>
                <a:lnTo>
                  <a:pt x="554" y="142"/>
                </a:lnTo>
                <a:lnTo>
                  <a:pt x="539" y="145"/>
                </a:lnTo>
                <a:lnTo>
                  <a:pt x="524" y="148"/>
                </a:lnTo>
                <a:lnTo>
                  <a:pt x="509" y="150"/>
                </a:lnTo>
                <a:lnTo>
                  <a:pt x="494" y="153"/>
                </a:lnTo>
                <a:lnTo>
                  <a:pt x="477" y="156"/>
                </a:lnTo>
                <a:lnTo>
                  <a:pt x="462" y="159"/>
                </a:lnTo>
                <a:lnTo>
                  <a:pt x="444" y="162"/>
                </a:lnTo>
                <a:lnTo>
                  <a:pt x="429" y="165"/>
                </a:lnTo>
                <a:lnTo>
                  <a:pt x="411" y="171"/>
                </a:lnTo>
                <a:lnTo>
                  <a:pt x="397" y="174"/>
                </a:lnTo>
                <a:lnTo>
                  <a:pt x="379" y="180"/>
                </a:lnTo>
                <a:lnTo>
                  <a:pt x="364" y="183"/>
                </a:lnTo>
                <a:lnTo>
                  <a:pt x="346" y="189"/>
                </a:lnTo>
                <a:lnTo>
                  <a:pt x="332" y="195"/>
                </a:lnTo>
                <a:lnTo>
                  <a:pt x="335" y="198"/>
                </a:lnTo>
                <a:lnTo>
                  <a:pt x="338" y="204"/>
                </a:lnTo>
                <a:lnTo>
                  <a:pt x="340" y="213"/>
                </a:lnTo>
                <a:lnTo>
                  <a:pt x="340" y="219"/>
                </a:lnTo>
                <a:lnTo>
                  <a:pt x="343" y="230"/>
                </a:lnTo>
                <a:lnTo>
                  <a:pt x="343" y="233"/>
                </a:lnTo>
                <a:lnTo>
                  <a:pt x="346" y="239"/>
                </a:lnTo>
                <a:lnTo>
                  <a:pt x="346" y="245"/>
                </a:lnTo>
                <a:lnTo>
                  <a:pt x="346" y="254"/>
                </a:lnTo>
                <a:lnTo>
                  <a:pt x="343" y="260"/>
                </a:lnTo>
                <a:lnTo>
                  <a:pt x="343" y="266"/>
                </a:lnTo>
                <a:lnTo>
                  <a:pt x="340" y="272"/>
                </a:lnTo>
                <a:lnTo>
                  <a:pt x="340" y="281"/>
                </a:lnTo>
                <a:lnTo>
                  <a:pt x="338" y="287"/>
                </a:lnTo>
                <a:lnTo>
                  <a:pt x="335" y="295"/>
                </a:lnTo>
                <a:lnTo>
                  <a:pt x="329" y="301"/>
                </a:lnTo>
                <a:lnTo>
                  <a:pt x="326" y="310"/>
                </a:lnTo>
                <a:lnTo>
                  <a:pt x="320" y="316"/>
                </a:lnTo>
                <a:lnTo>
                  <a:pt x="311" y="325"/>
                </a:lnTo>
                <a:lnTo>
                  <a:pt x="305" y="331"/>
                </a:lnTo>
                <a:lnTo>
                  <a:pt x="296" y="340"/>
                </a:lnTo>
                <a:lnTo>
                  <a:pt x="290" y="343"/>
                </a:lnTo>
                <a:lnTo>
                  <a:pt x="287" y="346"/>
                </a:lnTo>
                <a:lnTo>
                  <a:pt x="281" y="349"/>
                </a:lnTo>
                <a:lnTo>
                  <a:pt x="275" y="355"/>
                </a:lnTo>
                <a:lnTo>
                  <a:pt x="269" y="358"/>
                </a:lnTo>
                <a:lnTo>
                  <a:pt x="264" y="361"/>
                </a:lnTo>
                <a:lnTo>
                  <a:pt x="258" y="363"/>
                </a:lnTo>
                <a:lnTo>
                  <a:pt x="252" y="369"/>
                </a:lnTo>
                <a:lnTo>
                  <a:pt x="249" y="369"/>
                </a:lnTo>
                <a:lnTo>
                  <a:pt x="246" y="369"/>
                </a:lnTo>
                <a:lnTo>
                  <a:pt x="243" y="369"/>
                </a:lnTo>
                <a:lnTo>
                  <a:pt x="237" y="369"/>
                </a:lnTo>
                <a:lnTo>
                  <a:pt x="231" y="369"/>
                </a:lnTo>
                <a:lnTo>
                  <a:pt x="225" y="369"/>
                </a:lnTo>
                <a:lnTo>
                  <a:pt x="219" y="366"/>
                </a:lnTo>
                <a:lnTo>
                  <a:pt x="216" y="366"/>
                </a:lnTo>
                <a:lnTo>
                  <a:pt x="213" y="361"/>
                </a:lnTo>
                <a:lnTo>
                  <a:pt x="210" y="352"/>
                </a:lnTo>
                <a:lnTo>
                  <a:pt x="204" y="346"/>
                </a:lnTo>
                <a:lnTo>
                  <a:pt x="201" y="340"/>
                </a:lnTo>
                <a:lnTo>
                  <a:pt x="195" y="334"/>
                </a:lnTo>
                <a:lnTo>
                  <a:pt x="190" y="328"/>
                </a:lnTo>
                <a:lnTo>
                  <a:pt x="184" y="325"/>
                </a:lnTo>
                <a:lnTo>
                  <a:pt x="181" y="322"/>
                </a:lnTo>
                <a:lnTo>
                  <a:pt x="175" y="319"/>
                </a:lnTo>
                <a:lnTo>
                  <a:pt x="169" y="319"/>
                </a:lnTo>
                <a:lnTo>
                  <a:pt x="163" y="316"/>
                </a:lnTo>
                <a:lnTo>
                  <a:pt x="154" y="316"/>
                </a:lnTo>
                <a:lnTo>
                  <a:pt x="145" y="316"/>
                </a:lnTo>
                <a:lnTo>
                  <a:pt x="139" y="316"/>
                </a:lnTo>
                <a:lnTo>
                  <a:pt x="130" y="316"/>
                </a:lnTo>
                <a:lnTo>
                  <a:pt x="121" y="319"/>
                </a:lnTo>
                <a:lnTo>
                  <a:pt x="113" y="322"/>
                </a:lnTo>
                <a:lnTo>
                  <a:pt x="104" y="328"/>
                </a:lnTo>
                <a:lnTo>
                  <a:pt x="95" y="331"/>
                </a:lnTo>
                <a:lnTo>
                  <a:pt x="89" y="337"/>
                </a:lnTo>
                <a:lnTo>
                  <a:pt x="83" y="343"/>
                </a:lnTo>
                <a:lnTo>
                  <a:pt x="77" y="352"/>
                </a:lnTo>
                <a:lnTo>
                  <a:pt x="74" y="358"/>
                </a:lnTo>
                <a:lnTo>
                  <a:pt x="71" y="363"/>
                </a:lnTo>
                <a:lnTo>
                  <a:pt x="68" y="366"/>
                </a:lnTo>
                <a:lnTo>
                  <a:pt x="68" y="372"/>
                </a:lnTo>
                <a:lnTo>
                  <a:pt x="68" y="378"/>
                </a:lnTo>
                <a:lnTo>
                  <a:pt x="65" y="387"/>
                </a:lnTo>
                <a:lnTo>
                  <a:pt x="65" y="393"/>
                </a:lnTo>
                <a:lnTo>
                  <a:pt x="65" y="402"/>
                </a:lnTo>
                <a:lnTo>
                  <a:pt x="65" y="408"/>
                </a:lnTo>
                <a:lnTo>
                  <a:pt x="65" y="414"/>
                </a:lnTo>
                <a:lnTo>
                  <a:pt x="65" y="420"/>
                </a:lnTo>
                <a:lnTo>
                  <a:pt x="68" y="429"/>
                </a:lnTo>
                <a:lnTo>
                  <a:pt x="68" y="434"/>
                </a:lnTo>
                <a:lnTo>
                  <a:pt x="68" y="440"/>
                </a:lnTo>
                <a:lnTo>
                  <a:pt x="71" y="446"/>
                </a:lnTo>
                <a:lnTo>
                  <a:pt x="74" y="455"/>
                </a:lnTo>
                <a:lnTo>
                  <a:pt x="74" y="458"/>
                </a:lnTo>
                <a:lnTo>
                  <a:pt x="77" y="464"/>
                </a:lnTo>
                <a:lnTo>
                  <a:pt x="80" y="470"/>
                </a:lnTo>
                <a:lnTo>
                  <a:pt x="86" y="476"/>
                </a:lnTo>
                <a:lnTo>
                  <a:pt x="95" y="485"/>
                </a:lnTo>
                <a:lnTo>
                  <a:pt x="104" y="494"/>
                </a:lnTo>
                <a:lnTo>
                  <a:pt x="107" y="497"/>
                </a:lnTo>
                <a:lnTo>
                  <a:pt x="113" y="500"/>
                </a:lnTo>
                <a:lnTo>
                  <a:pt x="119" y="503"/>
                </a:lnTo>
                <a:lnTo>
                  <a:pt x="124" y="506"/>
                </a:lnTo>
                <a:lnTo>
                  <a:pt x="130" y="511"/>
                </a:lnTo>
                <a:lnTo>
                  <a:pt x="133" y="511"/>
                </a:lnTo>
                <a:lnTo>
                  <a:pt x="142" y="514"/>
                </a:lnTo>
                <a:lnTo>
                  <a:pt x="148" y="517"/>
                </a:lnTo>
                <a:lnTo>
                  <a:pt x="154" y="517"/>
                </a:lnTo>
                <a:lnTo>
                  <a:pt x="163" y="520"/>
                </a:lnTo>
                <a:lnTo>
                  <a:pt x="169" y="520"/>
                </a:lnTo>
                <a:lnTo>
                  <a:pt x="178" y="523"/>
                </a:lnTo>
                <a:lnTo>
                  <a:pt x="187" y="523"/>
                </a:lnTo>
                <a:lnTo>
                  <a:pt x="192" y="523"/>
                </a:lnTo>
                <a:lnTo>
                  <a:pt x="201" y="523"/>
                </a:lnTo>
                <a:lnTo>
                  <a:pt x="210" y="523"/>
                </a:lnTo>
                <a:lnTo>
                  <a:pt x="213" y="523"/>
                </a:lnTo>
                <a:lnTo>
                  <a:pt x="216" y="526"/>
                </a:lnTo>
                <a:lnTo>
                  <a:pt x="219" y="529"/>
                </a:lnTo>
                <a:lnTo>
                  <a:pt x="228" y="532"/>
                </a:lnTo>
                <a:lnTo>
                  <a:pt x="234" y="538"/>
                </a:lnTo>
                <a:lnTo>
                  <a:pt x="234" y="547"/>
                </a:lnTo>
                <a:lnTo>
                  <a:pt x="228" y="547"/>
                </a:lnTo>
                <a:lnTo>
                  <a:pt x="222" y="550"/>
                </a:lnTo>
                <a:lnTo>
                  <a:pt x="216" y="550"/>
                </a:lnTo>
                <a:lnTo>
                  <a:pt x="210" y="553"/>
                </a:lnTo>
                <a:lnTo>
                  <a:pt x="204" y="553"/>
                </a:lnTo>
                <a:lnTo>
                  <a:pt x="201" y="556"/>
                </a:lnTo>
                <a:lnTo>
                  <a:pt x="201" y="556"/>
                </a:lnTo>
                <a:lnTo>
                  <a:pt x="201" y="562"/>
                </a:lnTo>
                <a:lnTo>
                  <a:pt x="201" y="565"/>
                </a:lnTo>
                <a:lnTo>
                  <a:pt x="201" y="571"/>
                </a:lnTo>
                <a:lnTo>
                  <a:pt x="201" y="577"/>
                </a:lnTo>
                <a:lnTo>
                  <a:pt x="204" y="582"/>
                </a:lnTo>
                <a:lnTo>
                  <a:pt x="207" y="588"/>
                </a:lnTo>
                <a:lnTo>
                  <a:pt x="210" y="597"/>
                </a:lnTo>
                <a:lnTo>
                  <a:pt x="213" y="606"/>
                </a:lnTo>
                <a:lnTo>
                  <a:pt x="216" y="615"/>
                </a:lnTo>
                <a:lnTo>
                  <a:pt x="219" y="624"/>
                </a:lnTo>
                <a:lnTo>
                  <a:pt x="222" y="633"/>
                </a:lnTo>
                <a:lnTo>
                  <a:pt x="225" y="639"/>
                </a:lnTo>
                <a:lnTo>
                  <a:pt x="228" y="645"/>
                </a:lnTo>
                <a:lnTo>
                  <a:pt x="231" y="650"/>
                </a:lnTo>
                <a:lnTo>
                  <a:pt x="234" y="653"/>
                </a:lnTo>
                <a:lnTo>
                  <a:pt x="237" y="659"/>
                </a:lnTo>
                <a:lnTo>
                  <a:pt x="240" y="665"/>
                </a:lnTo>
                <a:lnTo>
                  <a:pt x="243" y="671"/>
                </a:lnTo>
                <a:lnTo>
                  <a:pt x="249" y="677"/>
                </a:lnTo>
                <a:lnTo>
                  <a:pt x="252" y="680"/>
                </a:lnTo>
                <a:lnTo>
                  <a:pt x="255" y="686"/>
                </a:lnTo>
                <a:lnTo>
                  <a:pt x="261" y="692"/>
                </a:lnTo>
                <a:lnTo>
                  <a:pt x="266" y="698"/>
                </a:lnTo>
                <a:lnTo>
                  <a:pt x="269" y="704"/>
                </a:lnTo>
                <a:lnTo>
                  <a:pt x="272" y="710"/>
                </a:lnTo>
                <a:lnTo>
                  <a:pt x="278" y="716"/>
                </a:lnTo>
                <a:lnTo>
                  <a:pt x="284" y="721"/>
                </a:lnTo>
                <a:lnTo>
                  <a:pt x="290" y="727"/>
                </a:lnTo>
                <a:lnTo>
                  <a:pt x="296" y="733"/>
                </a:lnTo>
                <a:lnTo>
                  <a:pt x="302" y="739"/>
                </a:lnTo>
                <a:lnTo>
                  <a:pt x="311" y="745"/>
                </a:lnTo>
                <a:lnTo>
                  <a:pt x="317" y="751"/>
                </a:lnTo>
                <a:lnTo>
                  <a:pt x="323" y="757"/>
                </a:lnTo>
                <a:lnTo>
                  <a:pt x="329" y="763"/>
                </a:lnTo>
                <a:lnTo>
                  <a:pt x="338" y="769"/>
                </a:lnTo>
                <a:lnTo>
                  <a:pt x="346" y="775"/>
                </a:lnTo>
                <a:lnTo>
                  <a:pt x="352" y="781"/>
                </a:lnTo>
                <a:lnTo>
                  <a:pt x="361" y="787"/>
                </a:lnTo>
                <a:lnTo>
                  <a:pt x="373" y="792"/>
                </a:lnTo>
                <a:lnTo>
                  <a:pt x="382" y="795"/>
                </a:lnTo>
                <a:lnTo>
                  <a:pt x="391" y="801"/>
                </a:lnTo>
                <a:lnTo>
                  <a:pt x="400" y="807"/>
                </a:lnTo>
                <a:lnTo>
                  <a:pt x="409" y="813"/>
                </a:lnTo>
                <a:lnTo>
                  <a:pt x="420" y="819"/>
                </a:lnTo>
                <a:lnTo>
                  <a:pt x="432" y="825"/>
                </a:lnTo>
                <a:lnTo>
                  <a:pt x="441" y="828"/>
                </a:lnTo>
                <a:lnTo>
                  <a:pt x="456" y="834"/>
                </a:lnTo>
                <a:lnTo>
                  <a:pt x="462" y="837"/>
                </a:lnTo>
                <a:lnTo>
                  <a:pt x="468" y="843"/>
                </a:lnTo>
                <a:lnTo>
                  <a:pt x="468" y="846"/>
                </a:lnTo>
                <a:lnTo>
                  <a:pt x="471" y="852"/>
                </a:lnTo>
                <a:lnTo>
                  <a:pt x="468" y="855"/>
                </a:lnTo>
                <a:lnTo>
                  <a:pt x="465" y="858"/>
                </a:lnTo>
                <a:lnTo>
                  <a:pt x="462" y="858"/>
                </a:lnTo>
                <a:lnTo>
                  <a:pt x="456" y="858"/>
                </a:lnTo>
                <a:lnTo>
                  <a:pt x="450" y="858"/>
                </a:lnTo>
                <a:lnTo>
                  <a:pt x="447" y="858"/>
                </a:lnTo>
                <a:lnTo>
                  <a:pt x="441" y="855"/>
                </a:lnTo>
                <a:lnTo>
                  <a:pt x="435" y="855"/>
                </a:lnTo>
                <a:lnTo>
                  <a:pt x="429" y="852"/>
                </a:lnTo>
                <a:lnTo>
                  <a:pt x="423" y="852"/>
                </a:lnTo>
                <a:lnTo>
                  <a:pt x="420" y="852"/>
                </a:lnTo>
                <a:lnTo>
                  <a:pt x="414" y="852"/>
                </a:lnTo>
                <a:lnTo>
                  <a:pt x="409" y="849"/>
                </a:lnTo>
                <a:lnTo>
                  <a:pt x="403" y="849"/>
                </a:lnTo>
                <a:lnTo>
                  <a:pt x="397" y="846"/>
                </a:lnTo>
                <a:lnTo>
                  <a:pt x="394" y="846"/>
                </a:lnTo>
                <a:lnTo>
                  <a:pt x="388" y="843"/>
                </a:lnTo>
                <a:lnTo>
                  <a:pt x="379" y="843"/>
                </a:lnTo>
                <a:lnTo>
                  <a:pt x="373" y="840"/>
                </a:lnTo>
                <a:lnTo>
                  <a:pt x="367" y="837"/>
                </a:lnTo>
                <a:lnTo>
                  <a:pt x="358" y="834"/>
                </a:lnTo>
                <a:lnTo>
                  <a:pt x="352" y="834"/>
                </a:lnTo>
                <a:lnTo>
                  <a:pt x="346" y="831"/>
                </a:lnTo>
                <a:lnTo>
                  <a:pt x="338" y="828"/>
                </a:lnTo>
                <a:lnTo>
                  <a:pt x="329" y="828"/>
                </a:lnTo>
                <a:lnTo>
                  <a:pt x="323" y="825"/>
                </a:lnTo>
                <a:lnTo>
                  <a:pt x="314" y="822"/>
                </a:lnTo>
                <a:lnTo>
                  <a:pt x="308" y="819"/>
                </a:lnTo>
                <a:lnTo>
                  <a:pt x="302" y="813"/>
                </a:lnTo>
                <a:lnTo>
                  <a:pt x="293" y="810"/>
                </a:lnTo>
                <a:lnTo>
                  <a:pt x="287" y="807"/>
                </a:lnTo>
                <a:lnTo>
                  <a:pt x="278" y="804"/>
                </a:lnTo>
                <a:lnTo>
                  <a:pt x="272" y="798"/>
                </a:lnTo>
                <a:lnTo>
                  <a:pt x="264" y="795"/>
                </a:lnTo>
                <a:lnTo>
                  <a:pt x="255" y="790"/>
                </a:lnTo>
                <a:lnTo>
                  <a:pt x="249" y="787"/>
                </a:lnTo>
                <a:lnTo>
                  <a:pt x="243" y="781"/>
                </a:lnTo>
                <a:lnTo>
                  <a:pt x="234" y="775"/>
                </a:lnTo>
                <a:lnTo>
                  <a:pt x="228" y="772"/>
                </a:lnTo>
                <a:lnTo>
                  <a:pt x="222" y="766"/>
                </a:lnTo>
                <a:lnTo>
                  <a:pt x="216" y="760"/>
                </a:lnTo>
                <a:lnTo>
                  <a:pt x="207" y="754"/>
                </a:lnTo>
                <a:lnTo>
                  <a:pt x="201" y="745"/>
                </a:lnTo>
                <a:lnTo>
                  <a:pt x="195" y="742"/>
                </a:lnTo>
                <a:lnTo>
                  <a:pt x="190" y="733"/>
                </a:lnTo>
                <a:lnTo>
                  <a:pt x="187" y="727"/>
                </a:lnTo>
                <a:lnTo>
                  <a:pt x="181" y="719"/>
                </a:lnTo>
                <a:lnTo>
                  <a:pt x="178" y="713"/>
                </a:lnTo>
                <a:lnTo>
                  <a:pt x="172" y="704"/>
                </a:lnTo>
                <a:lnTo>
                  <a:pt x="166" y="695"/>
                </a:lnTo>
                <a:lnTo>
                  <a:pt x="163" y="686"/>
                </a:lnTo>
                <a:lnTo>
                  <a:pt x="160" y="680"/>
                </a:lnTo>
                <a:lnTo>
                  <a:pt x="157" y="671"/>
                </a:lnTo>
                <a:lnTo>
                  <a:pt x="154" y="662"/>
                </a:lnTo>
                <a:lnTo>
                  <a:pt x="151" y="653"/>
                </a:lnTo>
                <a:lnTo>
                  <a:pt x="151" y="642"/>
                </a:lnTo>
                <a:lnTo>
                  <a:pt x="148" y="633"/>
                </a:lnTo>
                <a:lnTo>
                  <a:pt x="148" y="621"/>
                </a:lnTo>
                <a:lnTo>
                  <a:pt x="148" y="612"/>
                </a:lnTo>
                <a:lnTo>
                  <a:pt x="148" y="600"/>
                </a:lnTo>
                <a:lnTo>
                  <a:pt x="148" y="588"/>
                </a:lnTo>
                <a:lnTo>
                  <a:pt x="148" y="577"/>
                </a:lnTo>
                <a:lnTo>
                  <a:pt x="151" y="568"/>
                </a:lnTo>
                <a:lnTo>
                  <a:pt x="154" y="556"/>
                </a:lnTo>
                <a:lnTo>
                  <a:pt x="148" y="553"/>
                </a:lnTo>
                <a:lnTo>
                  <a:pt x="142" y="550"/>
                </a:lnTo>
                <a:lnTo>
                  <a:pt x="136" y="547"/>
                </a:lnTo>
                <a:lnTo>
                  <a:pt x="133" y="544"/>
                </a:lnTo>
                <a:lnTo>
                  <a:pt x="127" y="541"/>
                </a:lnTo>
                <a:lnTo>
                  <a:pt x="121" y="538"/>
                </a:lnTo>
                <a:lnTo>
                  <a:pt x="116" y="538"/>
                </a:lnTo>
                <a:lnTo>
                  <a:pt x="110" y="535"/>
                </a:lnTo>
                <a:lnTo>
                  <a:pt x="104" y="532"/>
                </a:lnTo>
                <a:lnTo>
                  <a:pt x="98" y="532"/>
                </a:lnTo>
                <a:lnTo>
                  <a:pt x="92" y="529"/>
                </a:lnTo>
                <a:lnTo>
                  <a:pt x="86" y="526"/>
                </a:lnTo>
                <a:lnTo>
                  <a:pt x="80" y="523"/>
                </a:lnTo>
                <a:lnTo>
                  <a:pt x="74" y="520"/>
                </a:lnTo>
                <a:lnTo>
                  <a:pt x="68" y="517"/>
                </a:lnTo>
                <a:lnTo>
                  <a:pt x="62" y="517"/>
                </a:lnTo>
                <a:lnTo>
                  <a:pt x="56" y="511"/>
                </a:lnTo>
                <a:lnTo>
                  <a:pt x="50" y="508"/>
                </a:lnTo>
                <a:lnTo>
                  <a:pt x="45" y="506"/>
                </a:lnTo>
                <a:lnTo>
                  <a:pt x="39" y="500"/>
                </a:lnTo>
                <a:lnTo>
                  <a:pt x="33" y="497"/>
                </a:lnTo>
                <a:lnTo>
                  <a:pt x="30" y="491"/>
                </a:lnTo>
                <a:lnTo>
                  <a:pt x="24" y="485"/>
                </a:lnTo>
                <a:lnTo>
                  <a:pt x="21" y="479"/>
                </a:lnTo>
                <a:lnTo>
                  <a:pt x="15" y="473"/>
                </a:lnTo>
                <a:lnTo>
                  <a:pt x="12" y="464"/>
                </a:lnTo>
                <a:lnTo>
                  <a:pt x="9" y="455"/>
                </a:lnTo>
                <a:lnTo>
                  <a:pt x="6" y="449"/>
                </a:lnTo>
                <a:lnTo>
                  <a:pt x="3" y="440"/>
                </a:lnTo>
                <a:lnTo>
                  <a:pt x="3" y="432"/>
                </a:lnTo>
                <a:lnTo>
                  <a:pt x="0" y="426"/>
                </a:lnTo>
                <a:lnTo>
                  <a:pt x="0" y="420"/>
                </a:lnTo>
                <a:lnTo>
                  <a:pt x="0" y="414"/>
                </a:lnTo>
                <a:lnTo>
                  <a:pt x="0" y="411"/>
                </a:lnTo>
                <a:lnTo>
                  <a:pt x="0" y="405"/>
                </a:lnTo>
                <a:lnTo>
                  <a:pt x="0" y="399"/>
                </a:lnTo>
                <a:lnTo>
                  <a:pt x="0" y="393"/>
                </a:lnTo>
                <a:lnTo>
                  <a:pt x="0" y="387"/>
                </a:lnTo>
                <a:lnTo>
                  <a:pt x="0" y="378"/>
                </a:lnTo>
                <a:lnTo>
                  <a:pt x="0" y="369"/>
                </a:lnTo>
                <a:lnTo>
                  <a:pt x="0" y="361"/>
                </a:lnTo>
                <a:lnTo>
                  <a:pt x="3" y="355"/>
                </a:lnTo>
                <a:lnTo>
                  <a:pt x="6" y="346"/>
                </a:lnTo>
                <a:lnTo>
                  <a:pt x="9" y="337"/>
                </a:lnTo>
                <a:lnTo>
                  <a:pt x="15" y="328"/>
                </a:lnTo>
                <a:lnTo>
                  <a:pt x="21" y="322"/>
                </a:lnTo>
                <a:lnTo>
                  <a:pt x="27" y="316"/>
                </a:lnTo>
                <a:lnTo>
                  <a:pt x="36" y="313"/>
                </a:lnTo>
                <a:lnTo>
                  <a:pt x="39" y="310"/>
                </a:lnTo>
                <a:lnTo>
                  <a:pt x="45" y="307"/>
                </a:lnTo>
                <a:lnTo>
                  <a:pt x="47" y="307"/>
                </a:lnTo>
                <a:lnTo>
                  <a:pt x="53" y="307"/>
                </a:lnTo>
                <a:lnTo>
                  <a:pt x="62" y="307"/>
                </a:lnTo>
                <a:lnTo>
                  <a:pt x="65" y="304"/>
                </a:lnTo>
                <a:lnTo>
                  <a:pt x="68" y="301"/>
                </a:lnTo>
                <a:lnTo>
                  <a:pt x="71" y="301"/>
                </a:lnTo>
                <a:lnTo>
                  <a:pt x="68" y="298"/>
                </a:lnTo>
                <a:lnTo>
                  <a:pt x="68" y="295"/>
                </a:lnTo>
                <a:lnTo>
                  <a:pt x="65" y="292"/>
                </a:lnTo>
                <a:lnTo>
                  <a:pt x="65" y="287"/>
                </a:lnTo>
                <a:lnTo>
                  <a:pt x="65" y="278"/>
                </a:lnTo>
                <a:lnTo>
                  <a:pt x="65" y="272"/>
                </a:lnTo>
                <a:lnTo>
                  <a:pt x="65" y="263"/>
                </a:lnTo>
                <a:lnTo>
                  <a:pt x="65" y="257"/>
                </a:lnTo>
                <a:lnTo>
                  <a:pt x="62" y="248"/>
                </a:lnTo>
                <a:lnTo>
                  <a:pt x="62" y="245"/>
                </a:lnTo>
                <a:lnTo>
                  <a:pt x="62" y="239"/>
                </a:lnTo>
                <a:lnTo>
                  <a:pt x="62" y="239"/>
                </a:lnTo>
                <a:lnTo>
                  <a:pt x="59" y="236"/>
                </a:lnTo>
                <a:lnTo>
                  <a:pt x="53" y="233"/>
                </a:lnTo>
                <a:lnTo>
                  <a:pt x="45" y="227"/>
                </a:lnTo>
                <a:lnTo>
                  <a:pt x="36" y="221"/>
                </a:lnTo>
                <a:lnTo>
                  <a:pt x="30" y="219"/>
                </a:lnTo>
                <a:lnTo>
                  <a:pt x="27" y="213"/>
                </a:lnTo>
                <a:lnTo>
                  <a:pt x="21" y="207"/>
                </a:lnTo>
                <a:lnTo>
                  <a:pt x="18" y="204"/>
                </a:lnTo>
                <a:lnTo>
                  <a:pt x="18" y="195"/>
                </a:lnTo>
                <a:lnTo>
                  <a:pt x="15" y="189"/>
                </a:lnTo>
                <a:lnTo>
                  <a:pt x="15" y="183"/>
                </a:lnTo>
                <a:lnTo>
                  <a:pt x="18" y="177"/>
                </a:lnTo>
                <a:lnTo>
                  <a:pt x="18" y="168"/>
                </a:lnTo>
                <a:lnTo>
                  <a:pt x="21" y="162"/>
                </a:lnTo>
                <a:lnTo>
                  <a:pt x="27" y="156"/>
                </a:lnTo>
                <a:lnTo>
                  <a:pt x="33" y="150"/>
                </a:lnTo>
                <a:lnTo>
                  <a:pt x="42" y="142"/>
                </a:lnTo>
                <a:lnTo>
                  <a:pt x="50" y="136"/>
                </a:lnTo>
                <a:lnTo>
                  <a:pt x="56" y="133"/>
                </a:lnTo>
                <a:lnTo>
                  <a:pt x="62" y="130"/>
                </a:lnTo>
                <a:lnTo>
                  <a:pt x="68" y="130"/>
                </a:lnTo>
                <a:lnTo>
                  <a:pt x="74" y="127"/>
                </a:lnTo>
                <a:lnTo>
                  <a:pt x="80" y="121"/>
                </a:lnTo>
                <a:lnTo>
                  <a:pt x="86" y="118"/>
                </a:lnTo>
                <a:lnTo>
                  <a:pt x="92" y="115"/>
                </a:lnTo>
                <a:lnTo>
                  <a:pt x="101" y="112"/>
                </a:lnTo>
                <a:lnTo>
                  <a:pt x="107" y="109"/>
                </a:lnTo>
                <a:lnTo>
                  <a:pt x="116" y="106"/>
                </a:lnTo>
                <a:lnTo>
                  <a:pt x="124" y="103"/>
                </a:lnTo>
                <a:lnTo>
                  <a:pt x="133" y="103"/>
                </a:lnTo>
                <a:lnTo>
                  <a:pt x="142" y="97"/>
                </a:lnTo>
                <a:lnTo>
                  <a:pt x="151" y="94"/>
                </a:lnTo>
                <a:lnTo>
                  <a:pt x="160" y="91"/>
                </a:lnTo>
                <a:lnTo>
                  <a:pt x="172" y="88"/>
                </a:lnTo>
                <a:lnTo>
                  <a:pt x="178" y="88"/>
                </a:lnTo>
                <a:lnTo>
                  <a:pt x="184" y="85"/>
                </a:lnTo>
                <a:lnTo>
                  <a:pt x="187" y="85"/>
                </a:lnTo>
                <a:lnTo>
                  <a:pt x="192" y="82"/>
                </a:lnTo>
                <a:lnTo>
                  <a:pt x="198" y="82"/>
                </a:lnTo>
                <a:lnTo>
                  <a:pt x="204" y="79"/>
                </a:lnTo>
                <a:lnTo>
                  <a:pt x="210" y="79"/>
                </a:lnTo>
                <a:lnTo>
                  <a:pt x="216" y="76"/>
                </a:lnTo>
                <a:lnTo>
                  <a:pt x="222" y="74"/>
                </a:lnTo>
                <a:lnTo>
                  <a:pt x="228" y="74"/>
                </a:lnTo>
                <a:lnTo>
                  <a:pt x="234" y="71"/>
                </a:lnTo>
                <a:lnTo>
                  <a:pt x="243" y="71"/>
                </a:lnTo>
                <a:lnTo>
                  <a:pt x="252" y="68"/>
                </a:lnTo>
                <a:lnTo>
                  <a:pt x="261" y="68"/>
                </a:lnTo>
                <a:lnTo>
                  <a:pt x="266" y="65"/>
                </a:lnTo>
                <a:lnTo>
                  <a:pt x="278" y="62"/>
                </a:lnTo>
                <a:lnTo>
                  <a:pt x="287" y="59"/>
                </a:lnTo>
                <a:lnTo>
                  <a:pt x="296" y="59"/>
                </a:lnTo>
                <a:lnTo>
                  <a:pt x="308" y="56"/>
                </a:lnTo>
                <a:lnTo>
                  <a:pt x="320" y="56"/>
                </a:lnTo>
                <a:lnTo>
                  <a:pt x="332" y="53"/>
                </a:lnTo>
                <a:lnTo>
                  <a:pt x="343" y="50"/>
                </a:lnTo>
                <a:lnTo>
                  <a:pt x="352" y="47"/>
                </a:lnTo>
                <a:lnTo>
                  <a:pt x="367" y="47"/>
                </a:lnTo>
                <a:lnTo>
                  <a:pt x="379" y="44"/>
                </a:lnTo>
                <a:lnTo>
                  <a:pt x="391" y="41"/>
                </a:lnTo>
                <a:lnTo>
                  <a:pt x="406" y="41"/>
                </a:lnTo>
                <a:lnTo>
                  <a:pt x="417" y="38"/>
                </a:lnTo>
                <a:lnTo>
                  <a:pt x="432" y="35"/>
                </a:lnTo>
                <a:lnTo>
                  <a:pt x="444" y="35"/>
                </a:lnTo>
                <a:lnTo>
                  <a:pt x="459" y="32"/>
                </a:lnTo>
                <a:lnTo>
                  <a:pt x="474" y="29"/>
                </a:lnTo>
                <a:lnTo>
                  <a:pt x="488" y="26"/>
                </a:lnTo>
                <a:lnTo>
                  <a:pt x="503" y="26"/>
                </a:lnTo>
                <a:lnTo>
                  <a:pt x="518" y="23"/>
                </a:lnTo>
                <a:lnTo>
                  <a:pt x="530" y="23"/>
                </a:lnTo>
                <a:lnTo>
                  <a:pt x="545" y="20"/>
                </a:lnTo>
                <a:lnTo>
                  <a:pt x="559" y="20"/>
                </a:lnTo>
                <a:lnTo>
                  <a:pt x="577" y="17"/>
                </a:lnTo>
                <a:lnTo>
                  <a:pt x="592" y="17"/>
                </a:lnTo>
                <a:lnTo>
                  <a:pt x="607" y="14"/>
                </a:lnTo>
                <a:lnTo>
                  <a:pt x="619" y="11"/>
                </a:lnTo>
                <a:lnTo>
                  <a:pt x="633" y="11"/>
                </a:lnTo>
                <a:lnTo>
                  <a:pt x="648" y="11"/>
                </a:lnTo>
                <a:lnTo>
                  <a:pt x="663" y="8"/>
                </a:lnTo>
                <a:lnTo>
                  <a:pt x="678" y="8"/>
                </a:lnTo>
                <a:lnTo>
                  <a:pt x="693" y="5"/>
                </a:lnTo>
                <a:lnTo>
                  <a:pt x="707" y="5"/>
                </a:lnTo>
                <a:lnTo>
                  <a:pt x="722" y="3"/>
                </a:lnTo>
                <a:lnTo>
                  <a:pt x="734" y="3"/>
                </a:lnTo>
                <a:lnTo>
                  <a:pt x="749" y="3"/>
                </a:lnTo>
                <a:lnTo>
                  <a:pt x="764" y="3"/>
                </a:lnTo>
                <a:lnTo>
                  <a:pt x="775" y="0"/>
                </a:lnTo>
                <a:lnTo>
                  <a:pt x="790" y="0"/>
                </a:lnTo>
                <a:lnTo>
                  <a:pt x="802" y="0"/>
                </a:lnTo>
                <a:lnTo>
                  <a:pt x="817" y="0"/>
                </a:lnTo>
                <a:lnTo>
                  <a:pt x="829" y="0"/>
                </a:lnTo>
                <a:lnTo>
                  <a:pt x="841" y="0"/>
                </a:lnTo>
                <a:lnTo>
                  <a:pt x="852" y="0"/>
                </a:lnTo>
                <a:lnTo>
                  <a:pt x="864" y="0"/>
                </a:lnTo>
                <a:lnTo>
                  <a:pt x="876" y="0"/>
                </a:lnTo>
                <a:lnTo>
                  <a:pt x="888" y="0"/>
                </a:lnTo>
                <a:lnTo>
                  <a:pt x="897" y="3"/>
                </a:lnTo>
                <a:lnTo>
                  <a:pt x="909" y="3"/>
                </a:lnTo>
                <a:lnTo>
                  <a:pt x="918" y="3"/>
                </a:lnTo>
                <a:lnTo>
                  <a:pt x="926" y="5"/>
                </a:lnTo>
                <a:lnTo>
                  <a:pt x="935" y="5"/>
                </a:lnTo>
                <a:lnTo>
                  <a:pt x="944" y="8"/>
                </a:lnTo>
                <a:lnTo>
                  <a:pt x="953" y="8"/>
                </a:lnTo>
                <a:lnTo>
                  <a:pt x="962" y="11"/>
                </a:lnTo>
                <a:lnTo>
                  <a:pt x="968" y="11"/>
                </a:lnTo>
                <a:lnTo>
                  <a:pt x="974" y="14"/>
                </a:lnTo>
                <a:lnTo>
                  <a:pt x="977" y="17"/>
                </a:lnTo>
                <a:lnTo>
                  <a:pt x="986" y="23"/>
                </a:lnTo>
                <a:lnTo>
                  <a:pt x="992" y="32"/>
                </a:lnTo>
                <a:lnTo>
                  <a:pt x="992" y="41"/>
                </a:lnTo>
                <a:lnTo>
                  <a:pt x="989" y="41"/>
                </a:lnTo>
                <a:lnTo>
                  <a:pt x="986" y="41"/>
                </a:lnTo>
                <a:lnTo>
                  <a:pt x="983" y="38"/>
                </a:lnTo>
                <a:lnTo>
                  <a:pt x="977" y="38"/>
                </a:lnTo>
                <a:lnTo>
                  <a:pt x="968" y="38"/>
                </a:lnTo>
                <a:lnTo>
                  <a:pt x="959" y="38"/>
                </a:lnTo>
                <a:lnTo>
                  <a:pt x="953" y="35"/>
                </a:lnTo>
                <a:lnTo>
                  <a:pt x="947" y="35"/>
                </a:lnTo>
                <a:lnTo>
                  <a:pt x="941" y="35"/>
                </a:lnTo>
                <a:lnTo>
                  <a:pt x="935" y="35"/>
                </a:lnTo>
                <a:lnTo>
                  <a:pt x="929" y="35"/>
                </a:lnTo>
                <a:lnTo>
                  <a:pt x="920" y="35"/>
                </a:lnTo>
                <a:lnTo>
                  <a:pt x="915" y="35"/>
                </a:lnTo>
                <a:lnTo>
                  <a:pt x="906" y="35"/>
                </a:lnTo>
                <a:lnTo>
                  <a:pt x="897" y="32"/>
                </a:lnTo>
                <a:lnTo>
                  <a:pt x="888" y="32"/>
                </a:lnTo>
                <a:lnTo>
                  <a:pt x="879" y="32"/>
                </a:lnTo>
                <a:lnTo>
                  <a:pt x="870" y="32"/>
                </a:lnTo>
                <a:lnTo>
                  <a:pt x="858" y="32"/>
                </a:lnTo>
                <a:lnTo>
                  <a:pt x="849" y="32"/>
                </a:lnTo>
                <a:lnTo>
                  <a:pt x="838" y="32"/>
                </a:lnTo>
                <a:lnTo>
                  <a:pt x="829" y="32"/>
                </a:lnTo>
                <a:lnTo>
                  <a:pt x="817" y="32"/>
                </a:lnTo>
                <a:lnTo>
                  <a:pt x="805" y="32"/>
                </a:lnTo>
                <a:lnTo>
                  <a:pt x="793" y="32"/>
                </a:lnTo>
                <a:lnTo>
                  <a:pt x="781" y="32"/>
                </a:lnTo>
                <a:lnTo>
                  <a:pt x="770" y="32"/>
                </a:lnTo>
                <a:lnTo>
                  <a:pt x="755" y="32"/>
                </a:lnTo>
                <a:lnTo>
                  <a:pt x="743" y="32"/>
                </a:lnTo>
                <a:lnTo>
                  <a:pt x="728" y="32"/>
                </a:lnTo>
                <a:lnTo>
                  <a:pt x="716" y="32"/>
                </a:lnTo>
                <a:lnTo>
                  <a:pt x="702" y="32"/>
                </a:lnTo>
                <a:lnTo>
                  <a:pt x="687" y="35"/>
                </a:lnTo>
                <a:lnTo>
                  <a:pt x="672" y="35"/>
                </a:lnTo>
                <a:lnTo>
                  <a:pt x="654" y="35"/>
                </a:lnTo>
                <a:lnTo>
                  <a:pt x="639" y="38"/>
                </a:lnTo>
                <a:lnTo>
                  <a:pt x="625" y="38"/>
                </a:lnTo>
                <a:lnTo>
                  <a:pt x="610" y="41"/>
                </a:lnTo>
                <a:lnTo>
                  <a:pt x="592" y="41"/>
                </a:lnTo>
                <a:lnTo>
                  <a:pt x="574" y="44"/>
                </a:lnTo>
                <a:lnTo>
                  <a:pt x="556" y="47"/>
                </a:lnTo>
                <a:lnTo>
                  <a:pt x="542" y="50"/>
                </a:lnTo>
                <a:lnTo>
                  <a:pt x="524" y="50"/>
                </a:lnTo>
                <a:lnTo>
                  <a:pt x="503" y="53"/>
                </a:lnTo>
                <a:lnTo>
                  <a:pt x="485" y="56"/>
                </a:lnTo>
                <a:lnTo>
                  <a:pt x="468" y="59"/>
                </a:lnTo>
                <a:lnTo>
                  <a:pt x="447" y="62"/>
                </a:lnTo>
                <a:lnTo>
                  <a:pt x="429" y="65"/>
                </a:lnTo>
                <a:lnTo>
                  <a:pt x="409" y="68"/>
                </a:lnTo>
                <a:lnTo>
                  <a:pt x="391" y="74"/>
                </a:lnTo>
                <a:lnTo>
                  <a:pt x="370" y="76"/>
                </a:lnTo>
                <a:lnTo>
                  <a:pt x="349" y="82"/>
                </a:lnTo>
                <a:lnTo>
                  <a:pt x="329" y="85"/>
                </a:lnTo>
                <a:lnTo>
                  <a:pt x="308" y="91"/>
                </a:lnTo>
                <a:lnTo>
                  <a:pt x="287" y="97"/>
                </a:lnTo>
                <a:lnTo>
                  <a:pt x="266" y="100"/>
                </a:lnTo>
                <a:lnTo>
                  <a:pt x="243" y="106"/>
                </a:lnTo>
                <a:lnTo>
                  <a:pt x="222" y="112"/>
                </a:lnTo>
                <a:lnTo>
                  <a:pt x="219" y="112"/>
                </a:lnTo>
                <a:lnTo>
                  <a:pt x="216" y="112"/>
                </a:lnTo>
                <a:lnTo>
                  <a:pt x="210" y="112"/>
                </a:lnTo>
                <a:lnTo>
                  <a:pt x="207" y="115"/>
                </a:lnTo>
                <a:lnTo>
                  <a:pt x="201" y="115"/>
                </a:lnTo>
                <a:lnTo>
                  <a:pt x="195" y="118"/>
                </a:lnTo>
                <a:lnTo>
                  <a:pt x="190" y="118"/>
                </a:lnTo>
                <a:lnTo>
                  <a:pt x="184" y="121"/>
                </a:lnTo>
                <a:lnTo>
                  <a:pt x="178" y="121"/>
                </a:lnTo>
                <a:lnTo>
                  <a:pt x="169" y="124"/>
                </a:lnTo>
                <a:lnTo>
                  <a:pt x="163" y="124"/>
                </a:lnTo>
                <a:lnTo>
                  <a:pt x="157" y="127"/>
                </a:lnTo>
                <a:lnTo>
                  <a:pt x="148" y="127"/>
                </a:lnTo>
                <a:lnTo>
                  <a:pt x="142" y="130"/>
                </a:lnTo>
                <a:lnTo>
                  <a:pt x="133" y="133"/>
                </a:lnTo>
                <a:lnTo>
                  <a:pt x="124" y="133"/>
                </a:lnTo>
                <a:lnTo>
                  <a:pt x="119" y="136"/>
                </a:lnTo>
                <a:lnTo>
                  <a:pt x="110" y="139"/>
                </a:lnTo>
                <a:lnTo>
                  <a:pt x="104" y="142"/>
                </a:lnTo>
                <a:lnTo>
                  <a:pt x="98" y="145"/>
                </a:lnTo>
                <a:lnTo>
                  <a:pt x="92" y="148"/>
                </a:lnTo>
                <a:lnTo>
                  <a:pt x="86" y="150"/>
                </a:lnTo>
                <a:lnTo>
                  <a:pt x="80" y="153"/>
                </a:lnTo>
                <a:lnTo>
                  <a:pt x="74" y="156"/>
                </a:lnTo>
                <a:lnTo>
                  <a:pt x="71" y="159"/>
                </a:lnTo>
                <a:lnTo>
                  <a:pt x="68" y="159"/>
                </a:lnTo>
                <a:lnTo>
                  <a:pt x="62" y="165"/>
                </a:lnTo>
                <a:lnTo>
                  <a:pt x="59" y="174"/>
                </a:lnTo>
                <a:lnTo>
                  <a:pt x="59" y="177"/>
                </a:lnTo>
                <a:lnTo>
                  <a:pt x="62" y="183"/>
                </a:lnTo>
                <a:lnTo>
                  <a:pt x="65" y="189"/>
                </a:lnTo>
                <a:lnTo>
                  <a:pt x="68" y="192"/>
                </a:lnTo>
                <a:lnTo>
                  <a:pt x="71" y="195"/>
                </a:lnTo>
                <a:lnTo>
                  <a:pt x="77" y="198"/>
                </a:lnTo>
                <a:lnTo>
                  <a:pt x="83" y="201"/>
                </a:lnTo>
                <a:lnTo>
                  <a:pt x="92" y="204"/>
                </a:lnTo>
                <a:lnTo>
                  <a:pt x="98" y="204"/>
                </a:lnTo>
                <a:lnTo>
                  <a:pt x="104" y="204"/>
                </a:lnTo>
                <a:lnTo>
                  <a:pt x="113" y="204"/>
                </a:lnTo>
                <a:lnTo>
                  <a:pt x="121" y="207"/>
                </a:lnTo>
                <a:lnTo>
                  <a:pt x="130" y="204"/>
                </a:lnTo>
                <a:lnTo>
                  <a:pt x="139" y="204"/>
                </a:lnTo>
                <a:lnTo>
                  <a:pt x="148" y="204"/>
                </a:lnTo>
                <a:lnTo>
                  <a:pt x="157" y="204"/>
                </a:lnTo>
                <a:lnTo>
                  <a:pt x="160" y="201"/>
                </a:lnTo>
                <a:lnTo>
                  <a:pt x="166" y="201"/>
                </a:lnTo>
                <a:lnTo>
                  <a:pt x="169" y="198"/>
                </a:lnTo>
                <a:lnTo>
                  <a:pt x="175" y="198"/>
                </a:lnTo>
                <a:lnTo>
                  <a:pt x="181" y="195"/>
                </a:lnTo>
                <a:lnTo>
                  <a:pt x="187" y="195"/>
                </a:lnTo>
                <a:lnTo>
                  <a:pt x="192" y="192"/>
                </a:lnTo>
                <a:lnTo>
                  <a:pt x="201" y="192"/>
                </a:lnTo>
                <a:lnTo>
                  <a:pt x="207" y="189"/>
                </a:lnTo>
                <a:lnTo>
                  <a:pt x="216" y="189"/>
                </a:lnTo>
                <a:lnTo>
                  <a:pt x="222" y="186"/>
                </a:lnTo>
                <a:lnTo>
                  <a:pt x="231" y="183"/>
                </a:lnTo>
                <a:lnTo>
                  <a:pt x="240" y="180"/>
                </a:lnTo>
                <a:lnTo>
                  <a:pt x="249" y="177"/>
                </a:lnTo>
                <a:lnTo>
                  <a:pt x="255" y="177"/>
                </a:lnTo>
                <a:lnTo>
                  <a:pt x="261" y="174"/>
                </a:lnTo>
                <a:lnTo>
                  <a:pt x="266" y="174"/>
                </a:lnTo>
                <a:lnTo>
                  <a:pt x="272" y="174"/>
                </a:lnTo>
                <a:lnTo>
                  <a:pt x="275" y="171"/>
                </a:lnTo>
                <a:lnTo>
                  <a:pt x="281" y="168"/>
                </a:lnTo>
                <a:lnTo>
                  <a:pt x="287" y="168"/>
                </a:lnTo>
                <a:lnTo>
                  <a:pt x="293" y="165"/>
                </a:lnTo>
                <a:lnTo>
                  <a:pt x="299" y="165"/>
                </a:lnTo>
                <a:lnTo>
                  <a:pt x="305" y="162"/>
                </a:lnTo>
                <a:lnTo>
                  <a:pt x="311" y="162"/>
                </a:lnTo>
                <a:lnTo>
                  <a:pt x="317" y="159"/>
                </a:lnTo>
                <a:lnTo>
                  <a:pt x="323" y="159"/>
                </a:lnTo>
                <a:lnTo>
                  <a:pt x="332" y="156"/>
                </a:lnTo>
                <a:lnTo>
                  <a:pt x="338" y="156"/>
                </a:lnTo>
                <a:lnTo>
                  <a:pt x="346" y="153"/>
                </a:lnTo>
                <a:lnTo>
                  <a:pt x="352" y="153"/>
                </a:lnTo>
                <a:lnTo>
                  <a:pt x="358" y="150"/>
                </a:lnTo>
                <a:lnTo>
                  <a:pt x="367" y="150"/>
                </a:lnTo>
                <a:lnTo>
                  <a:pt x="376" y="148"/>
                </a:lnTo>
                <a:lnTo>
                  <a:pt x="382" y="145"/>
                </a:lnTo>
                <a:lnTo>
                  <a:pt x="391" y="145"/>
                </a:lnTo>
                <a:lnTo>
                  <a:pt x="400" y="142"/>
                </a:lnTo>
                <a:lnTo>
                  <a:pt x="409" y="142"/>
                </a:lnTo>
                <a:lnTo>
                  <a:pt x="417" y="139"/>
                </a:lnTo>
                <a:lnTo>
                  <a:pt x="426" y="139"/>
                </a:lnTo>
                <a:lnTo>
                  <a:pt x="435" y="136"/>
                </a:lnTo>
                <a:lnTo>
                  <a:pt x="444" y="136"/>
                </a:lnTo>
                <a:lnTo>
                  <a:pt x="453" y="133"/>
                </a:lnTo>
                <a:lnTo>
                  <a:pt x="462" y="130"/>
                </a:lnTo>
                <a:lnTo>
                  <a:pt x="471" y="130"/>
                </a:lnTo>
                <a:lnTo>
                  <a:pt x="483" y="130"/>
                </a:lnTo>
                <a:lnTo>
                  <a:pt x="494" y="127"/>
                </a:lnTo>
                <a:lnTo>
                  <a:pt x="503" y="124"/>
                </a:lnTo>
                <a:lnTo>
                  <a:pt x="515" y="124"/>
                </a:lnTo>
                <a:lnTo>
                  <a:pt x="527" y="121"/>
                </a:lnTo>
                <a:lnTo>
                  <a:pt x="536" y="118"/>
                </a:lnTo>
                <a:lnTo>
                  <a:pt x="548" y="118"/>
                </a:lnTo>
                <a:lnTo>
                  <a:pt x="556" y="115"/>
                </a:lnTo>
                <a:lnTo>
                  <a:pt x="568" y="115"/>
                </a:lnTo>
                <a:lnTo>
                  <a:pt x="580" y="112"/>
                </a:lnTo>
                <a:lnTo>
                  <a:pt x="589" y="112"/>
                </a:lnTo>
                <a:lnTo>
                  <a:pt x="601" y="109"/>
                </a:lnTo>
                <a:lnTo>
                  <a:pt x="613" y="109"/>
                </a:lnTo>
                <a:lnTo>
                  <a:pt x="622" y="106"/>
                </a:lnTo>
                <a:lnTo>
                  <a:pt x="633" y="106"/>
                </a:lnTo>
                <a:lnTo>
                  <a:pt x="642" y="106"/>
                </a:lnTo>
                <a:lnTo>
                  <a:pt x="654" y="103"/>
                </a:lnTo>
                <a:lnTo>
                  <a:pt x="663" y="103"/>
                </a:lnTo>
                <a:lnTo>
                  <a:pt x="675" y="103"/>
                </a:lnTo>
                <a:lnTo>
                  <a:pt x="684" y="103"/>
                </a:lnTo>
                <a:lnTo>
                  <a:pt x="696" y="103"/>
                </a:lnTo>
                <a:lnTo>
                  <a:pt x="704" y="100"/>
                </a:lnTo>
                <a:lnTo>
                  <a:pt x="716" y="100"/>
                </a:lnTo>
                <a:lnTo>
                  <a:pt x="725" y="100"/>
                </a:lnTo>
                <a:lnTo>
                  <a:pt x="734" y="100"/>
                </a:lnTo>
                <a:lnTo>
                  <a:pt x="746" y="97"/>
                </a:lnTo>
                <a:lnTo>
                  <a:pt x="755" y="97"/>
                </a:lnTo>
                <a:lnTo>
                  <a:pt x="764" y="97"/>
                </a:lnTo>
                <a:lnTo>
                  <a:pt x="773" y="97"/>
                </a:lnTo>
                <a:lnTo>
                  <a:pt x="781" y="97"/>
                </a:lnTo>
                <a:lnTo>
                  <a:pt x="793" y="97"/>
                </a:lnTo>
                <a:lnTo>
                  <a:pt x="802" y="97"/>
                </a:lnTo>
                <a:lnTo>
                  <a:pt x="811" y="97"/>
                </a:lnTo>
                <a:lnTo>
                  <a:pt x="820" y="97"/>
                </a:lnTo>
                <a:lnTo>
                  <a:pt x="829" y="97"/>
                </a:lnTo>
                <a:lnTo>
                  <a:pt x="835" y="97"/>
                </a:lnTo>
                <a:lnTo>
                  <a:pt x="844" y="97"/>
                </a:lnTo>
                <a:lnTo>
                  <a:pt x="852" y="97"/>
                </a:lnTo>
                <a:lnTo>
                  <a:pt x="858" y="97"/>
                </a:lnTo>
                <a:lnTo>
                  <a:pt x="867" y="97"/>
                </a:lnTo>
                <a:lnTo>
                  <a:pt x="876" y="97"/>
                </a:lnTo>
                <a:lnTo>
                  <a:pt x="882" y="97"/>
                </a:lnTo>
                <a:lnTo>
                  <a:pt x="891" y="97"/>
                </a:lnTo>
                <a:lnTo>
                  <a:pt x="897" y="97"/>
                </a:lnTo>
                <a:lnTo>
                  <a:pt x="906" y="97"/>
                </a:lnTo>
                <a:lnTo>
                  <a:pt x="912" y="97"/>
                </a:lnTo>
                <a:lnTo>
                  <a:pt x="918" y="97"/>
                </a:lnTo>
                <a:lnTo>
                  <a:pt x="923" y="97"/>
                </a:lnTo>
                <a:lnTo>
                  <a:pt x="929" y="97"/>
                </a:lnTo>
                <a:lnTo>
                  <a:pt x="935" y="97"/>
                </a:lnTo>
                <a:lnTo>
                  <a:pt x="941" y="97"/>
                </a:lnTo>
                <a:lnTo>
                  <a:pt x="947" y="97"/>
                </a:lnTo>
                <a:lnTo>
                  <a:pt x="953" y="100"/>
                </a:lnTo>
                <a:lnTo>
                  <a:pt x="962" y="100"/>
                </a:lnTo>
                <a:lnTo>
                  <a:pt x="971" y="100"/>
                </a:lnTo>
                <a:lnTo>
                  <a:pt x="980" y="100"/>
                </a:lnTo>
                <a:lnTo>
                  <a:pt x="989" y="103"/>
                </a:lnTo>
                <a:lnTo>
                  <a:pt x="992" y="103"/>
                </a:lnTo>
                <a:lnTo>
                  <a:pt x="997" y="103"/>
                </a:lnTo>
                <a:lnTo>
                  <a:pt x="1000" y="103"/>
                </a:lnTo>
                <a:lnTo>
                  <a:pt x="1006" y="106"/>
                </a:lnTo>
                <a:lnTo>
                  <a:pt x="1012" y="109"/>
                </a:lnTo>
                <a:lnTo>
                  <a:pt x="1018" y="112"/>
                </a:lnTo>
                <a:lnTo>
                  <a:pt x="1021" y="115"/>
                </a:lnTo>
                <a:lnTo>
                  <a:pt x="1027" y="121"/>
                </a:lnTo>
                <a:lnTo>
                  <a:pt x="1030" y="130"/>
                </a:lnTo>
                <a:lnTo>
                  <a:pt x="1030" y="139"/>
                </a:lnTo>
                <a:lnTo>
                  <a:pt x="1027" y="142"/>
                </a:lnTo>
                <a:lnTo>
                  <a:pt x="1021" y="145"/>
                </a:lnTo>
                <a:lnTo>
                  <a:pt x="1015" y="145"/>
                </a:lnTo>
                <a:lnTo>
                  <a:pt x="1015" y="145"/>
                </a:lnTo>
                <a:lnTo>
                  <a:pt x="1015" y="14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24" name="Freeform 23"/>
          <p:cNvSpPr/>
          <p:nvPr/>
        </p:nvSpPr>
        <p:spPr bwMode="auto">
          <a:xfrm>
            <a:off x="1662113" y="1919288"/>
            <a:ext cx="1266825" cy="557212"/>
          </a:xfrm>
          <a:custGeom>
            <a:avLst/>
            <a:gdLst>
              <a:gd name="T0" fmla="*/ 956 w 982"/>
              <a:gd name="T1" fmla="*/ 360 h 446"/>
              <a:gd name="T2" fmla="*/ 944 w 982"/>
              <a:gd name="T3" fmla="*/ 337 h 446"/>
              <a:gd name="T4" fmla="*/ 917 w 982"/>
              <a:gd name="T5" fmla="*/ 310 h 446"/>
              <a:gd name="T6" fmla="*/ 896 w 982"/>
              <a:gd name="T7" fmla="*/ 292 h 446"/>
              <a:gd name="T8" fmla="*/ 890 w 982"/>
              <a:gd name="T9" fmla="*/ 260 h 446"/>
              <a:gd name="T10" fmla="*/ 876 w 982"/>
              <a:gd name="T11" fmla="*/ 216 h 446"/>
              <a:gd name="T12" fmla="*/ 861 w 982"/>
              <a:gd name="T13" fmla="*/ 189 h 446"/>
              <a:gd name="T14" fmla="*/ 843 w 982"/>
              <a:gd name="T15" fmla="*/ 162 h 446"/>
              <a:gd name="T16" fmla="*/ 819 w 982"/>
              <a:gd name="T17" fmla="*/ 133 h 446"/>
              <a:gd name="T18" fmla="*/ 787 w 982"/>
              <a:gd name="T19" fmla="*/ 106 h 446"/>
              <a:gd name="T20" fmla="*/ 748 w 982"/>
              <a:gd name="T21" fmla="*/ 85 h 446"/>
              <a:gd name="T22" fmla="*/ 701 w 982"/>
              <a:gd name="T23" fmla="*/ 68 h 446"/>
              <a:gd name="T24" fmla="*/ 648 w 982"/>
              <a:gd name="T25" fmla="*/ 53 h 446"/>
              <a:gd name="T26" fmla="*/ 583 w 982"/>
              <a:gd name="T27" fmla="*/ 47 h 446"/>
              <a:gd name="T28" fmla="*/ 518 w 982"/>
              <a:gd name="T29" fmla="*/ 44 h 446"/>
              <a:gd name="T30" fmla="*/ 461 w 982"/>
              <a:gd name="T31" fmla="*/ 47 h 446"/>
              <a:gd name="T32" fmla="*/ 408 w 982"/>
              <a:gd name="T33" fmla="*/ 53 h 446"/>
              <a:gd name="T34" fmla="*/ 361 w 982"/>
              <a:gd name="T35" fmla="*/ 62 h 446"/>
              <a:gd name="T36" fmla="*/ 316 w 982"/>
              <a:gd name="T37" fmla="*/ 71 h 446"/>
              <a:gd name="T38" fmla="*/ 278 w 982"/>
              <a:gd name="T39" fmla="*/ 85 h 446"/>
              <a:gd name="T40" fmla="*/ 245 w 982"/>
              <a:gd name="T41" fmla="*/ 100 h 446"/>
              <a:gd name="T42" fmla="*/ 213 w 982"/>
              <a:gd name="T43" fmla="*/ 118 h 446"/>
              <a:gd name="T44" fmla="*/ 186 w 982"/>
              <a:gd name="T45" fmla="*/ 139 h 446"/>
              <a:gd name="T46" fmla="*/ 151 w 982"/>
              <a:gd name="T47" fmla="*/ 174 h 446"/>
              <a:gd name="T48" fmla="*/ 121 w 982"/>
              <a:gd name="T49" fmla="*/ 213 h 446"/>
              <a:gd name="T50" fmla="*/ 97 w 982"/>
              <a:gd name="T51" fmla="*/ 254 h 446"/>
              <a:gd name="T52" fmla="*/ 80 w 982"/>
              <a:gd name="T53" fmla="*/ 301 h 446"/>
              <a:gd name="T54" fmla="*/ 68 w 982"/>
              <a:gd name="T55" fmla="*/ 340 h 446"/>
              <a:gd name="T56" fmla="*/ 62 w 982"/>
              <a:gd name="T57" fmla="*/ 369 h 446"/>
              <a:gd name="T58" fmla="*/ 65 w 982"/>
              <a:gd name="T59" fmla="*/ 402 h 446"/>
              <a:gd name="T60" fmla="*/ 3 w 982"/>
              <a:gd name="T61" fmla="*/ 443 h 446"/>
              <a:gd name="T62" fmla="*/ 0 w 982"/>
              <a:gd name="T63" fmla="*/ 414 h 446"/>
              <a:gd name="T64" fmla="*/ 3 w 982"/>
              <a:gd name="T65" fmla="*/ 384 h 446"/>
              <a:gd name="T66" fmla="*/ 9 w 982"/>
              <a:gd name="T67" fmla="*/ 349 h 446"/>
              <a:gd name="T68" fmla="*/ 17 w 982"/>
              <a:gd name="T69" fmla="*/ 307 h 446"/>
              <a:gd name="T70" fmla="*/ 35 w 982"/>
              <a:gd name="T71" fmla="*/ 263 h 446"/>
              <a:gd name="T72" fmla="*/ 59 w 982"/>
              <a:gd name="T73" fmla="*/ 216 h 446"/>
              <a:gd name="T74" fmla="*/ 94 w 982"/>
              <a:gd name="T75" fmla="*/ 171 h 446"/>
              <a:gd name="T76" fmla="*/ 139 w 982"/>
              <a:gd name="T77" fmla="*/ 127 h 446"/>
              <a:gd name="T78" fmla="*/ 198 w 982"/>
              <a:gd name="T79" fmla="*/ 85 h 446"/>
              <a:gd name="T80" fmla="*/ 266 w 982"/>
              <a:gd name="T81" fmla="*/ 53 h 446"/>
              <a:gd name="T82" fmla="*/ 355 w 982"/>
              <a:gd name="T83" fmla="*/ 23 h 446"/>
              <a:gd name="T84" fmla="*/ 452 w 982"/>
              <a:gd name="T85" fmla="*/ 5 h 446"/>
              <a:gd name="T86" fmla="*/ 541 w 982"/>
              <a:gd name="T87" fmla="*/ 2 h 446"/>
              <a:gd name="T88" fmla="*/ 618 w 982"/>
              <a:gd name="T89" fmla="*/ 8 h 446"/>
              <a:gd name="T90" fmla="*/ 689 w 982"/>
              <a:gd name="T91" fmla="*/ 26 h 446"/>
              <a:gd name="T92" fmla="*/ 748 w 982"/>
              <a:gd name="T93" fmla="*/ 50 h 446"/>
              <a:gd name="T94" fmla="*/ 799 w 982"/>
              <a:gd name="T95" fmla="*/ 82 h 446"/>
              <a:gd name="T96" fmla="*/ 843 w 982"/>
              <a:gd name="T97" fmla="*/ 118 h 446"/>
              <a:gd name="T98" fmla="*/ 876 w 982"/>
              <a:gd name="T99" fmla="*/ 153 h 446"/>
              <a:gd name="T100" fmla="*/ 905 w 982"/>
              <a:gd name="T101" fmla="*/ 192 h 446"/>
              <a:gd name="T102" fmla="*/ 926 w 982"/>
              <a:gd name="T103" fmla="*/ 227 h 446"/>
              <a:gd name="T104" fmla="*/ 938 w 982"/>
              <a:gd name="T105" fmla="*/ 257 h 446"/>
              <a:gd name="T106" fmla="*/ 950 w 982"/>
              <a:gd name="T107" fmla="*/ 292 h 446"/>
              <a:gd name="T108" fmla="*/ 961 w 982"/>
              <a:gd name="T109" fmla="*/ 319 h 446"/>
              <a:gd name="T110" fmla="*/ 979 w 982"/>
              <a:gd name="T111" fmla="*/ 349 h 446"/>
              <a:gd name="T112" fmla="*/ 976 w 982"/>
              <a:gd name="T113" fmla="*/ 387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2" h="446">
                <a:moveTo>
                  <a:pt x="938" y="390"/>
                </a:moveTo>
                <a:lnTo>
                  <a:pt x="938" y="387"/>
                </a:lnTo>
                <a:lnTo>
                  <a:pt x="944" y="381"/>
                </a:lnTo>
                <a:lnTo>
                  <a:pt x="950" y="372"/>
                </a:lnTo>
                <a:lnTo>
                  <a:pt x="956" y="360"/>
                </a:lnTo>
                <a:lnTo>
                  <a:pt x="956" y="358"/>
                </a:lnTo>
                <a:lnTo>
                  <a:pt x="956" y="352"/>
                </a:lnTo>
                <a:lnTo>
                  <a:pt x="953" y="349"/>
                </a:lnTo>
                <a:lnTo>
                  <a:pt x="950" y="343"/>
                </a:lnTo>
                <a:lnTo>
                  <a:pt x="944" y="337"/>
                </a:lnTo>
                <a:lnTo>
                  <a:pt x="938" y="334"/>
                </a:lnTo>
                <a:lnTo>
                  <a:pt x="935" y="328"/>
                </a:lnTo>
                <a:lnTo>
                  <a:pt x="929" y="322"/>
                </a:lnTo>
                <a:lnTo>
                  <a:pt x="923" y="316"/>
                </a:lnTo>
                <a:lnTo>
                  <a:pt x="917" y="310"/>
                </a:lnTo>
                <a:lnTo>
                  <a:pt x="911" y="307"/>
                </a:lnTo>
                <a:lnTo>
                  <a:pt x="908" y="304"/>
                </a:lnTo>
                <a:lnTo>
                  <a:pt x="899" y="298"/>
                </a:lnTo>
                <a:lnTo>
                  <a:pt x="899" y="295"/>
                </a:lnTo>
                <a:lnTo>
                  <a:pt x="896" y="292"/>
                </a:lnTo>
                <a:lnTo>
                  <a:pt x="896" y="287"/>
                </a:lnTo>
                <a:lnTo>
                  <a:pt x="893" y="281"/>
                </a:lnTo>
                <a:lnTo>
                  <a:pt x="893" y="275"/>
                </a:lnTo>
                <a:lnTo>
                  <a:pt x="890" y="266"/>
                </a:lnTo>
                <a:lnTo>
                  <a:pt x="890" y="260"/>
                </a:lnTo>
                <a:lnTo>
                  <a:pt x="887" y="251"/>
                </a:lnTo>
                <a:lnTo>
                  <a:pt x="884" y="242"/>
                </a:lnTo>
                <a:lnTo>
                  <a:pt x="882" y="233"/>
                </a:lnTo>
                <a:lnTo>
                  <a:pt x="879" y="221"/>
                </a:lnTo>
                <a:lnTo>
                  <a:pt x="876" y="216"/>
                </a:lnTo>
                <a:lnTo>
                  <a:pt x="873" y="210"/>
                </a:lnTo>
                <a:lnTo>
                  <a:pt x="870" y="207"/>
                </a:lnTo>
                <a:lnTo>
                  <a:pt x="867" y="201"/>
                </a:lnTo>
                <a:lnTo>
                  <a:pt x="864" y="195"/>
                </a:lnTo>
                <a:lnTo>
                  <a:pt x="861" y="189"/>
                </a:lnTo>
                <a:lnTo>
                  <a:pt x="858" y="183"/>
                </a:lnTo>
                <a:lnTo>
                  <a:pt x="855" y="180"/>
                </a:lnTo>
                <a:lnTo>
                  <a:pt x="852" y="174"/>
                </a:lnTo>
                <a:lnTo>
                  <a:pt x="846" y="168"/>
                </a:lnTo>
                <a:lnTo>
                  <a:pt x="843" y="162"/>
                </a:lnTo>
                <a:lnTo>
                  <a:pt x="837" y="156"/>
                </a:lnTo>
                <a:lnTo>
                  <a:pt x="831" y="150"/>
                </a:lnTo>
                <a:lnTo>
                  <a:pt x="828" y="145"/>
                </a:lnTo>
                <a:lnTo>
                  <a:pt x="822" y="139"/>
                </a:lnTo>
                <a:lnTo>
                  <a:pt x="819" y="133"/>
                </a:lnTo>
                <a:lnTo>
                  <a:pt x="811" y="127"/>
                </a:lnTo>
                <a:lnTo>
                  <a:pt x="805" y="121"/>
                </a:lnTo>
                <a:lnTo>
                  <a:pt x="799" y="118"/>
                </a:lnTo>
                <a:lnTo>
                  <a:pt x="793" y="112"/>
                </a:lnTo>
                <a:lnTo>
                  <a:pt x="787" y="106"/>
                </a:lnTo>
                <a:lnTo>
                  <a:pt x="778" y="103"/>
                </a:lnTo>
                <a:lnTo>
                  <a:pt x="772" y="97"/>
                </a:lnTo>
                <a:lnTo>
                  <a:pt x="766" y="94"/>
                </a:lnTo>
                <a:lnTo>
                  <a:pt x="757" y="88"/>
                </a:lnTo>
                <a:lnTo>
                  <a:pt x="748" y="85"/>
                </a:lnTo>
                <a:lnTo>
                  <a:pt x="739" y="79"/>
                </a:lnTo>
                <a:lnTo>
                  <a:pt x="731" y="76"/>
                </a:lnTo>
                <a:lnTo>
                  <a:pt x="722" y="73"/>
                </a:lnTo>
                <a:lnTo>
                  <a:pt x="710" y="71"/>
                </a:lnTo>
                <a:lnTo>
                  <a:pt x="701" y="68"/>
                </a:lnTo>
                <a:lnTo>
                  <a:pt x="692" y="65"/>
                </a:lnTo>
                <a:lnTo>
                  <a:pt x="680" y="62"/>
                </a:lnTo>
                <a:lnTo>
                  <a:pt x="668" y="59"/>
                </a:lnTo>
                <a:lnTo>
                  <a:pt x="657" y="56"/>
                </a:lnTo>
                <a:lnTo>
                  <a:pt x="648" y="53"/>
                </a:lnTo>
                <a:lnTo>
                  <a:pt x="633" y="53"/>
                </a:lnTo>
                <a:lnTo>
                  <a:pt x="621" y="50"/>
                </a:lnTo>
                <a:lnTo>
                  <a:pt x="609" y="50"/>
                </a:lnTo>
                <a:lnTo>
                  <a:pt x="597" y="50"/>
                </a:lnTo>
                <a:lnTo>
                  <a:pt x="583" y="47"/>
                </a:lnTo>
                <a:lnTo>
                  <a:pt x="571" y="47"/>
                </a:lnTo>
                <a:lnTo>
                  <a:pt x="556" y="47"/>
                </a:lnTo>
                <a:lnTo>
                  <a:pt x="544" y="47"/>
                </a:lnTo>
                <a:lnTo>
                  <a:pt x="529" y="44"/>
                </a:lnTo>
                <a:lnTo>
                  <a:pt x="518" y="44"/>
                </a:lnTo>
                <a:lnTo>
                  <a:pt x="506" y="44"/>
                </a:lnTo>
                <a:lnTo>
                  <a:pt x="494" y="47"/>
                </a:lnTo>
                <a:lnTo>
                  <a:pt x="485" y="47"/>
                </a:lnTo>
                <a:lnTo>
                  <a:pt x="473" y="47"/>
                </a:lnTo>
                <a:lnTo>
                  <a:pt x="461" y="47"/>
                </a:lnTo>
                <a:lnTo>
                  <a:pt x="449" y="47"/>
                </a:lnTo>
                <a:lnTo>
                  <a:pt x="438" y="47"/>
                </a:lnTo>
                <a:lnTo>
                  <a:pt x="429" y="50"/>
                </a:lnTo>
                <a:lnTo>
                  <a:pt x="417" y="50"/>
                </a:lnTo>
                <a:lnTo>
                  <a:pt x="408" y="53"/>
                </a:lnTo>
                <a:lnTo>
                  <a:pt x="399" y="53"/>
                </a:lnTo>
                <a:lnTo>
                  <a:pt x="387" y="56"/>
                </a:lnTo>
                <a:lnTo>
                  <a:pt x="378" y="56"/>
                </a:lnTo>
                <a:lnTo>
                  <a:pt x="370" y="59"/>
                </a:lnTo>
                <a:lnTo>
                  <a:pt x="361" y="62"/>
                </a:lnTo>
                <a:lnTo>
                  <a:pt x="352" y="62"/>
                </a:lnTo>
                <a:lnTo>
                  <a:pt x="343" y="65"/>
                </a:lnTo>
                <a:lnTo>
                  <a:pt x="334" y="68"/>
                </a:lnTo>
                <a:lnTo>
                  <a:pt x="325" y="68"/>
                </a:lnTo>
                <a:lnTo>
                  <a:pt x="316" y="71"/>
                </a:lnTo>
                <a:lnTo>
                  <a:pt x="307" y="73"/>
                </a:lnTo>
                <a:lnTo>
                  <a:pt x="302" y="76"/>
                </a:lnTo>
                <a:lnTo>
                  <a:pt x="293" y="79"/>
                </a:lnTo>
                <a:lnTo>
                  <a:pt x="287" y="82"/>
                </a:lnTo>
                <a:lnTo>
                  <a:pt x="278" y="85"/>
                </a:lnTo>
                <a:lnTo>
                  <a:pt x="272" y="88"/>
                </a:lnTo>
                <a:lnTo>
                  <a:pt x="266" y="91"/>
                </a:lnTo>
                <a:lnTo>
                  <a:pt x="257" y="94"/>
                </a:lnTo>
                <a:lnTo>
                  <a:pt x="251" y="97"/>
                </a:lnTo>
                <a:lnTo>
                  <a:pt x="245" y="100"/>
                </a:lnTo>
                <a:lnTo>
                  <a:pt x="236" y="103"/>
                </a:lnTo>
                <a:lnTo>
                  <a:pt x="230" y="106"/>
                </a:lnTo>
                <a:lnTo>
                  <a:pt x="225" y="109"/>
                </a:lnTo>
                <a:lnTo>
                  <a:pt x="219" y="115"/>
                </a:lnTo>
                <a:lnTo>
                  <a:pt x="213" y="118"/>
                </a:lnTo>
                <a:lnTo>
                  <a:pt x="207" y="121"/>
                </a:lnTo>
                <a:lnTo>
                  <a:pt x="201" y="124"/>
                </a:lnTo>
                <a:lnTo>
                  <a:pt x="198" y="130"/>
                </a:lnTo>
                <a:lnTo>
                  <a:pt x="192" y="133"/>
                </a:lnTo>
                <a:lnTo>
                  <a:pt x="186" y="139"/>
                </a:lnTo>
                <a:lnTo>
                  <a:pt x="180" y="142"/>
                </a:lnTo>
                <a:lnTo>
                  <a:pt x="177" y="147"/>
                </a:lnTo>
                <a:lnTo>
                  <a:pt x="165" y="153"/>
                </a:lnTo>
                <a:lnTo>
                  <a:pt x="156" y="162"/>
                </a:lnTo>
                <a:lnTo>
                  <a:pt x="151" y="174"/>
                </a:lnTo>
                <a:lnTo>
                  <a:pt x="142" y="183"/>
                </a:lnTo>
                <a:lnTo>
                  <a:pt x="133" y="192"/>
                </a:lnTo>
                <a:lnTo>
                  <a:pt x="127" y="204"/>
                </a:lnTo>
                <a:lnTo>
                  <a:pt x="124" y="207"/>
                </a:lnTo>
                <a:lnTo>
                  <a:pt x="121" y="213"/>
                </a:lnTo>
                <a:lnTo>
                  <a:pt x="118" y="218"/>
                </a:lnTo>
                <a:lnTo>
                  <a:pt x="115" y="224"/>
                </a:lnTo>
                <a:lnTo>
                  <a:pt x="109" y="233"/>
                </a:lnTo>
                <a:lnTo>
                  <a:pt x="103" y="242"/>
                </a:lnTo>
                <a:lnTo>
                  <a:pt x="97" y="254"/>
                </a:lnTo>
                <a:lnTo>
                  <a:pt x="94" y="263"/>
                </a:lnTo>
                <a:lnTo>
                  <a:pt x="88" y="272"/>
                </a:lnTo>
                <a:lnTo>
                  <a:pt x="85" y="284"/>
                </a:lnTo>
                <a:lnTo>
                  <a:pt x="83" y="292"/>
                </a:lnTo>
                <a:lnTo>
                  <a:pt x="80" y="301"/>
                </a:lnTo>
                <a:lnTo>
                  <a:pt x="77" y="307"/>
                </a:lnTo>
                <a:lnTo>
                  <a:pt x="74" y="316"/>
                </a:lnTo>
                <a:lnTo>
                  <a:pt x="71" y="325"/>
                </a:lnTo>
                <a:lnTo>
                  <a:pt x="68" y="331"/>
                </a:lnTo>
                <a:lnTo>
                  <a:pt x="68" y="340"/>
                </a:lnTo>
                <a:lnTo>
                  <a:pt x="68" y="346"/>
                </a:lnTo>
                <a:lnTo>
                  <a:pt x="65" y="352"/>
                </a:lnTo>
                <a:lnTo>
                  <a:pt x="65" y="360"/>
                </a:lnTo>
                <a:lnTo>
                  <a:pt x="65" y="363"/>
                </a:lnTo>
                <a:lnTo>
                  <a:pt x="62" y="369"/>
                </a:lnTo>
                <a:lnTo>
                  <a:pt x="62" y="375"/>
                </a:lnTo>
                <a:lnTo>
                  <a:pt x="62" y="381"/>
                </a:lnTo>
                <a:lnTo>
                  <a:pt x="62" y="390"/>
                </a:lnTo>
                <a:lnTo>
                  <a:pt x="65" y="396"/>
                </a:lnTo>
                <a:lnTo>
                  <a:pt x="65" y="402"/>
                </a:lnTo>
                <a:lnTo>
                  <a:pt x="65" y="408"/>
                </a:lnTo>
                <a:lnTo>
                  <a:pt x="65" y="411"/>
                </a:lnTo>
                <a:lnTo>
                  <a:pt x="65" y="411"/>
                </a:lnTo>
                <a:lnTo>
                  <a:pt x="3" y="446"/>
                </a:lnTo>
                <a:lnTo>
                  <a:pt x="3" y="443"/>
                </a:lnTo>
                <a:lnTo>
                  <a:pt x="3" y="443"/>
                </a:lnTo>
                <a:lnTo>
                  <a:pt x="0" y="437"/>
                </a:lnTo>
                <a:lnTo>
                  <a:pt x="0" y="432"/>
                </a:lnTo>
                <a:lnTo>
                  <a:pt x="0" y="423"/>
                </a:lnTo>
                <a:lnTo>
                  <a:pt x="0" y="414"/>
                </a:lnTo>
                <a:lnTo>
                  <a:pt x="0" y="408"/>
                </a:lnTo>
                <a:lnTo>
                  <a:pt x="0" y="402"/>
                </a:lnTo>
                <a:lnTo>
                  <a:pt x="3" y="396"/>
                </a:lnTo>
                <a:lnTo>
                  <a:pt x="3" y="390"/>
                </a:lnTo>
                <a:lnTo>
                  <a:pt x="3" y="384"/>
                </a:lnTo>
                <a:lnTo>
                  <a:pt x="3" y="375"/>
                </a:lnTo>
                <a:lnTo>
                  <a:pt x="3" y="369"/>
                </a:lnTo>
                <a:lnTo>
                  <a:pt x="6" y="363"/>
                </a:lnTo>
                <a:lnTo>
                  <a:pt x="6" y="355"/>
                </a:lnTo>
                <a:lnTo>
                  <a:pt x="9" y="349"/>
                </a:lnTo>
                <a:lnTo>
                  <a:pt x="9" y="340"/>
                </a:lnTo>
                <a:lnTo>
                  <a:pt x="11" y="331"/>
                </a:lnTo>
                <a:lnTo>
                  <a:pt x="11" y="325"/>
                </a:lnTo>
                <a:lnTo>
                  <a:pt x="14" y="316"/>
                </a:lnTo>
                <a:lnTo>
                  <a:pt x="17" y="307"/>
                </a:lnTo>
                <a:lnTo>
                  <a:pt x="20" y="298"/>
                </a:lnTo>
                <a:lnTo>
                  <a:pt x="23" y="289"/>
                </a:lnTo>
                <a:lnTo>
                  <a:pt x="26" y="281"/>
                </a:lnTo>
                <a:lnTo>
                  <a:pt x="32" y="272"/>
                </a:lnTo>
                <a:lnTo>
                  <a:pt x="35" y="263"/>
                </a:lnTo>
                <a:lnTo>
                  <a:pt x="38" y="254"/>
                </a:lnTo>
                <a:lnTo>
                  <a:pt x="44" y="242"/>
                </a:lnTo>
                <a:lnTo>
                  <a:pt x="47" y="233"/>
                </a:lnTo>
                <a:lnTo>
                  <a:pt x="53" y="224"/>
                </a:lnTo>
                <a:lnTo>
                  <a:pt x="59" y="216"/>
                </a:lnTo>
                <a:lnTo>
                  <a:pt x="65" y="207"/>
                </a:lnTo>
                <a:lnTo>
                  <a:pt x="71" y="198"/>
                </a:lnTo>
                <a:lnTo>
                  <a:pt x="80" y="189"/>
                </a:lnTo>
                <a:lnTo>
                  <a:pt x="85" y="180"/>
                </a:lnTo>
                <a:lnTo>
                  <a:pt x="94" y="171"/>
                </a:lnTo>
                <a:lnTo>
                  <a:pt x="100" y="159"/>
                </a:lnTo>
                <a:lnTo>
                  <a:pt x="109" y="153"/>
                </a:lnTo>
                <a:lnTo>
                  <a:pt x="118" y="145"/>
                </a:lnTo>
                <a:lnTo>
                  <a:pt x="130" y="136"/>
                </a:lnTo>
                <a:lnTo>
                  <a:pt x="139" y="127"/>
                </a:lnTo>
                <a:lnTo>
                  <a:pt x="151" y="118"/>
                </a:lnTo>
                <a:lnTo>
                  <a:pt x="159" y="109"/>
                </a:lnTo>
                <a:lnTo>
                  <a:pt x="171" y="100"/>
                </a:lnTo>
                <a:lnTo>
                  <a:pt x="183" y="94"/>
                </a:lnTo>
                <a:lnTo>
                  <a:pt x="198" y="85"/>
                </a:lnTo>
                <a:lnTo>
                  <a:pt x="210" y="79"/>
                </a:lnTo>
                <a:lnTo>
                  <a:pt x="222" y="71"/>
                </a:lnTo>
                <a:lnTo>
                  <a:pt x="236" y="65"/>
                </a:lnTo>
                <a:lnTo>
                  <a:pt x="251" y="59"/>
                </a:lnTo>
                <a:lnTo>
                  <a:pt x="266" y="53"/>
                </a:lnTo>
                <a:lnTo>
                  <a:pt x="284" y="44"/>
                </a:lnTo>
                <a:lnTo>
                  <a:pt x="299" y="38"/>
                </a:lnTo>
                <a:lnTo>
                  <a:pt x="316" y="35"/>
                </a:lnTo>
                <a:lnTo>
                  <a:pt x="334" y="29"/>
                </a:lnTo>
                <a:lnTo>
                  <a:pt x="355" y="23"/>
                </a:lnTo>
                <a:lnTo>
                  <a:pt x="373" y="20"/>
                </a:lnTo>
                <a:lnTo>
                  <a:pt x="393" y="17"/>
                </a:lnTo>
                <a:lnTo>
                  <a:pt x="414" y="11"/>
                </a:lnTo>
                <a:lnTo>
                  <a:pt x="432" y="8"/>
                </a:lnTo>
                <a:lnTo>
                  <a:pt x="452" y="5"/>
                </a:lnTo>
                <a:lnTo>
                  <a:pt x="470" y="5"/>
                </a:lnTo>
                <a:lnTo>
                  <a:pt x="488" y="2"/>
                </a:lnTo>
                <a:lnTo>
                  <a:pt x="506" y="2"/>
                </a:lnTo>
                <a:lnTo>
                  <a:pt x="523" y="0"/>
                </a:lnTo>
                <a:lnTo>
                  <a:pt x="541" y="2"/>
                </a:lnTo>
                <a:lnTo>
                  <a:pt x="556" y="2"/>
                </a:lnTo>
                <a:lnTo>
                  <a:pt x="574" y="2"/>
                </a:lnTo>
                <a:lnTo>
                  <a:pt x="589" y="2"/>
                </a:lnTo>
                <a:lnTo>
                  <a:pt x="603" y="5"/>
                </a:lnTo>
                <a:lnTo>
                  <a:pt x="618" y="8"/>
                </a:lnTo>
                <a:lnTo>
                  <a:pt x="633" y="11"/>
                </a:lnTo>
                <a:lnTo>
                  <a:pt x="648" y="14"/>
                </a:lnTo>
                <a:lnTo>
                  <a:pt x="663" y="17"/>
                </a:lnTo>
                <a:lnTo>
                  <a:pt x="674" y="20"/>
                </a:lnTo>
                <a:lnTo>
                  <a:pt x="689" y="26"/>
                </a:lnTo>
                <a:lnTo>
                  <a:pt x="701" y="29"/>
                </a:lnTo>
                <a:lnTo>
                  <a:pt x="716" y="35"/>
                </a:lnTo>
                <a:lnTo>
                  <a:pt x="725" y="38"/>
                </a:lnTo>
                <a:lnTo>
                  <a:pt x="737" y="44"/>
                </a:lnTo>
                <a:lnTo>
                  <a:pt x="748" y="50"/>
                </a:lnTo>
                <a:lnTo>
                  <a:pt x="760" y="56"/>
                </a:lnTo>
                <a:lnTo>
                  <a:pt x="769" y="62"/>
                </a:lnTo>
                <a:lnTo>
                  <a:pt x="781" y="68"/>
                </a:lnTo>
                <a:lnTo>
                  <a:pt x="790" y="73"/>
                </a:lnTo>
                <a:lnTo>
                  <a:pt x="799" y="82"/>
                </a:lnTo>
                <a:lnTo>
                  <a:pt x="808" y="88"/>
                </a:lnTo>
                <a:lnTo>
                  <a:pt x="816" y="94"/>
                </a:lnTo>
                <a:lnTo>
                  <a:pt x="825" y="100"/>
                </a:lnTo>
                <a:lnTo>
                  <a:pt x="834" y="109"/>
                </a:lnTo>
                <a:lnTo>
                  <a:pt x="843" y="118"/>
                </a:lnTo>
                <a:lnTo>
                  <a:pt x="849" y="124"/>
                </a:lnTo>
                <a:lnTo>
                  <a:pt x="855" y="130"/>
                </a:lnTo>
                <a:lnTo>
                  <a:pt x="864" y="139"/>
                </a:lnTo>
                <a:lnTo>
                  <a:pt x="870" y="145"/>
                </a:lnTo>
                <a:lnTo>
                  <a:pt x="876" y="153"/>
                </a:lnTo>
                <a:lnTo>
                  <a:pt x="882" y="159"/>
                </a:lnTo>
                <a:lnTo>
                  <a:pt x="887" y="168"/>
                </a:lnTo>
                <a:lnTo>
                  <a:pt x="893" y="177"/>
                </a:lnTo>
                <a:lnTo>
                  <a:pt x="899" y="183"/>
                </a:lnTo>
                <a:lnTo>
                  <a:pt x="905" y="192"/>
                </a:lnTo>
                <a:lnTo>
                  <a:pt x="908" y="198"/>
                </a:lnTo>
                <a:lnTo>
                  <a:pt x="911" y="207"/>
                </a:lnTo>
                <a:lnTo>
                  <a:pt x="917" y="213"/>
                </a:lnTo>
                <a:lnTo>
                  <a:pt x="920" y="218"/>
                </a:lnTo>
                <a:lnTo>
                  <a:pt x="926" y="227"/>
                </a:lnTo>
                <a:lnTo>
                  <a:pt x="926" y="233"/>
                </a:lnTo>
                <a:lnTo>
                  <a:pt x="929" y="239"/>
                </a:lnTo>
                <a:lnTo>
                  <a:pt x="932" y="245"/>
                </a:lnTo>
                <a:lnTo>
                  <a:pt x="935" y="251"/>
                </a:lnTo>
                <a:lnTo>
                  <a:pt x="938" y="257"/>
                </a:lnTo>
                <a:lnTo>
                  <a:pt x="941" y="263"/>
                </a:lnTo>
                <a:lnTo>
                  <a:pt x="941" y="269"/>
                </a:lnTo>
                <a:lnTo>
                  <a:pt x="944" y="275"/>
                </a:lnTo>
                <a:lnTo>
                  <a:pt x="947" y="284"/>
                </a:lnTo>
                <a:lnTo>
                  <a:pt x="950" y="292"/>
                </a:lnTo>
                <a:lnTo>
                  <a:pt x="950" y="298"/>
                </a:lnTo>
                <a:lnTo>
                  <a:pt x="950" y="307"/>
                </a:lnTo>
                <a:lnTo>
                  <a:pt x="953" y="307"/>
                </a:lnTo>
                <a:lnTo>
                  <a:pt x="958" y="313"/>
                </a:lnTo>
                <a:lnTo>
                  <a:pt x="961" y="319"/>
                </a:lnTo>
                <a:lnTo>
                  <a:pt x="964" y="325"/>
                </a:lnTo>
                <a:lnTo>
                  <a:pt x="970" y="331"/>
                </a:lnTo>
                <a:lnTo>
                  <a:pt x="973" y="337"/>
                </a:lnTo>
                <a:lnTo>
                  <a:pt x="976" y="343"/>
                </a:lnTo>
                <a:lnTo>
                  <a:pt x="979" y="349"/>
                </a:lnTo>
                <a:lnTo>
                  <a:pt x="982" y="358"/>
                </a:lnTo>
                <a:lnTo>
                  <a:pt x="982" y="363"/>
                </a:lnTo>
                <a:lnTo>
                  <a:pt x="982" y="372"/>
                </a:lnTo>
                <a:lnTo>
                  <a:pt x="979" y="378"/>
                </a:lnTo>
                <a:lnTo>
                  <a:pt x="976" y="387"/>
                </a:lnTo>
                <a:lnTo>
                  <a:pt x="970" y="393"/>
                </a:lnTo>
                <a:lnTo>
                  <a:pt x="938" y="390"/>
                </a:lnTo>
                <a:lnTo>
                  <a:pt x="938" y="3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25" name="Freeform 24"/>
          <p:cNvSpPr/>
          <p:nvPr/>
        </p:nvSpPr>
        <p:spPr bwMode="auto">
          <a:xfrm>
            <a:off x="1670050" y="1789113"/>
            <a:ext cx="492125" cy="401637"/>
          </a:xfrm>
          <a:custGeom>
            <a:avLst/>
            <a:gdLst>
              <a:gd name="T0" fmla="*/ 71 w 381"/>
              <a:gd name="T1" fmla="*/ 284 h 322"/>
              <a:gd name="T2" fmla="*/ 44 w 381"/>
              <a:gd name="T3" fmla="*/ 266 h 322"/>
              <a:gd name="T4" fmla="*/ 44 w 381"/>
              <a:gd name="T5" fmla="*/ 237 h 322"/>
              <a:gd name="T6" fmla="*/ 62 w 381"/>
              <a:gd name="T7" fmla="*/ 210 h 322"/>
              <a:gd name="T8" fmla="*/ 88 w 381"/>
              <a:gd name="T9" fmla="*/ 195 h 322"/>
              <a:gd name="T10" fmla="*/ 115 w 381"/>
              <a:gd name="T11" fmla="*/ 186 h 322"/>
              <a:gd name="T12" fmla="*/ 124 w 381"/>
              <a:gd name="T13" fmla="*/ 169 h 322"/>
              <a:gd name="T14" fmla="*/ 106 w 381"/>
              <a:gd name="T15" fmla="*/ 157 h 322"/>
              <a:gd name="T16" fmla="*/ 79 w 381"/>
              <a:gd name="T17" fmla="*/ 166 h 322"/>
              <a:gd name="T18" fmla="*/ 62 w 381"/>
              <a:gd name="T19" fmla="*/ 157 h 322"/>
              <a:gd name="T20" fmla="*/ 56 w 381"/>
              <a:gd name="T21" fmla="*/ 136 h 322"/>
              <a:gd name="T22" fmla="*/ 74 w 381"/>
              <a:gd name="T23" fmla="*/ 112 h 322"/>
              <a:gd name="T24" fmla="*/ 94 w 381"/>
              <a:gd name="T25" fmla="*/ 98 h 322"/>
              <a:gd name="T26" fmla="*/ 118 w 381"/>
              <a:gd name="T27" fmla="*/ 86 h 322"/>
              <a:gd name="T28" fmla="*/ 145 w 381"/>
              <a:gd name="T29" fmla="*/ 80 h 322"/>
              <a:gd name="T30" fmla="*/ 165 w 381"/>
              <a:gd name="T31" fmla="*/ 80 h 322"/>
              <a:gd name="T32" fmla="*/ 189 w 381"/>
              <a:gd name="T33" fmla="*/ 83 h 322"/>
              <a:gd name="T34" fmla="*/ 216 w 381"/>
              <a:gd name="T35" fmla="*/ 92 h 322"/>
              <a:gd name="T36" fmla="*/ 224 w 381"/>
              <a:gd name="T37" fmla="*/ 95 h 322"/>
              <a:gd name="T38" fmla="*/ 233 w 381"/>
              <a:gd name="T39" fmla="*/ 77 h 322"/>
              <a:gd name="T40" fmla="*/ 201 w 381"/>
              <a:gd name="T41" fmla="*/ 74 h 322"/>
              <a:gd name="T42" fmla="*/ 183 w 381"/>
              <a:gd name="T43" fmla="*/ 71 h 322"/>
              <a:gd name="T44" fmla="*/ 192 w 381"/>
              <a:gd name="T45" fmla="*/ 50 h 322"/>
              <a:gd name="T46" fmla="*/ 213 w 381"/>
              <a:gd name="T47" fmla="*/ 35 h 322"/>
              <a:gd name="T48" fmla="*/ 245 w 381"/>
              <a:gd name="T49" fmla="*/ 27 h 322"/>
              <a:gd name="T50" fmla="*/ 272 w 381"/>
              <a:gd name="T51" fmla="*/ 27 h 322"/>
              <a:gd name="T52" fmla="*/ 293 w 381"/>
              <a:gd name="T53" fmla="*/ 35 h 322"/>
              <a:gd name="T54" fmla="*/ 319 w 381"/>
              <a:gd name="T55" fmla="*/ 56 h 322"/>
              <a:gd name="T56" fmla="*/ 331 w 381"/>
              <a:gd name="T57" fmla="*/ 92 h 322"/>
              <a:gd name="T58" fmla="*/ 334 w 381"/>
              <a:gd name="T59" fmla="*/ 121 h 322"/>
              <a:gd name="T60" fmla="*/ 381 w 381"/>
              <a:gd name="T61" fmla="*/ 130 h 322"/>
              <a:gd name="T62" fmla="*/ 381 w 381"/>
              <a:gd name="T63" fmla="*/ 112 h 322"/>
              <a:gd name="T64" fmla="*/ 375 w 381"/>
              <a:gd name="T65" fmla="*/ 77 h 322"/>
              <a:gd name="T66" fmla="*/ 367 w 381"/>
              <a:gd name="T67" fmla="*/ 53 h 322"/>
              <a:gd name="T68" fmla="*/ 340 w 381"/>
              <a:gd name="T69" fmla="*/ 27 h 322"/>
              <a:gd name="T70" fmla="*/ 316 w 381"/>
              <a:gd name="T71" fmla="*/ 9 h 322"/>
              <a:gd name="T72" fmla="*/ 284 w 381"/>
              <a:gd name="T73" fmla="*/ 0 h 322"/>
              <a:gd name="T74" fmla="*/ 254 w 381"/>
              <a:gd name="T75" fmla="*/ 0 h 322"/>
              <a:gd name="T76" fmla="*/ 224 w 381"/>
              <a:gd name="T77" fmla="*/ 9 h 322"/>
              <a:gd name="T78" fmla="*/ 204 w 381"/>
              <a:gd name="T79" fmla="*/ 21 h 322"/>
              <a:gd name="T80" fmla="*/ 180 w 381"/>
              <a:gd name="T81" fmla="*/ 41 h 322"/>
              <a:gd name="T82" fmla="*/ 162 w 381"/>
              <a:gd name="T83" fmla="*/ 65 h 322"/>
              <a:gd name="T84" fmla="*/ 156 w 381"/>
              <a:gd name="T85" fmla="*/ 65 h 322"/>
              <a:gd name="T86" fmla="*/ 136 w 381"/>
              <a:gd name="T87" fmla="*/ 62 h 322"/>
              <a:gd name="T88" fmla="*/ 100 w 381"/>
              <a:gd name="T89" fmla="*/ 62 h 322"/>
              <a:gd name="T90" fmla="*/ 59 w 381"/>
              <a:gd name="T91" fmla="*/ 71 h 322"/>
              <a:gd name="T92" fmla="*/ 26 w 381"/>
              <a:gd name="T93" fmla="*/ 98 h 322"/>
              <a:gd name="T94" fmla="*/ 20 w 381"/>
              <a:gd name="T95" fmla="*/ 130 h 322"/>
              <a:gd name="T96" fmla="*/ 32 w 381"/>
              <a:gd name="T97" fmla="*/ 160 h 322"/>
              <a:gd name="T98" fmla="*/ 50 w 381"/>
              <a:gd name="T99" fmla="*/ 180 h 322"/>
              <a:gd name="T100" fmla="*/ 29 w 381"/>
              <a:gd name="T101" fmla="*/ 198 h 322"/>
              <a:gd name="T102" fmla="*/ 8 w 381"/>
              <a:gd name="T103" fmla="*/ 225 h 322"/>
              <a:gd name="T104" fmla="*/ 0 w 381"/>
              <a:gd name="T105" fmla="*/ 254 h 322"/>
              <a:gd name="T106" fmla="*/ 14 w 381"/>
              <a:gd name="T107" fmla="*/ 284 h 322"/>
              <a:gd name="T108" fmla="*/ 44 w 381"/>
              <a:gd name="T109" fmla="*/ 314 h 322"/>
              <a:gd name="T110" fmla="*/ 68 w 381"/>
              <a:gd name="T111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1" h="322">
                <a:moveTo>
                  <a:pt x="88" y="284"/>
                </a:moveTo>
                <a:lnTo>
                  <a:pt x="85" y="284"/>
                </a:lnTo>
                <a:lnTo>
                  <a:pt x="79" y="284"/>
                </a:lnTo>
                <a:lnTo>
                  <a:pt x="71" y="284"/>
                </a:lnTo>
                <a:lnTo>
                  <a:pt x="62" y="284"/>
                </a:lnTo>
                <a:lnTo>
                  <a:pt x="53" y="278"/>
                </a:lnTo>
                <a:lnTo>
                  <a:pt x="47" y="272"/>
                </a:lnTo>
                <a:lnTo>
                  <a:pt x="44" y="266"/>
                </a:lnTo>
                <a:lnTo>
                  <a:pt x="41" y="260"/>
                </a:lnTo>
                <a:lnTo>
                  <a:pt x="41" y="254"/>
                </a:lnTo>
                <a:lnTo>
                  <a:pt x="44" y="246"/>
                </a:lnTo>
                <a:lnTo>
                  <a:pt x="44" y="237"/>
                </a:lnTo>
                <a:lnTo>
                  <a:pt x="47" y="231"/>
                </a:lnTo>
                <a:lnTo>
                  <a:pt x="50" y="222"/>
                </a:lnTo>
                <a:lnTo>
                  <a:pt x="56" y="216"/>
                </a:lnTo>
                <a:lnTo>
                  <a:pt x="62" y="210"/>
                </a:lnTo>
                <a:lnTo>
                  <a:pt x="68" y="204"/>
                </a:lnTo>
                <a:lnTo>
                  <a:pt x="74" y="201"/>
                </a:lnTo>
                <a:lnTo>
                  <a:pt x="82" y="198"/>
                </a:lnTo>
                <a:lnTo>
                  <a:pt x="88" y="195"/>
                </a:lnTo>
                <a:lnTo>
                  <a:pt x="94" y="192"/>
                </a:lnTo>
                <a:lnTo>
                  <a:pt x="100" y="189"/>
                </a:lnTo>
                <a:lnTo>
                  <a:pt x="106" y="189"/>
                </a:lnTo>
                <a:lnTo>
                  <a:pt x="115" y="186"/>
                </a:lnTo>
                <a:lnTo>
                  <a:pt x="118" y="186"/>
                </a:lnTo>
                <a:lnTo>
                  <a:pt x="118" y="183"/>
                </a:lnTo>
                <a:lnTo>
                  <a:pt x="121" y="177"/>
                </a:lnTo>
                <a:lnTo>
                  <a:pt x="124" y="169"/>
                </a:lnTo>
                <a:lnTo>
                  <a:pt x="121" y="163"/>
                </a:lnTo>
                <a:lnTo>
                  <a:pt x="118" y="157"/>
                </a:lnTo>
                <a:lnTo>
                  <a:pt x="112" y="157"/>
                </a:lnTo>
                <a:lnTo>
                  <a:pt x="106" y="157"/>
                </a:lnTo>
                <a:lnTo>
                  <a:pt x="97" y="160"/>
                </a:lnTo>
                <a:lnTo>
                  <a:pt x="88" y="160"/>
                </a:lnTo>
                <a:lnTo>
                  <a:pt x="85" y="163"/>
                </a:lnTo>
                <a:lnTo>
                  <a:pt x="79" y="166"/>
                </a:lnTo>
                <a:lnTo>
                  <a:pt x="79" y="166"/>
                </a:lnTo>
                <a:lnTo>
                  <a:pt x="77" y="166"/>
                </a:lnTo>
                <a:lnTo>
                  <a:pt x="71" y="163"/>
                </a:lnTo>
                <a:lnTo>
                  <a:pt x="62" y="157"/>
                </a:lnTo>
                <a:lnTo>
                  <a:pt x="59" y="151"/>
                </a:lnTo>
                <a:lnTo>
                  <a:pt x="56" y="145"/>
                </a:lnTo>
                <a:lnTo>
                  <a:pt x="56" y="142"/>
                </a:lnTo>
                <a:lnTo>
                  <a:pt x="56" y="136"/>
                </a:lnTo>
                <a:lnTo>
                  <a:pt x="59" y="130"/>
                </a:lnTo>
                <a:lnTo>
                  <a:pt x="62" y="124"/>
                </a:lnTo>
                <a:lnTo>
                  <a:pt x="68" y="118"/>
                </a:lnTo>
                <a:lnTo>
                  <a:pt x="74" y="112"/>
                </a:lnTo>
                <a:lnTo>
                  <a:pt x="77" y="109"/>
                </a:lnTo>
                <a:lnTo>
                  <a:pt x="82" y="106"/>
                </a:lnTo>
                <a:lnTo>
                  <a:pt x="88" y="104"/>
                </a:lnTo>
                <a:lnTo>
                  <a:pt x="94" y="98"/>
                </a:lnTo>
                <a:lnTo>
                  <a:pt x="100" y="95"/>
                </a:lnTo>
                <a:lnTo>
                  <a:pt x="106" y="92"/>
                </a:lnTo>
                <a:lnTo>
                  <a:pt x="115" y="89"/>
                </a:lnTo>
                <a:lnTo>
                  <a:pt x="118" y="86"/>
                </a:lnTo>
                <a:lnTo>
                  <a:pt x="124" y="83"/>
                </a:lnTo>
                <a:lnTo>
                  <a:pt x="130" y="83"/>
                </a:lnTo>
                <a:lnTo>
                  <a:pt x="139" y="83"/>
                </a:lnTo>
                <a:lnTo>
                  <a:pt x="145" y="80"/>
                </a:lnTo>
                <a:lnTo>
                  <a:pt x="148" y="80"/>
                </a:lnTo>
                <a:lnTo>
                  <a:pt x="153" y="80"/>
                </a:lnTo>
                <a:lnTo>
                  <a:pt x="159" y="80"/>
                </a:lnTo>
                <a:lnTo>
                  <a:pt x="165" y="80"/>
                </a:lnTo>
                <a:lnTo>
                  <a:pt x="171" y="80"/>
                </a:lnTo>
                <a:lnTo>
                  <a:pt x="174" y="80"/>
                </a:lnTo>
                <a:lnTo>
                  <a:pt x="180" y="83"/>
                </a:lnTo>
                <a:lnTo>
                  <a:pt x="189" y="83"/>
                </a:lnTo>
                <a:lnTo>
                  <a:pt x="198" y="83"/>
                </a:lnTo>
                <a:lnTo>
                  <a:pt x="204" y="86"/>
                </a:lnTo>
                <a:lnTo>
                  <a:pt x="213" y="89"/>
                </a:lnTo>
                <a:lnTo>
                  <a:pt x="216" y="92"/>
                </a:lnTo>
                <a:lnTo>
                  <a:pt x="222" y="95"/>
                </a:lnTo>
                <a:lnTo>
                  <a:pt x="222" y="95"/>
                </a:lnTo>
                <a:lnTo>
                  <a:pt x="224" y="95"/>
                </a:lnTo>
                <a:lnTo>
                  <a:pt x="224" y="95"/>
                </a:lnTo>
                <a:lnTo>
                  <a:pt x="230" y="92"/>
                </a:lnTo>
                <a:lnTo>
                  <a:pt x="236" y="89"/>
                </a:lnTo>
                <a:lnTo>
                  <a:pt x="236" y="83"/>
                </a:lnTo>
                <a:lnTo>
                  <a:pt x="233" y="77"/>
                </a:lnTo>
                <a:lnTo>
                  <a:pt x="224" y="74"/>
                </a:lnTo>
                <a:lnTo>
                  <a:pt x="216" y="74"/>
                </a:lnTo>
                <a:lnTo>
                  <a:pt x="207" y="74"/>
                </a:lnTo>
                <a:lnTo>
                  <a:pt x="201" y="74"/>
                </a:lnTo>
                <a:lnTo>
                  <a:pt x="195" y="74"/>
                </a:lnTo>
                <a:lnTo>
                  <a:pt x="192" y="74"/>
                </a:lnTo>
                <a:lnTo>
                  <a:pt x="189" y="74"/>
                </a:lnTo>
                <a:lnTo>
                  <a:pt x="183" y="71"/>
                </a:lnTo>
                <a:lnTo>
                  <a:pt x="183" y="68"/>
                </a:lnTo>
                <a:lnTo>
                  <a:pt x="183" y="62"/>
                </a:lnTo>
                <a:lnTo>
                  <a:pt x="189" y="56"/>
                </a:lnTo>
                <a:lnTo>
                  <a:pt x="192" y="50"/>
                </a:lnTo>
                <a:lnTo>
                  <a:pt x="198" y="47"/>
                </a:lnTo>
                <a:lnTo>
                  <a:pt x="201" y="44"/>
                </a:lnTo>
                <a:lnTo>
                  <a:pt x="207" y="41"/>
                </a:lnTo>
                <a:lnTo>
                  <a:pt x="213" y="35"/>
                </a:lnTo>
                <a:lnTo>
                  <a:pt x="222" y="33"/>
                </a:lnTo>
                <a:lnTo>
                  <a:pt x="227" y="30"/>
                </a:lnTo>
                <a:lnTo>
                  <a:pt x="236" y="30"/>
                </a:lnTo>
                <a:lnTo>
                  <a:pt x="245" y="27"/>
                </a:lnTo>
                <a:lnTo>
                  <a:pt x="254" y="27"/>
                </a:lnTo>
                <a:lnTo>
                  <a:pt x="260" y="27"/>
                </a:lnTo>
                <a:lnTo>
                  <a:pt x="266" y="27"/>
                </a:lnTo>
                <a:lnTo>
                  <a:pt x="272" y="27"/>
                </a:lnTo>
                <a:lnTo>
                  <a:pt x="278" y="30"/>
                </a:lnTo>
                <a:lnTo>
                  <a:pt x="284" y="30"/>
                </a:lnTo>
                <a:lnTo>
                  <a:pt x="290" y="33"/>
                </a:lnTo>
                <a:lnTo>
                  <a:pt x="293" y="35"/>
                </a:lnTo>
                <a:lnTo>
                  <a:pt x="298" y="38"/>
                </a:lnTo>
                <a:lnTo>
                  <a:pt x="307" y="41"/>
                </a:lnTo>
                <a:lnTo>
                  <a:pt x="313" y="50"/>
                </a:lnTo>
                <a:lnTo>
                  <a:pt x="319" y="56"/>
                </a:lnTo>
                <a:lnTo>
                  <a:pt x="322" y="65"/>
                </a:lnTo>
                <a:lnTo>
                  <a:pt x="325" y="77"/>
                </a:lnTo>
                <a:lnTo>
                  <a:pt x="331" y="86"/>
                </a:lnTo>
                <a:lnTo>
                  <a:pt x="331" y="92"/>
                </a:lnTo>
                <a:lnTo>
                  <a:pt x="334" y="101"/>
                </a:lnTo>
                <a:lnTo>
                  <a:pt x="334" y="109"/>
                </a:lnTo>
                <a:lnTo>
                  <a:pt x="334" y="115"/>
                </a:lnTo>
                <a:lnTo>
                  <a:pt x="334" y="121"/>
                </a:lnTo>
                <a:lnTo>
                  <a:pt x="334" y="127"/>
                </a:lnTo>
                <a:lnTo>
                  <a:pt x="334" y="130"/>
                </a:lnTo>
                <a:lnTo>
                  <a:pt x="334" y="130"/>
                </a:lnTo>
                <a:lnTo>
                  <a:pt x="381" y="130"/>
                </a:lnTo>
                <a:lnTo>
                  <a:pt x="381" y="130"/>
                </a:lnTo>
                <a:lnTo>
                  <a:pt x="381" y="127"/>
                </a:lnTo>
                <a:lnTo>
                  <a:pt x="381" y="121"/>
                </a:lnTo>
                <a:lnTo>
                  <a:pt x="381" y="112"/>
                </a:lnTo>
                <a:lnTo>
                  <a:pt x="381" y="106"/>
                </a:lnTo>
                <a:lnTo>
                  <a:pt x="381" y="98"/>
                </a:lnTo>
                <a:lnTo>
                  <a:pt x="378" y="86"/>
                </a:lnTo>
                <a:lnTo>
                  <a:pt x="375" y="77"/>
                </a:lnTo>
                <a:lnTo>
                  <a:pt x="372" y="71"/>
                </a:lnTo>
                <a:lnTo>
                  <a:pt x="369" y="65"/>
                </a:lnTo>
                <a:lnTo>
                  <a:pt x="367" y="59"/>
                </a:lnTo>
                <a:lnTo>
                  <a:pt x="367" y="53"/>
                </a:lnTo>
                <a:lnTo>
                  <a:pt x="361" y="44"/>
                </a:lnTo>
                <a:lnTo>
                  <a:pt x="352" y="35"/>
                </a:lnTo>
                <a:lnTo>
                  <a:pt x="346" y="30"/>
                </a:lnTo>
                <a:lnTo>
                  <a:pt x="340" y="27"/>
                </a:lnTo>
                <a:lnTo>
                  <a:pt x="337" y="21"/>
                </a:lnTo>
                <a:lnTo>
                  <a:pt x="331" y="18"/>
                </a:lnTo>
                <a:lnTo>
                  <a:pt x="322" y="12"/>
                </a:lnTo>
                <a:lnTo>
                  <a:pt x="316" y="9"/>
                </a:lnTo>
                <a:lnTo>
                  <a:pt x="307" y="6"/>
                </a:lnTo>
                <a:lnTo>
                  <a:pt x="301" y="6"/>
                </a:lnTo>
                <a:lnTo>
                  <a:pt x="293" y="3"/>
                </a:lnTo>
                <a:lnTo>
                  <a:pt x="284" y="0"/>
                </a:lnTo>
                <a:lnTo>
                  <a:pt x="275" y="0"/>
                </a:lnTo>
                <a:lnTo>
                  <a:pt x="269" y="0"/>
                </a:lnTo>
                <a:lnTo>
                  <a:pt x="260" y="0"/>
                </a:lnTo>
                <a:lnTo>
                  <a:pt x="254" y="0"/>
                </a:lnTo>
                <a:lnTo>
                  <a:pt x="245" y="3"/>
                </a:lnTo>
                <a:lnTo>
                  <a:pt x="239" y="6"/>
                </a:lnTo>
                <a:lnTo>
                  <a:pt x="233" y="6"/>
                </a:lnTo>
                <a:lnTo>
                  <a:pt x="224" y="9"/>
                </a:lnTo>
                <a:lnTo>
                  <a:pt x="222" y="12"/>
                </a:lnTo>
                <a:lnTo>
                  <a:pt x="216" y="15"/>
                </a:lnTo>
                <a:lnTo>
                  <a:pt x="210" y="18"/>
                </a:lnTo>
                <a:lnTo>
                  <a:pt x="204" y="21"/>
                </a:lnTo>
                <a:lnTo>
                  <a:pt x="201" y="24"/>
                </a:lnTo>
                <a:lnTo>
                  <a:pt x="198" y="27"/>
                </a:lnTo>
                <a:lnTo>
                  <a:pt x="186" y="33"/>
                </a:lnTo>
                <a:lnTo>
                  <a:pt x="180" y="41"/>
                </a:lnTo>
                <a:lnTo>
                  <a:pt x="174" y="47"/>
                </a:lnTo>
                <a:lnTo>
                  <a:pt x="171" y="53"/>
                </a:lnTo>
                <a:lnTo>
                  <a:pt x="165" y="59"/>
                </a:lnTo>
                <a:lnTo>
                  <a:pt x="162" y="65"/>
                </a:lnTo>
                <a:lnTo>
                  <a:pt x="162" y="65"/>
                </a:lnTo>
                <a:lnTo>
                  <a:pt x="162" y="68"/>
                </a:lnTo>
                <a:lnTo>
                  <a:pt x="159" y="68"/>
                </a:lnTo>
                <a:lnTo>
                  <a:pt x="156" y="65"/>
                </a:lnTo>
                <a:lnTo>
                  <a:pt x="153" y="65"/>
                </a:lnTo>
                <a:lnTo>
                  <a:pt x="148" y="65"/>
                </a:lnTo>
                <a:lnTo>
                  <a:pt x="142" y="62"/>
                </a:lnTo>
                <a:lnTo>
                  <a:pt x="136" y="62"/>
                </a:lnTo>
                <a:lnTo>
                  <a:pt x="127" y="62"/>
                </a:lnTo>
                <a:lnTo>
                  <a:pt x="118" y="62"/>
                </a:lnTo>
                <a:lnTo>
                  <a:pt x="109" y="62"/>
                </a:lnTo>
                <a:lnTo>
                  <a:pt x="100" y="62"/>
                </a:lnTo>
                <a:lnTo>
                  <a:pt x="88" y="62"/>
                </a:lnTo>
                <a:lnTo>
                  <a:pt x="79" y="65"/>
                </a:lnTo>
                <a:lnTo>
                  <a:pt x="68" y="68"/>
                </a:lnTo>
                <a:lnTo>
                  <a:pt x="59" y="71"/>
                </a:lnTo>
                <a:lnTo>
                  <a:pt x="50" y="77"/>
                </a:lnTo>
                <a:lnTo>
                  <a:pt x="41" y="83"/>
                </a:lnTo>
                <a:lnTo>
                  <a:pt x="32" y="89"/>
                </a:lnTo>
                <a:lnTo>
                  <a:pt x="26" y="98"/>
                </a:lnTo>
                <a:lnTo>
                  <a:pt x="23" y="106"/>
                </a:lnTo>
                <a:lnTo>
                  <a:pt x="20" y="112"/>
                </a:lnTo>
                <a:lnTo>
                  <a:pt x="20" y="121"/>
                </a:lnTo>
                <a:lnTo>
                  <a:pt x="20" y="130"/>
                </a:lnTo>
                <a:lnTo>
                  <a:pt x="23" y="136"/>
                </a:lnTo>
                <a:lnTo>
                  <a:pt x="26" y="145"/>
                </a:lnTo>
                <a:lnTo>
                  <a:pt x="29" y="151"/>
                </a:lnTo>
                <a:lnTo>
                  <a:pt x="32" y="160"/>
                </a:lnTo>
                <a:lnTo>
                  <a:pt x="35" y="166"/>
                </a:lnTo>
                <a:lnTo>
                  <a:pt x="41" y="169"/>
                </a:lnTo>
                <a:lnTo>
                  <a:pt x="47" y="177"/>
                </a:lnTo>
                <a:lnTo>
                  <a:pt x="50" y="180"/>
                </a:lnTo>
                <a:lnTo>
                  <a:pt x="44" y="183"/>
                </a:lnTo>
                <a:lnTo>
                  <a:pt x="38" y="189"/>
                </a:lnTo>
                <a:lnTo>
                  <a:pt x="32" y="192"/>
                </a:lnTo>
                <a:lnTo>
                  <a:pt x="29" y="198"/>
                </a:lnTo>
                <a:lnTo>
                  <a:pt x="23" y="204"/>
                </a:lnTo>
                <a:lnTo>
                  <a:pt x="17" y="210"/>
                </a:lnTo>
                <a:lnTo>
                  <a:pt x="11" y="216"/>
                </a:lnTo>
                <a:lnTo>
                  <a:pt x="8" y="225"/>
                </a:lnTo>
                <a:lnTo>
                  <a:pt x="3" y="231"/>
                </a:lnTo>
                <a:lnTo>
                  <a:pt x="3" y="240"/>
                </a:lnTo>
                <a:lnTo>
                  <a:pt x="0" y="246"/>
                </a:lnTo>
                <a:lnTo>
                  <a:pt x="0" y="254"/>
                </a:lnTo>
                <a:lnTo>
                  <a:pt x="3" y="263"/>
                </a:lnTo>
                <a:lnTo>
                  <a:pt x="5" y="272"/>
                </a:lnTo>
                <a:lnTo>
                  <a:pt x="8" y="278"/>
                </a:lnTo>
                <a:lnTo>
                  <a:pt x="14" y="284"/>
                </a:lnTo>
                <a:lnTo>
                  <a:pt x="20" y="290"/>
                </a:lnTo>
                <a:lnTo>
                  <a:pt x="26" y="296"/>
                </a:lnTo>
                <a:lnTo>
                  <a:pt x="35" y="305"/>
                </a:lnTo>
                <a:lnTo>
                  <a:pt x="44" y="314"/>
                </a:lnTo>
                <a:lnTo>
                  <a:pt x="53" y="317"/>
                </a:lnTo>
                <a:lnTo>
                  <a:pt x="62" y="320"/>
                </a:lnTo>
                <a:lnTo>
                  <a:pt x="65" y="322"/>
                </a:lnTo>
                <a:lnTo>
                  <a:pt x="68" y="322"/>
                </a:lnTo>
                <a:lnTo>
                  <a:pt x="88" y="284"/>
                </a:lnTo>
                <a:lnTo>
                  <a:pt x="88" y="2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26" name="Freeform 25"/>
          <p:cNvSpPr/>
          <p:nvPr/>
        </p:nvSpPr>
        <p:spPr bwMode="auto">
          <a:xfrm>
            <a:off x="2139950" y="2657475"/>
            <a:ext cx="744538" cy="288925"/>
          </a:xfrm>
          <a:custGeom>
            <a:avLst/>
            <a:gdLst>
              <a:gd name="T0" fmla="*/ 88 w 577"/>
              <a:gd name="T1" fmla="*/ 3 h 231"/>
              <a:gd name="T2" fmla="*/ 68 w 577"/>
              <a:gd name="T3" fmla="*/ 12 h 231"/>
              <a:gd name="T4" fmla="*/ 44 w 577"/>
              <a:gd name="T5" fmla="*/ 27 h 231"/>
              <a:gd name="T6" fmla="*/ 17 w 577"/>
              <a:gd name="T7" fmla="*/ 45 h 231"/>
              <a:gd name="T8" fmla="*/ 3 w 577"/>
              <a:gd name="T9" fmla="*/ 62 h 231"/>
              <a:gd name="T10" fmla="*/ 0 w 577"/>
              <a:gd name="T11" fmla="*/ 80 h 231"/>
              <a:gd name="T12" fmla="*/ 11 w 577"/>
              <a:gd name="T13" fmla="*/ 89 h 231"/>
              <a:gd name="T14" fmla="*/ 26 w 577"/>
              <a:gd name="T15" fmla="*/ 92 h 231"/>
              <a:gd name="T16" fmla="*/ 44 w 577"/>
              <a:gd name="T17" fmla="*/ 92 h 231"/>
              <a:gd name="T18" fmla="*/ 62 w 577"/>
              <a:gd name="T19" fmla="*/ 89 h 231"/>
              <a:gd name="T20" fmla="*/ 68 w 577"/>
              <a:gd name="T21" fmla="*/ 95 h 231"/>
              <a:gd name="T22" fmla="*/ 82 w 577"/>
              <a:gd name="T23" fmla="*/ 116 h 231"/>
              <a:gd name="T24" fmla="*/ 97 w 577"/>
              <a:gd name="T25" fmla="*/ 133 h 231"/>
              <a:gd name="T26" fmla="*/ 118 w 577"/>
              <a:gd name="T27" fmla="*/ 154 h 231"/>
              <a:gd name="T28" fmla="*/ 145 w 577"/>
              <a:gd name="T29" fmla="*/ 172 h 231"/>
              <a:gd name="T30" fmla="*/ 159 w 577"/>
              <a:gd name="T31" fmla="*/ 184 h 231"/>
              <a:gd name="T32" fmla="*/ 177 w 577"/>
              <a:gd name="T33" fmla="*/ 193 h 231"/>
              <a:gd name="T34" fmla="*/ 195 w 577"/>
              <a:gd name="T35" fmla="*/ 201 h 231"/>
              <a:gd name="T36" fmla="*/ 216 w 577"/>
              <a:gd name="T37" fmla="*/ 210 h 231"/>
              <a:gd name="T38" fmla="*/ 236 w 577"/>
              <a:gd name="T39" fmla="*/ 216 h 231"/>
              <a:gd name="T40" fmla="*/ 260 w 577"/>
              <a:gd name="T41" fmla="*/ 222 h 231"/>
              <a:gd name="T42" fmla="*/ 287 w 577"/>
              <a:gd name="T43" fmla="*/ 225 h 231"/>
              <a:gd name="T44" fmla="*/ 313 w 577"/>
              <a:gd name="T45" fmla="*/ 231 h 231"/>
              <a:gd name="T46" fmla="*/ 340 w 577"/>
              <a:gd name="T47" fmla="*/ 231 h 231"/>
              <a:gd name="T48" fmla="*/ 372 w 577"/>
              <a:gd name="T49" fmla="*/ 231 h 231"/>
              <a:gd name="T50" fmla="*/ 396 w 577"/>
              <a:gd name="T51" fmla="*/ 228 h 231"/>
              <a:gd name="T52" fmla="*/ 423 w 577"/>
              <a:gd name="T53" fmla="*/ 228 h 231"/>
              <a:gd name="T54" fmla="*/ 443 w 577"/>
              <a:gd name="T55" fmla="*/ 225 h 231"/>
              <a:gd name="T56" fmla="*/ 464 w 577"/>
              <a:gd name="T57" fmla="*/ 222 h 231"/>
              <a:gd name="T58" fmla="*/ 482 w 577"/>
              <a:gd name="T59" fmla="*/ 219 h 231"/>
              <a:gd name="T60" fmla="*/ 500 w 577"/>
              <a:gd name="T61" fmla="*/ 216 h 231"/>
              <a:gd name="T62" fmla="*/ 526 w 577"/>
              <a:gd name="T63" fmla="*/ 210 h 231"/>
              <a:gd name="T64" fmla="*/ 547 w 577"/>
              <a:gd name="T65" fmla="*/ 204 h 231"/>
              <a:gd name="T66" fmla="*/ 568 w 577"/>
              <a:gd name="T67" fmla="*/ 190 h 231"/>
              <a:gd name="T68" fmla="*/ 577 w 577"/>
              <a:gd name="T69" fmla="*/ 178 h 231"/>
              <a:gd name="T70" fmla="*/ 562 w 577"/>
              <a:gd name="T71" fmla="*/ 169 h 231"/>
              <a:gd name="T72" fmla="*/ 544 w 577"/>
              <a:gd name="T73" fmla="*/ 175 h 231"/>
              <a:gd name="T74" fmla="*/ 517 w 577"/>
              <a:gd name="T75" fmla="*/ 184 h 231"/>
              <a:gd name="T76" fmla="*/ 497 w 577"/>
              <a:gd name="T77" fmla="*/ 187 h 231"/>
              <a:gd name="T78" fmla="*/ 479 w 577"/>
              <a:gd name="T79" fmla="*/ 190 h 231"/>
              <a:gd name="T80" fmla="*/ 455 w 577"/>
              <a:gd name="T81" fmla="*/ 193 h 231"/>
              <a:gd name="T82" fmla="*/ 432 w 577"/>
              <a:gd name="T83" fmla="*/ 196 h 231"/>
              <a:gd name="T84" fmla="*/ 408 w 577"/>
              <a:gd name="T85" fmla="*/ 199 h 231"/>
              <a:gd name="T86" fmla="*/ 381 w 577"/>
              <a:gd name="T87" fmla="*/ 199 h 231"/>
              <a:gd name="T88" fmla="*/ 352 w 577"/>
              <a:gd name="T89" fmla="*/ 196 h 231"/>
              <a:gd name="T90" fmla="*/ 325 w 577"/>
              <a:gd name="T91" fmla="*/ 193 h 231"/>
              <a:gd name="T92" fmla="*/ 296 w 577"/>
              <a:gd name="T93" fmla="*/ 187 h 231"/>
              <a:gd name="T94" fmla="*/ 266 w 577"/>
              <a:gd name="T95" fmla="*/ 178 h 231"/>
              <a:gd name="T96" fmla="*/ 236 w 577"/>
              <a:gd name="T97" fmla="*/ 169 h 231"/>
              <a:gd name="T98" fmla="*/ 207 w 577"/>
              <a:gd name="T99" fmla="*/ 154 h 231"/>
              <a:gd name="T100" fmla="*/ 177 w 577"/>
              <a:gd name="T101" fmla="*/ 136 h 231"/>
              <a:gd name="T102" fmla="*/ 150 w 577"/>
              <a:gd name="T103" fmla="*/ 116 h 231"/>
              <a:gd name="T104" fmla="*/ 124 w 577"/>
              <a:gd name="T105" fmla="*/ 89 h 231"/>
              <a:gd name="T106" fmla="*/ 97 w 577"/>
              <a:gd name="T107" fmla="*/ 62 h 231"/>
              <a:gd name="T108" fmla="*/ 118 w 577"/>
              <a:gd name="T109" fmla="*/ 51 h 231"/>
              <a:gd name="T110" fmla="*/ 127 w 577"/>
              <a:gd name="T111" fmla="*/ 36 h 231"/>
              <a:gd name="T112" fmla="*/ 118 w 577"/>
              <a:gd name="T113" fmla="*/ 18 h 231"/>
              <a:gd name="T114" fmla="*/ 103 w 577"/>
              <a:gd name="T115" fmla="*/ 3 h 231"/>
              <a:gd name="T116" fmla="*/ 97 w 577"/>
              <a:gd name="T117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77" h="231">
                <a:moveTo>
                  <a:pt x="97" y="0"/>
                </a:moveTo>
                <a:lnTo>
                  <a:pt x="94" y="0"/>
                </a:lnTo>
                <a:lnTo>
                  <a:pt x="88" y="3"/>
                </a:lnTo>
                <a:lnTo>
                  <a:pt x="82" y="6"/>
                </a:lnTo>
                <a:lnTo>
                  <a:pt x="77" y="9"/>
                </a:lnTo>
                <a:lnTo>
                  <a:pt x="68" y="12"/>
                </a:lnTo>
                <a:lnTo>
                  <a:pt x="62" y="18"/>
                </a:lnTo>
                <a:lnTo>
                  <a:pt x="53" y="24"/>
                </a:lnTo>
                <a:lnTo>
                  <a:pt x="44" y="27"/>
                </a:lnTo>
                <a:lnTo>
                  <a:pt x="32" y="33"/>
                </a:lnTo>
                <a:lnTo>
                  <a:pt x="26" y="39"/>
                </a:lnTo>
                <a:lnTo>
                  <a:pt x="17" y="45"/>
                </a:lnTo>
                <a:lnTo>
                  <a:pt x="11" y="51"/>
                </a:lnTo>
                <a:lnTo>
                  <a:pt x="5" y="56"/>
                </a:lnTo>
                <a:lnTo>
                  <a:pt x="3" y="62"/>
                </a:lnTo>
                <a:lnTo>
                  <a:pt x="0" y="68"/>
                </a:lnTo>
                <a:lnTo>
                  <a:pt x="0" y="74"/>
                </a:lnTo>
                <a:lnTo>
                  <a:pt x="0" y="80"/>
                </a:lnTo>
                <a:lnTo>
                  <a:pt x="3" y="83"/>
                </a:lnTo>
                <a:lnTo>
                  <a:pt x="5" y="86"/>
                </a:lnTo>
                <a:lnTo>
                  <a:pt x="11" y="89"/>
                </a:lnTo>
                <a:lnTo>
                  <a:pt x="14" y="92"/>
                </a:lnTo>
                <a:lnTo>
                  <a:pt x="20" y="92"/>
                </a:lnTo>
                <a:lnTo>
                  <a:pt x="26" y="92"/>
                </a:lnTo>
                <a:lnTo>
                  <a:pt x="32" y="92"/>
                </a:lnTo>
                <a:lnTo>
                  <a:pt x="38" y="92"/>
                </a:lnTo>
                <a:lnTo>
                  <a:pt x="44" y="92"/>
                </a:lnTo>
                <a:lnTo>
                  <a:pt x="50" y="89"/>
                </a:lnTo>
                <a:lnTo>
                  <a:pt x="56" y="89"/>
                </a:lnTo>
                <a:lnTo>
                  <a:pt x="62" y="89"/>
                </a:lnTo>
                <a:lnTo>
                  <a:pt x="65" y="89"/>
                </a:lnTo>
                <a:lnTo>
                  <a:pt x="65" y="89"/>
                </a:lnTo>
                <a:lnTo>
                  <a:pt x="68" y="95"/>
                </a:lnTo>
                <a:lnTo>
                  <a:pt x="71" y="101"/>
                </a:lnTo>
                <a:lnTo>
                  <a:pt x="79" y="110"/>
                </a:lnTo>
                <a:lnTo>
                  <a:pt x="82" y="116"/>
                </a:lnTo>
                <a:lnTo>
                  <a:pt x="85" y="122"/>
                </a:lnTo>
                <a:lnTo>
                  <a:pt x="91" y="127"/>
                </a:lnTo>
                <a:lnTo>
                  <a:pt x="97" y="133"/>
                </a:lnTo>
                <a:lnTo>
                  <a:pt x="103" y="139"/>
                </a:lnTo>
                <a:lnTo>
                  <a:pt x="112" y="148"/>
                </a:lnTo>
                <a:lnTo>
                  <a:pt x="118" y="154"/>
                </a:lnTo>
                <a:lnTo>
                  <a:pt x="127" y="160"/>
                </a:lnTo>
                <a:lnTo>
                  <a:pt x="136" y="166"/>
                </a:lnTo>
                <a:lnTo>
                  <a:pt x="145" y="172"/>
                </a:lnTo>
                <a:lnTo>
                  <a:pt x="148" y="175"/>
                </a:lnTo>
                <a:lnTo>
                  <a:pt x="153" y="181"/>
                </a:lnTo>
                <a:lnTo>
                  <a:pt x="159" y="184"/>
                </a:lnTo>
                <a:lnTo>
                  <a:pt x="165" y="187"/>
                </a:lnTo>
                <a:lnTo>
                  <a:pt x="171" y="190"/>
                </a:lnTo>
                <a:lnTo>
                  <a:pt x="177" y="193"/>
                </a:lnTo>
                <a:lnTo>
                  <a:pt x="183" y="196"/>
                </a:lnTo>
                <a:lnTo>
                  <a:pt x="189" y="199"/>
                </a:lnTo>
                <a:lnTo>
                  <a:pt x="195" y="201"/>
                </a:lnTo>
                <a:lnTo>
                  <a:pt x="201" y="204"/>
                </a:lnTo>
                <a:lnTo>
                  <a:pt x="207" y="207"/>
                </a:lnTo>
                <a:lnTo>
                  <a:pt x="216" y="210"/>
                </a:lnTo>
                <a:lnTo>
                  <a:pt x="222" y="210"/>
                </a:lnTo>
                <a:lnTo>
                  <a:pt x="230" y="213"/>
                </a:lnTo>
                <a:lnTo>
                  <a:pt x="236" y="216"/>
                </a:lnTo>
                <a:lnTo>
                  <a:pt x="245" y="219"/>
                </a:lnTo>
                <a:lnTo>
                  <a:pt x="251" y="219"/>
                </a:lnTo>
                <a:lnTo>
                  <a:pt x="260" y="222"/>
                </a:lnTo>
                <a:lnTo>
                  <a:pt x="269" y="222"/>
                </a:lnTo>
                <a:lnTo>
                  <a:pt x="278" y="225"/>
                </a:lnTo>
                <a:lnTo>
                  <a:pt x="287" y="225"/>
                </a:lnTo>
                <a:lnTo>
                  <a:pt x="296" y="228"/>
                </a:lnTo>
                <a:lnTo>
                  <a:pt x="304" y="228"/>
                </a:lnTo>
                <a:lnTo>
                  <a:pt x="313" y="231"/>
                </a:lnTo>
                <a:lnTo>
                  <a:pt x="322" y="231"/>
                </a:lnTo>
                <a:lnTo>
                  <a:pt x="331" y="231"/>
                </a:lnTo>
                <a:lnTo>
                  <a:pt x="340" y="231"/>
                </a:lnTo>
                <a:lnTo>
                  <a:pt x="352" y="231"/>
                </a:lnTo>
                <a:lnTo>
                  <a:pt x="364" y="231"/>
                </a:lnTo>
                <a:lnTo>
                  <a:pt x="372" y="231"/>
                </a:lnTo>
                <a:lnTo>
                  <a:pt x="381" y="231"/>
                </a:lnTo>
                <a:lnTo>
                  <a:pt x="390" y="231"/>
                </a:lnTo>
                <a:lnTo>
                  <a:pt x="396" y="228"/>
                </a:lnTo>
                <a:lnTo>
                  <a:pt x="405" y="228"/>
                </a:lnTo>
                <a:lnTo>
                  <a:pt x="414" y="228"/>
                </a:lnTo>
                <a:lnTo>
                  <a:pt x="423" y="228"/>
                </a:lnTo>
                <a:lnTo>
                  <a:pt x="429" y="228"/>
                </a:lnTo>
                <a:lnTo>
                  <a:pt x="438" y="225"/>
                </a:lnTo>
                <a:lnTo>
                  <a:pt x="443" y="225"/>
                </a:lnTo>
                <a:lnTo>
                  <a:pt x="452" y="225"/>
                </a:lnTo>
                <a:lnTo>
                  <a:pt x="458" y="222"/>
                </a:lnTo>
                <a:lnTo>
                  <a:pt x="464" y="222"/>
                </a:lnTo>
                <a:lnTo>
                  <a:pt x="473" y="222"/>
                </a:lnTo>
                <a:lnTo>
                  <a:pt x="479" y="222"/>
                </a:lnTo>
                <a:lnTo>
                  <a:pt x="482" y="219"/>
                </a:lnTo>
                <a:lnTo>
                  <a:pt x="488" y="219"/>
                </a:lnTo>
                <a:lnTo>
                  <a:pt x="494" y="216"/>
                </a:lnTo>
                <a:lnTo>
                  <a:pt x="500" y="216"/>
                </a:lnTo>
                <a:lnTo>
                  <a:pt x="509" y="213"/>
                </a:lnTo>
                <a:lnTo>
                  <a:pt x="517" y="213"/>
                </a:lnTo>
                <a:lnTo>
                  <a:pt x="526" y="210"/>
                </a:lnTo>
                <a:lnTo>
                  <a:pt x="532" y="207"/>
                </a:lnTo>
                <a:lnTo>
                  <a:pt x="538" y="204"/>
                </a:lnTo>
                <a:lnTo>
                  <a:pt x="547" y="204"/>
                </a:lnTo>
                <a:lnTo>
                  <a:pt x="556" y="199"/>
                </a:lnTo>
                <a:lnTo>
                  <a:pt x="562" y="196"/>
                </a:lnTo>
                <a:lnTo>
                  <a:pt x="568" y="190"/>
                </a:lnTo>
                <a:lnTo>
                  <a:pt x="571" y="187"/>
                </a:lnTo>
                <a:lnTo>
                  <a:pt x="577" y="181"/>
                </a:lnTo>
                <a:lnTo>
                  <a:pt x="577" y="178"/>
                </a:lnTo>
                <a:lnTo>
                  <a:pt x="565" y="169"/>
                </a:lnTo>
                <a:lnTo>
                  <a:pt x="562" y="169"/>
                </a:lnTo>
                <a:lnTo>
                  <a:pt x="562" y="169"/>
                </a:lnTo>
                <a:lnTo>
                  <a:pt x="556" y="169"/>
                </a:lnTo>
                <a:lnTo>
                  <a:pt x="550" y="172"/>
                </a:lnTo>
                <a:lnTo>
                  <a:pt x="544" y="175"/>
                </a:lnTo>
                <a:lnTo>
                  <a:pt x="535" y="178"/>
                </a:lnTo>
                <a:lnTo>
                  <a:pt x="526" y="181"/>
                </a:lnTo>
                <a:lnTo>
                  <a:pt x="517" y="184"/>
                </a:lnTo>
                <a:lnTo>
                  <a:pt x="512" y="184"/>
                </a:lnTo>
                <a:lnTo>
                  <a:pt x="506" y="184"/>
                </a:lnTo>
                <a:lnTo>
                  <a:pt x="497" y="187"/>
                </a:lnTo>
                <a:lnTo>
                  <a:pt x="491" y="187"/>
                </a:lnTo>
                <a:lnTo>
                  <a:pt x="485" y="187"/>
                </a:lnTo>
                <a:lnTo>
                  <a:pt x="479" y="190"/>
                </a:lnTo>
                <a:lnTo>
                  <a:pt x="470" y="190"/>
                </a:lnTo>
                <a:lnTo>
                  <a:pt x="464" y="193"/>
                </a:lnTo>
                <a:lnTo>
                  <a:pt x="455" y="193"/>
                </a:lnTo>
                <a:lnTo>
                  <a:pt x="449" y="193"/>
                </a:lnTo>
                <a:lnTo>
                  <a:pt x="441" y="196"/>
                </a:lnTo>
                <a:lnTo>
                  <a:pt x="432" y="196"/>
                </a:lnTo>
                <a:lnTo>
                  <a:pt x="426" y="196"/>
                </a:lnTo>
                <a:lnTo>
                  <a:pt x="417" y="196"/>
                </a:lnTo>
                <a:lnTo>
                  <a:pt x="408" y="199"/>
                </a:lnTo>
                <a:lnTo>
                  <a:pt x="399" y="199"/>
                </a:lnTo>
                <a:lnTo>
                  <a:pt x="390" y="199"/>
                </a:lnTo>
                <a:lnTo>
                  <a:pt x="381" y="199"/>
                </a:lnTo>
                <a:lnTo>
                  <a:pt x="369" y="196"/>
                </a:lnTo>
                <a:lnTo>
                  <a:pt x="364" y="196"/>
                </a:lnTo>
                <a:lnTo>
                  <a:pt x="352" y="196"/>
                </a:lnTo>
                <a:lnTo>
                  <a:pt x="343" y="196"/>
                </a:lnTo>
                <a:lnTo>
                  <a:pt x="334" y="193"/>
                </a:lnTo>
                <a:lnTo>
                  <a:pt x="325" y="193"/>
                </a:lnTo>
                <a:lnTo>
                  <a:pt x="316" y="190"/>
                </a:lnTo>
                <a:lnTo>
                  <a:pt x="304" y="190"/>
                </a:lnTo>
                <a:lnTo>
                  <a:pt x="296" y="187"/>
                </a:lnTo>
                <a:lnTo>
                  <a:pt x="287" y="184"/>
                </a:lnTo>
                <a:lnTo>
                  <a:pt x="275" y="181"/>
                </a:lnTo>
                <a:lnTo>
                  <a:pt x="266" y="178"/>
                </a:lnTo>
                <a:lnTo>
                  <a:pt x="257" y="175"/>
                </a:lnTo>
                <a:lnTo>
                  <a:pt x="248" y="172"/>
                </a:lnTo>
                <a:lnTo>
                  <a:pt x="236" y="169"/>
                </a:lnTo>
                <a:lnTo>
                  <a:pt x="227" y="163"/>
                </a:lnTo>
                <a:lnTo>
                  <a:pt x="219" y="157"/>
                </a:lnTo>
                <a:lnTo>
                  <a:pt x="207" y="154"/>
                </a:lnTo>
                <a:lnTo>
                  <a:pt x="198" y="148"/>
                </a:lnTo>
                <a:lnTo>
                  <a:pt x="189" y="142"/>
                </a:lnTo>
                <a:lnTo>
                  <a:pt x="177" y="136"/>
                </a:lnTo>
                <a:lnTo>
                  <a:pt x="171" y="130"/>
                </a:lnTo>
                <a:lnTo>
                  <a:pt x="159" y="122"/>
                </a:lnTo>
                <a:lnTo>
                  <a:pt x="150" y="116"/>
                </a:lnTo>
                <a:lnTo>
                  <a:pt x="142" y="107"/>
                </a:lnTo>
                <a:lnTo>
                  <a:pt x="133" y="101"/>
                </a:lnTo>
                <a:lnTo>
                  <a:pt x="124" y="89"/>
                </a:lnTo>
                <a:lnTo>
                  <a:pt x="115" y="83"/>
                </a:lnTo>
                <a:lnTo>
                  <a:pt x="106" y="71"/>
                </a:lnTo>
                <a:lnTo>
                  <a:pt x="97" y="62"/>
                </a:lnTo>
                <a:lnTo>
                  <a:pt x="103" y="59"/>
                </a:lnTo>
                <a:lnTo>
                  <a:pt x="112" y="54"/>
                </a:lnTo>
                <a:lnTo>
                  <a:pt x="118" y="51"/>
                </a:lnTo>
                <a:lnTo>
                  <a:pt x="121" y="45"/>
                </a:lnTo>
                <a:lnTo>
                  <a:pt x="124" y="39"/>
                </a:lnTo>
                <a:lnTo>
                  <a:pt x="127" y="36"/>
                </a:lnTo>
                <a:lnTo>
                  <a:pt x="127" y="30"/>
                </a:lnTo>
                <a:lnTo>
                  <a:pt x="124" y="24"/>
                </a:lnTo>
                <a:lnTo>
                  <a:pt x="118" y="18"/>
                </a:lnTo>
                <a:lnTo>
                  <a:pt x="115" y="12"/>
                </a:lnTo>
                <a:lnTo>
                  <a:pt x="109" y="6"/>
                </a:lnTo>
                <a:lnTo>
                  <a:pt x="103" y="3"/>
                </a:lnTo>
                <a:lnTo>
                  <a:pt x="100" y="0"/>
                </a:lnTo>
                <a:lnTo>
                  <a:pt x="97" y="0"/>
                </a:lnTo>
                <a:lnTo>
                  <a:pt x="9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27" name="Freeform 26"/>
          <p:cNvSpPr/>
          <p:nvPr/>
        </p:nvSpPr>
        <p:spPr bwMode="auto">
          <a:xfrm>
            <a:off x="2873375" y="2638425"/>
            <a:ext cx="242888" cy="455613"/>
          </a:xfrm>
          <a:custGeom>
            <a:avLst/>
            <a:gdLst>
              <a:gd name="T0" fmla="*/ 100 w 189"/>
              <a:gd name="T1" fmla="*/ 9 h 364"/>
              <a:gd name="T2" fmla="*/ 106 w 189"/>
              <a:gd name="T3" fmla="*/ 18 h 364"/>
              <a:gd name="T4" fmla="*/ 115 w 189"/>
              <a:gd name="T5" fmla="*/ 33 h 364"/>
              <a:gd name="T6" fmla="*/ 118 w 189"/>
              <a:gd name="T7" fmla="*/ 42 h 364"/>
              <a:gd name="T8" fmla="*/ 124 w 189"/>
              <a:gd name="T9" fmla="*/ 54 h 364"/>
              <a:gd name="T10" fmla="*/ 130 w 189"/>
              <a:gd name="T11" fmla="*/ 66 h 364"/>
              <a:gd name="T12" fmla="*/ 133 w 189"/>
              <a:gd name="T13" fmla="*/ 77 h 364"/>
              <a:gd name="T14" fmla="*/ 136 w 189"/>
              <a:gd name="T15" fmla="*/ 92 h 364"/>
              <a:gd name="T16" fmla="*/ 139 w 189"/>
              <a:gd name="T17" fmla="*/ 107 h 364"/>
              <a:gd name="T18" fmla="*/ 142 w 189"/>
              <a:gd name="T19" fmla="*/ 125 h 364"/>
              <a:gd name="T20" fmla="*/ 142 w 189"/>
              <a:gd name="T21" fmla="*/ 140 h 364"/>
              <a:gd name="T22" fmla="*/ 142 w 189"/>
              <a:gd name="T23" fmla="*/ 157 h 364"/>
              <a:gd name="T24" fmla="*/ 139 w 189"/>
              <a:gd name="T25" fmla="*/ 178 h 364"/>
              <a:gd name="T26" fmla="*/ 133 w 189"/>
              <a:gd name="T27" fmla="*/ 196 h 364"/>
              <a:gd name="T28" fmla="*/ 127 w 189"/>
              <a:gd name="T29" fmla="*/ 214 h 364"/>
              <a:gd name="T30" fmla="*/ 118 w 189"/>
              <a:gd name="T31" fmla="*/ 231 h 364"/>
              <a:gd name="T32" fmla="*/ 109 w 189"/>
              <a:gd name="T33" fmla="*/ 249 h 364"/>
              <a:gd name="T34" fmla="*/ 97 w 189"/>
              <a:gd name="T35" fmla="*/ 264 h 364"/>
              <a:gd name="T36" fmla="*/ 86 w 189"/>
              <a:gd name="T37" fmla="*/ 279 h 364"/>
              <a:gd name="T38" fmla="*/ 74 w 189"/>
              <a:gd name="T39" fmla="*/ 293 h 364"/>
              <a:gd name="T40" fmla="*/ 62 w 189"/>
              <a:gd name="T41" fmla="*/ 308 h 364"/>
              <a:gd name="T42" fmla="*/ 50 w 189"/>
              <a:gd name="T43" fmla="*/ 320 h 364"/>
              <a:gd name="T44" fmla="*/ 38 w 189"/>
              <a:gd name="T45" fmla="*/ 332 h 364"/>
              <a:gd name="T46" fmla="*/ 20 w 189"/>
              <a:gd name="T47" fmla="*/ 347 h 364"/>
              <a:gd name="T48" fmla="*/ 6 w 189"/>
              <a:gd name="T49" fmla="*/ 358 h 364"/>
              <a:gd name="T50" fmla="*/ 0 w 189"/>
              <a:gd name="T51" fmla="*/ 361 h 364"/>
              <a:gd name="T52" fmla="*/ 59 w 189"/>
              <a:gd name="T53" fmla="*/ 361 h 364"/>
              <a:gd name="T54" fmla="*/ 68 w 189"/>
              <a:gd name="T55" fmla="*/ 356 h 364"/>
              <a:gd name="T56" fmla="*/ 83 w 189"/>
              <a:gd name="T57" fmla="*/ 341 h 364"/>
              <a:gd name="T58" fmla="*/ 94 w 189"/>
              <a:gd name="T59" fmla="*/ 326 h 364"/>
              <a:gd name="T60" fmla="*/ 106 w 189"/>
              <a:gd name="T61" fmla="*/ 317 h 364"/>
              <a:gd name="T62" fmla="*/ 115 w 189"/>
              <a:gd name="T63" fmla="*/ 305 h 364"/>
              <a:gd name="T64" fmla="*/ 127 w 189"/>
              <a:gd name="T65" fmla="*/ 290 h 364"/>
              <a:gd name="T66" fmla="*/ 136 w 189"/>
              <a:gd name="T67" fmla="*/ 276 h 364"/>
              <a:gd name="T68" fmla="*/ 148 w 189"/>
              <a:gd name="T69" fmla="*/ 261 h 364"/>
              <a:gd name="T70" fmla="*/ 157 w 189"/>
              <a:gd name="T71" fmla="*/ 246 h 364"/>
              <a:gd name="T72" fmla="*/ 165 w 189"/>
              <a:gd name="T73" fmla="*/ 231 h 364"/>
              <a:gd name="T74" fmla="*/ 174 w 189"/>
              <a:gd name="T75" fmla="*/ 214 h 364"/>
              <a:gd name="T76" fmla="*/ 180 w 189"/>
              <a:gd name="T77" fmla="*/ 196 h 364"/>
              <a:gd name="T78" fmla="*/ 186 w 189"/>
              <a:gd name="T79" fmla="*/ 178 h 364"/>
              <a:gd name="T80" fmla="*/ 189 w 189"/>
              <a:gd name="T81" fmla="*/ 163 h 364"/>
              <a:gd name="T82" fmla="*/ 189 w 189"/>
              <a:gd name="T83" fmla="*/ 145 h 364"/>
              <a:gd name="T84" fmla="*/ 189 w 189"/>
              <a:gd name="T85" fmla="*/ 128 h 364"/>
              <a:gd name="T86" fmla="*/ 186 w 189"/>
              <a:gd name="T87" fmla="*/ 113 h 364"/>
              <a:gd name="T88" fmla="*/ 183 w 189"/>
              <a:gd name="T89" fmla="*/ 98 h 364"/>
              <a:gd name="T90" fmla="*/ 177 w 189"/>
              <a:gd name="T91" fmla="*/ 83 h 364"/>
              <a:gd name="T92" fmla="*/ 171 w 189"/>
              <a:gd name="T93" fmla="*/ 69 h 364"/>
              <a:gd name="T94" fmla="*/ 165 w 189"/>
              <a:gd name="T95" fmla="*/ 57 h 364"/>
              <a:gd name="T96" fmla="*/ 160 w 189"/>
              <a:gd name="T97" fmla="*/ 45 h 364"/>
              <a:gd name="T98" fmla="*/ 151 w 189"/>
              <a:gd name="T99" fmla="*/ 30 h 364"/>
              <a:gd name="T100" fmla="*/ 136 w 189"/>
              <a:gd name="T101" fmla="*/ 15 h 364"/>
              <a:gd name="T102" fmla="*/ 127 w 189"/>
              <a:gd name="T103" fmla="*/ 3 h 364"/>
              <a:gd name="T104" fmla="*/ 118 w 189"/>
              <a:gd name="T105" fmla="*/ 0 h 364"/>
              <a:gd name="T106" fmla="*/ 106 w 189"/>
              <a:gd name="T107" fmla="*/ 0 h 364"/>
              <a:gd name="T108" fmla="*/ 97 w 189"/>
              <a:gd name="T109" fmla="*/ 6 h 364"/>
              <a:gd name="T110" fmla="*/ 97 w 189"/>
              <a:gd name="T111" fmla="*/ 9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9" h="364">
                <a:moveTo>
                  <a:pt x="97" y="9"/>
                </a:moveTo>
                <a:lnTo>
                  <a:pt x="100" y="9"/>
                </a:lnTo>
                <a:lnTo>
                  <a:pt x="100" y="15"/>
                </a:lnTo>
                <a:lnTo>
                  <a:pt x="106" y="18"/>
                </a:lnTo>
                <a:lnTo>
                  <a:pt x="109" y="24"/>
                </a:lnTo>
                <a:lnTo>
                  <a:pt x="115" y="33"/>
                </a:lnTo>
                <a:lnTo>
                  <a:pt x="115" y="39"/>
                </a:lnTo>
                <a:lnTo>
                  <a:pt x="118" y="42"/>
                </a:lnTo>
                <a:lnTo>
                  <a:pt x="121" y="48"/>
                </a:lnTo>
                <a:lnTo>
                  <a:pt x="124" y="54"/>
                </a:lnTo>
                <a:lnTo>
                  <a:pt x="127" y="60"/>
                </a:lnTo>
                <a:lnTo>
                  <a:pt x="130" y="66"/>
                </a:lnTo>
                <a:lnTo>
                  <a:pt x="130" y="71"/>
                </a:lnTo>
                <a:lnTo>
                  <a:pt x="133" y="77"/>
                </a:lnTo>
                <a:lnTo>
                  <a:pt x="133" y="83"/>
                </a:lnTo>
                <a:lnTo>
                  <a:pt x="136" y="92"/>
                </a:lnTo>
                <a:lnTo>
                  <a:pt x="136" y="101"/>
                </a:lnTo>
                <a:lnTo>
                  <a:pt x="139" y="107"/>
                </a:lnTo>
                <a:lnTo>
                  <a:pt x="139" y="116"/>
                </a:lnTo>
                <a:lnTo>
                  <a:pt x="142" y="125"/>
                </a:lnTo>
                <a:lnTo>
                  <a:pt x="142" y="131"/>
                </a:lnTo>
                <a:lnTo>
                  <a:pt x="142" y="140"/>
                </a:lnTo>
                <a:lnTo>
                  <a:pt x="142" y="148"/>
                </a:lnTo>
                <a:lnTo>
                  <a:pt x="142" y="157"/>
                </a:lnTo>
                <a:lnTo>
                  <a:pt x="139" y="166"/>
                </a:lnTo>
                <a:lnTo>
                  <a:pt x="139" y="178"/>
                </a:lnTo>
                <a:lnTo>
                  <a:pt x="136" y="187"/>
                </a:lnTo>
                <a:lnTo>
                  <a:pt x="133" y="196"/>
                </a:lnTo>
                <a:lnTo>
                  <a:pt x="130" y="205"/>
                </a:lnTo>
                <a:lnTo>
                  <a:pt x="127" y="214"/>
                </a:lnTo>
                <a:lnTo>
                  <a:pt x="121" y="222"/>
                </a:lnTo>
                <a:lnTo>
                  <a:pt x="118" y="231"/>
                </a:lnTo>
                <a:lnTo>
                  <a:pt x="112" y="240"/>
                </a:lnTo>
                <a:lnTo>
                  <a:pt x="109" y="249"/>
                </a:lnTo>
                <a:lnTo>
                  <a:pt x="103" y="258"/>
                </a:lnTo>
                <a:lnTo>
                  <a:pt x="97" y="264"/>
                </a:lnTo>
                <a:lnTo>
                  <a:pt x="92" y="273"/>
                </a:lnTo>
                <a:lnTo>
                  <a:pt x="86" y="279"/>
                </a:lnTo>
                <a:lnTo>
                  <a:pt x="80" y="287"/>
                </a:lnTo>
                <a:lnTo>
                  <a:pt x="74" y="293"/>
                </a:lnTo>
                <a:lnTo>
                  <a:pt x="68" y="302"/>
                </a:lnTo>
                <a:lnTo>
                  <a:pt x="62" y="308"/>
                </a:lnTo>
                <a:lnTo>
                  <a:pt x="56" y="314"/>
                </a:lnTo>
                <a:lnTo>
                  <a:pt x="50" y="320"/>
                </a:lnTo>
                <a:lnTo>
                  <a:pt x="44" y="326"/>
                </a:lnTo>
                <a:lnTo>
                  <a:pt x="38" y="332"/>
                </a:lnTo>
                <a:lnTo>
                  <a:pt x="26" y="338"/>
                </a:lnTo>
                <a:lnTo>
                  <a:pt x="20" y="347"/>
                </a:lnTo>
                <a:lnTo>
                  <a:pt x="12" y="353"/>
                </a:lnTo>
                <a:lnTo>
                  <a:pt x="6" y="358"/>
                </a:lnTo>
                <a:lnTo>
                  <a:pt x="3" y="361"/>
                </a:lnTo>
                <a:lnTo>
                  <a:pt x="0" y="361"/>
                </a:lnTo>
                <a:lnTo>
                  <a:pt x="59" y="364"/>
                </a:lnTo>
                <a:lnTo>
                  <a:pt x="59" y="361"/>
                </a:lnTo>
                <a:lnTo>
                  <a:pt x="62" y="358"/>
                </a:lnTo>
                <a:lnTo>
                  <a:pt x="68" y="356"/>
                </a:lnTo>
                <a:lnTo>
                  <a:pt x="74" y="350"/>
                </a:lnTo>
                <a:lnTo>
                  <a:pt x="83" y="341"/>
                </a:lnTo>
                <a:lnTo>
                  <a:pt x="92" y="332"/>
                </a:lnTo>
                <a:lnTo>
                  <a:pt x="94" y="326"/>
                </a:lnTo>
                <a:lnTo>
                  <a:pt x="100" y="323"/>
                </a:lnTo>
                <a:lnTo>
                  <a:pt x="106" y="317"/>
                </a:lnTo>
                <a:lnTo>
                  <a:pt x="112" y="311"/>
                </a:lnTo>
                <a:lnTo>
                  <a:pt x="115" y="305"/>
                </a:lnTo>
                <a:lnTo>
                  <a:pt x="121" y="299"/>
                </a:lnTo>
                <a:lnTo>
                  <a:pt x="127" y="290"/>
                </a:lnTo>
                <a:lnTo>
                  <a:pt x="133" y="285"/>
                </a:lnTo>
                <a:lnTo>
                  <a:pt x="136" y="276"/>
                </a:lnTo>
                <a:lnTo>
                  <a:pt x="142" y="270"/>
                </a:lnTo>
                <a:lnTo>
                  <a:pt x="148" y="261"/>
                </a:lnTo>
                <a:lnTo>
                  <a:pt x="154" y="255"/>
                </a:lnTo>
                <a:lnTo>
                  <a:pt x="157" y="246"/>
                </a:lnTo>
                <a:lnTo>
                  <a:pt x="163" y="240"/>
                </a:lnTo>
                <a:lnTo>
                  <a:pt x="165" y="231"/>
                </a:lnTo>
                <a:lnTo>
                  <a:pt x="171" y="222"/>
                </a:lnTo>
                <a:lnTo>
                  <a:pt x="174" y="214"/>
                </a:lnTo>
                <a:lnTo>
                  <a:pt x="177" y="205"/>
                </a:lnTo>
                <a:lnTo>
                  <a:pt x="180" y="196"/>
                </a:lnTo>
                <a:lnTo>
                  <a:pt x="186" y="187"/>
                </a:lnTo>
                <a:lnTo>
                  <a:pt x="186" y="178"/>
                </a:lnTo>
                <a:lnTo>
                  <a:pt x="189" y="169"/>
                </a:lnTo>
                <a:lnTo>
                  <a:pt x="189" y="163"/>
                </a:lnTo>
                <a:lnTo>
                  <a:pt x="189" y="154"/>
                </a:lnTo>
                <a:lnTo>
                  <a:pt x="189" y="145"/>
                </a:lnTo>
                <a:lnTo>
                  <a:pt x="189" y="137"/>
                </a:lnTo>
                <a:lnTo>
                  <a:pt x="189" y="128"/>
                </a:lnTo>
                <a:lnTo>
                  <a:pt x="189" y="122"/>
                </a:lnTo>
                <a:lnTo>
                  <a:pt x="186" y="113"/>
                </a:lnTo>
                <a:lnTo>
                  <a:pt x="186" y="104"/>
                </a:lnTo>
                <a:lnTo>
                  <a:pt x="183" y="98"/>
                </a:lnTo>
                <a:lnTo>
                  <a:pt x="180" y="89"/>
                </a:lnTo>
                <a:lnTo>
                  <a:pt x="177" y="83"/>
                </a:lnTo>
                <a:lnTo>
                  <a:pt x="174" y="74"/>
                </a:lnTo>
                <a:lnTo>
                  <a:pt x="171" y="69"/>
                </a:lnTo>
                <a:lnTo>
                  <a:pt x="171" y="63"/>
                </a:lnTo>
                <a:lnTo>
                  <a:pt x="165" y="57"/>
                </a:lnTo>
                <a:lnTo>
                  <a:pt x="163" y="51"/>
                </a:lnTo>
                <a:lnTo>
                  <a:pt x="160" y="45"/>
                </a:lnTo>
                <a:lnTo>
                  <a:pt x="157" y="39"/>
                </a:lnTo>
                <a:lnTo>
                  <a:pt x="151" y="30"/>
                </a:lnTo>
                <a:lnTo>
                  <a:pt x="145" y="21"/>
                </a:lnTo>
                <a:lnTo>
                  <a:pt x="136" y="15"/>
                </a:lnTo>
                <a:lnTo>
                  <a:pt x="133" y="9"/>
                </a:lnTo>
                <a:lnTo>
                  <a:pt x="127" y="3"/>
                </a:lnTo>
                <a:lnTo>
                  <a:pt x="124" y="3"/>
                </a:lnTo>
                <a:lnTo>
                  <a:pt x="118" y="0"/>
                </a:lnTo>
                <a:lnTo>
                  <a:pt x="112" y="0"/>
                </a:lnTo>
                <a:lnTo>
                  <a:pt x="106" y="0"/>
                </a:lnTo>
                <a:lnTo>
                  <a:pt x="103" y="3"/>
                </a:lnTo>
                <a:lnTo>
                  <a:pt x="97" y="6"/>
                </a:lnTo>
                <a:lnTo>
                  <a:pt x="97" y="9"/>
                </a:lnTo>
                <a:lnTo>
                  <a:pt x="97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28" name="Freeform 27"/>
          <p:cNvSpPr/>
          <p:nvPr/>
        </p:nvSpPr>
        <p:spPr bwMode="auto">
          <a:xfrm>
            <a:off x="736600" y="2525713"/>
            <a:ext cx="703263" cy="801687"/>
          </a:xfrm>
          <a:custGeom>
            <a:avLst/>
            <a:gdLst>
              <a:gd name="T0" fmla="*/ 166 w 545"/>
              <a:gd name="T1" fmla="*/ 535 h 642"/>
              <a:gd name="T2" fmla="*/ 184 w 545"/>
              <a:gd name="T3" fmla="*/ 488 h 642"/>
              <a:gd name="T4" fmla="*/ 202 w 545"/>
              <a:gd name="T5" fmla="*/ 479 h 642"/>
              <a:gd name="T6" fmla="*/ 228 w 545"/>
              <a:gd name="T7" fmla="*/ 541 h 642"/>
              <a:gd name="T8" fmla="*/ 261 w 545"/>
              <a:gd name="T9" fmla="*/ 568 h 642"/>
              <a:gd name="T10" fmla="*/ 267 w 545"/>
              <a:gd name="T11" fmla="*/ 526 h 642"/>
              <a:gd name="T12" fmla="*/ 234 w 545"/>
              <a:gd name="T13" fmla="*/ 464 h 642"/>
              <a:gd name="T14" fmla="*/ 178 w 545"/>
              <a:gd name="T15" fmla="*/ 387 h 642"/>
              <a:gd name="T16" fmla="*/ 110 w 545"/>
              <a:gd name="T17" fmla="*/ 313 h 642"/>
              <a:gd name="T18" fmla="*/ 51 w 545"/>
              <a:gd name="T19" fmla="*/ 254 h 642"/>
              <a:gd name="T20" fmla="*/ 27 w 545"/>
              <a:gd name="T21" fmla="*/ 192 h 642"/>
              <a:gd name="T22" fmla="*/ 48 w 545"/>
              <a:gd name="T23" fmla="*/ 121 h 642"/>
              <a:gd name="T24" fmla="*/ 104 w 545"/>
              <a:gd name="T25" fmla="*/ 65 h 642"/>
              <a:gd name="T26" fmla="*/ 163 w 545"/>
              <a:gd name="T27" fmla="*/ 41 h 642"/>
              <a:gd name="T28" fmla="*/ 211 w 545"/>
              <a:gd name="T29" fmla="*/ 32 h 642"/>
              <a:gd name="T30" fmla="*/ 270 w 545"/>
              <a:gd name="T31" fmla="*/ 26 h 642"/>
              <a:gd name="T32" fmla="*/ 335 w 545"/>
              <a:gd name="T33" fmla="*/ 38 h 642"/>
              <a:gd name="T34" fmla="*/ 388 w 545"/>
              <a:gd name="T35" fmla="*/ 62 h 642"/>
              <a:gd name="T36" fmla="*/ 424 w 545"/>
              <a:gd name="T37" fmla="*/ 106 h 642"/>
              <a:gd name="T38" fmla="*/ 450 w 545"/>
              <a:gd name="T39" fmla="*/ 154 h 642"/>
              <a:gd name="T40" fmla="*/ 465 w 545"/>
              <a:gd name="T41" fmla="*/ 201 h 642"/>
              <a:gd name="T42" fmla="*/ 465 w 545"/>
              <a:gd name="T43" fmla="*/ 254 h 642"/>
              <a:gd name="T44" fmla="*/ 447 w 545"/>
              <a:gd name="T45" fmla="*/ 313 h 642"/>
              <a:gd name="T46" fmla="*/ 406 w 545"/>
              <a:gd name="T47" fmla="*/ 370 h 642"/>
              <a:gd name="T48" fmla="*/ 373 w 545"/>
              <a:gd name="T49" fmla="*/ 423 h 642"/>
              <a:gd name="T50" fmla="*/ 415 w 545"/>
              <a:gd name="T51" fmla="*/ 423 h 642"/>
              <a:gd name="T52" fmla="*/ 450 w 545"/>
              <a:gd name="T53" fmla="*/ 411 h 642"/>
              <a:gd name="T54" fmla="*/ 492 w 545"/>
              <a:gd name="T55" fmla="*/ 473 h 642"/>
              <a:gd name="T56" fmla="*/ 504 w 545"/>
              <a:gd name="T57" fmla="*/ 520 h 642"/>
              <a:gd name="T58" fmla="*/ 495 w 545"/>
              <a:gd name="T59" fmla="*/ 568 h 642"/>
              <a:gd name="T60" fmla="*/ 453 w 545"/>
              <a:gd name="T61" fmla="*/ 615 h 642"/>
              <a:gd name="T62" fmla="*/ 474 w 545"/>
              <a:gd name="T63" fmla="*/ 642 h 642"/>
              <a:gd name="T64" fmla="*/ 507 w 545"/>
              <a:gd name="T65" fmla="*/ 603 h 642"/>
              <a:gd name="T66" fmla="*/ 530 w 545"/>
              <a:gd name="T67" fmla="*/ 556 h 642"/>
              <a:gd name="T68" fmla="*/ 545 w 545"/>
              <a:gd name="T69" fmla="*/ 494 h 642"/>
              <a:gd name="T70" fmla="*/ 527 w 545"/>
              <a:gd name="T71" fmla="*/ 432 h 642"/>
              <a:gd name="T72" fmla="*/ 495 w 545"/>
              <a:gd name="T73" fmla="*/ 387 h 642"/>
              <a:gd name="T74" fmla="*/ 462 w 545"/>
              <a:gd name="T75" fmla="*/ 349 h 642"/>
              <a:gd name="T76" fmla="*/ 489 w 545"/>
              <a:gd name="T77" fmla="*/ 302 h 642"/>
              <a:gd name="T78" fmla="*/ 501 w 545"/>
              <a:gd name="T79" fmla="*/ 233 h 642"/>
              <a:gd name="T80" fmla="*/ 495 w 545"/>
              <a:gd name="T81" fmla="*/ 186 h 642"/>
              <a:gd name="T82" fmla="*/ 480 w 545"/>
              <a:gd name="T83" fmla="*/ 133 h 642"/>
              <a:gd name="T84" fmla="*/ 456 w 545"/>
              <a:gd name="T85" fmla="*/ 80 h 642"/>
              <a:gd name="T86" fmla="*/ 409 w 545"/>
              <a:gd name="T87" fmla="*/ 35 h 642"/>
              <a:gd name="T88" fmla="*/ 364 w 545"/>
              <a:gd name="T89" fmla="*/ 12 h 642"/>
              <a:gd name="T90" fmla="*/ 314 w 545"/>
              <a:gd name="T91" fmla="*/ 3 h 642"/>
              <a:gd name="T92" fmla="*/ 261 w 545"/>
              <a:gd name="T93" fmla="*/ 0 h 642"/>
              <a:gd name="T94" fmla="*/ 211 w 545"/>
              <a:gd name="T95" fmla="*/ 3 h 642"/>
              <a:gd name="T96" fmla="*/ 163 w 545"/>
              <a:gd name="T97" fmla="*/ 12 h 642"/>
              <a:gd name="T98" fmla="*/ 98 w 545"/>
              <a:gd name="T99" fmla="*/ 32 h 642"/>
              <a:gd name="T100" fmla="*/ 48 w 545"/>
              <a:gd name="T101" fmla="*/ 71 h 642"/>
              <a:gd name="T102" fmla="*/ 18 w 545"/>
              <a:gd name="T103" fmla="*/ 118 h 642"/>
              <a:gd name="T104" fmla="*/ 3 w 545"/>
              <a:gd name="T105" fmla="*/ 162 h 642"/>
              <a:gd name="T106" fmla="*/ 0 w 545"/>
              <a:gd name="T107" fmla="*/ 222 h 642"/>
              <a:gd name="T108" fmla="*/ 21 w 545"/>
              <a:gd name="T109" fmla="*/ 278 h 642"/>
              <a:gd name="T110" fmla="*/ 80 w 545"/>
              <a:gd name="T111" fmla="*/ 343 h 642"/>
              <a:gd name="T112" fmla="*/ 119 w 545"/>
              <a:gd name="T113" fmla="*/ 387 h 642"/>
              <a:gd name="T114" fmla="*/ 166 w 545"/>
              <a:gd name="T115" fmla="*/ 435 h 642"/>
              <a:gd name="T116" fmla="*/ 154 w 545"/>
              <a:gd name="T117" fmla="*/ 476 h 642"/>
              <a:gd name="T118" fmla="*/ 140 w 545"/>
              <a:gd name="T119" fmla="*/ 526 h 642"/>
              <a:gd name="T120" fmla="*/ 119 w 545"/>
              <a:gd name="T121" fmla="*/ 580 h 642"/>
              <a:gd name="T122" fmla="*/ 148 w 545"/>
              <a:gd name="T123" fmla="*/ 627 h 642"/>
              <a:gd name="T124" fmla="*/ 148 w 545"/>
              <a:gd name="T125" fmla="*/ 586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45" h="642">
                <a:moveTo>
                  <a:pt x="148" y="586"/>
                </a:moveTo>
                <a:lnTo>
                  <a:pt x="148" y="580"/>
                </a:lnTo>
                <a:lnTo>
                  <a:pt x="151" y="577"/>
                </a:lnTo>
                <a:lnTo>
                  <a:pt x="154" y="568"/>
                </a:lnTo>
                <a:lnTo>
                  <a:pt x="157" y="562"/>
                </a:lnTo>
                <a:lnTo>
                  <a:pt x="160" y="550"/>
                </a:lnTo>
                <a:lnTo>
                  <a:pt x="163" y="541"/>
                </a:lnTo>
                <a:lnTo>
                  <a:pt x="166" y="535"/>
                </a:lnTo>
                <a:lnTo>
                  <a:pt x="169" y="532"/>
                </a:lnTo>
                <a:lnTo>
                  <a:pt x="169" y="526"/>
                </a:lnTo>
                <a:lnTo>
                  <a:pt x="172" y="520"/>
                </a:lnTo>
                <a:lnTo>
                  <a:pt x="175" y="515"/>
                </a:lnTo>
                <a:lnTo>
                  <a:pt x="175" y="509"/>
                </a:lnTo>
                <a:lnTo>
                  <a:pt x="178" y="503"/>
                </a:lnTo>
                <a:lnTo>
                  <a:pt x="181" y="500"/>
                </a:lnTo>
                <a:lnTo>
                  <a:pt x="184" y="488"/>
                </a:lnTo>
                <a:lnTo>
                  <a:pt x="190" y="479"/>
                </a:lnTo>
                <a:lnTo>
                  <a:pt x="190" y="473"/>
                </a:lnTo>
                <a:lnTo>
                  <a:pt x="193" y="467"/>
                </a:lnTo>
                <a:lnTo>
                  <a:pt x="196" y="464"/>
                </a:lnTo>
                <a:lnTo>
                  <a:pt x="196" y="464"/>
                </a:lnTo>
                <a:lnTo>
                  <a:pt x="196" y="467"/>
                </a:lnTo>
                <a:lnTo>
                  <a:pt x="202" y="476"/>
                </a:lnTo>
                <a:lnTo>
                  <a:pt x="202" y="479"/>
                </a:lnTo>
                <a:lnTo>
                  <a:pt x="205" y="488"/>
                </a:lnTo>
                <a:lnTo>
                  <a:pt x="208" y="497"/>
                </a:lnTo>
                <a:lnTo>
                  <a:pt x="214" y="506"/>
                </a:lnTo>
                <a:lnTo>
                  <a:pt x="217" y="512"/>
                </a:lnTo>
                <a:lnTo>
                  <a:pt x="219" y="520"/>
                </a:lnTo>
                <a:lnTo>
                  <a:pt x="222" y="529"/>
                </a:lnTo>
                <a:lnTo>
                  <a:pt x="225" y="538"/>
                </a:lnTo>
                <a:lnTo>
                  <a:pt x="228" y="541"/>
                </a:lnTo>
                <a:lnTo>
                  <a:pt x="231" y="550"/>
                </a:lnTo>
                <a:lnTo>
                  <a:pt x="234" y="556"/>
                </a:lnTo>
                <a:lnTo>
                  <a:pt x="237" y="559"/>
                </a:lnTo>
                <a:lnTo>
                  <a:pt x="240" y="565"/>
                </a:lnTo>
                <a:lnTo>
                  <a:pt x="246" y="568"/>
                </a:lnTo>
                <a:lnTo>
                  <a:pt x="249" y="571"/>
                </a:lnTo>
                <a:lnTo>
                  <a:pt x="255" y="571"/>
                </a:lnTo>
                <a:lnTo>
                  <a:pt x="261" y="568"/>
                </a:lnTo>
                <a:lnTo>
                  <a:pt x="267" y="562"/>
                </a:lnTo>
                <a:lnTo>
                  <a:pt x="267" y="559"/>
                </a:lnTo>
                <a:lnTo>
                  <a:pt x="270" y="553"/>
                </a:lnTo>
                <a:lnTo>
                  <a:pt x="270" y="547"/>
                </a:lnTo>
                <a:lnTo>
                  <a:pt x="270" y="541"/>
                </a:lnTo>
                <a:lnTo>
                  <a:pt x="270" y="535"/>
                </a:lnTo>
                <a:lnTo>
                  <a:pt x="270" y="532"/>
                </a:lnTo>
                <a:lnTo>
                  <a:pt x="267" y="526"/>
                </a:lnTo>
                <a:lnTo>
                  <a:pt x="264" y="520"/>
                </a:lnTo>
                <a:lnTo>
                  <a:pt x="261" y="512"/>
                </a:lnTo>
                <a:lnTo>
                  <a:pt x="258" y="506"/>
                </a:lnTo>
                <a:lnTo>
                  <a:pt x="255" y="497"/>
                </a:lnTo>
                <a:lnTo>
                  <a:pt x="252" y="491"/>
                </a:lnTo>
                <a:lnTo>
                  <a:pt x="246" y="482"/>
                </a:lnTo>
                <a:lnTo>
                  <a:pt x="240" y="473"/>
                </a:lnTo>
                <a:lnTo>
                  <a:pt x="234" y="464"/>
                </a:lnTo>
                <a:lnTo>
                  <a:pt x="228" y="455"/>
                </a:lnTo>
                <a:lnTo>
                  <a:pt x="222" y="447"/>
                </a:lnTo>
                <a:lnTo>
                  <a:pt x="217" y="438"/>
                </a:lnTo>
                <a:lnTo>
                  <a:pt x="208" y="426"/>
                </a:lnTo>
                <a:lnTo>
                  <a:pt x="202" y="420"/>
                </a:lnTo>
                <a:lnTo>
                  <a:pt x="193" y="408"/>
                </a:lnTo>
                <a:lnTo>
                  <a:pt x="187" y="399"/>
                </a:lnTo>
                <a:lnTo>
                  <a:pt x="178" y="387"/>
                </a:lnTo>
                <a:lnTo>
                  <a:pt x="169" y="378"/>
                </a:lnTo>
                <a:lnTo>
                  <a:pt x="160" y="367"/>
                </a:lnTo>
                <a:lnTo>
                  <a:pt x="151" y="358"/>
                </a:lnTo>
                <a:lnTo>
                  <a:pt x="143" y="349"/>
                </a:lnTo>
                <a:lnTo>
                  <a:pt x="137" y="340"/>
                </a:lnTo>
                <a:lnTo>
                  <a:pt x="128" y="331"/>
                </a:lnTo>
                <a:lnTo>
                  <a:pt x="119" y="322"/>
                </a:lnTo>
                <a:lnTo>
                  <a:pt x="110" y="313"/>
                </a:lnTo>
                <a:lnTo>
                  <a:pt x="101" y="305"/>
                </a:lnTo>
                <a:lnTo>
                  <a:pt x="92" y="296"/>
                </a:lnTo>
                <a:lnTo>
                  <a:pt x="83" y="290"/>
                </a:lnTo>
                <a:lnTo>
                  <a:pt x="77" y="284"/>
                </a:lnTo>
                <a:lnTo>
                  <a:pt x="72" y="278"/>
                </a:lnTo>
                <a:lnTo>
                  <a:pt x="63" y="269"/>
                </a:lnTo>
                <a:lnTo>
                  <a:pt x="57" y="263"/>
                </a:lnTo>
                <a:lnTo>
                  <a:pt x="51" y="254"/>
                </a:lnTo>
                <a:lnTo>
                  <a:pt x="45" y="248"/>
                </a:lnTo>
                <a:lnTo>
                  <a:pt x="39" y="239"/>
                </a:lnTo>
                <a:lnTo>
                  <a:pt x="36" y="233"/>
                </a:lnTo>
                <a:lnTo>
                  <a:pt x="33" y="225"/>
                </a:lnTo>
                <a:lnTo>
                  <a:pt x="30" y="219"/>
                </a:lnTo>
                <a:lnTo>
                  <a:pt x="27" y="207"/>
                </a:lnTo>
                <a:lnTo>
                  <a:pt x="27" y="198"/>
                </a:lnTo>
                <a:lnTo>
                  <a:pt x="27" y="192"/>
                </a:lnTo>
                <a:lnTo>
                  <a:pt x="27" y="183"/>
                </a:lnTo>
                <a:lnTo>
                  <a:pt x="27" y="174"/>
                </a:lnTo>
                <a:lnTo>
                  <a:pt x="30" y="165"/>
                </a:lnTo>
                <a:lnTo>
                  <a:pt x="33" y="157"/>
                </a:lnTo>
                <a:lnTo>
                  <a:pt x="36" y="148"/>
                </a:lnTo>
                <a:lnTo>
                  <a:pt x="39" y="139"/>
                </a:lnTo>
                <a:lnTo>
                  <a:pt x="42" y="130"/>
                </a:lnTo>
                <a:lnTo>
                  <a:pt x="48" y="121"/>
                </a:lnTo>
                <a:lnTo>
                  <a:pt x="54" y="115"/>
                </a:lnTo>
                <a:lnTo>
                  <a:pt x="57" y="106"/>
                </a:lnTo>
                <a:lnTo>
                  <a:pt x="66" y="97"/>
                </a:lnTo>
                <a:lnTo>
                  <a:pt x="72" y="91"/>
                </a:lnTo>
                <a:lnTo>
                  <a:pt x="80" y="83"/>
                </a:lnTo>
                <a:lnTo>
                  <a:pt x="86" y="77"/>
                </a:lnTo>
                <a:lnTo>
                  <a:pt x="95" y="71"/>
                </a:lnTo>
                <a:lnTo>
                  <a:pt x="104" y="65"/>
                </a:lnTo>
                <a:lnTo>
                  <a:pt x="113" y="59"/>
                </a:lnTo>
                <a:lnTo>
                  <a:pt x="125" y="53"/>
                </a:lnTo>
                <a:lnTo>
                  <a:pt x="134" y="50"/>
                </a:lnTo>
                <a:lnTo>
                  <a:pt x="140" y="47"/>
                </a:lnTo>
                <a:lnTo>
                  <a:pt x="146" y="47"/>
                </a:lnTo>
                <a:lnTo>
                  <a:pt x="151" y="44"/>
                </a:lnTo>
                <a:lnTo>
                  <a:pt x="157" y="44"/>
                </a:lnTo>
                <a:lnTo>
                  <a:pt x="163" y="41"/>
                </a:lnTo>
                <a:lnTo>
                  <a:pt x="169" y="41"/>
                </a:lnTo>
                <a:lnTo>
                  <a:pt x="175" y="38"/>
                </a:lnTo>
                <a:lnTo>
                  <a:pt x="181" y="38"/>
                </a:lnTo>
                <a:lnTo>
                  <a:pt x="184" y="35"/>
                </a:lnTo>
                <a:lnTo>
                  <a:pt x="190" y="35"/>
                </a:lnTo>
                <a:lnTo>
                  <a:pt x="196" y="35"/>
                </a:lnTo>
                <a:lnTo>
                  <a:pt x="202" y="35"/>
                </a:lnTo>
                <a:lnTo>
                  <a:pt x="211" y="32"/>
                </a:lnTo>
                <a:lnTo>
                  <a:pt x="222" y="29"/>
                </a:lnTo>
                <a:lnTo>
                  <a:pt x="225" y="29"/>
                </a:lnTo>
                <a:lnTo>
                  <a:pt x="231" y="29"/>
                </a:lnTo>
                <a:lnTo>
                  <a:pt x="237" y="29"/>
                </a:lnTo>
                <a:lnTo>
                  <a:pt x="243" y="29"/>
                </a:lnTo>
                <a:lnTo>
                  <a:pt x="252" y="29"/>
                </a:lnTo>
                <a:lnTo>
                  <a:pt x="261" y="26"/>
                </a:lnTo>
                <a:lnTo>
                  <a:pt x="270" y="26"/>
                </a:lnTo>
                <a:lnTo>
                  <a:pt x="279" y="29"/>
                </a:lnTo>
                <a:lnTo>
                  <a:pt x="288" y="29"/>
                </a:lnTo>
                <a:lnTo>
                  <a:pt x="296" y="29"/>
                </a:lnTo>
                <a:lnTo>
                  <a:pt x="305" y="29"/>
                </a:lnTo>
                <a:lnTo>
                  <a:pt x="314" y="32"/>
                </a:lnTo>
                <a:lnTo>
                  <a:pt x="320" y="32"/>
                </a:lnTo>
                <a:lnTo>
                  <a:pt x="329" y="35"/>
                </a:lnTo>
                <a:lnTo>
                  <a:pt x="335" y="38"/>
                </a:lnTo>
                <a:lnTo>
                  <a:pt x="344" y="41"/>
                </a:lnTo>
                <a:lnTo>
                  <a:pt x="350" y="41"/>
                </a:lnTo>
                <a:lnTo>
                  <a:pt x="356" y="44"/>
                </a:lnTo>
                <a:lnTo>
                  <a:pt x="362" y="50"/>
                </a:lnTo>
                <a:lnTo>
                  <a:pt x="370" y="53"/>
                </a:lnTo>
                <a:lnTo>
                  <a:pt x="376" y="56"/>
                </a:lnTo>
                <a:lnTo>
                  <a:pt x="382" y="59"/>
                </a:lnTo>
                <a:lnTo>
                  <a:pt x="388" y="62"/>
                </a:lnTo>
                <a:lnTo>
                  <a:pt x="391" y="68"/>
                </a:lnTo>
                <a:lnTo>
                  <a:pt x="397" y="74"/>
                </a:lnTo>
                <a:lnTo>
                  <a:pt x="403" y="77"/>
                </a:lnTo>
                <a:lnTo>
                  <a:pt x="406" y="83"/>
                </a:lnTo>
                <a:lnTo>
                  <a:pt x="412" y="91"/>
                </a:lnTo>
                <a:lnTo>
                  <a:pt x="418" y="97"/>
                </a:lnTo>
                <a:lnTo>
                  <a:pt x="421" y="100"/>
                </a:lnTo>
                <a:lnTo>
                  <a:pt x="424" y="106"/>
                </a:lnTo>
                <a:lnTo>
                  <a:pt x="430" y="112"/>
                </a:lnTo>
                <a:lnTo>
                  <a:pt x="433" y="118"/>
                </a:lnTo>
                <a:lnTo>
                  <a:pt x="436" y="124"/>
                </a:lnTo>
                <a:lnTo>
                  <a:pt x="438" y="130"/>
                </a:lnTo>
                <a:lnTo>
                  <a:pt x="444" y="136"/>
                </a:lnTo>
                <a:lnTo>
                  <a:pt x="447" y="142"/>
                </a:lnTo>
                <a:lnTo>
                  <a:pt x="447" y="148"/>
                </a:lnTo>
                <a:lnTo>
                  <a:pt x="450" y="154"/>
                </a:lnTo>
                <a:lnTo>
                  <a:pt x="453" y="160"/>
                </a:lnTo>
                <a:lnTo>
                  <a:pt x="456" y="165"/>
                </a:lnTo>
                <a:lnTo>
                  <a:pt x="459" y="171"/>
                </a:lnTo>
                <a:lnTo>
                  <a:pt x="459" y="177"/>
                </a:lnTo>
                <a:lnTo>
                  <a:pt x="462" y="183"/>
                </a:lnTo>
                <a:lnTo>
                  <a:pt x="465" y="189"/>
                </a:lnTo>
                <a:lnTo>
                  <a:pt x="465" y="195"/>
                </a:lnTo>
                <a:lnTo>
                  <a:pt x="465" y="201"/>
                </a:lnTo>
                <a:lnTo>
                  <a:pt x="468" y="207"/>
                </a:lnTo>
                <a:lnTo>
                  <a:pt x="468" y="213"/>
                </a:lnTo>
                <a:lnTo>
                  <a:pt x="468" y="219"/>
                </a:lnTo>
                <a:lnTo>
                  <a:pt x="468" y="225"/>
                </a:lnTo>
                <a:lnTo>
                  <a:pt x="468" y="233"/>
                </a:lnTo>
                <a:lnTo>
                  <a:pt x="468" y="239"/>
                </a:lnTo>
                <a:lnTo>
                  <a:pt x="465" y="248"/>
                </a:lnTo>
                <a:lnTo>
                  <a:pt x="465" y="254"/>
                </a:lnTo>
                <a:lnTo>
                  <a:pt x="465" y="263"/>
                </a:lnTo>
                <a:lnTo>
                  <a:pt x="462" y="269"/>
                </a:lnTo>
                <a:lnTo>
                  <a:pt x="459" y="275"/>
                </a:lnTo>
                <a:lnTo>
                  <a:pt x="459" y="284"/>
                </a:lnTo>
                <a:lnTo>
                  <a:pt x="456" y="293"/>
                </a:lnTo>
                <a:lnTo>
                  <a:pt x="453" y="302"/>
                </a:lnTo>
                <a:lnTo>
                  <a:pt x="450" y="307"/>
                </a:lnTo>
                <a:lnTo>
                  <a:pt x="447" y="313"/>
                </a:lnTo>
                <a:lnTo>
                  <a:pt x="444" y="322"/>
                </a:lnTo>
                <a:lnTo>
                  <a:pt x="438" y="328"/>
                </a:lnTo>
                <a:lnTo>
                  <a:pt x="436" y="334"/>
                </a:lnTo>
                <a:lnTo>
                  <a:pt x="433" y="340"/>
                </a:lnTo>
                <a:lnTo>
                  <a:pt x="430" y="346"/>
                </a:lnTo>
                <a:lnTo>
                  <a:pt x="421" y="355"/>
                </a:lnTo>
                <a:lnTo>
                  <a:pt x="415" y="364"/>
                </a:lnTo>
                <a:lnTo>
                  <a:pt x="406" y="370"/>
                </a:lnTo>
                <a:lnTo>
                  <a:pt x="400" y="378"/>
                </a:lnTo>
                <a:lnTo>
                  <a:pt x="391" y="384"/>
                </a:lnTo>
                <a:lnTo>
                  <a:pt x="385" y="390"/>
                </a:lnTo>
                <a:lnTo>
                  <a:pt x="379" y="393"/>
                </a:lnTo>
                <a:lnTo>
                  <a:pt x="376" y="399"/>
                </a:lnTo>
                <a:lnTo>
                  <a:pt x="370" y="408"/>
                </a:lnTo>
                <a:lnTo>
                  <a:pt x="370" y="417"/>
                </a:lnTo>
                <a:lnTo>
                  <a:pt x="373" y="423"/>
                </a:lnTo>
                <a:lnTo>
                  <a:pt x="379" y="429"/>
                </a:lnTo>
                <a:lnTo>
                  <a:pt x="385" y="432"/>
                </a:lnTo>
                <a:lnTo>
                  <a:pt x="388" y="435"/>
                </a:lnTo>
                <a:lnTo>
                  <a:pt x="394" y="435"/>
                </a:lnTo>
                <a:lnTo>
                  <a:pt x="400" y="435"/>
                </a:lnTo>
                <a:lnTo>
                  <a:pt x="403" y="432"/>
                </a:lnTo>
                <a:lnTo>
                  <a:pt x="409" y="432"/>
                </a:lnTo>
                <a:lnTo>
                  <a:pt x="415" y="423"/>
                </a:lnTo>
                <a:lnTo>
                  <a:pt x="418" y="420"/>
                </a:lnTo>
                <a:lnTo>
                  <a:pt x="424" y="414"/>
                </a:lnTo>
                <a:lnTo>
                  <a:pt x="427" y="408"/>
                </a:lnTo>
                <a:lnTo>
                  <a:pt x="433" y="399"/>
                </a:lnTo>
                <a:lnTo>
                  <a:pt x="438" y="396"/>
                </a:lnTo>
                <a:lnTo>
                  <a:pt x="438" y="399"/>
                </a:lnTo>
                <a:lnTo>
                  <a:pt x="447" y="408"/>
                </a:lnTo>
                <a:lnTo>
                  <a:pt x="450" y="411"/>
                </a:lnTo>
                <a:lnTo>
                  <a:pt x="456" y="420"/>
                </a:lnTo>
                <a:lnTo>
                  <a:pt x="465" y="426"/>
                </a:lnTo>
                <a:lnTo>
                  <a:pt x="471" y="435"/>
                </a:lnTo>
                <a:lnTo>
                  <a:pt x="477" y="444"/>
                </a:lnTo>
                <a:lnTo>
                  <a:pt x="483" y="455"/>
                </a:lnTo>
                <a:lnTo>
                  <a:pt x="486" y="461"/>
                </a:lnTo>
                <a:lnTo>
                  <a:pt x="489" y="467"/>
                </a:lnTo>
                <a:lnTo>
                  <a:pt x="492" y="473"/>
                </a:lnTo>
                <a:lnTo>
                  <a:pt x="495" y="479"/>
                </a:lnTo>
                <a:lnTo>
                  <a:pt x="495" y="482"/>
                </a:lnTo>
                <a:lnTo>
                  <a:pt x="498" y="488"/>
                </a:lnTo>
                <a:lnTo>
                  <a:pt x="498" y="497"/>
                </a:lnTo>
                <a:lnTo>
                  <a:pt x="501" y="503"/>
                </a:lnTo>
                <a:lnTo>
                  <a:pt x="501" y="509"/>
                </a:lnTo>
                <a:lnTo>
                  <a:pt x="504" y="515"/>
                </a:lnTo>
                <a:lnTo>
                  <a:pt x="504" y="520"/>
                </a:lnTo>
                <a:lnTo>
                  <a:pt x="504" y="529"/>
                </a:lnTo>
                <a:lnTo>
                  <a:pt x="504" y="535"/>
                </a:lnTo>
                <a:lnTo>
                  <a:pt x="501" y="541"/>
                </a:lnTo>
                <a:lnTo>
                  <a:pt x="501" y="547"/>
                </a:lnTo>
                <a:lnTo>
                  <a:pt x="501" y="553"/>
                </a:lnTo>
                <a:lnTo>
                  <a:pt x="498" y="556"/>
                </a:lnTo>
                <a:lnTo>
                  <a:pt x="495" y="562"/>
                </a:lnTo>
                <a:lnTo>
                  <a:pt x="495" y="568"/>
                </a:lnTo>
                <a:lnTo>
                  <a:pt x="492" y="571"/>
                </a:lnTo>
                <a:lnTo>
                  <a:pt x="486" y="580"/>
                </a:lnTo>
                <a:lnTo>
                  <a:pt x="480" y="589"/>
                </a:lnTo>
                <a:lnTo>
                  <a:pt x="477" y="594"/>
                </a:lnTo>
                <a:lnTo>
                  <a:pt x="471" y="600"/>
                </a:lnTo>
                <a:lnTo>
                  <a:pt x="465" y="606"/>
                </a:lnTo>
                <a:lnTo>
                  <a:pt x="459" y="609"/>
                </a:lnTo>
                <a:lnTo>
                  <a:pt x="453" y="615"/>
                </a:lnTo>
                <a:lnTo>
                  <a:pt x="450" y="618"/>
                </a:lnTo>
                <a:lnTo>
                  <a:pt x="444" y="624"/>
                </a:lnTo>
                <a:lnTo>
                  <a:pt x="447" y="630"/>
                </a:lnTo>
                <a:lnTo>
                  <a:pt x="450" y="633"/>
                </a:lnTo>
                <a:lnTo>
                  <a:pt x="453" y="636"/>
                </a:lnTo>
                <a:lnTo>
                  <a:pt x="459" y="639"/>
                </a:lnTo>
                <a:lnTo>
                  <a:pt x="465" y="642"/>
                </a:lnTo>
                <a:lnTo>
                  <a:pt x="474" y="642"/>
                </a:lnTo>
                <a:lnTo>
                  <a:pt x="477" y="642"/>
                </a:lnTo>
                <a:lnTo>
                  <a:pt x="480" y="639"/>
                </a:lnTo>
                <a:lnTo>
                  <a:pt x="486" y="633"/>
                </a:lnTo>
                <a:lnTo>
                  <a:pt x="489" y="630"/>
                </a:lnTo>
                <a:lnTo>
                  <a:pt x="492" y="624"/>
                </a:lnTo>
                <a:lnTo>
                  <a:pt x="498" y="618"/>
                </a:lnTo>
                <a:lnTo>
                  <a:pt x="504" y="612"/>
                </a:lnTo>
                <a:lnTo>
                  <a:pt x="507" y="603"/>
                </a:lnTo>
                <a:lnTo>
                  <a:pt x="512" y="594"/>
                </a:lnTo>
                <a:lnTo>
                  <a:pt x="515" y="589"/>
                </a:lnTo>
                <a:lnTo>
                  <a:pt x="518" y="586"/>
                </a:lnTo>
                <a:lnTo>
                  <a:pt x="521" y="580"/>
                </a:lnTo>
                <a:lnTo>
                  <a:pt x="524" y="574"/>
                </a:lnTo>
                <a:lnTo>
                  <a:pt x="527" y="568"/>
                </a:lnTo>
                <a:lnTo>
                  <a:pt x="527" y="562"/>
                </a:lnTo>
                <a:lnTo>
                  <a:pt x="530" y="556"/>
                </a:lnTo>
                <a:lnTo>
                  <a:pt x="533" y="547"/>
                </a:lnTo>
                <a:lnTo>
                  <a:pt x="536" y="541"/>
                </a:lnTo>
                <a:lnTo>
                  <a:pt x="539" y="535"/>
                </a:lnTo>
                <a:lnTo>
                  <a:pt x="542" y="526"/>
                </a:lnTo>
                <a:lnTo>
                  <a:pt x="545" y="518"/>
                </a:lnTo>
                <a:lnTo>
                  <a:pt x="545" y="509"/>
                </a:lnTo>
                <a:lnTo>
                  <a:pt x="545" y="503"/>
                </a:lnTo>
                <a:lnTo>
                  <a:pt x="545" y="494"/>
                </a:lnTo>
                <a:lnTo>
                  <a:pt x="545" y="485"/>
                </a:lnTo>
                <a:lnTo>
                  <a:pt x="545" y="476"/>
                </a:lnTo>
                <a:lnTo>
                  <a:pt x="542" y="470"/>
                </a:lnTo>
                <a:lnTo>
                  <a:pt x="542" y="461"/>
                </a:lnTo>
                <a:lnTo>
                  <a:pt x="539" y="455"/>
                </a:lnTo>
                <a:lnTo>
                  <a:pt x="536" y="447"/>
                </a:lnTo>
                <a:lnTo>
                  <a:pt x="533" y="441"/>
                </a:lnTo>
                <a:lnTo>
                  <a:pt x="527" y="432"/>
                </a:lnTo>
                <a:lnTo>
                  <a:pt x="527" y="426"/>
                </a:lnTo>
                <a:lnTo>
                  <a:pt x="521" y="420"/>
                </a:lnTo>
                <a:lnTo>
                  <a:pt x="518" y="414"/>
                </a:lnTo>
                <a:lnTo>
                  <a:pt x="512" y="408"/>
                </a:lnTo>
                <a:lnTo>
                  <a:pt x="510" y="402"/>
                </a:lnTo>
                <a:lnTo>
                  <a:pt x="504" y="396"/>
                </a:lnTo>
                <a:lnTo>
                  <a:pt x="501" y="393"/>
                </a:lnTo>
                <a:lnTo>
                  <a:pt x="495" y="387"/>
                </a:lnTo>
                <a:lnTo>
                  <a:pt x="492" y="381"/>
                </a:lnTo>
                <a:lnTo>
                  <a:pt x="483" y="373"/>
                </a:lnTo>
                <a:lnTo>
                  <a:pt x="477" y="367"/>
                </a:lnTo>
                <a:lnTo>
                  <a:pt x="468" y="361"/>
                </a:lnTo>
                <a:lnTo>
                  <a:pt x="462" y="358"/>
                </a:lnTo>
                <a:lnTo>
                  <a:pt x="459" y="355"/>
                </a:lnTo>
                <a:lnTo>
                  <a:pt x="459" y="352"/>
                </a:lnTo>
                <a:lnTo>
                  <a:pt x="462" y="349"/>
                </a:lnTo>
                <a:lnTo>
                  <a:pt x="465" y="346"/>
                </a:lnTo>
                <a:lnTo>
                  <a:pt x="471" y="340"/>
                </a:lnTo>
                <a:lnTo>
                  <a:pt x="474" y="334"/>
                </a:lnTo>
                <a:lnTo>
                  <a:pt x="480" y="325"/>
                </a:lnTo>
                <a:lnTo>
                  <a:pt x="480" y="319"/>
                </a:lnTo>
                <a:lnTo>
                  <a:pt x="483" y="313"/>
                </a:lnTo>
                <a:lnTo>
                  <a:pt x="486" y="307"/>
                </a:lnTo>
                <a:lnTo>
                  <a:pt x="489" y="302"/>
                </a:lnTo>
                <a:lnTo>
                  <a:pt x="492" y="296"/>
                </a:lnTo>
                <a:lnTo>
                  <a:pt x="492" y="287"/>
                </a:lnTo>
                <a:lnTo>
                  <a:pt x="495" y="278"/>
                </a:lnTo>
                <a:lnTo>
                  <a:pt x="498" y="272"/>
                </a:lnTo>
                <a:lnTo>
                  <a:pt x="498" y="260"/>
                </a:lnTo>
                <a:lnTo>
                  <a:pt x="498" y="254"/>
                </a:lnTo>
                <a:lnTo>
                  <a:pt x="498" y="242"/>
                </a:lnTo>
                <a:lnTo>
                  <a:pt x="501" y="233"/>
                </a:lnTo>
                <a:lnTo>
                  <a:pt x="498" y="228"/>
                </a:lnTo>
                <a:lnTo>
                  <a:pt x="498" y="222"/>
                </a:lnTo>
                <a:lnTo>
                  <a:pt x="498" y="216"/>
                </a:lnTo>
                <a:lnTo>
                  <a:pt x="498" y="210"/>
                </a:lnTo>
                <a:lnTo>
                  <a:pt x="498" y="204"/>
                </a:lnTo>
                <a:lnTo>
                  <a:pt x="495" y="198"/>
                </a:lnTo>
                <a:lnTo>
                  <a:pt x="495" y="192"/>
                </a:lnTo>
                <a:lnTo>
                  <a:pt x="495" y="186"/>
                </a:lnTo>
                <a:lnTo>
                  <a:pt x="492" y="177"/>
                </a:lnTo>
                <a:lnTo>
                  <a:pt x="492" y="171"/>
                </a:lnTo>
                <a:lnTo>
                  <a:pt x="489" y="165"/>
                </a:lnTo>
                <a:lnTo>
                  <a:pt x="489" y="160"/>
                </a:lnTo>
                <a:lnTo>
                  <a:pt x="486" y="151"/>
                </a:lnTo>
                <a:lnTo>
                  <a:pt x="486" y="145"/>
                </a:lnTo>
                <a:lnTo>
                  <a:pt x="483" y="139"/>
                </a:lnTo>
                <a:lnTo>
                  <a:pt x="480" y="133"/>
                </a:lnTo>
                <a:lnTo>
                  <a:pt x="477" y="124"/>
                </a:lnTo>
                <a:lnTo>
                  <a:pt x="477" y="115"/>
                </a:lnTo>
                <a:lnTo>
                  <a:pt x="474" y="109"/>
                </a:lnTo>
                <a:lnTo>
                  <a:pt x="471" y="103"/>
                </a:lnTo>
                <a:lnTo>
                  <a:pt x="465" y="97"/>
                </a:lnTo>
                <a:lnTo>
                  <a:pt x="462" y="91"/>
                </a:lnTo>
                <a:lnTo>
                  <a:pt x="459" y="86"/>
                </a:lnTo>
                <a:lnTo>
                  <a:pt x="456" y="80"/>
                </a:lnTo>
                <a:lnTo>
                  <a:pt x="450" y="74"/>
                </a:lnTo>
                <a:lnTo>
                  <a:pt x="447" y="68"/>
                </a:lnTo>
                <a:lnTo>
                  <a:pt x="441" y="65"/>
                </a:lnTo>
                <a:lnTo>
                  <a:pt x="438" y="59"/>
                </a:lnTo>
                <a:lnTo>
                  <a:pt x="430" y="50"/>
                </a:lnTo>
                <a:lnTo>
                  <a:pt x="421" y="44"/>
                </a:lnTo>
                <a:lnTo>
                  <a:pt x="415" y="38"/>
                </a:lnTo>
                <a:lnTo>
                  <a:pt x="409" y="35"/>
                </a:lnTo>
                <a:lnTo>
                  <a:pt x="403" y="32"/>
                </a:lnTo>
                <a:lnTo>
                  <a:pt x="397" y="29"/>
                </a:lnTo>
                <a:lnTo>
                  <a:pt x="391" y="26"/>
                </a:lnTo>
                <a:lnTo>
                  <a:pt x="388" y="23"/>
                </a:lnTo>
                <a:lnTo>
                  <a:pt x="382" y="20"/>
                </a:lnTo>
                <a:lnTo>
                  <a:pt x="376" y="18"/>
                </a:lnTo>
                <a:lnTo>
                  <a:pt x="370" y="15"/>
                </a:lnTo>
                <a:lnTo>
                  <a:pt x="364" y="12"/>
                </a:lnTo>
                <a:lnTo>
                  <a:pt x="359" y="12"/>
                </a:lnTo>
                <a:lnTo>
                  <a:pt x="353" y="9"/>
                </a:lnTo>
                <a:lnTo>
                  <a:pt x="344" y="9"/>
                </a:lnTo>
                <a:lnTo>
                  <a:pt x="338" y="6"/>
                </a:lnTo>
                <a:lnTo>
                  <a:pt x="332" y="6"/>
                </a:lnTo>
                <a:lnTo>
                  <a:pt x="326" y="6"/>
                </a:lnTo>
                <a:lnTo>
                  <a:pt x="320" y="3"/>
                </a:lnTo>
                <a:lnTo>
                  <a:pt x="314" y="3"/>
                </a:lnTo>
                <a:lnTo>
                  <a:pt x="305" y="0"/>
                </a:lnTo>
                <a:lnTo>
                  <a:pt x="299" y="0"/>
                </a:lnTo>
                <a:lnTo>
                  <a:pt x="293" y="0"/>
                </a:lnTo>
                <a:lnTo>
                  <a:pt x="288" y="0"/>
                </a:lnTo>
                <a:lnTo>
                  <a:pt x="279" y="0"/>
                </a:lnTo>
                <a:lnTo>
                  <a:pt x="276" y="0"/>
                </a:lnTo>
                <a:lnTo>
                  <a:pt x="267" y="0"/>
                </a:lnTo>
                <a:lnTo>
                  <a:pt x="261" y="0"/>
                </a:lnTo>
                <a:lnTo>
                  <a:pt x="255" y="0"/>
                </a:lnTo>
                <a:lnTo>
                  <a:pt x="249" y="0"/>
                </a:lnTo>
                <a:lnTo>
                  <a:pt x="243" y="0"/>
                </a:lnTo>
                <a:lnTo>
                  <a:pt x="234" y="0"/>
                </a:lnTo>
                <a:lnTo>
                  <a:pt x="228" y="0"/>
                </a:lnTo>
                <a:lnTo>
                  <a:pt x="225" y="3"/>
                </a:lnTo>
                <a:lnTo>
                  <a:pt x="217" y="3"/>
                </a:lnTo>
                <a:lnTo>
                  <a:pt x="211" y="3"/>
                </a:lnTo>
                <a:lnTo>
                  <a:pt x="205" y="3"/>
                </a:lnTo>
                <a:lnTo>
                  <a:pt x="199" y="3"/>
                </a:lnTo>
                <a:lnTo>
                  <a:pt x="193" y="6"/>
                </a:lnTo>
                <a:lnTo>
                  <a:pt x="187" y="6"/>
                </a:lnTo>
                <a:lnTo>
                  <a:pt x="181" y="6"/>
                </a:lnTo>
                <a:lnTo>
                  <a:pt x="175" y="9"/>
                </a:lnTo>
                <a:lnTo>
                  <a:pt x="169" y="9"/>
                </a:lnTo>
                <a:lnTo>
                  <a:pt x="163" y="12"/>
                </a:lnTo>
                <a:lnTo>
                  <a:pt x="157" y="12"/>
                </a:lnTo>
                <a:lnTo>
                  <a:pt x="151" y="15"/>
                </a:lnTo>
                <a:lnTo>
                  <a:pt x="143" y="15"/>
                </a:lnTo>
                <a:lnTo>
                  <a:pt x="134" y="18"/>
                </a:lnTo>
                <a:lnTo>
                  <a:pt x="122" y="20"/>
                </a:lnTo>
                <a:lnTo>
                  <a:pt x="113" y="23"/>
                </a:lnTo>
                <a:lnTo>
                  <a:pt x="107" y="29"/>
                </a:lnTo>
                <a:lnTo>
                  <a:pt x="98" y="32"/>
                </a:lnTo>
                <a:lnTo>
                  <a:pt x="89" y="35"/>
                </a:lnTo>
                <a:lnTo>
                  <a:pt x="83" y="41"/>
                </a:lnTo>
                <a:lnTo>
                  <a:pt x="74" y="44"/>
                </a:lnTo>
                <a:lnTo>
                  <a:pt x="69" y="50"/>
                </a:lnTo>
                <a:lnTo>
                  <a:pt x="63" y="56"/>
                </a:lnTo>
                <a:lnTo>
                  <a:pt x="57" y="59"/>
                </a:lnTo>
                <a:lnTo>
                  <a:pt x="54" y="65"/>
                </a:lnTo>
                <a:lnTo>
                  <a:pt x="48" y="71"/>
                </a:lnTo>
                <a:lnTo>
                  <a:pt x="42" y="77"/>
                </a:lnTo>
                <a:lnTo>
                  <a:pt x="39" y="83"/>
                </a:lnTo>
                <a:lnTo>
                  <a:pt x="33" y="89"/>
                </a:lnTo>
                <a:lnTo>
                  <a:pt x="30" y="94"/>
                </a:lnTo>
                <a:lnTo>
                  <a:pt x="27" y="100"/>
                </a:lnTo>
                <a:lnTo>
                  <a:pt x="24" y="106"/>
                </a:lnTo>
                <a:lnTo>
                  <a:pt x="21" y="112"/>
                </a:lnTo>
                <a:lnTo>
                  <a:pt x="18" y="118"/>
                </a:lnTo>
                <a:lnTo>
                  <a:pt x="15" y="124"/>
                </a:lnTo>
                <a:lnTo>
                  <a:pt x="12" y="130"/>
                </a:lnTo>
                <a:lnTo>
                  <a:pt x="9" y="133"/>
                </a:lnTo>
                <a:lnTo>
                  <a:pt x="9" y="142"/>
                </a:lnTo>
                <a:lnTo>
                  <a:pt x="6" y="148"/>
                </a:lnTo>
                <a:lnTo>
                  <a:pt x="6" y="154"/>
                </a:lnTo>
                <a:lnTo>
                  <a:pt x="3" y="160"/>
                </a:lnTo>
                <a:lnTo>
                  <a:pt x="3" y="162"/>
                </a:lnTo>
                <a:lnTo>
                  <a:pt x="3" y="168"/>
                </a:lnTo>
                <a:lnTo>
                  <a:pt x="0" y="174"/>
                </a:lnTo>
                <a:lnTo>
                  <a:pt x="0" y="180"/>
                </a:lnTo>
                <a:lnTo>
                  <a:pt x="0" y="186"/>
                </a:lnTo>
                <a:lnTo>
                  <a:pt x="0" y="195"/>
                </a:lnTo>
                <a:lnTo>
                  <a:pt x="0" y="204"/>
                </a:lnTo>
                <a:lnTo>
                  <a:pt x="0" y="213"/>
                </a:lnTo>
                <a:lnTo>
                  <a:pt x="0" y="222"/>
                </a:lnTo>
                <a:lnTo>
                  <a:pt x="0" y="228"/>
                </a:lnTo>
                <a:lnTo>
                  <a:pt x="3" y="236"/>
                </a:lnTo>
                <a:lnTo>
                  <a:pt x="3" y="245"/>
                </a:lnTo>
                <a:lnTo>
                  <a:pt x="6" y="251"/>
                </a:lnTo>
                <a:lnTo>
                  <a:pt x="9" y="257"/>
                </a:lnTo>
                <a:lnTo>
                  <a:pt x="12" y="263"/>
                </a:lnTo>
                <a:lnTo>
                  <a:pt x="18" y="272"/>
                </a:lnTo>
                <a:lnTo>
                  <a:pt x="21" y="278"/>
                </a:lnTo>
                <a:lnTo>
                  <a:pt x="27" y="284"/>
                </a:lnTo>
                <a:lnTo>
                  <a:pt x="33" y="293"/>
                </a:lnTo>
                <a:lnTo>
                  <a:pt x="39" y="299"/>
                </a:lnTo>
                <a:lnTo>
                  <a:pt x="45" y="307"/>
                </a:lnTo>
                <a:lnTo>
                  <a:pt x="54" y="313"/>
                </a:lnTo>
                <a:lnTo>
                  <a:pt x="60" y="322"/>
                </a:lnTo>
                <a:lnTo>
                  <a:pt x="69" y="334"/>
                </a:lnTo>
                <a:lnTo>
                  <a:pt x="80" y="343"/>
                </a:lnTo>
                <a:lnTo>
                  <a:pt x="83" y="349"/>
                </a:lnTo>
                <a:lnTo>
                  <a:pt x="89" y="355"/>
                </a:lnTo>
                <a:lnTo>
                  <a:pt x="95" y="358"/>
                </a:lnTo>
                <a:lnTo>
                  <a:pt x="101" y="364"/>
                </a:lnTo>
                <a:lnTo>
                  <a:pt x="104" y="370"/>
                </a:lnTo>
                <a:lnTo>
                  <a:pt x="110" y="376"/>
                </a:lnTo>
                <a:lnTo>
                  <a:pt x="113" y="381"/>
                </a:lnTo>
                <a:lnTo>
                  <a:pt x="119" y="387"/>
                </a:lnTo>
                <a:lnTo>
                  <a:pt x="128" y="396"/>
                </a:lnTo>
                <a:lnTo>
                  <a:pt x="137" y="405"/>
                </a:lnTo>
                <a:lnTo>
                  <a:pt x="146" y="414"/>
                </a:lnTo>
                <a:lnTo>
                  <a:pt x="151" y="420"/>
                </a:lnTo>
                <a:lnTo>
                  <a:pt x="157" y="426"/>
                </a:lnTo>
                <a:lnTo>
                  <a:pt x="160" y="432"/>
                </a:lnTo>
                <a:lnTo>
                  <a:pt x="163" y="435"/>
                </a:lnTo>
                <a:lnTo>
                  <a:pt x="166" y="435"/>
                </a:lnTo>
                <a:lnTo>
                  <a:pt x="163" y="438"/>
                </a:lnTo>
                <a:lnTo>
                  <a:pt x="163" y="441"/>
                </a:lnTo>
                <a:lnTo>
                  <a:pt x="163" y="447"/>
                </a:lnTo>
                <a:lnTo>
                  <a:pt x="160" y="455"/>
                </a:lnTo>
                <a:lnTo>
                  <a:pt x="157" y="458"/>
                </a:lnTo>
                <a:lnTo>
                  <a:pt x="157" y="464"/>
                </a:lnTo>
                <a:lnTo>
                  <a:pt x="154" y="470"/>
                </a:lnTo>
                <a:lnTo>
                  <a:pt x="154" y="476"/>
                </a:lnTo>
                <a:lnTo>
                  <a:pt x="151" y="482"/>
                </a:lnTo>
                <a:lnTo>
                  <a:pt x="151" y="488"/>
                </a:lnTo>
                <a:lnTo>
                  <a:pt x="148" y="494"/>
                </a:lnTo>
                <a:lnTo>
                  <a:pt x="148" y="503"/>
                </a:lnTo>
                <a:lnTo>
                  <a:pt x="146" y="509"/>
                </a:lnTo>
                <a:lnTo>
                  <a:pt x="143" y="515"/>
                </a:lnTo>
                <a:lnTo>
                  <a:pt x="140" y="520"/>
                </a:lnTo>
                <a:lnTo>
                  <a:pt x="140" y="526"/>
                </a:lnTo>
                <a:lnTo>
                  <a:pt x="137" y="532"/>
                </a:lnTo>
                <a:lnTo>
                  <a:pt x="134" y="538"/>
                </a:lnTo>
                <a:lnTo>
                  <a:pt x="134" y="544"/>
                </a:lnTo>
                <a:lnTo>
                  <a:pt x="131" y="550"/>
                </a:lnTo>
                <a:lnTo>
                  <a:pt x="128" y="559"/>
                </a:lnTo>
                <a:lnTo>
                  <a:pt x="125" y="568"/>
                </a:lnTo>
                <a:lnTo>
                  <a:pt x="122" y="574"/>
                </a:lnTo>
                <a:lnTo>
                  <a:pt x="119" y="580"/>
                </a:lnTo>
                <a:lnTo>
                  <a:pt x="113" y="583"/>
                </a:lnTo>
                <a:lnTo>
                  <a:pt x="113" y="591"/>
                </a:lnTo>
                <a:lnTo>
                  <a:pt x="116" y="600"/>
                </a:lnTo>
                <a:lnTo>
                  <a:pt x="125" y="609"/>
                </a:lnTo>
                <a:lnTo>
                  <a:pt x="131" y="615"/>
                </a:lnTo>
                <a:lnTo>
                  <a:pt x="137" y="624"/>
                </a:lnTo>
                <a:lnTo>
                  <a:pt x="143" y="627"/>
                </a:lnTo>
                <a:lnTo>
                  <a:pt x="148" y="627"/>
                </a:lnTo>
                <a:lnTo>
                  <a:pt x="151" y="627"/>
                </a:lnTo>
                <a:lnTo>
                  <a:pt x="151" y="621"/>
                </a:lnTo>
                <a:lnTo>
                  <a:pt x="151" y="612"/>
                </a:lnTo>
                <a:lnTo>
                  <a:pt x="151" y="606"/>
                </a:lnTo>
                <a:lnTo>
                  <a:pt x="151" y="597"/>
                </a:lnTo>
                <a:lnTo>
                  <a:pt x="151" y="591"/>
                </a:lnTo>
                <a:lnTo>
                  <a:pt x="148" y="586"/>
                </a:lnTo>
                <a:lnTo>
                  <a:pt x="148" y="586"/>
                </a:lnTo>
                <a:lnTo>
                  <a:pt x="148" y="5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29" name="Freeform 28"/>
          <p:cNvSpPr/>
          <p:nvPr/>
        </p:nvSpPr>
        <p:spPr bwMode="auto">
          <a:xfrm>
            <a:off x="1181100" y="2459038"/>
            <a:ext cx="449263" cy="727075"/>
          </a:xfrm>
          <a:custGeom>
            <a:avLst/>
            <a:gdLst>
              <a:gd name="T0" fmla="*/ 12 w 349"/>
              <a:gd name="T1" fmla="*/ 56 h 582"/>
              <a:gd name="T2" fmla="*/ 38 w 349"/>
              <a:gd name="T3" fmla="*/ 29 h 582"/>
              <a:gd name="T4" fmla="*/ 74 w 349"/>
              <a:gd name="T5" fmla="*/ 8 h 582"/>
              <a:gd name="T6" fmla="*/ 106 w 349"/>
              <a:gd name="T7" fmla="*/ 0 h 582"/>
              <a:gd name="T8" fmla="*/ 145 w 349"/>
              <a:gd name="T9" fmla="*/ 14 h 582"/>
              <a:gd name="T10" fmla="*/ 168 w 349"/>
              <a:gd name="T11" fmla="*/ 35 h 582"/>
              <a:gd name="T12" fmla="*/ 189 w 349"/>
              <a:gd name="T13" fmla="*/ 56 h 582"/>
              <a:gd name="T14" fmla="*/ 204 w 349"/>
              <a:gd name="T15" fmla="*/ 79 h 582"/>
              <a:gd name="T16" fmla="*/ 216 w 349"/>
              <a:gd name="T17" fmla="*/ 103 h 582"/>
              <a:gd name="T18" fmla="*/ 222 w 349"/>
              <a:gd name="T19" fmla="*/ 130 h 582"/>
              <a:gd name="T20" fmla="*/ 237 w 349"/>
              <a:gd name="T21" fmla="*/ 144 h 582"/>
              <a:gd name="T22" fmla="*/ 260 w 349"/>
              <a:gd name="T23" fmla="*/ 162 h 582"/>
              <a:gd name="T24" fmla="*/ 287 w 349"/>
              <a:gd name="T25" fmla="*/ 186 h 582"/>
              <a:gd name="T26" fmla="*/ 313 w 349"/>
              <a:gd name="T27" fmla="*/ 218 h 582"/>
              <a:gd name="T28" fmla="*/ 325 w 349"/>
              <a:gd name="T29" fmla="*/ 245 h 582"/>
              <a:gd name="T30" fmla="*/ 337 w 349"/>
              <a:gd name="T31" fmla="*/ 269 h 582"/>
              <a:gd name="T32" fmla="*/ 343 w 349"/>
              <a:gd name="T33" fmla="*/ 292 h 582"/>
              <a:gd name="T34" fmla="*/ 349 w 349"/>
              <a:gd name="T35" fmla="*/ 319 h 582"/>
              <a:gd name="T36" fmla="*/ 349 w 349"/>
              <a:gd name="T37" fmla="*/ 352 h 582"/>
              <a:gd name="T38" fmla="*/ 349 w 349"/>
              <a:gd name="T39" fmla="*/ 384 h 582"/>
              <a:gd name="T40" fmla="*/ 343 w 349"/>
              <a:gd name="T41" fmla="*/ 417 h 582"/>
              <a:gd name="T42" fmla="*/ 334 w 349"/>
              <a:gd name="T43" fmla="*/ 446 h 582"/>
              <a:gd name="T44" fmla="*/ 325 w 349"/>
              <a:gd name="T45" fmla="*/ 470 h 582"/>
              <a:gd name="T46" fmla="*/ 313 w 349"/>
              <a:gd name="T47" fmla="*/ 494 h 582"/>
              <a:gd name="T48" fmla="*/ 290 w 349"/>
              <a:gd name="T49" fmla="*/ 523 h 582"/>
              <a:gd name="T50" fmla="*/ 263 w 349"/>
              <a:gd name="T51" fmla="*/ 550 h 582"/>
              <a:gd name="T52" fmla="*/ 234 w 349"/>
              <a:gd name="T53" fmla="*/ 565 h 582"/>
              <a:gd name="T54" fmla="*/ 210 w 349"/>
              <a:gd name="T55" fmla="*/ 576 h 582"/>
              <a:gd name="T56" fmla="*/ 183 w 349"/>
              <a:gd name="T57" fmla="*/ 582 h 582"/>
              <a:gd name="T58" fmla="*/ 183 w 349"/>
              <a:gd name="T59" fmla="*/ 541 h 582"/>
              <a:gd name="T60" fmla="*/ 207 w 349"/>
              <a:gd name="T61" fmla="*/ 532 h 582"/>
              <a:gd name="T62" fmla="*/ 231 w 349"/>
              <a:gd name="T63" fmla="*/ 523 h 582"/>
              <a:gd name="T64" fmla="*/ 257 w 349"/>
              <a:gd name="T65" fmla="*/ 508 h 582"/>
              <a:gd name="T66" fmla="*/ 278 w 349"/>
              <a:gd name="T67" fmla="*/ 485 h 582"/>
              <a:gd name="T68" fmla="*/ 299 w 349"/>
              <a:gd name="T69" fmla="*/ 452 h 582"/>
              <a:gd name="T70" fmla="*/ 311 w 349"/>
              <a:gd name="T71" fmla="*/ 420 h 582"/>
              <a:gd name="T72" fmla="*/ 313 w 349"/>
              <a:gd name="T73" fmla="*/ 396 h 582"/>
              <a:gd name="T74" fmla="*/ 313 w 349"/>
              <a:gd name="T75" fmla="*/ 369 h 582"/>
              <a:gd name="T76" fmla="*/ 313 w 349"/>
              <a:gd name="T77" fmla="*/ 343 h 582"/>
              <a:gd name="T78" fmla="*/ 311 w 349"/>
              <a:gd name="T79" fmla="*/ 319 h 582"/>
              <a:gd name="T80" fmla="*/ 305 w 349"/>
              <a:gd name="T81" fmla="*/ 295 h 582"/>
              <a:gd name="T82" fmla="*/ 299 w 349"/>
              <a:gd name="T83" fmla="*/ 275 h 582"/>
              <a:gd name="T84" fmla="*/ 284 w 349"/>
              <a:gd name="T85" fmla="*/ 245 h 582"/>
              <a:gd name="T86" fmla="*/ 260 w 349"/>
              <a:gd name="T87" fmla="*/ 210 h 582"/>
              <a:gd name="T88" fmla="*/ 228 w 349"/>
              <a:gd name="T89" fmla="*/ 183 h 582"/>
              <a:gd name="T90" fmla="*/ 192 w 349"/>
              <a:gd name="T91" fmla="*/ 159 h 582"/>
              <a:gd name="T92" fmla="*/ 154 w 349"/>
              <a:gd name="T93" fmla="*/ 147 h 582"/>
              <a:gd name="T94" fmla="*/ 133 w 349"/>
              <a:gd name="T95" fmla="*/ 142 h 582"/>
              <a:gd name="T96" fmla="*/ 86 w 349"/>
              <a:gd name="T97" fmla="*/ 118 h 582"/>
              <a:gd name="T98" fmla="*/ 103 w 349"/>
              <a:gd name="T99" fmla="*/ 118 h 582"/>
              <a:gd name="T100" fmla="*/ 136 w 349"/>
              <a:gd name="T101" fmla="*/ 118 h 582"/>
              <a:gd name="T102" fmla="*/ 168 w 349"/>
              <a:gd name="T103" fmla="*/ 118 h 582"/>
              <a:gd name="T104" fmla="*/ 186 w 349"/>
              <a:gd name="T105" fmla="*/ 118 h 582"/>
              <a:gd name="T106" fmla="*/ 177 w 349"/>
              <a:gd name="T107" fmla="*/ 94 h 582"/>
              <a:gd name="T108" fmla="*/ 160 w 349"/>
              <a:gd name="T109" fmla="*/ 68 h 582"/>
              <a:gd name="T110" fmla="*/ 139 w 349"/>
              <a:gd name="T111" fmla="*/ 41 h 582"/>
              <a:gd name="T112" fmla="*/ 106 w 349"/>
              <a:gd name="T113" fmla="*/ 32 h 582"/>
              <a:gd name="T114" fmla="*/ 77 w 349"/>
              <a:gd name="T115" fmla="*/ 47 h 582"/>
              <a:gd name="T116" fmla="*/ 53 w 349"/>
              <a:gd name="T117" fmla="*/ 68 h 582"/>
              <a:gd name="T118" fmla="*/ 0 w 349"/>
              <a:gd name="T119" fmla="*/ 71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9" h="582">
                <a:moveTo>
                  <a:pt x="0" y="71"/>
                </a:moveTo>
                <a:lnTo>
                  <a:pt x="3" y="68"/>
                </a:lnTo>
                <a:lnTo>
                  <a:pt x="9" y="62"/>
                </a:lnTo>
                <a:lnTo>
                  <a:pt x="12" y="56"/>
                </a:lnTo>
                <a:lnTo>
                  <a:pt x="18" y="50"/>
                </a:lnTo>
                <a:lnTo>
                  <a:pt x="23" y="41"/>
                </a:lnTo>
                <a:lnTo>
                  <a:pt x="32" y="38"/>
                </a:lnTo>
                <a:lnTo>
                  <a:pt x="38" y="29"/>
                </a:lnTo>
                <a:lnTo>
                  <a:pt x="47" y="23"/>
                </a:lnTo>
                <a:lnTo>
                  <a:pt x="56" y="17"/>
                </a:lnTo>
                <a:lnTo>
                  <a:pt x="65" y="11"/>
                </a:lnTo>
                <a:lnTo>
                  <a:pt x="74" y="8"/>
                </a:lnTo>
                <a:lnTo>
                  <a:pt x="83" y="5"/>
                </a:lnTo>
                <a:lnTo>
                  <a:pt x="92" y="2"/>
                </a:lnTo>
                <a:lnTo>
                  <a:pt x="100" y="2"/>
                </a:lnTo>
                <a:lnTo>
                  <a:pt x="106" y="0"/>
                </a:lnTo>
                <a:lnTo>
                  <a:pt x="115" y="2"/>
                </a:lnTo>
                <a:lnTo>
                  <a:pt x="124" y="5"/>
                </a:lnTo>
                <a:lnTo>
                  <a:pt x="133" y="11"/>
                </a:lnTo>
                <a:lnTo>
                  <a:pt x="145" y="14"/>
                </a:lnTo>
                <a:lnTo>
                  <a:pt x="154" y="23"/>
                </a:lnTo>
                <a:lnTo>
                  <a:pt x="160" y="26"/>
                </a:lnTo>
                <a:lnTo>
                  <a:pt x="166" y="32"/>
                </a:lnTo>
                <a:lnTo>
                  <a:pt x="168" y="35"/>
                </a:lnTo>
                <a:lnTo>
                  <a:pt x="174" y="41"/>
                </a:lnTo>
                <a:lnTo>
                  <a:pt x="180" y="44"/>
                </a:lnTo>
                <a:lnTo>
                  <a:pt x="183" y="50"/>
                </a:lnTo>
                <a:lnTo>
                  <a:pt x="189" y="56"/>
                </a:lnTo>
                <a:lnTo>
                  <a:pt x="192" y="62"/>
                </a:lnTo>
                <a:lnTo>
                  <a:pt x="195" y="68"/>
                </a:lnTo>
                <a:lnTo>
                  <a:pt x="201" y="73"/>
                </a:lnTo>
                <a:lnTo>
                  <a:pt x="204" y="79"/>
                </a:lnTo>
                <a:lnTo>
                  <a:pt x="207" y="85"/>
                </a:lnTo>
                <a:lnTo>
                  <a:pt x="210" y="91"/>
                </a:lnTo>
                <a:lnTo>
                  <a:pt x="213" y="97"/>
                </a:lnTo>
                <a:lnTo>
                  <a:pt x="216" y="103"/>
                </a:lnTo>
                <a:lnTo>
                  <a:pt x="216" y="112"/>
                </a:lnTo>
                <a:lnTo>
                  <a:pt x="219" y="118"/>
                </a:lnTo>
                <a:lnTo>
                  <a:pt x="219" y="124"/>
                </a:lnTo>
                <a:lnTo>
                  <a:pt x="222" y="130"/>
                </a:lnTo>
                <a:lnTo>
                  <a:pt x="222" y="139"/>
                </a:lnTo>
                <a:lnTo>
                  <a:pt x="222" y="139"/>
                </a:lnTo>
                <a:lnTo>
                  <a:pt x="228" y="142"/>
                </a:lnTo>
                <a:lnTo>
                  <a:pt x="237" y="144"/>
                </a:lnTo>
                <a:lnTo>
                  <a:pt x="245" y="150"/>
                </a:lnTo>
                <a:lnTo>
                  <a:pt x="248" y="153"/>
                </a:lnTo>
                <a:lnTo>
                  <a:pt x="254" y="159"/>
                </a:lnTo>
                <a:lnTo>
                  <a:pt x="260" y="162"/>
                </a:lnTo>
                <a:lnTo>
                  <a:pt x="269" y="168"/>
                </a:lnTo>
                <a:lnTo>
                  <a:pt x="275" y="174"/>
                </a:lnTo>
                <a:lnTo>
                  <a:pt x="281" y="180"/>
                </a:lnTo>
                <a:lnTo>
                  <a:pt x="287" y="186"/>
                </a:lnTo>
                <a:lnTo>
                  <a:pt x="296" y="195"/>
                </a:lnTo>
                <a:lnTo>
                  <a:pt x="299" y="204"/>
                </a:lnTo>
                <a:lnTo>
                  <a:pt x="308" y="213"/>
                </a:lnTo>
                <a:lnTo>
                  <a:pt x="313" y="218"/>
                </a:lnTo>
                <a:lnTo>
                  <a:pt x="319" y="230"/>
                </a:lnTo>
                <a:lnTo>
                  <a:pt x="322" y="236"/>
                </a:lnTo>
                <a:lnTo>
                  <a:pt x="325" y="239"/>
                </a:lnTo>
                <a:lnTo>
                  <a:pt x="325" y="245"/>
                </a:lnTo>
                <a:lnTo>
                  <a:pt x="328" y="251"/>
                </a:lnTo>
                <a:lnTo>
                  <a:pt x="331" y="257"/>
                </a:lnTo>
                <a:lnTo>
                  <a:pt x="334" y="263"/>
                </a:lnTo>
                <a:lnTo>
                  <a:pt x="337" y="269"/>
                </a:lnTo>
                <a:lnTo>
                  <a:pt x="340" y="275"/>
                </a:lnTo>
                <a:lnTo>
                  <a:pt x="340" y="281"/>
                </a:lnTo>
                <a:lnTo>
                  <a:pt x="343" y="286"/>
                </a:lnTo>
                <a:lnTo>
                  <a:pt x="343" y="292"/>
                </a:lnTo>
                <a:lnTo>
                  <a:pt x="346" y="301"/>
                </a:lnTo>
                <a:lnTo>
                  <a:pt x="346" y="307"/>
                </a:lnTo>
                <a:lnTo>
                  <a:pt x="346" y="313"/>
                </a:lnTo>
                <a:lnTo>
                  <a:pt x="349" y="319"/>
                </a:lnTo>
                <a:lnTo>
                  <a:pt x="349" y="328"/>
                </a:lnTo>
                <a:lnTo>
                  <a:pt x="349" y="334"/>
                </a:lnTo>
                <a:lnTo>
                  <a:pt x="349" y="343"/>
                </a:lnTo>
                <a:lnTo>
                  <a:pt x="349" y="352"/>
                </a:lnTo>
                <a:lnTo>
                  <a:pt x="349" y="358"/>
                </a:lnTo>
                <a:lnTo>
                  <a:pt x="349" y="366"/>
                </a:lnTo>
                <a:lnTo>
                  <a:pt x="349" y="375"/>
                </a:lnTo>
                <a:lnTo>
                  <a:pt x="349" y="384"/>
                </a:lnTo>
                <a:lnTo>
                  <a:pt x="349" y="393"/>
                </a:lnTo>
                <a:lnTo>
                  <a:pt x="346" y="402"/>
                </a:lnTo>
                <a:lnTo>
                  <a:pt x="343" y="408"/>
                </a:lnTo>
                <a:lnTo>
                  <a:pt x="343" y="417"/>
                </a:lnTo>
                <a:lnTo>
                  <a:pt x="340" y="423"/>
                </a:lnTo>
                <a:lnTo>
                  <a:pt x="337" y="431"/>
                </a:lnTo>
                <a:lnTo>
                  <a:pt x="337" y="437"/>
                </a:lnTo>
                <a:lnTo>
                  <a:pt x="334" y="446"/>
                </a:lnTo>
                <a:lnTo>
                  <a:pt x="331" y="452"/>
                </a:lnTo>
                <a:lnTo>
                  <a:pt x="328" y="458"/>
                </a:lnTo>
                <a:lnTo>
                  <a:pt x="325" y="464"/>
                </a:lnTo>
                <a:lnTo>
                  <a:pt x="325" y="470"/>
                </a:lnTo>
                <a:lnTo>
                  <a:pt x="322" y="476"/>
                </a:lnTo>
                <a:lnTo>
                  <a:pt x="319" y="482"/>
                </a:lnTo>
                <a:lnTo>
                  <a:pt x="316" y="488"/>
                </a:lnTo>
                <a:lnTo>
                  <a:pt x="313" y="494"/>
                </a:lnTo>
                <a:lnTo>
                  <a:pt x="311" y="500"/>
                </a:lnTo>
                <a:lnTo>
                  <a:pt x="302" y="505"/>
                </a:lnTo>
                <a:lnTo>
                  <a:pt x="296" y="514"/>
                </a:lnTo>
                <a:lnTo>
                  <a:pt x="290" y="523"/>
                </a:lnTo>
                <a:lnTo>
                  <a:pt x="284" y="532"/>
                </a:lnTo>
                <a:lnTo>
                  <a:pt x="275" y="535"/>
                </a:lnTo>
                <a:lnTo>
                  <a:pt x="269" y="544"/>
                </a:lnTo>
                <a:lnTo>
                  <a:pt x="263" y="550"/>
                </a:lnTo>
                <a:lnTo>
                  <a:pt x="254" y="556"/>
                </a:lnTo>
                <a:lnTo>
                  <a:pt x="248" y="559"/>
                </a:lnTo>
                <a:lnTo>
                  <a:pt x="239" y="562"/>
                </a:lnTo>
                <a:lnTo>
                  <a:pt x="234" y="565"/>
                </a:lnTo>
                <a:lnTo>
                  <a:pt x="228" y="568"/>
                </a:lnTo>
                <a:lnTo>
                  <a:pt x="222" y="571"/>
                </a:lnTo>
                <a:lnTo>
                  <a:pt x="216" y="573"/>
                </a:lnTo>
                <a:lnTo>
                  <a:pt x="210" y="576"/>
                </a:lnTo>
                <a:lnTo>
                  <a:pt x="204" y="576"/>
                </a:lnTo>
                <a:lnTo>
                  <a:pt x="195" y="579"/>
                </a:lnTo>
                <a:lnTo>
                  <a:pt x="189" y="582"/>
                </a:lnTo>
                <a:lnTo>
                  <a:pt x="183" y="582"/>
                </a:lnTo>
                <a:lnTo>
                  <a:pt x="183" y="582"/>
                </a:lnTo>
                <a:lnTo>
                  <a:pt x="177" y="541"/>
                </a:lnTo>
                <a:lnTo>
                  <a:pt x="180" y="541"/>
                </a:lnTo>
                <a:lnTo>
                  <a:pt x="183" y="541"/>
                </a:lnTo>
                <a:lnTo>
                  <a:pt x="189" y="538"/>
                </a:lnTo>
                <a:lnTo>
                  <a:pt x="198" y="535"/>
                </a:lnTo>
                <a:lnTo>
                  <a:pt x="201" y="535"/>
                </a:lnTo>
                <a:lnTo>
                  <a:pt x="207" y="532"/>
                </a:lnTo>
                <a:lnTo>
                  <a:pt x="213" y="532"/>
                </a:lnTo>
                <a:lnTo>
                  <a:pt x="219" y="529"/>
                </a:lnTo>
                <a:lnTo>
                  <a:pt x="225" y="526"/>
                </a:lnTo>
                <a:lnTo>
                  <a:pt x="231" y="523"/>
                </a:lnTo>
                <a:lnTo>
                  <a:pt x="237" y="520"/>
                </a:lnTo>
                <a:lnTo>
                  <a:pt x="245" y="517"/>
                </a:lnTo>
                <a:lnTo>
                  <a:pt x="248" y="511"/>
                </a:lnTo>
                <a:lnTo>
                  <a:pt x="257" y="508"/>
                </a:lnTo>
                <a:lnTo>
                  <a:pt x="263" y="502"/>
                </a:lnTo>
                <a:lnTo>
                  <a:pt x="269" y="497"/>
                </a:lnTo>
                <a:lnTo>
                  <a:pt x="275" y="491"/>
                </a:lnTo>
                <a:lnTo>
                  <a:pt x="278" y="485"/>
                </a:lnTo>
                <a:lnTo>
                  <a:pt x="284" y="476"/>
                </a:lnTo>
                <a:lnTo>
                  <a:pt x="290" y="470"/>
                </a:lnTo>
                <a:lnTo>
                  <a:pt x="296" y="461"/>
                </a:lnTo>
                <a:lnTo>
                  <a:pt x="299" y="452"/>
                </a:lnTo>
                <a:lnTo>
                  <a:pt x="302" y="443"/>
                </a:lnTo>
                <a:lnTo>
                  <a:pt x="308" y="431"/>
                </a:lnTo>
                <a:lnTo>
                  <a:pt x="308" y="426"/>
                </a:lnTo>
                <a:lnTo>
                  <a:pt x="311" y="420"/>
                </a:lnTo>
                <a:lnTo>
                  <a:pt x="311" y="417"/>
                </a:lnTo>
                <a:lnTo>
                  <a:pt x="313" y="411"/>
                </a:lnTo>
                <a:lnTo>
                  <a:pt x="313" y="402"/>
                </a:lnTo>
                <a:lnTo>
                  <a:pt x="313" y="396"/>
                </a:lnTo>
                <a:lnTo>
                  <a:pt x="313" y="390"/>
                </a:lnTo>
                <a:lnTo>
                  <a:pt x="316" y="384"/>
                </a:lnTo>
                <a:lnTo>
                  <a:pt x="313" y="378"/>
                </a:lnTo>
                <a:lnTo>
                  <a:pt x="313" y="369"/>
                </a:lnTo>
                <a:lnTo>
                  <a:pt x="313" y="363"/>
                </a:lnTo>
                <a:lnTo>
                  <a:pt x="313" y="358"/>
                </a:lnTo>
                <a:lnTo>
                  <a:pt x="313" y="352"/>
                </a:lnTo>
                <a:lnTo>
                  <a:pt x="313" y="343"/>
                </a:lnTo>
                <a:lnTo>
                  <a:pt x="313" y="337"/>
                </a:lnTo>
                <a:lnTo>
                  <a:pt x="313" y="331"/>
                </a:lnTo>
                <a:lnTo>
                  <a:pt x="311" y="325"/>
                </a:lnTo>
                <a:lnTo>
                  <a:pt x="311" y="319"/>
                </a:lnTo>
                <a:lnTo>
                  <a:pt x="308" y="313"/>
                </a:lnTo>
                <a:lnTo>
                  <a:pt x="308" y="307"/>
                </a:lnTo>
                <a:lnTo>
                  <a:pt x="305" y="301"/>
                </a:lnTo>
                <a:lnTo>
                  <a:pt x="305" y="295"/>
                </a:lnTo>
                <a:lnTo>
                  <a:pt x="302" y="289"/>
                </a:lnTo>
                <a:lnTo>
                  <a:pt x="302" y="286"/>
                </a:lnTo>
                <a:lnTo>
                  <a:pt x="299" y="281"/>
                </a:lnTo>
                <a:lnTo>
                  <a:pt x="299" y="275"/>
                </a:lnTo>
                <a:lnTo>
                  <a:pt x="296" y="269"/>
                </a:lnTo>
                <a:lnTo>
                  <a:pt x="293" y="263"/>
                </a:lnTo>
                <a:lnTo>
                  <a:pt x="287" y="254"/>
                </a:lnTo>
                <a:lnTo>
                  <a:pt x="284" y="245"/>
                </a:lnTo>
                <a:lnTo>
                  <a:pt x="278" y="236"/>
                </a:lnTo>
                <a:lnTo>
                  <a:pt x="272" y="227"/>
                </a:lnTo>
                <a:lnTo>
                  <a:pt x="266" y="218"/>
                </a:lnTo>
                <a:lnTo>
                  <a:pt x="260" y="210"/>
                </a:lnTo>
                <a:lnTo>
                  <a:pt x="251" y="201"/>
                </a:lnTo>
                <a:lnTo>
                  <a:pt x="245" y="195"/>
                </a:lnTo>
                <a:lnTo>
                  <a:pt x="237" y="186"/>
                </a:lnTo>
                <a:lnTo>
                  <a:pt x="228" y="183"/>
                </a:lnTo>
                <a:lnTo>
                  <a:pt x="219" y="174"/>
                </a:lnTo>
                <a:lnTo>
                  <a:pt x="210" y="168"/>
                </a:lnTo>
                <a:lnTo>
                  <a:pt x="201" y="165"/>
                </a:lnTo>
                <a:lnTo>
                  <a:pt x="192" y="159"/>
                </a:lnTo>
                <a:lnTo>
                  <a:pt x="183" y="153"/>
                </a:lnTo>
                <a:lnTo>
                  <a:pt x="171" y="153"/>
                </a:lnTo>
                <a:lnTo>
                  <a:pt x="163" y="147"/>
                </a:lnTo>
                <a:lnTo>
                  <a:pt x="154" y="147"/>
                </a:lnTo>
                <a:lnTo>
                  <a:pt x="148" y="144"/>
                </a:lnTo>
                <a:lnTo>
                  <a:pt x="142" y="144"/>
                </a:lnTo>
                <a:lnTo>
                  <a:pt x="136" y="142"/>
                </a:lnTo>
                <a:lnTo>
                  <a:pt x="133" y="142"/>
                </a:lnTo>
                <a:lnTo>
                  <a:pt x="121" y="142"/>
                </a:lnTo>
                <a:lnTo>
                  <a:pt x="112" y="142"/>
                </a:lnTo>
                <a:lnTo>
                  <a:pt x="86" y="118"/>
                </a:lnTo>
                <a:lnTo>
                  <a:pt x="86" y="118"/>
                </a:lnTo>
                <a:lnTo>
                  <a:pt x="89" y="118"/>
                </a:lnTo>
                <a:lnTo>
                  <a:pt x="92" y="118"/>
                </a:lnTo>
                <a:lnTo>
                  <a:pt x="97" y="118"/>
                </a:lnTo>
                <a:lnTo>
                  <a:pt x="103" y="118"/>
                </a:lnTo>
                <a:lnTo>
                  <a:pt x="109" y="118"/>
                </a:lnTo>
                <a:lnTo>
                  <a:pt x="118" y="118"/>
                </a:lnTo>
                <a:lnTo>
                  <a:pt x="127" y="118"/>
                </a:lnTo>
                <a:lnTo>
                  <a:pt x="136" y="118"/>
                </a:lnTo>
                <a:lnTo>
                  <a:pt x="145" y="118"/>
                </a:lnTo>
                <a:lnTo>
                  <a:pt x="154" y="118"/>
                </a:lnTo>
                <a:lnTo>
                  <a:pt x="160" y="118"/>
                </a:lnTo>
                <a:lnTo>
                  <a:pt x="168" y="118"/>
                </a:lnTo>
                <a:lnTo>
                  <a:pt x="174" y="118"/>
                </a:lnTo>
                <a:lnTo>
                  <a:pt x="180" y="121"/>
                </a:lnTo>
                <a:lnTo>
                  <a:pt x="186" y="121"/>
                </a:lnTo>
                <a:lnTo>
                  <a:pt x="186" y="118"/>
                </a:lnTo>
                <a:lnTo>
                  <a:pt x="183" y="112"/>
                </a:lnTo>
                <a:lnTo>
                  <a:pt x="180" y="106"/>
                </a:lnTo>
                <a:lnTo>
                  <a:pt x="180" y="100"/>
                </a:lnTo>
                <a:lnTo>
                  <a:pt x="177" y="94"/>
                </a:lnTo>
                <a:lnTo>
                  <a:pt x="174" y="88"/>
                </a:lnTo>
                <a:lnTo>
                  <a:pt x="168" y="79"/>
                </a:lnTo>
                <a:lnTo>
                  <a:pt x="166" y="73"/>
                </a:lnTo>
                <a:lnTo>
                  <a:pt x="160" y="68"/>
                </a:lnTo>
                <a:lnTo>
                  <a:pt x="157" y="62"/>
                </a:lnTo>
                <a:lnTo>
                  <a:pt x="151" y="53"/>
                </a:lnTo>
                <a:lnTo>
                  <a:pt x="145" y="47"/>
                </a:lnTo>
                <a:lnTo>
                  <a:pt x="139" y="41"/>
                </a:lnTo>
                <a:lnTo>
                  <a:pt x="133" y="41"/>
                </a:lnTo>
                <a:lnTo>
                  <a:pt x="124" y="35"/>
                </a:lnTo>
                <a:lnTo>
                  <a:pt x="115" y="35"/>
                </a:lnTo>
                <a:lnTo>
                  <a:pt x="106" y="32"/>
                </a:lnTo>
                <a:lnTo>
                  <a:pt x="100" y="35"/>
                </a:lnTo>
                <a:lnTo>
                  <a:pt x="92" y="38"/>
                </a:lnTo>
                <a:lnTo>
                  <a:pt x="86" y="41"/>
                </a:lnTo>
                <a:lnTo>
                  <a:pt x="77" y="47"/>
                </a:lnTo>
                <a:lnTo>
                  <a:pt x="71" y="53"/>
                </a:lnTo>
                <a:lnTo>
                  <a:pt x="65" y="56"/>
                </a:lnTo>
                <a:lnTo>
                  <a:pt x="59" y="62"/>
                </a:lnTo>
                <a:lnTo>
                  <a:pt x="53" y="68"/>
                </a:lnTo>
                <a:lnTo>
                  <a:pt x="50" y="73"/>
                </a:lnTo>
                <a:lnTo>
                  <a:pt x="47" y="79"/>
                </a:lnTo>
                <a:lnTo>
                  <a:pt x="44" y="82"/>
                </a:lnTo>
                <a:lnTo>
                  <a:pt x="0" y="71"/>
                </a:lnTo>
                <a:lnTo>
                  <a:pt x="0" y="7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30" name="Freeform 29"/>
          <p:cNvSpPr/>
          <p:nvPr/>
        </p:nvSpPr>
        <p:spPr bwMode="auto">
          <a:xfrm>
            <a:off x="809625" y="3263900"/>
            <a:ext cx="1227138" cy="728663"/>
          </a:xfrm>
          <a:custGeom>
            <a:avLst/>
            <a:gdLst>
              <a:gd name="T0" fmla="*/ 109 w 950"/>
              <a:gd name="T1" fmla="*/ 48 h 583"/>
              <a:gd name="T2" fmla="*/ 162 w 950"/>
              <a:gd name="T3" fmla="*/ 72 h 583"/>
              <a:gd name="T4" fmla="*/ 207 w 950"/>
              <a:gd name="T5" fmla="*/ 77 h 583"/>
              <a:gd name="T6" fmla="*/ 257 w 950"/>
              <a:gd name="T7" fmla="*/ 83 h 583"/>
              <a:gd name="T8" fmla="*/ 322 w 950"/>
              <a:gd name="T9" fmla="*/ 77 h 583"/>
              <a:gd name="T10" fmla="*/ 379 w 950"/>
              <a:gd name="T11" fmla="*/ 63 h 583"/>
              <a:gd name="T12" fmla="*/ 447 w 950"/>
              <a:gd name="T13" fmla="*/ 72 h 583"/>
              <a:gd name="T14" fmla="*/ 485 w 950"/>
              <a:gd name="T15" fmla="*/ 125 h 583"/>
              <a:gd name="T16" fmla="*/ 541 w 950"/>
              <a:gd name="T17" fmla="*/ 169 h 583"/>
              <a:gd name="T18" fmla="*/ 606 w 950"/>
              <a:gd name="T19" fmla="*/ 202 h 583"/>
              <a:gd name="T20" fmla="*/ 654 w 950"/>
              <a:gd name="T21" fmla="*/ 211 h 583"/>
              <a:gd name="T22" fmla="*/ 707 w 950"/>
              <a:gd name="T23" fmla="*/ 216 h 583"/>
              <a:gd name="T24" fmla="*/ 760 w 950"/>
              <a:gd name="T25" fmla="*/ 219 h 583"/>
              <a:gd name="T26" fmla="*/ 816 w 950"/>
              <a:gd name="T27" fmla="*/ 219 h 583"/>
              <a:gd name="T28" fmla="*/ 864 w 950"/>
              <a:gd name="T29" fmla="*/ 216 h 583"/>
              <a:gd name="T30" fmla="*/ 929 w 950"/>
              <a:gd name="T31" fmla="*/ 214 h 583"/>
              <a:gd name="T32" fmla="*/ 890 w 950"/>
              <a:gd name="T33" fmla="*/ 267 h 583"/>
              <a:gd name="T34" fmla="*/ 846 w 950"/>
              <a:gd name="T35" fmla="*/ 270 h 583"/>
              <a:gd name="T36" fmla="*/ 781 w 950"/>
              <a:gd name="T37" fmla="*/ 270 h 583"/>
              <a:gd name="T38" fmla="*/ 701 w 950"/>
              <a:gd name="T39" fmla="*/ 264 h 583"/>
              <a:gd name="T40" fmla="*/ 618 w 950"/>
              <a:gd name="T41" fmla="*/ 246 h 583"/>
              <a:gd name="T42" fmla="*/ 541 w 950"/>
              <a:gd name="T43" fmla="*/ 216 h 583"/>
              <a:gd name="T44" fmla="*/ 473 w 950"/>
              <a:gd name="T45" fmla="*/ 169 h 583"/>
              <a:gd name="T46" fmla="*/ 426 w 950"/>
              <a:gd name="T47" fmla="*/ 101 h 583"/>
              <a:gd name="T48" fmla="*/ 376 w 950"/>
              <a:gd name="T49" fmla="*/ 113 h 583"/>
              <a:gd name="T50" fmla="*/ 313 w 950"/>
              <a:gd name="T51" fmla="*/ 122 h 583"/>
              <a:gd name="T52" fmla="*/ 254 w 950"/>
              <a:gd name="T53" fmla="*/ 119 h 583"/>
              <a:gd name="T54" fmla="*/ 204 w 950"/>
              <a:gd name="T55" fmla="*/ 110 h 583"/>
              <a:gd name="T56" fmla="*/ 160 w 950"/>
              <a:gd name="T57" fmla="*/ 101 h 583"/>
              <a:gd name="T58" fmla="*/ 106 w 950"/>
              <a:gd name="T59" fmla="*/ 80 h 583"/>
              <a:gd name="T60" fmla="*/ 77 w 950"/>
              <a:gd name="T61" fmla="*/ 57 h 583"/>
              <a:gd name="T62" fmla="*/ 62 w 950"/>
              <a:gd name="T63" fmla="*/ 104 h 583"/>
              <a:gd name="T64" fmla="*/ 59 w 950"/>
              <a:gd name="T65" fmla="*/ 151 h 583"/>
              <a:gd name="T66" fmla="*/ 62 w 950"/>
              <a:gd name="T67" fmla="*/ 211 h 583"/>
              <a:gd name="T68" fmla="*/ 83 w 950"/>
              <a:gd name="T69" fmla="*/ 273 h 583"/>
              <a:gd name="T70" fmla="*/ 121 w 950"/>
              <a:gd name="T71" fmla="*/ 338 h 583"/>
              <a:gd name="T72" fmla="*/ 186 w 950"/>
              <a:gd name="T73" fmla="*/ 394 h 583"/>
              <a:gd name="T74" fmla="*/ 287 w 950"/>
              <a:gd name="T75" fmla="*/ 444 h 583"/>
              <a:gd name="T76" fmla="*/ 390 w 950"/>
              <a:gd name="T77" fmla="*/ 480 h 583"/>
              <a:gd name="T78" fmla="*/ 482 w 950"/>
              <a:gd name="T79" fmla="*/ 503 h 583"/>
              <a:gd name="T80" fmla="*/ 562 w 950"/>
              <a:gd name="T81" fmla="*/ 518 h 583"/>
              <a:gd name="T82" fmla="*/ 624 w 950"/>
              <a:gd name="T83" fmla="*/ 524 h 583"/>
              <a:gd name="T84" fmla="*/ 677 w 950"/>
              <a:gd name="T85" fmla="*/ 524 h 583"/>
              <a:gd name="T86" fmla="*/ 734 w 950"/>
              <a:gd name="T87" fmla="*/ 521 h 583"/>
              <a:gd name="T88" fmla="*/ 663 w 950"/>
              <a:gd name="T89" fmla="*/ 583 h 583"/>
              <a:gd name="T90" fmla="*/ 615 w 950"/>
              <a:gd name="T91" fmla="*/ 580 h 583"/>
              <a:gd name="T92" fmla="*/ 553 w 950"/>
              <a:gd name="T93" fmla="*/ 574 h 583"/>
              <a:gd name="T94" fmla="*/ 476 w 950"/>
              <a:gd name="T95" fmla="*/ 566 h 583"/>
              <a:gd name="T96" fmla="*/ 393 w 950"/>
              <a:gd name="T97" fmla="*/ 551 h 583"/>
              <a:gd name="T98" fmla="*/ 310 w 950"/>
              <a:gd name="T99" fmla="*/ 527 h 583"/>
              <a:gd name="T100" fmla="*/ 228 w 950"/>
              <a:gd name="T101" fmla="*/ 495 h 583"/>
              <a:gd name="T102" fmla="*/ 151 w 950"/>
              <a:gd name="T103" fmla="*/ 450 h 583"/>
              <a:gd name="T104" fmla="*/ 94 w 950"/>
              <a:gd name="T105" fmla="*/ 406 h 583"/>
              <a:gd name="T106" fmla="*/ 56 w 950"/>
              <a:gd name="T107" fmla="*/ 364 h 583"/>
              <a:gd name="T108" fmla="*/ 12 w 950"/>
              <a:gd name="T109" fmla="*/ 285 h 583"/>
              <a:gd name="T110" fmla="*/ 0 w 950"/>
              <a:gd name="T111" fmla="*/ 208 h 583"/>
              <a:gd name="T112" fmla="*/ 3 w 950"/>
              <a:gd name="T113" fmla="*/ 134 h 583"/>
              <a:gd name="T114" fmla="*/ 15 w 950"/>
              <a:gd name="T115" fmla="*/ 72 h 583"/>
              <a:gd name="T116" fmla="*/ 41 w 950"/>
              <a:gd name="T117" fmla="*/ 21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50" h="583">
                <a:moveTo>
                  <a:pt x="83" y="12"/>
                </a:moveTo>
                <a:lnTo>
                  <a:pt x="83" y="15"/>
                </a:lnTo>
                <a:lnTo>
                  <a:pt x="86" y="21"/>
                </a:lnTo>
                <a:lnTo>
                  <a:pt x="86" y="24"/>
                </a:lnTo>
                <a:lnTo>
                  <a:pt x="91" y="30"/>
                </a:lnTo>
                <a:lnTo>
                  <a:pt x="94" y="36"/>
                </a:lnTo>
                <a:lnTo>
                  <a:pt x="103" y="42"/>
                </a:lnTo>
                <a:lnTo>
                  <a:pt x="109" y="48"/>
                </a:lnTo>
                <a:lnTo>
                  <a:pt x="118" y="54"/>
                </a:lnTo>
                <a:lnTo>
                  <a:pt x="124" y="57"/>
                </a:lnTo>
                <a:lnTo>
                  <a:pt x="130" y="60"/>
                </a:lnTo>
                <a:lnTo>
                  <a:pt x="136" y="63"/>
                </a:lnTo>
                <a:lnTo>
                  <a:pt x="145" y="66"/>
                </a:lnTo>
                <a:lnTo>
                  <a:pt x="151" y="66"/>
                </a:lnTo>
                <a:lnTo>
                  <a:pt x="160" y="69"/>
                </a:lnTo>
                <a:lnTo>
                  <a:pt x="162" y="72"/>
                </a:lnTo>
                <a:lnTo>
                  <a:pt x="168" y="72"/>
                </a:lnTo>
                <a:lnTo>
                  <a:pt x="174" y="72"/>
                </a:lnTo>
                <a:lnTo>
                  <a:pt x="180" y="74"/>
                </a:lnTo>
                <a:lnTo>
                  <a:pt x="186" y="74"/>
                </a:lnTo>
                <a:lnTo>
                  <a:pt x="189" y="74"/>
                </a:lnTo>
                <a:lnTo>
                  <a:pt x="195" y="77"/>
                </a:lnTo>
                <a:lnTo>
                  <a:pt x="201" y="77"/>
                </a:lnTo>
                <a:lnTo>
                  <a:pt x="207" y="77"/>
                </a:lnTo>
                <a:lnTo>
                  <a:pt x="213" y="80"/>
                </a:lnTo>
                <a:lnTo>
                  <a:pt x="219" y="80"/>
                </a:lnTo>
                <a:lnTo>
                  <a:pt x="228" y="80"/>
                </a:lnTo>
                <a:lnTo>
                  <a:pt x="234" y="80"/>
                </a:lnTo>
                <a:lnTo>
                  <a:pt x="239" y="80"/>
                </a:lnTo>
                <a:lnTo>
                  <a:pt x="245" y="80"/>
                </a:lnTo>
                <a:lnTo>
                  <a:pt x="251" y="83"/>
                </a:lnTo>
                <a:lnTo>
                  <a:pt x="257" y="83"/>
                </a:lnTo>
                <a:lnTo>
                  <a:pt x="263" y="83"/>
                </a:lnTo>
                <a:lnTo>
                  <a:pt x="269" y="83"/>
                </a:lnTo>
                <a:lnTo>
                  <a:pt x="275" y="83"/>
                </a:lnTo>
                <a:lnTo>
                  <a:pt x="284" y="80"/>
                </a:lnTo>
                <a:lnTo>
                  <a:pt x="293" y="80"/>
                </a:lnTo>
                <a:lnTo>
                  <a:pt x="305" y="80"/>
                </a:lnTo>
                <a:lnTo>
                  <a:pt x="313" y="80"/>
                </a:lnTo>
                <a:lnTo>
                  <a:pt x="322" y="77"/>
                </a:lnTo>
                <a:lnTo>
                  <a:pt x="331" y="77"/>
                </a:lnTo>
                <a:lnTo>
                  <a:pt x="337" y="74"/>
                </a:lnTo>
                <a:lnTo>
                  <a:pt x="346" y="74"/>
                </a:lnTo>
                <a:lnTo>
                  <a:pt x="352" y="72"/>
                </a:lnTo>
                <a:lnTo>
                  <a:pt x="358" y="72"/>
                </a:lnTo>
                <a:lnTo>
                  <a:pt x="364" y="69"/>
                </a:lnTo>
                <a:lnTo>
                  <a:pt x="370" y="69"/>
                </a:lnTo>
                <a:lnTo>
                  <a:pt x="379" y="63"/>
                </a:lnTo>
                <a:lnTo>
                  <a:pt x="387" y="60"/>
                </a:lnTo>
                <a:lnTo>
                  <a:pt x="393" y="54"/>
                </a:lnTo>
                <a:lnTo>
                  <a:pt x="399" y="51"/>
                </a:lnTo>
                <a:lnTo>
                  <a:pt x="405" y="48"/>
                </a:lnTo>
                <a:lnTo>
                  <a:pt x="408" y="45"/>
                </a:lnTo>
                <a:lnTo>
                  <a:pt x="435" y="33"/>
                </a:lnTo>
                <a:lnTo>
                  <a:pt x="444" y="66"/>
                </a:lnTo>
                <a:lnTo>
                  <a:pt x="447" y="72"/>
                </a:lnTo>
                <a:lnTo>
                  <a:pt x="447" y="77"/>
                </a:lnTo>
                <a:lnTo>
                  <a:pt x="453" y="83"/>
                </a:lnTo>
                <a:lnTo>
                  <a:pt x="458" y="92"/>
                </a:lnTo>
                <a:lnTo>
                  <a:pt x="467" y="101"/>
                </a:lnTo>
                <a:lnTo>
                  <a:pt x="470" y="107"/>
                </a:lnTo>
                <a:lnTo>
                  <a:pt x="476" y="113"/>
                </a:lnTo>
                <a:lnTo>
                  <a:pt x="479" y="119"/>
                </a:lnTo>
                <a:lnTo>
                  <a:pt x="485" y="125"/>
                </a:lnTo>
                <a:lnTo>
                  <a:pt x="491" y="131"/>
                </a:lnTo>
                <a:lnTo>
                  <a:pt x="497" y="137"/>
                </a:lnTo>
                <a:lnTo>
                  <a:pt x="503" y="143"/>
                </a:lnTo>
                <a:lnTo>
                  <a:pt x="509" y="148"/>
                </a:lnTo>
                <a:lnTo>
                  <a:pt x="515" y="154"/>
                </a:lnTo>
                <a:lnTo>
                  <a:pt x="524" y="157"/>
                </a:lnTo>
                <a:lnTo>
                  <a:pt x="532" y="163"/>
                </a:lnTo>
                <a:lnTo>
                  <a:pt x="541" y="169"/>
                </a:lnTo>
                <a:lnTo>
                  <a:pt x="547" y="175"/>
                </a:lnTo>
                <a:lnTo>
                  <a:pt x="556" y="178"/>
                </a:lnTo>
                <a:lnTo>
                  <a:pt x="565" y="184"/>
                </a:lnTo>
                <a:lnTo>
                  <a:pt x="577" y="190"/>
                </a:lnTo>
                <a:lnTo>
                  <a:pt x="586" y="193"/>
                </a:lnTo>
                <a:lnTo>
                  <a:pt x="595" y="196"/>
                </a:lnTo>
                <a:lnTo>
                  <a:pt x="600" y="199"/>
                </a:lnTo>
                <a:lnTo>
                  <a:pt x="606" y="202"/>
                </a:lnTo>
                <a:lnTo>
                  <a:pt x="612" y="202"/>
                </a:lnTo>
                <a:lnTo>
                  <a:pt x="618" y="205"/>
                </a:lnTo>
                <a:lnTo>
                  <a:pt x="624" y="205"/>
                </a:lnTo>
                <a:lnTo>
                  <a:pt x="630" y="208"/>
                </a:lnTo>
                <a:lnTo>
                  <a:pt x="636" y="208"/>
                </a:lnTo>
                <a:lnTo>
                  <a:pt x="642" y="211"/>
                </a:lnTo>
                <a:lnTo>
                  <a:pt x="645" y="211"/>
                </a:lnTo>
                <a:lnTo>
                  <a:pt x="654" y="211"/>
                </a:lnTo>
                <a:lnTo>
                  <a:pt x="660" y="211"/>
                </a:lnTo>
                <a:lnTo>
                  <a:pt x="666" y="214"/>
                </a:lnTo>
                <a:lnTo>
                  <a:pt x="671" y="214"/>
                </a:lnTo>
                <a:lnTo>
                  <a:pt x="680" y="214"/>
                </a:lnTo>
                <a:lnTo>
                  <a:pt x="686" y="214"/>
                </a:lnTo>
                <a:lnTo>
                  <a:pt x="692" y="214"/>
                </a:lnTo>
                <a:lnTo>
                  <a:pt x="698" y="214"/>
                </a:lnTo>
                <a:lnTo>
                  <a:pt x="707" y="216"/>
                </a:lnTo>
                <a:lnTo>
                  <a:pt x="713" y="216"/>
                </a:lnTo>
                <a:lnTo>
                  <a:pt x="722" y="216"/>
                </a:lnTo>
                <a:lnTo>
                  <a:pt x="728" y="216"/>
                </a:lnTo>
                <a:lnTo>
                  <a:pt x="734" y="216"/>
                </a:lnTo>
                <a:lnTo>
                  <a:pt x="740" y="216"/>
                </a:lnTo>
                <a:lnTo>
                  <a:pt x="748" y="219"/>
                </a:lnTo>
                <a:lnTo>
                  <a:pt x="754" y="219"/>
                </a:lnTo>
                <a:lnTo>
                  <a:pt x="760" y="219"/>
                </a:lnTo>
                <a:lnTo>
                  <a:pt x="769" y="219"/>
                </a:lnTo>
                <a:lnTo>
                  <a:pt x="775" y="219"/>
                </a:lnTo>
                <a:lnTo>
                  <a:pt x="781" y="219"/>
                </a:lnTo>
                <a:lnTo>
                  <a:pt x="790" y="219"/>
                </a:lnTo>
                <a:lnTo>
                  <a:pt x="796" y="219"/>
                </a:lnTo>
                <a:lnTo>
                  <a:pt x="802" y="219"/>
                </a:lnTo>
                <a:lnTo>
                  <a:pt x="808" y="219"/>
                </a:lnTo>
                <a:lnTo>
                  <a:pt x="816" y="219"/>
                </a:lnTo>
                <a:lnTo>
                  <a:pt x="822" y="219"/>
                </a:lnTo>
                <a:lnTo>
                  <a:pt x="828" y="219"/>
                </a:lnTo>
                <a:lnTo>
                  <a:pt x="834" y="219"/>
                </a:lnTo>
                <a:lnTo>
                  <a:pt x="840" y="219"/>
                </a:lnTo>
                <a:lnTo>
                  <a:pt x="846" y="216"/>
                </a:lnTo>
                <a:lnTo>
                  <a:pt x="852" y="216"/>
                </a:lnTo>
                <a:lnTo>
                  <a:pt x="858" y="216"/>
                </a:lnTo>
                <a:lnTo>
                  <a:pt x="864" y="216"/>
                </a:lnTo>
                <a:lnTo>
                  <a:pt x="870" y="216"/>
                </a:lnTo>
                <a:lnTo>
                  <a:pt x="876" y="216"/>
                </a:lnTo>
                <a:lnTo>
                  <a:pt x="885" y="216"/>
                </a:lnTo>
                <a:lnTo>
                  <a:pt x="896" y="216"/>
                </a:lnTo>
                <a:lnTo>
                  <a:pt x="905" y="214"/>
                </a:lnTo>
                <a:lnTo>
                  <a:pt x="914" y="214"/>
                </a:lnTo>
                <a:lnTo>
                  <a:pt x="920" y="214"/>
                </a:lnTo>
                <a:lnTo>
                  <a:pt x="929" y="214"/>
                </a:lnTo>
                <a:lnTo>
                  <a:pt x="935" y="214"/>
                </a:lnTo>
                <a:lnTo>
                  <a:pt x="941" y="214"/>
                </a:lnTo>
                <a:lnTo>
                  <a:pt x="947" y="214"/>
                </a:lnTo>
                <a:lnTo>
                  <a:pt x="950" y="214"/>
                </a:lnTo>
                <a:lnTo>
                  <a:pt x="902" y="267"/>
                </a:lnTo>
                <a:lnTo>
                  <a:pt x="902" y="267"/>
                </a:lnTo>
                <a:lnTo>
                  <a:pt x="899" y="267"/>
                </a:lnTo>
                <a:lnTo>
                  <a:pt x="890" y="267"/>
                </a:lnTo>
                <a:lnTo>
                  <a:pt x="885" y="270"/>
                </a:lnTo>
                <a:lnTo>
                  <a:pt x="882" y="270"/>
                </a:lnTo>
                <a:lnTo>
                  <a:pt x="876" y="270"/>
                </a:lnTo>
                <a:lnTo>
                  <a:pt x="870" y="270"/>
                </a:lnTo>
                <a:lnTo>
                  <a:pt x="867" y="270"/>
                </a:lnTo>
                <a:lnTo>
                  <a:pt x="858" y="270"/>
                </a:lnTo>
                <a:lnTo>
                  <a:pt x="852" y="270"/>
                </a:lnTo>
                <a:lnTo>
                  <a:pt x="846" y="270"/>
                </a:lnTo>
                <a:lnTo>
                  <a:pt x="840" y="270"/>
                </a:lnTo>
                <a:lnTo>
                  <a:pt x="831" y="270"/>
                </a:lnTo>
                <a:lnTo>
                  <a:pt x="822" y="270"/>
                </a:lnTo>
                <a:lnTo>
                  <a:pt x="814" y="270"/>
                </a:lnTo>
                <a:lnTo>
                  <a:pt x="808" y="270"/>
                </a:lnTo>
                <a:lnTo>
                  <a:pt x="799" y="270"/>
                </a:lnTo>
                <a:lnTo>
                  <a:pt x="790" y="270"/>
                </a:lnTo>
                <a:lnTo>
                  <a:pt x="781" y="270"/>
                </a:lnTo>
                <a:lnTo>
                  <a:pt x="772" y="270"/>
                </a:lnTo>
                <a:lnTo>
                  <a:pt x="760" y="270"/>
                </a:lnTo>
                <a:lnTo>
                  <a:pt x="751" y="270"/>
                </a:lnTo>
                <a:lnTo>
                  <a:pt x="743" y="267"/>
                </a:lnTo>
                <a:lnTo>
                  <a:pt x="734" y="267"/>
                </a:lnTo>
                <a:lnTo>
                  <a:pt x="722" y="267"/>
                </a:lnTo>
                <a:lnTo>
                  <a:pt x="713" y="267"/>
                </a:lnTo>
                <a:lnTo>
                  <a:pt x="701" y="264"/>
                </a:lnTo>
                <a:lnTo>
                  <a:pt x="692" y="264"/>
                </a:lnTo>
                <a:lnTo>
                  <a:pt x="680" y="261"/>
                </a:lnTo>
                <a:lnTo>
                  <a:pt x="671" y="261"/>
                </a:lnTo>
                <a:lnTo>
                  <a:pt x="660" y="258"/>
                </a:lnTo>
                <a:lnTo>
                  <a:pt x="651" y="255"/>
                </a:lnTo>
                <a:lnTo>
                  <a:pt x="639" y="252"/>
                </a:lnTo>
                <a:lnTo>
                  <a:pt x="630" y="249"/>
                </a:lnTo>
                <a:lnTo>
                  <a:pt x="618" y="246"/>
                </a:lnTo>
                <a:lnTo>
                  <a:pt x="609" y="246"/>
                </a:lnTo>
                <a:lnTo>
                  <a:pt x="598" y="240"/>
                </a:lnTo>
                <a:lnTo>
                  <a:pt x="589" y="240"/>
                </a:lnTo>
                <a:lnTo>
                  <a:pt x="580" y="234"/>
                </a:lnTo>
                <a:lnTo>
                  <a:pt x="568" y="231"/>
                </a:lnTo>
                <a:lnTo>
                  <a:pt x="559" y="225"/>
                </a:lnTo>
                <a:lnTo>
                  <a:pt x="550" y="222"/>
                </a:lnTo>
                <a:lnTo>
                  <a:pt x="541" y="216"/>
                </a:lnTo>
                <a:lnTo>
                  <a:pt x="532" y="214"/>
                </a:lnTo>
                <a:lnTo>
                  <a:pt x="524" y="208"/>
                </a:lnTo>
                <a:lnTo>
                  <a:pt x="512" y="202"/>
                </a:lnTo>
                <a:lnTo>
                  <a:pt x="503" y="196"/>
                </a:lnTo>
                <a:lnTo>
                  <a:pt x="497" y="190"/>
                </a:lnTo>
                <a:lnTo>
                  <a:pt x="488" y="184"/>
                </a:lnTo>
                <a:lnTo>
                  <a:pt x="479" y="178"/>
                </a:lnTo>
                <a:lnTo>
                  <a:pt x="473" y="169"/>
                </a:lnTo>
                <a:lnTo>
                  <a:pt x="467" y="163"/>
                </a:lnTo>
                <a:lnTo>
                  <a:pt x="458" y="154"/>
                </a:lnTo>
                <a:lnTo>
                  <a:pt x="453" y="148"/>
                </a:lnTo>
                <a:lnTo>
                  <a:pt x="447" y="140"/>
                </a:lnTo>
                <a:lnTo>
                  <a:pt x="441" y="131"/>
                </a:lnTo>
                <a:lnTo>
                  <a:pt x="435" y="122"/>
                </a:lnTo>
                <a:lnTo>
                  <a:pt x="432" y="110"/>
                </a:lnTo>
                <a:lnTo>
                  <a:pt x="426" y="101"/>
                </a:lnTo>
                <a:lnTo>
                  <a:pt x="423" y="92"/>
                </a:lnTo>
                <a:lnTo>
                  <a:pt x="420" y="92"/>
                </a:lnTo>
                <a:lnTo>
                  <a:pt x="414" y="98"/>
                </a:lnTo>
                <a:lnTo>
                  <a:pt x="408" y="101"/>
                </a:lnTo>
                <a:lnTo>
                  <a:pt x="399" y="104"/>
                </a:lnTo>
                <a:lnTo>
                  <a:pt x="390" y="107"/>
                </a:lnTo>
                <a:lnTo>
                  <a:pt x="381" y="110"/>
                </a:lnTo>
                <a:lnTo>
                  <a:pt x="376" y="113"/>
                </a:lnTo>
                <a:lnTo>
                  <a:pt x="370" y="113"/>
                </a:lnTo>
                <a:lnTo>
                  <a:pt x="364" y="113"/>
                </a:lnTo>
                <a:lnTo>
                  <a:pt x="358" y="116"/>
                </a:lnTo>
                <a:lnTo>
                  <a:pt x="349" y="116"/>
                </a:lnTo>
                <a:lnTo>
                  <a:pt x="340" y="119"/>
                </a:lnTo>
                <a:lnTo>
                  <a:pt x="334" y="119"/>
                </a:lnTo>
                <a:lnTo>
                  <a:pt x="325" y="122"/>
                </a:lnTo>
                <a:lnTo>
                  <a:pt x="313" y="122"/>
                </a:lnTo>
                <a:lnTo>
                  <a:pt x="305" y="122"/>
                </a:lnTo>
                <a:lnTo>
                  <a:pt x="293" y="122"/>
                </a:lnTo>
                <a:lnTo>
                  <a:pt x="284" y="122"/>
                </a:lnTo>
                <a:lnTo>
                  <a:pt x="278" y="119"/>
                </a:lnTo>
                <a:lnTo>
                  <a:pt x="272" y="119"/>
                </a:lnTo>
                <a:lnTo>
                  <a:pt x="266" y="119"/>
                </a:lnTo>
                <a:lnTo>
                  <a:pt x="260" y="119"/>
                </a:lnTo>
                <a:lnTo>
                  <a:pt x="254" y="119"/>
                </a:lnTo>
                <a:lnTo>
                  <a:pt x="248" y="119"/>
                </a:lnTo>
                <a:lnTo>
                  <a:pt x="242" y="116"/>
                </a:lnTo>
                <a:lnTo>
                  <a:pt x="236" y="116"/>
                </a:lnTo>
                <a:lnTo>
                  <a:pt x="228" y="116"/>
                </a:lnTo>
                <a:lnTo>
                  <a:pt x="222" y="113"/>
                </a:lnTo>
                <a:lnTo>
                  <a:pt x="216" y="113"/>
                </a:lnTo>
                <a:lnTo>
                  <a:pt x="210" y="113"/>
                </a:lnTo>
                <a:lnTo>
                  <a:pt x="204" y="110"/>
                </a:lnTo>
                <a:lnTo>
                  <a:pt x="198" y="110"/>
                </a:lnTo>
                <a:lnTo>
                  <a:pt x="192" y="107"/>
                </a:lnTo>
                <a:lnTo>
                  <a:pt x="189" y="107"/>
                </a:lnTo>
                <a:lnTo>
                  <a:pt x="183" y="107"/>
                </a:lnTo>
                <a:lnTo>
                  <a:pt x="177" y="104"/>
                </a:lnTo>
                <a:lnTo>
                  <a:pt x="171" y="104"/>
                </a:lnTo>
                <a:lnTo>
                  <a:pt x="168" y="104"/>
                </a:lnTo>
                <a:lnTo>
                  <a:pt x="160" y="101"/>
                </a:lnTo>
                <a:lnTo>
                  <a:pt x="151" y="98"/>
                </a:lnTo>
                <a:lnTo>
                  <a:pt x="142" y="95"/>
                </a:lnTo>
                <a:lnTo>
                  <a:pt x="136" y="92"/>
                </a:lnTo>
                <a:lnTo>
                  <a:pt x="127" y="89"/>
                </a:lnTo>
                <a:lnTo>
                  <a:pt x="121" y="89"/>
                </a:lnTo>
                <a:lnTo>
                  <a:pt x="115" y="86"/>
                </a:lnTo>
                <a:lnTo>
                  <a:pt x="112" y="83"/>
                </a:lnTo>
                <a:lnTo>
                  <a:pt x="106" y="80"/>
                </a:lnTo>
                <a:lnTo>
                  <a:pt x="103" y="80"/>
                </a:lnTo>
                <a:lnTo>
                  <a:pt x="94" y="74"/>
                </a:lnTo>
                <a:lnTo>
                  <a:pt x="89" y="69"/>
                </a:lnTo>
                <a:lnTo>
                  <a:pt x="83" y="66"/>
                </a:lnTo>
                <a:lnTo>
                  <a:pt x="83" y="63"/>
                </a:lnTo>
                <a:lnTo>
                  <a:pt x="77" y="57"/>
                </a:lnTo>
                <a:lnTo>
                  <a:pt x="77" y="57"/>
                </a:lnTo>
                <a:lnTo>
                  <a:pt x="77" y="57"/>
                </a:lnTo>
                <a:lnTo>
                  <a:pt x="74" y="60"/>
                </a:lnTo>
                <a:lnTo>
                  <a:pt x="74" y="63"/>
                </a:lnTo>
                <a:lnTo>
                  <a:pt x="71" y="69"/>
                </a:lnTo>
                <a:lnTo>
                  <a:pt x="71" y="72"/>
                </a:lnTo>
                <a:lnTo>
                  <a:pt x="68" y="80"/>
                </a:lnTo>
                <a:lnTo>
                  <a:pt x="65" y="89"/>
                </a:lnTo>
                <a:lnTo>
                  <a:pt x="65" y="98"/>
                </a:lnTo>
                <a:lnTo>
                  <a:pt x="62" y="104"/>
                </a:lnTo>
                <a:lnTo>
                  <a:pt x="62" y="110"/>
                </a:lnTo>
                <a:lnTo>
                  <a:pt x="62" y="116"/>
                </a:lnTo>
                <a:lnTo>
                  <a:pt x="59" y="122"/>
                </a:lnTo>
                <a:lnTo>
                  <a:pt x="59" y="128"/>
                </a:lnTo>
                <a:lnTo>
                  <a:pt x="59" y="131"/>
                </a:lnTo>
                <a:lnTo>
                  <a:pt x="59" y="140"/>
                </a:lnTo>
                <a:lnTo>
                  <a:pt x="59" y="145"/>
                </a:lnTo>
                <a:lnTo>
                  <a:pt x="59" y="151"/>
                </a:lnTo>
                <a:lnTo>
                  <a:pt x="59" y="157"/>
                </a:lnTo>
                <a:lnTo>
                  <a:pt x="59" y="166"/>
                </a:lnTo>
                <a:lnTo>
                  <a:pt x="59" y="172"/>
                </a:lnTo>
                <a:lnTo>
                  <a:pt x="59" y="178"/>
                </a:lnTo>
                <a:lnTo>
                  <a:pt x="59" y="187"/>
                </a:lnTo>
                <a:lnTo>
                  <a:pt x="59" y="196"/>
                </a:lnTo>
                <a:lnTo>
                  <a:pt x="62" y="205"/>
                </a:lnTo>
                <a:lnTo>
                  <a:pt x="62" y="211"/>
                </a:lnTo>
                <a:lnTo>
                  <a:pt x="65" y="216"/>
                </a:lnTo>
                <a:lnTo>
                  <a:pt x="65" y="225"/>
                </a:lnTo>
                <a:lnTo>
                  <a:pt x="68" y="234"/>
                </a:lnTo>
                <a:lnTo>
                  <a:pt x="71" y="240"/>
                </a:lnTo>
                <a:lnTo>
                  <a:pt x="71" y="249"/>
                </a:lnTo>
                <a:lnTo>
                  <a:pt x="74" y="258"/>
                </a:lnTo>
                <a:lnTo>
                  <a:pt x="77" y="267"/>
                </a:lnTo>
                <a:lnTo>
                  <a:pt x="83" y="273"/>
                </a:lnTo>
                <a:lnTo>
                  <a:pt x="86" y="282"/>
                </a:lnTo>
                <a:lnTo>
                  <a:pt x="89" y="290"/>
                </a:lnTo>
                <a:lnTo>
                  <a:pt x="94" y="296"/>
                </a:lnTo>
                <a:lnTo>
                  <a:pt x="97" y="305"/>
                </a:lnTo>
                <a:lnTo>
                  <a:pt x="103" y="314"/>
                </a:lnTo>
                <a:lnTo>
                  <a:pt x="109" y="323"/>
                </a:lnTo>
                <a:lnTo>
                  <a:pt x="115" y="332"/>
                </a:lnTo>
                <a:lnTo>
                  <a:pt x="121" y="338"/>
                </a:lnTo>
                <a:lnTo>
                  <a:pt x="130" y="344"/>
                </a:lnTo>
                <a:lnTo>
                  <a:pt x="136" y="353"/>
                </a:lnTo>
                <a:lnTo>
                  <a:pt x="142" y="359"/>
                </a:lnTo>
                <a:lnTo>
                  <a:pt x="151" y="367"/>
                </a:lnTo>
                <a:lnTo>
                  <a:pt x="160" y="373"/>
                </a:lnTo>
                <a:lnTo>
                  <a:pt x="168" y="382"/>
                </a:lnTo>
                <a:lnTo>
                  <a:pt x="177" y="388"/>
                </a:lnTo>
                <a:lnTo>
                  <a:pt x="186" y="394"/>
                </a:lnTo>
                <a:lnTo>
                  <a:pt x="198" y="403"/>
                </a:lnTo>
                <a:lnTo>
                  <a:pt x="210" y="409"/>
                </a:lnTo>
                <a:lnTo>
                  <a:pt x="222" y="415"/>
                </a:lnTo>
                <a:lnTo>
                  <a:pt x="234" y="421"/>
                </a:lnTo>
                <a:lnTo>
                  <a:pt x="245" y="427"/>
                </a:lnTo>
                <a:lnTo>
                  <a:pt x="260" y="432"/>
                </a:lnTo>
                <a:lnTo>
                  <a:pt x="275" y="441"/>
                </a:lnTo>
                <a:lnTo>
                  <a:pt x="287" y="444"/>
                </a:lnTo>
                <a:lnTo>
                  <a:pt x="302" y="450"/>
                </a:lnTo>
                <a:lnTo>
                  <a:pt x="313" y="453"/>
                </a:lnTo>
                <a:lnTo>
                  <a:pt x="328" y="459"/>
                </a:lnTo>
                <a:lnTo>
                  <a:pt x="340" y="462"/>
                </a:lnTo>
                <a:lnTo>
                  <a:pt x="355" y="468"/>
                </a:lnTo>
                <a:lnTo>
                  <a:pt x="367" y="471"/>
                </a:lnTo>
                <a:lnTo>
                  <a:pt x="379" y="477"/>
                </a:lnTo>
                <a:lnTo>
                  <a:pt x="390" y="480"/>
                </a:lnTo>
                <a:lnTo>
                  <a:pt x="402" y="483"/>
                </a:lnTo>
                <a:lnTo>
                  <a:pt x="414" y="486"/>
                </a:lnTo>
                <a:lnTo>
                  <a:pt x="426" y="492"/>
                </a:lnTo>
                <a:lnTo>
                  <a:pt x="438" y="495"/>
                </a:lnTo>
                <a:lnTo>
                  <a:pt x="450" y="498"/>
                </a:lnTo>
                <a:lnTo>
                  <a:pt x="461" y="501"/>
                </a:lnTo>
                <a:lnTo>
                  <a:pt x="473" y="501"/>
                </a:lnTo>
                <a:lnTo>
                  <a:pt x="482" y="503"/>
                </a:lnTo>
                <a:lnTo>
                  <a:pt x="494" y="506"/>
                </a:lnTo>
                <a:lnTo>
                  <a:pt x="503" y="506"/>
                </a:lnTo>
                <a:lnTo>
                  <a:pt x="515" y="509"/>
                </a:lnTo>
                <a:lnTo>
                  <a:pt x="524" y="512"/>
                </a:lnTo>
                <a:lnTo>
                  <a:pt x="532" y="512"/>
                </a:lnTo>
                <a:lnTo>
                  <a:pt x="541" y="515"/>
                </a:lnTo>
                <a:lnTo>
                  <a:pt x="553" y="515"/>
                </a:lnTo>
                <a:lnTo>
                  <a:pt x="562" y="518"/>
                </a:lnTo>
                <a:lnTo>
                  <a:pt x="568" y="518"/>
                </a:lnTo>
                <a:lnTo>
                  <a:pt x="577" y="518"/>
                </a:lnTo>
                <a:lnTo>
                  <a:pt x="586" y="521"/>
                </a:lnTo>
                <a:lnTo>
                  <a:pt x="595" y="521"/>
                </a:lnTo>
                <a:lnTo>
                  <a:pt x="600" y="521"/>
                </a:lnTo>
                <a:lnTo>
                  <a:pt x="609" y="524"/>
                </a:lnTo>
                <a:lnTo>
                  <a:pt x="618" y="524"/>
                </a:lnTo>
                <a:lnTo>
                  <a:pt x="624" y="524"/>
                </a:lnTo>
                <a:lnTo>
                  <a:pt x="630" y="524"/>
                </a:lnTo>
                <a:lnTo>
                  <a:pt x="639" y="524"/>
                </a:lnTo>
                <a:lnTo>
                  <a:pt x="645" y="524"/>
                </a:lnTo>
                <a:lnTo>
                  <a:pt x="651" y="524"/>
                </a:lnTo>
                <a:lnTo>
                  <a:pt x="657" y="524"/>
                </a:lnTo>
                <a:lnTo>
                  <a:pt x="663" y="524"/>
                </a:lnTo>
                <a:lnTo>
                  <a:pt x="669" y="524"/>
                </a:lnTo>
                <a:lnTo>
                  <a:pt x="677" y="524"/>
                </a:lnTo>
                <a:lnTo>
                  <a:pt x="689" y="524"/>
                </a:lnTo>
                <a:lnTo>
                  <a:pt x="698" y="524"/>
                </a:lnTo>
                <a:lnTo>
                  <a:pt x="707" y="524"/>
                </a:lnTo>
                <a:lnTo>
                  <a:pt x="713" y="524"/>
                </a:lnTo>
                <a:lnTo>
                  <a:pt x="719" y="521"/>
                </a:lnTo>
                <a:lnTo>
                  <a:pt x="725" y="521"/>
                </a:lnTo>
                <a:lnTo>
                  <a:pt x="728" y="521"/>
                </a:lnTo>
                <a:lnTo>
                  <a:pt x="734" y="521"/>
                </a:lnTo>
                <a:lnTo>
                  <a:pt x="737" y="521"/>
                </a:lnTo>
                <a:lnTo>
                  <a:pt x="692" y="583"/>
                </a:lnTo>
                <a:lnTo>
                  <a:pt x="692" y="583"/>
                </a:lnTo>
                <a:lnTo>
                  <a:pt x="689" y="583"/>
                </a:lnTo>
                <a:lnTo>
                  <a:pt x="683" y="583"/>
                </a:lnTo>
                <a:lnTo>
                  <a:pt x="677" y="583"/>
                </a:lnTo>
                <a:lnTo>
                  <a:pt x="671" y="583"/>
                </a:lnTo>
                <a:lnTo>
                  <a:pt x="663" y="583"/>
                </a:lnTo>
                <a:lnTo>
                  <a:pt x="657" y="583"/>
                </a:lnTo>
                <a:lnTo>
                  <a:pt x="651" y="583"/>
                </a:lnTo>
                <a:lnTo>
                  <a:pt x="645" y="583"/>
                </a:lnTo>
                <a:lnTo>
                  <a:pt x="642" y="583"/>
                </a:lnTo>
                <a:lnTo>
                  <a:pt x="636" y="580"/>
                </a:lnTo>
                <a:lnTo>
                  <a:pt x="627" y="580"/>
                </a:lnTo>
                <a:lnTo>
                  <a:pt x="621" y="580"/>
                </a:lnTo>
                <a:lnTo>
                  <a:pt x="615" y="580"/>
                </a:lnTo>
                <a:lnTo>
                  <a:pt x="606" y="580"/>
                </a:lnTo>
                <a:lnTo>
                  <a:pt x="600" y="580"/>
                </a:lnTo>
                <a:lnTo>
                  <a:pt x="592" y="577"/>
                </a:lnTo>
                <a:lnTo>
                  <a:pt x="586" y="577"/>
                </a:lnTo>
                <a:lnTo>
                  <a:pt x="577" y="577"/>
                </a:lnTo>
                <a:lnTo>
                  <a:pt x="568" y="577"/>
                </a:lnTo>
                <a:lnTo>
                  <a:pt x="559" y="574"/>
                </a:lnTo>
                <a:lnTo>
                  <a:pt x="553" y="574"/>
                </a:lnTo>
                <a:lnTo>
                  <a:pt x="541" y="574"/>
                </a:lnTo>
                <a:lnTo>
                  <a:pt x="532" y="574"/>
                </a:lnTo>
                <a:lnTo>
                  <a:pt x="526" y="572"/>
                </a:lnTo>
                <a:lnTo>
                  <a:pt x="518" y="572"/>
                </a:lnTo>
                <a:lnTo>
                  <a:pt x="506" y="572"/>
                </a:lnTo>
                <a:lnTo>
                  <a:pt x="497" y="569"/>
                </a:lnTo>
                <a:lnTo>
                  <a:pt x="485" y="566"/>
                </a:lnTo>
                <a:lnTo>
                  <a:pt x="476" y="566"/>
                </a:lnTo>
                <a:lnTo>
                  <a:pt x="467" y="563"/>
                </a:lnTo>
                <a:lnTo>
                  <a:pt x="455" y="563"/>
                </a:lnTo>
                <a:lnTo>
                  <a:pt x="447" y="560"/>
                </a:lnTo>
                <a:lnTo>
                  <a:pt x="438" y="560"/>
                </a:lnTo>
                <a:lnTo>
                  <a:pt x="426" y="557"/>
                </a:lnTo>
                <a:lnTo>
                  <a:pt x="414" y="554"/>
                </a:lnTo>
                <a:lnTo>
                  <a:pt x="405" y="554"/>
                </a:lnTo>
                <a:lnTo>
                  <a:pt x="393" y="551"/>
                </a:lnTo>
                <a:lnTo>
                  <a:pt x="384" y="548"/>
                </a:lnTo>
                <a:lnTo>
                  <a:pt x="373" y="545"/>
                </a:lnTo>
                <a:lnTo>
                  <a:pt x="361" y="542"/>
                </a:lnTo>
                <a:lnTo>
                  <a:pt x="352" y="539"/>
                </a:lnTo>
                <a:lnTo>
                  <a:pt x="340" y="536"/>
                </a:lnTo>
                <a:lnTo>
                  <a:pt x="331" y="533"/>
                </a:lnTo>
                <a:lnTo>
                  <a:pt x="319" y="530"/>
                </a:lnTo>
                <a:lnTo>
                  <a:pt x="310" y="527"/>
                </a:lnTo>
                <a:lnTo>
                  <a:pt x="299" y="524"/>
                </a:lnTo>
                <a:lnTo>
                  <a:pt x="287" y="518"/>
                </a:lnTo>
                <a:lnTo>
                  <a:pt x="278" y="515"/>
                </a:lnTo>
                <a:lnTo>
                  <a:pt x="269" y="512"/>
                </a:lnTo>
                <a:lnTo>
                  <a:pt x="257" y="506"/>
                </a:lnTo>
                <a:lnTo>
                  <a:pt x="248" y="501"/>
                </a:lnTo>
                <a:lnTo>
                  <a:pt x="236" y="498"/>
                </a:lnTo>
                <a:lnTo>
                  <a:pt x="228" y="495"/>
                </a:lnTo>
                <a:lnTo>
                  <a:pt x="216" y="489"/>
                </a:lnTo>
                <a:lnTo>
                  <a:pt x="207" y="483"/>
                </a:lnTo>
                <a:lnTo>
                  <a:pt x="198" y="477"/>
                </a:lnTo>
                <a:lnTo>
                  <a:pt x="189" y="474"/>
                </a:lnTo>
                <a:lnTo>
                  <a:pt x="177" y="468"/>
                </a:lnTo>
                <a:lnTo>
                  <a:pt x="168" y="462"/>
                </a:lnTo>
                <a:lnTo>
                  <a:pt x="160" y="456"/>
                </a:lnTo>
                <a:lnTo>
                  <a:pt x="151" y="450"/>
                </a:lnTo>
                <a:lnTo>
                  <a:pt x="142" y="444"/>
                </a:lnTo>
                <a:lnTo>
                  <a:pt x="136" y="438"/>
                </a:lnTo>
                <a:lnTo>
                  <a:pt x="127" y="432"/>
                </a:lnTo>
                <a:lnTo>
                  <a:pt x="121" y="427"/>
                </a:lnTo>
                <a:lnTo>
                  <a:pt x="112" y="421"/>
                </a:lnTo>
                <a:lnTo>
                  <a:pt x="106" y="415"/>
                </a:lnTo>
                <a:lnTo>
                  <a:pt x="100" y="412"/>
                </a:lnTo>
                <a:lnTo>
                  <a:pt x="94" y="406"/>
                </a:lnTo>
                <a:lnTo>
                  <a:pt x="89" y="400"/>
                </a:lnTo>
                <a:lnTo>
                  <a:pt x="83" y="394"/>
                </a:lnTo>
                <a:lnTo>
                  <a:pt x="77" y="391"/>
                </a:lnTo>
                <a:lnTo>
                  <a:pt x="74" y="385"/>
                </a:lnTo>
                <a:lnTo>
                  <a:pt x="68" y="379"/>
                </a:lnTo>
                <a:lnTo>
                  <a:pt x="62" y="373"/>
                </a:lnTo>
                <a:lnTo>
                  <a:pt x="59" y="367"/>
                </a:lnTo>
                <a:lnTo>
                  <a:pt x="56" y="364"/>
                </a:lnTo>
                <a:lnTo>
                  <a:pt x="47" y="353"/>
                </a:lnTo>
                <a:lnTo>
                  <a:pt x="38" y="344"/>
                </a:lnTo>
                <a:lnTo>
                  <a:pt x="32" y="332"/>
                </a:lnTo>
                <a:lnTo>
                  <a:pt x="26" y="323"/>
                </a:lnTo>
                <a:lnTo>
                  <a:pt x="23" y="314"/>
                </a:lnTo>
                <a:lnTo>
                  <a:pt x="20" y="302"/>
                </a:lnTo>
                <a:lnTo>
                  <a:pt x="15" y="293"/>
                </a:lnTo>
                <a:lnTo>
                  <a:pt x="12" y="285"/>
                </a:lnTo>
                <a:lnTo>
                  <a:pt x="9" y="273"/>
                </a:lnTo>
                <a:lnTo>
                  <a:pt x="6" y="264"/>
                </a:lnTo>
                <a:lnTo>
                  <a:pt x="3" y="255"/>
                </a:lnTo>
                <a:lnTo>
                  <a:pt x="3" y="243"/>
                </a:lnTo>
                <a:lnTo>
                  <a:pt x="3" y="234"/>
                </a:lnTo>
                <a:lnTo>
                  <a:pt x="3" y="225"/>
                </a:lnTo>
                <a:lnTo>
                  <a:pt x="0" y="216"/>
                </a:lnTo>
                <a:lnTo>
                  <a:pt x="0" y="208"/>
                </a:lnTo>
                <a:lnTo>
                  <a:pt x="0" y="199"/>
                </a:lnTo>
                <a:lnTo>
                  <a:pt x="0" y="190"/>
                </a:lnTo>
                <a:lnTo>
                  <a:pt x="0" y="178"/>
                </a:lnTo>
                <a:lnTo>
                  <a:pt x="0" y="169"/>
                </a:lnTo>
                <a:lnTo>
                  <a:pt x="0" y="160"/>
                </a:lnTo>
                <a:lnTo>
                  <a:pt x="3" y="151"/>
                </a:lnTo>
                <a:lnTo>
                  <a:pt x="3" y="143"/>
                </a:lnTo>
                <a:lnTo>
                  <a:pt x="3" y="134"/>
                </a:lnTo>
                <a:lnTo>
                  <a:pt x="3" y="125"/>
                </a:lnTo>
                <a:lnTo>
                  <a:pt x="3" y="116"/>
                </a:lnTo>
                <a:lnTo>
                  <a:pt x="6" y="107"/>
                </a:lnTo>
                <a:lnTo>
                  <a:pt x="6" y="101"/>
                </a:lnTo>
                <a:lnTo>
                  <a:pt x="9" y="92"/>
                </a:lnTo>
                <a:lnTo>
                  <a:pt x="12" y="86"/>
                </a:lnTo>
                <a:lnTo>
                  <a:pt x="15" y="77"/>
                </a:lnTo>
                <a:lnTo>
                  <a:pt x="15" y="72"/>
                </a:lnTo>
                <a:lnTo>
                  <a:pt x="17" y="66"/>
                </a:lnTo>
                <a:lnTo>
                  <a:pt x="20" y="60"/>
                </a:lnTo>
                <a:lnTo>
                  <a:pt x="23" y="54"/>
                </a:lnTo>
                <a:lnTo>
                  <a:pt x="26" y="48"/>
                </a:lnTo>
                <a:lnTo>
                  <a:pt x="29" y="42"/>
                </a:lnTo>
                <a:lnTo>
                  <a:pt x="32" y="39"/>
                </a:lnTo>
                <a:lnTo>
                  <a:pt x="35" y="30"/>
                </a:lnTo>
                <a:lnTo>
                  <a:pt x="41" y="21"/>
                </a:lnTo>
                <a:lnTo>
                  <a:pt x="47" y="15"/>
                </a:lnTo>
                <a:lnTo>
                  <a:pt x="50" y="9"/>
                </a:lnTo>
                <a:lnTo>
                  <a:pt x="56" y="3"/>
                </a:lnTo>
                <a:lnTo>
                  <a:pt x="59" y="0"/>
                </a:lnTo>
                <a:lnTo>
                  <a:pt x="83" y="12"/>
                </a:lnTo>
                <a:lnTo>
                  <a:pt x="83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31" name="Freeform 30"/>
          <p:cNvSpPr/>
          <p:nvPr/>
        </p:nvSpPr>
        <p:spPr bwMode="auto">
          <a:xfrm>
            <a:off x="1616075" y="3035300"/>
            <a:ext cx="2413000" cy="1801813"/>
          </a:xfrm>
          <a:custGeom>
            <a:avLst/>
            <a:gdLst>
              <a:gd name="T0" fmla="*/ 68 w 1870"/>
              <a:gd name="T1" fmla="*/ 808 h 1441"/>
              <a:gd name="T2" fmla="*/ 101 w 1870"/>
              <a:gd name="T3" fmla="*/ 740 h 1441"/>
              <a:gd name="T4" fmla="*/ 151 w 1870"/>
              <a:gd name="T5" fmla="*/ 648 h 1441"/>
              <a:gd name="T6" fmla="*/ 219 w 1870"/>
              <a:gd name="T7" fmla="*/ 542 h 1441"/>
              <a:gd name="T8" fmla="*/ 305 w 1870"/>
              <a:gd name="T9" fmla="*/ 429 h 1441"/>
              <a:gd name="T10" fmla="*/ 409 w 1870"/>
              <a:gd name="T11" fmla="*/ 320 h 1441"/>
              <a:gd name="T12" fmla="*/ 530 w 1870"/>
              <a:gd name="T13" fmla="*/ 222 h 1441"/>
              <a:gd name="T14" fmla="*/ 669 w 1870"/>
              <a:gd name="T15" fmla="*/ 148 h 1441"/>
              <a:gd name="T16" fmla="*/ 817 w 1870"/>
              <a:gd name="T17" fmla="*/ 95 h 1441"/>
              <a:gd name="T18" fmla="*/ 974 w 1870"/>
              <a:gd name="T19" fmla="*/ 65 h 1441"/>
              <a:gd name="T20" fmla="*/ 1128 w 1870"/>
              <a:gd name="T21" fmla="*/ 59 h 1441"/>
              <a:gd name="T22" fmla="*/ 1276 w 1870"/>
              <a:gd name="T23" fmla="*/ 80 h 1441"/>
              <a:gd name="T24" fmla="*/ 1415 w 1870"/>
              <a:gd name="T25" fmla="*/ 124 h 1441"/>
              <a:gd name="T26" fmla="*/ 1536 w 1870"/>
              <a:gd name="T27" fmla="*/ 195 h 1441"/>
              <a:gd name="T28" fmla="*/ 1640 w 1870"/>
              <a:gd name="T29" fmla="*/ 293 h 1441"/>
              <a:gd name="T30" fmla="*/ 1717 w 1870"/>
              <a:gd name="T31" fmla="*/ 417 h 1441"/>
              <a:gd name="T32" fmla="*/ 1770 w 1870"/>
              <a:gd name="T33" fmla="*/ 559 h 1441"/>
              <a:gd name="T34" fmla="*/ 1805 w 1870"/>
              <a:gd name="T35" fmla="*/ 713 h 1441"/>
              <a:gd name="T36" fmla="*/ 1817 w 1870"/>
              <a:gd name="T37" fmla="*/ 870 h 1441"/>
              <a:gd name="T38" fmla="*/ 1811 w 1870"/>
              <a:gd name="T39" fmla="*/ 1018 h 1441"/>
              <a:gd name="T40" fmla="*/ 1785 w 1870"/>
              <a:gd name="T41" fmla="*/ 1148 h 1441"/>
              <a:gd name="T42" fmla="*/ 1740 w 1870"/>
              <a:gd name="T43" fmla="*/ 1255 h 1441"/>
              <a:gd name="T44" fmla="*/ 1675 w 1870"/>
              <a:gd name="T45" fmla="*/ 1326 h 1441"/>
              <a:gd name="T46" fmla="*/ 1592 w 1870"/>
              <a:gd name="T47" fmla="*/ 1352 h 1441"/>
              <a:gd name="T48" fmla="*/ 1518 w 1870"/>
              <a:gd name="T49" fmla="*/ 1364 h 1441"/>
              <a:gd name="T50" fmla="*/ 1462 w 1870"/>
              <a:gd name="T51" fmla="*/ 1367 h 1441"/>
              <a:gd name="T52" fmla="*/ 1418 w 1870"/>
              <a:gd name="T53" fmla="*/ 1364 h 1441"/>
              <a:gd name="T54" fmla="*/ 1364 w 1870"/>
              <a:gd name="T55" fmla="*/ 1352 h 1441"/>
              <a:gd name="T56" fmla="*/ 1347 w 1870"/>
              <a:gd name="T57" fmla="*/ 1397 h 1441"/>
              <a:gd name="T58" fmla="*/ 1397 w 1870"/>
              <a:gd name="T59" fmla="*/ 1417 h 1441"/>
              <a:gd name="T60" fmla="*/ 1441 w 1870"/>
              <a:gd name="T61" fmla="*/ 1432 h 1441"/>
              <a:gd name="T62" fmla="*/ 1498 w 1870"/>
              <a:gd name="T63" fmla="*/ 1438 h 1441"/>
              <a:gd name="T64" fmla="*/ 1560 w 1870"/>
              <a:gd name="T65" fmla="*/ 1438 h 1441"/>
              <a:gd name="T66" fmla="*/ 1625 w 1870"/>
              <a:gd name="T67" fmla="*/ 1417 h 1441"/>
              <a:gd name="T68" fmla="*/ 1693 w 1870"/>
              <a:gd name="T69" fmla="*/ 1382 h 1441"/>
              <a:gd name="T70" fmla="*/ 1755 w 1870"/>
              <a:gd name="T71" fmla="*/ 1317 h 1441"/>
              <a:gd name="T72" fmla="*/ 1808 w 1870"/>
              <a:gd name="T73" fmla="*/ 1222 h 1441"/>
              <a:gd name="T74" fmla="*/ 1844 w 1870"/>
              <a:gd name="T75" fmla="*/ 1104 h 1441"/>
              <a:gd name="T76" fmla="*/ 1867 w 1870"/>
              <a:gd name="T77" fmla="*/ 968 h 1441"/>
              <a:gd name="T78" fmla="*/ 1870 w 1870"/>
              <a:gd name="T79" fmla="*/ 823 h 1441"/>
              <a:gd name="T80" fmla="*/ 1853 w 1870"/>
              <a:gd name="T81" fmla="*/ 669 h 1441"/>
              <a:gd name="T82" fmla="*/ 1817 w 1870"/>
              <a:gd name="T83" fmla="*/ 515 h 1441"/>
              <a:gd name="T84" fmla="*/ 1758 w 1870"/>
              <a:gd name="T85" fmla="*/ 370 h 1441"/>
              <a:gd name="T86" fmla="*/ 1672 w 1870"/>
              <a:gd name="T87" fmla="*/ 243 h 1441"/>
              <a:gd name="T88" fmla="*/ 1563 w 1870"/>
              <a:gd name="T89" fmla="*/ 139 h 1441"/>
              <a:gd name="T90" fmla="*/ 1429 w 1870"/>
              <a:gd name="T91" fmla="*/ 65 h 1441"/>
              <a:gd name="T92" fmla="*/ 1282 w 1870"/>
              <a:gd name="T93" fmla="*/ 21 h 1441"/>
              <a:gd name="T94" fmla="*/ 1122 w 1870"/>
              <a:gd name="T95" fmla="*/ 0 h 1441"/>
              <a:gd name="T96" fmla="*/ 953 w 1870"/>
              <a:gd name="T97" fmla="*/ 9 h 1441"/>
              <a:gd name="T98" fmla="*/ 784 w 1870"/>
              <a:gd name="T99" fmla="*/ 44 h 1441"/>
              <a:gd name="T100" fmla="*/ 619 w 1870"/>
              <a:gd name="T101" fmla="*/ 110 h 1441"/>
              <a:gd name="T102" fmla="*/ 462 w 1870"/>
              <a:gd name="T103" fmla="*/ 201 h 1441"/>
              <a:gd name="T104" fmla="*/ 332 w 1870"/>
              <a:gd name="T105" fmla="*/ 311 h 1441"/>
              <a:gd name="T106" fmla="*/ 222 w 1870"/>
              <a:gd name="T107" fmla="*/ 423 h 1441"/>
              <a:gd name="T108" fmla="*/ 139 w 1870"/>
              <a:gd name="T109" fmla="*/ 542 h 1441"/>
              <a:gd name="T110" fmla="*/ 74 w 1870"/>
              <a:gd name="T111" fmla="*/ 651 h 1441"/>
              <a:gd name="T112" fmla="*/ 33 w 1870"/>
              <a:gd name="T113" fmla="*/ 743 h 1441"/>
              <a:gd name="T114" fmla="*/ 9 w 1870"/>
              <a:gd name="T115" fmla="*/ 808 h 1441"/>
              <a:gd name="T116" fmla="*/ 6 w 1870"/>
              <a:gd name="T117" fmla="*/ 849 h 1441"/>
              <a:gd name="T118" fmla="*/ 50 w 1870"/>
              <a:gd name="T119" fmla="*/ 849 h 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70" h="1441">
                <a:moveTo>
                  <a:pt x="50" y="849"/>
                </a:moveTo>
                <a:lnTo>
                  <a:pt x="50" y="846"/>
                </a:lnTo>
                <a:lnTo>
                  <a:pt x="53" y="843"/>
                </a:lnTo>
                <a:lnTo>
                  <a:pt x="56" y="834"/>
                </a:lnTo>
                <a:lnTo>
                  <a:pt x="59" y="826"/>
                </a:lnTo>
                <a:lnTo>
                  <a:pt x="62" y="820"/>
                </a:lnTo>
                <a:lnTo>
                  <a:pt x="65" y="814"/>
                </a:lnTo>
                <a:lnTo>
                  <a:pt x="68" y="808"/>
                </a:lnTo>
                <a:lnTo>
                  <a:pt x="71" y="802"/>
                </a:lnTo>
                <a:lnTo>
                  <a:pt x="74" y="793"/>
                </a:lnTo>
                <a:lnTo>
                  <a:pt x="77" y="787"/>
                </a:lnTo>
                <a:lnTo>
                  <a:pt x="80" y="778"/>
                </a:lnTo>
                <a:lnTo>
                  <a:pt x="86" y="769"/>
                </a:lnTo>
                <a:lnTo>
                  <a:pt x="89" y="760"/>
                </a:lnTo>
                <a:lnTo>
                  <a:pt x="95" y="749"/>
                </a:lnTo>
                <a:lnTo>
                  <a:pt x="101" y="740"/>
                </a:lnTo>
                <a:lnTo>
                  <a:pt x="104" y="731"/>
                </a:lnTo>
                <a:lnTo>
                  <a:pt x="110" y="719"/>
                </a:lnTo>
                <a:lnTo>
                  <a:pt x="116" y="707"/>
                </a:lnTo>
                <a:lnTo>
                  <a:pt x="124" y="695"/>
                </a:lnTo>
                <a:lnTo>
                  <a:pt x="130" y="684"/>
                </a:lnTo>
                <a:lnTo>
                  <a:pt x="136" y="672"/>
                </a:lnTo>
                <a:lnTo>
                  <a:pt x="142" y="660"/>
                </a:lnTo>
                <a:lnTo>
                  <a:pt x="151" y="648"/>
                </a:lnTo>
                <a:lnTo>
                  <a:pt x="160" y="636"/>
                </a:lnTo>
                <a:lnTo>
                  <a:pt x="166" y="621"/>
                </a:lnTo>
                <a:lnTo>
                  <a:pt x="175" y="610"/>
                </a:lnTo>
                <a:lnTo>
                  <a:pt x="184" y="598"/>
                </a:lnTo>
                <a:lnTo>
                  <a:pt x="192" y="583"/>
                </a:lnTo>
                <a:lnTo>
                  <a:pt x="201" y="571"/>
                </a:lnTo>
                <a:lnTo>
                  <a:pt x="210" y="556"/>
                </a:lnTo>
                <a:lnTo>
                  <a:pt x="219" y="542"/>
                </a:lnTo>
                <a:lnTo>
                  <a:pt x="228" y="527"/>
                </a:lnTo>
                <a:lnTo>
                  <a:pt x="240" y="515"/>
                </a:lnTo>
                <a:lnTo>
                  <a:pt x="249" y="500"/>
                </a:lnTo>
                <a:lnTo>
                  <a:pt x="261" y="485"/>
                </a:lnTo>
                <a:lnTo>
                  <a:pt x="272" y="473"/>
                </a:lnTo>
                <a:lnTo>
                  <a:pt x="281" y="459"/>
                </a:lnTo>
                <a:lnTo>
                  <a:pt x="293" y="444"/>
                </a:lnTo>
                <a:lnTo>
                  <a:pt x="305" y="429"/>
                </a:lnTo>
                <a:lnTo>
                  <a:pt x="317" y="414"/>
                </a:lnTo>
                <a:lnTo>
                  <a:pt x="329" y="399"/>
                </a:lnTo>
                <a:lnTo>
                  <a:pt x="343" y="388"/>
                </a:lnTo>
                <a:lnTo>
                  <a:pt x="355" y="373"/>
                </a:lnTo>
                <a:lnTo>
                  <a:pt x="370" y="361"/>
                </a:lnTo>
                <a:lnTo>
                  <a:pt x="382" y="346"/>
                </a:lnTo>
                <a:lnTo>
                  <a:pt x="394" y="334"/>
                </a:lnTo>
                <a:lnTo>
                  <a:pt x="409" y="320"/>
                </a:lnTo>
                <a:lnTo>
                  <a:pt x="423" y="308"/>
                </a:lnTo>
                <a:lnTo>
                  <a:pt x="438" y="293"/>
                </a:lnTo>
                <a:lnTo>
                  <a:pt x="453" y="281"/>
                </a:lnTo>
                <a:lnTo>
                  <a:pt x="468" y="269"/>
                </a:lnTo>
                <a:lnTo>
                  <a:pt x="485" y="257"/>
                </a:lnTo>
                <a:lnTo>
                  <a:pt x="497" y="246"/>
                </a:lnTo>
                <a:lnTo>
                  <a:pt x="515" y="234"/>
                </a:lnTo>
                <a:lnTo>
                  <a:pt x="530" y="222"/>
                </a:lnTo>
                <a:lnTo>
                  <a:pt x="548" y="213"/>
                </a:lnTo>
                <a:lnTo>
                  <a:pt x="565" y="201"/>
                </a:lnTo>
                <a:lnTo>
                  <a:pt x="580" y="192"/>
                </a:lnTo>
                <a:lnTo>
                  <a:pt x="598" y="183"/>
                </a:lnTo>
                <a:lnTo>
                  <a:pt x="616" y="175"/>
                </a:lnTo>
                <a:lnTo>
                  <a:pt x="633" y="163"/>
                </a:lnTo>
                <a:lnTo>
                  <a:pt x="651" y="157"/>
                </a:lnTo>
                <a:lnTo>
                  <a:pt x="669" y="148"/>
                </a:lnTo>
                <a:lnTo>
                  <a:pt x="687" y="139"/>
                </a:lnTo>
                <a:lnTo>
                  <a:pt x="704" y="130"/>
                </a:lnTo>
                <a:lnTo>
                  <a:pt x="725" y="124"/>
                </a:lnTo>
                <a:lnTo>
                  <a:pt x="743" y="118"/>
                </a:lnTo>
                <a:lnTo>
                  <a:pt x="761" y="112"/>
                </a:lnTo>
                <a:lnTo>
                  <a:pt x="778" y="107"/>
                </a:lnTo>
                <a:lnTo>
                  <a:pt x="799" y="101"/>
                </a:lnTo>
                <a:lnTo>
                  <a:pt x="817" y="95"/>
                </a:lnTo>
                <a:lnTo>
                  <a:pt x="838" y="89"/>
                </a:lnTo>
                <a:lnTo>
                  <a:pt x="858" y="83"/>
                </a:lnTo>
                <a:lnTo>
                  <a:pt x="876" y="80"/>
                </a:lnTo>
                <a:lnTo>
                  <a:pt x="894" y="77"/>
                </a:lnTo>
                <a:lnTo>
                  <a:pt x="915" y="74"/>
                </a:lnTo>
                <a:lnTo>
                  <a:pt x="935" y="71"/>
                </a:lnTo>
                <a:lnTo>
                  <a:pt x="953" y="68"/>
                </a:lnTo>
                <a:lnTo>
                  <a:pt x="974" y="65"/>
                </a:lnTo>
                <a:lnTo>
                  <a:pt x="992" y="62"/>
                </a:lnTo>
                <a:lnTo>
                  <a:pt x="1012" y="59"/>
                </a:lnTo>
                <a:lnTo>
                  <a:pt x="1030" y="59"/>
                </a:lnTo>
                <a:lnTo>
                  <a:pt x="1051" y="59"/>
                </a:lnTo>
                <a:lnTo>
                  <a:pt x="1068" y="59"/>
                </a:lnTo>
                <a:lnTo>
                  <a:pt x="1089" y="59"/>
                </a:lnTo>
                <a:lnTo>
                  <a:pt x="1107" y="59"/>
                </a:lnTo>
                <a:lnTo>
                  <a:pt x="1128" y="59"/>
                </a:lnTo>
                <a:lnTo>
                  <a:pt x="1145" y="62"/>
                </a:lnTo>
                <a:lnTo>
                  <a:pt x="1166" y="62"/>
                </a:lnTo>
                <a:lnTo>
                  <a:pt x="1184" y="65"/>
                </a:lnTo>
                <a:lnTo>
                  <a:pt x="1202" y="68"/>
                </a:lnTo>
                <a:lnTo>
                  <a:pt x="1222" y="71"/>
                </a:lnTo>
                <a:lnTo>
                  <a:pt x="1240" y="71"/>
                </a:lnTo>
                <a:lnTo>
                  <a:pt x="1258" y="74"/>
                </a:lnTo>
                <a:lnTo>
                  <a:pt x="1276" y="80"/>
                </a:lnTo>
                <a:lnTo>
                  <a:pt x="1293" y="83"/>
                </a:lnTo>
                <a:lnTo>
                  <a:pt x="1311" y="89"/>
                </a:lnTo>
                <a:lnTo>
                  <a:pt x="1329" y="92"/>
                </a:lnTo>
                <a:lnTo>
                  <a:pt x="1347" y="98"/>
                </a:lnTo>
                <a:lnTo>
                  <a:pt x="1364" y="107"/>
                </a:lnTo>
                <a:lnTo>
                  <a:pt x="1379" y="110"/>
                </a:lnTo>
                <a:lnTo>
                  <a:pt x="1397" y="115"/>
                </a:lnTo>
                <a:lnTo>
                  <a:pt x="1415" y="124"/>
                </a:lnTo>
                <a:lnTo>
                  <a:pt x="1429" y="133"/>
                </a:lnTo>
                <a:lnTo>
                  <a:pt x="1444" y="139"/>
                </a:lnTo>
                <a:lnTo>
                  <a:pt x="1462" y="148"/>
                </a:lnTo>
                <a:lnTo>
                  <a:pt x="1477" y="157"/>
                </a:lnTo>
                <a:lnTo>
                  <a:pt x="1495" y="166"/>
                </a:lnTo>
                <a:lnTo>
                  <a:pt x="1506" y="175"/>
                </a:lnTo>
                <a:lnTo>
                  <a:pt x="1521" y="186"/>
                </a:lnTo>
                <a:lnTo>
                  <a:pt x="1536" y="195"/>
                </a:lnTo>
                <a:lnTo>
                  <a:pt x="1551" y="207"/>
                </a:lnTo>
                <a:lnTo>
                  <a:pt x="1566" y="216"/>
                </a:lnTo>
                <a:lnTo>
                  <a:pt x="1577" y="228"/>
                </a:lnTo>
                <a:lnTo>
                  <a:pt x="1589" y="240"/>
                </a:lnTo>
                <a:lnTo>
                  <a:pt x="1604" y="252"/>
                </a:lnTo>
                <a:lnTo>
                  <a:pt x="1616" y="266"/>
                </a:lnTo>
                <a:lnTo>
                  <a:pt x="1628" y="278"/>
                </a:lnTo>
                <a:lnTo>
                  <a:pt x="1640" y="293"/>
                </a:lnTo>
                <a:lnTo>
                  <a:pt x="1648" y="308"/>
                </a:lnTo>
                <a:lnTo>
                  <a:pt x="1660" y="323"/>
                </a:lnTo>
                <a:lnTo>
                  <a:pt x="1672" y="337"/>
                </a:lnTo>
                <a:lnTo>
                  <a:pt x="1681" y="352"/>
                </a:lnTo>
                <a:lnTo>
                  <a:pt x="1690" y="367"/>
                </a:lnTo>
                <a:lnTo>
                  <a:pt x="1699" y="385"/>
                </a:lnTo>
                <a:lnTo>
                  <a:pt x="1708" y="399"/>
                </a:lnTo>
                <a:lnTo>
                  <a:pt x="1717" y="417"/>
                </a:lnTo>
                <a:lnTo>
                  <a:pt x="1725" y="435"/>
                </a:lnTo>
                <a:lnTo>
                  <a:pt x="1731" y="453"/>
                </a:lnTo>
                <a:lnTo>
                  <a:pt x="1737" y="468"/>
                </a:lnTo>
                <a:lnTo>
                  <a:pt x="1746" y="485"/>
                </a:lnTo>
                <a:lnTo>
                  <a:pt x="1752" y="506"/>
                </a:lnTo>
                <a:lnTo>
                  <a:pt x="1758" y="524"/>
                </a:lnTo>
                <a:lnTo>
                  <a:pt x="1764" y="542"/>
                </a:lnTo>
                <a:lnTo>
                  <a:pt x="1770" y="559"/>
                </a:lnTo>
                <a:lnTo>
                  <a:pt x="1776" y="580"/>
                </a:lnTo>
                <a:lnTo>
                  <a:pt x="1782" y="598"/>
                </a:lnTo>
                <a:lnTo>
                  <a:pt x="1785" y="618"/>
                </a:lnTo>
                <a:lnTo>
                  <a:pt x="1791" y="636"/>
                </a:lnTo>
                <a:lnTo>
                  <a:pt x="1793" y="657"/>
                </a:lnTo>
                <a:lnTo>
                  <a:pt x="1796" y="678"/>
                </a:lnTo>
                <a:lnTo>
                  <a:pt x="1802" y="695"/>
                </a:lnTo>
                <a:lnTo>
                  <a:pt x="1805" y="713"/>
                </a:lnTo>
                <a:lnTo>
                  <a:pt x="1808" y="734"/>
                </a:lnTo>
                <a:lnTo>
                  <a:pt x="1808" y="755"/>
                </a:lnTo>
                <a:lnTo>
                  <a:pt x="1811" y="775"/>
                </a:lnTo>
                <a:lnTo>
                  <a:pt x="1814" y="793"/>
                </a:lnTo>
                <a:lnTo>
                  <a:pt x="1814" y="814"/>
                </a:lnTo>
                <a:lnTo>
                  <a:pt x="1817" y="831"/>
                </a:lnTo>
                <a:lnTo>
                  <a:pt x="1817" y="852"/>
                </a:lnTo>
                <a:lnTo>
                  <a:pt x="1817" y="870"/>
                </a:lnTo>
                <a:lnTo>
                  <a:pt x="1817" y="891"/>
                </a:lnTo>
                <a:lnTo>
                  <a:pt x="1817" y="908"/>
                </a:lnTo>
                <a:lnTo>
                  <a:pt x="1817" y="929"/>
                </a:lnTo>
                <a:lnTo>
                  <a:pt x="1817" y="947"/>
                </a:lnTo>
                <a:lnTo>
                  <a:pt x="1817" y="968"/>
                </a:lnTo>
                <a:lnTo>
                  <a:pt x="1814" y="982"/>
                </a:lnTo>
                <a:lnTo>
                  <a:pt x="1814" y="1003"/>
                </a:lnTo>
                <a:lnTo>
                  <a:pt x="1811" y="1018"/>
                </a:lnTo>
                <a:lnTo>
                  <a:pt x="1811" y="1036"/>
                </a:lnTo>
                <a:lnTo>
                  <a:pt x="1808" y="1053"/>
                </a:lnTo>
                <a:lnTo>
                  <a:pt x="1805" y="1071"/>
                </a:lnTo>
                <a:lnTo>
                  <a:pt x="1802" y="1086"/>
                </a:lnTo>
                <a:lnTo>
                  <a:pt x="1799" y="1104"/>
                </a:lnTo>
                <a:lnTo>
                  <a:pt x="1793" y="1118"/>
                </a:lnTo>
                <a:lnTo>
                  <a:pt x="1791" y="1133"/>
                </a:lnTo>
                <a:lnTo>
                  <a:pt x="1785" y="1148"/>
                </a:lnTo>
                <a:lnTo>
                  <a:pt x="1782" y="1166"/>
                </a:lnTo>
                <a:lnTo>
                  <a:pt x="1776" y="1178"/>
                </a:lnTo>
                <a:lnTo>
                  <a:pt x="1770" y="1192"/>
                </a:lnTo>
                <a:lnTo>
                  <a:pt x="1764" y="1207"/>
                </a:lnTo>
                <a:lnTo>
                  <a:pt x="1761" y="1219"/>
                </a:lnTo>
                <a:lnTo>
                  <a:pt x="1755" y="1231"/>
                </a:lnTo>
                <a:lnTo>
                  <a:pt x="1746" y="1243"/>
                </a:lnTo>
                <a:lnTo>
                  <a:pt x="1740" y="1255"/>
                </a:lnTo>
                <a:lnTo>
                  <a:pt x="1731" y="1266"/>
                </a:lnTo>
                <a:lnTo>
                  <a:pt x="1725" y="1275"/>
                </a:lnTo>
                <a:lnTo>
                  <a:pt x="1717" y="1287"/>
                </a:lnTo>
                <a:lnTo>
                  <a:pt x="1711" y="1296"/>
                </a:lnTo>
                <a:lnTo>
                  <a:pt x="1702" y="1302"/>
                </a:lnTo>
                <a:lnTo>
                  <a:pt x="1693" y="1311"/>
                </a:lnTo>
                <a:lnTo>
                  <a:pt x="1684" y="1317"/>
                </a:lnTo>
                <a:lnTo>
                  <a:pt x="1675" y="1326"/>
                </a:lnTo>
                <a:lnTo>
                  <a:pt x="1666" y="1331"/>
                </a:lnTo>
                <a:lnTo>
                  <a:pt x="1654" y="1334"/>
                </a:lnTo>
                <a:lnTo>
                  <a:pt x="1646" y="1340"/>
                </a:lnTo>
                <a:lnTo>
                  <a:pt x="1634" y="1343"/>
                </a:lnTo>
                <a:lnTo>
                  <a:pt x="1625" y="1346"/>
                </a:lnTo>
                <a:lnTo>
                  <a:pt x="1613" y="1349"/>
                </a:lnTo>
                <a:lnTo>
                  <a:pt x="1601" y="1352"/>
                </a:lnTo>
                <a:lnTo>
                  <a:pt x="1592" y="1352"/>
                </a:lnTo>
                <a:lnTo>
                  <a:pt x="1583" y="1355"/>
                </a:lnTo>
                <a:lnTo>
                  <a:pt x="1572" y="1355"/>
                </a:lnTo>
                <a:lnTo>
                  <a:pt x="1563" y="1358"/>
                </a:lnTo>
                <a:lnTo>
                  <a:pt x="1554" y="1358"/>
                </a:lnTo>
                <a:lnTo>
                  <a:pt x="1545" y="1361"/>
                </a:lnTo>
                <a:lnTo>
                  <a:pt x="1536" y="1361"/>
                </a:lnTo>
                <a:lnTo>
                  <a:pt x="1527" y="1364"/>
                </a:lnTo>
                <a:lnTo>
                  <a:pt x="1518" y="1364"/>
                </a:lnTo>
                <a:lnTo>
                  <a:pt x="1509" y="1364"/>
                </a:lnTo>
                <a:lnTo>
                  <a:pt x="1503" y="1364"/>
                </a:lnTo>
                <a:lnTo>
                  <a:pt x="1495" y="1367"/>
                </a:lnTo>
                <a:lnTo>
                  <a:pt x="1489" y="1367"/>
                </a:lnTo>
                <a:lnTo>
                  <a:pt x="1483" y="1367"/>
                </a:lnTo>
                <a:lnTo>
                  <a:pt x="1474" y="1367"/>
                </a:lnTo>
                <a:lnTo>
                  <a:pt x="1468" y="1367"/>
                </a:lnTo>
                <a:lnTo>
                  <a:pt x="1462" y="1367"/>
                </a:lnTo>
                <a:lnTo>
                  <a:pt x="1456" y="1367"/>
                </a:lnTo>
                <a:lnTo>
                  <a:pt x="1450" y="1367"/>
                </a:lnTo>
                <a:lnTo>
                  <a:pt x="1444" y="1367"/>
                </a:lnTo>
                <a:lnTo>
                  <a:pt x="1438" y="1367"/>
                </a:lnTo>
                <a:lnTo>
                  <a:pt x="1432" y="1367"/>
                </a:lnTo>
                <a:lnTo>
                  <a:pt x="1427" y="1367"/>
                </a:lnTo>
                <a:lnTo>
                  <a:pt x="1424" y="1367"/>
                </a:lnTo>
                <a:lnTo>
                  <a:pt x="1418" y="1364"/>
                </a:lnTo>
                <a:lnTo>
                  <a:pt x="1415" y="1364"/>
                </a:lnTo>
                <a:lnTo>
                  <a:pt x="1406" y="1364"/>
                </a:lnTo>
                <a:lnTo>
                  <a:pt x="1397" y="1364"/>
                </a:lnTo>
                <a:lnTo>
                  <a:pt x="1391" y="1361"/>
                </a:lnTo>
                <a:lnTo>
                  <a:pt x="1385" y="1358"/>
                </a:lnTo>
                <a:lnTo>
                  <a:pt x="1376" y="1358"/>
                </a:lnTo>
                <a:lnTo>
                  <a:pt x="1373" y="1355"/>
                </a:lnTo>
                <a:lnTo>
                  <a:pt x="1364" y="1352"/>
                </a:lnTo>
                <a:lnTo>
                  <a:pt x="1358" y="1349"/>
                </a:lnTo>
                <a:lnTo>
                  <a:pt x="1353" y="1346"/>
                </a:lnTo>
                <a:lnTo>
                  <a:pt x="1350" y="1343"/>
                </a:lnTo>
                <a:lnTo>
                  <a:pt x="1347" y="1340"/>
                </a:lnTo>
                <a:lnTo>
                  <a:pt x="1335" y="1391"/>
                </a:lnTo>
                <a:lnTo>
                  <a:pt x="1338" y="1391"/>
                </a:lnTo>
                <a:lnTo>
                  <a:pt x="1341" y="1397"/>
                </a:lnTo>
                <a:lnTo>
                  <a:pt x="1347" y="1397"/>
                </a:lnTo>
                <a:lnTo>
                  <a:pt x="1353" y="1400"/>
                </a:lnTo>
                <a:lnTo>
                  <a:pt x="1358" y="1402"/>
                </a:lnTo>
                <a:lnTo>
                  <a:pt x="1364" y="1408"/>
                </a:lnTo>
                <a:lnTo>
                  <a:pt x="1373" y="1411"/>
                </a:lnTo>
                <a:lnTo>
                  <a:pt x="1382" y="1414"/>
                </a:lnTo>
                <a:lnTo>
                  <a:pt x="1385" y="1414"/>
                </a:lnTo>
                <a:lnTo>
                  <a:pt x="1391" y="1417"/>
                </a:lnTo>
                <a:lnTo>
                  <a:pt x="1397" y="1417"/>
                </a:lnTo>
                <a:lnTo>
                  <a:pt x="1403" y="1420"/>
                </a:lnTo>
                <a:lnTo>
                  <a:pt x="1406" y="1423"/>
                </a:lnTo>
                <a:lnTo>
                  <a:pt x="1412" y="1423"/>
                </a:lnTo>
                <a:lnTo>
                  <a:pt x="1418" y="1426"/>
                </a:lnTo>
                <a:lnTo>
                  <a:pt x="1424" y="1429"/>
                </a:lnTo>
                <a:lnTo>
                  <a:pt x="1429" y="1429"/>
                </a:lnTo>
                <a:lnTo>
                  <a:pt x="1435" y="1432"/>
                </a:lnTo>
                <a:lnTo>
                  <a:pt x="1441" y="1432"/>
                </a:lnTo>
                <a:lnTo>
                  <a:pt x="1450" y="1435"/>
                </a:lnTo>
                <a:lnTo>
                  <a:pt x="1456" y="1435"/>
                </a:lnTo>
                <a:lnTo>
                  <a:pt x="1462" y="1435"/>
                </a:lnTo>
                <a:lnTo>
                  <a:pt x="1468" y="1438"/>
                </a:lnTo>
                <a:lnTo>
                  <a:pt x="1474" y="1438"/>
                </a:lnTo>
                <a:lnTo>
                  <a:pt x="1483" y="1438"/>
                </a:lnTo>
                <a:lnTo>
                  <a:pt x="1489" y="1438"/>
                </a:lnTo>
                <a:lnTo>
                  <a:pt x="1498" y="1438"/>
                </a:lnTo>
                <a:lnTo>
                  <a:pt x="1506" y="1441"/>
                </a:lnTo>
                <a:lnTo>
                  <a:pt x="1512" y="1438"/>
                </a:lnTo>
                <a:lnTo>
                  <a:pt x="1518" y="1438"/>
                </a:lnTo>
                <a:lnTo>
                  <a:pt x="1527" y="1438"/>
                </a:lnTo>
                <a:lnTo>
                  <a:pt x="1536" y="1438"/>
                </a:lnTo>
                <a:lnTo>
                  <a:pt x="1542" y="1438"/>
                </a:lnTo>
                <a:lnTo>
                  <a:pt x="1551" y="1438"/>
                </a:lnTo>
                <a:lnTo>
                  <a:pt x="1560" y="1438"/>
                </a:lnTo>
                <a:lnTo>
                  <a:pt x="1566" y="1435"/>
                </a:lnTo>
                <a:lnTo>
                  <a:pt x="1575" y="1432"/>
                </a:lnTo>
                <a:lnTo>
                  <a:pt x="1583" y="1432"/>
                </a:lnTo>
                <a:lnTo>
                  <a:pt x="1589" y="1429"/>
                </a:lnTo>
                <a:lnTo>
                  <a:pt x="1598" y="1426"/>
                </a:lnTo>
                <a:lnTo>
                  <a:pt x="1607" y="1423"/>
                </a:lnTo>
                <a:lnTo>
                  <a:pt x="1616" y="1420"/>
                </a:lnTo>
                <a:lnTo>
                  <a:pt x="1625" y="1417"/>
                </a:lnTo>
                <a:lnTo>
                  <a:pt x="1634" y="1414"/>
                </a:lnTo>
                <a:lnTo>
                  <a:pt x="1643" y="1411"/>
                </a:lnTo>
                <a:lnTo>
                  <a:pt x="1648" y="1405"/>
                </a:lnTo>
                <a:lnTo>
                  <a:pt x="1657" y="1400"/>
                </a:lnTo>
                <a:lnTo>
                  <a:pt x="1666" y="1397"/>
                </a:lnTo>
                <a:lnTo>
                  <a:pt x="1675" y="1391"/>
                </a:lnTo>
                <a:lnTo>
                  <a:pt x="1684" y="1385"/>
                </a:lnTo>
                <a:lnTo>
                  <a:pt x="1693" y="1382"/>
                </a:lnTo>
                <a:lnTo>
                  <a:pt x="1702" y="1376"/>
                </a:lnTo>
                <a:lnTo>
                  <a:pt x="1708" y="1367"/>
                </a:lnTo>
                <a:lnTo>
                  <a:pt x="1717" y="1361"/>
                </a:lnTo>
                <a:lnTo>
                  <a:pt x="1725" y="1352"/>
                </a:lnTo>
                <a:lnTo>
                  <a:pt x="1734" y="1343"/>
                </a:lnTo>
                <a:lnTo>
                  <a:pt x="1740" y="1334"/>
                </a:lnTo>
                <a:lnTo>
                  <a:pt x="1749" y="1326"/>
                </a:lnTo>
                <a:lnTo>
                  <a:pt x="1755" y="1317"/>
                </a:lnTo>
                <a:lnTo>
                  <a:pt x="1764" y="1305"/>
                </a:lnTo>
                <a:lnTo>
                  <a:pt x="1770" y="1296"/>
                </a:lnTo>
                <a:lnTo>
                  <a:pt x="1776" y="1284"/>
                </a:lnTo>
                <a:lnTo>
                  <a:pt x="1785" y="1272"/>
                </a:lnTo>
                <a:lnTo>
                  <a:pt x="1791" y="1260"/>
                </a:lnTo>
                <a:lnTo>
                  <a:pt x="1796" y="1246"/>
                </a:lnTo>
                <a:lnTo>
                  <a:pt x="1802" y="1234"/>
                </a:lnTo>
                <a:lnTo>
                  <a:pt x="1808" y="1222"/>
                </a:lnTo>
                <a:lnTo>
                  <a:pt x="1814" y="1207"/>
                </a:lnTo>
                <a:lnTo>
                  <a:pt x="1817" y="1192"/>
                </a:lnTo>
                <a:lnTo>
                  <a:pt x="1823" y="1178"/>
                </a:lnTo>
                <a:lnTo>
                  <a:pt x="1829" y="1166"/>
                </a:lnTo>
                <a:lnTo>
                  <a:pt x="1832" y="1151"/>
                </a:lnTo>
                <a:lnTo>
                  <a:pt x="1838" y="1133"/>
                </a:lnTo>
                <a:lnTo>
                  <a:pt x="1841" y="1118"/>
                </a:lnTo>
                <a:lnTo>
                  <a:pt x="1844" y="1104"/>
                </a:lnTo>
                <a:lnTo>
                  <a:pt x="1850" y="1089"/>
                </a:lnTo>
                <a:lnTo>
                  <a:pt x="1853" y="1071"/>
                </a:lnTo>
                <a:lnTo>
                  <a:pt x="1856" y="1053"/>
                </a:lnTo>
                <a:lnTo>
                  <a:pt x="1859" y="1036"/>
                </a:lnTo>
                <a:lnTo>
                  <a:pt x="1862" y="1021"/>
                </a:lnTo>
                <a:lnTo>
                  <a:pt x="1862" y="1003"/>
                </a:lnTo>
                <a:lnTo>
                  <a:pt x="1865" y="985"/>
                </a:lnTo>
                <a:lnTo>
                  <a:pt x="1867" y="968"/>
                </a:lnTo>
                <a:lnTo>
                  <a:pt x="1870" y="950"/>
                </a:lnTo>
                <a:lnTo>
                  <a:pt x="1870" y="932"/>
                </a:lnTo>
                <a:lnTo>
                  <a:pt x="1870" y="914"/>
                </a:lnTo>
                <a:lnTo>
                  <a:pt x="1870" y="897"/>
                </a:lnTo>
                <a:lnTo>
                  <a:pt x="1870" y="879"/>
                </a:lnTo>
                <a:lnTo>
                  <a:pt x="1870" y="858"/>
                </a:lnTo>
                <a:lnTo>
                  <a:pt x="1870" y="840"/>
                </a:lnTo>
                <a:lnTo>
                  <a:pt x="1870" y="823"/>
                </a:lnTo>
                <a:lnTo>
                  <a:pt x="1870" y="802"/>
                </a:lnTo>
                <a:lnTo>
                  <a:pt x="1867" y="784"/>
                </a:lnTo>
                <a:lnTo>
                  <a:pt x="1865" y="763"/>
                </a:lnTo>
                <a:lnTo>
                  <a:pt x="1865" y="746"/>
                </a:lnTo>
                <a:lnTo>
                  <a:pt x="1862" y="725"/>
                </a:lnTo>
                <a:lnTo>
                  <a:pt x="1859" y="707"/>
                </a:lnTo>
                <a:lnTo>
                  <a:pt x="1856" y="686"/>
                </a:lnTo>
                <a:lnTo>
                  <a:pt x="1853" y="669"/>
                </a:lnTo>
                <a:lnTo>
                  <a:pt x="1850" y="651"/>
                </a:lnTo>
                <a:lnTo>
                  <a:pt x="1847" y="630"/>
                </a:lnTo>
                <a:lnTo>
                  <a:pt x="1844" y="610"/>
                </a:lnTo>
                <a:lnTo>
                  <a:pt x="1838" y="592"/>
                </a:lnTo>
                <a:lnTo>
                  <a:pt x="1835" y="571"/>
                </a:lnTo>
                <a:lnTo>
                  <a:pt x="1829" y="553"/>
                </a:lnTo>
                <a:lnTo>
                  <a:pt x="1823" y="536"/>
                </a:lnTo>
                <a:lnTo>
                  <a:pt x="1817" y="515"/>
                </a:lnTo>
                <a:lnTo>
                  <a:pt x="1811" y="497"/>
                </a:lnTo>
                <a:lnTo>
                  <a:pt x="1805" y="479"/>
                </a:lnTo>
                <a:lnTo>
                  <a:pt x="1796" y="462"/>
                </a:lnTo>
                <a:lnTo>
                  <a:pt x="1791" y="441"/>
                </a:lnTo>
                <a:lnTo>
                  <a:pt x="1785" y="423"/>
                </a:lnTo>
                <a:lnTo>
                  <a:pt x="1776" y="405"/>
                </a:lnTo>
                <a:lnTo>
                  <a:pt x="1767" y="388"/>
                </a:lnTo>
                <a:lnTo>
                  <a:pt x="1758" y="370"/>
                </a:lnTo>
                <a:lnTo>
                  <a:pt x="1752" y="355"/>
                </a:lnTo>
                <a:lnTo>
                  <a:pt x="1740" y="337"/>
                </a:lnTo>
                <a:lnTo>
                  <a:pt x="1731" y="320"/>
                </a:lnTo>
                <a:lnTo>
                  <a:pt x="1720" y="302"/>
                </a:lnTo>
                <a:lnTo>
                  <a:pt x="1708" y="287"/>
                </a:lnTo>
                <a:lnTo>
                  <a:pt x="1699" y="272"/>
                </a:lnTo>
                <a:lnTo>
                  <a:pt x="1687" y="255"/>
                </a:lnTo>
                <a:lnTo>
                  <a:pt x="1672" y="243"/>
                </a:lnTo>
                <a:lnTo>
                  <a:pt x="1663" y="228"/>
                </a:lnTo>
                <a:lnTo>
                  <a:pt x="1648" y="213"/>
                </a:lnTo>
                <a:lnTo>
                  <a:pt x="1637" y="201"/>
                </a:lnTo>
                <a:lnTo>
                  <a:pt x="1622" y="186"/>
                </a:lnTo>
                <a:lnTo>
                  <a:pt x="1607" y="175"/>
                </a:lnTo>
                <a:lnTo>
                  <a:pt x="1592" y="163"/>
                </a:lnTo>
                <a:lnTo>
                  <a:pt x="1577" y="151"/>
                </a:lnTo>
                <a:lnTo>
                  <a:pt x="1563" y="139"/>
                </a:lnTo>
                <a:lnTo>
                  <a:pt x="1548" y="130"/>
                </a:lnTo>
                <a:lnTo>
                  <a:pt x="1533" y="118"/>
                </a:lnTo>
                <a:lnTo>
                  <a:pt x="1515" y="110"/>
                </a:lnTo>
                <a:lnTo>
                  <a:pt x="1501" y="101"/>
                </a:lnTo>
                <a:lnTo>
                  <a:pt x="1483" y="92"/>
                </a:lnTo>
                <a:lnTo>
                  <a:pt x="1465" y="83"/>
                </a:lnTo>
                <a:lnTo>
                  <a:pt x="1447" y="74"/>
                </a:lnTo>
                <a:lnTo>
                  <a:pt x="1429" y="65"/>
                </a:lnTo>
                <a:lnTo>
                  <a:pt x="1415" y="59"/>
                </a:lnTo>
                <a:lnTo>
                  <a:pt x="1394" y="50"/>
                </a:lnTo>
                <a:lnTo>
                  <a:pt x="1376" y="44"/>
                </a:lnTo>
                <a:lnTo>
                  <a:pt x="1358" y="41"/>
                </a:lnTo>
                <a:lnTo>
                  <a:pt x="1341" y="36"/>
                </a:lnTo>
                <a:lnTo>
                  <a:pt x="1320" y="30"/>
                </a:lnTo>
                <a:lnTo>
                  <a:pt x="1302" y="24"/>
                </a:lnTo>
                <a:lnTo>
                  <a:pt x="1282" y="21"/>
                </a:lnTo>
                <a:lnTo>
                  <a:pt x="1264" y="18"/>
                </a:lnTo>
                <a:lnTo>
                  <a:pt x="1243" y="12"/>
                </a:lnTo>
                <a:lnTo>
                  <a:pt x="1222" y="9"/>
                </a:lnTo>
                <a:lnTo>
                  <a:pt x="1205" y="6"/>
                </a:lnTo>
                <a:lnTo>
                  <a:pt x="1184" y="6"/>
                </a:lnTo>
                <a:lnTo>
                  <a:pt x="1163" y="3"/>
                </a:lnTo>
                <a:lnTo>
                  <a:pt x="1142" y="3"/>
                </a:lnTo>
                <a:lnTo>
                  <a:pt x="1122" y="0"/>
                </a:lnTo>
                <a:lnTo>
                  <a:pt x="1101" y="0"/>
                </a:lnTo>
                <a:lnTo>
                  <a:pt x="1080" y="0"/>
                </a:lnTo>
                <a:lnTo>
                  <a:pt x="1060" y="0"/>
                </a:lnTo>
                <a:lnTo>
                  <a:pt x="1039" y="0"/>
                </a:lnTo>
                <a:lnTo>
                  <a:pt x="1018" y="3"/>
                </a:lnTo>
                <a:lnTo>
                  <a:pt x="997" y="6"/>
                </a:lnTo>
                <a:lnTo>
                  <a:pt x="977" y="6"/>
                </a:lnTo>
                <a:lnTo>
                  <a:pt x="953" y="9"/>
                </a:lnTo>
                <a:lnTo>
                  <a:pt x="935" y="15"/>
                </a:lnTo>
                <a:lnTo>
                  <a:pt x="912" y="15"/>
                </a:lnTo>
                <a:lnTo>
                  <a:pt x="891" y="21"/>
                </a:lnTo>
                <a:lnTo>
                  <a:pt x="870" y="24"/>
                </a:lnTo>
                <a:lnTo>
                  <a:pt x="849" y="30"/>
                </a:lnTo>
                <a:lnTo>
                  <a:pt x="829" y="36"/>
                </a:lnTo>
                <a:lnTo>
                  <a:pt x="805" y="41"/>
                </a:lnTo>
                <a:lnTo>
                  <a:pt x="784" y="44"/>
                </a:lnTo>
                <a:lnTo>
                  <a:pt x="764" y="53"/>
                </a:lnTo>
                <a:lnTo>
                  <a:pt x="743" y="59"/>
                </a:lnTo>
                <a:lnTo>
                  <a:pt x="722" y="65"/>
                </a:lnTo>
                <a:lnTo>
                  <a:pt x="702" y="74"/>
                </a:lnTo>
                <a:lnTo>
                  <a:pt x="681" y="83"/>
                </a:lnTo>
                <a:lnTo>
                  <a:pt x="660" y="92"/>
                </a:lnTo>
                <a:lnTo>
                  <a:pt x="636" y="101"/>
                </a:lnTo>
                <a:lnTo>
                  <a:pt x="619" y="110"/>
                </a:lnTo>
                <a:lnTo>
                  <a:pt x="598" y="121"/>
                </a:lnTo>
                <a:lnTo>
                  <a:pt x="577" y="130"/>
                </a:lnTo>
                <a:lnTo>
                  <a:pt x="556" y="142"/>
                </a:lnTo>
                <a:lnTo>
                  <a:pt x="536" y="154"/>
                </a:lnTo>
                <a:lnTo>
                  <a:pt x="518" y="163"/>
                </a:lnTo>
                <a:lnTo>
                  <a:pt x="497" y="175"/>
                </a:lnTo>
                <a:lnTo>
                  <a:pt x="480" y="189"/>
                </a:lnTo>
                <a:lnTo>
                  <a:pt x="462" y="201"/>
                </a:lnTo>
                <a:lnTo>
                  <a:pt x="444" y="213"/>
                </a:lnTo>
                <a:lnTo>
                  <a:pt x="426" y="225"/>
                </a:lnTo>
                <a:lnTo>
                  <a:pt x="409" y="240"/>
                </a:lnTo>
                <a:lnTo>
                  <a:pt x="394" y="252"/>
                </a:lnTo>
                <a:lnTo>
                  <a:pt x="376" y="266"/>
                </a:lnTo>
                <a:lnTo>
                  <a:pt x="361" y="281"/>
                </a:lnTo>
                <a:lnTo>
                  <a:pt x="346" y="296"/>
                </a:lnTo>
                <a:lnTo>
                  <a:pt x="332" y="311"/>
                </a:lnTo>
                <a:lnTo>
                  <a:pt x="317" y="323"/>
                </a:lnTo>
                <a:lnTo>
                  <a:pt x="302" y="337"/>
                </a:lnTo>
                <a:lnTo>
                  <a:pt x="287" y="352"/>
                </a:lnTo>
                <a:lnTo>
                  <a:pt x="272" y="367"/>
                </a:lnTo>
                <a:lnTo>
                  <a:pt x="261" y="382"/>
                </a:lnTo>
                <a:lnTo>
                  <a:pt x="246" y="394"/>
                </a:lnTo>
                <a:lnTo>
                  <a:pt x="234" y="411"/>
                </a:lnTo>
                <a:lnTo>
                  <a:pt x="222" y="423"/>
                </a:lnTo>
                <a:lnTo>
                  <a:pt x="213" y="441"/>
                </a:lnTo>
                <a:lnTo>
                  <a:pt x="198" y="453"/>
                </a:lnTo>
                <a:lnTo>
                  <a:pt x="187" y="470"/>
                </a:lnTo>
                <a:lnTo>
                  <a:pt x="178" y="482"/>
                </a:lnTo>
                <a:lnTo>
                  <a:pt x="169" y="500"/>
                </a:lnTo>
                <a:lnTo>
                  <a:pt x="157" y="515"/>
                </a:lnTo>
                <a:lnTo>
                  <a:pt x="148" y="527"/>
                </a:lnTo>
                <a:lnTo>
                  <a:pt x="139" y="542"/>
                </a:lnTo>
                <a:lnTo>
                  <a:pt x="130" y="556"/>
                </a:lnTo>
                <a:lnTo>
                  <a:pt x="121" y="571"/>
                </a:lnTo>
                <a:lnTo>
                  <a:pt x="113" y="583"/>
                </a:lnTo>
                <a:lnTo>
                  <a:pt x="104" y="598"/>
                </a:lnTo>
                <a:lnTo>
                  <a:pt x="98" y="613"/>
                </a:lnTo>
                <a:lnTo>
                  <a:pt x="89" y="624"/>
                </a:lnTo>
                <a:lnTo>
                  <a:pt x="80" y="636"/>
                </a:lnTo>
                <a:lnTo>
                  <a:pt x="74" y="651"/>
                </a:lnTo>
                <a:lnTo>
                  <a:pt x="68" y="663"/>
                </a:lnTo>
                <a:lnTo>
                  <a:pt x="62" y="675"/>
                </a:lnTo>
                <a:lnTo>
                  <a:pt x="56" y="686"/>
                </a:lnTo>
                <a:lnTo>
                  <a:pt x="50" y="698"/>
                </a:lnTo>
                <a:lnTo>
                  <a:pt x="45" y="710"/>
                </a:lnTo>
                <a:lnTo>
                  <a:pt x="42" y="722"/>
                </a:lnTo>
                <a:lnTo>
                  <a:pt x="36" y="731"/>
                </a:lnTo>
                <a:lnTo>
                  <a:pt x="33" y="743"/>
                </a:lnTo>
                <a:lnTo>
                  <a:pt x="30" y="752"/>
                </a:lnTo>
                <a:lnTo>
                  <a:pt x="24" y="760"/>
                </a:lnTo>
                <a:lnTo>
                  <a:pt x="21" y="769"/>
                </a:lnTo>
                <a:lnTo>
                  <a:pt x="18" y="778"/>
                </a:lnTo>
                <a:lnTo>
                  <a:pt x="15" y="787"/>
                </a:lnTo>
                <a:lnTo>
                  <a:pt x="12" y="796"/>
                </a:lnTo>
                <a:lnTo>
                  <a:pt x="9" y="802"/>
                </a:lnTo>
                <a:lnTo>
                  <a:pt x="9" y="808"/>
                </a:lnTo>
                <a:lnTo>
                  <a:pt x="6" y="817"/>
                </a:lnTo>
                <a:lnTo>
                  <a:pt x="3" y="820"/>
                </a:lnTo>
                <a:lnTo>
                  <a:pt x="3" y="826"/>
                </a:lnTo>
                <a:lnTo>
                  <a:pt x="3" y="831"/>
                </a:lnTo>
                <a:lnTo>
                  <a:pt x="3" y="834"/>
                </a:lnTo>
                <a:lnTo>
                  <a:pt x="0" y="840"/>
                </a:lnTo>
                <a:lnTo>
                  <a:pt x="3" y="846"/>
                </a:lnTo>
                <a:lnTo>
                  <a:pt x="6" y="849"/>
                </a:lnTo>
                <a:lnTo>
                  <a:pt x="15" y="852"/>
                </a:lnTo>
                <a:lnTo>
                  <a:pt x="21" y="852"/>
                </a:lnTo>
                <a:lnTo>
                  <a:pt x="30" y="855"/>
                </a:lnTo>
                <a:lnTo>
                  <a:pt x="39" y="852"/>
                </a:lnTo>
                <a:lnTo>
                  <a:pt x="45" y="849"/>
                </a:lnTo>
                <a:lnTo>
                  <a:pt x="50" y="849"/>
                </a:lnTo>
                <a:lnTo>
                  <a:pt x="50" y="849"/>
                </a:lnTo>
                <a:lnTo>
                  <a:pt x="50" y="8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32" name="Freeform 31"/>
          <p:cNvSpPr/>
          <p:nvPr/>
        </p:nvSpPr>
        <p:spPr bwMode="auto">
          <a:xfrm>
            <a:off x="1619250" y="3590925"/>
            <a:ext cx="1528763" cy="906463"/>
          </a:xfrm>
          <a:custGeom>
            <a:avLst/>
            <a:gdLst>
              <a:gd name="T0" fmla="*/ 59 w 1184"/>
              <a:gd name="T1" fmla="*/ 432 h 725"/>
              <a:gd name="T2" fmla="*/ 110 w 1184"/>
              <a:gd name="T3" fmla="*/ 473 h 725"/>
              <a:gd name="T4" fmla="*/ 151 w 1184"/>
              <a:gd name="T5" fmla="*/ 506 h 725"/>
              <a:gd name="T6" fmla="*/ 192 w 1184"/>
              <a:gd name="T7" fmla="*/ 535 h 725"/>
              <a:gd name="T8" fmla="*/ 234 w 1184"/>
              <a:gd name="T9" fmla="*/ 559 h 725"/>
              <a:gd name="T10" fmla="*/ 272 w 1184"/>
              <a:gd name="T11" fmla="*/ 574 h 725"/>
              <a:gd name="T12" fmla="*/ 335 w 1184"/>
              <a:gd name="T13" fmla="*/ 571 h 725"/>
              <a:gd name="T14" fmla="*/ 382 w 1184"/>
              <a:gd name="T15" fmla="*/ 529 h 725"/>
              <a:gd name="T16" fmla="*/ 417 w 1184"/>
              <a:gd name="T17" fmla="*/ 482 h 725"/>
              <a:gd name="T18" fmla="*/ 456 w 1184"/>
              <a:gd name="T19" fmla="*/ 432 h 725"/>
              <a:gd name="T20" fmla="*/ 497 w 1184"/>
              <a:gd name="T21" fmla="*/ 373 h 725"/>
              <a:gd name="T22" fmla="*/ 545 w 1184"/>
              <a:gd name="T23" fmla="*/ 311 h 725"/>
              <a:gd name="T24" fmla="*/ 601 w 1184"/>
              <a:gd name="T25" fmla="*/ 251 h 725"/>
              <a:gd name="T26" fmla="*/ 663 w 1184"/>
              <a:gd name="T27" fmla="*/ 192 h 725"/>
              <a:gd name="T28" fmla="*/ 737 w 1184"/>
              <a:gd name="T29" fmla="*/ 148 h 725"/>
              <a:gd name="T30" fmla="*/ 808 w 1184"/>
              <a:gd name="T31" fmla="*/ 103 h 725"/>
              <a:gd name="T32" fmla="*/ 873 w 1184"/>
              <a:gd name="T33" fmla="*/ 71 h 725"/>
              <a:gd name="T34" fmla="*/ 929 w 1184"/>
              <a:gd name="T35" fmla="*/ 44 h 725"/>
              <a:gd name="T36" fmla="*/ 983 w 1184"/>
              <a:gd name="T37" fmla="*/ 26 h 725"/>
              <a:gd name="T38" fmla="*/ 1027 w 1184"/>
              <a:gd name="T39" fmla="*/ 12 h 725"/>
              <a:gd name="T40" fmla="*/ 1071 w 1184"/>
              <a:gd name="T41" fmla="*/ 3 h 725"/>
              <a:gd name="T42" fmla="*/ 1125 w 1184"/>
              <a:gd name="T43" fmla="*/ 0 h 725"/>
              <a:gd name="T44" fmla="*/ 1166 w 1184"/>
              <a:gd name="T45" fmla="*/ 21 h 725"/>
              <a:gd name="T46" fmla="*/ 1175 w 1184"/>
              <a:gd name="T47" fmla="*/ 47 h 725"/>
              <a:gd name="T48" fmla="*/ 1125 w 1184"/>
              <a:gd name="T49" fmla="*/ 56 h 725"/>
              <a:gd name="T50" fmla="*/ 1074 w 1184"/>
              <a:gd name="T51" fmla="*/ 65 h 725"/>
              <a:gd name="T52" fmla="*/ 1006 w 1184"/>
              <a:gd name="T53" fmla="*/ 86 h 725"/>
              <a:gd name="T54" fmla="*/ 926 w 1184"/>
              <a:gd name="T55" fmla="*/ 112 h 725"/>
              <a:gd name="T56" fmla="*/ 841 w 1184"/>
              <a:gd name="T57" fmla="*/ 151 h 725"/>
              <a:gd name="T58" fmla="*/ 746 w 1184"/>
              <a:gd name="T59" fmla="*/ 201 h 725"/>
              <a:gd name="T60" fmla="*/ 657 w 1184"/>
              <a:gd name="T61" fmla="*/ 266 h 725"/>
              <a:gd name="T62" fmla="*/ 571 w 1184"/>
              <a:gd name="T63" fmla="*/ 343 h 725"/>
              <a:gd name="T64" fmla="*/ 494 w 1184"/>
              <a:gd name="T65" fmla="*/ 435 h 725"/>
              <a:gd name="T66" fmla="*/ 500 w 1184"/>
              <a:gd name="T67" fmla="*/ 482 h 725"/>
              <a:gd name="T68" fmla="*/ 559 w 1184"/>
              <a:gd name="T69" fmla="*/ 529 h 725"/>
              <a:gd name="T70" fmla="*/ 601 w 1184"/>
              <a:gd name="T71" fmla="*/ 556 h 725"/>
              <a:gd name="T72" fmla="*/ 642 w 1184"/>
              <a:gd name="T73" fmla="*/ 583 h 725"/>
              <a:gd name="T74" fmla="*/ 690 w 1184"/>
              <a:gd name="T75" fmla="*/ 606 h 725"/>
              <a:gd name="T76" fmla="*/ 734 w 1184"/>
              <a:gd name="T77" fmla="*/ 624 h 725"/>
              <a:gd name="T78" fmla="*/ 772 w 1184"/>
              <a:gd name="T79" fmla="*/ 636 h 725"/>
              <a:gd name="T80" fmla="*/ 775 w 1184"/>
              <a:gd name="T81" fmla="*/ 716 h 725"/>
              <a:gd name="T82" fmla="*/ 728 w 1184"/>
              <a:gd name="T83" fmla="*/ 695 h 725"/>
              <a:gd name="T84" fmla="*/ 684 w 1184"/>
              <a:gd name="T85" fmla="*/ 671 h 725"/>
              <a:gd name="T86" fmla="*/ 633 w 1184"/>
              <a:gd name="T87" fmla="*/ 648 h 725"/>
              <a:gd name="T88" fmla="*/ 586 w 1184"/>
              <a:gd name="T89" fmla="*/ 615 h 725"/>
              <a:gd name="T90" fmla="*/ 539 w 1184"/>
              <a:gd name="T91" fmla="*/ 583 h 725"/>
              <a:gd name="T92" fmla="*/ 497 w 1184"/>
              <a:gd name="T93" fmla="*/ 547 h 725"/>
              <a:gd name="T94" fmla="*/ 465 w 1184"/>
              <a:gd name="T95" fmla="*/ 509 h 725"/>
              <a:gd name="T96" fmla="*/ 447 w 1184"/>
              <a:gd name="T97" fmla="*/ 521 h 725"/>
              <a:gd name="T98" fmla="*/ 426 w 1184"/>
              <a:gd name="T99" fmla="*/ 559 h 725"/>
              <a:gd name="T100" fmla="*/ 391 w 1184"/>
              <a:gd name="T101" fmla="*/ 595 h 725"/>
              <a:gd name="T102" fmla="*/ 343 w 1184"/>
              <a:gd name="T103" fmla="*/ 621 h 725"/>
              <a:gd name="T104" fmla="*/ 287 w 1184"/>
              <a:gd name="T105" fmla="*/ 621 h 725"/>
              <a:gd name="T106" fmla="*/ 228 w 1184"/>
              <a:gd name="T107" fmla="*/ 600 h 725"/>
              <a:gd name="T108" fmla="*/ 169 w 1184"/>
              <a:gd name="T109" fmla="*/ 565 h 725"/>
              <a:gd name="T110" fmla="*/ 113 w 1184"/>
              <a:gd name="T111" fmla="*/ 524 h 725"/>
              <a:gd name="T112" fmla="*/ 68 w 1184"/>
              <a:gd name="T113" fmla="*/ 491 h 725"/>
              <a:gd name="T114" fmla="*/ 18 w 1184"/>
              <a:gd name="T115" fmla="*/ 444 h 725"/>
              <a:gd name="T116" fmla="*/ 0 w 1184"/>
              <a:gd name="T117" fmla="*/ 402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84" h="725">
                <a:moveTo>
                  <a:pt x="27" y="402"/>
                </a:moveTo>
                <a:lnTo>
                  <a:pt x="30" y="402"/>
                </a:lnTo>
                <a:lnTo>
                  <a:pt x="36" y="408"/>
                </a:lnTo>
                <a:lnTo>
                  <a:pt x="39" y="411"/>
                </a:lnTo>
                <a:lnTo>
                  <a:pt x="44" y="417"/>
                </a:lnTo>
                <a:lnTo>
                  <a:pt x="50" y="423"/>
                </a:lnTo>
                <a:lnTo>
                  <a:pt x="59" y="432"/>
                </a:lnTo>
                <a:lnTo>
                  <a:pt x="68" y="438"/>
                </a:lnTo>
                <a:lnTo>
                  <a:pt x="74" y="444"/>
                </a:lnTo>
                <a:lnTo>
                  <a:pt x="83" y="453"/>
                </a:lnTo>
                <a:lnTo>
                  <a:pt x="95" y="461"/>
                </a:lnTo>
                <a:lnTo>
                  <a:pt x="101" y="464"/>
                </a:lnTo>
                <a:lnTo>
                  <a:pt x="104" y="470"/>
                </a:lnTo>
                <a:lnTo>
                  <a:pt x="110" y="473"/>
                </a:lnTo>
                <a:lnTo>
                  <a:pt x="116" y="479"/>
                </a:lnTo>
                <a:lnTo>
                  <a:pt x="121" y="482"/>
                </a:lnTo>
                <a:lnTo>
                  <a:pt x="127" y="488"/>
                </a:lnTo>
                <a:lnTo>
                  <a:pt x="133" y="491"/>
                </a:lnTo>
                <a:lnTo>
                  <a:pt x="139" y="497"/>
                </a:lnTo>
                <a:lnTo>
                  <a:pt x="145" y="500"/>
                </a:lnTo>
                <a:lnTo>
                  <a:pt x="151" y="506"/>
                </a:lnTo>
                <a:lnTo>
                  <a:pt x="157" y="509"/>
                </a:lnTo>
                <a:lnTo>
                  <a:pt x="163" y="515"/>
                </a:lnTo>
                <a:lnTo>
                  <a:pt x="169" y="518"/>
                </a:lnTo>
                <a:lnTo>
                  <a:pt x="175" y="524"/>
                </a:lnTo>
                <a:lnTo>
                  <a:pt x="181" y="527"/>
                </a:lnTo>
                <a:lnTo>
                  <a:pt x="187" y="529"/>
                </a:lnTo>
                <a:lnTo>
                  <a:pt x="192" y="535"/>
                </a:lnTo>
                <a:lnTo>
                  <a:pt x="198" y="538"/>
                </a:lnTo>
                <a:lnTo>
                  <a:pt x="204" y="541"/>
                </a:lnTo>
                <a:lnTo>
                  <a:pt x="210" y="544"/>
                </a:lnTo>
                <a:lnTo>
                  <a:pt x="216" y="547"/>
                </a:lnTo>
                <a:lnTo>
                  <a:pt x="222" y="553"/>
                </a:lnTo>
                <a:lnTo>
                  <a:pt x="228" y="556"/>
                </a:lnTo>
                <a:lnTo>
                  <a:pt x="234" y="559"/>
                </a:lnTo>
                <a:lnTo>
                  <a:pt x="240" y="562"/>
                </a:lnTo>
                <a:lnTo>
                  <a:pt x="246" y="565"/>
                </a:lnTo>
                <a:lnTo>
                  <a:pt x="252" y="565"/>
                </a:lnTo>
                <a:lnTo>
                  <a:pt x="258" y="568"/>
                </a:lnTo>
                <a:lnTo>
                  <a:pt x="263" y="571"/>
                </a:lnTo>
                <a:lnTo>
                  <a:pt x="269" y="574"/>
                </a:lnTo>
                <a:lnTo>
                  <a:pt x="272" y="574"/>
                </a:lnTo>
                <a:lnTo>
                  <a:pt x="278" y="577"/>
                </a:lnTo>
                <a:lnTo>
                  <a:pt x="290" y="580"/>
                </a:lnTo>
                <a:lnTo>
                  <a:pt x="299" y="580"/>
                </a:lnTo>
                <a:lnTo>
                  <a:pt x="308" y="580"/>
                </a:lnTo>
                <a:lnTo>
                  <a:pt x="317" y="580"/>
                </a:lnTo>
                <a:lnTo>
                  <a:pt x="326" y="577"/>
                </a:lnTo>
                <a:lnTo>
                  <a:pt x="335" y="571"/>
                </a:lnTo>
                <a:lnTo>
                  <a:pt x="343" y="565"/>
                </a:lnTo>
                <a:lnTo>
                  <a:pt x="349" y="562"/>
                </a:lnTo>
                <a:lnTo>
                  <a:pt x="358" y="553"/>
                </a:lnTo>
                <a:lnTo>
                  <a:pt x="367" y="544"/>
                </a:lnTo>
                <a:lnTo>
                  <a:pt x="373" y="538"/>
                </a:lnTo>
                <a:lnTo>
                  <a:pt x="379" y="535"/>
                </a:lnTo>
                <a:lnTo>
                  <a:pt x="382" y="529"/>
                </a:lnTo>
                <a:lnTo>
                  <a:pt x="388" y="524"/>
                </a:lnTo>
                <a:lnTo>
                  <a:pt x="391" y="518"/>
                </a:lnTo>
                <a:lnTo>
                  <a:pt x="397" y="512"/>
                </a:lnTo>
                <a:lnTo>
                  <a:pt x="403" y="503"/>
                </a:lnTo>
                <a:lnTo>
                  <a:pt x="406" y="497"/>
                </a:lnTo>
                <a:lnTo>
                  <a:pt x="411" y="491"/>
                </a:lnTo>
                <a:lnTo>
                  <a:pt x="417" y="482"/>
                </a:lnTo>
                <a:lnTo>
                  <a:pt x="423" y="476"/>
                </a:lnTo>
                <a:lnTo>
                  <a:pt x="429" y="470"/>
                </a:lnTo>
                <a:lnTo>
                  <a:pt x="432" y="461"/>
                </a:lnTo>
                <a:lnTo>
                  <a:pt x="438" y="456"/>
                </a:lnTo>
                <a:lnTo>
                  <a:pt x="444" y="447"/>
                </a:lnTo>
                <a:lnTo>
                  <a:pt x="450" y="441"/>
                </a:lnTo>
                <a:lnTo>
                  <a:pt x="456" y="432"/>
                </a:lnTo>
                <a:lnTo>
                  <a:pt x="462" y="423"/>
                </a:lnTo>
                <a:lnTo>
                  <a:pt x="468" y="414"/>
                </a:lnTo>
                <a:lnTo>
                  <a:pt x="474" y="408"/>
                </a:lnTo>
                <a:lnTo>
                  <a:pt x="480" y="396"/>
                </a:lnTo>
                <a:lnTo>
                  <a:pt x="485" y="387"/>
                </a:lnTo>
                <a:lnTo>
                  <a:pt x="491" y="382"/>
                </a:lnTo>
                <a:lnTo>
                  <a:pt x="497" y="373"/>
                </a:lnTo>
                <a:lnTo>
                  <a:pt x="503" y="364"/>
                </a:lnTo>
                <a:lnTo>
                  <a:pt x="512" y="355"/>
                </a:lnTo>
                <a:lnTo>
                  <a:pt x="518" y="346"/>
                </a:lnTo>
                <a:lnTo>
                  <a:pt x="524" y="337"/>
                </a:lnTo>
                <a:lnTo>
                  <a:pt x="530" y="328"/>
                </a:lnTo>
                <a:lnTo>
                  <a:pt x="539" y="319"/>
                </a:lnTo>
                <a:lnTo>
                  <a:pt x="545" y="311"/>
                </a:lnTo>
                <a:lnTo>
                  <a:pt x="553" y="302"/>
                </a:lnTo>
                <a:lnTo>
                  <a:pt x="559" y="293"/>
                </a:lnTo>
                <a:lnTo>
                  <a:pt x="568" y="284"/>
                </a:lnTo>
                <a:lnTo>
                  <a:pt x="577" y="275"/>
                </a:lnTo>
                <a:lnTo>
                  <a:pt x="586" y="269"/>
                </a:lnTo>
                <a:lnTo>
                  <a:pt x="592" y="260"/>
                </a:lnTo>
                <a:lnTo>
                  <a:pt x="601" y="251"/>
                </a:lnTo>
                <a:lnTo>
                  <a:pt x="610" y="242"/>
                </a:lnTo>
                <a:lnTo>
                  <a:pt x="619" y="234"/>
                </a:lnTo>
                <a:lnTo>
                  <a:pt x="627" y="225"/>
                </a:lnTo>
                <a:lnTo>
                  <a:pt x="636" y="216"/>
                </a:lnTo>
                <a:lnTo>
                  <a:pt x="645" y="210"/>
                </a:lnTo>
                <a:lnTo>
                  <a:pt x="654" y="201"/>
                </a:lnTo>
                <a:lnTo>
                  <a:pt x="663" y="192"/>
                </a:lnTo>
                <a:lnTo>
                  <a:pt x="675" y="186"/>
                </a:lnTo>
                <a:lnTo>
                  <a:pt x="684" y="180"/>
                </a:lnTo>
                <a:lnTo>
                  <a:pt x="693" y="171"/>
                </a:lnTo>
                <a:lnTo>
                  <a:pt x="704" y="166"/>
                </a:lnTo>
                <a:lnTo>
                  <a:pt x="713" y="157"/>
                </a:lnTo>
                <a:lnTo>
                  <a:pt x="725" y="154"/>
                </a:lnTo>
                <a:lnTo>
                  <a:pt x="737" y="148"/>
                </a:lnTo>
                <a:lnTo>
                  <a:pt x="746" y="139"/>
                </a:lnTo>
                <a:lnTo>
                  <a:pt x="758" y="133"/>
                </a:lnTo>
                <a:lnTo>
                  <a:pt x="767" y="127"/>
                </a:lnTo>
                <a:lnTo>
                  <a:pt x="778" y="121"/>
                </a:lnTo>
                <a:lnTo>
                  <a:pt x="787" y="115"/>
                </a:lnTo>
                <a:lnTo>
                  <a:pt x="799" y="109"/>
                </a:lnTo>
                <a:lnTo>
                  <a:pt x="808" y="103"/>
                </a:lnTo>
                <a:lnTo>
                  <a:pt x="820" y="100"/>
                </a:lnTo>
                <a:lnTo>
                  <a:pt x="829" y="95"/>
                </a:lnTo>
                <a:lnTo>
                  <a:pt x="838" y="89"/>
                </a:lnTo>
                <a:lnTo>
                  <a:pt x="846" y="86"/>
                </a:lnTo>
                <a:lnTo>
                  <a:pt x="855" y="80"/>
                </a:lnTo>
                <a:lnTo>
                  <a:pt x="864" y="77"/>
                </a:lnTo>
                <a:lnTo>
                  <a:pt x="873" y="71"/>
                </a:lnTo>
                <a:lnTo>
                  <a:pt x="882" y="68"/>
                </a:lnTo>
                <a:lnTo>
                  <a:pt x="891" y="65"/>
                </a:lnTo>
                <a:lnTo>
                  <a:pt x="900" y="59"/>
                </a:lnTo>
                <a:lnTo>
                  <a:pt x="906" y="56"/>
                </a:lnTo>
                <a:lnTo>
                  <a:pt x="915" y="53"/>
                </a:lnTo>
                <a:lnTo>
                  <a:pt x="923" y="50"/>
                </a:lnTo>
                <a:lnTo>
                  <a:pt x="929" y="44"/>
                </a:lnTo>
                <a:lnTo>
                  <a:pt x="938" y="41"/>
                </a:lnTo>
                <a:lnTo>
                  <a:pt x="944" y="38"/>
                </a:lnTo>
                <a:lnTo>
                  <a:pt x="953" y="35"/>
                </a:lnTo>
                <a:lnTo>
                  <a:pt x="962" y="35"/>
                </a:lnTo>
                <a:lnTo>
                  <a:pt x="968" y="32"/>
                </a:lnTo>
                <a:lnTo>
                  <a:pt x="974" y="29"/>
                </a:lnTo>
                <a:lnTo>
                  <a:pt x="983" y="26"/>
                </a:lnTo>
                <a:lnTo>
                  <a:pt x="989" y="24"/>
                </a:lnTo>
                <a:lnTo>
                  <a:pt x="994" y="21"/>
                </a:lnTo>
                <a:lnTo>
                  <a:pt x="1000" y="18"/>
                </a:lnTo>
                <a:lnTo>
                  <a:pt x="1009" y="18"/>
                </a:lnTo>
                <a:lnTo>
                  <a:pt x="1015" y="15"/>
                </a:lnTo>
                <a:lnTo>
                  <a:pt x="1021" y="12"/>
                </a:lnTo>
                <a:lnTo>
                  <a:pt x="1027" y="12"/>
                </a:lnTo>
                <a:lnTo>
                  <a:pt x="1030" y="9"/>
                </a:lnTo>
                <a:lnTo>
                  <a:pt x="1036" y="9"/>
                </a:lnTo>
                <a:lnTo>
                  <a:pt x="1042" y="9"/>
                </a:lnTo>
                <a:lnTo>
                  <a:pt x="1048" y="6"/>
                </a:lnTo>
                <a:lnTo>
                  <a:pt x="1054" y="6"/>
                </a:lnTo>
                <a:lnTo>
                  <a:pt x="1063" y="3"/>
                </a:lnTo>
                <a:lnTo>
                  <a:pt x="1071" y="3"/>
                </a:lnTo>
                <a:lnTo>
                  <a:pt x="1080" y="0"/>
                </a:lnTo>
                <a:lnTo>
                  <a:pt x="1089" y="0"/>
                </a:lnTo>
                <a:lnTo>
                  <a:pt x="1098" y="0"/>
                </a:lnTo>
                <a:lnTo>
                  <a:pt x="1104" y="0"/>
                </a:lnTo>
                <a:lnTo>
                  <a:pt x="1113" y="0"/>
                </a:lnTo>
                <a:lnTo>
                  <a:pt x="1119" y="0"/>
                </a:lnTo>
                <a:lnTo>
                  <a:pt x="1125" y="0"/>
                </a:lnTo>
                <a:lnTo>
                  <a:pt x="1131" y="3"/>
                </a:lnTo>
                <a:lnTo>
                  <a:pt x="1134" y="3"/>
                </a:lnTo>
                <a:lnTo>
                  <a:pt x="1139" y="6"/>
                </a:lnTo>
                <a:lnTo>
                  <a:pt x="1145" y="9"/>
                </a:lnTo>
                <a:lnTo>
                  <a:pt x="1154" y="15"/>
                </a:lnTo>
                <a:lnTo>
                  <a:pt x="1160" y="18"/>
                </a:lnTo>
                <a:lnTo>
                  <a:pt x="1166" y="21"/>
                </a:lnTo>
                <a:lnTo>
                  <a:pt x="1172" y="24"/>
                </a:lnTo>
                <a:lnTo>
                  <a:pt x="1175" y="29"/>
                </a:lnTo>
                <a:lnTo>
                  <a:pt x="1181" y="32"/>
                </a:lnTo>
                <a:lnTo>
                  <a:pt x="1184" y="35"/>
                </a:lnTo>
                <a:lnTo>
                  <a:pt x="1184" y="38"/>
                </a:lnTo>
                <a:lnTo>
                  <a:pt x="1181" y="44"/>
                </a:lnTo>
                <a:lnTo>
                  <a:pt x="1175" y="47"/>
                </a:lnTo>
                <a:lnTo>
                  <a:pt x="1169" y="50"/>
                </a:lnTo>
                <a:lnTo>
                  <a:pt x="1163" y="50"/>
                </a:lnTo>
                <a:lnTo>
                  <a:pt x="1154" y="53"/>
                </a:lnTo>
                <a:lnTo>
                  <a:pt x="1145" y="53"/>
                </a:lnTo>
                <a:lnTo>
                  <a:pt x="1136" y="53"/>
                </a:lnTo>
                <a:lnTo>
                  <a:pt x="1131" y="53"/>
                </a:lnTo>
                <a:lnTo>
                  <a:pt x="1125" y="56"/>
                </a:lnTo>
                <a:lnTo>
                  <a:pt x="1119" y="56"/>
                </a:lnTo>
                <a:lnTo>
                  <a:pt x="1113" y="59"/>
                </a:lnTo>
                <a:lnTo>
                  <a:pt x="1107" y="59"/>
                </a:lnTo>
                <a:lnTo>
                  <a:pt x="1098" y="59"/>
                </a:lnTo>
                <a:lnTo>
                  <a:pt x="1092" y="62"/>
                </a:lnTo>
                <a:lnTo>
                  <a:pt x="1083" y="65"/>
                </a:lnTo>
                <a:lnTo>
                  <a:pt x="1074" y="65"/>
                </a:lnTo>
                <a:lnTo>
                  <a:pt x="1065" y="68"/>
                </a:lnTo>
                <a:lnTo>
                  <a:pt x="1057" y="71"/>
                </a:lnTo>
                <a:lnTo>
                  <a:pt x="1051" y="74"/>
                </a:lnTo>
                <a:lnTo>
                  <a:pt x="1039" y="74"/>
                </a:lnTo>
                <a:lnTo>
                  <a:pt x="1027" y="77"/>
                </a:lnTo>
                <a:lnTo>
                  <a:pt x="1018" y="80"/>
                </a:lnTo>
                <a:lnTo>
                  <a:pt x="1006" y="86"/>
                </a:lnTo>
                <a:lnTo>
                  <a:pt x="997" y="89"/>
                </a:lnTo>
                <a:lnTo>
                  <a:pt x="986" y="92"/>
                </a:lnTo>
                <a:lnTo>
                  <a:pt x="974" y="95"/>
                </a:lnTo>
                <a:lnTo>
                  <a:pt x="965" y="100"/>
                </a:lnTo>
                <a:lnTo>
                  <a:pt x="950" y="103"/>
                </a:lnTo>
                <a:lnTo>
                  <a:pt x="941" y="106"/>
                </a:lnTo>
                <a:lnTo>
                  <a:pt x="926" y="112"/>
                </a:lnTo>
                <a:lnTo>
                  <a:pt x="915" y="118"/>
                </a:lnTo>
                <a:lnTo>
                  <a:pt x="903" y="121"/>
                </a:lnTo>
                <a:lnTo>
                  <a:pt x="891" y="127"/>
                </a:lnTo>
                <a:lnTo>
                  <a:pt x="879" y="133"/>
                </a:lnTo>
                <a:lnTo>
                  <a:pt x="867" y="139"/>
                </a:lnTo>
                <a:lnTo>
                  <a:pt x="852" y="145"/>
                </a:lnTo>
                <a:lnTo>
                  <a:pt x="841" y="151"/>
                </a:lnTo>
                <a:lnTo>
                  <a:pt x="826" y="157"/>
                </a:lnTo>
                <a:lnTo>
                  <a:pt x="814" y="166"/>
                </a:lnTo>
                <a:lnTo>
                  <a:pt x="799" y="171"/>
                </a:lnTo>
                <a:lnTo>
                  <a:pt x="787" y="177"/>
                </a:lnTo>
                <a:lnTo>
                  <a:pt x="772" y="186"/>
                </a:lnTo>
                <a:lnTo>
                  <a:pt x="761" y="195"/>
                </a:lnTo>
                <a:lnTo>
                  <a:pt x="746" y="201"/>
                </a:lnTo>
                <a:lnTo>
                  <a:pt x="734" y="210"/>
                </a:lnTo>
                <a:lnTo>
                  <a:pt x="719" y="219"/>
                </a:lnTo>
                <a:lnTo>
                  <a:pt x="707" y="228"/>
                </a:lnTo>
                <a:lnTo>
                  <a:pt x="693" y="237"/>
                </a:lnTo>
                <a:lnTo>
                  <a:pt x="681" y="245"/>
                </a:lnTo>
                <a:lnTo>
                  <a:pt x="669" y="254"/>
                </a:lnTo>
                <a:lnTo>
                  <a:pt x="657" y="266"/>
                </a:lnTo>
                <a:lnTo>
                  <a:pt x="642" y="275"/>
                </a:lnTo>
                <a:lnTo>
                  <a:pt x="630" y="287"/>
                </a:lnTo>
                <a:lnTo>
                  <a:pt x="619" y="296"/>
                </a:lnTo>
                <a:lnTo>
                  <a:pt x="607" y="308"/>
                </a:lnTo>
                <a:lnTo>
                  <a:pt x="592" y="319"/>
                </a:lnTo>
                <a:lnTo>
                  <a:pt x="580" y="331"/>
                </a:lnTo>
                <a:lnTo>
                  <a:pt x="571" y="343"/>
                </a:lnTo>
                <a:lnTo>
                  <a:pt x="559" y="355"/>
                </a:lnTo>
                <a:lnTo>
                  <a:pt x="548" y="367"/>
                </a:lnTo>
                <a:lnTo>
                  <a:pt x="536" y="379"/>
                </a:lnTo>
                <a:lnTo>
                  <a:pt x="524" y="390"/>
                </a:lnTo>
                <a:lnTo>
                  <a:pt x="515" y="405"/>
                </a:lnTo>
                <a:lnTo>
                  <a:pt x="503" y="420"/>
                </a:lnTo>
                <a:lnTo>
                  <a:pt x="494" y="435"/>
                </a:lnTo>
                <a:lnTo>
                  <a:pt x="485" y="450"/>
                </a:lnTo>
                <a:lnTo>
                  <a:pt x="477" y="464"/>
                </a:lnTo>
                <a:lnTo>
                  <a:pt x="480" y="464"/>
                </a:lnTo>
                <a:lnTo>
                  <a:pt x="485" y="470"/>
                </a:lnTo>
                <a:lnTo>
                  <a:pt x="488" y="473"/>
                </a:lnTo>
                <a:lnTo>
                  <a:pt x="494" y="479"/>
                </a:lnTo>
                <a:lnTo>
                  <a:pt x="500" y="482"/>
                </a:lnTo>
                <a:lnTo>
                  <a:pt x="506" y="488"/>
                </a:lnTo>
                <a:lnTo>
                  <a:pt x="515" y="494"/>
                </a:lnTo>
                <a:lnTo>
                  <a:pt x="521" y="500"/>
                </a:lnTo>
                <a:lnTo>
                  <a:pt x="530" y="506"/>
                </a:lnTo>
                <a:lnTo>
                  <a:pt x="542" y="515"/>
                </a:lnTo>
                <a:lnTo>
                  <a:pt x="551" y="521"/>
                </a:lnTo>
                <a:lnTo>
                  <a:pt x="559" y="529"/>
                </a:lnTo>
                <a:lnTo>
                  <a:pt x="565" y="532"/>
                </a:lnTo>
                <a:lnTo>
                  <a:pt x="571" y="535"/>
                </a:lnTo>
                <a:lnTo>
                  <a:pt x="577" y="541"/>
                </a:lnTo>
                <a:lnTo>
                  <a:pt x="583" y="544"/>
                </a:lnTo>
                <a:lnTo>
                  <a:pt x="589" y="547"/>
                </a:lnTo>
                <a:lnTo>
                  <a:pt x="595" y="553"/>
                </a:lnTo>
                <a:lnTo>
                  <a:pt x="601" y="556"/>
                </a:lnTo>
                <a:lnTo>
                  <a:pt x="607" y="559"/>
                </a:lnTo>
                <a:lnTo>
                  <a:pt x="613" y="562"/>
                </a:lnTo>
                <a:lnTo>
                  <a:pt x="619" y="568"/>
                </a:lnTo>
                <a:lnTo>
                  <a:pt x="625" y="571"/>
                </a:lnTo>
                <a:lnTo>
                  <a:pt x="633" y="574"/>
                </a:lnTo>
                <a:lnTo>
                  <a:pt x="636" y="577"/>
                </a:lnTo>
                <a:lnTo>
                  <a:pt x="642" y="583"/>
                </a:lnTo>
                <a:lnTo>
                  <a:pt x="651" y="586"/>
                </a:lnTo>
                <a:lnTo>
                  <a:pt x="657" y="589"/>
                </a:lnTo>
                <a:lnTo>
                  <a:pt x="663" y="592"/>
                </a:lnTo>
                <a:lnTo>
                  <a:pt x="669" y="595"/>
                </a:lnTo>
                <a:lnTo>
                  <a:pt x="675" y="600"/>
                </a:lnTo>
                <a:lnTo>
                  <a:pt x="684" y="603"/>
                </a:lnTo>
                <a:lnTo>
                  <a:pt x="690" y="606"/>
                </a:lnTo>
                <a:lnTo>
                  <a:pt x="696" y="609"/>
                </a:lnTo>
                <a:lnTo>
                  <a:pt x="701" y="612"/>
                </a:lnTo>
                <a:lnTo>
                  <a:pt x="707" y="615"/>
                </a:lnTo>
                <a:lnTo>
                  <a:pt x="713" y="618"/>
                </a:lnTo>
                <a:lnTo>
                  <a:pt x="719" y="621"/>
                </a:lnTo>
                <a:lnTo>
                  <a:pt x="725" y="621"/>
                </a:lnTo>
                <a:lnTo>
                  <a:pt x="734" y="624"/>
                </a:lnTo>
                <a:lnTo>
                  <a:pt x="740" y="624"/>
                </a:lnTo>
                <a:lnTo>
                  <a:pt x="743" y="627"/>
                </a:lnTo>
                <a:lnTo>
                  <a:pt x="749" y="630"/>
                </a:lnTo>
                <a:lnTo>
                  <a:pt x="758" y="633"/>
                </a:lnTo>
                <a:lnTo>
                  <a:pt x="764" y="633"/>
                </a:lnTo>
                <a:lnTo>
                  <a:pt x="770" y="633"/>
                </a:lnTo>
                <a:lnTo>
                  <a:pt x="772" y="636"/>
                </a:lnTo>
                <a:lnTo>
                  <a:pt x="781" y="636"/>
                </a:lnTo>
                <a:lnTo>
                  <a:pt x="793" y="725"/>
                </a:lnTo>
                <a:lnTo>
                  <a:pt x="793" y="725"/>
                </a:lnTo>
                <a:lnTo>
                  <a:pt x="790" y="722"/>
                </a:lnTo>
                <a:lnTo>
                  <a:pt x="787" y="722"/>
                </a:lnTo>
                <a:lnTo>
                  <a:pt x="781" y="719"/>
                </a:lnTo>
                <a:lnTo>
                  <a:pt x="775" y="716"/>
                </a:lnTo>
                <a:lnTo>
                  <a:pt x="767" y="713"/>
                </a:lnTo>
                <a:lnTo>
                  <a:pt x="758" y="710"/>
                </a:lnTo>
                <a:lnTo>
                  <a:pt x="749" y="704"/>
                </a:lnTo>
                <a:lnTo>
                  <a:pt x="743" y="704"/>
                </a:lnTo>
                <a:lnTo>
                  <a:pt x="740" y="701"/>
                </a:lnTo>
                <a:lnTo>
                  <a:pt x="734" y="698"/>
                </a:lnTo>
                <a:lnTo>
                  <a:pt x="728" y="695"/>
                </a:lnTo>
                <a:lnTo>
                  <a:pt x="722" y="692"/>
                </a:lnTo>
                <a:lnTo>
                  <a:pt x="716" y="689"/>
                </a:lnTo>
                <a:lnTo>
                  <a:pt x="710" y="686"/>
                </a:lnTo>
                <a:lnTo>
                  <a:pt x="704" y="683"/>
                </a:lnTo>
                <a:lnTo>
                  <a:pt x="696" y="677"/>
                </a:lnTo>
                <a:lnTo>
                  <a:pt x="690" y="677"/>
                </a:lnTo>
                <a:lnTo>
                  <a:pt x="684" y="671"/>
                </a:lnTo>
                <a:lnTo>
                  <a:pt x="678" y="669"/>
                </a:lnTo>
                <a:lnTo>
                  <a:pt x="669" y="666"/>
                </a:lnTo>
                <a:lnTo>
                  <a:pt x="663" y="663"/>
                </a:lnTo>
                <a:lnTo>
                  <a:pt x="657" y="657"/>
                </a:lnTo>
                <a:lnTo>
                  <a:pt x="651" y="654"/>
                </a:lnTo>
                <a:lnTo>
                  <a:pt x="642" y="651"/>
                </a:lnTo>
                <a:lnTo>
                  <a:pt x="633" y="648"/>
                </a:lnTo>
                <a:lnTo>
                  <a:pt x="627" y="642"/>
                </a:lnTo>
                <a:lnTo>
                  <a:pt x="622" y="639"/>
                </a:lnTo>
                <a:lnTo>
                  <a:pt x="613" y="633"/>
                </a:lnTo>
                <a:lnTo>
                  <a:pt x="607" y="630"/>
                </a:lnTo>
                <a:lnTo>
                  <a:pt x="598" y="624"/>
                </a:lnTo>
                <a:lnTo>
                  <a:pt x="592" y="621"/>
                </a:lnTo>
                <a:lnTo>
                  <a:pt x="586" y="615"/>
                </a:lnTo>
                <a:lnTo>
                  <a:pt x="577" y="612"/>
                </a:lnTo>
                <a:lnTo>
                  <a:pt x="571" y="606"/>
                </a:lnTo>
                <a:lnTo>
                  <a:pt x="565" y="600"/>
                </a:lnTo>
                <a:lnTo>
                  <a:pt x="556" y="598"/>
                </a:lnTo>
                <a:lnTo>
                  <a:pt x="551" y="592"/>
                </a:lnTo>
                <a:lnTo>
                  <a:pt x="545" y="586"/>
                </a:lnTo>
                <a:lnTo>
                  <a:pt x="539" y="583"/>
                </a:lnTo>
                <a:lnTo>
                  <a:pt x="533" y="577"/>
                </a:lnTo>
                <a:lnTo>
                  <a:pt x="524" y="574"/>
                </a:lnTo>
                <a:lnTo>
                  <a:pt x="521" y="568"/>
                </a:lnTo>
                <a:lnTo>
                  <a:pt x="515" y="562"/>
                </a:lnTo>
                <a:lnTo>
                  <a:pt x="506" y="556"/>
                </a:lnTo>
                <a:lnTo>
                  <a:pt x="500" y="553"/>
                </a:lnTo>
                <a:lnTo>
                  <a:pt x="497" y="547"/>
                </a:lnTo>
                <a:lnTo>
                  <a:pt x="491" y="541"/>
                </a:lnTo>
                <a:lnTo>
                  <a:pt x="485" y="535"/>
                </a:lnTo>
                <a:lnTo>
                  <a:pt x="482" y="529"/>
                </a:lnTo>
                <a:lnTo>
                  <a:pt x="477" y="527"/>
                </a:lnTo>
                <a:lnTo>
                  <a:pt x="474" y="521"/>
                </a:lnTo>
                <a:lnTo>
                  <a:pt x="468" y="515"/>
                </a:lnTo>
                <a:lnTo>
                  <a:pt x="465" y="509"/>
                </a:lnTo>
                <a:lnTo>
                  <a:pt x="465" y="506"/>
                </a:lnTo>
                <a:lnTo>
                  <a:pt x="462" y="500"/>
                </a:lnTo>
                <a:lnTo>
                  <a:pt x="459" y="500"/>
                </a:lnTo>
                <a:lnTo>
                  <a:pt x="459" y="503"/>
                </a:lnTo>
                <a:lnTo>
                  <a:pt x="453" y="509"/>
                </a:lnTo>
                <a:lnTo>
                  <a:pt x="450" y="518"/>
                </a:lnTo>
                <a:lnTo>
                  <a:pt x="447" y="521"/>
                </a:lnTo>
                <a:lnTo>
                  <a:pt x="444" y="527"/>
                </a:lnTo>
                <a:lnTo>
                  <a:pt x="441" y="529"/>
                </a:lnTo>
                <a:lnTo>
                  <a:pt x="438" y="535"/>
                </a:lnTo>
                <a:lnTo>
                  <a:pt x="435" y="541"/>
                </a:lnTo>
                <a:lnTo>
                  <a:pt x="432" y="547"/>
                </a:lnTo>
                <a:lnTo>
                  <a:pt x="429" y="553"/>
                </a:lnTo>
                <a:lnTo>
                  <a:pt x="426" y="559"/>
                </a:lnTo>
                <a:lnTo>
                  <a:pt x="420" y="562"/>
                </a:lnTo>
                <a:lnTo>
                  <a:pt x="417" y="568"/>
                </a:lnTo>
                <a:lnTo>
                  <a:pt x="411" y="574"/>
                </a:lnTo>
                <a:lnTo>
                  <a:pt x="406" y="580"/>
                </a:lnTo>
                <a:lnTo>
                  <a:pt x="403" y="586"/>
                </a:lnTo>
                <a:lnTo>
                  <a:pt x="397" y="592"/>
                </a:lnTo>
                <a:lnTo>
                  <a:pt x="391" y="595"/>
                </a:lnTo>
                <a:lnTo>
                  <a:pt x="385" y="600"/>
                </a:lnTo>
                <a:lnTo>
                  <a:pt x="379" y="606"/>
                </a:lnTo>
                <a:lnTo>
                  <a:pt x="370" y="609"/>
                </a:lnTo>
                <a:lnTo>
                  <a:pt x="364" y="612"/>
                </a:lnTo>
                <a:lnTo>
                  <a:pt x="358" y="618"/>
                </a:lnTo>
                <a:lnTo>
                  <a:pt x="349" y="621"/>
                </a:lnTo>
                <a:lnTo>
                  <a:pt x="343" y="621"/>
                </a:lnTo>
                <a:lnTo>
                  <a:pt x="335" y="624"/>
                </a:lnTo>
                <a:lnTo>
                  <a:pt x="329" y="627"/>
                </a:lnTo>
                <a:lnTo>
                  <a:pt x="320" y="627"/>
                </a:lnTo>
                <a:lnTo>
                  <a:pt x="311" y="627"/>
                </a:lnTo>
                <a:lnTo>
                  <a:pt x="302" y="624"/>
                </a:lnTo>
                <a:lnTo>
                  <a:pt x="293" y="624"/>
                </a:lnTo>
                <a:lnTo>
                  <a:pt x="287" y="621"/>
                </a:lnTo>
                <a:lnTo>
                  <a:pt x="278" y="621"/>
                </a:lnTo>
                <a:lnTo>
                  <a:pt x="269" y="618"/>
                </a:lnTo>
                <a:lnTo>
                  <a:pt x="261" y="615"/>
                </a:lnTo>
                <a:lnTo>
                  <a:pt x="252" y="612"/>
                </a:lnTo>
                <a:lnTo>
                  <a:pt x="243" y="609"/>
                </a:lnTo>
                <a:lnTo>
                  <a:pt x="237" y="603"/>
                </a:lnTo>
                <a:lnTo>
                  <a:pt x="228" y="600"/>
                </a:lnTo>
                <a:lnTo>
                  <a:pt x="219" y="595"/>
                </a:lnTo>
                <a:lnTo>
                  <a:pt x="210" y="592"/>
                </a:lnTo>
                <a:lnTo>
                  <a:pt x="201" y="586"/>
                </a:lnTo>
                <a:lnTo>
                  <a:pt x="192" y="583"/>
                </a:lnTo>
                <a:lnTo>
                  <a:pt x="184" y="577"/>
                </a:lnTo>
                <a:lnTo>
                  <a:pt x="178" y="571"/>
                </a:lnTo>
                <a:lnTo>
                  <a:pt x="169" y="565"/>
                </a:lnTo>
                <a:lnTo>
                  <a:pt x="160" y="559"/>
                </a:lnTo>
                <a:lnTo>
                  <a:pt x="151" y="553"/>
                </a:lnTo>
                <a:lnTo>
                  <a:pt x="142" y="547"/>
                </a:lnTo>
                <a:lnTo>
                  <a:pt x="136" y="541"/>
                </a:lnTo>
                <a:lnTo>
                  <a:pt x="127" y="535"/>
                </a:lnTo>
                <a:lnTo>
                  <a:pt x="121" y="529"/>
                </a:lnTo>
                <a:lnTo>
                  <a:pt x="113" y="524"/>
                </a:lnTo>
                <a:lnTo>
                  <a:pt x="104" y="518"/>
                </a:lnTo>
                <a:lnTo>
                  <a:pt x="101" y="515"/>
                </a:lnTo>
                <a:lnTo>
                  <a:pt x="92" y="509"/>
                </a:lnTo>
                <a:lnTo>
                  <a:pt x="86" y="503"/>
                </a:lnTo>
                <a:lnTo>
                  <a:pt x="80" y="500"/>
                </a:lnTo>
                <a:lnTo>
                  <a:pt x="74" y="494"/>
                </a:lnTo>
                <a:lnTo>
                  <a:pt x="68" y="491"/>
                </a:lnTo>
                <a:lnTo>
                  <a:pt x="62" y="485"/>
                </a:lnTo>
                <a:lnTo>
                  <a:pt x="56" y="482"/>
                </a:lnTo>
                <a:lnTo>
                  <a:pt x="50" y="476"/>
                </a:lnTo>
                <a:lnTo>
                  <a:pt x="42" y="470"/>
                </a:lnTo>
                <a:lnTo>
                  <a:pt x="33" y="461"/>
                </a:lnTo>
                <a:lnTo>
                  <a:pt x="24" y="453"/>
                </a:lnTo>
                <a:lnTo>
                  <a:pt x="18" y="444"/>
                </a:lnTo>
                <a:lnTo>
                  <a:pt x="15" y="438"/>
                </a:lnTo>
                <a:lnTo>
                  <a:pt x="12" y="432"/>
                </a:lnTo>
                <a:lnTo>
                  <a:pt x="6" y="423"/>
                </a:lnTo>
                <a:lnTo>
                  <a:pt x="3" y="417"/>
                </a:lnTo>
                <a:lnTo>
                  <a:pt x="3" y="414"/>
                </a:lnTo>
                <a:lnTo>
                  <a:pt x="0" y="408"/>
                </a:lnTo>
                <a:lnTo>
                  <a:pt x="0" y="402"/>
                </a:lnTo>
                <a:lnTo>
                  <a:pt x="0" y="402"/>
                </a:lnTo>
                <a:lnTo>
                  <a:pt x="27" y="402"/>
                </a:lnTo>
                <a:lnTo>
                  <a:pt x="27" y="4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33" name="Freeform 32"/>
          <p:cNvSpPr/>
          <p:nvPr/>
        </p:nvSpPr>
        <p:spPr bwMode="auto">
          <a:xfrm>
            <a:off x="1173163" y="4114800"/>
            <a:ext cx="836612" cy="663575"/>
          </a:xfrm>
          <a:custGeom>
            <a:avLst/>
            <a:gdLst>
              <a:gd name="T0" fmla="*/ 601 w 648"/>
              <a:gd name="T1" fmla="*/ 222 h 530"/>
              <a:gd name="T2" fmla="*/ 562 w 648"/>
              <a:gd name="T3" fmla="*/ 290 h 530"/>
              <a:gd name="T4" fmla="*/ 500 w 648"/>
              <a:gd name="T5" fmla="*/ 311 h 530"/>
              <a:gd name="T6" fmla="*/ 453 w 648"/>
              <a:gd name="T7" fmla="*/ 317 h 530"/>
              <a:gd name="T8" fmla="*/ 405 w 648"/>
              <a:gd name="T9" fmla="*/ 322 h 530"/>
              <a:gd name="T10" fmla="*/ 361 w 648"/>
              <a:gd name="T11" fmla="*/ 325 h 530"/>
              <a:gd name="T12" fmla="*/ 308 w 648"/>
              <a:gd name="T13" fmla="*/ 337 h 530"/>
              <a:gd name="T14" fmla="*/ 305 w 648"/>
              <a:gd name="T15" fmla="*/ 373 h 530"/>
              <a:gd name="T16" fmla="*/ 346 w 648"/>
              <a:gd name="T17" fmla="*/ 376 h 530"/>
              <a:gd name="T18" fmla="*/ 399 w 648"/>
              <a:gd name="T19" fmla="*/ 364 h 530"/>
              <a:gd name="T20" fmla="*/ 462 w 648"/>
              <a:gd name="T21" fmla="*/ 346 h 530"/>
              <a:gd name="T22" fmla="*/ 500 w 648"/>
              <a:gd name="T23" fmla="*/ 364 h 530"/>
              <a:gd name="T24" fmla="*/ 503 w 648"/>
              <a:gd name="T25" fmla="*/ 417 h 530"/>
              <a:gd name="T26" fmla="*/ 464 w 648"/>
              <a:gd name="T27" fmla="*/ 459 h 530"/>
              <a:gd name="T28" fmla="*/ 390 w 648"/>
              <a:gd name="T29" fmla="*/ 485 h 530"/>
              <a:gd name="T30" fmla="*/ 328 w 648"/>
              <a:gd name="T31" fmla="*/ 494 h 530"/>
              <a:gd name="T32" fmla="*/ 260 w 648"/>
              <a:gd name="T33" fmla="*/ 494 h 530"/>
              <a:gd name="T34" fmla="*/ 219 w 648"/>
              <a:gd name="T35" fmla="*/ 485 h 530"/>
              <a:gd name="T36" fmla="*/ 160 w 648"/>
              <a:gd name="T37" fmla="*/ 462 h 530"/>
              <a:gd name="T38" fmla="*/ 98 w 648"/>
              <a:gd name="T39" fmla="*/ 423 h 530"/>
              <a:gd name="T40" fmla="*/ 53 w 648"/>
              <a:gd name="T41" fmla="*/ 379 h 530"/>
              <a:gd name="T42" fmla="*/ 38 w 648"/>
              <a:gd name="T43" fmla="*/ 320 h 530"/>
              <a:gd name="T44" fmla="*/ 38 w 648"/>
              <a:gd name="T45" fmla="*/ 263 h 530"/>
              <a:gd name="T46" fmla="*/ 41 w 648"/>
              <a:gd name="T47" fmla="*/ 219 h 530"/>
              <a:gd name="T48" fmla="*/ 47 w 648"/>
              <a:gd name="T49" fmla="*/ 172 h 530"/>
              <a:gd name="T50" fmla="*/ 62 w 648"/>
              <a:gd name="T51" fmla="*/ 115 h 530"/>
              <a:gd name="T52" fmla="*/ 92 w 648"/>
              <a:gd name="T53" fmla="*/ 77 h 530"/>
              <a:gd name="T54" fmla="*/ 145 w 648"/>
              <a:gd name="T55" fmla="*/ 62 h 530"/>
              <a:gd name="T56" fmla="*/ 189 w 648"/>
              <a:gd name="T57" fmla="*/ 53 h 530"/>
              <a:gd name="T58" fmla="*/ 243 w 648"/>
              <a:gd name="T59" fmla="*/ 47 h 530"/>
              <a:gd name="T60" fmla="*/ 290 w 648"/>
              <a:gd name="T61" fmla="*/ 38 h 530"/>
              <a:gd name="T62" fmla="*/ 346 w 648"/>
              <a:gd name="T63" fmla="*/ 33 h 530"/>
              <a:gd name="T64" fmla="*/ 355 w 648"/>
              <a:gd name="T65" fmla="*/ 0 h 530"/>
              <a:gd name="T66" fmla="*/ 293 w 648"/>
              <a:gd name="T67" fmla="*/ 6 h 530"/>
              <a:gd name="T68" fmla="*/ 245 w 648"/>
              <a:gd name="T69" fmla="*/ 9 h 530"/>
              <a:gd name="T70" fmla="*/ 192 w 648"/>
              <a:gd name="T71" fmla="*/ 15 h 530"/>
              <a:gd name="T72" fmla="*/ 145 w 648"/>
              <a:gd name="T73" fmla="*/ 21 h 530"/>
              <a:gd name="T74" fmla="*/ 98 w 648"/>
              <a:gd name="T75" fmla="*/ 30 h 530"/>
              <a:gd name="T76" fmla="*/ 50 w 648"/>
              <a:gd name="T77" fmla="*/ 59 h 530"/>
              <a:gd name="T78" fmla="*/ 18 w 648"/>
              <a:gd name="T79" fmla="*/ 118 h 530"/>
              <a:gd name="T80" fmla="*/ 9 w 648"/>
              <a:gd name="T81" fmla="*/ 166 h 530"/>
              <a:gd name="T82" fmla="*/ 0 w 648"/>
              <a:gd name="T83" fmla="*/ 225 h 530"/>
              <a:gd name="T84" fmla="*/ 0 w 648"/>
              <a:gd name="T85" fmla="*/ 281 h 530"/>
              <a:gd name="T86" fmla="*/ 6 w 648"/>
              <a:gd name="T87" fmla="*/ 334 h 530"/>
              <a:gd name="T88" fmla="*/ 21 w 648"/>
              <a:gd name="T89" fmla="*/ 379 h 530"/>
              <a:gd name="T90" fmla="*/ 59 w 648"/>
              <a:gd name="T91" fmla="*/ 429 h 530"/>
              <a:gd name="T92" fmla="*/ 112 w 648"/>
              <a:gd name="T93" fmla="*/ 473 h 530"/>
              <a:gd name="T94" fmla="*/ 174 w 648"/>
              <a:gd name="T95" fmla="*/ 509 h 530"/>
              <a:gd name="T96" fmla="*/ 240 w 648"/>
              <a:gd name="T97" fmla="*/ 530 h 530"/>
              <a:gd name="T98" fmla="*/ 302 w 648"/>
              <a:gd name="T99" fmla="*/ 530 h 530"/>
              <a:gd name="T100" fmla="*/ 355 w 648"/>
              <a:gd name="T101" fmla="*/ 521 h 530"/>
              <a:gd name="T102" fmla="*/ 396 w 648"/>
              <a:gd name="T103" fmla="*/ 512 h 530"/>
              <a:gd name="T104" fmla="*/ 473 w 648"/>
              <a:gd name="T105" fmla="*/ 485 h 530"/>
              <a:gd name="T106" fmla="*/ 524 w 648"/>
              <a:gd name="T107" fmla="*/ 456 h 530"/>
              <a:gd name="T108" fmla="*/ 550 w 648"/>
              <a:gd name="T109" fmla="*/ 385 h 530"/>
              <a:gd name="T110" fmla="*/ 547 w 648"/>
              <a:gd name="T111" fmla="*/ 343 h 530"/>
              <a:gd name="T112" fmla="*/ 592 w 648"/>
              <a:gd name="T113" fmla="*/ 322 h 530"/>
              <a:gd name="T114" fmla="*/ 627 w 648"/>
              <a:gd name="T115" fmla="*/ 260 h 530"/>
              <a:gd name="T116" fmla="*/ 645 w 648"/>
              <a:gd name="T117" fmla="*/ 201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48" h="530">
                <a:moveTo>
                  <a:pt x="609" y="172"/>
                </a:moveTo>
                <a:lnTo>
                  <a:pt x="609" y="175"/>
                </a:lnTo>
                <a:lnTo>
                  <a:pt x="609" y="183"/>
                </a:lnTo>
                <a:lnTo>
                  <a:pt x="607" y="189"/>
                </a:lnTo>
                <a:lnTo>
                  <a:pt x="607" y="195"/>
                </a:lnTo>
                <a:lnTo>
                  <a:pt x="607" y="204"/>
                </a:lnTo>
                <a:lnTo>
                  <a:pt x="604" y="213"/>
                </a:lnTo>
                <a:lnTo>
                  <a:pt x="601" y="222"/>
                </a:lnTo>
                <a:lnTo>
                  <a:pt x="598" y="228"/>
                </a:lnTo>
                <a:lnTo>
                  <a:pt x="595" y="240"/>
                </a:lnTo>
                <a:lnTo>
                  <a:pt x="592" y="249"/>
                </a:lnTo>
                <a:lnTo>
                  <a:pt x="586" y="257"/>
                </a:lnTo>
                <a:lnTo>
                  <a:pt x="583" y="266"/>
                </a:lnTo>
                <a:lnTo>
                  <a:pt x="574" y="275"/>
                </a:lnTo>
                <a:lnTo>
                  <a:pt x="568" y="284"/>
                </a:lnTo>
                <a:lnTo>
                  <a:pt x="562" y="290"/>
                </a:lnTo>
                <a:lnTo>
                  <a:pt x="556" y="293"/>
                </a:lnTo>
                <a:lnTo>
                  <a:pt x="550" y="296"/>
                </a:lnTo>
                <a:lnTo>
                  <a:pt x="541" y="299"/>
                </a:lnTo>
                <a:lnTo>
                  <a:pt x="533" y="302"/>
                </a:lnTo>
                <a:lnTo>
                  <a:pt x="524" y="305"/>
                </a:lnTo>
                <a:lnTo>
                  <a:pt x="515" y="308"/>
                </a:lnTo>
                <a:lnTo>
                  <a:pt x="503" y="311"/>
                </a:lnTo>
                <a:lnTo>
                  <a:pt x="500" y="311"/>
                </a:lnTo>
                <a:lnTo>
                  <a:pt x="494" y="311"/>
                </a:lnTo>
                <a:lnTo>
                  <a:pt x="488" y="314"/>
                </a:lnTo>
                <a:lnTo>
                  <a:pt x="482" y="314"/>
                </a:lnTo>
                <a:lnTo>
                  <a:pt x="476" y="314"/>
                </a:lnTo>
                <a:lnTo>
                  <a:pt x="470" y="314"/>
                </a:lnTo>
                <a:lnTo>
                  <a:pt x="464" y="317"/>
                </a:lnTo>
                <a:lnTo>
                  <a:pt x="459" y="317"/>
                </a:lnTo>
                <a:lnTo>
                  <a:pt x="453" y="317"/>
                </a:lnTo>
                <a:lnTo>
                  <a:pt x="447" y="320"/>
                </a:lnTo>
                <a:lnTo>
                  <a:pt x="441" y="320"/>
                </a:lnTo>
                <a:lnTo>
                  <a:pt x="435" y="320"/>
                </a:lnTo>
                <a:lnTo>
                  <a:pt x="429" y="320"/>
                </a:lnTo>
                <a:lnTo>
                  <a:pt x="423" y="320"/>
                </a:lnTo>
                <a:lnTo>
                  <a:pt x="417" y="322"/>
                </a:lnTo>
                <a:lnTo>
                  <a:pt x="411" y="322"/>
                </a:lnTo>
                <a:lnTo>
                  <a:pt x="405" y="322"/>
                </a:lnTo>
                <a:lnTo>
                  <a:pt x="399" y="322"/>
                </a:lnTo>
                <a:lnTo>
                  <a:pt x="393" y="322"/>
                </a:lnTo>
                <a:lnTo>
                  <a:pt x="388" y="325"/>
                </a:lnTo>
                <a:lnTo>
                  <a:pt x="382" y="325"/>
                </a:lnTo>
                <a:lnTo>
                  <a:pt x="376" y="325"/>
                </a:lnTo>
                <a:lnTo>
                  <a:pt x="370" y="325"/>
                </a:lnTo>
                <a:lnTo>
                  <a:pt x="364" y="325"/>
                </a:lnTo>
                <a:lnTo>
                  <a:pt x="361" y="325"/>
                </a:lnTo>
                <a:lnTo>
                  <a:pt x="355" y="328"/>
                </a:lnTo>
                <a:lnTo>
                  <a:pt x="349" y="328"/>
                </a:lnTo>
                <a:lnTo>
                  <a:pt x="346" y="328"/>
                </a:lnTo>
                <a:lnTo>
                  <a:pt x="334" y="331"/>
                </a:lnTo>
                <a:lnTo>
                  <a:pt x="328" y="331"/>
                </a:lnTo>
                <a:lnTo>
                  <a:pt x="319" y="334"/>
                </a:lnTo>
                <a:lnTo>
                  <a:pt x="314" y="334"/>
                </a:lnTo>
                <a:lnTo>
                  <a:pt x="308" y="337"/>
                </a:lnTo>
                <a:lnTo>
                  <a:pt x="305" y="340"/>
                </a:lnTo>
                <a:lnTo>
                  <a:pt x="296" y="343"/>
                </a:lnTo>
                <a:lnTo>
                  <a:pt x="296" y="349"/>
                </a:lnTo>
                <a:lnTo>
                  <a:pt x="296" y="352"/>
                </a:lnTo>
                <a:lnTo>
                  <a:pt x="299" y="358"/>
                </a:lnTo>
                <a:lnTo>
                  <a:pt x="299" y="364"/>
                </a:lnTo>
                <a:lnTo>
                  <a:pt x="302" y="367"/>
                </a:lnTo>
                <a:lnTo>
                  <a:pt x="305" y="373"/>
                </a:lnTo>
                <a:lnTo>
                  <a:pt x="311" y="376"/>
                </a:lnTo>
                <a:lnTo>
                  <a:pt x="314" y="379"/>
                </a:lnTo>
                <a:lnTo>
                  <a:pt x="322" y="379"/>
                </a:lnTo>
                <a:lnTo>
                  <a:pt x="325" y="379"/>
                </a:lnTo>
                <a:lnTo>
                  <a:pt x="331" y="379"/>
                </a:lnTo>
                <a:lnTo>
                  <a:pt x="334" y="379"/>
                </a:lnTo>
                <a:lnTo>
                  <a:pt x="340" y="379"/>
                </a:lnTo>
                <a:lnTo>
                  <a:pt x="346" y="376"/>
                </a:lnTo>
                <a:lnTo>
                  <a:pt x="355" y="376"/>
                </a:lnTo>
                <a:lnTo>
                  <a:pt x="361" y="373"/>
                </a:lnTo>
                <a:lnTo>
                  <a:pt x="373" y="370"/>
                </a:lnTo>
                <a:lnTo>
                  <a:pt x="379" y="370"/>
                </a:lnTo>
                <a:lnTo>
                  <a:pt x="385" y="367"/>
                </a:lnTo>
                <a:lnTo>
                  <a:pt x="388" y="367"/>
                </a:lnTo>
                <a:lnTo>
                  <a:pt x="393" y="364"/>
                </a:lnTo>
                <a:lnTo>
                  <a:pt x="399" y="364"/>
                </a:lnTo>
                <a:lnTo>
                  <a:pt x="405" y="361"/>
                </a:lnTo>
                <a:lnTo>
                  <a:pt x="411" y="361"/>
                </a:lnTo>
                <a:lnTo>
                  <a:pt x="417" y="361"/>
                </a:lnTo>
                <a:lnTo>
                  <a:pt x="426" y="358"/>
                </a:lnTo>
                <a:lnTo>
                  <a:pt x="438" y="355"/>
                </a:lnTo>
                <a:lnTo>
                  <a:pt x="447" y="352"/>
                </a:lnTo>
                <a:lnTo>
                  <a:pt x="456" y="349"/>
                </a:lnTo>
                <a:lnTo>
                  <a:pt x="462" y="346"/>
                </a:lnTo>
                <a:lnTo>
                  <a:pt x="467" y="346"/>
                </a:lnTo>
                <a:lnTo>
                  <a:pt x="470" y="346"/>
                </a:lnTo>
                <a:lnTo>
                  <a:pt x="473" y="346"/>
                </a:lnTo>
                <a:lnTo>
                  <a:pt x="473" y="346"/>
                </a:lnTo>
                <a:lnTo>
                  <a:pt x="479" y="349"/>
                </a:lnTo>
                <a:lnTo>
                  <a:pt x="488" y="352"/>
                </a:lnTo>
                <a:lnTo>
                  <a:pt x="497" y="361"/>
                </a:lnTo>
                <a:lnTo>
                  <a:pt x="500" y="364"/>
                </a:lnTo>
                <a:lnTo>
                  <a:pt x="503" y="370"/>
                </a:lnTo>
                <a:lnTo>
                  <a:pt x="503" y="376"/>
                </a:lnTo>
                <a:lnTo>
                  <a:pt x="506" y="385"/>
                </a:lnTo>
                <a:lnTo>
                  <a:pt x="506" y="391"/>
                </a:lnTo>
                <a:lnTo>
                  <a:pt x="506" y="402"/>
                </a:lnTo>
                <a:lnTo>
                  <a:pt x="506" y="405"/>
                </a:lnTo>
                <a:lnTo>
                  <a:pt x="506" y="411"/>
                </a:lnTo>
                <a:lnTo>
                  <a:pt x="503" y="417"/>
                </a:lnTo>
                <a:lnTo>
                  <a:pt x="503" y="423"/>
                </a:lnTo>
                <a:lnTo>
                  <a:pt x="500" y="429"/>
                </a:lnTo>
                <a:lnTo>
                  <a:pt x="494" y="432"/>
                </a:lnTo>
                <a:lnTo>
                  <a:pt x="491" y="438"/>
                </a:lnTo>
                <a:lnTo>
                  <a:pt x="485" y="444"/>
                </a:lnTo>
                <a:lnTo>
                  <a:pt x="479" y="450"/>
                </a:lnTo>
                <a:lnTo>
                  <a:pt x="473" y="453"/>
                </a:lnTo>
                <a:lnTo>
                  <a:pt x="464" y="459"/>
                </a:lnTo>
                <a:lnTo>
                  <a:pt x="456" y="462"/>
                </a:lnTo>
                <a:lnTo>
                  <a:pt x="447" y="465"/>
                </a:lnTo>
                <a:lnTo>
                  <a:pt x="438" y="470"/>
                </a:lnTo>
                <a:lnTo>
                  <a:pt x="429" y="473"/>
                </a:lnTo>
                <a:lnTo>
                  <a:pt x="420" y="476"/>
                </a:lnTo>
                <a:lnTo>
                  <a:pt x="411" y="479"/>
                </a:lnTo>
                <a:lnTo>
                  <a:pt x="399" y="482"/>
                </a:lnTo>
                <a:lnTo>
                  <a:pt x="390" y="485"/>
                </a:lnTo>
                <a:lnTo>
                  <a:pt x="382" y="488"/>
                </a:lnTo>
                <a:lnTo>
                  <a:pt x="376" y="488"/>
                </a:lnTo>
                <a:lnTo>
                  <a:pt x="370" y="488"/>
                </a:lnTo>
                <a:lnTo>
                  <a:pt x="364" y="488"/>
                </a:lnTo>
                <a:lnTo>
                  <a:pt x="358" y="488"/>
                </a:lnTo>
                <a:lnTo>
                  <a:pt x="349" y="491"/>
                </a:lnTo>
                <a:lnTo>
                  <a:pt x="337" y="491"/>
                </a:lnTo>
                <a:lnTo>
                  <a:pt x="328" y="494"/>
                </a:lnTo>
                <a:lnTo>
                  <a:pt x="319" y="494"/>
                </a:lnTo>
                <a:lnTo>
                  <a:pt x="308" y="494"/>
                </a:lnTo>
                <a:lnTo>
                  <a:pt x="302" y="497"/>
                </a:lnTo>
                <a:lnTo>
                  <a:pt x="290" y="497"/>
                </a:lnTo>
                <a:lnTo>
                  <a:pt x="281" y="497"/>
                </a:lnTo>
                <a:lnTo>
                  <a:pt x="275" y="497"/>
                </a:lnTo>
                <a:lnTo>
                  <a:pt x="269" y="497"/>
                </a:lnTo>
                <a:lnTo>
                  <a:pt x="260" y="494"/>
                </a:lnTo>
                <a:lnTo>
                  <a:pt x="254" y="494"/>
                </a:lnTo>
                <a:lnTo>
                  <a:pt x="251" y="494"/>
                </a:lnTo>
                <a:lnTo>
                  <a:pt x="245" y="494"/>
                </a:lnTo>
                <a:lnTo>
                  <a:pt x="243" y="491"/>
                </a:lnTo>
                <a:lnTo>
                  <a:pt x="237" y="491"/>
                </a:lnTo>
                <a:lnTo>
                  <a:pt x="231" y="488"/>
                </a:lnTo>
                <a:lnTo>
                  <a:pt x="225" y="488"/>
                </a:lnTo>
                <a:lnTo>
                  <a:pt x="219" y="485"/>
                </a:lnTo>
                <a:lnTo>
                  <a:pt x="213" y="482"/>
                </a:lnTo>
                <a:lnTo>
                  <a:pt x="207" y="479"/>
                </a:lnTo>
                <a:lnTo>
                  <a:pt x="198" y="476"/>
                </a:lnTo>
                <a:lnTo>
                  <a:pt x="192" y="473"/>
                </a:lnTo>
                <a:lnTo>
                  <a:pt x="183" y="470"/>
                </a:lnTo>
                <a:lnTo>
                  <a:pt x="177" y="467"/>
                </a:lnTo>
                <a:lnTo>
                  <a:pt x="169" y="465"/>
                </a:lnTo>
                <a:lnTo>
                  <a:pt x="160" y="462"/>
                </a:lnTo>
                <a:lnTo>
                  <a:pt x="154" y="456"/>
                </a:lnTo>
                <a:lnTo>
                  <a:pt x="145" y="453"/>
                </a:lnTo>
                <a:lnTo>
                  <a:pt x="139" y="450"/>
                </a:lnTo>
                <a:lnTo>
                  <a:pt x="130" y="444"/>
                </a:lnTo>
                <a:lnTo>
                  <a:pt x="121" y="438"/>
                </a:lnTo>
                <a:lnTo>
                  <a:pt x="112" y="432"/>
                </a:lnTo>
                <a:lnTo>
                  <a:pt x="106" y="429"/>
                </a:lnTo>
                <a:lnTo>
                  <a:pt x="98" y="423"/>
                </a:lnTo>
                <a:lnTo>
                  <a:pt x="92" y="417"/>
                </a:lnTo>
                <a:lnTo>
                  <a:pt x="86" y="411"/>
                </a:lnTo>
                <a:lnTo>
                  <a:pt x="80" y="408"/>
                </a:lnTo>
                <a:lnTo>
                  <a:pt x="74" y="402"/>
                </a:lnTo>
                <a:lnTo>
                  <a:pt x="68" y="396"/>
                </a:lnTo>
                <a:lnTo>
                  <a:pt x="62" y="391"/>
                </a:lnTo>
                <a:lnTo>
                  <a:pt x="59" y="385"/>
                </a:lnTo>
                <a:lnTo>
                  <a:pt x="53" y="379"/>
                </a:lnTo>
                <a:lnTo>
                  <a:pt x="50" y="373"/>
                </a:lnTo>
                <a:lnTo>
                  <a:pt x="47" y="367"/>
                </a:lnTo>
                <a:lnTo>
                  <a:pt x="47" y="361"/>
                </a:lnTo>
                <a:lnTo>
                  <a:pt x="44" y="352"/>
                </a:lnTo>
                <a:lnTo>
                  <a:pt x="41" y="346"/>
                </a:lnTo>
                <a:lnTo>
                  <a:pt x="41" y="337"/>
                </a:lnTo>
                <a:lnTo>
                  <a:pt x="41" y="328"/>
                </a:lnTo>
                <a:lnTo>
                  <a:pt x="38" y="320"/>
                </a:lnTo>
                <a:lnTo>
                  <a:pt x="38" y="311"/>
                </a:lnTo>
                <a:lnTo>
                  <a:pt x="38" y="302"/>
                </a:lnTo>
                <a:lnTo>
                  <a:pt x="38" y="290"/>
                </a:lnTo>
                <a:lnTo>
                  <a:pt x="38" y="284"/>
                </a:lnTo>
                <a:lnTo>
                  <a:pt x="38" y="281"/>
                </a:lnTo>
                <a:lnTo>
                  <a:pt x="38" y="275"/>
                </a:lnTo>
                <a:lnTo>
                  <a:pt x="38" y="269"/>
                </a:lnTo>
                <a:lnTo>
                  <a:pt x="38" y="263"/>
                </a:lnTo>
                <a:lnTo>
                  <a:pt x="38" y="257"/>
                </a:lnTo>
                <a:lnTo>
                  <a:pt x="38" y="251"/>
                </a:lnTo>
                <a:lnTo>
                  <a:pt x="38" y="249"/>
                </a:lnTo>
                <a:lnTo>
                  <a:pt x="38" y="243"/>
                </a:lnTo>
                <a:lnTo>
                  <a:pt x="38" y="237"/>
                </a:lnTo>
                <a:lnTo>
                  <a:pt x="38" y="231"/>
                </a:lnTo>
                <a:lnTo>
                  <a:pt x="41" y="225"/>
                </a:lnTo>
                <a:lnTo>
                  <a:pt x="41" y="219"/>
                </a:lnTo>
                <a:lnTo>
                  <a:pt x="41" y="216"/>
                </a:lnTo>
                <a:lnTo>
                  <a:pt x="41" y="210"/>
                </a:lnTo>
                <a:lnTo>
                  <a:pt x="44" y="204"/>
                </a:lnTo>
                <a:lnTo>
                  <a:pt x="44" y="198"/>
                </a:lnTo>
                <a:lnTo>
                  <a:pt x="44" y="192"/>
                </a:lnTo>
                <a:lnTo>
                  <a:pt x="44" y="186"/>
                </a:lnTo>
                <a:lnTo>
                  <a:pt x="47" y="180"/>
                </a:lnTo>
                <a:lnTo>
                  <a:pt x="47" y="172"/>
                </a:lnTo>
                <a:lnTo>
                  <a:pt x="50" y="163"/>
                </a:lnTo>
                <a:lnTo>
                  <a:pt x="50" y="157"/>
                </a:lnTo>
                <a:lnTo>
                  <a:pt x="53" y="151"/>
                </a:lnTo>
                <a:lnTo>
                  <a:pt x="53" y="145"/>
                </a:lnTo>
                <a:lnTo>
                  <a:pt x="53" y="142"/>
                </a:lnTo>
                <a:lnTo>
                  <a:pt x="56" y="133"/>
                </a:lnTo>
                <a:lnTo>
                  <a:pt x="59" y="124"/>
                </a:lnTo>
                <a:lnTo>
                  <a:pt x="62" y="115"/>
                </a:lnTo>
                <a:lnTo>
                  <a:pt x="65" y="109"/>
                </a:lnTo>
                <a:lnTo>
                  <a:pt x="68" y="101"/>
                </a:lnTo>
                <a:lnTo>
                  <a:pt x="74" y="95"/>
                </a:lnTo>
                <a:lnTo>
                  <a:pt x="77" y="89"/>
                </a:lnTo>
                <a:lnTo>
                  <a:pt x="80" y="86"/>
                </a:lnTo>
                <a:lnTo>
                  <a:pt x="83" y="83"/>
                </a:lnTo>
                <a:lnTo>
                  <a:pt x="89" y="80"/>
                </a:lnTo>
                <a:lnTo>
                  <a:pt x="92" y="77"/>
                </a:lnTo>
                <a:lnTo>
                  <a:pt x="98" y="74"/>
                </a:lnTo>
                <a:lnTo>
                  <a:pt x="103" y="74"/>
                </a:lnTo>
                <a:lnTo>
                  <a:pt x="112" y="71"/>
                </a:lnTo>
                <a:lnTo>
                  <a:pt x="118" y="68"/>
                </a:lnTo>
                <a:lnTo>
                  <a:pt x="130" y="65"/>
                </a:lnTo>
                <a:lnTo>
                  <a:pt x="133" y="62"/>
                </a:lnTo>
                <a:lnTo>
                  <a:pt x="139" y="62"/>
                </a:lnTo>
                <a:lnTo>
                  <a:pt x="145" y="62"/>
                </a:lnTo>
                <a:lnTo>
                  <a:pt x="151" y="62"/>
                </a:lnTo>
                <a:lnTo>
                  <a:pt x="157" y="59"/>
                </a:lnTo>
                <a:lnTo>
                  <a:pt x="163" y="59"/>
                </a:lnTo>
                <a:lnTo>
                  <a:pt x="166" y="56"/>
                </a:lnTo>
                <a:lnTo>
                  <a:pt x="172" y="56"/>
                </a:lnTo>
                <a:lnTo>
                  <a:pt x="177" y="53"/>
                </a:lnTo>
                <a:lnTo>
                  <a:pt x="183" y="53"/>
                </a:lnTo>
                <a:lnTo>
                  <a:pt x="189" y="53"/>
                </a:lnTo>
                <a:lnTo>
                  <a:pt x="198" y="53"/>
                </a:lnTo>
                <a:lnTo>
                  <a:pt x="204" y="50"/>
                </a:lnTo>
                <a:lnTo>
                  <a:pt x="210" y="50"/>
                </a:lnTo>
                <a:lnTo>
                  <a:pt x="216" y="50"/>
                </a:lnTo>
                <a:lnTo>
                  <a:pt x="222" y="50"/>
                </a:lnTo>
                <a:lnTo>
                  <a:pt x="228" y="47"/>
                </a:lnTo>
                <a:lnTo>
                  <a:pt x="237" y="47"/>
                </a:lnTo>
                <a:lnTo>
                  <a:pt x="243" y="47"/>
                </a:lnTo>
                <a:lnTo>
                  <a:pt x="248" y="47"/>
                </a:lnTo>
                <a:lnTo>
                  <a:pt x="254" y="44"/>
                </a:lnTo>
                <a:lnTo>
                  <a:pt x="260" y="44"/>
                </a:lnTo>
                <a:lnTo>
                  <a:pt x="266" y="41"/>
                </a:lnTo>
                <a:lnTo>
                  <a:pt x="272" y="41"/>
                </a:lnTo>
                <a:lnTo>
                  <a:pt x="278" y="41"/>
                </a:lnTo>
                <a:lnTo>
                  <a:pt x="284" y="41"/>
                </a:lnTo>
                <a:lnTo>
                  <a:pt x="290" y="38"/>
                </a:lnTo>
                <a:lnTo>
                  <a:pt x="296" y="38"/>
                </a:lnTo>
                <a:lnTo>
                  <a:pt x="302" y="38"/>
                </a:lnTo>
                <a:lnTo>
                  <a:pt x="308" y="38"/>
                </a:lnTo>
                <a:lnTo>
                  <a:pt x="314" y="36"/>
                </a:lnTo>
                <a:lnTo>
                  <a:pt x="319" y="36"/>
                </a:lnTo>
                <a:lnTo>
                  <a:pt x="328" y="36"/>
                </a:lnTo>
                <a:lnTo>
                  <a:pt x="337" y="36"/>
                </a:lnTo>
                <a:lnTo>
                  <a:pt x="346" y="33"/>
                </a:lnTo>
                <a:lnTo>
                  <a:pt x="355" y="33"/>
                </a:lnTo>
                <a:lnTo>
                  <a:pt x="361" y="30"/>
                </a:lnTo>
                <a:lnTo>
                  <a:pt x="367" y="30"/>
                </a:lnTo>
                <a:lnTo>
                  <a:pt x="376" y="30"/>
                </a:lnTo>
                <a:lnTo>
                  <a:pt x="379" y="30"/>
                </a:lnTo>
                <a:lnTo>
                  <a:pt x="364" y="0"/>
                </a:lnTo>
                <a:lnTo>
                  <a:pt x="361" y="0"/>
                </a:lnTo>
                <a:lnTo>
                  <a:pt x="355" y="0"/>
                </a:lnTo>
                <a:lnTo>
                  <a:pt x="346" y="0"/>
                </a:lnTo>
                <a:lnTo>
                  <a:pt x="340" y="0"/>
                </a:lnTo>
                <a:lnTo>
                  <a:pt x="331" y="3"/>
                </a:lnTo>
                <a:lnTo>
                  <a:pt x="325" y="3"/>
                </a:lnTo>
                <a:lnTo>
                  <a:pt x="314" y="3"/>
                </a:lnTo>
                <a:lnTo>
                  <a:pt x="305" y="3"/>
                </a:lnTo>
                <a:lnTo>
                  <a:pt x="299" y="3"/>
                </a:lnTo>
                <a:lnTo>
                  <a:pt x="293" y="6"/>
                </a:lnTo>
                <a:lnTo>
                  <a:pt x="287" y="6"/>
                </a:lnTo>
                <a:lnTo>
                  <a:pt x="281" y="6"/>
                </a:lnTo>
                <a:lnTo>
                  <a:pt x="275" y="6"/>
                </a:lnTo>
                <a:lnTo>
                  <a:pt x="269" y="6"/>
                </a:lnTo>
                <a:lnTo>
                  <a:pt x="263" y="9"/>
                </a:lnTo>
                <a:lnTo>
                  <a:pt x="257" y="9"/>
                </a:lnTo>
                <a:lnTo>
                  <a:pt x="251" y="9"/>
                </a:lnTo>
                <a:lnTo>
                  <a:pt x="245" y="9"/>
                </a:lnTo>
                <a:lnTo>
                  <a:pt x="240" y="12"/>
                </a:lnTo>
                <a:lnTo>
                  <a:pt x="234" y="12"/>
                </a:lnTo>
                <a:lnTo>
                  <a:pt x="225" y="12"/>
                </a:lnTo>
                <a:lnTo>
                  <a:pt x="219" y="12"/>
                </a:lnTo>
                <a:lnTo>
                  <a:pt x="213" y="15"/>
                </a:lnTo>
                <a:lnTo>
                  <a:pt x="207" y="15"/>
                </a:lnTo>
                <a:lnTo>
                  <a:pt x="198" y="15"/>
                </a:lnTo>
                <a:lnTo>
                  <a:pt x="192" y="15"/>
                </a:lnTo>
                <a:lnTo>
                  <a:pt x="186" y="18"/>
                </a:lnTo>
                <a:lnTo>
                  <a:pt x="180" y="18"/>
                </a:lnTo>
                <a:lnTo>
                  <a:pt x="174" y="18"/>
                </a:lnTo>
                <a:lnTo>
                  <a:pt x="169" y="18"/>
                </a:lnTo>
                <a:lnTo>
                  <a:pt x="163" y="21"/>
                </a:lnTo>
                <a:lnTo>
                  <a:pt x="157" y="21"/>
                </a:lnTo>
                <a:lnTo>
                  <a:pt x="151" y="21"/>
                </a:lnTo>
                <a:lnTo>
                  <a:pt x="145" y="21"/>
                </a:lnTo>
                <a:lnTo>
                  <a:pt x="139" y="24"/>
                </a:lnTo>
                <a:lnTo>
                  <a:pt x="133" y="24"/>
                </a:lnTo>
                <a:lnTo>
                  <a:pt x="127" y="24"/>
                </a:lnTo>
                <a:lnTo>
                  <a:pt x="121" y="24"/>
                </a:lnTo>
                <a:lnTo>
                  <a:pt x="118" y="27"/>
                </a:lnTo>
                <a:lnTo>
                  <a:pt x="112" y="27"/>
                </a:lnTo>
                <a:lnTo>
                  <a:pt x="103" y="30"/>
                </a:lnTo>
                <a:lnTo>
                  <a:pt x="98" y="30"/>
                </a:lnTo>
                <a:lnTo>
                  <a:pt x="89" y="33"/>
                </a:lnTo>
                <a:lnTo>
                  <a:pt x="83" y="36"/>
                </a:lnTo>
                <a:lnTo>
                  <a:pt x="77" y="36"/>
                </a:lnTo>
                <a:lnTo>
                  <a:pt x="74" y="38"/>
                </a:lnTo>
                <a:lnTo>
                  <a:pt x="68" y="41"/>
                </a:lnTo>
                <a:lnTo>
                  <a:pt x="62" y="47"/>
                </a:lnTo>
                <a:lnTo>
                  <a:pt x="56" y="53"/>
                </a:lnTo>
                <a:lnTo>
                  <a:pt x="50" y="59"/>
                </a:lnTo>
                <a:lnTo>
                  <a:pt x="44" y="65"/>
                </a:lnTo>
                <a:lnTo>
                  <a:pt x="38" y="74"/>
                </a:lnTo>
                <a:lnTo>
                  <a:pt x="35" y="80"/>
                </a:lnTo>
                <a:lnTo>
                  <a:pt x="29" y="89"/>
                </a:lnTo>
                <a:lnTo>
                  <a:pt x="26" y="98"/>
                </a:lnTo>
                <a:lnTo>
                  <a:pt x="24" y="109"/>
                </a:lnTo>
                <a:lnTo>
                  <a:pt x="21" y="112"/>
                </a:lnTo>
                <a:lnTo>
                  <a:pt x="18" y="118"/>
                </a:lnTo>
                <a:lnTo>
                  <a:pt x="18" y="124"/>
                </a:lnTo>
                <a:lnTo>
                  <a:pt x="15" y="130"/>
                </a:lnTo>
                <a:lnTo>
                  <a:pt x="15" y="136"/>
                </a:lnTo>
                <a:lnTo>
                  <a:pt x="12" y="142"/>
                </a:lnTo>
                <a:lnTo>
                  <a:pt x="12" y="148"/>
                </a:lnTo>
                <a:lnTo>
                  <a:pt x="9" y="154"/>
                </a:lnTo>
                <a:lnTo>
                  <a:pt x="9" y="160"/>
                </a:lnTo>
                <a:lnTo>
                  <a:pt x="9" y="166"/>
                </a:lnTo>
                <a:lnTo>
                  <a:pt x="6" y="175"/>
                </a:lnTo>
                <a:lnTo>
                  <a:pt x="6" y="180"/>
                </a:lnTo>
                <a:lnTo>
                  <a:pt x="6" y="186"/>
                </a:lnTo>
                <a:lnTo>
                  <a:pt x="3" y="195"/>
                </a:lnTo>
                <a:lnTo>
                  <a:pt x="3" y="201"/>
                </a:lnTo>
                <a:lnTo>
                  <a:pt x="3" y="210"/>
                </a:lnTo>
                <a:lnTo>
                  <a:pt x="3" y="216"/>
                </a:lnTo>
                <a:lnTo>
                  <a:pt x="0" y="225"/>
                </a:lnTo>
                <a:lnTo>
                  <a:pt x="0" y="231"/>
                </a:lnTo>
                <a:lnTo>
                  <a:pt x="0" y="237"/>
                </a:lnTo>
                <a:lnTo>
                  <a:pt x="0" y="246"/>
                </a:lnTo>
                <a:lnTo>
                  <a:pt x="0" y="251"/>
                </a:lnTo>
                <a:lnTo>
                  <a:pt x="0" y="257"/>
                </a:lnTo>
                <a:lnTo>
                  <a:pt x="0" y="266"/>
                </a:lnTo>
                <a:lnTo>
                  <a:pt x="0" y="272"/>
                </a:lnTo>
                <a:lnTo>
                  <a:pt x="0" y="281"/>
                </a:lnTo>
                <a:lnTo>
                  <a:pt x="0" y="287"/>
                </a:lnTo>
                <a:lnTo>
                  <a:pt x="3" y="296"/>
                </a:lnTo>
                <a:lnTo>
                  <a:pt x="3" y="302"/>
                </a:lnTo>
                <a:lnTo>
                  <a:pt x="3" y="308"/>
                </a:lnTo>
                <a:lnTo>
                  <a:pt x="3" y="314"/>
                </a:lnTo>
                <a:lnTo>
                  <a:pt x="3" y="320"/>
                </a:lnTo>
                <a:lnTo>
                  <a:pt x="6" y="325"/>
                </a:lnTo>
                <a:lnTo>
                  <a:pt x="6" y="334"/>
                </a:lnTo>
                <a:lnTo>
                  <a:pt x="6" y="340"/>
                </a:lnTo>
                <a:lnTo>
                  <a:pt x="9" y="346"/>
                </a:lnTo>
                <a:lnTo>
                  <a:pt x="9" y="352"/>
                </a:lnTo>
                <a:lnTo>
                  <a:pt x="12" y="358"/>
                </a:lnTo>
                <a:lnTo>
                  <a:pt x="12" y="364"/>
                </a:lnTo>
                <a:lnTo>
                  <a:pt x="15" y="370"/>
                </a:lnTo>
                <a:lnTo>
                  <a:pt x="18" y="373"/>
                </a:lnTo>
                <a:lnTo>
                  <a:pt x="21" y="379"/>
                </a:lnTo>
                <a:lnTo>
                  <a:pt x="24" y="385"/>
                </a:lnTo>
                <a:lnTo>
                  <a:pt x="24" y="391"/>
                </a:lnTo>
                <a:lnTo>
                  <a:pt x="29" y="399"/>
                </a:lnTo>
                <a:lnTo>
                  <a:pt x="38" y="408"/>
                </a:lnTo>
                <a:lnTo>
                  <a:pt x="41" y="414"/>
                </a:lnTo>
                <a:lnTo>
                  <a:pt x="47" y="417"/>
                </a:lnTo>
                <a:lnTo>
                  <a:pt x="53" y="423"/>
                </a:lnTo>
                <a:lnTo>
                  <a:pt x="59" y="429"/>
                </a:lnTo>
                <a:lnTo>
                  <a:pt x="62" y="435"/>
                </a:lnTo>
                <a:lnTo>
                  <a:pt x="68" y="441"/>
                </a:lnTo>
                <a:lnTo>
                  <a:pt x="77" y="444"/>
                </a:lnTo>
                <a:lnTo>
                  <a:pt x="83" y="450"/>
                </a:lnTo>
                <a:lnTo>
                  <a:pt x="89" y="456"/>
                </a:lnTo>
                <a:lnTo>
                  <a:pt x="98" y="462"/>
                </a:lnTo>
                <a:lnTo>
                  <a:pt x="103" y="467"/>
                </a:lnTo>
                <a:lnTo>
                  <a:pt x="112" y="473"/>
                </a:lnTo>
                <a:lnTo>
                  <a:pt x="118" y="476"/>
                </a:lnTo>
                <a:lnTo>
                  <a:pt x="127" y="482"/>
                </a:lnTo>
                <a:lnTo>
                  <a:pt x="133" y="485"/>
                </a:lnTo>
                <a:lnTo>
                  <a:pt x="142" y="491"/>
                </a:lnTo>
                <a:lnTo>
                  <a:pt x="151" y="494"/>
                </a:lnTo>
                <a:lnTo>
                  <a:pt x="160" y="500"/>
                </a:lnTo>
                <a:lnTo>
                  <a:pt x="166" y="503"/>
                </a:lnTo>
                <a:lnTo>
                  <a:pt x="174" y="509"/>
                </a:lnTo>
                <a:lnTo>
                  <a:pt x="183" y="512"/>
                </a:lnTo>
                <a:lnTo>
                  <a:pt x="192" y="515"/>
                </a:lnTo>
                <a:lnTo>
                  <a:pt x="198" y="518"/>
                </a:lnTo>
                <a:lnTo>
                  <a:pt x="207" y="521"/>
                </a:lnTo>
                <a:lnTo>
                  <a:pt x="216" y="524"/>
                </a:lnTo>
                <a:lnTo>
                  <a:pt x="222" y="527"/>
                </a:lnTo>
                <a:lnTo>
                  <a:pt x="231" y="527"/>
                </a:lnTo>
                <a:lnTo>
                  <a:pt x="240" y="530"/>
                </a:lnTo>
                <a:lnTo>
                  <a:pt x="245" y="530"/>
                </a:lnTo>
                <a:lnTo>
                  <a:pt x="254" y="530"/>
                </a:lnTo>
                <a:lnTo>
                  <a:pt x="263" y="530"/>
                </a:lnTo>
                <a:lnTo>
                  <a:pt x="272" y="530"/>
                </a:lnTo>
                <a:lnTo>
                  <a:pt x="281" y="530"/>
                </a:lnTo>
                <a:lnTo>
                  <a:pt x="293" y="530"/>
                </a:lnTo>
                <a:lnTo>
                  <a:pt x="296" y="530"/>
                </a:lnTo>
                <a:lnTo>
                  <a:pt x="302" y="530"/>
                </a:lnTo>
                <a:lnTo>
                  <a:pt x="308" y="530"/>
                </a:lnTo>
                <a:lnTo>
                  <a:pt x="314" y="530"/>
                </a:lnTo>
                <a:lnTo>
                  <a:pt x="322" y="527"/>
                </a:lnTo>
                <a:lnTo>
                  <a:pt x="331" y="524"/>
                </a:lnTo>
                <a:lnTo>
                  <a:pt x="337" y="524"/>
                </a:lnTo>
                <a:lnTo>
                  <a:pt x="343" y="524"/>
                </a:lnTo>
                <a:lnTo>
                  <a:pt x="349" y="521"/>
                </a:lnTo>
                <a:lnTo>
                  <a:pt x="355" y="521"/>
                </a:lnTo>
                <a:lnTo>
                  <a:pt x="358" y="518"/>
                </a:lnTo>
                <a:lnTo>
                  <a:pt x="364" y="518"/>
                </a:lnTo>
                <a:lnTo>
                  <a:pt x="370" y="518"/>
                </a:lnTo>
                <a:lnTo>
                  <a:pt x="376" y="518"/>
                </a:lnTo>
                <a:lnTo>
                  <a:pt x="382" y="515"/>
                </a:lnTo>
                <a:lnTo>
                  <a:pt x="388" y="515"/>
                </a:lnTo>
                <a:lnTo>
                  <a:pt x="390" y="512"/>
                </a:lnTo>
                <a:lnTo>
                  <a:pt x="396" y="512"/>
                </a:lnTo>
                <a:lnTo>
                  <a:pt x="408" y="509"/>
                </a:lnTo>
                <a:lnTo>
                  <a:pt x="417" y="506"/>
                </a:lnTo>
                <a:lnTo>
                  <a:pt x="426" y="500"/>
                </a:lnTo>
                <a:lnTo>
                  <a:pt x="438" y="497"/>
                </a:lnTo>
                <a:lnTo>
                  <a:pt x="447" y="494"/>
                </a:lnTo>
                <a:lnTo>
                  <a:pt x="456" y="491"/>
                </a:lnTo>
                <a:lnTo>
                  <a:pt x="464" y="488"/>
                </a:lnTo>
                <a:lnTo>
                  <a:pt x="473" y="485"/>
                </a:lnTo>
                <a:lnTo>
                  <a:pt x="482" y="479"/>
                </a:lnTo>
                <a:lnTo>
                  <a:pt x="488" y="476"/>
                </a:lnTo>
                <a:lnTo>
                  <a:pt x="497" y="473"/>
                </a:lnTo>
                <a:lnTo>
                  <a:pt x="503" y="470"/>
                </a:lnTo>
                <a:lnTo>
                  <a:pt x="509" y="465"/>
                </a:lnTo>
                <a:lnTo>
                  <a:pt x="515" y="462"/>
                </a:lnTo>
                <a:lnTo>
                  <a:pt x="521" y="459"/>
                </a:lnTo>
                <a:lnTo>
                  <a:pt x="524" y="456"/>
                </a:lnTo>
                <a:lnTo>
                  <a:pt x="530" y="447"/>
                </a:lnTo>
                <a:lnTo>
                  <a:pt x="535" y="438"/>
                </a:lnTo>
                <a:lnTo>
                  <a:pt x="538" y="432"/>
                </a:lnTo>
                <a:lnTo>
                  <a:pt x="544" y="423"/>
                </a:lnTo>
                <a:lnTo>
                  <a:pt x="544" y="411"/>
                </a:lnTo>
                <a:lnTo>
                  <a:pt x="547" y="402"/>
                </a:lnTo>
                <a:lnTo>
                  <a:pt x="547" y="394"/>
                </a:lnTo>
                <a:lnTo>
                  <a:pt x="550" y="385"/>
                </a:lnTo>
                <a:lnTo>
                  <a:pt x="547" y="376"/>
                </a:lnTo>
                <a:lnTo>
                  <a:pt x="547" y="370"/>
                </a:lnTo>
                <a:lnTo>
                  <a:pt x="547" y="361"/>
                </a:lnTo>
                <a:lnTo>
                  <a:pt x="547" y="358"/>
                </a:lnTo>
                <a:lnTo>
                  <a:pt x="547" y="352"/>
                </a:lnTo>
                <a:lnTo>
                  <a:pt x="547" y="349"/>
                </a:lnTo>
                <a:lnTo>
                  <a:pt x="547" y="346"/>
                </a:lnTo>
                <a:lnTo>
                  <a:pt x="547" y="343"/>
                </a:lnTo>
                <a:lnTo>
                  <a:pt x="553" y="343"/>
                </a:lnTo>
                <a:lnTo>
                  <a:pt x="559" y="343"/>
                </a:lnTo>
                <a:lnTo>
                  <a:pt x="568" y="340"/>
                </a:lnTo>
                <a:lnTo>
                  <a:pt x="571" y="337"/>
                </a:lnTo>
                <a:lnTo>
                  <a:pt x="577" y="334"/>
                </a:lnTo>
                <a:lnTo>
                  <a:pt x="583" y="328"/>
                </a:lnTo>
                <a:lnTo>
                  <a:pt x="589" y="325"/>
                </a:lnTo>
                <a:lnTo>
                  <a:pt x="592" y="322"/>
                </a:lnTo>
                <a:lnTo>
                  <a:pt x="598" y="317"/>
                </a:lnTo>
                <a:lnTo>
                  <a:pt x="604" y="311"/>
                </a:lnTo>
                <a:lnTo>
                  <a:pt x="609" y="305"/>
                </a:lnTo>
                <a:lnTo>
                  <a:pt x="612" y="296"/>
                </a:lnTo>
                <a:lnTo>
                  <a:pt x="615" y="287"/>
                </a:lnTo>
                <a:lnTo>
                  <a:pt x="621" y="281"/>
                </a:lnTo>
                <a:lnTo>
                  <a:pt x="624" y="272"/>
                </a:lnTo>
                <a:lnTo>
                  <a:pt x="627" y="260"/>
                </a:lnTo>
                <a:lnTo>
                  <a:pt x="630" y="254"/>
                </a:lnTo>
                <a:lnTo>
                  <a:pt x="633" y="246"/>
                </a:lnTo>
                <a:lnTo>
                  <a:pt x="636" y="237"/>
                </a:lnTo>
                <a:lnTo>
                  <a:pt x="639" y="228"/>
                </a:lnTo>
                <a:lnTo>
                  <a:pt x="639" y="222"/>
                </a:lnTo>
                <a:lnTo>
                  <a:pt x="642" y="213"/>
                </a:lnTo>
                <a:lnTo>
                  <a:pt x="645" y="207"/>
                </a:lnTo>
                <a:lnTo>
                  <a:pt x="645" y="201"/>
                </a:lnTo>
                <a:lnTo>
                  <a:pt x="648" y="198"/>
                </a:lnTo>
                <a:lnTo>
                  <a:pt x="609" y="172"/>
                </a:lnTo>
                <a:lnTo>
                  <a:pt x="609" y="1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34" name="Freeform 33"/>
          <p:cNvSpPr/>
          <p:nvPr/>
        </p:nvSpPr>
        <p:spPr bwMode="auto">
          <a:xfrm>
            <a:off x="1046163" y="4262438"/>
            <a:ext cx="157162" cy="338137"/>
          </a:xfrm>
          <a:custGeom>
            <a:avLst/>
            <a:gdLst>
              <a:gd name="T0" fmla="*/ 116 w 122"/>
              <a:gd name="T1" fmla="*/ 42 h 270"/>
              <a:gd name="T2" fmla="*/ 101 w 122"/>
              <a:gd name="T3" fmla="*/ 51 h 270"/>
              <a:gd name="T4" fmla="*/ 86 w 122"/>
              <a:gd name="T5" fmla="*/ 65 h 270"/>
              <a:gd name="T6" fmla="*/ 74 w 122"/>
              <a:gd name="T7" fmla="*/ 77 h 270"/>
              <a:gd name="T8" fmla="*/ 65 w 122"/>
              <a:gd name="T9" fmla="*/ 89 h 270"/>
              <a:gd name="T10" fmla="*/ 59 w 122"/>
              <a:gd name="T11" fmla="*/ 101 h 270"/>
              <a:gd name="T12" fmla="*/ 53 w 122"/>
              <a:gd name="T13" fmla="*/ 110 h 270"/>
              <a:gd name="T14" fmla="*/ 48 w 122"/>
              <a:gd name="T15" fmla="*/ 122 h 270"/>
              <a:gd name="T16" fmla="*/ 45 w 122"/>
              <a:gd name="T17" fmla="*/ 136 h 270"/>
              <a:gd name="T18" fmla="*/ 39 w 122"/>
              <a:gd name="T19" fmla="*/ 145 h 270"/>
              <a:gd name="T20" fmla="*/ 36 w 122"/>
              <a:gd name="T21" fmla="*/ 163 h 270"/>
              <a:gd name="T22" fmla="*/ 33 w 122"/>
              <a:gd name="T23" fmla="*/ 178 h 270"/>
              <a:gd name="T24" fmla="*/ 36 w 122"/>
              <a:gd name="T25" fmla="*/ 193 h 270"/>
              <a:gd name="T26" fmla="*/ 39 w 122"/>
              <a:gd name="T27" fmla="*/ 207 h 270"/>
              <a:gd name="T28" fmla="*/ 53 w 122"/>
              <a:gd name="T29" fmla="*/ 222 h 270"/>
              <a:gd name="T30" fmla="*/ 65 w 122"/>
              <a:gd name="T31" fmla="*/ 225 h 270"/>
              <a:gd name="T32" fmla="*/ 83 w 122"/>
              <a:gd name="T33" fmla="*/ 222 h 270"/>
              <a:gd name="T34" fmla="*/ 98 w 122"/>
              <a:gd name="T35" fmla="*/ 216 h 270"/>
              <a:gd name="T36" fmla="*/ 107 w 122"/>
              <a:gd name="T37" fmla="*/ 207 h 270"/>
              <a:gd name="T38" fmla="*/ 119 w 122"/>
              <a:gd name="T39" fmla="*/ 249 h 270"/>
              <a:gd name="T40" fmla="*/ 110 w 122"/>
              <a:gd name="T41" fmla="*/ 255 h 270"/>
              <a:gd name="T42" fmla="*/ 98 w 122"/>
              <a:gd name="T43" fmla="*/ 258 h 270"/>
              <a:gd name="T44" fmla="*/ 89 w 122"/>
              <a:gd name="T45" fmla="*/ 264 h 270"/>
              <a:gd name="T46" fmla="*/ 74 w 122"/>
              <a:gd name="T47" fmla="*/ 267 h 270"/>
              <a:gd name="T48" fmla="*/ 59 w 122"/>
              <a:gd name="T49" fmla="*/ 270 h 270"/>
              <a:gd name="T50" fmla="*/ 48 w 122"/>
              <a:gd name="T51" fmla="*/ 267 h 270"/>
              <a:gd name="T52" fmla="*/ 36 w 122"/>
              <a:gd name="T53" fmla="*/ 258 h 270"/>
              <a:gd name="T54" fmla="*/ 24 w 122"/>
              <a:gd name="T55" fmla="*/ 246 h 270"/>
              <a:gd name="T56" fmla="*/ 15 w 122"/>
              <a:gd name="T57" fmla="*/ 237 h 270"/>
              <a:gd name="T58" fmla="*/ 3 w 122"/>
              <a:gd name="T59" fmla="*/ 219 h 270"/>
              <a:gd name="T60" fmla="*/ 0 w 122"/>
              <a:gd name="T61" fmla="*/ 207 h 270"/>
              <a:gd name="T62" fmla="*/ 0 w 122"/>
              <a:gd name="T63" fmla="*/ 193 h 270"/>
              <a:gd name="T64" fmla="*/ 3 w 122"/>
              <a:gd name="T65" fmla="*/ 175 h 270"/>
              <a:gd name="T66" fmla="*/ 6 w 122"/>
              <a:gd name="T67" fmla="*/ 163 h 270"/>
              <a:gd name="T68" fmla="*/ 9 w 122"/>
              <a:gd name="T69" fmla="*/ 151 h 270"/>
              <a:gd name="T70" fmla="*/ 15 w 122"/>
              <a:gd name="T71" fmla="*/ 139 h 270"/>
              <a:gd name="T72" fmla="*/ 18 w 122"/>
              <a:gd name="T73" fmla="*/ 125 h 270"/>
              <a:gd name="T74" fmla="*/ 21 w 122"/>
              <a:gd name="T75" fmla="*/ 113 h 270"/>
              <a:gd name="T76" fmla="*/ 27 w 122"/>
              <a:gd name="T77" fmla="*/ 101 h 270"/>
              <a:gd name="T78" fmla="*/ 33 w 122"/>
              <a:gd name="T79" fmla="*/ 89 h 270"/>
              <a:gd name="T80" fmla="*/ 36 w 122"/>
              <a:gd name="T81" fmla="*/ 80 h 270"/>
              <a:gd name="T82" fmla="*/ 51 w 122"/>
              <a:gd name="T83" fmla="*/ 60 h 270"/>
              <a:gd name="T84" fmla="*/ 62 w 122"/>
              <a:gd name="T85" fmla="*/ 42 h 270"/>
              <a:gd name="T86" fmla="*/ 80 w 122"/>
              <a:gd name="T87" fmla="*/ 24 h 270"/>
              <a:gd name="T88" fmla="*/ 98 w 122"/>
              <a:gd name="T89" fmla="*/ 12 h 270"/>
              <a:gd name="T90" fmla="*/ 110 w 122"/>
              <a:gd name="T91" fmla="*/ 6 h 270"/>
              <a:gd name="T92" fmla="*/ 122 w 122"/>
              <a:gd name="T93" fmla="*/ 0 h 270"/>
              <a:gd name="T94" fmla="*/ 119 w 122"/>
              <a:gd name="T95" fmla="*/ 42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2" h="270">
                <a:moveTo>
                  <a:pt x="119" y="42"/>
                </a:moveTo>
                <a:lnTo>
                  <a:pt x="116" y="42"/>
                </a:lnTo>
                <a:lnTo>
                  <a:pt x="110" y="45"/>
                </a:lnTo>
                <a:lnTo>
                  <a:pt x="101" y="51"/>
                </a:lnTo>
                <a:lnTo>
                  <a:pt x="92" y="60"/>
                </a:lnTo>
                <a:lnTo>
                  <a:pt x="86" y="65"/>
                </a:lnTo>
                <a:lnTo>
                  <a:pt x="80" y="71"/>
                </a:lnTo>
                <a:lnTo>
                  <a:pt x="74" y="77"/>
                </a:lnTo>
                <a:lnTo>
                  <a:pt x="68" y="86"/>
                </a:lnTo>
                <a:lnTo>
                  <a:pt x="65" y="89"/>
                </a:lnTo>
                <a:lnTo>
                  <a:pt x="62" y="95"/>
                </a:lnTo>
                <a:lnTo>
                  <a:pt x="59" y="101"/>
                </a:lnTo>
                <a:lnTo>
                  <a:pt x="56" y="107"/>
                </a:lnTo>
                <a:lnTo>
                  <a:pt x="53" y="110"/>
                </a:lnTo>
                <a:lnTo>
                  <a:pt x="51" y="116"/>
                </a:lnTo>
                <a:lnTo>
                  <a:pt x="48" y="122"/>
                </a:lnTo>
                <a:lnTo>
                  <a:pt x="48" y="131"/>
                </a:lnTo>
                <a:lnTo>
                  <a:pt x="45" y="136"/>
                </a:lnTo>
                <a:lnTo>
                  <a:pt x="42" y="139"/>
                </a:lnTo>
                <a:lnTo>
                  <a:pt x="39" y="145"/>
                </a:lnTo>
                <a:lnTo>
                  <a:pt x="39" y="151"/>
                </a:lnTo>
                <a:lnTo>
                  <a:pt x="36" y="163"/>
                </a:lnTo>
                <a:lnTo>
                  <a:pt x="36" y="172"/>
                </a:lnTo>
                <a:lnTo>
                  <a:pt x="33" y="178"/>
                </a:lnTo>
                <a:lnTo>
                  <a:pt x="36" y="187"/>
                </a:lnTo>
                <a:lnTo>
                  <a:pt x="36" y="193"/>
                </a:lnTo>
                <a:lnTo>
                  <a:pt x="36" y="202"/>
                </a:lnTo>
                <a:lnTo>
                  <a:pt x="39" y="207"/>
                </a:lnTo>
                <a:lnTo>
                  <a:pt x="45" y="216"/>
                </a:lnTo>
                <a:lnTo>
                  <a:pt x="53" y="222"/>
                </a:lnTo>
                <a:lnTo>
                  <a:pt x="59" y="225"/>
                </a:lnTo>
                <a:lnTo>
                  <a:pt x="65" y="225"/>
                </a:lnTo>
                <a:lnTo>
                  <a:pt x="74" y="225"/>
                </a:lnTo>
                <a:lnTo>
                  <a:pt x="83" y="222"/>
                </a:lnTo>
                <a:lnTo>
                  <a:pt x="92" y="219"/>
                </a:lnTo>
                <a:lnTo>
                  <a:pt x="98" y="216"/>
                </a:lnTo>
                <a:lnTo>
                  <a:pt x="104" y="210"/>
                </a:lnTo>
                <a:lnTo>
                  <a:pt x="107" y="207"/>
                </a:lnTo>
                <a:lnTo>
                  <a:pt x="110" y="207"/>
                </a:lnTo>
                <a:lnTo>
                  <a:pt x="119" y="249"/>
                </a:lnTo>
                <a:lnTo>
                  <a:pt x="116" y="252"/>
                </a:lnTo>
                <a:lnTo>
                  <a:pt x="110" y="255"/>
                </a:lnTo>
                <a:lnTo>
                  <a:pt x="104" y="258"/>
                </a:lnTo>
                <a:lnTo>
                  <a:pt x="98" y="258"/>
                </a:lnTo>
                <a:lnTo>
                  <a:pt x="95" y="261"/>
                </a:lnTo>
                <a:lnTo>
                  <a:pt x="89" y="264"/>
                </a:lnTo>
                <a:lnTo>
                  <a:pt x="80" y="267"/>
                </a:lnTo>
                <a:lnTo>
                  <a:pt x="74" y="267"/>
                </a:lnTo>
                <a:lnTo>
                  <a:pt x="65" y="267"/>
                </a:lnTo>
                <a:lnTo>
                  <a:pt x="59" y="270"/>
                </a:lnTo>
                <a:lnTo>
                  <a:pt x="53" y="267"/>
                </a:lnTo>
                <a:lnTo>
                  <a:pt x="48" y="267"/>
                </a:lnTo>
                <a:lnTo>
                  <a:pt x="42" y="261"/>
                </a:lnTo>
                <a:lnTo>
                  <a:pt x="36" y="258"/>
                </a:lnTo>
                <a:lnTo>
                  <a:pt x="30" y="252"/>
                </a:lnTo>
                <a:lnTo>
                  <a:pt x="24" y="246"/>
                </a:lnTo>
                <a:lnTo>
                  <a:pt x="18" y="243"/>
                </a:lnTo>
                <a:lnTo>
                  <a:pt x="15" y="237"/>
                </a:lnTo>
                <a:lnTo>
                  <a:pt x="9" y="228"/>
                </a:lnTo>
                <a:lnTo>
                  <a:pt x="3" y="219"/>
                </a:lnTo>
                <a:lnTo>
                  <a:pt x="0" y="213"/>
                </a:lnTo>
                <a:lnTo>
                  <a:pt x="0" y="207"/>
                </a:lnTo>
                <a:lnTo>
                  <a:pt x="0" y="199"/>
                </a:lnTo>
                <a:lnTo>
                  <a:pt x="0" y="193"/>
                </a:lnTo>
                <a:lnTo>
                  <a:pt x="3" y="184"/>
                </a:lnTo>
                <a:lnTo>
                  <a:pt x="3" y="175"/>
                </a:lnTo>
                <a:lnTo>
                  <a:pt x="6" y="169"/>
                </a:lnTo>
                <a:lnTo>
                  <a:pt x="6" y="163"/>
                </a:lnTo>
                <a:lnTo>
                  <a:pt x="9" y="157"/>
                </a:lnTo>
                <a:lnTo>
                  <a:pt x="9" y="151"/>
                </a:lnTo>
                <a:lnTo>
                  <a:pt x="12" y="145"/>
                </a:lnTo>
                <a:lnTo>
                  <a:pt x="15" y="139"/>
                </a:lnTo>
                <a:lnTo>
                  <a:pt x="15" y="131"/>
                </a:lnTo>
                <a:lnTo>
                  <a:pt x="18" y="125"/>
                </a:lnTo>
                <a:lnTo>
                  <a:pt x="18" y="119"/>
                </a:lnTo>
                <a:lnTo>
                  <a:pt x="21" y="113"/>
                </a:lnTo>
                <a:lnTo>
                  <a:pt x="24" y="107"/>
                </a:lnTo>
                <a:lnTo>
                  <a:pt x="27" y="101"/>
                </a:lnTo>
                <a:lnTo>
                  <a:pt x="30" y="95"/>
                </a:lnTo>
                <a:lnTo>
                  <a:pt x="33" y="89"/>
                </a:lnTo>
                <a:lnTo>
                  <a:pt x="36" y="83"/>
                </a:lnTo>
                <a:lnTo>
                  <a:pt x="36" y="80"/>
                </a:lnTo>
                <a:lnTo>
                  <a:pt x="42" y="68"/>
                </a:lnTo>
                <a:lnTo>
                  <a:pt x="51" y="60"/>
                </a:lnTo>
                <a:lnTo>
                  <a:pt x="56" y="51"/>
                </a:lnTo>
                <a:lnTo>
                  <a:pt x="62" y="42"/>
                </a:lnTo>
                <a:lnTo>
                  <a:pt x="71" y="33"/>
                </a:lnTo>
                <a:lnTo>
                  <a:pt x="80" y="24"/>
                </a:lnTo>
                <a:lnTo>
                  <a:pt x="89" y="18"/>
                </a:lnTo>
                <a:lnTo>
                  <a:pt x="98" y="12"/>
                </a:lnTo>
                <a:lnTo>
                  <a:pt x="104" y="9"/>
                </a:lnTo>
                <a:lnTo>
                  <a:pt x="110" y="6"/>
                </a:lnTo>
                <a:lnTo>
                  <a:pt x="116" y="3"/>
                </a:lnTo>
                <a:lnTo>
                  <a:pt x="122" y="0"/>
                </a:lnTo>
                <a:lnTo>
                  <a:pt x="119" y="42"/>
                </a:lnTo>
                <a:lnTo>
                  <a:pt x="119" y="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35" name="Freeform 34"/>
          <p:cNvSpPr/>
          <p:nvPr/>
        </p:nvSpPr>
        <p:spPr bwMode="auto">
          <a:xfrm>
            <a:off x="2593975" y="3819525"/>
            <a:ext cx="1398588" cy="1187450"/>
          </a:xfrm>
          <a:custGeom>
            <a:avLst/>
            <a:gdLst>
              <a:gd name="T0" fmla="*/ 1009 w 1083"/>
              <a:gd name="T1" fmla="*/ 252 h 950"/>
              <a:gd name="T2" fmla="*/ 905 w 1083"/>
              <a:gd name="T3" fmla="*/ 187 h 950"/>
              <a:gd name="T4" fmla="*/ 763 w 1083"/>
              <a:gd name="T5" fmla="*/ 116 h 950"/>
              <a:gd name="T6" fmla="*/ 603 w 1083"/>
              <a:gd name="T7" fmla="*/ 65 h 950"/>
              <a:gd name="T8" fmla="*/ 438 w 1083"/>
              <a:gd name="T9" fmla="*/ 54 h 950"/>
              <a:gd name="T10" fmla="*/ 293 w 1083"/>
              <a:gd name="T11" fmla="*/ 77 h 950"/>
              <a:gd name="T12" fmla="*/ 186 w 1083"/>
              <a:gd name="T13" fmla="*/ 122 h 950"/>
              <a:gd name="T14" fmla="*/ 115 w 1083"/>
              <a:gd name="T15" fmla="*/ 190 h 950"/>
              <a:gd name="T16" fmla="*/ 74 w 1083"/>
              <a:gd name="T17" fmla="*/ 278 h 950"/>
              <a:gd name="T18" fmla="*/ 59 w 1083"/>
              <a:gd name="T19" fmla="*/ 388 h 950"/>
              <a:gd name="T20" fmla="*/ 62 w 1083"/>
              <a:gd name="T21" fmla="*/ 506 h 950"/>
              <a:gd name="T22" fmla="*/ 74 w 1083"/>
              <a:gd name="T23" fmla="*/ 607 h 950"/>
              <a:gd name="T24" fmla="*/ 94 w 1083"/>
              <a:gd name="T25" fmla="*/ 693 h 950"/>
              <a:gd name="T26" fmla="*/ 118 w 1083"/>
              <a:gd name="T27" fmla="*/ 775 h 950"/>
              <a:gd name="T28" fmla="*/ 97 w 1083"/>
              <a:gd name="T29" fmla="*/ 858 h 950"/>
              <a:gd name="T30" fmla="*/ 180 w 1083"/>
              <a:gd name="T31" fmla="*/ 894 h 950"/>
              <a:gd name="T32" fmla="*/ 269 w 1083"/>
              <a:gd name="T33" fmla="*/ 909 h 950"/>
              <a:gd name="T34" fmla="*/ 337 w 1083"/>
              <a:gd name="T35" fmla="*/ 912 h 950"/>
              <a:gd name="T36" fmla="*/ 402 w 1083"/>
              <a:gd name="T37" fmla="*/ 909 h 950"/>
              <a:gd name="T38" fmla="*/ 494 w 1083"/>
              <a:gd name="T39" fmla="*/ 891 h 950"/>
              <a:gd name="T40" fmla="*/ 574 w 1083"/>
              <a:gd name="T41" fmla="*/ 864 h 950"/>
              <a:gd name="T42" fmla="*/ 550 w 1083"/>
              <a:gd name="T43" fmla="*/ 814 h 950"/>
              <a:gd name="T44" fmla="*/ 518 w 1083"/>
              <a:gd name="T45" fmla="*/ 764 h 950"/>
              <a:gd name="T46" fmla="*/ 521 w 1083"/>
              <a:gd name="T47" fmla="*/ 687 h 950"/>
              <a:gd name="T48" fmla="*/ 526 w 1083"/>
              <a:gd name="T49" fmla="*/ 586 h 950"/>
              <a:gd name="T50" fmla="*/ 526 w 1083"/>
              <a:gd name="T51" fmla="*/ 480 h 950"/>
              <a:gd name="T52" fmla="*/ 526 w 1083"/>
              <a:gd name="T53" fmla="*/ 397 h 950"/>
              <a:gd name="T54" fmla="*/ 518 w 1083"/>
              <a:gd name="T55" fmla="*/ 329 h 950"/>
              <a:gd name="T56" fmla="*/ 521 w 1083"/>
              <a:gd name="T57" fmla="*/ 258 h 950"/>
              <a:gd name="T58" fmla="*/ 568 w 1083"/>
              <a:gd name="T59" fmla="*/ 296 h 950"/>
              <a:gd name="T60" fmla="*/ 586 w 1083"/>
              <a:gd name="T61" fmla="*/ 388 h 950"/>
              <a:gd name="T62" fmla="*/ 598 w 1083"/>
              <a:gd name="T63" fmla="*/ 503 h 950"/>
              <a:gd name="T64" fmla="*/ 603 w 1083"/>
              <a:gd name="T65" fmla="*/ 619 h 950"/>
              <a:gd name="T66" fmla="*/ 595 w 1083"/>
              <a:gd name="T67" fmla="*/ 710 h 950"/>
              <a:gd name="T68" fmla="*/ 606 w 1083"/>
              <a:gd name="T69" fmla="*/ 805 h 950"/>
              <a:gd name="T70" fmla="*/ 618 w 1083"/>
              <a:gd name="T71" fmla="*/ 873 h 950"/>
              <a:gd name="T72" fmla="*/ 529 w 1083"/>
              <a:gd name="T73" fmla="*/ 929 h 950"/>
              <a:gd name="T74" fmla="*/ 458 w 1083"/>
              <a:gd name="T75" fmla="*/ 944 h 950"/>
              <a:gd name="T76" fmla="*/ 367 w 1083"/>
              <a:gd name="T77" fmla="*/ 950 h 950"/>
              <a:gd name="T78" fmla="*/ 278 w 1083"/>
              <a:gd name="T79" fmla="*/ 950 h 950"/>
              <a:gd name="T80" fmla="*/ 201 w 1083"/>
              <a:gd name="T81" fmla="*/ 941 h 950"/>
              <a:gd name="T82" fmla="*/ 133 w 1083"/>
              <a:gd name="T83" fmla="*/ 926 h 950"/>
              <a:gd name="T84" fmla="*/ 56 w 1083"/>
              <a:gd name="T85" fmla="*/ 873 h 950"/>
              <a:gd name="T86" fmla="*/ 103 w 1083"/>
              <a:gd name="T87" fmla="*/ 799 h 950"/>
              <a:gd name="T88" fmla="*/ 74 w 1083"/>
              <a:gd name="T89" fmla="*/ 737 h 950"/>
              <a:gd name="T90" fmla="*/ 47 w 1083"/>
              <a:gd name="T91" fmla="*/ 657 h 950"/>
              <a:gd name="T92" fmla="*/ 17 w 1083"/>
              <a:gd name="T93" fmla="*/ 554 h 950"/>
              <a:gd name="T94" fmla="*/ 0 w 1083"/>
              <a:gd name="T95" fmla="*/ 438 h 950"/>
              <a:gd name="T96" fmla="*/ 3 w 1083"/>
              <a:gd name="T97" fmla="*/ 326 h 950"/>
              <a:gd name="T98" fmla="*/ 26 w 1083"/>
              <a:gd name="T99" fmla="*/ 222 h 950"/>
              <a:gd name="T100" fmla="*/ 74 w 1083"/>
              <a:gd name="T101" fmla="*/ 136 h 950"/>
              <a:gd name="T102" fmla="*/ 148 w 1083"/>
              <a:gd name="T103" fmla="*/ 68 h 950"/>
              <a:gd name="T104" fmla="*/ 254 w 1083"/>
              <a:gd name="T105" fmla="*/ 21 h 950"/>
              <a:gd name="T106" fmla="*/ 399 w 1083"/>
              <a:gd name="T107" fmla="*/ 0 h 950"/>
              <a:gd name="T108" fmla="*/ 568 w 1083"/>
              <a:gd name="T109" fmla="*/ 18 h 950"/>
              <a:gd name="T110" fmla="*/ 740 w 1083"/>
              <a:gd name="T111" fmla="*/ 74 h 950"/>
              <a:gd name="T112" fmla="*/ 896 w 1083"/>
              <a:gd name="T113" fmla="*/ 148 h 950"/>
              <a:gd name="T114" fmla="*/ 1015 w 1083"/>
              <a:gd name="T115" fmla="*/ 219 h 950"/>
              <a:gd name="T116" fmla="*/ 1083 w 1083"/>
              <a:gd name="T117" fmla="*/ 261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83" h="950">
                <a:moveTo>
                  <a:pt x="1074" y="296"/>
                </a:moveTo>
                <a:lnTo>
                  <a:pt x="1074" y="296"/>
                </a:lnTo>
                <a:lnTo>
                  <a:pt x="1071" y="293"/>
                </a:lnTo>
                <a:lnTo>
                  <a:pt x="1065" y="290"/>
                </a:lnTo>
                <a:lnTo>
                  <a:pt x="1059" y="284"/>
                </a:lnTo>
                <a:lnTo>
                  <a:pt x="1050" y="278"/>
                </a:lnTo>
                <a:lnTo>
                  <a:pt x="1041" y="273"/>
                </a:lnTo>
                <a:lnTo>
                  <a:pt x="1035" y="267"/>
                </a:lnTo>
                <a:lnTo>
                  <a:pt x="1030" y="264"/>
                </a:lnTo>
                <a:lnTo>
                  <a:pt x="1024" y="261"/>
                </a:lnTo>
                <a:lnTo>
                  <a:pt x="1018" y="258"/>
                </a:lnTo>
                <a:lnTo>
                  <a:pt x="1009" y="252"/>
                </a:lnTo>
                <a:lnTo>
                  <a:pt x="1003" y="246"/>
                </a:lnTo>
                <a:lnTo>
                  <a:pt x="994" y="240"/>
                </a:lnTo>
                <a:lnTo>
                  <a:pt x="988" y="237"/>
                </a:lnTo>
                <a:lnTo>
                  <a:pt x="979" y="231"/>
                </a:lnTo>
                <a:lnTo>
                  <a:pt x="970" y="225"/>
                </a:lnTo>
                <a:lnTo>
                  <a:pt x="962" y="219"/>
                </a:lnTo>
                <a:lnTo>
                  <a:pt x="953" y="213"/>
                </a:lnTo>
                <a:lnTo>
                  <a:pt x="944" y="207"/>
                </a:lnTo>
                <a:lnTo>
                  <a:pt x="935" y="204"/>
                </a:lnTo>
                <a:lnTo>
                  <a:pt x="923" y="199"/>
                </a:lnTo>
                <a:lnTo>
                  <a:pt x="914" y="193"/>
                </a:lnTo>
                <a:lnTo>
                  <a:pt x="905" y="187"/>
                </a:lnTo>
                <a:lnTo>
                  <a:pt x="893" y="181"/>
                </a:lnTo>
                <a:lnTo>
                  <a:pt x="885" y="175"/>
                </a:lnTo>
                <a:lnTo>
                  <a:pt x="873" y="169"/>
                </a:lnTo>
                <a:lnTo>
                  <a:pt x="861" y="163"/>
                </a:lnTo>
                <a:lnTo>
                  <a:pt x="849" y="157"/>
                </a:lnTo>
                <a:lnTo>
                  <a:pt x="837" y="151"/>
                </a:lnTo>
                <a:lnTo>
                  <a:pt x="825" y="145"/>
                </a:lnTo>
                <a:lnTo>
                  <a:pt x="814" y="139"/>
                </a:lnTo>
                <a:lnTo>
                  <a:pt x="802" y="133"/>
                </a:lnTo>
                <a:lnTo>
                  <a:pt x="787" y="128"/>
                </a:lnTo>
                <a:lnTo>
                  <a:pt x="778" y="122"/>
                </a:lnTo>
                <a:lnTo>
                  <a:pt x="763" y="116"/>
                </a:lnTo>
                <a:lnTo>
                  <a:pt x="751" y="110"/>
                </a:lnTo>
                <a:lnTo>
                  <a:pt x="737" y="107"/>
                </a:lnTo>
                <a:lnTo>
                  <a:pt x="725" y="101"/>
                </a:lnTo>
                <a:lnTo>
                  <a:pt x="710" y="95"/>
                </a:lnTo>
                <a:lnTo>
                  <a:pt x="698" y="92"/>
                </a:lnTo>
                <a:lnTo>
                  <a:pt x="683" y="86"/>
                </a:lnTo>
                <a:lnTo>
                  <a:pt x="671" y="83"/>
                </a:lnTo>
                <a:lnTo>
                  <a:pt x="657" y="80"/>
                </a:lnTo>
                <a:lnTo>
                  <a:pt x="645" y="74"/>
                </a:lnTo>
                <a:lnTo>
                  <a:pt x="630" y="71"/>
                </a:lnTo>
                <a:lnTo>
                  <a:pt x="615" y="68"/>
                </a:lnTo>
                <a:lnTo>
                  <a:pt x="603" y="65"/>
                </a:lnTo>
                <a:lnTo>
                  <a:pt x="589" y="62"/>
                </a:lnTo>
                <a:lnTo>
                  <a:pt x="574" y="59"/>
                </a:lnTo>
                <a:lnTo>
                  <a:pt x="562" y="59"/>
                </a:lnTo>
                <a:lnTo>
                  <a:pt x="547" y="57"/>
                </a:lnTo>
                <a:lnTo>
                  <a:pt x="532" y="57"/>
                </a:lnTo>
                <a:lnTo>
                  <a:pt x="518" y="54"/>
                </a:lnTo>
                <a:lnTo>
                  <a:pt x="506" y="54"/>
                </a:lnTo>
                <a:lnTo>
                  <a:pt x="491" y="54"/>
                </a:lnTo>
                <a:lnTo>
                  <a:pt x="476" y="54"/>
                </a:lnTo>
                <a:lnTo>
                  <a:pt x="464" y="54"/>
                </a:lnTo>
                <a:lnTo>
                  <a:pt x="450" y="54"/>
                </a:lnTo>
                <a:lnTo>
                  <a:pt x="438" y="54"/>
                </a:lnTo>
                <a:lnTo>
                  <a:pt x="423" y="57"/>
                </a:lnTo>
                <a:lnTo>
                  <a:pt x="408" y="57"/>
                </a:lnTo>
                <a:lnTo>
                  <a:pt x="396" y="57"/>
                </a:lnTo>
                <a:lnTo>
                  <a:pt x="381" y="57"/>
                </a:lnTo>
                <a:lnTo>
                  <a:pt x="370" y="59"/>
                </a:lnTo>
                <a:lnTo>
                  <a:pt x="358" y="62"/>
                </a:lnTo>
                <a:lnTo>
                  <a:pt x="349" y="65"/>
                </a:lnTo>
                <a:lnTo>
                  <a:pt x="337" y="65"/>
                </a:lnTo>
                <a:lnTo>
                  <a:pt x="325" y="68"/>
                </a:lnTo>
                <a:lnTo>
                  <a:pt x="313" y="71"/>
                </a:lnTo>
                <a:lnTo>
                  <a:pt x="302" y="74"/>
                </a:lnTo>
                <a:lnTo>
                  <a:pt x="293" y="77"/>
                </a:lnTo>
                <a:lnTo>
                  <a:pt x="284" y="80"/>
                </a:lnTo>
                <a:lnTo>
                  <a:pt x="272" y="83"/>
                </a:lnTo>
                <a:lnTo>
                  <a:pt x="263" y="86"/>
                </a:lnTo>
                <a:lnTo>
                  <a:pt x="254" y="89"/>
                </a:lnTo>
                <a:lnTo>
                  <a:pt x="242" y="92"/>
                </a:lnTo>
                <a:lnTo>
                  <a:pt x="236" y="95"/>
                </a:lnTo>
                <a:lnTo>
                  <a:pt x="228" y="101"/>
                </a:lnTo>
                <a:lnTo>
                  <a:pt x="219" y="104"/>
                </a:lnTo>
                <a:lnTo>
                  <a:pt x="210" y="110"/>
                </a:lnTo>
                <a:lnTo>
                  <a:pt x="201" y="113"/>
                </a:lnTo>
                <a:lnTo>
                  <a:pt x="195" y="119"/>
                </a:lnTo>
                <a:lnTo>
                  <a:pt x="186" y="122"/>
                </a:lnTo>
                <a:lnTo>
                  <a:pt x="180" y="128"/>
                </a:lnTo>
                <a:lnTo>
                  <a:pt x="171" y="133"/>
                </a:lnTo>
                <a:lnTo>
                  <a:pt x="165" y="139"/>
                </a:lnTo>
                <a:lnTo>
                  <a:pt x="160" y="142"/>
                </a:lnTo>
                <a:lnTo>
                  <a:pt x="154" y="148"/>
                </a:lnTo>
                <a:lnTo>
                  <a:pt x="148" y="154"/>
                </a:lnTo>
                <a:lnTo>
                  <a:pt x="142" y="160"/>
                </a:lnTo>
                <a:lnTo>
                  <a:pt x="136" y="166"/>
                </a:lnTo>
                <a:lnTo>
                  <a:pt x="130" y="172"/>
                </a:lnTo>
                <a:lnTo>
                  <a:pt x="127" y="178"/>
                </a:lnTo>
                <a:lnTo>
                  <a:pt x="121" y="184"/>
                </a:lnTo>
                <a:lnTo>
                  <a:pt x="115" y="190"/>
                </a:lnTo>
                <a:lnTo>
                  <a:pt x="112" y="199"/>
                </a:lnTo>
                <a:lnTo>
                  <a:pt x="106" y="204"/>
                </a:lnTo>
                <a:lnTo>
                  <a:pt x="103" y="210"/>
                </a:lnTo>
                <a:lnTo>
                  <a:pt x="100" y="216"/>
                </a:lnTo>
                <a:lnTo>
                  <a:pt x="94" y="225"/>
                </a:lnTo>
                <a:lnTo>
                  <a:pt x="91" y="231"/>
                </a:lnTo>
                <a:lnTo>
                  <a:pt x="89" y="240"/>
                </a:lnTo>
                <a:lnTo>
                  <a:pt x="86" y="246"/>
                </a:lnTo>
                <a:lnTo>
                  <a:pt x="83" y="255"/>
                </a:lnTo>
                <a:lnTo>
                  <a:pt x="80" y="264"/>
                </a:lnTo>
                <a:lnTo>
                  <a:pt x="77" y="273"/>
                </a:lnTo>
                <a:lnTo>
                  <a:pt x="74" y="278"/>
                </a:lnTo>
                <a:lnTo>
                  <a:pt x="74" y="287"/>
                </a:lnTo>
                <a:lnTo>
                  <a:pt x="71" y="296"/>
                </a:lnTo>
                <a:lnTo>
                  <a:pt x="68" y="305"/>
                </a:lnTo>
                <a:lnTo>
                  <a:pt x="68" y="314"/>
                </a:lnTo>
                <a:lnTo>
                  <a:pt x="65" y="320"/>
                </a:lnTo>
                <a:lnTo>
                  <a:pt x="65" y="332"/>
                </a:lnTo>
                <a:lnTo>
                  <a:pt x="62" y="341"/>
                </a:lnTo>
                <a:lnTo>
                  <a:pt x="62" y="349"/>
                </a:lnTo>
                <a:lnTo>
                  <a:pt x="59" y="358"/>
                </a:lnTo>
                <a:lnTo>
                  <a:pt x="59" y="367"/>
                </a:lnTo>
                <a:lnTo>
                  <a:pt x="59" y="379"/>
                </a:lnTo>
                <a:lnTo>
                  <a:pt x="59" y="388"/>
                </a:lnTo>
                <a:lnTo>
                  <a:pt x="59" y="397"/>
                </a:lnTo>
                <a:lnTo>
                  <a:pt x="59" y="409"/>
                </a:lnTo>
                <a:lnTo>
                  <a:pt x="59" y="417"/>
                </a:lnTo>
                <a:lnTo>
                  <a:pt x="59" y="429"/>
                </a:lnTo>
                <a:lnTo>
                  <a:pt x="59" y="438"/>
                </a:lnTo>
                <a:lnTo>
                  <a:pt x="59" y="447"/>
                </a:lnTo>
                <a:lnTo>
                  <a:pt x="59" y="459"/>
                </a:lnTo>
                <a:lnTo>
                  <a:pt x="59" y="468"/>
                </a:lnTo>
                <a:lnTo>
                  <a:pt x="59" y="477"/>
                </a:lnTo>
                <a:lnTo>
                  <a:pt x="59" y="486"/>
                </a:lnTo>
                <a:lnTo>
                  <a:pt x="62" y="497"/>
                </a:lnTo>
                <a:lnTo>
                  <a:pt x="62" y="506"/>
                </a:lnTo>
                <a:lnTo>
                  <a:pt x="62" y="515"/>
                </a:lnTo>
                <a:lnTo>
                  <a:pt x="62" y="524"/>
                </a:lnTo>
                <a:lnTo>
                  <a:pt x="65" y="533"/>
                </a:lnTo>
                <a:lnTo>
                  <a:pt x="65" y="542"/>
                </a:lnTo>
                <a:lnTo>
                  <a:pt x="68" y="551"/>
                </a:lnTo>
                <a:lnTo>
                  <a:pt x="68" y="559"/>
                </a:lnTo>
                <a:lnTo>
                  <a:pt x="71" y="568"/>
                </a:lnTo>
                <a:lnTo>
                  <a:pt x="71" y="577"/>
                </a:lnTo>
                <a:lnTo>
                  <a:pt x="71" y="583"/>
                </a:lnTo>
                <a:lnTo>
                  <a:pt x="74" y="592"/>
                </a:lnTo>
                <a:lnTo>
                  <a:pt x="74" y="601"/>
                </a:lnTo>
                <a:lnTo>
                  <a:pt x="74" y="607"/>
                </a:lnTo>
                <a:lnTo>
                  <a:pt x="77" y="616"/>
                </a:lnTo>
                <a:lnTo>
                  <a:pt x="77" y="622"/>
                </a:lnTo>
                <a:lnTo>
                  <a:pt x="80" y="631"/>
                </a:lnTo>
                <a:lnTo>
                  <a:pt x="83" y="639"/>
                </a:lnTo>
                <a:lnTo>
                  <a:pt x="83" y="645"/>
                </a:lnTo>
                <a:lnTo>
                  <a:pt x="86" y="651"/>
                </a:lnTo>
                <a:lnTo>
                  <a:pt x="86" y="660"/>
                </a:lnTo>
                <a:lnTo>
                  <a:pt x="89" y="666"/>
                </a:lnTo>
                <a:lnTo>
                  <a:pt x="91" y="672"/>
                </a:lnTo>
                <a:lnTo>
                  <a:pt x="91" y="678"/>
                </a:lnTo>
                <a:lnTo>
                  <a:pt x="94" y="687"/>
                </a:lnTo>
                <a:lnTo>
                  <a:pt x="94" y="693"/>
                </a:lnTo>
                <a:lnTo>
                  <a:pt x="97" y="699"/>
                </a:lnTo>
                <a:lnTo>
                  <a:pt x="97" y="704"/>
                </a:lnTo>
                <a:lnTo>
                  <a:pt x="100" y="710"/>
                </a:lnTo>
                <a:lnTo>
                  <a:pt x="100" y="713"/>
                </a:lnTo>
                <a:lnTo>
                  <a:pt x="103" y="719"/>
                </a:lnTo>
                <a:lnTo>
                  <a:pt x="103" y="725"/>
                </a:lnTo>
                <a:lnTo>
                  <a:pt x="106" y="731"/>
                </a:lnTo>
                <a:lnTo>
                  <a:pt x="109" y="740"/>
                </a:lnTo>
                <a:lnTo>
                  <a:pt x="112" y="752"/>
                </a:lnTo>
                <a:lnTo>
                  <a:pt x="115" y="758"/>
                </a:lnTo>
                <a:lnTo>
                  <a:pt x="118" y="767"/>
                </a:lnTo>
                <a:lnTo>
                  <a:pt x="118" y="775"/>
                </a:lnTo>
                <a:lnTo>
                  <a:pt x="121" y="781"/>
                </a:lnTo>
                <a:lnTo>
                  <a:pt x="124" y="787"/>
                </a:lnTo>
                <a:lnTo>
                  <a:pt x="124" y="793"/>
                </a:lnTo>
                <a:lnTo>
                  <a:pt x="127" y="802"/>
                </a:lnTo>
                <a:lnTo>
                  <a:pt x="127" y="808"/>
                </a:lnTo>
                <a:lnTo>
                  <a:pt x="121" y="814"/>
                </a:lnTo>
                <a:lnTo>
                  <a:pt x="115" y="823"/>
                </a:lnTo>
                <a:lnTo>
                  <a:pt x="109" y="829"/>
                </a:lnTo>
                <a:lnTo>
                  <a:pt x="103" y="838"/>
                </a:lnTo>
                <a:lnTo>
                  <a:pt x="100" y="844"/>
                </a:lnTo>
                <a:lnTo>
                  <a:pt x="97" y="852"/>
                </a:lnTo>
                <a:lnTo>
                  <a:pt x="97" y="858"/>
                </a:lnTo>
                <a:lnTo>
                  <a:pt x="103" y="867"/>
                </a:lnTo>
                <a:lnTo>
                  <a:pt x="109" y="870"/>
                </a:lnTo>
                <a:lnTo>
                  <a:pt x="118" y="873"/>
                </a:lnTo>
                <a:lnTo>
                  <a:pt x="121" y="876"/>
                </a:lnTo>
                <a:lnTo>
                  <a:pt x="127" y="876"/>
                </a:lnTo>
                <a:lnTo>
                  <a:pt x="133" y="879"/>
                </a:lnTo>
                <a:lnTo>
                  <a:pt x="142" y="882"/>
                </a:lnTo>
                <a:lnTo>
                  <a:pt x="148" y="885"/>
                </a:lnTo>
                <a:lnTo>
                  <a:pt x="157" y="888"/>
                </a:lnTo>
                <a:lnTo>
                  <a:pt x="162" y="888"/>
                </a:lnTo>
                <a:lnTo>
                  <a:pt x="171" y="891"/>
                </a:lnTo>
                <a:lnTo>
                  <a:pt x="180" y="894"/>
                </a:lnTo>
                <a:lnTo>
                  <a:pt x="189" y="897"/>
                </a:lnTo>
                <a:lnTo>
                  <a:pt x="201" y="900"/>
                </a:lnTo>
                <a:lnTo>
                  <a:pt x="210" y="903"/>
                </a:lnTo>
                <a:lnTo>
                  <a:pt x="219" y="903"/>
                </a:lnTo>
                <a:lnTo>
                  <a:pt x="231" y="903"/>
                </a:lnTo>
                <a:lnTo>
                  <a:pt x="236" y="903"/>
                </a:lnTo>
                <a:lnTo>
                  <a:pt x="242" y="906"/>
                </a:lnTo>
                <a:lnTo>
                  <a:pt x="245" y="906"/>
                </a:lnTo>
                <a:lnTo>
                  <a:pt x="251" y="909"/>
                </a:lnTo>
                <a:lnTo>
                  <a:pt x="257" y="909"/>
                </a:lnTo>
                <a:lnTo>
                  <a:pt x="263" y="909"/>
                </a:lnTo>
                <a:lnTo>
                  <a:pt x="269" y="909"/>
                </a:lnTo>
                <a:lnTo>
                  <a:pt x="275" y="909"/>
                </a:lnTo>
                <a:lnTo>
                  <a:pt x="281" y="909"/>
                </a:lnTo>
                <a:lnTo>
                  <a:pt x="287" y="912"/>
                </a:lnTo>
                <a:lnTo>
                  <a:pt x="293" y="912"/>
                </a:lnTo>
                <a:lnTo>
                  <a:pt x="299" y="912"/>
                </a:lnTo>
                <a:lnTo>
                  <a:pt x="302" y="912"/>
                </a:lnTo>
                <a:lnTo>
                  <a:pt x="308" y="912"/>
                </a:lnTo>
                <a:lnTo>
                  <a:pt x="313" y="912"/>
                </a:lnTo>
                <a:lnTo>
                  <a:pt x="319" y="912"/>
                </a:lnTo>
                <a:lnTo>
                  <a:pt x="325" y="912"/>
                </a:lnTo>
                <a:lnTo>
                  <a:pt x="331" y="912"/>
                </a:lnTo>
                <a:lnTo>
                  <a:pt x="337" y="912"/>
                </a:lnTo>
                <a:lnTo>
                  <a:pt x="343" y="915"/>
                </a:lnTo>
                <a:lnTo>
                  <a:pt x="349" y="912"/>
                </a:lnTo>
                <a:lnTo>
                  <a:pt x="352" y="912"/>
                </a:lnTo>
                <a:lnTo>
                  <a:pt x="358" y="912"/>
                </a:lnTo>
                <a:lnTo>
                  <a:pt x="364" y="912"/>
                </a:lnTo>
                <a:lnTo>
                  <a:pt x="370" y="912"/>
                </a:lnTo>
                <a:lnTo>
                  <a:pt x="376" y="912"/>
                </a:lnTo>
                <a:lnTo>
                  <a:pt x="381" y="912"/>
                </a:lnTo>
                <a:lnTo>
                  <a:pt x="387" y="912"/>
                </a:lnTo>
                <a:lnTo>
                  <a:pt x="393" y="909"/>
                </a:lnTo>
                <a:lnTo>
                  <a:pt x="396" y="909"/>
                </a:lnTo>
                <a:lnTo>
                  <a:pt x="402" y="909"/>
                </a:lnTo>
                <a:lnTo>
                  <a:pt x="408" y="909"/>
                </a:lnTo>
                <a:lnTo>
                  <a:pt x="414" y="906"/>
                </a:lnTo>
                <a:lnTo>
                  <a:pt x="417" y="906"/>
                </a:lnTo>
                <a:lnTo>
                  <a:pt x="423" y="906"/>
                </a:lnTo>
                <a:lnTo>
                  <a:pt x="429" y="906"/>
                </a:lnTo>
                <a:lnTo>
                  <a:pt x="438" y="903"/>
                </a:lnTo>
                <a:lnTo>
                  <a:pt x="450" y="903"/>
                </a:lnTo>
                <a:lnTo>
                  <a:pt x="458" y="900"/>
                </a:lnTo>
                <a:lnTo>
                  <a:pt x="467" y="900"/>
                </a:lnTo>
                <a:lnTo>
                  <a:pt x="476" y="897"/>
                </a:lnTo>
                <a:lnTo>
                  <a:pt x="488" y="894"/>
                </a:lnTo>
                <a:lnTo>
                  <a:pt x="494" y="891"/>
                </a:lnTo>
                <a:lnTo>
                  <a:pt x="506" y="888"/>
                </a:lnTo>
                <a:lnTo>
                  <a:pt x="512" y="885"/>
                </a:lnTo>
                <a:lnTo>
                  <a:pt x="521" y="885"/>
                </a:lnTo>
                <a:lnTo>
                  <a:pt x="529" y="882"/>
                </a:lnTo>
                <a:lnTo>
                  <a:pt x="535" y="879"/>
                </a:lnTo>
                <a:lnTo>
                  <a:pt x="541" y="876"/>
                </a:lnTo>
                <a:lnTo>
                  <a:pt x="550" y="873"/>
                </a:lnTo>
                <a:lnTo>
                  <a:pt x="553" y="873"/>
                </a:lnTo>
                <a:lnTo>
                  <a:pt x="559" y="870"/>
                </a:lnTo>
                <a:lnTo>
                  <a:pt x="565" y="867"/>
                </a:lnTo>
                <a:lnTo>
                  <a:pt x="571" y="864"/>
                </a:lnTo>
                <a:lnTo>
                  <a:pt x="574" y="864"/>
                </a:lnTo>
                <a:lnTo>
                  <a:pt x="580" y="861"/>
                </a:lnTo>
                <a:lnTo>
                  <a:pt x="583" y="855"/>
                </a:lnTo>
                <a:lnTo>
                  <a:pt x="586" y="852"/>
                </a:lnTo>
                <a:lnTo>
                  <a:pt x="589" y="846"/>
                </a:lnTo>
                <a:lnTo>
                  <a:pt x="586" y="844"/>
                </a:lnTo>
                <a:lnTo>
                  <a:pt x="583" y="838"/>
                </a:lnTo>
                <a:lnTo>
                  <a:pt x="580" y="835"/>
                </a:lnTo>
                <a:lnTo>
                  <a:pt x="574" y="829"/>
                </a:lnTo>
                <a:lnTo>
                  <a:pt x="568" y="826"/>
                </a:lnTo>
                <a:lnTo>
                  <a:pt x="562" y="823"/>
                </a:lnTo>
                <a:lnTo>
                  <a:pt x="556" y="817"/>
                </a:lnTo>
                <a:lnTo>
                  <a:pt x="550" y="814"/>
                </a:lnTo>
                <a:lnTo>
                  <a:pt x="544" y="811"/>
                </a:lnTo>
                <a:lnTo>
                  <a:pt x="538" y="808"/>
                </a:lnTo>
                <a:lnTo>
                  <a:pt x="532" y="805"/>
                </a:lnTo>
                <a:lnTo>
                  <a:pt x="526" y="802"/>
                </a:lnTo>
                <a:lnTo>
                  <a:pt x="524" y="799"/>
                </a:lnTo>
                <a:lnTo>
                  <a:pt x="518" y="793"/>
                </a:lnTo>
                <a:lnTo>
                  <a:pt x="518" y="787"/>
                </a:lnTo>
                <a:lnTo>
                  <a:pt x="518" y="784"/>
                </a:lnTo>
                <a:lnTo>
                  <a:pt x="518" y="781"/>
                </a:lnTo>
                <a:lnTo>
                  <a:pt x="518" y="775"/>
                </a:lnTo>
                <a:lnTo>
                  <a:pt x="518" y="770"/>
                </a:lnTo>
                <a:lnTo>
                  <a:pt x="518" y="764"/>
                </a:lnTo>
                <a:lnTo>
                  <a:pt x="518" y="758"/>
                </a:lnTo>
                <a:lnTo>
                  <a:pt x="518" y="755"/>
                </a:lnTo>
                <a:lnTo>
                  <a:pt x="518" y="749"/>
                </a:lnTo>
                <a:lnTo>
                  <a:pt x="518" y="743"/>
                </a:lnTo>
                <a:lnTo>
                  <a:pt x="521" y="737"/>
                </a:lnTo>
                <a:lnTo>
                  <a:pt x="521" y="731"/>
                </a:lnTo>
                <a:lnTo>
                  <a:pt x="521" y="725"/>
                </a:lnTo>
                <a:lnTo>
                  <a:pt x="521" y="716"/>
                </a:lnTo>
                <a:lnTo>
                  <a:pt x="521" y="710"/>
                </a:lnTo>
                <a:lnTo>
                  <a:pt x="521" y="702"/>
                </a:lnTo>
                <a:lnTo>
                  <a:pt x="521" y="696"/>
                </a:lnTo>
                <a:lnTo>
                  <a:pt x="521" y="687"/>
                </a:lnTo>
                <a:lnTo>
                  <a:pt x="524" y="681"/>
                </a:lnTo>
                <a:lnTo>
                  <a:pt x="524" y="672"/>
                </a:lnTo>
                <a:lnTo>
                  <a:pt x="524" y="666"/>
                </a:lnTo>
                <a:lnTo>
                  <a:pt x="524" y="657"/>
                </a:lnTo>
                <a:lnTo>
                  <a:pt x="524" y="648"/>
                </a:lnTo>
                <a:lnTo>
                  <a:pt x="524" y="639"/>
                </a:lnTo>
                <a:lnTo>
                  <a:pt x="524" y="631"/>
                </a:lnTo>
                <a:lnTo>
                  <a:pt x="524" y="622"/>
                </a:lnTo>
                <a:lnTo>
                  <a:pt x="524" y="613"/>
                </a:lnTo>
                <a:lnTo>
                  <a:pt x="524" y="604"/>
                </a:lnTo>
                <a:lnTo>
                  <a:pt x="526" y="595"/>
                </a:lnTo>
                <a:lnTo>
                  <a:pt x="526" y="586"/>
                </a:lnTo>
                <a:lnTo>
                  <a:pt x="526" y="577"/>
                </a:lnTo>
                <a:lnTo>
                  <a:pt x="526" y="568"/>
                </a:lnTo>
                <a:lnTo>
                  <a:pt x="526" y="559"/>
                </a:lnTo>
                <a:lnTo>
                  <a:pt x="526" y="551"/>
                </a:lnTo>
                <a:lnTo>
                  <a:pt x="526" y="542"/>
                </a:lnTo>
                <a:lnTo>
                  <a:pt x="526" y="533"/>
                </a:lnTo>
                <a:lnTo>
                  <a:pt x="526" y="524"/>
                </a:lnTo>
                <a:lnTo>
                  <a:pt x="526" y="515"/>
                </a:lnTo>
                <a:lnTo>
                  <a:pt x="526" y="506"/>
                </a:lnTo>
                <a:lnTo>
                  <a:pt x="526" y="497"/>
                </a:lnTo>
                <a:lnTo>
                  <a:pt x="526" y="488"/>
                </a:lnTo>
                <a:lnTo>
                  <a:pt x="526" y="480"/>
                </a:lnTo>
                <a:lnTo>
                  <a:pt x="526" y="471"/>
                </a:lnTo>
                <a:lnTo>
                  <a:pt x="526" y="465"/>
                </a:lnTo>
                <a:lnTo>
                  <a:pt x="526" y="459"/>
                </a:lnTo>
                <a:lnTo>
                  <a:pt x="526" y="450"/>
                </a:lnTo>
                <a:lnTo>
                  <a:pt x="526" y="441"/>
                </a:lnTo>
                <a:lnTo>
                  <a:pt x="526" y="435"/>
                </a:lnTo>
                <a:lnTo>
                  <a:pt x="526" y="429"/>
                </a:lnTo>
                <a:lnTo>
                  <a:pt x="526" y="420"/>
                </a:lnTo>
                <a:lnTo>
                  <a:pt x="526" y="415"/>
                </a:lnTo>
                <a:lnTo>
                  <a:pt x="526" y="409"/>
                </a:lnTo>
                <a:lnTo>
                  <a:pt x="526" y="403"/>
                </a:lnTo>
                <a:lnTo>
                  <a:pt x="526" y="397"/>
                </a:lnTo>
                <a:lnTo>
                  <a:pt x="526" y="391"/>
                </a:lnTo>
                <a:lnTo>
                  <a:pt x="524" y="385"/>
                </a:lnTo>
                <a:lnTo>
                  <a:pt x="524" y="382"/>
                </a:lnTo>
                <a:lnTo>
                  <a:pt x="524" y="373"/>
                </a:lnTo>
                <a:lnTo>
                  <a:pt x="524" y="370"/>
                </a:lnTo>
                <a:lnTo>
                  <a:pt x="524" y="364"/>
                </a:lnTo>
                <a:lnTo>
                  <a:pt x="521" y="358"/>
                </a:lnTo>
                <a:lnTo>
                  <a:pt x="521" y="352"/>
                </a:lnTo>
                <a:lnTo>
                  <a:pt x="521" y="346"/>
                </a:lnTo>
                <a:lnTo>
                  <a:pt x="518" y="341"/>
                </a:lnTo>
                <a:lnTo>
                  <a:pt x="518" y="335"/>
                </a:lnTo>
                <a:lnTo>
                  <a:pt x="518" y="329"/>
                </a:lnTo>
                <a:lnTo>
                  <a:pt x="518" y="323"/>
                </a:lnTo>
                <a:lnTo>
                  <a:pt x="518" y="317"/>
                </a:lnTo>
                <a:lnTo>
                  <a:pt x="515" y="311"/>
                </a:lnTo>
                <a:lnTo>
                  <a:pt x="515" y="305"/>
                </a:lnTo>
                <a:lnTo>
                  <a:pt x="515" y="299"/>
                </a:lnTo>
                <a:lnTo>
                  <a:pt x="515" y="293"/>
                </a:lnTo>
                <a:lnTo>
                  <a:pt x="515" y="287"/>
                </a:lnTo>
                <a:lnTo>
                  <a:pt x="515" y="284"/>
                </a:lnTo>
                <a:lnTo>
                  <a:pt x="518" y="278"/>
                </a:lnTo>
                <a:lnTo>
                  <a:pt x="518" y="270"/>
                </a:lnTo>
                <a:lnTo>
                  <a:pt x="521" y="264"/>
                </a:lnTo>
                <a:lnTo>
                  <a:pt x="521" y="258"/>
                </a:lnTo>
                <a:lnTo>
                  <a:pt x="524" y="252"/>
                </a:lnTo>
                <a:lnTo>
                  <a:pt x="529" y="249"/>
                </a:lnTo>
                <a:lnTo>
                  <a:pt x="535" y="249"/>
                </a:lnTo>
                <a:lnTo>
                  <a:pt x="541" y="252"/>
                </a:lnTo>
                <a:lnTo>
                  <a:pt x="550" y="258"/>
                </a:lnTo>
                <a:lnTo>
                  <a:pt x="550" y="261"/>
                </a:lnTo>
                <a:lnTo>
                  <a:pt x="556" y="264"/>
                </a:lnTo>
                <a:lnTo>
                  <a:pt x="559" y="273"/>
                </a:lnTo>
                <a:lnTo>
                  <a:pt x="562" y="281"/>
                </a:lnTo>
                <a:lnTo>
                  <a:pt x="562" y="287"/>
                </a:lnTo>
                <a:lnTo>
                  <a:pt x="565" y="290"/>
                </a:lnTo>
                <a:lnTo>
                  <a:pt x="568" y="296"/>
                </a:lnTo>
                <a:lnTo>
                  <a:pt x="568" y="305"/>
                </a:lnTo>
                <a:lnTo>
                  <a:pt x="571" y="311"/>
                </a:lnTo>
                <a:lnTo>
                  <a:pt x="574" y="317"/>
                </a:lnTo>
                <a:lnTo>
                  <a:pt x="574" y="323"/>
                </a:lnTo>
                <a:lnTo>
                  <a:pt x="577" y="332"/>
                </a:lnTo>
                <a:lnTo>
                  <a:pt x="577" y="338"/>
                </a:lnTo>
                <a:lnTo>
                  <a:pt x="580" y="346"/>
                </a:lnTo>
                <a:lnTo>
                  <a:pt x="580" y="355"/>
                </a:lnTo>
                <a:lnTo>
                  <a:pt x="583" y="364"/>
                </a:lnTo>
                <a:lnTo>
                  <a:pt x="583" y="370"/>
                </a:lnTo>
                <a:lnTo>
                  <a:pt x="586" y="379"/>
                </a:lnTo>
                <a:lnTo>
                  <a:pt x="586" y="388"/>
                </a:lnTo>
                <a:lnTo>
                  <a:pt x="589" y="400"/>
                </a:lnTo>
                <a:lnTo>
                  <a:pt x="589" y="409"/>
                </a:lnTo>
                <a:lnTo>
                  <a:pt x="589" y="415"/>
                </a:lnTo>
                <a:lnTo>
                  <a:pt x="592" y="426"/>
                </a:lnTo>
                <a:lnTo>
                  <a:pt x="592" y="435"/>
                </a:lnTo>
                <a:lnTo>
                  <a:pt x="595" y="444"/>
                </a:lnTo>
                <a:lnTo>
                  <a:pt x="595" y="456"/>
                </a:lnTo>
                <a:lnTo>
                  <a:pt x="595" y="465"/>
                </a:lnTo>
                <a:lnTo>
                  <a:pt x="598" y="474"/>
                </a:lnTo>
                <a:lnTo>
                  <a:pt x="598" y="483"/>
                </a:lnTo>
                <a:lnTo>
                  <a:pt x="598" y="494"/>
                </a:lnTo>
                <a:lnTo>
                  <a:pt x="598" y="503"/>
                </a:lnTo>
                <a:lnTo>
                  <a:pt x="600" y="515"/>
                </a:lnTo>
                <a:lnTo>
                  <a:pt x="600" y="521"/>
                </a:lnTo>
                <a:lnTo>
                  <a:pt x="600" y="533"/>
                </a:lnTo>
                <a:lnTo>
                  <a:pt x="600" y="542"/>
                </a:lnTo>
                <a:lnTo>
                  <a:pt x="603" y="554"/>
                </a:lnTo>
                <a:lnTo>
                  <a:pt x="603" y="562"/>
                </a:lnTo>
                <a:lnTo>
                  <a:pt x="603" y="571"/>
                </a:lnTo>
                <a:lnTo>
                  <a:pt x="603" y="580"/>
                </a:lnTo>
                <a:lnTo>
                  <a:pt x="603" y="592"/>
                </a:lnTo>
                <a:lnTo>
                  <a:pt x="603" y="601"/>
                </a:lnTo>
                <a:lnTo>
                  <a:pt x="603" y="610"/>
                </a:lnTo>
                <a:lnTo>
                  <a:pt x="603" y="619"/>
                </a:lnTo>
                <a:lnTo>
                  <a:pt x="603" y="628"/>
                </a:lnTo>
                <a:lnTo>
                  <a:pt x="603" y="636"/>
                </a:lnTo>
                <a:lnTo>
                  <a:pt x="603" y="645"/>
                </a:lnTo>
                <a:lnTo>
                  <a:pt x="603" y="654"/>
                </a:lnTo>
                <a:lnTo>
                  <a:pt x="603" y="663"/>
                </a:lnTo>
                <a:lnTo>
                  <a:pt x="600" y="669"/>
                </a:lnTo>
                <a:lnTo>
                  <a:pt x="600" y="678"/>
                </a:lnTo>
                <a:lnTo>
                  <a:pt x="600" y="684"/>
                </a:lnTo>
                <a:lnTo>
                  <a:pt x="600" y="693"/>
                </a:lnTo>
                <a:lnTo>
                  <a:pt x="598" y="699"/>
                </a:lnTo>
                <a:lnTo>
                  <a:pt x="598" y="704"/>
                </a:lnTo>
                <a:lnTo>
                  <a:pt x="595" y="710"/>
                </a:lnTo>
                <a:lnTo>
                  <a:pt x="595" y="716"/>
                </a:lnTo>
                <a:lnTo>
                  <a:pt x="592" y="722"/>
                </a:lnTo>
                <a:lnTo>
                  <a:pt x="592" y="728"/>
                </a:lnTo>
                <a:lnTo>
                  <a:pt x="592" y="734"/>
                </a:lnTo>
                <a:lnTo>
                  <a:pt x="589" y="740"/>
                </a:lnTo>
                <a:lnTo>
                  <a:pt x="577" y="778"/>
                </a:lnTo>
                <a:lnTo>
                  <a:pt x="580" y="781"/>
                </a:lnTo>
                <a:lnTo>
                  <a:pt x="586" y="784"/>
                </a:lnTo>
                <a:lnTo>
                  <a:pt x="589" y="787"/>
                </a:lnTo>
                <a:lnTo>
                  <a:pt x="595" y="793"/>
                </a:lnTo>
                <a:lnTo>
                  <a:pt x="600" y="799"/>
                </a:lnTo>
                <a:lnTo>
                  <a:pt x="606" y="805"/>
                </a:lnTo>
                <a:lnTo>
                  <a:pt x="609" y="808"/>
                </a:lnTo>
                <a:lnTo>
                  <a:pt x="615" y="814"/>
                </a:lnTo>
                <a:lnTo>
                  <a:pt x="618" y="820"/>
                </a:lnTo>
                <a:lnTo>
                  <a:pt x="624" y="826"/>
                </a:lnTo>
                <a:lnTo>
                  <a:pt x="624" y="832"/>
                </a:lnTo>
                <a:lnTo>
                  <a:pt x="627" y="838"/>
                </a:lnTo>
                <a:lnTo>
                  <a:pt x="630" y="844"/>
                </a:lnTo>
                <a:lnTo>
                  <a:pt x="630" y="849"/>
                </a:lnTo>
                <a:lnTo>
                  <a:pt x="627" y="852"/>
                </a:lnTo>
                <a:lnTo>
                  <a:pt x="624" y="858"/>
                </a:lnTo>
                <a:lnTo>
                  <a:pt x="621" y="864"/>
                </a:lnTo>
                <a:lnTo>
                  <a:pt x="618" y="873"/>
                </a:lnTo>
                <a:lnTo>
                  <a:pt x="612" y="879"/>
                </a:lnTo>
                <a:lnTo>
                  <a:pt x="606" y="885"/>
                </a:lnTo>
                <a:lnTo>
                  <a:pt x="598" y="894"/>
                </a:lnTo>
                <a:lnTo>
                  <a:pt x="589" y="903"/>
                </a:lnTo>
                <a:lnTo>
                  <a:pt x="583" y="903"/>
                </a:lnTo>
                <a:lnTo>
                  <a:pt x="577" y="909"/>
                </a:lnTo>
                <a:lnTo>
                  <a:pt x="571" y="912"/>
                </a:lnTo>
                <a:lnTo>
                  <a:pt x="562" y="915"/>
                </a:lnTo>
                <a:lnTo>
                  <a:pt x="553" y="918"/>
                </a:lnTo>
                <a:lnTo>
                  <a:pt x="547" y="920"/>
                </a:lnTo>
                <a:lnTo>
                  <a:pt x="538" y="926"/>
                </a:lnTo>
                <a:lnTo>
                  <a:pt x="529" y="929"/>
                </a:lnTo>
                <a:lnTo>
                  <a:pt x="524" y="929"/>
                </a:lnTo>
                <a:lnTo>
                  <a:pt x="518" y="929"/>
                </a:lnTo>
                <a:lnTo>
                  <a:pt x="512" y="932"/>
                </a:lnTo>
                <a:lnTo>
                  <a:pt x="509" y="932"/>
                </a:lnTo>
                <a:lnTo>
                  <a:pt x="500" y="935"/>
                </a:lnTo>
                <a:lnTo>
                  <a:pt x="494" y="935"/>
                </a:lnTo>
                <a:lnTo>
                  <a:pt x="491" y="938"/>
                </a:lnTo>
                <a:lnTo>
                  <a:pt x="485" y="938"/>
                </a:lnTo>
                <a:lnTo>
                  <a:pt x="476" y="938"/>
                </a:lnTo>
                <a:lnTo>
                  <a:pt x="470" y="941"/>
                </a:lnTo>
                <a:lnTo>
                  <a:pt x="464" y="941"/>
                </a:lnTo>
                <a:lnTo>
                  <a:pt x="458" y="944"/>
                </a:lnTo>
                <a:lnTo>
                  <a:pt x="450" y="944"/>
                </a:lnTo>
                <a:lnTo>
                  <a:pt x="444" y="944"/>
                </a:lnTo>
                <a:lnTo>
                  <a:pt x="435" y="947"/>
                </a:lnTo>
                <a:lnTo>
                  <a:pt x="429" y="947"/>
                </a:lnTo>
                <a:lnTo>
                  <a:pt x="420" y="947"/>
                </a:lnTo>
                <a:lnTo>
                  <a:pt x="414" y="950"/>
                </a:lnTo>
                <a:lnTo>
                  <a:pt x="405" y="950"/>
                </a:lnTo>
                <a:lnTo>
                  <a:pt x="396" y="950"/>
                </a:lnTo>
                <a:lnTo>
                  <a:pt x="387" y="950"/>
                </a:lnTo>
                <a:lnTo>
                  <a:pt x="381" y="950"/>
                </a:lnTo>
                <a:lnTo>
                  <a:pt x="373" y="950"/>
                </a:lnTo>
                <a:lnTo>
                  <a:pt x="367" y="950"/>
                </a:lnTo>
                <a:lnTo>
                  <a:pt x="358" y="950"/>
                </a:lnTo>
                <a:lnTo>
                  <a:pt x="352" y="950"/>
                </a:lnTo>
                <a:lnTo>
                  <a:pt x="343" y="950"/>
                </a:lnTo>
                <a:lnTo>
                  <a:pt x="334" y="950"/>
                </a:lnTo>
                <a:lnTo>
                  <a:pt x="328" y="950"/>
                </a:lnTo>
                <a:lnTo>
                  <a:pt x="322" y="950"/>
                </a:lnTo>
                <a:lnTo>
                  <a:pt x="313" y="950"/>
                </a:lnTo>
                <a:lnTo>
                  <a:pt x="308" y="950"/>
                </a:lnTo>
                <a:lnTo>
                  <a:pt x="299" y="950"/>
                </a:lnTo>
                <a:lnTo>
                  <a:pt x="293" y="950"/>
                </a:lnTo>
                <a:lnTo>
                  <a:pt x="284" y="950"/>
                </a:lnTo>
                <a:lnTo>
                  <a:pt x="278" y="950"/>
                </a:lnTo>
                <a:lnTo>
                  <a:pt x="272" y="947"/>
                </a:lnTo>
                <a:lnTo>
                  <a:pt x="263" y="947"/>
                </a:lnTo>
                <a:lnTo>
                  <a:pt x="257" y="947"/>
                </a:lnTo>
                <a:lnTo>
                  <a:pt x="251" y="947"/>
                </a:lnTo>
                <a:lnTo>
                  <a:pt x="242" y="947"/>
                </a:lnTo>
                <a:lnTo>
                  <a:pt x="236" y="944"/>
                </a:lnTo>
                <a:lnTo>
                  <a:pt x="231" y="944"/>
                </a:lnTo>
                <a:lnTo>
                  <a:pt x="225" y="944"/>
                </a:lnTo>
                <a:lnTo>
                  <a:pt x="219" y="944"/>
                </a:lnTo>
                <a:lnTo>
                  <a:pt x="213" y="941"/>
                </a:lnTo>
                <a:lnTo>
                  <a:pt x="207" y="941"/>
                </a:lnTo>
                <a:lnTo>
                  <a:pt x="201" y="941"/>
                </a:lnTo>
                <a:lnTo>
                  <a:pt x="192" y="938"/>
                </a:lnTo>
                <a:lnTo>
                  <a:pt x="186" y="938"/>
                </a:lnTo>
                <a:lnTo>
                  <a:pt x="180" y="935"/>
                </a:lnTo>
                <a:lnTo>
                  <a:pt x="174" y="935"/>
                </a:lnTo>
                <a:lnTo>
                  <a:pt x="168" y="932"/>
                </a:lnTo>
                <a:lnTo>
                  <a:pt x="162" y="932"/>
                </a:lnTo>
                <a:lnTo>
                  <a:pt x="160" y="932"/>
                </a:lnTo>
                <a:lnTo>
                  <a:pt x="154" y="929"/>
                </a:lnTo>
                <a:lnTo>
                  <a:pt x="148" y="929"/>
                </a:lnTo>
                <a:lnTo>
                  <a:pt x="142" y="929"/>
                </a:lnTo>
                <a:lnTo>
                  <a:pt x="136" y="926"/>
                </a:lnTo>
                <a:lnTo>
                  <a:pt x="133" y="926"/>
                </a:lnTo>
                <a:lnTo>
                  <a:pt x="124" y="923"/>
                </a:lnTo>
                <a:lnTo>
                  <a:pt x="115" y="920"/>
                </a:lnTo>
                <a:lnTo>
                  <a:pt x="106" y="915"/>
                </a:lnTo>
                <a:lnTo>
                  <a:pt x="100" y="912"/>
                </a:lnTo>
                <a:lnTo>
                  <a:pt x="91" y="909"/>
                </a:lnTo>
                <a:lnTo>
                  <a:pt x="86" y="906"/>
                </a:lnTo>
                <a:lnTo>
                  <a:pt x="80" y="900"/>
                </a:lnTo>
                <a:lnTo>
                  <a:pt x="74" y="897"/>
                </a:lnTo>
                <a:lnTo>
                  <a:pt x="71" y="894"/>
                </a:lnTo>
                <a:lnTo>
                  <a:pt x="68" y="891"/>
                </a:lnTo>
                <a:lnTo>
                  <a:pt x="59" y="882"/>
                </a:lnTo>
                <a:lnTo>
                  <a:pt x="56" y="873"/>
                </a:lnTo>
                <a:lnTo>
                  <a:pt x="53" y="864"/>
                </a:lnTo>
                <a:lnTo>
                  <a:pt x="56" y="858"/>
                </a:lnTo>
                <a:lnTo>
                  <a:pt x="56" y="849"/>
                </a:lnTo>
                <a:lnTo>
                  <a:pt x="59" y="844"/>
                </a:lnTo>
                <a:lnTo>
                  <a:pt x="65" y="835"/>
                </a:lnTo>
                <a:lnTo>
                  <a:pt x="71" y="829"/>
                </a:lnTo>
                <a:lnTo>
                  <a:pt x="74" y="823"/>
                </a:lnTo>
                <a:lnTo>
                  <a:pt x="80" y="817"/>
                </a:lnTo>
                <a:lnTo>
                  <a:pt x="86" y="811"/>
                </a:lnTo>
                <a:lnTo>
                  <a:pt x="91" y="808"/>
                </a:lnTo>
                <a:lnTo>
                  <a:pt x="100" y="802"/>
                </a:lnTo>
                <a:lnTo>
                  <a:pt x="103" y="799"/>
                </a:lnTo>
                <a:lnTo>
                  <a:pt x="100" y="799"/>
                </a:lnTo>
                <a:lnTo>
                  <a:pt x="100" y="796"/>
                </a:lnTo>
                <a:lnTo>
                  <a:pt x="100" y="793"/>
                </a:lnTo>
                <a:lnTo>
                  <a:pt x="97" y="787"/>
                </a:lnTo>
                <a:lnTo>
                  <a:pt x="94" y="781"/>
                </a:lnTo>
                <a:lnTo>
                  <a:pt x="91" y="775"/>
                </a:lnTo>
                <a:lnTo>
                  <a:pt x="89" y="767"/>
                </a:lnTo>
                <a:lnTo>
                  <a:pt x="86" y="761"/>
                </a:lnTo>
                <a:lnTo>
                  <a:pt x="83" y="755"/>
                </a:lnTo>
                <a:lnTo>
                  <a:pt x="80" y="749"/>
                </a:lnTo>
                <a:lnTo>
                  <a:pt x="77" y="743"/>
                </a:lnTo>
                <a:lnTo>
                  <a:pt x="74" y="737"/>
                </a:lnTo>
                <a:lnTo>
                  <a:pt x="74" y="731"/>
                </a:lnTo>
                <a:lnTo>
                  <a:pt x="71" y="725"/>
                </a:lnTo>
                <a:lnTo>
                  <a:pt x="68" y="719"/>
                </a:lnTo>
                <a:lnTo>
                  <a:pt x="65" y="713"/>
                </a:lnTo>
                <a:lnTo>
                  <a:pt x="62" y="707"/>
                </a:lnTo>
                <a:lnTo>
                  <a:pt x="62" y="699"/>
                </a:lnTo>
                <a:lnTo>
                  <a:pt x="59" y="693"/>
                </a:lnTo>
                <a:lnTo>
                  <a:pt x="56" y="687"/>
                </a:lnTo>
                <a:lnTo>
                  <a:pt x="53" y="678"/>
                </a:lnTo>
                <a:lnTo>
                  <a:pt x="50" y="672"/>
                </a:lnTo>
                <a:lnTo>
                  <a:pt x="47" y="663"/>
                </a:lnTo>
                <a:lnTo>
                  <a:pt x="47" y="657"/>
                </a:lnTo>
                <a:lnTo>
                  <a:pt x="44" y="648"/>
                </a:lnTo>
                <a:lnTo>
                  <a:pt x="41" y="639"/>
                </a:lnTo>
                <a:lnTo>
                  <a:pt x="38" y="631"/>
                </a:lnTo>
                <a:lnTo>
                  <a:pt x="35" y="625"/>
                </a:lnTo>
                <a:lnTo>
                  <a:pt x="32" y="616"/>
                </a:lnTo>
                <a:lnTo>
                  <a:pt x="29" y="607"/>
                </a:lnTo>
                <a:lnTo>
                  <a:pt x="26" y="598"/>
                </a:lnTo>
                <a:lnTo>
                  <a:pt x="26" y="589"/>
                </a:lnTo>
                <a:lnTo>
                  <a:pt x="23" y="580"/>
                </a:lnTo>
                <a:lnTo>
                  <a:pt x="20" y="571"/>
                </a:lnTo>
                <a:lnTo>
                  <a:pt x="17" y="562"/>
                </a:lnTo>
                <a:lnTo>
                  <a:pt x="17" y="554"/>
                </a:lnTo>
                <a:lnTo>
                  <a:pt x="15" y="545"/>
                </a:lnTo>
                <a:lnTo>
                  <a:pt x="15" y="536"/>
                </a:lnTo>
                <a:lnTo>
                  <a:pt x="12" y="524"/>
                </a:lnTo>
                <a:lnTo>
                  <a:pt x="12" y="518"/>
                </a:lnTo>
                <a:lnTo>
                  <a:pt x="9" y="506"/>
                </a:lnTo>
                <a:lnTo>
                  <a:pt x="6" y="497"/>
                </a:lnTo>
                <a:lnTo>
                  <a:pt x="6" y="488"/>
                </a:lnTo>
                <a:lnTo>
                  <a:pt x="3" y="477"/>
                </a:lnTo>
                <a:lnTo>
                  <a:pt x="3" y="468"/>
                </a:lnTo>
                <a:lnTo>
                  <a:pt x="3" y="459"/>
                </a:lnTo>
                <a:lnTo>
                  <a:pt x="0" y="447"/>
                </a:lnTo>
                <a:lnTo>
                  <a:pt x="0" y="438"/>
                </a:lnTo>
                <a:lnTo>
                  <a:pt x="0" y="429"/>
                </a:lnTo>
                <a:lnTo>
                  <a:pt x="0" y="420"/>
                </a:lnTo>
                <a:lnTo>
                  <a:pt x="0" y="409"/>
                </a:lnTo>
                <a:lnTo>
                  <a:pt x="0" y="400"/>
                </a:lnTo>
                <a:lnTo>
                  <a:pt x="0" y="391"/>
                </a:lnTo>
                <a:lnTo>
                  <a:pt x="0" y="382"/>
                </a:lnTo>
                <a:lnTo>
                  <a:pt x="0" y="373"/>
                </a:lnTo>
                <a:lnTo>
                  <a:pt x="0" y="364"/>
                </a:lnTo>
                <a:lnTo>
                  <a:pt x="0" y="352"/>
                </a:lnTo>
                <a:lnTo>
                  <a:pt x="0" y="344"/>
                </a:lnTo>
                <a:lnTo>
                  <a:pt x="3" y="335"/>
                </a:lnTo>
                <a:lnTo>
                  <a:pt x="3" y="326"/>
                </a:lnTo>
                <a:lnTo>
                  <a:pt x="3" y="317"/>
                </a:lnTo>
                <a:lnTo>
                  <a:pt x="6" y="305"/>
                </a:lnTo>
                <a:lnTo>
                  <a:pt x="6" y="296"/>
                </a:lnTo>
                <a:lnTo>
                  <a:pt x="9" y="290"/>
                </a:lnTo>
                <a:lnTo>
                  <a:pt x="12" y="278"/>
                </a:lnTo>
                <a:lnTo>
                  <a:pt x="12" y="270"/>
                </a:lnTo>
                <a:lnTo>
                  <a:pt x="15" y="261"/>
                </a:lnTo>
                <a:lnTo>
                  <a:pt x="17" y="255"/>
                </a:lnTo>
                <a:lnTo>
                  <a:pt x="17" y="246"/>
                </a:lnTo>
                <a:lnTo>
                  <a:pt x="20" y="237"/>
                </a:lnTo>
                <a:lnTo>
                  <a:pt x="23" y="231"/>
                </a:lnTo>
                <a:lnTo>
                  <a:pt x="26" y="222"/>
                </a:lnTo>
                <a:lnTo>
                  <a:pt x="29" y="213"/>
                </a:lnTo>
                <a:lnTo>
                  <a:pt x="32" y="204"/>
                </a:lnTo>
                <a:lnTo>
                  <a:pt x="35" y="199"/>
                </a:lnTo>
                <a:lnTo>
                  <a:pt x="41" y="190"/>
                </a:lnTo>
                <a:lnTo>
                  <a:pt x="44" y="184"/>
                </a:lnTo>
                <a:lnTo>
                  <a:pt x="47" y="175"/>
                </a:lnTo>
                <a:lnTo>
                  <a:pt x="50" y="169"/>
                </a:lnTo>
                <a:lnTo>
                  <a:pt x="56" y="163"/>
                </a:lnTo>
                <a:lnTo>
                  <a:pt x="59" y="154"/>
                </a:lnTo>
                <a:lnTo>
                  <a:pt x="65" y="148"/>
                </a:lnTo>
                <a:lnTo>
                  <a:pt x="68" y="142"/>
                </a:lnTo>
                <a:lnTo>
                  <a:pt x="74" y="136"/>
                </a:lnTo>
                <a:lnTo>
                  <a:pt x="77" y="128"/>
                </a:lnTo>
                <a:lnTo>
                  <a:pt x="83" y="122"/>
                </a:lnTo>
                <a:lnTo>
                  <a:pt x="89" y="116"/>
                </a:lnTo>
                <a:lnTo>
                  <a:pt x="94" y="113"/>
                </a:lnTo>
                <a:lnTo>
                  <a:pt x="100" y="104"/>
                </a:lnTo>
                <a:lnTo>
                  <a:pt x="106" y="98"/>
                </a:lnTo>
                <a:lnTo>
                  <a:pt x="112" y="92"/>
                </a:lnTo>
                <a:lnTo>
                  <a:pt x="118" y="89"/>
                </a:lnTo>
                <a:lnTo>
                  <a:pt x="124" y="83"/>
                </a:lnTo>
                <a:lnTo>
                  <a:pt x="133" y="77"/>
                </a:lnTo>
                <a:lnTo>
                  <a:pt x="139" y="71"/>
                </a:lnTo>
                <a:lnTo>
                  <a:pt x="148" y="68"/>
                </a:lnTo>
                <a:lnTo>
                  <a:pt x="154" y="62"/>
                </a:lnTo>
                <a:lnTo>
                  <a:pt x="162" y="57"/>
                </a:lnTo>
                <a:lnTo>
                  <a:pt x="171" y="54"/>
                </a:lnTo>
                <a:lnTo>
                  <a:pt x="180" y="51"/>
                </a:lnTo>
                <a:lnTo>
                  <a:pt x="186" y="45"/>
                </a:lnTo>
                <a:lnTo>
                  <a:pt x="195" y="42"/>
                </a:lnTo>
                <a:lnTo>
                  <a:pt x="204" y="39"/>
                </a:lnTo>
                <a:lnTo>
                  <a:pt x="216" y="36"/>
                </a:lnTo>
                <a:lnTo>
                  <a:pt x="225" y="30"/>
                </a:lnTo>
                <a:lnTo>
                  <a:pt x="234" y="27"/>
                </a:lnTo>
                <a:lnTo>
                  <a:pt x="242" y="24"/>
                </a:lnTo>
                <a:lnTo>
                  <a:pt x="254" y="21"/>
                </a:lnTo>
                <a:lnTo>
                  <a:pt x="263" y="18"/>
                </a:lnTo>
                <a:lnTo>
                  <a:pt x="275" y="15"/>
                </a:lnTo>
                <a:lnTo>
                  <a:pt x="287" y="15"/>
                </a:lnTo>
                <a:lnTo>
                  <a:pt x="299" y="12"/>
                </a:lnTo>
                <a:lnTo>
                  <a:pt x="308" y="9"/>
                </a:lnTo>
                <a:lnTo>
                  <a:pt x="319" y="9"/>
                </a:lnTo>
                <a:lnTo>
                  <a:pt x="331" y="6"/>
                </a:lnTo>
                <a:lnTo>
                  <a:pt x="346" y="6"/>
                </a:lnTo>
                <a:lnTo>
                  <a:pt x="358" y="3"/>
                </a:lnTo>
                <a:lnTo>
                  <a:pt x="370" y="3"/>
                </a:lnTo>
                <a:lnTo>
                  <a:pt x="384" y="0"/>
                </a:lnTo>
                <a:lnTo>
                  <a:pt x="399" y="0"/>
                </a:lnTo>
                <a:lnTo>
                  <a:pt x="411" y="0"/>
                </a:lnTo>
                <a:lnTo>
                  <a:pt x="423" y="0"/>
                </a:lnTo>
                <a:lnTo>
                  <a:pt x="438" y="0"/>
                </a:lnTo>
                <a:lnTo>
                  <a:pt x="453" y="0"/>
                </a:lnTo>
                <a:lnTo>
                  <a:pt x="467" y="0"/>
                </a:lnTo>
                <a:lnTo>
                  <a:pt x="482" y="3"/>
                </a:lnTo>
                <a:lnTo>
                  <a:pt x="494" y="3"/>
                </a:lnTo>
                <a:lnTo>
                  <a:pt x="509" y="6"/>
                </a:lnTo>
                <a:lnTo>
                  <a:pt x="524" y="9"/>
                </a:lnTo>
                <a:lnTo>
                  <a:pt x="538" y="12"/>
                </a:lnTo>
                <a:lnTo>
                  <a:pt x="553" y="15"/>
                </a:lnTo>
                <a:lnTo>
                  <a:pt x="568" y="18"/>
                </a:lnTo>
                <a:lnTo>
                  <a:pt x="580" y="21"/>
                </a:lnTo>
                <a:lnTo>
                  <a:pt x="598" y="24"/>
                </a:lnTo>
                <a:lnTo>
                  <a:pt x="609" y="30"/>
                </a:lnTo>
                <a:lnTo>
                  <a:pt x="627" y="33"/>
                </a:lnTo>
                <a:lnTo>
                  <a:pt x="639" y="39"/>
                </a:lnTo>
                <a:lnTo>
                  <a:pt x="654" y="42"/>
                </a:lnTo>
                <a:lnTo>
                  <a:pt x="669" y="48"/>
                </a:lnTo>
                <a:lnTo>
                  <a:pt x="683" y="54"/>
                </a:lnTo>
                <a:lnTo>
                  <a:pt x="698" y="57"/>
                </a:lnTo>
                <a:lnTo>
                  <a:pt x="713" y="62"/>
                </a:lnTo>
                <a:lnTo>
                  <a:pt x="725" y="68"/>
                </a:lnTo>
                <a:lnTo>
                  <a:pt x="740" y="74"/>
                </a:lnTo>
                <a:lnTo>
                  <a:pt x="754" y="80"/>
                </a:lnTo>
                <a:lnTo>
                  <a:pt x="766" y="86"/>
                </a:lnTo>
                <a:lnTo>
                  <a:pt x="781" y="92"/>
                </a:lnTo>
                <a:lnTo>
                  <a:pt x="796" y="98"/>
                </a:lnTo>
                <a:lnTo>
                  <a:pt x="808" y="104"/>
                </a:lnTo>
                <a:lnTo>
                  <a:pt x="822" y="113"/>
                </a:lnTo>
                <a:lnTo>
                  <a:pt x="834" y="119"/>
                </a:lnTo>
                <a:lnTo>
                  <a:pt x="849" y="125"/>
                </a:lnTo>
                <a:lnTo>
                  <a:pt x="858" y="130"/>
                </a:lnTo>
                <a:lnTo>
                  <a:pt x="873" y="136"/>
                </a:lnTo>
                <a:lnTo>
                  <a:pt x="885" y="142"/>
                </a:lnTo>
                <a:lnTo>
                  <a:pt x="896" y="148"/>
                </a:lnTo>
                <a:lnTo>
                  <a:pt x="908" y="154"/>
                </a:lnTo>
                <a:lnTo>
                  <a:pt x="917" y="160"/>
                </a:lnTo>
                <a:lnTo>
                  <a:pt x="929" y="169"/>
                </a:lnTo>
                <a:lnTo>
                  <a:pt x="941" y="175"/>
                </a:lnTo>
                <a:lnTo>
                  <a:pt x="950" y="178"/>
                </a:lnTo>
                <a:lnTo>
                  <a:pt x="962" y="184"/>
                </a:lnTo>
                <a:lnTo>
                  <a:pt x="970" y="190"/>
                </a:lnTo>
                <a:lnTo>
                  <a:pt x="979" y="196"/>
                </a:lnTo>
                <a:lnTo>
                  <a:pt x="988" y="201"/>
                </a:lnTo>
                <a:lnTo>
                  <a:pt x="1000" y="207"/>
                </a:lnTo>
                <a:lnTo>
                  <a:pt x="1006" y="213"/>
                </a:lnTo>
                <a:lnTo>
                  <a:pt x="1015" y="219"/>
                </a:lnTo>
                <a:lnTo>
                  <a:pt x="1024" y="222"/>
                </a:lnTo>
                <a:lnTo>
                  <a:pt x="1030" y="228"/>
                </a:lnTo>
                <a:lnTo>
                  <a:pt x="1035" y="231"/>
                </a:lnTo>
                <a:lnTo>
                  <a:pt x="1044" y="234"/>
                </a:lnTo>
                <a:lnTo>
                  <a:pt x="1050" y="240"/>
                </a:lnTo>
                <a:lnTo>
                  <a:pt x="1056" y="243"/>
                </a:lnTo>
                <a:lnTo>
                  <a:pt x="1059" y="246"/>
                </a:lnTo>
                <a:lnTo>
                  <a:pt x="1065" y="249"/>
                </a:lnTo>
                <a:lnTo>
                  <a:pt x="1071" y="255"/>
                </a:lnTo>
                <a:lnTo>
                  <a:pt x="1080" y="258"/>
                </a:lnTo>
                <a:lnTo>
                  <a:pt x="1083" y="261"/>
                </a:lnTo>
                <a:lnTo>
                  <a:pt x="1083" y="261"/>
                </a:lnTo>
                <a:lnTo>
                  <a:pt x="1074" y="296"/>
                </a:lnTo>
                <a:lnTo>
                  <a:pt x="1074" y="2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36" name="Freeform 35"/>
          <p:cNvSpPr/>
          <p:nvPr/>
        </p:nvSpPr>
        <p:spPr bwMode="auto">
          <a:xfrm>
            <a:off x="2984500" y="4999038"/>
            <a:ext cx="136525" cy="77787"/>
          </a:xfrm>
          <a:custGeom>
            <a:avLst/>
            <a:gdLst>
              <a:gd name="T0" fmla="*/ 0 w 106"/>
              <a:gd name="T1" fmla="*/ 0 h 62"/>
              <a:gd name="T2" fmla="*/ 3 w 106"/>
              <a:gd name="T3" fmla="*/ 3 h 62"/>
              <a:gd name="T4" fmla="*/ 8 w 106"/>
              <a:gd name="T5" fmla="*/ 12 h 62"/>
              <a:gd name="T6" fmla="*/ 14 w 106"/>
              <a:gd name="T7" fmla="*/ 15 h 62"/>
              <a:gd name="T8" fmla="*/ 20 w 106"/>
              <a:gd name="T9" fmla="*/ 21 h 62"/>
              <a:gd name="T10" fmla="*/ 26 w 106"/>
              <a:gd name="T11" fmla="*/ 27 h 62"/>
              <a:gd name="T12" fmla="*/ 35 w 106"/>
              <a:gd name="T13" fmla="*/ 33 h 62"/>
              <a:gd name="T14" fmla="*/ 41 w 106"/>
              <a:gd name="T15" fmla="*/ 36 h 62"/>
              <a:gd name="T16" fmla="*/ 50 w 106"/>
              <a:gd name="T17" fmla="*/ 42 h 62"/>
              <a:gd name="T18" fmla="*/ 56 w 106"/>
              <a:gd name="T19" fmla="*/ 47 h 62"/>
              <a:gd name="T20" fmla="*/ 65 w 106"/>
              <a:gd name="T21" fmla="*/ 50 h 62"/>
              <a:gd name="T22" fmla="*/ 74 w 106"/>
              <a:gd name="T23" fmla="*/ 53 h 62"/>
              <a:gd name="T24" fmla="*/ 79 w 106"/>
              <a:gd name="T25" fmla="*/ 59 h 62"/>
              <a:gd name="T26" fmla="*/ 88 w 106"/>
              <a:gd name="T27" fmla="*/ 59 h 62"/>
              <a:gd name="T28" fmla="*/ 97 w 106"/>
              <a:gd name="T29" fmla="*/ 62 h 62"/>
              <a:gd name="T30" fmla="*/ 100 w 106"/>
              <a:gd name="T31" fmla="*/ 59 h 62"/>
              <a:gd name="T32" fmla="*/ 106 w 106"/>
              <a:gd name="T33" fmla="*/ 56 h 62"/>
              <a:gd name="T34" fmla="*/ 106 w 106"/>
              <a:gd name="T35" fmla="*/ 53 h 62"/>
              <a:gd name="T36" fmla="*/ 106 w 106"/>
              <a:gd name="T37" fmla="*/ 47 h 62"/>
              <a:gd name="T38" fmla="*/ 106 w 106"/>
              <a:gd name="T39" fmla="*/ 45 h 62"/>
              <a:gd name="T40" fmla="*/ 103 w 106"/>
              <a:gd name="T41" fmla="*/ 39 h 62"/>
              <a:gd name="T42" fmla="*/ 100 w 106"/>
              <a:gd name="T43" fmla="*/ 33 h 62"/>
              <a:gd name="T44" fmla="*/ 97 w 106"/>
              <a:gd name="T45" fmla="*/ 30 h 62"/>
              <a:gd name="T46" fmla="*/ 94 w 106"/>
              <a:gd name="T47" fmla="*/ 24 h 62"/>
              <a:gd name="T48" fmla="*/ 88 w 106"/>
              <a:gd name="T49" fmla="*/ 18 h 62"/>
              <a:gd name="T50" fmla="*/ 85 w 106"/>
              <a:gd name="T51" fmla="*/ 12 h 62"/>
              <a:gd name="T52" fmla="*/ 82 w 106"/>
              <a:gd name="T53" fmla="*/ 9 h 62"/>
              <a:gd name="T54" fmla="*/ 77 w 106"/>
              <a:gd name="T55" fmla="*/ 3 h 62"/>
              <a:gd name="T56" fmla="*/ 74 w 106"/>
              <a:gd name="T57" fmla="*/ 0 h 62"/>
              <a:gd name="T58" fmla="*/ 0 w 106"/>
              <a:gd name="T59" fmla="*/ 0 h 62"/>
              <a:gd name="T60" fmla="*/ 0 w 106"/>
              <a:gd name="T61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6" h="62">
                <a:moveTo>
                  <a:pt x="0" y="0"/>
                </a:moveTo>
                <a:lnTo>
                  <a:pt x="3" y="3"/>
                </a:lnTo>
                <a:lnTo>
                  <a:pt x="8" y="12"/>
                </a:lnTo>
                <a:lnTo>
                  <a:pt x="14" y="15"/>
                </a:lnTo>
                <a:lnTo>
                  <a:pt x="20" y="21"/>
                </a:lnTo>
                <a:lnTo>
                  <a:pt x="26" y="27"/>
                </a:lnTo>
                <a:lnTo>
                  <a:pt x="35" y="33"/>
                </a:lnTo>
                <a:lnTo>
                  <a:pt x="41" y="36"/>
                </a:lnTo>
                <a:lnTo>
                  <a:pt x="50" y="42"/>
                </a:lnTo>
                <a:lnTo>
                  <a:pt x="56" y="47"/>
                </a:lnTo>
                <a:lnTo>
                  <a:pt x="65" y="50"/>
                </a:lnTo>
                <a:lnTo>
                  <a:pt x="74" y="53"/>
                </a:lnTo>
                <a:lnTo>
                  <a:pt x="79" y="59"/>
                </a:lnTo>
                <a:lnTo>
                  <a:pt x="88" y="59"/>
                </a:lnTo>
                <a:lnTo>
                  <a:pt x="97" y="62"/>
                </a:lnTo>
                <a:lnTo>
                  <a:pt x="100" y="59"/>
                </a:lnTo>
                <a:lnTo>
                  <a:pt x="106" y="56"/>
                </a:lnTo>
                <a:lnTo>
                  <a:pt x="106" y="53"/>
                </a:lnTo>
                <a:lnTo>
                  <a:pt x="106" y="47"/>
                </a:lnTo>
                <a:lnTo>
                  <a:pt x="106" y="45"/>
                </a:lnTo>
                <a:lnTo>
                  <a:pt x="103" y="39"/>
                </a:lnTo>
                <a:lnTo>
                  <a:pt x="100" y="33"/>
                </a:lnTo>
                <a:lnTo>
                  <a:pt x="97" y="30"/>
                </a:lnTo>
                <a:lnTo>
                  <a:pt x="94" y="24"/>
                </a:lnTo>
                <a:lnTo>
                  <a:pt x="88" y="18"/>
                </a:lnTo>
                <a:lnTo>
                  <a:pt x="85" y="12"/>
                </a:lnTo>
                <a:lnTo>
                  <a:pt x="82" y="9"/>
                </a:lnTo>
                <a:lnTo>
                  <a:pt x="77" y="3"/>
                </a:lnTo>
                <a:lnTo>
                  <a:pt x="7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37" name="Freeform 36"/>
          <p:cNvSpPr/>
          <p:nvPr/>
        </p:nvSpPr>
        <p:spPr bwMode="auto">
          <a:xfrm>
            <a:off x="2398713" y="4922838"/>
            <a:ext cx="1016000" cy="512762"/>
          </a:xfrm>
          <a:custGeom>
            <a:avLst/>
            <a:gdLst>
              <a:gd name="T0" fmla="*/ 225 w 787"/>
              <a:gd name="T1" fmla="*/ 38 h 411"/>
              <a:gd name="T2" fmla="*/ 186 w 787"/>
              <a:gd name="T3" fmla="*/ 56 h 411"/>
              <a:gd name="T4" fmla="*/ 142 w 787"/>
              <a:gd name="T5" fmla="*/ 89 h 411"/>
              <a:gd name="T6" fmla="*/ 100 w 787"/>
              <a:gd name="T7" fmla="*/ 130 h 411"/>
              <a:gd name="T8" fmla="*/ 68 w 787"/>
              <a:gd name="T9" fmla="*/ 178 h 411"/>
              <a:gd name="T10" fmla="*/ 50 w 787"/>
              <a:gd name="T11" fmla="*/ 225 h 411"/>
              <a:gd name="T12" fmla="*/ 53 w 787"/>
              <a:gd name="T13" fmla="*/ 263 h 411"/>
              <a:gd name="T14" fmla="*/ 74 w 787"/>
              <a:gd name="T15" fmla="*/ 296 h 411"/>
              <a:gd name="T16" fmla="*/ 109 w 787"/>
              <a:gd name="T17" fmla="*/ 322 h 411"/>
              <a:gd name="T18" fmla="*/ 157 w 787"/>
              <a:gd name="T19" fmla="*/ 340 h 411"/>
              <a:gd name="T20" fmla="*/ 213 w 787"/>
              <a:gd name="T21" fmla="*/ 352 h 411"/>
              <a:gd name="T22" fmla="*/ 269 w 787"/>
              <a:gd name="T23" fmla="*/ 355 h 411"/>
              <a:gd name="T24" fmla="*/ 319 w 787"/>
              <a:gd name="T25" fmla="*/ 352 h 411"/>
              <a:gd name="T26" fmla="*/ 370 w 787"/>
              <a:gd name="T27" fmla="*/ 343 h 411"/>
              <a:gd name="T28" fmla="*/ 417 w 787"/>
              <a:gd name="T29" fmla="*/ 331 h 411"/>
              <a:gd name="T30" fmla="*/ 459 w 787"/>
              <a:gd name="T31" fmla="*/ 314 h 411"/>
              <a:gd name="T32" fmla="*/ 503 w 787"/>
              <a:gd name="T33" fmla="*/ 293 h 411"/>
              <a:gd name="T34" fmla="*/ 547 w 787"/>
              <a:gd name="T35" fmla="*/ 272 h 411"/>
              <a:gd name="T36" fmla="*/ 589 w 787"/>
              <a:gd name="T37" fmla="*/ 251 h 411"/>
              <a:gd name="T38" fmla="*/ 627 w 787"/>
              <a:gd name="T39" fmla="*/ 231 h 411"/>
              <a:gd name="T40" fmla="*/ 672 w 787"/>
              <a:gd name="T41" fmla="*/ 222 h 411"/>
              <a:gd name="T42" fmla="*/ 716 w 787"/>
              <a:gd name="T43" fmla="*/ 189 h 411"/>
              <a:gd name="T44" fmla="*/ 746 w 787"/>
              <a:gd name="T45" fmla="*/ 142 h 411"/>
              <a:gd name="T46" fmla="*/ 743 w 787"/>
              <a:gd name="T47" fmla="*/ 83 h 411"/>
              <a:gd name="T48" fmla="*/ 722 w 787"/>
              <a:gd name="T49" fmla="*/ 41 h 411"/>
              <a:gd name="T50" fmla="*/ 751 w 787"/>
              <a:gd name="T51" fmla="*/ 12 h 411"/>
              <a:gd name="T52" fmla="*/ 772 w 787"/>
              <a:gd name="T53" fmla="*/ 56 h 411"/>
              <a:gd name="T54" fmla="*/ 781 w 787"/>
              <a:gd name="T55" fmla="*/ 92 h 411"/>
              <a:gd name="T56" fmla="*/ 787 w 787"/>
              <a:gd name="T57" fmla="*/ 127 h 411"/>
              <a:gd name="T58" fmla="*/ 784 w 787"/>
              <a:gd name="T59" fmla="*/ 160 h 411"/>
              <a:gd name="T60" fmla="*/ 769 w 787"/>
              <a:gd name="T61" fmla="*/ 207 h 411"/>
              <a:gd name="T62" fmla="*/ 734 w 787"/>
              <a:gd name="T63" fmla="*/ 246 h 411"/>
              <a:gd name="T64" fmla="*/ 692 w 787"/>
              <a:gd name="T65" fmla="*/ 263 h 411"/>
              <a:gd name="T66" fmla="*/ 660 w 787"/>
              <a:gd name="T67" fmla="*/ 269 h 411"/>
              <a:gd name="T68" fmla="*/ 627 w 787"/>
              <a:gd name="T69" fmla="*/ 275 h 411"/>
              <a:gd name="T70" fmla="*/ 589 w 787"/>
              <a:gd name="T71" fmla="*/ 275 h 411"/>
              <a:gd name="T72" fmla="*/ 568 w 787"/>
              <a:gd name="T73" fmla="*/ 287 h 411"/>
              <a:gd name="T74" fmla="*/ 521 w 787"/>
              <a:gd name="T75" fmla="*/ 317 h 411"/>
              <a:gd name="T76" fmla="*/ 485 w 787"/>
              <a:gd name="T77" fmla="*/ 337 h 411"/>
              <a:gd name="T78" fmla="*/ 453 w 787"/>
              <a:gd name="T79" fmla="*/ 355 h 411"/>
              <a:gd name="T80" fmla="*/ 414 w 787"/>
              <a:gd name="T81" fmla="*/ 370 h 411"/>
              <a:gd name="T82" fmla="*/ 376 w 787"/>
              <a:gd name="T83" fmla="*/ 388 h 411"/>
              <a:gd name="T84" fmla="*/ 337 w 787"/>
              <a:gd name="T85" fmla="*/ 399 h 411"/>
              <a:gd name="T86" fmla="*/ 302 w 787"/>
              <a:gd name="T87" fmla="*/ 408 h 411"/>
              <a:gd name="T88" fmla="*/ 269 w 787"/>
              <a:gd name="T89" fmla="*/ 411 h 411"/>
              <a:gd name="T90" fmla="*/ 237 w 787"/>
              <a:gd name="T91" fmla="*/ 411 h 411"/>
              <a:gd name="T92" fmla="*/ 195 w 787"/>
              <a:gd name="T93" fmla="*/ 408 h 411"/>
              <a:gd name="T94" fmla="*/ 139 w 787"/>
              <a:gd name="T95" fmla="*/ 394 h 411"/>
              <a:gd name="T96" fmla="*/ 89 w 787"/>
              <a:gd name="T97" fmla="*/ 376 h 411"/>
              <a:gd name="T98" fmla="*/ 47 w 787"/>
              <a:gd name="T99" fmla="*/ 343 h 411"/>
              <a:gd name="T100" fmla="*/ 18 w 787"/>
              <a:gd name="T101" fmla="*/ 299 h 411"/>
              <a:gd name="T102" fmla="*/ 3 w 787"/>
              <a:gd name="T103" fmla="*/ 249 h 411"/>
              <a:gd name="T104" fmla="*/ 3 w 787"/>
              <a:gd name="T105" fmla="*/ 204 h 411"/>
              <a:gd name="T106" fmla="*/ 12 w 787"/>
              <a:gd name="T107" fmla="*/ 166 h 411"/>
              <a:gd name="T108" fmla="*/ 32 w 787"/>
              <a:gd name="T109" fmla="*/ 133 h 411"/>
              <a:gd name="T110" fmla="*/ 83 w 787"/>
              <a:gd name="T111" fmla="*/ 80 h 411"/>
              <a:gd name="T112" fmla="*/ 118 w 787"/>
              <a:gd name="T113" fmla="*/ 53 h 411"/>
              <a:gd name="T114" fmla="*/ 160 w 787"/>
              <a:gd name="T115" fmla="*/ 33 h 411"/>
              <a:gd name="T116" fmla="*/ 195 w 787"/>
              <a:gd name="T117" fmla="*/ 15 h 411"/>
              <a:gd name="T118" fmla="*/ 225 w 787"/>
              <a:gd name="T119" fmla="*/ 3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87" h="411">
                <a:moveTo>
                  <a:pt x="251" y="30"/>
                </a:moveTo>
                <a:lnTo>
                  <a:pt x="245" y="30"/>
                </a:lnTo>
                <a:lnTo>
                  <a:pt x="240" y="33"/>
                </a:lnTo>
                <a:lnTo>
                  <a:pt x="234" y="33"/>
                </a:lnTo>
                <a:lnTo>
                  <a:pt x="231" y="36"/>
                </a:lnTo>
                <a:lnTo>
                  <a:pt x="225" y="38"/>
                </a:lnTo>
                <a:lnTo>
                  <a:pt x="219" y="41"/>
                </a:lnTo>
                <a:lnTo>
                  <a:pt x="213" y="44"/>
                </a:lnTo>
                <a:lnTo>
                  <a:pt x="207" y="47"/>
                </a:lnTo>
                <a:lnTo>
                  <a:pt x="201" y="50"/>
                </a:lnTo>
                <a:lnTo>
                  <a:pt x="195" y="53"/>
                </a:lnTo>
                <a:lnTo>
                  <a:pt x="186" y="56"/>
                </a:lnTo>
                <a:lnTo>
                  <a:pt x="180" y="62"/>
                </a:lnTo>
                <a:lnTo>
                  <a:pt x="171" y="68"/>
                </a:lnTo>
                <a:lnTo>
                  <a:pt x="166" y="74"/>
                </a:lnTo>
                <a:lnTo>
                  <a:pt x="157" y="77"/>
                </a:lnTo>
                <a:lnTo>
                  <a:pt x="148" y="83"/>
                </a:lnTo>
                <a:lnTo>
                  <a:pt x="142" y="89"/>
                </a:lnTo>
                <a:lnTo>
                  <a:pt x="136" y="98"/>
                </a:lnTo>
                <a:lnTo>
                  <a:pt x="127" y="104"/>
                </a:lnTo>
                <a:lnTo>
                  <a:pt x="118" y="109"/>
                </a:lnTo>
                <a:lnTo>
                  <a:pt x="112" y="115"/>
                </a:lnTo>
                <a:lnTo>
                  <a:pt x="106" y="124"/>
                </a:lnTo>
                <a:lnTo>
                  <a:pt x="100" y="130"/>
                </a:lnTo>
                <a:lnTo>
                  <a:pt x="92" y="139"/>
                </a:lnTo>
                <a:lnTo>
                  <a:pt x="86" y="145"/>
                </a:lnTo>
                <a:lnTo>
                  <a:pt x="83" y="154"/>
                </a:lnTo>
                <a:lnTo>
                  <a:pt x="77" y="163"/>
                </a:lnTo>
                <a:lnTo>
                  <a:pt x="71" y="169"/>
                </a:lnTo>
                <a:lnTo>
                  <a:pt x="68" y="178"/>
                </a:lnTo>
                <a:lnTo>
                  <a:pt x="65" y="186"/>
                </a:lnTo>
                <a:lnTo>
                  <a:pt x="59" y="195"/>
                </a:lnTo>
                <a:lnTo>
                  <a:pt x="56" y="201"/>
                </a:lnTo>
                <a:lnTo>
                  <a:pt x="53" y="210"/>
                </a:lnTo>
                <a:lnTo>
                  <a:pt x="53" y="216"/>
                </a:lnTo>
                <a:lnTo>
                  <a:pt x="50" y="225"/>
                </a:lnTo>
                <a:lnTo>
                  <a:pt x="50" y="231"/>
                </a:lnTo>
                <a:lnTo>
                  <a:pt x="50" y="237"/>
                </a:lnTo>
                <a:lnTo>
                  <a:pt x="50" y="246"/>
                </a:lnTo>
                <a:lnTo>
                  <a:pt x="50" y="251"/>
                </a:lnTo>
                <a:lnTo>
                  <a:pt x="53" y="257"/>
                </a:lnTo>
                <a:lnTo>
                  <a:pt x="53" y="263"/>
                </a:lnTo>
                <a:lnTo>
                  <a:pt x="56" y="269"/>
                </a:lnTo>
                <a:lnTo>
                  <a:pt x="59" y="275"/>
                </a:lnTo>
                <a:lnTo>
                  <a:pt x="62" y="281"/>
                </a:lnTo>
                <a:lnTo>
                  <a:pt x="65" y="287"/>
                </a:lnTo>
                <a:lnTo>
                  <a:pt x="71" y="293"/>
                </a:lnTo>
                <a:lnTo>
                  <a:pt x="74" y="296"/>
                </a:lnTo>
                <a:lnTo>
                  <a:pt x="80" y="302"/>
                </a:lnTo>
                <a:lnTo>
                  <a:pt x="86" y="308"/>
                </a:lnTo>
                <a:lnTo>
                  <a:pt x="92" y="311"/>
                </a:lnTo>
                <a:lnTo>
                  <a:pt x="97" y="314"/>
                </a:lnTo>
                <a:lnTo>
                  <a:pt x="103" y="320"/>
                </a:lnTo>
                <a:lnTo>
                  <a:pt x="109" y="322"/>
                </a:lnTo>
                <a:lnTo>
                  <a:pt x="115" y="325"/>
                </a:lnTo>
                <a:lnTo>
                  <a:pt x="124" y="328"/>
                </a:lnTo>
                <a:lnTo>
                  <a:pt x="130" y="331"/>
                </a:lnTo>
                <a:lnTo>
                  <a:pt x="139" y="334"/>
                </a:lnTo>
                <a:lnTo>
                  <a:pt x="148" y="337"/>
                </a:lnTo>
                <a:lnTo>
                  <a:pt x="157" y="340"/>
                </a:lnTo>
                <a:lnTo>
                  <a:pt x="166" y="343"/>
                </a:lnTo>
                <a:lnTo>
                  <a:pt x="174" y="346"/>
                </a:lnTo>
                <a:lnTo>
                  <a:pt x="186" y="349"/>
                </a:lnTo>
                <a:lnTo>
                  <a:pt x="195" y="349"/>
                </a:lnTo>
                <a:lnTo>
                  <a:pt x="204" y="349"/>
                </a:lnTo>
                <a:lnTo>
                  <a:pt x="213" y="352"/>
                </a:lnTo>
                <a:lnTo>
                  <a:pt x="222" y="352"/>
                </a:lnTo>
                <a:lnTo>
                  <a:pt x="231" y="352"/>
                </a:lnTo>
                <a:lnTo>
                  <a:pt x="240" y="352"/>
                </a:lnTo>
                <a:lnTo>
                  <a:pt x="251" y="355"/>
                </a:lnTo>
                <a:lnTo>
                  <a:pt x="260" y="355"/>
                </a:lnTo>
                <a:lnTo>
                  <a:pt x="269" y="355"/>
                </a:lnTo>
                <a:lnTo>
                  <a:pt x="278" y="355"/>
                </a:lnTo>
                <a:lnTo>
                  <a:pt x="284" y="355"/>
                </a:lnTo>
                <a:lnTo>
                  <a:pt x="296" y="355"/>
                </a:lnTo>
                <a:lnTo>
                  <a:pt x="305" y="355"/>
                </a:lnTo>
                <a:lnTo>
                  <a:pt x="311" y="352"/>
                </a:lnTo>
                <a:lnTo>
                  <a:pt x="319" y="352"/>
                </a:lnTo>
                <a:lnTo>
                  <a:pt x="331" y="352"/>
                </a:lnTo>
                <a:lnTo>
                  <a:pt x="337" y="349"/>
                </a:lnTo>
                <a:lnTo>
                  <a:pt x="346" y="349"/>
                </a:lnTo>
                <a:lnTo>
                  <a:pt x="355" y="346"/>
                </a:lnTo>
                <a:lnTo>
                  <a:pt x="364" y="346"/>
                </a:lnTo>
                <a:lnTo>
                  <a:pt x="370" y="343"/>
                </a:lnTo>
                <a:lnTo>
                  <a:pt x="379" y="343"/>
                </a:lnTo>
                <a:lnTo>
                  <a:pt x="385" y="340"/>
                </a:lnTo>
                <a:lnTo>
                  <a:pt x="393" y="340"/>
                </a:lnTo>
                <a:lnTo>
                  <a:pt x="399" y="337"/>
                </a:lnTo>
                <a:lnTo>
                  <a:pt x="408" y="334"/>
                </a:lnTo>
                <a:lnTo>
                  <a:pt x="417" y="331"/>
                </a:lnTo>
                <a:lnTo>
                  <a:pt x="423" y="328"/>
                </a:lnTo>
                <a:lnTo>
                  <a:pt x="429" y="325"/>
                </a:lnTo>
                <a:lnTo>
                  <a:pt x="438" y="322"/>
                </a:lnTo>
                <a:lnTo>
                  <a:pt x="447" y="320"/>
                </a:lnTo>
                <a:lnTo>
                  <a:pt x="453" y="317"/>
                </a:lnTo>
                <a:lnTo>
                  <a:pt x="459" y="314"/>
                </a:lnTo>
                <a:lnTo>
                  <a:pt x="467" y="311"/>
                </a:lnTo>
                <a:lnTo>
                  <a:pt x="473" y="308"/>
                </a:lnTo>
                <a:lnTo>
                  <a:pt x="479" y="305"/>
                </a:lnTo>
                <a:lnTo>
                  <a:pt x="488" y="299"/>
                </a:lnTo>
                <a:lnTo>
                  <a:pt x="497" y="296"/>
                </a:lnTo>
                <a:lnTo>
                  <a:pt x="503" y="293"/>
                </a:lnTo>
                <a:lnTo>
                  <a:pt x="512" y="290"/>
                </a:lnTo>
                <a:lnTo>
                  <a:pt x="518" y="284"/>
                </a:lnTo>
                <a:lnTo>
                  <a:pt x="527" y="281"/>
                </a:lnTo>
                <a:lnTo>
                  <a:pt x="532" y="278"/>
                </a:lnTo>
                <a:lnTo>
                  <a:pt x="538" y="275"/>
                </a:lnTo>
                <a:lnTo>
                  <a:pt x="547" y="272"/>
                </a:lnTo>
                <a:lnTo>
                  <a:pt x="553" y="266"/>
                </a:lnTo>
                <a:lnTo>
                  <a:pt x="562" y="263"/>
                </a:lnTo>
                <a:lnTo>
                  <a:pt x="568" y="260"/>
                </a:lnTo>
                <a:lnTo>
                  <a:pt x="574" y="257"/>
                </a:lnTo>
                <a:lnTo>
                  <a:pt x="583" y="251"/>
                </a:lnTo>
                <a:lnTo>
                  <a:pt x="589" y="251"/>
                </a:lnTo>
                <a:lnTo>
                  <a:pt x="595" y="249"/>
                </a:lnTo>
                <a:lnTo>
                  <a:pt x="601" y="246"/>
                </a:lnTo>
                <a:lnTo>
                  <a:pt x="606" y="243"/>
                </a:lnTo>
                <a:lnTo>
                  <a:pt x="612" y="240"/>
                </a:lnTo>
                <a:lnTo>
                  <a:pt x="618" y="237"/>
                </a:lnTo>
                <a:lnTo>
                  <a:pt x="627" y="231"/>
                </a:lnTo>
                <a:lnTo>
                  <a:pt x="639" y="228"/>
                </a:lnTo>
                <a:lnTo>
                  <a:pt x="645" y="228"/>
                </a:lnTo>
                <a:lnTo>
                  <a:pt x="654" y="228"/>
                </a:lnTo>
                <a:lnTo>
                  <a:pt x="660" y="225"/>
                </a:lnTo>
                <a:lnTo>
                  <a:pt x="666" y="225"/>
                </a:lnTo>
                <a:lnTo>
                  <a:pt x="672" y="222"/>
                </a:lnTo>
                <a:lnTo>
                  <a:pt x="680" y="219"/>
                </a:lnTo>
                <a:lnTo>
                  <a:pt x="686" y="213"/>
                </a:lnTo>
                <a:lnTo>
                  <a:pt x="695" y="210"/>
                </a:lnTo>
                <a:lnTo>
                  <a:pt x="701" y="204"/>
                </a:lnTo>
                <a:lnTo>
                  <a:pt x="710" y="198"/>
                </a:lnTo>
                <a:lnTo>
                  <a:pt x="716" y="189"/>
                </a:lnTo>
                <a:lnTo>
                  <a:pt x="722" y="183"/>
                </a:lnTo>
                <a:lnTo>
                  <a:pt x="728" y="178"/>
                </a:lnTo>
                <a:lnTo>
                  <a:pt x="734" y="169"/>
                </a:lnTo>
                <a:lnTo>
                  <a:pt x="737" y="160"/>
                </a:lnTo>
                <a:lnTo>
                  <a:pt x="743" y="151"/>
                </a:lnTo>
                <a:lnTo>
                  <a:pt x="746" y="142"/>
                </a:lnTo>
                <a:lnTo>
                  <a:pt x="749" y="133"/>
                </a:lnTo>
                <a:lnTo>
                  <a:pt x="749" y="121"/>
                </a:lnTo>
                <a:lnTo>
                  <a:pt x="749" y="112"/>
                </a:lnTo>
                <a:lnTo>
                  <a:pt x="749" y="101"/>
                </a:lnTo>
                <a:lnTo>
                  <a:pt x="749" y="92"/>
                </a:lnTo>
                <a:lnTo>
                  <a:pt x="743" y="83"/>
                </a:lnTo>
                <a:lnTo>
                  <a:pt x="740" y="74"/>
                </a:lnTo>
                <a:lnTo>
                  <a:pt x="737" y="65"/>
                </a:lnTo>
                <a:lnTo>
                  <a:pt x="734" y="59"/>
                </a:lnTo>
                <a:lnTo>
                  <a:pt x="731" y="50"/>
                </a:lnTo>
                <a:lnTo>
                  <a:pt x="725" y="47"/>
                </a:lnTo>
                <a:lnTo>
                  <a:pt x="722" y="41"/>
                </a:lnTo>
                <a:lnTo>
                  <a:pt x="719" y="36"/>
                </a:lnTo>
                <a:lnTo>
                  <a:pt x="713" y="30"/>
                </a:lnTo>
                <a:lnTo>
                  <a:pt x="710" y="27"/>
                </a:lnTo>
                <a:lnTo>
                  <a:pt x="746" y="0"/>
                </a:lnTo>
                <a:lnTo>
                  <a:pt x="749" y="3"/>
                </a:lnTo>
                <a:lnTo>
                  <a:pt x="751" y="12"/>
                </a:lnTo>
                <a:lnTo>
                  <a:pt x="754" y="15"/>
                </a:lnTo>
                <a:lnTo>
                  <a:pt x="757" y="21"/>
                </a:lnTo>
                <a:lnTo>
                  <a:pt x="760" y="30"/>
                </a:lnTo>
                <a:lnTo>
                  <a:pt x="766" y="38"/>
                </a:lnTo>
                <a:lnTo>
                  <a:pt x="769" y="47"/>
                </a:lnTo>
                <a:lnTo>
                  <a:pt x="772" y="56"/>
                </a:lnTo>
                <a:lnTo>
                  <a:pt x="772" y="62"/>
                </a:lnTo>
                <a:lnTo>
                  <a:pt x="775" y="68"/>
                </a:lnTo>
                <a:lnTo>
                  <a:pt x="778" y="74"/>
                </a:lnTo>
                <a:lnTo>
                  <a:pt x="778" y="80"/>
                </a:lnTo>
                <a:lnTo>
                  <a:pt x="781" y="86"/>
                </a:lnTo>
                <a:lnTo>
                  <a:pt x="781" y="92"/>
                </a:lnTo>
                <a:lnTo>
                  <a:pt x="781" y="98"/>
                </a:lnTo>
                <a:lnTo>
                  <a:pt x="784" y="104"/>
                </a:lnTo>
                <a:lnTo>
                  <a:pt x="784" y="107"/>
                </a:lnTo>
                <a:lnTo>
                  <a:pt x="787" y="112"/>
                </a:lnTo>
                <a:lnTo>
                  <a:pt x="787" y="118"/>
                </a:lnTo>
                <a:lnTo>
                  <a:pt x="787" y="127"/>
                </a:lnTo>
                <a:lnTo>
                  <a:pt x="787" y="130"/>
                </a:lnTo>
                <a:lnTo>
                  <a:pt x="787" y="136"/>
                </a:lnTo>
                <a:lnTo>
                  <a:pt x="787" y="142"/>
                </a:lnTo>
                <a:lnTo>
                  <a:pt x="787" y="148"/>
                </a:lnTo>
                <a:lnTo>
                  <a:pt x="787" y="154"/>
                </a:lnTo>
                <a:lnTo>
                  <a:pt x="784" y="160"/>
                </a:lnTo>
                <a:lnTo>
                  <a:pt x="784" y="163"/>
                </a:lnTo>
                <a:lnTo>
                  <a:pt x="784" y="169"/>
                </a:lnTo>
                <a:lnTo>
                  <a:pt x="781" y="178"/>
                </a:lnTo>
                <a:lnTo>
                  <a:pt x="778" y="189"/>
                </a:lnTo>
                <a:lnTo>
                  <a:pt x="775" y="195"/>
                </a:lnTo>
                <a:lnTo>
                  <a:pt x="769" y="207"/>
                </a:lnTo>
                <a:lnTo>
                  <a:pt x="763" y="213"/>
                </a:lnTo>
                <a:lnTo>
                  <a:pt x="760" y="222"/>
                </a:lnTo>
                <a:lnTo>
                  <a:pt x="754" y="228"/>
                </a:lnTo>
                <a:lnTo>
                  <a:pt x="749" y="234"/>
                </a:lnTo>
                <a:lnTo>
                  <a:pt x="743" y="240"/>
                </a:lnTo>
                <a:lnTo>
                  <a:pt x="734" y="246"/>
                </a:lnTo>
                <a:lnTo>
                  <a:pt x="728" y="251"/>
                </a:lnTo>
                <a:lnTo>
                  <a:pt x="722" y="254"/>
                </a:lnTo>
                <a:lnTo>
                  <a:pt x="713" y="257"/>
                </a:lnTo>
                <a:lnTo>
                  <a:pt x="701" y="260"/>
                </a:lnTo>
                <a:lnTo>
                  <a:pt x="698" y="260"/>
                </a:lnTo>
                <a:lnTo>
                  <a:pt x="692" y="263"/>
                </a:lnTo>
                <a:lnTo>
                  <a:pt x="686" y="266"/>
                </a:lnTo>
                <a:lnTo>
                  <a:pt x="680" y="266"/>
                </a:lnTo>
                <a:lnTo>
                  <a:pt x="675" y="266"/>
                </a:lnTo>
                <a:lnTo>
                  <a:pt x="672" y="269"/>
                </a:lnTo>
                <a:lnTo>
                  <a:pt x="666" y="269"/>
                </a:lnTo>
                <a:lnTo>
                  <a:pt x="660" y="269"/>
                </a:lnTo>
                <a:lnTo>
                  <a:pt x="654" y="272"/>
                </a:lnTo>
                <a:lnTo>
                  <a:pt x="648" y="272"/>
                </a:lnTo>
                <a:lnTo>
                  <a:pt x="642" y="272"/>
                </a:lnTo>
                <a:lnTo>
                  <a:pt x="639" y="275"/>
                </a:lnTo>
                <a:lnTo>
                  <a:pt x="633" y="275"/>
                </a:lnTo>
                <a:lnTo>
                  <a:pt x="627" y="275"/>
                </a:lnTo>
                <a:lnTo>
                  <a:pt x="621" y="275"/>
                </a:lnTo>
                <a:lnTo>
                  <a:pt x="615" y="275"/>
                </a:lnTo>
                <a:lnTo>
                  <a:pt x="609" y="275"/>
                </a:lnTo>
                <a:lnTo>
                  <a:pt x="601" y="275"/>
                </a:lnTo>
                <a:lnTo>
                  <a:pt x="595" y="275"/>
                </a:lnTo>
                <a:lnTo>
                  <a:pt x="589" y="275"/>
                </a:lnTo>
                <a:lnTo>
                  <a:pt x="589" y="275"/>
                </a:lnTo>
                <a:lnTo>
                  <a:pt x="589" y="278"/>
                </a:lnTo>
                <a:lnTo>
                  <a:pt x="586" y="278"/>
                </a:lnTo>
                <a:lnTo>
                  <a:pt x="577" y="281"/>
                </a:lnTo>
                <a:lnTo>
                  <a:pt x="574" y="284"/>
                </a:lnTo>
                <a:lnTo>
                  <a:pt x="568" y="287"/>
                </a:lnTo>
                <a:lnTo>
                  <a:pt x="559" y="290"/>
                </a:lnTo>
                <a:lnTo>
                  <a:pt x="556" y="296"/>
                </a:lnTo>
                <a:lnTo>
                  <a:pt x="547" y="302"/>
                </a:lnTo>
                <a:lnTo>
                  <a:pt x="538" y="308"/>
                </a:lnTo>
                <a:lnTo>
                  <a:pt x="530" y="311"/>
                </a:lnTo>
                <a:lnTo>
                  <a:pt x="521" y="317"/>
                </a:lnTo>
                <a:lnTo>
                  <a:pt x="515" y="320"/>
                </a:lnTo>
                <a:lnTo>
                  <a:pt x="509" y="322"/>
                </a:lnTo>
                <a:lnTo>
                  <a:pt x="503" y="325"/>
                </a:lnTo>
                <a:lnTo>
                  <a:pt x="497" y="328"/>
                </a:lnTo>
                <a:lnTo>
                  <a:pt x="491" y="331"/>
                </a:lnTo>
                <a:lnTo>
                  <a:pt x="485" y="337"/>
                </a:lnTo>
                <a:lnTo>
                  <a:pt x="479" y="337"/>
                </a:lnTo>
                <a:lnTo>
                  <a:pt x="476" y="343"/>
                </a:lnTo>
                <a:lnTo>
                  <a:pt x="470" y="346"/>
                </a:lnTo>
                <a:lnTo>
                  <a:pt x="464" y="349"/>
                </a:lnTo>
                <a:lnTo>
                  <a:pt x="456" y="352"/>
                </a:lnTo>
                <a:lnTo>
                  <a:pt x="453" y="355"/>
                </a:lnTo>
                <a:lnTo>
                  <a:pt x="444" y="358"/>
                </a:lnTo>
                <a:lnTo>
                  <a:pt x="438" y="361"/>
                </a:lnTo>
                <a:lnTo>
                  <a:pt x="432" y="364"/>
                </a:lnTo>
                <a:lnTo>
                  <a:pt x="426" y="367"/>
                </a:lnTo>
                <a:lnTo>
                  <a:pt x="420" y="367"/>
                </a:lnTo>
                <a:lnTo>
                  <a:pt x="414" y="370"/>
                </a:lnTo>
                <a:lnTo>
                  <a:pt x="405" y="373"/>
                </a:lnTo>
                <a:lnTo>
                  <a:pt x="399" y="376"/>
                </a:lnTo>
                <a:lnTo>
                  <a:pt x="393" y="379"/>
                </a:lnTo>
                <a:lnTo>
                  <a:pt x="387" y="382"/>
                </a:lnTo>
                <a:lnTo>
                  <a:pt x="382" y="385"/>
                </a:lnTo>
                <a:lnTo>
                  <a:pt x="376" y="388"/>
                </a:lnTo>
                <a:lnTo>
                  <a:pt x="367" y="391"/>
                </a:lnTo>
                <a:lnTo>
                  <a:pt x="361" y="394"/>
                </a:lnTo>
                <a:lnTo>
                  <a:pt x="355" y="394"/>
                </a:lnTo>
                <a:lnTo>
                  <a:pt x="349" y="396"/>
                </a:lnTo>
                <a:lnTo>
                  <a:pt x="343" y="399"/>
                </a:lnTo>
                <a:lnTo>
                  <a:pt x="337" y="399"/>
                </a:lnTo>
                <a:lnTo>
                  <a:pt x="331" y="402"/>
                </a:lnTo>
                <a:lnTo>
                  <a:pt x="325" y="402"/>
                </a:lnTo>
                <a:lnTo>
                  <a:pt x="319" y="405"/>
                </a:lnTo>
                <a:lnTo>
                  <a:pt x="313" y="405"/>
                </a:lnTo>
                <a:lnTo>
                  <a:pt x="308" y="405"/>
                </a:lnTo>
                <a:lnTo>
                  <a:pt x="302" y="408"/>
                </a:lnTo>
                <a:lnTo>
                  <a:pt x="296" y="408"/>
                </a:lnTo>
                <a:lnTo>
                  <a:pt x="290" y="408"/>
                </a:lnTo>
                <a:lnTo>
                  <a:pt x="284" y="411"/>
                </a:lnTo>
                <a:lnTo>
                  <a:pt x="281" y="411"/>
                </a:lnTo>
                <a:lnTo>
                  <a:pt x="275" y="411"/>
                </a:lnTo>
                <a:lnTo>
                  <a:pt x="269" y="411"/>
                </a:lnTo>
                <a:lnTo>
                  <a:pt x="263" y="411"/>
                </a:lnTo>
                <a:lnTo>
                  <a:pt x="257" y="411"/>
                </a:lnTo>
                <a:lnTo>
                  <a:pt x="251" y="411"/>
                </a:lnTo>
                <a:lnTo>
                  <a:pt x="248" y="411"/>
                </a:lnTo>
                <a:lnTo>
                  <a:pt x="242" y="411"/>
                </a:lnTo>
                <a:lnTo>
                  <a:pt x="237" y="411"/>
                </a:lnTo>
                <a:lnTo>
                  <a:pt x="231" y="408"/>
                </a:lnTo>
                <a:lnTo>
                  <a:pt x="228" y="408"/>
                </a:lnTo>
                <a:lnTo>
                  <a:pt x="222" y="408"/>
                </a:lnTo>
                <a:lnTo>
                  <a:pt x="216" y="408"/>
                </a:lnTo>
                <a:lnTo>
                  <a:pt x="207" y="408"/>
                </a:lnTo>
                <a:lnTo>
                  <a:pt x="195" y="408"/>
                </a:lnTo>
                <a:lnTo>
                  <a:pt x="186" y="405"/>
                </a:lnTo>
                <a:lnTo>
                  <a:pt x="177" y="402"/>
                </a:lnTo>
                <a:lnTo>
                  <a:pt x="166" y="402"/>
                </a:lnTo>
                <a:lnTo>
                  <a:pt x="157" y="399"/>
                </a:lnTo>
                <a:lnTo>
                  <a:pt x="148" y="396"/>
                </a:lnTo>
                <a:lnTo>
                  <a:pt x="139" y="394"/>
                </a:lnTo>
                <a:lnTo>
                  <a:pt x="130" y="394"/>
                </a:lnTo>
                <a:lnTo>
                  <a:pt x="121" y="391"/>
                </a:lnTo>
                <a:lnTo>
                  <a:pt x="112" y="388"/>
                </a:lnTo>
                <a:lnTo>
                  <a:pt x="103" y="382"/>
                </a:lnTo>
                <a:lnTo>
                  <a:pt x="95" y="379"/>
                </a:lnTo>
                <a:lnTo>
                  <a:pt x="89" y="376"/>
                </a:lnTo>
                <a:lnTo>
                  <a:pt x="80" y="370"/>
                </a:lnTo>
                <a:lnTo>
                  <a:pt x="74" y="367"/>
                </a:lnTo>
                <a:lnTo>
                  <a:pt x="65" y="361"/>
                </a:lnTo>
                <a:lnTo>
                  <a:pt x="59" y="355"/>
                </a:lnTo>
                <a:lnTo>
                  <a:pt x="53" y="349"/>
                </a:lnTo>
                <a:lnTo>
                  <a:pt x="47" y="343"/>
                </a:lnTo>
                <a:lnTo>
                  <a:pt x="41" y="337"/>
                </a:lnTo>
                <a:lnTo>
                  <a:pt x="35" y="331"/>
                </a:lnTo>
                <a:lnTo>
                  <a:pt x="29" y="322"/>
                </a:lnTo>
                <a:lnTo>
                  <a:pt x="23" y="314"/>
                </a:lnTo>
                <a:lnTo>
                  <a:pt x="21" y="308"/>
                </a:lnTo>
                <a:lnTo>
                  <a:pt x="18" y="299"/>
                </a:lnTo>
                <a:lnTo>
                  <a:pt x="12" y="290"/>
                </a:lnTo>
                <a:lnTo>
                  <a:pt x="9" y="281"/>
                </a:lnTo>
                <a:lnTo>
                  <a:pt x="6" y="272"/>
                </a:lnTo>
                <a:lnTo>
                  <a:pt x="3" y="263"/>
                </a:lnTo>
                <a:lnTo>
                  <a:pt x="3" y="254"/>
                </a:lnTo>
                <a:lnTo>
                  <a:pt x="3" y="249"/>
                </a:lnTo>
                <a:lnTo>
                  <a:pt x="0" y="240"/>
                </a:lnTo>
                <a:lnTo>
                  <a:pt x="0" y="234"/>
                </a:lnTo>
                <a:lnTo>
                  <a:pt x="0" y="225"/>
                </a:lnTo>
                <a:lnTo>
                  <a:pt x="0" y="219"/>
                </a:lnTo>
                <a:lnTo>
                  <a:pt x="0" y="210"/>
                </a:lnTo>
                <a:lnTo>
                  <a:pt x="3" y="204"/>
                </a:lnTo>
                <a:lnTo>
                  <a:pt x="3" y="195"/>
                </a:lnTo>
                <a:lnTo>
                  <a:pt x="3" y="189"/>
                </a:lnTo>
                <a:lnTo>
                  <a:pt x="6" y="183"/>
                </a:lnTo>
                <a:lnTo>
                  <a:pt x="9" y="178"/>
                </a:lnTo>
                <a:lnTo>
                  <a:pt x="12" y="172"/>
                </a:lnTo>
                <a:lnTo>
                  <a:pt x="12" y="166"/>
                </a:lnTo>
                <a:lnTo>
                  <a:pt x="15" y="160"/>
                </a:lnTo>
                <a:lnTo>
                  <a:pt x="21" y="154"/>
                </a:lnTo>
                <a:lnTo>
                  <a:pt x="23" y="148"/>
                </a:lnTo>
                <a:lnTo>
                  <a:pt x="23" y="142"/>
                </a:lnTo>
                <a:lnTo>
                  <a:pt x="29" y="139"/>
                </a:lnTo>
                <a:lnTo>
                  <a:pt x="32" y="133"/>
                </a:lnTo>
                <a:lnTo>
                  <a:pt x="38" y="124"/>
                </a:lnTo>
                <a:lnTo>
                  <a:pt x="47" y="115"/>
                </a:lnTo>
                <a:lnTo>
                  <a:pt x="56" y="107"/>
                </a:lnTo>
                <a:lnTo>
                  <a:pt x="65" y="98"/>
                </a:lnTo>
                <a:lnTo>
                  <a:pt x="71" y="89"/>
                </a:lnTo>
                <a:lnTo>
                  <a:pt x="83" y="80"/>
                </a:lnTo>
                <a:lnTo>
                  <a:pt x="86" y="77"/>
                </a:lnTo>
                <a:lnTo>
                  <a:pt x="92" y="71"/>
                </a:lnTo>
                <a:lnTo>
                  <a:pt x="97" y="68"/>
                </a:lnTo>
                <a:lnTo>
                  <a:pt x="106" y="62"/>
                </a:lnTo>
                <a:lnTo>
                  <a:pt x="109" y="59"/>
                </a:lnTo>
                <a:lnTo>
                  <a:pt x="118" y="53"/>
                </a:lnTo>
                <a:lnTo>
                  <a:pt x="124" y="50"/>
                </a:lnTo>
                <a:lnTo>
                  <a:pt x="133" y="47"/>
                </a:lnTo>
                <a:lnTo>
                  <a:pt x="139" y="41"/>
                </a:lnTo>
                <a:lnTo>
                  <a:pt x="145" y="38"/>
                </a:lnTo>
                <a:lnTo>
                  <a:pt x="151" y="36"/>
                </a:lnTo>
                <a:lnTo>
                  <a:pt x="160" y="33"/>
                </a:lnTo>
                <a:lnTo>
                  <a:pt x="166" y="30"/>
                </a:lnTo>
                <a:lnTo>
                  <a:pt x="171" y="24"/>
                </a:lnTo>
                <a:lnTo>
                  <a:pt x="177" y="21"/>
                </a:lnTo>
                <a:lnTo>
                  <a:pt x="183" y="21"/>
                </a:lnTo>
                <a:lnTo>
                  <a:pt x="189" y="18"/>
                </a:lnTo>
                <a:lnTo>
                  <a:pt x="195" y="15"/>
                </a:lnTo>
                <a:lnTo>
                  <a:pt x="198" y="12"/>
                </a:lnTo>
                <a:lnTo>
                  <a:pt x="204" y="12"/>
                </a:lnTo>
                <a:lnTo>
                  <a:pt x="213" y="6"/>
                </a:lnTo>
                <a:lnTo>
                  <a:pt x="219" y="6"/>
                </a:lnTo>
                <a:lnTo>
                  <a:pt x="225" y="3"/>
                </a:lnTo>
                <a:lnTo>
                  <a:pt x="225" y="3"/>
                </a:lnTo>
                <a:lnTo>
                  <a:pt x="251" y="30"/>
                </a:lnTo>
                <a:lnTo>
                  <a:pt x="251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38" name="Freeform 37"/>
          <p:cNvSpPr/>
          <p:nvPr/>
        </p:nvSpPr>
        <p:spPr bwMode="auto">
          <a:xfrm>
            <a:off x="2244725" y="4419600"/>
            <a:ext cx="903288" cy="1485900"/>
          </a:xfrm>
          <a:custGeom>
            <a:avLst/>
            <a:gdLst>
              <a:gd name="T0" fmla="*/ 258 w 699"/>
              <a:gd name="T1" fmla="*/ 77 h 1189"/>
              <a:gd name="T2" fmla="*/ 199 w 699"/>
              <a:gd name="T3" fmla="*/ 127 h 1189"/>
              <a:gd name="T4" fmla="*/ 160 w 699"/>
              <a:gd name="T5" fmla="*/ 174 h 1189"/>
              <a:gd name="T6" fmla="*/ 125 w 699"/>
              <a:gd name="T7" fmla="*/ 230 h 1189"/>
              <a:gd name="T8" fmla="*/ 92 w 699"/>
              <a:gd name="T9" fmla="*/ 301 h 1189"/>
              <a:gd name="T10" fmla="*/ 68 w 699"/>
              <a:gd name="T11" fmla="*/ 387 h 1189"/>
              <a:gd name="T12" fmla="*/ 54 w 699"/>
              <a:gd name="T13" fmla="*/ 476 h 1189"/>
              <a:gd name="T14" fmla="*/ 48 w 699"/>
              <a:gd name="T15" fmla="*/ 565 h 1189"/>
              <a:gd name="T16" fmla="*/ 48 w 699"/>
              <a:gd name="T17" fmla="*/ 651 h 1189"/>
              <a:gd name="T18" fmla="*/ 54 w 699"/>
              <a:gd name="T19" fmla="*/ 727 h 1189"/>
              <a:gd name="T20" fmla="*/ 63 w 699"/>
              <a:gd name="T21" fmla="*/ 798 h 1189"/>
              <a:gd name="T22" fmla="*/ 71 w 699"/>
              <a:gd name="T23" fmla="*/ 858 h 1189"/>
              <a:gd name="T24" fmla="*/ 83 w 699"/>
              <a:gd name="T25" fmla="*/ 905 h 1189"/>
              <a:gd name="T26" fmla="*/ 98 w 699"/>
              <a:gd name="T27" fmla="*/ 961 h 1189"/>
              <a:gd name="T28" fmla="*/ 122 w 699"/>
              <a:gd name="T29" fmla="*/ 1017 h 1189"/>
              <a:gd name="T30" fmla="*/ 125 w 699"/>
              <a:gd name="T31" fmla="*/ 1050 h 1189"/>
              <a:gd name="T32" fmla="*/ 116 w 699"/>
              <a:gd name="T33" fmla="*/ 1094 h 1189"/>
              <a:gd name="T34" fmla="*/ 142 w 699"/>
              <a:gd name="T35" fmla="*/ 1121 h 1189"/>
              <a:gd name="T36" fmla="*/ 205 w 699"/>
              <a:gd name="T37" fmla="*/ 1139 h 1189"/>
              <a:gd name="T38" fmla="*/ 255 w 699"/>
              <a:gd name="T39" fmla="*/ 1145 h 1189"/>
              <a:gd name="T40" fmla="*/ 302 w 699"/>
              <a:gd name="T41" fmla="*/ 1148 h 1189"/>
              <a:gd name="T42" fmla="*/ 356 w 699"/>
              <a:gd name="T43" fmla="*/ 1148 h 1189"/>
              <a:gd name="T44" fmla="*/ 406 w 699"/>
              <a:gd name="T45" fmla="*/ 1145 h 1189"/>
              <a:gd name="T46" fmla="*/ 456 w 699"/>
              <a:gd name="T47" fmla="*/ 1136 h 1189"/>
              <a:gd name="T48" fmla="*/ 512 w 699"/>
              <a:gd name="T49" fmla="*/ 1124 h 1189"/>
              <a:gd name="T50" fmla="*/ 575 w 699"/>
              <a:gd name="T51" fmla="*/ 1106 h 1189"/>
              <a:gd name="T52" fmla="*/ 631 w 699"/>
              <a:gd name="T53" fmla="*/ 1082 h 1189"/>
              <a:gd name="T54" fmla="*/ 657 w 699"/>
              <a:gd name="T55" fmla="*/ 1041 h 1189"/>
              <a:gd name="T56" fmla="*/ 610 w 699"/>
              <a:gd name="T57" fmla="*/ 994 h 1189"/>
              <a:gd name="T58" fmla="*/ 663 w 699"/>
              <a:gd name="T59" fmla="*/ 991 h 1189"/>
              <a:gd name="T60" fmla="*/ 699 w 699"/>
              <a:gd name="T61" fmla="*/ 1047 h 1189"/>
              <a:gd name="T62" fmla="*/ 663 w 699"/>
              <a:gd name="T63" fmla="*/ 1106 h 1189"/>
              <a:gd name="T64" fmla="*/ 601 w 699"/>
              <a:gd name="T65" fmla="*/ 1142 h 1189"/>
              <a:gd name="T66" fmla="*/ 521 w 699"/>
              <a:gd name="T67" fmla="*/ 1171 h 1189"/>
              <a:gd name="T68" fmla="*/ 462 w 699"/>
              <a:gd name="T69" fmla="*/ 1183 h 1189"/>
              <a:gd name="T70" fmla="*/ 412 w 699"/>
              <a:gd name="T71" fmla="*/ 1189 h 1189"/>
              <a:gd name="T72" fmla="*/ 364 w 699"/>
              <a:gd name="T73" fmla="*/ 1189 h 1189"/>
              <a:gd name="T74" fmla="*/ 314 w 699"/>
              <a:gd name="T75" fmla="*/ 1189 h 1189"/>
              <a:gd name="T76" fmla="*/ 264 w 699"/>
              <a:gd name="T77" fmla="*/ 1186 h 1189"/>
              <a:gd name="T78" fmla="*/ 216 w 699"/>
              <a:gd name="T79" fmla="*/ 1180 h 1189"/>
              <a:gd name="T80" fmla="*/ 163 w 699"/>
              <a:gd name="T81" fmla="*/ 1171 h 1189"/>
              <a:gd name="T82" fmla="*/ 98 w 699"/>
              <a:gd name="T83" fmla="*/ 1142 h 1189"/>
              <a:gd name="T84" fmla="*/ 68 w 699"/>
              <a:gd name="T85" fmla="*/ 1085 h 1189"/>
              <a:gd name="T86" fmla="*/ 92 w 699"/>
              <a:gd name="T87" fmla="*/ 1029 h 1189"/>
              <a:gd name="T88" fmla="*/ 74 w 699"/>
              <a:gd name="T89" fmla="*/ 985 h 1189"/>
              <a:gd name="T90" fmla="*/ 57 w 699"/>
              <a:gd name="T91" fmla="*/ 926 h 1189"/>
              <a:gd name="T92" fmla="*/ 36 w 699"/>
              <a:gd name="T93" fmla="*/ 846 h 1189"/>
              <a:gd name="T94" fmla="*/ 15 w 699"/>
              <a:gd name="T95" fmla="*/ 748 h 1189"/>
              <a:gd name="T96" fmla="*/ 3 w 699"/>
              <a:gd name="T97" fmla="*/ 639 h 1189"/>
              <a:gd name="T98" fmla="*/ 3 w 699"/>
              <a:gd name="T99" fmla="*/ 520 h 1189"/>
              <a:gd name="T100" fmla="*/ 15 w 699"/>
              <a:gd name="T101" fmla="*/ 396 h 1189"/>
              <a:gd name="T102" fmla="*/ 45 w 699"/>
              <a:gd name="T103" fmla="*/ 278 h 1189"/>
              <a:gd name="T104" fmla="*/ 83 w 699"/>
              <a:gd name="T105" fmla="*/ 186 h 1189"/>
              <a:gd name="T106" fmla="*/ 122 w 699"/>
              <a:gd name="T107" fmla="*/ 115 h 1189"/>
              <a:gd name="T108" fmla="*/ 166 w 699"/>
              <a:gd name="T109" fmla="*/ 65 h 1189"/>
              <a:gd name="T110" fmla="*/ 228 w 699"/>
              <a:gd name="T111" fmla="*/ 14 h 1189"/>
              <a:gd name="T112" fmla="*/ 273 w 699"/>
              <a:gd name="T113" fmla="*/ 0 h 1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99" h="1189">
                <a:moveTo>
                  <a:pt x="290" y="62"/>
                </a:moveTo>
                <a:lnTo>
                  <a:pt x="287" y="62"/>
                </a:lnTo>
                <a:lnTo>
                  <a:pt x="285" y="65"/>
                </a:lnTo>
                <a:lnTo>
                  <a:pt x="279" y="65"/>
                </a:lnTo>
                <a:lnTo>
                  <a:pt x="276" y="68"/>
                </a:lnTo>
                <a:lnTo>
                  <a:pt x="270" y="71"/>
                </a:lnTo>
                <a:lnTo>
                  <a:pt x="264" y="74"/>
                </a:lnTo>
                <a:lnTo>
                  <a:pt x="258" y="77"/>
                </a:lnTo>
                <a:lnTo>
                  <a:pt x="252" y="79"/>
                </a:lnTo>
                <a:lnTo>
                  <a:pt x="246" y="85"/>
                </a:lnTo>
                <a:lnTo>
                  <a:pt x="240" y="91"/>
                </a:lnTo>
                <a:lnTo>
                  <a:pt x="231" y="97"/>
                </a:lnTo>
                <a:lnTo>
                  <a:pt x="222" y="103"/>
                </a:lnTo>
                <a:lnTo>
                  <a:pt x="216" y="112"/>
                </a:lnTo>
                <a:lnTo>
                  <a:pt x="208" y="121"/>
                </a:lnTo>
                <a:lnTo>
                  <a:pt x="199" y="127"/>
                </a:lnTo>
                <a:lnTo>
                  <a:pt x="190" y="136"/>
                </a:lnTo>
                <a:lnTo>
                  <a:pt x="184" y="142"/>
                </a:lnTo>
                <a:lnTo>
                  <a:pt x="181" y="148"/>
                </a:lnTo>
                <a:lnTo>
                  <a:pt x="178" y="153"/>
                </a:lnTo>
                <a:lnTo>
                  <a:pt x="172" y="159"/>
                </a:lnTo>
                <a:lnTo>
                  <a:pt x="169" y="162"/>
                </a:lnTo>
                <a:lnTo>
                  <a:pt x="163" y="168"/>
                </a:lnTo>
                <a:lnTo>
                  <a:pt x="160" y="174"/>
                </a:lnTo>
                <a:lnTo>
                  <a:pt x="154" y="180"/>
                </a:lnTo>
                <a:lnTo>
                  <a:pt x="151" y="186"/>
                </a:lnTo>
                <a:lnTo>
                  <a:pt x="148" y="195"/>
                </a:lnTo>
                <a:lnTo>
                  <a:pt x="142" y="201"/>
                </a:lnTo>
                <a:lnTo>
                  <a:pt x="140" y="210"/>
                </a:lnTo>
                <a:lnTo>
                  <a:pt x="134" y="216"/>
                </a:lnTo>
                <a:lnTo>
                  <a:pt x="131" y="224"/>
                </a:lnTo>
                <a:lnTo>
                  <a:pt x="125" y="230"/>
                </a:lnTo>
                <a:lnTo>
                  <a:pt x="122" y="239"/>
                </a:lnTo>
                <a:lnTo>
                  <a:pt x="116" y="248"/>
                </a:lnTo>
                <a:lnTo>
                  <a:pt x="113" y="257"/>
                </a:lnTo>
                <a:lnTo>
                  <a:pt x="110" y="266"/>
                </a:lnTo>
                <a:lnTo>
                  <a:pt x="107" y="275"/>
                </a:lnTo>
                <a:lnTo>
                  <a:pt x="101" y="284"/>
                </a:lnTo>
                <a:lnTo>
                  <a:pt x="98" y="293"/>
                </a:lnTo>
                <a:lnTo>
                  <a:pt x="92" y="301"/>
                </a:lnTo>
                <a:lnTo>
                  <a:pt x="92" y="313"/>
                </a:lnTo>
                <a:lnTo>
                  <a:pt x="89" y="322"/>
                </a:lnTo>
                <a:lnTo>
                  <a:pt x="86" y="331"/>
                </a:lnTo>
                <a:lnTo>
                  <a:pt x="83" y="343"/>
                </a:lnTo>
                <a:lnTo>
                  <a:pt x="80" y="355"/>
                </a:lnTo>
                <a:lnTo>
                  <a:pt x="74" y="366"/>
                </a:lnTo>
                <a:lnTo>
                  <a:pt x="71" y="375"/>
                </a:lnTo>
                <a:lnTo>
                  <a:pt x="68" y="387"/>
                </a:lnTo>
                <a:lnTo>
                  <a:pt x="68" y="399"/>
                </a:lnTo>
                <a:lnTo>
                  <a:pt x="66" y="408"/>
                </a:lnTo>
                <a:lnTo>
                  <a:pt x="63" y="420"/>
                </a:lnTo>
                <a:lnTo>
                  <a:pt x="63" y="432"/>
                </a:lnTo>
                <a:lnTo>
                  <a:pt x="60" y="443"/>
                </a:lnTo>
                <a:lnTo>
                  <a:pt x="57" y="452"/>
                </a:lnTo>
                <a:lnTo>
                  <a:pt x="57" y="464"/>
                </a:lnTo>
                <a:lnTo>
                  <a:pt x="54" y="476"/>
                </a:lnTo>
                <a:lnTo>
                  <a:pt x="54" y="488"/>
                </a:lnTo>
                <a:lnTo>
                  <a:pt x="54" y="500"/>
                </a:lnTo>
                <a:lnTo>
                  <a:pt x="51" y="509"/>
                </a:lnTo>
                <a:lnTo>
                  <a:pt x="51" y="520"/>
                </a:lnTo>
                <a:lnTo>
                  <a:pt x="51" y="532"/>
                </a:lnTo>
                <a:lnTo>
                  <a:pt x="51" y="544"/>
                </a:lnTo>
                <a:lnTo>
                  <a:pt x="48" y="553"/>
                </a:lnTo>
                <a:lnTo>
                  <a:pt x="48" y="565"/>
                </a:lnTo>
                <a:lnTo>
                  <a:pt x="48" y="577"/>
                </a:lnTo>
                <a:lnTo>
                  <a:pt x="48" y="585"/>
                </a:lnTo>
                <a:lnTo>
                  <a:pt x="48" y="597"/>
                </a:lnTo>
                <a:lnTo>
                  <a:pt x="48" y="606"/>
                </a:lnTo>
                <a:lnTo>
                  <a:pt x="48" y="618"/>
                </a:lnTo>
                <a:lnTo>
                  <a:pt x="48" y="627"/>
                </a:lnTo>
                <a:lnTo>
                  <a:pt x="48" y="639"/>
                </a:lnTo>
                <a:lnTo>
                  <a:pt x="48" y="651"/>
                </a:lnTo>
                <a:lnTo>
                  <a:pt x="48" y="659"/>
                </a:lnTo>
                <a:lnTo>
                  <a:pt x="48" y="668"/>
                </a:lnTo>
                <a:lnTo>
                  <a:pt x="51" y="680"/>
                </a:lnTo>
                <a:lnTo>
                  <a:pt x="51" y="689"/>
                </a:lnTo>
                <a:lnTo>
                  <a:pt x="51" y="701"/>
                </a:lnTo>
                <a:lnTo>
                  <a:pt x="51" y="710"/>
                </a:lnTo>
                <a:lnTo>
                  <a:pt x="54" y="719"/>
                </a:lnTo>
                <a:lnTo>
                  <a:pt x="54" y="727"/>
                </a:lnTo>
                <a:lnTo>
                  <a:pt x="54" y="739"/>
                </a:lnTo>
                <a:lnTo>
                  <a:pt x="54" y="745"/>
                </a:lnTo>
                <a:lnTo>
                  <a:pt x="57" y="757"/>
                </a:lnTo>
                <a:lnTo>
                  <a:pt x="57" y="766"/>
                </a:lnTo>
                <a:lnTo>
                  <a:pt x="60" y="775"/>
                </a:lnTo>
                <a:lnTo>
                  <a:pt x="60" y="781"/>
                </a:lnTo>
                <a:lnTo>
                  <a:pt x="60" y="790"/>
                </a:lnTo>
                <a:lnTo>
                  <a:pt x="63" y="798"/>
                </a:lnTo>
                <a:lnTo>
                  <a:pt x="63" y="807"/>
                </a:lnTo>
                <a:lnTo>
                  <a:pt x="63" y="816"/>
                </a:lnTo>
                <a:lnTo>
                  <a:pt x="66" y="822"/>
                </a:lnTo>
                <a:lnTo>
                  <a:pt x="66" y="831"/>
                </a:lnTo>
                <a:lnTo>
                  <a:pt x="68" y="840"/>
                </a:lnTo>
                <a:lnTo>
                  <a:pt x="68" y="846"/>
                </a:lnTo>
                <a:lnTo>
                  <a:pt x="71" y="852"/>
                </a:lnTo>
                <a:lnTo>
                  <a:pt x="71" y="858"/>
                </a:lnTo>
                <a:lnTo>
                  <a:pt x="74" y="867"/>
                </a:lnTo>
                <a:lnTo>
                  <a:pt x="74" y="872"/>
                </a:lnTo>
                <a:lnTo>
                  <a:pt x="77" y="878"/>
                </a:lnTo>
                <a:lnTo>
                  <a:pt x="77" y="884"/>
                </a:lnTo>
                <a:lnTo>
                  <a:pt x="80" y="890"/>
                </a:lnTo>
                <a:lnTo>
                  <a:pt x="80" y="896"/>
                </a:lnTo>
                <a:lnTo>
                  <a:pt x="80" y="902"/>
                </a:lnTo>
                <a:lnTo>
                  <a:pt x="83" y="905"/>
                </a:lnTo>
                <a:lnTo>
                  <a:pt x="83" y="911"/>
                </a:lnTo>
                <a:lnTo>
                  <a:pt x="86" y="920"/>
                </a:lnTo>
                <a:lnTo>
                  <a:pt x="89" y="929"/>
                </a:lnTo>
                <a:lnTo>
                  <a:pt x="92" y="935"/>
                </a:lnTo>
                <a:lnTo>
                  <a:pt x="92" y="943"/>
                </a:lnTo>
                <a:lnTo>
                  <a:pt x="95" y="946"/>
                </a:lnTo>
                <a:lnTo>
                  <a:pt x="98" y="955"/>
                </a:lnTo>
                <a:lnTo>
                  <a:pt x="98" y="961"/>
                </a:lnTo>
                <a:lnTo>
                  <a:pt x="101" y="967"/>
                </a:lnTo>
                <a:lnTo>
                  <a:pt x="104" y="973"/>
                </a:lnTo>
                <a:lnTo>
                  <a:pt x="107" y="976"/>
                </a:lnTo>
                <a:lnTo>
                  <a:pt x="110" y="985"/>
                </a:lnTo>
                <a:lnTo>
                  <a:pt x="113" y="997"/>
                </a:lnTo>
                <a:lnTo>
                  <a:pt x="116" y="1003"/>
                </a:lnTo>
                <a:lnTo>
                  <a:pt x="122" y="1011"/>
                </a:lnTo>
                <a:lnTo>
                  <a:pt x="122" y="1017"/>
                </a:lnTo>
                <a:lnTo>
                  <a:pt x="125" y="1023"/>
                </a:lnTo>
                <a:lnTo>
                  <a:pt x="128" y="1026"/>
                </a:lnTo>
                <a:lnTo>
                  <a:pt x="131" y="1032"/>
                </a:lnTo>
                <a:lnTo>
                  <a:pt x="131" y="1035"/>
                </a:lnTo>
                <a:lnTo>
                  <a:pt x="134" y="1038"/>
                </a:lnTo>
                <a:lnTo>
                  <a:pt x="131" y="1041"/>
                </a:lnTo>
                <a:lnTo>
                  <a:pt x="128" y="1047"/>
                </a:lnTo>
                <a:lnTo>
                  <a:pt x="125" y="1050"/>
                </a:lnTo>
                <a:lnTo>
                  <a:pt x="125" y="1053"/>
                </a:lnTo>
                <a:lnTo>
                  <a:pt x="122" y="1059"/>
                </a:lnTo>
                <a:lnTo>
                  <a:pt x="122" y="1065"/>
                </a:lnTo>
                <a:lnTo>
                  <a:pt x="119" y="1071"/>
                </a:lnTo>
                <a:lnTo>
                  <a:pt x="119" y="1077"/>
                </a:lnTo>
                <a:lnTo>
                  <a:pt x="116" y="1082"/>
                </a:lnTo>
                <a:lnTo>
                  <a:pt x="116" y="1088"/>
                </a:lnTo>
                <a:lnTo>
                  <a:pt x="116" y="1094"/>
                </a:lnTo>
                <a:lnTo>
                  <a:pt x="119" y="1100"/>
                </a:lnTo>
                <a:lnTo>
                  <a:pt x="119" y="1106"/>
                </a:lnTo>
                <a:lnTo>
                  <a:pt x="122" y="1112"/>
                </a:lnTo>
                <a:lnTo>
                  <a:pt x="125" y="1115"/>
                </a:lnTo>
                <a:lnTo>
                  <a:pt x="128" y="1115"/>
                </a:lnTo>
                <a:lnTo>
                  <a:pt x="131" y="1118"/>
                </a:lnTo>
                <a:lnTo>
                  <a:pt x="137" y="1121"/>
                </a:lnTo>
                <a:lnTo>
                  <a:pt x="142" y="1121"/>
                </a:lnTo>
                <a:lnTo>
                  <a:pt x="148" y="1124"/>
                </a:lnTo>
                <a:lnTo>
                  <a:pt x="154" y="1127"/>
                </a:lnTo>
                <a:lnTo>
                  <a:pt x="163" y="1130"/>
                </a:lnTo>
                <a:lnTo>
                  <a:pt x="172" y="1130"/>
                </a:lnTo>
                <a:lnTo>
                  <a:pt x="181" y="1133"/>
                </a:lnTo>
                <a:lnTo>
                  <a:pt x="190" y="1136"/>
                </a:lnTo>
                <a:lnTo>
                  <a:pt x="202" y="1139"/>
                </a:lnTo>
                <a:lnTo>
                  <a:pt x="205" y="1139"/>
                </a:lnTo>
                <a:lnTo>
                  <a:pt x="211" y="1139"/>
                </a:lnTo>
                <a:lnTo>
                  <a:pt x="216" y="1139"/>
                </a:lnTo>
                <a:lnTo>
                  <a:pt x="222" y="1142"/>
                </a:lnTo>
                <a:lnTo>
                  <a:pt x="228" y="1142"/>
                </a:lnTo>
                <a:lnTo>
                  <a:pt x="234" y="1142"/>
                </a:lnTo>
                <a:lnTo>
                  <a:pt x="240" y="1142"/>
                </a:lnTo>
                <a:lnTo>
                  <a:pt x="249" y="1145"/>
                </a:lnTo>
                <a:lnTo>
                  <a:pt x="255" y="1145"/>
                </a:lnTo>
                <a:lnTo>
                  <a:pt x="258" y="1145"/>
                </a:lnTo>
                <a:lnTo>
                  <a:pt x="264" y="1145"/>
                </a:lnTo>
                <a:lnTo>
                  <a:pt x="273" y="1145"/>
                </a:lnTo>
                <a:lnTo>
                  <a:pt x="279" y="1145"/>
                </a:lnTo>
                <a:lnTo>
                  <a:pt x="285" y="1148"/>
                </a:lnTo>
                <a:lnTo>
                  <a:pt x="290" y="1148"/>
                </a:lnTo>
                <a:lnTo>
                  <a:pt x="296" y="1148"/>
                </a:lnTo>
                <a:lnTo>
                  <a:pt x="302" y="1148"/>
                </a:lnTo>
                <a:lnTo>
                  <a:pt x="311" y="1148"/>
                </a:lnTo>
                <a:lnTo>
                  <a:pt x="317" y="1148"/>
                </a:lnTo>
                <a:lnTo>
                  <a:pt x="323" y="1148"/>
                </a:lnTo>
                <a:lnTo>
                  <a:pt x="329" y="1148"/>
                </a:lnTo>
                <a:lnTo>
                  <a:pt x="338" y="1148"/>
                </a:lnTo>
                <a:lnTo>
                  <a:pt x="344" y="1148"/>
                </a:lnTo>
                <a:lnTo>
                  <a:pt x="350" y="1148"/>
                </a:lnTo>
                <a:lnTo>
                  <a:pt x="356" y="1148"/>
                </a:lnTo>
                <a:lnTo>
                  <a:pt x="361" y="1148"/>
                </a:lnTo>
                <a:lnTo>
                  <a:pt x="367" y="1148"/>
                </a:lnTo>
                <a:lnTo>
                  <a:pt x="373" y="1148"/>
                </a:lnTo>
                <a:lnTo>
                  <a:pt x="379" y="1145"/>
                </a:lnTo>
                <a:lnTo>
                  <a:pt x="388" y="1145"/>
                </a:lnTo>
                <a:lnTo>
                  <a:pt x="394" y="1145"/>
                </a:lnTo>
                <a:lnTo>
                  <a:pt x="400" y="1145"/>
                </a:lnTo>
                <a:lnTo>
                  <a:pt x="406" y="1145"/>
                </a:lnTo>
                <a:lnTo>
                  <a:pt x="412" y="1142"/>
                </a:lnTo>
                <a:lnTo>
                  <a:pt x="418" y="1142"/>
                </a:lnTo>
                <a:lnTo>
                  <a:pt x="424" y="1142"/>
                </a:lnTo>
                <a:lnTo>
                  <a:pt x="430" y="1142"/>
                </a:lnTo>
                <a:lnTo>
                  <a:pt x="435" y="1142"/>
                </a:lnTo>
                <a:lnTo>
                  <a:pt x="441" y="1139"/>
                </a:lnTo>
                <a:lnTo>
                  <a:pt x="447" y="1139"/>
                </a:lnTo>
                <a:lnTo>
                  <a:pt x="456" y="1136"/>
                </a:lnTo>
                <a:lnTo>
                  <a:pt x="465" y="1136"/>
                </a:lnTo>
                <a:lnTo>
                  <a:pt x="471" y="1133"/>
                </a:lnTo>
                <a:lnTo>
                  <a:pt x="477" y="1133"/>
                </a:lnTo>
                <a:lnTo>
                  <a:pt x="483" y="1130"/>
                </a:lnTo>
                <a:lnTo>
                  <a:pt x="486" y="1130"/>
                </a:lnTo>
                <a:lnTo>
                  <a:pt x="498" y="1127"/>
                </a:lnTo>
                <a:lnTo>
                  <a:pt x="506" y="1124"/>
                </a:lnTo>
                <a:lnTo>
                  <a:pt x="512" y="1124"/>
                </a:lnTo>
                <a:lnTo>
                  <a:pt x="518" y="1121"/>
                </a:lnTo>
                <a:lnTo>
                  <a:pt x="521" y="1121"/>
                </a:lnTo>
                <a:lnTo>
                  <a:pt x="527" y="1121"/>
                </a:lnTo>
                <a:lnTo>
                  <a:pt x="539" y="1118"/>
                </a:lnTo>
                <a:lnTo>
                  <a:pt x="548" y="1115"/>
                </a:lnTo>
                <a:lnTo>
                  <a:pt x="557" y="1112"/>
                </a:lnTo>
                <a:lnTo>
                  <a:pt x="566" y="1109"/>
                </a:lnTo>
                <a:lnTo>
                  <a:pt x="575" y="1106"/>
                </a:lnTo>
                <a:lnTo>
                  <a:pt x="583" y="1103"/>
                </a:lnTo>
                <a:lnTo>
                  <a:pt x="592" y="1100"/>
                </a:lnTo>
                <a:lnTo>
                  <a:pt x="598" y="1097"/>
                </a:lnTo>
                <a:lnTo>
                  <a:pt x="607" y="1094"/>
                </a:lnTo>
                <a:lnTo>
                  <a:pt x="613" y="1091"/>
                </a:lnTo>
                <a:lnTo>
                  <a:pt x="619" y="1088"/>
                </a:lnTo>
                <a:lnTo>
                  <a:pt x="628" y="1085"/>
                </a:lnTo>
                <a:lnTo>
                  <a:pt x="631" y="1082"/>
                </a:lnTo>
                <a:lnTo>
                  <a:pt x="637" y="1080"/>
                </a:lnTo>
                <a:lnTo>
                  <a:pt x="643" y="1077"/>
                </a:lnTo>
                <a:lnTo>
                  <a:pt x="649" y="1074"/>
                </a:lnTo>
                <a:lnTo>
                  <a:pt x="654" y="1068"/>
                </a:lnTo>
                <a:lnTo>
                  <a:pt x="660" y="1062"/>
                </a:lnTo>
                <a:lnTo>
                  <a:pt x="663" y="1056"/>
                </a:lnTo>
                <a:lnTo>
                  <a:pt x="663" y="1053"/>
                </a:lnTo>
                <a:lnTo>
                  <a:pt x="657" y="1041"/>
                </a:lnTo>
                <a:lnTo>
                  <a:pt x="651" y="1032"/>
                </a:lnTo>
                <a:lnTo>
                  <a:pt x="646" y="1026"/>
                </a:lnTo>
                <a:lnTo>
                  <a:pt x="643" y="1020"/>
                </a:lnTo>
                <a:lnTo>
                  <a:pt x="637" y="1014"/>
                </a:lnTo>
                <a:lnTo>
                  <a:pt x="634" y="1011"/>
                </a:lnTo>
                <a:lnTo>
                  <a:pt x="622" y="1003"/>
                </a:lnTo>
                <a:lnTo>
                  <a:pt x="616" y="997"/>
                </a:lnTo>
                <a:lnTo>
                  <a:pt x="610" y="994"/>
                </a:lnTo>
                <a:lnTo>
                  <a:pt x="607" y="991"/>
                </a:lnTo>
                <a:lnTo>
                  <a:pt x="586" y="739"/>
                </a:lnTo>
                <a:lnTo>
                  <a:pt x="637" y="713"/>
                </a:lnTo>
                <a:lnTo>
                  <a:pt x="643" y="979"/>
                </a:lnTo>
                <a:lnTo>
                  <a:pt x="646" y="979"/>
                </a:lnTo>
                <a:lnTo>
                  <a:pt x="651" y="985"/>
                </a:lnTo>
                <a:lnTo>
                  <a:pt x="657" y="988"/>
                </a:lnTo>
                <a:lnTo>
                  <a:pt x="663" y="991"/>
                </a:lnTo>
                <a:lnTo>
                  <a:pt x="669" y="997"/>
                </a:lnTo>
                <a:lnTo>
                  <a:pt x="675" y="1003"/>
                </a:lnTo>
                <a:lnTo>
                  <a:pt x="678" y="1009"/>
                </a:lnTo>
                <a:lnTo>
                  <a:pt x="684" y="1014"/>
                </a:lnTo>
                <a:lnTo>
                  <a:pt x="690" y="1020"/>
                </a:lnTo>
                <a:lnTo>
                  <a:pt x="693" y="1029"/>
                </a:lnTo>
                <a:lnTo>
                  <a:pt x="696" y="1038"/>
                </a:lnTo>
                <a:lnTo>
                  <a:pt x="699" y="1047"/>
                </a:lnTo>
                <a:lnTo>
                  <a:pt x="696" y="1056"/>
                </a:lnTo>
                <a:lnTo>
                  <a:pt x="696" y="1065"/>
                </a:lnTo>
                <a:lnTo>
                  <a:pt x="690" y="1077"/>
                </a:lnTo>
                <a:lnTo>
                  <a:pt x="684" y="1085"/>
                </a:lnTo>
                <a:lnTo>
                  <a:pt x="678" y="1091"/>
                </a:lnTo>
                <a:lnTo>
                  <a:pt x="675" y="1094"/>
                </a:lnTo>
                <a:lnTo>
                  <a:pt x="669" y="1100"/>
                </a:lnTo>
                <a:lnTo>
                  <a:pt x="663" y="1106"/>
                </a:lnTo>
                <a:lnTo>
                  <a:pt x="654" y="1109"/>
                </a:lnTo>
                <a:lnTo>
                  <a:pt x="649" y="1115"/>
                </a:lnTo>
                <a:lnTo>
                  <a:pt x="643" y="1118"/>
                </a:lnTo>
                <a:lnTo>
                  <a:pt x="634" y="1124"/>
                </a:lnTo>
                <a:lnTo>
                  <a:pt x="628" y="1127"/>
                </a:lnTo>
                <a:lnTo>
                  <a:pt x="619" y="1133"/>
                </a:lnTo>
                <a:lnTo>
                  <a:pt x="610" y="1139"/>
                </a:lnTo>
                <a:lnTo>
                  <a:pt x="601" y="1142"/>
                </a:lnTo>
                <a:lnTo>
                  <a:pt x="592" y="1145"/>
                </a:lnTo>
                <a:lnTo>
                  <a:pt x="580" y="1148"/>
                </a:lnTo>
                <a:lnTo>
                  <a:pt x="572" y="1154"/>
                </a:lnTo>
                <a:lnTo>
                  <a:pt x="563" y="1156"/>
                </a:lnTo>
                <a:lnTo>
                  <a:pt x="551" y="1159"/>
                </a:lnTo>
                <a:lnTo>
                  <a:pt x="542" y="1162"/>
                </a:lnTo>
                <a:lnTo>
                  <a:pt x="533" y="1165"/>
                </a:lnTo>
                <a:lnTo>
                  <a:pt x="521" y="1171"/>
                </a:lnTo>
                <a:lnTo>
                  <a:pt x="515" y="1171"/>
                </a:lnTo>
                <a:lnTo>
                  <a:pt x="512" y="1171"/>
                </a:lnTo>
                <a:lnTo>
                  <a:pt x="506" y="1174"/>
                </a:lnTo>
                <a:lnTo>
                  <a:pt x="501" y="1174"/>
                </a:lnTo>
                <a:lnTo>
                  <a:pt x="492" y="1177"/>
                </a:lnTo>
                <a:lnTo>
                  <a:pt x="483" y="1180"/>
                </a:lnTo>
                <a:lnTo>
                  <a:pt x="471" y="1180"/>
                </a:lnTo>
                <a:lnTo>
                  <a:pt x="462" y="1183"/>
                </a:lnTo>
                <a:lnTo>
                  <a:pt x="453" y="1183"/>
                </a:lnTo>
                <a:lnTo>
                  <a:pt x="444" y="1186"/>
                </a:lnTo>
                <a:lnTo>
                  <a:pt x="438" y="1186"/>
                </a:lnTo>
                <a:lnTo>
                  <a:pt x="432" y="1186"/>
                </a:lnTo>
                <a:lnTo>
                  <a:pt x="427" y="1186"/>
                </a:lnTo>
                <a:lnTo>
                  <a:pt x="424" y="1186"/>
                </a:lnTo>
                <a:lnTo>
                  <a:pt x="418" y="1186"/>
                </a:lnTo>
                <a:lnTo>
                  <a:pt x="412" y="1189"/>
                </a:lnTo>
                <a:lnTo>
                  <a:pt x="406" y="1189"/>
                </a:lnTo>
                <a:lnTo>
                  <a:pt x="400" y="1189"/>
                </a:lnTo>
                <a:lnTo>
                  <a:pt x="394" y="1189"/>
                </a:lnTo>
                <a:lnTo>
                  <a:pt x="388" y="1189"/>
                </a:lnTo>
                <a:lnTo>
                  <a:pt x="382" y="1189"/>
                </a:lnTo>
                <a:lnTo>
                  <a:pt x="376" y="1189"/>
                </a:lnTo>
                <a:lnTo>
                  <a:pt x="370" y="1189"/>
                </a:lnTo>
                <a:lnTo>
                  <a:pt x="364" y="1189"/>
                </a:lnTo>
                <a:lnTo>
                  <a:pt x="359" y="1189"/>
                </a:lnTo>
                <a:lnTo>
                  <a:pt x="353" y="1189"/>
                </a:lnTo>
                <a:lnTo>
                  <a:pt x="347" y="1189"/>
                </a:lnTo>
                <a:lnTo>
                  <a:pt x="341" y="1189"/>
                </a:lnTo>
                <a:lnTo>
                  <a:pt x="335" y="1189"/>
                </a:lnTo>
                <a:lnTo>
                  <a:pt x="329" y="1189"/>
                </a:lnTo>
                <a:lnTo>
                  <a:pt x="320" y="1189"/>
                </a:lnTo>
                <a:lnTo>
                  <a:pt x="314" y="1189"/>
                </a:lnTo>
                <a:lnTo>
                  <a:pt x="308" y="1189"/>
                </a:lnTo>
                <a:lnTo>
                  <a:pt x="302" y="1189"/>
                </a:lnTo>
                <a:lnTo>
                  <a:pt x="296" y="1186"/>
                </a:lnTo>
                <a:lnTo>
                  <a:pt x="290" y="1186"/>
                </a:lnTo>
                <a:lnTo>
                  <a:pt x="285" y="1186"/>
                </a:lnTo>
                <a:lnTo>
                  <a:pt x="279" y="1186"/>
                </a:lnTo>
                <a:lnTo>
                  <a:pt x="270" y="1186"/>
                </a:lnTo>
                <a:lnTo>
                  <a:pt x="264" y="1186"/>
                </a:lnTo>
                <a:lnTo>
                  <a:pt x="258" y="1186"/>
                </a:lnTo>
                <a:lnTo>
                  <a:pt x="255" y="1186"/>
                </a:lnTo>
                <a:lnTo>
                  <a:pt x="246" y="1183"/>
                </a:lnTo>
                <a:lnTo>
                  <a:pt x="240" y="1183"/>
                </a:lnTo>
                <a:lnTo>
                  <a:pt x="234" y="1183"/>
                </a:lnTo>
                <a:lnTo>
                  <a:pt x="228" y="1180"/>
                </a:lnTo>
                <a:lnTo>
                  <a:pt x="222" y="1180"/>
                </a:lnTo>
                <a:lnTo>
                  <a:pt x="216" y="1180"/>
                </a:lnTo>
                <a:lnTo>
                  <a:pt x="211" y="1177"/>
                </a:lnTo>
                <a:lnTo>
                  <a:pt x="205" y="1177"/>
                </a:lnTo>
                <a:lnTo>
                  <a:pt x="199" y="1177"/>
                </a:lnTo>
                <a:lnTo>
                  <a:pt x="193" y="1177"/>
                </a:lnTo>
                <a:lnTo>
                  <a:pt x="187" y="1174"/>
                </a:lnTo>
                <a:lnTo>
                  <a:pt x="181" y="1174"/>
                </a:lnTo>
                <a:lnTo>
                  <a:pt x="172" y="1171"/>
                </a:lnTo>
                <a:lnTo>
                  <a:pt x="163" y="1171"/>
                </a:lnTo>
                <a:lnTo>
                  <a:pt x="151" y="1165"/>
                </a:lnTo>
                <a:lnTo>
                  <a:pt x="142" y="1162"/>
                </a:lnTo>
                <a:lnTo>
                  <a:pt x="134" y="1159"/>
                </a:lnTo>
                <a:lnTo>
                  <a:pt x="125" y="1156"/>
                </a:lnTo>
                <a:lnTo>
                  <a:pt x="116" y="1154"/>
                </a:lnTo>
                <a:lnTo>
                  <a:pt x="110" y="1151"/>
                </a:lnTo>
                <a:lnTo>
                  <a:pt x="104" y="1148"/>
                </a:lnTo>
                <a:lnTo>
                  <a:pt x="98" y="1142"/>
                </a:lnTo>
                <a:lnTo>
                  <a:pt x="92" y="1139"/>
                </a:lnTo>
                <a:lnTo>
                  <a:pt x="89" y="1133"/>
                </a:lnTo>
                <a:lnTo>
                  <a:pt x="83" y="1127"/>
                </a:lnTo>
                <a:lnTo>
                  <a:pt x="80" y="1124"/>
                </a:lnTo>
                <a:lnTo>
                  <a:pt x="74" y="1115"/>
                </a:lnTo>
                <a:lnTo>
                  <a:pt x="71" y="1106"/>
                </a:lnTo>
                <a:lnTo>
                  <a:pt x="68" y="1094"/>
                </a:lnTo>
                <a:lnTo>
                  <a:pt x="68" y="1085"/>
                </a:lnTo>
                <a:lnTo>
                  <a:pt x="68" y="1077"/>
                </a:lnTo>
                <a:lnTo>
                  <a:pt x="71" y="1068"/>
                </a:lnTo>
                <a:lnTo>
                  <a:pt x="74" y="1062"/>
                </a:lnTo>
                <a:lnTo>
                  <a:pt x="77" y="1053"/>
                </a:lnTo>
                <a:lnTo>
                  <a:pt x="80" y="1047"/>
                </a:lnTo>
                <a:lnTo>
                  <a:pt x="83" y="1041"/>
                </a:lnTo>
                <a:lnTo>
                  <a:pt x="89" y="1032"/>
                </a:lnTo>
                <a:lnTo>
                  <a:pt x="92" y="1029"/>
                </a:lnTo>
                <a:lnTo>
                  <a:pt x="92" y="1029"/>
                </a:lnTo>
                <a:lnTo>
                  <a:pt x="92" y="1026"/>
                </a:lnTo>
                <a:lnTo>
                  <a:pt x="89" y="1020"/>
                </a:lnTo>
                <a:lnTo>
                  <a:pt x="86" y="1014"/>
                </a:lnTo>
                <a:lnTo>
                  <a:pt x="83" y="1006"/>
                </a:lnTo>
                <a:lnTo>
                  <a:pt x="77" y="997"/>
                </a:lnTo>
                <a:lnTo>
                  <a:pt x="77" y="991"/>
                </a:lnTo>
                <a:lnTo>
                  <a:pt x="74" y="985"/>
                </a:lnTo>
                <a:lnTo>
                  <a:pt x="71" y="979"/>
                </a:lnTo>
                <a:lnTo>
                  <a:pt x="71" y="973"/>
                </a:lnTo>
                <a:lnTo>
                  <a:pt x="68" y="964"/>
                </a:lnTo>
                <a:lnTo>
                  <a:pt x="66" y="958"/>
                </a:lnTo>
                <a:lnTo>
                  <a:pt x="63" y="949"/>
                </a:lnTo>
                <a:lnTo>
                  <a:pt x="60" y="943"/>
                </a:lnTo>
                <a:lnTo>
                  <a:pt x="57" y="935"/>
                </a:lnTo>
                <a:lnTo>
                  <a:pt x="57" y="926"/>
                </a:lnTo>
                <a:lnTo>
                  <a:pt x="54" y="917"/>
                </a:lnTo>
                <a:lnTo>
                  <a:pt x="51" y="908"/>
                </a:lnTo>
                <a:lnTo>
                  <a:pt x="48" y="896"/>
                </a:lnTo>
                <a:lnTo>
                  <a:pt x="45" y="887"/>
                </a:lnTo>
                <a:lnTo>
                  <a:pt x="42" y="878"/>
                </a:lnTo>
                <a:lnTo>
                  <a:pt x="39" y="867"/>
                </a:lnTo>
                <a:lnTo>
                  <a:pt x="36" y="858"/>
                </a:lnTo>
                <a:lnTo>
                  <a:pt x="36" y="846"/>
                </a:lnTo>
                <a:lnTo>
                  <a:pt x="33" y="834"/>
                </a:lnTo>
                <a:lnTo>
                  <a:pt x="30" y="825"/>
                </a:lnTo>
                <a:lnTo>
                  <a:pt x="27" y="810"/>
                </a:lnTo>
                <a:lnTo>
                  <a:pt x="24" y="798"/>
                </a:lnTo>
                <a:lnTo>
                  <a:pt x="21" y="787"/>
                </a:lnTo>
                <a:lnTo>
                  <a:pt x="21" y="775"/>
                </a:lnTo>
                <a:lnTo>
                  <a:pt x="18" y="763"/>
                </a:lnTo>
                <a:lnTo>
                  <a:pt x="15" y="748"/>
                </a:lnTo>
                <a:lnTo>
                  <a:pt x="12" y="736"/>
                </a:lnTo>
                <a:lnTo>
                  <a:pt x="12" y="724"/>
                </a:lnTo>
                <a:lnTo>
                  <a:pt x="9" y="710"/>
                </a:lnTo>
                <a:lnTo>
                  <a:pt x="9" y="695"/>
                </a:lnTo>
                <a:lnTo>
                  <a:pt x="6" y="683"/>
                </a:lnTo>
                <a:lnTo>
                  <a:pt x="6" y="668"/>
                </a:lnTo>
                <a:lnTo>
                  <a:pt x="3" y="653"/>
                </a:lnTo>
                <a:lnTo>
                  <a:pt x="3" y="639"/>
                </a:lnTo>
                <a:lnTo>
                  <a:pt x="3" y="627"/>
                </a:lnTo>
                <a:lnTo>
                  <a:pt x="3" y="612"/>
                </a:lnTo>
                <a:lnTo>
                  <a:pt x="3" y="597"/>
                </a:lnTo>
                <a:lnTo>
                  <a:pt x="0" y="582"/>
                </a:lnTo>
                <a:lnTo>
                  <a:pt x="0" y="568"/>
                </a:lnTo>
                <a:lnTo>
                  <a:pt x="3" y="553"/>
                </a:lnTo>
                <a:lnTo>
                  <a:pt x="3" y="535"/>
                </a:lnTo>
                <a:lnTo>
                  <a:pt x="3" y="520"/>
                </a:lnTo>
                <a:lnTo>
                  <a:pt x="3" y="506"/>
                </a:lnTo>
                <a:lnTo>
                  <a:pt x="6" y="491"/>
                </a:lnTo>
                <a:lnTo>
                  <a:pt x="6" y="476"/>
                </a:lnTo>
                <a:lnTo>
                  <a:pt x="6" y="458"/>
                </a:lnTo>
                <a:lnTo>
                  <a:pt x="9" y="443"/>
                </a:lnTo>
                <a:lnTo>
                  <a:pt x="12" y="429"/>
                </a:lnTo>
                <a:lnTo>
                  <a:pt x="12" y="411"/>
                </a:lnTo>
                <a:lnTo>
                  <a:pt x="15" y="396"/>
                </a:lnTo>
                <a:lnTo>
                  <a:pt x="21" y="381"/>
                </a:lnTo>
                <a:lnTo>
                  <a:pt x="24" y="366"/>
                </a:lnTo>
                <a:lnTo>
                  <a:pt x="27" y="349"/>
                </a:lnTo>
                <a:lnTo>
                  <a:pt x="30" y="334"/>
                </a:lnTo>
                <a:lnTo>
                  <a:pt x="33" y="319"/>
                </a:lnTo>
                <a:lnTo>
                  <a:pt x="39" y="304"/>
                </a:lnTo>
                <a:lnTo>
                  <a:pt x="42" y="290"/>
                </a:lnTo>
                <a:lnTo>
                  <a:pt x="45" y="278"/>
                </a:lnTo>
                <a:lnTo>
                  <a:pt x="51" y="263"/>
                </a:lnTo>
                <a:lnTo>
                  <a:pt x="57" y="251"/>
                </a:lnTo>
                <a:lnTo>
                  <a:pt x="60" y="239"/>
                </a:lnTo>
                <a:lnTo>
                  <a:pt x="63" y="227"/>
                </a:lnTo>
                <a:lnTo>
                  <a:pt x="68" y="216"/>
                </a:lnTo>
                <a:lnTo>
                  <a:pt x="74" y="207"/>
                </a:lnTo>
                <a:lnTo>
                  <a:pt x="77" y="195"/>
                </a:lnTo>
                <a:lnTo>
                  <a:pt x="83" y="186"/>
                </a:lnTo>
                <a:lnTo>
                  <a:pt x="89" y="174"/>
                </a:lnTo>
                <a:lnTo>
                  <a:pt x="92" y="165"/>
                </a:lnTo>
                <a:lnTo>
                  <a:pt x="98" y="156"/>
                </a:lnTo>
                <a:lnTo>
                  <a:pt x="104" y="148"/>
                </a:lnTo>
                <a:lnTo>
                  <a:pt x="107" y="139"/>
                </a:lnTo>
                <a:lnTo>
                  <a:pt x="113" y="130"/>
                </a:lnTo>
                <a:lnTo>
                  <a:pt x="119" y="121"/>
                </a:lnTo>
                <a:lnTo>
                  <a:pt x="122" y="115"/>
                </a:lnTo>
                <a:lnTo>
                  <a:pt x="128" y="106"/>
                </a:lnTo>
                <a:lnTo>
                  <a:pt x="134" y="100"/>
                </a:lnTo>
                <a:lnTo>
                  <a:pt x="140" y="94"/>
                </a:lnTo>
                <a:lnTo>
                  <a:pt x="145" y="88"/>
                </a:lnTo>
                <a:lnTo>
                  <a:pt x="148" y="82"/>
                </a:lnTo>
                <a:lnTo>
                  <a:pt x="154" y="77"/>
                </a:lnTo>
                <a:lnTo>
                  <a:pt x="160" y="71"/>
                </a:lnTo>
                <a:lnTo>
                  <a:pt x="166" y="65"/>
                </a:lnTo>
                <a:lnTo>
                  <a:pt x="172" y="59"/>
                </a:lnTo>
                <a:lnTo>
                  <a:pt x="178" y="56"/>
                </a:lnTo>
                <a:lnTo>
                  <a:pt x="187" y="47"/>
                </a:lnTo>
                <a:lnTo>
                  <a:pt x="196" y="38"/>
                </a:lnTo>
                <a:lnTo>
                  <a:pt x="205" y="32"/>
                </a:lnTo>
                <a:lnTo>
                  <a:pt x="214" y="26"/>
                </a:lnTo>
                <a:lnTo>
                  <a:pt x="222" y="20"/>
                </a:lnTo>
                <a:lnTo>
                  <a:pt x="228" y="14"/>
                </a:lnTo>
                <a:lnTo>
                  <a:pt x="237" y="11"/>
                </a:lnTo>
                <a:lnTo>
                  <a:pt x="246" y="8"/>
                </a:lnTo>
                <a:lnTo>
                  <a:pt x="252" y="6"/>
                </a:lnTo>
                <a:lnTo>
                  <a:pt x="258" y="3"/>
                </a:lnTo>
                <a:lnTo>
                  <a:pt x="261" y="0"/>
                </a:lnTo>
                <a:lnTo>
                  <a:pt x="264" y="0"/>
                </a:lnTo>
                <a:lnTo>
                  <a:pt x="270" y="0"/>
                </a:lnTo>
                <a:lnTo>
                  <a:pt x="273" y="0"/>
                </a:lnTo>
                <a:lnTo>
                  <a:pt x="290" y="62"/>
                </a:lnTo>
                <a:lnTo>
                  <a:pt x="290" y="6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39" name="Freeform 38"/>
          <p:cNvSpPr/>
          <p:nvPr/>
        </p:nvSpPr>
        <p:spPr bwMode="auto">
          <a:xfrm>
            <a:off x="2162175" y="5780088"/>
            <a:ext cx="1016000" cy="677862"/>
          </a:xfrm>
          <a:custGeom>
            <a:avLst/>
            <a:gdLst>
              <a:gd name="T0" fmla="*/ 453 w 788"/>
              <a:gd name="T1" fmla="*/ 128 h 542"/>
              <a:gd name="T2" fmla="*/ 444 w 788"/>
              <a:gd name="T3" fmla="*/ 142 h 542"/>
              <a:gd name="T4" fmla="*/ 406 w 788"/>
              <a:gd name="T5" fmla="*/ 128 h 542"/>
              <a:gd name="T6" fmla="*/ 358 w 788"/>
              <a:gd name="T7" fmla="*/ 110 h 542"/>
              <a:gd name="T8" fmla="*/ 317 w 788"/>
              <a:gd name="T9" fmla="*/ 92 h 542"/>
              <a:gd name="T10" fmla="*/ 210 w 788"/>
              <a:gd name="T11" fmla="*/ 107 h 542"/>
              <a:gd name="T12" fmla="*/ 166 w 788"/>
              <a:gd name="T13" fmla="*/ 145 h 542"/>
              <a:gd name="T14" fmla="*/ 110 w 788"/>
              <a:gd name="T15" fmla="*/ 202 h 542"/>
              <a:gd name="T16" fmla="*/ 65 w 788"/>
              <a:gd name="T17" fmla="*/ 264 h 542"/>
              <a:gd name="T18" fmla="*/ 48 w 788"/>
              <a:gd name="T19" fmla="*/ 326 h 542"/>
              <a:gd name="T20" fmla="*/ 54 w 788"/>
              <a:gd name="T21" fmla="*/ 376 h 542"/>
              <a:gd name="T22" fmla="*/ 80 w 788"/>
              <a:gd name="T23" fmla="*/ 418 h 542"/>
              <a:gd name="T24" fmla="*/ 119 w 788"/>
              <a:gd name="T25" fmla="*/ 450 h 542"/>
              <a:gd name="T26" fmla="*/ 175 w 788"/>
              <a:gd name="T27" fmla="*/ 477 h 542"/>
              <a:gd name="T28" fmla="*/ 240 w 788"/>
              <a:gd name="T29" fmla="*/ 492 h 542"/>
              <a:gd name="T30" fmla="*/ 302 w 788"/>
              <a:gd name="T31" fmla="*/ 492 h 542"/>
              <a:gd name="T32" fmla="*/ 358 w 788"/>
              <a:gd name="T33" fmla="*/ 480 h 542"/>
              <a:gd name="T34" fmla="*/ 409 w 788"/>
              <a:gd name="T35" fmla="*/ 465 h 542"/>
              <a:gd name="T36" fmla="*/ 453 w 788"/>
              <a:gd name="T37" fmla="*/ 441 h 542"/>
              <a:gd name="T38" fmla="*/ 497 w 788"/>
              <a:gd name="T39" fmla="*/ 409 h 542"/>
              <a:gd name="T40" fmla="*/ 548 w 788"/>
              <a:gd name="T41" fmla="*/ 361 h 542"/>
              <a:gd name="T42" fmla="*/ 586 w 788"/>
              <a:gd name="T43" fmla="*/ 320 h 542"/>
              <a:gd name="T44" fmla="*/ 616 w 788"/>
              <a:gd name="T45" fmla="*/ 293 h 542"/>
              <a:gd name="T46" fmla="*/ 654 w 788"/>
              <a:gd name="T47" fmla="*/ 273 h 542"/>
              <a:gd name="T48" fmla="*/ 696 w 788"/>
              <a:gd name="T49" fmla="*/ 246 h 542"/>
              <a:gd name="T50" fmla="*/ 740 w 788"/>
              <a:gd name="T51" fmla="*/ 205 h 542"/>
              <a:gd name="T52" fmla="*/ 749 w 788"/>
              <a:gd name="T53" fmla="*/ 157 h 542"/>
              <a:gd name="T54" fmla="*/ 734 w 788"/>
              <a:gd name="T55" fmla="*/ 116 h 542"/>
              <a:gd name="T56" fmla="*/ 711 w 788"/>
              <a:gd name="T57" fmla="*/ 74 h 542"/>
              <a:gd name="T58" fmla="*/ 734 w 788"/>
              <a:gd name="T59" fmla="*/ 0 h 542"/>
              <a:gd name="T60" fmla="*/ 749 w 788"/>
              <a:gd name="T61" fmla="*/ 33 h 542"/>
              <a:gd name="T62" fmla="*/ 770 w 788"/>
              <a:gd name="T63" fmla="*/ 80 h 542"/>
              <a:gd name="T64" fmla="*/ 785 w 788"/>
              <a:gd name="T65" fmla="*/ 134 h 542"/>
              <a:gd name="T66" fmla="*/ 788 w 788"/>
              <a:gd name="T67" fmla="*/ 190 h 542"/>
              <a:gd name="T68" fmla="*/ 767 w 788"/>
              <a:gd name="T69" fmla="*/ 234 h 542"/>
              <a:gd name="T70" fmla="*/ 719 w 788"/>
              <a:gd name="T71" fmla="*/ 276 h 542"/>
              <a:gd name="T72" fmla="*/ 669 w 788"/>
              <a:gd name="T73" fmla="*/ 305 h 542"/>
              <a:gd name="T74" fmla="*/ 637 w 788"/>
              <a:gd name="T75" fmla="*/ 323 h 542"/>
              <a:gd name="T76" fmla="*/ 607 w 788"/>
              <a:gd name="T77" fmla="*/ 353 h 542"/>
              <a:gd name="T78" fmla="*/ 569 w 788"/>
              <a:gd name="T79" fmla="*/ 400 h 542"/>
              <a:gd name="T80" fmla="*/ 521 w 788"/>
              <a:gd name="T81" fmla="*/ 447 h 542"/>
              <a:gd name="T82" fmla="*/ 468 w 788"/>
              <a:gd name="T83" fmla="*/ 495 h 542"/>
              <a:gd name="T84" fmla="*/ 415 w 788"/>
              <a:gd name="T85" fmla="*/ 515 h 542"/>
              <a:gd name="T86" fmla="*/ 376 w 788"/>
              <a:gd name="T87" fmla="*/ 527 h 542"/>
              <a:gd name="T88" fmla="*/ 332 w 788"/>
              <a:gd name="T89" fmla="*/ 536 h 542"/>
              <a:gd name="T90" fmla="*/ 287 w 788"/>
              <a:gd name="T91" fmla="*/ 542 h 542"/>
              <a:gd name="T92" fmla="*/ 237 w 788"/>
              <a:gd name="T93" fmla="*/ 539 h 542"/>
              <a:gd name="T94" fmla="*/ 193 w 788"/>
              <a:gd name="T95" fmla="*/ 536 h 542"/>
              <a:gd name="T96" fmla="*/ 151 w 788"/>
              <a:gd name="T97" fmla="*/ 527 h 542"/>
              <a:gd name="T98" fmla="*/ 113 w 788"/>
              <a:gd name="T99" fmla="*/ 512 h 542"/>
              <a:gd name="T100" fmla="*/ 57 w 788"/>
              <a:gd name="T101" fmla="*/ 474 h 542"/>
              <a:gd name="T102" fmla="*/ 21 w 788"/>
              <a:gd name="T103" fmla="*/ 432 h 542"/>
              <a:gd name="T104" fmla="*/ 3 w 788"/>
              <a:gd name="T105" fmla="*/ 385 h 542"/>
              <a:gd name="T106" fmla="*/ 0 w 788"/>
              <a:gd name="T107" fmla="*/ 341 h 542"/>
              <a:gd name="T108" fmla="*/ 9 w 788"/>
              <a:gd name="T109" fmla="*/ 290 h 542"/>
              <a:gd name="T110" fmla="*/ 39 w 788"/>
              <a:gd name="T111" fmla="*/ 231 h 542"/>
              <a:gd name="T112" fmla="*/ 86 w 788"/>
              <a:gd name="T113" fmla="*/ 169 h 542"/>
              <a:gd name="T114" fmla="*/ 139 w 788"/>
              <a:gd name="T115" fmla="*/ 110 h 542"/>
              <a:gd name="T116" fmla="*/ 196 w 788"/>
              <a:gd name="T117" fmla="*/ 71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8" h="542">
                <a:moveTo>
                  <a:pt x="424" y="98"/>
                </a:moveTo>
                <a:lnTo>
                  <a:pt x="426" y="101"/>
                </a:lnTo>
                <a:lnTo>
                  <a:pt x="432" y="107"/>
                </a:lnTo>
                <a:lnTo>
                  <a:pt x="435" y="110"/>
                </a:lnTo>
                <a:lnTo>
                  <a:pt x="441" y="116"/>
                </a:lnTo>
                <a:lnTo>
                  <a:pt x="447" y="122"/>
                </a:lnTo>
                <a:lnTo>
                  <a:pt x="453" y="128"/>
                </a:lnTo>
                <a:lnTo>
                  <a:pt x="459" y="137"/>
                </a:lnTo>
                <a:lnTo>
                  <a:pt x="465" y="145"/>
                </a:lnTo>
                <a:lnTo>
                  <a:pt x="468" y="151"/>
                </a:lnTo>
                <a:lnTo>
                  <a:pt x="465" y="151"/>
                </a:lnTo>
                <a:lnTo>
                  <a:pt x="459" y="148"/>
                </a:lnTo>
                <a:lnTo>
                  <a:pt x="450" y="145"/>
                </a:lnTo>
                <a:lnTo>
                  <a:pt x="444" y="142"/>
                </a:lnTo>
                <a:lnTo>
                  <a:pt x="441" y="142"/>
                </a:lnTo>
                <a:lnTo>
                  <a:pt x="435" y="139"/>
                </a:lnTo>
                <a:lnTo>
                  <a:pt x="429" y="139"/>
                </a:lnTo>
                <a:lnTo>
                  <a:pt x="424" y="137"/>
                </a:lnTo>
                <a:lnTo>
                  <a:pt x="418" y="134"/>
                </a:lnTo>
                <a:lnTo>
                  <a:pt x="412" y="131"/>
                </a:lnTo>
                <a:lnTo>
                  <a:pt x="406" y="128"/>
                </a:lnTo>
                <a:lnTo>
                  <a:pt x="397" y="125"/>
                </a:lnTo>
                <a:lnTo>
                  <a:pt x="391" y="122"/>
                </a:lnTo>
                <a:lnTo>
                  <a:pt x="385" y="119"/>
                </a:lnTo>
                <a:lnTo>
                  <a:pt x="379" y="116"/>
                </a:lnTo>
                <a:lnTo>
                  <a:pt x="370" y="116"/>
                </a:lnTo>
                <a:lnTo>
                  <a:pt x="364" y="113"/>
                </a:lnTo>
                <a:lnTo>
                  <a:pt x="358" y="110"/>
                </a:lnTo>
                <a:lnTo>
                  <a:pt x="352" y="107"/>
                </a:lnTo>
                <a:lnTo>
                  <a:pt x="347" y="104"/>
                </a:lnTo>
                <a:lnTo>
                  <a:pt x="341" y="101"/>
                </a:lnTo>
                <a:lnTo>
                  <a:pt x="335" y="98"/>
                </a:lnTo>
                <a:lnTo>
                  <a:pt x="332" y="98"/>
                </a:lnTo>
                <a:lnTo>
                  <a:pt x="323" y="92"/>
                </a:lnTo>
                <a:lnTo>
                  <a:pt x="317" y="92"/>
                </a:lnTo>
                <a:lnTo>
                  <a:pt x="311" y="89"/>
                </a:lnTo>
                <a:lnTo>
                  <a:pt x="311" y="89"/>
                </a:lnTo>
                <a:lnTo>
                  <a:pt x="225" y="95"/>
                </a:lnTo>
                <a:lnTo>
                  <a:pt x="222" y="95"/>
                </a:lnTo>
                <a:lnTo>
                  <a:pt x="219" y="101"/>
                </a:lnTo>
                <a:lnTo>
                  <a:pt x="213" y="104"/>
                </a:lnTo>
                <a:lnTo>
                  <a:pt x="210" y="107"/>
                </a:lnTo>
                <a:lnTo>
                  <a:pt x="205" y="110"/>
                </a:lnTo>
                <a:lnTo>
                  <a:pt x="199" y="116"/>
                </a:lnTo>
                <a:lnTo>
                  <a:pt x="193" y="122"/>
                </a:lnTo>
                <a:lnTo>
                  <a:pt x="187" y="125"/>
                </a:lnTo>
                <a:lnTo>
                  <a:pt x="181" y="131"/>
                </a:lnTo>
                <a:lnTo>
                  <a:pt x="172" y="139"/>
                </a:lnTo>
                <a:lnTo>
                  <a:pt x="166" y="145"/>
                </a:lnTo>
                <a:lnTo>
                  <a:pt x="157" y="151"/>
                </a:lnTo>
                <a:lnTo>
                  <a:pt x="151" y="160"/>
                </a:lnTo>
                <a:lnTo>
                  <a:pt x="142" y="169"/>
                </a:lnTo>
                <a:lnTo>
                  <a:pt x="133" y="178"/>
                </a:lnTo>
                <a:lnTo>
                  <a:pt x="128" y="184"/>
                </a:lnTo>
                <a:lnTo>
                  <a:pt x="119" y="193"/>
                </a:lnTo>
                <a:lnTo>
                  <a:pt x="110" y="202"/>
                </a:lnTo>
                <a:lnTo>
                  <a:pt x="101" y="210"/>
                </a:lnTo>
                <a:lnTo>
                  <a:pt x="95" y="219"/>
                </a:lnTo>
                <a:lnTo>
                  <a:pt x="89" y="228"/>
                </a:lnTo>
                <a:lnTo>
                  <a:pt x="83" y="237"/>
                </a:lnTo>
                <a:lnTo>
                  <a:pt x="74" y="246"/>
                </a:lnTo>
                <a:lnTo>
                  <a:pt x="71" y="255"/>
                </a:lnTo>
                <a:lnTo>
                  <a:pt x="65" y="264"/>
                </a:lnTo>
                <a:lnTo>
                  <a:pt x="62" y="273"/>
                </a:lnTo>
                <a:lnTo>
                  <a:pt x="57" y="281"/>
                </a:lnTo>
                <a:lnTo>
                  <a:pt x="54" y="290"/>
                </a:lnTo>
                <a:lnTo>
                  <a:pt x="51" y="299"/>
                </a:lnTo>
                <a:lnTo>
                  <a:pt x="51" y="308"/>
                </a:lnTo>
                <a:lnTo>
                  <a:pt x="48" y="317"/>
                </a:lnTo>
                <a:lnTo>
                  <a:pt x="48" y="326"/>
                </a:lnTo>
                <a:lnTo>
                  <a:pt x="48" y="332"/>
                </a:lnTo>
                <a:lnTo>
                  <a:pt x="48" y="341"/>
                </a:lnTo>
                <a:lnTo>
                  <a:pt x="48" y="347"/>
                </a:lnTo>
                <a:lnTo>
                  <a:pt x="51" y="355"/>
                </a:lnTo>
                <a:lnTo>
                  <a:pt x="51" y="361"/>
                </a:lnTo>
                <a:lnTo>
                  <a:pt x="54" y="370"/>
                </a:lnTo>
                <a:lnTo>
                  <a:pt x="54" y="376"/>
                </a:lnTo>
                <a:lnTo>
                  <a:pt x="57" y="382"/>
                </a:lnTo>
                <a:lnTo>
                  <a:pt x="60" y="388"/>
                </a:lnTo>
                <a:lnTo>
                  <a:pt x="62" y="394"/>
                </a:lnTo>
                <a:lnTo>
                  <a:pt x="65" y="400"/>
                </a:lnTo>
                <a:lnTo>
                  <a:pt x="71" y="406"/>
                </a:lnTo>
                <a:lnTo>
                  <a:pt x="74" y="412"/>
                </a:lnTo>
                <a:lnTo>
                  <a:pt x="80" y="418"/>
                </a:lnTo>
                <a:lnTo>
                  <a:pt x="83" y="424"/>
                </a:lnTo>
                <a:lnTo>
                  <a:pt x="89" y="426"/>
                </a:lnTo>
                <a:lnTo>
                  <a:pt x="95" y="432"/>
                </a:lnTo>
                <a:lnTo>
                  <a:pt x="101" y="438"/>
                </a:lnTo>
                <a:lnTo>
                  <a:pt x="104" y="441"/>
                </a:lnTo>
                <a:lnTo>
                  <a:pt x="113" y="447"/>
                </a:lnTo>
                <a:lnTo>
                  <a:pt x="119" y="450"/>
                </a:lnTo>
                <a:lnTo>
                  <a:pt x="128" y="456"/>
                </a:lnTo>
                <a:lnTo>
                  <a:pt x="133" y="459"/>
                </a:lnTo>
                <a:lnTo>
                  <a:pt x="139" y="462"/>
                </a:lnTo>
                <a:lnTo>
                  <a:pt x="148" y="468"/>
                </a:lnTo>
                <a:lnTo>
                  <a:pt x="157" y="471"/>
                </a:lnTo>
                <a:lnTo>
                  <a:pt x="166" y="474"/>
                </a:lnTo>
                <a:lnTo>
                  <a:pt x="175" y="477"/>
                </a:lnTo>
                <a:lnTo>
                  <a:pt x="184" y="480"/>
                </a:lnTo>
                <a:lnTo>
                  <a:pt x="193" y="483"/>
                </a:lnTo>
                <a:lnTo>
                  <a:pt x="202" y="486"/>
                </a:lnTo>
                <a:lnTo>
                  <a:pt x="213" y="486"/>
                </a:lnTo>
                <a:lnTo>
                  <a:pt x="222" y="489"/>
                </a:lnTo>
                <a:lnTo>
                  <a:pt x="231" y="489"/>
                </a:lnTo>
                <a:lnTo>
                  <a:pt x="240" y="492"/>
                </a:lnTo>
                <a:lnTo>
                  <a:pt x="249" y="492"/>
                </a:lnTo>
                <a:lnTo>
                  <a:pt x="258" y="492"/>
                </a:lnTo>
                <a:lnTo>
                  <a:pt x="270" y="492"/>
                </a:lnTo>
                <a:lnTo>
                  <a:pt x="276" y="492"/>
                </a:lnTo>
                <a:lnTo>
                  <a:pt x="284" y="492"/>
                </a:lnTo>
                <a:lnTo>
                  <a:pt x="293" y="492"/>
                </a:lnTo>
                <a:lnTo>
                  <a:pt x="302" y="492"/>
                </a:lnTo>
                <a:lnTo>
                  <a:pt x="311" y="489"/>
                </a:lnTo>
                <a:lnTo>
                  <a:pt x="320" y="489"/>
                </a:lnTo>
                <a:lnTo>
                  <a:pt x="329" y="489"/>
                </a:lnTo>
                <a:lnTo>
                  <a:pt x="338" y="486"/>
                </a:lnTo>
                <a:lnTo>
                  <a:pt x="344" y="486"/>
                </a:lnTo>
                <a:lnTo>
                  <a:pt x="352" y="483"/>
                </a:lnTo>
                <a:lnTo>
                  <a:pt x="358" y="480"/>
                </a:lnTo>
                <a:lnTo>
                  <a:pt x="367" y="480"/>
                </a:lnTo>
                <a:lnTo>
                  <a:pt x="376" y="477"/>
                </a:lnTo>
                <a:lnTo>
                  <a:pt x="382" y="474"/>
                </a:lnTo>
                <a:lnTo>
                  <a:pt x="388" y="471"/>
                </a:lnTo>
                <a:lnTo>
                  <a:pt x="397" y="468"/>
                </a:lnTo>
                <a:lnTo>
                  <a:pt x="403" y="468"/>
                </a:lnTo>
                <a:lnTo>
                  <a:pt x="409" y="465"/>
                </a:lnTo>
                <a:lnTo>
                  <a:pt x="418" y="462"/>
                </a:lnTo>
                <a:lnTo>
                  <a:pt x="424" y="459"/>
                </a:lnTo>
                <a:lnTo>
                  <a:pt x="429" y="456"/>
                </a:lnTo>
                <a:lnTo>
                  <a:pt x="435" y="453"/>
                </a:lnTo>
                <a:lnTo>
                  <a:pt x="441" y="450"/>
                </a:lnTo>
                <a:lnTo>
                  <a:pt x="447" y="447"/>
                </a:lnTo>
                <a:lnTo>
                  <a:pt x="453" y="441"/>
                </a:lnTo>
                <a:lnTo>
                  <a:pt x="459" y="438"/>
                </a:lnTo>
                <a:lnTo>
                  <a:pt x="465" y="435"/>
                </a:lnTo>
                <a:lnTo>
                  <a:pt x="471" y="429"/>
                </a:lnTo>
                <a:lnTo>
                  <a:pt x="477" y="424"/>
                </a:lnTo>
                <a:lnTo>
                  <a:pt x="486" y="418"/>
                </a:lnTo>
                <a:lnTo>
                  <a:pt x="492" y="412"/>
                </a:lnTo>
                <a:lnTo>
                  <a:pt x="497" y="409"/>
                </a:lnTo>
                <a:lnTo>
                  <a:pt x="506" y="403"/>
                </a:lnTo>
                <a:lnTo>
                  <a:pt x="512" y="394"/>
                </a:lnTo>
                <a:lnTo>
                  <a:pt x="518" y="388"/>
                </a:lnTo>
                <a:lnTo>
                  <a:pt x="527" y="382"/>
                </a:lnTo>
                <a:lnTo>
                  <a:pt x="533" y="376"/>
                </a:lnTo>
                <a:lnTo>
                  <a:pt x="539" y="370"/>
                </a:lnTo>
                <a:lnTo>
                  <a:pt x="548" y="361"/>
                </a:lnTo>
                <a:lnTo>
                  <a:pt x="554" y="355"/>
                </a:lnTo>
                <a:lnTo>
                  <a:pt x="560" y="350"/>
                </a:lnTo>
                <a:lnTo>
                  <a:pt x="566" y="344"/>
                </a:lnTo>
                <a:lnTo>
                  <a:pt x="571" y="338"/>
                </a:lnTo>
                <a:lnTo>
                  <a:pt x="577" y="332"/>
                </a:lnTo>
                <a:lnTo>
                  <a:pt x="583" y="326"/>
                </a:lnTo>
                <a:lnTo>
                  <a:pt x="586" y="320"/>
                </a:lnTo>
                <a:lnTo>
                  <a:pt x="592" y="317"/>
                </a:lnTo>
                <a:lnTo>
                  <a:pt x="598" y="311"/>
                </a:lnTo>
                <a:lnTo>
                  <a:pt x="604" y="302"/>
                </a:lnTo>
                <a:lnTo>
                  <a:pt x="610" y="296"/>
                </a:lnTo>
                <a:lnTo>
                  <a:pt x="613" y="293"/>
                </a:lnTo>
                <a:lnTo>
                  <a:pt x="616" y="293"/>
                </a:lnTo>
                <a:lnTo>
                  <a:pt x="616" y="293"/>
                </a:lnTo>
                <a:lnTo>
                  <a:pt x="619" y="290"/>
                </a:lnTo>
                <a:lnTo>
                  <a:pt x="625" y="287"/>
                </a:lnTo>
                <a:lnTo>
                  <a:pt x="634" y="281"/>
                </a:lnTo>
                <a:lnTo>
                  <a:pt x="637" y="279"/>
                </a:lnTo>
                <a:lnTo>
                  <a:pt x="643" y="276"/>
                </a:lnTo>
                <a:lnTo>
                  <a:pt x="648" y="273"/>
                </a:lnTo>
                <a:lnTo>
                  <a:pt x="654" y="273"/>
                </a:lnTo>
                <a:lnTo>
                  <a:pt x="660" y="267"/>
                </a:lnTo>
                <a:lnTo>
                  <a:pt x="666" y="264"/>
                </a:lnTo>
                <a:lnTo>
                  <a:pt x="672" y="261"/>
                </a:lnTo>
                <a:lnTo>
                  <a:pt x="678" y="258"/>
                </a:lnTo>
                <a:lnTo>
                  <a:pt x="684" y="255"/>
                </a:lnTo>
                <a:lnTo>
                  <a:pt x="690" y="249"/>
                </a:lnTo>
                <a:lnTo>
                  <a:pt x="696" y="246"/>
                </a:lnTo>
                <a:lnTo>
                  <a:pt x="702" y="240"/>
                </a:lnTo>
                <a:lnTo>
                  <a:pt x="708" y="237"/>
                </a:lnTo>
                <a:lnTo>
                  <a:pt x="714" y="234"/>
                </a:lnTo>
                <a:lnTo>
                  <a:pt x="716" y="228"/>
                </a:lnTo>
                <a:lnTo>
                  <a:pt x="722" y="225"/>
                </a:lnTo>
                <a:lnTo>
                  <a:pt x="731" y="213"/>
                </a:lnTo>
                <a:lnTo>
                  <a:pt x="740" y="205"/>
                </a:lnTo>
                <a:lnTo>
                  <a:pt x="746" y="196"/>
                </a:lnTo>
                <a:lnTo>
                  <a:pt x="749" y="187"/>
                </a:lnTo>
                <a:lnTo>
                  <a:pt x="749" y="181"/>
                </a:lnTo>
                <a:lnTo>
                  <a:pt x="749" y="175"/>
                </a:lnTo>
                <a:lnTo>
                  <a:pt x="749" y="169"/>
                </a:lnTo>
                <a:lnTo>
                  <a:pt x="749" y="163"/>
                </a:lnTo>
                <a:lnTo>
                  <a:pt x="749" y="157"/>
                </a:lnTo>
                <a:lnTo>
                  <a:pt x="746" y="151"/>
                </a:lnTo>
                <a:lnTo>
                  <a:pt x="743" y="145"/>
                </a:lnTo>
                <a:lnTo>
                  <a:pt x="743" y="139"/>
                </a:lnTo>
                <a:lnTo>
                  <a:pt x="740" y="134"/>
                </a:lnTo>
                <a:lnTo>
                  <a:pt x="737" y="128"/>
                </a:lnTo>
                <a:lnTo>
                  <a:pt x="734" y="122"/>
                </a:lnTo>
                <a:lnTo>
                  <a:pt x="734" y="116"/>
                </a:lnTo>
                <a:lnTo>
                  <a:pt x="728" y="110"/>
                </a:lnTo>
                <a:lnTo>
                  <a:pt x="725" y="104"/>
                </a:lnTo>
                <a:lnTo>
                  <a:pt x="722" y="98"/>
                </a:lnTo>
                <a:lnTo>
                  <a:pt x="719" y="92"/>
                </a:lnTo>
                <a:lnTo>
                  <a:pt x="716" y="86"/>
                </a:lnTo>
                <a:lnTo>
                  <a:pt x="714" y="80"/>
                </a:lnTo>
                <a:lnTo>
                  <a:pt x="711" y="74"/>
                </a:lnTo>
                <a:lnTo>
                  <a:pt x="708" y="68"/>
                </a:lnTo>
                <a:lnTo>
                  <a:pt x="699" y="60"/>
                </a:lnTo>
                <a:lnTo>
                  <a:pt x="696" y="54"/>
                </a:lnTo>
                <a:lnTo>
                  <a:pt x="690" y="48"/>
                </a:lnTo>
                <a:lnTo>
                  <a:pt x="687" y="42"/>
                </a:lnTo>
                <a:lnTo>
                  <a:pt x="684" y="39"/>
                </a:lnTo>
                <a:lnTo>
                  <a:pt x="734" y="0"/>
                </a:lnTo>
                <a:lnTo>
                  <a:pt x="734" y="0"/>
                </a:lnTo>
                <a:lnTo>
                  <a:pt x="734" y="3"/>
                </a:lnTo>
                <a:lnTo>
                  <a:pt x="737" y="9"/>
                </a:lnTo>
                <a:lnTo>
                  <a:pt x="743" y="18"/>
                </a:lnTo>
                <a:lnTo>
                  <a:pt x="743" y="21"/>
                </a:lnTo>
                <a:lnTo>
                  <a:pt x="746" y="27"/>
                </a:lnTo>
                <a:lnTo>
                  <a:pt x="749" y="33"/>
                </a:lnTo>
                <a:lnTo>
                  <a:pt x="752" y="39"/>
                </a:lnTo>
                <a:lnTo>
                  <a:pt x="755" y="45"/>
                </a:lnTo>
                <a:lnTo>
                  <a:pt x="758" y="51"/>
                </a:lnTo>
                <a:lnTo>
                  <a:pt x="761" y="60"/>
                </a:lnTo>
                <a:lnTo>
                  <a:pt x="764" y="66"/>
                </a:lnTo>
                <a:lnTo>
                  <a:pt x="767" y="71"/>
                </a:lnTo>
                <a:lnTo>
                  <a:pt x="770" y="80"/>
                </a:lnTo>
                <a:lnTo>
                  <a:pt x="770" y="86"/>
                </a:lnTo>
                <a:lnTo>
                  <a:pt x="773" y="95"/>
                </a:lnTo>
                <a:lnTo>
                  <a:pt x="776" y="104"/>
                </a:lnTo>
                <a:lnTo>
                  <a:pt x="779" y="110"/>
                </a:lnTo>
                <a:lnTo>
                  <a:pt x="779" y="119"/>
                </a:lnTo>
                <a:lnTo>
                  <a:pt x="782" y="128"/>
                </a:lnTo>
                <a:lnTo>
                  <a:pt x="785" y="134"/>
                </a:lnTo>
                <a:lnTo>
                  <a:pt x="785" y="142"/>
                </a:lnTo>
                <a:lnTo>
                  <a:pt x="785" y="151"/>
                </a:lnTo>
                <a:lnTo>
                  <a:pt x="788" y="157"/>
                </a:lnTo>
                <a:lnTo>
                  <a:pt x="788" y="166"/>
                </a:lnTo>
                <a:lnTo>
                  <a:pt x="788" y="172"/>
                </a:lnTo>
                <a:lnTo>
                  <a:pt x="788" y="181"/>
                </a:lnTo>
                <a:lnTo>
                  <a:pt x="788" y="190"/>
                </a:lnTo>
                <a:lnTo>
                  <a:pt x="788" y="196"/>
                </a:lnTo>
                <a:lnTo>
                  <a:pt x="785" y="202"/>
                </a:lnTo>
                <a:lnTo>
                  <a:pt x="782" y="208"/>
                </a:lnTo>
                <a:lnTo>
                  <a:pt x="779" y="216"/>
                </a:lnTo>
                <a:lnTo>
                  <a:pt x="773" y="222"/>
                </a:lnTo>
                <a:lnTo>
                  <a:pt x="770" y="228"/>
                </a:lnTo>
                <a:lnTo>
                  <a:pt x="767" y="234"/>
                </a:lnTo>
                <a:lnTo>
                  <a:pt x="761" y="240"/>
                </a:lnTo>
                <a:lnTo>
                  <a:pt x="755" y="246"/>
                </a:lnTo>
                <a:lnTo>
                  <a:pt x="749" y="252"/>
                </a:lnTo>
                <a:lnTo>
                  <a:pt x="740" y="258"/>
                </a:lnTo>
                <a:lnTo>
                  <a:pt x="734" y="264"/>
                </a:lnTo>
                <a:lnTo>
                  <a:pt x="728" y="270"/>
                </a:lnTo>
                <a:lnTo>
                  <a:pt x="719" y="276"/>
                </a:lnTo>
                <a:lnTo>
                  <a:pt x="714" y="279"/>
                </a:lnTo>
                <a:lnTo>
                  <a:pt x="708" y="284"/>
                </a:lnTo>
                <a:lnTo>
                  <a:pt x="699" y="290"/>
                </a:lnTo>
                <a:lnTo>
                  <a:pt x="693" y="293"/>
                </a:lnTo>
                <a:lnTo>
                  <a:pt x="684" y="296"/>
                </a:lnTo>
                <a:lnTo>
                  <a:pt x="678" y="302"/>
                </a:lnTo>
                <a:lnTo>
                  <a:pt x="669" y="305"/>
                </a:lnTo>
                <a:lnTo>
                  <a:pt x="663" y="308"/>
                </a:lnTo>
                <a:lnTo>
                  <a:pt x="657" y="311"/>
                </a:lnTo>
                <a:lnTo>
                  <a:pt x="654" y="314"/>
                </a:lnTo>
                <a:lnTo>
                  <a:pt x="648" y="317"/>
                </a:lnTo>
                <a:lnTo>
                  <a:pt x="643" y="320"/>
                </a:lnTo>
                <a:lnTo>
                  <a:pt x="637" y="320"/>
                </a:lnTo>
                <a:lnTo>
                  <a:pt x="637" y="323"/>
                </a:lnTo>
                <a:lnTo>
                  <a:pt x="631" y="326"/>
                </a:lnTo>
                <a:lnTo>
                  <a:pt x="631" y="326"/>
                </a:lnTo>
                <a:lnTo>
                  <a:pt x="628" y="326"/>
                </a:lnTo>
                <a:lnTo>
                  <a:pt x="625" y="329"/>
                </a:lnTo>
                <a:lnTo>
                  <a:pt x="619" y="335"/>
                </a:lnTo>
                <a:lnTo>
                  <a:pt x="616" y="344"/>
                </a:lnTo>
                <a:lnTo>
                  <a:pt x="607" y="353"/>
                </a:lnTo>
                <a:lnTo>
                  <a:pt x="598" y="361"/>
                </a:lnTo>
                <a:lnTo>
                  <a:pt x="595" y="367"/>
                </a:lnTo>
                <a:lnTo>
                  <a:pt x="589" y="373"/>
                </a:lnTo>
                <a:lnTo>
                  <a:pt x="583" y="382"/>
                </a:lnTo>
                <a:lnTo>
                  <a:pt x="580" y="388"/>
                </a:lnTo>
                <a:lnTo>
                  <a:pt x="574" y="394"/>
                </a:lnTo>
                <a:lnTo>
                  <a:pt x="569" y="400"/>
                </a:lnTo>
                <a:lnTo>
                  <a:pt x="560" y="409"/>
                </a:lnTo>
                <a:lnTo>
                  <a:pt x="554" y="415"/>
                </a:lnTo>
                <a:lnTo>
                  <a:pt x="548" y="421"/>
                </a:lnTo>
                <a:lnTo>
                  <a:pt x="542" y="429"/>
                </a:lnTo>
                <a:lnTo>
                  <a:pt x="533" y="435"/>
                </a:lnTo>
                <a:lnTo>
                  <a:pt x="527" y="441"/>
                </a:lnTo>
                <a:lnTo>
                  <a:pt x="521" y="447"/>
                </a:lnTo>
                <a:lnTo>
                  <a:pt x="512" y="456"/>
                </a:lnTo>
                <a:lnTo>
                  <a:pt x="503" y="462"/>
                </a:lnTo>
                <a:lnTo>
                  <a:pt x="497" y="468"/>
                </a:lnTo>
                <a:lnTo>
                  <a:pt x="489" y="474"/>
                </a:lnTo>
                <a:lnTo>
                  <a:pt x="483" y="480"/>
                </a:lnTo>
                <a:lnTo>
                  <a:pt x="474" y="486"/>
                </a:lnTo>
                <a:lnTo>
                  <a:pt x="468" y="495"/>
                </a:lnTo>
                <a:lnTo>
                  <a:pt x="459" y="497"/>
                </a:lnTo>
                <a:lnTo>
                  <a:pt x="450" y="500"/>
                </a:lnTo>
                <a:lnTo>
                  <a:pt x="441" y="506"/>
                </a:lnTo>
                <a:lnTo>
                  <a:pt x="432" y="512"/>
                </a:lnTo>
                <a:lnTo>
                  <a:pt x="426" y="512"/>
                </a:lnTo>
                <a:lnTo>
                  <a:pt x="421" y="515"/>
                </a:lnTo>
                <a:lnTo>
                  <a:pt x="415" y="515"/>
                </a:lnTo>
                <a:lnTo>
                  <a:pt x="409" y="518"/>
                </a:lnTo>
                <a:lnTo>
                  <a:pt x="403" y="521"/>
                </a:lnTo>
                <a:lnTo>
                  <a:pt x="397" y="521"/>
                </a:lnTo>
                <a:lnTo>
                  <a:pt x="391" y="524"/>
                </a:lnTo>
                <a:lnTo>
                  <a:pt x="388" y="524"/>
                </a:lnTo>
                <a:lnTo>
                  <a:pt x="379" y="527"/>
                </a:lnTo>
                <a:lnTo>
                  <a:pt x="376" y="527"/>
                </a:lnTo>
                <a:lnTo>
                  <a:pt x="367" y="527"/>
                </a:lnTo>
                <a:lnTo>
                  <a:pt x="361" y="530"/>
                </a:lnTo>
                <a:lnTo>
                  <a:pt x="355" y="530"/>
                </a:lnTo>
                <a:lnTo>
                  <a:pt x="350" y="533"/>
                </a:lnTo>
                <a:lnTo>
                  <a:pt x="344" y="533"/>
                </a:lnTo>
                <a:lnTo>
                  <a:pt x="338" y="536"/>
                </a:lnTo>
                <a:lnTo>
                  <a:pt x="332" y="536"/>
                </a:lnTo>
                <a:lnTo>
                  <a:pt x="323" y="536"/>
                </a:lnTo>
                <a:lnTo>
                  <a:pt x="317" y="536"/>
                </a:lnTo>
                <a:lnTo>
                  <a:pt x="311" y="539"/>
                </a:lnTo>
                <a:lnTo>
                  <a:pt x="305" y="539"/>
                </a:lnTo>
                <a:lnTo>
                  <a:pt x="299" y="539"/>
                </a:lnTo>
                <a:lnTo>
                  <a:pt x="293" y="539"/>
                </a:lnTo>
                <a:lnTo>
                  <a:pt x="287" y="542"/>
                </a:lnTo>
                <a:lnTo>
                  <a:pt x="279" y="539"/>
                </a:lnTo>
                <a:lnTo>
                  <a:pt x="273" y="539"/>
                </a:lnTo>
                <a:lnTo>
                  <a:pt x="267" y="539"/>
                </a:lnTo>
                <a:lnTo>
                  <a:pt x="258" y="539"/>
                </a:lnTo>
                <a:lnTo>
                  <a:pt x="252" y="539"/>
                </a:lnTo>
                <a:lnTo>
                  <a:pt x="246" y="539"/>
                </a:lnTo>
                <a:lnTo>
                  <a:pt x="237" y="539"/>
                </a:lnTo>
                <a:lnTo>
                  <a:pt x="231" y="539"/>
                </a:lnTo>
                <a:lnTo>
                  <a:pt x="225" y="539"/>
                </a:lnTo>
                <a:lnTo>
                  <a:pt x="219" y="539"/>
                </a:lnTo>
                <a:lnTo>
                  <a:pt x="213" y="536"/>
                </a:lnTo>
                <a:lnTo>
                  <a:pt x="207" y="536"/>
                </a:lnTo>
                <a:lnTo>
                  <a:pt x="199" y="536"/>
                </a:lnTo>
                <a:lnTo>
                  <a:pt x="193" y="536"/>
                </a:lnTo>
                <a:lnTo>
                  <a:pt x="187" y="533"/>
                </a:lnTo>
                <a:lnTo>
                  <a:pt x="181" y="533"/>
                </a:lnTo>
                <a:lnTo>
                  <a:pt x="175" y="533"/>
                </a:lnTo>
                <a:lnTo>
                  <a:pt x="169" y="530"/>
                </a:lnTo>
                <a:lnTo>
                  <a:pt x="163" y="530"/>
                </a:lnTo>
                <a:lnTo>
                  <a:pt x="157" y="527"/>
                </a:lnTo>
                <a:lnTo>
                  <a:pt x="151" y="527"/>
                </a:lnTo>
                <a:lnTo>
                  <a:pt x="145" y="524"/>
                </a:lnTo>
                <a:lnTo>
                  <a:pt x="139" y="524"/>
                </a:lnTo>
                <a:lnTo>
                  <a:pt x="133" y="521"/>
                </a:lnTo>
                <a:lnTo>
                  <a:pt x="128" y="518"/>
                </a:lnTo>
                <a:lnTo>
                  <a:pt x="122" y="518"/>
                </a:lnTo>
                <a:lnTo>
                  <a:pt x="119" y="515"/>
                </a:lnTo>
                <a:lnTo>
                  <a:pt x="113" y="512"/>
                </a:lnTo>
                <a:lnTo>
                  <a:pt x="104" y="509"/>
                </a:lnTo>
                <a:lnTo>
                  <a:pt x="95" y="503"/>
                </a:lnTo>
                <a:lnTo>
                  <a:pt x="86" y="497"/>
                </a:lnTo>
                <a:lnTo>
                  <a:pt x="77" y="492"/>
                </a:lnTo>
                <a:lnTo>
                  <a:pt x="68" y="486"/>
                </a:lnTo>
                <a:lnTo>
                  <a:pt x="62" y="480"/>
                </a:lnTo>
                <a:lnTo>
                  <a:pt x="57" y="474"/>
                </a:lnTo>
                <a:lnTo>
                  <a:pt x="48" y="468"/>
                </a:lnTo>
                <a:lnTo>
                  <a:pt x="45" y="462"/>
                </a:lnTo>
                <a:lnTo>
                  <a:pt x="39" y="456"/>
                </a:lnTo>
                <a:lnTo>
                  <a:pt x="33" y="450"/>
                </a:lnTo>
                <a:lnTo>
                  <a:pt x="27" y="444"/>
                </a:lnTo>
                <a:lnTo>
                  <a:pt x="24" y="438"/>
                </a:lnTo>
                <a:lnTo>
                  <a:pt x="21" y="432"/>
                </a:lnTo>
                <a:lnTo>
                  <a:pt x="15" y="426"/>
                </a:lnTo>
                <a:lnTo>
                  <a:pt x="15" y="421"/>
                </a:lnTo>
                <a:lnTo>
                  <a:pt x="12" y="412"/>
                </a:lnTo>
                <a:lnTo>
                  <a:pt x="9" y="409"/>
                </a:lnTo>
                <a:lnTo>
                  <a:pt x="6" y="400"/>
                </a:lnTo>
                <a:lnTo>
                  <a:pt x="3" y="394"/>
                </a:lnTo>
                <a:lnTo>
                  <a:pt x="3" y="385"/>
                </a:lnTo>
                <a:lnTo>
                  <a:pt x="3" y="382"/>
                </a:lnTo>
                <a:lnTo>
                  <a:pt x="0" y="373"/>
                </a:lnTo>
                <a:lnTo>
                  <a:pt x="0" y="367"/>
                </a:lnTo>
                <a:lnTo>
                  <a:pt x="0" y="358"/>
                </a:lnTo>
                <a:lnTo>
                  <a:pt x="0" y="355"/>
                </a:lnTo>
                <a:lnTo>
                  <a:pt x="0" y="347"/>
                </a:lnTo>
                <a:lnTo>
                  <a:pt x="0" y="341"/>
                </a:lnTo>
                <a:lnTo>
                  <a:pt x="0" y="332"/>
                </a:lnTo>
                <a:lnTo>
                  <a:pt x="0" y="326"/>
                </a:lnTo>
                <a:lnTo>
                  <a:pt x="0" y="320"/>
                </a:lnTo>
                <a:lnTo>
                  <a:pt x="3" y="311"/>
                </a:lnTo>
                <a:lnTo>
                  <a:pt x="3" y="305"/>
                </a:lnTo>
                <a:lnTo>
                  <a:pt x="6" y="299"/>
                </a:lnTo>
                <a:lnTo>
                  <a:pt x="9" y="290"/>
                </a:lnTo>
                <a:lnTo>
                  <a:pt x="12" y="281"/>
                </a:lnTo>
                <a:lnTo>
                  <a:pt x="15" y="273"/>
                </a:lnTo>
                <a:lnTo>
                  <a:pt x="18" y="267"/>
                </a:lnTo>
                <a:lnTo>
                  <a:pt x="21" y="258"/>
                </a:lnTo>
                <a:lnTo>
                  <a:pt x="27" y="249"/>
                </a:lnTo>
                <a:lnTo>
                  <a:pt x="33" y="240"/>
                </a:lnTo>
                <a:lnTo>
                  <a:pt x="39" y="231"/>
                </a:lnTo>
                <a:lnTo>
                  <a:pt x="45" y="222"/>
                </a:lnTo>
                <a:lnTo>
                  <a:pt x="48" y="213"/>
                </a:lnTo>
                <a:lnTo>
                  <a:pt x="57" y="205"/>
                </a:lnTo>
                <a:lnTo>
                  <a:pt x="62" y="196"/>
                </a:lnTo>
                <a:lnTo>
                  <a:pt x="71" y="184"/>
                </a:lnTo>
                <a:lnTo>
                  <a:pt x="77" y="178"/>
                </a:lnTo>
                <a:lnTo>
                  <a:pt x="86" y="169"/>
                </a:lnTo>
                <a:lnTo>
                  <a:pt x="95" y="160"/>
                </a:lnTo>
                <a:lnTo>
                  <a:pt x="101" y="151"/>
                </a:lnTo>
                <a:lnTo>
                  <a:pt x="107" y="142"/>
                </a:lnTo>
                <a:lnTo>
                  <a:pt x="116" y="134"/>
                </a:lnTo>
                <a:lnTo>
                  <a:pt x="125" y="125"/>
                </a:lnTo>
                <a:lnTo>
                  <a:pt x="131" y="116"/>
                </a:lnTo>
                <a:lnTo>
                  <a:pt x="139" y="110"/>
                </a:lnTo>
                <a:lnTo>
                  <a:pt x="148" y="104"/>
                </a:lnTo>
                <a:lnTo>
                  <a:pt x="157" y="98"/>
                </a:lnTo>
                <a:lnTo>
                  <a:pt x="163" y="89"/>
                </a:lnTo>
                <a:lnTo>
                  <a:pt x="172" y="86"/>
                </a:lnTo>
                <a:lnTo>
                  <a:pt x="181" y="80"/>
                </a:lnTo>
                <a:lnTo>
                  <a:pt x="187" y="74"/>
                </a:lnTo>
                <a:lnTo>
                  <a:pt x="196" y="71"/>
                </a:lnTo>
                <a:lnTo>
                  <a:pt x="202" y="68"/>
                </a:lnTo>
                <a:lnTo>
                  <a:pt x="207" y="63"/>
                </a:lnTo>
                <a:lnTo>
                  <a:pt x="216" y="63"/>
                </a:lnTo>
                <a:lnTo>
                  <a:pt x="424" y="98"/>
                </a:lnTo>
                <a:lnTo>
                  <a:pt x="424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254625"/>
            <a:ext cx="103187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241425"/>
            <a:ext cx="1712913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5722938"/>
            <a:ext cx="122237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661025"/>
            <a:ext cx="1222375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468313" y="333375"/>
            <a:ext cx="6407150" cy="4319588"/>
          </a:xfrm>
          <a:prstGeom prst="wedgeEllipseCallout">
            <a:avLst>
              <a:gd name="adj1" fmla="val -45265"/>
              <a:gd name="adj2" fmla="val 5748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latin typeface="Comic Sans MS" panose="030F0702030302020204" pitchFamily="66" charset="0"/>
              </a:rPr>
              <a:t>What </a:t>
            </a:r>
            <a:r>
              <a:rPr lang="en-US" sz="3200" dirty="0" err="1">
                <a:latin typeface="Comic Sans MS" panose="030F0702030302020204" pitchFamily="66" charset="0"/>
              </a:rPr>
              <a:t>colour</a:t>
            </a:r>
            <a:r>
              <a:rPr lang="en-US" sz="3200" dirty="0">
                <a:latin typeface="Comic Sans MS" panose="030F0702030302020204" pitchFamily="66" charset="0"/>
              </a:rPr>
              <a:t> is your </a:t>
            </a:r>
            <a:r>
              <a:rPr lang="en-US" sz="3600" dirty="0">
                <a:latin typeface="Comic Sans MS" panose="030F0702030302020204" pitchFamily="66" charset="0"/>
              </a:rPr>
              <a:t>…</a:t>
            </a: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>bag?</a:t>
            </a:r>
            <a:br>
              <a:rPr lang="en-US" sz="2400" dirty="0">
                <a:latin typeface="Comic Sans MS" panose="030F0702030302020204" pitchFamily="66" charset="0"/>
              </a:rPr>
            </a:b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>pencil?</a:t>
            </a:r>
            <a:br>
              <a:rPr lang="en-US" sz="2400" dirty="0">
                <a:latin typeface="Comic Sans MS" panose="030F0702030302020204" pitchFamily="66" charset="0"/>
              </a:rPr>
            </a:br>
            <a:br>
              <a:rPr lang="en-US" sz="24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>book?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7" name="Oval Callout 6"/>
          <p:cNvSpPr/>
          <p:nvPr/>
        </p:nvSpPr>
        <p:spPr>
          <a:xfrm flipH="1">
            <a:off x="5724525" y="4797425"/>
            <a:ext cx="2951163" cy="1150938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>
                <a:latin typeface="Comic Sans MS" panose="030F0702030302020204" pitchFamily="66" charset="0"/>
              </a:rPr>
              <a:t>It’s ...</a:t>
            </a:r>
            <a:endParaRPr lang="en-US" sz="54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0357" name="Picture 2" descr="http://openclipart.org/image/800px/svg_to_png/83317/sac_de_cou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906588"/>
            <a:ext cx="6921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8" name="Picture 4" descr="http://images.clipshrine.com/download/downloadpnglarge/pencil-line-art-2960-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413000"/>
            <a:ext cx="8350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9" name="Picture 6" descr="http://cliparting.com/wp-content/uploads/2016/05/Other-clipart-eci-boo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3429000"/>
            <a:ext cx="6477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外教3\Desktop\Neil Teacher\8. Color\color + alphabet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22225"/>
            <a:ext cx="9155113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1113" y="5084763"/>
            <a:ext cx="9155113" cy="184626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</a:endParaRPr>
          </a:p>
        </p:txBody>
      </p:sp>
      <p:pic>
        <p:nvPicPr>
          <p:cNvPr id="7168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2" t="13091" r="14420" b="32156"/>
          <a:stretch>
            <a:fillRect/>
          </a:stretch>
        </p:blipFill>
        <p:spPr bwMode="auto">
          <a:xfrm>
            <a:off x="1588" y="6289675"/>
            <a:ext cx="8382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3" t="16934" r="9824" b="29276"/>
          <a:stretch>
            <a:fillRect/>
          </a:stretch>
        </p:blipFill>
        <p:spPr bwMode="auto">
          <a:xfrm>
            <a:off x="2195513" y="6143625"/>
            <a:ext cx="16986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1" t="14052" r="9111" b="26395"/>
          <a:stretch>
            <a:fillRect/>
          </a:stretch>
        </p:blipFill>
        <p:spPr bwMode="auto">
          <a:xfrm>
            <a:off x="4926013" y="5702300"/>
            <a:ext cx="145097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t="14937" r="12961" b="29350"/>
          <a:stretch>
            <a:fillRect/>
          </a:stretch>
        </p:blipFill>
        <p:spPr bwMode="auto">
          <a:xfrm>
            <a:off x="6659563" y="6143625"/>
            <a:ext cx="1068387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7" t="13091" r="9727" b="30235"/>
          <a:stretch>
            <a:fillRect/>
          </a:stretch>
        </p:blipFill>
        <p:spPr bwMode="auto">
          <a:xfrm>
            <a:off x="1014413" y="5589588"/>
            <a:ext cx="128270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8" t="16933" r="9590" b="27354"/>
          <a:stretch>
            <a:fillRect/>
          </a:stretch>
        </p:blipFill>
        <p:spPr bwMode="auto">
          <a:xfrm>
            <a:off x="7613650" y="5443538"/>
            <a:ext cx="1473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0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2" t="13091" r="11125" b="35039"/>
          <a:stretch>
            <a:fillRect/>
          </a:stretch>
        </p:blipFill>
        <p:spPr bwMode="auto">
          <a:xfrm>
            <a:off x="3659188" y="5416550"/>
            <a:ext cx="12128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Gwiazda 6-ramienna 1"/>
          <p:cNvSpPr/>
          <p:nvPr/>
        </p:nvSpPr>
        <p:spPr>
          <a:xfrm>
            <a:off x="2483768" y="5510522"/>
            <a:ext cx="936104" cy="497448"/>
          </a:xfrm>
          <a:custGeom>
            <a:avLst/>
            <a:gdLst>
              <a:gd name="connsiteX0" fmla="*/ 0 w 1296144"/>
              <a:gd name="connsiteY0" fmla="*/ 341908 h 1367631"/>
              <a:gd name="connsiteX1" fmla="*/ 511809 w 1296144"/>
              <a:gd name="connsiteY1" fmla="*/ 468148 h 1367631"/>
              <a:gd name="connsiteX2" fmla="*/ 648072 w 1296144"/>
              <a:gd name="connsiteY2" fmla="*/ 0 h 1367631"/>
              <a:gd name="connsiteX3" fmla="*/ 784335 w 1296144"/>
              <a:gd name="connsiteY3" fmla="*/ 468148 h 1367631"/>
              <a:gd name="connsiteX4" fmla="*/ 1296144 w 1296144"/>
              <a:gd name="connsiteY4" fmla="*/ 341908 h 1367631"/>
              <a:gd name="connsiteX5" fmla="*/ 920598 w 1296144"/>
              <a:gd name="connsiteY5" fmla="*/ 683816 h 1367631"/>
              <a:gd name="connsiteX6" fmla="*/ 1296144 w 1296144"/>
              <a:gd name="connsiteY6" fmla="*/ 1025723 h 1367631"/>
              <a:gd name="connsiteX7" fmla="*/ 784335 w 1296144"/>
              <a:gd name="connsiteY7" fmla="*/ 899483 h 1367631"/>
              <a:gd name="connsiteX8" fmla="*/ 648072 w 1296144"/>
              <a:gd name="connsiteY8" fmla="*/ 1367631 h 1367631"/>
              <a:gd name="connsiteX9" fmla="*/ 511809 w 1296144"/>
              <a:gd name="connsiteY9" fmla="*/ 899483 h 1367631"/>
              <a:gd name="connsiteX10" fmla="*/ 0 w 1296144"/>
              <a:gd name="connsiteY10" fmla="*/ 1025723 h 1367631"/>
              <a:gd name="connsiteX11" fmla="*/ 375546 w 1296144"/>
              <a:gd name="connsiteY11" fmla="*/ 683816 h 1367631"/>
              <a:gd name="connsiteX12" fmla="*/ 0 w 1296144"/>
              <a:gd name="connsiteY12" fmla="*/ 341908 h 1367631"/>
              <a:gd name="connsiteX0-1" fmla="*/ 0 w 1296144"/>
              <a:gd name="connsiteY0-2" fmla="*/ 341908 h 1367631"/>
              <a:gd name="connsiteX1-3" fmla="*/ 511809 w 1296144"/>
              <a:gd name="connsiteY1-4" fmla="*/ 468148 h 1367631"/>
              <a:gd name="connsiteX2-5" fmla="*/ 648072 w 1296144"/>
              <a:gd name="connsiteY2-6" fmla="*/ 0 h 1367631"/>
              <a:gd name="connsiteX3-7" fmla="*/ 784335 w 1296144"/>
              <a:gd name="connsiteY3-8" fmla="*/ 468148 h 1367631"/>
              <a:gd name="connsiteX4-9" fmla="*/ 1296144 w 1296144"/>
              <a:gd name="connsiteY4-10" fmla="*/ 341908 h 1367631"/>
              <a:gd name="connsiteX5-11" fmla="*/ 920598 w 1296144"/>
              <a:gd name="connsiteY5-12" fmla="*/ 683816 h 1367631"/>
              <a:gd name="connsiteX6-13" fmla="*/ 1296144 w 1296144"/>
              <a:gd name="connsiteY6-14" fmla="*/ 1025723 h 1367631"/>
              <a:gd name="connsiteX7-15" fmla="*/ 784335 w 1296144"/>
              <a:gd name="connsiteY7-16" fmla="*/ 899483 h 1367631"/>
              <a:gd name="connsiteX8-17" fmla="*/ 648072 w 1296144"/>
              <a:gd name="connsiteY8-18" fmla="*/ 1367631 h 1367631"/>
              <a:gd name="connsiteX9-19" fmla="*/ 511809 w 1296144"/>
              <a:gd name="connsiteY9-20" fmla="*/ 899483 h 1367631"/>
              <a:gd name="connsiteX10-21" fmla="*/ 0 w 1296144"/>
              <a:gd name="connsiteY10-22" fmla="*/ 1025723 h 1367631"/>
              <a:gd name="connsiteX11-23" fmla="*/ 375546 w 1296144"/>
              <a:gd name="connsiteY11-24" fmla="*/ 683816 h 1367631"/>
              <a:gd name="connsiteX12-25" fmla="*/ 0 w 1296144"/>
              <a:gd name="connsiteY12-26" fmla="*/ 341908 h 1367631"/>
              <a:gd name="connsiteX0-27" fmla="*/ 0 w 1296144"/>
              <a:gd name="connsiteY0-28" fmla="*/ 347649 h 1373372"/>
              <a:gd name="connsiteX1-29" fmla="*/ 511809 w 1296144"/>
              <a:gd name="connsiteY1-30" fmla="*/ 473889 h 1373372"/>
              <a:gd name="connsiteX2-31" fmla="*/ 648072 w 1296144"/>
              <a:gd name="connsiteY2-32" fmla="*/ 5741 h 1373372"/>
              <a:gd name="connsiteX3-33" fmla="*/ 784335 w 1296144"/>
              <a:gd name="connsiteY3-34" fmla="*/ 473889 h 1373372"/>
              <a:gd name="connsiteX4-35" fmla="*/ 1296144 w 1296144"/>
              <a:gd name="connsiteY4-36" fmla="*/ 347649 h 1373372"/>
              <a:gd name="connsiteX5-37" fmla="*/ 920598 w 1296144"/>
              <a:gd name="connsiteY5-38" fmla="*/ 689557 h 1373372"/>
              <a:gd name="connsiteX6-39" fmla="*/ 1296144 w 1296144"/>
              <a:gd name="connsiteY6-40" fmla="*/ 1031464 h 1373372"/>
              <a:gd name="connsiteX7-41" fmla="*/ 784335 w 1296144"/>
              <a:gd name="connsiteY7-42" fmla="*/ 905224 h 1373372"/>
              <a:gd name="connsiteX8-43" fmla="*/ 648072 w 1296144"/>
              <a:gd name="connsiteY8-44" fmla="*/ 1373372 h 1373372"/>
              <a:gd name="connsiteX9-45" fmla="*/ 511809 w 1296144"/>
              <a:gd name="connsiteY9-46" fmla="*/ 905224 h 1373372"/>
              <a:gd name="connsiteX10-47" fmla="*/ 0 w 1296144"/>
              <a:gd name="connsiteY10-48" fmla="*/ 1031464 h 1373372"/>
              <a:gd name="connsiteX11-49" fmla="*/ 375546 w 1296144"/>
              <a:gd name="connsiteY11-50" fmla="*/ 689557 h 1373372"/>
              <a:gd name="connsiteX12-51" fmla="*/ 0 w 1296144"/>
              <a:gd name="connsiteY12-52" fmla="*/ 347649 h 1373372"/>
              <a:gd name="connsiteX0-53" fmla="*/ 0 w 1296144"/>
              <a:gd name="connsiteY0-54" fmla="*/ 439361 h 1465084"/>
              <a:gd name="connsiteX1-55" fmla="*/ 511809 w 1296144"/>
              <a:gd name="connsiteY1-56" fmla="*/ 565601 h 1465084"/>
              <a:gd name="connsiteX2-57" fmla="*/ 608315 w 1296144"/>
              <a:gd name="connsiteY2-58" fmla="*/ 4688 h 1465084"/>
              <a:gd name="connsiteX3-59" fmla="*/ 784335 w 1296144"/>
              <a:gd name="connsiteY3-60" fmla="*/ 565601 h 1465084"/>
              <a:gd name="connsiteX4-61" fmla="*/ 1296144 w 1296144"/>
              <a:gd name="connsiteY4-62" fmla="*/ 439361 h 1465084"/>
              <a:gd name="connsiteX5-63" fmla="*/ 920598 w 1296144"/>
              <a:gd name="connsiteY5-64" fmla="*/ 781269 h 1465084"/>
              <a:gd name="connsiteX6-65" fmla="*/ 1296144 w 1296144"/>
              <a:gd name="connsiteY6-66" fmla="*/ 1123176 h 1465084"/>
              <a:gd name="connsiteX7-67" fmla="*/ 784335 w 1296144"/>
              <a:gd name="connsiteY7-68" fmla="*/ 996936 h 1465084"/>
              <a:gd name="connsiteX8-69" fmla="*/ 648072 w 1296144"/>
              <a:gd name="connsiteY8-70" fmla="*/ 1465084 h 1465084"/>
              <a:gd name="connsiteX9-71" fmla="*/ 511809 w 1296144"/>
              <a:gd name="connsiteY9-72" fmla="*/ 996936 h 1465084"/>
              <a:gd name="connsiteX10-73" fmla="*/ 0 w 1296144"/>
              <a:gd name="connsiteY10-74" fmla="*/ 1123176 h 1465084"/>
              <a:gd name="connsiteX11-75" fmla="*/ 375546 w 1296144"/>
              <a:gd name="connsiteY11-76" fmla="*/ 781269 h 1465084"/>
              <a:gd name="connsiteX12-77" fmla="*/ 0 w 1296144"/>
              <a:gd name="connsiteY12-78" fmla="*/ 439361 h 1465084"/>
              <a:gd name="connsiteX0-79" fmla="*/ 0 w 1296144"/>
              <a:gd name="connsiteY0-80" fmla="*/ 439361 h 1465084"/>
              <a:gd name="connsiteX1-81" fmla="*/ 551565 w 1296144"/>
              <a:gd name="connsiteY1-82" fmla="*/ 539096 h 1465084"/>
              <a:gd name="connsiteX2-83" fmla="*/ 608315 w 1296144"/>
              <a:gd name="connsiteY2-84" fmla="*/ 4688 h 1465084"/>
              <a:gd name="connsiteX3-85" fmla="*/ 784335 w 1296144"/>
              <a:gd name="connsiteY3-86" fmla="*/ 565601 h 1465084"/>
              <a:gd name="connsiteX4-87" fmla="*/ 1296144 w 1296144"/>
              <a:gd name="connsiteY4-88" fmla="*/ 439361 h 1465084"/>
              <a:gd name="connsiteX5-89" fmla="*/ 920598 w 1296144"/>
              <a:gd name="connsiteY5-90" fmla="*/ 781269 h 1465084"/>
              <a:gd name="connsiteX6-91" fmla="*/ 1296144 w 1296144"/>
              <a:gd name="connsiteY6-92" fmla="*/ 1123176 h 1465084"/>
              <a:gd name="connsiteX7-93" fmla="*/ 784335 w 1296144"/>
              <a:gd name="connsiteY7-94" fmla="*/ 996936 h 1465084"/>
              <a:gd name="connsiteX8-95" fmla="*/ 648072 w 1296144"/>
              <a:gd name="connsiteY8-96" fmla="*/ 1465084 h 1465084"/>
              <a:gd name="connsiteX9-97" fmla="*/ 511809 w 1296144"/>
              <a:gd name="connsiteY9-98" fmla="*/ 996936 h 1465084"/>
              <a:gd name="connsiteX10-99" fmla="*/ 0 w 1296144"/>
              <a:gd name="connsiteY10-100" fmla="*/ 1123176 h 1465084"/>
              <a:gd name="connsiteX11-101" fmla="*/ 375546 w 1296144"/>
              <a:gd name="connsiteY11-102" fmla="*/ 781269 h 1465084"/>
              <a:gd name="connsiteX12-103" fmla="*/ 0 w 1296144"/>
              <a:gd name="connsiteY12-104" fmla="*/ 439361 h 1465084"/>
              <a:gd name="connsiteX0-105" fmla="*/ 0 w 1296144"/>
              <a:gd name="connsiteY0-106" fmla="*/ 439620 h 1465343"/>
              <a:gd name="connsiteX1-107" fmla="*/ 551565 w 1296144"/>
              <a:gd name="connsiteY1-108" fmla="*/ 539355 h 1465343"/>
              <a:gd name="connsiteX2-109" fmla="*/ 608315 w 1296144"/>
              <a:gd name="connsiteY2-110" fmla="*/ 4947 h 1465343"/>
              <a:gd name="connsiteX3-111" fmla="*/ 718074 w 1296144"/>
              <a:gd name="connsiteY3-112" fmla="*/ 539356 h 1465343"/>
              <a:gd name="connsiteX4-113" fmla="*/ 1296144 w 1296144"/>
              <a:gd name="connsiteY4-114" fmla="*/ 439620 h 1465343"/>
              <a:gd name="connsiteX5-115" fmla="*/ 920598 w 1296144"/>
              <a:gd name="connsiteY5-116" fmla="*/ 781528 h 1465343"/>
              <a:gd name="connsiteX6-117" fmla="*/ 1296144 w 1296144"/>
              <a:gd name="connsiteY6-118" fmla="*/ 1123435 h 1465343"/>
              <a:gd name="connsiteX7-119" fmla="*/ 784335 w 1296144"/>
              <a:gd name="connsiteY7-120" fmla="*/ 997195 h 1465343"/>
              <a:gd name="connsiteX8-121" fmla="*/ 648072 w 1296144"/>
              <a:gd name="connsiteY8-122" fmla="*/ 1465343 h 1465343"/>
              <a:gd name="connsiteX9-123" fmla="*/ 511809 w 1296144"/>
              <a:gd name="connsiteY9-124" fmla="*/ 997195 h 1465343"/>
              <a:gd name="connsiteX10-125" fmla="*/ 0 w 1296144"/>
              <a:gd name="connsiteY10-126" fmla="*/ 1123435 h 1465343"/>
              <a:gd name="connsiteX11-127" fmla="*/ 375546 w 1296144"/>
              <a:gd name="connsiteY11-128" fmla="*/ 781528 h 1465343"/>
              <a:gd name="connsiteX12-129" fmla="*/ 0 w 1296144"/>
              <a:gd name="connsiteY12-130" fmla="*/ 439620 h 1465343"/>
              <a:gd name="connsiteX0-131" fmla="*/ 0 w 1296144"/>
              <a:gd name="connsiteY0-132" fmla="*/ 492135 h 1517858"/>
              <a:gd name="connsiteX1-133" fmla="*/ 551565 w 1296144"/>
              <a:gd name="connsiteY1-134" fmla="*/ 591870 h 1517858"/>
              <a:gd name="connsiteX2-135" fmla="*/ 608315 w 1296144"/>
              <a:gd name="connsiteY2-136" fmla="*/ 4454 h 1517858"/>
              <a:gd name="connsiteX3-137" fmla="*/ 718074 w 1296144"/>
              <a:gd name="connsiteY3-138" fmla="*/ 591871 h 1517858"/>
              <a:gd name="connsiteX4-139" fmla="*/ 1296144 w 1296144"/>
              <a:gd name="connsiteY4-140" fmla="*/ 492135 h 1517858"/>
              <a:gd name="connsiteX5-141" fmla="*/ 920598 w 1296144"/>
              <a:gd name="connsiteY5-142" fmla="*/ 834043 h 1517858"/>
              <a:gd name="connsiteX6-143" fmla="*/ 1296144 w 1296144"/>
              <a:gd name="connsiteY6-144" fmla="*/ 1175950 h 1517858"/>
              <a:gd name="connsiteX7-145" fmla="*/ 784335 w 1296144"/>
              <a:gd name="connsiteY7-146" fmla="*/ 1049710 h 1517858"/>
              <a:gd name="connsiteX8-147" fmla="*/ 648072 w 1296144"/>
              <a:gd name="connsiteY8-148" fmla="*/ 1517858 h 1517858"/>
              <a:gd name="connsiteX9-149" fmla="*/ 511809 w 1296144"/>
              <a:gd name="connsiteY9-150" fmla="*/ 1049710 h 1517858"/>
              <a:gd name="connsiteX10-151" fmla="*/ 0 w 1296144"/>
              <a:gd name="connsiteY10-152" fmla="*/ 1175950 h 1517858"/>
              <a:gd name="connsiteX11-153" fmla="*/ 375546 w 1296144"/>
              <a:gd name="connsiteY11-154" fmla="*/ 834043 h 1517858"/>
              <a:gd name="connsiteX12-155" fmla="*/ 0 w 1296144"/>
              <a:gd name="connsiteY12-156" fmla="*/ 492135 h 1517858"/>
              <a:gd name="connsiteX0-157" fmla="*/ 0 w 1296144"/>
              <a:gd name="connsiteY0-158" fmla="*/ 492135 h 1517858"/>
              <a:gd name="connsiteX1-159" fmla="*/ 551565 w 1296144"/>
              <a:gd name="connsiteY1-160" fmla="*/ 591870 h 1517858"/>
              <a:gd name="connsiteX2-161" fmla="*/ 608315 w 1296144"/>
              <a:gd name="connsiteY2-162" fmla="*/ 4454 h 1517858"/>
              <a:gd name="connsiteX3-163" fmla="*/ 718074 w 1296144"/>
              <a:gd name="connsiteY3-164" fmla="*/ 591871 h 1517858"/>
              <a:gd name="connsiteX4-165" fmla="*/ 1296144 w 1296144"/>
              <a:gd name="connsiteY4-166" fmla="*/ 492135 h 1517858"/>
              <a:gd name="connsiteX5-167" fmla="*/ 920598 w 1296144"/>
              <a:gd name="connsiteY5-168" fmla="*/ 834043 h 1517858"/>
              <a:gd name="connsiteX6-169" fmla="*/ 1296144 w 1296144"/>
              <a:gd name="connsiteY6-170" fmla="*/ 1175950 h 1517858"/>
              <a:gd name="connsiteX7-171" fmla="*/ 784335 w 1296144"/>
              <a:gd name="connsiteY7-172" fmla="*/ 1049710 h 1517858"/>
              <a:gd name="connsiteX8-173" fmla="*/ 648072 w 1296144"/>
              <a:gd name="connsiteY8-174" fmla="*/ 1517858 h 1517858"/>
              <a:gd name="connsiteX9-175" fmla="*/ 511809 w 1296144"/>
              <a:gd name="connsiteY9-176" fmla="*/ 1049710 h 1517858"/>
              <a:gd name="connsiteX10-177" fmla="*/ 0 w 1296144"/>
              <a:gd name="connsiteY10-178" fmla="*/ 1175950 h 1517858"/>
              <a:gd name="connsiteX11-179" fmla="*/ 375546 w 1296144"/>
              <a:gd name="connsiteY11-180" fmla="*/ 834043 h 1517858"/>
              <a:gd name="connsiteX12-181" fmla="*/ 0 w 1296144"/>
              <a:gd name="connsiteY12-182" fmla="*/ 492135 h 1517858"/>
              <a:gd name="connsiteX0-183" fmla="*/ 0 w 1296144"/>
              <a:gd name="connsiteY0-184" fmla="*/ 487681 h 1513404"/>
              <a:gd name="connsiteX1-185" fmla="*/ 551565 w 1296144"/>
              <a:gd name="connsiteY1-186" fmla="*/ 587416 h 1513404"/>
              <a:gd name="connsiteX2-187" fmla="*/ 608315 w 1296144"/>
              <a:gd name="connsiteY2-188" fmla="*/ 0 h 1513404"/>
              <a:gd name="connsiteX3-189" fmla="*/ 718074 w 1296144"/>
              <a:gd name="connsiteY3-190" fmla="*/ 587417 h 1513404"/>
              <a:gd name="connsiteX4-191" fmla="*/ 1296144 w 1296144"/>
              <a:gd name="connsiteY4-192" fmla="*/ 487681 h 1513404"/>
              <a:gd name="connsiteX5-193" fmla="*/ 920598 w 1296144"/>
              <a:gd name="connsiteY5-194" fmla="*/ 829589 h 1513404"/>
              <a:gd name="connsiteX6-195" fmla="*/ 1296144 w 1296144"/>
              <a:gd name="connsiteY6-196" fmla="*/ 1171496 h 1513404"/>
              <a:gd name="connsiteX7-197" fmla="*/ 784335 w 1296144"/>
              <a:gd name="connsiteY7-198" fmla="*/ 1045256 h 1513404"/>
              <a:gd name="connsiteX8-199" fmla="*/ 648072 w 1296144"/>
              <a:gd name="connsiteY8-200" fmla="*/ 1513404 h 1513404"/>
              <a:gd name="connsiteX9-201" fmla="*/ 511809 w 1296144"/>
              <a:gd name="connsiteY9-202" fmla="*/ 1045256 h 1513404"/>
              <a:gd name="connsiteX10-203" fmla="*/ 0 w 1296144"/>
              <a:gd name="connsiteY10-204" fmla="*/ 1171496 h 1513404"/>
              <a:gd name="connsiteX11-205" fmla="*/ 375546 w 1296144"/>
              <a:gd name="connsiteY11-206" fmla="*/ 829589 h 1513404"/>
              <a:gd name="connsiteX12-207" fmla="*/ 0 w 1296144"/>
              <a:gd name="connsiteY12-208" fmla="*/ 487681 h 1513404"/>
              <a:gd name="connsiteX0-209" fmla="*/ 0 w 1296144"/>
              <a:gd name="connsiteY0-210" fmla="*/ 487681 h 1513404"/>
              <a:gd name="connsiteX1-211" fmla="*/ 551565 w 1296144"/>
              <a:gd name="connsiteY1-212" fmla="*/ 587416 h 1513404"/>
              <a:gd name="connsiteX2-213" fmla="*/ 608315 w 1296144"/>
              <a:gd name="connsiteY2-214" fmla="*/ 0 h 1513404"/>
              <a:gd name="connsiteX3-215" fmla="*/ 718074 w 1296144"/>
              <a:gd name="connsiteY3-216" fmla="*/ 587417 h 1513404"/>
              <a:gd name="connsiteX4-217" fmla="*/ 1296144 w 1296144"/>
              <a:gd name="connsiteY4-218" fmla="*/ 487681 h 1513404"/>
              <a:gd name="connsiteX5-219" fmla="*/ 920598 w 1296144"/>
              <a:gd name="connsiteY5-220" fmla="*/ 829589 h 1513404"/>
              <a:gd name="connsiteX6-221" fmla="*/ 1296144 w 1296144"/>
              <a:gd name="connsiteY6-222" fmla="*/ 1171496 h 1513404"/>
              <a:gd name="connsiteX7-223" fmla="*/ 784335 w 1296144"/>
              <a:gd name="connsiteY7-224" fmla="*/ 1045256 h 1513404"/>
              <a:gd name="connsiteX8-225" fmla="*/ 648072 w 1296144"/>
              <a:gd name="connsiteY8-226" fmla="*/ 1513404 h 1513404"/>
              <a:gd name="connsiteX9-227" fmla="*/ 511809 w 1296144"/>
              <a:gd name="connsiteY9-228" fmla="*/ 1045256 h 1513404"/>
              <a:gd name="connsiteX10-229" fmla="*/ 0 w 1296144"/>
              <a:gd name="connsiteY10-230" fmla="*/ 1171496 h 1513404"/>
              <a:gd name="connsiteX11-231" fmla="*/ 375546 w 1296144"/>
              <a:gd name="connsiteY11-232" fmla="*/ 829589 h 1513404"/>
              <a:gd name="connsiteX12-233" fmla="*/ 0 w 1296144"/>
              <a:gd name="connsiteY12-234" fmla="*/ 487681 h 1513404"/>
              <a:gd name="connsiteX0-235" fmla="*/ 0 w 1296144"/>
              <a:gd name="connsiteY0-236" fmla="*/ 487696 h 1513419"/>
              <a:gd name="connsiteX1-237" fmla="*/ 551565 w 1296144"/>
              <a:gd name="connsiteY1-238" fmla="*/ 587431 h 1513419"/>
              <a:gd name="connsiteX2-239" fmla="*/ 608315 w 1296144"/>
              <a:gd name="connsiteY2-240" fmla="*/ 15 h 1513419"/>
              <a:gd name="connsiteX3-241" fmla="*/ 718074 w 1296144"/>
              <a:gd name="connsiteY3-242" fmla="*/ 587432 h 1513419"/>
              <a:gd name="connsiteX4-243" fmla="*/ 1296144 w 1296144"/>
              <a:gd name="connsiteY4-244" fmla="*/ 487696 h 1513419"/>
              <a:gd name="connsiteX5-245" fmla="*/ 920598 w 1296144"/>
              <a:gd name="connsiteY5-246" fmla="*/ 829604 h 1513419"/>
              <a:gd name="connsiteX6-247" fmla="*/ 1296144 w 1296144"/>
              <a:gd name="connsiteY6-248" fmla="*/ 1171511 h 1513419"/>
              <a:gd name="connsiteX7-249" fmla="*/ 784335 w 1296144"/>
              <a:gd name="connsiteY7-250" fmla="*/ 1045271 h 1513419"/>
              <a:gd name="connsiteX8-251" fmla="*/ 648072 w 1296144"/>
              <a:gd name="connsiteY8-252" fmla="*/ 1513419 h 1513419"/>
              <a:gd name="connsiteX9-253" fmla="*/ 511809 w 1296144"/>
              <a:gd name="connsiteY9-254" fmla="*/ 1045271 h 1513419"/>
              <a:gd name="connsiteX10-255" fmla="*/ 0 w 1296144"/>
              <a:gd name="connsiteY10-256" fmla="*/ 1171511 h 1513419"/>
              <a:gd name="connsiteX11-257" fmla="*/ 375546 w 1296144"/>
              <a:gd name="connsiteY11-258" fmla="*/ 829604 h 1513419"/>
              <a:gd name="connsiteX12-259" fmla="*/ 0 w 1296144"/>
              <a:gd name="connsiteY12-260" fmla="*/ 487696 h 1513419"/>
              <a:gd name="connsiteX0-261" fmla="*/ 0 w 1296144"/>
              <a:gd name="connsiteY0-262" fmla="*/ 487696 h 1513419"/>
              <a:gd name="connsiteX1-263" fmla="*/ 551565 w 1296144"/>
              <a:gd name="connsiteY1-264" fmla="*/ 587431 h 1513419"/>
              <a:gd name="connsiteX2-265" fmla="*/ 608315 w 1296144"/>
              <a:gd name="connsiteY2-266" fmla="*/ 15 h 1513419"/>
              <a:gd name="connsiteX3-267" fmla="*/ 718074 w 1296144"/>
              <a:gd name="connsiteY3-268" fmla="*/ 587432 h 1513419"/>
              <a:gd name="connsiteX4-269" fmla="*/ 1296144 w 1296144"/>
              <a:gd name="connsiteY4-270" fmla="*/ 487696 h 1513419"/>
              <a:gd name="connsiteX5-271" fmla="*/ 920598 w 1296144"/>
              <a:gd name="connsiteY5-272" fmla="*/ 829604 h 1513419"/>
              <a:gd name="connsiteX6-273" fmla="*/ 1296144 w 1296144"/>
              <a:gd name="connsiteY6-274" fmla="*/ 1171511 h 1513419"/>
              <a:gd name="connsiteX7-275" fmla="*/ 784335 w 1296144"/>
              <a:gd name="connsiteY7-276" fmla="*/ 1045271 h 1513419"/>
              <a:gd name="connsiteX8-277" fmla="*/ 648072 w 1296144"/>
              <a:gd name="connsiteY8-278" fmla="*/ 1513419 h 1513419"/>
              <a:gd name="connsiteX9-279" fmla="*/ 511809 w 1296144"/>
              <a:gd name="connsiteY9-280" fmla="*/ 1045271 h 1513419"/>
              <a:gd name="connsiteX10-281" fmla="*/ 0 w 1296144"/>
              <a:gd name="connsiteY10-282" fmla="*/ 1171511 h 1513419"/>
              <a:gd name="connsiteX11-283" fmla="*/ 415302 w 1296144"/>
              <a:gd name="connsiteY11-284" fmla="*/ 723586 h 1513419"/>
              <a:gd name="connsiteX12-285" fmla="*/ 0 w 1296144"/>
              <a:gd name="connsiteY12-286" fmla="*/ 487696 h 1513419"/>
              <a:gd name="connsiteX0-287" fmla="*/ 92765 w 1296144"/>
              <a:gd name="connsiteY0-288" fmla="*/ 394930 h 1513419"/>
              <a:gd name="connsiteX1-289" fmla="*/ 551565 w 1296144"/>
              <a:gd name="connsiteY1-290" fmla="*/ 587431 h 1513419"/>
              <a:gd name="connsiteX2-291" fmla="*/ 608315 w 1296144"/>
              <a:gd name="connsiteY2-292" fmla="*/ 15 h 1513419"/>
              <a:gd name="connsiteX3-293" fmla="*/ 718074 w 1296144"/>
              <a:gd name="connsiteY3-294" fmla="*/ 587432 h 1513419"/>
              <a:gd name="connsiteX4-295" fmla="*/ 1296144 w 1296144"/>
              <a:gd name="connsiteY4-296" fmla="*/ 487696 h 1513419"/>
              <a:gd name="connsiteX5-297" fmla="*/ 920598 w 1296144"/>
              <a:gd name="connsiteY5-298" fmla="*/ 829604 h 1513419"/>
              <a:gd name="connsiteX6-299" fmla="*/ 1296144 w 1296144"/>
              <a:gd name="connsiteY6-300" fmla="*/ 1171511 h 1513419"/>
              <a:gd name="connsiteX7-301" fmla="*/ 784335 w 1296144"/>
              <a:gd name="connsiteY7-302" fmla="*/ 1045271 h 1513419"/>
              <a:gd name="connsiteX8-303" fmla="*/ 648072 w 1296144"/>
              <a:gd name="connsiteY8-304" fmla="*/ 1513419 h 1513419"/>
              <a:gd name="connsiteX9-305" fmla="*/ 511809 w 1296144"/>
              <a:gd name="connsiteY9-306" fmla="*/ 1045271 h 1513419"/>
              <a:gd name="connsiteX10-307" fmla="*/ 0 w 1296144"/>
              <a:gd name="connsiteY10-308" fmla="*/ 1171511 h 1513419"/>
              <a:gd name="connsiteX11-309" fmla="*/ 415302 w 1296144"/>
              <a:gd name="connsiteY11-310" fmla="*/ 723586 h 1513419"/>
              <a:gd name="connsiteX12-311" fmla="*/ 92765 w 1296144"/>
              <a:gd name="connsiteY12-312" fmla="*/ 394930 h 1513419"/>
              <a:gd name="connsiteX0-313" fmla="*/ 92765 w 1296144"/>
              <a:gd name="connsiteY0-314" fmla="*/ 394930 h 1513419"/>
              <a:gd name="connsiteX1-315" fmla="*/ 551565 w 1296144"/>
              <a:gd name="connsiteY1-316" fmla="*/ 587431 h 1513419"/>
              <a:gd name="connsiteX2-317" fmla="*/ 608315 w 1296144"/>
              <a:gd name="connsiteY2-318" fmla="*/ 15 h 1513419"/>
              <a:gd name="connsiteX3-319" fmla="*/ 718074 w 1296144"/>
              <a:gd name="connsiteY3-320" fmla="*/ 587432 h 1513419"/>
              <a:gd name="connsiteX4-321" fmla="*/ 1296144 w 1296144"/>
              <a:gd name="connsiteY4-322" fmla="*/ 487696 h 1513419"/>
              <a:gd name="connsiteX5-323" fmla="*/ 920598 w 1296144"/>
              <a:gd name="connsiteY5-324" fmla="*/ 829604 h 1513419"/>
              <a:gd name="connsiteX6-325" fmla="*/ 1296144 w 1296144"/>
              <a:gd name="connsiteY6-326" fmla="*/ 1171511 h 1513419"/>
              <a:gd name="connsiteX7-327" fmla="*/ 784335 w 1296144"/>
              <a:gd name="connsiteY7-328" fmla="*/ 1045271 h 1513419"/>
              <a:gd name="connsiteX8-329" fmla="*/ 648072 w 1296144"/>
              <a:gd name="connsiteY8-330" fmla="*/ 1513419 h 1513419"/>
              <a:gd name="connsiteX9-331" fmla="*/ 511809 w 1296144"/>
              <a:gd name="connsiteY9-332" fmla="*/ 1045271 h 1513419"/>
              <a:gd name="connsiteX10-333" fmla="*/ 0 w 1296144"/>
              <a:gd name="connsiteY10-334" fmla="*/ 1171511 h 1513419"/>
              <a:gd name="connsiteX11-335" fmla="*/ 415302 w 1296144"/>
              <a:gd name="connsiteY11-336" fmla="*/ 723586 h 1513419"/>
              <a:gd name="connsiteX12-337" fmla="*/ 92765 w 1296144"/>
              <a:gd name="connsiteY12-338" fmla="*/ 394930 h 1513419"/>
              <a:gd name="connsiteX0-339" fmla="*/ 92765 w 1296144"/>
              <a:gd name="connsiteY0-340" fmla="*/ 394930 h 1513419"/>
              <a:gd name="connsiteX1-341" fmla="*/ 551565 w 1296144"/>
              <a:gd name="connsiteY1-342" fmla="*/ 587431 h 1513419"/>
              <a:gd name="connsiteX2-343" fmla="*/ 608315 w 1296144"/>
              <a:gd name="connsiteY2-344" fmla="*/ 15 h 1513419"/>
              <a:gd name="connsiteX3-345" fmla="*/ 718074 w 1296144"/>
              <a:gd name="connsiteY3-346" fmla="*/ 587432 h 1513419"/>
              <a:gd name="connsiteX4-347" fmla="*/ 1296144 w 1296144"/>
              <a:gd name="connsiteY4-348" fmla="*/ 487696 h 1513419"/>
              <a:gd name="connsiteX5-349" fmla="*/ 920598 w 1296144"/>
              <a:gd name="connsiteY5-350" fmla="*/ 829604 h 1513419"/>
              <a:gd name="connsiteX6-351" fmla="*/ 1296144 w 1296144"/>
              <a:gd name="connsiteY6-352" fmla="*/ 1171511 h 1513419"/>
              <a:gd name="connsiteX7-353" fmla="*/ 784335 w 1296144"/>
              <a:gd name="connsiteY7-354" fmla="*/ 1045271 h 1513419"/>
              <a:gd name="connsiteX8-355" fmla="*/ 648072 w 1296144"/>
              <a:gd name="connsiteY8-356" fmla="*/ 1513419 h 1513419"/>
              <a:gd name="connsiteX9-357" fmla="*/ 511809 w 1296144"/>
              <a:gd name="connsiteY9-358" fmla="*/ 1045271 h 1513419"/>
              <a:gd name="connsiteX10-359" fmla="*/ 0 w 1296144"/>
              <a:gd name="connsiteY10-360" fmla="*/ 1171511 h 1513419"/>
              <a:gd name="connsiteX11-361" fmla="*/ 415302 w 1296144"/>
              <a:gd name="connsiteY11-362" fmla="*/ 723586 h 1513419"/>
              <a:gd name="connsiteX12-363" fmla="*/ 92765 w 1296144"/>
              <a:gd name="connsiteY12-364" fmla="*/ 394930 h 1513419"/>
              <a:gd name="connsiteX0-365" fmla="*/ 92765 w 1296144"/>
              <a:gd name="connsiteY0-366" fmla="*/ 394930 h 1513419"/>
              <a:gd name="connsiteX1-367" fmla="*/ 551565 w 1296144"/>
              <a:gd name="connsiteY1-368" fmla="*/ 587431 h 1513419"/>
              <a:gd name="connsiteX2-369" fmla="*/ 608315 w 1296144"/>
              <a:gd name="connsiteY2-370" fmla="*/ 15 h 1513419"/>
              <a:gd name="connsiteX3-371" fmla="*/ 718074 w 1296144"/>
              <a:gd name="connsiteY3-372" fmla="*/ 587432 h 1513419"/>
              <a:gd name="connsiteX4-373" fmla="*/ 1296144 w 1296144"/>
              <a:gd name="connsiteY4-374" fmla="*/ 487696 h 1513419"/>
              <a:gd name="connsiteX5-375" fmla="*/ 920598 w 1296144"/>
              <a:gd name="connsiteY5-376" fmla="*/ 829604 h 1513419"/>
              <a:gd name="connsiteX6-377" fmla="*/ 1296144 w 1296144"/>
              <a:gd name="connsiteY6-378" fmla="*/ 1171511 h 1513419"/>
              <a:gd name="connsiteX7-379" fmla="*/ 784335 w 1296144"/>
              <a:gd name="connsiteY7-380" fmla="*/ 1045271 h 1513419"/>
              <a:gd name="connsiteX8-381" fmla="*/ 648072 w 1296144"/>
              <a:gd name="connsiteY8-382" fmla="*/ 1513419 h 1513419"/>
              <a:gd name="connsiteX9-383" fmla="*/ 511809 w 1296144"/>
              <a:gd name="connsiteY9-384" fmla="*/ 1045271 h 1513419"/>
              <a:gd name="connsiteX10-385" fmla="*/ 0 w 1296144"/>
              <a:gd name="connsiteY10-386" fmla="*/ 1171511 h 1513419"/>
              <a:gd name="connsiteX11-387" fmla="*/ 468311 w 1296144"/>
              <a:gd name="connsiteY11-388" fmla="*/ 697081 h 1513419"/>
              <a:gd name="connsiteX12-389" fmla="*/ 92765 w 1296144"/>
              <a:gd name="connsiteY12-390" fmla="*/ 394930 h 1513419"/>
              <a:gd name="connsiteX0-391" fmla="*/ 92765 w 1296144"/>
              <a:gd name="connsiteY0-392" fmla="*/ 394930 h 1513419"/>
              <a:gd name="connsiteX1-393" fmla="*/ 551565 w 1296144"/>
              <a:gd name="connsiteY1-394" fmla="*/ 587431 h 1513419"/>
              <a:gd name="connsiteX2-395" fmla="*/ 608315 w 1296144"/>
              <a:gd name="connsiteY2-396" fmla="*/ 15 h 1513419"/>
              <a:gd name="connsiteX3-397" fmla="*/ 718074 w 1296144"/>
              <a:gd name="connsiteY3-398" fmla="*/ 587432 h 1513419"/>
              <a:gd name="connsiteX4-399" fmla="*/ 1296144 w 1296144"/>
              <a:gd name="connsiteY4-400" fmla="*/ 487696 h 1513419"/>
              <a:gd name="connsiteX5-401" fmla="*/ 920598 w 1296144"/>
              <a:gd name="connsiteY5-402" fmla="*/ 829604 h 1513419"/>
              <a:gd name="connsiteX6-403" fmla="*/ 1296144 w 1296144"/>
              <a:gd name="connsiteY6-404" fmla="*/ 1171511 h 1513419"/>
              <a:gd name="connsiteX7-405" fmla="*/ 784335 w 1296144"/>
              <a:gd name="connsiteY7-406" fmla="*/ 1045271 h 1513419"/>
              <a:gd name="connsiteX8-407" fmla="*/ 648072 w 1296144"/>
              <a:gd name="connsiteY8-408" fmla="*/ 1513419 h 1513419"/>
              <a:gd name="connsiteX9-409" fmla="*/ 511809 w 1296144"/>
              <a:gd name="connsiteY9-410" fmla="*/ 1045271 h 1513419"/>
              <a:gd name="connsiteX10-411" fmla="*/ 0 w 1296144"/>
              <a:gd name="connsiteY10-412" fmla="*/ 1171511 h 1513419"/>
              <a:gd name="connsiteX11-413" fmla="*/ 468311 w 1296144"/>
              <a:gd name="connsiteY11-414" fmla="*/ 697081 h 1513419"/>
              <a:gd name="connsiteX12-415" fmla="*/ 92765 w 1296144"/>
              <a:gd name="connsiteY12-416" fmla="*/ 394930 h 1513419"/>
              <a:gd name="connsiteX0-417" fmla="*/ 92765 w 1296144"/>
              <a:gd name="connsiteY0-418" fmla="*/ 394930 h 1513419"/>
              <a:gd name="connsiteX1-419" fmla="*/ 551565 w 1296144"/>
              <a:gd name="connsiteY1-420" fmla="*/ 587431 h 1513419"/>
              <a:gd name="connsiteX2-421" fmla="*/ 608315 w 1296144"/>
              <a:gd name="connsiteY2-422" fmla="*/ 15 h 1513419"/>
              <a:gd name="connsiteX3-423" fmla="*/ 718074 w 1296144"/>
              <a:gd name="connsiteY3-424" fmla="*/ 587432 h 1513419"/>
              <a:gd name="connsiteX4-425" fmla="*/ 1296144 w 1296144"/>
              <a:gd name="connsiteY4-426" fmla="*/ 487696 h 1513419"/>
              <a:gd name="connsiteX5-427" fmla="*/ 920598 w 1296144"/>
              <a:gd name="connsiteY5-428" fmla="*/ 829604 h 1513419"/>
              <a:gd name="connsiteX6-429" fmla="*/ 1296144 w 1296144"/>
              <a:gd name="connsiteY6-430" fmla="*/ 1171511 h 1513419"/>
              <a:gd name="connsiteX7-431" fmla="*/ 784335 w 1296144"/>
              <a:gd name="connsiteY7-432" fmla="*/ 1045271 h 1513419"/>
              <a:gd name="connsiteX8-433" fmla="*/ 648072 w 1296144"/>
              <a:gd name="connsiteY8-434" fmla="*/ 1513419 h 1513419"/>
              <a:gd name="connsiteX9-435" fmla="*/ 511809 w 1296144"/>
              <a:gd name="connsiteY9-436" fmla="*/ 1045271 h 1513419"/>
              <a:gd name="connsiteX10-437" fmla="*/ 0 w 1296144"/>
              <a:gd name="connsiteY10-438" fmla="*/ 1171511 h 1513419"/>
              <a:gd name="connsiteX11-439" fmla="*/ 468311 w 1296144"/>
              <a:gd name="connsiteY11-440" fmla="*/ 697081 h 1513419"/>
              <a:gd name="connsiteX12-441" fmla="*/ 92765 w 1296144"/>
              <a:gd name="connsiteY12-442" fmla="*/ 394930 h 1513419"/>
              <a:gd name="connsiteX0-443" fmla="*/ 92765 w 1296144"/>
              <a:gd name="connsiteY0-444" fmla="*/ 394930 h 1513419"/>
              <a:gd name="connsiteX1-445" fmla="*/ 551565 w 1296144"/>
              <a:gd name="connsiteY1-446" fmla="*/ 587431 h 1513419"/>
              <a:gd name="connsiteX2-447" fmla="*/ 608315 w 1296144"/>
              <a:gd name="connsiteY2-448" fmla="*/ 15 h 1513419"/>
              <a:gd name="connsiteX3-449" fmla="*/ 718074 w 1296144"/>
              <a:gd name="connsiteY3-450" fmla="*/ 587432 h 1513419"/>
              <a:gd name="connsiteX4-451" fmla="*/ 1296144 w 1296144"/>
              <a:gd name="connsiteY4-452" fmla="*/ 487696 h 1513419"/>
              <a:gd name="connsiteX5-453" fmla="*/ 920598 w 1296144"/>
              <a:gd name="connsiteY5-454" fmla="*/ 829604 h 1513419"/>
              <a:gd name="connsiteX6-455" fmla="*/ 1296144 w 1296144"/>
              <a:gd name="connsiteY6-456" fmla="*/ 1171511 h 1513419"/>
              <a:gd name="connsiteX7-457" fmla="*/ 784335 w 1296144"/>
              <a:gd name="connsiteY7-458" fmla="*/ 1045271 h 1513419"/>
              <a:gd name="connsiteX8-459" fmla="*/ 648072 w 1296144"/>
              <a:gd name="connsiteY8-460" fmla="*/ 1513419 h 1513419"/>
              <a:gd name="connsiteX9-461" fmla="*/ 511809 w 1296144"/>
              <a:gd name="connsiteY9-462" fmla="*/ 1045271 h 1513419"/>
              <a:gd name="connsiteX10-463" fmla="*/ 0 w 1296144"/>
              <a:gd name="connsiteY10-464" fmla="*/ 1171511 h 1513419"/>
              <a:gd name="connsiteX11-465" fmla="*/ 468311 w 1296144"/>
              <a:gd name="connsiteY11-466" fmla="*/ 697081 h 1513419"/>
              <a:gd name="connsiteX12-467" fmla="*/ 92765 w 1296144"/>
              <a:gd name="connsiteY12-468" fmla="*/ 394930 h 1513419"/>
              <a:gd name="connsiteX0-469" fmla="*/ 477078 w 1680457"/>
              <a:gd name="connsiteY0-470" fmla="*/ 394930 h 1513419"/>
              <a:gd name="connsiteX1-471" fmla="*/ 935878 w 1680457"/>
              <a:gd name="connsiteY1-472" fmla="*/ 587431 h 1513419"/>
              <a:gd name="connsiteX2-473" fmla="*/ 992628 w 1680457"/>
              <a:gd name="connsiteY2-474" fmla="*/ 15 h 1513419"/>
              <a:gd name="connsiteX3-475" fmla="*/ 1102387 w 1680457"/>
              <a:gd name="connsiteY3-476" fmla="*/ 587432 h 1513419"/>
              <a:gd name="connsiteX4-477" fmla="*/ 1680457 w 1680457"/>
              <a:gd name="connsiteY4-478" fmla="*/ 487696 h 1513419"/>
              <a:gd name="connsiteX5-479" fmla="*/ 1304911 w 1680457"/>
              <a:gd name="connsiteY5-480" fmla="*/ 829604 h 1513419"/>
              <a:gd name="connsiteX6-481" fmla="*/ 1680457 w 1680457"/>
              <a:gd name="connsiteY6-482" fmla="*/ 1171511 h 1513419"/>
              <a:gd name="connsiteX7-483" fmla="*/ 1168648 w 1680457"/>
              <a:gd name="connsiteY7-484" fmla="*/ 1045271 h 1513419"/>
              <a:gd name="connsiteX8-485" fmla="*/ 1032385 w 1680457"/>
              <a:gd name="connsiteY8-486" fmla="*/ 1513419 h 1513419"/>
              <a:gd name="connsiteX9-487" fmla="*/ 896122 w 1680457"/>
              <a:gd name="connsiteY9-488" fmla="*/ 1045271 h 1513419"/>
              <a:gd name="connsiteX10-489" fmla="*/ 0 w 1680457"/>
              <a:gd name="connsiteY10-490" fmla="*/ 866711 h 1513419"/>
              <a:gd name="connsiteX11-491" fmla="*/ 852624 w 1680457"/>
              <a:gd name="connsiteY11-492" fmla="*/ 697081 h 1513419"/>
              <a:gd name="connsiteX12-493" fmla="*/ 477078 w 1680457"/>
              <a:gd name="connsiteY12-494" fmla="*/ 394930 h 1513419"/>
              <a:gd name="connsiteX0-495" fmla="*/ 498160 w 1701539"/>
              <a:gd name="connsiteY0-496" fmla="*/ 394930 h 1513419"/>
              <a:gd name="connsiteX1-497" fmla="*/ 956960 w 1701539"/>
              <a:gd name="connsiteY1-498" fmla="*/ 587431 h 1513419"/>
              <a:gd name="connsiteX2-499" fmla="*/ 1013710 w 1701539"/>
              <a:gd name="connsiteY2-500" fmla="*/ 15 h 1513419"/>
              <a:gd name="connsiteX3-501" fmla="*/ 1123469 w 1701539"/>
              <a:gd name="connsiteY3-502" fmla="*/ 587432 h 1513419"/>
              <a:gd name="connsiteX4-503" fmla="*/ 1701539 w 1701539"/>
              <a:gd name="connsiteY4-504" fmla="*/ 487696 h 1513419"/>
              <a:gd name="connsiteX5-505" fmla="*/ 1325993 w 1701539"/>
              <a:gd name="connsiteY5-506" fmla="*/ 829604 h 1513419"/>
              <a:gd name="connsiteX6-507" fmla="*/ 1701539 w 1701539"/>
              <a:gd name="connsiteY6-508" fmla="*/ 1171511 h 1513419"/>
              <a:gd name="connsiteX7-509" fmla="*/ 1189730 w 1701539"/>
              <a:gd name="connsiteY7-510" fmla="*/ 1045271 h 1513419"/>
              <a:gd name="connsiteX8-511" fmla="*/ 1053467 w 1701539"/>
              <a:gd name="connsiteY8-512" fmla="*/ 1513419 h 1513419"/>
              <a:gd name="connsiteX9-513" fmla="*/ 917204 w 1701539"/>
              <a:gd name="connsiteY9-514" fmla="*/ 1045271 h 1513419"/>
              <a:gd name="connsiteX10-515" fmla="*/ 21082 w 1701539"/>
              <a:gd name="connsiteY10-516" fmla="*/ 866711 h 1513419"/>
              <a:gd name="connsiteX11-517" fmla="*/ 873706 w 1701539"/>
              <a:gd name="connsiteY11-518" fmla="*/ 697081 h 1513419"/>
              <a:gd name="connsiteX12-519" fmla="*/ 498160 w 1701539"/>
              <a:gd name="connsiteY12-520" fmla="*/ 394930 h 1513419"/>
              <a:gd name="connsiteX0-521" fmla="*/ 498160 w 1701539"/>
              <a:gd name="connsiteY0-522" fmla="*/ 394930 h 1513419"/>
              <a:gd name="connsiteX1-523" fmla="*/ 956960 w 1701539"/>
              <a:gd name="connsiteY1-524" fmla="*/ 587431 h 1513419"/>
              <a:gd name="connsiteX2-525" fmla="*/ 1013710 w 1701539"/>
              <a:gd name="connsiteY2-526" fmla="*/ 15 h 1513419"/>
              <a:gd name="connsiteX3-527" fmla="*/ 1123469 w 1701539"/>
              <a:gd name="connsiteY3-528" fmla="*/ 587432 h 1513419"/>
              <a:gd name="connsiteX4-529" fmla="*/ 1701539 w 1701539"/>
              <a:gd name="connsiteY4-530" fmla="*/ 487696 h 1513419"/>
              <a:gd name="connsiteX5-531" fmla="*/ 1325993 w 1701539"/>
              <a:gd name="connsiteY5-532" fmla="*/ 829604 h 1513419"/>
              <a:gd name="connsiteX6-533" fmla="*/ 1701539 w 1701539"/>
              <a:gd name="connsiteY6-534" fmla="*/ 1171511 h 1513419"/>
              <a:gd name="connsiteX7-535" fmla="*/ 1189730 w 1701539"/>
              <a:gd name="connsiteY7-536" fmla="*/ 1045271 h 1513419"/>
              <a:gd name="connsiteX8-537" fmla="*/ 1053467 w 1701539"/>
              <a:gd name="connsiteY8-538" fmla="*/ 1513419 h 1513419"/>
              <a:gd name="connsiteX9-539" fmla="*/ 917204 w 1701539"/>
              <a:gd name="connsiteY9-540" fmla="*/ 1045271 h 1513419"/>
              <a:gd name="connsiteX10-541" fmla="*/ 21082 w 1701539"/>
              <a:gd name="connsiteY10-542" fmla="*/ 866711 h 1513419"/>
              <a:gd name="connsiteX11-543" fmla="*/ 873706 w 1701539"/>
              <a:gd name="connsiteY11-544" fmla="*/ 697081 h 1513419"/>
              <a:gd name="connsiteX12-545" fmla="*/ 498160 w 1701539"/>
              <a:gd name="connsiteY12-546" fmla="*/ 394930 h 1513419"/>
              <a:gd name="connsiteX0-547" fmla="*/ 477124 w 1680503"/>
              <a:gd name="connsiteY0-548" fmla="*/ 394930 h 1513419"/>
              <a:gd name="connsiteX1-549" fmla="*/ 935924 w 1680503"/>
              <a:gd name="connsiteY1-550" fmla="*/ 587431 h 1513419"/>
              <a:gd name="connsiteX2-551" fmla="*/ 992674 w 1680503"/>
              <a:gd name="connsiteY2-552" fmla="*/ 15 h 1513419"/>
              <a:gd name="connsiteX3-553" fmla="*/ 1102433 w 1680503"/>
              <a:gd name="connsiteY3-554" fmla="*/ 587432 h 1513419"/>
              <a:gd name="connsiteX4-555" fmla="*/ 1680503 w 1680503"/>
              <a:gd name="connsiteY4-556" fmla="*/ 487696 h 1513419"/>
              <a:gd name="connsiteX5-557" fmla="*/ 1304957 w 1680503"/>
              <a:gd name="connsiteY5-558" fmla="*/ 829604 h 1513419"/>
              <a:gd name="connsiteX6-559" fmla="*/ 1680503 w 1680503"/>
              <a:gd name="connsiteY6-560" fmla="*/ 1171511 h 1513419"/>
              <a:gd name="connsiteX7-561" fmla="*/ 1168694 w 1680503"/>
              <a:gd name="connsiteY7-562" fmla="*/ 1045271 h 1513419"/>
              <a:gd name="connsiteX8-563" fmla="*/ 1032431 w 1680503"/>
              <a:gd name="connsiteY8-564" fmla="*/ 1513419 h 1513419"/>
              <a:gd name="connsiteX9-565" fmla="*/ 896168 w 1680503"/>
              <a:gd name="connsiteY9-566" fmla="*/ 1045271 h 1513419"/>
              <a:gd name="connsiteX10-567" fmla="*/ 46 w 1680503"/>
              <a:gd name="connsiteY10-568" fmla="*/ 866711 h 1513419"/>
              <a:gd name="connsiteX11-569" fmla="*/ 852670 w 1680503"/>
              <a:gd name="connsiteY11-570" fmla="*/ 697081 h 1513419"/>
              <a:gd name="connsiteX12-571" fmla="*/ 477124 w 1680503"/>
              <a:gd name="connsiteY12-572" fmla="*/ 394930 h 1513419"/>
              <a:gd name="connsiteX0-573" fmla="*/ 477124 w 1680503"/>
              <a:gd name="connsiteY0-574" fmla="*/ 394930 h 1513419"/>
              <a:gd name="connsiteX1-575" fmla="*/ 935924 w 1680503"/>
              <a:gd name="connsiteY1-576" fmla="*/ 587431 h 1513419"/>
              <a:gd name="connsiteX2-577" fmla="*/ 992674 w 1680503"/>
              <a:gd name="connsiteY2-578" fmla="*/ 15 h 1513419"/>
              <a:gd name="connsiteX3-579" fmla="*/ 1102433 w 1680503"/>
              <a:gd name="connsiteY3-580" fmla="*/ 587432 h 1513419"/>
              <a:gd name="connsiteX4-581" fmla="*/ 1680503 w 1680503"/>
              <a:gd name="connsiteY4-582" fmla="*/ 487696 h 1513419"/>
              <a:gd name="connsiteX5-583" fmla="*/ 1304957 w 1680503"/>
              <a:gd name="connsiteY5-584" fmla="*/ 829604 h 1513419"/>
              <a:gd name="connsiteX6-585" fmla="*/ 1680503 w 1680503"/>
              <a:gd name="connsiteY6-586" fmla="*/ 1171511 h 1513419"/>
              <a:gd name="connsiteX7-587" fmla="*/ 1168694 w 1680503"/>
              <a:gd name="connsiteY7-588" fmla="*/ 1045271 h 1513419"/>
              <a:gd name="connsiteX8-589" fmla="*/ 1032431 w 1680503"/>
              <a:gd name="connsiteY8-590" fmla="*/ 1513419 h 1513419"/>
              <a:gd name="connsiteX9-591" fmla="*/ 896168 w 1680503"/>
              <a:gd name="connsiteY9-592" fmla="*/ 1045271 h 1513419"/>
              <a:gd name="connsiteX10-593" fmla="*/ 46 w 1680503"/>
              <a:gd name="connsiteY10-594" fmla="*/ 866711 h 1513419"/>
              <a:gd name="connsiteX11-595" fmla="*/ 852670 w 1680503"/>
              <a:gd name="connsiteY11-596" fmla="*/ 697081 h 1513419"/>
              <a:gd name="connsiteX12-597" fmla="*/ 477124 w 1680503"/>
              <a:gd name="connsiteY12-598" fmla="*/ 394930 h 1513419"/>
              <a:gd name="connsiteX0-599" fmla="*/ 477114 w 1680493"/>
              <a:gd name="connsiteY0-600" fmla="*/ 394930 h 1513419"/>
              <a:gd name="connsiteX1-601" fmla="*/ 935914 w 1680493"/>
              <a:gd name="connsiteY1-602" fmla="*/ 587431 h 1513419"/>
              <a:gd name="connsiteX2-603" fmla="*/ 992664 w 1680493"/>
              <a:gd name="connsiteY2-604" fmla="*/ 15 h 1513419"/>
              <a:gd name="connsiteX3-605" fmla="*/ 1102423 w 1680493"/>
              <a:gd name="connsiteY3-606" fmla="*/ 587432 h 1513419"/>
              <a:gd name="connsiteX4-607" fmla="*/ 1680493 w 1680493"/>
              <a:gd name="connsiteY4-608" fmla="*/ 487696 h 1513419"/>
              <a:gd name="connsiteX5-609" fmla="*/ 1304947 w 1680493"/>
              <a:gd name="connsiteY5-610" fmla="*/ 829604 h 1513419"/>
              <a:gd name="connsiteX6-611" fmla="*/ 1680493 w 1680493"/>
              <a:gd name="connsiteY6-612" fmla="*/ 1171511 h 1513419"/>
              <a:gd name="connsiteX7-613" fmla="*/ 1168684 w 1680493"/>
              <a:gd name="connsiteY7-614" fmla="*/ 1045271 h 1513419"/>
              <a:gd name="connsiteX8-615" fmla="*/ 1032421 w 1680493"/>
              <a:gd name="connsiteY8-616" fmla="*/ 1513419 h 1513419"/>
              <a:gd name="connsiteX9-617" fmla="*/ 896158 w 1680493"/>
              <a:gd name="connsiteY9-618" fmla="*/ 1045271 h 1513419"/>
              <a:gd name="connsiteX10-619" fmla="*/ 36 w 1680493"/>
              <a:gd name="connsiteY10-620" fmla="*/ 866711 h 1513419"/>
              <a:gd name="connsiteX11-621" fmla="*/ 852660 w 1680493"/>
              <a:gd name="connsiteY11-622" fmla="*/ 697081 h 1513419"/>
              <a:gd name="connsiteX12-623" fmla="*/ 477114 w 1680493"/>
              <a:gd name="connsiteY12-624" fmla="*/ 394930 h 1513419"/>
              <a:gd name="connsiteX0-625" fmla="*/ 291594 w 1494973"/>
              <a:gd name="connsiteY0-626" fmla="*/ 394930 h 1513419"/>
              <a:gd name="connsiteX1-627" fmla="*/ 750394 w 1494973"/>
              <a:gd name="connsiteY1-628" fmla="*/ 587431 h 1513419"/>
              <a:gd name="connsiteX2-629" fmla="*/ 807144 w 1494973"/>
              <a:gd name="connsiteY2-630" fmla="*/ 15 h 1513419"/>
              <a:gd name="connsiteX3-631" fmla="*/ 916903 w 1494973"/>
              <a:gd name="connsiteY3-632" fmla="*/ 587432 h 1513419"/>
              <a:gd name="connsiteX4-633" fmla="*/ 1494973 w 1494973"/>
              <a:gd name="connsiteY4-634" fmla="*/ 487696 h 1513419"/>
              <a:gd name="connsiteX5-635" fmla="*/ 1119427 w 1494973"/>
              <a:gd name="connsiteY5-636" fmla="*/ 829604 h 1513419"/>
              <a:gd name="connsiteX6-637" fmla="*/ 1494973 w 1494973"/>
              <a:gd name="connsiteY6-638" fmla="*/ 1171511 h 1513419"/>
              <a:gd name="connsiteX7-639" fmla="*/ 983164 w 1494973"/>
              <a:gd name="connsiteY7-640" fmla="*/ 1045271 h 1513419"/>
              <a:gd name="connsiteX8-641" fmla="*/ 846901 w 1494973"/>
              <a:gd name="connsiteY8-642" fmla="*/ 1513419 h 1513419"/>
              <a:gd name="connsiteX9-643" fmla="*/ 710638 w 1494973"/>
              <a:gd name="connsiteY9-644" fmla="*/ 1045271 h 1513419"/>
              <a:gd name="connsiteX10-645" fmla="*/ 47 w 1494973"/>
              <a:gd name="connsiteY10-646" fmla="*/ 985980 h 1513419"/>
              <a:gd name="connsiteX11-647" fmla="*/ 667140 w 1494973"/>
              <a:gd name="connsiteY11-648" fmla="*/ 697081 h 1513419"/>
              <a:gd name="connsiteX12-649" fmla="*/ 291594 w 1494973"/>
              <a:gd name="connsiteY12-650" fmla="*/ 394930 h 1513419"/>
              <a:gd name="connsiteX0-651" fmla="*/ 291594 w 1494973"/>
              <a:gd name="connsiteY0-652" fmla="*/ 394930 h 1354393"/>
              <a:gd name="connsiteX1-653" fmla="*/ 750394 w 1494973"/>
              <a:gd name="connsiteY1-654" fmla="*/ 587431 h 1354393"/>
              <a:gd name="connsiteX2-655" fmla="*/ 807144 w 1494973"/>
              <a:gd name="connsiteY2-656" fmla="*/ 15 h 1354393"/>
              <a:gd name="connsiteX3-657" fmla="*/ 916903 w 1494973"/>
              <a:gd name="connsiteY3-658" fmla="*/ 587432 h 1354393"/>
              <a:gd name="connsiteX4-659" fmla="*/ 1494973 w 1494973"/>
              <a:gd name="connsiteY4-660" fmla="*/ 487696 h 1354393"/>
              <a:gd name="connsiteX5-661" fmla="*/ 1119427 w 1494973"/>
              <a:gd name="connsiteY5-662" fmla="*/ 829604 h 1354393"/>
              <a:gd name="connsiteX6-663" fmla="*/ 1494973 w 1494973"/>
              <a:gd name="connsiteY6-664" fmla="*/ 1171511 h 1354393"/>
              <a:gd name="connsiteX7-665" fmla="*/ 983164 w 1494973"/>
              <a:gd name="connsiteY7-666" fmla="*/ 1045271 h 1354393"/>
              <a:gd name="connsiteX8-667" fmla="*/ 687875 w 1494973"/>
              <a:gd name="connsiteY8-668" fmla="*/ 1354393 h 1354393"/>
              <a:gd name="connsiteX9-669" fmla="*/ 710638 w 1494973"/>
              <a:gd name="connsiteY9-670" fmla="*/ 1045271 h 1354393"/>
              <a:gd name="connsiteX10-671" fmla="*/ 47 w 1494973"/>
              <a:gd name="connsiteY10-672" fmla="*/ 985980 h 1354393"/>
              <a:gd name="connsiteX11-673" fmla="*/ 667140 w 1494973"/>
              <a:gd name="connsiteY11-674" fmla="*/ 697081 h 1354393"/>
              <a:gd name="connsiteX12-675" fmla="*/ 291594 w 1494973"/>
              <a:gd name="connsiteY12-676" fmla="*/ 394930 h 1354393"/>
              <a:gd name="connsiteX0-677" fmla="*/ 291594 w 1494973"/>
              <a:gd name="connsiteY0-678" fmla="*/ 394930 h 1354393"/>
              <a:gd name="connsiteX1-679" fmla="*/ 750394 w 1494973"/>
              <a:gd name="connsiteY1-680" fmla="*/ 587431 h 1354393"/>
              <a:gd name="connsiteX2-681" fmla="*/ 807144 w 1494973"/>
              <a:gd name="connsiteY2-682" fmla="*/ 15 h 1354393"/>
              <a:gd name="connsiteX3-683" fmla="*/ 916903 w 1494973"/>
              <a:gd name="connsiteY3-684" fmla="*/ 587432 h 1354393"/>
              <a:gd name="connsiteX4-685" fmla="*/ 1494973 w 1494973"/>
              <a:gd name="connsiteY4-686" fmla="*/ 487696 h 1354393"/>
              <a:gd name="connsiteX5-687" fmla="*/ 1119427 w 1494973"/>
              <a:gd name="connsiteY5-688" fmla="*/ 829604 h 1354393"/>
              <a:gd name="connsiteX6-689" fmla="*/ 1494973 w 1494973"/>
              <a:gd name="connsiteY6-690" fmla="*/ 1171511 h 1354393"/>
              <a:gd name="connsiteX7-691" fmla="*/ 983164 w 1494973"/>
              <a:gd name="connsiteY7-692" fmla="*/ 1045271 h 1354393"/>
              <a:gd name="connsiteX8-693" fmla="*/ 687875 w 1494973"/>
              <a:gd name="connsiteY8-694" fmla="*/ 1354393 h 1354393"/>
              <a:gd name="connsiteX9-695" fmla="*/ 710638 w 1494973"/>
              <a:gd name="connsiteY9-696" fmla="*/ 1045271 h 1354393"/>
              <a:gd name="connsiteX10-697" fmla="*/ 47 w 1494973"/>
              <a:gd name="connsiteY10-698" fmla="*/ 985980 h 1354393"/>
              <a:gd name="connsiteX11-699" fmla="*/ 667140 w 1494973"/>
              <a:gd name="connsiteY11-700" fmla="*/ 697081 h 1354393"/>
              <a:gd name="connsiteX12-701" fmla="*/ 291594 w 1494973"/>
              <a:gd name="connsiteY12-702" fmla="*/ 394930 h 1354393"/>
              <a:gd name="connsiteX0-703" fmla="*/ 291594 w 1494973"/>
              <a:gd name="connsiteY0-704" fmla="*/ 394930 h 1365422"/>
              <a:gd name="connsiteX1-705" fmla="*/ 750394 w 1494973"/>
              <a:gd name="connsiteY1-706" fmla="*/ 587431 h 1365422"/>
              <a:gd name="connsiteX2-707" fmla="*/ 807144 w 1494973"/>
              <a:gd name="connsiteY2-708" fmla="*/ 15 h 1365422"/>
              <a:gd name="connsiteX3-709" fmla="*/ 916903 w 1494973"/>
              <a:gd name="connsiteY3-710" fmla="*/ 587432 h 1365422"/>
              <a:gd name="connsiteX4-711" fmla="*/ 1494973 w 1494973"/>
              <a:gd name="connsiteY4-712" fmla="*/ 487696 h 1365422"/>
              <a:gd name="connsiteX5-713" fmla="*/ 1119427 w 1494973"/>
              <a:gd name="connsiteY5-714" fmla="*/ 829604 h 1365422"/>
              <a:gd name="connsiteX6-715" fmla="*/ 1494973 w 1494973"/>
              <a:gd name="connsiteY6-716" fmla="*/ 1171511 h 1365422"/>
              <a:gd name="connsiteX7-717" fmla="*/ 983164 w 1494973"/>
              <a:gd name="connsiteY7-718" fmla="*/ 1045271 h 1365422"/>
              <a:gd name="connsiteX8-719" fmla="*/ 687875 w 1494973"/>
              <a:gd name="connsiteY8-720" fmla="*/ 1354393 h 1365422"/>
              <a:gd name="connsiteX9-721" fmla="*/ 710638 w 1494973"/>
              <a:gd name="connsiteY9-722" fmla="*/ 1045271 h 1365422"/>
              <a:gd name="connsiteX10-723" fmla="*/ 47 w 1494973"/>
              <a:gd name="connsiteY10-724" fmla="*/ 985980 h 1365422"/>
              <a:gd name="connsiteX11-725" fmla="*/ 667140 w 1494973"/>
              <a:gd name="connsiteY11-726" fmla="*/ 697081 h 1365422"/>
              <a:gd name="connsiteX12-727" fmla="*/ 291594 w 1494973"/>
              <a:gd name="connsiteY12-728" fmla="*/ 394930 h 1365422"/>
              <a:gd name="connsiteX0-729" fmla="*/ 291594 w 1494973"/>
              <a:gd name="connsiteY0-730" fmla="*/ 394930 h 1365422"/>
              <a:gd name="connsiteX1-731" fmla="*/ 750394 w 1494973"/>
              <a:gd name="connsiteY1-732" fmla="*/ 587431 h 1365422"/>
              <a:gd name="connsiteX2-733" fmla="*/ 807144 w 1494973"/>
              <a:gd name="connsiteY2-734" fmla="*/ 15 h 1365422"/>
              <a:gd name="connsiteX3-735" fmla="*/ 916903 w 1494973"/>
              <a:gd name="connsiteY3-736" fmla="*/ 587432 h 1365422"/>
              <a:gd name="connsiteX4-737" fmla="*/ 1494973 w 1494973"/>
              <a:gd name="connsiteY4-738" fmla="*/ 487696 h 1365422"/>
              <a:gd name="connsiteX5-739" fmla="*/ 1119427 w 1494973"/>
              <a:gd name="connsiteY5-740" fmla="*/ 829604 h 1365422"/>
              <a:gd name="connsiteX6-741" fmla="*/ 1494973 w 1494973"/>
              <a:gd name="connsiteY6-742" fmla="*/ 1171511 h 1365422"/>
              <a:gd name="connsiteX7-743" fmla="*/ 983164 w 1494973"/>
              <a:gd name="connsiteY7-744" fmla="*/ 1045271 h 1365422"/>
              <a:gd name="connsiteX8-745" fmla="*/ 687875 w 1494973"/>
              <a:gd name="connsiteY8-746" fmla="*/ 1354393 h 1365422"/>
              <a:gd name="connsiteX9-747" fmla="*/ 710638 w 1494973"/>
              <a:gd name="connsiteY9-748" fmla="*/ 1045271 h 1365422"/>
              <a:gd name="connsiteX10-749" fmla="*/ 47 w 1494973"/>
              <a:gd name="connsiteY10-750" fmla="*/ 985980 h 1365422"/>
              <a:gd name="connsiteX11-751" fmla="*/ 667140 w 1494973"/>
              <a:gd name="connsiteY11-752" fmla="*/ 697081 h 1365422"/>
              <a:gd name="connsiteX12-753" fmla="*/ 291594 w 1494973"/>
              <a:gd name="connsiteY12-754" fmla="*/ 394930 h 1365422"/>
              <a:gd name="connsiteX0-755" fmla="*/ 291594 w 1494973"/>
              <a:gd name="connsiteY0-756" fmla="*/ 394930 h 1364631"/>
              <a:gd name="connsiteX1-757" fmla="*/ 750394 w 1494973"/>
              <a:gd name="connsiteY1-758" fmla="*/ 587431 h 1364631"/>
              <a:gd name="connsiteX2-759" fmla="*/ 807144 w 1494973"/>
              <a:gd name="connsiteY2-760" fmla="*/ 15 h 1364631"/>
              <a:gd name="connsiteX3-761" fmla="*/ 916903 w 1494973"/>
              <a:gd name="connsiteY3-762" fmla="*/ 587432 h 1364631"/>
              <a:gd name="connsiteX4-763" fmla="*/ 1494973 w 1494973"/>
              <a:gd name="connsiteY4-764" fmla="*/ 487696 h 1364631"/>
              <a:gd name="connsiteX5-765" fmla="*/ 1119427 w 1494973"/>
              <a:gd name="connsiteY5-766" fmla="*/ 829604 h 1364631"/>
              <a:gd name="connsiteX6-767" fmla="*/ 1494973 w 1494973"/>
              <a:gd name="connsiteY6-768" fmla="*/ 1171511 h 1364631"/>
              <a:gd name="connsiteX7-769" fmla="*/ 983164 w 1494973"/>
              <a:gd name="connsiteY7-770" fmla="*/ 1045271 h 1364631"/>
              <a:gd name="connsiteX8-771" fmla="*/ 687875 w 1494973"/>
              <a:gd name="connsiteY8-772" fmla="*/ 1354393 h 1364631"/>
              <a:gd name="connsiteX9-773" fmla="*/ 710638 w 1494973"/>
              <a:gd name="connsiteY9-774" fmla="*/ 1045271 h 1364631"/>
              <a:gd name="connsiteX10-775" fmla="*/ 47 w 1494973"/>
              <a:gd name="connsiteY10-776" fmla="*/ 985980 h 1364631"/>
              <a:gd name="connsiteX11-777" fmla="*/ 667140 w 1494973"/>
              <a:gd name="connsiteY11-778" fmla="*/ 697081 h 1364631"/>
              <a:gd name="connsiteX12-779" fmla="*/ 291594 w 1494973"/>
              <a:gd name="connsiteY12-780" fmla="*/ 394930 h 1364631"/>
              <a:gd name="connsiteX0-781" fmla="*/ 291594 w 1494973"/>
              <a:gd name="connsiteY0-782" fmla="*/ 394930 h 1364631"/>
              <a:gd name="connsiteX1-783" fmla="*/ 750394 w 1494973"/>
              <a:gd name="connsiteY1-784" fmla="*/ 587431 h 1364631"/>
              <a:gd name="connsiteX2-785" fmla="*/ 807144 w 1494973"/>
              <a:gd name="connsiteY2-786" fmla="*/ 15 h 1364631"/>
              <a:gd name="connsiteX3-787" fmla="*/ 916903 w 1494973"/>
              <a:gd name="connsiteY3-788" fmla="*/ 587432 h 1364631"/>
              <a:gd name="connsiteX4-789" fmla="*/ 1494973 w 1494973"/>
              <a:gd name="connsiteY4-790" fmla="*/ 487696 h 1364631"/>
              <a:gd name="connsiteX5-791" fmla="*/ 1119427 w 1494973"/>
              <a:gd name="connsiteY5-792" fmla="*/ 829604 h 1364631"/>
              <a:gd name="connsiteX6-793" fmla="*/ 1494973 w 1494973"/>
              <a:gd name="connsiteY6-794" fmla="*/ 1171511 h 1364631"/>
              <a:gd name="connsiteX7-795" fmla="*/ 983164 w 1494973"/>
              <a:gd name="connsiteY7-796" fmla="*/ 1045271 h 1364631"/>
              <a:gd name="connsiteX8-797" fmla="*/ 740884 w 1494973"/>
              <a:gd name="connsiteY8-798" fmla="*/ 1354393 h 1364631"/>
              <a:gd name="connsiteX9-799" fmla="*/ 710638 w 1494973"/>
              <a:gd name="connsiteY9-800" fmla="*/ 1045271 h 1364631"/>
              <a:gd name="connsiteX10-801" fmla="*/ 47 w 1494973"/>
              <a:gd name="connsiteY10-802" fmla="*/ 985980 h 1364631"/>
              <a:gd name="connsiteX11-803" fmla="*/ 667140 w 1494973"/>
              <a:gd name="connsiteY11-804" fmla="*/ 697081 h 1364631"/>
              <a:gd name="connsiteX12-805" fmla="*/ 291594 w 1494973"/>
              <a:gd name="connsiteY12-806" fmla="*/ 394930 h 1364631"/>
              <a:gd name="connsiteX0-807" fmla="*/ 291594 w 1494973"/>
              <a:gd name="connsiteY0-808" fmla="*/ 394930 h 1364631"/>
              <a:gd name="connsiteX1-809" fmla="*/ 750394 w 1494973"/>
              <a:gd name="connsiteY1-810" fmla="*/ 587431 h 1364631"/>
              <a:gd name="connsiteX2-811" fmla="*/ 807144 w 1494973"/>
              <a:gd name="connsiteY2-812" fmla="*/ 15 h 1364631"/>
              <a:gd name="connsiteX3-813" fmla="*/ 916903 w 1494973"/>
              <a:gd name="connsiteY3-814" fmla="*/ 587432 h 1364631"/>
              <a:gd name="connsiteX4-815" fmla="*/ 1494973 w 1494973"/>
              <a:gd name="connsiteY4-816" fmla="*/ 487696 h 1364631"/>
              <a:gd name="connsiteX5-817" fmla="*/ 1119427 w 1494973"/>
              <a:gd name="connsiteY5-818" fmla="*/ 829604 h 1364631"/>
              <a:gd name="connsiteX6-819" fmla="*/ 1494973 w 1494973"/>
              <a:gd name="connsiteY6-820" fmla="*/ 1171511 h 1364631"/>
              <a:gd name="connsiteX7-821" fmla="*/ 983164 w 1494973"/>
              <a:gd name="connsiteY7-822" fmla="*/ 1045271 h 1364631"/>
              <a:gd name="connsiteX8-823" fmla="*/ 740884 w 1494973"/>
              <a:gd name="connsiteY8-824" fmla="*/ 1354393 h 1364631"/>
              <a:gd name="connsiteX9-825" fmla="*/ 710638 w 1494973"/>
              <a:gd name="connsiteY9-826" fmla="*/ 1045271 h 1364631"/>
              <a:gd name="connsiteX10-827" fmla="*/ 47 w 1494973"/>
              <a:gd name="connsiteY10-828" fmla="*/ 985980 h 1364631"/>
              <a:gd name="connsiteX11-829" fmla="*/ 667140 w 1494973"/>
              <a:gd name="connsiteY11-830" fmla="*/ 697081 h 1364631"/>
              <a:gd name="connsiteX12-831" fmla="*/ 291594 w 1494973"/>
              <a:gd name="connsiteY12-832" fmla="*/ 394930 h 1364631"/>
              <a:gd name="connsiteX0-833" fmla="*/ 291594 w 1494973"/>
              <a:gd name="connsiteY0-834" fmla="*/ 394930 h 1354420"/>
              <a:gd name="connsiteX1-835" fmla="*/ 750394 w 1494973"/>
              <a:gd name="connsiteY1-836" fmla="*/ 587431 h 1354420"/>
              <a:gd name="connsiteX2-837" fmla="*/ 807144 w 1494973"/>
              <a:gd name="connsiteY2-838" fmla="*/ 15 h 1354420"/>
              <a:gd name="connsiteX3-839" fmla="*/ 916903 w 1494973"/>
              <a:gd name="connsiteY3-840" fmla="*/ 587432 h 1354420"/>
              <a:gd name="connsiteX4-841" fmla="*/ 1494973 w 1494973"/>
              <a:gd name="connsiteY4-842" fmla="*/ 487696 h 1354420"/>
              <a:gd name="connsiteX5-843" fmla="*/ 1119427 w 1494973"/>
              <a:gd name="connsiteY5-844" fmla="*/ 829604 h 1354420"/>
              <a:gd name="connsiteX6-845" fmla="*/ 1494973 w 1494973"/>
              <a:gd name="connsiteY6-846" fmla="*/ 1171511 h 1354420"/>
              <a:gd name="connsiteX7-847" fmla="*/ 983164 w 1494973"/>
              <a:gd name="connsiteY7-848" fmla="*/ 1045271 h 1354420"/>
              <a:gd name="connsiteX8-849" fmla="*/ 740884 w 1494973"/>
              <a:gd name="connsiteY8-850" fmla="*/ 1354393 h 1354420"/>
              <a:gd name="connsiteX9-851" fmla="*/ 710638 w 1494973"/>
              <a:gd name="connsiteY9-852" fmla="*/ 1045271 h 1354420"/>
              <a:gd name="connsiteX10-853" fmla="*/ 47 w 1494973"/>
              <a:gd name="connsiteY10-854" fmla="*/ 985980 h 1354420"/>
              <a:gd name="connsiteX11-855" fmla="*/ 667140 w 1494973"/>
              <a:gd name="connsiteY11-856" fmla="*/ 697081 h 1354420"/>
              <a:gd name="connsiteX12-857" fmla="*/ 291594 w 1494973"/>
              <a:gd name="connsiteY12-858" fmla="*/ 394930 h 1354420"/>
              <a:gd name="connsiteX0-859" fmla="*/ 291594 w 1494973"/>
              <a:gd name="connsiteY0-860" fmla="*/ 394930 h 1354420"/>
              <a:gd name="connsiteX1-861" fmla="*/ 750394 w 1494973"/>
              <a:gd name="connsiteY1-862" fmla="*/ 587431 h 1354420"/>
              <a:gd name="connsiteX2-863" fmla="*/ 807144 w 1494973"/>
              <a:gd name="connsiteY2-864" fmla="*/ 15 h 1354420"/>
              <a:gd name="connsiteX3-865" fmla="*/ 916903 w 1494973"/>
              <a:gd name="connsiteY3-866" fmla="*/ 587432 h 1354420"/>
              <a:gd name="connsiteX4-867" fmla="*/ 1494973 w 1494973"/>
              <a:gd name="connsiteY4-868" fmla="*/ 487696 h 1354420"/>
              <a:gd name="connsiteX5-869" fmla="*/ 1119427 w 1494973"/>
              <a:gd name="connsiteY5-870" fmla="*/ 829604 h 1354420"/>
              <a:gd name="connsiteX6-871" fmla="*/ 1494973 w 1494973"/>
              <a:gd name="connsiteY6-872" fmla="*/ 1171511 h 1354420"/>
              <a:gd name="connsiteX7-873" fmla="*/ 983164 w 1494973"/>
              <a:gd name="connsiteY7-874" fmla="*/ 1045271 h 1354420"/>
              <a:gd name="connsiteX8-875" fmla="*/ 740884 w 1494973"/>
              <a:gd name="connsiteY8-876" fmla="*/ 1354393 h 1354420"/>
              <a:gd name="connsiteX9-877" fmla="*/ 710638 w 1494973"/>
              <a:gd name="connsiteY9-878" fmla="*/ 1045271 h 1354420"/>
              <a:gd name="connsiteX10-879" fmla="*/ 47 w 1494973"/>
              <a:gd name="connsiteY10-880" fmla="*/ 985980 h 1354420"/>
              <a:gd name="connsiteX11-881" fmla="*/ 667140 w 1494973"/>
              <a:gd name="connsiteY11-882" fmla="*/ 697081 h 1354420"/>
              <a:gd name="connsiteX12-883" fmla="*/ 291594 w 1494973"/>
              <a:gd name="connsiteY12-884" fmla="*/ 394930 h 1354420"/>
              <a:gd name="connsiteX0-885" fmla="*/ 291594 w 1494973"/>
              <a:gd name="connsiteY0-886" fmla="*/ 394930 h 1354418"/>
              <a:gd name="connsiteX1-887" fmla="*/ 750394 w 1494973"/>
              <a:gd name="connsiteY1-888" fmla="*/ 587431 h 1354418"/>
              <a:gd name="connsiteX2-889" fmla="*/ 807144 w 1494973"/>
              <a:gd name="connsiteY2-890" fmla="*/ 15 h 1354418"/>
              <a:gd name="connsiteX3-891" fmla="*/ 916903 w 1494973"/>
              <a:gd name="connsiteY3-892" fmla="*/ 587432 h 1354418"/>
              <a:gd name="connsiteX4-893" fmla="*/ 1494973 w 1494973"/>
              <a:gd name="connsiteY4-894" fmla="*/ 487696 h 1354418"/>
              <a:gd name="connsiteX5-895" fmla="*/ 1119427 w 1494973"/>
              <a:gd name="connsiteY5-896" fmla="*/ 829604 h 1354418"/>
              <a:gd name="connsiteX6-897" fmla="*/ 1494973 w 1494973"/>
              <a:gd name="connsiteY6-898" fmla="*/ 1171511 h 1354418"/>
              <a:gd name="connsiteX7-899" fmla="*/ 916903 w 1494973"/>
              <a:gd name="connsiteY7-900" fmla="*/ 1018766 h 1354418"/>
              <a:gd name="connsiteX8-901" fmla="*/ 740884 w 1494973"/>
              <a:gd name="connsiteY8-902" fmla="*/ 1354393 h 1354418"/>
              <a:gd name="connsiteX9-903" fmla="*/ 710638 w 1494973"/>
              <a:gd name="connsiteY9-904" fmla="*/ 1045271 h 1354418"/>
              <a:gd name="connsiteX10-905" fmla="*/ 47 w 1494973"/>
              <a:gd name="connsiteY10-906" fmla="*/ 985980 h 1354418"/>
              <a:gd name="connsiteX11-907" fmla="*/ 667140 w 1494973"/>
              <a:gd name="connsiteY11-908" fmla="*/ 697081 h 1354418"/>
              <a:gd name="connsiteX12-909" fmla="*/ 291594 w 1494973"/>
              <a:gd name="connsiteY12-910" fmla="*/ 394930 h 1354418"/>
              <a:gd name="connsiteX0-911" fmla="*/ 291594 w 1494973"/>
              <a:gd name="connsiteY0-912" fmla="*/ 394930 h 1354418"/>
              <a:gd name="connsiteX1-913" fmla="*/ 750394 w 1494973"/>
              <a:gd name="connsiteY1-914" fmla="*/ 587431 h 1354418"/>
              <a:gd name="connsiteX2-915" fmla="*/ 807144 w 1494973"/>
              <a:gd name="connsiteY2-916" fmla="*/ 15 h 1354418"/>
              <a:gd name="connsiteX3-917" fmla="*/ 916903 w 1494973"/>
              <a:gd name="connsiteY3-918" fmla="*/ 587432 h 1354418"/>
              <a:gd name="connsiteX4-919" fmla="*/ 1494973 w 1494973"/>
              <a:gd name="connsiteY4-920" fmla="*/ 487696 h 1354418"/>
              <a:gd name="connsiteX5-921" fmla="*/ 1119427 w 1494973"/>
              <a:gd name="connsiteY5-922" fmla="*/ 829604 h 1354418"/>
              <a:gd name="connsiteX6-923" fmla="*/ 1494973 w 1494973"/>
              <a:gd name="connsiteY6-924" fmla="*/ 1171511 h 1354418"/>
              <a:gd name="connsiteX7-925" fmla="*/ 916903 w 1494973"/>
              <a:gd name="connsiteY7-926" fmla="*/ 1018766 h 1354418"/>
              <a:gd name="connsiteX8-927" fmla="*/ 740884 w 1494973"/>
              <a:gd name="connsiteY8-928" fmla="*/ 1354393 h 1354418"/>
              <a:gd name="connsiteX9-929" fmla="*/ 710638 w 1494973"/>
              <a:gd name="connsiteY9-930" fmla="*/ 1045271 h 1354418"/>
              <a:gd name="connsiteX10-931" fmla="*/ 47 w 1494973"/>
              <a:gd name="connsiteY10-932" fmla="*/ 985980 h 1354418"/>
              <a:gd name="connsiteX11-933" fmla="*/ 667140 w 1494973"/>
              <a:gd name="connsiteY11-934" fmla="*/ 697081 h 1354418"/>
              <a:gd name="connsiteX12-935" fmla="*/ 291594 w 1494973"/>
              <a:gd name="connsiteY12-936" fmla="*/ 394930 h 1354418"/>
              <a:gd name="connsiteX0-937" fmla="*/ 318099 w 1494973"/>
              <a:gd name="connsiteY0-938" fmla="*/ 328669 h 1354418"/>
              <a:gd name="connsiteX1-939" fmla="*/ 750394 w 1494973"/>
              <a:gd name="connsiteY1-940" fmla="*/ 587431 h 1354418"/>
              <a:gd name="connsiteX2-941" fmla="*/ 807144 w 1494973"/>
              <a:gd name="connsiteY2-942" fmla="*/ 15 h 1354418"/>
              <a:gd name="connsiteX3-943" fmla="*/ 916903 w 1494973"/>
              <a:gd name="connsiteY3-944" fmla="*/ 587432 h 1354418"/>
              <a:gd name="connsiteX4-945" fmla="*/ 1494973 w 1494973"/>
              <a:gd name="connsiteY4-946" fmla="*/ 487696 h 1354418"/>
              <a:gd name="connsiteX5-947" fmla="*/ 1119427 w 1494973"/>
              <a:gd name="connsiteY5-948" fmla="*/ 829604 h 1354418"/>
              <a:gd name="connsiteX6-949" fmla="*/ 1494973 w 1494973"/>
              <a:gd name="connsiteY6-950" fmla="*/ 1171511 h 1354418"/>
              <a:gd name="connsiteX7-951" fmla="*/ 916903 w 1494973"/>
              <a:gd name="connsiteY7-952" fmla="*/ 1018766 h 1354418"/>
              <a:gd name="connsiteX8-953" fmla="*/ 740884 w 1494973"/>
              <a:gd name="connsiteY8-954" fmla="*/ 1354393 h 1354418"/>
              <a:gd name="connsiteX9-955" fmla="*/ 710638 w 1494973"/>
              <a:gd name="connsiteY9-956" fmla="*/ 1045271 h 1354418"/>
              <a:gd name="connsiteX10-957" fmla="*/ 47 w 1494973"/>
              <a:gd name="connsiteY10-958" fmla="*/ 985980 h 1354418"/>
              <a:gd name="connsiteX11-959" fmla="*/ 667140 w 1494973"/>
              <a:gd name="connsiteY11-960" fmla="*/ 697081 h 1354418"/>
              <a:gd name="connsiteX12-961" fmla="*/ 318099 w 1494973"/>
              <a:gd name="connsiteY12-962" fmla="*/ 328669 h 1354418"/>
              <a:gd name="connsiteX0-963" fmla="*/ 318099 w 1494973"/>
              <a:gd name="connsiteY0-964" fmla="*/ 328669 h 1354418"/>
              <a:gd name="connsiteX1-965" fmla="*/ 750394 w 1494973"/>
              <a:gd name="connsiteY1-966" fmla="*/ 587431 h 1354418"/>
              <a:gd name="connsiteX2-967" fmla="*/ 807144 w 1494973"/>
              <a:gd name="connsiteY2-968" fmla="*/ 15 h 1354418"/>
              <a:gd name="connsiteX3-969" fmla="*/ 916903 w 1494973"/>
              <a:gd name="connsiteY3-970" fmla="*/ 587432 h 1354418"/>
              <a:gd name="connsiteX4-971" fmla="*/ 1137164 w 1494973"/>
              <a:gd name="connsiteY4-972" fmla="*/ 620218 h 1354418"/>
              <a:gd name="connsiteX5-973" fmla="*/ 1119427 w 1494973"/>
              <a:gd name="connsiteY5-974" fmla="*/ 829604 h 1354418"/>
              <a:gd name="connsiteX6-975" fmla="*/ 1494973 w 1494973"/>
              <a:gd name="connsiteY6-976" fmla="*/ 1171511 h 1354418"/>
              <a:gd name="connsiteX7-977" fmla="*/ 916903 w 1494973"/>
              <a:gd name="connsiteY7-978" fmla="*/ 1018766 h 1354418"/>
              <a:gd name="connsiteX8-979" fmla="*/ 740884 w 1494973"/>
              <a:gd name="connsiteY8-980" fmla="*/ 1354393 h 1354418"/>
              <a:gd name="connsiteX9-981" fmla="*/ 710638 w 1494973"/>
              <a:gd name="connsiteY9-982" fmla="*/ 1045271 h 1354418"/>
              <a:gd name="connsiteX10-983" fmla="*/ 47 w 1494973"/>
              <a:gd name="connsiteY10-984" fmla="*/ 985980 h 1354418"/>
              <a:gd name="connsiteX11-985" fmla="*/ 667140 w 1494973"/>
              <a:gd name="connsiteY11-986" fmla="*/ 697081 h 1354418"/>
              <a:gd name="connsiteX12-987" fmla="*/ 318099 w 1494973"/>
              <a:gd name="connsiteY12-988" fmla="*/ 328669 h 1354418"/>
              <a:gd name="connsiteX0-989" fmla="*/ 318099 w 1494973"/>
              <a:gd name="connsiteY0-990" fmla="*/ 328669 h 1354418"/>
              <a:gd name="connsiteX1-991" fmla="*/ 750394 w 1494973"/>
              <a:gd name="connsiteY1-992" fmla="*/ 587431 h 1354418"/>
              <a:gd name="connsiteX2-993" fmla="*/ 807144 w 1494973"/>
              <a:gd name="connsiteY2-994" fmla="*/ 15 h 1354418"/>
              <a:gd name="connsiteX3-995" fmla="*/ 916903 w 1494973"/>
              <a:gd name="connsiteY3-996" fmla="*/ 587432 h 1354418"/>
              <a:gd name="connsiteX4-997" fmla="*/ 1097407 w 1494973"/>
              <a:gd name="connsiteY4-998" fmla="*/ 673227 h 1354418"/>
              <a:gd name="connsiteX5-999" fmla="*/ 1119427 w 1494973"/>
              <a:gd name="connsiteY5-1000" fmla="*/ 829604 h 1354418"/>
              <a:gd name="connsiteX6-1001" fmla="*/ 1494973 w 1494973"/>
              <a:gd name="connsiteY6-1002" fmla="*/ 1171511 h 1354418"/>
              <a:gd name="connsiteX7-1003" fmla="*/ 916903 w 1494973"/>
              <a:gd name="connsiteY7-1004" fmla="*/ 1018766 h 1354418"/>
              <a:gd name="connsiteX8-1005" fmla="*/ 740884 w 1494973"/>
              <a:gd name="connsiteY8-1006" fmla="*/ 1354393 h 1354418"/>
              <a:gd name="connsiteX9-1007" fmla="*/ 710638 w 1494973"/>
              <a:gd name="connsiteY9-1008" fmla="*/ 1045271 h 1354418"/>
              <a:gd name="connsiteX10-1009" fmla="*/ 47 w 1494973"/>
              <a:gd name="connsiteY10-1010" fmla="*/ 985980 h 1354418"/>
              <a:gd name="connsiteX11-1011" fmla="*/ 667140 w 1494973"/>
              <a:gd name="connsiteY11-1012" fmla="*/ 697081 h 1354418"/>
              <a:gd name="connsiteX12-1013" fmla="*/ 318099 w 1494973"/>
              <a:gd name="connsiteY12-1014" fmla="*/ 328669 h 1354418"/>
              <a:gd name="connsiteX0-1015" fmla="*/ 318099 w 1494973"/>
              <a:gd name="connsiteY0-1016" fmla="*/ 328669 h 1354418"/>
              <a:gd name="connsiteX1-1017" fmla="*/ 750394 w 1494973"/>
              <a:gd name="connsiteY1-1018" fmla="*/ 587431 h 1354418"/>
              <a:gd name="connsiteX2-1019" fmla="*/ 807144 w 1494973"/>
              <a:gd name="connsiteY2-1020" fmla="*/ 15 h 1354418"/>
              <a:gd name="connsiteX3-1021" fmla="*/ 916903 w 1494973"/>
              <a:gd name="connsiteY3-1022" fmla="*/ 587432 h 1354418"/>
              <a:gd name="connsiteX4-1023" fmla="*/ 1097407 w 1494973"/>
              <a:gd name="connsiteY4-1024" fmla="*/ 673227 h 1354418"/>
              <a:gd name="connsiteX5-1025" fmla="*/ 1119427 w 1494973"/>
              <a:gd name="connsiteY5-1026" fmla="*/ 829604 h 1354418"/>
              <a:gd name="connsiteX6-1027" fmla="*/ 1494973 w 1494973"/>
              <a:gd name="connsiteY6-1028" fmla="*/ 1171511 h 1354418"/>
              <a:gd name="connsiteX7-1029" fmla="*/ 916903 w 1494973"/>
              <a:gd name="connsiteY7-1030" fmla="*/ 1018766 h 1354418"/>
              <a:gd name="connsiteX8-1031" fmla="*/ 740884 w 1494973"/>
              <a:gd name="connsiteY8-1032" fmla="*/ 1354393 h 1354418"/>
              <a:gd name="connsiteX9-1033" fmla="*/ 710638 w 1494973"/>
              <a:gd name="connsiteY9-1034" fmla="*/ 1045271 h 1354418"/>
              <a:gd name="connsiteX10-1035" fmla="*/ 47 w 1494973"/>
              <a:gd name="connsiteY10-1036" fmla="*/ 985980 h 1354418"/>
              <a:gd name="connsiteX11-1037" fmla="*/ 667140 w 1494973"/>
              <a:gd name="connsiteY11-1038" fmla="*/ 697081 h 1354418"/>
              <a:gd name="connsiteX12-1039" fmla="*/ 318099 w 1494973"/>
              <a:gd name="connsiteY12-1040" fmla="*/ 328669 h 1354418"/>
              <a:gd name="connsiteX0-1041" fmla="*/ 318099 w 1494973"/>
              <a:gd name="connsiteY0-1042" fmla="*/ 328669 h 1354418"/>
              <a:gd name="connsiteX1-1043" fmla="*/ 750394 w 1494973"/>
              <a:gd name="connsiteY1-1044" fmla="*/ 587431 h 1354418"/>
              <a:gd name="connsiteX2-1045" fmla="*/ 807144 w 1494973"/>
              <a:gd name="connsiteY2-1046" fmla="*/ 15 h 1354418"/>
              <a:gd name="connsiteX3-1047" fmla="*/ 916903 w 1494973"/>
              <a:gd name="connsiteY3-1048" fmla="*/ 587432 h 1354418"/>
              <a:gd name="connsiteX4-1049" fmla="*/ 1097407 w 1494973"/>
              <a:gd name="connsiteY4-1050" fmla="*/ 673227 h 1354418"/>
              <a:gd name="connsiteX5-1051" fmla="*/ 1119427 w 1494973"/>
              <a:gd name="connsiteY5-1052" fmla="*/ 829604 h 1354418"/>
              <a:gd name="connsiteX6-1053" fmla="*/ 1494973 w 1494973"/>
              <a:gd name="connsiteY6-1054" fmla="*/ 1171511 h 1354418"/>
              <a:gd name="connsiteX7-1055" fmla="*/ 916903 w 1494973"/>
              <a:gd name="connsiteY7-1056" fmla="*/ 1018766 h 1354418"/>
              <a:gd name="connsiteX8-1057" fmla="*/ 740884 w 1494973"/>
              <a:gd name="connsiteY8-1058" fmla="*/ 1354393 h 1354418"/>
              <a:gd name="connsiteX9-1059" fmla="*/ 710638 w 1494973"/>
              <a:gd name="connsiteY9-1060" fmla="*/ 1045271 h 1354418"/>
              <a:gd name="connsiteX10-1061" fmla="*/ 47 w 1494973"/>
              <a:gd name="connsiteY10-1062" fmla="*/ 985980 h 1354418"/>
              <a:gd name="connsiteX11-1063" fmla="*/ 667140 w 1494973"/>
              <a:gd name="connsiteY11-1064" fmla="*/ 697081 h 1354418"/>
              <a:gd name="connsiteX12-1065" fmla="*/ 318099 w 1494973"/>
              <a:gd name="connsiteY12-1066" fmla="*/ 328669 h 1354418"/>
              <a:gd name="connsiteX0-1067" fmla="*/ 318099 w 1494973"/>
              <a:gd name="connsiteY0-1068" fmla="*/ 328669 h 1354418"/>
              <a:gd name="connsiteX1-1069" fmla="*/ 750394 w 1494973"/>
              <a:gd name="connsiteY1-1070" fmla="*/ 587431 h 1354418"/>
              <a:gd name="connsiteX2-1071" fmla="*/ 807144 w 1494973"/>
              <a:gd name="connsiteY2-1072" fmla="*/ 15 h 1354418"/>
              <a:gd name="connsiteX3-1073" fmla="*/ 916903 w 1494973"/>
              <a:gd name="connsiteY3-1074" fmla="*/ 587432 h 1354418"/>
              <a:gd name="connsiteX4-1075" fmla="*/ 1097407 w 1494973"/>
              <a:gd name="connsiteY4-1076" fmla="*/ 673227 h 1354418"/>
              <a:gd name="connsiteX5-1077" fmla="*/ 1119427 w 1494973"/>
              <a:gd name="connsiteY5-1078" fmla="*/ 829604 h 1354418"/>
              <a:gd name="connsiteX6-1079" fmla="*/ 1494973 w 1494973"/>
              <a:gd name="connsiteY6-1080" fmla="*/ 1171511 h 1354418"/>
              <a:gd name="connsiteX7-1081" fmla="*/ 916903 w 1494973"/>
              <a:gd name="connsiteY7-1082" fmla="*/ 1018766 h 1354418"/>
              <a:gd name="connsiteX8-1083" fmla="*/ 740884 w 1494973"/>
              <a:gd name="connsiteY8-1084" fmla="*/ 1354393 h 1354418"/>
              <a:gd name="connsiteX9-1085" fmla="*/ 710638 w 1494973"/>
              <a:gd name="connsiteY9-1086" fmla="*/ 1045271 h 1354418"/>
              <a:gd name="connsiteX10-1087" fmla="*/ 47 w 1494973"/>
              <a:gd name="connsiteY10-1088" fmla="*/ 985980 h 1354418"/>
              <a:gd name="connsiteX11-1089" fmla="*/ 667140 w 1494973"/>
              <a:gd name="connsiteY11-1090" fmla="*/ 697081 h 1354418"/>
              <a:gd name="connsiteX12-1091" fmla="*/ 318099 w 1494973"/>
              <a:gd name="connsiteY12-1092" fmla="*/ 328669 h 1354418"/>
              <a:gd name="connsiteX0-1093" fmla="*/ 318099 w 1494973"/>
              <a:gd name="connsiteY0-1094" fmla="*/ 328669 h 1354418"/>
              <a:gd name="connsiteX1-1095" fmla="*/ 750394 w 1494973"/>
              <a:gd name="connsiteY1-1096" fmla="*/ 587431 h 1354418"/>
              <a:gd name="connsiteX2-1097" fmla="*/ 807144 w 1494973"/>
              <a:gd name="connsiteY2-1098" fmla="*/ 15 h 1354418"/>
              <a:gd name="connsiteX3-1099" fmla="*/ 916903 w 1494973"/>
              <a:gd name="connsiteY3-1100" fmla="*/ 587432 h 1354418"/>
              <a:gd name="connsiteX4-1101" fmla="*/ 1070902 w 1494973"/>
              <a:gd name="connsiteY4-1102" fmla="*/ 593714 h 1354418"/>
              <a:gd name="connsiteX5-1103" fmla="*/ 1119427 w 1494973"/>
              <a:gd name="connsiteY5-1104" fmla="*/ 829604 h 1354418"/>
              <a:gd name="connsiteX6-1105" fmla="*/ 1494973 w 1494973"/>
              <a:gd name="connsiteY6-1106" fmla="*/ 1171511 h 1354418"/>
              <a:gd name="connsiteX7-1107" fmla="*/ 916903 w 1494973"/>
              <a:gd name="connsiteY7-1108" fmla="*/ 1018766 h 1354418"/>
              <a:gd name="connsiteX8-1109" fmla="*/ 740884 w 1494973"/>
              <a:gd name="connsiteY8-1110" fmla="*/ 1354393 h 1354418"/>
              <a:gd name="connsiteX9-1111" fmla="*/ 710638 w 1494973"/>
              <a:gd name="connsiteY9-1112" fmla="*/ 1045271 h 1354418"/>
              <a:gd name="connsiteX10-1113" fmla="*/ 47 w 1494973"/>
              <a:gd name="connsiteY10-1114" fmla="*/ 985980 h 1354418"/>
              <a:gd name="connsiteX11-1115" fmla="*/ 667140 w 1494973"/>
              <a:gd name="connsiteY11-1116" fmla="*/ 697081 h 1354418"/>
              <a:gd name="connsiteX12-1117" fmla="*/ 318099 w 1494973"/>
              <a:gd name="connsiteY12-1118" fmla="*/ 328669 h 1354418"/>
              <a:gd name="connsiteX0-1119" fmla="*/ 318099 w 1494973"/>
              <a:gd name="connsiteY0-1120" fmla="*/ 328669 h 1354418"/>
              <a:gd name="connsiteX1-1121" fmla="*/ 750394 w 1494973"/>
              <a:gd name="connsiteY1-1122" fmla="*/ 587431 h 1354418"/>
              <a:gd name="connsiteX2-1123" fmla="*/ 807144 w 1494973"/>
              <a:gd name="connsiteY2-1124" fmla="*/ 15 h 1354418"/>
              <a:gd name="connsiteX3-1125" fmla="*/ 916903 w 1494973"/>
              <a:gd name="connsiteY3-1126" fmla="*/ 587432 h 1354418"/>
              <a:gd name="connsiteX4-1127" fmla="*/ 1070902 w 1494973"/>
              <a:gd name="connsiteY4-1128" fmla="*/ 593714 h 1354418"/>
              <a:gd name="connsiteX5-1129" fmla="*/ 1479491 w 1494973"/>
              <a:gd name="connsiteY5-1130" fmla="*/ 530557 h 1354418"/>
              <a:gd name="connsiteX6-1131" fmla="*/ 1119427 w 1494973"/>
              <a:gd name="connsiteY6-1132" fmla="*/ 829604 h 1354418"/>
              <a:gd name="connsiteX7-1133" fmla="*/ 1494973 w 1494973"/>
              <a:gd name="connsiteY7-1134" fmla="*/ 1171511 h 1354418"/>
              <a:gd name="connsiteX8-1135" fmla="*/ 916903 w 1494973"/>
              <a:gd name="connsiteY8-1136" fmla="*/ 1018766 h 1354418"/>
              <a:gd name="connsiteX9-1137" fmla="*/ 740884 w 1494973"/>
              <a:gd name="connsiteY9-1138" fmla="*/ 1354393 h 1354418"/>
              <a:gd name="connsiteX10-1139" fmla="*/ 710638 w 1494973"/>
              <a:gd name="connsiteY10-1140" fmla="*/ 1045271 h 1354418"/>
              <a:gd name="connsiteX11-1141" fmla="*/ 47 w 1494973"/>
              <a:gd name="connsiteY11-1142" fmla="*/ 985980 h 1354418"/>
              <a:gd name="connsiteX12-1143" fmla="*/ 667140 w 1494973"/>
              <a:gd name="connsiteY12-1144" fmla="*/ 697081 h 1354418"/>
              <a:gd name="connsiteX13" fmla="*/ 318099 w 1494973"/>
              <a:gd name="connsiteY13" fmla="*/ 328669 h 1354418"/>
              <a:gd name="connsiteX0-1145" fmla="*/ 318099 w 1545849"/>
              <a:gd name="connsiteY0-1146" fmla="*/ 328669 h 1354418"/>
              <a:gd name="connsiteX1-1147" fmla="*/ 750394 w 1545849"/>
              <a:gd name="connsiteY1-1148" fmla="*/ 587431 h 1354418"/>
              <a:gd name="connsiteX2-1149" fmla="*/ 807144 w 1545849"/>
              <a:gd name="connsiteY2-1150" fmla="*/ 15 h 1354418"/>
              <a:gd name="connsiteX3-1151" fmla="*/ 916903 w 1545849"/>
              <a:gd name="connsiteY3-1152" fmla="*/ 587432 h 1354418"/>
              <a:gd name="connsiteX4-1153" fmla="*/ 1070902 w 1545849"/>
              <a:gd name="connsiteY4-1154" fmla="*/ 593714 h 1354418"/>
              <a:gd name="connsiteX5-1155" fmla="*/ 1545752 w 1545849"/>
              <a:gd name="connsiteY5-1156" fmla="*/ 371531 h 1354418"/>
              <a:gd name="connsiteX6-1157" fmla="*/ 1119427 w 1545849"/>
              <a:gd name="connsiteY6-1158" fmla="*/ 829604 h 1354418"/>
              <a:gd name="connsiteX7-1159" fmla="*/ 1494973 w 1545849"/>
              <a:gd name="connsiteY7-1160" fmla="*/ 1171511 h 1354418"/>
              <a:gd name="connsiteX8-1161" fmla="*/ 916903 w 1545849"/>
              <a:gd name="connsiteY8-1162" fmla="*/ 1018766 h 1354418"/>
              <a:gd name="connsiteX9-1163" fmla="*/ 740884 w 1545849"/>
              <a:gd name="connsiteY9-1164" fmla="*/ 1354393 h 1354418"/>
              <a:gd name="connsiteX10-1165" fmla="*/ 710638 w 1545849"/>
              <a:gd name="connsiteY10-1166" fmla="*/ 1045271 h 1354418"/>
              <a:gd name="connsiteX11-1167" fmla="*/ 47 w 1545849"/>
              <a:gd name="connsiteY11-1168" fmla="*/ 985980 h 1354418"/>
              <a:gd name="connsiteX12-1169" fmla="*/ 667140 w 1545849"/>
              <a:gd name="connsiteY12-1170" fmla="*/ 697081 h 1354418"/>
              <a:gd name="connsiteX13-1171" fmla="*/ 318099 w 1545849"/>
              <a:gd name="connsiteY13-1172" fmla="*/ 328669 h 1354418"/>
              <a:gd name="connsiteX0-1173" fmla="*/ 318099 w 1552509"/>
              <a:gd name="connsiteY0-1174" fmla="*/ 328669 h 1354418"/>
              <a:gd name="connsiteX1-1175" fmla="*/ 750394 w 1552509"/>
              <a:gd name="connsiteY1-1176" fmla="*/ 587431 h 1354418"/>
              <a:gd name="connsiteX2-1177" fmla="*/ 807144 w 1552509"/>
              <a:gd name="connsiteY2-1178" fmla="*/ 15 h 1354418"/>
              <a:gd name="connsiteX3-1179" fmla="*/ 916903 w 1552509"/>
              <a:gd name="connsiteY3-1180" fmla="*/ 587432 h 1354418"/>
              <a:gd name="connsiteX4-1181" fmla="*/ 1070902 w 1552509"/>
              <a:gd name="connsiteY4-1182" fmla="*/ 593714 h 1354418"/>
              <a:gd name="connsiteX5-1183" fmla="*/ 1545752 w 1552509"/>
              <a:gd name="connsiteY5-1184" fmla="*/ 371531 h 1354418"/>
              <a:gd name="connsiteX6-1185" fmla="*/ 1119427 w 1552509"/>
              <a:gd name="connsiteY6-1186" fmla="*/ 829604 h 1354418"/>
              <a:gd name="connsiteX7-1187" fmla="*/ 1494973 w 1552509"/>
              <a:gd name="connsiteY7-1188" fmla="*/ 1171511 h 1354418"/>
              <a:gd name="connsiteX8-1189" fmla="*/ 916903 w 1552509"/>
              <a:gd name="connsiteY8-1190" fmla="*/ 1018766 h 1354418"/>
              <a:gd name="connsiteX9-1191" fmla="*/ 740884 w 1552509"/>
              <a:gd name="connsiteY9-1192" fmla="*/ 1354393 h 1354418"/>
              <a:gd name="connsiteX10-1193" fmla="*/ 710638 w 1552509"/>
              <a:gd name="connsiteY10-1194" fmla="*/ 1045271 h 1354418"/>
              <a:gd name="connsiteX11-1195" fmla="*/ 47 w 1552509"/>
              <a:gd name="connsiteY11-1196" fmla="*/ 985980 h 1354418"/>
              <a:gd name="connsiteX12-1197" fmla="*/ 667140 w 1552509"/>
              <a:gd name="connsiteY12-1198" fmla="*/ 697081 h 1354418"/>
              <a:gd name="connsiteX13-1199" fmla="*/ 318099 w 1552509"/>
              <a:gd name="connsiteY13-1200" fmla="*/ 328669 h 1354418"/>
              <a:gd name="connsiteX0-1201" fmla="*/ 318099 w 1552509"/>
              <a:gd name="connsiteY0-1202" fmla="*/ 328669 h 1354418"/>
              <a:gd name="connsiteX1-1203" fmla="*/ 750394 w 1552509"/>
              <a:gd name="connsiteY1-1204" fmla="*/ 587431 h 1354418"/>
              <a:gd name="connsiteX2-1205" fmla="*/ 807144 w 1552509"/>
              <a:gd name="connsiteY2-1206" fmla="*/ 15 h 1354418"/>
              <a:gd name="connsiteX3-1207" fmla="*/ 916903 w 1552509"/>
              <a:gd name="connsiteY3-1208" fmla="*/ 587432 h 1354418"/>
              <a:gd name="connsiteX4-1209" fmla="*/ 1070902 w 1552509"/>
              <a:gd name="connsiteY4-1210" fmla="*/ 593714 h 1354418"/>
              <a:gd name="connsiteX5-1211" fmla="*/ 1545752 w 1552509"/>
              <a:gd name="connsiteY5-1212" fmla="*/ 371531 h 1354418"/>
              <a:gd name="connsiteX6-1213" fmla="*/ 1119427 w 1552509"/>
              <a:gd name="connsiteY6-1214" fmla="*/ 829604 h 1354418"/>
              <a:gd name="connsiteX7-1215" fmla="*/ 1494973 w 1552509"/>
              <a:gd name="connsiteY7-1216" fmla="*/ 1171511 h 1354418"/>
              <a:gd name="connsiteX8-1217" fmla="*/ 916903 w 1552509"/>
              <a:gd name="connsiteY8-1218" fmla="*/ 1018766 h 1354418"/>
              <a:gd name="connsiteX9-1219" fmla="*/ 740884 w 1552509"/>
              <a:gd name="connsiteY9-1220" fmla="*/ 1354393 h 1354418"/>
              <a:gd name="connsiteX10-1221" fmla="*/ 710638 w 1552509"/>
              <a:gd name="connsiteY10-1222" fmla="*/ 1045271 h 1354418"/>
              <a:gd name="connsiteX11-1223" fmla="*/ 47 w 1552509"/>
              <a:gd name="connsiteY11-1224" fmla="*/ 985980 h 1354418"/>
              <a:gd name="connsiteX12-1225" fmla="*/ 667140 w 1552509"/>
              <a:gd name="connsiteY12-1226" fmla="*/ 697081 h 1354418"/>
              <a:gd name="connsiteX13-1227" fmla="*/ 318099 w 1552509"/>
              <a:gd name="connsiteY13-1228" fmla="*/ 328669 h 1354418"/>
              <a:gd name="connsiteX0-1229" fmla="*/ 318099 w 1552509"/>
              <a:gd name="connsiteY0-1230" fmla="*/ 328669 h 1354418"/>
              <a:gd name="connsiteX1-1231" fmla="*/ 750394 w 1552509"/>
              <a:gd name="connsiteY1-1232" fmla="*/ 587431 h 1354418"/>
              <a:gd name="connsiteX2-1233" fmla="*/ 807144 w 1552509"/>
              <a:gd name="connsiteY2-1234" fmla="*/ 15 h 1354418"/>
              <a:gd name="connsiteX3-1235" fmla="*/ 916903 w 1552509"/>
              <a:gd name="connsiteY3-1236" fmla="*/ 587432 h 1354418"/>
              <a:gd name="connsiteX4-1237" fmla="*/ 1070902 w 1552509"/>
              <a:gd name="connsiteY4-1238" fmla="*/ 673227 h 1354418"/>
              <a:gd name="connsiteX5-1239" fmla="*/ 1545752 w 1552509"/>
              <a:gd name="connsiteY5-1240" fmla="*/ 371531 h 1354418"/>
              <a:gd name="connsiteX6-1241" fmla="*/ 1119427 w 1552509"/>
              <a:gd name="connsiteY6-1242" fmla="*/ 829604 h 1354418"/>
              <a:gd name="connsiteX7-1243" fmla="*/ 1494973 w 1552509"/>
              <a:gd name="connsiteY7-1244" fmla="*/ 1171511 h 1354418"/>
              <a:gd name="connsiteX8-1245" fmla="*/ 916903 w 1552509"/>
              <a:gd name="connsiteY8-1246" fmla="*/ 1018766 h 1354418"/>
              <a:gd name="connsiteX9-1247" fmla="*/ 740884 w 1552509"/>
              <a:gd name="connsiteY9-1248" fmla="*/ 1354393 h 1354418"/>
              <a:gd name="connsiteX10-1249" fmla="*/ 710638 w 1552509"/>
              <a:gd name="connsiteY10-1250" fmla="*/ 1045271 h 1354418"/>
              <a:gd name="connsiteX11-1251" fmla="*/ 47 w 1552509"/>
              <a:gd name="connsiteY11-1252" fmla="*/ 985980 h 1354418"/>
              <a:gd name="connsiteX12-1253" fmla="*/ 667140 w 1552509"/>
              <a:gd name="connsiteY12-1254" fmla="*/ 697081 h 1354418"/>
              <a:gd name="connsiteX13-1255" fmla="*/ 318099 w 1552509"/>
              <a:gd name="connsiteY13-1256" fmla="*/ 328669 h 1354418"/>
              <a:gd name="connsiteX0-1257" fmla="*/ 318099 w 1552509"/>
              <a:gd name="connsiteY0-1258" fmla="*/ 328669 h 1354418"/>
              <a:gd name="connsiteX1-1259" fmla="*/ 750394 w 1552509"/>
              <a:gd name="connsiteY1-1260" fmla="*/ 587431 h 1354418"/>
              <a:gd name="connsiteX2-1261" fmla="*/ 807144 w 1552509"/>
              <a:gd name="connsiteY2-1262" fmla="*/ 15 h 1354418"/>
              <a:gd name="connsiteX3-1263" fmla="*/ 916903 w 1552509"/>
              <a:gd name="connsiteY3-1264" fmla="*/ 587432 h 1354418"/>
              <a:gd name="connsiteX4-1265" fmla="*/ 1123910 w 1552509"/>
              <a:gd name="connsiteY4-1266" fmla="*/ 686479 h 1354418"/>
              <a:gd name="connsiteX5-1267" fmla="*/ 1545752 w 1552509"/>
              <a:gd name="connsiteY5-1268" fmla="*/ 371531 h 1354418"/>
              <a:gd name="connsiteX6-1269" fmla="*/ 1119427 w 1552509"/>
              <a:gd name="connsiteY6-1270" fmla="*/ 829604 h 1354418"/>
              <a:gd name="connsiteX7-1271" fmla="*/ 1494973 w 1552509"/>
              <a:gd name="connsiteY7-1272" fmla="*/ 1171511 h 1354418"/>
              <a:gd name="connsiteX8-1273" fmla="*/ 916903 w 1552509"/>
              <a:gd name="connsiteY8-1274" fmla="*/ 1018766 h 1354418"/>
              <a:gd name="connsiteX9-1275" fmla="*/ 740884 w 1552509"/>
              <a:gd name="connsiteY9-1276" fmla="*/ 1354393 h 1354418"/>
              <a:gd name="connsiteX10-1277" fmla="*/ 710638 w 1552509"/>
              <a:gd name="connsiteY10-1278" fmla="*/ 1045271 h 1354418"/>
              <a:gd name="connsiteX11-1279" fmla="*/ 47 w 1552509"/>
              <a:gd name="connsiteY11-1280" fmla="*/ 985980 h 1354418"/>
              <a:gd name="connsiteX12-1281" fmla="*/ 667140 w 1552509"/>
              <a:gd name="connsiteY12-1282" fmla="*/ 697081 h 1354418"/>
              <a:gd name="connsiteX13-1283" fmla="*/ 318099 w 1552509"/>
              <a:gd name="connsiteY13-1284" fmla="*/ 328669 h 1354418"/>
              <a:gd name="connsiteX0-1285" fmla="*/ 318099 w 1552509"/>
              <a:gd name="connsiteY0-1286" fmla="*/ 328669 h 1354418"/>
              <a:gd name="connsiteX1-1287" fmla="*/ 750394 w 1552509"/>
              <a:gd name="connsiteY1-1288" fmla="*/ 587431 h 1354418"/>
              <a:gd name="connsiteX2-1289" fmla="*/ 807144 w 1552509"/>
              <a:gd name="connsiteY2-1290" fmla="*/ 15 h 1354418"/>
              <a:gd name="connsiteX3-1291" fmla="*/ 916903 w 1552509"/>
              <a:gd name="connsiteY3-1292" fmla="*/ 587432 h 1354418"/>
              <a:gd name="connsiteX4-1293" fmla="*/ 1123910 w 1552509"/>
              <a:gd name="connsiteY4-1294" fmla="*/ 686479 h 1354418"/>
              <a:gd name="connsiteX5-1295" fmla="*/ 1545752 w 1552509"/>
              <a:gd name="connsiteY5-1296" fmla="*/ 371531 h 1354418"/>
              <a:gd name="connsiteX6-1297" fmla="*/ 1119427 w 1552509"/>
              <a:gd name="connsiteY6-1298" fmla="*/ 829604 h 1354418"/>
              <a:gd name="connsiteX7-1299" fmla="*/ 1494973 w 1552509"/>
              <a:gd name="connsiteY7-1300" fmla="*/ 1171511 h 1354418"/>
              <a:gd name="connsiteX8-1301" fmla="*/ 916903 w 1552509"/>
              <a:gd name="connsiteY8-1302" fmla="*/ 1018766 h 1354418"/>
              <a:gd name="connsiteX9-1303" fmla="*/ 740884 w 1552509"/>
              <a:gd name="connsiteY9-1304" fmla="*/ 1354393 h 1354418"/>
              <a:gd name="connsiteX10-1305" fmla="*/ 710638 w 1552509"/>
              <a:gd name="connsiteY10-1306" fmla="*/ 1045271 h 1354418"/>
              <a:gd name="connsiteX11-1307" fmla="*/ 47 w 1552509"/>
              <a:gd name="connsiteY11-1308" fmla="*/ 985980 h 1354418"/>
              <a:gd name="connsiteX12-1309" fmla="*/ 653888 w 1552509"/>
              <a:gd name="connsiteY12-1310" fmla="*/ 736838 h 1354418"/>
              <a:gd name="connsiteX13-1311" fmla="*/ 318099 w 1552509"/>
              <a:gd name="connsiteY13-1312" fmla="*/ 328669 h 1354418"/>
              <a:gd name="connsiteX0-1313" fmla="*/ 318099 w 1552509"/>
              <a:gd name="connsiteY0-1314" fmla="*/ 328669 h 1354418"/>
              <a:gd name="connsiteX1-1315" fmla="*/ 750394 w 1552509"/>
              <a:gd name="connsiteY1-1316" fmla="*/ 587431 h 1354418"/>
              <a:gd name="connsiteX2-1317" fmla="*/ 807144 w 1552509"/>
              <a:gd name="connsiteY2-1318" fmla="*/ 15 h 1354418"/>
              <a:gd name="connsiteX3-1319" fmla="*/ 916903 w 1552509"/>
              <a:gd name="connsiteY3-1320" fmla="*/ 587432 h 1354418"/>
              <a:gd name="connsiteX4-1321" fmla="*/ 1123910 w 1552509"/>
              <a:gd name="connsiteY4-1322" fmla="*/ 686479 h 1354418"/>
              <a:gd name="connsiteX5-1323" fmla="*/ 1545752 w 1552509"/>
              <a:gd name="connsiteY5-1324" fmla="*/ 371531 h 1354418"/>
              <a:gd name="connsiteX6-1325" fmla="*/ 1119427 w 1552509"/>
              <a:gd name="connsiteY6-1326" fmla="*/ 829604 h 1354418"/>
              <a:gd name="connsiteX7-1327" fmla="*/ 1494973 w 1552509"/>
              <a:gd name="connsiteY7-1328" fmla="*/ 1171511 h 1354418"/>
              <a:gd name="connsiteX8-1329" fmla="*/ 916903 w 1552509"/>
              <a:gd name="connsiteY8-1330" fmla="*/ 1018766 h 1354418"/>
              <a:gd name="connsiteX9-1331" fmla="*/ 740884 w 1552509"/>
              <a:gd name="connsiteY9-1332" fmla="*/ 1354393 h 1354418"/>
              <a:gd name="connsiteX10-1333" fmla="*/ 710638 w 1552509"/>
              <a:gd name="connsiteY10-1334" fmla="*/ 1045271 h 1354418"/>
              <a:gd name="connsiteX11-1335" fmla="*/ 47 w 1552509"/>
              <a:gd name="connsiteY11-1336" fmla="*/ 985980 h 1354418"/>
              <a:gd name="connsiteX12-1337" fmla="*/ 653888 w 1552509"/>
              <a:gd name="connsiteY12-1338" fmla="*/ 736838 h 1354418"/>
              <a:gd name="connsiteX13-1339" fmla="*/ 318099 w 1552509"/>
              <a:gd name="connsiteY13-1340" fmla="*/ 328669 h 1354418"/>
              <a:gd name="connsiteX0-1341" fmla="*/ 318099 w 1552509"/>
              <a:gd name="connsiteY0-1342" fmla="*/ 328669 h 1354418"/>
              <a:gd name="connsiteX1-1343" fmla="*/ 750394 w 1552509"/>
              <a:gd name="connsiteY1-1344" fmla="*/ 587431 h 1354418"/>
              <a:gd name="connsiteX2-1345" fmla="*/ 807144 w 1552509"/>
              <a:gd name="connsiteY2-1346" fmla="*/ 15 h 1354418"/>
              <a:gd name="connsiteX3-1347" fmla="*/ 916903 w 1552509"/>
              <a:gd name="connsiteY3-1348" fmla="*/ 587432 h 1354418"/>
              <a:gd name="connsiteX4-1349" fmla="*/ 1123910 w 1552509"/>
              <a:gd name="connsiteY4-1350" fmla="*/ 686479 h 1354418"/>
              <a:gd name="connsiteX5-1351" fmla="*/ 1545752 w 1552509"/>
              <a:gd name="connsiteY5-1352" fmla="*/ 371531 h 1354418"/>
              <a:gd name="connsiteX6-1353" fmla="*/ 1119427 w 1552509"/>
              <a:gd name="connsiteY6-1354" fmla="*/ 829604 h 1354418"/>
              <a:gd name="connsiteX7-1355" fmla="*/ 1494973 w 1552509"/>
              <a:gd name="connsiteY7-1356" fmla="*/ 1171511 h 1354418"/>
              <a:gd name="connsiteX8-1357" fmla="*/ 916903 w 1552509"/>
              <a:gd name="connsiteY8-1358" fmla="*/ 1018766 h 1354418"/>
              <a:gd name="connsiteX9-1359" fmla="*/ 740884 w 1552509"/>
              <a:gd name="connsiteY9-1360" fmla="*/ 1354393 h 1354418"/>
              <a:gd name="connsiteX10-1361" fmla="*/ 710638 w 1552509"/>
              <a:gd name="connsiteY10-1362" fmla="*/ 1045271 h 1354418"/>
              <a:gd name="connsiteX11-1363" fmla="*/ 47 w 1552509"/>
              <a:gd name="connsiteY11-1364" fmla="*/ 985980 h 1354418"/>
              <a:gd name="connsiteX12-1365" fmla="*/ 653888 w 1552509"/>
              <a:gd name="connsiteY12-1366" fmla="*/ 736838 h 1354418"/>
              <a:gd name="connsiteX13-1367" fmla="*/ 318099 w 1552509"/>
              <a:gd name="connsiteY13-1368" fmla="*/ 328669 h 1354418"/>
              <a:gd name="connsiteX0-1369" fmla="*/ 318099 w 1552368"/>
              <a:gd name="connsiteY0-1370" fmla="*/ 328669 h 1354418"/>
              <a:gd name="connsiteX1-1371" fmla="*/ 750394 w 1552368"/>
              <a:gd name="connsiteY1-1372" fmla="*/ 587431 h 1354418"/>
              <a:gd name="connsiteX2-1373" fmla="*/ 807144 w 1552368"/>
              <a:gd name="connsiteY2-1374" fmla="*/ 15 h 1354418"/>
              <a:gd name="connsiteX3-1375" fmla="*/ 916903 w 1552368"/>
              <a:gd name="connsiteY3-1376" fmla="*/ 587432 h 1354418"/>
              <a:gd name="connsiteX4-1377" fmla="*/ 1123910 w 1552368"/>
              <a:gd name="connsiteY4-1378" fmla="*/ 686479 h 1354418"/>
              <a:gd name="connsiteX5-1379" fmla="*/ 1545752 w 1552368"/>
              <a:gd name="connsiteY5-1380" fmla="*/ 371531 h 1354418"/>
              <a:gd name="connsiteX6-1381" fmla="*/ 1119427 w 1552368"/>
              <a:gd name="connsiteY6-1382" fmla="*/ 829604 h 1354418"/>
              <a:gd name="connsiteX7-1383" fmla="*/ 1494973 w 1552368"/>
              <a:gd name="connsiteY7-1384" fmla="*/ 1171511 h 1354418"/>
              <a:gd name="connsiteX8-1385" fmla="*/ 916903 w 1552368"/>
              <a:gd name="connsiteY8-1386" fmla="*/ 1018766 h 1354418"/>
              <a:gd name="connsiteX9-1387" fmla="*/ 740884 w 1552368"/>
              <a:gd name="connsiteY9-1388" fmla="*/ 1354393 h 1354418"/>
              <a:gd name="connsiteX10-1389" fmla="*/ 710638 w 1552368"/>
              <a:gd name="connsiteY10-1390" fmla="*/ 1045271 h 1354418"/>
              <a:gd name="connsiteX11-1391" fmla="*/ 47 w 1552368"/>
              <a:gd name="connsiteY11-1392" fmla="*/ 985980 h 1354418"/>
              <a:gd name="connsiteX12-1393" fmla="*/ 653888 w 1552368"/>
              <a:gd name="connsiteY12-1394" fmla="*/ 736838 h 1354418"/>
              <a:gd name="connsiteX13-1395" fmla="*/ 318099 w 1552368"/>
              <a:gd name="connsiteY13-1396" fmla="*/ 328669 h 1354418"/>
              <a:gd name="connsiteX0-1397" fmla="*/ 318099 w 1552368"/>
              <a:gd name="connsiteY0-1398" fmla="*/ 328669 h 1354418"/>
              <a:gd name="connsiteX1-1399" fmla="*/ 750394 w 1552368"/>
              <a:gd name="connsiteY1-1400" fmla="*/ 587431 h 1354418"/>
              <a:gd name="connsiteX2-1401" fmla="*/ 807144 w 1552368"/>
              <a:gd name="connsiteY2-1402" fmla="*/ 15 h 1354418"/>
              <a:gd name="connsiteX3-1403" fmla="*/ 916903 w 1552368"/>
              <a:gd name="connsiteY3-1404" fmla="*/ 587432 h 1354418"/>
              <a:gd name="connsiteX4-1405" fmla="*/ 1123910 w 1552368"/>
              <a:gd name="connsiteY4-1406" fmla="*/ 686479 h 1354418"/>
              <a:gd name="connsiteX5-1407" fmla="*/ 1545752 w 1552368"/>
              <a:gd name="connsiteY5-1408" fmla="*/ 371531 h 1354418"/>
              <a:gd name="connsiteX6-1409" fmla="*/ 1119427 w 1552368"/>
              <a:gd name="connsiteY6-1410" fmla="*/ 829604 h 1354418"/>
              <a:gd name="connsiteX7-1411" fmla="*/ 1494973 w 1552368"/>
              <a:gd name="connsiteY7-1412" fmla="*/ 1171511 h 1354418"/>
              <a:gd name="connsiteX8-1413" fmla="*/ 916903 w 1552368"/>
              <a:gd name="connsiteY8-1414" fmla="*/ 1018766 h 1354418"/>
              <a:gd name="connsiteX9-1415" fmla="*/ 740884 w 1552368"/>
              <a:gd name="connsiteY9-1416" fmla="*/ 1354393 h 1354418"/>
              <a:gd name="connsiteX10-1417" fmla="*/ 710638 w 1552368"/>
              <a:gd name="connsiteY10-1418" fmla="*/ 1045271 h 1354418"/>
              <a:gd name="connsiteX11-1419" fmla="*/ 47 w 1552368"/>
              <a:gd name="connsiteY11-1420" fmla="*/ 985980 h 1354418"/>
              <a:gd name="connsiteX12-1421" fmla="*/ 653888 w 1552368"/>
              <a:gd name="connsiteY12-1422" fmla="*/ 736838 h 1354418"/>
              <a:gd name="connsiteX13-1423" fmla="*/ 318099 w 1552368"/>
              <a:gd name="connsiteY13-1424" fmla="*/ 328669 h 1354418"/>
              <a:gd name="connsiteX0-1425" fmla="*/ 318099 w 1552368"/>
              <a:gd name="connsiteY0-1426" fmla="*/ 328669 h 1354418"/>
              <a:gd name="connsiteX1-1427" fmla="*/ 750394 w 1552368"/>
              <a:gd name="connsiteY1-1428" fmla="*/ 587431 h 1354418"/>
              <a:gd name="connsiteX2-1429" fmla="*/ 807144 w 1552368"/>
              <a:gd name="connsiteY2-1430" fmla="*/ 15 h 1354418"/>
              <a:gd name="connsiteX3-1431" fmla="*/ 916903 w 1552368"/>
              <a:gd name="connsiteY3-1432" fmla="*/ 587432 h 1354418"/>
              <a:gd name="connsiteX4-1433" fmla="*/ 1123910 w 1552368"/>
              <a:gd name="connsiteY4-1434" fmla="*/ 686479 h 1354418"/>
              <a:gd name="connsiteX5-1435" fmla="*/ 1545752 w 1552368"/>
              <a:gd name="connsiteY5-1436" fmla="*/ 371531 h 1354418"/>
              <a:gd name="connsiteX6-1437" fmla="*/ 1119427 w 1552368"/>
              <a:gd name="connsiteY6-1438" fmla="*/ 829604 h 1354418"/>
              <a:gd name="connsiteX7-1439" fmla="*/ 1494973 w 1552368"/>
              <a:gd name="connsiteY7-1440" fmla="*/ 1171511 h 1354418"/>
              <a:gd name="connsiteX8-1441" fmla="*/ 916903 w 1552368"/>
              <a:gd name="connsiteY8-1442" fmla="*/ 1018766 h 1354418"/>
              <a:gd name="connsiteX9-1443" fmla="*/ 740884 w 1552368"/>
              <a:gd name="connsiteY9-1444" fmla="*/ 1354393 h 1354418"/>
              <a:gd name="connsiteX10-1445" fmla="*/ 710638 w 1552368"/>
              <a:gd name="connsiteY10-1446" fmla="*/ 1045271 h 1354418"/>
              <a:gd name="connsiteX11-1447" fmla="*/ 47 w 1552368"/>
              <a:gd name="connsiteY11-1448" fmla="*/ 985980 h 1354418"/>
              <a:gd name="connsiteX12-1449" fmla="*/ 653888 w 1552368"/>
              <a:gd name="connsiteY12-1450" fmla="*/ 736838 h 1354418"/>
              <a:gd name="connsiteX13-1451" fmla="*/ 318099 w 1552368"/>
              <a:gd name="connsiteY13-1452" fmla="*/ 328669 h 1354418"/>
              <a:gd name="connsiteX0-1453" fmla="*/ 318099 w 1552368"/>
              <a:gd name="connsiteY0-1454" fmla="*/ 328669 h 1354418"/>
              <a:gd name="connsiteX1-1455" fmla="*/ 750394 w 1552368"/>
              <a:gd name="connsiteY1-1456" fmla="*/ 587431 h 1354418"/>
              <a:gd name="connsiteX2-1457" fmla="*/ 807144 w 1552368"/>
              <a:gd name="connsiteY2-1458" fmla="*/ 15 h 1354418"/>
              <a:gd name="connsiteX3-1459" fmla="*/ 916903 w 1552368"/>
              <a:gd name="connsiteY3-1460" fmla="*/ 587432 h 1354418"/>
              <a:gd name="connsiteX4-1461" fmla="*/ 1123910 w 1552368"/>
              <a:gd name="connsiteY4-1462" fmla="*/ 686479 h 1354418"/>
              <a:gd name="connsiteX5-1463" fmla="*/ 1545752 w 1552368"/>
              <a:gd name="connsiteY5-1464" fmla="*/ 371531 h 1354418"/>
              <a:gd name="connsiteX6-1465" fmla="*/ 1119427 w 1552368"/>
              <a:gd name="connsiteY6-1466" fmla="*/ 829604 h 1354418"/>
              <a:gd name="connsiteX7-1467" fmla="*/ 1494973 w 1552368"/>
              <a:gd name="connsiteY7-1468" fmla="*/ 1171511 h 1354418"/>
              <a:gd name="connsiteX8-1469" fmla="*/ 916903 w 1552368"/>
              <a:gd name="connsiteY8-1470" fmla="*/ 1018766 h 1354418"/>
              <a:gd name="connsiteX9-1471" fmla="*/ 740884 w 1552368"/>
              <a:gd name="connsiteY9-1472" fmla="*/ 1354393 h 1354418"/>
              <a:gd name="connsiteX10-1473" fmla="*/ 710638 w 1552368"/>
              <a:gd name="connsiteY10-1474" fmla="*/ 1045271 h 1354418"/>
              <a:gd name="connsiteX11-1475" fmla="*/ 47 w 1552368"/>
              <a:gd name="connsiteY11-1476" fmla="*/ 985980 h 1354418"/>
              <a:gd name="connsiteX12-1477" fmla="*/ 653888 w 1552368"/>
              <a:gd name="connsiteY12-1478" fmla="*/ 736838 h 1354418"/>
              <a:gd name="connsiteX13-1479" fmla="*/ 318099 w 1552368"/>
              <a:gd name="connsiteY13-1480" fmla="*/ 328669 h 1354418"/>
              <a:gd name="connsiteX0-1481" fmla="*/ 318099 w 1552368"/>
              <a:gd name="connsiteY0-1482" fmla="*/ 328669 h 1354418"/>
              <a:gd name="connsiteX1-1483" fmla="*/ 750394 w 1552368"/>
              <a:gd name="connsiteY1-1484" fmla="*/ 587431 h 1354418"/>
              <a:gd name="connsiteX2-1485" fmla="*/ 807144 w 1552368"/>
              <a:gd name="connsiteY2-1486" fmla="*/ 15 h 1354418"/>
              <a:gd name="connsiteX3-1487" fmla="*/ 916903 w 1552368"/>
              <a:gd name="connsiteY3-1488" fmla="*/ 587432 h 1354418"/>
              <a:gd name="connsiteX4-1489" fmla="*/ 1123910 w 1552368"/>
              <a:gd name="connsiteY4-1490" fmla="*/ 686479 h 1354418"/>
              <a:gd name="connsiteX5-1491" fmla="*/ 1545752 w 1552368"/>
              <a:gd name="connsiteY5-1492" fmla="*/ 371531 h 1354418"/>
              <a:gd name="connsiteX6-1493" fmla="*/ 1119427 w 1552368"/>
              <a:gd name="connsiteY6-1494" fmla="*/ 829604 h 1354418"/>
              <a:gd name="connsiteX7-1495" fmla="*/ 1494973 w 1552368"/>
              <a:gd name="connsiteY7-1496" fmla="*/ 1171511 h 1354418"/>
              <a:gd name="connsiteX8-1497" fmla="*/ 916903 w 1552368"/>
              <a:gd name="connsiteY8-1498" fmla="*/ 1018766 h 1354418"/>
              <a:gd name="connsiteX9-1499" fmla="*/ 740884 w 1552368"/>
              <a:gd name="connsiteY9-1500" fmla="*/ 1354393 h 1354418"/>
              <a:gd name="connsiteX10-1501" fmla="*/ 710638 w 1552368"/>
              <a:gd name="connsiteY10-1502" fmla="*/ 1045271 h 1354418"/>
              <a:gd name="connsiteX11-1503" fmla="*/ 47 w 1552368"/>
              <a:gd name="connsiteY11-1504" fmla="*/ 985980 h 1354418"/>
              <a:gd name="connsiteX12-1505" fmla="*/ 653888 w 1552368"/>
              <a:gd name="connsiteY12-1506" fmla="*/ 736838 h 1354418"/>
              <a:gd name="connsiteX13-1507" fmla="*/ 318099 w 1552368"/>
              <a:gd name="connsiteY13-1508" fmla="*/ 328669 h 1354418"/>
              <a:gd name="connsiteX0-1509" fmla="*/ 318099 w 1551851"/>
              <a:gd name="connsiteY0-1510" fmla="*/ 328669 h 1354418"/>
              <a:gd name="connsiteX1-1511" fmla="*/ 750394 w 1551851"/>
              <a:gd name="connsiteY1-1512" fmla="*/ 587431 h 1354418"/>
              <a:gd name="connsiteX2-1513" fmla="*/ 807144 w 1551851"/>
              <a:gd name="connsiteY2-1514" fmla="*/ 15 h 1354418"/>
              <a:gd name="connsiteX3-1515" fmla="*/ 916903 w 1551851"/>
              <a:gd name="connsiteY3-1516" fmla="*/ 587432 h 1354418"/>
              <a:gd name="connsiteX4-1517" fmla="*/ 1123910 w 1551851"/>
              <a:gd name="connsiteY4-1518" fmla="*/ 686479 h 1354418"/>
              <a:gd name="connsiteX5-1519" fmla="*/ 1545752 w 1551851"/>
              <a:gd name="connsiteY5-1520" fmla="*/ 371531 h 1354418"/>
              <a:gd name="connsiteX6-1521" fmla="*/ 1066418 w 1551851"/>
              <a:gd name="connsiteY6-1522" fmla="*/ 909117 h 1354418"/>
              <a:gd name="connsiteX7-1523" fmla="*/ 1494973 w 1551851"/>
              <a:gd name="connsiteY7-1524" fmla="*/ 1171511 h 1354418"/>
              <a:gd name="connsiteX8-1525" fmla="*/ 916903 w 1551851"/>
              <a:gd name="connsiteY8-1526" fmla="*/ 1018766 h 1354418"/>
              <a:gd name="connsiteX9-1527" fmla="*/ 740884 w 1551851"/>
              <a:gd name="connsiteY9-1528" fmla="*/ 1354393 h 1354418"/>
              <a:gd name="connsiteX10-1529" fmla="*/ 710638 w 1551851"/>
              <a:gd name="connsiteY10-1530" fmla="*/ 1045271 h 1354418"/>
              <a:gd name="connsiteX11-1531" fmla="*/ 47 w 1551851"/>
              <a:gd name="connsiteY11-1532" fmla="*/ 985980 h 1354418"/>
              <a:gd name="connsiteX12-1533" fmla="*/ 653888 w 1551851"/>
              <a:gd name="connsiteY12-1534" fmla="*/ 736838 h 1354418"/>
              <a:gd name="connsiteX13-1535" fmla="*/ 318099 w 1551851"/>
              <a:gd name="connsiteY13-1536" fmla="*/ 328669 h 1354418"/>
              <a:gd name="connsiteX0-1537" fmla="*/ 318099 w 1551851"/>
              <a:gd name="connsiteY0-1538" fmla="*/ 328669 h 1354418"/>
              <a:gd name="connsiteX1-1539" fmla="*/ 750394 w 1551851"/>
              <a:gd name="connsiteY1-1540" fmla="*/ 587431 h 1354418"/>
              <a:gd name="connsiteX2-1541" fmla="*/ 807144 w 1551851"/>
              <a:gd name="connsiteY2-1542" fmla="*/ 15 h 1354418"/>
              <a:gd name="connsiteX3-1543" fmla="*/ 916903 w 1551851"/>
              <a:gd name="connsiteY3-1544" fmla="*/ 587432 h 1354418"/>
              <a:gd name="connsiteX4-1545" fmla="*/ 1123910 w 1551851"/>
              <a:gd name="connsiteY4-1546" fmla="*/ 686479 h 1354418"/>
              <a:gd name="connsiteX5-1547" fmla="*/ 1545752 w 1551851"/>
              <a:gd name="connsiteY5-1548" fmla="*/ 663079 h 1354418"/>
              <a:gd name="connsiteX6-1549" fmla="*/ 1066418 w 1551851"/>
              <a:gd name="connsiteY6-1550" fmla="*/ 909117 h 1354418"/>
              <a:gd name="connsiteX7-1551" fmla="*/ 1494973 w 1551851"/>
              <a:gd name="connsiteY7-1552" fmla="*/ 1171511 h 1354418"/>
              <a:gd name="connsiteX8-1553" fmla="*/ 916903 w 1551851"/>
              <a:gd name="connsiteY8-1554" fmla="*/ 1018766 h 1354418"/>
              <a:gd name="connsiteX9-1555" fmla="*/ 740884 w 1551851"/>
              <a:gd name="connsiteY9-1556" fmla="*/ 1354393 h 1354418"/>
              <a:gd name="connsiteX10-1557" fmla="*/ 710638 w 1551851"/>
              <a:gd name="connsiteY10-1558" fmla="*/ 1045271 h 1354418"/>
              <a:gd name="connsiteX11-1559" fmla="*/ 47 w 1551851"/>
              <a:gd name="connsiteY11-1560" fmla="*/ 985980 h 1354418"/>
              <a:gd name="connsiteX12-1561" fmla="*/ 653888 w 1551851"/>
              <a:gd name="connsiteY12-1562" fmla="*/ 736838 h 1354418"/>
              <a:gd name="connsiteX13-1563" fmla="*/ 318099 w 1551851"/>
              <a:gd name="connsiteY13-1564" fmla="*/ 328669 h 1354418"/>
              <a:gd name="connsiteX0-1565" fmla="*/ 318099 w 1551851"/>
              <a:gd name="connsiteY0-1566" fmla="*/ 328669 h 1354418"/>
              <a:gd name="connsiteX1-1567" fmla="*/ 750394 w 1551851"/>
              <a:gd name="connsiteY1-1568" fmla="*/ 587431 h 1354418"/>
              <a:gd name="connsiteX2-1569" fmla="*/ 807144 w 1551851"/>
              <a:gd name="connsiteY2-1570" fmla="*/ 15 h 1354418"/>
              <a:gd name="connsiteX3-1571" fmla="*/ 916903 w 1551851"/>
              <a:gd name="connsiteY3-1572" fmla="*/ 587432 h 1354418"/>
              <a:gd name="connsiteX4-1573" fmla="*/ 1057649 w 1551851"/>
              <a:gd name="connsiteY4-1574" fmla="*/ 712984 h 1354418"/>
              <a:gd name="connsiteX5-1575" fmla="*/ 1545752 w 1551851"/>
              <a:gd name="connsiteY5-1576" fmla="*/ 663079 h 1354418"/>
              <a:gd name="connsiteX6-1577" fmla="*/ 1066418 w 1551851"/>
              <a:gd name="connsiteY6-1578" fmla="*/ 909117 h 1354418"/>
              <a:gd name="connsiteX7-1579" fmla="*/ 1494973 w 1551851"/>
              <a:gd name="connsiteY7-1580" fmla="*/ 1171511 h 1354418"/>
              <a:gd name="connsiteX8-1581" fmla="*/ 916903 w 1551851"/>
              <a:gd name="connsiteY8-1582" fmla="*/ 1018766 h 1354418"/>
              <a:gd name="connsiteX9-1583" fmla="*/ 740884 w 1551851"/>
              <a:gd name="connsiteY9-1584" fmla="*/ 1354393 h 1354418"/>
              <a:gd name="connsiteX10-1585" fmla="*/ 710638 w 1551851"/>
              <a:gd name="connsiteY10-1586" fmla="*/ 1045271 h 1354418"/>
              <a:gd name="connsiteX11-1587" fmla="*/ 47 w 1551851"/>
              <a:gd name="connsiteY11-1588" fmla="*/ 985980 h 1354418"/>
              <a:gd name="connsiteX12-1589" fmla="*/ 653888 w 1551851"/>
              <a:gd name="connsiteY12-1590" fmla="*/ 736838 h 1354418"/>
              <a:gd name="connsiteX13-1591" fmla="*/ 318099 w 1551851"/>
              <a:gd name="connsiteY13-1592" fmla="*/ 328669 h 1354418"/>
              <a:gd name="connsiteX0-1593" fmla="*/ 318099 w 1551851"/>
              <a:gd name="connsiteY0-1594" fmla="*/ 328669 h 1354418"/>
              <a:gd name="connsiteX1-1595" fmla="*/ 750394 w 1551851"/>
              <a:gd name="connsiteY1-1596" fmla="*/ 587431 h 1354418"/>
              <a:gd name="connsiteX2-1597" fmla="*/ 807144 w 1551851"/>
              <a:gd name="connsiteY2-1598" fmla="*/ 15 h 1354418"/>
              <a:gd name="connsiteX3-1599" fmla="*/ 916903 w 1551851"/>
              <a:gd name="connsiteY3-1600" fmla="*/ 587432 h 1354418"/>
              <a:gd name="connsiteX4-1601" fmla="*/ 1057649 w 1551851"/>
              <a:gd name="connsiteY4-1602" fmla="*/ 712984 h 1354418"/>
              <a:gd name="connsiteX5-1603" fmla="*/ 1545752 w 1551851"/>
              <a:gd name="connsiteY5-1604" fmla="*/ 663079 h 1354418"/>
              <a:gd name="connsiteX6-1605" fmla="*/ 1066418 w 1551851"/>
              <a:gd name="connsiteY6-1606" fmla="*/ 909117 h 1354418"/>
              <a:gd name="connsiteX7-1607" fmla="*/ 1494973 w 1551851"/>
              <a:gd name="connsiteY7-1608" fmla="*/ 1171511 h 1354418"/>
              <a:gd name="connsiteX8-1609" fmla="*/ 916903 w 1551851"/>
              <a:gd name="connsiteY8-1610" fmla="*/ 1018766 h 1354418"/>
              <a:gd name="connsiteX9-1611" fmla="*/ 740884 w 1551851"/>
              <a:gd name="connsiteY9-1612" fmla="*/ 1354393 h 1354418"/>
              <a:gd name="connsiteX10-1613" fmla="*/ 710638 w 1551851"/>
              <a:gd name="connsiteY10-1614" fmla="*/ 1045271 h 1354418"/>
              <a:gd name="connsiteX11-1615" fmla="*/ 47 w 1551851"/>
              <a:gd name="connsiteY11-1616" fmla="*/ 985980 h 1354418"/>
              <a:gd name="connsiteX12-1617" fmla="*/ 653888 w 1551851"/>
              <a:gd name="connsiteY12-1618" fmla="*/ 736838 h 1354418"/>
              <a:gd name="connsiteX13-1619" fmla="*/ 318099 w 1551851"/>
              <a:gd name="connsiteY13-1620" fmla="*/ 328669 h 1354418"/>
              <a:gd name="connsiteX0-1621" fmla="*/ 318099 w 1551851"/>
              <a:gd name="connsiteY0-1622" fmla="*/ 328669 h 1354418"/>
              <a:gd name="connsiteX1-1623" fmla="*/ 750394 w 1551851"/>
              <a:gd name="connsiteY1-1624" fmla="*/ 587431 h 1354418"/>
              <a:gd name="connsiteX2-1625" fmla="*/ 807144 w 1551851"/>
              <a:gd name="connsiteY2-1626" fmla="*/ 15 h 1354418"/>
              <a:gd name="connsiteX3-1627" fmla="*/ 916903 w 1551851"/>
              <a:gd name="connsiteY3-1628" fmla="*/ 587432 h 1354418"/>
              <a:gd name="connsiteX4-1629" fmla="*/ 1174692 w 1551851"/>
              <a:gd name="connsiteY4-1630" fmla="*/ 437792 h 1354418"/>
              <a:gd name="connsiteX5-1631" fmla="*/ 1057649 w 1551851"/>
              <a:gd name="connsiteY5-1632" fmla="*/ 712984 h 1354418"/>
              <a:gd name="connsiteX6-1633" fmla="*/ 1545752 w 1551851"/>
              <a:gd name="connsiteY6-1634" fmla="*/ 663079 h 1354418"/>
              <a:gd name="connsiteX7-1635" fmla="*/ 1066418 w 1551851"/>
              <a:gd name="connsiteY7-1636" fmla="*/ 909117 h 1354418"/>
              <a:gd name="connsiteX8-1637" fmla="*/ 1494973 w 1551851"/>
              <a:gd name="connsiteY8-1638" fmla="*/ 1171511 h 1354418"/>
              <a:gd name="connsiteX9-1639" fmla="*/ 916903 w 1551851"/>
              <a:gd name="connsiteY9-1640" fmla="*/ 1018766 h 1354418"/>
              <a:gd name="connsiteX10-1641" fmla="*/ 740884 w 1551851"/>
              <a:gd name="connsiteY10-1642" fmla="*/ 1354393 h 1354418"/>
              <a:gd name="connsiteX11-1643" fmla="*/ 710638 w 1551851"/>
              <a:gd name="connsiteY11-1644" fmla="*/ 1045271 h 1354418"/>
              <a:gd name="connsiteX12-1645" fmla="*/ 47 w 1551851"/>
              <a:gd name="connsiteY12-1646" fmla="*/ 985980 h 1354418"/>
              <a:gd name="connsiteX13-1647" fmla="*/ 653888 w 1551851"/>
              <a:gd name="connsiteY13-1648" fmla="*/ 736838 h 1354418"/>
              <a:gd name="connsiteX14" fmla="*/ 318099 w 1551851"/>
              <a:gd name="connsiteY14" fmla="*/ 328669 h 1354418"/>
              <a:gd name="connsiteX0-1649" fmla="*/ 318099 w 1551851"/>
              <a:gd name="connsiteY0-1650" fmla="*/ 328669 h 1354418"/>
              <a:gd name="connsiteX1-1651" fmla="*/ 750394 w 1551851"/>
              <a:gd name="connsiteY1-1652" fmla="*/ 587431 h 1354418"/>
              <a:gd name="connsiteX2-1653" fmla="*/ 807144 w 1551851"/>
              <a:gd name="connsiteY2-1654" fmla="*/ 15 h 1354418"/>
              <a:gd name="connsiteX3-1655" fmla="*/ 916903 w 1551851"/>
              <a:gd name="connsiteY3-1656" fmla="*/ 587432 h 1354418"/>
              <a:gd name="connsiteX4-1657" fmla="*/ 1174692 w 1551851"/>
              <a:gd name="connsiteY4-1658" fmla="*/ 437792 h 1354418"/>
              <a:gd name="connsiteX5-1659" fmla="*/ 1057649 w 1551851"/>
              <a:gd name="connsiteY5-1660" fmla="*/ 712984 h 1354418"/>
              <a:gd name="connsiteX6-1661" fmla="*/ 1545752 w 1551851"/>
              <a:gd name="connsiteY6-1662" fmla="*/ 663079 h 1354418"/>
              <a:gd name="connsiteX7-1663" fmla="*/ 1066418 w 1551851"/>
              <a:gd name="connsiteY7-1664" fmla="*/ 909117 h 1354418"/>
              <a:gd name="connsiteX8-1665" fmla="*/ 1494973 w 1551851"/>
              <a:gd name="connsiteY8-1666" fmla="*/ 1171511 h 1354418"/>
              <a:gd name="connsiteX9-1667" fmla="*/ 916903 w 1551851"/>
              <a:gd name="connsiteY9-1668" fmla="*/ 1018766 h 1354418"/>
              <a:gd name="connsiteX10-1669" fmla="*/ 740884 w 1551851"/>
              <a:gd name="connsiteY10-1670" fmla="*/ 1354393 h 1354418"/>
              <a:gd name="connsiteX11-1671" fmla="*/ 710638 w 1551851"/>
              <a:gd name="connsiteY11-1672" fmla="*/ 1045271 h 1354418"/>
              <a:gd name="connsiteX12-1673" fmla="*/ 47 w 1551851"/>
              <a:gd name="connsiteY12-1674" fmla="*/ 985980 h 1354418"/>
              <a:gd name="connsiteX13-1675" fmla="*/ 653888 w 1551851"/>
              <a:gd name="connsiteY13-1676" fmla="*/ 736838 h 1354418"/>
              <a:gd name="connsiteX14-1677" fmla="*/ 318099 w 1551851"/>
              <a:gd name="connsiteY14-1678" fmla="*/ 328669 h 1354418"/>
              <a:gd name="connsiteX0-1679" fmla="*/ 318099 w 1551851"/>
              <a:gd name="connsiteY0-1680" fmla="*/ 328669 h 1354418"/>
              <a:gd name="connsiteX1-1681" fmla="*/ 750394 w 1551851"/>
              <a:gd name="connsiteY1-1682" fmla="*/ 587431 h 1354418"/>
              <a:gd name="connsiteX2-1683" fmla="*/ 807144 w 1551851"/>
              <a:gd name="connsiteY2-1684" fmla="*/ 15 h 1354418"/>
              <a:gd name="connsiteX3-1685" fmla="*/ 916903 w 1551851"/>
              <a:gd name="connsiteY3-1686" fmla="*/ 587432 h 1354418"/>
              <a:gd name="connsiteX4-1687" fmla="*/ 1134935 w 1551851"/>
              <a:gd name="connsiteY4-1688" fmla="*/ 437792 h 1354418"/>
              <a:gd name="connsiteX5-1689" fmla="*/ 1057649 w 1551851"/>
              <a:gd name="connsiteY5-1690" fmla="*/ 712984 h 1354418"/>
              <a:gd name="connsiteX6-1691" fmla="*/ 1545752 w 1551851"/>
              <a:gd name="connsiteY6-1692" fmla="*/ 663079 h 1354418"/>
              <a:gd name="connsiteX7-1693" fmla="*/ 1066418 w 1551851"/>
              <a:gd name="connsiteY7-1694" fmla="*/ 909117 h 1354418"/>
              <a:gd name="connsiteX8-1695" fmla="*/ 1494973 w 1551851"/>
              <a:gd name="connsiteY8-1696" fmla="*/ 1171511 h 1354418"/>
              <a:gd name="connsiteX9-1697" fmla="*/ 916903 w 1551851"/>
              <a:gd name="connsiteY9-1698" fmla="*/ 1018766 h 1354418"/>
              <a:gd name="connsiteX10-1699" fmla="*/ 740884 w 1551851"/>
              <a:gd name="connsiteY10-1700" fmla="*/ 1354393 h 1354418"/>
              <a:gd name="connsiteX11-1701" fmla="*/ 710638 w 1551851"/>
              <a:gd name="connsiteY11-1702" fmla="*/ 1045271 h 1354418"/>
              <a:gd name="connsiteX12-1703" fmla="*/ 47 w 1551851"/>
              <a:gd name="connsiteY12-1704" fmla="*/ 985980 h 1354418"/>
              <a:gd name="connsiteX13-1705" fmla="*/ 653888 w 1551851"/>
              <a:gd name="connsiteY13-1706" fmla="*/ 736838 h 1354418"/>
              <a:gd name="connsiteX14-1707" fmla="*/ 318099 w 1551851"/>
              <a:gd name="connsiteY14-1708" fmla="*/ 328669 h 1354418"/>
              <a:gd name="connsiteX0-1709" fmla="*/ 318099 w 1551851"/>
              <a:gd name="connsiteY0-1710" fmla="*/ 328669 h 1354418"/>
              <a:gd name="connsiteX1-1711" fmla="*/ 750394 w 1551851"/>
              <a:gd name="connsiteY1-1712" fmla="*/ 587431 h 1354418"/>
              <a:gd name="connsiteX2-1713" fmla="*/ 807144 w 1551851"/>
              <a:gd name="connsiteY2-1714" fmla="*/ 15 h 1354418"/>
              <a:gd name="connsiteX3-1715" fmla="*/ 916903 w 1551851"/>
              <a:gd name="connsiteY3-1716" fmla="*/ 587432 h 1354418"/>
              <a:gd name="connsiteX4-1717" fmla="*/ 1134935 w 1551851"/>
              <a:gd name="connsiteY4-1718" fmla="*/ 437792 h 1354418"/>
              <a:gd name="connsiteX5-1719" fmla="*/ 1057649 w 1551851"/>
              <a:gd name="connsiteY5-1720" fmla="*/ 712984 h 1354418"/>
              <a:gd name="connsiteX6-1721" fmla="*/ 1545752 w 1551851"/>
              <a:gd name="connsiteY6-1722" fmla="*/ 663079 h 1354418"/>
              <a:gd name="connsiteX7-1723" fmla="*/ 1066418 w 1551851"/>
              <a:gd name="connsiteY7-1724" fmla="*/ 909117 h 1354418"/>
              <a:gd name="connsiteX8-1725" fmla="*/ 1494973 w 1551851"/>
              <a:gd name="connsiteY8-1726" fmla="*/ 1171511 h 1354418"/>
              <a:gd name="connsiteX9-1727" fmla="*/ 916903 w 1551851"/>
              <a:gd name="connsiteY9-1728" fmla="*/ 1018766 h 1354418"/>
              <a:gd name="connsiteX10-1729" fmla="*/ 740884 w 1551851"/>
              <a:gd name="connsiteY10-1730" fmla="*/ 1354393 h 1354418"/>
              <a:gd name="connsiteX11-1731" fmla="*/ 710638 w 1551851"/>
              <a:gd name="connsiteY11-1732" fmla="*/ 1045271 h 1354418"/>
              <a:gd name="connsiteX12-1733" fmla="*/ 47 w 1551851"/>
              <a:gd name="connsiteY12-1734" fmla="*/ 985980 h 1354418"/>
              <a:gd name="connsiteX13-1735" fmla="*/ 653888 w 1551851"/>
              <a:gd name="connsiteY13-1736" fmla="*/ 736838 h 1354418"/>
              <a:gd name="connsiteX14-1737" fmla="*/ 318099 w 1551851"/>
              <a:gd name="connsiteY14-1738" fmla="*/ 328669 h 1354418"/>
              <a:gd name="connsiteX0-1739" fmla="*/ 318099 w 1551851"/>
              <a:gd name="connsiteY0-1740" fmla="*/ 328669 h 1354418"/>
              <a:gd name="connsiteX1-1741" fmla="*/ 750394 w 1551851"/>
              <a:gd name="connsiteY1-1742" fmla="*/ 587431 h 1354418"/>
              <a:gd name="connsiteX2-1743" fmla="*/ 807144 w 1551851"/>
              <a:gd name="connsiteY2-1744" fmla="*/ 15 h 1354418"/>
              <a:gd name="connsiteX3-1745" fmla="*/ 916903 w 1551851"/>
              <a:gd name="connsiteY3-1746" fmla="*/ 587432 h 1354418"/>
              <a:gd name="connsiteX4-1747" fmla="*/ 1134935 w 1551851"/>
              <a:gd name="connsiteY4-1748" fmla="*/ 437792 h 1354418"/>
              <a:gd name="connsiteX5-1749" fmla="*/ 1057649 w 1551851"/>
              <a:gd name="connsiteY5-1750" fmla="*/ 712984 h 1354418"/>
              <a:gd name="connsiteX6-1751" fmla="*/ 1545752 w 1551851"/>
              <a:gd name="connsiteY6-1752" fmla="*/ 663079 h 1354418"/>
              <a:gd name="connsiteX7-1753" fmla="*/ 1066418 w 1551851"/>
              <a:gd name="connsiteY7-1754" fmla="*/ 909117 h 1354418"/>
              <a:gd name="connsiteX8-1755" fmla="*/ 1494973 w 1551851"/>
              <a:gd name="connsiteY8-1756" fmla="*/ 1171511 h 1354418"/>
              <a:gd name="connsiteX9-1757" fmla="*/ 916903 w 1551851"/>
              <a:gd name="connsiteY9-1758" fmla="*/ 1018766 h 1354418"/>
              <a:gd name="connsiteX10-1759" fmla="*/ 740884 w 1551851"/>
              <a:gd name="connsiteY10-1760" fmla="*/ 1354393 h 1354418"/>
              <a:gd name="connsiteX11-1761" fmla="*/ 710638 w 1551851"/>
              <a:gd name="connsiteY11-1762" fmla="*/ 1045271 h 1354418"/>
              <a:gd name="connsiteX12-1763" fmla="*/ 47 w 1551851"/>
              <a:gd name="connsiteY12-1764" fmla="*/ 985980 h 1354418"/>
              <a:gd name="connsiteX13-1765" fmla="*/ 653888 w 1551851"/>
              <a:gd name="connsiteY13-1766" fmla="*/ 736838 h 1354418"/>
              <a:gd name="connsiteX14-1767" fmla="*/ 318099 w 1551851"/>
              <a:gd name="connsiteY14-1768" fmla="*/ 328669 h 1354418"/>
              <a:gd name="connsiteX0-1769" fmla="*/ 318099 w 1551851"/>
              <a:gd name="connsiteY0-1770" fmla="*/ 328669 h 1354418"/>
              <a:gd name="connsiteX1-1771" fmla="*/ 750394 w 1551851"/>
              <a:gd name="connsiteY1-1772" fmla="*/ 587431 h 1354418"/>
              <a:gd name="connsiteX2-1773" fmla="*/ 807144 w 1551851"/>
              <a:gd name="connsiteY2-1774" fmla="*/ 15 h 1354418"/>
              <a:gd name="connsiteX3-1775" fmla="*/ 916903 w 1551851"/>
              <a:gd name="connsiteY3-1776" fmla="*/ 587432 h 1354418"/>
              <a:gd name="connsiteX4-1777" fmla="*/ 1134935 w 1551851"/>
              <a:gd name="connsiteY4-1778" fmla="*/ 437792 h 1354418"/>
              <a:gd name="connsiteX5-1779" fmla="*/ 1057649 w 1551851"/>
              <a:gd name="connsiteY5-1780" fmla="*/ 712984 h 1354418"/>
              <a:gd name="connsiteX6-1781" fmla="*/ 1545752 w 1551851"/>
              <a:gd name="connsiteY6-1782" fmla="*/ 663079 h 1354418"/>
              <a:gd name="connsiteX7-1783" fmla="*/ 1066418 w 1551851"/>
              <a:gd name="connsiteY7-1784" fmla="*/ 909117 h 1354418"/>
              <a:gd name="connsiteX8-1785" fmla="*/ 1494973 w 1551851"/>
              <a:gd name="connsiteY8-1786" fmla="*/ 1171511 h 1354418"/>
              <a:gd name="connsiteX9-1787" fmla="*/ 916903 w 1551851"/>
              <a:gd name="connsiteY9-1788" fmla="*/ 1018766 h 1354418"/>
              <a:gd name="connsiteX10-1789" fmla="*/ 740884 w 1551851"/>
              <a:gd name="connsiteY10-1790" fmla="*/ 1354393 h 1354418"/>
              <a:gd name="connsiteX11-1791" fmla="*/ 710638 w 1551851"/>
              <a:gd name="connsiteY11-1792" fmla="*/ 1045271 h 1354418"/>
              <a:gd name="connsiteX12-1793" fmla="*/ 47 w 1551851"/>
              <a:gd name="connsiteY12-1794" fmla="*/ 985980 h 1354418"/>
              <a:gd name="connsiteX13-1795" fmla="*/ 653888 w 1551851"/>
              <a:gd name="connsiteY13-1796" fmla="*/ 736838 h 1354418"/>
              <a:gd name="connsiteX14-1797" fmla="*/ 318099 w 1551851"/>
              <a:gd name="connsiteY14-1798" fmla="*/ 328669 h 1354418"/>
              <a:gd name="connsiteX0-1799" fmla="*/ 318099 w 1551851"/>
              <a:gd name="connsiteY0-1800" fmla="*/ 328669 h 1354418"/>
              <a:gd name="connsiteX1-1801" fmla="*/ 750394 w 1551851"/>
              <a:gd name="connsiteY1-1802" fmla="*/ 587431 h 1354418"/>
              <a:gd name="connsiteX2-1803" fmla="*/ 807144 w 1551851"/>
              <a:gd name="connsiteY2-1804" fmla="*/ 15 h 1354418"/>
              <a:gd name="connsiteX3-1805" fmla="*/ 916903 w 1551851"/>
              <a:gd name="connsiteY3-1806" fmla="*/ 587432 h 1354418"/>
              <a:gd name="connsiteX4-1807" fmla="*/ 1134935 w 1551851"/>
              <a:gd name="connsiteY4-1808" fmla="*/ 437792 h 1354418"/>
              <a:gd name="connsiteX5-1809" fmla="*/ 1057649 w 1551851"/>
              <a:gd name="connsiteY5-1810" fmla="*/ 712984 h 1354418"/>
              <a:gd name="connsiteX6-1811" fmla="*/ 1545752 w 1551851"/>
              <a:gd name="connsiteY6-1812" fmla="*/ 663079 h 1354418"/>
              <a:gd name="connsiteX7-1813" fmla="*/ 1066418 w 1551851"/>
              <a:gd name="connsiteY7-1814" fmla="*/ 909117 h 1354418"/>
              <a:gd name="connsiteX8-1815" fmla="*/ 1494973 w 1551851"/>
              <a:gd name="connsiteY8-1816" fmla="*/ 1171511 h 1354418"/>
              <a:gd name="connsiteX9-1817" fmla="*/ 916903 w 1551851"/>
              <a:gd name="connsiteY9-1818" fmla="*/ 1018766 h 1354418"/>
              <a:gd name="connsiteX10-1819" fmla="*/ 740884 w 1551851"/>
              <a:gd name="connsiteY10-1820" fmla="*/ 1354393 h 1354418"/>
              <a:gd name="connsiteX11-1821" fmla="*/ 710638 w 1551851"/>
              <a:gd name="connsiteY11-1822" fmla="*/ 1045271 h 1354418"/>
              <a:gd name="connsiteX12-1823" fmla="*/ 47 w 1551851"/>
              <a:gd name="connsiteY12-1824" fmla="*/ 985980 h 1354418"/>
              <a:gd name="connsiteX13-1825" fmla="*/ 653888 w 1551851"/>
              <a:gd name="connsiteY13-1826" fmla="*/ 736838 h 1354418"/>
              <a:gd name="connsiteX14-1827" fmla="*/ 318099 w 1551851"/>
              <a:gd name="connsiteY14-1828" fmla="*/ 328669 h 1354418"/>
              <a:gd name="connsiteX0-1829" fmla="*/ 318099 w 1551851"/>
              <a:gd name="connsiteY0-1830" fmla="*/ 328669 h 1354418"/>
              <a:gd name="connsiteX1-1831" fmla="*/ 750394 w 1551851"/>
              <a:gd name="connsiteY1-1832" fmla="*/ 587431 h 1354418"/>
              <a:gd name="connsiteX2-1833" fmla="*/ 807144 w 1551851"/>
              <a:gd name="connsiteY2-1834" fmla="*/ 15 h 1354418"/>
              <a:gd name="connsiteX3-1835" fmla="*/ 916903 w 1551851"/>
              <a:gd name="connsiteY3-1836" fmla="*/ 587432 h 1354418"/>
              <a:gd name="connsiteX4-1837" fmla="*/ 1134935 w 1551851"/>
              <a:gd name="connsiteY4-1838" fmla="*/ 437792 h 1354418"/>
              <a:gd name="connsiteX5-1839" fmla="*/ 1057649 w 1551851"/>
              <a:gd name="connsiteY5-1840" fmla="*/ 712984 h 1354418"/>
              <a:gd name="connsiteX6-1841" fmla="*/ 1545752 w 1551851"/>
              <a:gd name="connsiteY6-1842" fmla="*/ 663079 h 1354418"/>
              <a:gd name="connsiteX7-1843" fmla="*/ 1066418 w 1551851"/>
              <a:gd name="connsiteY7-1844" fmla="*/ 909117 h 1354418"/>
              <a:gd name="connsiteX8-1845" fmla="*/ 1494973 w 1551851"/>
              <a:gd name="connsiteY8-1846" fmla="*/ 1171511 h 1354418"/>
              <a:gd name="connsiteX9-1847" fmla="*/ 916903 w 1551851"/>
              <a:gd name="connsiteY9-1848" fmla="*/ 1018766 h 1354418"/>
              <a:gd name="connsiteX10-1849" fmla="*/ 740884 w 1551851"/>
              <a:gd name="connsiteY10-1850" fmla="*/ 1354393 h 1354418"/>
              <a:gd name="connsiteX11-1851" fmla="*/ 710638 w 1551851"/>
              <a:gd name="connsiteY11-1852" fmla="*/ 1045271 h 1354418"/>
              <a:gd name="connsiteX12-1853" fmla="*/ 47 w 1551851"/>
              <a:gd name="connsiteY12-1854" fmla="*/ 985980 h 1354418"/>
              <a:gd name="connsiteX13-1855" fmla="*/ 653888 w 1551851"/>
              <a:gd name="connsiteY13-1856" fmla="*/ 736838 h 1354418"/>
              <a:gd name="connsiteX14-1857" fmla="*/ 318099 w 1551851"/>
              <a:gd name="connsiteY14-1858" fmla="*/ 328669 h 1354418"/>
              <a:gd name="connsiteX0-1859" fmla="*/ 318099 w 1551851"/>
              <a:gd name="connsiteY0-1860" fmla="*/ 328669 h 1341167"/>
              <a:gd name="connsiteX1-1861" fmla="*/ 750394 w 1551851"/>
              <a:gd name="connsiteY1-1862" fmla="*/ 587431 h 1341167"/>
              <a:gd name="connsiteX2-1863" fmla="*/ 807144 w 1551851"/>
              <a:gd name="connsiteY2-1864" fmla="*/ 15 h 1341167"/>
              <a:gd name="connsiteX3-1865" fmla="*/ 916903 w 1551851"/>
              <a:gd name="connsiteY3-1866" fmla="*/ 587432 h 1341167"/>
              <a:gd name="connsiteX4-1867" fmla="*/ 1134935 w 1551851"/>
              <a:gd name="connsiteY4-1868" fmla="*/ 437792 h 1341167"/>
              <a:gd name="connsiteX5-1869" fmla="*/ 1057649 w 1551851"/>
              <a:gd name="connsiteY5-1870" fmla="*/ 712984 h 1341167"/>
              <a:gd name="connsiteX6-1871" fmla="*/ 1545752 w 1551851"/>
              <a:gd name="connsiteY6-1872" fmla="*/ 663079 h 1341167"/>
              <a:gd name="connsiteX7-1873" fmla="*/ 1066418 w 1551851"/>
              <a:gd name="connsiteY7-1874" fmla="*/ 909117 h 1341167"/>
              <a:gd name="connsiteX8-1875" fmla="*/ 1494973 w 1551851"/>
              <a:gd name="connsiteY8-1876" fmla="*/ 1171511 h 1341167"/>
              <a:gd name="connsiteX9-1877" fmla="*/ 916903 w 1551851"/>
              <a:gd name="connsiteY9-1878" fmla="*/ 1018766 h 1341167"/>
              <a:gd name="connsiteX10-1879" fmla="*/ 634867 w 1551851"/>
              <a:gd name="connsiteY10-1880" fmla="*/ 1341141 h 1341167"/>
              <a:gd name="connsiteX11-1881" fmla="*/ 710638 w 1551851"/>
              <a:gd name="connsiteY11-1882" fmla="*/ 1045271 h 1341167"/>
              <a:gd name="connsiteX12-1883" fmla="*/ 47 w 1551851"/>
              <a:gd name="connsiteY12-1884" fmla="*/ 985980 h 1341167"/>
              <a:gd name="connsiteX13-1885" fmla="*/ 653888 w 1551851"/>
              <a:gd name="connsiteY13-1886" fmla="*/ 736838 h 1341167"/>
              <a:gd name="connsiteX14-1887" fmla="*/ 318099 w 1551851"/>
              <a:gd name="connsiteY14-1888" fmla="*/ 328669 h 1341167"/>
              <a:gd name="connsiteX0-1889" fmla="*/ 318099 w 1551851"/>
              <a:gd name="connsiteY0-1890" fmla="*/ 328669 h 1354331"/>
              <a:gd name="connsiteX1-1891" fmla="*/ 750394 w 1551851"/>
              <a:gd name="connsiteY1-1892" fmla="*/ 587431 h 1354331"/>
              <a:gd name="connsiteX2-1893" fmla="*/ 807144 w 1551851"/>
              <a:gd name="connsiteY2-1894" fmla="*/ 15 h 1354331"/>
              <a:gd name="connsiteX3-1895" fmla="*/ 916903 w 1551851"/>
              <a:gd name="connsiteY3-1896" fmla="*/ 587432 h 1354331"/>
              <a:gd name="connsiteX4-1897" fmla="*/ 1134935 w 1551851"/>
              <a:gd name="connsiteY4-1898" fmla="*/ 437792 h 1354331"/>
              <a:gd name="connsiteX5-1899" fmla="*/ 1057649 w 1551851"/>
              <a:gd name="connsiteY5-1900" fmla="*/ 712984 h 1354331"/>
              <a:gd name="connsiteX6-1901" fmla="*/ 1545752 w 1551851"/>
              <a:gd name="connsiteY6-1902" fmla="*/ 663079 h 1354331"/>
              <a:gd name="connsiteX7-1903" fmla="*/ 1066418 w 1551851"/>
              <a:gd name="connsiteY7-1904" fmla="*/ 909117 h 1354331"/>
              <a:gd name="connsiteX8-1905" fmla="*/ 1494973 w 1551851"/>
              <a:gd name="connsiteY8-1906" fmla="*/ 1171511 h 1354331"/>
              <a:gd name="connsiteX9-1907" fmla="*/ 916903 w 1551851"/>
              <a:gd name="connsiteY9-1908" fmla="*/ 1018766 h 1354331"/>
              <a:gd name="connsiteX10-1909" fmla="*/ 634867 w 1551851"/>
              <a:gd name="connsiteY10-1910" fmla="*/ 1341141 h 1354331"/>
              <a:gd name="connsiteX11-1911" fmla="*/ 710638 w 1551851"/>
              <a:gd name="connsiteY11-1912" fmla="*/ 1045271 h 1354331"/>
              <a:gd name="connsiteX12-1913" fmla="*/ 47 w 1551851"/>
              <a:gd name="connsiteY12-1914" fmla="*/ 985980 h 1354331"/>
              <a:gd name="connsiteX13-1915" fmla="*/ 653888 w 1551851"/>
              <a:gd name="connsiteY13-1916" fmla="*/ 736838 h 1354331"/>
              <a:gd name="connsiteX14-1917" fmla="*/ 318099 w 1551851"/>
              <a:gd name="connsiteY14-1918" fmla="*/ 328669 h 1354331"/>
              <a:gd name="connsiteX0-1919" fmla="*/ 318099 w 1551851"/>
              <a:gd name="connsiteY0-1920" fmla="*/ 328669 h 1457529"/>
              <a:gd name="connsiteX1-1921" fmla="*/ 750394 w 1551851"/>
              <a:gd name="connsiteY1-1922" fmla="*/ 587431 h 1457529"/>
              <a:gd name="connsiteX2-1923" fmla="*/ 807144 w 1551851"/>
              <a:gd name="connsiteY2-1924" fmla="*/ 15 h 1457529"/>
              <a:gd name="connsiteX3-1925" fmla="*/ 916903 w 1551851"/>
              <a:gd name="connsiteY3-1926" fmla="*/ 587432 h 1457529"/>
              <a:gd name="connsiteX4-1927" fmla="*/ 1134935 w 1551851"/>
              <a:gd name="connsiteY4-1928" fmla="*/ 437792 h 1457529"/>
              <a:gd name="connsiteX5-1929" fmla="*/ 1057649 w 1551851"/>
              <a:gd name="connsiteY5-1930" fmla="*/ 712984 h 1457529"/>
              <a:gd name="connsiteX6-1931" fmla="*/ 1545752 w 1551851"/>
              <a:gd name="connsiteY6-1932" fmla="*/ 663079 h 1457529"/>
              <a:gd name="connsiteX7-1933" fmla="*/ 1066418 w 1551851"/>
              <a:gd name="connsiteY7-1934" fmla="*/ 909117 h 1457529"/>
              <a:gd name="connsiteX8-1935" fmla="*/ 1494973 w 1551851"/>
              <a:gd name="connsiteY8-1936" fmla="*/ 1171511 h 1457529"/>
              <a:gd name="connsiteX9-1937" fmla="*/ 916903 w 1551851"/>
              <a:gd name="connsiteY9-1938" fmla="*/ 1018766 h 1457529"/>
              <a:gd name="connsiteX10-1939" fmla="*/ 595111 w 1551851"/>
              <a:gd name="connsiteY10-1940" fmla="*/ 1447158 h 1457529"/>
              <a:gd name="connsiteX11-1941" fmla="*/ 710638 w 1551851"/>
              <a:gd name="connsiteY11-1942" fmla="*/ 1045271 h 1457529"/>
              <a:gd name="connsiteX12-1943" fmla="*/ 47 w 1551851"/>
              <a:gd name="connsiteY12-1944" fmla="*/ 985980 h 1457529"/>
              <a:gd name="connsiteX13-1945" fmla="*/ 653888 w 1551851"/>
              <a:gd name="connsiteY13-1946" fmla="*/ 736838 h 1457529"/>
              <a:gd name="connsiteX14-1947" fmla="*/ 318099 w 1551851"/>
              <a:gd name="connsiteY14-1948" fmla="*/ 328669 h 1457529"/>
              <a:gd name="connsiteX0-1949" fmla="*/ 318099 w 1551851"/>
              <a:gd name="connsiteY0-1950" fmla="*/ 328669 h 1457529"/>
              <a:gd name="connsiteX1-1951" fmla="*/ 750394 w 1551851"/>
              <a:gd name="connsiteY1-1952" fmla="*/ 587431 h 1457529"/>
              <a:gd name="connsiteX2-1953" fmla="*/ 807144 w 1551851"/>
              <a:gd name="connsiteY2-1954" fmla="*/ 15 h 1457529"/>
              <a:gd name="connsiteX3-1955" fmla="*/ 916903 w 1551851"/>
              <a:gd name="connsiteY3-1956" fmla="*/ 587432 h 1457529"/>
              <a:gd name="connsiteX4-1957" fmla="*/ 1134935 w 1551851"/>
              <a:gd name="connsiteY4-1958" fmla="*/ 437792 h 1457529"/>
              <a:gd name="connsiteX5-1959" fmla="*/ 1057649 w 1551851"/>
              <a:gd name="connsiteY5-1960" fmla="*/ 712984 h 1457529"/>
              <a:gd name="connsiteX6-1961" fmla="*/ 1545752 w 1551851"/>
              <a:gd name="connsiteY6-1962" fmla="*/ 663079 h 1457529"/>
              <a:gd name="connsiteX7-1963" fmla="*/ 1066418 w 1551851"/>
              <a:gd name="connsiteY7-1964" fmla="*/ 909117 h 1457529"/>
              <a:gd name="connsiteX8-1965" fmla="*/ 1494973 w 1551851"/>
              <a:gd name="connsiteY8-1966" fmla="*/ 1171511 h 1457529"/>
              <a:gd name="connsiteX9-1967" fmla="*/ 916903 w 1551851"/>
              <a:gd name="connsiteY9-1968" fmla="*/ 1018766 h 1457529"/>
              <a:gd name="connsiteX10-1969" fmla="*/ 595111 w 1551851"/>
              <a:gd name="connsiteY10-1970" fmla="*/ 1447158 h 1457529"/>
              <a:gd name="connsiteX11-1971" fmla="*/ 710638 w 1551851"/>
              <a:gd name="connsiteY11-1972" fmla="*/ 1045271 h 1457529"/>
              <a:gd name="connsiteX12-1973" fmla="*/ 47 w 1551851"/>
              <a:gd name="connsiteY12-1974" fmla="*/ 985980 h 1457529"/>
              <a:gd name="connsiteX13-1975" fmla="*/ 653888 w 1551851"/>
              <a:gd name="connsiteY13-1976" fmla="*/ 736838 h 1457529"/>
              <a:gd name="connsiteX14-1977" fmla="*/ 318099 w 1551851"/>
              <a:gd name="connsiteY14-1978" fmla="*/ 328669 h 1457529"/>
              <a:gd name="connsiteX0-1979" fmla="*/ 318099 w 1551851"/>
              <a:gd name="connsiteY0-1980" fmla="*/ 328669 h 1450384"/>
              <a:gd name="connsiteX1-1981" fmla="*/ 750394 w 1551851"/>
              <a:gd name="connsiteY1-1982" fmla="*/ 587431 h 1450384"/>
              <a:gd name="connsiteX2-1983" fmla="*/ 807144 w 1551851"/>
              <a:gd name="connsiteY2-1984" fmla="*/ 15 h 1450384"/>
              <a:gd name="connsiteX3-1985" fmla="*/ 916903 w 1551851"/>
              <a:gd name="connsiteY3-1986" fmla="*/ 587432 h 1450384"/>
              <a:gd name="connsiteX4-1987" fmla="*/ 1134935 w 1551851"/>
              <a:gd name="connsiteY4-1988" fmla="*/ 437792 h 1450384"/>
              <a:gd name="connsiteX5-1989" fmla="*/ 1057649 w 1551851"/>
              <a:gd name="connsiteY5-1990" fmla="*/ 712984 h 1450384"/>
              <a:gd name="connsiteX6-1991" fmla="*/ 1545752 w 1551851"/>
              <a:gd name="connsiteY6-1992" fmla="*/ 663079 h 1450384"/>
              <a:gd name="connsiteX7-1993" fmla="*/ 1066418 w 1551851"/>
              <a:gd name="connsiteY7-1994" fmla="*/ 909117 h 1450384"/>
              <a:gd name="connsiteX8-1995" fmla="*/ 1494973 w 1551851"/>
              <a:gd name="connsiteY8-1996" fmla="*/ 1171511 h 1450384"/>
              <a:gd name="connsiteX9-1997" fmla="*/ 916903 w 1551851"/>
              <a:gd name="connsiteY9-1998" fmla="*/ 1018766 h 1450384"/>
              <a:gd name="connsiteX10-1999" fmla="*/ 595111 w 1551851"/>
              <a:gd name="connsiteY10-2000" fmla="*/ 1447158 h 1450384"/>
              <a:gd name="connsiteX11-2001" fmla="*/ 710638 w 1551851"/>
              <a:gd name="connsiteY11-2002" fmla="*/ 1045271 h 1450384"/>
              <a:gd name="connsiteX12-2003" fmla="*/ 47 w 1551851"/>
              <a:gd name="connsiteY12-2004" fmla="*/ 985980 h 1450384"/>
              <a:gd name="connsiteX13-2005" fmla="*/ 653888 w 1551851"/>
              <a:gd name="connsiteY13-2006" fmla="*/ 736838 h 1450384"/>
              <a:gd name="connsiteX14-2007" fmla="*/ 318099 w 1551851"/>
              <a:gd name="connsiteY14-2008" fmla="*/ 328669 h 1450384"/>
              <a:gd name="connsiteX0-2009" fmla="*/ 318101 w 1551853"/>
              <a:gd name="connsiteY0-2010" fmla="*/ 328669 h 1450384"/>
              <a:gd name="connsiteX1-2011" fmla="*/ 750396 w 1551853"/>
              <a:gd name="connsiteY1-2012" fmla="*/ 587431 h 1450384"/>
              <a:gd name="connsiteX2-2013" fmla="*/ 807146 w 1551853"/>
              <a:gd name="connsiteY2-2014" fmla="*/ 15 h 1450384"/>
              <a:gd name="connsiteX3-2015" fmla="*/ 916905 w 1551853"/>
              <a:gd name="connsiteY3-2016" fmla="*/ 587432 h 1450384"/>
              <a:gd name="connsiteX4-2017" fmla="*/ 1134937 w 1551853"/>
              <a:gd name="connsiteY4-2018" fmla="*/ 437792 h 1450384"/>
              <a:gd name="connsiteX5-2019" fmla="*/ 1057651 w 1551853"/>
              <a:gd name="connsiteY5-2020" fmla="*/ 712984 h 1450384"/>
              <a:gd name="connsiteX6-2021" fmla="*/ 1545754 w 1551853"/>
              <a:gd name="connsiteY6-2022" fmla="*/ 663079 h 1450384"/>
              <a:gd name="connsiteX7-2023" fmla="*/ 1066420 w 1551853"/>
              <a:gd name="connsiteY7-2024" fmla="*/ 909117 h 1450384"/>
              <a:gd name="connsiteX8-2025" fmla="*/ 1494975 w 1551853"/>
              <a:gd name="connsiteY8-2026" fmla="*/ 1171511 h 1450384"/>
              <a:gd name="connsiteX9-2027" fmla="*/ 916905 w 1551853"/>
              <a:gd name="connsiteY9-2028" fmla="*/ 1018766 h 1450384"/>
              <a:gd name="connsiteX10-2029" fmla="*/ 595113 w 1551853"/>
              <a:gd name="connsiteY10-2030" fmla="*/ 1447158 h 1450384"/>
              <a:gd name="connsiteX11-2031" fmla="*/ 684136 w 1551853"/>
              <a:gd name="connsiteY11-2032" fmla="*/ 979010 h 1450384"/>
              <a:gd name="connsiteX12-2033" fmla="*/ 49 w 1551853"/>
              <a:gd name="connsiteY12-2034" fmla="*/ 985980 h 1450384"/>
              <a:gd name="connsiteX13-2035" fmla="*/ 653890 w 1551853"/>
              <a:gd name="connsiteY13-2036" fmla="*/ 736838 h 1450384"/>
              <a:gd name="connsiteX14-2037" fmla="*/ 318101 w 1551853"/>
              <a:gd name="connsiteY14-2038" fmla="*/ 328669 h 1450384"/>
              <a:gd name="connsiteX0-2039" fmla="*/ 318101 w 1551853"/>
              <a:gd name="connsiteY0-2040" fmla="*/ 328669 h 1450384"/>
              <a:gd name="connsiteX1-2041" fmla="*/ 750396 w 1551853"/>
              <a:gd name="connsiteY1-2042" fmla="*/ 587431 h 1450384"/>
              <a:gd name="connsiteX2-2043" fmla="*/ 807146 w 1551853"/>
              <a:gd name="connsiteY2-2044" fmla="*/ 15 h 1450384"/>
              <a:gd name="connsiteX3-2045" fmla="*/ 916905 w 1551853"/>
              <a:gd name="connsiteY3-2046" fmla="*/ 587432 h 1450384"/>
              <a:gd name="connsiteX4-2047" fmla="*/ 1134937 w 1551853"/>
              <a:gd name="connsiteY4-2048" fmla="*/ 437792 h 1450384"/>
              <a:gd name="connsiteX5-2049" fmla="*/ 1057651 w 1551853"/>
              <a:gd name="connsiteY5-2050" fmla="*/ 712984 h 1450384"/>
              <a:gd name="connsiteX6-2051" fmla="*/ 1545754 w 1551853"/>
              <a:gd name="connsiteY6-2052" fmla="*/ 663079 h 1450384"/>
              <a:gd name="connsiteX7-2053" fmla="*/ 1066420 w 1551853"/>
              <a:gd name="connsiteY7-2054" fmla="*/ 909117 h 1450384"/>
              <a:gd name="connsiteX8-2055" fmla="*/ 1494975 w 1551853"/>
              <a:gd name="connsiteY8-2056" fmla="*/ 1171511 h 1450384"/>
              <a:gd name="connsiteX9-2057" fmla="*/ 916905 w 1551853"/>
              <a:gd name="connsiteY9-2058" fmla="*/ 1018766 h 1450384"/>
              <a:gd name="connsiteX10-2059" fmla="*/ 595113 w 1551853"/>
              <a:gd name="connsiteY10-2060" fmla="*/ 1447158 h 1450384"/>
              <a:gd name="connsiteX11-2061" fmla="*/ 750624 w 1551853"/>
              <a:gd name="connsiteY11-2062" fmla="*/ 1113654 h 1450384"/>
              <a:gd name="connsiteX12-2063" fmla="*/ 684136 w 1551853"/>
              <a:gd name="connsiteY12-2064" fmla="*/ 979010 h 1450384"/>
              <a:gd name="connsiteX13-2065" fmla="*/ 49 w 1551853"/>
              <a:gd name="connsiteY13-2066" fmla="*/ 985980 h 1450384"/>
              <a:gd name="connsiteX14-2067" fmla="*/ 653890 w 1551853"/>
              <a:gd name="connsiteY14-2068" fmla="*/ 736838 h 1450384"/>
              <a:gd name="connsiteX15" fmla="*/ 318101 w 1551853"/>
              <a:gd name="connsiteY15" fmla="*/ 328669 h 1450384"/>
              <a:gd name="connsiteX0-2069" fmla="*/ 318101 w 1551853"/>
              <a:gd name="connsiteY0-2070" fmla="*/ 328669 h 1450384"/>
              <a:gd name="connsiteX1-2071" fmla="*/ 750396 w 1551853"/>
              <a:gd name="connsiteY1-2072" fmla="*/ 587431 h 1450384"/>
              <a:gd name="connsiteX2-2073" fmla="*/ 807146 w 1551853"/>
              <a:gd name="connsiteY2-2074" fmla="*/ 15 h 1450384"/>
              <a:gd name="connsiteX3-2075" fmla="*/ 916905 w 1551853"/>
              <a:gd name="connsiteY3-2076" fmla="*/ 587432 h 1450384"/>
              <a:gd name="connsiteX4-2077" fmla="*/ 1134937 w 1551853"/>
              <a:gd name="connsiteY4-2078" fmla="*/ 437792 h 1450384"/>
              <a:gd name="connsiteX5-2079" fmla="*/ 1057651 w 1551853"/>
              <a:gd name="connsiteY5-2080" fmla="*/ 712984 h 1450384"/>
              <a:gd name="connsiteX6-2081" fmla="*/ 1545754 w 1551853"/>
              <a:gd name="connsiteY6-2082" fmla="*/ 663079 h 1450384"/>
              <a:gd name="connsiteX7-2083" fmla="*/ 1066420 w 1551853"/>
              <a:gd name="connsiteY7-2084" fmla="*/ 909117 h 1450384"/>
              <a:gd name="connsiteX8-2085" fmla="*/ 1494975 w 1551853"/>
              <a:gd name="connsiteY8-2086" fmla="*/ 1171511 h 1450384"/>
              <a:gd name="connsiteX9-2087" fmla="*/ 916905 w 1551853"/>
              <a:gd name="connsiteY9-2088" fmla="*/ 1018766 h 1450384"/>
              <a:gd name="connsiteX10-2089" fmla="*/ 595113 w 1551853"/>
              <a:gd name="connsiteY10-2090" fmla="*/ 1447158 h 1450384"/>
              <a:gd name="connsiteX11-2091" fmla="*/ 750624 w 1551853"/>
              <a:gd name="connsiteY11-2092" fmla="*/ 1113654 h 1450384"/>
              <a:gd name="connsiteX12-2093" fmla="*/ 684136 w 1551853"/>
              <a:gd name="connsiteY12-2094" fmla="*/ 979010 h 1450384"/>
              <a:gd name="connsiteX13-2095" fmla="*/ 49 w 1551853"/>
              <a:gd name="connsiteY13-2096" fmla="*/ 985980 h 1450384"/>
              <a:gd name="connsiteX14-2097" fmla="*/ 653890 w 1551853"/>
              <a:gd name="connsiteY14-2098" fmla="*/ 736838 h 1450384"/>
              <a:gd name="connsiteX15-2099" fmla="*/ 318101 w 1551853"/>
              <a:gd name="connsiteY15-2100" fmla="*/ 328669 h 1450384"/>
              <a:gd name="connsiteX0-2101" fmla="*/ 318101 w 1551853"/>
              <a:gd name="connsiteY0-2102" fmla="*/ 328669 h 1450384"/>
              <a:gd name="connsiteX1-2103" fmla="*/ 750396 w 1551853"/>
              <a:gd name="connsiteY1-2104" fmla="*/ 587431 h 1450384"/>
              <a:gd name="connsiteX2-2105" fmla="*/ 807146 w 1551853"/>
              <a:gd name="connsiteY2-2106" fmla="*/ 15 h 1450384"/>
              <a:gd name="connsiteX3-2107" fmla="*/ 916905 w 1551853"/>
              <a:gd name="connsiteY3-2108" fmla="*/ 587432 h 1450384"/>
              <a:gd name="connsiteX4-2109" fmla="*/ 1134937 w 1551853"/>
              <a:gd name="connsiteY4-2110" fmla="*/ 437792 h 1450384"/>
              <a:gd name="connsiteX5-2111" fmla="*/ 1057651 w 1551853"/>
              <a:gd name="connsiteY5-2112" fmla="*/ 712984 h 1450384"/>
              <a:gd name="connsiteX6-2113" fmla="*/ 1545754 w 1551853"/>
              <a:gd name="connsiteY6-2114" fmla="*/ 663079 h 1450384"/>
              <a:gd name="connsiteX7-2115" fmla="*/ 1066420 w 1551853"/>
              <a:gd name="connsiteY7-2116" fmla="*/ 909117 h 1450384"/>
              <a:gd name="connsiteX8-2117" fmla="*/ 1494975 w 1551853"/>
              <a:gd name="connsiteY8-2118" fmla="*/ 1171511 h 1450384"/>
              <a:gd name="connsiteX9-2119" fmla="*/ 916905 w 1551853"/>
              <a:gd name="connsiteY9-2120" fmla="*/ 1018766 h 1450384"/>
              <a:gd name="connsiteX10-2121" fmla="*/ 595113 w 1551853"/>
              <a:gd name="connsiteY10-2122" fmla="*/ 1447158 h 1450384"/>
              <a:gd name="connsiteX11-2123" fmla="*/ 750624 w 1551853"/>
              <a:gd name="connsiteY11-2124" fmla="*/ 1113654 h 1450384"/>
              <a:gd name="connsiteX12-2125" fmla="*/ 684136 w 1551853"/>
              <a:gd name="connsiteY12-2126" fmla="*/ 979010 h 1450384"/>
              <a:gd name="connsiteX13-2127" fmla="*/ 49 w 1551853"/>
              <a:gd name="connsiteY13-2128" fmla="*/ 985980 h 1450384"/>
              <a:gd name="connsiteX14-2129" fmla="*/ 653890 w 1551853"/>
              <a:gd name="connsiteY14-2130" fmla="*/ 736838 h 1450384"/>
              <a:gd name="connsiteX15-2131" fmla="*/ 318101 w 1551853"/>
              <a:gd name="connsiteY15-2132" fmla="*/ 328669 h 1450384"/>
              <a:gd name="connsiteX0-2133" fmla="*/ 318101 w 1551853"/>
              <a:gd name="connsiteY0-2134" fmla="*/ 328669 h 1450384"/>
              <a:gd name="connsiteX1-2135" fmla="*/ 750396 w 1551853"/>
              <a:gd name="connsiteY1-2136" fmla="*/ 587431 h 1450384"/>
              <a:gd name="connsiteX2-2137" fmla="*/ 807146 w 1551853"/>
              <a:gd name="connsiteY2-2138" fmla="*/ 15 h 1450384"/>
              <a:gd name="connsiteX3-2139" fmla="*/ 916905 w 1551853"/>
              <a:gd name="connsiteY3-2140" fmla="*/ 587432 h 1450384"/>
              <a:gd name="connsiteX4-2141" fmla="*/ 1134937 w 1551853"/>
              <a:gd name="connsiteY4-2142" fmla="*/ 437792 h 1450384"/>
              <a:gd name="connsiteX5-2143" fmla="*/ 1057651 w 1551853"/>
              <a:gd name="connsiteY5-2144" fmla="*/ 712984 h 1450384"/>
              <a:gd name="connsiteX6-2145" fmla="*/ 1545754 w 1551853"/>
              <a:gd name="connsiteY6-2146" fmla="*/ 663079 h 1450384"/>
              <a:gd name="connsiteX7-2147" fmla="*/ 1066420 w 1551853"/>
              <a:gd name="connsiteY7-2148" fmla="*/ 909117 h 1450384"/>
              <a:gd name="connsiteX8-2149" fmla="*/ 1494975 w 1551853"/>
              <a:gd name="connsiteY8-2150" fmla="*/ 1171511 h 1450384"/>
              <a:gd name="connsiteX9-2151" fmla="*/ 916905 w 1551853"/>
              <a:gd name="connsiteY9-2152" fmla="*/ 1018766 h 1450384"/>
              <a:gd name="connsiteX10-2153" fmla="*/ 595113 w 1551853"/>
              <a:gd name="connsiteY10-2154" fmla="*/ 1447158 h 1450384"/>
              <a:gd name="connsiteX11-2155" fmla="*/ 750624 w 1551853"/>
              <a:gd name="connsiteY11-2156" fmla="*/ 1113654 h 1450384"/>
              <a:gd name="connsiteX12-2157" fmla="*/ 684136 w 1551853"/>
              <a:gd name="connsiteY12-2158" fmla="*/ 979010 h 1450384"/>
              <a:gd name="connsiteX13-2159" fmla="*/ 49 w 1551853"/>
              <a:gd name="connsiteY13-2160" fmla="*/ 985980 h 1450384"/>
              <a:gd name="connsiteX14-2161" fmla="*/ 653890 w 1551853"/>
              <a:gd name="connsiteY14-2162" fmla="*/ 736838 h 1450384"/>
              <a:gd name="connsiteX15-2163" fmla="*/ 318101 w 1551853"/>
              <a:gd name="connsiteY15-2164" fmla="*/ 328669 h 1450384"/>
              <a:gd name="connsiteX0-2165" fmla="*/ 318107 w 1551859"/>
              <a:gd name="connsiteY0-2166" fmla="*/ 328669 h 1450384"/>
              <a:gd name="connsiteX1-2167" fmla="*/ 750402 w 1551859"/>
              <a:gd name="connsiteY1-2168" fmla="*/ 587431 h 1450384"/>
              <a:gd name="connsiteX2-2169" fmla="*/ 807152 w 1551859"/>
              <a:gd name="connsiteY2-2170" fmla="*/ 15 h 1450384"/>
              <a:gd name="connsiteX3-2171" fmla="*/ 916911 w 1551859"/>
              <a:gd name="connsiteY3-2172" fmla="*/ 587432 h 1450384"/>
              <a:gd name="connsiteX4-2173" fmla="*/ 1134943 w 1551859"/>
              <a:gd name="connsiteY4-2174" fmla="*/ 437792 h 1450384"/>
              <a:gd name="connsiteX5-2175" fmla="*/ 1057657 w 1551859"/>
              <a:gd name="connsiteY5-2176" fmla="*/ 712984 h 1450384"/>
              <a:gd name="connsiteX6-2177" fmla="*/ 1545760 w 1551859"/>
              <a:gd name="connsiteY6-2178" fmla="*/ 663079 h 1450384"/>
              <a:gd name="connsiteX7-2179" fmla="*/ 1066426 w 1551859"/>
              <a:gd name="connsiteY7-2180" fmla="*/ 909117 h 1450384"/>
              <a:gd name="connsiteX8-2181" fmla="*/ 1494981 w 1551859"/>
              <a:gd name="connsiteY8-2182" fmla="*/ 1171511 h 1450384"/>
              <a:gd name="connsiteX9-2183" fmla="*/ 916911 w 1551859"/>
              <a:gd name="connsiteY9-2184" fmla="*/ 1018766 h 1450384"/>
              <a:gd name="connsiteX10-2185" fmla="*/ 595119 w 1551859"/>
              <a:gd name="connsiteY10-2186" fmla="*/ 1447158 h 1450384"/>
              <a:gd name="connsiteX11-2187" fmla="*/ 750630 w 1551859"/>
              <a:gd name="connsiteY11-2188" fmla="*/ 1113654 h 1450384"/>
              <a:gd name="connsiteX12-2189" fmla="*/ 617881 w 1551859"/>
              <a:gd name="connsiteY12-2190" fmla="*/ 979010 h 1450384"/>
              <a:gd name="connsiteX13-2191" fmla="*/ 55 w 1551859"/>
              <a:gd name="connsiteY13-2192" fmla="*/ 985980 h 1450384"/>
              <a:gd name="connsiteX14-2193" fmla="*/ 653896 w 1551859"/>
              <a:gd name="connsiteY14-2194" fmla="*/ 736838 h 1450384"/>
              <a:gd name="connsiteX15-2195" fmla="*/ 318107 w 1551859"/>
              <a:gd name="connsiteY15-2196" fmla="*/ 328669 h 1450384"/>
              <a:gd name="connsiteX0-2197" fmla="*/ 318107 w 1551859"/>
              <a:gd name="connsiteY0-2198" fmla="*/ 328669 h 1450384"/>
              <a:gd name="connsiteX1-2199" fmla="*/ 750402 w 1551859"/>
              <a:gd name="connsiteY1-2200" fmla="*/ 587431 h 1450384"/>
              <a:gd name="connsiteX2-2201" fmla="*/ 807152 w 1551859"/>
              <a:gd name="connsiteY2-2202" fmla="*/ 15 h 1450384"/>
              <a:gd name="connsiteX3-2203" fmla="*/ 916911 w 1551859"/>
              <a:gd name="connsiteY3-2204" fmla="*/ 587432 h 1450384"/>
              <a:gd name="connsiteX4-2205" fmla="*/ 1134943 w 1551859"/>
              <a:gd name="connsiteY4-2206" fmla="*/ 437792 h 1450384"/>
              <a:gd name="connsiteX5-2207" fmla="*/ 1057657 w 1551859"/>
              <a:gd name="connsiteY5-2208" fmla="*/ 712984 h 1450384"/>
              <a:gd name="connsiteX6-2209" fmla="*/ 1545760 w 1551859"/>
              <a:gd name="connsiteY6-2210" fmla="*/ 663079 h 1450384"/>
              <a:gd name="connsiteX7-2211" fmla="*/ 1066426 w 1551859"/>
              <a:gd name="connsiteY7-2212" fmla="*/ 909117 h 1450384"/>
              <a:gd name="connsiteX8-2213" fmla="*/ 1494981 w 1551859"/>
              <a:gd name="connsiteY8-2214" fmla="*/ 1171511 h 1450384"/>
              <a:gd name="connsiteX9-2215" fmla="*/ 916911 w 1551859"/>
              <a:gd name="connsiteY9-2216" fmla="*/ 1018766 h 1450384"/>
              <a:gd name="connsiteX10-2217" fmla="*/ 595119 w 1551859"/>
              <a:gd name="connsiteY10-2218" fmla="*/ 1447158 h 1450384"/>
              <a:gd name="connsiteX11-2219" fmla="*/ 750630 w 1551859"/>
              <a:gd name="connsiteY11-2220" fmla="*/ 1113654 h 1450384"/>
              <a:gd name="connsiteX12-2221" fmla="*/ 617881 w 1551859"/>
              <a:gd name="connsiteY12-2222" fmla="*/ 979010 h 1450384"/>
              <a:gd name="connsiteX13-2223" fmla="*/ 55 w 1551859"/>
              <a:gd name="connsiteY13-2224" fmla="*/ 985980 h 1450384"/>
              <a:gd name="connsiteX14-2225" fmla="*/ 653896 w 1551859"/>
              <a:gd name="connsiteY14-2226" fmla="*/ 736838 h 1450384"/>
              <a:gd name="connsiteX15-2227" fmla="*/ 318107 w 1551859"/>
              <a:gd name="connsiteY15-2228" fmla="*/ 328669 h 1450384"/>
              <a:gd name="connsiteX0-2229" fmla="*/ 318107 w 1551859"/>
              <a:gd name="connsiteY0-2230" fmla="*/ 328669 h 1450384"/>
              <a:gd name="connsiteX1-2231" fmla="*/ 750402 w 1551859"/>
              <a:gd name="connsiteY1-2232" fmla="*/ 587431 h 1450384"/>
              <a:gd name="connsiteX2-2233" fmla="*/ 807152 w 1551859"/>
              <a:gd name="connsiteY2-2234" fmla="*/ 15 h 1450384"/>
              <a:gd name="connsiteX3-2235" fmla="*/ 916911 w 1551859"/>
              <a:gd name="connsiteY3-2236" fmla="*/ 587432 h 1450384"/>
              <a:gd name="connsiteX4-2237" fmla="*/ 1134943 w 1551859"/>
              <a:gd name="connsiteY4-2238" fmla="*/ 437792 h 1450384"/>
              <a:gd name="connsiteX5-2239" fmla="*/ 1057657 w 1551859"/>
              <a:gd name="connsiteY5-2240" fmla="*/ 712984 h 1450384"/>
              <a:gd name="connsiteX6-2241" fmla="*/ 1545760 w 1551859"/>
              <a:gd name="connsiteY6-2242" fmla="*/ 663079 h 1450384"/>
              <a:gd name="connsiteX7-2243" fmla="*/ 1066426 w 1551859"/>
              <a:gd name="connsiteY7-2244" fmla="*/ 909117 h 1450384"/>
              <a:gd name="connsiteX8-2245" fmla="*/ 1494981 w 1551859"/>
              <a:gd name="connsiteY8-2246" fmla="*/ 1171511 h 1450384"/>
              <a:gd name="connsiteX9-2247" fmla="*/ 916911 w 1551859"/>
              <a:gd name="connsiteY9-2248" fmla="*/ 1018766 h 1450384"/>
              <a:gd name="connsiteX10-2249" fmla="*/ 595119 w 1551859"/>
              <a:gd name="connsiteY10-2250" fmla="*/ 1447158 h 1450384"/>
              <a:gd name="connsiteX11-2251" fmla="*/ 750630 w 1551859"/>
              <a:gd name="connsiteY11-2252" fmla="*/ 1113654 h 1450384"/>
              <a:gd name="connsiteX12-2253" fmla="*/ 617881 w 1551859"/>
              <a:gd name="connsiteY12-2254" fmla="*/ 979010 h 1450384"/>
              <a:gd name="connsiteX13-2255" fmla="*/ 55 w 1551859"/>
              <a:gd name="connsiteY13-2256" fmla="*/ 985980 h 1450384"/>
              <a:gd name="connsiteX14-2257" fmla="*/ 653896 w 1551859"/>
              <a:gd name="connsiteY14-2258" fmla="*/ 736838 h 1450384"/>
              <a:gd name="connsiteX15-2259" fmla="*/ 318107 w 1551859"/>
              <a:gd name="connsiteY15-2260" fmla="*/ 328669 h 1450384"/>
              <a:gd name="connsiteX0-2261" fmla="*/ 318107 w 1551859"/>
              <a:gd name="connsiteY0-2262" fmla="*/ 328669 h 1450384"/>
              <a:gd name="connsiteX1-2263" fmla="*/ 750402 w 1551859"/>
              <a:gd name="connsiteY1-2264" fmla="*/ 587431 h 1450384"/>
              <a:gd name="connsiteX2-2265" fmla="*/ 807152 w 1551859"/>
              <a:gd name="connsiteY2-2266" fmla="*/ 15 h 1450384"/>
              <a:gd name="connsiteX3-2267" fmla="*/ 916911 w 1551859"/>
              <a:gd name="connsiteY3-2268" fmla="*/ 587432 h 1450384"/>
              <a:gd name="connsiteX4-2269" fmla="*/ 1134943 w 1551859"/>
              <a:gd name="connsiteY4-2270" fmla="*/ 437792 h 1450384"/>
              <a:gd name="connsiteX5-2271" fmla="*/ 1057657 w 1551859"/>
              <a:gd name="connsiteY5-2272" fmla="*/ 712984 h 1450384"/>
              <a:gd name="connsiteX6-2273" fmla="*/ 1545760 w 1551859"/>
              <a:gd name="connsiteY6-2274" fmla="*/ 663079 h 1450384"/>
              <a:gd name="connsiteX7-2275" fmla="*/ 1066426 w 1551859"/>
              <a:gd name="connsiteY7-2276" fmla="*/ 909117 h 1450384"/>
              <a:gd name="connsiteX8-2277" fmla="*/ 1494981 w 1551859"/>
              <a:gd name="connsiteY8-2278" fmla="*/ 1171511 h 1450384"/>
              <a:gd name="connsiteX9-2279" fmla="*/ 916911 w 1551859"/>
              <a:gd name="connsiteY9-2280" fmla="*/ 1018766 h 1450384"/>
              <a:gd name="connsiteX10-2281" fmla="*/ 595119 w 1551859"/>
              <a:gd name="connsiteY10-2282" fmla="*/ 1447158 h 1450384"/>
              <a:gd name="connsiteX11-2283" fmla="*/ 750630 w 1551859"/>
              <a:gd name="connsiteY11-2284" fmla="*/ 1113654 h 1450384"/>
              <a:gd name="connsiteX12-2285" fmla="*/ 617881 w 1551859"/>
              <a:gd name="connsiteY12-2286" fmla="*/ 979010 h 1450384"/>
              <a:gd name="connsiteX13-2287" fmla="*/ 55 w 1551859"/>
              <a:gd name="connsiteY13-2288" fmla="*/ 985980 h 1450384"/>
              <a:gd name="connsiteX14-2289" fmla="*/ 653896 w 1551859"/>
              <a:gd name="connsiteY14-2290" fmla="*/ 736838 h 1450384"/>
              <a:gd name="connsiteX15-2291" fmla="*/ 318107 w 1551859"/>
              <a:gd name="connsiteY15-2292" fmla="*/ 328669 h 1450384"/>
              <a:gd name="connsiteX0-2293" fmla="*/ 318107 w 1551859"/>
              <a:gd name="connsiteY0-2294" fmla="*/ 328669 h 1424093"/>
              <a:gd name="connsiteX1-2295" fmla="*/ 750402 w 1551859"/>
              <a:gd name="connsiteY1-2296" fmla="*/ 587431 h 1424093"/>
              <a:gd name="connsiteX2-2297" fmla="*/ 807152 w 1551859"/>
              <a:gd name="connsiteY2-2298" fmla="*/ 15 h 1424093"/>
              <a:gd name="connsiteX3-2299" fmla="*/ 916911 w 1551859"/>
              <a:gd name="connsiteY3-2300" fmla="*/ 587432 h 1424093"/>
              <a:gd name="connsiteX4-2301" fmla="*/ 1134943 w 1551859"/>
              <a:gd name="connsiteY4-2302" fmla="*/ 437792 h 1424093"/>
              <a:gd name="connsiteX5-2303" fmla="*/ 1057657 w 1551859"/>
              <a:gd name="connsiteY5-2304" fmla="*/ 712984 h 1424093"/>
              <a:gd name="connsiteX6-2305" fmla="*/ 1545760 w 1551859"/>
              <a:gd name="connsiteY6-2306" fmla="*/ 663079 h 1424093"/>
              <a:gd name="connsiteX7-2307" fmla="*/ 1066426 w 1551859"/>
              <a:gd name="connsiteY7-2308" fmla="*/ 909117 h 1424093"/>
              <a:gd name="connsiteX8-2309" fmla="*/ 1494981 w 1551859"/>
              <a:gd name="connsiteY8-2310" fmla="*/ 1171511 h 1424093"/>
              <a:gd name="connsiteX9-2311" fmla="*/ 916911 w 1551859"/>
              <a:gd name="connsiteY9-2312" fmla="*/ 1018766 h 1424093"/>
              <a:gd name="connsiteX10-2313" fmla="*/ 913171 w 1551859"/>
              <a:gd name="connsiteY10-2314" fmla="*/ 1420653 h 1424093"/>
              <a:gd name="connsiteX11-2315" fmla="*/ 750630 w 1551859"/>
              <a:gd name="connsiteY11-2316" fmla="*/ 1113654 h 1424093"/>
              <a:gd name="connsiteX12-2317" fmla="*/ 617881 w 1551859"/>
              <a:gd name="connsiteY12-2318" fmla="*/ 979010 h 1424093"/>
              <a:gd name="connsiteX13-2319" fmla="*/ 55 w 1551859"/>
              <a:gd name="connsiteY13-2320" fmla="*/ 985980 h 1424093"/>
              <a:gd name="connsiteX14-2321" fmla="*/ 653896 w 1551859"/>
              <a:gd name="connsiteY14-2322" fmla="*/ 736838 h 1424093"/>
              <a:gd name="connsiteX15-2323" fmla="*/ 318107 w 1551859"/>
              <a:gd name="connsiteY15-2324" fmla="*/ 328669 h 1424093"/>
              <a:gd name="connsiteX0-2325" fmla="*/ 318107 w 1551859"/>
              <a:gd name="connsiteY0-2326" fmla="*/ 328669 h 1420653"/>
              <a:gd name="connsiteX1-2327" fmla="*/ 750402 w 1551859"/>
              <a:gd name="connsiteY1-2328" fmla="*/ 587431 h 1420653"/>
              <a:gd name="connsiteX2-2329" fmla="*/ 807152 w 1551859"/>
              <a:gd name="connsiteY2-2330" fmla="*/ 15 h 1420653"/>
              <a:gd name="connsiteX3-2331" fmla="*/ 916911 w 1551859"/>
              <a:gd name="connsiteY3-2332" fmla="*/ 587432 h 1420653"/>
              <a:gd name="connsiteX4-2333" fmla="*/ 1134943 w 1551859"/>
              <a:gd name="connsiteY4-2334" fmla="*/ 437792 h 1420653"/>
              <a:gd name="connsiteX5-2335" fmla="*/ 1057657 w 1551859"/>
              <a:gd name="connsiteY5-2336" fmla="*/ 712984 h 1420653"/>
              <a:gd name="connsiteX6-2337" fmla="*/ 1545760 w 1551859"/>
              <a:gd name="connsiteY6-2338" fmla="*/ 663079 h 1420653"/>
              <a:gd name="connsiteX7-2339" fmla="*/ 1066426 w 1551859"/>
              <a:gd name="connsiteY7-2340" fmla="*/ 909117 h 1420653"/>
              <a:gd name="connsiteX8-2341" fmla="*/ 1494981 w 1551859"/>
              <a:gd name="connsiteY8-2342" fmla="*/ 1171511 h 1420653"/>
              <a:gd name="connsiteX9-2343" fmla="*/ 916911 w 1551859"/>
              <a:gd name="connsiteY9-2344" fmla="*/ 1018766 h 1420653"/>
              <a:gd name="connsiteX10-2345" fmla="*/ 913171 w 1551859"/>
              <a:gd name="connsiteY10-2346" fmla="*/ 1420653 h 1420653"/>
              <a:gd name="connsiteX11-2347" fmla="*/ 750630 w 1551859"/>
              <a:gd name="connsiteY11-2348" fmla="*/ 1113654 h 1420653"/>
              <a:gd name="connsiteX12-2349" fmla="*/ 617881 w 1551859"/>
              <a:gd name="connsiteY12-2350" fmla="*/ 979010 h 1420653"/>
              <a:gd name="connsiteX13-2351" fmla="*/ 55 w 1551859"/>
              <a:gd name="connsiteY13-2352" fmla="*/ 985980 h 1420653"/>
              <a:gd name="connsiteX14-2353" fmla="*/ 653896 w 1551859"/>
              <a:gd name="connsiteY14-2354" fmla="*/ 736838 h 1420653"/>
              <a:gd name="connsiteX15-2355" fmla="*/ 318107 w 1551859"/>
              <a:gd name="connsiteY15-2356" fmla="*/ 328669 h 1420653"/>
              <a:gd name="connsiteX0-2357" fmla="*/ 318107 w 1551859"/>
              <a:gd name="connsiteY0-2358" fmla="*/ 328669 h 1420653"/>
              <a:gd name="connsiteX1-2359" fmla="*/ 750402 w 1551859"/>
              <a:gd name="connsiteY1-2360" fmla="*/ 587431 h 1420653"/>
              <a:gd name="connsiteX2-2361" fmla="*/ 807152 w 1551859"/>
              <a:gd name="connsiteY2-2362" fmla="*/ 15 h 1420653"/>
              <a:gd name="connsiteX3-2363" fmla="*/ 916911 w 1551859"/>
              <a:gd name="connsiteY3-2364" fmla="*/ 587432 h 1420653"/>
              <a:gd name="connsiteX4-2365" fmla="*/ 1134943 w 1551859"/>
              <a:gd name="connsiteY4-2366" fmla="*/ 437792 h 1420653"/>
              <a:gd name="connsiteX5-2367" fmla="*/ 1057657 w 1551859"/>
              <a:gd name="connsiteY5-2368" fmla="*/ 712984 h 1420653"/>
              <a:gd name="connsiteX6-2369" fmla="*/ 1545760 w 1551859"/>
              <a:gd name="connsiteY6-2370" fmla="*/ 663079 h 1420653"/>
              <a:gd name="connsiteX7-2371" fmla="*/ 1066426 w 1551859"/>
              <a:gd name="connsiteY7-2372" fmla="*/ 909117 h 1420653"/>
              <a:gd name="connsiteX8-2373" fmla="*/ 1494981 w 1551859"/>
              <a:gd name="connsiteY8-2374" fmla="*/ 1171511 h 1420653"/>
              <a:gd name="connsiteX9-2375" fmla="*/ 916911 w 1551859"/>
              <a:gd name="connsiteY9-2376" fmla="*/ 1018766 h 1420653"/>
              <a:gd name="connsiteX10-2377" fmla="*/ 913171 w 1551859"/>
              <a:gd name="connsiteY10-2378" fmla="*/ 1420653 h 1420653"/>
              <a:gd name="connsiteX11-2379" fmla="*/ 750630 w 1551859"/>
              <a:gd name="connsiteY11-2380" fmla="*/ 1113654 h 1420653"/>
              <a:gd name="connsiteX12-2381" fmla="*/ 538595 w 1551859"/>
              <a:gd name="connsiteY12-2382" fmla="*/ 1166663 h 1420653"/>
              <a:gd name="connsiteX13-2383" fmla="*/ 617881 w 1551859"/>
              <a:gd name="connsiteY13-2384" fmla="*/ 979010 h 1420653"/>
              <a:gd name="connsiteX14-2385" fmla="*/ 55 w 1551859"/>
              <a:gd name="connsiteY14-2386" fmla="*/ 985980 h 1420653"/>
              <a:gd name="connsiteX15-2387" fmla="*/ 653896 w 1551859"/>
              <a:gd name="connsiteY15-2388" fmla="*/ 736838 h 1420653"/>
              <a:gd name="connsiteX16" fmla="*/ 318107 w 1551859"/>
              <a:gd name="connsiteY16" fmla="*/ 328669 h 1420653"/>
              <a:gd name="connsiteX0-2389" fmla="*/ 318107 w 1551859"/>
              <a:gd name="connsiteY0-2390" fmla="*/ 328669 h 1420653"/>
              <a:gd name="connsiteX1-2391" fmla="*/ 750402 w 1551859"/>
              <a:gd name="connsiteY1-2392" fmla="*/ 587431 h 1420653"/>
              <a:gd name="connsiteX2-2393" fmla="*/ 807152 w 1551859"/>
              <a:gd name="connsiteY2-2394" fmla="*/ 15 h 1420653"/>
              <a:gd name="connsiteX3-2395" fmla="*/ 916911 w 1551859"/>
              <a:gd name="connsiteY3-2396" fmla="*/ 587432 h 1420653"/>
              <a:gd name="connsiteX4-2397" fmla="*/ 1134943 w 1551859"/>
              <a:gd name="connsiteY4-2398" fmla="*/ 437792 h 1420653"/>
              <a:gd name="connsiteX5-2399" fmla="*/ 1057657 w 1551859"/>
              <a:gd name="connsiteY5-2400" fmla="*/ 712984 h 1420653"/>
              <a:gd name="connsiteX6-2401" fmla="*/ 1545760 w 1551859"/>
              <a:gd name="connsiteY6-2402" fmla="*/ 663079 h 1420653"/>
              <a:gd name="connsiteX7-2403" fmla="*/ 1066426 w 1551859"/>
              <a:gd name="connsiteY7-2404" fmla="*/ 909117 h 1420653"/>
              <a:gd name="connsiteX8-2405" fmla="*/ 1494981 w 1551859"/>
              <a:gd name="connsiteY8-2406" fmla="*/ 1171511 h 1420653"/>
              <a:gd name="connsiteX9-2407" fmla="*/ 916911 w 1551859"/>
              <a:gd name="connsiteY9-2408" fmla="*/ 1018766 h 1420653"/>
              <a:gd name="connsiteX10-2409" fmla="*/ 913171 w 1551859"/>
              <a:gd name="connsiteY10-2410" fmla="*/ 1420653 h 1420653"/>
              <a:gd name="connsiteX11-2411" fmla="*/ 750630 w 1551859"/>
              <a:gd name="connsiteY11-2412" fmla="*/ 1113654 h 1420653"/>
              <a:gd name="connsiteX12-2413" fmla="*/ 538595 w 1551859"/>
              <a:gd name="connsiteY12-2414" fmla="*/ 1166663 h 1420653"/>
              <a:gd name="connsiteX13-2415" fmla="*/ 617881 w 1551859"/>
              <a:gd name="connsiteY13-2416" fmla="*/ 979010 h 1420653"/>
              <a:gd name="connsiteX14-2417" fmla="*/ 55 w 1551859"/>
              <a:gd name="connsiteY14-2418" fmla="*/ 985980 h 1420653"/>
              <a:gd name="connsiteX15-2419" fmla="*/ 653896 w 1551859"/>
              <a:gd name="connsiteY15-2420" fmla="*/ 736838 h 1420653"/>
              <a:gd name="connsiteX16-2421" fmla="*/ 318107 w 1551859"/>
              <a:gd name="connsiteY16-2422" fmla="*/ 328669 h 1420653"/>
              <a:gd name="connsiteX0-2423" fmla="*/ 318107 w 1551859"/>
              <a:gd name="connsiteY0-2424" fmla="*/ 328669 h 1420653"/>
              <a:gd name="connsiteX1-2425" fmla="*/ 750402 w 1551859"/>
              <a:gd name="connsiteY1-2426" fmla="*/ 587431 h 1420653"/>
              <a:gd name="connsiteX2-2427" fmla="*/ 807152 w 1551859"/>
              <a:gd name="connsiteY2-2428" fmla="*/ 15 h 1420653"/>
              <a:gd name="connsiteX3-2429" fmla="*/ 916911 w 1551859"/>
              <a:gd name="connsiteY3-2430" fmla="*/ 587432 h 1420653"/>
              <a:gd name="connsiteX4-2431" fmla="*/ 1134943 w 1551859"/>
              <a:gd name="connsiteY4-2432" fmla="*/ 437792 h 1420653"/>
              <a:gd name="connsiteX5-2433" fmla="*/ 1057657 w 1551859"/>
              <a:gd name="connsiteY5-2434" fmla="*/ 712984 h 1420653"/>
              <a:gd name="connsiteX6-2435" fmla="*/ 1545760 w 1551859"/>
              <a:gd name="connsiteY6-2436" fmla="*/ 663079 h 1420653"/>
              <a:gd name="connsiteX7-2437" fmla="*/ 1066426 w 1551859"/>
              <a:gd name="connsiteY7-2438" fmla="*/ 909117 h 1420653"/>
              <a:gd name="connsiteX8-2439" fmla="*/ 1494981 w 1551859"/>
              <a:gd name="connsiteY8-2440" fmla="*/ 1171511 h 1420653"/>
              <a:gd name="connsiteX9-2441" fmla="*/ 916911 w 1551859"/>
              <a:gd name="connsiteY9-2442" fmla="*/ 1018766 h 1420653"/>
              <a:gd name="connsiteX10-2443" fmla="*/ 913171 w 1551859"/>
              <a:gd name="connsiteY10-2444" fmla="*/ 1420653 h 1420653"/>
              <a:gd name="connsiteX11-2445" fmla="*/ 750630 w 1551859"/>
              <a:gd name="connsiteY11-2446" fmla="*/ 1113654 h 1420653"/>
              <a:gd name="connsiteX12-2447" fmla="*/ 538595 w 1551859"/>
              <a:gd name="connsiteY12-2448" fmla="*/ 1166663 h 1420653"/>
              <a:gd name="connsiteX13-2449" fmla="*/ 617881 w 1551859"/>
              <a:gd name="connsiteY13-2450" fmla="*/ 979010 h 1420653"/>
              <a:gd name="connsiteX14-2451" fmla="*/ 55 w 1551859"/>
              <a:gd name="connsiteY14-2452" fmla="*/ 985980 h 1420653"/>
              <a:gd name="connsiteX15-2453" fmla="*/ 653896 w 1551859"/>
              <a:gd name="connsiteY15-2454" fmla="*/ 736838 h 1420653"/>
              <a:gd name="connsiteX16-2455" fmla="*/ 318107 w 1551859"/>
              <a:gd name="connsiteY16-2456" fmla="*/ 328669 h 1420653"/>
              <a:gd name="connsiteX0-2457" fmla="*/ 318107 w 1551859"/>
              <a:gd name="connsiteY0-2458" fmla="*/ 328669 h 1420653"/>
              <a:gd name="connsiteX1-2459" fmla="*/ 750402 w 1551859"/>
              <a:gd name="connsiteY1-2460" fmla="*/ 587431 h 1420653"/>
              <a:gd name="connsiteX2-2461" fmla="*/ 807152 w 1551859"/>
              <a:gd name="connsiteY2-2462" fmla="*/ 15 h 1420653"/>
              <a:gd name="connsiteX3-2463" fmla="*/ 916911 w 1551859"/>
              <a:gd name="connsiteY3-2464" fmla="*/ 587432 h 1420653"/>
              <a:gd name="connsiteX4-2465" fmla="*/ 1134943 w 1551859"/>
              <a:gd name="connsiteY4-2466" fmla="*/ 437792 h 1420653"/>
              <a:gd name="connsiteX5-2467" fmla="*/ 1057657 w 1551859"/>
              <a:gd name="connsiteY5-2468" fmla="*/ 712984 h 1420653"/>
              <a:gd name="connsiteX6-2469" fmla="*/ 1545760 w 1551859"/>
              <a:gd name="connsiteY6-2470" fmla="*/ 663079 h 1420653"/>
              <a:gd name="connsiteX7-2471" fmla="*/ 1066426 w 1551859"/>
              <a:gd name="connsiteY7-2472" fmla="*/ 909117 h 1420653"/>
              <a:gd name="connsiteX8-2473" fmla="*/ 1494981 w 1551859"/>
              <a:gd name="connsiteY8-2474" fmla="*/ 1171511 h 1420653"/>
              <a:gd name="connsiteX9-2475" fmla="*/ 916911 w 1551859"/>
              <a:gd name="connsiteY9-2476" fmla="*/ 1018766 h 1420653"/>
              <a:gd name="connsiteX10-2477" fmla="*/ 913171 w 1551859"/>
              <a:gd name="connsiteY10-2478" fmla="*/ 1420653 h 1420653"/>
              <a:gd name="connsiteX11-2479" fmla="*/ 750630 w 1551859"/>
              <a:gd name="connsiteY11-2480" fmla="*/ 1113654 h 1420653"/>
              <a:gd name="connsiteX12-2481" fmla="*/ 538595 w 1551859"/>
              <a:gd name="connsiteY12-2482" fmla="*/ 1166663 h 1420653"/>
              <a:gd name="connsiteX13-2483" fmla="*/ 617881 w 1551859"/>
              <a:gd name="connsiteY13-2484" fmla="*/ 979010 h 1420653"/>
              <a:gd name="connsiteX14-2485" fmla="*/ 55 w 1551859"/>
              <a:gd name="connsiteY14-2486" fmla="*/ 985980 h 1420653"/>
              <a:gd name="connsiteX15-2487" fmla="*/ 653896 w 1551859"/>
              <a:gd name="connsiteY15-2488" fmla="*/ 736838 h 1420653"/>
              <a:gd name="connsiteX16-2489" fmla="*/ 318107 w 1551859"/>
              <a:gd name="connsiteY16-2490" fmla="*/ 328669 h 1420653"/>
              <a:gd name="connsiteX0-2491" fmla="*/ 318107 w 1551859"/>
              <a:gd name="connsiteY0-2492" fmla="*/ 328669 h 1420653"/>
              <a:gd name="connsiteX1-2493" fmla="*/ 750402 w 1551859"/>
              <a:gd name="connsiteY1-2494" fmla="*/ 587431 h 1420653"/>
              <a:gd name="connsiteX2-2495" fmla="*/ 807152 w 1551859"/>
              <a:gd name="connsiteY2-2496" fmla="*/ 15 h 1420653"/>
              <a:gd name="connsiteX3-2497" fmla="*/ 916911 w 1551859"/>
              <a:gd name="connsiteY3-2498" fmla="*/ 587432 h 1420653"/>
              <a:gd name="connsiteX4-2499" fmla="*/ 1134943 w 1551859"/>
              <a:gd name="connsiteY4-2500" fmla="*/ 437792 h 1420653"/>
              <a:gd name="connsiteX5-2501" fmla="*/ 1057657 w 1551859"/>
              <a:gd name="connsiteY5-2502" fmla="*/ 712984 h 1420653"/>
              <a:gd name="connsiteX6-2503" fmla="*/ 1545760 w 1551859"/>
              <a:gd name="connsiteY6-2504" fmla="*/ 663079 h 1420653"/>
              <a:gd name="connsiteX7-2505" fmla="*/ 1066426 w 1551859"/>
              <a:gd name="connsiteY7-2506" fmla="*/ 909117 h 1420653"/>
              <a:gd name="connsiteX8-2507" fmla="*/ 1494981 w 1551859"/>
              <a:gd name="connsiteY8-2508" fmla="*/ 1171511 h 1420653"/>
              <a:gd name="connsiteX9-2509" fmla="*/ 916911 w 1551859"/>
              <a:gd name="connsiteY9-2510" fmla="*/ 1018766 h 1420653"/>
              <a:gd name="connsiteX10-2511" fmla="*/ 913171 w 1551859"/>
              <a:gd name="connsiteY10-2512" fmla="*/ 1420653 h 1420653"/>
              <a:gd name="connsiteX11-2513" fmla="*/ 750630 w 1551859"/>
              <a:gd name="connsiteY11-2514" fmla="*/ 1113654 h 1420653"/>
              <a:gd name="connsiteX12-2515" fmla="*/ 538595 w 1551859"/>
              <a:gd name="connsiteY12-2516" fmla="*/ 1166663 h 1420653"/>
              <a:gd name="connsiteX13-2517" fmla="*/ 617881 w 1551859"/>
              <a:gd name="connsiteY13-2518" fmla="*/ 979010 h 1420653"/>
              <a:gd name="connsiteX14-2519" fmla="*/ 55 w 1551859"/>
              <a:gd name="connsiteY14-2520" fmla="*/ 985980 h 1420653"/>
              <a:gd name="connsiteX15-2521" fmla="*/ 653896 w 1551859"/>
              <a:gd name="connsiteY15-2522" fmla="*/ 736838 h 1420653"/>
              <a:gd name="connsiteX16-2523" fmla="*/ 318107 w 1551859"/>
              <a:gd name="connsiteY16-2524" fmla="*/ 328669 h 1420653"/>
              <a:gd name="connsiteX0-2525" fmla="*/ 318107 w 1551859"/>
              <a:gd name="connsiteY0-2526" fmla="*/ 328669 h 1420653"/>
              <a:gd name="connsiteX1-2527" fmla="*/ 750402 w 1551859"/>
              <a:gd name="connsiteY1-2528" fmla="*/ 587431 h 1420653"/>
              <a:gd name="connsiteX2-2529" fmla="*/ 807152 w 1551859"/>
              <a:gd name="connsiteY2-2530" fmla="*/ 15 h 1420653"/>
              <a:gd name="connsiteX3-2531" fmla="*/ 916911 w 1551859"/>
              <a:gd name="connsiteY3-2532" fmla="*/ 587432 h 1420653"/>
              <a:gd name="connsiteX4-2533" fmla="*/ 1134943 w 1551859"/>
              <a:gd name="connsiteY4-2534" fmla="*/ 437792 h 1420653"/>
              <a:gd name="connsiteX5-2535" fmla="*/ 1057657 w 1551859"/>
              <a:gd name="connsiteY5-2536" fmla="*/ 712984 h 1420653"/>
              <a:gd name="connsiteX6-2537" fmla="*/ 1545760 w 1551859"/>
              <a:gd name="connsiteY6-2538" fmla="*/ 663079 h 1420653"/>
              <a:gd name="connsiteX7-2539" fmla="*/ 1066426 w 1551859"/>
              <a:gd name="connsiteY7-2540" fmla="*/ 909117 h 1420653"/>
              <a:gd name="connsiteX8-2541" fmla="*/ 1494981 w 1551859"/>
              <a:gd name="connsiteY8-2542" fmla="*/ 1171511 h 1420653"/>
              <a:gd name="connsiteX9-2543" fmla="*/ 916911 w 1551859"/>
              <a:gd name="connsiteY9-2544" fmla="*/ 1018766 h 1420653"/>
              <a:gd name="connsiteX10-2545" fmla="*/ 913171 w 1551859"/>
              <a:gd name="connsiteY10-2546" fmla="*/ 1420653 h 1420653"/>
              <a:gd name="connsiteX11-2547" fmla="*/ 750630 w 1551859"/>
              <a:gd name="connsiteY11-2548" fmla="*/ 1113654 h 1420653"/>
              <a:gd name="connsiteX12-2549" fmla="*/ 472334 w 1551859"/>
              <a:gd name="connsiteY12-2550" fmla="*/ 1193167 h 1420653"/>
              <a:gd name="connsiteX13-2551" fmla="*/ 617881 w 1551859"/>
              <a:gd name="connsiteY13-2552" fmla="*/ 979010 h 1420653"/>
              <a:gd name="connsiteX14-2553" fmla="*/ 55 w 1551859"/>
              <a:gd name="connsiteY14-2554" fmla="*/ 985980 h 1420653"/>
              <a:gd name="connsiteX15-2555" fmla="*/ 653896 w 1551859"/>
              <a:gd name="connsiteY15-2556" fmla="*/ 736838 h 1420653"/>
              <a:gd name="connsiteX16-2557" fmla="*/ 318107 w 1551859"/>
              <a:gd name="connsiteY16-2558" fmla="*/ 328669 h 1420653"/>
              <a:gd name="connsiteX0-2559" fmla="*/ 318107 w 1551859"/>
              <a:gd name="connsiteY0-2560" fmla="*/ 328669 h 1420653"/>
              <a:gd name="connsiteX1-2561" fmla="*/ 750402 w 1551859"/>
              <a:gd name="connsiteY1-2562" fmla="*/ 587431 h 1420653"/>
              <a:gd name="connsiteX2-2563" fmla="*/ 807152 w 1551859"/>
              <a:gd name="connsiteY2-2564" fmla="*/ 15 h 1420653"/>
              <a:gd name="connsiteX3-2565" fmla="*/ 916911 w 1551859"/>
              <a:gd name="connsiteY3-2566" fmla="*/ 587432 h 1420653"/>
              <a:gd name="connsiteX4-2567" fmla="*/ 1134943 w 1551859"/>
              <a:gd name="connsiteY4-2568" fmla="*/ 437792 h 1420653"/>
              <a:gd name="connsiteX5-2569" fmla="*/ 1057657 w 1551859"/>
              <a:gd name="connsiteY5-2570" fmla="*/ 712984 h 1420653"/>
              <a:gd name="connsiteX6-2571" fmla="*/ 1545760 w 1551859"/>
              <a:gd name="connsiteY6-2572" fmla="*/ 663079 h 1420653"/>
              <a:gd name="connsiteX7-2573" fmla="*/ 1066426 w 1551859"/>
              <a:gd name="connsiteY7-2574" fmla="*/ 909117 h 1420653"/>
              <a:gd name="connsiteX8-2575" fmla="*/ 1494981 w 1551859"/>
              <a:gd name="connsiteY8-2576" fmla="*/ 1171511 h 1420653"/>
              <a:gd name="connsiteX9-2577" fmla="*/ 916911 w 1551859"/>
              <a:gd name="connsiteY9-2578" fmla="*/ 1018766 h 1420653"/>
              <a:gd name="connsiteX10-2579" fmla="*/ 913171 w 1551859"/>
              <a:gd name="connsiteY10-2580" fmla="*/ 1420653 h 1420653"/>
              <a:gd name="connsiteX11-2581" fmla="*/ 750630 w 1551859"/>
              <a:gd name="connsiteY11-2582" fmla="*/ 1113654 h 1420653"/>
              <a:gd name="connsiteX12-2583" fmla="*/ 472334 w 1551859"/>
              <a:gd name="connsiteY12-2584" fmla="*/ 1193167 h 1420653"/>
              <a:gd name="connsiteX13-2585" fmla="*/ 617881 w 1551859"/>
              <a:gd name="connsiteY13-2586" fmla="*/ 979010 h 1420653"/>
              <a:gd name="connsiteX14-2587" fmla="*/ 55 w 1551859"/>
              <a:gd name="connsiteY14-2588" fmla="*/ 985980 h 1420653"/>
              <a:gd name="connsiteX15-2589" fmla="*/ 653896 w 1551859"/>
              <a:gd name="connsiteY15-2590" fmla="*/ 736838 h 1420653"/>
              <a:gd name="connsiteX16-2591" fmla="*/ 318107 w 1551859"/>
              <a:gd name="connsiteY16-2592" fmla="*/ 328669 h 1420653"/>
              <a:gd name="connsiteX0-2593" fmla="*/ 318107 w 1551859"/>
              <a:gd name="connsiteY0-2594" fmla="*/ 328669 h 1420653"/>
              <a:gd name="connsiteX1-2595" fmla="*/ 750402 w 1551859"/>
              <a:gd name="connsiteY1-2596" fmla="*/ 587431 h 1420653"/>
              <a:gd name="connsiteX2-2597" fmla="*/ 807152 w 1551859"/>
              <a:gd name="connsiteY2-2598" fmla="*/ 15 h 1420653"/>
              <a:gd name="connsiteX3-2599" fmla="*/ 916911 w 1551859"/>
              <a:gd name="connsiteY3-2600" fmla="*/ 587432 h 1420653"/>
              <a:gd name="connsiteX4-2601" fmla="*/ 1134943 w 1551859"/>
              <a:gd name="connsiteY4-2602" fmla="*/ 437792 h 1420653"/>
              <a:gd name="connsiteX5-2603" fmla="*/ 1057657 w 1551859"/>
              <a:gd name="connsiteY5-2604" fmla="*/ 712984 h 1420653"/>
              <a:gd name="connsiteX6-2605" fmla="*/ 1545760 w 1551859"/>
              <a:gd name="connsiteY6-2606" fmla="*/ 663079 h 1420653"/>
              <a:gd name="connsiteX7-2607" fmla="*/ 1066426 w 1551859"/>
              <a:gd name="connsiteY7-2608" fmla="*/ 909117 h 1420653"/>
              <a:gd name="connsiteX8-2609" fmla="*/ 1494981 w 1551859"/>
              <a:gd name="connsiteY8-2610" fmla="*/ 1171511 h 1420653"/>
              <a:gd name="connsiteX9-2611" fmla="*/ 916911 w 1551859"/>
              <a:gd name="connsiteY9-2612" fmla="*/ 1018766 h 1420653"/>
              <a:gd name="connsiteX10-2613" fmla="*/ 913171 w 1551859"/>
              <a:gd name="connsiteY10-2614" fmla="*/ 1420653 h 1420653"/>
              <a:gd name="connsiteX11-2615" fmla="*/ 750630 w 1551859"/>
              <a:gd name="connsiteY11-2616" fmla="*/ 1113654 h 1420653"/>
              <a:gd name="connsiteX12-2617" fmla="*/ 472334 w 1551859"/>
              <a:gd name="connsiteY12-2618" fmla="*/ 1193167 h 1420653"/>
              <a:gd name="connsiteX13-2619" fmla="*/ 617881 w 1551859"/>
              <a:gd name="connsiteY13-2620" fmla="*/ 979010 h 1420653"/>
              <a:gd name="connsiteX14-2621" fmla="*/ 55 w 1551859"/>
              <a:gd name="connsiteY14-2622" fmla="*/ 985980 h 1420653"/>
              <a:gd name="connsiteX15-2623" fmla="*/ 653896 w 1551859"/>
              <a:gd name="connsiteY15-2624" fmla="*/ 736838 h 1420653"/>
              <a:gd name="connsiteX16-2625" fmla="*/ 318107 w 1551859"/>
              <a:gd name="connsiteY16-2626" fmla="*/ 328669 h 1420653"/>
              <a:gd name="connsiteX0-2627" fmla="*/ 318104 w 1551856"/>
              <a:gd name="connsiteY0-2628" fmla="*/ 328669 h 1420653"/>
              <a:gd name="connsiteX1-2629" fmla="*/ 750399 w 1551856"/>
              <a:gd name="connsiteY1-2630" fmla="*/ 587431 h 1420653"/>
              <a:gd name="connsiteX2-2631" fmla="*/ 807149 w 1551856"/>
              <a:gd name="connsiteY2-2632" fmla="*/ 15 h 1420653"/>
              <a:gd name="connsiteX3-2633" fmla="*/ 916908 w 1551856"/>
              <a:gd name="connsiteY3-2634" fmla="*/ 587432 h 1420653"/>
              <a:gd name="connsiteX4-2635" fmla="*/ 1134940 w 1551856"/>
              <a:gd name="connsiteY4-2636" fmla="*/ 437792 h 1420653"/>
              <a:gd name="connsiteX5-2637" fmla="*/ 1057654 w 1551856"/>
              <a:gd name="connsiteY5-2638" fmla="*/ 712984 h 1420653"/>
              <a:gd name="connsiteX6-2639" fmla="*/ 1545757 w 1551856"/>
              <a:gd name="connsiteY6-2640" fmla="*/ 663079 h 1420653"/>
              <a:gd name="connsiteX7-2641" fmla="*/ 1066423 w 1551856"/>
              <a:gd name="connsiteY7-2642" fmla="*/ 909117 h 1420653"/>
              <a:gd name="connsiteX8-2643" fmla="*/ 1494978 w 1551856"/>
              <a:gd name="connsiteY8-2644" fmla="*/ 1171511 h 1420653"/>
              <a:gd name="connsiteX9-2645" fmla="*/ 916908 w 1551856"/>
              <a:gd name="connsiteY9-2646" fmla="*/ 1018766 h 1420653"/>
              <a:gd name="connsiteX10-2647" fmla="*/ 913168 w 1551856"/>
              <a:gd name="connsiteY10-2648" fmla="*/ 1420653 h 1420653"/>
              <a:gd name="connsiteX11-2649" fmla="*/ 750627 w 1551856"/>
              <a:gd name="connsiteY11-2650" fmla="*/ 1113654 h 1420653"/>
              <a:gd name="connsiteX12-2651" fmla="*/ 472331 w 1551856"/>
              <a:gd name="connsiteY12-2652" fmla="*/ 1193167 h 1420653"/>
              <a:gd name="connsiteX13-2653" fmla="*/ 617878 w 1551856"/>
              <a:gd name="connsiteY13-2654" fmla="*/ 979010 h 1420653"/>
              <a:gd name="connsiteX14-2655" fmla="*/ 52 w 1551856"/>
              <a:gd name="connsiteY14-2656" fmla="*/ 985980 h 1420653"/>
              <a:gd name="connsiteX15-2657" fmla="*/ 653893 w 1551856"/>
              <a:gd name="connsiteY15-2658" fmla="*/ 736838 h 1420653"/>
              <a:gd name="connsiteX16-2659" fmla="*/ 318104 w 1551856"/>
              <a:gd name="connsiteY16-2660" fmla="*/ 328669 h 1420653"/>
              <a:gd name="connsiteX0-2661" fmla="*/ 318102 w 1551854"/>
              <a:gd name="connsiteY0-2662" fmla="*/ 328669 h 1420653"/>
              <a:gd name="connsiteX1-2663" fmla="*/ 750397 w 1551854"/>
              <a:gd name="connsiteY1-2664" fmla="*/ 587431 h 1420653"/>
              <a:gd name="connsiteX2-2665" fmla="*/ 807147 w 1551854"/>
              <a:gd name="connsiteY2-2666" fmla="*/ 15 h 1420653"/>
              <a:gd name="connsiteX3-2667" fmla="*/ 916906 w 1551854"/>
              <a:gd name="connsiteY3-2668" fmla="*/ 587432 h 1420653"/>
              <a:gd name="connsiteX4-2669" fmla="*/ 1134938 w 1551854"/>
              <a:gd name="connsiteY4-2670" fmla="*/ 437792 h 1420653"/>
              <a:gd name="connsiteX5-2671" fmla="*/ 1057652 w 1551854"/>
              <a:gd name="connsiteY5-2672" fmla="*/ 712984 h 1420653"/>
              <a:gd name="connsiteX6-2673" fmla="*/ 1545755 w 1551854"/>
              <a:gd name="connsiteY6-2674" fmla="*/ 663079 h 1420653"/>
              <a:gd name="connsiteX7-2675" fmla="*/ 1066421 w 1551854"/>
              <a:gd name="connsiteY7-2676" fmla="*/ 909117 h 1420653"/>
              <a:gd name="connsiteX8-2677" fmla="*/ 1494976 w 1551854"/>
              <a:gd name="connsiteY8-2678" fmla="*/ 1171511 h 1420653"/>
              <a:gd name="connsiteX9-2679" fmla="*/ 916906 w 1551854"/>
              <a:gd name="connsiteY9-2680" fmla="*/ 1018766 h 1420653"/>
              <a:gd name="connsiteX10-2681" fmla="*/ 913166 w 1551854"/>
              <a:gd name="connsiteY10-2682" fmla="*/ 1420653 h 1420653"/>
              <a:gd name="connsiteX11-2683" fmla="*/ 750625 w 1551854"/>
              <a:gd name="connsiteY11-2684" fmla="*/ 1113654 h 1420653"/>
              <a:gd name="connsiteX12-2685" fmla="*/ 472329 w 1551854"/>
              <a:gd name="connsiteY12-2686" fmla="*/ 1193167 h 1420653"/>
              <a:gd name="connsiteX13-2687" fmla="*/ 643255 w 1551854"/>
              <a:gd name="connsiteY13-2688" fmla="*/ 930037 h 1420653"/>
              <a:gd name="connsiteX14-2689" fmla="*/ 50 w 1551854"/>
              <a:gd name="connsiteY14-2690" fmla="*/ 985980 h 1420653"/>
              <a:gd name="connsiteX15-2691" fmla="*/ 653891 w 1551854"/>
              <a:gd name="connsiteY15-2692" fmla="*/ 736838 h 1420653"/>
              <a:gd name="connsiteX16-2693" fmla="*/ 318102 w 1551854"/>
              <a:gd name="connsiteY16-2694" fmla="*/ 328669 h 1420653"/>
              <a:gd name="connsiteX0-2695" fmla="*/ 318102 w 1551854"/>
              <a:gd name="connsiteY0-2696" fmla="*/ 328669 h 1420653"/>
              <a:gd name="connsiteX1-2697" fmla="*/ 750397 w 1551854"/>
              <a:gd name="connsiteY1-2698" fmla="*/ 587431 h 1420653"/>
              <a:gd name="connsiteX2-2699" fmla="*/ 807147 w 1551854"/>
              <a:gd name="connsiteY2-2700" fmla="*/ 15 h 1420653"/>
              <a:gd name="connsiteX3-2701" fmla="*/ 916906 w 1551854"/>
              <a:gd name="connsiteY3-2702" fmla="*/ 587432 h 1420653"/>
              <a:gd name="connsiteX4-2703" fmla="*/ 1134938 w 1551854"/>
              <a:gd name="connsiteY4-2704" fmla="*/ 437792 h 1420653"/>
              <a:gd name="connsiteX5-2705" fmla="*/ 1057652 w 1551854"/>
              <a:gd name="connsiteY5-2706" fmla="*/ 712984 h 1420653"/>
              <a:gd name="connsiteX6-2707" fmla="*/ 1545755 w 1551854"/>
              <a:gd name="connsiteY6-2708" fmla="*/ 663079 h 1420653"/>
              <a:gd name="connsiteX7-2709" fmla="*/ 1066421 w 1551854"/>
              <a:gd name="connsiteY7-2710" fmla="*/ 909117 h 1420653"/>
              <a:gd name="connsiteX8-2711" fmla="*/ 1494976 w 1551854"/>
              <a:gd name="connsiteY8-2712" fmla="*/ 1171511 h 1420653"/>
              <a:gd name="connsiteX9-2713" fmla="*/ 916906 w 1551854"/>
              <a:gd name="connsiteY9-2714" fmla="*/ 1018766 h 1420653"/>
              <a:gd name="connsiteX10-2715" fmla="*/ 913166 w 1551854"/>
              <a:gd name="connsiteY10-2716" fmla="*/ 1420653 h 1420653"/>
              <a:gd name="connsiteX11-2717" fmla="*/ 750625 w 1551854"/>
              <a:gd name="connsiteY11-2718" fmla="*/ 1113654 h 1420653"/>
              <a:gd name="connsiteX12-2719" fmla="*/ 472329 w 1551854"/>
              <a:gd name="connsiteY12-2720" fmla="*/ 1193167 h 1420653"/>
              <a:gd name="connsiteX13-2721" fmla="*/ 643255 w 1551854"/>
              <a:gd name="connsiteY13-2722" fmla="*/ 930037 h 1420653"/>
              <a:gd name="connsiteX14-2723" fmla="*/ 50 w 1551854"/>
              <a:gd name="connsiteY14-2724" fmla="*/ 985980 h 1420653"/>
              <a:gd name="connsiteX15-2725" fmla="*/ 653891 w 1551854"/>
              <a:gd name="connsiteY15-2726" fmla="*/ 736838 h 1420653"/>
              <a:gd name="connsiteX16-2727" fmla="*/ 318102 w 1551854"/>
              <a:gd name="connsiteY16-2728" fmla="*/ 328669 h 1420653"/>
              <a:gd name="connsiteX0-2729" fmla="*/ 318102 w 1551854"/>
              <a:gd name="connsiteY0-2730" fmla="*/ 328669 h 1420653"/>
              <a:gd name="connsiteX1-2731" fmla="*/ 750397 w 1551854"/>
              <a:gd name="connsiteY1-2732" fmla="*/ 587431 h 1420653"/>
              <a:gd name="connsiteX2-2733" fmla="*/ 807147 w 1551854"/>
              <a:gd name="connsiteY2-2734" fmla="*/ 15 h 1420653"/>
              <a:gd name="connsiteX3-2735" fmla="*/ 916906 w 1551854"/>
              <a:gd name="connsiteY3-2736" fmla="*/ 587432 h 1420653"/>
              <a:gd name="connsiteX4-2737" fmla="*/ 1134938 w 1551854"/>
              <a:gd name="connsiteY4-2738" fmla="*/ 437792 h 1420653"/>
              <a:gd name="connsiteX5-2739" fmla="*/ 1057652 w 1551854"/>
              <a:gd name="connsiteY5-2740" fmla="*/ 712984 h 1420653"/>
              <a:gd name="connsiteX6-2741" fmla="*/ 1545755 w 1551854"/>
              <a:gd name="connsiteY6-2742" fmla="*/ 663079 h 1420653"/>
              <a:gd name="connsiteX7-2743" fmla="*/ 1066421 w 1551854"/>
              <a:gd name="connsiteY7-2744" fmla="*/ 909117 h 1420653"/>
              <a:gd name="connsiteX8-2745" fmla="*/ 1494976 w 1551854"/>
              <a:gd name="connsiteY8-2746" fmla="*/ 1171511 h 1420653"/>
              <a:gd name="connsiteX9-2747" fmla="*/ 916906 w 1551854"/>
              <a:gd name="connsiteY9-2748" fmla="*/ 1018766 h 1420653"/>
              <a:gd name="connsiteX10-2749" fmla="*/ 913166 w 1551854"/>
              <a:gd name="connsiteY10-2750" fmla="*/ 1420653 h 1420653"/>
              <a:gd name="connsiteX11-2751" fmla="*/ 750625 w 1551854"/>
              <a:gd name="connsiteY11-2752" fmla="*/ 1113654 h 1420653"/>
              <a:gd name="connsiteX12-2753" fmla="*/ 472329 w 1551854"/>
              <a:gd name="connsiteY12-2754" fmla="*/ 1193167 h 1420653"/>
              <a:gd name="connsiteX13-2755" fmla="*/ 643255 w 1551854"/>
              <a:gd name="connsiteY13-2756" fmla="*/ 930037 h 1420653"/>
              <a:gd name="connsiteX14-2757" fmla="*/ 50 w 1551854"/>
              <a:gd name="connsiteY14-2758" fmla="*/ 985980 h 1420653"/>
              <a:gd name="connsiteX15-2759" fmla="*/ 653891 w 1551854"/>
              <a:gd name="connsiteY15-2760" fmla="*/ 736838 h 1420653"/>
              <a:gd name="connsiteX16-2761" fmla="*/ 318102 w 1551854"/>
              <a:gd name="connsiteY16-2762" fmla="*/ 328669 h 1420653"/>
              <a:gd name="connsiteX0-2763" fmla="*/ 318102 w 1551854"/>
              <a:gd name="connsiteY0-2764" fmla="*/ 328669 h 1420653"/>
              <a:gd name="connsiteX1-2765" fmla="*/ 750397 w 1551854"/>
              <a:gd name="connsiteY1-2766" fmla="*/ 587431 h 1420653"/>
              <a:gd name="connsiteX2-2767" fmla="*/ 807147 w 1551854"/>
              <a:gd name="connsiteY2-2768" fmla="*/ 15 h 1420653"/>
              <a:gd name="connsiteX3-2769" fmla="*/ 916906 w 1551854"/>
              <a:gd name="connsiteY3-2770" fmla="*/ 587432 h 1420653"/>
              <a:gd name="connsiteX4-2771" fmla="*/ 1134938 w 1551854"/>
              <a:gd name="connsiteY4-2772" fmla="*/ 437792 h 1420653"/>
              <a:gd name="connsiteX5-2773" fmla="*/ 1057652 w 1551854"/>
              <a:gd name="connsiteY5-2774" fmla="*/ 712984 h 1420653"/>
              <a:gd name="connsiteX6-2775" fmla="*/ 1545755 w 1551854"/>
              <a:gd name="connsiteY6-2776" fmla="*/ 663079 h 1420653"/>
              <a:gd name="connsiteX7-2777" fmla="*/ 1066421 w 1551854"/>
              <a:gd name="connsiteY7-2778" fmla="*/ 909117 h 1420653"/>
              <a:gd name="connsiteX8-2779" fmla="*/ 1494976 w 1551854"/>
              <a:gd name="connsiteY8-2780" fmla="*/ 1171511 h 1420653"/>
              <a:gd name="connsiteX9-2781" fmla="*/ 916906 w 1551854"/>
              <a:gd name="connsiteY9-2782" fmla="*/ 1018766 h 1420653"/>
              <a:gd name="connsiteX10-2783" fmla="*/ 913166 w 1551854"/>
              <a:gd name="connsiteY10-2784" fmla="*/ 1420653 h 1420653"/>
              <a:gd name="connsiteX11-2785" fmla="*/ 750625 w 1551854"/>
              <a:gd name="connsiteY11-2786" fmla="*/ 1113654 h 1420653"/>
              <a:gd name="connsiteX12-2787" fmla="*/ 472329 w 1551854"/>
              <a:gd name="connsiteY12-2788" fmla="*/ 1193167 h 1420653"/>
              <a:gd name="connsiteX13-2789" fmla="*/ 643255 w 1551854"/>
              <a:gd name="connsiteY13-2790" fmla="*/ 930037 h 1420653"/>
              <a:gd name="connsiteX14-2791" fmla="*/ 50 w 1551854"/>
              <a:gd name="connsiteY14-2792" fmla="*/ 985980 h 1420653"/>
              <a:gd name="connsiteX15-2793" fmla="*/ 653891 w 1551854"/>
              <a:gd name="connsiteY15-2794" fmla="*/ 736838 h 1420653"/>
              <a:gd name="connsiteX16-2795" fmla="*/ 318102 w 1551854"/>
              <a:gd name="connsiteY16-2796" fmla="*/ 328669 h 1420653"/>
              <a:gd name="connsiteX0-2797" fmla="*/ 318102 w 1551854"/>
              <a:gd name="connsiteY0-2798" fmla="*/ 328669 h 1420653"/>
              <a:gd name="connsiteX1-2799" fmla="*/ 750397 w 1551854"/>
              <a:gd name="connsiteY1-2800" fmla="*/ 587431 h 1420653"/>
              <a:gd name="connsiteX2-2801" fmla="*/ 807147 w 1551854"/>
              <a:gd name="connsiteY2-2802" fmla="*/ 15 h 1420653"/>
              <a:gd name="connsiteX3-2803" fmla="*/ 916906 w 1551854"/>
              <a:gd name="connsiteY3-2804" fmla="*/ 587432 h 1420653"/>
              <a:gd name="connsiteX4-2805" fmla="*/ 1134938 w 1551854"/>
              <a:gd name="connsiteY4-2806" fmla="*/ 437792 h 1420653"/>
              <a:gd name="connsiteX5-2807" fmla="*/ 1057652 w 1551854"/>
              <a:gd name="connsiteY5-2808" fmla="*/ 712984 h 1420653"/>
              <a:gd name="connsiteX6-2809" fmla="*/ 1545755 w 1551854"/>
              <a:gd name="connsiteY6-2810" fmla="*/ 663079 h 1420653"/>
              <a:gd name="connsiteX7-2811" fmla="*/ 1066421 w 1551854"/>
              <a:gd name="connsiteY7-2812" fmla="*/ 909117 h 1420653"/>
              <a:gd name="connsiteX8-2813" fmla="*/ 1494976 w 1551854"/>
              <a:gd name="connsiteY8-2814" fmla="*/ 1171511 h 1420653"/>
              <a:gd name="connsiteX9-2815" fmla="*/ 916906 w 1551854"/>
              <a:gd name="connsiteY9-2816" fmla="*/ 1018766 h 1420653"/>
              <a:gd name="connsiteX10-2817" fmla="*/ 913166 w 1551854"/>
              <a:gd name="connsiteY10-2818" fmla="*/ 1420653 h 1420653"/>
              <a:gd name="connsiteX11-2819" fmla="*/ 750625 w 1551854"/>
              <a:gd name="connsiteY11-2820" fmla="*/ 1113654 h 1420653"/>
              <a:gd name="connsiteX12-2821" fmla="*/ 472329 w 1551854"/>
              <a:gd name="connsiteY12-2822" fmla="*/ 1193167 h 1420653"/>
              <a:gd name="connsiteX13-2823" fmla="*/ 643255 w 1551854"/>
              <a:gd name="connsiteY13-2824" fmla="*/ 930037 h 1420653"/>
              <a:gd name="connsiteX14-2825" fmla="*/ 50 w 1551854"/>
              <a:gd name="connsiteY14-2826" fmla="*/ 985980 h 1420653"/>
              <a:gd name="connsiteX15-2827" fmla="*/ 653891 w 1551854"/>
              <a:gd name="connsiteY15-2828" fmla="*/ 736838 h 1420653"/>
              <a:gd name="connsiteX16-2829" fmla="*/ 318102 w 1551854"/>
              <a:gd name="connsiteY16-2830" fmla="*/ 328669 h 1420653"/>
              <a:gd name="connsiteX0-2831" fmla="*/ 318102 w 1551854"/>
              <a:gd name="connsiteY0-2832" fmla="*/ 328669 h 1420653"/>
              <a:gd name="connsiteX1-2833" fmla="*/ 750397 w 1551854"/>
              <a:gd name="connsiteY1-2834" fmla="*/ 587431 h 1420653"/>
              <a:gd name="connsiteX2-2835" fmla="*/ 807147 w 1551854"/>
              <a:gd name="connsiteY2-2836" fmla="*/ 15 h 1420653"/>
              <a:gd name="connsiteX3-2837" fmla="*/ 916906 w 1551854"/>
              <a:gd name="connsiteY3-2838" fmla="*/ 587432 h 1420653"/>
              <a:gd name="connsiteX4-2839" fmla="*/ 1134938 w 1551854"/>
              <a:gd name="connsiteY4-2840" fmla="*/ 437792 h 1420653"/>
              <a:gd name="connsiteX5-2841" fmla="*/ 1057652 w 1551854"/>
              <a:gd name="connsiteY5-2842" fmla="*/ 712984 h 1420653"/>
              <a:gd name="connsiteX6-2843" fmla="*/ 1545755 w 1551854"/>
              <a:gd name="connsiteY6-2844" fmla="*/ 663079 h 1420653"/>
              <a:gd name="connsiteX7-2845" fmla="*/ 1066421 w 1551854"/>
              <a:gd name="connsiteY7-2846" fmla="*/ 909117 h 1420653"/>
              <a:gd name="connsiteX8-2847" fmla="*/ 1494976 w 1551854"/>
              <a:gd name="connsiteY8-2848" fmla="*/ 1171511 h 1420653"/>
              <a:gd name="connsiteX9-2849" fmla="*/ 916906 w 1551854"/>
              <a:gd name="connsiteY9-2850" fmla="*/ 1018766 h 1420653"/>
              <a:gd name="connsiteX10-2851" fmla="*/ 913166 w 1551854"/>
              <a:gd name="connsiteY10-2852" fmla="*/ 1420653 h 1420653"/>
              <a:gd name="connsiteX11-2853" fmla="*/ 742166 w 1551854"/>
              <a:gd name="connsiteY11-2854" fmla="*/ 1048356 h 1420653"/>
              <a:gd name="connsiteX12-2855" fmla="*/ 472329 w 1551854"/>
              <a:gd name="connsiteY12-2856" fmla="*/ 1193167 h 1420653"/>
              <a:gd name="connsiteX13-2857" fmla="*/ 643255 w 1551854"/>
              <a:gd name="connsiteY13-2858" fmla="*/ 930037 h 1420653"/>
              <a:gd name="connsiteX14-2859" fmla="*/ 50 w 1551854"/>
              <a:gd name="connsiteY14-2860" fmla="*/ 985980 h 1420653"/>
              <a:gd name="connsiteX15-2861" fmla="*/ 653891 w 1551854"/>
              <a:gd name="connsiteY15-2862" fmla="*/ 736838 h 1420653"/>
              <a:gd name="connsiteX16-2863" fmla="*/ 318102 w 1551854"/>
              <a:gd name="connsiteY16-2864" fmla="*/ 328669 h 1420653"/>
              <a:gd name="connsiteX0-2865" fmla="*/ 318102 w 1551854"/>
              <a:gd name="connsiteY0-2866" fmla="*/ 328669 h 1420653"/>
              <a:gd name="connsiteX1-2867" fmla="*/ 750397 w 1551854"/>
              <a:gd name="connsiteY1-2868" fmla="*/ 587431 h 1420653"/>
              <a:gd name="connsiteX2-2869" fmla="*/ 807147 w 1551854"/>
              <a:gd name="connsiteY2-2870" fmla="*/ 15 h 1420653"/>
              <a:gd name="connsiteX3-2871" fmla="*/ 916906 w 1551854"/>
              <a:gd name="connsiteY3-2872" fmla="*/ 587432 h 1420653"/>
              <a:gd name="connsiteX4-2873" fmla="*/ 1134938 w 1551854"/>
              <a:gd name="connsiteY4-2874" fmla="*/ 437792 h 1420653"/>
              <a:gd name="connsiteX5-2875" fmla="*/ 1057652 w 1551854"/>
              <a:gd name="connsiteY5-2876" fmla="*/ 712984 h 1420653"/>
              <a:gd name="connsiteX6-2877" fmla="*/ 1545755 w 1551854"/>
              <a:gd name="connsiteY6-2878" fmla="*/ 663079 h 1420653"/>
              <a:gd name="connsiteX7-2879" fmla="*/ 1066421 w 1551854"/>
              <a:gd name="connsiteY7-2880" fmla="*/ 909117 h 1420653"/>
              <a:gd name="connsiteX8-2881" fmla="*/ 1494976 w 1551854"/>
              <a:gd name="connsiteY8-2882" fmla="*/ 1171511 h 1420653"/>
              <a:gd name="connsiteX9-2883" fmla="*/ 916906 w 1551854"/>
              <a:gd name="connsiteY9-2884" fmla="*/ 1018766 h 1420653"/>
              <a:gd name="connsiteX10-2885" fmla="*/ 913166 w 1551854"/>
              <a:gd name="connsiteY10-2886" fmla="*/ 1420653 h 1420653"/>
              <a:gd name="connsiteX11-2887" fmla="*/ 742166 w 1551854"/>
              <a:gd name="connsiteY11-2888" fmla="*/ 1048356 h 1420653"/>
              <a:gd name="connsiteX12-2889" fmla="*/ 472329 w 1551854"/>
              <a:gd name="connsiteY12-2890" fmla="*/ 1193167 h 1420653"/>
              <a:gd name="connsiteX13-2891" fmla="*/ 643255 w 1551854"/>
              <a:gd name="connsiteY13-2892" fmla="*/ 930037 h 1420653"/>
              <a:gd name="connsiteX14-2893" fmla="*/ 50 w 1551854"/>
              <a:gd name="connsiteY14-2894" fmla="*/ 985980 h 1420653"/>
              <a:gd name="connsiteX15-2895" fmla="*/ 653891 w 1551854"/>
              <a:gd name="connsiteY15-2896" fmla="*/ 736838 h 1420653"/>
              <a:gd name="connsiteX16-2897" fmla="*/ 318102 w 1551854"/>
              <a:gd name="connsiteY16-2898" fmla="*/ 328669 h 1420653"/>
              <a:gd name="connsiteX0-2899" fmla="*/ 318102 w 1551854"/>
              <a:gd name="connsiteY0-2900" fmla="*/ 328669 h 1420653"/>
              <a:gd name="connsiteX1-2901" fmla="*/ 750397 w 1551854"/>
              <a:gd name="connsiteY1-2902" fmla="*/ 587431 h 1420653"/>
              <a:gd name="connsiteX2-2903" fmla="*/ 807147 w 1551854"/>
              <a:gd name="connsiteY2-2904" fmla="*/ 15 h 1420653"/>
              <a:gd name="connsiteX3-2905" fmla="*/ 916906 w 1551854"/>
              <a:gd name="connsiteY3-2906" fmla="*/ 587432 h 1420653"/>
              <a:gd name="connsiteX4-2907" fmla="*/ 1134938 w 1551854"/>
              <a:gd name="connsiteY4-2908" fmla="*/ 437792 h 1420653"/>
              <a:gd name="connsiteX5-2909" fmla="*/ 1057652 w 1551854"/>
              <a:gd name="connsiteY5-2910" fmla="*/ 712984 h 1420653"/>
              <a:gd name="connsiteX6-2911" fmla="*/ 1545755 w 1551854"/>
              <a:gd name="connsiteY6-2912" fmla="*/ 663079 h 1420653"/>
              <a:gd name="connsiteX7-2913" fmla="*/ 1066421 w 1551854"/>
              <a:gd name="connsiteY7-2914" fmla="*/ 909117 h 1420653"/>
              <a:gd name="connsiteX8-2915" fmla="*/ 1494976 w 1551854"/>
              <a:gd name="connsiteY8-2916" fmla="*/ 1171511 h 1420653"/>
              <a:gd name="connsiteX9-2917" fmla="*/ 916906 w 1551854"/>
              <a:gd name="connsiteY9-2918" fmla="*/ 1018766 h 1420653"/>
              <a:gd name="connsiteX10-2919" fmla="*/ 913166 w 1551854"/>
              <a:gd name="connsiteY10-2920" fmla="*/ 1420653 h 1420653"/>
              <a:gd name="connsiteX11-2921" fmla="*/ 742166 w 1551854"/>
              <a:gd name="connsiteY11-2922" fmla="*/ 1048356 h 1420653"/>
              <a:gd name="connsiteX12-2923" fmla="*/ 472329 w 1551854"/>
              <a:gd name="connsiteY12-2924" fmla="*/ 1193167 h 1420653"/>
              <a:gd name="connsiteX13-2925" fmla="*/ 643255 w 1551854"/>
              <a:gd name="connsiteY13-2926" fmla="*/ 930037 h 1420653"/>
              <a:gd name="connsiteX14-2927" fmla="*/ 50 w 1551854"/>
              <a:gd name="connsiteY14-2928" fmla="*/ 985980 h 1420653"/>
              <a:gd name="connsiteX15-2929" fmla="*/ 653891 w 1551854"/>
              <a:gd name="connsiteY15-2930" fmla="*/ 736838 h 1420653"/>
              <a:gd name="connsiteX16-2931" fmla="*/ 318102 w 1551854"/>
              <a:gd name="connsiteY16-2932" fmla="*/ 328669 h 14206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1171" y="connsiteY13-1172"/>
              </a:cxn>
              <a:cxn ang="0">
                <a:pos x="connsiteX14-1677" y="connsiteY14-1678"/>
              </a:cxn>
              <a:cxn ang="0">
                <a:pos x="connsiteX15-2099" y="connsiteY15-2100"/>
              </a:cxn>
              <a:cxn ang="0">
                <a:pos x="connsiteX16-2421" y="connsiteY16-2422"/>
              </a:cxn>
            </a:cxnLst>
            <a:rect l="l" t="t" r="r" b="b"/>
            <a:pathLst>
              <a:path w="1551854" h="1420653">
                <a:moveTo>
                  <a:pt x="318102" y="328669"/>
                </a:moveTo>
                <a:cubicBezTo>
                  <a:pt x="404774" y="194053"/>
                  <a:pt x="584212" y="629281"/>
                  <a:pt x="750397" y="587431"/>
                </a:cubicBezTo>
                <a:cubicBezTo>
                  <a:pt x="862079" y="497642"/>
                  <a:pt x="456925" y="23542"/>
                  <a:pt x="807147" y="15"/>
                </a:cubicBezTo>
                <a:cubicBezTo>
                  <a:pt x="1038097" y="-2962"/>
                  <a:pt x="871485" y="431383"/>
                  <a:pt x="916906" y="587432"/>
                </a:cubicBezTo>
                <a:cubicBezTo>
                  <a:pt x="1006876" y="768621"/>
                  <a:pt x="979696" y="396195"/>
                  <a:pt x="1134938" y="437792"/>
                </a:cubicBezTo>
                <a:cubicBezTo>
                  <a:pt x="1311776" y="523692"/>
                  <a:pt x="931756" y="651140"/>
                  <a:pt x="1057652" y="712984"/>
                </a:cubicBezTo>
                <a:cubicBezTo>
                  <a:pt x="1089573" y="730009"/>
                  <a:pt x="1497912" y="451485"/>
                  <a:pt x="1545755" y="663079"/>
                </a:cubicBezTo>
                <a:cubicBezTo>
                  <a:pt x="1620103" y="848168"/>
                  <a:pt x="988745" y="789039"/>
                  <a:pt x="1066421" y="909117"/>
                </a:cubicBezTo>
                <a:cubicBezTo>
                  <a:pt x="1059081" y="1076095"/>
                  <a:pt x="1449308" y="885264"/>
                  <a:pt x="1494976" y="1171511"/>
                </a:cubicBezTo>
                <a:cubicBezTo>
                  <a:pt x="1421555" y="1478405"/>
                  <a:pt x="1109596" y="1069681"/>
                  <a:pt x="916906" y="1018766"/>
                </a:cubicBezTo>
                <a:cubicBezTo>
                  <a:pt x="765468" y="1095302"/>
                  <a:pt x="1223631" y="1330866"/>
                  <a:pt x="913166" y="1420653"/>
                </a:cubicBezTo>
                <a:cubicBezTo>
                  <a:pt x="712842" y="1414473"/>
                  <a:pt x="888057" y="1093732"/>
                  <a:pt x="742166" y="1048356"/>
                </a:cubicBezTo>
                <a:cubicBezTo>
                  <a:pt x="669025" y="979230"/>
                  <a:pt x="666732" y="1268617"/>
                  <a:pt x="472329" y="1193167"/>
                </a:cubicBezTo>
                <a:cubicBezTo>
                  <a:pt x="264674" y="998448"/>
                  <a:pt x="683094" y="1082202"/>
                  <a:pt x="643255" y="930037"/>
                </a:cubicBezTo>
                <a:cubicBezTo>
                  <a:pt x="550664" y="758446"/>
                  <a:pt x="-6043" y="1231031"/>
                  <a:pt x="50" y="985980"/>
                </a:cubicBezTo>
                <a:cubicBezTo>
                  <a:pt x="19215" y="637889"/>
                  <a:pt x="541961" y="1071677"/>
                  <a:pt x="653891" y="736838"/>
                </a:cubicBezTo>
                <a:cubicBezTo>
                  <a:pt x="718657" y="614033"/>
                  <a:pt x="213579" y="597248"/>
                  <a:pt x="318102" y="328669"/>
                </a:cubicBezTo>
                <a:close/>
              </a:path>
            </a:pathLst>
          </a:custGeom>
          <a:gradFill>
            <a:gsLst>
              <a:gs pos="80000">
                <a:srgbClr val="FFF100"/>
              </a:gs>
              <a:gs pos="0">
                <a:srgbClr val="FFC000"/>
              </a:gs>
              <a:gs pos="100000">
                <a:srgbClr val="FFFF00"/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n-US">
              <a:solidFill>
                <a:srgbClr val="FFFFFF"/>
              </a:solidFill>
            </a:endParaRPr>
          </a:p>
        </p:txBody>
      </p:sp>
      <p:sp>
        <p:nvSpPr>
          <p:cNvPr id="16" name="Gwiazda 6-ramienna 1"/>
          <p:cNvSpPr/>
          <p:nvPr/>
        </p:nvSpPr>
        <p:spPr>
          <a:xfrm rot="19768748">
            <a:off x="5523750" y="6083704"/>
            <a:ext cx="651500" cy="680555"/>
          </a:xfrm>
          <a:custGeom>
            <a:avLst/>
            <a:gdLst>
              <a:gd name="connsiteX0" fmla="*/ 0 w 1296144"/>
              <a:gd name="connsiteY0" fmla="*/ 341908 h 1367631"/>
              <a:gd name="connsiteX1" fmla="*/ 511809 w 1296144"/>
              <a:gd name="connsiteY1" fmla="*/ 468148 h 1367631"/>
              <a:gd name="connsiteX2" fmla="*/ 648072 w 1296144"/>
              <a:gd name="connsiteY2" fmla="*/ 0 h 1367631"/>
              <a:gd name="connsiteX3" fmla="*/ 784335 w 1296144"/>
              <a:gd name="connsiteY3" fmla="*/ 468148 h 1367631"/>
              <a:gd name="connsiteX4" fmla="*/ 1296144 w 1296144"/>
              <a:gd name="connsiteY4" fmla="*/ 341908 h 1367631"/>
              <a:gd name="connsiteX5" fmla="*/ 920598 w 1296144"/>
              <a:gd name="connsiteY5" fmla="*/ 683816 h 1367631"/>
              <a:gd name="connsiteX6" fmla="*/ 1296144 w 1296144"/>
              <a:gd name="connsiteY6" fmla="*/ 1025723 h 1367631"/>
              <a:gd name="connsiteX7" fmla="*/ 784335 w 1296144"/>
              <a:gd name="connsiteY7" fmla="*/ 899483 h 1367631"/>
              <a:gd name="connsiteX8" fmla="*/ 648072 w 1296144"/>
              <a:gd name="connsiteY8" fmla="*/ 1367631 h 1367631"/>
              <a:gd name="connsiteX9" fmla="*/ 511809 w 1296144"/>
              <a:gd name="connsiteY9" fmla="*/ 899483 h 1367631"/>
              <a:gd name="connsiteX10" fmla="*/ 0 w 1296144"/>
              <a:gd name="connsiteY10" fmla="*/ 1025723 h 1367631"/>
              <a:gd name="connsiteX11" fmla="*/ 375546 w 1296144"/>
              <a:gd name="connsiteY11" fmla="*/ 683816 h 1367631"/>
              <a:gd name="connsiteX12" fmla="*/ 0 w 1296144"/>
              <a:gd name="connsiteY12" fmla="*/ 341908 h 1367631"/>
              <a:gd name="connsiteX0-1" fmla="*/ 0 w 1296144"/>
              <a:gd name="connsiteY0-2" fmla="*/ 341908 h 1367631"/>
              <a:gd name="connsiteX1-3" fmla="*/ 511809 w 1296144"/>
              <a:gd name="connsiteY1-4" fmla="*/ 468148 h 1367631"/>
              <a:gd name="connsiteX2-5" fmla="*/ 648072 w 1296144"/>
              <a:gd name="connsiteY2-6" fmla="*/ 0 h 1367631"/>
              <a:gd name="connsiteX3-7" fmla="*/ 784335 w 1296144"/>
              <a:gd name="connsiteY3-8" fmla="*/ 468148 h 1367631"/>
              <a:gd name="connsiteX4-9" fmla="*/ 1296144 w 1296144"/>
              <a:gd name="connsiteY4-10" fmla="*/ 341908 h 1367631"/>
              <a:gd name="connsiteX5-11" fmla="*/ 920598 w 1296144"/>
              <a:gd name="connsiteY5-12" fmla="*/ 683816 h 1367631"/>
              <a:gd name="connsiteX6-13" fmla="*/ 1296144 w 1296144"/>
              <a:gd name="connsiteY6-14" fmla="*/ 1025723 h 1367631"/>
              <a:gd name="connsiteX7-15" fmla="*/ 784335 w 1296144"/>
              <a:gd name="connsiteY7-16" fmla="*/ 899483 h 1367631"/>
              <a:gd name="connsiteX8-17" fmla="*/ 648072 w 1296144"/>
              <a:gd name="connsiteY8-18" fmla="*/ 1367631 h 1367631"/>
              <a:gd name="connsiteX9-19" fmla="*/ 511809 w 1296144"/>
              <a:gd name="connsiteY9-20" fmla="*/ 899483 h 1367631"/>
              <a:gd name="connsiteX10-21" fmla="*/ 0 w 1296144"/>
              <a:gd name="connsiteY10-22" fmla="*/ 1025723 h 1367631"/>
              <a:gd name="connsiteX11-23" fmla="*/ 375546 w 1296144"/>
              <a:gd name="connsiteY11-24" fmla="*/ 683816 h 1367631"/>
              <a:gd name="connsiteX12-25" fmla="*/ 0 w 1296144"/>
              <a:gd name="connsiteY12-26" fmla="*/ 341908 h 1367631"/>
              <a:gd name="connsiteX0-27" fmla="*/ 0 w 1296144"/>
              <a:gd name="connsiteY0-28" fmla="*/ 347649 h 1373372"/>
              <a:gd name="connsiteX1-29" fmla="*/ 511809 w 1296144"/>
              <a:gd name="connsiteY1-30" fmla="*/ 473889 h 1373372"/>
              <a:gd name="connsiteX2-31" fmla="*/ 648072 w 1296144"/>
              <a:gd name="connsiteY2-32" fmla="*/ 5741 h 1373372"/>
              <a:gd name="connsiteX3-33" fmla="*/ 784335 w 1296144"/>
              <a:gd name="connsiteY3-34" fmla="*/ 473889 h 1373372"/>
              <a:gd name="connsiteX4-35" fmla="*/ 1296144 w 1296144"/>
              <a:gd name="connsiteY4-36" fmla="*/ 347649 h 1373372"/>
              <a:gd name="connsiteX5-37" fmla="*/ 920598 w 1296144"/>
              <a:gd name="connsiteY5-38" fmla="*/ 689557 h 1373372"/>
              <a:gd name="connsiteX6-39" fmla="*/ 1296144 w 1296144"/>
              <a:gd name="connsiteY6-40" fmla="*/ 1031464 h 1373372"/>
              <a:gd name="connsiteX7-41" fmla="*/ 784335 w 1296144"/>
              <a:gd name="connsiteY7-42" fmla="*/ 905224 h 1373372"/>
              <a:gd name="connsiteX8-43" fmla="*/ 648072 w 1296144"/>
              <a:gd name="connsiteY8-44" fmla="*/ 1373372 h 1373372"/>
              <a:gd name="connsiteX9-45" fmla="*/ 511809 w 1296144"/>
              <a:gd name="connsiteY9-46" fmla="*/ 905224 h 1373372"/>
              <a:gd name="connsiteX10-47" fmla="*/ 0 w 1296144"/>
              <a:gd name="connsiteY10-48" fmla="*/ 1031464 h 1373372"/>
              <a:gd name="connsiteX11-49" fmla="*/ 375546 w 1296144"/>
              <a:gd name="connsiteY11-50" fmla="*/ 689557 h 1373372"/>
              <a:gd name="connsiteX12-51" fmla="*/ 0 w 1296144"/>
              <a:gd name="connsiteY12-52" fmla="*/ 347649 h 1373372"/>
              <a:gd name="connsiteX0-53" fmla="*/ 0 w 1296144"/>
              <a:gd name="connsiteY0-54" fmla="*/ 439361 h 1465084"/>
              <a:gd name="connsiteX1-55" fmla="*/ 511809 w 1296144"/>
              <a:gd name="connsiteY1-56" fmla="*/ 565601 h 1465084"/>
              <a:gd name="connsiteX2-57" fmla="*/ 608315 w 1296144"/>
              <a:gd name="connsiteY2-58" fmla="*/ 4688 h 1465084"/>
              <a:gd name="connsiteX3-59" fmla="*/ 784335 w 1296144"/>
              <a:gd name="connsiteY3-60" fmla="*/ 565601 h 1465084"/>
              <a:gd name="connsiteX4-61" fmla="*/ 1296144 w 1296144"/>
              <a:gd name="connsiteY4-62" fmla="*/ 439361 h 1465084"/>
              <a:gd name="connsiteX5-63" fmla="*/ 920598 w 1296144"/>
              <a:gd name="connsiteY5-64" fmla="*/ 781269 h 1465084"/>
              <a:gd name="connsiteX6-65" fmla="*/ 1296144 w 1296144"/>
              <a:gd name="connsiteY6-66" fmla="*/ 1123176 h 1465084"/>
              <a:gd name="connsiteX7-67" fmla="*/ 784335 w 1296144"/>
              <a:gd name="connsiteY7-68" fmla="*/ 996936 h 1465084"/>
              <a:gd name="connsiteX8-69" fmla="*/ 648072 w 1296144"/>
              <a:gd name="connsiteY8-70" fmla="*/ 1465084 h 1465084"/>
              <a:gd name="connsiteX9-71" fmla="*/ 511809 w 1296144"/>
              <a:gd name="connsiteY9-72" fmla="*/ 996936 h 1465084"/>
              <a:gd name="connsiteX10-73" fmla="*/ 0 w 1296144"/>
              <a:gd name="connsiteY10-74" fmla="*/ 1123176 h 1465084"/>
              <a:gd name="connsiteX11-75" fmla="*/ 375546 w 1296144"/>
              <a:gd name="connsiteY11-76" fmla="*/ 781269 h 1465084"/>
              <a:gd name="connsiteX12-77" fmla="*/ 0 w 1296144"/>
              <a:gd name="connsiteY12-78" fmla="*/ 439361 h 1465084"/>
              <a:gd name="connsiteX0-79" fmla="*/ 0 w 1296144"/>
              <a:gd name="connsiteY0-80" fmla="*/ 439361 h 1465084"/>
              <a:gd name="connsiteX1-81" fmla="*/ 551565 w 1296144"/>
              <a:gd name="connsiteY1-82" fmla="*/ 539096 h 1465084"/>
              <a:gd name="connsiteX2-83" fmla="*/ 608315 w 1296144"/>
              <a:gd name="connsiteY2-84" fmla="*/ 4688 h 1465084"/>
              <a:gd name="connsiteX3-85" fmla="*/ 784335 w 1296144"/>
              <a:gd name="connsiteY3-86" fmla="*/ 565601 h 1465084"/>
              <a:gd name="connsiteX4-87" fmla="*/ 1296144 w 1296144"/>
              <a:gd name="connsiteY4-88" fmla="*/ 439361 h 1465084"/>
              <a:gd name="connsiteX5-89" fmla="*/ 920598 w 1296144"/>
              <a:gd name="connsiteY5-90" fmla="*/ 781269 h 1465084"/>
              <a:gd name="connsiteX6-91" fmla="*/ 1296144 w 1296144"/>
              <a:gd name="connsiteY6-92" fmla="*/ 1123176 h 1465084"/>
              <a:gd name="connsiteX7-93" fmla="*/ 784335 w 1296144"/>
              <a:gd name="connsiteY7-94" fmla="*/ 996936 h 1465084"/>
              <a:gd name="connsiteX8-95" fmla="*/ 648072 w 1296144"/>
              <a:gd name="connsiteY8-96" fmla="*/ 1465084 h 1465084"/>
              <a:gd name="connsiteX9-97" fmla="*/ 511809 w 1296144"/>
              <a:gd name="connsiteY9-98" fmla="*/ 996936 h 1465084"/>
              <a:gd name="connsiteX10-99" fmla="*/ 0 w 1296144"/>
              <a:gd name="connsiteY10-100" fmla="*/ 1123176 h 1465084"/>
              <a:gd name="connsiteX11-101" fmla="*/ 375546 w 1296144"/>
              <a:gd name="connsiteY11-102" fmla="*/ 781269 h 1465084"/>
              <a:gd name="connsiteX12-103" fmla="*/ 0 w 1296144"/>
              <a:gd name="connsiteY12-104" fmla="*/ 439361 h 1465084"/>
              <a:gd name="connsiteX0-105" fmla="*/ 0 w 1296144"/>
              <a:gd name="connsiteY0-106" fmla="*/ 439620 h 1465343"/>
              <a:gd name="connsiteX1-107" fmla="*/ 551565 w 1296144"/>
              <a:gd name="connsiteY1-108" fmla="*/ 539355 h 1465343"/>
              <a:gd name="connsiteX2-109" fmla="*/ 608315 w 1296144"/>
              <a:gd name="connsiteY2-110" fmla="*/ 4947 h 1465343"/>
              <a:gd name="connsiteX3-111" fmla="*/ 718074 w 1296144"/>
              <a:gd name="connsiteY3-112" fmla="*/ 539356 h 1465343"/>
              <a:gd name="connsiteX4-113" fmla="*/ 1296144 w 1296144"/>
              <a:gd name="connsiteY4-114" fmla="*/ 439620 h 1465343"/>
              <a:gd name="connsiteX5-115" fmla="*/ 920598 w 1296144"/>
              <a:gd name="connsiteY5-116" fmla="*/ 781528 h 1465343"/>
              <a:gd name="connsiteX6-117" fmla="*/ 1296144 w 1296144"/>
              <a:gd name="connsiteY6-118" fmla="*/ 1123435 h 1465343"/>
              <a:gd name="connsiteX7-119" fmla="*/ 784335 w 1296144"/>
              <a:gd name="connsiteY7-120" fmla="*/ 997195 h 1465343"/>
              <a:gd name="connsiteX8-121" fmla="*/ 648072 w 1296144"/>
              <a:gd name="connsiteY8-122" fmla="*/ 1465343 h 1465343"/>
              <a:gd name="connsiteX9-123" fmla="*/ 511809 w 1296144"/>
              <a:gd name="connsiteY9-124" fmla="*/ 997195 h 1465343"/>
              <a:gd name="connsiteX10-125" fmla="*/ 0 w 1296144"/>
              <a:gd name="connsiteY10-126" fmla="*/ 1123435 h 1465343"/>
              <a:gd name="connsiteX11-127" fmla="*/ 375546 w 1296144"/>
              <a:gd name="connsiteY11-128" fmla="*/ 781528 h 1465343"/>
              <a:gd name="connsiteX12-129" fmla="*/ 0 w 1296144"/>
              <a:gd name="connsiteY12-130" fmla="*/ 439620 h 1465343"/>
              <a:gd name="connsiteX0-131" fmla="*/ 0 w 1296144"/>
              <a:gd name="connsiteY0-132" fmla="*/ 492135 h 1517858"/>
              <a:gd name="connsiteX1-133" fmla="*/ 551565 w 1296144"/>
              <a:gd name="connsiteY1-134" fmla="*/ 591870 h 1517858"/>
              <a:gd name="connsiteX2-135" fmla="*/ 608315 w 1296144"/>
              <a:gd name="connsiteY2-136" fmla="*/ 4454 h 1517858"/>
              <a:gd name="connsiteX3-137" fmla="*/ 718074 w 1296144"/>
              <a:gd name="connsiteY3-138" fmla="*/ 591871 h 1517858"/>
              <a:gd name="connsiteX4-139" fmla="*/ 1296144 w 1296144"/>
              <a:gd name="connsiteY4-140" fmla="*/ 492135 h 1517858"/>
              <a:gd name="connsiteX5-141" fmla="*/ 920598 w 1296144"/>
              <a:gd name="connsiteY5-142" fmla="*/ 834043 h 1517858"/>
              <a:gd name="connsiteX6-143" fmla="*/ 1296144 w 1296144"/>
              <a:gd name="connsiteY6-144" fmla="*/ 1175950 h 1517858"/>
              <a:gd name="connsiteX7-145" fmla="*/ 784335 w 1296144"/>
              <a:gd name="connsiteY7-146" fmla="*/ 1049710 h 1517858"/>
              <a:gd name="connsiteX8-147" fmla="*/ 648072 w 1296144"/>
              <a:gd name="connsiteY8-148" fmla="*/ 1517858 h 1517858"/>
              <a:gd name="connsiteX9-149" fmla="*/ 511809 w 1296144"/>
              <a:gd name="connsiteY9-150" fmla="*/ 1049710 h 1517858"/>
              <a:gd name="connsiteX10-151" fmla="*/ 0 w 1296144"/>
              <a:gd name="connsiteY10-152" fmla="*/ 1175950 h 1517858"/>
              <a:gd name="connsiteX11-153" fmla="*/ 375546 w 1296144"/>
              <a:gd name="connsiteY11-154" fmla="*/ 834043 h 1517858"/>
              <a:gd name="connsiteX12-155" fmla="*/ 0 w 1296144"/>
              <a:gd name="connsiteY12-156" fmla="*/ 492135 h 1517858"/>
              <a:gd name="connsiteX0-157" fmla="*/ 0 w 1296144"/>
              <a:gd name="connsiteY0-158" fmla="*/ 492135 h 1517858"/>
              <a:gd name="connsiteX1-159" fmla="*/ 551565 w 1296144"/>
              <a:gd name="connsiteY1-160" fmla="*/ 591870 h 1517858"/>
              <a:gd name="connsiteX2-161" fmla="*/ 608315 w 1296144"/>
              <a:gd name="connsiteY2-162" fmla="*/ 4454 h 1517858"/>
              <a:gd name="connsiteX3-163" fmla="*/ 718074 w 1296144"/>
              <a:gd name="connsiteY3-164" fmla="*/ 591871 h 1517858"/>
              <a:gd name="connsiteX4-165" fmla="*/ 1296144 w 1296144"/>
              <a:gd name="connsiteY4-166" fmla="*/ 492135 h 1517858"/>
              <a:gd name="connsiteX5-167" fmla="*/ 920598 w 1296144"/>
              <a:gd name="connsiteY5-168" fmla="*/ 834043 h 1517858"/>
              <a:gd name="connsiteX6-169" fmla="*/ 1296144 w 1296144"/>
              <a:gd name="connsiteY6-170" fmla="*/ 1175950 h 1517858"/>
              <a:gd name="connsiteX7-171" fmla="*/ 784335 w 1296144"/>
              <a:gd name="connsiteY7-172" fmla="*/ 1049710 h 1517858"/>
              <a:gd name="connsiteX8-173" fmla="*/ 648072 w 1296144"/>
              <a:gd name="connsiteY8-174" fmla="*/ 1517858 h 1517858"/>
              <a:gd name="connsiteX9-175" fmla="*/ 511809 w 1296144"/>
              <a:gd name="connsiteY9-176" fmla="*/ 1049710 h 1517858"/>
              <a:gd name="connsiteX10-177" fmla="*/ 0 w 1296144"/>
              <a:gd name="connsiteY10-178" fmla="*/ 1175950 h 1517858"/>
              <a:gd name="connsiteX11-179" fmla="*/ 375546 w 1296144"/>
              <a:gd name="connsiteY11-180" fmla="*/ 834043 h 1517858"/>
              <a:gd name="connsiteX12-181" fmla="*/ 0 w 1296144"/>
              <a:gd name="connsiteY12-182" fmla="*/ 492135 h 1517858"/>
              <a:gd name="connsiteX0-183" fmla="*/ 0 w 1296144"/>
              <a:gd name="connsiteY0-184" fmla="*/ 487681 h 1513404"/>
              <a:gd name="connsiteX1-185" fmla="*/ 551565 w 1296144"/>
              <a:gd name="connsiteY1-186" fmla="*/ 587416 h 1513404"/>
              <a:gd name="connsiteX2-187" fmla="*/ 608315 w 1296144"/>
              <a:gd name="connsiteY2-188" fmla="*/ 0 h 1513404"/>
              <a:gd name="connsiteX3-189" fmla="*/ 718074 w 1296144"/>
              <a:gd name="connsiteY3-190" fmla="*/ 587417 h 1513404"/>
              <a:gd name="connsiteX4-191" fmla="*/ 1296144 w 1296144"/>
              <a:gd name="connsiteY4-192" fmla="*/ 487681 h 1513404"/>
              <a:gd name="connsiteX5-193" fmla="*/ 920598 w 1296144"/>
              <a:gd name="connsiteY5-194" fmla="*/ 829589 h 1513404"/>
              <a:gd name="connsiteX6-195" fmla="*/ 1296144 w 1296144"/>
              <a:gd name="connsiteY6-196" fmla="*/ 1171496 h 1513404"/>
              <a:gd name="connsiteX7-197" fmla="*/ 784335 w 1296144"/>
              <a:gd name="connsiteY7-198" fmla="*/ 1045256 h 1513404"/>
              <a:gd name="connsiteX8-199" fmla="*/ 648072 w 1296144"/>
              <a:gd name="connsiteY8-200" fmla="*/ 1513404 h 1513404"/>
              <a:gd name="connsiteX9-201" fmla="*/ 511809 w 1296144"/>
              <a:gd name="connsiteY9-202" fmla="*/ 1045256 h 1513404"/>
              <a:gd name="connsiteX10-203" fmla="*/ 0 w 1296144"/>
              <a:gd name="connsiteY10-204" fmla="*/ 1171496 h 1513404"/>
              <a:gd name="connsiteX11-205" fmla="*/ 375546 w 1296144"/>
              <a:gd name="connsiteY11-206" fmla="*/ 829589 h 1513404"/>
              <a:gd name="connsiteX12-207" fmla="*/ 0 w 1296144"/>
              <a:gd name="connsiteY12-208" fmla="*/ 487681 h 1513404"/>
              <a:gd name="connsiteX0-209" fmla="*/ 0 w 1296144"/>
              <a:gd name="connsiteY0-210" fmla="*/ 487681 h 1513404"/>
              <a:gd name="connsiteX1-211" fmla="*/ 551565 w 1296144"/>
              <a:gd name="connsiteY1-212" fmla="*/ 587416 h 1513404"/>
              <a:gd name="connsiteX2-213" fmla="*/ 608315 w 1296144"/>
              <a:gd name="connsiteY2-214" fmla="*/ 0 h 1513404"/>
              <a:gd name="connsiteX3-215" fmla="*/ 718074 w 1296144"/>
              <a:gd name="connsiteY3-216" fmla="*/ 587417 h 1513404"/>
              <a:gd name="connsiteX4-217" fmla="*/ 1296144 w 1296144"/>
              <a:gd name="connsiteY4-218" fmla="*/ 487681 h 1513404"/>
              <a:gd name="connsiteX5-219" fmla="*/ 920598 w 1296144"/>
              <a:gd name="connsiteY5-220" fmla="*/ 829589 h 1513404"/>
              <a:gd name="connsiteX6-221" fmla="*/ 1296144 w 1296144"/>
              <a:gd name="connsiteY6-222" fmla="*/ 1171496 h 1513404"/>
              <a:gd name="connsiteX7-223" fmla="*/ 784335 w 1296144"/>
              <a:gd name="connsiteY7-224" fmla="*/ 1045256 h 1513404"/>
              <a:gd name="connsiteX8-225" fmla="*/ 648072 w 1296144"/>
              <a:gd name="connsiteY8-226" fmla="*/ 1513404 h 1513404"/>
              <a:gd name="connsiteX9-227" fmla="*/ 511809 w 1296144"/>
              <a:gd name="connsiteY9-228" fmla="*/ 1045256 h 1513404"/>
              <a:gd name="connsiteX10-229" fmla="*/ 0 w 1296144"/>
              <a:gd name="connsiteY10-230" fmla="*/ 1171496 h 1513404"/>
              <a:gd name="connsiteX11-231" fmla="*/ 375546 w 1296144"/>
              <a:gd name="connsiteY11-232" fmla="*/ 829589 h 1513404"/>
              <a:gd name="connsiteX12-233" fmla="*/ 0 w 1296144"/>
              <a:gd name="connsiteY12-234" fmla="*/ 487681 h 1513404"/>
              <a:gd name="connsiteX0-235" fmla="*/ 0 w 1296144"/>
              <a:gd name="connsiteY0-236" fmla="*/ 487696 h 1513419"/>
              <a:gd name="connsiteX1-237" fmla="*/ 551565 w 1296144"/>
              <a:gd name="connsiteY1-238" fmla="*/ 587431 h 1513419"/>
              <a:gd name="connsiteX2-239" fmla="*/ 608315 w 1296144"/>
              <a:gd name="connsiteY2-240" fmla="*/ 15 h 1513419"/>
              <a:gd name="connsiteX3-241" fmla="*/ 718074 w 1296144"/>
              <a:gd name="connsiteY3-242" fmla="*/ 587432 h 1513419"/>
              <a:gd name="connsiteX4-243" fmla="*/ 1296144 w 1296144"/>
              <a:gd name="connsiteY4-244" fmla="*/ 487696 h 1513419"/>
              <a:gd name="connsiteX5-245" fmla="*/ 920598 w 1296144"/>
              <a:gd name="connsiteY5-246" fmla="*/ 829604 h 1513419"/>
              <a:gd name="connsiteX6-247" fmla="*/ 1296144 w 1296144"/>
              <a:gd name="connsiteY6-248" fmla="*/ 1171511 h 1513419"/>
              <a:gd name="connsiteX7-249" fmla="*/ 784335 w 1296144"/>
              <a:gd name="connsiteY7-250" fmla="*/ 1045271 h 1513419"/>
              <a:gd name="connsiteX8-251" fmla="*/ 648072 w 1296144"/>
              <a:gd name="connsiteY8-252" fmla="*/ 1513419 h 1513419"/>
              <a:gd name="connsiteX9-253" fmla="*/ 511809 w 1296144"/>
              <a:gd name="connsiteY9-254" fmla="*/ 1045271 h 1513419"/>
              <a:gd name="connsiteX10-255" fmla="*/ 0 w 1296144"/>
              <a:gd name="connsiteY10-256" fmla="*/ 1171511 h 1513419"/>
              <a:gd name="connsiteX11-257" fmla="*/ 375546 w 1296144"/>
              <a:gd name="connsiteY11-258" fmla="*/ 829604 h 1513419"/>
              <a:gd name="connsiteX12-259" fmla="*/ 0 w 1296144"/>
              <a:gd name="connsiteY12-260" fmla="*/ 487696 h 1513419"/>
              <a:gd name="connsiteX0-261" fmla="*/ 0 w 1296144"/>
              <a:gd name="connsiteY0-262" fmla="*/ 487696 h 1513419"/>
              <a:gd name="connsiteX1-263" fmla="*/ 551565 w 1296144"/>
              <a:gd name="connsiteY1-264" fmla="*/ 587431 h 1513419"/>
              <a:gd name="connsiteX2-265" fmla="*/ 608315 w 1296144"/>
              <a:gd name="connsiteY2-266" fmla="*/ 15 h 1513419"/>
              <a:gd name="connsiteX3-267" fmla="*/ 718074 w 1296144"/>
              <a:gd name="connsiteY3-268" fmla="*/ 587432 h 1513419"/>
              <a:gd name="connsiteX4-269" fmla="*/ 1296144 w 1296144"/>
              <a:gd name="connsiteY4-270" fmla="*/ 487696 h 1513419"/>
              <a:gd name="connsiteX5-271" fmla="*/ 920598 w 1296144"/>
              <a:gd name="connsiteY5-272" fmla="*/ 829604 h 1513419"/>
              <a:gd name="connsiteX6-273" fmla="*/ 1296144 w 1296144"/>
              <a:gd name="connsiteY6-274" fmla="*/ 1171511 h 1513419"/>
              <a:gd name="connsiteX7-275" fmla="*/ 784335 w 1296144"/>
              <a:gd name="connsiteY7-276" fmla="*/ 1045271 h 1513419"/>
              <a:gd name="connsiteX8-277" fmla="*/ 648072 w 1296144"/>
              <a:gd name="connsiteY8-278" fmla="*/ 1513419 h 1513419"/>
              <a:gd name="connsiteX9-279" fmla="*/ 511809 w 1296144"/>
              <a:gd name="connsiteY9-280" fmla="*/ 1045271 h 1513419"/>
              <a:gd name="connsiteX10-281" fmla="*/ 0 w 1296144"/>
              <a:gd name="connsiteY10-282" fmla="*/ 1171511 h 1513419"/>
              <a:gd name="connsiteX11-283" fmla="*/ 415302 w 1296144"/>
              <a:gd name="connsiteY11-284" fmla="*/ 723586 h 1513419"/>
              <a:gd name="connsiteX12-285" fmla="*/ 0 w 1296144"/>
              <a:gd name="connsiteY12-286" fmla="*/ 487696 h 1513419"/>
              <a:gd name="connsiteX0-287" fmla="*/ 92765 w 1296144"/>
              <a:gd name="connsiteY0-288" fmla="*/ 394930 h 1513419"/>
              <a:gd name="connsiteX1-289" fmla="*/ 551565 w 1296144"/>
              <a:gd name="connsiteY1-290" fmla="*/ 587431 h 1513419"/>
              <a:gd name="connsiteX2-291" fmla="*/ 608315 w 1296144"/>
              <a:gd name="connsiteY2-292" fmla="*/ 15 h 1513419"/>
              <a:gd name="connsiteX3-293" fmla="*/ 718074 w 1296144"/>
              <a:gd name="connsiteY3-294" fmla="*/ 587432 h 1513419"/>
              <a:gd name="connsiteX4-295" fmla="*/ 1296144 w 1296144"/>
              <a:gd name="connsiteY4-296" fmla="*/ 487696 h 1513419"/>
              <a:gd name="connsiteX5-297" fmla="*/ 920598 w 1296144"/>
              <a:gd name="connsiteY5-298" fmla="*/ 829604 h 1513419"/>
              <a:gd name="connsiteX6-299" fmla="*/ 1296144 w 1296144"/>
              <a:gd name="connsiteY6-300" fmla="*/ 1171511 h 1513419"/>
              <a:gd name="connsiteX7-301" fmla="*/ 784335 w 1296144"/>
              <a:gd name="connsiteY7-302" fmla="*/ 1045271 h 1513419"/>
              <a:gd name="connsiteX8-303" fmla="*/ 648072 w 1296144"/>
              <a:gd name="connsiteY8-304" fmla="*/ 1513419 h 1513419"/>
              <a:gd name="connsiteX9-305" fmla="*/ 511809 w 1296144"/>
              <a:gd name="connsiteY9-306" fmla="*/ 1045271 h 1513419"/>
              <a:gd name="connsiteX10-307" fmla="*/ 0 w 1296144"/>
              <a:gd name="connsiteY10-308" fmla="*/ 1171511 h 1513419"/>
              <a:gd name="connsiteX11-309" fmla="*/ 415302 w 1296144"/>
              <a:gd name="connsiteY11-310" fmla="*/ 723586 h 1513419"/>
              <a:gd name="connsiteX12-311" fmla="*/ 92765 w 1296144"/>
              <a:gd name="connsiteY12-312" fmla="*/ 394930 h 1513419"/>
              <a:gd name="connsiteX0-313" fmla="*/ 92765 w 1296144"/>
              <a:gd name="connsiteY0-314" fmla="*/ 394930 h 1513419"/>
              <a:gd name="connsiteX1-315" fmla="*/ 551565 w 1296144"/>
              <a:gd name="connsiteY1-316" fmla="*/ 587431 h 1513419"/>
              <a:gd name="connsiteX2-317" fmla="*/ 608315 w 1296144"/>
              <a:gd name="connsiteY2-318" fmla="*/ 15 h 1513419"/>
              <a:gd name="connsiteX3-319" fmla="*/ 718074 w 1296144"/>
              <a:gd name="connsiteY3-320" fmla="*/ 587432 h 1513419"/>
              <a:gd name="connsiteX4-321" fmla="*/ 1296144 w 1296144"/>
              <a:gd name="connsiteY4-322" fmla="*/ 487696 h 1513419"/>
              <a:gd name="connsiteX5-323" fmla="*/ 920598 w 1296144"/>
              <a:gd name="connsiteY5-324" fmla="*/ 829604 h 1513419"/>
              <a:gd name="connsiteX6-325" fmla="*/ 1296144 w 1296144"/>
              <a:gd name="connsiteY6-326" fmla="*/ 1171511 h 1513419"/>
              <a:gd name="connsiteX7-327" fmla="*/ 784335 w 1296144"/>
              <a:gd name="connsiteY7-328" fmla="*/ 1045271 h 1513419"/>
              <a:gd name="connsiteX8-329" fmla="*/ 648072 w 1296144"/>
              <a:gd name="connsiteY8-330" fmla="*/ 1513419 h 1513419"/>
              <a:gd name="connsiteX9-331" fmla="*/ 511809 w 1296144"/>
              <a:gd name="connsiteY9-332" fmla="*/ 1045271 h 1513419"/>
              <a:gd name="connsiteX10-333" fmla="*/ 0 w 1296144"/>
              <a:gd name="connsiteY10-334" fmla="*/ 1171511 h 1513419"/>
              <a:gd name="connsiteX11-335" fmla="*/ 415302 w 1296144"/>
              <a:gd name="connsiteY11-336" fmla="*/ 723586 h 1513419"/>
              <a:gd name="connsiteX12-337" fmla="*/ 92765 w 1296144"/>
              <a:gd name="connsiteY12-338" fmla="*/ 394930 h 1513419"/>
              <a:gd name="connsiteX0-339" fmla="*/ 92765 w 1296144"/>
              <a:gd name="connsiteY0-340" fmla="*/ 394930 h 1513419"/>
              <a:gd name="connsiteX1-341" fmla="*/ 551565 w 1296144"/>
              <a:gd name="connsiteY1-342" fmla="*/ 587431 h 1513419"/>
              <a:gd name="connsiteX2-343" fmla="*/ 608315 w 1296144"/>
              <a:gd name="connsiteY2-344" fmla="*/ 15 h 1513419"/>
              <a:gd name="connsiteX3-345" fmla="*/ 718074 w 1296144"/>
              <a:gd name="connsiteY3-346" fmla="*/ 587432 h 1513419"/>
              <a:gd name="connsiteX4-347" fmla="*/ 1296144 w 1296144"/>
              <a:gd name="connsiteY4-348" fmla="*/ 487696 h 1513419"/>
              <a:gd name="connsiteX5-349" fmla="*/ 920598 w 1296144"/>
              <a:gd name="connsiteY5-350" fmla="*/ 829604 h 1513419"/>
              <a:gd name="connsiteX6-351" fmla="*/ 1296144 w 1296144"/>
              <a:gd name="connsiteY6-352" fmla="*/ 1171511 h 1513419"/>
              <a:gd name="connsiteX7-353" fmla="*/ 784335 w 1296144"/>
              <a:gd name="connsiteY7-354" fmla="*/ 1045271 h 1513419"/>
              <a:gd name="connsiteX8-355" fmla="*/ 648072 w 1296144"/>
              <a:gd name="connsiteY8-356" fmla="*/ 1513419 h 1513419"/>
              <a:gd name="connsiteX9-357" fmla="*/ 511809 w 1296144"/>
              <a:gd name="connsiteY9-358" fmla="*/ 1045271 h 1513419"/>
              <a:gd name="connsiteX10-359" fmla="*/ 0 w 1296144"/>
              <a:gd name="connsiteY10-360" fmla="*/ 1171511 h 1513419"/>
              <a:gd name="connsiteX11-361" fmla="*/ 415302 w 1296144"/>
              <a:gd name="connsiteY11-362" fmla="*/ 723586 h 1513419"/>
              <a:gd name="connsiteX12-363" fmla="*/ 92765 w 1296144"/>
              <a:gd name="connsiteY12-364" fmla="*/ 394930 h 1513419"/>
              <a:gd name="connsiteX0-365" fmla="*/ 92765 w 1296144"/>
              <a:gd name="connsiteY0-366" fmla="*/ 394930 h 1513419"/>
              <a:gd name="connsiteX1-367" fmla="*/ 551565 w 1296144"/>
              <a:gd name="connsiteY1-368" fmla="*/ 587431 h 1513419"/>
              <a:gd name="connsiteX2-369" fmla="*/ 608315 w 1296144"/>
              <a:gd name="connsiteY2-370" fmla="*/ 15 h 1513419"/>
              <a:gd name="connsiteX3-371" fmla="*/ 718074 w 1296144"/>
              <a:gd name="connsiteY3-372" fmla="*/ 587432 h 1513419"/>
              <a:gd name="connsiteX4-373" fmla="*/ 1296144 w 1296144"/>
              <a:gd name="connsiteY4-374" fmla="*/ 487696 h 1513419"/>
              <a:gd name="connsiteX5-375" fmla="*/ 920598 w 1296144"/>
              <a:gd name="connsiteY5-376" fmla="*/ 829604 h 1513419"/>
              <a:gd name="connsiteX6-377" fmla="*/ 1296144 w 1296144"/>
              <a:gd name="connsiteY6-378" fmla="*/ 1171511 h 1513419"/>
              <a:gd name="connsiteX7-379" fmla="*/ 784335 w 1296144"/>
              <a:gd name="connsiteY7-380" fmla="*/ 1045271 h 1513419"/>
              <a:gd name="connsiteX8-381" fmla="*/ 648072 w 1296144"/>
              <a:gd name="connsiteY8-382" fmla="*/ 1513419 h 1513419"/>
              <a:gd name="connsiteX9-383" fmla="*/ 511809 w 1296144"/>
              <a:gd name="connsiteY9-384" fmla="*/ 1045271 h 1513419"/>
              <a:gd name="connsiteX10-385" fmla="*/ 0 w 1296144"/>
              <a:gd name="connsiteY10-386" fmla="*/ 1171511 h 1513419"/>
              <a:gd name="connsiteX11-387" fmla="*/ 468311 w 1296144"/>
              <a:gd name="connsiteY11-388" fmla="*/ 697081 h 1513419"/>
              <a:gd name="connsiteX12-389" fmla="*/ 92765 w 1296144"/>
              <a:gd name="connsiteY12-390" fmla="*/ 394930 h 1513419"/>
              <a:gd name="connsiteX0-391" fmla="*/ 92765 w 1296144"/>
              <a:gd name="connsiteY0-392" fmla="*/ 394930 h 1513419"/>
              <a:gd name="connsiteX1-393" fmla="*/ 551565 w 1296144"/>
              <a:gd name="connsiteY1-394" fmla="*/ 587431 h 1513419"/>
              <a:gd name="connsiteX2-395" fmla="*/ 608315 w 1296144"/>
              <a:gd name="connsiteY2-396" fmla="*/ 15 h 1513419"/>
              <a:gd name="connsiteX3-397" fmla="*/ 718074 w 1296144"/>
              <a:gd name="connsiteY3-398" fmla="*/ 587432 h 1513419"/>
              <a:gd name="connsiteX4-399" fmla="*/ 1296144 w 1296144"/>
              <a:gd name="connsiteY4-400" fmla="*/ 487696 h 1513419"/>
              <a:gd name="connsiteX5-401" fmla="*/ 920598 w 1296144"/>
              <a:gd name="connsiteY5-402" fmla="*/ 829604 h 1513419"/>
              <a:gd name="connsiteX6-403" fmla="*/ 1296144 w 1296144"/>
              <a:gd name="connsiteY6-404" fmla="*/ 1171511 h 1513419"/>
              <a:gd name="connsiteX7-405" fmla="*/ 784335 w 1296144"/>
              <a:gd name="connsiteY7-406" fmla="*/ 1045271 h 1513419"/>
              <a:gd name="connsiteX8-407" fmla="*/ 648072 w 1296144"/>
              <a:gd name="connsiteY8-408" fmla="*/ 1513419 h 1513419"/>
              <a:gd name="connsiteX9-409" fmla="*/ 511809 w 1296144"/>
              <a:gd name="connsiteY9-410" fmla="*/ 1045271 h 1513419"/>
              <a:gd name="connsiteX10-411" fmla="*/ 0 w 1296144"/>
              <a:gd name="connsiteY10-412" fmla="*/ 1171511 h 1513419"/>
              <a:gd name="connsiteX11-413" fmla="*/ 468311 w 1296144"/>
              <a:gd name="connsiteY11-414" fmla="*/ 697081 h 1513419"/>
              <a:gd name="connsiteX12-415" fmla="*/ 92765 w 1296144"/>
              <a:gd name="connsiteY12-416" fmla="*/ 394930 h 1513419"/>
              <a:gd name="connsiteX0-417" fmla="*/ 92765 w 1296144"/>
              <a:gd name="connsiteY0-418" fmla="*/ 394930 h 1513419"/>
              <a:gd name="connsiteX1-419" fmla="*/ 551565 w 1296144"/>
              <a:gd name="connsiteY1-420" fmla="*/ 587431 h 1513419"/>
              <a:gd name="connsiteX2-421" fmla="*/ 608315 w 1296144"/>
              <a:gd name="connsiteY2-422" fmla="*/ 15 h 1513419"/>
              <a:gd name="connsiteX3-423" fmla="*/ 718074 w 1296144"/>
              <a:gd name="connsiteY3-424" fmla="*/ 587432 h 1513419"/>
              <a:gd name="connsiteX4-425" fmla="*/ 1296144 w 1296144"/>
              <a:gd name="connsiteY4-426" fmla="*/ 487696 h 1513419"/>
              <a:gd name="connsiteX5-427" fmla="*/ 920598 w 1296144"/>
              <a:gd name="connsiteY5-428" fmla="*/ 829604 h 1513419"/>
              <a:gd name="connsiteX6-429" fmla="*/ 1296144 w 1296144"/>
              <a:gd name="connsiteY6-430" fmla="*/ 1171511 h 1513419"/>
              <a:gd name="connsiteX7-431" fmla="*/ 784335 w 1296144"/>
              <a:gd name="connsiteY7-432" fmla="*/ 1045271 h 1513419"/>
              <a:gd name="connsiteX8-433" fmla="*/ 648072 w 1296144"/>
              <a:gd name="connsiteY8-434" fmla="*/ 1513419 h 1513419"/>
              <a:gd name="connsiteX9-435" fmla="*/ 511809 w 1296144"/>
              <a:gd name="connsiteY9-436" fmla="*/ 1045271 h 1513419"/>
              <a:gd name="connsiteX10-437" fmla="*/ 0 w 1296144"/>
              <a:gd name="connsiteY10-438" fmla="*/ 1171511 h 1513419"/>
              <a:gd name="connsiteX11-439" fmla="*/ 468311 w 1296144"/>
              <a:gd name="connsiteY11-440" fmla="*/ 697081 h 1513419"/>
              <a:gd name="connsiteX12-441" fmla="*/ 92765 w 1296144"/>
              <a:gd name="connsiteY12-442" fmla="*/ 394930 h 1513419"/>
              <a:gd name="connsiteX0-443" fmla="*/ 92765 w 1296144"/>
              <a:gd name="connsiteY0-444" fmla="*/ 394930 h 1513419"/>
              <a:gd name="connsiteX1-445" fmla="*/ 551565 w 1296144"/>
              <a:gd name="connsiteY1-446" fmla="*/ 587431 h 1513419"/>
              <a:gd name="connsiteX2-447" fmla="*/ 608315 w 1296144"/>
              <a:gd name="connsiteY2-448" fmla="*/ 15 h 1513419"/>
              <a:gd name="connsiteX3-449" fmla="*/ 718074 w 1296144"/>
              <a:gd name="connsiteY3-450" fmla="*/ 587432 h 1513419"/>
              <a:gd name="connsiteX4-451" fmla="*/ 1296144 w 1296144"/>
              <a:gd name="connsiteY4-452" fmla="*/ 487696 h 1513419"/>
              <a:gd name="connsiteX5-453" fmla="*/ 920598 w 1296144"/>
              <a:gd name="connsiteY5-454" fmla="*/ 829604 h 1513419"/>
              <a:gd name="connsiteX6-455" fmla="*/ 1296144 w 1296144"/>
              <a:gd name="connsiteY6-456" fmla="*/ 1171511 h 1513419"/>
              <a:gd name="connsiteX7-457" fmla="*/ 784335 w 1296144"/>
              <a:gd name="connsiteY7-458" fmla="*/ 1045271 h 1513419"/>
              <a:gd name="connsiteX8-459" fmla="*/ 648072 w 1296144"/>
              <a:gd name="connsiteY8-460" fmla="*/ 1513419 h 1513419"/>
              <a:gd name="connsiteX9-461" fmla="*/ 511809 w 1296144"/>
              <a:gd name="connsiteY9-462" fmla="*/ 1045271 h 1513419"/>
              <a:gd name="connsiteX10-463" fmla="*/ 0 w 1296144"/>
              <a:gd name="connsiteY10-464" fmla="*/ 1171511 h 1513419"/>
              <a:gd name="connsiteX11-465" fmla="*/ 468311 w 1296144"/>
              <a:gd name="connsiteY11-466" fmla="*/ 697081 h 1513419"/>
              <a:gd name="connsiteX12-467" fmla="*/ 92765 w 1296144"/>
              <a:gd name="connsiteY12-468" fmla="*/ 394930 h 1513419"/>
              <a:gd name="connsiteX0-469" fmla="*/ 477078 w 1680457"/>
              <a:gd name="connsiteY0-470" fmla="*/ 394930 h 1513419"/>
              <a:gd name="connsiteX1-471" fmla="*/ 935878 w 1680457"/>
              <a:gd name="connsiteY1-472" fmla="*/ 587431 h 1513419"/>
              <a:gd name="connsiteX2-473" fmla="*/ 992628 w 1680457"/>
              <a:gd name="connsiteY2-474" fmla="*/ 15 h 1513419"/>
              <a:gd name="connsiteX3-475" fmla="*/ 1102387 w 1680457"/>
              <a:gd name="connsiteY3-476" fmla="*/ 587432 h 1513419"/>
              <a:gd name="connsiteX4-477" fmla="*/ 1680457 w 1680457"/>
              <a:gd name="connsiteY4-478" fmla="*/ 487696 h 1513419"/>
              <a:gd name="connsiteX5-479" fmla="*/ 1304911 w 1680457"/>
              <a:gd name="connsiteY5-480" fmla="*/ 829604 h 1513419"/>
              <a:gd name="connsiteX6-481" fmla="*/ 1680457 w 1680457"/>
              <a:gd name="connsiteY6-482" fmla="*/ 1171511 h 1513419"/>
              <a:gd name="connsiteX7-483" fmla="*/ 1168648 w 1680457"/>
              <a:gd name="connsiteY7-484" fmla="*/ 1045271 h 1513419"/>
              <a:gd name="connsiteX8-485" fmla="*/ 1032385 w 1680457"/>
              <a:gd name="connsiteY8-486" fmla="*/ 1513419 h 1513419"/>
              <a:gd name="connsiteX9-487" fmla="*/ 896122 w 1680457"/>
              <a:gd name="connsiteY9-488" fmla="*/ 1045271 h 1513419"/>
              <a:gd name="connsiteX10-489" fmla="*/ 0 w 1680457"/>
              <a:gd name="connsiteY10-490" fmla="*/ 866711 h 1513419"/>
              <a:gd name="connsiteX11-491" fmla="*/ 852624 w 1680457"/>
              <a:gd name="connsiteY11-492" fmla="*/ 697081 h 1513419"/>
              <a:gd name="connsiteX12-493" fmla="*/ 477078 w 1680457"/>
              <a:gd name="connsiteY12-494" fmla="*/ 394930 h 1513419"/>
              <a:gd name="connsiteX0-495" fmla="*/ 498160 w 1701539"/>
              <a:gd name="connsiteY0-496" fmla="*/ 394930 h 1513419"/>
              <a:gd name="connsiteX1-497" fmla="*/ 956960 w 1701539"/>
              <a:gd name="connsiteY1-498" fmla="*/ 587431 h 1513419"/>
              <a:gd name="connsiteX2-499" fmla="*/ 1013710 w 1701539"/>
              <a:gd name="connsiteY2-500" fmla="*/ 15 h 1513419"/>
              <a:gd name="connsiteX3-501" fmla="*/ 1123469 w 1701539"/>
              <a:gd name="connsiteY3-502" fmla="*/ 587432 h 1513419"/>
              <a:gd name="connsiteX4-503" fmla="*/ 1701539 w 1701539"/>
              <a:gd name="connsiteY4-504" fmla="*/ 487696 h 1513419"/>
              <a:gd name="connsiteX5-505" fmla="*/ 1325993 w 1701539"/>
              <a:gd name="connsiteY5-506" fmla="*/ 829604 h 1513419"/>
              <a:gd name="connsiteX6-507" fmla="*/ 1701539 w 1701539"/>
              <a:gd name="connsiteY6-508" fmla="*/ 1171511 h 1513419"/>
              <a:gd name="connsiteX7-509" fmla="*/ 1189730 w 1701539"/>
              <a:gd name="connsiteY7-510" fmla="*/ 1045271 h 1513419"/>
              <a:gd name="connsiteX8-511" fmla="*/ 1053467 w 1701539"/>
              <a:gd name="connsiteY8-512" fmla="*/ 1513419 h 1513419"/>
              <a:gd name="connsiteX9-513" fmla="*/ 917204 w 1701539"/>
              <a:gd name="connsiteY9-514" fmla="*/ 1045271 h 1513419"/>
              <a:gd name="connsiteX10-515" fmla="*/ 21082 w 1701539"/>
              <a:gd name="connsiteY10-516" fmla="*/ 866711 h 1513419"/>
              <a:gd name="connsiteX11-517" fmla="*/ 873706 w 1701539"/>
              <a:gd name="connsiteY11-518" fmla="*/ 697081 h 1513419"/>
              <a:gd name="connsiteX12-519" fmla="*/ 498160 w 1701539"/>
              <a:gd name="connsiteY12-520" fmla="*/ 394930 h 1513419"/>
              <a:gd name="connsiteX0-521" fmla="*/ 498160 w 1701539"/>
              <a:gd name="connsiteY0-522" fmla="*/ 394930 h 1513419"/>
              <a:gd name="connsiteX1-523" fmla="*/ 956960 w 1701539"/>
              <a:gd name="connsiteY1-524" fmla="*/ 587431 h 1513419"/>
              <a:gd name="connsiteX2-525" fmla="*/ 1013710 w 1701539"/>
              <a:gd name="connsiteY2-526" fmla="*/ 15 h 1513419"/>
              <a:gd name="connsiteX3-527" fmla="*/ 1123469 w 1701539"/>
              <a:gd name="connsiteY3-528" fmla="*/ 587432 h 1513419"/>
              <a:gd name="connsiteX4-529" fmla="*/ 1701539 w 1701539"/>
              <a:gd name="connsiteY4-530" fmla="*/ 487696 h 1513419"/>
              <a:gd name="connsiteX5-531" fmla="*/ 1325993 w 1701539"/>
              <a:gd name="connsiteY5-532" fmla="*/ 829604 h 1513419"/>
              <a:gd name="connsiteX6-533" fmla="*/ 1701539 w 1701539"/>
              <a:gd name="connsiteY6-534" fmla="*/ 1171511 h 1513419"/>
              <a:gd name="connsiteX7-535" fmla="*/ 1189730 w 1701539"/>
              <a:gd name="connsiteY7-536" fmla="*/ 1045271 h 1513419"/>
              <a:gd name="connsiteX8-537" fmla="*/ 1053467 w 1701539"/>
              <a:gd name="connsiteY8-538" fmla="*/ 1513419 h 1513419"/>
              <a:gd name="connsiteX9-539" fmla="*/ 917204 w 1701539"/>
              <a:gd name="connsiteY9-540" fmla="*/ 1045271 h 1513419"/>
              <a:gd name="connsiteX10-541" fmla="*/ 21082 w 1701539"/>
              <a:gd name="connsiteY10-542" fmla="*/ 866711 h 1513419"/>
              <a:gd name="connsiteX11-543" fmla="*/ 873706 w 1701539"/>
              <a:gd name="connsiteY11-544" fmla="*/ 697081 h 1513419"/>
              <a:gd name="connsiteX12-545" fmla="*/ 498160 w 1701539"/>
              <a:gd name="connsiteY12-546" fmla="*/ 394930 h 1513419"/>
              <a:gd name="connsiteX0-547" fmla="*/ 477124 w 1680503"/>
              <a:gd name="connsiteY0-548" fmla="*/ 394930 h 1513419"/>
              <a:gd name="connsiteX1-549" fmla="*/ 935924 w 1680503"/>
              <a:gd name="connsiteY1-550" fmla="*/ 587431 h 1513419"/>
              <a:gd name="connsiteX2-551" fmla="*/ 992674 w 1680503"/>
              <a:gd name="connsiteY2-552" fmla="*/ 15 h 1513419"/>
              <a:gd name="connsiteX3-553" fmla="*/ 1102433 w 1680503"/>
              <a:gd name="connsiteY3-554" fmla="*/ 587432 h 1513419"/>
              <a:gd name="connsiteX4-555" fmla="*/ 1680503 w 1680503"/>
              <a:gd name="connsiteY4-556" fmla="*/ 487696 h 1513419"/>
              <a:gd name="connsiteX5-557" fmla="*/ 1304957 w 1680503"/>
              <a:gd name="connsiteY5-558" fmla="*/ 829604 h 1513419"/>
              <a:gd name="connsiteX6-559" fmla="*/ 1680503 w 1680503"/>
              <a:gd name="connsiteY6-560" fmla="*/ 1171511 h 1513419"/>
              <a:gd name="connsiteX7-561" fmla="*/ 1168694 w 1680503"/>
              <a:gd name="connsiteY7-562" fmla="*/ 1045271 h 1513419"/>
              <a:gd name="connsiteX8-563" fmla="*/ 1032431 w 1680503"/>
              <a:gd name="connsiteY8-564" fmla="*/ 1513419 h 1513419"/>
              <a:gd name="connsiteX9-565" fmla="*/ 896168 w 1680503"/>
              <a:gd name="connsiteY9-566" fmla="*/ 1045271 h 1513419"/>
              <a:gd name="connsiteX10-567" fmla="*/ 46 w 1680503"/>
              <a:gd name="connsiteY10-568" fmla="*/ 866711 h 1513419"/>
              <a:gd name="connsiteX11-569" fmla="*/ 852670 w 1680503"/>
              <a:gd name="connsiteY11-570" fmla="*/ 697081 h 1513419"/>
              <a:gd name="connsiteX12-571" fmla="*/ 477124 w 1680503"/>
              <a:gd name="connsiteY12-572" fmla="*/ 394930 h 1513419"/>
              <a:gd name="connsiteX0-573" fmla="*/ 477124 w 1680503"/>
              <a:gd name="connsiteY0-574" fmla="*/ 394930 h 1513419"/>
              <a:gd name="connsiteX1-575" fmla="*/ 935924 w 1680503"/>
              <a:gd name="connsiteY1-576" fmla="*/ 587431 h 1513419"/>
              <a:gd name="connsiteX2-577" fmla="*/ 992674 w 1680503"/>
              <a:gd name="connsiteY2-578" fmla="*/ 15 h 1513419"/>
              <a:gd name="connsiteX3-579" fmla="*/ 1102433 w 1680503"/>
              <a:gd name="connsiteY3-580" fmla="*/ 587432 h 1513419"/>
              <a:gd name="connsiteX4-581" fmla="*/ 1680503 w 1680503"/>
              <a:gd name="connsiteY4-582" fmla="*/ 487696 h 1513419"/>
              <a:gd name="connsiteX5-583" fmla="*/ 1304957 w 1680503"/>
              <a:gd name="connsiteY5-584" fmla="*/ 829604 h 1513419"/>
              <a:gd name="connsiteX6-585" fmla="*/ 1680503 w 1680503"/>
              <a:gd name="connsiteY6-586" fmla="*/ 1171511 h 1513419"/>
              <a:gd name="connsiteX7-587" fmla="*/ 1168694 w 1680503"/>
              <a:gd name="connsiteY7-588" fmla="*/ 1045271 h 1513419"/>
              <a:gd name="connsiteX8-589" fmla="*/ 1032431 w 1680503"/>
              <a:gd name="connsiteY8-590" fmla="*/ 1513419 h 1513419"/>
              <a:gd name="connsiteX9-591" fmla="*/ 896168 w 1680503"/>
              <a:gd name="connsiteY9-592" fmla="*/ 1045271 h 1513419"/>
              <a:gd name="connsiteX10-593" fmla="*/ 46 w 1680503"/>
              <a:gd name="connsiteY10-594" fmla="*/ 866711 h 1513419"/>
              <a:gd name="connsiteX11-595" fmla="*/ 852670 w 1680503"/>
              <a:gd name="connsiteY11-596" fmla="*/ 697081 h 1513419"/>
              <a:gd name="connsiteX12-597" fmla="*/ 477124 w 1680503"/>
              <a:gd name="connsiteY12-598" fmla="*/ 394930 h 1513419"/>
              <a:gd name="connsiteX0-599" fmla="*/ 477114 w 1680493"/>
              <a:gd name="connsiteY0-600" fmla="*/ 394930 h 1513419"/>
              <a:gd name="connsiteX1-601" fmla="*/ 935914 w 1680493"/>
              <a:gd name="connsiteY1-602" fmla="*/ 587431 h 1513419"/>
              <a:gd name="connsiteX2-603" fmla="*/ 992664 w 1680493"/>
              <a:gd name="connsiteY2-604" fmla="*/ 15 h 1513419"/>
              <a:gd name="connsiteX3-605" fmla="*/ 1102423 w 1680493"/>
              <a:gd name="connsiteY3-606" fmla="*/ 587432 h 1513419"/>
              <a:gd name="connsiteX4-607" fmla="*/ 1680493 w 1680493"/>
              <a:gd name="connsiteY4-608" fmla="*/ 487696 h 1513419"/>
              <a:gd name="connsiteX5-609" fmla="*/ 1304947 w 1680493"/>
              <a:gd name="connsiteY5-610" fmla="*/ 829604 h 1513419"/>
              <a:gd name="connsiteX6-611" fmla="*/ 1680493 w 1680493"/>
              <a:gd name="connsiteY6-612" fmla="*/ 1171511 h 1513419"/>
              <a:gd name="connsiteX7-613" fmla="*/ 1168684 w 1680493"/>
              <a:gd name="connsiteY7-614" fmla="*/ 1045271 h 1513419"/>
              <a:gd name="connsiteX8-615" fmla="*/ 1032421 w 1680493"/>
              <a:gd name="connsiteY8-616" fmla="*/ 1513419 h 1513419"/>
              <a:gd name="connsiteX9-617" fmla="*/ 896158 w 1680493"/>
              <a:gd name="connsiteY9-618" fmla="*/ 1045271 h 1513419"/>
              <a:gd name="connsiteX10-619" fmla="*/ 36 w 1680493"/>
              <a:gd name="connsiteY10-620" fmla="*/ 866711 h 1513419"/>
              <a:gd name="connsiteX11-621" fmla="*/ 852660 w 1680493"/>
              <a:gd name="connsiteY11-622" fmla="*/ 697081 h 1513419"/>
              <a:gd name="connsiteX12-623" fmla="*/ 477114 w 1680493"/>
              <a:gd name="connsiteY12-624" fmla="*/ 394930 h 1513419"/>
              <a:gd name="connsiteX0-625" fmla="*/ 291594 w 1494973"/>
              <a:gd name="connsiteY0-626" fmla="*/ 394930 h 1513419"/>
              <a:gd name="connsiteX1-627" fmla="*/ 750394 w 1494973"/>
              <a:gd name="connsiteY1-628" fmla="*/ 587431 h 1513419"/>
              <a:gd name="connsiteX2-629" fmla="*/ 807144 w 1494973"/>
              <a:gd name="connsiteY2-630" fmla="*/ 15 h 1513419"/>
              <a:gd name="connsiteX3-631" fmla="*/ 916903 w 1494973"/>
              <a:gd name="connsiteY3-632" fmla="*/ 587432 h 1513419"/>
              <a:gd name="connsiteX4-633" fmla="*/ 1494973 w 1494973"/>
              <a:gd name="connsiteY4-634" fmla="*/ 487696 h 1513419"/>
              <a:gd name="connsiteX5-635" fmla="*/ 1119427 w 1494973"/>
              <a:gd name="connsiteY5-636" fmla="*/ 829604 h 1513419"/>
              <a:gd name="connsiteX6-637" fmla="*/ 1494973 w 1494973"/>
              <a:gd name="connsiteY6-638" fmla="*/ 1171511 h 1513419"/>
              <a:gd name="connsiteX7-639" fmla="*/ 983164 w 1494973"/>
              <a:gd name="connsiteY7-640" fmla="*/ 1045271 h 1513419"/>
              <a:gd name="connsiteX8-641" fmla="*/ 846901 w 1494973"/>
              <a:gd name="connsiteY8-642" fmla="*/ 1513419 h 1513419"/>
              <a:gd name="connsiteX9-643" fmla="*/ 710638 w 1494973"/>
              <a:gd name="connsiteY9-644" fmla="*/ 1045271 h 1513419"/>
              <a:gd name="connsiteX10-645" fmla="*/ 47 w 1494973"/>
              <a:gd name="connsiteY10-646" fmla="*/ 985980 h 1513419"/>
              <a:gd name="connsiteX11-647" fmla="*/ 667140 w 1494973"/>
              <a:gd name="connsiteY11-648" fmla="*/ 697081 h 1513419"/>
              <a:gd name="connsiteX12-649" fmla="*/ 291594 w 1494973"/>
              <a:gd name="connsiteY12-650" fmla="*/ 394930 h 1513419"/>
              <a:gd name="connsiteX0-651" fmla="*/ 291594 w 1494973"/>
              <a:gd name="connsiteY0-652" fmla="*/ 394930 h 1354393"/>
              <a:gd name="connsiteX1-653" fmla="*/ 750394 w 1494973"/>
              <a:gd name="connsiteY1-654" fmla="*/ 587431 h 1354393"/>
              <a:gd name="connsiteX2-655" fmla="*/ 807144 w 1494973"/>
              <a:gd name="connsiteY2-656" fmla="*/ 15 h 1354393"/>
              <a:gd name="connsiteX3-657" fmla="*/ 916903 w 1494973"/>
              <a:gd name="connsiteY3-658" fmla="*/ 587432 h 1354393"/>
              <a:gd name="connsiteX4-659" fmla="*/ 1494973 w 1494973"/>
              <a:gd name="connsiteY4-660" fmla="*/ 487696 h 1354393"/>
              <a:gd name="connsiteX5-661" fmla="*/ 1119427 w 1494973"/>
              <a:gd name="connsiteY5-662" fmla="*/ 829604 h 1354393"/>
              <a:gd name="connsiteX6-663" fmla="*/ 1494973 w 1494973"/>
              <a:gd name="connsiteY6-664" fmla="*/ 1171511 h 1354393"/>
              <a:gd name="connsiteX7-665" fmla="*/ 983164 w 1494973"/>
              <a:gd name="connsiteY7-666" fmla="*/ 1045271 h 1354393"/>
              <a:gd name="connsiteX8-667" fmla="*/ 687875 w 1494973"/>
              <a:gd name="connsiteY8-668" fmla="*/ 1354393 h 1354393"/>
              <a:gd name="connsiteX9-669" fmla="*/ 710638 w 1494973"/>
              <a:gd name="connsiteY9-670" fmla="*/ 1045271 h 1354393"/>
              <a:gd name="connsiteX10-671" fmla="*/ 47 w 1494973"/>
              <a:gd name="connsiteY10-672" fmla="*/ 985980 h 1354393"/>
              <a:gd name="connsiteX11-673" fmla="*/ 667140 w 1494973"/>
              <a:gd name="connsiteY11-674" fmla="*/ 697081 h 1354393"/>
              <a:gd name="connsiteX12-675" fmla="*/ 291594 w 1494973"/>
              <a:gd name="connsiteY12-676" fmla="*/ 394930 h 1354393"/>
              <a:gd name="connsiteX0-677" fmla="*/ 291594 w 1494973"/>
              <a:gd name="connsiteY0-678" fmla="*/ 394930 h 1354393"/>
              <a:gd name="connsiteX1-679" fmla="*/ 750394 w 1494973"/>
              <a:gd name="connsiteY1-680" fmla="*/ 587431 h 1354393"/>
              <a:gd name="connsiteX2-681" fmla="*/ 807144 w 1494973"/>
              <a:gd name="connsiteY2-682" fmla="*/ 15 h 1354393"/>
              <a:gd name="connsiteX3-683" fmla="*/ 916903 w 1494973"/>
              <a:gd name="connsiteY3-684" fmla="*/ 587432 h 1354393"/>
              <a:gd name="connsiteX4-685" fmla="*/ 1494973 w 1494973"/>
              <a:gd name="connsiteY4-686" fmla="*/ 487696 h 1354393"/>
              <a:gd name="connsiteX5-687" fmla="*/ 1119427 w 1494973"/>
              <a:gd name="connsiteY5-688" fmla="*/ 829604 h 1354393"/>
              <a:gd name="connsiteX6-689" fmla="*/ 1494973 w 1494973"/>
              <a:gd name="connsiteY6-690" fmla="*/ 1171511 h 1354393"/>
              <a:gd name="connsiteX7-691" fmla="*/ 983164 w 1494973"/>
              <a:gd name="connsiteY7-692" fmla="*/ 1045271 h 1354393"/>
              <a:gd name="connsiteX8-693" fmla="*/ 687875 w 1494973"/>
              <a:gd name="connsiteY8-694" fmla="*/ 1354393 h 1354393"/>
              <a:gd name="connsiteX9-695" fmla="*/ 710638 w 1494973"/>
              <a:gd name="connsiteY9-696" fmla="*/ 1045271 h 1354393"/>
              <a:gd name="connsiteX10-697" fmla="*/ 47 w 1494973"/>
              <a:gd name="connsiteY10-698" fmla="*/ 985980 h 1354393"/>
              <a:gd name="connsiteX11-699" fmla="*/ 667140 w 1494973"/>
              <a:gd name="connsiteY11-700" fmla="*/ 697081 h 1354393"/>
              <a:gd name="connsiteX12-701" fmla="*/ 291594 w 1494973"/>
              <a:gd name="connsiteY12-702" fmla="*/ 394930 h 1354393"/>
              <a:gd name="connsiteX0-703" fmla="*/ 291594 w 1494973"/>
              <a:gd name="connsiteY0-704" fmla="*/ 394930 h 1365422"/>
              <a:gd name="connsiteX1-705" fmla="*/ 750394 w 1494973"/>
              <a:gd name="connsiteY1-706" fmla="*/ 587431 h 1365422"/>
              <a:gd name="connsiteX2-707" fmla="*/ 807144 w 1494973"/>
              <a:gd name="connsiteY2-708" fmla="*/ 15 h 1365422"/>
              <a:gd name="connsiteX3-709" fmla="*/ 916903 w 1494973"/>
              <a:gd name="connsiteY3-710" fmla="*/ 587432 h 1365422"/>
              <a:gd name="connsiteX4-711" fmla="*/ 1494973 w 1494973"/>
              <a:gd name="connsiteY4-712" fmla="*/ 487696 h 1365422"/>
              <a:gd name="connsiteX5-713" fmla="*/ 1119427 w 1494973"/>
              <a:gd name="connsiteY5-714" fmla="*/ 829604 h 1365422"/>
              <a:gd name="connsiteX6-715" fmla="*/ 1494973 w 1494973"/>
              <a:gd name="connsiteY6-716" fmla="*/ 1171511 h 1365422"/>
              <a:gd name="connsiteX7-717" fmla="*/ 983164 w 1494973"/>
              <a:gd name="connsiteY7-718" fmla="*/ 1045271 h 1365422"/>
              <a:gd name="connsiteX8-719" fmla="*/ 687875 w 1494973"/>
              <a:gd name="connsiteY8-720" fmla="*/ 1354393 h 1365422"/>
              <a:gd name="connsiteX9-721" fmla="*/ 710638 w 1494973"/>
              <a:gd name="connsiteY9-722" fmla="*/ 1045271 h 1365422"/>
              <a:gd name="connsiteX10-723" fmla="*/ 47 w 1494973"/>
              <a:gd name="connsiteY10-724" fmla="*/ 985980 h 1365422"/>
              <a:gd name="connsiteX11-725" fmla="*/ 667140 w 1494973"/>
              <a:gd name="connsiteY11-726" fmla="*/ 697081 h 1365422"/>
              <a:gd name="connsiteX12-727" fmla="*/ 291594 w 1494973"/>
              <a:gd name="connsiteY12-728" fmla="*/ 394930 h 1365422"/>
              <a:gd name="connsiteX0-729" fmla="*/ 291594 w 1494973"/>
              <a:gd name="connsiteY0-730" fmla="*/ 394930 h 1365422"/>
              <a:gd name="connsiteX1-731" fmla="*/ 750394 w 1494973"/>
              <a:gd name="connsiteY1-732" fmla="*/ 587431 h 1365422"/>
              <a:gd name="connsiteX2-733" fmla="*/ 807144 w 1494973"/>
              <a:gd name="connsiteY2-734" fmla="*/ 15 h 1365422"/>
              <a:gd name="connsiteX3-735" fmla="*/ 916903 w 1494973"/>
              <a:gd name="connsiteY3-736" fmla="*/ 587432 h 1365422"/>
              <a:gd name="connsiteX4-737" fmla="*/ 1494973 w 1494973"/>
              <a:gd name="connsiteY4-738" fmla="*/ 487696 h 1365422"/>
              <a:gd name="connsiteX5-739" fmla="*/ 1119427 w 1494973"/>
              <a:gd name="connsiteY5-740" fmla="*/ 829604 h 1365422"/>
              <a:gd name="connsiteX6-741" fmla="*/ 1494973 w 1494973"/>
              <a:gd name="connsiteY6-742" fmla="*/ 1171511 h 1365422"/>
              <a:gd name="connsiteX7-743" fmla="*/ 983164 w 1494973"/>
              <a:gd name="connsiteY7-744" fmla="*/ 1045271 h 1365422"/>
              <a:gd name="connsiteX8-745" fmla="*/ 687875 w 1494973"/>
              <a:gd name="connsiteY8-746" fmla="*/ 1354393 h 1365422"/>
              <a:gd name="connsiteX9-747" fmla="*/ 710638 w 1494973"/>
              <a:gd name="connsiteY9-748" fmla="*/ 1045271 h 1365422"/>
              <a:gd name="connsiteX10-749" fmla="*/ 47 w 1494973"/>
              <a:gd name="connsiteY10-750" fmla="*/ 985980 h 1365422"/>
              <a:gd name="connsiteX11-751" fmla="*/ 667140 w 1494973"/>
              <a:gd name="connsiteY11-752" fmla="*/ 697081 h 1365422"/>
              <a:gd name="connsiteX12-753" fmla="*/ 291594 w 1494973"/>
              <a:gd name="connsiteY12-754" fmla="*/ 394930 h 1365422"/>
              <a:gd name="connsiteX0-755" fmla="*/ 291594 w 1494973"/>
              <a:gd name="connsiteY0-756" fmla="*/ 394930 h 1364631"/>
              <a:gd name="connsiteX1-757" fmla="*/ 750394 w 1494973"/>
              <a:gd name="connsiteY1-758" fmla="*/ 587431 h 1364631"/>
              <a:gd name="connsiteX2-759" fmla="*/ 807144 w 1494973"/>
              <a:gd name="connsiteY2-760" fmla="*/ 15 h 1364631"/>
              <a:gd name="connsiteX3-761" fmla="*/ 916903 w 1494973"/>
              <a:gd name="connsiteY3-762" fmla="*/ 587432 h 1364631"/>
              <a:gd name="connsiteX4-763" fmla="*/ 1494973 w 1494973"/>
              <a:gd name="connsiteY4-764" fmla="*/ 487696 h 1364631"/>
              <a:gd name="connsiteX5-765" fmla="*/ 1119427 w 1494973"/>
              <a:gd name="connsiteY5-766" fmla="*/ 829604 h 1364631"/>
              <a:gd name="connsiteX6-767" fmla="*/ 1494973 w 1494973"/>
              <a:gd name="connsiteY6-768" fmla="*/ 1171511 h 1364631"/>
              <a:gd name="connsiteX7-769" fmla="*/ 983164 w 1494973"/>
              <a:gd name="connsiteY7-770" fmla="*/ 1045271 h 1364631"/>
              <a:gd name="connsiteX8-771" fmla="*/ 687875 w 1494973"/>
              <a:gd name="connsiteY8-772" fmla="*/ 1354393 h 1364631"/>
              <a:gd name="connsiteX9-773" fmla="*/ 710638 w 1494973"/>
              <a:gd name="connsiteY9-774" fmla="*/ 1045271 h 1364631"/>
              <a:gd name="connsiteX10-775" fmla="*/ 47 w 1494973"/>
              <a:gd name="connsiteY10-776" fmla="*/ 985980 h 1364631"/>
              <a:gd name="connsiteX11-777" fmla="*/ 667140 w 1494973"/>
              <a:gd name="connsiteY11-778" fmla="*/ 697081 h 1364631"/>
              <a:gd name="connsiteX12-779" fmla="*/ 291594 w 1494973"/>
              <a:gd name="connsiteY12-780" fmla="*/ 394930 h 1364631"/>
              <a:gd name="connsiteX0-781" fmla="*/ 291594 w 1494973"/>
              <a:gd name="connsiteY0-782" fmla="*/ 394930 h 1364631"/>
              <a:gd name="connsiteX1-783" fmla="*/ 750394 w 1494973"/>
              <a:gd name="connsiteY1-784" fmla="*/ 587431 h 1364631"/>
              <a:gd name="connsiteX2-785" fmla="*/ 807144 w 1494973"/>
              <a:gd name="connsiteY2-786" fmla="*/ 15 h 1364631"/>
              <a:gd name="connsiteX3-787" fmla="*/ 916903 w 1494973"/>
              <a:gd name="connsiteY3-788" fmla="*/ 587432 h 1364631"/>
              <a:gd name="connsiteX4-789" fmla="*/ 1494973 w 1494973"/>
              <a:gd name="connsiteY4-790" fmla="*/ 487696 h 1364631"/>
              <a:gd name="connsiteX5-791" fmla="*/ 1119427 w 1494973"/>
              <a:gd name="connsiteY5-792" fmla="*/ 829604 h 1364631"/>
              <a:gd name="connsiteX6-793" fmla="*/ 1494973 w 1494973"/>
              <a:gd name="connsiteY6-794" fmla="*/ 1171511 h 1364631"/>
              <a:gd name="connsiteX7-795" fmla="*/ 983164 w 1494973"/>
              <a:gd name="connsiteY7-796" fmla="*/ 1045271 h 1364631"/>
              <a:gd name="connsiteX8-797" fmla="*/ 740884 w 1494973"/>
              <a:gd name="connsiteY8-798" fmla="*/ 1354393 h 1364631"/>
              <a:gd name="connsiteX9-799" fmla="*/ 710638 w 1494973"/>
              <a:gd name="connsiteY9-800" fmla="*/ 1045271 h 1364631"/>
              <a:gd name="connsiteX10-801" fmla="*/ 47 w 1494973"/>
              <a:gd name="connsiteY10-802" fmla="*/ 985980 h 1364631"/>
              <a:gd name="connsiteX11-803" fmla="*/ 667140 w 1494973"/>
              <a:gd name="connsiteY11-804" fmla="*/ 697081 h 1364631"/>
              <a:gd name="connsiteX12-805" fmla="*/ 291594 w 1494973"/>
              <a:gd name="connsiteY12-806" fmla="*/ 394930 h 1364631"/>
              <a:gd name="connsiteX0-807" fmla="*/ 291594 w 1494973"/>
              <a:gd name="connsiteY0-808" fmla="*/ 394930 h 1364631"/>
              <a:gd name="connsiteX1-809" fmla="*/ 750394 w 1494973"/>
              <a:gd name="connsiteY1-810" fmla="*/ 587431 h 1364631"/>
              <a:gd name="connsiteX2-811" fmla="*/ 807144 w 1494973"/>
              <a:gd name="connsiteY2-812" fmla="*/ 15 h 1364631"/>
              <a:gd name="connsiteX3-813" fmla="*/ 916903 w 1494973"/>
              <a:gd name="connsiteY3-814" fmla="*/ 587432 h 1364631"/>
              <a:gd name="connsiteX4-815" fmla="*/ 1494973 w 1494973"/>
              <a:gd name="connsiteY4-816" fmla="*/ 487696 h 1364631"/>
              <a:gd name="connsiteX5-817" fmla="*/ 1119427 w 1494973"/>
              <a:gd name="connsiteY5-818" fmla="*/ 829604 h 1364631"/>
              <a:gd name="connsiteX6-819" fmla="*/ 1494973 w 1494973"/>
              <a:gd name="connsiteY6-820" fmla="*/ 1171511 h 1364631"/>
              <a:gd name="connsiteX7-821" fmla="*/ 983164 w 1494973"/>
              <a:gd name="connsiteY7-822" fmla="*/ 1045271 h 1364631"/>
              <a:gd name="connsiteX8-823" fmla="*/ 740884 w 1494973"/>
              <a:gd name="connsiteY8-824" fmla="*/ 1354393 h 1364631"/>
              <a:gd name="connsiteX9-825" fmla="*/ 710638 w 1494973"/>
              <a:gd name="connsiteY9-826" fmla="*/ 1045271 h 1364631"/>
              <a:gd name="connsiteX10-827" fmla="*/ 47 w 1494973"/>
              <a:gd name="connsiteY10-828" fmla="*/ 985980 h 1364631"/>
              <a:gd name="connsiteX11-829" fmla="*/ 667140 w 1494973"/>
              <a:gd name="connsiteY11-830" fmla="*/ 697081 h 1364631"/>
              <a:gd name="connsiteX12-831" fmla="*/ 291594 w 1494973"/>
              <a:gd name="connsiteY12-832" fmla="*/ 394930 h 1364631"/>
              <a:gd name="connsiteX0-833" fmla="*/ 291594 w 1494973"/>
              <a:gd name="connsiteY0-834" fmla="*/ 394930 h 1354420"/>
              <a:gd name="connsiteX1-835" fmla="*/ 750394 w 1494973"/>
              <a:gd name="connsiteY1-836" fmla="*/ 587431 h 1354420"/>
              <a:gd name="connsiteX2-837" fmla="*/ 807144 w 1494973"/>
              <a:gd name="connsiteY2-838" fmla="*/ 15 h 1354420"/>
              <a:gd name="connsiteX3-839" fmla="*/ 916903 w 1494973"/>
              <a:gd name="connsiteY3-840" fmla="*/ 587432 h 1354420"/>
              <a:gd name="connsiteX4-841" fmla="*/ 1494973 w 1494973"/>
              <a:gd name="connsiteY4-842" fmla="*/ 487696 h 1354420"/>
              <a:gd name="connsiteX5-843" fmla="*/ 1119427 w 1494973"/>
              <a:gd name="connsiteY5-844" fmla="*/ 829604 h 1354420"/>
              <a:gd name="connsiteX6-845" fmla="*/ 1494973 w 1494973"/>
              <a:gd name="connsiteY6-846" fmla="*/ 1171511 h 1354420"/>
              <a:gd name="connsiteX7-847" fmla="*/ 983164 w 1494973"/>
              <a:gd name="connsiteY7-848" fmla="*/ 1045271 h 1354420"/>
              <a:gd name="connsiteX8-849" fmla="*/ 740884 w 1494973"/>
              <a:gd name="connsiteY8-850" fmla="*/ 1354393 h 1354420"/>
              <a:gd name="connsiteX9-851" fmla="*/ 710638 w 1494973"/>
              <a:gd name="connsiteY9-852" fmla="*/ 1045271 h 1354420"/>
              <a:gd name="connsiteX10-853" fmla="*/ 47 w 1494973"/>
              <a:gd name="connsiteY10-854" fmla="*/ 985980 h 1354420"/>
              <a:gd name="connsiteX11-855" fmla="*/ 667140 w 1494973"/>
              <a:gd name="connsiteY11-856" fmla="*/ 697081 h 1354420"/>
              <a:gd name="connsiteX12-857" fmla="*/ 291594 w 1494973"/>
              <a:gd name="connsiteY12-858" fmla="*/ 394930 h 1354420"/>
              <a:gd name="connsiteX0-859" fmla="*/ 291594 w 1494973"/>
              <a:gd name="connsiteY0-860" fmla="*/ 394930 h 1354420"/>
              <a:gd name="connsiteX1-861" fmla="*/ 750394 w 1494973"/>
              <a:gd name="connsiteY1-862" fmla="*/ 587431 h 1354420"/>
              <a:gd name="connsiteX2-863" fmla="*/ 807144 w 1494973"/>
              <a:gd name="connsiteY2-864" fmla="*/ 15 h 1354420"/>
              <a:gd name="connsiteX3-865" fmla="*/ 916903 w 1494973"/>
              <a:gd name="connsiteY3-866" fmla="*/ 587432 h 1354420"/>
              <a:gd name="connsiteX4-867" fmla="*/ 1494973 w 1494973"/>
              <a:gd name="connsiteY4-868" fmla="*/ 487696 h 1354420"/>
              <a:gd name="connsiteX5-869" fmla="*/ 1119427 w 1494973"/>
              <a:gd name="connsiteY5-870" fmla="*/ 829604 h 1354420"/>
              <a:gd name="connsiteX6-871" fmla="*/ 1494973 w 1494973"/>
              <a:gd name="connsiteY6-872" fmla="*/ 1171511 h 1354420"/>
              <a:gd name="connsiteX7-873" fmla="*/ 983164 w 1494973"/>
              <a:gd name="connsiteY7-874" fmla="*/ 1045271 h 1354420"/>
              <a:gd name="connsiteX8-875" fmla="*/ 740884 w 1494973"/>
              <a:gd name="connsiteY8-876" fmla="*/ 1354393 h 1354420"/>
              <a:gd name="connsiteX9-877" fmla="*/ 710638 w 1494973"/>
              <a:gd name="connsiteY9-878" fmla="*/ 1045271 h 1354420"/>
              <a:gd name="connsiteX10-879" fmla="*/ 47 w 1494973"/>
              <a:gd name="connsiteY10-880" fmla="*/ 985980 h 1354420"/>
              <a:gd name="connsiteX11-881" fmla="*/ 667140 w 1494973"/>
              <a:gd name="connsiteY11-882" fmla="*/ 697081 h 1354420"/>
              <a:gd name="connsiteX12-883" fmla="*/ 291594 w 1494973"/>
              <a:gd name="connsiteY12-884" fmla="*/ 394930 h 1354420"/>
              <a:gd name="connsiteX0-885" fmla="*/ 291594 w 1494973"/>
              <a:gd name="connsiteY0-886" fmla="*/ 394930 h 1354418"/>
              <a:gd name="connsiteX1-887" fmla="*/ 750394 w 1494973"/>
              <a:gd name="connsiteY1-888" fmla="*/ 587431 h 1354418"/>
              <a:gd name="connsiteX2-889" fmla="*/ 807144 w 1494973"/>
              <a:gd name="connsiteY2-890" fmla="*/ 15 h 1354418"/>
              <a:gd name="connsiteX3-891" fmla="*/ 916903 w 1494973"/>
              <a:gd name="connsiteY3-892" fmla="*/ 587432 h 1354418"/>
              <a:gd name="connsiteX4-893" fmla="*/ 1494973 w 1494973"/>
              <a:gd name="connsiteY4-894" fmla="*/ 487696 h 1354418"/>
              <a:gd name="connsiteX5-895" fmla="*/ 1119427 w 1494973"/>
              <a:gd name="connsiteY5-896" fmla="*/ 829604 h 1354418"/>
              <a:gd name="connsiteX6-897" fmla="*/ 1494973 w 1494973"/>
              <a:gd name="connsiteY6-898" fmla="*/ 1171511 h 1354418"/>
              <a:gd name="connsiteX7-899" fmla="*/ 916903 w 1494973"/>
              <a:gd name="connsiteY7-900" fmla="*/ 1018766 h 1354418"/>
              <a:gd name="connsiteX8-901" fmla="*/ 740884 w 1494973"/>
              <a:gd name="connsiteY8-902" fmla="*/ 1354393 h 1354418"/>
              <a:gd name="connsiteX9-903" fmla="*/ 710638 w 1494973"/>
              <a:gd name="connsiteY9-904" fmla="*/ 1045271 h 1354418"/>
              <a:gd name="connsiteX10-905" fmla="*/ 47 w 1494973"/>
              <a:gd name="connsiteY10-906" fmla="*/ 985980 h 1354418"/>
              <a:gd name="connsiteX11-907" fmla="*/ 667140 w 1494973"/>
              <a:gd name="connsiteY11-908" fmla="*/ 697081 h 1354418"/>
              <a:gd name="connsiteX12-909" fmla="*/ 291594 w 1494973"/>
              <a:gd name="connsiteY12-910" fmla="*/ 394930 h 1354418"/>
              <a:gd name="connsiteX0-911" fmla="*/ 291594 w 1494973"/>
              <a:gd name="connsiteY0-912" fmla="*/ 394930 h 1354418"/>
              <a:gd name="connsiteX1-913" fmla="*/ 750394 w 1494973"/>
              <a:gd name="connsiteY1-914" fmla="*/ 587431 h 1354418"/>
              <a:gd name="connsiteX2-915" fmla="*/ 807144 w 1494973"/>
              <a:gd name="connsiteY2-916" fmla="*/ 15 h 1354418"/>
              <a:gd name="connsiteX3-917" fmla="*/ 916903 w 1494973"/>
              <a:gd name="connsiteY3-918" fmla="*/ 587432 h 1354418"/>
              <a:gd name="connsiteX4-919" fmla="*/ 1494973 w 1494973"/>
              <a:gd name="connsiteY4-920" fmla="*/ 487696 h 1354418"/>
              <a:gd name="connsiteX5-921" fmla="*/ 1119427 w 1494973"/>
              <a:gd name="connsiteY5-922" fmla="*/ 829604 h 1354418"/>
              <a:gd name="connsiteX6-923" fmla="*/ 1494973 w 1494973"/>
              <a:gd name="connsiteY6-924" fmla="*/ 1171511 h 1354418"/>
              <a:gd name="connsiteX7-925" fmla="*/ 916903 w 1494973"/>
              <a:gd name="connsiteY7-926" fmla="*/ 1018766 h 1354418"/>
              <a:gd name="connsiteX8-927" fmla="*/ 740884 w 1494973"/>
              <a:gd name="connsiteY8-928" fmla="*/ 1354393 h 1354418"/>
              <a:gd name="connsiteX9-929" fmla="*/ 710638 w 1494973"/>
              <a:gd name="connsiteY9-930" fmla="*/ 1045271 h 1354418"/>
              <a:gd name="connsiteX10-931" fmla="*/ 47 w 1494973"/>
              <a:gd name="connsiteY10-932" fmla="*/ 985980 h 1354418"/>
              <a:gd name="connsiteX11-933" fmla="*/ 667140 w 1494973"/>
              <a:gd name="connsiteY11-934" fmla="*/ 697081 h 1354418"/>
              <a:gd name="connsiteX12-935" fmla="*/ 291594 w 1494973"/>
              <a:gd name="connsiteY12-936" fmla="*/ 394930 h 1354418"/>
              <a:gd name="connsiteX0-937" fmla="*/ 318099 w 1494973"/>
              <a:gd name="connsiteY0-938" fmla="*/ 328669 h 1354418"/>
              <a:gd name="connsiteX1-939" fmla="*/ 750394 w 1494973"/>
              <a:gd name="connsiteY1-940" fmla="*/ 587431 h 1354418"/>
              <a:gd name="connsiteX2-941" fmla="*/ 807144 w 1494973"/>
              <a:gd name="connsiteY2-942" fmla="*/ 15 h 1354418"/>
              <a:gd name="connsiteX3-943" fmla="*/ 916903 w 1494973"/>
              <a:gd name="connsiteY3-944" fmla="*/ 587432 h 1354418"/>
              <a:gd name="connsiteX4-945" fmla="*/ 1494973 w 1494973"/>
              <a:gd name="connsiteY4-946" fmla="*/ 487696 h 1354418"/>
              <a:gd name="connsiteX5-947" fmla="*/ 1119427 w 1494973"/>
              <a:gd name="connsiteY5-948" fmla="*/ 829604 h 1354418"/>
              <a:gd name="connsiteX6-949" fmla="*/ 1494973 w 1494973"/>
              <a:gd name="connsiteY6-950" fmla="*/ 1171511 h 1354418"/>
              <a:gd name="connsiteX7-951" fmla="*/ 916903 w 1494973"/>
              <a:gd name="connsiteY7-952" fmla="*/ 1018766 h 1354418"/>
              <a:gd name="connsiteX8-953" fmla="*/ 740884 w 1494973"/>
              <a:gd name="connsiteY8-954" fmla="*/ 1354393 h 1354418"/>
              <a:gd name="connsiteX9-955" fmla="*/ 710638 w 1494973"/>
              <a:gd name="connsiteY9-956" fmla="*/ 1045271 h 1354418"/>
              <a:gd name="connsiteX10-957" fmla="*/ 47 w 1494973"/>
              <a:gd name="connsiteY10-958" fmla="*/ 985980 h 1354418"/>
              <a:gd name="connsiteX11-959" fmla="*/ 667140 w 1494973"/>
              <a:gd name="connsiteY11-960" fmla="*/ 697081 h 1354418"/>
              <a:gd name="connsiteX12-961" fmla="*/ 318099 w 1494973"/>
              <a:gd name="connsiteY12-962" fmla="*/ 328669 h 1354418"/>
              <a:gd name="connsiteX0-963" fmla="*/ 318099 w 1494973"/>
              <a:gd name="connsiteY0-964" fmla="*/ 328669 h 1354418"/>
              <a:gd name="connsiteX1-965" fmla="*/ 750394 w 1494973"/>
              <a:gd name="connsiteY1-966" fmla="*/ 587431 h 1354418"/>
              <a:gd name="connsiteX2-967" fmla="*/ 807144 w 1494973"/>
              <a:gd name="connsiteY2-968" fmla="*/ 15 h 1354418"/>
              <a:gd name="connsiteX3-969" fmla="*/ 916903 w 1494973"/>
              <a:gd name="connsiteY3-970" fmla="*/ 587432 h 1354418"/>
              <a:gd name="connsiteX4-971" fmla="*/ 1137164 w 1494973"/>
              <a:gd name="connsiteY4-972" fmla="*/ 620218 h 1354418"/>
              <a:gd name="connsiteX5-973" fmla="*/ 1119427 w 1494973"/>
              <a:gd name="connsiteY5-974" fmla="*/ 829604 h 1354418"/>
              <a:gd name="connsiteX6-975" fmla="*/ 1494973 w 1494973"/>
              <a:gd name="connsiteY6-976" fmla="*/ 1171511 h 1354418"/>
              <a:gd name="connsiteX7-977" fmla="*/ 916903 w 1494973"/>
              <a:gd name="connsiteY7-978" fmla="*/ 1018766 h 1354418"/>
              <a:gd name="connsiteX8-979" fmla="*/ 740884 w 1494973"/>
              <a:gd name="connsiteY8-980" fmla="*/ 1354393 h 1354418"/>
              <a:gd name="connsiteX9-981" fmla="*/ 710638 w 1494973"/>
              <a:gd name="connsiteY9-982" fmla="*/ 1045271 h 1354418"/>
              <a:gd name="connsiteX10-983" fmla="*/ 47 w 1494973"/>
              <a:gd name="connsiteY10-984" fmla="*/ 985980 h 1354418"/>
              <a:gd name="connsiteX11-985" fmla="*/ 667140 w 1494973"/>
              <a:gd name="connsiteY11-986" fmla="*/ 697081 h 1354418"/>
              <a:gd name="connsiteX12-987" fmla="*/ 318099 w 1494973"/>
              <a:gd name="connsiteY12-988" fmla="*/ 328669 h 1354418"/>
              <a:gd name="connsiteX0-989" fmla="*/ 318099 w 1494973"/>
              <a:gd name="connsiteY0-990" fmla="*/ 328669 h 1354418"/>
              <a:gd name="connsiteX1-991" fmla="*/ 750394 w 1494973"/>
              <a:gd name="connsiteY1-992" fmla="*/ 587431 h 1354418"/>
              <a:gd name="connsiteX2-993" fmla="*/ 807144 w 1494973"/>
              <a:gd name="connsiteY2-994" fmla="*/ 15 h 1354418"/>
              <a:gd name="connsiteX3-995" fmla="*/ 916903 w 1494973"/>
              <a:gd name="connsiteY3-996" fmla="*/ 587432 h 1354418"/>
              <a:gd name="connsiteX4-997" fmla="*/ 1097407 w 1494973"/>
              <a:gd name="connsiteY4-998" fmla="*/ 673227 h 1354418"/>
              <a:gd name="connsiteX5-999" fmla="*/ 1119427 w 1494973"/>
              <a:gd name="connsiteY5-1000" fmla="*/ 829604 h 1354418"/>
              <a:gd name="connsiteX6-1001" fmla="*/ 1494973 w 1494973"/>
              <a:gd name="connsiteY6-1002" fmla="*/ 1171511 h 1354418"/>
              <a:gd name="connsiteX7-1003" fmla="*/ 916903 w 1494973"/>
              <a:gd name="connsiteY7-1004" fmla="*/ 1018766 h 1354418"/>
              <a:gd name="connsiteX8-1005" fmla="*/ 740884 w 1494973"/>
              <a:gd name="connsiteY8-1006" fmla="*/ 1354393 h 1354418"/>
              <a:gd name="connsiteX9-1007" fmla="*/ 710638 w 1494973"/>
              <a:gd name="connsiteY9-1008" fmla="*/ 1045271 h 1354418"/>
              <a:gd name="connsiteX10-1009" fmla="*/ 47 w 1494973"/>
              <a:gd name="connsiteY10-1010" fmla="*/ 985980 h 1354418"/>
              <a:gd name="connsiteX11-1011" fmla="*/ 667140 w 1494973"/>
              <a:gd name="connsiteY11-1012" fmla="*/ 697081 h 1354418"/>
              <a:gd name="connsiteX12-1013" fmla="*/ 318099 w 1494973"/>
              <a:gd name="connsiteY12-1014" fmla="*/ 328669 h 1354418"/>
              <a:gd name="connsiteX0-1015" fmla="*/ 318099 w 1494973"/>
              <a:gd name="connsiteY0-1016" fmla="*/ 328669 h 1354418"/>
              <a:gd name="connsiteX1-1017" fmla="*/ 750394 w 1494973"/>
              <a:gd name="connsiteY1-1018" fmla="*/ 587431 h 1354418"/>
              <a:gd name="connsiteX2-1019" fmla="*/ 807144 w 1494973"/>
              <a:gd name="connsiteY2-1020" fmla="*/ 15 h 1354418"/>
              <a:gd name="connsiteX3-1021" fmla="*/ 916903 w 1494973"/>
              <a:gd name="connsiteY3-1022" fmla="*/ 587432 h 1354418"/>
              <a:gd name="connsiteX4-1023" fmla="*/ 1097407 w 1494973"/>
              <a:gd name="connsiteY4-1024" fmla="*/ 673227 h 1354418"/>
              <a:gd name="connsiteX5-1025" fmla="*/ 1119427 w 1494973"/>
              <a:gd name="connsiteY5-1026" fmla="*/ 829604 h 1354418"/>
              <a:gd name="connsiteX6-1027" fmla="*/ 1494973 w 1494973"/>
              <a:gd name="connsiteY6-1028" fmla="*/ 1171511 h 1354418"/>
              <a:gd name="connsiteX7-1029" fmla="*/ 916903 w 1494973"/>
              <a:gd name="connsiteY7-1030" fmla="*/ 1018766 h 1354418"/>
              <a:gd name="connsiteX8-1031" fmla="*/ 740884 w 1494973"/>
              <a:gd name="connsiteY8-1032" fmla="*/ 1354393 h 1354418"/>
              <a:gd name="connsiteX9-1033" fmla="*/ 710638 w 1494973"/>
              <a:gd name="connsiteY9-1034" fmla="*/ 1045271 h 1354418"/>
              <a:gd name="connsiteX10-1035" fmla="*/ 47 w 1494973"/>
              <a:gd name="connsiteY10-1036" fmla="*/ 985980 h 1354418"/>
              <a:gd name="connsiteX11-1037" fmla="*/ 667140 w 1494973"/>
              <a:gd name="connsiteY11-1038" fmla="*/ 697081 h 1354418"/>
              <a:gd name="connsiteX12-1039" fmla="*/ 318099 w 1494973"/>
              <a:gd name="connsiteY12-1040" fmla="*/ 328669 h 1354418"/>
              <a:gd name="connsiteX0-1041" fmla="*/ 318099 w 1494973"/>
              <a:gd name="connsiteY0-1042" fmla="*/ 328669 h 1354418"/>
              <a:gd name="connsiteX1-1043" fmla="*/ 750394 w 1494973"/>
              <a:gd name="connsiteY1-1044" fmla="*/ 587431 h 1354418"/>
              <a:gd name="connsiteX2-1045" fmla="*/ 807144 w 1494973"/>
              <a:gd name="connsiteY2-1046" fmla="*/ 15 h 1354418"/>
              <a:gd name="connsiteX3-1047" fmla="*/ 916903 w 1494973"/>
              <a:gd name="connsiteY3-1048" fmla="*/ 587432 h 1354418"/>
              <a:gd name="connsiteX4-1049" fmla="*/ 1097407 w 1494973"/>
              <a:gd name="connsiteY4-1050" fmla="*/ 673227 h 1354418"/>
              <a:gd name="connsiteX5-1051" fmla="*/ 1119427 w 1494973"/>
              <a:gd name="connsiteY5-1052" fmla="*/ 829604 h 1354418"/>
              <a:gd name="connsiteX6-1053" fmla="*/ 1494973 w 1494973"/>
              <a:gd name="connsiteY6-1054" fmla="*/ 1171511 h 1354418"/>
              <a:gd name="connsiteX7-1055" fmla="*/ 916903 w 1494973"/>
              <a:gd name="connsiteY7-1056" fmla="*/ 1018766 h 1354418"/>
              <a:gd name="connsiteX8-1057" fmla="*/ 740884 w 1494973"/>
              <a:gd name="connsiteY8-1058" fmla="*/ 1354393 h 1354418"/>
              <a:gd name="connsiteX9-1059" fmla="*/ 710638 w 1494973"/>
              <a:gd name="connsiteY9-1060" fmla="*/ 1045271 h 1354418"/>
              <a:gd name="connsiteX10-1061" fmla="*/ 47 w 1494973"/>
              <a:gd name="connsiteY10-1062" fmla="*/ 985980 h 1354418"/>
              <a:gd name="connsiteX11-1063" fmla="*/ 667140 w 1494973"/>
              <a:gd name="connsiteY11-1064" fmla="*/ 697081 h 1354418"/>
              <a:gd name="connsiteX12-1065" fmla="*/ 318099 w 1494973"/>
              <a:gd name="connsiteY12-1066" fmla="*/ 328669 h 1354418"/>
              <a:gd name="connsiteX0-1067" fmla="*/ 318099 w 1494973"/>
              <a:gd name="connsiteY0-1068" fmla="*/ 328669 h 1354418"/>
              <a:gd name="connsiteX1-1069" fmla="*/ 750394 w 1494973"/>
              <a:gd name="connsiteY1-1070" fmla="*/ 587431 h 1354418"/>
              <a:gd name="connsiteX2-1071" fmla="*/ 807144 w 1494973"/>
              <a:gd name="connsiteY2-1072" fmla="*/ 15 h 1354418"/>
              <a:gd name="connsiteX3-1073" fmla="*/ 916903 w 1494973"/>
              <a:gd name="connsiteY3-1074" fmla="*/ 587432 h 1354418"/>
              <a:gd name="connsiteX4-1075" fmla="*/ 1097407 w 1494973"/>
              <a:gd name="connsiteY4-1076" fmla="*/ 673227 h 1354418"/>
              <a:gd name="connsiteX5-1077" fmla="*/ 1119427 w 1494973"/>
              <a:gd name="connsiteY5-1078" fmla="*/ 829604 h 1354418"/>
              <a:gd name="connsiteX6-1079" fmla="*/ 1494973 w 1494973"/>
              <a:gd name="connsiteY6-1080" fmla="*/ 1171511 h 1354418"/>
              <a:gd name="connsiteX7-1081" fmla="*/ 916903 w 1494973"/>
              <a:gd name="connsiteY7-1082" fmla="*/ 1018766 h 1354418"/>
              <a:gd name="connsiteX8-1083" fmla="*/ 740884 w 1494973"/>
              <a:gd name="connsiteY8-1084" fmla="*/ 1354393 h 1354418"/>
              <a:gd name="connsiteX9-1085" fmla="*/ 710638 w 1494973"/>
              <a:gd name="connsiteY9-1086" fmla="*/ 1045271 h 1354418"/>
              <a:gd name="connsiteX10-1087" fmla="*/ 47 w 1494973"/>
              <a:gd name="connsiteY10-1088" fmla="*/ 985980 h 1354418"/>
              <a:gd name="connsiteX11-1089" fmla="*/ 667140 w 1494973"/>
              <a:gd name="connsiteY11-1090" fmla="*/ 697081 h 1354418"/>
              <a:gd name="connsiteX12-1091" fmla="*/ 318099 w 1494973"/>
              <a:gd name="connsiteY12-1092" fmla="*/ 328669 h 1354418"/>
              <a:gd name="connsiteX0-1093" fmla="*/ 318099 w 1494973"/>
              <a:gd name="connsiteY0-1094" fmla="*/ 328669 h 1354418"/>
              <a:gd name="connsiteX1-1095" fmla="*/ 750394 w 1494973"/>
              <a:gd name="connsiteY1-1096" fmla="*/ 587431 h 1354418"/>
              <a:gd name="connsiteX2-1097" fmla="*/ 807144 w 1494973"/>
              <a:gd name="connsiteY2-1098" fmla="*/ 15 h 1354418"/>
              <a:gd name="connsiteX3-1099" fmla="*/ 916903 w 1494973"/>
              <a:gd name="connsiteY3-1100" fmla="*/ 587432 h 1354418"/>
              <a:gd name="connsiteX4-1101" fmla="*/ 1070902 w 1494973"/>
              <a:gd name="connsiteY4-1102" fmla="*/ 593714 h 1354418"/>
              <a:gd name="connsiteX5-1103" fmla="*/ 1119427 w 1494973"/>
              <a:gd name="connsiteY5-1104" fmla="*/ 829604 h 1354418"/>
              <a:gd name="connsiteX6-1105" fmla="*/ 1494973 w 1494973"/>
              <a:gd name="connsiteY6-1106" fmla="*/ 1171511 h 1354418"/>
              <a:gd name="connsiteX7-1107" fmla="*/ 916903 w 1494973"/>
              <a:gd name="connsiteY7-1108" fmla="*/ 1018766 h 1354418"/>
              <a:gd name="connsiteX8-1109" fmla="*/ 740884 w 1494973"/>
              <a:gd name="connsiteY8-1110" fmla="*/ 1354393 h 1354418"/>
              <a:gd name="connsiteX9-1111" fmla="*/ 710638 w 1494973"/>
              <a:gd name="connsiteY9-1112" fmla="*/ 1045271 h 1354418"/>
              <a:gd name="connsiteX10-1113" fmla="*/ 47 w 1494973"/>
              <a:gd name="connsiteY10-1114" fmla="*/ 985980 h 1354418"/>
              <a:gd name="connsiteX11-1115" fmla="*/ 667140 w 1494973"/>
              <a:gd name="connsiteY11-1116" fmla="*/ 697081 h 1354418"/>
              <a:gd name="connsiteX12-1117" fmla="*/ 318099 w 1494973"/>
              <a:gd name="connsiteY12-1118" fmla="*/ 328669 h 1354418"/>
              <a:gd name="connsiteX0-1119" fmla="*/ 318099 w 1494973"/>
              <a:gd name="connsiteY0-1120" fmla="*/ 328669 h 1354418"/>
              <a:gd name="connsiteX1-1121" fmla="*/ 750394 w 1494973"/>
              <a:gd name="connsiteY1-1122" fmla="*/ 587431 h 1354418"/>
              <a:gd name="connsiteX2-1123" fmla="*/ 807144 w 1494973"/>
              <a:gd name="connsiteY2-1124" fmla="*/ 15 h 1354418"/>
              <a:gd name="connsiteX3-1125" fmla="*/ 916903 w 1494973"/>
              <a:gd name="connsiteY3-1126" fmla="*/ 587432 h 1354418"/>
              <a:gd name="connsiteX4-1127" fmla="*/ 1070902 w 1494973"/>
              <a:gd name="connsiteY4-1128" fmla="*/ 593714 h 1354418"/>
              <a:gd name="connsiteX5-1129" fmla="*/ 1479491 w 1494973"/>
              <a:gd name="connsiteY5-1130" fmla="*/ 530557 h 1354418"/>
              <a:gd name="connsiteX6-1131" fmla="*/ 1119427 w 1494973"/>
              <a:gd name="connsiteY6-1132" fmla="*/ 829604 h 1354418"/>
              <a:gd name="connsiteX7-1133" fmla="*/ 1494973 w 1494973"/>
              <a:gd name="connsiteY7-1134" fmla="*/ 1171511 h 1354418"/>
              <a:gd name="connsiteX8-1135" fmla="*/ 916903 w 1494973"/>
              <a:gd name="connsiteY8-1136" fmla="*/ 1018766 h 1354418"/>
              <a:gd name="connsiteX9-1137" fmla="*/ 740884 w 1494973"/>
              <a:gd name="connsiteY9-1138" fmla="*/ 1354393 h 1354418"/>
              <a:gd name="connsiteX10-1139" fmla="*/ 710638 w 1494973"/>
              <a:gd name="connsiteY10-1140" fmla="*/ 1045271 h 1354418"/>
              <a:gd name="connsiteX11-1141" fmla="*/ 47 w 1494973"/>
              <a:gd name="connsiteY11-1142" fmla="*/ 985980 h 1354418"/>
              <a:gd name="connsiteX12-1143" fmla="*/ 667140 w 1494973"/>
              <a:gd name="connsiteY12-1144" fmla="*/ 697081 h 1354418"/>
              <a:gd name="connsiteX13" fmla="*/ 318099 w 1494973"/>
              <a:gd name="connsiteY13" fmla="*/ 328669 h 1354418"/>
              <a:gd name="connsiteX0-1145" fmla="*/ 318099 w 1545849"/>
              <a:gd name="connsiteY0-1146" fmla="*/ 328669 h 1354418"/>
              <a:gd name="connsiteX1-1147" fmla="*/ 750394 w 1545849"/>
              <a:gd name="connsiteY1-1148" fmla="*/ 587431 h 1354418"/>
              <a:gd name="connsiteX2-1149" fmla="*/ 807144 w 1545849"/>
              <a:gd name="connsiteY2-1150" fmla="*/ 15 h 1354418"/>
              <a:gd name="connsiteX3-1151" fmla="*/ 916903 w 1545849"/>
              <a:gd name="connsiteY3-1152" fmla="*/ 587432 h 1354418"/>
              <a:gd name="connsiteX4-1153" fmla="*/ 1070902 w 1545849"/>
              <a:gd name="connsiteY4-1154" fmla="*/ 593714 h 1354418"/>
              <a:gd name="connsiteX5-1155" fmla="*/ 1545752 w 1545849"/>
              <a:gd name="connsiteY5-1156" fmla="*/ 371531 h 1354418"/>
              <a:gd name="connsiteX6-1157" fmla="*/ 1119427 w 1545849"/>
              <a:gd name="connsiteY6-1158" fmla="*/ 829604 h 1354418"/>
              <a:gd name="connsiteX7-1159" fmla="*/ 1494973 w 1545849"/>
              <a:gd name="connsiteY7-1160" fmla="*/ 1171511 h 1354418"/>
              <a:gd name="connsiteX8-1161" fmla="*/ 916903 w 1545849"/>
              <a:gd name="connsiteY8-1162" fmla="*/ 1018766 h 1354418"/>
              <a:gd name="connsiteX9-1163" fmla="*/ 740884 w 1545849"/>
              <a:gd name="connsiteY9-1164" fmla="*/ 1354393 h 1354418"/>
              <a:gd name="connsiteX10-1165" fmla="*/ 710638 w 1545849"/>
              <a:gd name="connsiteY10-1166" fmla="*/ 1045271 h 1354418"/>
              <a:gd name="connsiteX11-1167" fmla="*/ 47 w 1545849"/>
              <a:gd name="connsiteY11-1168" fmla="*/ 985980 h 1354418"/>
              <a:gd name="connsiteX12-1169" fmla="*/ 667140 w 1545849"/>
              <a:gd name="connsiteY12-1170" fmla="*/ 697081 h 1354418"/>
              <a:gd name="connsiteX13-1171" fmla="*/ 318099 w 1545849"/>
              <a:gd name="connsiteY13-1172" fmla="*/ 328669 h 1354418"/>
              <a:gd name="connsiteX0-1173" fmla="*/ 318099 w 1552509"/>
              <a:gd name="connsiteY0-1174" fmla="*/ 328669 h 1354418"/>
              <a:gd name="connsiteX1-1175" fmla="*/ 750394 w 1552509"/>
              <a:gd name="connsiteY1-1176" fmla="*/ 587431 h 1354418"/>
              <a:gd name="connsiteX2-1177" fmla="*/ 807144 w 1552509"/>
              <a:gd name="connsiteY2-1178" fmla="*/ 15 h 1354418"/>
              <a:gd name="connsiteX3-1179" fmla="*/ 916903 w 1552509"/>
              <a:gd name="connsiteY3-1180" fmla="*/ 587432 h 1354418"/>
              <a:gd name="connsiteX4-1181" fmla="*/ 1070902 w 1552509"/>
              <a:gd name="connsiteY4-1182" fmla="*/ 593714 h 1354418"/>
              <a:gd name="connsiteX5-1183" fmla="*/ 1545752 w 1552509"/>
              <a:gd name="connsiteY5-1184" fmla="*/ 371531 h 1354418"/>
              <a:gd name="connsiteX6-1185" fmla="*/ 1119427 w 1552509"/>
              <a:gd name="connsiteY6-1186" fmla="*/ 829604 h 1354418"/>
              <a:gd name="connsiteX7-1187" fmla="*/ 1494973 w 1552509"/>
              <a:gd name="connsiteY7-1188" fmla="*/ 1171511 h 1354418"/>
              <a:gd name="connsiteX8-1189" fmla="*/ 916903 w 1552509"/>
              <a:gd name="connsiteY8-1190" fmla="*/ 1018766 h 1354418"/>
              <a:gd name="connsiteX9-1191" fmla="*/ 740884 w 1552509"/>
              <a:gd name="connsiteY9-1192" fmla="*/ 1354393 h 1354418"/>
              <a:gd name="connsiteX10-1193" fmla="*/ 710638 w 1552509"/>
              <a:gd name="connsiteY10-1194" fmla="*/ 1045271 h 1354418"/>
              <a:gd name="connsiteX11-1195" fmla="*/ 47 w 1552509"/>
              <a:gd name="connsiteY11-1196" fmla="*/ 985980 h 1354418"/>
              <a:gd name="connsiteX12-1197" fmla="*/ 667140 w 1552509"/>
              <a:gd name="connsiteY12-1198" fmla="*/ 697081 h 1354418"/>
              <a:gd name="connsiteX13-1199" fmla="*/ 318099 w 1552509"/>
              <a:gd name="connsiteY13-1200" fmla="*/ 328669 h 1354418"/>
              <a:gd name="connsiteX0-1201" fmla="*/ 318099 w 1552509"/>
              <a:gd name="connsiteY0-1202" fmla="*/ 328669 h 1354418"/>
              <a:gd name="connsiteX1-1203" fmla="*/ 750394 w 1552509"/>
              <a:gd name="connsiteY1-1204" fmla="*/ 587431 h 1354418"/>
              <a:gd name="connsiteX2-1205" fmla="*/ 807144 w 1552509"/>
              <a:gd name="connsiteY2-1206" fmla="*/ 15 h 1354418"/>
              <a:gd name="connsiteX3-1207" fmla="*/ 916903 w 1552509"/>
              <a:gd name="connsiteY3-1208" fmla="*/ 587432 h 1354418"/>
              <a:gd name="connsiteX4-1209" fmla="*/ 1070902 w 1552509"/>
              <a:gd name="connsiteY4-1210" fmla="*/ 593714 h 1354418"/>
              <a:gd name="connsiteX5-1211" fmla="*/ 1545752 w 1552509"/>
              <a:gd name="connsiteY5-1212" fmla="*/ 371531 h 1354418"/>
              <a:gd name="connsiteX6-1213" fmla="*/ 1119427 w 1552509"/>
              <a:gd name="connsiteY6-1214" fmla="*/ 829604 h 1354418"/>
              <a:gd name="connsiteX7-1215" fmla="*/ 1494973 w 1552509"/>
              <a:gd name="connsiteY7-1216" fmla="*/ 1171511 h 1354418"/>
              <a:gd name="connsiteX8-1217" fmla="*/ 916903 w 1552509"/>
              <a:gd name="connsiteY8-1218" fmla="*/ 1018766 h 1354418"/>
              <a:gd name="connsiteX9-1219" fmla="*/ 740884 w 1552509"/>
              <a:gd name="connsiteY9-1220" fmla="*/ 1354393 h 1354418"/>
              <a:gd name="connsiteX10-1221" fmla="*/ 710638 w 1552509"/>
              <a:gd name="connsiteY10-1222" fmla="*/ 1045271 h 1354418"/>
              <a:gd name="connsiteX11-1223" fmla="*/ 47 w 1552509"/>
              <a:gd name="connsiteY11-1224" fmla="*/ 985980 h 1354418"/>
              <a:gd name="connsiteX12-1225" fmla="*/ 667140 w 1552509"/>
              <a:gd name="connsiteY12-1226" fmla="*/ 697081 h 1354418"/>
              <a:gd name="connsiteX13-1227" fmla="*/ 318099 w 1552509"/>
              <a:gd name="connsiteY13-1228" fmla="*/ 328669 h 1354418"/>
              <a:gd name="connsiteX0-1229" fmla="*/ 318099 w 1552509"/>
              <a:gd name="connsiteY0-1230" fmla="*/ 328669 h 1354418"/>
              <a:gd name="connsiteX1-1231" fmla="*/ 750394 w 1552509"/>
              <a:gd name="connsiteY1-1232" fmla="*/ 587431 h 1354418"/>
              <a:gd name="connsiteX2-1233" fmla="*/ 807144 w 1552509"/>
              <a:gd name="connsiteY2-1234" fmla="*/ 15 h 1354418"/>
              <a:gd name="connsiteX3-1235" fmla="*/ 916903 w 1552509"/>
              <a:gd name="connsiteY3-1236" fmla="*/ 587432 h 1354418"/>
              <a:gd name="connsiteX4-1237" fmla="*/ 1070902 w 1552509"/>
              <a:gd name="connsiteY4-1238" fmla="*/ 673227 h 1354418"/>
              <a:gd name="connsiteX5-1239" fmla="*/ 1545752 w 1552509"/>
              <a:gd name="connsiteY5-1240" fmla="*/ 371531 h 1354418"/>
              <a:gd name="connsiteX6-1241" fmla="*/ 1119427 w 1552509"/>
              <a:gd name="connsiteY6-1242" fmla="*/ 829604 h 1354418"/>
              <a:gd name="connsiteX7-1243" fmla="*/ 1494973 w 1552509"/>
              <a:gd name="connsiteY7-1244" fmla="*/ 1171511 h 1354418"/>
              <a:gd name="connsiteX8-1245" fmla="*/ 916903 w 1552509"/>
              <a:gd name="connsiteY8-1246" fmla="*/ 1018766 h 1354418"/>
              <a:gd name="connsiteX9-1247" fmla="*/ 740884 w 1552509"/>
              <a:gd name="connsiteY9-1248" fmla="*/ 1354393 h 1354418"/>
              <a:gd name="connsiteX10-1249" fmla="*/ 710638 w 1552509"/>
              <a:gd name="connsiteY10-1250" fmla="*/ 1045271 h 1354418"/>
              <a:gd name="connsiteX11-1251" fmla="*/ 47 w 1552509"/>
              <a:gd name="connsiteY11-1252" fmla="*/ 985980 h 1354418"/>
              <a:gd name="connsiteX12-1253" fmla="*/ 667140 w 1552509"/>
              <a:gd name="connsiteY12-1254" fmla="*/ 697081 h 1354418"/>
              <a:gd name="connsiteX13-1255" fmla="*/ 318099 w 1552509"/>
              <a:gd name="connsiteY13-1256" fmla="*/ 328669 h 1354418"/>
              <a:gd name="connsiteX0-1257" fmla="*/ 318099 w 1552509"/>
              <a:gd name="connsiteY0-1258" fmla="*/ 328669 h 1354418"/>
              <a:gd name="connsiteX1-1259" fmla="*/ 750394 w 1552509"/>
              <a:gd name="connsiteY1-1260" fmla="*/ 587431 h 1354418"/>
              <a:gd name="connsiteX2-1261" fmla="*/ 807144 w 1552509"/>
              <a:gd name="connsiteY2-1262" fmla="*/ 15 h 1354418"/>
              <a:gd name="connsiteX3-1263" fmla="*/ 916903 w 1552509"/>
              <a:gd name="connsiteY3-1264" fmla="*/ 587432 h 1354418"/>
              <a:gd name="connsiteX4-1265" fmla="*/ 1123910 w 1552509"/>
              <a:gd name="connsiteY4-1266" fmla="*/ 686479 h 1354418"/>
              <a:gd name="connsiteX5-1267" fmla="*/ 1545752 w 1552509"/>
              <a:gd name="connsiteY5-1268" fmla="*/ 371531 h 1354418"/>
              <a:gd name="connsiteX6-1269" fmla="*/ 1119427 w 1552509"/>
              <a:gd name="connsiteY6-1270" fmla="*/ 829604 h 1354418"/>
              <a:gd name="connsiteX7-1271" fmla="*/ 1494973 w 1552509"/>
              <a:gd name="connsiteY7-1272" fmla="*/ 1171511 h 1354418"/>
              <a:gd name="connsiteX8-1273" fmla="*/ 916903 w 1552509"/>
              <a:gd name="connsiteY8-1274" fmla="*/ 1018766 h 1354418"/>
              <a:gd name="connsiteX9-1275" fmla="*/ 740884 w 1552509"/>
              <a:gd name="connsiteY9-1276" fmla="*/ 1354393 h 1354418"/>
              <a:gd name="connsiteX10-1277" fmla="*/ 710638 w 1552509"/>
              <a:gd name="connsiteY10-1278" fmla="*/ 1045271 h 1354418"/>
              <a:gd name="connsiteX11-1279" fmla="*/ 47 w 1552509"/>
              <a:gd name="connsiteY11-1280" fmla="*/ 985980 h 1354418"/>
              <a:gd name="connsiteX12-1281" fmla="*/ 667140 w 1552509"/>
              <a:gd name="connsiteY12-1282" fmla="*/ 697081 h 1354418"/>
              <a:gd name="connsiteX13-1283" fmla="*/ 318099 w 1552509"/>
              <a:gd name="connsiteY13-1284" fmla="*/ 328669 h 1354418"/>
              <a:gd name="connsiteX0-1285" fmla="*/ 318099 w 1552509"/>
              <a:gd name="connsiteY0-1286" fmla="*/ 328669 h 1354418"/>
              <a:gd name="connsiteX1-1287" fmla="*/ 750394 w 1552509"/>
              <a:gd name="connsiteY1-1288" fmla="*/ 587431 h 1354418"/>
              <a:gd name="connsiteX2-1289" fmla="*/ 807144 w 1552509"/>
              <a:gd name="connsiteY2-1290" fmla="*/ 15 h 1354418"/>
              <a:gd name="connsiteX3-1291" fmla="*/ 916903 w 1552509"/>
              <a:gd name="connsiteY3-1292" fmla="*/ 587432 h 1354418"/>
              <a:gd name="connsiteX4-1293" fmla="*/ 1123910 w 1552509"/>
              <a:gd name="connsiteY4-1294" fmla="*/ 686479 h 1354418"/>
              <a:gd name="connsiteX5-1295" fmla="*/ 1545752 w 1552509"/>
              <a:gd name="connsiteY5-1296" fmla="*/ 371531 h 1354418"/>
              <a:gd name="connsiteX6-1297" fmla="*/ 1119427 w 1552509"/>
              <a:gd name="connsiteY6-1298" fmla="*/ 829604 h 1354418"/>
              <a:gd name="connsiteX7-1299" fmla="*/ 1494973 w 1552509"/>
              <a:gd name="connsiteY7-1300" fmla="*/ 1171511 h 1354418"/>
              <a:gd name="connsiteX8-1301" fmla="*/ 916903 w 1552509"/>
              <a:gd name="connsiteY8-1302" fmla="*/ 1018766 h 1354418"/>
              <a:gd name="connsiteX9-1303" fmla="*/ 740884 w 1552509"/>
              <a:gd name="connsiteY9-1304" fmla="*/ 1354393 h 1354418"/>
              <a:gd name="connsiteX10-1305" fmla="*/ 710638 w 1552509"/>
              <a:gd name="connsiteY10-1306" fmla="*/ 1045271 h 1354418"/>
              <a:gd name="connsiteX11-1307" fmla="*/ 47 w 1552509"/>
              <a:gd name="connsiteY11-1308" fmla="*/ 985980 h 1354418"/>
              <a:gd name="connsiteX12-1309" fmla="*/ 653888 w 1552509"/>
              <a:gd name="connsiteY12-1310" fmla="*/ 736838 h 1354418"/>
              <a:gd name="connsiteX13-1311" fmla="*/ 318099 w 1552509"/>
              <a:gd name="connsiteY13-1312" fmla="*/ 328669 h 1354418"/>
              <a:gd name="connsiteX0-1313" fmla="*/ 318099 w 1552509"/>
              <a:gd name="connsiteY0-1314" fmla="*/ 328669 h 1354418"/>
              <a:gd name="connsiteX1-1315" fmla="*/ 750394 w 1552509"/>
              <a:gd name="connsiteY1-1316" fmla="*/ 587431 h 1354418"/>
              <a:gd name="connsiteX2-1317" fmla="*/ 807144 w 1552509"/>
              <a:gd name="connsiteY2-1318" fmla="*/ 15 h 1354418"/>
              <a:gd name="connsiteX3-1319" fmla="*/ 916903 w 1552509"/>
              <a:gd name="connsiteY3-1320" fmla="*/ 587432 h 1354418"/>
              <a:gd name="connsiteX4-1321" fmla="*/ 1123910 w 1552509"/>
              <a:gd name="connsiteY4-1322" fmla="*/ 686479 h 1354418"/>
              <a:gd name="connsiteX5-1323" fmla="*/ 1545752 w 1552509"/>
              <a:gd name="connsiteY5-1324" fmla="*/ 371531 h 1354418"/>
              <a:gd name="connsiteX6-1325" fmla="*/ 1119427 w 1552509"/>
              <a:gd name="connsiteY6-1326" fmla="*/ 829604 h 1354418"/>
              <a:gd name="connsiteX7-1327" fmla="*/ 1494973 w 1552509"/>
              <a:gd name="connsiteY7-1328" fmla="*/ 1171511 h 1354418"/>
              <a:gd name="connsiteX8-1329" fmla="*/ 916903 w 1552509"/>
              <a:gd name="connsiteY8-1330" fmla="*/ 1018766 h 1354418"/>
              <a:gd name="connsiteX9-1331" fmla="*/ 740884 w 1552509"/>
              <a:gd name="connsiteY9-1332" fmla="*/ 1354393 h 1354418"/>
              <a:gd name="connsiteX10-1333" fmla="*/ 710638 w 1552509"/>
              <a:gd name="connsiteY10-1334" fmla="*/ 1045271 h 1354418"/>
              <a:gd name="connsiteX11-1335" fmla="*/ 47 w 1552509"/>
              <a:gd name="connsiteY11-1336" fmla="*/ 985980 h 1354418"/>
              <a:gd name="connsiteX12-1337" fmla="*/ 653888 w 1552509"/>
              <a:gd name="connsiteY12-1338" fmla="*/ 736838 h 1354418"/>
              <a:gd name="connsiteX13-1339" fmla="*/ 318099 w 1552509"/>
              <a:gd name="connsiteY13-1340" fmla="*/ 328669 h 1354418"/>
              <a:gd name="connsiteX0-1341" fmla="*/ 318099 w 1552509"/>
              <a:gd name="connsiteY0-1342" fmla="*/ 328669 h 1354418"/>
              <a:gd name="connsiteX1-1343" fmla="*/ 750394 w 1552509"/>
              <a:gd name="connsiteY1-1344" fmla="*/ 587431 h 1354418"/>
              <a:gd name="connsiteX2-1345" fmla="*/ 807144 w 1552509"/>
              <a:gd name="connsiteY2-1346" fmla="*/ 15 h 1354418"/>
              <a:gd name="connsiteX3-1347" fmla="*/ 916903 w 1552509"/>
              <a:gd name="connsiteY3-1348" fmla="*/ 587432 h 1354418"/>
              <a:gd name="connsiteX4-1349" fmla="*/ 1123910 w 1552509"/>
              <a:gd name="connsiteY4-1350" fmla="*/ 686479 h 1354418"/>
              <a:gd name="connsiteX5-1351" fmla="*/ 1545752 w 1552509"/>
              <a:gd name="connsiteY5-1352" fmla="*/ 371531 h 1354418"/>
              <a:gd name="connsiteX6-1353" fmla="*/ 1119427 w 1552509"/>
              <a:gd name="connsiteY6-1354" fmla="*/ 829604 h 1354418"/>
              <a:gd name="connsiteX7-1355" fmla="*/ 1494973 w 1552509"/>
              <a:gd name="connsiteY7-1356" fmla="*/ 1171511 h 1354418"/>
              <a:gd name="connsiteX8-1357" fmla="*/ 916903 w 1552509"/>
              <a:gd name="connsiteY8-1358" fmla="*/ 1018766 h 1354418"/>
              <a:gd name="connsiteX9-1359" fmla="*/ 740884 w 1552509"/>
              <a:gd name="connsiteY9-1360" fmla="*/ 1354393 h 1354418"/>
              <a:gd name="connsiteX10-1361" fmla="*/ 710638 w 1552509"/>
              <a:gd name="connsiteY10-1362" fmla="*/ 1045271 h 1354418"/>
              <a:gd name="connsiteX11-1363" fmla="*/ 47 w 1552509"/>
              <a:gd name="connsiteY11-1364" fmla="*/ 985980 h 1354418"/>
              <a:gd name="connsiteX12-1365" fmla="*/ 653888 w 1552509"/>
              <a:gd name="connsiteY12-1366" fmla="*/ 736838 h 1354418"/>
              <a:gd name="connsiteX13-1367" fmla="*/ 318099 w 1552509"/>
              <a:gd name="connsiteY13-1368" fmla="*/ 328669 h 1354418"/>
              <a:gd name="connsiteX0-1369" fmla="*/ 318099 w 1552368"/>
              <a:gd name="connsiteY0-1370" fmla="*/ 328669 h 1354418"/>
              <a:gd name="connsiteX1-1371" fmla="*/ 750394 w 1552368"/>
              <a:gd name="connsiteY1-1372" fmla="*/ 587431 h 1354418"/>
              <a:gd name="connsiteX2-1373" fmla="*/ 807144 w 1552368"/>
              <a:gd name="connsiteY2-1374" fmla="*/ 15 h 1354418"/>
              <a:gd name="connsiteX3-1375" fmla="*/ 916903 w 1552368"/>
              <a:gd name="connsiteY3-1376" fmla="*/ 587432 h 1354418"/>
              <a:gd name="connsiteX4-1377" fmla="*/ 1123910 w 1552368"/>
              <a:gd name="connsiteY4-1378" fmla="*/ 686479 h 1354418"/>
              <a:gd name="connsiteX5-1379" fmla="*/ 1545752 w 1552368"/>
              <a:gd name="connsiteY5-1380" fmla="*/ 371531 h 1354418"/>
              <a:gd name="connsiteX6-1381" fmla="*/ 1119427 w 1552368"/>
              <a:gd name="connsiteY6-1382" fmla="*/ 829604 h 1354418"/>
              <a:gd name="connsiteX7-1383" fmla="*/ 1494973 w 1552368"/>
              <a:gd name="connsiteY7-1384" fmla="*/ 1171511 h 1354418"/>
              <a:gd name="connsiteX8-1385" fmla="*/ 916903 w 1552368"/>
              <a:gd name="connsiteY8-1386" fmla="*/ 1018766 h 1354418"/>
              <a:gd name="connsiteX9-1387" fmla="*/ 740884 w 1552368"/>
              <a:gd name="connsiteY9-1388" fmla="*/ 1354393 h 1354418"/>
              <a:gd name="connsiteX10-1389" fmla="*/ 710638 w 1552368"/>
              <a:gd name="connsiteY10-1390" fmla="*/ 1045271 h 1354418"/>
              <a:gd name="connsiteX11-1391" fmla="*/ 47 w 1552368"/>
              <a:gd name="connsiteY11-1392" fmla="*/ 985980 h 1354418"/>
              <a:gd name="connsiteX12-1393" fmla="*/ 653888 w 1552368"/>
              <a:gd name="connsiteY12-1394" fmla="*/ 736838 h 1354418"/>
              <a:gd name="connsiteX13-1395" fmla="*/ 318099 w 1552368"/>
              <a:gd name="connsiteY13-1396" fmla="*/ 328669 h 1354418"/>
              <a:gd name="connsiteX0-1397" fmla="*/ 318099 w 1552368"/>
              <a:gd name="connsiteY0-1398" fmla="*/ 328669 h 1354418"/>
              <a:gd name="connsiteX1-1399" fmla="*/ 750394 w 1552368"/>
              <a:gd name="connsiteY1-1400" fmla="*/ 587431 h 1354418"/>
              <a:gd name="connsiteX2-1401" fmla="*/ 807144 w 1552368"/>
              <a:gd name="connsiteY2-1402" fmla="*/ 15 h 1354418"/>
              <a:gd name="connsiteX3-1403" fmla="*/ 916903 w 1552368"/>
              <a:gd name="connsiteY3-1404" fmla="*/ 587432 h 1354418"/>
              <a:gd name="connsiteX4-1405" fmla="*/ 1123910 w 1552368"/>
              <a:gd name="connsiteY4-1406" fmla="*/ 686479 h 1354418"/>
              <a:gd name="connsiteX5-1407" fmla="*/ 1545752 w 1552368"/>
              <a:gd name="connsiteY5-1408" fmla="*/ 371531 h 1354418"/>
              <a:gd name="connsiteX6-1409" fmla="*/ 1119427 w 1552368"/>
              <a:gd name="connsiteY6-1410" fmla="*/ 829604 h 1354418"/>
              <a:gd name="connsiteX7-1411" fmla="*/ 1494973 w 1552368"/>
              <a:gd name="connsiteY7-1412" fmla="*/ 1171511 h 1354418"/>
              <a:gd name="connsiteX8-1413" fmla="*/ 916903 w 1552368"/>
              <a:gd name="connsiteY8-1414" fmla="*/ 1018766 h 1354418"/>
              <a:gd name="connsiteX9-1415" fmla="*/ 740884 w 1552368"/>
              <a:gd name="connsiteY9-1416" fmla="*/ 1354393 h 1354418"/>
              <a:gd name="connsiteX10-1417" fmla="*/ 710638 w 1552368"/>
              <a:gd name="connsiteY10-1418" fmla="*/ 1045271 h 1354418"/>
              <a:gd name="connsiteX11-1419" fmla="*/ 47 w 1552368"/>
              <a:gd name="connsiteY11-1420" fmla="*/ 985980 h 1354418"/>
              <a:gd name="connsiteX12-1421" fmla="*/ 653888 w 1552368"/>
              <a:gd name="connsiteY12-1422" fmla="*/ 736838 h 1354418"/>
              <a:gd name="connsiteX13-1423" fmla="*/ 318099 w 1552368"/>
              <a:gd name="connsiteY13-1424" fmla="*/ 328669 h 1354418"/>
              <a:gd name="connsiteX0-1425" fmla="*/ 318099 w 1552368"/>
              <a:gd name="connsiteY0-1426" fmla="*/ 328669 h 1354418"/>
              <a:gd name="connsiteX1-1427" fmla="*/ 750394 w 1552368"/>
              <a:gd name="connsiteY1-1428" fmla="*/ 587431 h 1354418"/>
              <a:gd name="connsiteX2-1429" fmla="*/ 807144 w 1552368"/>
              <a:gd name="connsiteY2-1430" fmla="*/ 15 h 1354418"/>
              <a:gd name="connsiteX3-1431" fmla="*/ 916903 w 1552368"/>
              <a:gd name="connsiteY3-1432" fmla="*/ 587432 h 1354418"/>
              <a:gd name="connsiteX4-1433" fmla="*/ 1123910 w 1552368"/>
              <a:gd name="connsiteY4-1434" fmla="*/ 686479 h 1354418"/>
              <a:gd name="connsiteX5-1435" fmla="*/ 1545752 w 1552368"/>
              <a:gd name="connsiteY5-1436" fmla="*/ 371531 h 1354418"/>
              <a:gd name="connsiteX6-1437" fmla="*/ 1119427 w 1552368"/>
              <a:gd name="connsiteY6-1438" fmla="*/ 829604 h 1354418"/>
              <a:gd name="connsiteX7-1439" fmla="*/ 1494973 w 1552368"/>
              <a:gd name="connsiteY7-1440" fmla="*/ 1171511 h 1354418"/>
              <a:gd name="connsiteX8-1441" fmla="*/ 916903 w 1552368"/>
              <a:gd name="connsiteY8-1442" fmla="*/ 1018766 h 1354418"/>
              <a:gd name="connsiteX9-1443" fmla="*/ 740884 w 1552368"/>
              <a:gd name="connsiteY9-1444" fmla="*/ 1354393 h 1354418"/>
              <a:gd name="connsiteX10-1445" fmla="*/ 710638 w 1552368"/>
              <a:gd name="connsiteY10-1446" fmla="*/ 1045271 h 1354418"/>
              <a:gd name="connsiteX11-1447" fmla="*/ 47 w 1552368"/>
              <a:gd name="connsiteY11-1448" fmla="*/ 985980 h 1354418"/>
              <a:gd name="connsiteX12-1449" fmla="*/ 653888 w 1552368"/>
              <a:gd name="connsiteY12-1450" fmla="*/ 736838 h 1354418"/>
              <a:gd name="connsiteX13-1451" fmla="*/ 318099 w 1552368"/>
              <a:gd name="connsiteY13-1452" fmla="*/ 328669 h 1354418"/>
              <a:gd name="connsiteX0-1453" fmla="*/ 318099 w 1552368"/>
              <a:gd name="connsiteY0-1454" fmla="*/ 328669 h 1354418"/>
              <a:gd name="connsiteX1-1455" fmla="*/ 750394 w 1552368"/>
              <a:gd name="connsiteY1-1456" fmla="*/ 587431 h 1354418"/>
              <a:gd name="connsiteX2-1457" fmla="*/ 807144 w 1552368"/>
              <a:gd name="connsiteY2-1458" fmla="*/ 15 h 1354418"/>
              <a:gd name="connsiteX3-1459" fmla="*/ 916903 w 1552368"/>
              <a:gd name="connsiteY3-1460" fmla="*/ 587432 h 1354418"/>
              <a:gd name="connsiteX4-1461" fmla="*/ 1123910 w 1552368"/>
              <a:gd name="connsiteY4-1462" fmla="*/ 686479 h 1354418"/>
              <a:gd name="connsiteX5-1463" fmla="*/ 1545752 w 1552368"/>
              <a:gd name="connsiteY5-1464" fmla="*/ 371531 h 1354418"/>
              <a:gd name="connsiteX6-1465" fmla="*/ 1119427 w 1552368"/>
              <a:gd name="connsiteY6-1466" fmla="*/ 829604 h 1354418"/>
              <a:gd name="connsiteX7-1467" fmla="*/ 1494973 w 1552368"/>
              <a:gd name="connsiteY7-1468" fmla="*/ 1171511 h 1354418"/>
              <a:gd name="connsiteX8-1469" fmla="*/ 916903 w 1552368"/>
              <a:gd name="connsiteY8-1470" fmla="*/ 1018766 h 1354418"/>
              <a:gd name="connsiteX9-1471" fmla="*/ 740884 w 1552368"/>
              <a:gd name="connsiteY9-1472" fmla="*/ 1354393 h 1354418"/>
              <a:gd name="connsiteX10-1473" fmla="*/ 710638 w 1552368"/>
              <a:gd name="connsiteY10-1474" fmla="*/ 1045271 h 1354418"/>
              <a:gd name="connsiteX11-1475" fmla="*/ 47 w 1552368"/>
              <a:gd name="connsiteY11-1476" fmla="*/ 985980 h 1354418"/>
              <a:gd name="connsiteX12-1477" fmla="*/ 653888 w 1552368"/>
              <a:gd name="connsiteY12-1478" fmla="*/ 736838 h 1354418"/>
              <a:gd name="connsiteX13-1479" fmla="*/ 318099 w 1552368"/>
              <a:gd name="connsiteY13-1480" fmla="*/ 328669 h 1354418"/>
              <a:gd name="connsiteX0-1481" fmla="*/ 318099 w 1552368"/>
              <a:gd name="connsiteY0-1482" fmla="*/ 328669 h 1354418"/>
              <a:gd name="connsiteX1-1483" fmla="*/ 750394 w 1552368"/>
              <a:gd name="connsiteY1-1484" fmla="*/ 587431 h 1354418"/>
              <a:gd name="connsiteX2-1485" fmla="*/ 807144 w 1552368"/>
              <a:gd name="connsiteY2-1486" fmla="*/ 15 h 1354418"/>
              <a:gd name="connsiteX3-1487" fmla="*/ 916903 w 1552368"/>
              <a:gd name="connsiteY3-1488" fmla="*/ 587432 h 1354418"/>
              <a:gd name="connsiteX4-1489" fmla="*/ 1123910 w 1552368"/>
              <a:gd name="connsiteY4-1490" fmla="*/ 686479 h 1354418"/>
              <a:gd name="connsiteX5-1491" fmla="*/ 1545752 w 1552368"/>
              <a:gd name="connsiteY5-1492" fmla="*/ 371531 h 1354418"/>
              <a:gd name="connsiteX6-1493" fmla="*/ 1119427 w 1552368"/>
              <a:gd name="connsiteY6-1494" fmla="*/ 829604 h 1354418"/>
              <a:gd name="connsiteX7-1495" fmla="*/ 1494973 w 1552368"/>
              <a:gd name="connsiteY7-1496" fmla="*/ 1171511 h 1354418"/>
              <a:gd name="connsiteX8-1497" fmla="*/ 916903 w 1552368"/>
              <a:gd name="connsiteY8-1498" fmla="*/ 1018766 h 1354418"/>
              <a:gd name="connsiteX9-1499" fmla="*/ 740884 w 1552368"/>
              <a:gd name="connsiteY9-1500" fmla="*/ 1354393 h 1354418"/>
              <a:gd name="connsiteX10-1501" fmla="*/ 710638 w 1552368"/>
              <a:gd name="connsiteY10-1502" fmla="*/ 1045271 h 1354418"/>
              <a:gd name="connsiteX11-1503" fmla="*/ 47 w 1552368"/>
              <a:gd name="connsiteY11-1504" fmla="*/ 985980 h 1354418"/>
              <a:gd name="connsiteX12-1505" fmla="*/ 653888 w 1552368"/>
              <a:gd name="connsiteY12-1506" fmla="*/ 736838 h 1354418"/>
              <a:gd name="connsiteX13-1507" fmla="*/ 318099 w 1552368"/>
              <a:gd name="connsiteY13-1508" fmla="*/ 328669 h 1354418"/>
              <a:gd name="connsiteX0-1509" fmla="*/ 318099 w 1551851"/>
              <a:gd name="connsiteY0-1510" fmla="*/ 328669 h 1354418"/>
              <a:gd name="connsiteX1-1511" fmla="*/ 750394 w 1551851"/>
              <a:gd name="connsiteY1-1512" fmla="*/ 587431 h 1354418"/>
              <a:gd name="connsiteX2-1513" fmla="*/ 807144 w 1551851"/>
              <a:gd name="connsiteY2-1514" fmla="*/ 15 h 1354418"/>
              <a:gd name="connsiteX3-1515" fmla="*/ 916903 w 1551851"/>
              <a:gd name="connsiteY3-1516" fmla="*/ 587432 h 1354418"/>
              <a:gd name="connsiteX4-1517" fmla="*/ 1123910 w 1551851"/>
              <a:gd name="connsiteY4-1518" fmla="*/ 686479 h 1354418"/>
              <a:gd name="connsiteX5-1519" fmla="*/ 1545752 w 1551851"/>
              <a:gd name="connsiteY5-1520" fmla="*/ 371531 h 1354418"/>
              <a:gd name="connsiteX6-1521" fmla="*/ 1066418 w 1551851"/>
              <a:gd name="connsiteY6-1522" fmla="*/ 909117 h 1354418"/>
              <a:gd name="connsiteX7-1523" fmla="*/ 1494973 w 1551851"/>
              <a:gd name="connsiteY7-1524" fmla="*/ 1171511 h 1354418"/>
              <a:gd name="connsiteX8-1525" fmla="*/ 916903 w 1551851"/>
              <a:gd name="connsiteY8-1526" fmla="*/ 1018766 h 1354418"/>
              <a:gd name="connsiteX9-1527" fmla="*/ 740884 w 1551851"/>
              <a:gd name="connsiteY9-1528" fmla="*/ 1354393 h 1354418"/>
              <a:gd name="connsiteX10-1529" fmla="*/ 710638 w 1551851"/>
              <a:gd name="connsiteY10-1530" fmla="*/ 1045271 h 1354418"/>
              <a:gd name="connsiteX11-1531" fmla="*/ 47 w 1551851"/>
              <a:gd name="connsiteY11-1532" fmla="*/ 985980 h 1354418"/>
              <a:gd name="connsiteX12-1533" fmla="*/ 653888 w 1551851"/>
              <a:gd name="connsiteY12-1534" fmla="*/ 736838 h 1354418"/>
              <a:gd name="connsiteX13-1535" fmla="*/ 318099 w 1551851"/>
              <a:gd name="connsiteY13-1536" fmla="*/ 328669 h 1354418"/>
              <a:gd name="connsiteX0-1537" fmla="*/ 318099 w 1551851"/>
              <a:gd name="connsiteY0-1538" fmla="*/ 328669 h 1354418"/>
              <a:gd name="connsiteX1-1539" fmla="*/ 750394 w 1551851"/>
              <a:gd name="connsiteY1-1540" fmla="*/ 587431 h 1354418"/>
              <a:gd name="connsiteX2-1541" fmla="*/ 807144 w 1551851"/>
              <a:gd name="connsiteY2-1542" fmla="*/ 15 h 1354418"/>
              <a:gd name="connsiteX3-1543" fmla="*/ 916903 w 1551851"/>
              <a:gd name="connsiteY3-1544" fmla="*/ 587432 h 1354418"/>
              <a:gd name="connsiteX4-1545" fmla="*/ 1123910 w 1551851"/>
              <a:gd name="connsiteY4-1546" fmla="*/ 686479 h 1354418"/>
              <a:gd name="connsiteX5-1547" fmla="*/ 1545752 w 1551851"/>
              <a:gd name="connsiteY5-1548" fmla="*/ 663079 h 1354418"/>
              <a:gd name="connsiteX6-1549" fmla="*/ 1066418 w 1551851"/>
              <a:gd name="connsiteY6-1550" fmla="*/ 909117 h 1354418"/>
              <a:gd name="connsiteX7-1551" fmla="*/ 1494973 w 1551851"/>
              <a:gd name="connsiteY7-1552" fmla="*/ 1171511 h 1354418"/>
              <a:gd name="connsiteX8-1553" fmla="*/ 916903 w 1551851"/>
              <a:gd name="connsiteY8-1554" fmla="*/ 1018766 h 1354418"/>
              <a:gd name="connsiteX9-1555" fmla="*/ 740884 w 1551851"/>
              <a:gd name="connsiteY9-1556" fmla="*/ 1354393 h 1354418"/>
              <a:gd name="connsiteX10-1557" fmla="*/ 710638 w 1551851"/>
              <a:gd name="connsiteY10-1558" fmla="*/ 1045271 h 1354418"/>
              <a:gd name="connsiteX11-1559" fmla="*/ 47 w 1551851"/>
              <a:gd name="connsiteY11-1560" fmla="*/ 985980 h 1354418"/>
              <a:gd name="connsiteX12-1561" fmla="*/ 653888 w 1551851"/>
              <a:gd name="connsiteY12-1562" fmla="*/ 736838 h 1354418"/>
              <a:gd name="connsiteX13-1563" fmla="*/ 318099 w 1551851"/>
              <a:gd name="connsiteY13-1564" fmla="*/ 328669 h 1354418"/>
              <a:gd name="connsiteX0-1565" fmla="*/ 318099 w 1551851"/>
              <a:gd name="connsiteY0-1566" fmla="*/ 328669 h 1354418"/>
              <a:gd name="connsiteX1-1567" fmla="*/ 750394 w 1551851"/>
              <a:gd name="connsiteY1-1568" fmla="*/ 587431 h 1354418"/>
              <a:gd name="connsiteX2-1569" fmla="*/ 807144 w 1551851"/>
              <a:gd name="connsiteY2-1570" fmla="*/ 15 h 1354418"/>
              <a:gd name="connsiteX3-1571" fmla="*/ 916903 w 1551851"/>
              <a:gd name="connsiteY3-1572" fmla="*/ 587432 h 1354418"/>
              <a:gd name="connsiteX4-1573" fmla="*/ 1057649 w 1551851"/>
              <a:gd name="connsiteY4-1574" fmla="*/ 712984 h 1354418"/>
              <a:gd name="connsiteX5-1575" fmla="*/ 1545752 w 1551851"/>
              <a:gd name="connsiteY5-1576" fmla="*/ 663079 h 1354418"/>
              <a:gd name="connsiteX6-1577" fmla="*/ 1066418 w 1551851"/>
              <a:gd name="connsiteY6-1578" fmla="*/ 909117 h 1354418"/>
              <a:gd name="connsiteX7-1579" fmla="*/ 1494973 w 1551851"/>
              <a:gd name="connsiteY7-1580" fmla="*/ 1171511 h 1354418"/>
              <a:gd name="connsiteX8-1581" fmla="*/ 916903 w 1551851"/>
              <a:gd name="connsiteY8-1582" fmla="*/ 1018766 h 1354418"/>
              <a:gd name="connsiteX9-1583" fmla="*/ 740884 w 1551851"/>
              <a:gd name="connsiteY9-1584" fmla="*/ 1354393 h 1354418"/>
              <a:gd name="connsiteX10-1585" fmla="*/ 710638 w 1551851"/>
              <a:gd name="connsiteY10-1586" fmla="*/ 1045271 h 1354418"/>
              <a:gd name="connsiteX11-1587" fmla="*/ 47 w 1551851"/>
              <a:gd name="connsiteY11-1588" fmla="*/ 985980 h 1354418"/>
              <a:gd name="connsiteX12-1589" fmla="*/ 653888 w 1551851"/>
              <a:gd name="connsiteY12-1590" fmla="*/ 736838 h 1354418"/>
              <a:gd name="connsiteX13-1591" fmla="*/ 318099 w 1551851"/>
              <a:gd name="connsiteY13-1592" fmla="*/ 328669 h 1354418"/>
              <a:gd name="connsiteX0-1593" fmla="*/ 318099 w 1551851"/>
              <a:gd name="connsiteY0-1594" fmla="*/ 328669 h 1354418"/>
              <a:gd name="connsiteX1-1595" fmla="*/ 750394 w 1551851"/>
              <a:gd name="connsiteY1-1596" fmla="*/ 587431 h 1354418"/>
              <a:gd name="connsiteX2-1597" fmla="*/ 807144 w 1551851"/>
              <a:gd name="connsiteY2-1598" fmla="*/ 15 h 1354418"/>
              <a:gd name="connsiteX3-1599" fmla="*/ 916903 w 1551851"/>
              <a:gd name="connsiteY3-1600" fmla="*/ 587432 h 1354418"/>
              <a:gd name="connsiteX4-1601" fmla="*/ 1057649 w 1551851"/>
              <a:gd name="connsiteY4-1602" fmla="*/ 712984 h 1354418"/>
              <a:gd name="connsiteX5-1603" fmla="*/ 1545752 w 1551851"/>
              <a:gd name="connsiteY5-1604" fmla="*/ 663079 h 1354418"/>
              <a:gd name="connsiteX6-1605" fmla="*/ 1066418 w 1551851"/>
              <a:gd name="connsiteY6-1606" fmla="*/ 909117 h 1354418"/>
              <a:gd name="connsiteX7-1607" fmla="*/ 1494973 w 1551851"/>
              <a:gd name="connsiteY7-1608" fmla="*/ 1171511 h 1354418"/>
              <a:gd name="connsiteX8-1609" fmla="*/ 916903 w 1551851"/>
              <a:gd name="connsiteY8-1610" fmla="*/ 1018766 h 1354418"/>
              <a:gd name="connsiteX9-1611" fmla="*/ 740884 w 1551851"/>
              <a:gd name="connsiteY9-1612" fmla="*/ 1354393 h 1354418"/>
              <a:gd name="connsiteX10-1613" fmla="*/ 710638 w 1551851"/>
              <a:gd name="connsiteY10-1614" fmla="*/ 1045271 h 1354418"/>
              <a:gd name="connsiteX11-1615" fmla="*/ 47 w 1551851"/>
              <a:gd name="connsiteY11-1616" fmla="*/ 985980 h 1354418"/>
              <a:gd name="connsiteX12-1617" fmla="*/ 653888 w 1551851"/>
              <a:gd name="connsiteY12-1618" fmla="*/ 736838 h 1354418"/>
              <a:gd name="connsiteX13-1619" fmla="*/ 318099 w 1551851"/>
              <a:gd name="connsiteY13-1620" fmla="*/ 328669 h 1354418"/>
              <a:gd name="connsiteX0-1621" fmla="*/ 318099 w 1551851"/>
              <a:gd name="connsiteY0-1622" fmla="*/ 328669 h 1354418"/>
              <a:gd name="connsiteX1-1623" fmla="*/ 750394 w 1551851"/>
              <a:gd name="connsiteY1-1624" fmla="*/ 587431 h 1354418"/>
              <a:gd name="connsiteX2-1625" fmla="*/ 807144 w 1551851"/>
              <a:gd name="connsiteY2-1626" fmla="*/ 15 h 1354418"/>
              <a:gd name="connsiteX3-1627" fmla="*/ 916903 w 1551851"/>
              <a:gd name="connsiteY3-1628" fmla="*/ 587432 h 1354418"/>
              <a:gd name="connsiteX4-1629" fmla="*/ 1174692 w 1551851"/>
              <a:gd name="connsiteY4-1630" fmla="*/ 437792 h 1354418"/>
              <a:gd name="connsiteX5-1631" fmla="*/ 1057649 w 1551851"/>
              <a:gd name="connsiteY5-1632" fmla="*/ 712984 h 1354418"/>
              <a:gd name="connsiteX6-1633" fmla="*/ 1545752 w 1551851"/>
              <a:gd name="connsiteY6-1634" fmla="*/ 663079 h 1354418"/>
              <a:gd name="connsiteX7-1635" fmla="*/ 1066418 w 1551851"/>
              <a:gd name="connsiteY7-1636" fmla="*/ 909117 h 1354418"/>
              <a:gd name="connsiteX8-1637" fmla="*/ 1494973 w 1551851"/>
              <a:gd name="connsiteY8-1638" fmla="*/ 1171511 h 1354418"/>
              <a:gd name="connsiteX9-1639" fmla="*/ 916903 w 1551851"/>
              <a:gd name="connsiteY9-1640" fmla="*/ 1018766 h 1354418"/>
              <a:gd name="connsiteX10-1641" fmla="*/ 740884 w 1551851"/>
              <a:gd name="connsiteY10-1642" fmla="*/ 1354393 h 1354418"/>
              <a:gd name="connsiteX11-1643" fmla="*/ 710638 w 1551851"/>
              <a:gd name="connsiteY11-1644" fmla="*/ 1045271 h 1354418"/>
              <a:gd name="connsiteX12-1645" fmla="*/ 47 w 1551851"/>
              <a:gd name="connsiteY12-1646" fmla="*/ 985980 h 1354418"/>
              <a:gd name="connsiteX13-1647" fmla="*/ 653888 w 1551851"/>
              <a:gd name="connsiteY13-1648" fmla="*/ 736838 h 1354418"/>
              <a:gd name="connsiteX14" fmla="*/ 318099 w 1551851"/>
              <a:gd name="connsiteY14" fmla="*/ 328669 h 1354418"/>
              <a:gd name="connsiteX0-1649" fmla="*/ 318099 w 1551851"/>
              <a:gd name="connsiteY0-1650" fmla="*/ 328669 h 1354418"/>
              <a:gd name="connsiteX1-1651" fmla="*/ 750394 w 1551851"/>
              <a:gd name="connsiteY1-1652" fmla="*/ 587431 h 1354418"/>
              <a:gd name="connsiteX2-1653" fmla="*/ 807144 w 1551851"/>
              <a:gd name="connsiteY2-1654" fmla="*/ 15 h 1354418"/>
              <a:gd name="connsiteX3-1655" fmla="*/ 916903 w 1551851"/>
              <a:gd name="connsiteY3-1656" fmla="*/ 587432 h 1354418"/>
              <a:gd name="connsiteX4-1657" fmla="*/ 1174692 w 1551851"/>
              <a:gd name="connsiteY4-1658" fmla="*/ 437792 h 1354418"/>
              <a:gd name="connsiteX5-1659" fmla="*/ 1057649 w 1551851"/>
              <a:gd name="connsiteY5-1660" fmla="*/ 712984 h 1354418"/>
              <a:gd name="connsiteX6-1661" fmla="*/ 1545752 w 1551851"/>
              <a:gd name="connsiteY6-1662" fmla="*/ 663079 h 1354418"/>
              <a:gd name="connsiteX7-1663" fmla="*/ 1066418 w 1551851"/>
              <a:gd name="connsiteY7-1664" fmla="*/ 909117 h 1354418"/>
              <a:gd name="connsiteX8-1665" fmla="*/ 1494973 w 1551851"/>
              <a:gd name="connsiteY8-1666" fmla="*/ 1171511 h 1354418"/>
              <a:gd name="connsiteX9-1667" fmla="*/ 916903 w 1551851"/>
              <a:gd name="connsiteY9-1668" fmla="*/ 1018766 h 1354418"/>
              <a:gd name="connsiteX10-1669" fmla="*/ 740884 w 1551851"/>
              <a:gd name="connsiteY10-1670" fmla="*/ 1354393 h 1354418"/>
              <a:gd name="connsiteX11-1671" fmla="*/ 710638 w 1551851"/>
              <a:gd name="connsiteY11-1672" fmla="*/ 1045271 h 1354418"/>
              <a:gd name="connsiteX12-1673" fmla="*/ 47 w 1551851"/>
              <a:gd name="connsiteY12-1674" fmla="*/ 985980 h 1354418"/>
              <a:gd name="connsiteX13-1675" fmla="*/ 653888 w 1551851"/>
              <a:gd name="connsiteY13-1676" fmla="*/ 736838 h 1354418"/>
              <a:gd name="connsiteX14-1677" fmla="*/ 318099 w 1551851"/>
              <a:gd name="connsiteY14-1678" fmla="*/ 328669 h 1354418"/>
              <a:gd name="connsiteX0-1679" fmla="*/ 318099 w 1551851"/>
              <a:gd name="connsiteY0-1680" fmla="*/ 328669 h 1354418"/>
              <a:gd name="connsiteX1-1681" fmla="*/ 750394 w 1551851"/>
              <a:gd name="connsiteY1-1682" fmla="*/ 587431 h 1354418"/>
              <a:gd name="connsiteX2-1683" fmla="*/ 807144 w 1551851"/>
              <a:gd name="connsiteY2-1684" fmla="*/ 15 h 1354418"/>
              <a:gd name="connsiteX3-1685" fmla="*/ 916903 w 1551851"/>
              <a:gd name="connsiteY3-1686" fmla="*/ 587432 h 1354418"/>
              <a:gd name="connsiteX4-1687" fmla="*/ 1134935 w 1551851"/>
              <a:gd name="connsiteY4-1688" fmla="*/ 437792 h 1354418"/>
              <a:gd name="connsiteX5-1689" fmla="*/ 1057649 w 1551851"/>
              <a:gd name="connsiteY5-1690" fmla="*/ 712984 h 1354418"/>
              <a:gd name="connsiteX6-1691" fmla="*/ 1545752 w 1551851"/>
              <a:gd name="connsiteY6-1692" fmla="*/ 663079 h 1354418"/>
              <a:gd name="connsiteX7-1693" fmla="*/ 1066418 w 1551851"/>
              <a:gd name="connsiteY7-1694" fmla="*/ 909117 h 1354418"/>
              <a:gd name="connsiteX8-1695" fmla="*/ 1494973 w 1551851"/>
              <a:gd name="connsiteY8-1696" fmla="*/ 1171511 h 1354418"/>
              <a:gd name="connsiteX9-1697" fmla="*/ 916903 w 1551851"/>
              <a:gd name="connsiteY9-1698" fmla="*/ 1018766 h 1354418"/>
              <a:gd name="connsiteX10-1699" fmla="*/ 740884 w 1551851"/>
              <a:gd name="connsiteY10-1700" fmla="*/ 1354393 h 1354418"/>
              <a:gd name="connsiteX11-1701" fmla="*/ 710638 w 1551851"/>
              <a:gd name="connsiteY11-1702" fmla="*/ 1045271 h 1354418"/>
              <a:gd name="connsiteX12-1703" fmla="*/ 47 w 1551851"/>
              <a:gd name="connsiteY12-1704" fmla="*/ 985980 h 1354418"/>
              <a:gd name="connsiteX13-1705" fmla="*/ 653888 w 1551851"/>
              <a:gd name="connsiteY13-1706" fmla="*/ 736838 h 1354418"/>
              <a:gd name="connsiteX14-1707" fmla="*/ 318099 w 1551851"/>
              <a:gd name="connsiteY14-1708" fmla="*/ 328669 h 1354418"/>
              <a:gd name="connsiteX0-1709" fmla="*/ 318099 w 1551851"/>
              <a:gd name="connsiteY0-1710" fmla="*/ 328669 h 1354418"/>
              <a:gd name="connsiteX1-1711" fmla="*/ 750394 w 1551851"/>
              <a:gd name="connsiteY1-1712" fmla="*/ 587431 h 1354418"/>
              <a:gd name="connsiteX2-1713" fmla="*/ 807144 w 1551851"/>
              <a:gd name="connsiteY2-1714" fmla="*/ 15 h 1354418"/>
              <a:gd name="connsiteX3-1715" fmla="*/ 916903 w 1551851"/>
              <a:gd name="connsiteY3-1716" fmla="*/ 587432 h 1354418"/>
              <a:gd name="connsiteX4-1717" fmla="*/ 1134935 w 1551851"/>
              <a:gd name="connsiteY4-1718" fmla="*/ 437792 h 1354418"/>
              <a:gd name="connsiteX5-1719" fmla="*/ 1057649 w 1551851"/>
              <a:gd name="connsiteY5-1720" fmla="*/ 712984 h 1354418"/>
              <a:gd name="connsiteX6-1721" fmla="*/ 1545752 w 1551851"/>
              <a:gd name="connsiteY6-1722" fmla="*/ 663079 h 1354418"/>
              <a:gd name="connsiteX7-1723" fmla="*/ 1066418 w 1551851"/>
              <a:gd name="connsiteY7-1724" fmla="*/ 909117 h 1354418"/>
              <a:gd name="connsiteX8-1725" fmla="*/ 1494973 w 1551851"/>
              <a:gd name="connsiteY8-1726" fmla="*/ 1171511 h 1354418"/>
              <a:gd name="connsiteX9-1727" fmla="*/ 916903 w 1551851"/>
              <a:gd name="connsiteY9-1728" fmla="*/ 1018766 h 1354418"/>
              <a:gd name="connsiteX10-1729" fmla="*/ 740884 w 1551851"/>
              <a:gd name="connsiteY10-1730" fmla="*/ 1354393 h 1354418"/>
              <a:gd name="connsiteX11-1731" fmla="*/ 710638 w 1551851"/>
              <a:gd name="connsiteY11-1732" fmla="*/ 1045271 h 1354418"/>
              <a:gd name="connsiteX12-1733" fmla="*/ 47 w 1551851"/>
              <a:gd name="connsiteY12-1734" fmla="*/ 985980 h 1354418"/>
              <a:gd name="connsiteX13-1735" fmla="*/ 653888 w 1551851"/>
              <a:gd name="connsiteY13-1736" fmla="*/ 736838 h 1354418"/>
              <a:gd name="connsiteX14-1737" fmla="*/ 318099 w 1551851"/>
              <a:gd name="connsiteY14-1738" fmla="*/ 328669 h 1354418"/>
              <a:gd name="connsiteX0-1739" fmla="*/ 318099 w 1551851"/>
              <a:gd name="connsiteY0-1740" fmla="*/ 328669 h 1354418"/>
              <a:gd name="connsiteX1-1741" fmla="*/ 750394 w 1551851"/>
              <a:gd name="connsiteY1-1742" fmla="*/ 587431 h 1354418"/>
              <a:gd name="connsiteX2-1743" fmla="*/ 807144 w 1551851"/>
              <a:gd name="connsiteY2-1744" fmla="*/ 15 h 1354418"/>
              <a:gd name="connsiteX3-1745" fmla="*/ 916903 w 1551851"/>
              <a:gd name="connsiteY3-1746" fmla="*/ 587432 h 1354418"/>
              <a:gd name="connsiteX4-1747" fmla="*/ 1134935 w 1551851"/>
              <a:gd name="connsiteY4-1748" fmla="*/ 437792 h 1354418"/>
              <a:gd name="connsiteX5-1749" fmla="*/ 1057649 w 1551851"/>
              <a:gd name="connsiteY5-1750" fmla="*/ 712984 h 1354418"/>
              <a:gd name="connsiteX6-1751" fmla="*/ 1545752 w 1551851"/>
              <a:gd name="connsiteY6-1752" fmla="*/ 663079 h 1354418"/>
              <a:gd name="connsiteX7-1753" fmla="*/ 1066418 w 1551851"/>
              <a:gd name="connsiteY7-1754" fmla="*/ 909117 h 1354418"/>
              <a:gd name="connsiteX8-1755" fmla="*/ 1494973 w 1551851"/>
              <a:gd name="connsiteY8-1756" fmla="*/ 1171511 h 1354418"/>
              <a:gd name="connsiteX9-1757" fmla="*/ 916903 w 1551851"/>
              <a:gd name="connsiteY9-1758" fmla="*/ 1018766 h 1354418"/>
              <a:gd name="connsiteX10-1759" fmla="*/ 740884 w 1551851"/>
              <a:gd name="connsiteY10-1760" fmla="*/ 1354393 h 1354418"/>
              <a:gd name="connsiteX11-1761" fmla="*/ 710638 w 1551851"/>
              <a:gd name="connsiteY11-1762" fmla="*/ 1045271 h 1354418"/>
              <a:gd name="connsiteX12-1763" fmla="*/ 47 w 1551851"/>
              <a:gd name="connsiteY12-1764" fmla="*/ 985980 h 1354418"/>
              <a:gd name="connsiteX13-1765" fmla="*/ 653888 w 1551851"/>
              <a:gd name="connsiteY13-1766" fmla="*/ 736838 h 1354418"/>
              <a:gd name="connsiteX14-1767" fmla="*/ 318099 w 1551851"/>
              <a:gd name="connsiteY14-1768" fmla="*/ 328669 h 1354418"/>
              <a:gd name="connsiteX0-1769" fmla="*/ 318099 w 1551851"/>
              <a:gd name="connsiteY0-1770" fmla="*/ 328669 h 1354418"/>
              <a:gd name="connsiteX1-1771" fmla="*/ 750394 w 1551851"/>
              <a:gd name="connsiteY1-1772" fmla="*/ 587431 h 1354418"/>
              <a:gd name="connsiteX2-1773" fmla="*/ 807144 w 1551851"/>
              <a:gd name="connsiteY2-1774" fmla="*/ 15 h 1354418"/>
              <a:gd name="connsiteX3-1775" fmla="*/ 916903 w 1551851"/>
              <a:gd name="connsiteY3-1776" fmla="*/ 587432 h 1354418"/>
              <a:gd name="connsiteX4-1777" fmla="*/ 1134935 w 1551851"/>
              <a:gd name="connsiteY4-1778" fmla="*/ 437792 h 1354418"/>
              <a:gd name="connsiteX5-1779" fmla="*/ 1057649 w 1551851"/>
              <a:gd name="connsiteY5-1780" fmla="*/ 712984 h 1354418"/>
              <a:gd name="connsiteX6-1781" fmla="*/ 1545752 w 1551851"/>
              <a:gd name="connsiteY6-1782" fmla="*/ 663079 h 1354418"/>
              <a:gd name="connsiteX7-1783" fmla="*/ 1066418 w 1551851"/>
              <a:gd name="connsiteY7-1784" fmla="*/ 909117 h 1354418"/>
              <a:gd name="connsiteX8-1785" fmla="*/ 1494973 w 1551851"/>
              <a:gd name="connsiteY8-1786" fmla="*/ 1171511 h 1354418"/>
              <a:gd name="connsiteX9-1787" fmla="*/ 916903 w 1551851"/>
              <a:gd name="connsiteY9-1788" fmla="*/ 1018766 h 1354418"/>
              <a:gd name="connsiteX10-1789" fmla="*/ 740884 w 1551851"/>
              <a:gd name="connsiteY10-1790" fmla="*/ 1354393 h 1354418"/>
              <a:gd name="connsiteX11-1791" fmla="*/ 710638 w 1551851"/>
              <a:gd name="connsiteY11-1792" fmla="*/ 1045271 h 1354418"/>
              <a:gd name="connsiteX12-1793" fmla="*/ 47 w 1551851"/>
              <a:gd name="connsiteY12-1794" fmla="*/ 985980 h 1354418"/>
              <a:gd name="connsiteX13-1795" fmla="*/ 653888 w 1551851"/>
              <a:gd name="connsiteY13-1796" fmla="*/ 736838 h 1354418"/>
              <a:gd name="connsiteX14-1797" fmla="*/ 318099 w 1551851"/>
              <a:gd name="connsiteY14-1798" fmla="*/ 328669 h 1354418"/>
              <a:gd name="connsiteX0-1799" fmla="*/ 318099 w 1551851"/>
              <a:gd name="connsiteY0-1800" fmla="*/ 328669 h 1354418"/>
              <a:gd name="connsiteX1-1801" fmla="*/ 750394 w 1551851"/>
              <a:gd name="connsiteY1-1802" fmla="*/ 587431 h 1354418"/>
              <a:gd name="connsiteX2-1803" fmla="*/ 807144 w 1551851"/>
              <a:gd name="connsiteY2-1804" fmla="*/ 15 h 1354418"/>
              <a:gd name="connsiteX3-1805" fmla="*/ 916903 w 1551851"/>
              <a:gd name="connsiteY3-1806" fmla="*/ 587432 h 1354418"/>
              <a:gd name="connsiteX4-1807" fmla="*/ 1134935 w 1551851"/>
              <a:gd name="connsiteY4-1808" fmla="*/ 437792 h 1354418"/>
              <a:gd name="connsiteX5-1809" fmla="*/ 1057649 w 1551851"/>
              <a:gd name="connsiteY5-1810" fmla="*/ 712984 h 1354418"/>
              <a:gd name="connsiteX6-1811" fmla="*/ 1545752 w 1551851"/>
              <a:gd name="connsiteY6-1812" fmla="*/ 663079 h 1354418"/>
              <a:gd name="connsiteX7-1813" fmla="*/ 1066418 w 1551851"/>
              <a:gd name="connsiteY7-1814" fmla="*/ 909117 h 1354418"/>
              <a:gd name="connsiteX8-1815" fmla="*/ 1494973 w 1551851"/>
              <a:gd name="connsiteY8-1816" fmla="*/ 1171511 h 1354418"/>
              <a:gd name="connsiteX9-1817" fmla="*/ 916903 w 1551851"/>
              <a:gd name="connsiteY9-1818" fmla="*/ 1018766 h 1354418"/>
              <a:gd name="connsiteX10-1819" fmla="*/ 740884 w 1551851"/>
              <a:gd name="connsiteY10-1820" fmla="*/ 1354393 h 1354418"/>
              <a:gd name="connsiteX11-1821" fmla="*/ 710638 w 1551851"/>
              <a:gd name="connsiteY11-1822" fmla="*/ 1045271 h 1354418"/>
              <a:gd name="connsiteX12-1823" fmla="*/ 47 w 1551851"/>
              <a:gd name="connsiteY12-1824" fmla="*/ 985980 h 1354418"/>
              <a:gd name="connsiteX13-1825" fmla="*/ 653888 w 1551851"/>
              <a:gd name="connsiteY13-1826" fmla="*/ 736838 h 1354418"/>
              <a:gd name="connsiteX14-1827" fmla="*/ 318099 w 1551851"/>
              <a:gd name="connsiteY14-1828" fmla="*/ 328669 h 1354418"/>
              <a:gd name="connsiteX0-1829" fmla="*/ 318099 w 1551851"/>
              <a:gd name="connsiteY0-1830" fmla="*/ 328669 h 1354418"/>
              <a:gd name="connsiteX1-1831" fmla="*/ 750394 w 1551851"/>
              <a:gd name="connsiteY1-1832" fmla="*/ 587431 h 1354418"/>
              <a:gd name="connsiteX2-1833" fmla="*/ 807144 w 1551851"/>
              <a:gd name="connsiteY2-1834" fmla="*/ 15 h 1354418"/>
              <a:gd name="connsiteX3-1835" fmla="*/ 916903 w 1551851"/>
              <a:gd name="connsiteY3-1836" fmla="*/ 587432 h 1354418"/>
              <a:gd name="connsiteX4-1837" fmla="*/ 1134935 w 1551851"/>
              <a:gd name="connsiteY4-1838" fmla="*/ 437792 h 1354418"/>
              <a:gd name="connsiteX5-1839" fmla="*/ 1057649 w 1551851"/>
              <a:gd name="connsiteY5-1840" fmla="*/ 712984 h 1354418"/>
              <a:gd name="connsiteX6-1841" fmla="*/ 1545752 w 1551851"/>
              <a:gd name="connsiteY6-1842" fmla="*/ 663079 h 1354418"/>
              <a:gd name="connsiteX7-1843" fmla="*/ 1066418 w 1551851"/>
              <a:gd name="connsiteY7-1844" fmla="*/ 909117 h 1354418"/>
              <a:gd name="connsiteX8-1845" fmla="*/ 1494973 w 1551851"/>
              <a:gd name="connsiteY8-1846" fmla="*/ 1171511 h 1354418"/>
              <a:gd name="connsiteX9-1847" fmla="*/ 916903 w 1551851"/>
              <a:gd name="connsiteY9-1848" fmla="*/ 1018766 h 1354418"/>
              <a:gd name="connsiteX10-1849" fmla="*/ 740884 w 1551851"/>
              <a:gd name="connsiteY10-1850" fmla="*/ 1354393 h 1354418"/>
              <a:gd name="connsiteX11-1851" fmla="*/ 710638 w 1551851"/>
              <a:gd name="connsiteY11-1852" fmla="*/ 1045271 h 1354418"/>
              <a:gd name="connsiteX12-1853" fmla="*/ 47 w 1551851"/>
              <a:gd name="connsiteY12-1854" fmla="*/ 985980 h 1354418"/>
              <a:gd name="connsiteX13-1855" fmla="*/ 653888 w 1551851"/>
              <a:gd name="connsiteY13-1856" fmla="*/ 736838 h 1354418"/>
              <a:gd name="connsiteX14-1857" fmla="*/ 318099 w 1551851"/>
              <a:gd name="connsiteY14-1858" fmla="*/ 328669 h 1354418"/>
              <a:gd name="connsiteX0-1859" fmla="*/ 318099 w 1551851"/>
              <a:gd name="connsiteY0-1860" fmla="*/ 328669 h 1341167"/>
              <a:gd name="connsiteX1-1861" fmla="*/ 750394 w 1551851"/>
              <a:gd name="connsiteY1-1862" fmla="*/ 587431 h 1341167"/>
              <a:gd name="connsiteX2-1863" fmla="*/ 807144 w 1551851"/>
              <a:gd name="connsiteY2-1864" fmla="*/ 15 h 1341167"/>
              <a:gd name="connsiteX3-1865" fmla="*/ 916903 w 1551851"/>
              <a:gd name="connsiteY3-1866" fmla="*/ 587432 h 1341167"/>
              <a:gd name="connsiteX4-1867" fmla="*/ 1134935 w 1551851"/>
              <a:gd name="connsiteY4-1868" fmla="*/ 437792 h 1341167"/>
              <a:gd name="connsiteX5-1869" fmla="*/ 1057649 w 1551851"/>
              <a:gd name="connsiteY5-1870" fmla="*/ 712984 h 1341167"/>
              <a:gd name="connsiteX6-1871" fmla="*/ 1545752 w 1551851"/>
              <a:gd name="connsiteY6-1872" fmla="*/ 663079 h 1341167"/>
              <a:gd name="connsiteX7-1873" fmla="*/ 1066418 w 1551851"/>
              <a:gd name="connsiteY7-1874" fmla="*/ 909117 h 1341167"/>
              <a:gd name="connsiteX8-1875" fmla="*/ 1494973 w 1551851"/>
              <a:gd name="connsiteY8-1876" fmla="*/ 1171511 h 1341167"/>
              <a:gd name="connsiteX9-1877" fmla="*/ 916903 w 1551851"/>
              <a:gd name="connsiteY9-1878" fmla="*/ 1018766 h 1341167"/>
              <a:gd name="connsiteX10-1879" fmla="*/ 634867 w 1551851"/>
              <a:gd name="connsiteY10-1880" fmla="*/ 1341141 h 1341167"/>
              <a:gd name="connsiteX11-1881" fmla="*/ 710638 w 1551851"/>
              <a:gd name="connsiteY11-1882" fmla="*/ 1045271 h 1341167"/>
              <a:gd name="connsiteX12-1883" fmla="*/ 47 w 1551851"/>
              <a:gd name="connsiteY12-1884" fmla="*/ 985980 h 1341167"/>
              <a:gd name="connsiteX13-1885" fmla="*/ 653888 w 1551851"/>
              <a:gd name="connsiteY13-1886" fmla="*/ 736838 h 1341167"/>
              <a:gd name="connsiteX14-1887" fmla="*/ 318099 w 1551851"/>
              <a:gd name="connsiteY14-1888" fmla="*/ 328669 h 1341167"/>
              <a:gd name="connsiteX0-1889" fmla="*/ 318099 w 1551851"/>
              <a:gd name="connsiteY0-1890" fmla="*/ 328669 h 1354331"/>
              <a:gd name="connsiteX1-1891" fmla="*/ 750394 w 1551851"/>
              <a:gd name="connsiteY1-1892" fmla="*/ 587431 h 1354331"/>
              <a:gd name="connsiteX2-1893" fmla="*/ 807144 w 1551851"/>
              <a:gd name="connsiteY2-1894" fmla="*/ 15 h 1354331"/>
              <a:gd name="connsiteX3-1895" fmla="*/ 916903 w 1551851"/>
              <a:gd name="connsiteY3-1896" fmla="*/ 587432 h 1354331"/>
              <a:gd name="connsiteX4-1897" fmla="*/ 1134935 w 1551851"/>
              <a:gd name="connsiteY4-1898" fmla="*/ 437792 h 1354331"/>
              <a:gd name="connsiteX5-1899" fmla="*/ 1057649 w 1551851"/>
              <a:gd name="connsiteY5-1900" fmla="*/ 712984 h 1354331"/>
              <a:gd name="connsiteX6-1901" fmla="*/ 1545752 w 1551851"/>
              <a:gd name="connsiteY6-1902" fmla="*/ 663079 h 1354331"/>
              <a:gd name="connsiteX7-1903" fmla="*/ 1066418 w 1551851"/>
              <a:gd name="connsiteY7-1904" fmla="*/ 909117 h 1354331"/>
              <a:gd name="connsiteX8-1905" fmla="*/ 1494973 w 1551851"/>
              <a:gd name="connsiteY8-1906" fmla="*/ 1171511 h 1354331"/>
              <a:gd name="connsiteX9-1907" fmla="*/ 916903 w 1551851"/>
              <a:gd name="connsiteY9-1908" fmla="*/ 1018766 h 1354331"/>
              <a:gd name="connsiteX10-1909" fmla="*/ 634867 w 1551851"/>
              <a:gd name="connsiteY10-1910" fmla="*/ 1341141 h 1354331"/>
              <a:gd name="connsiteX11-1911" fmla="*/ 710638 w 1551851"/>
              <a:gd name="connsiteY11-1912" fmla="*/ 1045271 h 1354331"/>
              <a:gd name="connsiteX12-1913" fmla="*/ 47 w 1551851"/>
              <a:gd name="connsiteY12-1914" fmla="*/ 985980 h 1354331"/>
              <a:gd name="connsiteX13-1915" fmla="*/ 653888 w 1551851"/>
              <a:gd name="connsiteY13-1916" fmla="*/ 736838 h 1354331"/>
              <a:gd name="connsiteX14-1917" fmla="*/ 318099 w 1551851"/>
              <a:gd name="connsiteY14-1918" fmla="*/ 328669 h 1354331"/>
              <a:gd name="connsiteX0-1919" fmla="*/ 318099 w 1551851"/>
              <a:gd name="connsiteY0-1920" fmla="*/ 328669 h 1457529"/>
              <a:gd name="connsiteX1-1921" fmla="*/ 750394 w 1551851"/>
              <a:gd name="connsiteY1-1922" fmla="*/ 587431 h 1457529"/>
              <a:gd name="connsiteX2-1923" fmla="*/ 807144 w 1551851"/>
              <a:gd name="connsiteY2-1924" fmla="*/ 15 h 1457529"/>
              <a:gd name="connsiteX3-1925" fmla="*/ 916903 w 1551851"/>
              <a:gd name="connsiteY3-1926" fmla="*/ 587432 h 1457529"/>
              <a:gd name="connsiteX4-1927" fmla="*/ 1134935 w 1551851"/>
              <a:gd name="connsiteY4-1928" fmla="*/ 437792 h 1457529"/>
              <a:gd name="connsiteX5-1929" fmla="*/ 1057649 w 1551851"/>
              <a:gd name="connsiteY5-1930" fmla="*/ 712984 h 1457529"/>
              <a:gd name="connsiteX6-1931" fmla="*/ 1545752 w 1551851"/>
              <a:gd name="connsiteY6-1932" fmla="*/ 663079 h 1457529"/>
              <a:gd name="connsiteX7-1933" fmla="*/ 1066418 w 1551851"/>
              <a:gd name="connsiteY7-1934" fmla="*/ 909117 h 1457529"/>
              <a:gd name="connsiteX8-1935" fmla="*/ 1494973 w 1551851"/>
              <a:gd name="connsiteY8-1936" fmla="*/ 1171511 h 1457529"/>
              <a:gd name="connsiteX9-1937" fmla="*/ 916903 w 1551851"/>
              <a:gd name="connsiteY9-1938" fmla="*/ 1018766 h 1457529"/>
              <a:gd name="connsiteX10-1939" fmla="*/ 595111 w 1551851"/>
              <a:gd name="connsiteY10-1940" fmla="*/ 1447158 h 1457529"/>
              <a:gd name="connsiteX11-1941" fmla="*/ 710638 w 1551851"/>
              <a:gd name="connsiteY11-1942" fmla="*/ 1045271 h 1457529"/>
              <a:gd name="connsiteX12-1943" fmla="*/ 47 w 1551851"/>
              <a:gd name="connsiteY12-1944" fmla="*/ 985980 h 1457529"/>
              <a:gd name="connsiteX13-1945" fmla="*/ 653888 w 1551851"/>
              <a:gd name="connsiteY13-1946" fmla="*/ 736838 h 1457529"/>
              <a:gd name="connsiteX14-1947" fmla="*/ 318099 w 1551851"/>
              <a:gd name="connsiteY14-1948" fmla="*/ 328669 h 1457529"/>
              <a:gd name="connsiteX0-1949" fmla="*/ 318099 w 1551851"/>
              <a:gd name="connsiteY0-1950" fmla="*/ 328669 h 1457529"/>
              <a:gd name="connsiteX1-1951" fmla="*/ 750394 w 1551851"/>
              <a:gd name="connsiteY1-1952" fmla="*/ 587431 h 1457529"/>
              <a:gd name="connsiteX2-1953" fmla="*/ 807144 w 1551851"/>
              <a:gd name="connsiteY2-1954" fmla="*/ 15 h 1457529"/>
              <a:gd name="connsiteX3-1955" fmla="*/ 916903 w 1551851"/>
              <a:gd name="connsiteY3-1956" fmla="*/ 587432 h 1457529"/>
              <a:gd name="connsiteX4-1957" fmla="*/ 1134935 w 1551851"/>
              <a:gd name="connsiteY4-1958" fmla="*/ 437792 h 1457529"/>
              <a:gd name="connsiteX5-1959" fmla="*/ 1057649 w 1551851"/>
              <a:gd name="connsiteY5-1960" fmla="*/ 712984 h 1457529"/>
              <a:gd name="connsiteX6-1961" fmla="*/ 1545752 w 1551851"/>
              <a:gd name="connsiteY6-1962" fmla="*/ 663079 h 1457529"/>
              <a:gd name="connsiteX7-1963" fmla="*/ 1066418 w 1551851"/>
              <a:gd name="connsiteY7-1964" fmla="*/ 909117 h 1457529"/>
              <a:gd name="connsiteX8-1965" fmla="*/ 1494973 w 1551851"/>
              <a:gd name="connsiteY8-1966" fmla="*/ 1171511 h 1457529"/>
              <a:gd name="connsiteX9-1967" fmla="*/ 916903 w 1551851"/>
              <a:gd name="connsiteY9-1968" fmla="*/ 1018766 h 1457529"/>
              <a:gd name="connsiteX10-1969" fmla="*/ 595111 w 1551851"/>
              <a:gd name="connsiteY10-1970" fmla="*/ 1447158 h 1457529"/>
              <a:gd name="connsiteX11-1971" fmla="*/ 710638 w 1551851"/>
              <a:gd name="connsiteY11-1972" fmla="*/ 1045271 h 1457529"/>
              <a:gd name="connsiteX12-1973" fmla="*/ 47 w 1551851"/>
              <a:gd name="connsiteY12-1974" fmla="*/ 985980 h 1457529"/>
              <a:gd name="connsiteX13-1975" fmla="*/ 653888 w 1551851"/>
              <a:gd name="connsiteY13-1976" fmla="*/ 736838 h 1457529"/>
              <a:gd name="connsiteX14-1977" fmla="*/ 318099 w 1551851"/>
              <a:gd name="connsiteY14-1978" fmla="*/ 328669 h 1457529"/>
              <a:gd name="connsiteX0-1979" fmla="*/ 318099 w 1551851"/>
              <a:gd name="connsiteY0-1980" fmla="*/ 328669 h 1450384"/>
              <a:gd name="connsiteX1-1981" fmla="*/ 750394 w 1551851"/>
              <a:gd name="connsiteY1-1982" fmla="*/ 587431 h 1450384"/>
              <a:gd name="connsiteX2-1983" fmla="*/ 807144 w 1551851"/>
              <a:gd name="connsiteY2-1984" fmla="*/ 15 h 1450384"/>
              <a:gd name="connsiteX3-1985" fmla="*/ 916903 w 1551851"/>
              <a:gd name="connsiteY3-1986" fmla="*/ 587432 h 1450384"/>
              <a:gd name="connsiteX4-1987" fmla="*/ 1134935 w 1551851"/>
              <a:gd name="connsiteY4-1988" fmla="*/ 437792 h 1450384"/>
              <a:gd name="connsiteX5-1989" fmla="*/ 1057649 w 1551851"/>
              <a:gd name="connsiteY5-1990" fmla="*/ 712984 h 1450384"/>
              <a:gd name="connsiteX6-1991" fmla="*/ 1545752 w 1551851"/>
              <a:gd name="connsiteY6-1992" fmla="*/ 663079 h 1450384"/>
              <a:gd name="connsiteX7-1993" fmla="*/ 1066418 w 1551851"/>
              <a:gd name="connsiteY7-1994" fmla="*/ 909117 h 1450384"/>
              <a:gd name="connsiteX8-1995" fmla="*/ 1494973 w 1551851"/>
              <a:gd name="connsiteY8-1996" fmla="*/ 1171511 h 1450384"/>
              <a:gd name="connsiteX9-1997" fmla="*/ 916903 w 1551851"/>
              <a:gd name="connsiteY9-1998" fmla="*/ 1018766 h 1450384"/>
              <a:gd name="connsiteX10-1999" fmla="*/ 595111 w 1551851"/>
              <a:gd name="connsiteY10-2000" fmla="*/ 1447158 h 1450384"/>
              <a:gd name="connsiteX11-2001" fmla="*/ 710638 w 1551851"/>
              <a:gd name="connsiteY11-2002" fmla="*/ 1045271 h 1450384"/>
              <a:gd name="connsiteX12-2003" fmla="*/ 47 w 1551851"/>
              <a:gd name="connsiteY12-2004" fmla="*/ 985980 h 1450384"/>
              <a:gd name="connsiteX13-2005" fmla="*/ 653888 w 1551851"/>
              <a:gd name="connsiteY13-2006" fmla="*/ 736838 h 1450384"/>
              <a:gd name="connsiteX14-2007" fmla="*/ 318099 w 1551851"/>
              <a:gd name="connsiteY14-2008" fmla="*/ 328669 h 1450384"/>
              <a:gd name="connsiteX0-2009" fmla="*/ 318101 w 1551853"/>
              <a:gd name="connsiteY0-2010" fmla="*/ 328669 h 1450384"/>
              <a:gd name="connsiteX1-2011" fmla="*/ 750396 w 1551853"/>
              <a:gd name="connsiteY1-2012" fmla="*/ 587431 h 1450384"/>
              <a:gd name="connsiteX2-2013" fmla="*/ 807146 w 1551853"/>
              <a:gd name="connsiteY2-2014" fmla="*/ 15 h 1450384"/>
              <a:gd name="connsiteX3-2015" fmla="*/ 916905 w 1551853"/>
              <a:gd name="connsiteY3-2016" fmla="*/ 587432 h 1450384"/>
              <a:gd name="connsiteX4-2017" fmla="*/ 1134937 w 1551853"/>
              <a:gd name="connsiteY4-2018" fmla="*/ 437792 h 1450384"/>
              <a:gd name="connsiteX5-2019" fmla="*/ 1057651 w 1551853"/>
              <a:gd name="connsiteY5-2020" fmla="*/ 712984 h 1450384"/>
              <a:gd name="connsiteX6-2021" fmla="*/ 1545754 w 1551853"/>
              <a:gd name="connsiteY6-2022" fmla="*/ 663079 h 1450384"/>
              <a:gd name="connsiteX7-2023" fmla="*/ 1066420 w 1551853"/>
              <a:gd name="connsiteY7-2024" fmla="*/ 909117 h 1450384"/>
              <a:gd name="connsiteX8-2025" fmla="*/ 1494975 w 1551853"/>
              <a:gd name="connsiteY8-2026" fmla="*/ 1171511 h 1450384"/>
              <a:gd name="connsiteX9-2027" fmla="*/ 916905 w 1551853"/>
              <a:gd name="connsiteY9-2028" fmla="*/ 1018766 h 1450384"/>
              <a:gd name="connsiteX10-2029" fmla="*/ 595113 w 1551853"/>
              <a:gd name="connsiteY10-2030" fmla="*/ 1447158 h 1450384"/>
              <a:gd name="connsiteX11-2031" fmla="*/ 684136 w 1551853"/>
              <a:gd name="connsiteY11-2032" fmla="*/ 979010 h 1450384"/>
              <a:gd name="connsiteX12-2033" fmla="*/ 49 w 1551853"/>
              <a:gd name="connsiteY12-2034" fmla="*/ 985980 h 1450384"/>
              <a:gd name="connsiteX13-2035" fmla="*/ 653890 w 1551853"/>
              <a:gd name="connsiteY13-2036" fmla="*/ 736838 h 1450384"/>
              <a:gd name="connsiteX14-2037" fmla="*/ 318101 w 1551853"/>
              <a:gd name="connsiteY14-2038" fmla="*/ 328669 h 1450384"/>
              <a:gd name="connsiteX0-2039" fmla="*/ 318101 w 1551853"/>
              <a:gd name="connsiteY0-2040" fmla="*/ 328669 h 1450384"/>
              <a:gd name="connsiteX1-2041" fmla="*/ 750396 w 1551853"/>
              <a:gd name="connsiteY1-2042" fmla="*/ 587431 h 1450384"/>
              <a:gd name="connsiteX2-2043" fmla="*/ 807146 w 1551853"/>
              <a:gd name="connsiteY2-2044" fmla="*/ 15 h 1450384"/>
              <a:gd name="connsiteX3-2045" fmla="*/ 916905 w 1551853"/>
              <a:gd name="connsiteY3-2046" fmla="*/ 587432 h 1450384"/>
              <a:gd name="connsiteX4-2047" fmla="*/ 1134937 w 1551853"/>
              <a:gd name="connsiteY4-2048" fmla="*/ 437792 h 1450384"/>
              <a:gd name="connsiteX5-2049" fmla="*/ 1057651 w 1551853"/>
              <a:gd name="connsiteY5-2050" fmla="*/ 712984 h 1450384"/>
              <a:gd name="connsiteX6-2051" fmla="*/ 1545754 w 1551853"/>
              <a:gd name="connsiteY6-2052" fmla="*/ 663079 h 1450384"/>
              <a:gd name="connsiteX7-2053" fmla="*/ 1066420 w 1551853"/>
              <a:gd name="connsiteY7-2054" fmla="*/ 909117 h 1450384"/>
              <a:gd name="connsiteX8-2055" fmla="*/ 1494975 w 1551853"/>
              <a:gd name="connsiteY8-2056" fmla="*/ 1171511 h 1450384"/>
              <a:gd name="connsiteX9-2057" fmla="*/ 916905 w 1551853"/>
              <a:gd name="connsiteY9-2058" fmla="*/ 1018766 h 1450384"/>
              <a:gd name="connsiteX10-2059" fmla="*/ 595113 w 1551853"/>
              <a:gd name="connsiteY10-2060" fmla="*/ 1447158 h 1450384"/>
              <a:gd name="connsiteX11-2061" fmla="*/ 750624 w 1551853"/>
              <a:gd name="connsiteY11-2062" fmla="*/ 1113654 h 1450384"/>
              <a:gd name="connsiteX12-2063" fmla="*/ 684136 w 1551853"/>
              <a:gd name="connsiteY12-2064" fmla="*/ 979010 h 1450384"/>
              <a:gd name="connsiteX13-2065" fmla="*/ 49 w 1551853"/>
              <a:gd name="connsiteY13-2066" fmla="*/ 985980 h 1450384"/>
              <a:gd name="connsiteX14-2067" fmla="*/ 653890 w 1551853"/>
              <a:gd name="connsiteY14-2068" fmla="*/ 736838 h 1450384"/>
              <a:gd name="connsiteX15" fmla="*/ 318101 w 1551853"/>
              <a:gd name="connsiteY15" fmla="*/ 328669 h 1450384"/>
              <a:gd name="connsiteX0-2069" fmla="*/ 318101 w 1551853"/>
              <a:gd name="connsiteY0-2070" fmla="*/ 328669 h 1450384"/>
              <a:gd name="connsiteX1-2071" fmla="*/ 750396 w 1551853"/>
              <a:gd name="connsiteY1-2072" fmla="*/ 587431 h 1450384"/>
              <a:gd name="connsiteX2-2073" fmla="*/ 807146 w 1551853"/>
              <a:gd name="connsiteY2-2074" fmla="*/ 15 h 1450384"/>
              <a:gd name="connsiteX3-2075" fmla="*/ 916905 w 1551853"/>
              <a:gd name="connsiteY3-2076" fmla="*/ 587432 h 1450384"/>
              <a:gd name="connsiteX4-2077" fmla="*/ 1134937 w 1551853"/>
              <a:gd name="connsiteY4-2078" fmla="*/ 437792 h 1450384"/>
              <a:gd name="connsiteX5-2079" fmla="*/ 1057651 w 1551853"/>
              <a:gd name="connsiteY5-2080" fmla="*/ 712984 h 1450384"/>
              <a:gd name="connsiteX6-2081" fmla="*/ 1545754 w 1551853"/>
              <a:gd name="connsiteY6-2082" fmla="*/ 663079 h 1450384"/>
              <a:gd name="connsiteX7-2083" fmla="*/ 1066420 w 1551853"/>
              <a:gd name="connsiteY7-2084" fmla="*/ 909117 h 1450384"/>
              <a:gd name="connsiteX8-2085" fmla="*/ 1494975 w 1551853"/>
              <a:gd name="connsiteY8-2086" fmla="*/ 1171511 h 1450384"/>
              <a:gd name="connsiteX9-2087" fmla="*/ 916905 w 1551853"/>
              <a:gd name="connsiteY9-2088" fmla="*/ 1018766 h 1450384"/>
              <a:gd name="connsiteX10-2089" fmla="*/ 595113 w 1551853"/>
              <a:gd name="connsiteY10-2090" fmla="*/ 1447158 h 1450384"/>
              <a:gd name="connsiteX11-2091" fmla="*/ 750624 w 1551853"/>
              <a:gd name="connsiteY11-2092" fmla="*/ 1113654 h 1450384"/>
              <a:gd name="connsiteX12-2093" fmla="*/ 684136 w 1551853"/>
              <a:gd name="connsiteY12-2094" fmla="*/ 979010 h 1450384"/>
              <a:gd name="connsiteX13-2095" fmla="*/ 49 w 1551853"/>
              <a:gd name="connsiteY13-2096" fmla="*/ 985980 h 1450384"/>
              <a:gd name="connsiteX14-2097" fmla="*/ 653890 w 1551853"/>
              <a:gd name="connsiteY14-2098" fmla="*/ 736838 h 1450384"/>
              <a:gd name="connsiteX15-2099" fmla="*/ 318101 w 1551853"/>
              <a:gd name="connsiteY15-2100" fmla="*/ 328669 h 1450384"/>
              <a:gd name="connsiteX0-2101" fmla="*/ 318101 w 1551853"/>
              <a:gd name="connsiteY0-2102" fmla="*/ 328669 h 1450384"/>
              <a:gd name="connsiteX1-2103" fmla="*/ 750396 w 1551853"/>
              <a:gd name="connsiteY1-2104" fmla="*/ 587431 h 1450384"/>
              <a:gd name="connsiteX2-2105" fmla="*/ 807146 w 1551853"/>
              <a:gd name="connsiteY2-2106" fmla="*/ 15 h 1450384"/>
              <a:gd name="connsiteX3-2107" fmla="*/ 916905 w 1551853"/>
              <a:gd name="connsiteY3-2108" fmla="*/ 587432 h 1450384"/>
              <a:gd name="connsiteX4-2109" fmla="*/ 1134937 w 1551853"/>
              <a:gd name="connsiteY4-2110" fmla="*/ 437792 h 1450384"/>
              <a:gd name="connsiteX5-2111" fmla="*/ 1057651 w 1551853"/>
              <a:gd name="connsiteY5-2112" fmla="*/ 712984 h 1450384"/>
              <a:gd name="connsiteX6-2113" fmla="*/ 1545754 w 1551853"/>
              <a:gd name="connsiteY6-2114" fmla="*/ 663079 h 1450384"/>
              <a:gd name="connsiteX7-2115" fmla="*/ 1066420 w 1551853"/>
              <a:gd name="connsiteY7-2116" fmla="*/ 909117 h 1450384"/>
              <a:gd name="connsiteX8-2117" fmla="*/ 1494975 w 1551853"/>
              <a:gd name="connsiteY8-2118" fmla="*/ 1171511 h 1450384"/>
              <a:gd name="connsiteX9-2119" fmla="*/ 916905 w 1551853"/>
              <a:gd name="connsiteY9-2120" fmla="*/ 1018766 h 1450384"/>
              <a:gd name="connsiteX10-2121" fmla="*/ 595113 w 1551853"/>
              <a:gd name="connsiteY10-2122" fmla="*/ 1447158 h 1450384"/>
              <a:gd name="connsiteX11-2123" fmla="*/ 750624 w 1551853"/>
              <a:gd name="connsiteY11-2124" fmla="*/ 1113654 h 1450384"/>
              <a:gd name="connsiteX12-2125" fmla="*/ 684136 w 1551853"/>
              <a:gd name="connsiteY12-2126" fmla="*/ 979010 h 1450384"/>
              <a:gd name="connsiteX13-2127" fmla="*/ 49 w 1551853"/>
              <a:gd name="connsiteY13-2128" fmla="*/ 985980 h 1450384"/>
              <a:gd name="connsiteX14-2129" fmla="*/ 653890 w 1551853"/>
              <a:gd name="connsiteY14-2130" fmla="*/ 736838 h 1450384"/>
              <a:gd name="connsiteX15-2131" fmla="*/ 318101 w 1551853"/>
              <a:gd name="connsiteY15-2132" fmla="*/ 328669 h 1450384"/>
              <a:gd name="connsiteX0-2133" fmla="*/ 318101 w 1551853"/>
              <a:gd name="connsiteY0-2134" fmla="*/ 328669 h 1450384"/>
              <a:gd name="connsiteX1-2135" fmla="*/ 750396 w 1551853"/>
              <a:gd name="connsiteY1-2136" fmla="*/ 587431 h 1450384"/>
              <a:gd name="connsiteX2-2137" fmla="*/ 807146 w 1551853"/>
              <a:gd name="connsiteY2-2138" fmla="*/ 15 h 1450384"/>
              <a:gd name="connsiteX3-2139" fmla="*/ 916905 w 1551853"/>
              <a:gd name="connsiteY3-2140" fmla="*/ 587432 h 1450384"/>
              <a:gd name="connsiteX4-2141" fmla="*/ 1134937 w 1551853"/>
              <a:gd name="connsiteY4-2142" fmla="*/ 437792 h 1450384"/>
              <a:gd name="connsiteX5-2143" fmla="*/ 1057651 w 1551853"/>
              <a:gd name="connsiteY5-2144" fmla="*/ 712984 h 1450384"/>
              <a:gd name="connsiteX6-2145" fmla="*/ 1545754 w 1551853"/>
              <a:gd name="connsiteY6-2146" fmla="*/ 663079 h 1450384"/>
              <a:gd name="connsiteX7-2147" fmla="*/ 1066420 w 1551853"/>
              <a:gd name="connsiteY7-2148" fmla="*/ 909117 h 1450384"/>
              <a:gd name="connsiteX8-2149" fmla="*/ 1494975 w 1551853"/>
              <a:gd name="connsiteY8-2150" fmla="*/ 1171511 h 1450384"/>
              <a:gd name="connsiteX9-2151" fmla="*/ 916905 w 1551853"/>
              <a:gd name="connsiteY9-2152" fmla="*/ 1018766 h 1450384"/>
              <a:gd name="connsiteX10-2153" fmla="*/ 595113 w 1551853"/>
              <a:gd name="connsiteY10-2154" fmla="*/ 1447158 h 1450384"/>
              <a:gd name="connsiteX11-2155" fmla="*/ 750624 w 1551853"/>
              <a:gd name="connsiteY11-2156" fmla="*/ 1113654 h 1450384"/>
              <a:gd name="connsiteX12-2157" fmla="*/ 684136 w 1551853"/>
              <a:gd name="connsiteY12-2158" fmla="*/ 979010 h 1450384"/>
              <a:gd name="connsiteX13-2159" fmla="*/ 49 w 1551853"/>
              <a:gd name="connsiteY13-2160" fmla="*/ 985980 h 1450384"/>
              <a:gd name="connsiteX14-2161" fmla="*/ 653890 w 1551853"/>
              <a:gd name="connsiteY14-2162" fmla="*/ 736838 h 1450384"/>
              <a:gd name="connsiteX15-2163" fmla="*/ 318101 w 1551853"/>
              <a:gd name="connsiteY15-2164" fmla="*/ 328669 h 1450384"/>
              <a:gd name="connsiteX0-2165" fmla="*/ 318107 w 1551859"/>
              <a:gd name="connsiteY0-2166" fmla="*/ 328669 h 1450384"/>
              <a:gd name="connsiteX1-2167" fmla="*/ 750402 w 1551859"/>
              <a:gd name="connsiteY1-2168" fmla="*/ 587431 h 1450384"/>
              <a:gd name="connsiteX2-2169" fmla="*/ 807152 w 1551859"/>
              <a:gd name="connsiteY2-2170" fmla="*/ 15 h 1450384"/>
              <a:gd name="connsiteX3-2171" fmla="*/ 916911 w 1551859"/>
              <a:gd name="connsiteY3-2172" fmla="*/ 587432 h 1450384"/>
              <a:gd name="connsiteX4-2173" fmla="*/ 1134943 w 1551859"/>
              <a:gd name="connsiteY4-2174" fmla="*/ 437792 h 1450384"/>
              <a:gd name="connsiteX5-2175" fmla="*/ 1057657 w 1551859"/>
              <a:gd name="connsiteY5-2176" fmla="*/ 712984 h 1450384"/>
              <a:gd name="connsiteX6-2177" fmla="*/ 1545760 w 1551859"/>
              <a:gd name="connsiteY6-2178" fmla="*/ 663079 h 1450384"/>
              <a:gd name="connsiteX7-2179" fmla="*/ 1066426 w 1551859"/>
              <a:gd name="connsiteY7-2180" fmla="*/ 909117 h 1450384"/>
              <a:gd name="connsiteX8-2181" fmla="*/ 1494981 w 1551859"/>
              <a:gd name="connsiteY8-2182" fmla="*/ 1171511 h 1450384"/>
              <a:gd name="connsiteX9-2183" fmla="*/ 916911 w 1551859"/>
              <a:gd name="connsiteY9-2184" fmla="*/ 1018766 h 1450384"/>
              <a:gd name="connsiteX10-2185" fmla="*/ 595119 w 1551859"/>
              <a:gd name="connsiteY10-2186" fmla="*/ 1447158 h 1450384"/>
              <a:gd name="connsiteX11-2187" fmla="*/ 750630 w 1551859"/>
              <a:gd name="connsiteY11-2188" fmla="*/ 1113654 h 1450384"/>
              <a:gd name="connsiteX12-2189" fmla="*/ 617881 w 1551859"/>
              <a:gd name="connsiteY12-2190" fmla="*/ 979010 h 1450384"/>
              <a:gd name="connsiteX13-2191" fmla="*/ 55 w 1551859"/>
              <a:gd name="connsiteY13-2192" fmla="*/ 985980 h 1450384"/>
              <a:gd name="connsiteX14-2193" fmla="*/ 653896 w 1551859"/>
              <a:gd name="connsiteY14-2194" fmla="*/ 736838 h 1450384"/>
              <a:gd name="connsiteX15-2195" fmla="*/ 318107 w 1551859"/>
              <a:gd name="connsiteY15-2196" fmla="*/ 328669 h 1450384"/>
              <a:gd name="connsiteX0-2197" fmla="*/ 318107 w 1551859"/>
              <a:gd name="connsiteY0-2198" fmla="*/ 328669 h 1450384"/>
              <a:gd name="connsiteX1-2199" fmla="*/ 750402 w 1551859"/>
              <a:gd name="connsiteY1-2200" fmla="*/ 587431 h 1450384"/>
              <a:gd name="connsiteX2-2201" fmla="*/ 807152 w 1551859"/>
              <a:gd name="connsiteY2-2202" fmla="*/ 15 h 1450384"/>
              <a:gd name="connsiteX3-2203" fmla="*/ 916911 w 1551859"/>
              <a:gd name="connsiteY3-2204" fmla="*/ 587432 h 1450384"/>
              <a:gd name="connsiteX4-2205" fmla="*/ 1134943 w 1551859"/>
              <a:gd name="connsiteY4-2206" fmla="*/ 437792 h 1450384"/>
              <a:gd name="connsiteX5-2207" fmla="*/ 1057657 w 1551859"/>
              <a:gd name="connsiteY5-2208" fmla="*/ 712984 h 1450384"/>
              <a:gd name="connsiteX6-2209" fmla="*/ 1545760 w 1551859"/>
              <a:gd name="connsiteY6-2210" fmla="*/ 663079 h 1450384"/>
              <a:gd name="connsiteX7-2211" fmla="*/ 1066426 w 1551859"/>
              <a:gd name="connsiteY7-2212" fmla="*/ 909117 h 1450384"/>
              <a:gd name="connsiteX8-2213" fmla="*/ 1494981 w 1551859"/>
              <a:gd name="connsiteY8-2214" fmla="*/ 1171511 h 1450384"/>
              <a:gd name="connsiteX9-2215" fmla="*/ 916911 w 1551859"/>
              <a:gd name="connsiteY9-2216" fmla="*/ 1018766 h 1450384"/>
              <a:gd name="connsiteX10-2217" fmla="*/ 595119 w 1551859"/>
              <a:gd name="connsiteY10-2218" fmla="*/ 1447158 h 1450384"/>
              <a:gd name="connsiteX11-2219" fmla="*/ 750630 w 1551859"/>
              <a:gd name="connsiteY11-2220" fmla="*/ 1113654 h 1450384"/>
              <a:gd name="connsiteX12-2221" fmla="*/ 617881 w 1551859"/>
              <a:gd name="connsiteY12-2222" fmla="*/ 979010 h 1450384"/>
              <a:gd name="connsiteX13-2223" fmla="*/ 55 w 1551859"/>
              <a:gd name="connsiteY13-2224" fmla="*/ 985980 h 1450384"/>
              <a:gd name="connsiteX14-2225" fmla="*/ 653896 w 1551859"/>
              <a:gd name="connsiteY14-2226" fmla="*/ 736838 h 1450384"/>
              <a:gd name="connsiteX15-2227" fmla="*/ 318107 w 1551859"/>
              <a:gd name="connsiteY15-2228" fmla="*/ 328669 h 1450384"/>
              <a:gd name="connsiteX0-2229" fmla="*/ 318107 w 1551859"/>
              <a:gd name="connsiteY0-2230" fmla="*/ 328669 h 1450384"/>
              <a:gd name="connsiteX1-2231" fmla="*/ 750402 w 1551859"/>
              <a:gd name="connsiteY1-2232" fmla="*/ 587431 h 1450384"/>
              <a:gd name="connsiteX2-2233" fmla="*/ 807152 w 1551859"/>
              <a:gd name="connsiteY2-2234" fmla="*/ 15 h 1450384"/>
              <a:gd name="connsiteX3-2235" fmla="*/ 916911 w 1551859"/>
              <a:gd name="connsiteY3-2236" fmla="*/ 587432 h 1450384"/>
              <a:gd name="connsiteX4-2237" fmla="*/ 1134943 w 1551859"/>
              <a:gd name="connsiteY4-2238" fmla="*/ 437792 h 1450384"/>
              <a:gd name="connsiteX5-2239" fmla="*/ 1057657 w 1551859"/>
              <a:gd name="connsiteY5-2240" fmla="*/ 712984 h 1450384"/>
              <a:gd name="connsiteX6-2241" fmla="*/ 1545760 w 1551859"/>
              <a:gd name="connsiteY6-2242" fmla="*/ 663079 h 1450384"/>
              <a:gd name="connsiteX7-2243" fmla="*/ 1066426 w 1551859"/>
              <a:gd name="connsiteY7-2244" fmla="*/ 909117 h 1450384"/>
              <a:gd name="connsiteX8-2245" fmla="*/ 1494981 w 1551859"/>
              <a:gd name="connsiteY8-2246" fmla="*/ 1171511 h 1450384"/>
              <a:gd name="connsiteX9-2247" fmla="*/ 916911 w 1551859"/>
              <a:gd name="connsiteY9-2248" fmla="*/ 1018766 h 1450384"/>
              <a:gd name="connsiteX10-2249" fmla="*/ 595119 w 1551859"/>
              <a:gd name="connsiteY10-2250" fmla="*/ 1447158 h 1450384"/>
              <a:gd name="connsiteX11-2251" fmla="*/ 750630 w 1551859"/>
              <a:gd name="connsiteY11-2252" fmla="*/ 1113654 h 1450384"/>
              <a:gd name="connsiteX12-2253" fmla="*/ 617881 w 1551859"/>
              <a:gd name="connsiteY12-2254" fmla="*/ 979010 h 1450384"/>
              <a:gd name="connsiteX13-2255" fmla="*/ 55 w 1551859"/>
              <a:gd name="connsiteY13-2256" fmla="*/ 985980 h 1450384"/>
              <a:gd name="connsiteX14-2257" fmla="*/ 653896 w 1551859"/>
              <a:gd name="connsiteY14-2258" fmla="*/ 736838 h 1450384"/>
              <a:gd name="connsiteX15-2259" fmla="*/ 318107 w 1551859"/>
              <a:gd name="connsiteY15-2260" fmla="*/ 328669 h 1450384"/>
              <a:gd name="connsiteX0-2261" fmla="*/ 318107 w 1551859"/>
              <a:gd name="connsiteY0-2262" fmla="*/ 328669 h 1450384"/>
              <a:gd name="connsiteX1-2263" fmla="*/ 750402 w 1551859"/>
              <a:gd name="connsiteY1-2264" fmla="*/ 587431 h 1450384"/>
              <a:gd name="connsiteX2-2265" fmla="*/ 807152 w 1551859"/>
              <a:gd name="connsiteY2-2266" fmla="*/ 15 h 1450384"/>
              <a:gd name="connsiteX3-2267" fmla="*/ 916911 w 1551859"/>
              <a:gd name="connsiteY3-2268" fmla="*/ 587432 h 1450384"/>
              <a:gd name="connsiteX4-2269" fmla="*/ 1134943 w 1551859"/>
              <a:gd name="connsiteY4-2270" fmla="*/ 437792 h 1450384"/>
              <a:gd name="connsiteX5-2271" fmla="*/ 1057657 w 1551859"/>
              <a:gd name="connsiteY5-2272" fmla="*/ 712984 h 1450384"/>
              <a:gd name="connsiteX6-2273" fmla="*/ 1545760 w 1551859"/>
              <a:gd name="connsiteY6-2274" fmla="*/ 663079 h 1450384"/>
              <a:gd name="connsiteX7-2275" fmla="*/ 1066426 w 1551859"/>
              <a:gd name="connsiteY7-2276" fmla="*/ 909117 h 1450384"/>
              <a:gd name="connsiteX8-2277" fmla="*/ 1494981 w 1551859"/>
              <a:gd name="connsiteY8-2278" fmla="*/ 1171511 h 1450384"/>
              <a:gd name="connsiteX9-2279" fmla="*/ 916911 w 1551859"/>
              <a:gd name="connsiteY9-2280" fmla="*/ 1018766 h 1450384"/>
              <a:gd name="connsiteX10-2281" fmla="*/ 595119 w 1551859"/>
              <a:gd name="connsiteY10-2282" fmla="*/ 1447158 h 1450384"/>
              <a:gd name="connsiteX11-2283" fmla="*/ 750630 w 1551859"/>
              <a:gd name="connsiteY11-2284" fmla="*/ 1113654 h 1450384"/>
              <a:gd name="connsiteX12-2285" fmla="*/ 617881 w 1551859"/>
              <a:gd name="connsiteY12-2286" fmla="*/ 979010 h 1450384"/>
              <a:gd name="connsiteX13-2287" fmla="*/ 55 w 1551859"/>
              <a:gd name="connsiteY13-2288" fmla="*/ 985980 h 1450384"/>
              <a:gd name="connsiteX14-2289" fmla="*/ 653896 w 1551859"/>
              <a:gd name="connsiteY14-2290" fmla="*/ 736838 h 1450384"/>
              <a:gd name="connsiteX15-2291" fmla="*/ 318107 w 1551859"/>
              <a:gd name="connsiteY15-2292" fmla="*/ 328669 h 1450384"/>
              <a:gd name="connsiteX0-2293" fmla="*/ 318107 w 1551859"/>
              <a:gd name="connsiteY0-2294" fmla="*/ 328669 h 1424093"/>
              <a:gd name="connsiteX1-2295" fmla="*/ 750402 w 1551859"/>
              <a:gd name="connsiteY1-2296" fmla="*/ 587431 h 1424093"/>
              <a:gd name="connsiteX2-2297" fmla="*/ 807152 w 1551859"/>
              <a:gd name="connsiteY2-2298" fmla="*/ 15 h 1424093"/>
              <a:gd name="connsiteX3-2299" fmla="*/ 916911 w 1551859"/>
              <a:gd name="connsiteY3-2300" fmla="*/ 587432 h 1424093"/>
              <a:gd name="connsiteX4-2301" fmla="*/ 1134943 w 1551859"/>
              <a:gd name="connsiteY4-2302" fmla="*/ 437792 h 1424093"/>
              <a:gd name="connsiteX5-2303" fmla="*/ 1057657 w 1551859"/>
              <a:gd name="connsiteY5-2304" fmla="*/ 712984 h 1424093"/>
              <a:gd name="connsiteX6-2305" fmla="*/ 1545760 w 1551859"/>
              <a:gd name="connsiteY6-2306" fmla="*/ 663079 h 1424093"/>
              <a:gd name="connsiteX7-2307" fmla="*/ 1066426 w 1551859"/>
              <a:gd name="connsiteY7-2308" fmla="*/ 909117 h 1424093"/>
              <a:gd name="connsiteX8-2309" fmla="*/ 1494981 w 1551859"/>
              <a:gd name="connsiteY8-2310" fmla="*/ 1171511 h 1424093"/>
              <a:gd name="connsiteX9-2311" fmla="*/ 916911 w 1551859"/>
              <a:gd name="connsiteY9-2312" fmla="*/ 1018766 h 1424093"/>
              <a:gd name="connsiteX10-2313" fmla="*/ 913171 w 1551859"/>
              <a:gd name="connsiteY10-2314" fmla="*/ 1420653 h 1424093"/>
              <a:gd name="connsiteX11-2315" fmla="*/ 750630 w 1551859"/>
              <a:gd name="connsiteY11-2316" fmla="*/ 1113654 h 1424093"/>
              <a:gd name="connsiteX12-2317" fmla="*/ 617881 w 1551859"/>
              <a:gd name="connsiteY12-2318" fmla="*/ 979010 h 1424093"/>
              <a:gd name="connsiteX13-2319" fmla="*/ 55 w 1551859"/>
              <a:gd name="connsiteY13-2320" fmla="*/ 985980 h 1424093"/>
              <a:gd name="connsiteX14-2321" fmla="*/ 653896 w 1551859"/>
              <a:gd name="connsiteY14-2322" fmla="*/ 736838 h 1424093"/>
              <a:gd name="connsiteX15-2323" fmla="*/ 318107 w 1551859"/>
              <a:gd name="connsiteY15-2324" fmla="*/ 328669 h 1424093"/>
              <a:gd name="connsiteX0-2325" fmla="*/ 318107 w 1551859"/>
              <a:gd name="connsiteY0-2326" fmla="*/ 328669 h 1420653"/>
              <a:gd name="connsiteX1-2327" fmla="*/ 750402 w 1551859"/>
              <a:gd name="connsiteY1-2328" fmla="*/ 587431 h 1420653"/>
              <a:gd name="connsiteX2-2329" fmla="*/ 807152 w 1551859"/>
              <a:gd name="connsiteY2-2330" fmla="*/ 15 h 1420653"/>
              <a:gd name="connsiteX3-2331" fmla="*/ 916911 w 1551859"/>
              <a:gd name="connsiteY3-2332" fmla="*/ 587432 h 1420653"/>
              <a:gd name="connsiteX4-2333" fmla="*/ 1134943 w 1551859"/>
              <a:gd name="connsiteY4-2334" fmla="*/ 437792 h 1420653"/>
              <a:gd name="connsiteX5-2335" fmla="*/ 1057657 w 1551859"/>
              <a:gd name="connsiteY5-2336" fmla="*/ 712984 h 1420653"/>
              <a:gd name="connsiteX6-2337" fmla="*/ 1545760 w 1551859"/>
              <a:gd name="connsiteY6-2338" fmla="*/ 663079 h 1420653"/>
              <a:gd name="connsiteX7-2339" fmla="*/ 1066426 w 1551859"/>
              <a:gd name="connsiteY7-2340" fmla="*/ 909117 h 1420653"/>
              <a:gd name="connsiteX8-2341" fmla="*/ 1494981 w 1551859"/>
              <a:gd name="connsiteY8-2342" fmla="*/ 1171511 h 1420653"/>
              <a:gd name="connsiteX9-2343" fmla="*/ 916911 w 1551859"/>
              <a:gd name="connsiteY9-2344" fmla="*/ 1018766 h 1420653"/>
              <a:gd name="connsiteX10-2345" fmla="*/ 913171 w 1551859"/>
              <a:gd name="connsiteY10-2346" fmla="*/ 1420653 h 1420653"/>
              <a:gd name="connsiteX11-2347" fmla="*/ 750630 w 1551859"/>
              <a:gd name="connsiteY11-2348" fmla="*/ 1113654 h 1420653"/>
              <a:gd name="connsiteX12-2349" fmla="*/ 617881 w 1551859"/>
              <a:gd name="connsiteY12-2350" fmla="*/ 979010 h 1420653"/>
              <a:gd name="connsiteX13-2351" fmla="*/ 55 w 1551859"/>
              <a:gd name="connsiteY13-2352" fmla="*/ 985980 h 1420653"/>
              <a:gd name="connsiteX14-2353" fmla="*/ 653896 w 1551859"/>
              <a:gd name="connsiteY14-2354" fmla="*/ 736838 h 1420653"/>
              <a:gd name="connsiteX15-2355" fmla="*/ 318107 w 1551859"/>
              <a:gd name="connsiteY15-2356" fmla="*/ 328669 h 1420653"/>
              <a:gd name="connsiteX0-2357" fmla="*/ 318107 w 1551859"/>
              <a:gd name="connsiteY0-2358" fmla="*/ 328669 h 1420653"/>
              <a:gd name="connsiteX1-2359" fmla="*/ 750402 w 1551859"/>
              <a:gd name="connsiteY1-2360" fmla="*/ 587431 h 1420653"/>
              <a:gd name="connsiteX2-2361" fmla="*/ 807152 w 1551859"/>
              <a:gd name="connsiteY2-2362" fmla="*/ 15 h 1420653"/>
              <a:gd name="connsiteX3-2363" fmla="*/ 916911 w 1551859"/>
              <a:gd name="connsiteY3-2364" fmla="*/ 587432 h 1420653"/>
              <a:gd name="connsiteX4-2365" fmla="*/ 1134943 w 1551859"/>
              <a:gd name="connsiteY4-2366" fmla="*/ 437792 h 1420653"/>
              <a:gd name="connsiteX5-2367" fmla="*/ 1057657 w 1551859"/>
              <a:gd name="connsiteY5-2368" fmla="*/ 712984 h 1420653"/>
              <a:gd name="connsiteX6-2369" fmla="*/ 1545760 w 1551859"/>
              <a:gd name="connsiteY6-2370" fmla="*/ 663079 h 1420653"/>
              <a:gd name="connsiteX7-2371" fmla="*/ 1066426 w 1551859"/>
              <a:gd name="connsiteY7-2372" fmla="*/ 909117 h 1420653"/>
              <a:gd name="connsiteX8-2373" fmla="*/ 1494981 w 1551859"/>
              <a:gd name="connsiteY8-2374" fmla="*/ 1171511 h 1420653"/>
              <a:gd name="connsiteX9-2375" fmla="*/ 916911 w 1551859"/>
              <a:gd name="connsiteY9-2376" fmla="*/ 1018766 h 1420653"/>
              <a:gd name="connsiteX10-2377" fmla="*/ 913171 w 1551859"/>
              <a:gd name="connsiteY10-2378" fmla="*/ 1420653 h 1420653"/>
              <a:gd name="connsiteX11-2379" fmla="*/ 750630 w 1551859"/>
              <a:gd name="connsiteY11-2380" fmla="*/ 1113654 h 1420653"/>
              <a:gd name="connsiteX12-2381" fmla="*/ 538595 w 1551859"/>
              <a:gd name="connsiteY12-2382" fmla="*/ 1166663 h 1420653"/>
              <a:gd name="connsiteX13-2383" fmla="*/ 617881 w 1551859"/>
              <a:gd name="connsiteY13-2384" fmla="*/ 979010 h 1420653"/>
              <a:gd name="connsiteX14-2385" fmla="*/ 55 w 1551859"/>
              <a:gd name="connsiteY14-2386" fmla="*/ 985980 h 1420653"/>
              <a:gd name="connsiteX15-2387" fmla="*/ 653896 w 1551859"/>
              <a:gd name="connsiteY15-2388" fmla="*/ 736838 h 1420653"/>
              <a:gd name="connsiteX16" fmla="*/ 318107 w 1551859"/>
              <a:gd name="connsiteY16" fmla="*/ 328669 h 1420653"/>
              <a:gd name="connsiteX0-2389" fmla="*/ 318107 w 1551859"/>
              <a:gd name="connsiteY0-2390" fmla="*/ 328669 h 1420653"/>
              <a:gd name="connsiteX1-2391" fmla="*/ 750402 w 1551859"/>
              <a:gd name="connsiteY1-2392" fmla="*/ 587431 h 1420653"/>
              <a:gd name="connsiteX2-2393" fmla="*/ 807152 w 1551859"/>
              <a:gd name="connsiteY2-2394" fmla="*/ 15 h 1420653"/>
              <a:gd name="connsiteX3-2395" fmla="*/ 916911 w 1551859"/>
              <a:gd name="connsiteY3-2396" fmla="*/ 587432 h 1420653"/>
              <a:gd name="connsiteX4-2397" fmla="*/ 1134943 w 1551859"/>
              <a:gd name="connsiteY4-2398" fmla="*/ 437792 h 1420653"/>
              <a:gd name="connsiteX5-2399" fmla="*/ 1057657 w 1551859"/>
              <a:gd name="connsiteY5-2400" fmla="*/ 712984 h 1420653"/>
              <a:gd name="connsiteX6-2401" fmla="*/ 1545760 w 1551859"/>
              <a:gd name="connsiteY6-2402" fmla="*/ 663079 h 1420653"/>
              <a:gd name="connsiteX7-2403" fmla="*/ 1066426 w 1551859"/>
              <a:gd name="connsiteY7-2404" fmla="*/ 909117 h 1420653"/>
              <a:gd name="connsiteX8-2405" fmla="*/ 1494981 w 1551859"/>
              <a:gd name="connsiteY8-2406" fmla="*/ 1171511 h 1420653"/>
              <a:gd name="connsiteX9-2407" fmla="*/ 916911 w 1551859"/>
              <a:gd name="connsiteY9-2408" fmla="*/ 1018766 h 1420653"/>
              <a:gd name="connsiteX10-2409" fmla="*/ 913171 w 1551859"/>
              <a:gd name="connsiteY10-2410" fmla="*/ 1420653 h 1420653"/>
              <a:gd name="connsiteX11-2411" fmla="*/ 750630 w 1551859"/>
              <a:gd name="connsiteY11-2412" fmla="*/ 1113654 h 1420653"/>
              <a:gd name="connsiteX12-2413" fmla="*/ 538595 w 1551859"/>
              <a:gd name="connsiteY12-2414" fmla="*/ 1166663 h 1420653"/>
              <a:gd name="connsiteX13-2415" fmla="*/ 617881 w 1551859"/>
              <a:gd name="connsiteY13-2416" fmla="*/ 979010 h 1420653"/>
              <a:gd name="connsiteX14-2417" fmla="*/ 55 w 1551859"/>
              <a:gd name="connsiteY14-2418" fmla="*/ 985980 h 1420653"/>
              <a:gd name="connsiteX15-2419" fmla="*/ 653896 w 1551859"/>
              <a:gd name="connsiteY15-2420" fmla="*/ 736838 h 1420653"/>
              <a:gd name="connsiteX16-2421" fmla="*/ 318107 w 1551859"/>
              <a:gd name="connsiteY16-2422" fmla="*/ 328669 h 1420653"/>
              <a:gd name="connsiteX0-2423" fmla="*/ 318107 w 1551859"/>
              <a:gd name="connsiteY0-2424" fmla="*/ 328669 h 1420653"/>
              <a:gd name="connsiteX1-2425" fmla="*/ 750402 w 1551859"/>
              <a:gd name="connsiteY1-2426" fmla="*/ 587431 h 1420653"/>
              <a:gd name="connsiteX2-2427" fmla="*/ 807152 w 1551859"/>
              <a:gd name="connsiteY2-2428" fmla="*/ 15 h 1420653"/>
              <a:gd name="connsiteX3-2429" fmla="*/ 916911 w 1551859"/>
              <a:gd name="connsiteY3-2430" fmla="*/ 587432 h 1420653"/>
              <a:gd name="connsiteX4-2431" fmla="*/ 1134943 w 1551859"/>
              <a:gd name="connsiteY4-2432" fmla="*/ 437792 h 1420653"/>
              <a:gd name="connsiteX5-2433" fmla="*/ 1057657 w 1551859"/>
              <a:gd name="connsiteY5-2434" fmla="*/ 712984 h 1420653"/>
              <a:gd name="connsiteX6-2435" fmla="*/ 1545760 w 1551859"/>
              <a:gd name="connsiteY6-2436" fmla="*/ 663079 h 1420653"/>
              <a:gd name="connsiteX7-2437" fmla="*/ 1066426 w 1551859"/>
              <a:gd name="connsiteY7-2438" fmla="*/ 909117 h 1420653"/>
              <a:gd name="connsiteX8-2439" fmla="*/ 1494981 w 1551859"/>
              <a:gd name="connsiteY8-2440" fmla="*/ 1171511 h 1420653"/>
              <a:gd name="connsiteX9-2441" fmla="*/ 916911 w 1551859"/>
              <a:gd name="connsiteY9-2442" fmla="*/ 1018766 h 1420653"/>
              <a:gd name="connsiteX10-2443" fmla="*/ 913171 w 1551859"/>
              <a:gd name="connsiteY10-2444" fmla="*/ 1420653 h 1420653"/>
              <a:gd name="connsiteX11-2445" fmla="*/ 750630 w 1551859"/>
              <a:gd name="connsiteY11-2446" fmla="*/ 1113654 h 1420653"/>
              <a:gd name="connsiteX12-2447" fmla="*/ 538595 w 1551859"/>
              <a:gd name="connsiteY12-2448" fmla="*/ 1166663 h 1420653"/>
              <a:gd name="connsiteX13-2449" fmla="*/ 617881 w 1551859"/>
              <a:gd name="connsiteY13-2450" fmla="*/ 979010 h 1420653"/>
              <a:gd name="connsiteX14-2451" fmla="*/ 55 w 1551859"/>
              <a:gd name="connsiteY14-2452" fmla="*/ 985980 h 1420653"/>
              <a:gd name="connsiteX15-2453" fmla="*/ 653896 w 1551859"/>
              <a:gd name="connsiteY15-2454" fmla="*/ 736838 h 1420653"/>
              <a:gd name="connsiteX16-2455" fmla="*/ 318107 w 1551859"/>
              <a:gd name="connsiteY16-2456" fmla="*/ 328669 h 1420653"/>
              <a:gd name="connsiteX0-2457" fmla="*/ 318107 w 1551859"/>
              <a:gd name="connsiteY0-2458" fmla="*/ 328669 h 1420653"/>
              <a:gd name="connsiteX1-2459" fmla="*/ 750402 w 1551859"/>
              <a:gd name="connsiteY1-2460" fmla="*/ 587431 h 1420653"/>
              <a:gd name="connsiteX2-2461" fmla="*/ 807152 w 1551859"/>
              <a:gd name="connsiteY2-2462" fmla="*/ 15 h 1420653"/>
              <a:gd name="connsiteX3-2463" fmla="*/ 916911 w 1551859"/>
              <a:gd name="connsiteY3-2464" fmla="*/ 587432 h 1420653"/>
              <a:gd name="connsiteX4-2465" fmla="*/ 1134943 w 1551859"/>
              <a:gd name="connsiteY4-2466" fmla="*/ 437792 h 1420653"/>
              <a:gd name="connsiteX5-2467" fmla="*/ 1057657 w 1551859"/>
              <a:gd name="connsiteY5-2468" fmla="*/ 712984 h 1420653"/>
              <a:gd name="connsiteX6-2469" fmla="*/ 1545760 w 1551859"/>
              <a:gd name="connsiteY6-2470" fmla="*/ 663079 h 1420653"/>
              <a:gd name="connsiteX7-2471" fmla="*/ 1066426 w 1551859"/>
              <a:gd name="connsiteY7-2472" fmla="*/ 909117 h 1420653"/>
              <a:gd name="connsiteX8-2473" fmla="*/ 1494981 w 1551859"/>
              <a:gd name="connsiteY8-2474" fmla="*/ 1171511 h 1420653"/>
              <a:gd name="connsiteX9-2475" fmla="*/ 916911 w 1551859"/>
              <a:gd name="connsiteY9-2476" fmla="*/ 1018766 h 1420653"/>
              <a:gd name="connsiteX10-2477" fmla="*/ 913171 w 1551859"/>
              <a:gd name="connsiteY10-2478" fmla="*/ 1420653 h 1420653"/>
              <a:gd name="connsiteX11-2479" fmla="*/ 750630 w 1551859"/>
              <a:gd name="connsiteY11-2480" fmla="*/ 1113654 h 1420653"/>
              <a:gd name="connsiteX12-2481" fmla="*/ 538595 w 1551859"/>
              <a:gd name="connsiteY12-2482" fmla="*/ 1166663 h 1420653"/>
              <a:gd name="connsiteX13-2483" fmla="*/ 617881 w 1551859"/>
              <a:gd name="connsiteY13-2484" fmla="*/ 979010 h 1420653"/>
              <a:gd name="connsiteX14-2485" fmla="*/ 55 w 1551859"/>
              <a:gd name="connsiteY14-2486" fmla="*/ 985980 h 1420653"/>
              <a:gd name="connsiteX15-2487" fmla="*/ 653896 w 1551859"/>
              <a:gd name="connsiteY15-2488" fmla="*/ 736838 h 1420653"/>
              <a:gd name="connsiteX16-2489" fmla="*/ 318107 w 1551859"/>
              <a:gd name="connsiteY16-2490" fmla="*/ 328669 h 1420653"/>
              <a:gd name="connsiteX0-2491" fmla="*/ 318107 w 1551859"/>
              <a:gd name="connsiteY0-2492" fmla="*/ 328669 h 1420653"/>
              <a:gd name="connsiteX1-2493" fmla="*/ 750402 w 1551859"/>
              <a:gd name="connsiteY1-2494" fmla="*/ 587431 h 1420653"/>
              <a:gd name="connsiteX2-2495" fmla="*/ 807152 w 1551859"/>
              <a:gd name="connsiteY2-2496" fmla="*/ 15 h 1420653"/>
              <a:gd name="connsiteX3-2497" fmla="*/ 916911 w 1551859"/>
              <a:gd name="connsiteY3-2498" fmla="*/ 587432 h 1420653"/>
              <a:gd name="connsiteX4-2499" fmla="*/ 1134943 w 1551859"/>
              <a:gd name="connsiteY4-2500" fmla="*/ 437792 h 1420653"/>
              <a:gd name="connsiteX5-2501" fmla="*/ 1057657 w 1551859"/>
              <a:gd name="connsiteY5-2502" fmla="*/ 712984 h 1420653"/>
              <a:gd name="connsiteX6-2503" fmla="*/ 1545760 w 1551859"/>
              <a:gd name="connsiteY6-2504" fmla="*/ 663079 h 1420653"/>
              <a:gd name="connsiteX7-2505" fmla="*/ 1066426 w 1551859"/>
              <a:gd name="connsiteY7-2506" fmla="*/ 909117 h 1420653"/>
              <a:gd name="connsiteX8-2507" fmla="*/ 1494981 w 1551859"/>
              <a:gd name="connsiteY8-2508" fmla="*/ 1171511 h 1420653"/>
              <a:gd name="connsiteX9-2509" fmla="*/ 916911 w 1551859"/>
              <a:gd name="connsiteY9-2510" fmla="*/ 1018766 h 1420653"/>
              <a:gd name="connsiteX10-2511" fmla="*/ 913171 w 1551859"/>
              <a:gd name="connsiteY10-2512" fmla="*/ 1420653 h 1420653"/>
              <a:gd name="connsiteX11-2513" fmla="*/ 750630 w 1551859"/>
              <a:gd name="connsiteY11-2514" fmla="*/ 1113654 h 1420653"/>
              <a:gd name="connsiteX12-2515" fmla="*/ 538595 w 1551859"/>
              <a:gd name="connsiteY12-2516" fmla="*/ 1166663 h 1420653"/>
              <a:gd name="connsiteX13-2517" fmla="*/ 617881 w 1551859"/>
              <a:gd name="connsiteY13-2518" fmla="*/ 979010 h 1420653"/>
              <a:gd name="connsiteX14-2519" fmla="*/ 55 w 1551859"/>
              <a:gd name="connsiteY14-2520" fmla="*/ 985980 h 1420653"/>
              <a:gd name="connsiteX15-2521" fmla="*/ 653896 w 1551859"/>
              <a:gd name="connsiteY15-2522" fmla="*/ 736838 h 1420653"/>
              <a:gd name="connsiteX16-2523" fmla="*/ 318107 w 1551859"/>
              <a:gd name="connsiteY16-2524" fmla="*/ 328669 h 1420653"/>
              <a:gd name="connsiteX0-2525" fmla="*/ 318107 w 1551859"/>
              <a:gd name="connsiteY0-2526" fmla="*/ 328669 h 1420653"/>
              <a:gd name="connsiteX1-2527" fmla="*/ 750402 w 1551859"/>
              <a:gd name="connsiteY1-2528" fmla="*/ 587431 h 1420653"/>
              <a:gd name="connsiteX2-2529" fmla="*/ 807152 w 1551859"/>
              <a:gd name="connsiteY2-2530" fmla="*/ 15 h 1420653"/>
              <a:gd name="connsiteX3-2531" fmla="*/ 916911 w 1551859"/>
              <a:gd name="connsiteY3-2532" fmla="*/ 587432 h 1420653"/>
              <a:gd name="connsiteX4-2533" fmla="*/ 1134943 w 1551859"/>
              <a:gd name="connsiteY4-2534" fmla="*/ 437792 h 1420653"/>
              <a:gd name="connsiteX5-2535" fmla="*/ 1057657 w 1551859"/>
              <a:gd name="connsiteY5-2536" fmla="*/ 712984 h 1420653"/>
              <a:gd name="connsiteX6-2537" fmla="*/ 1545760 w 1551859"/>
              <a:gd name="connsiteY6-2538" fmla="*/ 663079 h 1420653"/>
              <a:gd name="connsiteX7-2539" fmla="*/ 1066426 w 1551859"/>
              <a:gd name="connsiteY7-2540" fmla="*/ 909117 h 1420653"/>
              <a:gd name="connsiteX8-2541" fmla="*/ 1494981 w 1551859"/>
              <a:gd name="connsiteY8-2542" fmla="*/ 1171511 h 1420653"/>
              <a:gd name="connsiteX9-2543" fmla="*/ 916911 w 1551859"/>
              <a:gd name="connsiteY9-2544" fmla="*/ 1018766 h 1420653"/>
              <a:gd name="connsiteX10-2545" fmla="*/ 913171 w 1551859"/>
              <a:gd name="connsiteY10-2546" fmla="*/ 1420653 h 1420653"/>
              <a:gd name="connsiteX11-2547" fmla="*/ 750630 w 1551859"/>
              <a:gd name="connsiteY11-2548" fmla="*/ 1113654 h 1420653"/>
              <a:gd name="connsiteX12-2549" fmla="*/ 472334 w 1551859"/>
              <a:gd name="connsiteY12-2550" fmla="*/ 1193167 h 1420653"/>
              <a:gd name="connsiteX13-2551" fmla="*/ 617881 w 1551859"/>
              <a:gd name="connsiteY13-2552" fmla="*/ 979010 h 1420653"/>
              <a:gd name="connsiteX14-2553" fmla="*/ 55 w 1551859"/>
              <a:gd name="connsiteY14-2554" fmla="*/ 985980 h 1420653"/>
              <a:gd name="connsiteX15-2555" fmla="*/ 653896 w 1551859"/>
              <a:gd name="connsiteY15-2556" fmla="*/ 736838 h 1420653"/>
              <a:gd name="connsiteX16-2557" fmla="*/ 318107 w 1551859"/>
              <a:gd name="connsiteY16-2558" fmla="*/ 328669 h 1420653"/>
              <a:gd name="connsiteX0-2559" fmla="*/ 318107 w 1551859"/>
              <a:gd name="connsiteY0-2560" fmla="*/ 328669 h 1420653"/>
              <a:gd name="connsiteX1-2561" fmla="*/ 750402 w 1551859"/>
              <a:gd name="connsiteY1-2562" fmla="*/ 587431 h 1420653"/>
              <a:gd name="connsiteX2-2563" fmla="*/ 807152 w 1551859"/>
              <a:gd name="connsiteY2-2564" fmla="*/ 15 h 1420653"/>
              <a:gd name="connsiteX3-2565" fmla="*/ 916911 w 1551859"/>
              <a:gd name="connsiteY3-2566" fmla="*/ 587432 h 1420653"/>
              <a:gd name="connsiteX4-2567" fmla="*/ 1134943 w 1551859"/>
              <a:gd name="connsiteY4-2568" fmla="*/ 437792 h 1420653"/>
              <a:gd name="connsiteX5-2569" fmla="*/ 1057657 w 1551859"/>
              <a:gd name="connsiteY5-2570" fmla="*/ 712984 h 1420653"/>
              <a:gd name="connsiteX6-2571" fmla="*/ 1545760 w 1551859"/>
              <a:gd name="connsiteY6-2572" fmla="*/ 663079 h 1420653"/>
              <a:gd name="connsiteX7-2573" fmla="*/ 1066426 w 1551859"/>
              <a:gd name="connsiteY7-2574" fmla="*/ 909117 h 1420653"/>
              <a:gd name="connsiteX8-2575" fmla="*/ 1494981 w 1551859"/>
              <a:gd name="connsiteY8-2576" fmla="*/ 1171511 h 1420653"/>
              <a:gd name="connsiteX9-2577" fmla="*/ 916911 w 1551859"/>
              <a:gd name="connsiteY9-2578" fmla="*/ 1018766 h 1420653"/>
              <a:gd name="connsiteX10-2579" fmla="*/ 913171 w 1551859"/>
              <a:gd name="connsiteY10-2580" fmla="*/ 1420653 h 1420653"/>
              <a:gd name="connsiteX11-2581" fmla="*/ 750630 w 1551859"/>
              <a:gd name="connsiteY11-2582" fmla="*/ 1113654 h 1420653"/>
              <a:gd name="connsiteX12-2583" fmla="*/ 472334 w 1551859"/>
              <a:gd name="connsiteY12-2584" fmla="*/ 1193167 h 1420653"/>
              <a:gd name="connsiteX13-2585" fmla="*/ 617881 w 1551859"/>
              <a:gd name="connsiteY13-2586" fmla="*/ 979010 h 1420653"/>
              <a:gd name="connsiteX14-2587" fmla="*/ 55 w 1551859"/>
              <a:gd name="connsiteY14-2588" fmla="*/ 985980 h 1420653"/>
              <a:gd name="connsiteX15-2589" fmla="*/ 653896 w 1551859"/>
              <a:gd name="connsiteY15-2590" fmla="*/ 736838 h 1420653"/>
              <a:gd name="connsiteX16-2591" fmla="*/ 318107 w 1551859"/>
              <a:gd name="connsiteY16-2592" fmla="*/ 328669 h 1420653"/>
              <a:gd name="connsiteX0-2593" fmla="*/ 318107 w 1551859"/>
              <a:gd name="connsiteY0-2594" fmla="*/ 328669 h 1420653"/>
              <a:gd name="connsiteX1-2595" fmla="*/ 750402 w 1551859"/>
              <a:gd name="connsiteY1-2596" fmla="*/ 587431 h 1420653"/>
              <a:gd name="connsiteX2-2597" fmla="*/ 807152 w 1551859"/>
              <a:gd name="connsiteY2-2598" fmla="*/ 15 h 1420653"/>
              <a:gd name="connsiteX3-2599" fmla="*/ 916911 w 1551859"/>
              <a:gd name="connsiteY3-2600" fmla="*/ 587432 h 1420653"/>
              <a:gd name="connsiteX4-2601" fmla="*/ 1134943 w 1551859"/>
              <a:gd name="connsiteY4-2602" fmla="*/ 437792 h 1420653"/>
              <a:gd name="connsiteX5-2603" fmla="*/ 1057657 w 1551859"/>
              <a:gd name="connsiteY5-2604" fmla="*/ 712984 h 1420653"/>
              <a:gd name="connsiteX6-2605" fmla="*/ 1545760 w 1551859"/>
              <a:gd name="connsiteY6-2606" fmla="*/ 663079 h 1420653"/>
              <a:gd name="connsiteX7-2607" fmla="*/ 1066426 w 1551859"/>
              <a:gd name="connsiteY7-2608" fmla="*/ 909117 h 1420653"/>
              <a:gd name="connsiteX8-2609" fmla="*/ 1494981 w 1551859"/>
              <a:gd name="connsiteY8-2610" fmla="*/ 1171511 h 1420653"/>
              <a:gd name="connsiteX9-2611" fmla="*/ 916911 w 1551859"/>
              <a:gd name="connsiteY9-2612" fmla="*/ 1018766 h 1420653"/>
              <a:gd name="connsiteX10-2613" fmla="*/ 913171 w 1551859"/>
              <a:gd name="connsiteY10-2614" fmla="*/ 1420653 h 1420653"/>
              <a:gd name="connsiteX11-2615" fmla="*/ 750630 w 1551859"/>
              <a:gd name="connsiteY11-2616" fmla="*/ 1113654 h 1420653"/>
              <a:gd name="connsiteX12-2617" fmla="*/ 472334 w 1551859"/>
              <a:gd name="connsiteY12-2618" fmla="*/ 1193167 h 1420653"/>
              <a:gd name="connsiteX13-2619" fmla="*/ 617881 w 1551859"/>
              <a:gd name="connsiteY13-2620" fmla="*/ 979010 h 1420653"/>
              <a:gd name="connsiteX14-2621" fmla="*/ 55 w 1551859"/>
              <a:gd name="connsiteY14-2622" fmla="*/ 985980 h 1420653"/>
              <a:gd name="connsiteX15-2623" fmla="*/ 653896 w 1551859"/>
              <a:gd name="connsiteY15-2624" fmla="*/ 736838 h 1420653"/>
              <a:gd name="connsiteX16-2625" fmla="*/ 318107 w 1551859"/>
              <a:gd name="connsiteY16-2626" fmla="*/ 328669 h 1420653"/>
              <a:gd name="connsiteX0-2627" fmla="*/ 318104 w 1551856"/>
              <a:gd name="connsiteY0-2628" fmla="*/ 328669 h 1420653"/>
              <a:gd name="connsiteX1-2629" fmla="*/ 750399 w 1551856"/>
              <a:gd name="connsiteY1-2630" fmla="*/ 587431 h 1420653"/>
              <a:gd name="connsiteX2-2631" fmla="*/ 807149 w 1551856"/>
              <a:gd name="connsiteY2-2632" fmla="*/ 15 h 1420653"/>
              <a:gd name="connsiteX3-2633" fmla="*/ 916908 w 1551856"/>
              <a:gd name="connsiteY3-2634" fmla="*/ 587432 h 1420653"/>
              <a:gd name="connsiteX4-2635" fmla="*/ 1134940 w 1551856"/>
              <a:gd name="connsiteY4-2636" fmla="*/ 437792 h 1420653"/>
              <a:gd name="connsiteX5-2637" fmla="*/ 1057654 w 1551856"/>
              <a:gd name="connsiteY5-2638" fmla="*/ 712984 h 1420653"/>
              <a:gd name="connsiteX6-2639" fmla="*/ 1545757 w 1551856"/>
              <a:gd name="connsiteY6-2640" fmla="*/ 663079 h 1420653"/>
              <a:gd name="connsiteX7-2641" fmla="*/ 1066423 w 1551856"/>
              <a:gd name="connsiteY7-2642" fmla="*/ 909117 h 1420653"/>
              <a:gd name="connsiteX8-2643" fmla="*/ 1494978 w 1551856"/>
              <a:gd name="connsiteY8-2644" fmla="*/ 1171511 h 1420653"/>
              <a:gd name="connsiteX9-2645" fmla="*/ 916908 w 1551856"/>
              <a:gd name="connsiteY9-2646" fmla="*/ 1018766 h 1420653"/>
              <a:gd name="connsiteX10-2647" fmla="*/ 913168 w 1551856"/>
              <a:gd name="connsiteY10-2648" fmla="*/ 1420653 h 1420653"/>
              <a:gd name="connsiteX11-2649" fmla="*/ 750627 w 1551856"/>
              <a:gd name="connsiteY11-2650" fmla="*/ 1113654 h 1420653"/>
              <a:gd name="connsiteX12-2651" fmla="*/ 472331 w 1551856"/>
              <a:gd name="connsiteY12-2652" fmla="*/ 1193167 h 1420653"/>
              <a:gd name="connsiteX13-2653" fmla="*/ 617878 w 1551856"/>
              <a:gd name="connsiteY13-2654" fmla="*/ 979010 h 1420653"/>
              <a:gd name="connsiteX14-2655" fmla="*/ 52 w 1551856"/>
              <a:gd name="connsiteY14-2656" fmla="*/ 985980 h 1420653"/>
              <a:gd name="connsiteX15-2657" fmla="*/ 653893 w 1551856"/>
              <a:gd name="connsiteY15-2658" fmla="*/ 736838 h 1420653"/>
              <a:gd name="connsiteX16-2659" fmla="*/ 318104 w 1551856"/>
              <a:gd name="connsiteY16-2660" fmla="*/ 328669 h 1420653"/>
              <a:gd name="connsiteX0-2661" fmla="*/ 318102 w 1551854"/>
              <a:gd name="connsiteY0-2662" fmla="*/ 328669 h 1420653"/>
              <a:gd name="connsiteX1-2663" fmla="*/ 750397 w 1551854"/>
              <a:gd name="connsiteY1-2664" fmla="*/ 587431 h 1420653"/>
              <a:gd name="connsiteX2-2665" fmla="*/ 807147 w 1551854"/>
              <a:gd name="connsiteY2-2666" fmla="*/ 15 h 1420653"/>
              <a:gd name="connsiteX3-2667" fmla="*/ 916906 w 1551854"/>
              <a:gd name="connsiteY3-2668" fmla="*/ 587432 h 1420653"/>
              <a:gd name="connsiteX4-2669" fmla="*/ 1134938 w 1551854"/>
              <a:gd name="connsiteY4-2670" fmla="*/ 437792 h 1420653"/>
              <a:gd name="connsiteX5-2671" fmla="*/ 1057652 w 1551854"/>
              <a:gd name="connsiteY5-2672" fmla="*/ 712984 h 1420653"/>
              <a:gd name="connsiteX6-2673" fmla="*/ 1545755 w 1551854"/>
              <a:gd name="connsiteY6-2674" fmla="*/ 663079 h 1420653"/>
              <a:gd name="connsiteX7-2675" fmla="*/ 1066421 w 1551854"/>
              <a:gd name="connsiteY7-2676" fmla="*/ 909117 h 1420653"/>
              <a:gd name="connsiteX8-2677" fmla="*/ 1494976 w 1551854"/>
              <a:gd name="connsiteY8-2678" fmla="*/ 1171511 h 1420653"/>
              <a:gd name="connsiteX9-2679" fmla="*/ 916906 w 1551854"/>
              <a:gd name="connsiteY9-2680" fmla="*/ 1018766 h 1420653"/>
              <a:gd name="connsiteX10-2681" fmla="*/ 913166 w 1551854"/>
              <a:gd name="connsiteY10-2682" fmla="*/ 1420653 h 1420653"/>
              <a:gd name="connsiteX11-2683" fmla="*/ 750625 w 1551854"/>
              <a:gd name="connsiteY11-2684" fmla="*/ 1113654 h 1420653"/>
              <a:gd name="connsiteX12-2685" fmla="*/ 472329 w 1551854"/>
              <a:gd name="connsiteY12-2686" fmla="*/ 1193167 h 1420653"/>
              <a:gd name="connsiteX13-2687" fmla="*/ 643255 w 1551854"/>
              <a:gd name="connsiteY13-2688" fmla="*/ 930037 h 1420653"/>
              <a:gd name="connsiteX14-2689" fmla="*/ 50 w 1551854"/>
              <a:gd name="connsiteY14-2690" fmla="*/ 985980 h 1420653"/>
              <a:gd name="connsiteX15-2691" fmla="*/ 653891 w 1551854"/>
              <a:gd name="connsiteY15-2692" fmla="*/ 736838 h 1420653"/>
              <a:gd name="connsiteX16-2693" fmla="*/ 318102 w 1551854"/>
              <a:gd name="connsiteY16-2694" fmla="*/ 328669 h 1420653"/>
              <a:gd name="connsiteX0-2695" fmla="*/ 318102 w 1551854"/>
              <a:gd name="connsiteY0-2696" fmla="*/ 328669 h 1420653"/>
              <a:gd name="connsiteX1-2697" fmla="*/ 750397 w 1551854"/>
              <a:gd name="connsiteY1-2698" fmla="*/ 587431 h 1420653"/>
              <a:gd name="connsiteX2-2699" fmla="*/ 807147 w 1551854"/>
              <a:gd name="connsiteY2-2700" fmla="*/ 15 h 1420653"/>
              <a:gd name="connsiteX3-2701" fmla="*/ 916906 w 1551854"/>
              <a:gd name="connsiteY3-2702" fmla="*/ 587432 h 1420653"/>
              <a:gd name="connsiteX4-2703" fmla="*/ 1134938 w 1551854"/>
              <a:gd name="connsiteY4-2704" fmla="*/ 437792 h 1420653"/>
              <a:gd name="connsiteX5-2705" fmla="*/ 1057652 w 1551854"/>
              <a:gd name="connsiteY5-2706" fmla="*/ 712984 h 1420653"/>
              <a:gd name="connsiteX6-2707" fmla="*/ 1545755 w 1551854"/>
              <a:gd name="connsiteY6-2708" fmla="*/ 663079 h 1420653"/>
              <a:gd name="connsiteX7-2709" fmla="*/ 1066421 w 1551854"/>
              <a:gd name="connsiteY7-2710" fmla="*/ 909117 h 1420653"/>
              <a:gd name="connsiteX8-2711" fmla="*/ 1494976 w 1551854"/>
              <a:gd name="connsiteY8-2712" fmla="*/ 1171511 h 1420653"/>
              <a:gd name="connsiteX9-2713" fmla="*/ 916906 w 1551854"/>
              <a:gd name="connsiteY9-2714" fmla="*/ 1018766 h 1420653"/>
              <a:gd name="connsiteX10-2715" fmla="*/ 913166 w 1551854"/>
              <a:gd name="connsiteY10-2716" fmla="*/ 1420653 h 1420653"/>
              <a:gd name="connsiteX11-2717" fmla="*/ 750625 w 1551854"/>
              <a:gd name="connsiteY11-2718" fmla="*/ 1113654 h 1420653"/>
              <a:gd name="connsiteX12-2719" fmla="*/ 472329 w 1551854"/>
              <a:gd name="connsiteY12-2720" fmla="*/ 1193167 h 1420653"/>
              <a:gd name="connsiteX13-2721" fmla="*/ 643255 w 1551854"/>
              <a:gd name="connsiteY13-2722" fmla="*/ 930037 h 1420653"/>
              <a:gd name="connsiteX14-2723" fmla="*/ 50 w 1551854"/>
              <a:gd name="connsiteY14-2724" fmla="*/ 985980 h 1420653"/>
              <a:gd name="connsiteX15-2725" fmla="*/ 653891 w 1551854"/>
              <a:gd name="connsiteY15-2726" fmla="*/ 736838 h 1420653"/>
              <a:gd name="connsiteX16-2727" fmla="*/ 318102 w 1551854"/>
              <a:gd name="connsiteY16-2728" fmla="*/ 328669 h 1420653"/>
              <a:gd name="connsiteX0-2729" fmla="*/ 318102 w 1551854"/>
              <a:gd name="connsiteY0-2730" fmla="*/ 328669 h 1420653"/>
              <a:gd name="connsiteX1-2731" fmla="*/ 750397 w 1551854"/>
              <a:gd name="connsiteY1-2732" fmla="*/ 587431 h 1420653"/>
              <a:gd name="connsiteX2-2733" fmla="*/ 807147 w 1551854"/>
              <a:gd name="connsiteY2-2734" fmla="*/ 15 h 1420653"/>
              <a:gd name="connsiteX3-2735" fmla="*/ 916906 w 1551854"/>
              <a:gd name="connsiteY3-2736" fmla="*/ 587432 h 1420653"/>
              <a:gd name="connsiteX4-2737" fmla="*/ 1134938 w 1551854"/>
              <a:gd name="connsiteY4-2738" fmla="*/ 437792 h 1420653"/>
              <a:gd name="connsiteX5-2739" fmla="*/ 1057652 w 1551854"/>
              <a:gd name="connsiteY5-2740" fmla="*/ 712984 h 1420653"/>
              <a:gd name="connsiteX6-2741" fmla="*/ 1545755 w 1551854"/>
              <a:gd name="connsiteY6-2742" fmla="*/ 663079 h 1420653"/>
              <a:gd name="connsiteX7-2743" fmla="*/ 1066421 w 1551854"/>
              <a:gd name="connsiteY7-2744" fmla="*/ 909117 h 1420653"/>
              <a:gd name="connsiteX8-2745" fmla="*/ 1494976 w 1551854"/>
              <a:gd name="connsiteY8-2746" fmla="*/ 1171511 h 1420653"/>
              <a:gd name="connsiteX9-2747" fmla="*/ 916906 w 1551854"/>
              <a:gd name="connsiteY9-2748" fmla="*/ 1018766 h 1420653"/>
              <a:gd name="connsiteX10-2749" fmla="*/ 913166 w 1551854"/>
              <a:gd name="connsiteY10-2750" fmla="*/ 1420653 h 1420653"/>
              <a:gd name="connsiteX11-2751" fmla="*/ 750625 w 1551854"/>
              <a:gd name="connsiteY11-2752" fmla="*/ 1113654 h 1420653"/>
              <a:gd name="connsiteX12-2753" fmla="*/ 472329 w 1551854"/>
              <a:gd name="connsiteY12-2754" fmla="*/ 1193167 h 1420653"/>
              <a:gd name="connsiteX13-2755" fmla="*/ 643255 w 1551854"/>
              <a:gd name="connsiteY13-2756" fmla="*/ 930037 h 1420653"/>
              <a:gd name="connsiteX14-2757" fmla="*/ 50 w 1551854"/>
              <a:gd name="connsiteY14-2758" fmla="*/ 985980 h 1420653"/>
              <a:gd name="connsiteX15-2759" fmla="*/ 653891 w 1551854"/>
              <a:gd name="connsiteY15-2760" fmla="*/ 736838 h 1420653"/>
              <a:gd name="connsiteX16-2761" fmla="*/ 318102 w 1551854"/>
              <a:gd name="connsiteY16-2762" fmla="*/ 328669 h 1420653"/>
              <a:gd name="connsiteX0-2763" fmla="*/ 318102 w 1551854"/>
              <a:gd name="connsiteY0-2764" fmla="*/ 328669 h 1420653"/>
              <a:gd name="connsiteX1-2765" fmla="*/ 750397 w 1551854"/>
              <a:gd name="connsiteY1-2766" fmla="*/ 587431 h 1420653"/>
              <a:gd name="connsiteX2-2767" fmla="*/ 807147 w 1551854"/>
              <a:gd name="connsiteY2-2768" fmla="*/ 15 h 1420653"/>
              <a:gd name="connsiteX3-2769" fmla="*/ 916906 w 1551854"/>
              <a:gd name="connsiteY3-2770" fmla="*/ 587432 h 1420653"/>
              <a:gd name="connsiteX4-2771" fmla="*/ 1134938 w 1551854"/>
              <a:gd name="connsiteY4-2772" fmla="*/ 437792 h 1420653"/>
              <a:gd name="connsiteX5-2773" fmla="*/ 1057652 w 1551854"/>
              <a:gd name="connsiteY5-2774" fmla="*/ 712984 h 1420653"/>
              <a:gd name="connsiteX6-2775" fmla="*/ 1545755 w 1551854"/>
              <a:gd name="connsiteY6-2776" fmla="*/ 663079 h 1420653"/>
              <a:gd name="connsiteX7-2777" fmla="*/ 1066421 w 1551854"/>
              <a:gd name="connsiteY7-2778" fmla="*/ 909117 h 1420653"/>
              <a:gd name="connsiteX8-2779" fmla="*/ 1494976 w 1551854"/>
              <a:gd name="connsiteY8-2780" fmla="*/ 1171511 h 1420653"/>
              <a:gd name="connsiteX9-2781" fmla="*/ 916906 w 1551854"/>
              <a:gd name="connsiteY9-2782" fmla="*/ 1018766 h 1420653"/>
              <a:gd name="connsiteX10-2783" fmla="*/ 913166 w 1551854"/>
              <a:gd name="connsiteY10-2784" fmla="*/ 1420653 h 1420653"/>
              <a:gd name="connsiteX11-2785" fmla="*/ 750625 w 1551854"/>
              <a:gd name="connsiteY11-2786" fmla="*/ 1113654 h 1420653"/>
              <a:gd name="connsiteX12-2787" fmla="*/ 472329 w 1551854"/>
              <a:gd name="connsiteY12-2788" fmla="*/ 1193167 h 1420653"/>
              <a:gd name="connsiteX13-2789" fmla="*/ 643255 w 1551854"/>
              <a:gd name="connsiteY13-2790" fmla="*/ 930037 h 1420653"/>
              <a:gd name="connsiteX14-2791" fmla="*/ 50 w 1551854"/>
              <a:gd name="connsiteY14-2792" fmla="*/ 985980 h 1420653"/>
              <a:gd name="connsiteX15-2793" fmla="*/ 653891 w 1551854"/>
              <a:gd name="connsiteY15-2794" fmla="*/ 736838 h 1420653"/>
              <a:gd name="connsiteX16-2795" fmla="*/ 318102 w 1551854"/>
              <a:gd name="connsiteY16-2796" fmla="*/ 328669 h 1420653"/>
              <a:gd name="connsiteX0-2797" fmla="*/ 318102 w 1551854"/>
              <a:gd name="connsiteY0-2798" fmla="*/ 328669 h 1420653"/>
              <a:gd name="connsiteX1-2799" fmla="*/ 750397 w 1551854"/>
              <a:gd name="connsiteY1-2800" fmla="*/ 587431 h 1420653"/>
              <a:gd name="connsiteX2-2801" fmla="*/ 807147 w 1551854"/>
              <a:gd name="connsiteY2-2802" fmla="*/ 15 h 1420653"/>
              <a:gd name="connsiteX3-2803" fmla="*/ 916906 w 1551854"/>
              <a:gd name="connsiteY3-2804" fmla="*/ 587432 h 1420653"/>
              <a:gd name="connsiteX4-2805" fmla="*/ 1134938 w 1551854"/>
              <a:gd name="connsiteY4-2806" fmla="*/ 437792 h 1420653"/>
              <a:gd name="connsiteX5-2807" fmla="*/ 1057652 w 1551854"/>
              <a:gd name="connsiteY5-2808" fmla="*/ 712984 h 1420653"/>
              <a:gd name="connsiteX6-2809" fmla="*/ 1545755 w 1551854"/>
              <a:gd name="connsiteY6-2810" fmla="*/ 663079 h 1420653"/>
              <a:gd name="connsiteX7-2811" fmla="*/ 1066421 w 1551854"/>
              <a:gd name="connsiteY7-2812" fmla="*/ 909117 h 1420653"/>
              <a:gd name="connsiteX8-2813" fmla="*/ 1494976 w 1551854"/>
              <a:gd name="connsiteY8-2814" fmla="*/ 1171511 h 1420653"/>
              <a:gd name="connsiteX9-2815" fmla="*/ 916906 w 1551854"/>
              <a:gd name="connsiteY9-2816" fmla="*/ 1018766 h 1420653"/>
              <a:gd name="connsiteX10-2817" fmla="*/ 913166 w 1551854"/>
              <a:gd name="connsiteY10-2818" fmla="*/ 1420653 h 1420653"/>
              <a:gd name="connsiteX11-2819" fmla="*/ 750625 w 1551854"/>
              <a:gd name="connsiteY11-2820" fmla="*/ 1113654 h 1420653"/>
              <a:gd name="connsiteX12-2821" fmla="*/ 472329 w 1551854"/>
              <a:gd name="connsiteY12-2822" fmla="*/ 1193167 h 1420653"/>
              <a:gd name="connsiteX13-2823" fmla="*/ 643255 w 1551854"/>
              <a:gd name="connsiteY13-2824" fmla="*/ 930037 h 1420653"/>
              <a:gd name="connsiteX14-2825" fmla="*/ 50 w 1551854"/>
              <a:gd name="connsiteY14-2826" fmla="*/ 985980 h 1420653"/>
              <a:gd name="connsiteX15-2827" fmla="*/ 653891 w 1551854"/>
              <a:gd name="connsiteY15-2828" fmla="*/ 736838 h 1420653"/>
              <a:gd name="connsiteX16-2829" fmla="*/ 318102 w 1551854"/>
              <a:gd name="connsiteY16-2830" fmla="*/ 328669 h 1420653"/>
              <a:gd name="connsiteX0-2831" fmla="*/ 318102 w 1551854"/>
              <a:gd name="connsiteY0-2832" fmla="*/ 328669 h 1420653"/>
              <a:gd name="connsiteX1-2833" fmla="*/ 750397 w 1551854"/>
              <a:gd name="connsiteY1-2834" fmla="*/ 587431 h 1420653"/>
              <a:gd name="connsiteX2-2835" fmla="*/ 807147 w 1551854"/>
              <a:gd name="connsiteY2-2836" fmla="*/ 15 h 1420653"/>
              <a:gd name="connsiteX3-2837" fmla="*/ 916906 w 1551854"/>
              <a:gd name="connsiteY3-2838" fmla="*/ 587432 h 1420653"/>
              <a:gd name="connsiteX4-2839" fmla="*/ 1134938 w 1551854"/>
              <a:gd name="connsiteY4-2840" fmla="*/ 437792 h 1420653"/>
              <a:gd name="connsiteX5-2841" fmla="*/ 1057652 w 1551854"/>
              <a:gd name="connsiteY5-2842" fmla="*/ 712984 h 1420653"/>
              <a:gd name="connsiteX6-2843" fmla="*/ 1545755 w 1551854"/>
              <a:gd name="connsiteY6-2844" fmla="*/ 663079 h 1420653"/>
              <a:gd name="connsiteX7-2845" fmla="*/ 1066421 w 1551854"/>
              <a:gd name="connsiteY7-2846" fmla="*/ 909117 h 1420653"/>
              <a:gd name="connsiteX8-2847" fmla="*/ 1494976 w 1551854"/>
              <a:gd name="connsiteY8-2848" fmla="*/ 1171511 h 1420653"/>
              <a:gd name="connsiteX9-2849" fmla="*/ 916906 w 1551854"/>
              <a:gd name="connsiteY9-2850" fmla="*/ 1018766 h 1420653"/>
              <a:gd name="connsiteX10-2851" fmla="*/ 913166 w 1551854"/>
              <a:gd name="connsiteY10-2852" fmla="*/ 1420653 h 1420653"/>
              <a:gd name="connsiteX11-2853" fmla="*/ 742166 w 1551854"/>
              <a:gd name="connsiteY11-2854" fmla="*/ 1048356 h 1420653"/>
              <a:gd name="connsiteX12-2855" fmla="*/ 472329 w 1551854"/>
              <a:gd name="connsiteY12-2856" fmla="*/ 1193167 h 1420653"/>
              <a:gd name="connsiteX13-2857" fmla="*/ 643255 w 1551854"/>
              <a:gd name="connsiteY13-2858" fmla="*/ 930037 h 1420653"/>
              <a:gd name="connsiteX14-2859" fmla="*/ 50 w 1551854"/>
              <a:gd name="connsiteY14-2860" fmla="*/ 985980 h 1420653"/>
              <a:gd name="connsiteX15-2861" fmla="*/ 653891 w 1551854"/>
              <a:gd name="connsiteY15-2862" fmla="*/ 736838 h 1420653"/>
              <a:gd name="connsiteX16-2863" fmla="*/ 318102 w 1551854"/>
              <a:gd name="connsiteY16-2864" fmla="*/ 328669 h 1420653"/>
              <a:gd name="connsiteX0-2865" fmla="*/ 318102 w 1551854"/>
              <a:gd name="connsiteY0-2866" fmla="*/ 328669 h 1420653"/>
              <a:gd name="connsiteX1-2867" fmla="*/ 750397 w 1551854"/>
              <a:gd name="connsiteY1-2868" fmla="*/ 587431 h 1420653"/>
              <a:gd name="connsiteX2-2869" fmla="*/ 807147 w 1551854"/>
              <a:gd name="connsiteY2-2870" fmla="*/ 15 h 1420653"/>
              <a:gd name="connsiteX3-2871" fmla="*/ 916906 w 1551854"/>
              <a:gd name="connsiteY3-2872" fmla="*/ 587432 h 1420653"/>
              <a:gd name="connsiteX4-2873" fmla="*/ 1134938 w 1551854"/>
              <a:gd name="connsiteY4-2874" fmla="*/ 437792 h 1420653"/>
              <a:gd name="connsiteX5-2875" fmla="*/ 1057652 w 1551854"/>
              <a:gd name="connsiteY5-2876" fmla="*/ 712984 h 1420653"/>
              <a:gd name="connsiteX6-2877" fmla="*/ 1545755 w 1551854"/>
              <a:gd name="connsiteY6-2878" fmla="*/ 663079 h 1420653"/>
              <a:gd name="connsiteX7-2879" fmla="*/ 1066421 w 1551854"/>
              <a:gd name="connsiteY7-2880" fmla="*/ 909117 h 1420653"/>
              <a:gd name="connsiteX8-2881" fmla="*/ 1494976 w 1551854"/>
              <a:gd name="connsiteY8-2882" fmla="*/ 1171511 h 1420653"/>
              <a:gd name="connsiteX9-2883" fmla="*/ 916906 w 1551854"/>
              <a:gd name="connsiteY9-2884" fmla="*/ 1018766 h 1420653"/>
              <a:gd name="connsiteX10-2885" fmla="*/ 913166 w 1551854"/>
              <a:gd name="connsiteY10-2886" fmla="*/ 1420653 h 1420653"/>
              <a:gd name="connsiteX11-2887" fmla="*/ 742166 w 1551854"/>
              <a:gd name="connsiteY11-2888" fmla="*/ 1048356 h 1420653"/>
              <a:gd name="connsiteX12-2889" fmla="*/ 472329 w 1551854"/>
              <a:gd name="connsiteY12-2890" fmla="*/ 1193167 h 1420653"/>
              <a:gd name="connsiteX13-2891" fmla="*/ 643255 w 1551854"/>
              <a:gd name="connsiteY13-2892" fmla="*/ 930037 h 1420653"/>
              <a:gd name="connsiteX14-2893" fmla="*/ 50 w 1551854"/>
              <a:gd name="connsiteY14-2894" fmla="*/ 985980 h 1420653"/>
              <a:gd name="connsiteX15-2895" fmla="*/ 653891 w 1551854"/>
              <a:gd name="connsiteY15-2896" fmla="*/ 736838 h 1420653"/>
              <a:gd name="connsiteX16-2897" fmla="*/ 318102 w 1551854"/>
              <a:gd name="connsiteY16-2898" fmla="*/ 328669 h 1420653"/>
              <a:gd name="connsiteX0-2899" fmla="*/ 318102 w 1551854"/>
              <a:gd name="connsiteY0-2900" fmla="*/ 328669 h 1420653"/>
              <a:gd name="connsiteX1-2901" fmla="*/ 750397 w 1551854"/>
              <a:gd name="connsiteY1-2902" fmla="*/ 587431 h 1420653"/>
              <a:gd name="connsiteX2-2903" fmla="*/ 807147 w 1551854"/>
              <a:gd name="connsiteY2-2904" fmla="*/ 15 h 1420653"/>
              <a:gd name="connsiteX3-2905" fmla="*/ 916906 w 1551854"/>
              <a:gd name="connsiteY3-2906" fmla="*/ 587432 h 1420653"/>
              <a:gd name="connsiteX4-2907" fmla="*/ 1134938 w 1551854"/>
              <a:gd name="connsiteY4-2908" fmla="*/ 437792 h 1420653"/>
              <a:gd name="connsiteX5-2909" fmla="*/ 1057652 w 1551854"/>
              <a:gd name="connsiteY5-2910" fmla="*/ 712984 h 1420653"/>
              <a:gd name="connsiteX6-2911" fmla="*/ 1545755 w 1551854"/>
              <a:gd name="connsiteY6-2912" fmla="*/ 663079 h 1420653"/>
              <a:gd name="connsiteX7-2913" fmla="*/ 1066421 w 1551854"/>
              <a:gd name="connsiteY7-2914" fmla="*/ 909117 h 1420653"/>
              <a:gd name="connsiteX8-2915" fmla="*/ 1494976 w 1551854"/>
              <a:gd name="connsiteY8-2916" fmla="*/ 1171511 h 1420653"/>
              <a:gd name="connsiteX9-2917" fmla="*/ 916906 w 1551854"/>
              <a:gd name="connsiteY9-2918" fmla="*/ 1018766 h 1420653"/>
              <a:gd name="connsiteX10-2919" fmla="*/ 913166 w 1551854"/>
              <a:gd name="connsiteY10-2920" fmla="*/ 1420653 h 1420653"/>
              <a:gd name="connsiteX11-2921" fmla="*/ 742166 w 1551854"/>
              <a:gd name="connsiteY11-2922" fmla="*/ 1048356 h 1420653"/>
              <a:gd name="connsiteX12-2923" fmla="*/ 472329 w 1551854"/>
              <a:gd name="connsiteY12-2924" fmla="*/ 1193167 h 1420653"/>
              <a:gd name="connsiteX13-2925" fmla="*/ 643255 w 1551854"/>
              <a:gd name="connsiteY13-2926" fmla="*/ 930037 h 1420653"/>
              <a:gd name="connsiteX14-2927" fmla="*/ 50 w 1551854"/>
              <a:gd name="connsiteY14-2928" fmla="*/ 985980 h 1420653"/>
              <a:gd name="connsiteX15-2929" fmla="*/ 653891 w 1551854"/>
              <a:gd name="connsiteY15-2930" fmla="*/ 736838 h 1420653"/>
              <a:gd name="connsiteX16-2931" fmla="*/ 318102 w 1551854"/>
              <a:gd name="connsiteY16-2932" fmla="*/ 328669 h 14206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1171" y="connsiteY13-1172"/>
              </a:cxn>
              <a:cxn ang="0">
                <a:pos x="connsiteX14-1677" y="connsiteY14-1678"/>
              </a:cxn>
              <a:cxn ang="0">
                <a:pos x="connsiteX15-2099" y="connsiteY15-2100"/>
              </a:cxn>
              <a:cxn ang="0">
                <a:pos x="connsiteX16-2421" y="connsiteY16-2422"/>
              </a:cxn>
            </a:cxnLst>
            <a:rect l="l" t="t" r="r" b="b"/>
            <a:pathLst>
              <a:path w="1551854" h="1420653">
                <a:moveTo>
                  <a:pt x="318102" y="328669"/>
                </a:moveTo>
                <a:cubicBezTo>
                  <a:pt x="404774" y="194053"/>
                  <a:pt x="584212" y="629281"/>
                  <a:pt x="750397" y="587431"/>
                </a:cubicBezTo>
                <a:cubicBezTo>
                  <a:pt x="862079" y="497642"/>
                  <a:pt x="456925" y="23542"/>
                  <a:pt x="807147" y="15"/>
                </a:cubicBezTo>
                <a:cubicBezTo>
                  <a:pt x="1038097" y="-2962"/>
                  <a:pt x="871485" y="431383"/>
                  <a:pt x="916906" y="587432"/>
                </a:cubicBezTo>
                <a:cubicBezTo>
                  <a:pt x="1006876" y="768621"/>
                  <a:pt x="979696" y="396195"/>
                  <a:pt x="1134938" y="437792"/>
                </a:cubicBezTo>
                <a:cubicBezTo>
                  <a:pt x="1311776" y="523692"/>
                  <a:pt x="931756" y="651140"/>
                  <a:pt x="1057652" y="712984"/>
                </a:cubicBezTo>
                <a:cubicBezTo>
                  <a:pt x="1089573" y="730009"/>
                  <a:pt x="1497912" y="451485"/>
                  <a:pt x="1545755" y="663079"/>
                </a:cubicBezTo>
                <a:cubicBezTo>
                  <a:pt x="1620103" y="848168"/>
                  <a:pt x="988745" y="789039"/>
                  <a:pt x="1066421" y="909117"/>
                </a:cubicBezTo>
                <a:cubicBezTo>
                  <a:pt x="1059081" y="1076095"/>
                  <a:pt x="1449308" y="885264"/>
                  <a:pt x="1494976" y="1171511"/>
                </a:cubicBezTo>
                <a:cubicBezTo>
                  <a:pt x="1421555" y="1478405"/>
                  <a:pt x="1109596" y="1069681"/>
                  <a:pt x="916906" y="1018766"/>
                </a:cubicBezTo>
                <a:cubicBezTo>
                  <a:pt x="765468" y="1095302"/>
                  <a:pt x="1223631" y="1330866"/>
                  <a:pt x="913166" y="1420653"/>
                </a:cubicBezTo>
                <a:cubicBezTo>
                  <a:pt x="712842" y="1414473"/>
                  <a:pt x="888057" y="1093732"/>
                  <a:pt x="742166" y="1048356"/>
                </a:cubicBezTo>
                <a:cubicBezTo>
                  <a:pt x="669025" y="979230"/>
                  <a:pt x="666732" y="1268617"/>
                  <a:pt x="472329" y="1193167"/>
                </a:cubicBezTo>
                <a:cubicBezTo>
                  <a:pt x="264674" y="998448"/>
                  <a:pt x="683094" y="1082202"/>
                  <a:pt x="643255" y="930037"/>
                </a:cubicBezTo>
                <a:cubicBezTo>
                  <a:pt x="550664" y="758446"/>
                  <a:pt x="-6043" y="1231031"/>
                  <a:pt x="50" y="985980"/>
                </a:cubicBezTo>
                <a:cubicBezTo>
                  <a:pt x="19215" y="637889"/>
                  <a:pt x="541961" y="1071677"/>
                  <a:pt x="653891" y="736838"/>
                </a:cubicBezTo>
                <a:cubicBezTo>
                  <a:pt x="718657" y="614033"/>
                  <a:pt x="213579" y="597248"/>
                  <a:pt x="318102" y="328669"/>
                </a:cubicBezTo>
                <a:close/>
              </a:path>
            </a:pathLst>
          </a:custGeom>
          <a:gradFill>
            <a:gsLst>
              <a:gs pos="80000">
                <a:srgbClr val="FF5B00"/>
              </a:gs>
              <a:gs pos="0">
                <a:srgbClr val="FF3300"/>
              </a:gs>
              <a:gs pos="100000">
                <a:srgbClr val="FF6600"/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n-US">
              <a:solidFill>
                <a:srgbClr val="FFFFFF"/>
              </a:solidFill>
            </a:endParaRPr>
          </a:p>
        </p:txBody>
      </p:sp>
      <p:sp>
        <p:nvSpPr>
          <p:cNvPr id="17" name="Gwiazda 6-ramienna 1"/>
          <p:cNvSpPr/>
          <p:nvPr/>
        </p:nvSpPr>
        <p:spPr>
          <a:xfrm rot="981500">
            <a:off x="59937" y="5474669"/>
            <a:ext cx="770277" cy="536330"/>
          </a:xfrm>
          <a:custGeom>
            <a:avLst/>
            <a:gdLst>
              <a:gd name="connsiteX0" fmla="*/ 0 w 1296144"/>
              <a:gd name="connsiteY0" fmla="*/ 341908 h 1367631"/>
              <a:gd name="connsiteX1" fmla="*/ 511809 w 1296144"/>
              <a:gd name="connsiteY1" fmla="*/ 468148 h 1367631"/>
              <a:gd name="connsiteX2" fmla="*/ 648072 w 1296144"/>
              <a:gd name="connsiteY2" fmla="*/ 0 h 1367631"/>
              <a:gd name="connsiteX3" fmla="*/ 784335 w 1296144"/>
              <a:gd name="connsiteY3" fmla="*/ 468148 h 1367631"/>
              <a:gd name="connsiteX4" fmla="*/ 1296144 w 1296144"/>
              <a:gd name="connsiteY4" fmla="*/ 341908 h 1367631"/>
              <a:gd name="connsiteX5" fmla="*/ 920598 w 1296144"/>
              <a:gd name="connsiteY5" fmla="*/ 683816 h 1367631"/>
              <a:gd name="connsiteX6" fmla="*/ 1296144 w 1296144"/>
              <a:gd name="connsiteY6" fmla="*/ 1025723 h 1367631"/>
              <a:gd name="connsiteX7" fmla="*/ 784335 w 1296144"/>
              <a:gd name="connsiteY7" fmla="*/ 899483 h 1367631"/>
              <a:gd name="connsiteX8" fmla="*/ 648072 w 1296144"/>
              <a:gd name="connsiteY8" fmla="*/ 1367631 h 1367631"/>
              <a:gd name="connsiteX9" fmla="*/ 511809 w 1296144"/>
              <a:gd name="connsiteY9" fmla="*/ 899483 h 1367631"/>
              <a:gd name="connsiteX10" fmla="*/ 0 w 1296144"/>
              <a:gd name="connsiteY10" fmla="*/ 1025723 h 1367631"/>
              <a:gd name="connsiteX11" fmla="*/ 375546 w 1296144"/>
              <a:gd name="connsiteY11" fmla="*/ 683816 h 1367631"/>
              <a:gd name="connsiteX12" fmla="*/ 0 w 1296144"/>
              <a:gd name="connsiteY12" fmla="*/ 341908 h 1367631"/>
              <a:gd name="connsiteX0-1" fmla="*/ 0 w 1296144"/>
              <a:gd name="connsiteY0-2" fmla="*/ 341908 h 1367631"/>
              <a:gd name="connsiteX1-3" fmla="*/ 511809 w 1296144"/>
              <a:gd name="connsiteY1-4" fmla="*/ 468148 h 1367631"/>
              <a:gd name="connsiteX2-5" fmla="*/ 648072 w 1296144"/>
              <a:gd name="connsiteY2-6" fmla="*/ 0 h 1367631"/>
              <a:gd name="connsiteX3-7" fmla="*/ 784335 w 1296144"/>
              <a:gd name="connsiteY3-8" fmla="*/ 468148 h 1367631"/>
              <a:gd name="connsiteX4-9" fmla="*/ 1296144 w 1296144"/>
              <a:gd name="connsiteY4-10" fmla="*/ 341908 h 1367631"/>
              <a:gd name="connsiteX5-11" fmla="*/ 920598 w 1296144"/>
              <a:gd name="connsiteY5-12" fmla="*/ 683816 h 1367631"/>
              <a:gd name="connsiteX6-13" fmla="*/ 1296144 w 1296144"/>
              <a:gd name="connsiteY6-14" fmla="*/ 1025723 h 1367631"/>
              <a:gd name="connsiteX7-15" fmla="*/ 784335 w 1296144"/>
              <a:gd name="connsiteY7-16" fmla="*/ 899483 h 1367631"/>
              <a:gd name="connsiteX8-17" fmla="*/ 648072 w 1296144"/>
              <a:gd name="connsiteY8-18" fmla="*/ 1367631 h 1367631"/>
              <a:gd name="connsiteX9-19" fmla="*/ 511809 w 1296144"/>
              <a:gd name="connsiteY9-20" fmla="*/ 899483 h 1367631"/>
              <a:gd name="connsiteX10-21" fmla="*/ 0 w 1296144"/>
              <a:gd name="connsiteY10-22" fmla="*/ 1025723 h 1367631"/>
              <a:gd name="connsiteX11-23" fmla="*/ 375546 w 1296144"/>
              <a:gd name="connsiteY11-24" fmla="*/ 683816 h 1367631"/>
              <a:gd name="connsiteX12-25" fmla="*/ 0 w 1296144"/>
              <a:gd name="connsiteY12-26" fmla="*/ 341908 h 1367631"/>
              <a:gd name="connsiteX0-27" fmla="*/ 0 w 1296144"/>
              <a:gd name="connsiteY0-28" fmla="*/ 347649 h 1373372"/>
              <a:gd name="connsiteX1-29" fmla="*/ 511809 w 1296144"/>
              <a:gd name="connsiteY1-30" fmla="*/ 473889 h 1373372"/>
              <a:gd name="connsiteX2-31" fmla="*/ 648072 w 1296144"/>
              <a:gd name="connsiteY2-32" fmla="*/ 5741 h 1373372"/>
              <a:gd name="connsiteX3-33" fmla="*/ 784335 w 1296144"/>
              <a:gd name="connsiteY3-34" fmla="*/ 473889 h 1373372"/>
              <a:gd name="connsiteX4-35" fmla="*/ 1296144 w 1296144"/>
              <a:gd name="connsiteY4-36" fmla="*/ 347649 h 1373372"/>
              <a:gd name="connsiteX5-37" fmla="*/ 920598 w 1296144"/>
              <a:gd name="connsiteY5-38" fmla="*/ 689557 h 1373372"/>
              <a:gd name="connsiteX6-39" fmla="*/ 1296144 w 1296144"/>
              <a:gd name="connsiteY6-40" fmla="*/ 1031464 h 1373372"/>
              <a:gd name="connsiteX7-41" fmla="*/ 784335 w 1296144"/>
              <a:gd name="connsiteY7-42" fmla="*/ 905224 h 1373372"/>
              <a:gd name="connsiteX8-43" fmla="*/ 648072 w 1296144"/>
              <a:gd name="connsiteY8-44" fmla="*/ 1373372 h 1373372"/>
              <a:gd name="connsiteX9-45" fmla="*/ 511809 w 1296144"/>
              <a:gd name="connsiteY9-46" fmla="*/ 905224 h 1373372"/>
              <a:gd name="connsiteX10-47" fmla="*/ 0 w 1296144"/>
              <a:gd name="connsiteY10-48" fmla="*/ 1031464 h 1373372"/>
              <a:gd name="connsiteX11-49" fmla="*/ 375546 w 1296144"/>
              <a:gd name="connsiteY11-50" fmla="*/ 689557 h 1373372"/>
              <a:gd name="connsiteX12-51" fmla="*/ 0 w 1296144"/>
              <a:gd name="connsiteY12-52" fmla="*/ 347649 h 1373372"/>
              <a:gd name="connsiteX0-53" fmla="*/ 0 w 1296144"/>
              <a:gd name="connsiteY0-54" fmla="*/ 439361 h 1465084"/>
              <a:gd name="connsiteX1-55" fmla="*/ 511809 w 1296144"/>
              <a:gd name="connsiteY1-56" fmla="*/ 565601 h 1465084"/>
              <a:gd name="connsiteX2-57" fmla="*/ 608315 w 1296144"/>
              <a:gd name="connsiteY2-58" fmla="*/ 4688 h 1465084"/>
              <a:gd name="connsiteX3-59" fmla="*/ 784335 w 1296144"/>
              <a:gd name="connsiteY3-60" fmla="*/ 565601 h 1465084"/>
              <a:gd name="connsiteX4-61" fmla="*/ 1296144 w 1296144"/>
              <a:gd name="connsiteY4-62" fmla="*/ 439361 h 1465084"/>
              <a:gd name="connsiteX5-63" fmla="*/ 920598 w 1296144"/>
              <a:gd name="connsiteY5-64" fmla="*/ 781269 h 1465084"/>
              <a:gd name="connsiteX6-65" fmla="*/ 1296144 w 1296144"/>
              <a:gd name="connsiteY6-66" fmla="*/ 1123176 h 1465084"/>
              <a:gd name="connsiteX7-67" fmla="*/ 784335 w 1296144"/>
              <a:gd name="connsiteY7-68" fmla="*/ 996936 h 1465084"/>
              <a:gd name="connsiteX8-69" fmla="*/ 648072 w 1296144"/>
              <a:gd name="connsiteY8-70" fmla="*/ 1465084 h 1465084"/>
              <a:gd name="connsiteX9-71" fmla="*/ 511809 w 1296144"/>
              <a:gd name="connsiteY9-72" fmla="*/ 996936 h 1465084"/>
              <a:gd name="connsiteX10-73" fmla="*/ 0 w 1296144"/>
              <a:gd name="connsiteY10-74" fmla="*/ 1123176 h 1465084"/>
              <a:gd name="connsiteX11-75" fmla="*/ 375546 w 1296144"/>
              <a:gd name="connsiteY11-76" fmla="*/ 781269 h 1465084"/>
              <a:gd name="connsiteX12-77" fmla="*/ 0 w 1296144"/>
              <a:gd name="connsiteY12-78" fmla="*/ 439361 h 1465084"/>
              <a:gd name="connsiteX0-79" fmla="*/ 0 w 1296144"/>
              <a:gd name="connsiteY0-80" fmla="*/ 439361 h 1465084"/>
              <a:gd name="connsiteX1-81" fmla="*/ 551565 w 1296144"/>
              <a:gd name="connsiteY1-82" fmla="*/ 539096 h 1465084"/>
              <a:gd name="connsiteX2-83" fmla="*/ 608315 w 1296144"/>
              <a:gd name="connsiteY2-84" fmla="*/ 4688 h 1465084"/>
              <a:gd name="connsiteX3-85" fmla="*/ 784335 w 1296144"/>
              <a:gd name="connsiteY3-86" fmla="*/ 565601 h 1465084"/>
              <a:gd name="connsiteX4-87" fmla="*/ 1296144 w 1296144"/>
              <a:gd name="connsiteY4-88" fmla="*/ 439361 h 1465084"/>
              <a:gd name="connsiteX5-89" fmla="*/ 920598 w 1296144"/>
              <a:gd name="connsiteY5-90" fmla="*/ 781269 h 1465084"/>
              <a:gd name="connsiteX6-91" fmla="*/ 1296144 w 1296144"/>
              <a:gd name="connsiteY6-92" fmla="*/ 1123176 h 1465084"/>
              <a:gd name="connsiteX7-93" fmla="*/ 784335 w 1296144"/>
              <a:gd name="connsiteY7-94" fmla="*/ 996936 h 1465084"/>
              <a:gd name="connsiteX8-95" fmla="*/ 648072 w 1296144"/>
              <a:gd name="connsiteY8-96" fmla="*/ 1465084 h 1465084"/>
              <a:gd name="connsiteX9-97" fmla="*/ 511809 w 1296144"/>
              <a:gd name="connsiteY9-98" fmla="*/ 996936 h 1465084"/>
              <a:gd name="connsiteX10-99" fmla="*/ 0 w 1296144"/>
              <a:gd name="connsiteY10-100" fmla="*/ 1123176 h 1465084"/>
              <a:gd name="connsiteX11-101" fmla="*/ 375546 w 1296144"/>
              <a:gd name="connsiteY11-102" fmla="*/ 781269 h 1465084"/>
              <a:gd name="connsiteX12-103" fmla="*/ 0 w 1296144"/>
              <a:gd name="connsiteY12-104" fmla="*/ 439361 h 1465084"/>
              <a:gd name="connsiteX0-105" fmla="*/ 0 w 1296144"/>
              <a:gd name="connsiteY0-106" fmla="*/ 439620 h 1465343"/>
              <a:gd name="connsiteX1-107" fmla="*/ 551565 w 1296144"/>
              <a:gd name="connsiteY1-108" fmla="*/ 539355 h 1465343"/>
              <a:gd name="connsiteX2-109" fmla="*/ 608315 w 1296144"/>
              <a:gd name="connsiteY2-110" fmla="*/ 4947 h 1465343"/>
              <a:gd name="connsiteX3-111" fmla="*/ 718074 w 1296144"/>
              <a:gd name="connsiteY3-112" fmla="*/ 539356 h 1465343"/>
              <a:gd name="connsiteX4-113" fmla="*/ 1296144 w 1296144"/>
              <a:gd name="connsiteY4-114" fmla="*/ 439620 h 1465343"/>
              <a:gd name="connsiteX5-115" fmla="*/ 920598 w 1296144"/>
              <a:gd name="connsiteY5-116" fmla="*/ 781528 h 1465343"/>
              <a:gd name="connsiteX6-117" fmla="*/ 1296144 w 1296144"/>
              <a:gd name="connsiteY6-118" fmla="*/ 1123435 h 1465343"/>
              <a:gd name="connsiteX7-119" fmla="*/ 784335 w 1296144"/>
              <a:gd name="connsiteY7-120" fmla="*/ 997195 h 1465343"/>
              <a:gd name="connsiteX8-121" fmla="*/ 648072 w 1296144"/>
              <a:gd name="connsiteY8-122" fmla="*/ 1465343 h 1465343"/>
              <a:gd name="connsiteX9-123" fmla="*/ 511809 w 1296144"/>
              <a:gd name="connsiteY9-124" fmla="*/ 997195 h 1465343"/>
              <a:gd name="connsiteX10-125" fmla="*/ 0 w 1296144"/>
              <a:gd name="connsiteY10-126" fmla="*/ 1123435 h 1465343"/>
              <a:gd name="connsiteX11-127" fmla="*/ 375546 w 1296144"/>
              <a:gd name="connsiteY11-128" fmla="*/ 781528 h 1465343"/>
              <a:gd name="connsiteX12-129" fmla="*/ 0 w 1296144"/>
              <a:gd name="connsiteY12-130" fmla="*/ 439620 h 1465343"/>
              <a:gd name="connsiteX0-131" fmla="*/ 0 w 1296144"/>
              <a:gd name="connsiteY0-132" fmla="*/ 492135 h 1517858"/>
              <a:gd name="connsiteX1-133" fmla="*/ 551565 w 1296144"/>
              <a:gd name="connsiteY1-134" fmla="*/ 591870 h 1517858"/>
              <a:gd name="connsiteX2-135" fmla="*/ 608315 w 1296144"/>
              <a:gd name="connsiteY2-136" fmla="*/ 4454 h 1517858"/>
              <a:gd name="connsiteX3-137" fmla="*/ 718074 w 1296144"/>
              <a:gd name="connsiteY3-138" fmla="*/ 591871 h 1517858"/>
              <a:gd name="connsiteX4-139" fmla="*/ 1296144 w 1296144"/>
              <a:gd name="connsiteY4-140" fmla="*/ 492135 h 1517858"/>
              <a:gd name="connsiteX5-141" fmla="*/ 920598 w 1296144"/>
              <a:gd name="connsiteY5-142" fmla="*/ 834043 h 1517858"/>
              <a:gd name="connsiteX6-143" fmla="*/ 1296144 w 1296144"/>
              <a:gd name="connsiteY6-144" fmla="*/ 1175950 h 1517858"/>
              <a:gd name="connsiteX7-145" fmla="*/ 784335 w 1296144"/>
              <a:gd name="connsiteY7-146" fmla="*/ 1049710 h 1517858"/>
              <a:gd name="connsiteX8-147" fmla="*/ 648072 w 1296144"/>
              <a:gd name="connsiteY8-148" fmla="*/ 1517858 h 1517858"/>
              <a:gd name="connsiteX9-149" fmla="*/ 511809 w 1296144"/>
              <a:gd name="connsiteY9-150" fmla="*/ 1049710 h 1517858"/>
              <a:gd name="connsiteX10-151" fmla="*/ 0 w 1296144"/>
              <a:gd name="connsiteY10-152" fmla="*/ 1175950 h 1517858"/>
              <a:gd name="connsiteX11-153" fmla="*/ 375546 w 1296144"/>
              <a:gd name="connsiteY11-154" fmla="*/ 834043 h 1517858"/>
              <a:gd name="connsiteX12-155" fmla="*/ 0 w 1296144"/>
              <a:gd name="connsiteY12-156" fmla="*/ 492135 h 1517858"/>
              <a:gd name="connsiteX0-157" fmla="*/ 0 w 1296144"/>
              <a:gd name="connsiteY0-158" fmla="*/ 492135 h 1517858"/>
              <a:gd name="connsiteX1-159" fmla="*/ 551565 w 1296144"/>
              <a:gd name="connsiteY1-160" fmla="*/ 591870 h 1517858"/>
              <a:gd name="connsiteX2-161" fmla="*/ 608315 w 1296144"/>
              <a:gd name="connsiteY2-162" fmla="*/ 4454 h 1517858"/>
              <a:gd name="connsiteX3-163" fmla="*/ 718074 w 1296144"/>
              <a:gd name="connsiteY3-164" fmla="*/ 591871 h 1517858"/>
              <a:gd name="connsiteX4-165" fmla="*/ 1296144 w 1296144"/>
              <a:gd name="connsiteY4-166" fmla="*/ 492135 h 1517858"/>
              <a:gd name="connsiteX5-167" fmla="*/ 920598 w 1296144"/>
              <a:gd name="connsiteY5-168" fmla="*/ 834043 h 1517858"/>
              <a:gd name="connsiteX6-169" fmla="*/ 1296144 w 1296144"/>
              <a:gd name="connsiteY6-170" fmla="*/ 1175950 h 1517858"/>
              <a:gd name="connsiteX7-171" fmla="*/ 784335 w 1296144"/>
              <a:gd name="connsiteY7-172" fmla="*/ 1049710 h 1517858"/>
              <a:gd name="connsiteX8-173" fmla="*/ 648072 w 1296144"/>
              <a:gd name="connsiteY8-174" fmla="*/ 1517858 h 1517858"/>
              <a:gd name="connsiteX9-175" fmla="*/ 511809 w 1296144"/>
              <a:gd name="connsiteY9-176" fmla="*/ 1049710 h 1517858"/>
              <a:gd name="connsiteX10-177" fmla="*/ 0 w 1296144"/>
              <a:gd name="connsiteY10-178" fmla="*/ 1175950 h 1517858"/>
              <a:gd name="connsiteX11-179" fmla="*/ 375546 w 1296144"/>
              <a:gd name="connsiteY11-180" fmla="*/ 834043 h 1517858"/>
              <a:gd name="connsiteX12-181" fmla="*/ 0 w 1296144"/>
              <a:gd name="connsiteY12-182" fmla="*/ 492135 h 1517858"/>
              <a:gd name="connsiteX0-183" fmla="*/ 0 w 1296144"/>
              <a:gd name="connsiteY0-184" fmla="*/ 487681 h 1513404"/>
              <a:gd name="connsiteX1-185" fmla="*/ 551565 w 1296144"/>
              <a:gd name="connsiteY1-186" fmla="*/ 587416 h 1513404"/>
              <a:gd name="connsiteX2-187" fmla="*/ 608315 w 1296144"/>
              <a:gd name="connsiteY2-188" fmla="*/ 0 h 1513404"/>
              <a:gd name="connsiteX3-189" fmla="*/ 718074 w 1296144"/>
              <a:gd name="connsiteY3-190" fmla="*/ 587417 h 1513404"/>
              <a:gd name="connsiteX4-191" fmla="*/ 1296144 w 1296144"/>
              <a:gd name="connsiteY4-192" fmla="*/ 487681 h 1513404"/>
              <a:gd name="connsiteX5-193" fmla="*/ 920598 w 1296144"/>
              <a:gd name="connsiteY5-194" fmla="*/ 829589 h 1513404"/>
              <a:gd name="connsiteX6-195" fmla="*/ 1296144 w 1296144"/>
              <a:gd name="connsiteY6-196" fmla="*/ 1171496 h 1513404"/>
              <a:gd name="connsiteX7-197" fmla="*/ 784335 w 1296144"/>
              <a:gd name="connsiteY7-198" fmla="*/ 1045256 h 1513404"/>
              <a:gd name="connsiteX8-199" fmla="*/ 648072 w 1296144"/>
              <a:gd name="connsiteY8-200" fmla="*/ 1513404 h 1513404"/>
              <a:gd name="connsiteX9-201" fmla="*/ 511809 w 1296144"/>
              <a:gd name="connsiteY9-202" fmla="*/ 1045256 h 1513404"/>
              <a:gd name="connsiteX10-203" fmla="*/ 0 w 1296144"/>
              <a:gd name="connsiteY10-204" fmla="*/ 1171496 h 1513404"/>
              <a:gd name="connsiteX11-205" fmla="*/ 375546 w 1296144"/>
              <a:gd name="connsiteY11-206" fmla="*/ 829589 h 1513404"/>
              <a:gd name="connsiteX12-207" fmla="*/ 0 w 1296144"/>
              <a:gd name="connsiteY12-208" fmla="*/ 487681 h 1513404"/>
              <a:gd name="connsiteX0-209" fmla="*/ 0 w 1296144"/>
              <a:gd name="connsiteY0-210" fmla="*/ 487681 h 1513404"/>
              <a:gd name="connsiteX1-211" fmla="*/ 551565 w 1296144"/>
              <a:gd name="connsiteY1-212" fmla="*/ 587416 h 1513404"/>
              <a:gd name="connsiteX2-213" fmla="*/ 608315 w 1296144"/>
              <a:gd name="connsiteY2-214" fmla="*/ 0 h 1513404"/>
              <a:gd name="connsiteX3-215" fmla="*/ 718074 w 1296144"/>
              <a:gd name="connsiteY3-216" fmla="*/ 587417 h 1513404"/>
              <a:gd name="connsiteX4-217" fmla="*/ 1296144 w 1296144"/>
              <a:gd name="connsiteY4-218" fmla="*/ 487681 h 1513404"/>
              <a:gd name="connsiteX5-219" fmla="*/ 920598 w 1296144"/>
              <a:gd name="connsiteY5-220" fmla="*/ 829589 h 1513404"/>
              <a:gd name="connsiteX6-221" fmla="*/ 1296144 w 1296144"/>
              <a:gd name="connsiteY6-222" fmla="*/ 1171496 h 1513404"/>
              <a:gd name="connsiteX7-223" fmla="*/ 784335 w 1296144"/>
              <a:gd name="connsiteY7-224" fmla="*/ 1045256 h 1513404"/>
              <a:gd name="connsiteX8-225" fmla="*/ 648072 w 1296144"/>
              <a:gd name="connsiteY8-226" fmla="*/ 1513404 h 1513404"/>
              <a:gd name="connsiteX9-227" fmla="*/ 511809 w 1296144"/>
              <a:gd name="connsiteY9-228" fmla="*/ 1045256 h 1513404"/>
              <a:gd name="connsiteX10-229" fmla="*/ 0 w 1296144"/>
              <a:gd name="connsiteY10-230" fmla="*/ 1171496 h 1513404"/>
              <a:gd name="connsiteX11-231" fmla="*/ 375546 w 1296144"/>
              <a:gd name="connsiteY11-232" fmla="*/ 829589 h 1513404"/>
              <a:gd name="connsiteX12-233" fmla="*/ 0 w 1296144"/>
              <a:gd name="connsiteY12-234" fmla="*/ 487681 h 1513404"/>
              <a:gd name="connsiteX0-235" fmla="*/ 0 w 1296144"/>
              <a:gd name="connsiteY0-236" fmla="*/ 487696 h 1513419"/>
              <a:gd name="connsiteX1-237" fmla="*/ 551565 w 1296144"/>
              <a:gd name="connsiteY1-238" fmla="*/ 587431 h 1513419"/>
              <a:gd name="connsiteX2-239" fmla="*/ 608315 w 1296144"/>
              <a:gd name="connsiteY2-240" fmla="*/ 15 h 1513419"/>
              <a:gd name="connsiteX3-241" fmla="*/ 718074 w 1296144"/>
              <a:gd name="connsiteY3-242" fmla="*/ 587432 h 1513419"/>
              <a:gd name="connsiteX4-243" fmla="*/ 1296144 w 1296144"/>
              <a:gd name="connsiteY4-244" fmla="*/ 487696 h 1513419"/>
              <a:gd name="connsiteX5-245" fmla="*/ 920598 w 1296144"/>
              <a:gd name="connsiteY5-246" fmla="*/ 829604 h 1513419"/>
              <a:gd name="connsiteX6-247" fmla="*/ 1296144 w 1296144"/>
              <a:gd name="connsiteY6-248" fmla="*/ 1171511 h 1513419"/>
              <a:gd name="connsiteX7-249" fmla="*/ 784335 w 1296144"/>
              <a:gd name="connsiteY7-250" fmla="*/ 1045271 h 1513419"/>
              <a:gd name="connsiteX8-251" fmla="*/ 648072 w 1296144"/>
              <a:gd name="connsiteY8-252" fmla="*/ 1513419 h 1513419"/>
              <a:gd name="connsiteX9-253" fmla="*/ 511809 w 1296144"/>
              <a:gd name="connsiteY9-254" fmla="*/ 1045271 h 1513419"/>
              <a:gd name="connsiteX10-255" fmla="*/ 0 w 1296144"/>
              <a:gd name="connsiteY10-256" fmla="*/ 1171511 h 1513419"/>
              <a:gd name="connsiteX11-257" fmla="*/ 375546 w 1296144"/>
              <a:gd name="connsiteY11-258" fmla="*/ 829604 h 1513419"/>
              <a:gd name="connsiteX12-259" fmla="*/ 0 w 1296144"/>
              <a:gd name="connsiteY12-260" fmla="*/ 487696 h 1513419"/>
              <a:gd name="connsiteX0-261" fmla="*/ 0 w 1296144"/>
              <a:gd name="connsiteY0-262" fmla="*/ 487696 h 1513419"/>
              <a:gd name="connsiteX1-263" fmla="*/ 551565 w 1296144"/>
              <a:gd name="connsiteY1-264" fmla="*/ 587431 h 1513419"/>
              <a:gd name="connsiteX2-265" fmla="*/ 608315 w 1296144"/>
              <a:gd name="connsiteY2-266" fmla="*/ 15 h 1513419"/>
              <a:gd name="connsiteX3-267" fmla="*/ 718074 w 1296144"/>
              <a:gd name="connsiteY3-268" fmla="*/ 587432 h 1513419"/>
              <a:gd name="connsiteX4-269" fmla="*/ 1296144 w 1296144"/>
              <a:gd name="connsiteY4-270" fmla="*/ 487696 h 1513419"/>
              <a:gd name="connsiteX5-271" fmla="*/ 920598 w 1296144"/>
              <a:gd name="connsiteY5-272" fmla="*/ 829604 h 1513419"/>
              <a:gd name="connsiteX6-273" fmla="*/ 1296144 w 1296144"/>
              <a:gd name="connsiteY6-274" fmla="*/ 1171511 h 1513419"/>
              <a:gd name="connsiteX7-275" fmla="*/ 784335 w 1296144"/>
              <a:gd name="connsiteY7-276" fmla="*/ 1045271 h 1513419"/>
              <a:gd name="connsiteX8-277" fmla="*/ 648072 w 1296144"/>
              <a:gd name="connsiteY8-278" fmla="*/ 1513419 h 1513419"/>
              <a:gd name="connsiteX9-279" fmla="*/ 511809 w 1296144"/>
              <a:gd name="connsiteY9-280" fmla="*/ 1045271 h 1513419"/>
              <a:gd name="connsiteX10-281" fmla="*/ 0 w 1296144"/>
              <a:gd name="connsiteY10-282" fmla="*/ 1171511 h 1513419"/>
              <a:gd name="connsiteX11-283" fmla="*/ 415302 w 1296144"/>
              <a:gd name="connsiteY11-284" fmla="*/ 723586 h 1513419"/>
              <a:gd name="connsiteX12-285" fmla="*/ 0 w 1296144"/>
              <a:gd name="connsiteY12-286" fmla="*/ 487696 h 1513419"/>
              <a:gd name="connsiteX0-287" fmla="*/ 92765 w 1296144"/>
              <a:gd name="connsiteY0-288" fmla="*/ 394930 h 1513419"/>
              <a:gd name="connsiteX1-289" fmla="*/ 551565 w 1296144"/>
              <a:gd name="connsiteY1-290" fmla="*/ 587431 h 1513419"/>
              <a:gd name="connsiteX2-291" fmla="*/ 608315 w 1296144"/>
              <a:gd name="connsiteY2-292" fmla="*/ 15 h 1513419"/>
              <a:gd name="connsiteX3-293" fmla="*/ 718074 w 1296144"/>
              <a:gd name="connsiteY3-294" fmla="*/ 587432 h 1513419"/>
              <a:gd name="connsiteX4-295" fmla="*/ 1296144 w 1296144"/>
              <a:gd name="connsiteY4-296" fmla="*/ 487696 h 1513419"/>
              <a:gd name="connsiteX5-297" fmla="*/ 920598 w 1296144"/>
              <a:gd name="connsiteY5-298" fmla="*/ 829604 h 1513419"/>
              <a:gd name="connsiteX6-299" fmla="*/ 1296144 w 1296144"/>
              <a:gd name="connsiteY6-300" fmla="*/ 1171511 h 1513419"/>
              <a:gd name="connsiteX7-301" fmla="*/ 784335 w 1296144"/>
              <a:gd name="connsiteY7-302" fmla="*/ 1045271 h 1513419"/>
              <a:gd name="connsiteX8-303" fmla="*/ 648072 w 1296144"/>
              <a:gd name="connsiteY8-304" fmla="*/ 1513419 h 1513419"/>
              <a:gd name="connsiteX9-305" fmla="*/ 511809 w 1296144"/>
              <a:gd name="connsiteY9-306" fmla="*/ 1045271 h 1513419"/>
              <a:gd name="connsiteX10-307" fmla="*/ 0 w 1296144"/>
              <a:gd name="connsiteY10-308" fmla="*/ 1171511 h 1513419"/>
              <a:gd name="connsiteX11-309" fmla="*/ 415302 w 1296144"/>
              <a:gd name="connsiteY11-310" fmla="*/ 723586 h 1513419"/>
              <a:gd name="connsiteX12-311" fmla="*/ 92765 w 1296144"/>
              <a:gd name="connsiteY12-312" fmla="*/ 394930 h 1513419"/>
              <a:gd name="connsiteX0-313" fmla="*/ 92765 w 1296144"/>
              <a:gd name="connsiteY0-314" fmla="*/ 394930 h 1513419"/>
              <a:gd name="connsiteX1-315" fmla="*/ 551565 w 1296144"/>
              <a:gd name="connsiteY1-316" fmla="*/ 587431 h 1513419"/>
              <a:gd name="connsiteX2-317" fmla="*/ 608315 w 1296144"/>
              <a:gd name="connsiteY2-318" fmla="*/ 15 h 1513419"/>
              <a:gd name="connsiteX3-319" fmla="*/ 718074 w 1296144"/>
              <a:gd name="connsiteY3-320" fmla="*/ 587432 h 1513419"/>
              <a:gd name="connsiteX4-321" fmla="*/ 1296144 w 1296144"/>
              <a:gd name="connsiteY4-322" fmla="*/ 487696 h 1513419"/>
              <a:gd name="connsiteX5-323" fmla="*/ 920598 w 1296144"/>
              <a:gd name="connsiteY5-324" fmla="*/ 829604 h 1513419"/>
              <a:gd name="connsiteX6-325" fmla="*/ 1296144 w 1296144"/>
              <a:gd name="connsiteY6-326" fmla="*/ 1171511 h 1513419"/>
              <a:gd name="connsiteX7-327" fmla="*/ 784335 w 1296144"/>
              <a:gd name="connsiteY7-328" fmla="*/ 1045271 h 1513419"/>
              <a:gd name="connsiteX8-329" fmla="*/ 648072 w 1296144"/>
              <a:gd name="connsiteY8-330" fmla="*/ 1513419 h 1513419"/>
              <a:gd name="connsiteX9-331" fmla="*/ 511809 w 1296144"/>
              <a:gd name="connsiteY9-332" fmla="*/ 1045271 h 1513419"/>
              <a:gd name="connsiteX10-333" fmla="*/ 0 w 1296144"/>
              <a:gd name="connsiteY10-334" fmla="*/ 1171511 h 1513419"/>
              <a:gd name="connsiteX11-335" fmla="*/ 415302 w 1296144"/>
              <a:gd name="connsiteY11-336" fmla="*/ 723586 h 1513419"/>
              <a:gd name="connsiteX12-337" fmla="*/ 92765 w 1296144"/>
              <a:gd name="connsiteY12-338" fmla="*/ 394930 h 1513419"/>
              <a:gd name="connsiteX0-339" fmla="*/ 92765 w 1296144"/>
              <a:gd name="connsiteY0-340" fmla="*/ 394930 h 1513419"/>
              <a:gd name="connsiteX1-341" fmla="*/ 551565 w 1296144"/>
              <a:gd name="connsiteY1-342" fmla="*/ 587431 h 1513419"/>
              <a:gd name="connsiteX2-343" fmla="*/ 608315 w 1296144"/>
              <a:gd name="connsiteY2-344" fmla="*/ 15 h 1513419"/>
              <a:gd name="connsiteX3-345" fmla="*/ 718074 w 1296144"/>
              <a:gd name="connsiteY3-346" fmla="*/ 587432 h 1513419"/>
              <a:gd name="connsiteX4-347" fmla="*/ 1296144 w 1296144"/>
              <a:gd name="connsiteY4-348" fmla="*/ 487696 h 1513419"/>
              <a:gd name="connsiteX5-349" fmla="*/ 920598 w 1296144"/>
              <a:gd name="connsiteY5-350" fmla="*/ 829604 h 1513419"/>
              <a:gd name="connsiteX6-351" fmla="*/ 1296144 w 1296144"/>
              <a:gd name="connsiteY6-352" fmla="*/ 1171511 h 1513419"/>
              <a:gd name="connsiteX7-353" fmla="*/ 784335 w 1296144"/>
              <a:gd name="connsiteY7-354" fmla="*/ 1045271 h 1513419"/>
              <a:gd name="connsiteX8-355" fmla="*/ 648072 w 1296144"/>
              <a:gd name="connsiteY8-356" fmla="*/ 1513419 h 1513419"/>
              <a:gd name="connsiteX9-357" fmla="*/ 511809 w 1296144"/>
              <a:gd name="connsiteY9-358" fmla="*/ 1045271 h 1513419"/>
              <a:gd name="connsiteX10-359" fmla="*/ 0 w 1296144"/>
              <a:gd name="connsiteY10-360" fmla="*/ 1171511 h 1513419"/>
              <a:gd name="connsiteX11-361" fmla="*/ 415302 w 1296144"/>
              <a:gd name="connsiteY11-362" fmla="*/ 723586 h 1513419"/>
              <a:gd name="connsiteX12-363" fmla="*/ 92765 w 1296144"/>
              <a:gd name="connsiteY12-364" fmla="*/ 394930 h 1513419"/>
              <a:gd name="connsiteX0-365" fmla="*/ 92765 w 1296144"/>
              <a:gd name="connsiteY0-366" fmla="*/ 394930 h 1513419"/>
              <a:gd name="connsiteX1-367" fmla="*/ 551565 w 1296144"/>
              <a:gd name="connsiteY1-368" fmla="*/ 587431 h 1513419"/>
              <a:gd name="connsiteX2-369" fmla="*/ 608315 w 1296144"/>
              <a:gd name="connsiteY2-370" fmla="*/ 15 h 1513419"/>
              <a:gd name="connsiteX3-371" fmla="*/ 718074 w 1296144"/>
              <a:gd name="connsiteY3-372" fmla="*/ 587432 h 1513419"/>
              <a:gd name="connsiteX4-373" fmla="*/ 1296144 w 1296144"/>
              <a:gd name="connsiteY4-374" fmla="*/ 487696 h 1513419"/>
              <a:gd name="connsiteX5-375" fmla="*/ 920598 w 1296144"/>
              <a:gd name="connsiteY5-376" fmla="*/ 829604 h 1513419"/>
              <a:gd name="connsiteX6-377" fmla="*/ 1296144 w 1296144"/>
              <a:gd name="connsiteY6-378" fmla="*/ 1171511 h 1513419"/>
              <a:gd name="connsiteX7-379" fmla="*/ 784335 w 1296144"/>
              <a:gd name="connsiteY7-380" fmla="*/ 1045271 h 1513419"/>
              <a:gd name="connsiteX8-381" fmla="*/ 648072 w 1296144"/>
              <a:gd name="connsiteY8-382" fmla="*/ 1513419 h 1513419"/>
              <a:gd name="connsiteX9-383" fmla="*/ 511809 w 1296144"/>
              <a:gd name="connsiteY9-384" fmla="*/ 1045271 h 1513419"/>
              <a:gd name="connsiteX10-385" fmla="*/ 0 w 1296144"/>
              <a:gd name="connsiteY10-386" fmla="*/ 1171511 h 1513419"/>
              <a:gd name="connsiteX11-387" fmla="*/ 468311 w 1296144"/>
              <a:gd name="connsiteY11-388" fmla="*/ 697081 h 1513419"/>
              <a:gd name="connsiteX12-389" fmla="*/ 92765 w 1296144"/>
              <a:gd name="connsiteY12-390" fmla="*/ 394930 h 1513419"/>
              <a:gd name="connsiteX0-391" fmla="*/ 92765 w 1296144"/>
              <a:gd name="connsiteY0-392" fmla="*/ 394930 h 1513419"/>
              <a:gd name="connsiteX1-393" fmla="*/ 551565 w 1296144"/>
              <a:gd name="connsiteY1-394" fmla="*/ 587431 h 1513419"/>
              <a:gd name="connsiteX2-395" fmla="*/ 608315 w 1296144"/>
              <a:gd name="connsiteY2-396" fmla="*/ 15 h 1513419"/>
              <a:gd name="connsiteX3-397" fmla="*/ 718074 w 1296144"/>
              <a:gd name="connsiteY3-398" fmla="*/ 587432 h 1513419"/>
              <a:gd name="connsiteX4-399" fmla="*/ 1296144 w 1296144"/>
              <a:gd name="connsiteY4-400" fmla="*/ 487696 h 1513419"/>
              <a:gd name="connsiteX5-401" fmla="*/ 920598 w 1296144"/>
              <a:gd name="connsiteY5-402" fmla="*/ 829604 h 1513419"/>
              <a:gd name="connsiteX6-403" fmla="*/ 1296144 w 1296144"/>
              <a:gd name="connsiteY6-404" fmla="*/ 1171511 h 1513419"/>
              <a:gd name="connsiteX7-405" fmla="*/ 784335 w 1296144"/>
              <a:gd name="connsiteY7-406" fmla="*/ 1045271 h 1513419"/>
              <a:gd name="connsiteX8-407" fmla="*/ 648072 w 1296144"/>
              <a:gd name="connsiteY8-408" fmla="*/ 1513419 h 1513419"/>
              <a:gd name="connsiteX9-409" fmla="*/ 511809 w 1296144"/>
              <a:gd name="connsiteY9-410" fmla="*/ 1045271 h 1513419"/>
              <a:gd name="connsiteX10-411" fmla="*/ 0 w 1296144"/>
              <a:gd name="connsiteY10-412" fmla="*/ 1171511 h 1513419"/>
              <a:gd name="connsiteX11-413" fmla="*/ 468311 w 1296144"/>
              <a:gd name="connsiteY11-414" fmla="*/ 697081 h 1513419"/>
              <a:gd name="connsiteX12-415" fmla="*/ 92765 w 1296144"/>
              <a:gd name="connsiteY12-416" fmla="*/ 394930 h 1513419"/>
              <a:gd name="connsiteX0-417" fmla="*/ 92765 w 1296144"/>
              <a:gd name="connsiteY0-418" fmla="*/ 394930 h 1513419"/>
              <a:gd name="connsiteX1-419" fmla="*/ 551565 w 1296144"/>
              <a:gd name="connsiteY1-420" fmla="*/ 587431 h 1513419"/>
              <a:gd name="connsiteX2-421" fmla="*/ 608315 w 1296144"/>
              <a:gd name="connsiteY2-422" fmla="*/ 15 h 1513419"/>
              <a:gd name="connsiteX3-423" fmla="*/ 718074 w 1296144"/>
              <a:gd name="connsiteY3-424" fmla="*/ 587432 h 1513419"/>
              <a:gd name="connsiteX4-425" fmla="*/ 1296144 w 1296144"/>
              <a:gd name="connsiteY4-426" fmla="*/ 487696 h 1513419"/>
              <a:gd name="connsiteX5-427" fmla="*/ 920598 w 1296144"/>
              <a:gd name="connsiteY5-428" fmla="*/ 829604 h 1513419"/>
              <a:gd name="connsiteX6-429" fmla="*/ 1296144 w 1296144"/>
              <a:gd name="connsiteY6-430" fmla="*/ 1171511 h 1513419"/>
              <a:gd name="connsiteX7-431" fmla="*/ 784335 w 1296144"/>
              <a:gd name="connsiteY7-432" fmla="*/ 1045271 h 1513419"/>
              <a:gd name="connsiteX8-433" fmla="*/ 648072 w 1296144"/>
              <a:gd name="connsiteY8-434" fmla="*/ 1513419 h 1513419"/>
              <a:gd name="connsiteX9-435" fmla="*/ 511809 w 1296144"/>
              <a:gd name="connsiteY9-436" fmla="*/ 1045271 h 1513419"/>
              <a:gd name="connsiteX10-437" fmla="*/ 0 w 1296144"/>
              <a:gd name="connsiteY10-438" fmla="*/ 1171511 h 1513419"/>
              <a:gd name="connsiteX11-439" fmla="*/ 468311 w 1296144"/>
              <a:gd name="connsiteY11-440" fmla="*/ 697081 h 1513419"/>
              <a:gd name="connsiteX12-441" fmla="*/ 92765 w 1296144"/>
              <a:gd name="connsiteY12-442" fmla="*/ 394930 h 1513419"/>
              <a:gd name="connsiteX0-443" fmla="*/ 92765 w 1296144"/>
              <a:gd name="connsiteY0-444" fmla="*/ 394930 h 1513419"/>
              <a:gd name="connsiteX1-445" fmla="*/ 551565 w 1296144"/>
              <a:gd name="connsiteY1-446" fmla="*/ 587431 h 1513419"/>
              <a:gd name="connsiteX2-447" fmla="*/ 608315 w 1296144"/>
              <a:gd name="connsiteY2-448" fmla="*/ 15 h 1513419"/>
              <a:gd name="connsiteX3-449" fmla="*/ 718074 w 1296144"/>
              <a:gd name="connsiteY3-450" fmla="*/ 587432 h 1513419"/>
              <a:gd name="connsiteX4-451" fmla="*/ 1296144 w 1296144"/>
              <a:gd name="connsiteY4-452" fmla="*/ 487696 h 1513419"/>
              <a:gd name="connsiteX5-453" fmla="*/ 920598 w 1296144"/>
              <a:gd name="connsiteY5-454" fmla="*/ 829604 h 1513419"/>
              <a:gd name="connsiteX6-455" fmla="*/ 1296144 w 1296144"/>
              <a:gd name="connsiteY6-456" fmla="*/ 1171511 h 1513419"/>
              <a:gd name="connsiteX7-457" fmla="*/ 784335 w 1296144"/>
              <a:gd name="connsiteY7-458" fmla="*/ 1045271 h 1513419"/>
              <a:gd name="connsiteX8-459" fmla="*/ 648072 w 1296144"/>
              <a:gd name="connsiteY8-460" fmla="*/ 1513419 h 1513419"/>
              <a:gd name="connsiteX9-461" fmla="*/ 511809 w 1296144"/>
              <a:gd name="connsiteY9-462" fmla="*/ 1045271 h 1513419"/>
              <a:gd name="connsiteX10-463" fmla="*/ 0 w 1296144"/>
              <a:gd name="connsiteY10-464" fmla="*/ 1171511 h 1513419"/>
              <a:gd name="connsiteX11-465" fmla="*/ 468311 w 1296144"/>
              <a:gd name="connsiteY11-466" fmla="*/ 697081 h 1513419"/>
              <a:gd name="connsiteX12-467" fmla="*/ 92765 w 1296144"/>
              <a:gd name="connsiteY12-468" fmla="*/ 394930 h 1513419"/>
              <a:gd name="connsiteX0-469" fmla="*/ 477078 w 1680457"/>
              <a:gd name="connsiteY0-470" fmla="*/ 394930 h 1513419"/>
              <a:gd name="connsiteX1-471" fmla="*/ 935878 w 1680457"/>
              <a:gd name="connsiteY1-472" fmla="*/ 587431 h 1513419"/>
              <a:gd name="connsiteX2-473" fmla="*/ 992628 w 1680457"/>
              <a:gd name="connsiteY2-474" fmla="*/ 15 h 1513419"/>
              <a:gd name="connsiteX3-475" fmla="*/ 1102387 w 1680457"/>
              <a:gd name="connsiteY3-476" fmla="*/ 587432 h 1513419"/>
              <a:gd name="connsiteX4-477" fmla="*/ 1680457 w 1680457"/>
              <a:gd name="connsiteY4-478" fmla="*/ 487696 h 1513419"/>
              <a:gd name="connsiteX5-479" fmla="*/ 1304911 w 1680457"/>
              <a:gd name="connsiteY5-480" fmla="*/ 829604 h 1513419"/>
              <a:gd name="connsiteX6-481" fmla="*/ 1680457 w 1680457"/>
              <a:gd name="connsiteY6-482" fmla="*/ 1171511 h 1513419"/>
              <a:gd name="connsiteX7-483" fmla="*/ 1168648 w 1680457"/>
              <a:gd name="connsiteY7-484" fmla="*/ 1045271 h 1513419"/>
              <a:gd name="connsiteX8-485" fmla="*/ 1032385 w 1680457"/>
              <a:gd name="connsiteY8-486" fmla="*/ 1513419 h 1513419"/>
              <a:gd name="connsiteX9-487" fmla="*/ 896122 w 1680457"/>
              <a:gd name="connsiteY9-488" fmla="*/ 1045271 h 1513419"/>
              <a:gd name="connsiteX10-489" fmla="*/ 0 w 1680457"/>
              <a:gd name="connsiteY10-490" fmla="*/ 866711 h 1513419"/>
              <a:gd name="connsiteX11-491" fmla="*/ 852624 w 1680457"/>
              <a:gd name="connsiteY11-492" fmla="*/ 697081 h 1513419"/>
              <a:gd name="connsiteX12-493" fmla="*/ 477078 w 1680457"/>
              <a:gd name="connsiteY12-494" fmla="*/ 394930 h 1513419"/>
              <a:gd name="connsiteX0-495" fmla="*/ 498160 w 1701539"/>
              <a:gd name="connsiteY0-496" fmla="*/ 394930 h 1513419"/>
              <a:gd name="connsiteX1-497" fmla="*/ 956960 w 1701539"/>
              <a:gd name="connsiteY1-498" fmla="*/ 587431 h 1513419"/>
              <a:gd name="connsiteX2-499" fmla="*/ 1013710 w 1701539"/>
              <a:gd name="connsiteY2-500" fmla="*/ 15 h 1513419"/>
              <a:gd name="connsiteX3-501" fmla="*/ 1123469 w 1701539"/>
              <a:gd name="connsiteY3-502" fmla="*/ 587432 h 1513419"/>
              <a:gd name="connsiteX4-503" fmla="*/ 1701539 w 1701539"/>
              <a:gd name="connsiteY4-504" fmla="*/ 487696 h 1513419"/>
              <a:gd name="connsiteX5-505" fmla="*/ 1325993 w 1701539"/>
              <a:gd name="connsiteY5-506" fmla="*/ 829604 h 1513419"/>
              <a:gd name="connsiteX6-507" fmla="*/ 1701539 w 1701539"/>
              <a:gd name="connsiteY6-508" fmla="*/ 1171511 h 1513419"/>
              <a:gd name="connsiteX7-509" fmla="*/ 1189730 w 1701539"/>
              <a:gd name="connsiteY7-510" fmla="*/ 1045271 h 1513419"/>
              <a:gd name="connsiteX8-511" fmla="*/ 1053467 w 1701539"/>
              <a:gd name="connsiteY8-512" fmla="*/ 1513419 h 1513419"/>
              <a:gd name="connsiteX9-513" fmla="*/ 917204 w 1701539"/>
              <a:gd name="connsiteY9-514" fmla="*/ 1045271 h 1513419"/>
              <a:gd name="connsiteX10-515" fmla="*/ 21082 w 1701539"/>
              <a:gd name="connsiteY10-516" fmla="*/ 866711 h 1513419"/>
              <a:gd name="connsiteX11-517" fmla="*/ 873706 w 1701539"/>
              <a:gd name="connsiteY11-518" fmla="*/ 697081 h 1513419"/>
              <a:gd name="connsiteX12-519" fmla="*/ 498160 w 1701539"/>
              <a:gd name="connsiteY12-520" fmla="*/ 394930 h 1513419"/>
              <a:gd name="connsiteX0-521" fmla="*/ 498160 w 1701539"/>
              <a:gd name="connsiteY0-522" fmla="*/ 394930 h 1513419"/>
              <a:gd name="connsiteX1-523" fmla="*/ 956960 w 1701539"/>
              <a:gd name="connsiteY1-524" fmla="*/ 587431 h 1513419"/>
              <a:gd name="connsiteX2-525" fmla="*/ 1013710 w 1701539"/>
              <a:gd name="connsiteY2-526" fmla="*/ 15 h 1513419"/>
              <a:gd name="connsiteX3-527" fmla="*/ 1123469 w 1701539"/>
              <a:gd name="connsiteY3-528" fmla="*/ 587432 h 1513419"/>
              <a:gd name="connsiteX4-529" fmla="*/ 1701539 w 1701539"/>
              <a:gd name="connsiteY4-530" fmla="*/ 487696 h 1513419"/>
              <a:gd name="connsiteX5-531" fmla="*/ 1325993 w 1701539"/>
              <a:gd name="connsiteY5-532" fmla="*/ 829604 h 1513419"/>
              <a:gd name="connsiteX6-533" fmla="*/ 1701539 w 1701539"/>
              <a:gd name="connsiteY6-534" fmla="*/ 1171511 h 1513419"/>
              <a:gd name="connsiteX7-535" fmla="*/ 1189730 w 1701539"/>
              <a:gd name="connsiteY7-536" fmla="*/ 1045271 h 1513419"/>
              <a:gd name="connsiteX8-537" fmla="*/ 1053467 w 1701539"/>
              <a:gd name="connsiteY8-538" fmla="*/ 1513419 h 1513419"/>
              <a:gd name="connsiteX9-539" fmla="*/ 917204 w 1701539"/>
              <a:gd name="connsiteY9-540" fmla="*/ 1045271 h 1513419"/>
              <a:gd name="connsiteX10-541" fmla="*/ 21082 w 1701539"/>
              <a:gd name="connsiteY10-542" fmla="*/ 866711 h 1513419"/>
              <a:gd name="connsiteX11-543" fmla="*/ 873706 w 1701539"/>
              <a:gd name="connsiteY11-544" fmla="*/ 697081 h 1513419"/>
              <a:gd name="connsiteX12-545" fmla="*/ 498160 w 1701539"/>
              <a:gd name="connsiteY12-546" fmla="*/ 394930 h 1513419"/>
              <a:gd name="connsiteX0-547" fmla="*/ 477124 w 1680503"/>
              <a:gd name="connsiteY0-548" fmla="*/ 394930 h 1513419"/>
              <a:gd name="connsiteX1-549" fmla="*/ 935924 w 1680503"/>
              <a:gd name="connsiteY1-550" fmla="*/ 587431 h 1513419"/>
              <a:gd name="connsiteX2-551" fmla="*/ 992674 w 1680503"/>
              <a:gd name="connsiteY2-552" fmla="*/ 15 h 1513419"/>
              <a:gd name="connsiteX3-553" fmla="*/ 1102433 w 1680503"/>
              <a:gd name="connsiteY3-554" fmla="*/ 587432 h 1513419"/>
              <a:gd name="connsiteX4-555" fmla="*/ 1680503 w 1680503"/>
              <a:gd name="connsiteY4-556" fmla="*/ 487696 h 1513419"/>
              <a:gd name="connsiteX5-557" fmla="*/ 1304957 w 1680503"/>
              <a:gd name="connsiteY5-558" fmla="*/ 829604 h 1513419"/>
              <a:gd name="connsiteX6-559" fmla="*/ 1680503 w 1680503"/>
              <a:gd name="connsiteY6-560" fmla="*/ 1171511 h 1513419"/>
              <a:gd name="connsiteX7-561" fmla="*/ 1168694 w 1680503"/>
              <a:gd name="connsiteY7-562" fmla="*/ 1045271 h 1513419"/>
              <a:gd name="connsiteX8-563" fmla="*/ 1032431 w 1680503"/>
              <a:gd name="connsiteY8-564" fmla="*/ 1513419 h 1513419"/>
              <a:gd name="connsiteX9-565" fmla="*/ 896168 w 1680503"/>
              <a:gd name="connsiteY9-566" fmla="*/ 1045271 h 1513419"/>
              <a:gd name="connsiteX10-567" fmla="*/ 46 w 1680503"/>
              <a:gd name="connsiteY10-568" fmla="*/ 866711 h 1513419"/>
              <a:gd name="connsiteX11-569" fmla="*/ 852670 w 1680503"/>
              <a:gd name="connsiteY11-570" fmla="*/ 697081 h 1513419"/>
              <a:gd name="connsiteX12-571" fmla="*/ 477124 w 1680503"/>
              <a:gd name="connsiteY12-572" fmla="*/ 394930 h 1513419"/>
              <a:gd name="connsiteX0-573" fmla="*/ 477124 w 1680503"/>
              <a:gd name="connsiteY0-574" fmla="*/ 394930 h 1513419"/>
              <a:gd name="connsiteX1-575" fmla="*/ 935924 w 1680503"/>
              <a:gd name="connsiteY1-576" fmla="*/ 587431 h 1513419"/>
              <a:gd name="connsiteX2-577" fmla="*/ 992674 w 1680503"/>
              <a:gd name="connsiteY2-578" fmla="*/ 15 h 1513419"/>
              <a:gd name="connsiteX3-579" fmla="*/ 1102433 w 1680503"/>
              <a:gd name="connsiteY3-580" fmla="*/ 587432 h 1513419"/>
              <a:gd name="connsiteX4-581" fmla="*/ 1680503 w 1680503"/>
              <a:gd name="connsiteY4-582" fmla="*/ 487696 h 1513419"/>
              <a:gd name="connsiteX5-583" fmla="*/ 1304957 w 1680503"/>
              <a:gd name="connsiteY5-584" fmla="*/ 829604 h 1513419"/>
              <a:gd name="connsiteX6-585" fmla="*/ 1680503 w 1680503"/>
              <a:gd name="connsiteY6-586" fmla="*/ 1171511 h 1513419"/>
              <a:gd name="connsiteX7-587" fmla="*/ 1168694 w 1680503"/>
              <a:gd name="connsiteY7-588" fmla="*/ 1045271 h 1513419"/>
              <a:gd name="connsiteX8-589" fmla="*/ 1032431 w 1680503"/>
              <a:gd name="connsiteY8-590" fmla="*/ 1513419 h 1513419"/>
              <a:gd name="connsiteX9-591" fmla="*/ 896168 w 1680503"/>
              <a:gd name="connsiteY9-592" fmla="*/ 1045271 h 1513419"/>
              <a:gd name="connsiteX10-593" fmla="*/ 46 w 1680503"/>
              <a:gd name="connsiteY10-594" fmla="*/ 866711 h 1513419"/>
              <a:gd name="connsiteX11-595" fmla="*/ 852670 w 1680503"/>
              <a:gd name="connsiteY11-596" fmla="*/ 697081 h 1513419"/>
              <a:gd name="connsiteX12-597" fmla="*/ 477124 w 1680503"/>
              <a:gd name="connsiteY12-598" fmla="*/ 394930 h 1513419"/>
              <a:gd name="connsiteX0-599" fmla="*/ 477114 w 1680493"/>
              <a:gd name="connsiteY0-600" fmla="*/ 394930 h 1513419"/>
              <a:gd name="connsiteX1-601" fmla="*/ 935914 w 1680493"/>
              <a:gd name="connsiteY1-602" fmla="*/ 587431 h 1513419"/>
              <a:gd name="connsiteX2-603" fmla="*/ 992664 w 1680493"/>
              <a:gd name="connsiteY2-604" fmla="*/ 15 h 1513419"/>
              <a:gd name="connsiteX3-605" fmla="*/ 1102423 w 1680493"/>
              <a:gd name="connsiteY3-606" fmla="*/ 587432 h 1513419"/>
              <a:gd name="connsiteX4-607" fmla="*/ 1680493 w 1680493"/>
              <a:gd name="connsiteY4-608" fmla="*/ 487696 h 1513419"/>
              <a:gd name="connsiteX5-609" fmla="*/ 1304947 w 1680493"/>
              <a:gd name="connsiteY5-610" fmla="*/ 829604 h 1513419"/>
              <a:gd name="connsiteX6-611" fmla="*/ 1680493 w 1680493"/>
              <a:gd name="connsiteY6-612" fmla="*/ 1171511 h 1513419"/>
              <a:gd name="connsiteX7-613" fmla="*/ 1168684 w 1680493"/>
              <a:gd name="connsiteY7-614" fmla="*/ 1045271 h 1513419"/>
              <a:gd name="connsiteX8-615" fmla="*/ 1032421 w 1680493"/>
              <a:gd name="connsiteY8-616" fmla="*/ 1513419 h 1513419"/>
              <a:gd name="connsiteX9-617" fmla="*/ 896158 w 1680493"/>
              <a:gd name="connsiteY9-618" fmla="*/ 1045271 h 1513419"/>
              <a:gd name="connsiteX10-619" fmla="*/ 36 w 1680493"/>
              <a:gd name="connsiteY10-620" fmla="*/ 866711 h 1513419"/>
              <a:gd name="connsiteX11-621" fmla="*/ 852660 w 1680493"/>
              <a:gd name="connsiteY11-622" fmla="*/ 697081 h 1513419"/>
              <a:gd name="connsiteX12-623" fmla="*/ 477114 w 1680493"/>
              <a:gd name="connsiteY12-624" fmla="*/ 394930 h 1513419"/>
              <a:gd name="connsiteX0-625" fmla="*/ 291594 w 1494973"/>
              <a:gd name="connsiteY0-626" fmla="*/ 394930 h 1513419"/>
              <a:gd name="connsiteX1-627" fmla="*/ 750394 w 1494973"/>
              <a:gd name="connsiteY1-628" fmla="*/ 587431 h 1513419"/>
              <a:gd name="connsiteX2-629" fmla="*/ 807144 w 1494973"/>
              <a:gd name="connsiteY2-630" fmla="*/ 15 h 1513419"/>
              <a:gd name="connsiteX3-631" fmla="*/ 916903 w 1494973"/>
              <a:gd name="connsiteY3-632" fmla="*/ 587432 h 1513419"/>
              <a:gd name="connsiteX4-633" fmla="*/ 1494973 w 1494973"/>
              <a:gd name="connsiteY4-634" fmla="*/ 487696 h 1513419"/>
              <a:gd name="connsiteX5-635" fmla="*/ 1119427 w 1494973"/>
              <a:gd name="connsiteY5-636" fmla="*/ 829604 h 1513419"/>
              <a:gd name="connsiteX6-637" fmla="*/ 1494973 w 1494973"/>
              <a:gd name="connsiteY6-638" fmla="*/ 1171511 h 1513419"/>
              <a:gd name="connsiteX7-639" fmla="*/ 983164 w 1494973"/>
              <a:gd name="connsiteY7-640" fmla="*/ 1045271 h 1513419"/>
              <a:gd name="connsiteX8-641" fmla="*/ 846901 w 1494973"/>
              <a:gd name="connsiteY8-642" fmla="*/ 1513419 h 1513419"/>
              <a:gd name="connsiteX9-643" fmla="*/ 710638 w 1494973"/>
              <a:gd name="connsiteY9-644" fmla="*/ 1045271 h 1513419"/>
              <a:gd name="connsiteX10-645" fmla="*/ 47 w 1494973"/>
              <a:gd name="connsiteY10-646" fmla="*/ 985980 h 1513419"/>
              <a:gd name="connsiteX11-647" fmla="*/ 667140 w 1494973"/>
              <a:gd name="connsiteY11-648" fmla="*/ 697081 h 1513419"/>
              <a:gd name="connsiteX12-649" fmla="*/ 291594 w 1494973"/>
              <a:gd name="connsiteY12-650" fmla="*/ 394930 h 1513419"/>
              <a:gd name="connsiteX0-651" fmla="*/ 291594 w 1494973"/>
              <a:gd name="connsiteY0-652" fmla="*/ 394930 h 1354393"/>
              <a:gd name="connsiteX1-653" fmla="*/ 750394 w 1494973"/>
              <a:gd name="connsiteY1-654" fmla="*/ 587431 h 1354393"/>
              <a:gd name="connsiteX2-655" fmla="*/ 807144 w 1494973"/>
              <a:gd name="connsiteY2-656" fmla="*/ 15 h 1354393"/>
              <a:gd name="connsiteX3-657" fmla="*/ 916903 w 1494973"/>
              <a:gd name="connsiteY3-658" fmla="*/ 587432 h 1354393"/>
              <a:gd name="connsiteX4-659" fmla="*/ 1494973 w 1494973"/>
              <a:gd name="connsiteY4-660" fmla="*/ 487696 h 1354393"/>
              <a:gd name="connsiteX5-661" fmla="*/ 1119427 w 1494973"/>
              <a:gd name="connsiteY5-662" fmla="*/ 829604 h 1354393"/>
              <a:gd name="connsiteX6-663" fmla="*/ 1494973 w 1494973"/>
              <a:gd name="connsiteY6-664" fmla="*/ 1171511 h 1354393"/>
              <a:gd name="connsiteX7-665" fmla="*/ 983164 w 1494973"/>
              <a:gd name="connsiteY7-666" fmla="*/ 1045271 h 1354393"/>
              <a:gd name="connsiteX8-667" fmla="*/ 687875 w 1494973"/>
              <a:gd name="connsiteY8-668" fmla="*/ 1354393 h 1354393"/>
              <a:gd name="connsiteX9-669" fmla="*/ 710638 w 1494973"/>
              <a:gd name="connsiteY9-670" fmla="*/ 1045271 h 1354393"/>
              <a:gd name="connsiteX10-671" fmla="*/ 47 w 1494973"/>
              <a:gd name="connsiteY10-672" fmla="*/ 985980 h 1354393"/>
              <a:gd name="connsiteX11-673" fmla="*/ 667140 w 1494973"/>
              <a:gd name="connsiteY11-674" fmla="*/ 697081 h 1354393"/>
              <a:gd name="connsiteX12-675" fmla="*/ 291594 w 1494973"/>
              <a:gd name="connsiteY12-676" fmla="*/ 394930 h 1354393"/>
              <a:gd name="connsiteX0-677" fmla="*/ 291594 w 1494973"/>
              <a:gd name="connsiteY0-678" fmla="*/ 394930 h 1354393"/>
              <a:gd name="connsiteX1-679" fmla="*/ 750394 w 1494973"/>
              <a:gd name="connsiteY1-680" fmla="*/ 587431 h 1354393"/>
              <a:gd name="connsiteX2-681" fmla="*/ 807144 w 1494973"/>
              <a:gd name="connsiteY2-682" fmla="*/ 15 h 1354393"/>
              <a:gd name="connsiteX3-683" fmla="*/ 916903 w 1494973"/>
              <a:gd name="connsiteY3-684" fmla="*/ 587432 h 1354393"/>
              <a:gd name="connsiteX4-685" fmla="*/ 1494973 w 1494973"/>
              <a:gd name="connsiteY4-686" fmla="*/ 487696 h 1354393"/>
              <a:gd name="connsiteX5-687" fmla="*/ 1119427 w 1494973"/>
              <a:gd name="connsiteY5-688" fmla="*/ 829604 h 1354393"/>
              <a:gd name="connsiteX6-689" fmla="*/ 1494973 w 1494973"/>
              <a:gd name="connsiteY6-690" fmla="*/ 1171511 h 1354393"/>
              <a:gd name="connsiteX7-691" fmla="*/ 983164 w 1494973"/>
              <a:gd name="connsiteY7-692" fmla="*/ 1045271 h 1354393"/>
              <a:gd name="connsiteX8-693" fmla="*/ 687875 w 1494973"/>
              <a:gd name="connsiteY8-694" fmla="*/ 1354393 h 1354393"/>
              <a:gd name="connsiteX9-695" fmla="*/ 710638 w 1494973"/>
              <a:gd name="connsiteY9-696" fmla="*/ 1045271 h 1354393"/>
              <a:gd name="connsiteX10-697" fmla="*/ 47 w 1494973"/>
              <a:gd name="connsiteY10-698" fmla="*/ 985980 h 1354393"/>
              <a:gd name="connsiteX11-699" fmla="*/ 667140 w 1494973"/>
              <a:gd name="connsiteY11-700" fmla="*/ 697081 h 1354393"/>
              <a:gd name="connsiteX12-701" fmla="*/ 291594 w 1494973"/>
              <a:gd name="connsiteY12-702" fmla="*/ 394930 h 1354393"/>
              <a:gd name="connsiteX0-703" fmla="*/ 291594 w 1494973"/>
              <a:gd name="connsiteY0-704" fmla="*/ 394930 h 1365422"/>
              <a:gd name="connsiteX1-705" fmla="*/ 750394 w 1494973"/>
              <a:gd name="connsiteY1-706" fmla="*/ 587431 h 1365422"/>
              <a:gd name="connsiteX2-707" fmla="*/ 807144 w 1494973"/>
              <a:gd name="connsiteY2-708" fmla="*/ 15 h 1365422"/>
              <a:gd name="connsiteX3-709" fmla="*/ 916903 w 1494973"/>
              <a:gd name="connsiteY3-710" fmla="*/ 587432 h 1365422"/>
              <a:gd name="connsiteX4-711" fmla="*/ 1494973 w 1494973"/>
              <a:gd name="connsiteY4-712" fmla="*/ 487696 h 1365422"/>
              <a:gd name="connsiteX5-713" fmla="*/ 1119427 w 1494973"/>
              <a:gd name="connsiteY5-714" fmla="*/ 829604 h 1365422"/>
              <a:gd name="connsiteX6-715" fmla="*/ 1494973 w 1494973"/>
              <a:gd name="connsiteY6-716" fmla="*/ 1171511 h 1365422"/>
              <a:gd name="connsiteX7-717" fmla="*/ 983164 w 1494973"/>
              <a:gd name="connsiteY7-718" fmla="*/ 1045271 h 1365422"/>
              <a:gd name="connsiteX8-719" fmla="*/ 687875 w 1494973"/>
              <a:gd name="connsiteY8-720" fmla="*/ 1354393 h 1365422"/>
              <a:gd name="connsiteX9-721" fmla="*/ 710638 w 1494973"/>
              <a:gd name="connsiteY9-722" fmla="*/ 1045271 h 1365422"/>
              <a:gd name="connsiteX10-723" fmla="*/ 47 w 1494973"/>
              <a:gd name="connsiteY10-724" fmla="*/ 985980 h 1365422"/>
              <a:gd name="connsiteX11-725" fmla="*/ 667140 w 1494973"/>
              <a:gd name="connsiteY11-726" fmla="*/ 697081 h 1365422"/>
              <a:gd name="connsiteX12-727" fmla="*/ 291594 w 1494973"/>
              <a:gd name="connsiteY12-728" fmla="*/ 394930 h 1365422"/>
              <a:gd name="connsiteX0-729" fmla="*/ 291594 w 1494973"/>
              <a:gd name="connsiteY0-730" fmla="*/ 394930 h 1365422"/>
              <a:gd name="connsiteX1-731" fmla="*/ 750394 w 1494973"/>
              <a:gd name="connsiteY1-732" fmla="*/ 587431 h 1365422"/>
              <a:gd name="connsiteX2-733" fmla="*/ 807144 w 1494973"/>
              <a:gd name="connsiteY2-734" fmla="*/ 15 h 1365422"/>
              <a:gd name="connsiteX3-735" fmla="*/ 916903 w 1494973"/>
              <a:gd name="connsiteY3-736" fmla="*/ 587432 h 1365422"/>
              <a:gd name="connsiteX4-737" fmla="*/ 1494973 w 1494973"/>
              <a:gd name="connsiteY4-738" fmla="*/ 487696 h 1365422"/>
              <a:gd name="connsiteX5-739" fmla="*/ 1119427 w 1494973"/>
              <a:gd name="connsiteY5-740" fmla="*/ 829604 h 1365422"/>
              <a:gd name="connsiteX6-741" fmla="*/ 1494973 w 1494973"/>
              <a:gd name="connsiteY6-742" fmla="*/ 1171511 h 1365422"/>
              <a:gd name="connsiteX7-743" fmla="*/ 983164 w 1494973"/>
              <a:gd name="connsiteY7-744" fmla="*/ 1045271 h 1365422"/>
              <a:gd name="connsiteX8-745" fmla="*/ 687875 w 1494973"/>
              <a:gd name="connsiteY8-746" fmla="*/ 1354393 h 1365422"/>
              <a:gd name="connsiteX9-747" fmla="*/ 710638 w 1494973"/>
              <a:gd name="connsiteY9-748" fmla="*/ 1045271 h 1365422"/>
              <a:gd name="connsiteX10-749" fmla="*/ 47 w 1494973"/>
              <a:gd name="connsiteY10-750" fmla="*/ 985980 h 1365422"/>
              <a:gd name="connsiteX11-751" fmla="*/ 667140 w 1494973"/>
              <a:gd name="connsiteY11-752" fmla="*/ 697081 h 1365422"/>
              <a:gd name="connsiteX12-753" fmla="*/ 291594 w 1494973"/>
              <a:gd name="connsiteY12-754" fmla="*/ 394930 h 1365422"/>
              <a:gd name="connsiteX0-755" fmla="*/ 291594 w 1494973"/>
              <a:gd name="connsiteY0-756" fmla="*/ 394930 h 1364631"/>
              <a:gd name="connsiteX1-757" fmla="*/ 750394 w 1494973"/>
              <a:gd name="connsiteY1-758" fmla="*/ 587431 h 1364631"/>
              <a:gd name="connsiteX2-759" fmla="*/ 807144 w 1494973"/>
              <a:gd name="connsiteY2-760" fmla="*/ 15 h 1364631"/>
              <a:gd name="connsiteX3-761" fmla="*/ 916903 w 1494973"/>
              <a:gd name="connsiteY3-762" fmla="*/ 587432 h 1364631"/>
              <a:gd name="connsiteX4-763" fmla="*/ 1494973 w 1494973"/>
              <a:gd name="connsiteY4-764" fmla="*/ 487696 h 1364631"/>
              <a:gd name="connsiteX5-765" fmla="*/ 1119427 w 1494973"/>
              <a:gd name="connsiteY5-766" fmla="*/ 829604 h 1364631"/>
              <a:gd name="connsiteX6-767" fmla="*/ 1494973 w 1494973"/>
              <a:gd name="connsiteY6-768" fmla="*/ 1171511 h 1364631"/>
              <a:gd name="connsiteX7-769" fmla="*/ 983164 w 1494973"/>
              <a:gd name="connsiteY7-770" fmla="*/ 1045271 h 1364631"/>
              <a:gd name="connsiteX8-771" fmla="*/ 687875 w 1494973"/>
              <a:gd name="connsiteY8-772" fmla="*/ 1354393 h 1364631"/>
              <a:gd name="connsiteX9-773" fmla="*/ 710638 w 1494973"/>
              <a:gd name="connsiteY9-774" fmla="*/ 1045271 h 1364631"/>
              <a:gd name="connsiteX10-775" fmla="*/ 47 w 1494973"/>
              <a:gd name="connsiteY10-776" fmla="*/ 985980 h 1364631"/>
              <a:gd name="connsiteX11-777" fmla="*/ 667140 w 1494973"/>
              <a:gd name="connsiteY11-778" fmla="*/ 697081 h 1364631"/>
              <a:gd name="connsiteX12-779" fmla="*/ 291594 w 1494973"/>
              <a:gd name="connsiteY12-780" fmla="*/ 394930 h 1364631"/>
              <a:gd name="connsiteX0-781" fmla="*/ 291594 w 1494973"/>
              <a:gd name="connsiteY0-782" fmla="*/ 394930 h 1364631"/>
              <a:gd name="connsiteX1-783" fmla="*/ 750394 w 1494973"/>
              <a:gd name="connsiteY1-784" fmla="*/ 587431 h 1364631"/>
              <a:gd name="connsiteX2-785" fmla="*/ 807144 w 1494973"/>
              <a:gd name="connsiteY2-786" fmla="*/ 15 h 1364631"/>
              <a:gd name="connsiteX3-787" fmla="*/ 916903 w 1494973"/>
              <a:gd name="connsiteY3-788" fmla="*/ 587432 h 1364631"/>
              <a:gd name="connsiteX4-789" fmla="*/ 1494973 w 1494973"/>
              <a:gd name="connsiteY4-790" fmla="*/ 487696 h 1364631"/>
              <a:gd name="connsiteX5-791" fmla="*/ 1119427 w 1494973"/>
              <a:gd name="connsiteY5-792" fmla="*/ 829604 h 1364631"/>
              <a:gd name="connsiteX6-793" fmla="*/ 1494973 w 1494973"/>
              <a:gd name="connsiteY6-794" fmla="*/ 1171511 h 1364631"/>
              <a:gd name="connsiteX7-795" fmla="*/ 983164 w 1494973"/>
              <a:gd name="connsiteY7-796" fmla="*/ 1045271 h 1364631"/>
              <a:gd name="connsiteX8-797" fmla="*/ 740884 w 1494973"/>
              <a:gd name="connsiteY8-798" fmla="*/ 1354393 h 1364631"/>
              <a:gd name="connsiteX9-799" fmla="*/ 710638 w 1494973"/>
              <a:gd name="connsiteY9-800" fmla="*/ 1045271 h 1364631"/>
              <a:gd name="connsiteX10-801" fmla="*/ 47 w 1494973"/>
              <a:gd name="connsiteY10-802" fmla="*/ 985980 h 1364631"/>
              <a:gd name="connsiteX11-803" fmla="*/ 667140 w 1494973"/>
              <a:gd name="connsiteY11-804" fmla="*/ 697081 h 1364631"/>
              <a:gd name="connsiteX12-805" fmla="*/ 291594 w 1494973"/>
              <a:gd name="connsiteY12-806" fmla="*/ 394930 h 1364631"/>
              <a:gd name="connsiteX0-807" fmla="*/ 291594 w 1494973"/>
              <a:gd name="connsiteY0-808" fmla="*/ 394930 h 1364631"/>
              <a:gd name="connsiteX1-809" fmla="*/ 750394 w 1494973"/>
              <a:gd name="connsiteY1-810" fmla="*/ 587431 h 1364631"/>
              <a:gd name="connsiteX2-811" fmla="*/ 807144 w 1494973"/>
              <a:gd name="connsiteY2-812" fmla="*/ 15 h 1364631"/>
              <a:gd name="connsiteX3-813" fmla="*/ 916903 w 1494973"/>
              <a:gd name="connsiteY3-814" fmla="*/ 587432 h 1364631"/>
              <a:gd name="connsiteX4-815" fmla="*/ 1494973 w 1494973"/>
              <a:gd name="connsiteY4-816" fmla="*/ 487696 h 1364631"/>
              <a:gd name="connsiteX5-817" fmla="*/ 1119427 w 1494973"/>
              <a:gd name="connsiteY5-818" fmla="*/ 829604 h 1364631"/>
              <a:gd name="connsiteX6-819" fmla="*/ 1494973 w 1494973"/>
              <a:gd name="connsiteY6-820" fmla="*/ 1171511 h 1364631"/>
              <a:gd name="connsiteX7-821" fmla="*/ 983164 w 1494973"/>
              <a:gd name="connsiteY7-822" fmla="*/ 1045271 h 1364631"/>
              <a:gd name="connsiteX8-823" fmla="*/ 740884 w 1494973"/>
              <a:gd name="connsiteY8-824" fmla="*/ 1354393 h 1364631"/>
              <a:gd name="connsiteX9-825" fmla="*/ 710638 w 1494973"/>
              <a:gd name="connsiteY9-826" fmla="*/ 1045271 h 1364631"/>
              <a:gd name="connsiteX10-827" fmla="*/ 47 w 1494973"/>
              <a:gd name="connsiteY10-828" fmla="*/ 985980 h 1364631"/>
              <a:gd name="connsiteX11-829" fmla="*/ 667140 w 1494973"/>
              <a:gd name="connsiteY11-830" fmla="*/ 697081 h 1364631"/>
              <a:gd name="connsiteX12-831" fmla="*/ 291594 w 1494973"/>
              <a:gd name="connsiteY12-832" fmla="*/ 394930 h 1364631"/>
              <a:gd name="connsiteX0-833" fmla="*/ 291594 w 1494973"/>
              <a:gd name="connsiteY0-834" fmla="*/ 394930 h 1354420"/>
              <a:gd name="connsiteX1-835" fmla="*/ 750394 w 1494973"/>
              <a:gd name="connsiteY1-836" fmla="*/ 587431 h 1354420"/>
              <a:gd name="connsiteX2-837" fmla="*/ 807144 w 1494973"/>
              <a:gd name="connsiteY2-838" fmla="*/ 15 h 1354420"/>
              <a:gd name="connsiteX3-839" fmla="*/ 916903 w 1494973"/>
              <a:gd name="connsiteY3-840" fmla="*/ 587432 h 1354420"/>
              <a:gd name="connsiteX4-841" fmla="*/ 1494973 w 1494973"/>
              <a:gd name="connsiteY4-842" fmla="*/ 487696 h 1354420"/>
              <a:gd name="connsiteX5-843" fmla="*/ 1119427 w 1494973"/>
              <a:gd name="connsiteY5-844" fmla="*/ 829604 h 1354420"/>
              <a:gd name="connsiteX6-845" fmla="*/ 1494973 w 1494973"/>
              <a:gd name="connsiteY6-846" fmla="*/ 1171511 h 1354420"/>
              <a:gd name="connsiteX7-847" fmla="*/ 983164 w 1494973"/>
              <a:gd name="connsiteY7-848" fmla="*/ 1045271 h 1354420"/>
              <a:gd name="connsiteX8-849" fmla="*/ 740884 w 1494973"/>
              <a:gd name="connsiteY8-850" fmla="*/ 1354393 h 1354420"/>
              <a:gd name="connsiteX9-851" fmla="*/ 710638 w 1494973"/>
              <a:gd name="connsiteY9-852" fmla="*/ 1045271 h 1354420"/>
              <a:gd name="connsiteX10-853" fmla="*/ 47 w 1494973"/>
              <a:gd name="connsiteY10-854" fmla="*/ 985980 h 1354420"/>
              <a:gd name="connsiteX11-855" fmla="*/ 667140 w 1494973"/>
              <a:gd name="connsiteY11-856" fmla="*/ 697081 h 1354420"/>
              <a:gd name="connsiteX12-857" fmla="*/ 291594 w 1494973"/>
              <a:gd name="connsiteY12-858" fmla="*/ 394930 h 1354420"/>
              <a:gd name="connsiteX0-859" fmla="*/ 291594 w 1494973"/>
              <a:gd name="connsiteY0-860" fmla="*/ 394930 h 1354420"/>
              <a:gd name="connsiteX1-861" fmla="*/ 750394 w 1494973"/>
              <a:gd name="connsiteY1-862" fmla="*/ 587431 h 1354420"/>
              <a:gd name="connsiteX2-863" fmla="*/ 807144 w 1494973"/>
              <a:gd name="connsiteY2-864" fmla="*/ 15 h 1354420"/>
              <a:gd name="connsiteX3-865" fmla="*/ 916903 w 1494973"/>
              <a:gd name="connsiteY3-866" fmla="*/ 587432 h 1354420"/>
              <a:gd name="connsiteX4-867" fmla="*/ 1494973 w 1494973"/>
              <a:gd name="connsiteY4-868" fmla="*/ 487696 h 1354420"/>
              <a:gd name="connsiteX5-869" fmla="*/ 1119427 w 1494973"/>
              <a:gd name="connsiteY5-870" fmla="*/ 829604 h 1354420"/>
              <a:gd name="connsiteX6-871" fmla="*/ 1494973 w 1494973"/>
              <a:gd name="connsiteY6-872" fmla="*/ 1171511 h 1354420"/>
              <a:gd name="connsiteX7-873" fmla="*/ 983164 w 1494973"/>
              <a:gd name="connsiteY7-874" fmla="*/ 1045271 h 1354420"/>
              <a:gd name="connsiteX8-875" fmla="*/ 740884 w 1494973"/>
              <a:gd name="connsiteY8-876" fmla="*/ 1354393 h 1354420"/>
              <a:gd name="connsiteX9-877" fmla="*/ 710638 w 1494973"/>
              <a:gd name="connsiteY9-878" fmla="*/ 1045271 h 1354420"/>
              <a:gd name="connsiteX10-879" fmla="*/ 47 w 1494973"/>
              <a:gd name="connsiteY10-880" fmla="*/ 985980 h 1354420"/>
              <a:gd name="connsiteX11-881" fmla="*/ 667140 w 1494973"/>
              <a:gd name="connsiteY11-882" fmla="*/ 697081 h 1354420"/>
              <a:gd name="connsiteX12-883" fmla="*/ 291594 w 1494973"/>
              <a:gd name="connsiteY12-884" fmla="*/ 394930 h 1354420"/>
              <a:gd name="connsiteX0-885" fmla="*/ 291594 w 1494973"/>
              <a:gd name="connsiteY0-886" fmla="*/ 394930 h 1354418"/>
              <a:gd name="connsiteX1-887" fmla="*/ 750394 w 1494973"/>
              <a:gd name="connsiteY1-888" fmla="*/ 587431 h 1354418"/>
              <a:gd name="connsiteX2-889" fmla="*/ 807144 w 1494973"/>
              <a:gd name="connsiteY2-890" fmla="*/ 15 h 1354418"/>
              <a:gd name="connsiteX3-891" fmla="*/ 916903 w 1494973"/>
              <a:gd name="connsiteY3-892" fmla="*/ 587432 h 1354418"/>
              <a:gd name="connsiteX4-893" fmla="*/ 1494973 w 1494973"/>
              <a:gd name="connsiteY4-894" fmla="*/ 487696 h 1354418"/>
              <a:gd name="connsiteX5-895" fmla="*/ 1119427 w 1494973"/>
              <a:gd name="connsiteY5-896" fmla="*/ 829604 h 1354418"/>
              <a:gd name="connsiteX6-897" fmla="*/ 1494973 w 1494973"/>
              <a:gd name="connsiteY6-898" fmla="*/ 1171511 h 1354418"/>
              <a:gd name="connsiteX7-899" fmla="*/ 916903 w 1494973"/>
              <a:gd name="connsiteY7-900" fmla="*/ 1018766 h 1354418"/>
              <a:gd name="connsiteX8-901" fmla="*/ 740884 w 1494973"/>
              <a:gd name="connsiteY8-902" fmla="*/ 1354393 h 1354418"/>
              <a:gd name="connsiteX9-903" fmla="*/ 710638 w 1494973"/>
              <a:gd name="connsiteY9-904" fmla="*/ 1045271 h 1354418"/>
              <a:gd name="connsiteX10-905" fmla="*/ 47 w 1494973"/>
              <a:gd name="connsiteY10-906" fmla="*/ 985980 h 1354418"/>
              <a:gd name="connsiteX11-907" fmla="*/ 667140 w 1494973"/>
              <a:gd name="connsiteY11-908" fmla="*/ 697081 h 1354418"/>
              <a:gd name="connsiteX12-909" fmla="*/ 291594 w 1494973"/>
              <a:gd name="connsiteY12-910" fmla="*/ 394930 h 1354418"/>
              <a:gd name="connsiteX0-911" fmla="*/ 291594 w 1494973"/>
              <a:gd name="connsiteY0-912" fmla="*/ 394930 h 1354418"/>
              <a:gd name="connsiteX1-913" fmla="*/ 750394 w 1494973"/>
              <a:gd name="connsiteY1-914" fmla="*/ 587431 h 1354418"/>
              <a:gd name="connsiteX2-915" fmla="*/ 807144 w 1494973"/>
              <a:gd name="connsiteY2-916" fmla="*/ 15 h 1354418"/>
              <a:gd name="connsiteX3-917" fmla="*/ 916903 w 1494973"/>
              <a:gd name="connsiteY3-918" fmla="*/ 587432 h 1354418"/>
              <a:gd name="connsiteX4-919" fmla="*/ 1494973 w 1494973"/>
              <a:gd name="connsiteY4-920" fmla="*/ 487696 h 1354418"/>
              <a:gd name="connsiteX5-921" fmla="*/ 1119427 w 1494973"/>
              <a:gd name="connsiteY5-922" fmla="*/ 829604 h 1354418"/>
              <a:gd name="connsiteX6-923" fmla="*/ 1494973 w 1494973"/>
              <a:gd name="connsiteY6-924" fmla="*/ 1171511 h 1354418"/>
              <a:gd name="connsiteX7-925" fmla="*/ 916903 w 1494973"/>
              <a:gd name="connsiteY7-926" fmla="*/ 1018766 h 1354418"/>
              <a:gd name="connsiteX8-927" fmla="*/ 740884 w 1494973"/>
              <a:gd name="connsiteY8-928" fmla="*/ 1354393 h 1354418"/>
              <a:gd name="connsiteX9-929" fmla="*/ 710638 w 1494973"/>
              <a:gd name="connsiteY9-930" fmla="*/ 1045271 h 1354418"/>
              <a:gd name="connsiteX10-931" fmla="*/ 47 w 1494973"/>
              <a:gd name="connsiteY10-932" fmla="*/ 985980 h 1354418"/>
              <a:gd name="connsiteX11-933" fmla="*/ 667140 w 1494973"/>
              <a:gd name="connsiteY11-934" fmla="*/ 697081 h 1354418"/>
              <a:gd name="connsiteX12-935" fmla="*/ 291594 w 1494973"/>
              <a:gd name="connsiteY12-936" fmla="*/ 394930 h 1354418"/>
              <a:gd name="connsiteX0-937" fmla="*/ 318099 w 1494973"/>
              <a:gd name="connsiteY0-938" fmla="*/ 328669 h 1354418"/>
              <a:gd name="connsiteX1-939" fmla="*/ 750394 w 1494973"/>
              <a:gd name="connsiteY1-940" fmla="*/ 587431 h 1354418"/>
              <a:gd name="connsiteX2-941" fmla="*/ 807144 w 1494973"/>
              <a:gd name="connsiteY2-942" fmla="*/ 15 h 1354418"/>
              <a:gd name="connsiteX3-943" fmla="*/ 916903 w 1494973"/>
              <a:gd name="connsiteY3-944" fmla="*/ 587432 h 1354418"/>
              <a:gd name="connsiteX4-945" fmla="*/ 1494973 w 1494973"/>
              <a:gd name="connsiteY4-946" fmla="*/ 487696 h 1354418"/>
              <a:gd name="connsiteX5-947" fmla="*/ 1119427 w 1494973"/>
              <a:gd name="connsiteY5-948" fmla="*/ 829604 h 1354418"/>
              <a:gd name="connsiteX6-949" fmla="*/ 1494973 w 1494973"/>
              <a:gd name="connsiteY6-950" fmla="*/ 1171511 h 1354418"/>
              <a:gd name="connsiteX7-951" fmla="*/ 916903 w 1494973"/>
              <a:gd name="connsiteY7-952" fmla="*/ 1018766 h 1354418"/>
              <a:gd name="connsiteX8-953" fmla="*/ 740884 w 1494973"/>
              <a:gd name="connsiteY8-954" fmla="*/ 1354393 h 1354418"/>
              <a:gd name="connsiteX9-955" fmla="*/ 710638 w 1494973"/>
              <a:gd name="connsiteY9-956" fmla="*/ 1045271 h 1354418"/>
              <a:gd name="connsiteX10-957" fmla="*/ 47 w 1494973"/>
              <a:gd name="connsiteY10-958" fmla="*/ 985980 h 1354418"/>
              <a:gd name="connsiteX11-959" fmla="*/ 667140 w 1494973"/>
              <a:gd name="connsiteY11-960" fmla="*/ 697081 h 1354418"/>
              <a:gd name="connsiteX12-961" fmla="*/ 318099 w 1494973"/>
              <a:gd name="connsiteY12-962" fmla="*/ 328669 h 1354418"/>
              <a:gd name="connsiteX0-963" fmla="*/ 318099 w 1494973"/>
              <a:gd name="connsiteY0-964" fmla="*/ 328669 h 1354418"/>
              <a:gd name="connsiteX1-965" fmla="*/ 750394 w 1494973"/>
              <a:gd name="connsiteY1-966" fmla="*/ 587431 h 1354418"/>
              <a:gd name="connsiteX2-967" fmla="*/ 807144 w 1494973"/>
              <a:gd name="connsiteY2-968" fmla="*/ 15 h 1354418"/>
              <a:gd name="connsiteX3-969" fmla="*/ 916903 w 1494973"/>
              <a:gd name="connsiteY3-970" fmla="*/ 587432 h 1354418"/>
              <a:gd name="connsiteX4-971" fmla="*/ 1137164 w 1494973"/>
              <a:gd name="connsiteY4-972" fmla="*/ 620218 h 1354418"/>
              <a:gd name="connsiteX5-973" fmla="*/ 1119427 w 1494973"/>
              <a:gd name="connsiteY5-974" fmla="*/ 829604 h 1354418"/>
              <a:gd name="connsiteX6-975" fmla="*/ 1494973 w 1494973"/>
              <a:gd name="connsiteY6-976" fmla="*/ 1171511 h 1354418"/>
              <a:gd name="connsiteX7-977" fmla="*/ 916903 w 1494973"/>
              <a:gd name="connsiteY7-978" fmla="*/ 1018766 h 1354418"/>
              <a:gd name="connsiteX8-979" fmla="*/ 740884 w 1494973"/>
              <a:gd name="connsiteY8-980" fmla="*/ 1354393 h 1354418"/>
              <a:gd name="connsiteX9-981" fmla="*/ 710638 w 1494973"/>
              <a:gd name="connsiteY9-982" fmla="*/ 1045271 h 1354418"/>
              <a:gd name="connsiteX10-983" fmla="*/ 47 w 1494973"/>
              <a:gd name="connsiteY10-984" fmla="*/ 985980 h 1354418"/>
              <a:gd name="connsiteX11-985" fmla="*/ 667140 w 1494973"/>
              <a:gd name="connsiteY11-986" fmla="*/ 697081 h 1354418"/>
              <a:gd name="connsiteX12-987" fmla="*/ 318099 w 1494973"/>
              <a:gd name="connsiteY12-988" fmla="*/ 328669 h 1354418"/>
              <a:gd name="connsiteX0-989" fmla="*/ 318099 w 1494973"/>
              <a:gd name="connsiteY0-990" fmla="*/ 328669 h 1354418"/>
              <a:gd name="connsiteX1-991" fmla="*/ 750394 w 1494973"/>
              <a:gd name="connsiteY1-992" fmla="*/ 587431 h 1354418"/>
              <a:gd name="connsiteX2-993" fmla="*/ 807144 w 1494973"/>
              <a:gd name="connsiteY2-994" fmla="*/ 15 h 1354418"/>
              <a:gd name="connsiteX3-995" fmla="*/ 916903 w 1494973"/>
              <a:gd name="connsiteY3-996" fmla="*/ 587432 h 1354418"/>
              <a:gd name="connsiteX4-997" fmla="*/ 1097407 w 1494973"/>
              <a:gd name="connsiteY4-998" fmla="*/ 673227 h 1354418"/>
              <a:gd name="connsiteX5-999" fmla="*/ 1119427 w 1494973"/>
              <a:gd name="connsiteY5-1000" fmla="*/ 829604 h 1354418"/>
              <a:gd name="connsiteX6-1001" fmla="*/ 1494973 w 1494973"/>
              <a:gd name="connsiteY6-1002" fmla="*/ 1171511 h 1354418"/>
              <a:gd name="connsiteX7-1003" fmla="*/ 916903 w 1494973"/>
              <a:gd name="connsiteY7-1004" fmla="*/ 1018766 h 1354418"/>
              <a:gd name="connsiteX8-1005" fmla="*/ 740884 w 1494973"/>
              <a:gd name="connsiteY8-1006" fmla="*/ 1354393 h 1354418"/>
              <a:gd name="connsiteX9-1007" fmla="*/ 710638 w 1494973"/>
              <a:gd name="connsiteY9-1008" fmla="*/ 1045271 h 1354418"/>
              <a:gd name="connsiteX10-1009" fmla="*/ 47 w 1494973"/>
              <a:gd name="connsiteY10-1010" fmla="*/ 985980 h 1354418"/>
              <a:gd name="connsiteX11-1011" fmla="*/ 667140 w 1494973"/>
              <a:gd name="connsiteY11-1012" fmla="*/ 697081 h 1354418"/>
              <a:gd name="connsiteX12-1013" fmla="*/ 318099 w 1494973"/>
              <a:gd name="connsiteY12-1014" fmla="*/ 328669 h 1354418"/>
              <a:gd name="connsiteX0-1015" fmla="*/ 318099 w 1494973"/>
              <a:gd name="connsiteY0-1016" fmla="*/ 328669 h 1354418"/>
              <a:gd name="connsiteX1-1017" fmla="*/ 750394 w 1494973"/>
              <a:gd name="connsiteY1-1018" fmla="*/ 587431 h 1354418"/>
              <a:gd name="connsiteX2-1019" fmla="*/ 807144 w 1494973"/>
              <a:gd name="connsiteY2-1020" fmla="*/ 15 h 1354418"/>
              <a:gd name="connsiteX3-1021" fmla="*/ 916903 w 1494973"/>
              <a:gd name="connsiteY3-1022" fmla="*/ 587432 h 1354418"/>
              <a:gd name="connsiteX4-1023" fmla="*/ 1097407 w 1494973"/>
              <a:gd name="connsiteY4-1024" fmla="*/ 673227 h 1354418"/>
              <a:gd name="connsiteX5-1025" fmla="*/ 1119427 w 1494973"/>
              <a:gd name="connsiteY5-1026" fmla="*/ 829604 h 1354418"/>
              <a:gd name="connsiteX6-1027" fmla="*/ 1494973 w 1494973"/>
              <a:gd name="connsiteY6-1028" fmla="*/ 1171511 h 1354418"/>
              <a:gd name="connsiteX7-1029" fmla="*/ 916903 w 1494973"/>
              <a:gd name="connsiteY7-1030" fmla="*/ 1018766 h 1354418"/>
              <a:gd name="connsiteX8-1031" fmla="*/ 740884 w 1494973"/>
              <a:gd name="connsiteY8-1032" fmla="*/ 1354393 h 1354418"/>
              <a:gd name="connsiteX9-1033" fmla="*/ 710638 w 1494973"/>
              <a:gd name="connsiteY9-1034" fmla="*/ 1045271 h 1354418"/>
              <a:gd name="connsiteX10-1035" fmla="*/ 47 w 1494973"/>
              <a:gd name="connsiteY10-1036" fmla="*/ 985980 h 1354418"/>
              <a:gd name="connsiteX11-1037" fmla="*/ 667140 w 1494973"/>
              <a:gd name="connsiteY11-1038" fmla="*/ 697081 h 1354418"/>
              <a:gd name="connsiteX12-1039" fmla="*/ 318099 w 1494973"/>
              <a:gd name="connsiteY12-1040" fmla="*/ 328669 h 1354418"/>
              <a:gd name="connsiteX0-1041" fmla="*/ 318099 w 1494973"/>
              <a:gd name="connsiteY0-1042" fmla="*/ 328669 h 1354418"/>
              <a:gd name="connsiteX1-1043" fmla="*/ 750394 w 1494973"/>
              <a:gd name="connsiteY1-1044" fmla="*/ 587431 h 1354418"/>
              <a:gd name="connsiteX2-1045" fmla="*/ 807144 w 1494973"/>
              <a:gd name="connsiteY2-1046" fmla="*/ 15 h 1354418"/>
              <a:gd name="connsiteX3-1047" fmla="*/ 916903 w 1494973"/>
              <a:gd name="connsiteY3-1048" fmla="*/ 587432 h 1354418"/>
              <a:gd name="connsiteX4-1049" fmla="*/ 1097407 w 1494973"/>
              <a:gd name="connsiteY4-1050" fmla="*/ 673227 h 1354418"/>
              <a:gd name="connsiteX5-1051" fmla="*/ 1119427 w 1494973"/>
              <a:gd name="connsiteY5-1052" fmla="*/ 829604 h 1354418"/>
              <a:gd name="connsiteX6-1053" fmla="*/ 1494973 w 1494973"/>
              <a:gd name="connsiteY6-1054" fmla="*/ 1171511 h 1354418"/>
              <a:gd name="connsiteX7-1055" fmla="*/ 916903 w 1494973"/>
              <a:gd name="connsiteY7-1056" fmla="*/ 1018766 h 1354418"/>
              <a:gd name="connsiteX8-1057" fmla="*/ 740884 w 1494973"/>
              <a:gd name="connsiteY8-1058" fmla="*/ 1354393 h 1354418"/>
              <a:gd name="connsiteX9-1059" fmla="*/ 710638 w 1494973"/>
              <a:gd name="connsiteY9-1060" fmla="*/ 1045271 h 1354418"/>
              <a:gd name="connsiteX10-1061" fmla="*/ 47 w 1494973"/>
              <a:gd name="connsiteY10-1062" fmla="*/ 985980 h 1354418"/>
              <a:gd name="connsiteX11-1063" fmla="*/ 667140 w 1494973"/>
              <a:gd name="connsiteY11-1064" fmla="*/ 697081 h 1354418"/>
              <a:gd name="connsiteX12-1065" fmla="*/ 318099 w 1494973"/>
              <a:gd name="connsiteY12-1066" fmla="*/ 328669 h 1354418"/>
              <a:gd name="connsiteX0-1067" fmla="*/ 318099 w 1494973"/>
              <a:gd name="connsiteY0-1068" fmla="*/ 328669 h 1354418"/>
              <a:gd name="connsiteX1-1069" fmla="*/ 750394 w 1494973"/>
              <a:gd name="connsiteY1-1070" fmla="*/ 587431 h 1354418"/>
              <a:gd name="connsiteX2-1071" fmla="*/ 807144 w 1494973"/>
              <a:gd name="connsiteY2-1072" fmla="*/ 15 h 1354418"/>
              <a:gd name="connsiteX3-1073" fmla="*/ 916903 w 1494973"/>
              <a:gd name="connsiteY3-1074" fmla="*/ 587432 h 1354418"/>
              <a:gd name="connsiteX4-1075" fmla="*/ 1097407 w 1494973"/>
              <a:gd name="connsiteY4-1076" fmla="*/ 673227 h 1354418"/>
              <a:gd name="connsiteX5-1077" fmla="*/ 1119427 w 1494973"/>
              <a:gd name="connsiteY5-1078" fmla="*/ 829604 h 1354418"/>
              <a:gd name="connsiteX6-1079" fmla="*/ 1494973 w 1494973"/>
              <a:gd name="connsiteY6-1080" fmla="*/ 1171511 h 1354418"/>
              <a:gd name="connsiteX7-1081" fmla="*/ 916903 w 1494973"/>
              <a:gd name="connsiteY7-1082" fmla="*/ 1018766 h 1354418"/>
              <a:gd name="connsiteX8-1083" fmla="*/ 740884 w 1494973"/>
              <a:gd name="connsiteY8-1084" fmla="*/ 1354393 h 1354418"/>
              <a:gd name="connsiteX9-1085" fmla="*/ 710638 w 1494973"/>
              <a:gd name="connsiteY9-1086" fmla="*/ 1045271 h 1354418"/>
              <a:gd name="connsiteX10-1087" fmla="*/ 47 w 1494973"/>
              <a:gd name="connsiteY10-1088" fmla="*/ 985980 h 1354418"/>
              <a:gd name="connsiteX11-1089" fmla="*/ 667140 w 1494973"/>
              <a:gd name="connsiteY11-1090" fmla="*/ 697081 h 1354418"/>
              <a:gd name="connsiteX12-1091" fmla="*/ 318099 w 1494973"/>
              <a:gd name="connsiteY12-1092" fmla="*/ 328669 h 1354418"/>
              <a:gd name="connsiteX0-1093" fmla="*/ 318099 w 1494973"/>
              <a:gd name="connsiteY0-1094" fmla="*/ 328669 h 1354418"/>
              <a:gd name="connsiteX1-1095" fmla="*/ 750394 w 1494973"/>
              <a:gd name="connsiteY1-1096" fmla="*/ 587431 h 1354418"/>
              <a:gd name="connsiteX2-1097" fmla="*/ 807144 w 1494973"/>
              <a:gd name="connsiteY2-1098" fmla="*/ 15 h 1354418"/>
              <a:gd name="connsiteX3-1099" fmla="*/ 916903 w 1494973"/>
              <a:gd name="connsiteY3-1100" fmla="*/ 587432 h 1354418"/>
              <a:gd name="connsiteX4-1101" fmla="*/ 1070902 w 1494973"/>
              <a:gd name="connsiteY4-1102" fmla="*/ 593714 h 1354418"/>
              <a:gd name="connsiteX5-1103" fmla="*/ 1119427 w 1494973"/>
              <a:gd name="connsiteY5-1104" fmla="*/ 829604 h 1354418"/>
              <a:gd name="connsiteX6-1105" fmla="*/ 1494973 w 1494973"/>
              <a:gd name="connsiteY6-1106" fmla="*/ 1171511 h 1354418"/>
              <a:gd name="connsiteX7-1107" fmla="*/ 916903 w 1494973"/>
              <a:gd name="connsiteY7-1108" fmla="*/ 1018766 h 1354418"/>
              <a:gd name="connsiteX8-1109" fmla="*/ 740884 w 1494973"/>
              <a:gd name="connsiteY8-1110" fmla="*/ 1354393 h 1354418"/>
              <a:gd name="connsiteX9-1111" fmla="*/ 710638 w 1494973"/>
              <a:gd name="connsiteY9-1112" fmla="*/ 1045271 h 1354418"/>
              <a:gd name="connsiteX10-1113" fmla="*/ 47 w 1494973"/>
              <a:gd name="connsiteY10-1114" fmla="*/ 985980 h 1354418"/>
              <a:gd name="connsiteX11-1115" fmla="*/ 667140 w 1494973"/>
              <a:gd name="connsiteY11-1116" fmla="*/ 697081 h 1354418"/>
              <a:gd name="connsiteX12-1117" fmla="*/ 318099 w 1494973"/>
              <a:gd name="connsiteY12-1118" fmla="*/ 328669 h 1354418"/>
              <a:gd name="connsiteX0-1119" fmla="*/ 318099 w 1494973"/>
              <a:gd name="connsiteY0-1120" fmla="*/ 328669 h 1354418"/>
              <a:gd name="connsiteX1-1121" fmla="*/ 750394 w 1494973"/>
              <a:gd name="connsiteY1-1122" fmla="*/ 587431 h 1354418"/>
              <a:gd name="connsiteX2-1123" fmla="*/ 807144 w 1494973"/>
              <a:gd name="connsiteY2-1124" fmla="*/ 15 h 1354418"/>
              <a:gd name="connsiteX3-1125" fmla="*/ 916903 w 1494973"/>
              <a:gd name="connsiteY3-1126" fmla="*/ 587432 h 1354418"/>
              <a:gd name="connsiteX4-1127" fmla="*/ 1070902 w 1494973"/>
              <a:gd name="connsiteY4-1128" fmla="*/ 593714 h 1354418"/>
              <a:gd name="connsiteX5-1129" fmla="*/ 1479491 w 1494973"/>
              <a:gd name="connsiteY5-1130" fmla="*/ 530557 h 1354418"/>
              <a:gd name="connsiteX6-1131" fmla="*/ 1119427 w 1494973"/>
              <a:gd name="connsiteY6-1132" fmla="*/ 829604 h 1354418"/>
              <a:gd name="connsiteX7-1133" fmla="*/ 1494973 w 1494973"/>
              <a:gd name="connsiteY7-1134" fmla="*/ 1171511 h 1354418"/>
              <a:gd name="connsiteX8-1135" fmla="*/ 916903 w 1494973"/>
              <a:gd name="connsiteY8-1136" fmla="*/ 1018766 h 1354418"/>
              <a:gd name="connsiteX9-1137" fmla="*/ 740884 w 1494973"/>
              <a:gd name="connsiteY9-1138" fmla="*/ 1354393 h 1354418"/>
              <a:gd name="connsiteX10-1139" fmla="*/ 710638 w 1494973"/>
              <a:gd name="connsiteY10-1140" fmla="*/ 1045271 h 1354418"/>
              <a:gd name="connsiteX11-1141" fmla="*/ 47 w 1494973"/>
              <a:gd name="connsiteY11-1142" fmla="*/ 985980 h 1354418"/>
              <a:gd name="connsiteX12-1143" fmla="*/ 667140 w 1494973"/>
              <a:gd name="connsiteY12-1144" fmla="*/ 697081 h 1354418"/>
              <a:gd name="connsiteX13" fmla="*/ 318099 w 1494973"/>
              <a:gd name="connsiteY13" fmla="*/ 328669 h 1354418"/>
              <a:gd name="connsiteX0-1145" fmla="*/ 318099 w 1545849"/>
              <a:gd name="connsiteY0-1146" fmla="*/ 328669 h 1354418"/>
              <a:gd name="connsiteX1-1147" fmla="*/ 750394 w 1545849"/>
              <a:gd name="connsiteY1-1148" fmla="*/ 587431 h 1354418"/>
              <a:gd name="connsiteX2-1149" fmla="*/ 807144 w 1545849"/>
              <a:gd name="connsiteY2-1150" fmla="*/ 15 h 1354418"/>
              <a:gd name="connsiteX3-1151" fmla="*/ 916903 w 1545849"/>
              <a:gd name="connsiteY3-1152" fmla="*/ 587432 h 1354418"/>
              <a:gd name="connsiteX4-1153" fmla="*/ 1070902 w 1545849"/>
              <a:gd name="connsiteY4-1154" fmla="*/ 593714 h 1354418"/>
              <a:gd name="connsiteX5-1155" fmla="*/ 1545752 w 1545849"/>
              <a:gd name="connsiteY5-1156" fmla="*/ 371531 h 1354418"/>
              <a:gd name="connsiteX6-1157" fmla="*/ 1119427 w 1545849"/>
              <a:gd name="connsiteY6-1158" fmla="*/ 829604 h 1354418"/>
              <a:gd name="connsiteX7-1159" fmla="*/ 1494973 w 1545849"/>
              <a:gd name="connsiteY7-1160" fmla="*/ 1171511 h 1354418"/>
              <a:gd name="connsiteX8-1161" fmla="*/ 916903 w 1545849"/>
              <a:gd name="connsiteY8-1162" fmla="*/ 1018766 h 1354418"/>
              <a:gd name="connsiteX9-1163" fmla="*/ 740884 w 1545849"/>
              <a:gd name="connsiteY9-1164" fmla="*/ 1354393 h 1354418"/>
              <a:gd name="connsiteX10-1165" fmla="*/ 710638 w 1545849"/>
              <a:gd name="connsiteY10-1166" fmla="*/ 1045271 h 1354418"/>
              <a:gd name="connsiteX11-1167" fmla="*/ 47 w 1545849"/>
              <a:gd name="connsiteY11-1168" fmla="*/ 985980 h 1354418"/>
              <a:gd name="connsiteX12-1169" fmla="*/ 667140 w 1545849"/>
              <a:gd name="connsiteY12-1170" fmla="*/ 697081 h 1354418"/>
              <a:gd name="connsiteX13-1171" fmla="*/ 318099 w 1545849"/>
              <a:gd name="connsiteY13-1172" fmla="*/ 328669 h 1354418"/>
              <a:gd name="connsiteX0-1173" fmla="*/ 318099 w 1552509"/>
              <a:gd name="connsiteY0-1174" fmla="*/ 328669 h 1354418"/>
              <a:gd name="connsiteX1-1175" fmla="*/ 750394 w 1552509"/>
              <a:gd name="connsiteY1-1176" fmla="*/ 587431 h 1354418"/>
              <a:gd name="connsiteX2-1177" fmla="*/ 807144 w 1552509"/>
              <a:gd name="connsiteY2-1178" fmla="*/ 15 h 1354418"/>
              <a:gd name="connsiteX3-1179" fmla="*/ 916903 w 1552509"/>
              <a:gd name="connsiteY3-1180" fmla="*/ 587432 h 1354418"/>
              <a:gd name="connsiteX4-1181" fmla="*/ 1070902 w 1552509"/>
              <a:gd name="connsiteY4-1182" fmla="*/ 593714 h 1354418"/>
              <a:gd name="connsiteX5-1183" fmla="*/ 1545752 w 1552509"/>
              <a:gd name="connsiteY5-1184" fmla="*/ 371531 h 1354418"/>
              <a:gd name="connsiteX6-1185" fmla="*/ 1119427 w 1552509"/>
              <a:gd name="connsiteY6-1186" fmla="*/ 829604 h 1354418"/>
              <a:gd name="connsiteX7-1187" fmla="*/ 1494973 w 1552509"/>
              <a:gd name="connsiteY7-1188" fmla="*/ 1171511 h 1354418"/>
              <a:gd name="connsiteX8-1189" fmla="*/ 916903 w 1552509"/>
              <a:gd name="connsiteY8-1190" fmla="*/ 1018766 h 1354418"/>
              <a:gd name="connsiteX9-1191" fmla="*/ 740884 w 1552509"/>
              <a:gd name="connsiteY9-1192" fmla="*/ 1354393 h 1354418"/>
              <a:gd name="connsiteX10-1193" fmla="*/ 710638 w 1552509"/>
              <a:gd name="connsiteY10-1194" fmla="*/ 1045271 h 1354418"/>
              <a:gd name="connsiteX11-1195" fmla="*/ 47 w 1552509"/>
              <a:gd name="connsiteY11-1196" fmla="*/ 985980 h 1354418"/>
              <a:gd name="connsiteX12-1197" fmla="*/ 667140 w 1552509"/>
              <a:gd name="connsiteY12-1198" fmla="*/ 697081 h 1354418"/>
              <a:gd name="connsiteX13-1199" fmla="*/ 318099 w 1552509"/>
              <a:gd name="connsiteY13-1200" fmla="*/ 328669 h 1354418"/>
              <a:gd name="connsiteX0-1201" fmla="*/ 318099 w 1552509"/>
              <a:gd name="connsiteY0-1202" fmla="*/ 328669 h 1354418"/>
              <a:gd name="connsiteX1-1203" fmla="*/ 750394 w 1552509"/>
              <a:gd name="connsiteY1-1204" fmla="*/ 587431 h 1354418"/>
              <a:gd name="connsiteX2-1205" fmla="*/ 807144 w 1552509"/>
              <a:gd name="connsiteY2-1206" fmla="*/ 15 h 1354418"/>
              <a:gd name="connsiteX3-1207" fmla="*/ 916903 w 1552509"/>
              <a:gd name="connsiteY3-1208" fmla="*/ 587432 h 1354418"/>
              <a:gd name="connsiteX4-1209" fmla="*/ 1070902 w 1552509"/>
              <a:gd name="connsiteY4-1210" fmla="*/ 593714 h 1354418"/>
              <a:gd name="connsiteX5-1211" fmla="*/ 1545752 w 1552509"/>
              <a:gd name="connsiteY5-1212" fmla="*/ 371531 h 1354418"/>
              <a:gd name="connsiteX6-1213" fmla="*/ 1119427 w 1552509"/>
              <a:gd name="connsiteY6-1214" fmla="*/ 829604 h 1354418"/>
              <a:gd name="connsiteX7-1215" fmla="*/ 1494973 w 1552509"/>
              <a:gd name="connsiteY7-1216" fmla="*/ 1171511 h 1354418"/>
              <a:gd name="connsiteX8-1217" fmla="*/ 916903 w 1552509"/>
              <a:gd name="connsiteY8-1218" fmla="*/ 1018766 h 1354418"/>
              <a:gd name="connsiteX9-1219" fmla="*/ 740884 w 1552509"/>
              <a:gd name="connsiteY9-1220" fmla="*/ 1354393 h 1354418"/>
              <a:gd name="connsiteX10-1221" fmla="*/ 710638 w 1552509"/>
              <a:gd name="connsiteY10-1222" fmla="*/ 1045271 h 1354418"/>
              <a:gd name="connsiteX11-1223" fmla="*/ 47 w 1552509"/>
              <a:gd name="connsiteY11-1224" fmla="*/ 985980 h 1354418"/>
              <a:gd name="connsiteX12-1225" fmla="*/ 667140 w 1552509"/>
              <a:gd name="connsiteY12-1226" fmla="*/ 697081 h 1354418"/>
              <a:gd name="connsiteX13-1227" fmla="*/ 318099 w 1552509"/>
              <a:gd name="connsiteY13-1228" fmla="*/ 328669 h 1354418"/>
              <a:gd name="connsiteX0-1229" fmla="*/ 318099 w 1552509"/>
              <a:gd name="connsiteY0-1230" fmla="*/ 328669 h 1354418"/>
              <a:gd name="connsiteX1-1231" fmla="*/ 750394 w 1552509"/>
              <a:gd name="connsiteY1-1232" fmla="*/ 587431 h 1354418"/>
              <a:gd name="connsiteX2-1233" fmla="*/ 807144 w 1552509"/>
              <a:gd name="connsiteY2-1234" fmla="*/ 15 h 1354418"/>
              <a:gd name="connsiteX3-1235" fmla="*/ 916903 w 1552509"/>
              <a:gd name="connsiteY3-1236" fmla="*/ 587432 h 1354418"/>
              <a:gd name="connsiteX4-1237" fmla="*/ 1070902 w 1552509"/>
              <a:gd name="connsiteY4-1238" fmla="*/ 673227 h 1354418"/>
              <a:gd name="connsiteX5-1239" fmla="*/ 1545752 w 1552509"/>
              <a:gd name="connsiteY5-1240" fmla="*/ 371531 h 1354418"/>
              <a:gd name="connsiteX6-1241" fmla="*/ 1119427 w 1552509"/>
              <a:gd name="connsiteY6-1242" fmla="*/ 829604 h 1354418"/>
              <a:gd name="connsiteX7-1243" fmla="*/ 1494973 w 1552509"/>
              <a:gd name="connsiteY7-1244" fmla="*/ 1171511 h 1354418"/>
              <a:gd name="connsiteX8-1245" fmla="*/ 916903 w 1552509"/>
              <a:gd name="connsiteY8-1246" fmla="*/ 1018766 h 1354418"/>
              <a:gd name="connsiteX9-1247" fmla="*/ 740884 w 1552509"/>
              <a:gd name="connsiteY9-1248" fmla="*/ 1354393 h 1354418"/>
              <a:gd name="connsiteX10-1249" fmla="*/ 710638 w 1552509"/>
              <a:gd name="connsiteY10-1250" fmla="*/ 1045271 h 1354418"/>
              <a:gd name="connsiteX11-1251" fmla="*/ 47 w 1552509"/>
              <a:gd name="connsiteY11-1252" fmla="*/ 985980 h 1354418"/>
              <a:gd name="connsiteX12-1253" fmla="*/ 667140 w 1552509"/>
              <a:gd name="connsiteY12-1254" fmla="*/ 697081 h 1354418"/>
              <a:gd name="connsiteX13-1255" fmla="*/ 318099 w 1552509"/>
              <a:gd name="connsiteY13-1256" fmla="*/ 328669 h 1354418"/>
              <a:gd name="connsiteX0-1257" fmla="*/ 318099 w 1552509"/>
              <a:gd name="connsiteY0-1258" fmla="*/ 328669 h 1354418"/>
              <a:gd name="connsiteX1-1259" fmla="*/ 750394 w 1552509"/>
              <a:gd name="connsiteY1-1260" fmla="*/ 587431 h 1354418"/>
              <a:gd name="connsiteX2-1261" fmla="*/ 807144 w 1552509"/>
              <a:gd name="connsiteY2-1262" fmla="*/ 15 h 1354418"/>
              <a:gd name="connsiteX3-1263" fmla="*/ 916903 w 1552509"/>
              <a:gd name="connsiteY3-1264" fmla="*/ 587432 h 1354418"/>
              <a:gd name="connsiteX4-1265" fmla="*/ 1123910 w 1552509"/>
              <a:gd name="connsiteY4-1266" fmla="*/ 686479 h 1354418"/>
              <a:gd name="connsiteX5-1267" fmla="*/ 1545752 w 1552509"/>
              <a:gd name="connsiteY5-1268" fmla="*/ 371531 h 1354418"/>
              <a:gd name="connsiteX6-1269" fmla="*/ 1119427 w 1552509"/>
              <a:gd name="connsiteY6-1270" fmla="*/ 829604 h 1354418"/>
              <a:gd name="connsiteX7-1271" fmla="*/ 1494973 w 1552509"/>
              <a:gd name="connsiteY7-1272" fmla="*/ 1171511 h 1354418"/>
              <a:gd name="connsiteX8-1273" fmla="*/ 916903 w 1552509"/>
              <a:gd name="connsiteY8-1274" fmla="*/ 1018766 h 1354418"/>
              <a:gd name="connsiteX9-1275" fmla="*/ 740884 w 1552509"/>
              <a:gd name="connsiteY9-1276" fmla="*/ 1354393 h 1354418"/>
              <a:gd name="connsiteX10-1277" fmla="*/ 710638 w 1552509"/>
              <a:gd name="connsiteY10-1278" fmla="*/ 1045271 h 1354418"/>
              <a:gd name="connsiteX11-1279" fmla="*/ 47 w 1552509"/>
              <a:gd name="connsiteY11-1280" fmla="*/ 985980 h 1354418"/>
              <a:gd name="connsiteX12-1281" fmla="*/ 667140 w 1552509"/>
              <a:gd name="connsiteY12-1282" fmla="*/ 697081 h 1354418"/>
              <a:gd name="connsiteX13-1283" fmla="*/ 318099 w 1552509"/>
              <a:gd name="connsiteY13-1284" fmla="*/ 328669 h 1354418"/>
              <a:gd name="connsiteX0-1285" fmla="*/ 318099 w 1552509"/>
              <a:gd name="connsiteY0-1286" fmla="*/ 328669 h 1354418"/>
              <a:gd name="connsiteX1-1287" fmla="*/ 750394 w 1552509"/>
              <a:gd name="connsiteY1-1288" fmla="*/ 587431 h 1354418"/>
              <a:gd name="connsiteX2-1289" fmla="*/ 807144 w 1552509"/>
              <a:gd name="connsiteY2-1290" fmla="*/ 15 h 1354418"/>
              <a:gd name="connsiteX3-1291" fmla="*/ 916903 w 1552509"/>
              <a:gd name="connsiteY3-1292" fmla="*/ 587432 h 1354418"/>
              <a:gd name="connsiteX4-1293" fmla="*/ 1123910 w 1552509"/>
              <a:gd name="connsiteY4-1294" fmla="*/ 686479 h 1354418"/>
              <a:gd name="connsiteX5-1295" fmla="*/ 1545752 w 1552509"/>
              <a:gd name="connsiteY5-1296" fmla="*/ 371531 h 1354418"/>
              <a:gd name="connsiteX6-1297" fmla="*/ 1119427 w 1552509"/>
              <a:gd name="connsiteY6-1298" fmla="*/ 829604 h 1354418"/>
              <a:gd name="connsiteX7-1299" fmla="*/ 1494973 w 1552509"/>
              <a:gd name="connsiteY7-1300" fmla="*/ 1171511 h 1354418"/>
              <a:gd name="connsiteX8-1301" fmla="*/ 916903 w 1552509"/>
              <a:gd name="connsiteY8-1302" fmla="*/ 1018766 h 1354418"/>
              <a:gd name="connsiteX9-1303" fmla="*/ 740884 w 1552509"/>
              <a:gd name="connsiteY9-1304" fmla="*/ 1354393 h 1354418"/>
              <a:gd name="connsiteX10-1305" fmla="*/ 710638 w 1552509"/>
              <a:gd name="connsiteY10-1306" fmla="*/ 1045271 h 1354418"/>
              <a:gd name="connsiteX11-1307" fmla="*/ 47 w 1552509"/>
              <a:gd name="connsiteY11-1308" fmla="*/ 985980 h 1354418"/>
              <a:gd name="connsiteX12-1309" fmla="*/ 653888 w 1552509"/>
              <a:gd name="connsiteY12-1310" fmla="*/ 736838 h 1354418"/>
              <a:gd name="connsiteX13-1311" fmla="*/ 318099 w 1552509"/>
              <a:gd name="connsiteY13-1312" fmla="*/ 328669 h 1354418"/>
              <a:gd name="connsiteX0-1313" fmla="*/ 318099 w 1552509"/>
              <a:gd name="connsiteY0-1314" fmla="*/ 328669 h 1354418"/>
              <a:gd name="connsiteX1-1315" fmla="*/ 750394 w 1552509"/>
              <a:gd name="connsiteY1-1316" fmla="*/ 587431 h 1354418"/>
              <a:gd name="connsiteX2-1317" fmla="*/ 807144 w 1552509"/>
              <a:gd name="connsiteY2-1318" fmla="*/ 15 h 1354418"/>
              <a:gd name="connsiteX3-1319" fmla="*/ 916903 w 1552509"/>
              <a:gd name="connsiteY3-1320" fmla="*/ 587432 h 1354418"/>
              <a:gd name="connsiteX4-1321" fmla="*/ 1123910 w 1552509"/>
              <a:gd name="connsiteY4-1322" fmla="*/ 686479 h 1354418"/>
              <a:gd name="connsiteX5-1323" fmla="*/ 1545752 w 1552509"/>
              <a:gd name="connsiteY5-1324" fmla="*/ 371531 h 1354418"/>
              <a:gd name="connsiteX6-1325" fmla="*/ 1119427 w 1552509"/>
              <a:gd name="connsiteY6-1326" fmla="*/ 829604 h 1354418"/>
              <a:gd name="connsiteX7-1327" fmla="*/ 1494973 w 1552509"/>
              <a:gd name="connsiteY7-1328" fmla="*/ 1171511 h 1354418"/>
              <a:gd name="connsiteX8-1329" fmla="*/ 916903 w 1552509"/>
              <a:gd name="connsiteY8-1330" fmla="*/ 1018766 h 1354418"/>
              <a:gd name="connsiteX9-1331" fmla="*/ 740884 w 1552509"/>
              <a:gd name="connsiteY9-1332" fmla="*/ 1354393 h 1354418"/>
              <a:gd name="connsiteX10-1333" fmla="*/ 710638 w 1552509"/>
              <a:gd name="connsiteY10-1334" fmla="*/ 1045271 h 1354418"/>
              <a:gd name="connsiteX11-1335" fmla="*/ 47 w 1552509"/>
              <a:gd name="connsiteY11-1336" fmla="*/ 985980 h 1354418"/>
              <a:gd name="connsiteX12-1337" fmla="*/ 653888 w 1552509"/>
              <a:gd name="connsiteY12-1338" fmla="*/ 736838 h 1354418"/>
              <a:gd name="connsiteX13-1339" fmla="*/ 318099 w 1552509"/>
              <a:gd name="connsiteY13-1340" fmla="*/ 328669 h 1354418"/>
              <a:gd name="connsiteX0-1341" fmla="*/ 318099 w 1552509"/>
              <a:gd name="connsiteY0-1342" fmla="*/ 328669 h 1354418"/>
              <a:gd name="connsiteX1-1343" fmla="*/ 750394 w 1552509"/>
              <a:gd name="connsiteY1-1344" fmla="*/ 587431 h 1354418"/>
              <a:gd name="connsiteX2-1345" fmla="*/ 807144 w 1552509"/>
              <a:gd name="connsiteY2-1346" fmla="*/ 15 h 1354418"/>
              <a:gd name="connsiteX3-1347" fmla="*/ 916903 w 1552509"/>
              <a:gd name="connsiteY3-1348" fmla="*/ 587432 h 1354418"/>
              <a:gd name="connsiteX4-1349" fmla="*/ 1123910 w 1552509"/>
              <a:gd name="connsiteY4-1350" fmla="*/ 686479 h 1354418"/>
              <a:gd name="connsiteX5-1351" fmla="*/ 1545752 w 1552509"/>
              <a:gd name="connsiteY5-1352" fmla="*/ 371531 h 1354418"/>
              <a:gd name="connsiteX6-1353" fmla="*/ 1119427 w 1552509"/>
              <a:gd name="connsiteY6-1354" fmla="*/ 829604 h 1354418"/>
              <a:gd name="connsiteX7-1355" fmla="*/ 1494973 w 1552509"/>
              <a:gd name="connsiteY7-1356" fmla="*/ 1171511 h 1354418"/>
              <a:gd name="connsiteX8-1357" fmla="*/ 916903 w 1552509"/>
              <a:gd name="connsiteY8-1358" fmla="*/ 1018766 h 1354418"/>
              <a:gd name="connsiteX9-1359" fmla="*/ 740884 w 1552509"/>
              <a:gd name="connsiteY9-1360" fmla="*/ 1354393 h 1354418"/>
              <a:gd name="connsiteX10-1361" fmla="*/ 710638 w 1552509"/>
              <a:gd name="connsiteY10-1362" fmla="*/ 1045271 h 1354418"/>
              <a:gd name="connsiteX11-1363" fmla="*/ 47 w 1552509"/>
              <a:gd name="connsiteY11-1364" fmla="*/ 985980 h 1354418"/>
              <a:gd name="connsiteX12-1365" fmla="*/ 653888 w 1552509"/>
              <a:gd name="connsiteY12-1366" fmla="*/ 736838 h 1354418"/>
              <a:gd name="connsiteX13-1367" fmla="*/ 318099 w 1552509"/>
              <a:gd name="connsiteY13-1368" fmla="*/ 328669 h 1354418"/>
              <a:gd name="connsiteX0-1369" fmla="*/ 318099 w 1552368"/>
              <a:gd name="connsiteY0-1370" fmla="*/ 328669 h 1354418"/>
              <a:gd name="connsiteX1-1371" fmla="*/ 750394 w 1552368"/>
              <a:gd name="connsiteY1-1372" fmla="*/ 587431 h 1354418"/>
              <a:gd name="connsiteX2-1373" fmla="*/ 807144 w 1552368"/>
              <a:gd name="connsiteY2-1374" fmla="*/ 15 h 1354418"/>
              <a:gd name="connsiteX3-1375" fmla="*/ 916903 w 1552368"/>
              <a:gd name="connsiteY3-1376" fmla="*/ 587432 h 1354418"/>
              <a:gd name="connsiteX4-1377" fmla="*/ 1123910 w 1552368"/>
              <a:gd name="connsiteY4-1378" fmla="*/ 686479 h 1354418"/>
              <a:gd name="connsiteX5-1379" fmla="*/ 1545752 w 1552368"/>
              <a:gd name="connsiteY5-1380" fmla="*/ 371531 h 1354418"/>
              <a:gd name="connsiteX6-1381" fmla="*/ 1119427 w 1552368"/>
              <a:gd name="connsiteY6-1382" fmla="*/ 829604 h 1354418"/>
              <a:gd name="connsiteX7-1383" fmla="*/ 1494973 w 1552368"/>
              <a:gd name="connsiteY7-1384" fmla="*/ 1171511 h 1354418"/>
              <a:gd name="connsiteX8-1385" fmla="*/ 916903 w 1552368"/>
              <a:gd name="connsiteY8-1386" fmla="*/ 1018766 h 1354418"/>
              <a:gd name="connsiteX9-1387" fmla="*/ 740884 w 1552368"/>
              <a:gd name="connsiteY9-1388" fmla="*/ 1354393 h 1354418"/>
              <a:gd name="connsiteX10-1389" fmla="*/ 710638 w 1552368"/>
              <a:gd name="connsiteY10-1390" fmla="*/ 1045271 h 1354418"/>
              <a:gd name="connsiteX11-1391" fmla="*/ 47 w 1552368"/>
              <a:gd name="connsiteY11-1392" fmla="*/ 985980 h 1354418"/>
              <a:gd name="connsiteX12-1393" fmla="*/ 653888 w 1552368"/>
              <a:gd name="connsiteY12-1394" fmla="*/ 736838 h 1354418"/>
              <a:gd name="connsiteX13-1395" fmla="*/ 318099 w 1552368"/>
              <a:gd name="connsiteY13-1396" fmla="*/ 328669 h 1354418"/>
              <a:gd name="connsiteX0-1397" fmla="*/ 318099 w 1552368"/>
              <a:gd name="connsiteY0-1398" fmla="*/ 328669 h 1354418"/>
              <a:gd name="connsiteX1-1399" fmla="*/ 750394 w 1552368"/>
              <a:gd name="connsiteY1-1400" fmla="*/ 587431 h 1354418"/>
              <a:gd name="connsiteX2-1401" fmla="*/ 807144 w 1552368"/>
              <a:gd name="connsiteY2-1402" fmla="*/ 15 h 1354418"/>
              <a:gd name="connsiteX3-1403" fmla="*/ 916903 w 1552368"/>
              <a:gd name="connsiteY3-1404" fmla="*/ 587432 h 1354418"/>
              <a:gd name="connsiteX4-1405" fmla="*/ 1123910 w 1552368"/>
              <a:gd name="connsiteY4-1406" fmla="*/ 686479 h 1354418"/>
              <a:gd name="connsiteX5-1407" fmla="*/ 1545752 w 1552368"/>
              <a:gd name="connsiteY5-1408" fmla="*/ 371531 h 1354418"/>
              <a:gd name="connsiteX6-1409" fmla="*/ 1119427 w 1552368"/>
              <a:gd name="connsiteY6-1410" fmla="*/ 829604 h 1354418"/>
              <a:gd name="connsiteX7-1411" fmla="*/ 1494973 w 1552368"/>
              <a:gd name="connsiteY7-1412" fmla="*/ 1171511 h 1354418"/>
              <a:gd name="connsiteX8-1413" fmla="*/ 916903 w 1552368"/>
              <a:gd name="connsiteY8-1414" fmla="*/ 1018766 h 1354418"/>
              <a:gd name="connsiteX9-1415" fmla="*/ 740884 w 1552368"/>
              <a:gd name="connsiteY9-1416" fmla="*/ 1354393 h 1354418"/>
              <a:gd name="connsiteX10-1417" fmla="*/ 710638 w 1552368"/>
              <a:gd name="connsiteY10-1418" fmla="*/ 1045271 h 1354418"/>
              <a:gd name="connsiteX11-1419" fmla="*/ 47 w 1552368"/>
              <a:gd name="connsiteY11-1420" fmla="*/ 985980 h 1354418"/>
              <a:gd name="connsiteX12-1421" fmla="*/ 653888 w 1552368"/>
              <a:gd name="connsiteY12-1422" fmla="*/ 736838 h 1354418"/>
              <a:gd name="connsiteX13-1423" fmla="*/ 318099 w 1552368"/>
              <a:gd name="connsiteY13-1424" fmla="*/ 328669 h 1354418"/>
              <a:gd name="connsiteX0-1425" fmla="*/ 318099 w 1552368"/>
              <a:gd name="connsiteY0-1426" fmla="*/ 328669 h 1354418"/>
              <a:gd name="connsiteX1-1427" fmla="*/ 750394 w 1552368"/>
              <a:gd name="connsiteY1-1428" fmla="*/ 587431 h 1354418"/>
              <a:gd name="connsiteX2-1429" fmla="*/ 807144 w 1552368"/>
              <a:gd name="connsiteY2-1430" fmla="*/ 15 h 1354418"/>
              <a:gd name="connsiteX3-1431" fmla="*/ 916903 w 1552368"/>
              <a:gd name="connsiteY3-1432" fmla="*/ 587432 h 1354418"/>
              <a:gd name="connsiteX4-1433" fmla="*/ 1123910 w 1552368"/>
              <a:gd name="connsiteY4-1434" fmla="*/ 686479 h 1354418"/>
              <a:gd name="connsiteX5-1435" fmla="*/ 1545752 w 1552368"/>
              <a:gd name="connsiteY5-1436" fmla="*/ 371531 h 1354418"/>
              <a:gd name="connsiteX6-1437" fmla="*/ 1119427 w 1552368"/>
              <a:gd name="connsiteY6-1438" fmla="*/ 829604 h 1354418"/>
              <a:gd name="connsiteX7-1439" fmla="*/ 1494973 w 1552368"/>
              <a:gd name="connsiteY7-1440" fmla="*/ 1171511 h 1354418"/>
              <a:gd name="connsiteX8-1441" fmla="*/ 916903 w 1552368"/>
              <a:gd name="connsiteY8-1442" fmla="*/ 1018766 h 1354418"/>
              <a:gd name="connsiteX9-1443" fmla="*/ 740884 w 1552368"/>
              <a:gd name="connsiteY9-1444" fmla="*/ 1354393 h 1354418"/>
              <a:gd name="connsiteX10-1445" fmla="*/ 710638 w 1552368"/>
              <a:gd name="connsiteY10-1446" fmla="*/ 1045271 h 1354418"/>
              <a:gd name="connsiteX11-1447" fmla="*/ 47 w 1552368"/>
              <a:gd name="connsiteY11-1448" fmla="*/ 985980 h 1354418"/>
              <a:gd name="connsiteX12-1449" fmla="*/ 653888 w 1552368"/>
              <a:gd name="connsiteY12-1450" fmla="*/ 736838 h 1354418"/>
              <a:gd name="connsiteX13-1451" fmla="*/ 318099 w 1552368"/>
              <a:gd name="connsiteY13-1452" fmla="*/ 328669 h 1354418"/>
              <a:gd name="connsiteX0-1453" fmla="*/ 318099 w 1552368"/>
              <a:gd name="connsiteY0-1454" fmla="*/ 328669 h 1354418"/>
              <a:gd name="connsiteX1-1455" fmla="*/ 750394 w 1552368"/>
              <a:gd name="connsiteY1-1456" fmla="*/ 587431 h 1354418"/>
              <a:gd name="connsiteX2-1457" fmla="*/ 807144 w 1552368"/>
              <a:gd name="connsiteY2-1458" fmla="*/ 15 h 1354418"/>
              <a:gd name="connsiteX3-1459" fmla="*/ 916903 w 1552368"/>
              <a:gd name="connsiteY3-1460" fmla="*/ 587432 h 1354418"/>
              <a:gd name="connsiteX4-1461" fmla="*/ 1123910 w 1552368"/>
              <a:gd name="connsiteY4-1462" fmla="*/ 686479 h 1354418"/>
              <a:gd name="connsiteX5-1463" fmla="*/ 1545752 w 1552368"/>
              <a:gd name="connsiteY5-1464" fmla="*/ 371531 h 1354418"/>
              <a:gd name="connsiteX6-1465" fmla="*/ 1119427 w 1552368"/>
              <a:gd name="connsiteY6-1466" fmla="*/ 829604 h 1354418"/>
              <a:gd name="connsiteX7-1467" fmla="*/ 1494973 w 1552368"/>
              <a:gd name="connsiteY7-1468" fmla="*/ 1171511 h 1354418"/>
              <a:gd name="connsiteX8-1469" fmla="*/ 916903 w 1552368"/>
              <a:gd name="connsiteY8-1470" fmla="*/ 1018766 h 1354418"/>
              <a:gd name="connsiteX9-1471" fmla="*/ 740884 w 1552368"/>
              <a:gd name="connsiteY9-1472" fmla="*/ 1354393 h 1354418"/>
              <a:gd name="connsiteX10-1473" fmla="*/ 710638 w 1552368"/>
              <a:gd name="connsiteY10-1474" fmla="*/ 1045271 h 1354418"/>
              <a:gd name="connsiteX11-1475" fmla="*/ 47 w 1552368"/>
              <a:gd name="connsiteY11-1476" fmla="*/ 985980 h 1354418"/>
              <a:gd name="connsiteX12-1477" fmla="*/ 653888 w 1552368"/>
              <a:gd name="connsiteY12-1478" fmla="*/ 736838 h 1354418"/>
              <a:gd name="connsiteX13-1479" fmla="*/ 318099 w 1552368"/>
              <a:gd name="connsiteY13-1480" fmla="*/ 328669 h 1354418"/>
              <a:gd name="connsiteX0-1481" fmla="*/ 318099 w 1552368"/>
              <a:gd name="connsiteY0-1482" fmla="*/ 328669 h 1354418"/>
              <a:gd name="connsiteX1-1483" fmla="*/ 750394 w 1552368"/>
              <a:gd name="connsiteY1-1484" fmla="*/ 587431 h 1354418"/>
              <a:gd name="connsiteX2-1485" fmla="*/ 807144 w 1552368"/>
              <a:gd name="connsiteY2-1486" fmla="*/ 15 h 1354418"/>
              <a:gd name="connsiteX3-1487" fmla="*/ 916903 w 1552368"/>
              <a:gd name="connsiteY3-1488" fmla="*/ 587432 h 1354418"/>
              <a:gd name="connsiteX4-1489" fmla="*/ 1123910 w 1552368"/>
              <a:gd name="connsiteY4-1490" fmla="*/ 686479 h 1354418"/>
              <a:gd name="connsiteX5-1491" fmla="*/ 1545752 w 1552368"/>
              <a:gd name="connsiteY5-1492" fmla="*/ 371531 h 1354418"/>
              <a:gd name="connsiteX6-1493" fmla="*/ 1119427 w 1552368"/>
              <a:gd name="connsiteY6-1494" fmla="*/ 829604 h 1354418"/>
              <a:gd name="connsiteX7-1495" fmla="*/ 1494973 w 1552368"/>
              <a:gd name="connsiteY7-1496" fmla="*/ 1171511 h 1354418"/>
              <a:gd name="connsiteX8-1497" fmla="*/ 916903 w 1552368"/>
              <a:gd name="connsiteY8-1498" fmla="*/ 1018766 h 1354418"/>
              <a:gd name="connsiteX9-1499" fmla="*/ 740884 w 1552368"/>
              <a:gd name="connsiteY9-1500" fmla="*/ 1354393 h 1354418"/>
              <a:gd name="connsiteX10-1501" fmla="*/ 710638 w 1552368"/>
              <a:gd name="connsiteY10-1502" fmla="*/ 1045271 h 1354418"/>
              <a:gd name="connsiteX11-1503" fmla="*/ 47 w 1552368"/>
              <a:gd name="connsiteY11-1504" fmla="*/ 985980 h 1354418"/>
              <a:gd name="connsiteX12-1505" fmla="*/ 653888 w 1552368"/>
              <a:gd name="connsiteY12-1506" fmla="*/ 736838 h 1354418"/>
              <a:gd name="connsiteX13-1507" fmla="*/ 318099 w 1552368"/>
              <a:gd name="connsiteY13-1508" fmla="*/ 328669 h 1354418"/>
              <a:gd name="connsiteX0-1509" fmla="*/ 318099 w 1551851"/>
              <a:gd name="connsiteY0-1510" fmla="*/ 328669 h 1354418"/>
              <a:gd name="connsiteX1-1511" fmla="*/ 750394 w 1551851"/>
              <a:gd name="connsiteY1-1512" fmla="*/ 587431 h 1354418"/>
              <a:gd name="connsiteX2-1513" fmla="*/ 807144 w 1551851"/>
              <a:gd name="connsiteY2-1514" fmla="*/ 15 h 1354418"/>
              <a:gd name="connsiteX3-1515" fmla="*/ 916903 w 1551851"/>
              <a:gd name="connsiteY3-1516" fmla="*/ 587432 h 1354418"/>
              <a:gd name="connsiteX4-1517" fmla="*/ 1123910 w 1551851"/>
              <a:gd name="connsiteY4-1518" fmla="*/ 686479 h 1354418"/>
              <a:gd name="connsiteX5-1519" fmla="*/ 1545752 w 1551851"/>
              <a:gd name="connsiteY5-1520" fmla="*/ 371531 h 1354418"/>
              <a:gd name="connsiteX6-1521" fmla="*/ 1066418 w 1551851"/>
              <a:gd name="connsiteY6-1522" fmla="*/ 909117 h 1354418"/>
              <a:gd name="connsiteX7-1523" fmla="*/ 1494973 w 1551851"/>
              <a:gd name="connsiteY7-1524" fmla="*/ 1171511 h 1354418"/>
              <a:gd name="connsiteX8-1525" fmla="*/ 916903 w 1551851"/>
              <a:gd name="connsiteY8-1526" fmla="*/ 1018766 h 1354418"/>
              <a:gd name="connsiteX9-1527" fmla="*/ 740884 w 1551851"/>
              <a:gd name="connsiteY9-1528" fmla="*/ 1354393 h 1354418"/>
              <a:gd name="connsiteX10-1529" fmla="*/ 710638 w 1551851"/>
              <a:gd name="connsiteY10-1530" fmla="*/ 1045271 h 1354418"/>
              <a:gd name="connsiteX11-1531" fmla="*/ 47 w 1551851"/>
              <a:gd name="connsiteY11-1532" fmla="*/ 985980 h 1354418"/>
              <a:gd name="connsiteX12-1533" fmla="*/ 653888 w 1551851"/>
              <a:gd name="connsiteY12-1534" fmla="*/ 736838 h 1354418"/>
              <a:gd name="connsiteX13-1535" fmla="*/ 318099 w 1551851"/>
              <a:gd name="connsiteY13-1536" fmla="*/ 328669 h 1354418"/>
              <a:gd name="connsiteX0-1537" fmla="*/ 318099 w 1551851"/>
              <a:gd name="connsiteY0-1538" fmla="*/ 328669 h 1354418"/>
              <a:gd name="connsiteX1-1539" fmla="*/ 750394 w 1551851"/>
              <a:gd name="connsiteY1-1540" fmla="*/ 587431 h 1354418"/>
              <a:gd name="connsiteX2-1541" fmla="*/ 807144 w 1551851"/>
              <a:gd name="connsiteY2-1542" fmla="*/ 15 h 1354418"/>
              <a:gd name="connsiteX3-1543" fmla="*/ 916903 w 1551851"/>
              <a:gd name="connsiteY3-1544" fmla="*/ 587432 h 1354418"/>
              <a:gd name="connsiteX4-1545" fmla="*/ 1123910 w 1551851"/>
              <a:gd name="connsiteY4-1546" fmla="*/ 686479 h 1354418"/>
              <a:gd name="connsiteX5-1547" fmla="*/ 1545752 w 1551851"/>
              <a:gd name="connsiteY5-1548" fmla="*/ 663079 h 1354418"/>
              <a:gd name="connsiteX6-1549" fmla="*/ 1066418 w 1551851"/>
              <a:gd name="connsiteY6-1550" fmla="*/ 909117 h 1354418"/>
              <a:gd name="connsiteX7-1551" fmla="*/ 1494973 w 1551851"/>
              <a:gd name="connsiteY7-1552" fmla="*/ 1171511 h 1354418"/>
              <a:gd name="connsiteX8-1553" fmla="*/ 916903 w 1551851"/>
              <a:gd name="connsiteY8-1554" fmla="*/ 1018766 h 1354418"/>
              <a:gd name="connsiteX9-1555" fmla="*/ 740884 w 1551851"/>
              <a:gd name="connsiteY9-1556" fmla="*/ 1354393 h 1354418"/>
              <a:gd name="connsiteX10-1557" fmla="*/ 710638 w 1551851"/>
              <a:gd name="connsiteY10-1558" fmla="*/ 1045271 h 1354418"/>
              <a:gd name="connsiteX11-1559" fmla="*/ 47 w 1551851"/>
              <a:gd name="connsiteY11-1560" fmla="*/ 985980 h 1354418"/>
              <a:gd name="connsiteX12-1561" fmla="*/ 653888 w 1551851"/>
              <a:gd name="connsiteY12-1562" fmla="*/ 736838 h 1354418"/>
              <a:gd name="connsiteX13-1563" fmla="*/ 318099 w 1551851"/>
              <a:gd name="connsiteY13-1564" fmla="*/ 328669 h 1354418"/>
              <a:gd name="connsiteX0-1565" fmla="*/ 318099 w 1551851"/>
              <a:gd name="connsiteY0-1566" fmla="*/ 328669 h 1354418"/>
              <a:gd name="connsiteX1-1567" fmla="*/ 750394 w 1551851"/>
              <a:gd name="connsiteY1-1568" fmla="*/ 587431 h 1354418"/>
              <a:gd name="connsiteX2-1569" fmla="*/ 807144 w 1551851"/>
              <a:gd name="connsiteY2-1570" fmla="*/ 15 h 1354418"/>
              <a:gd name="connsiteX3-1571" fmla="*/ 916903 w 1551851"/>
              <a:gd name="connsiteY3-1572" fmla="*/ 587432 h 1354418"/>
              <a:gd name="connsiteX4-1573" fmla="*/ 1057649 w 1551851"/>
              <a:gd name="connsiteY4-1574" fmla="*/ 712984 h 1354418"/>
              <a:gd name="connsiteX5-1575" fmla="*/ 1545752 w 1551851"/>
              <a:gd name="connsiteY5-1576" fmla="*/ 663079 h 1354418"/>
              <a:gd name="connsiteX6-1577" fmla="*/ 1066418 w 1551851"/>
              <a:gd name="connsiteY6-1578" fmla="*/ 909117 h 1354418"/>
              <a:gd name="connsiteX7-1579" fmla="*/ 1494973 w 1551851"/>
              <a:gd name="connsiteY7-1580" fmla="*/ 1171511 h 1354418"/>
              <a:gd name="connsiteX8-1581" fmla="*/ 916903 w 1551851"/>
              <a:gd name="connsiteY8-1582" fmla="*/ 1018766 h 1354418"/>
              <a:gd name="connsiteX9-1583" fmla="*/ 740884 w 1551851"/>
              <a:gd name="connsiteY9-1584" fmla="*/ 1354393 h 1354418"/>
              <a:gd name="connsiteX10-1585" fmla="*/ 710638 w 1551851"/>
              <a:gd name="connsiteY10-1586" fmla="*/ 1045271 h 1354418"/>
              <a:gd name="connsiteX11-1587" fmla="*/ 47 w 1551851"/>
              <a:gd name="connsiteY11-1588" fmla="*/ 985980 h 1354418"/>
              <a:gd name="connsiteX12-1589" fmla="*/ 653888 w 1551851"/>
              <a:gd name="connsiteY12-1590" fmla="*/ 736838 h 1354418"/>
              <a:gd name="connsiteX13-1591" fmla="*/ 318099 w 1551851"/>
              <a:gd name="connsiteY13-1592" fmla="*/ 328669 h 1354418"/>
              <a:gd name="connsiteX0-1593" fmla="*/ 318099 w 1551851"/>
              <a:gd name="connsiteY0-1594" fmla="*/ 328669 h 1354418"/>
              <a:gd name="connsiteX1-1595" fmla="*/ 750394 w 1551851"/>
              <a:gd name="connsiteY1-1596" fmla="*/ 587431 h 1354418"/>
              <a:gd name="connsiteX2-1597" fmla="*/ 807144 w 1551851"/>
              <a:gd name="connsiteY2-1598" fmla="*/ 15 h 1354418"/>
              <a:gd name="connsiteX3-1599" fmla="*/ 916903 w 1551851"/>
              <a:gd name="connsiteY3-1600" fmla="*/ 587432 h 1354418"/>
              <a:gd name="connsiteX4-1601" fmla="*/ 1057649 w 1551851"/>
              <a:gd name="connsiteY4-1602" fmla="*/ 712984 h 1354418"/>
              <a:gd name="connsiteX5-1603" fmla="*/ 1545752 w 1551851"/>
              <a:gd name="connsiteY5-1604" fmla="*/ 663079 h 1354418"/>
              <a:gd name="connsiteX6-1605" fmla="*/ 1066418 w 1551851"/>
              <a:gd name="connsiteY6-1606" fmla="*/ 909117 h 1354418"/>
              <a:gd name="connsiteX7-1607" fmla="*/ 1494973 w 1551851"/>
              <a:gd name="connsiteY7-1608" fmla="*/ 1171511 h 1354418"/>
              <a:gd name="connsiteX8-1609" fmla="*/ 916903 w 1551851"/>
              <a:gd name="connsiteY8-1610" fmla="*/ 1018766 h 1354418"/>
              <a:gd name="connsiteX9-1611" fmla="*/ 740884 w 1551851"/>
              <a:gd name="connsiteY9-1612" fmla="*/ 1354393 h 1354418"/>
              <a:gd name="connsiteX10-1613" fmla="*/ 710638 w 1551851"/>
              <a:gd name="connsiteY10-1614" fmla="*/ 1045271 h 1354418"/>
              <a:gd name="connsiteX11-1615" fmla="*/ 47 w 1551851"/>
              <a:gd name="connsiteY11-1616" fmla="*/ 985980 h 1354418"/>
              <a:gd name="connsiteX12-1617" fmla="*/ 653888 w 1551851"/>
              <a:gd name="connsiteY12-1618" fmla="*/ 736838 h 1354418"/>
              <a:gd name="connsiteX13-1619" fmla="*/ 318099 w 1551851"/>
              <a:gd name="connsiteY13-1620" fmla="*/ 328669 h 1354418"/>
              <a:gd name="connsiteX0-1621" fmla="*/ 318099 w 1551851"/>
              <a:gd name="connsiteY0-1622" fmla="*/ 328669 h 1354418"/>
              <a:gd name="connsiteX1-1623" fmla="*/ 750394 w 1551851"/>
              <a:gd name="connsiteY1-1624" fmla="*/ 587431 h 1354418"/>
              <a:gd name="connsiteX2-1625" fmla="*/ 807144 w 1551851"/>
              <a:gd name="connsiteY2-1626" fmla="*/ 15 h 1354418"/>
              <a:gd name="connsiteX3-1627" fmla="*/ 916903 w 1551851"/>
              <a:gd name="connsiteY3-1628" fmla="*/ 587432 h 1354418"/>
              <a:gd name="connsiteX4-1629" fmla="*/ 1174692 w 1551851"/>
              <a:gd name="connsiteY4-1630" fmla="*/ 437792 h 1354418"/>
              <a:gd name="connsiteX5-1631" fmla="*/ 1057649 w 1551851"/>
              <a:gd name="connsiteY5-1632" fmla="*/ 712984 h 1354418"/>
              <a:gd name="connsiteX6-1633" fmla="*/ 1545752 w 1551851"/>
              <a:gd name="connsiteY6-1634" fmla="*/ 663079 h 1354418"/>
              <a:gd name="connsiteX7-1635" fmla="*/ 1066418 w 1551851"/>
              <a:gd name="connsiteY7-1636" fmla="*/ 909117 h 1354418"/>
              <a:gd name="connsiteX8-1637" fmla="*/ 1494973 w 1551851"/>
              <a:gd name="connsiteY8-1638" fmla="*/ 1171511 h 1354418"/>
              <a:gd name="connsiteX9-1639" fmla="*/ 916903 w 1551851"/>
              <a:gd name="connsiteY9-1640" fmla="*/ 1018766 h 1354418"/>
              <a:gd name="connsiteX10-1641" fmla="*/ 740884 w 1551851"/>
              <a:gd name="connsiteY10-1642" fmla="*/ 1354393 h 1354418"/>
              <a:gd name="connsiteX11-1643" fmla="*/ 710638 w 1551851"/>
              <a:gd name="connsiteY11-1644" fmla="*/ 1045271 h 1354418"/>
              <a:gd name="connsiteX12-1645" fmla="*/ 47 w 1551851"/>
              <a:gd name="connsiteY12-1646" fmla="*/ 985980 h 1354418"/>
              <a:gd name="connsiteX13-1647" fmla="*/ 653888 w 1551851"/>
              <a:gd name="connsiteY13-1648" fmla="*/ 736838 h 1354418"/>
              <a:gd name="connsiteX14" fmla="*/ 318099 w 1551851"/>
              <a:gd name="connsiteY14" fmla="*/ 328669 h 1354418"/>
              <a:gd name="connsiteX0-1649" fmla="*/ 318099 w 1551851"/>
              <a:gd name="connsiteY0-1650" fmla="*/ 328669 h 1354418"/>
              <a:gd name="connsiteX1-1651" fmla="*/ 750394 w 1551851"/>
              <a:gd name="connsiteY1-1652" fmla="*/ 587431 h 1354418"/>
              <a:gd name="connsiteX2-1653" fmla="*/ 807144 w 1551851"/>
              <a:gd name="connsiteY2-1654" fmla="*/ 15 h 1354418"/>
              <a:gd name="connsiteX3-1655" fmla="*/ 916903 w 1551851"/>
              <a:gd name="connsiteY3-1656" fmla="*/ 587432 h 1354418"/>
              <a:gd name="connsiteX4-1657" fmla="*/ 1174692 w 1551851"/>
              <a:gd name="connsiteY4-1658" fmla="*/ 437792 h 1354418"/>
              <a:gd name="connsiteX5-1659" fmla="*/ 1057649 w 1551851"/>
              <a:gd name="connsiteY5-1660" fmla="*/ 712984 h 1354418"/>
              <a:gd name="connsiteX6-1661" fmla="*/ 1545752 w 1551851"/>
              <a:gd name="connsiteY6-1662" fmla="*/ 663079 h 1354418"/>
              <a:gd name="connsiteX7-1663" fmla="*/ 1066418 w 1551851"/>
              <a:gd name="connsiteY7-1664" fmla="*/ 909117 h 1354418"/>
              <a:gd name="connsiteX8-1665" fmla="*/ 1494973 w 1551851"/>
              <a:gd name="connsiteY8-1666" fmla="*/ 1171511 h 1354418"/>
              <a:gd name="connsiteX9-1667" fmla="*/ 916903 w 1551851"/>
              <a:gd name="connsiteY9-1668" fmla="*/ 1018766 h 1354418"/>
              <a:gd name="connsiteX10-1669" fmla="*/ 740884 w 1551851"/>
              <a:gd name="connsiteY10-1670" fmla="*/ 1354393 h 1354418"/>
              <a:gd name="connsiteX11-1671" fmla="*/ 710638 w 1551851"/>
              <a:gd name="connsiteY11-1672" fmla="*/ 1045271 h 1354418"/>
              <a:gd name="connsiteX12-1673" fmla="*/ 47 w 1551851"/>
              <a:gd name="connsiteY12-1674" fmla="*/ 985980 h 1354418"/>
              <a:gd name="connsiteX13-1675" fmla="*/ 653888 w 1551851"/>
              <a:gd name="connsiteY13-1676" fmla="*/ 736838 h 1354418"/>
              <a:gd name="connsiteX14-1677" fmla="*/ 318099 w 1551851"/>
              <a:gd name="connsiteY14-1678" fmla="*/ 328669 h 1354418"/>
              <a:gd name="connsiteX0-1679" fmla="*/ 318099 w 1551851"/>
              <a:gd name="connsiteY0-1680" fmla="*/ 328669 h 1354418"/>
              <a:gd name="connsiteX1-1681" fmla="*/ 750394 w 1551851"/>
              <a:gd name="connsiteY1-1682" fmla="*/ 587431 h 1354418"/>
              <a:gd name="connsiteX2-1683" fmla="*/ 807144 w 1551851"/>
              <a:gd name="connsiteY2-1684" fmla="*/ 15 h 1354418"/>
              <a:gd name="connsiteX3-1685" fmla="*/ 916903 w 1551851"/>
              <a:gd name="connsiteY3-1686" fmla="*/ 587432 h 1354418"/>
              <a:gd name="connsiteX4-1687" fmla="*/ 1134935 w 1551851"/>
              <a:gd name="connsiteY4-1688" fmla="*/ 437792 h 1354418"/>
              <a:gd name="connsiteX5-1689" fmla="*/ 1057649 w 1551851"/>
              <a:gd name="connsiteY5-1690" fmla="*/ 712984 h 1354418"/>
              <a:gd name="connsiteX6-1691" fmla="*/ 1545752 w 1551851"/>
              <a:gd name="connsiteY6-1692" fmla="*/ 663079 h 1354418"/>
              <a:gd name="connsiteX7-1693" fmla="*/ 1066418 w 1551851"/>
              <a:gd name="connsiteY7-1694" fmla="*/ 909117 h 1354418"/>
              <a:gd name="connsiteX8-1695" fmla="*/ 1494973 w 1551851"/>
              <a:gd name="connsiteY8-1696" fmla="*/ 1171511 h 1354418"/>
              <a:gd name="connsiteX9-1697" fmla="*/ 916903 w 1551851"/>
              <a:gd name="connsiteY9-1698" fmla="*/ 1018766 h 1354418"/>
              <a:gd name="connsiteX10-1699" fmla="*/ 740884 w 1551851"/>
              <a:gd name="connsiteY10-1700" fmla="*/ 1354393 h 1354418"/>
              <a:gd name="connsiteX11-1701" fmla="*/ 710638 w 1551851"/>
              <a:gd name="connsiteY11-1702" fmla="*/ 1045271 h 1354418"/>
              <a:gd name="connsiteX12-1703" fmla="*/ 47 w 1551851"/>
              <a:gd name="connsiteY12-1704" fmla="*/ 985980 h 1354418"/>
              <a:gd name="connsiteX13-1705" fmla="*/ 653888 w 1551851"/>
              <a:gd name="connsiteY13-1706" fmla="*/ 736838 h 1354418"/>
              <a:gd name="connsiteX14-1707" fmla="*/ 318099 w 1551851"/>
              <a:gd name="connsiteY14-1708" fmla="*/ 328669 h 1354418"/>
              <a:gd name="connsiteX0-1709" fmla="*/ 318099 w 1551851"/>
              <a:gd name="connsiteY0-1710" fmla="*/ 328669 h 1354418"/>
              <a:gd name="connsiteX1-1711" fmla="*/ 750394 w 1551851"/>
              <a:gd name="connsiteY1-1712" fmla="*/ 587431 h 1354418"/>
              <a:gd name="connsiteX2-1713" fmla="*/ 807144 w 1551851"/>
              <a:gd name="connsiteY2-1714" fmla="*/ 15 h 1354418"/>
              <a:gd name="connsiteX3-1715" fmla="*/ 916903 w 1551851"/>
              <a:gd name="connsiteY3-1716" fmla="*/ 587432 h 1354418"/>
              <a:gd name="connsiteX4-1717" fmla="*/ 1134935 w 1551851"/>
              <a:gd name="connsiteY4-1718" fmla="*/ 437792 h 1354418"/>
              <a:gd name="connsiteX5-1719" fmla="*/ 1057649 w 1551851"/>
              <a:gd name="connsiteY5-1720" fmla="*/ 712984 h 1354418"/>
              <a:gd name="connsiteX6-1721" fmla="*/ 1545752 w 1551851"/>
              <a:gd name="connsiteY6-1722" fmla="*/ 663079 h 1354418"/>
              <a:gd name="connsiteX7-1723" fmla="*/ 1066418 w 1551851"/>
              <a:gd name="connsiteY7-1724" fmla="*/ 909117 h 1354418"/>
              <a:gd name="connsiteX8-1725" fmla="*/ 1494973 w 1551851"/>
              <a:gd name="connsiteY8-1726" fmla="*/ 1171511 h 1354418"/>
              <a:gd name="connsiteX9-1727" fmla="*/ 916903 w 1551851"/>
              <a:gd name="connsiteY9-1728" fmla="*/ 1018766 h 1354418"/>
              <a:gd name="connsiteX10-1729" fmla="*/ 740884 w 1551851"/>
              <a:gd name="connsiteY10-1730" fmla="*/ 1354393 h 1354418"/>
              <a:gd name="connsiteX11-1731" fmla="*/ 710638 w 1551851"/>
              <a:gd name="connsiteY11-1732" fmla="*/ 1045271 h 1354418"/>
              <a:gd name="connsiteX12-1733" fmla="*/ 47 w 1551851"/>
              <a:gd name="connsiteY12-1734" fmla="*/ 985980 h 1354418"/>
              <a:gd name="connsiteX13-1735" fmla="*/ 653888 w 1551851"/>
              <a:gd name="connsiteY13-1736" fmla="*/ 736838 h 1354418"/>
              <a:gd name="connsiteX14-1737" fmla="*/ 318099 w 1551851"/>
              <a:gd name="connsiteY14-1738" fmla="*/ 328669 h 1354418"/>
              <a:gd name="connsiteX0-1739" fmla="*/ 318099 w 1551851"/>
              <a:gd name="connsiteY0-1740" fmla="*/ 328669 h 1354418"/>
              <a:gd name="connsiteX1-1741" fmla="*/ 750394 w 1551851"/>
              <a:gd name="connsiteY1-1742" fmla="*/ 587431 h 1354418"/>
              <a:gd name="connsiteX2-1743" fmla="*/ 807144 w 1551851"/>
              <a:gd name="connsiteY2-1744" fmla="*/ 15 h 1354418"/>
              <a:gd name="connsiteX3-1745" fmla="*/ 916903 w 1551851"/>
              <a:gd name="connsiteY3-1746" fmla="*/ 587432 h 1354418"/>
              <a:gd name="connsiteX4-1747" fmla="*/ 1134935 w 1551851"/>
              <a:gd name="connsiteY4-1748" fmla="*/ 437792 h 1354418"/>
              <a:gd name="connsiteX5-1749" fmla="*/ 1057649 w 1551851"/>
              <a:gd name="connsiteY5-1750" fmla="*/ 712984 h 1354418"/>
              <a:gd name="connsiteX6-1751" fmla="*/ 1545752 w 1551851"/>
              <a:gd name="connsiteY6-1752" fmla="*/ 663079 h 1354418"/>
              <a:gd name="connsiteX7-1753" fmla="*/ 1066418 w 1551851"/>
              <a:gd name="connsiteY7-1754" fmla="*/ 909117 h 1354418"/>
              <a:gd name="connsiteX8-1755" fmla="*/ 1494973 w 1551851"/>
              <a:gd name="connsiteY8-1756" fmla="*/ 1171511 h 1354418"/>
              <a:gd name="connsiteX9-1757" fmla="*/ 916903 w 1551851"/>
              <a:gd name="connsiteY9-1758" fmla="*/ 1018766 h 1354418"/>
              <a:gd name="connsiteX10-1759" fmla="*/ 740884 w 1551851"/>
              <a:gd name="connsiteY10-1760" fmla="*/ 1354393 h 1354418"/>
              <a:gd name="connsiteX11-1761" fmla="*/ 710638 w 1551851"/>
              <a:gd name="connsiteY11-1762" fmla="*/ 1045271 h 1354418"/>
              <a:gd name="connsiteX12-1763" fmla="*/ 47 w 1551851"/>
              <a:gd name="connsiteY12-1764" fmla="*/ 985980 h 1354418"/>
              <a:gd name="connsiteX13-1765" fmla="*/ 653888 w 1551851"/>
              <a:gd name="connsiteY13-1766" fmla="*/ 736838 h 1354418"/>
              <a:gd name="connsiteX14-1767" fmla="*/ 318099 w 1551851"/>
              <a:gd name="connsiteY14-1768" fmla="*/ 328669 h 1354418"/>
              <a:gd name="connsiteX0-1769" fmla="*/ 318099 w 1551851"/>
              <a:gd name="connsiteY0-1770" fmla="*/ 328669 h 1354418"/>
              <a:gd name="connsiteX1-1771" fmla="*/ 750394 w 1551851"/>
              <a:gd name="connsiteY1-1772" fmla="*/ 587431 h 1354418"/>
              <a:gd name="connsiteX2-1773" fmla="*/ 807144 w 1551851"/>
              <a:gd name="connsiteY2-1774" fmla="*/ 15 h 1354418"/>
              <a:gd name="connsiteX3-1775" fmla="*/ 916903 w 1551851"/>
              <a:gd name="connsiteY3-1776" fmla="*/ 587432 h 1354418"/>
              <a:gd name="connsiteX4-1777" fmla="*/ 1134935 w 1551851"/>
              <a:gd name="connsiteY4-1778" fmla="*/ 437792 h 1354418"/>
              <a:gd name="connsiteX5-1779" fmla="*/ 1057649 w 1551851"/>
              <a:gd name="connsiteY5-1780" fmla="*/ 712984 h 1354418"/>
              <a:gd name="connsiteX6-1781" fmla="*/ 1545752 w 1551851"/>
              <a:gd name="connsiteY6-1782" fmla="*/ 663079 h 1354418"/>
              <a:gd name="connsiteX7-1783" fmla="*/ 1066418 w 1551851"/>
              <a:gd name="connsiteY7-1784" fmla="*/ 909117 h 1354418"/>
              <a:gd name="connsiteX8-1785" fmla="*/ 1494973 w 1551851"/>
              <a:gd name="connsiteY8-1786" fmla="*/ 1171511 h 1354418"/>
              <a:gd name="connsiteX9-1787" fmla="*/ 916903 w 1551851"/>
              <a:gd name="connsiteY9-1788" fmla="*/ 1018766 h 1354418"/>
              <a:gd name="connsiteX10-1789" fmla="*/ 740884 w 1551851"/>
              <a:gd name="connsiteY10-1790" fmla="*/ 1354393 h 1354418"/>
              <a:gd name="connsiteX11-1791" fmla="*/ 710638 w 1551851"/>
              <a:gd name="connsiteY11-1792" fmla="*/ 1045271 h 1354418"/>
              <a:gd name="connsiteX12-1793" fmla="*/ 47 w 1551851"/>
              <a:gd name="connsiteY12-1794" fmla="*/ 985980 h 1354418"/>
              <a:gd name="connsiteX13-1795" fmla="*/ 653888 w 1551851"/>
              <a:gd name="connsiteY13-1796" fmla="*/ 736838 h 1354418"/>
              <a:gd name="connsiteX14-1797" fmla="*/ 318099 w 1551851"/>
              <a:gd name="connsiteY14-1798" fmla="*/ 328669 h 1354418"/>
              <a:gd name="connsiteX0-1799" fmla="*/ 318099 w 1551851"/>
              <a:gd name="connsiteY0-1800" fmla="*/ 328669 h 1354418"/>
              <a:gd name="connsiteX1-1801" fmla="*/ 750394 w 1551851"/>
              <a:gd name="connsiteY1-1802" fmla="*/ 587431 h 1354418"/>
              <a:gd name="connsiteX2-1803" fmla="*/ 807144 w 1551851"/>
              <a:gd name="connsiteY2-1804" fmla="*/ 15 h 1354418"/>
              <a:gd name="connsiteX3-1805" fmla="*/ 916903 w 1551851"/>
              <a:gd name="connsiteY3-1806" fmla="*/ 587432 h 1354418"/>
              <a:gd name="connsiteX4-1807" fmla="*/ 1134935 w 1551851"/>
              <a:gd name="connsiteY4-1808" fmla="*/ 437792 h 1354418"/>
              <a:gd name="connsiteX5-1809" fmla="*/ 1057649 w 1551851"/>
              <a:gd name="connsiteY5-1810" fmla="*/ 712984 h 1354418"/>
              <a:gd name="connsiteX6-1811" fmla="*/ 1545752 w 1551851"/>
              <a:gd name="connsiteY6-1812" fmla="*/ 663079 h 1354418"/>
              <a:gd name="connsiteX7-1813" fmla="*/ 1066418 w 1551851"/>
              <a:gd name="connsiteY7-1814" fmla="*/ 909117 h 1354418"/>
              <a:gd name="connsiteX8-1815" fmla="*/ 1494973 w 1551851"/>
              <a:gd name="connsiteY8-1816" fmla="*/ 1171511 h 1354418"/>
              <a:gd name="connsiteX9-1817" fmla="*/ 916903 w 1551851"/>
              <a:gd name="connsiteY9-1818" fmla="*/ 1018766 h 1354418"/>
              <a:gd name="connsiteX10-1819" fmla="*/ 740884 w 1551851"/>
              <a:gd name="connsiteY10-1820" fmla="*/ 1354393 h 1354418"/>
              <a:gd name="connsiteX11-1821" fmla="*/ 710638 w 1551851"/>
              <a:gd name="connsiteY11-1822" fmla="*/ 1045271 h 1354418"/>
              <a:gd name="connsiteX12-1823" fmla="*/ 47 w 1551851"/>
              <a:gd name="connsiteY12-1824" fmla="*/ 985980 h 1354418"/>
              <a:gd name="connsiteX13-1825" fmla="*/ 653888 w 1551851"/>
              <a:gd name="connsiteY13-1826" fmla="*/ 736838 h 1354418"/>
              <a:gd name="connsiteX14-1827" fmla="*/ 318099 w 1551851"/>
              <a:gd name="connsiteY14-1828" fmla="*/ 328669 h 1354418"/>
              <a:gd name="connsiteX0-1829" fmla="*/ 318099 w 1551851"/>
              <a:gd name="connsiteY0-1830" fmla="*/ 328669 h 1354418"/>
              <a:gd name="connsiteX1-1831" fmla="*/ 750394 w 1551851"/>
              <a:gd name="connsiteY1-1832" fmla="*/ 587431 h 1354418"/>
              <a:gd name="connsiteX2-1833" fmla="*/ 807144 w 1551851"/>
              <a:gd name="connsiteY2-1834" fmla="*/ 15 h 1354418"/>
              <a:gd name="connsiteX3-1835" fmla="*/ 916903 w 1551851"/>
              <a:gd name="connsiteY3-1836" fmla="*/ 587432 h 1354418"/>
              <a:gd name="connsiteX4-1837" fmla="*/ 1134935 w 1551851"/>
              <a:gd name="connsiteY4-1838" fmla="*/ 437792 h 1354418"/>
              <a:gd name="connsiteX5-1839" fmla="*/ 1057649 w 1551851"/>
              <a:gd name="connsiteY5-1840" fmla="*/ 712984 h 1354418"/>
              <a:gd name="connsiteX6-1841" fmla="*/ 1545752 w 1551851"/>
              <a:gd name="connsiteY6-1842" fmla="*/ 663079 h 1354418"/>
              <a:gd name="connsiteX7-1843" fmla="*/ 1066418 w 1551851"/>
              <a:gd name="connsiteY7-1844" fmla="*/ 909117 h 1354418"/>
              <a:gd name="connsiteX8-1845" fmla="*/ 1494973 w 1551851"/>
              <a:gd name="connsiteY8-1846" fmla="*/ 1171511 h 1354418"/>
              <a:gd name="connsiteX9-1847" fmla="*/ 916903 w 1551851"/>
              <a:gd name="connsiteY9-1848" fmla="*/ 1018766 h 1354418"/>
              <a:gd name="connsiteX10-1849" fmla="*/ 740884 w 1551851"/>
              <a:gd name="connsiteY10-1850" fmla="*/ 1354393 h 1354418"/>
              <a:gd name="connsiteX11-1851" fmla="*/ 710638 w 1551851"/>
              <a:gd name="connsiteY11-1852" fmla="*/ 1045271 h 1354418"/>
              <a:gd name="connsiteX12-1853" fmla="*/ 47 w 1551851"/>
              <a:gd name="connsiteY12-1854" fmla="*/ 985980 h 1354418"/>
              <a:gd name="connsiteX13-1855" fmla="*/ 653888 w 1551851"/>
              <a:gd name="connsiteY13-1856" fmla="*/ 736838 h 1354418"/>
              <a:gd name="connsiteX14-1857" fmla="*/ 318099 w 1551851"/>
              <a:gd name="connsiteY14-1858" fmla="*/ 328669 h 1354418"/>
              <a:gd name="connsiteX0-1859" fmla="*/ 318099 w 1551851"/>
              <a:gd name="connsiteY0-1860" fmla="*/ 328669 h 1341167"/>
              <a:gd name="connsiteX1-1861" fmla="*/ 750394 w 1551851"/>
              <a:gd name="connsiteY1-1862" fmla="*/ 587431 h 1341167"/>
              <a:gd name="connsiteX2-1863" fmla="*/ 807144 w 1551851"/>
              <a:gd name="connsiteY2-1864" fmla="*/ 15 h 1341167"/>
              <a:gd name="connsiteX3-1865" fmla="*/ 916903 w 1551851"/>
              <a:gd name="connsiteY3-1866" fmla="*/ 587432 h 1341167"/>
              <a:gd name="connsiteX4-1867" fmla="*/ 1134935 w 1551851"/>
              <a:gd name="connsiteY4-1868" fmla="*/ 437792 h 1341167"/>
              <a:gd name="connsiteX5-1869" fmla="*/ 1057649 w 1551851"/>
              <a:gd name="connsiteY5-1870" fmla="*/ 712984 h 1341167"/>
              <a:gd name="connsiteX6-1871" fmla="*/ 1545752 w 1551851"/>
              <a:gd name="connsiteY6-1872" fmla="*/ 663079 h 1341167"/>
              <a:gd name="connsiteX7-1873" fmla="*/ 1066418 w 1551851"/>
              <a:gd name="connsiteY7-1874" fmla="*/ 909117 h 1341167"/>
              <a:gd name="connsiteX8-1875" fmla="*/ 1494973 w 1551851"/>
              <a:gd name="connsiteY8-1876" fmla="*/ 1171511 h 1341167"/>
              <a:gd name="connsiteX9-1877" fmla="*/ 916903 w 1551851"/>
              <a:gd name="connsiteY9-1878" fmla="*/ 1018766 h 1341167"/>
              <a:gd name="connsiteX10-1879" fmla="*/ 634867 w 1551851"/>
              <a:gd name="connsiteY10-1880" fmla="*/ 1341141 h 1341167"/>
              <a:gd name="connsiteX11-1881" fmla="*/ 710638 w 1551851"/>
              <a:gd name="connsiteY11-1882" fmla="*/ 1045271 h 1341167"/>
              <a:gd name="connsiteX12-1883" fmla="*/ 47 w 1551851"/>
              <a:gd name="connsiteY12-1884" fmla="*/ 985980 h 1341167"/>
              <a:gd name="connsiteX13-1885" fmla="*/ 653888 w 1551851"/>
              <a:gd name="connsiteY13-1886" fmla="*/ 736838 h 1341167"/>
              <a:gd name="connsiteX14-1887" fmla="*/ 318099 w 1551851"/>
              <a:gd name="connsiteY14-1888" fmla="*/ 328669 h 1341167"/>
              <a:gd name="connsiteX0-1889" fmla="*/ 318099 w 1551851"/>
              <a:gd name="connsiteY0-1890" fmla="*/ 328669 h 1354331"/>
              <a:gd name="connsiteX1-1891" fmla="*/ 750394 w 1551851"/>
              <a:gd name="connsiteY1-1892" fmla="*/ 587431 h 1354331"/>
              <a:gd name="connsiteX2-1893" fmla="*/ 807144 w 1551851"/>
              <a:gd name="connsiteY2-1894" fmla="*/ 15 h 1354331"/>
              <a:gd name="connsiteX3-1895" fmla="*/ 916903 w 1551851"/>
              <a:gd name="connsiteY3-1896" fmla="*/ 587432 h 1354331"/>
              <a:gd name="connsiteX4-1897" fmla="*/ 1134935 w 1551851"/>
              <a:gd name="connsiteY4-1898" fmla="*/ 437792 h 1354331"/>
              <a:gd name="connsiteX5-1899" fmla="*/ 1057649 w 1551851"/>
              <a:gd name="connsiteY5-1900" fmla="*/ 712984 h 1354331"/>
              <a:gd name="connsiteX6-1901" fmla="*/ 1545752 w 1551851"/>
              <a:gd name="connsiteY6-1902" fmla="*/ 663079 h 1354331"/>
              <a:gd name="connsiteX7-1903" fmla="*/ 1066418 w 1551851"/>
              <a:gd name="connsiteY7-1904" fmla="*/ 909117 h 1354331"/>
              <a:gd name="connsiteX8-1905" fmla="*/ 1494973 w 1551851"/>
              <a:gd name="connsiteY8-1906" fmla="*/ 1171511 h 1354331"/>
              <a:gd name="connsiteX9-1907" fmla="*/ 916903 w 1551851"/>
              <a:gd name="connsiteY9-1908" fmla="*/ 1018766 h 1354331"/>
              <a:gd name="connsiteX10-1909" fmla="*/ 634867 w 1551851"/>
              <a:gd name="connsiteY10-1910" fmla="*/ 1341141 h 1354331"/>
              <a:gd name="connsiteX11-1911" fmla="*/ 710638 w 1551851"/>
              <a:gd name="connsiteY11-1912" fmla="*/ 1045271 h 1354331"/>
              <a:gd name="connsiteX12-1913" fmla="*/ 47 w 1551851"/>
              <a:gd name="connsiteY12-1914" fmla="*/ 985980 h 1354331"/>
              <a:gd name="connsiteX13-1915" fmla="*/ 653888 w 1551851"/>
              <a:gd name="connsiteY13-1916" fmla="*/ 736838 h 1354331"/>
              <a:gd name="connsiteX14-1917" fmla="*/ 318099 w 1551851"/>
              <a:gd name="connsiteY14-1918" fmla="*/ 328669 h 1354331"/>
              <a:gd name="connsiteX0-1919" fmla="*/ 318099 w 1551851"/>
              <a:gd name="connsiteY0-1920" fmla="*/ 328669 h 1457529"/>
              <a:gd name="connsiteX1-1921" fmla="*/ 750394 w 1551851"/>
              <a:gd name="connsiteY1-1922" fmla="*/ 587431 h 1457529"/>
              <a:gd name="connsiteX2-1923" fmla="*/ 807144 w 1551851"/>
              <a:gd name="connsiteY2-1924" fmla="*/ 15 h 1457529"/>
              <a:gd name="connsiteX3-1925" fmla="*/ 916903 w 1551851"/>
              <a:gd name="connsiteY3-1926" fmla="*/ 587432 h 1457529"/>
              <a:gd name="connsiteX4-1927" fmla="*/ 1134935 w 1551851"/>
              <a:gd name="connsiteY4-1928" fmla="*/ 437792 h 1457529"/>
              <a:gd name="connsiteX5-1929" fmla="*/ 1057649 w 1551851"/>
              <a:gd name="connsiteY5-1930" fmla="*/ 712984 h 1457529"/>
              <a:gd name="connsiteX6-1931" fmla="*/ 1545752 w 1551851"/>
              <a:gd name="connsiteY6-1932" fmla="*/ 663079 h 1457529"/>
              <a:gd name="connsiteX7-1933" fmla="*/ 1066418 w 1551851"/>
              <a:gd name="connsiteY7-1934" fmla="*/ 909117 h 1457529"/>
              <a:gd name="connsiteX8-1935" fmla="*/ 1494973 w 1551851"/>
              <a:gd name="connsiteY8-1936" fmla="*/ 1171511 h 1457529"/>
              <a:gd name="connsiteX9-1937" fmla="*/ 916903 w 1551851"/>
              <a:gd name="connsiteY9-1938" fmla="*/ 1018766 h 1457529"/>
              <a:gd name="connsiteX10-1939" fmla="*/ 595111 w 1551851"/>
              <a:gd name="connsiteY10-1940" fmla="*/ 1447158 h 1457529"/>
              <a:gd name="connsiteX11-1941" fmla="*/ 710638 w 1551851"/>
              <a:gd name="connsiteY11-1942" fmla="*/ 1045271 h 1457529"/>
              <a:gd name="connsiteX12-1943" fmla="*/ 47 w 1551851"/>
              <a:gd name="connsiteY12-1944" fmla="*/ 985980 h 1457529"/>
              <a:gd name="connsiteX13-1945" fmla="*/ 653888 w 1551851"/>
              <a:gd name="connsiteY13-1946" fmla="*/ 736838 h 1457529"/>
              <a:gd name="connsiteX14-1947" fmla="*/ 318099 w 1551851"/>
              <a:gd name="connsiteY14-1948" fmla="*/ 328669 h 1457529"/>
              <a:gd name="connsiteX0-1949" fmla="*/ 318099 w 1551851"/>
              <a:gd name="connsiteY0-1950" fmla="*/ 328669 h 1457529"/>
              <a:gd name="connsiteX1-1951" fmla="*/ 750394 w 1551851"/>
              <a:gd name="connsiteY1-1952" fmla="*/ 587431 h 1457529"/>
              <a:gd name="connsiteX2-1953" fmla="*/ 807144 w 1551851"/>
              <a:gd name="connsiteY2-1954" fmla="*/ 15 h 1457529"/>
              <a:gd name="connsiteX3-1955" fmla="*/ 916903 w 1551851"/>
              <a:gd name="connsiteY3-1956" fmla="*/ 587432 h 1457529"/>
              <a:gd name="connsiteX4-1957" fmla="*/ 1134935 w 1551851"/>
              <a:gd name="connsiteY4-1958" fmla="*/ 437792 h 1457529"/>
              <a:gd name="connsiteX5-1959" fmla="*/ 1057649 w 1551851"/>
              <a:gd name="connsiteY5-1960" fmla="*/ 712984 h 1457529"/>
              <a:gd name="connsiteX6-1961" fmla="*/ 1545752 w 1551851"/>
              <a:gd name="connsiteY6-1962" fmla="*/ 663079 h 1457529"/>
              <a:gd name="connsiteX7-1963" fmla="*/ 1066418 w 1551851"/>
              <a:gd name="connsiteY7-1964" fmla="*/ 909117 h 1457529"/>
              <a:gd name="connsiteX8-1965" fmla="*/ 1494973 w 1551851"/>
              <a:gd name="connsiteY8-1966" fmla="*/ 1171511 h 1457529"/>
              <a:gd name="connsiteX9-1967" fmla="*/ 916903 w 1551851"/>
              <a:gd name="connsiteY9-1968" fmla="*/ 1018766 h 1457529"/>
              <a:gd name="connsiteX10-1969" fmla="*/ 595111 w 1551851"/>
              <a:gd name="connsiteY10-1970" fmla="*/ 1447158 h 1457529"/>
              <a:gd name="connsiteX11-1971" fmla="*/ 710638 w 1551851"/>
              <a:gd name="connsiteY11-1972" fmla="*/ 1045271 h 1457529"/>
              <a:gd name="connsiteX12-1973" fmla="*/ 47 w 1551851"/>
              <a:gd name="connsiteY12-1974" fmla="*/ 985980 h 1457529"/>
              <a:gd name="connsiteX13-1975" fmla="*/ 653888 w 1551851"/>
              <a:gd name="connsiteY13-1976" fmla="*/ 736838 h 1457529"/>
              <a:gd name="connsiteX14-1977" fmla="*/ 318099 w 1551851"/>
              <a:gd name="connsiteY14-1978" fmla="*/ 328669 h 1457529"/>
              <a:gd name="connsiteX0-1979" fmla="*/ 318099 w 1551851"/>
              <a:gd name="connsiteY0-1980" fmla="*/ 328669 h 1450384"/>
              <a:gd name="connsiteX1-1981" fmla="*/ 750394 w 1551851"/>
              <a:gd name="connsiteY1-1982" fmla="*/ 587431 h 1450384"/>
              <a:gd name="connsiteX2-1983" fmla="*/ 807144 w 1551851"/>
              <a:gd name="connsiteY2-1984" fmla="*/ 15 h 1450384"/>
              <a:gd name="connsiteX3-1985" fmla="*/ 916903 w 1551851"/>
              <a:gd name="connsiteY3-1986" fmla="*/ 587432 h 1450384"/>
              <a:gd name="connsiteX4-1987" fmla="*/ 1134935 w 1551851"/>
              <a:gd name="connsiteY4-1988" fmla="*/ 437792 h 1450384"/>
              <a:gd name="connsiteX5-1989" fmla="*/ 1057649 w 1551851"/>
              <a:gd name="connsiteY5-1990" fmla="*/ 712984 h 1450384"/>
              <a:gd name="connsiteX6-1991" fmla="*/ 1545752 w 1551851"/>
              <a:gd name="connsiteY6-1992" fmla="*/ 663079 h 1450384"/>
              <a:gd name="connsiteX7-1993" fmla="*/ 1066418 w 1551851"/>
              <a:gd name="connsiteY7-1994" fmla="*/ 909117 h 1450384"/>
              <a:gd name="connsiteX8-1995" fmla="*/ 1494973 w 1551851"/>
              <a:gd name="connsiteY8-1996" fmla="*/ 1171511 h 1450384"/>
              <a:gd name="connsiteX9-1997" fmla="*/ 916903 w 1551851"/>
              <a:gd name="connsiteY9-1998" fmla="*/ 1018766 h 1450384"/>
              <a:gd name="connsiteX10-1999" fmla="*/ 595111 w 1551851"/>
              <a:gd name="connsiteY10-2000" fmla="*/ 1447158 h 1450384"/>
              <a:gd name="connsiteX11-2001" fmla="*/ 710638 w 1551851"/>
              <a:gd name="connsiteY11-2002" fmla="*/ 1045271 h 1450384"/>
              <a:gd name="connsiteX12-2003" fmla="*/ 47 w 1551851"/>
              <a:gd name="connsiteY12-2004" fmla="*/ 985980 h 1450384"/>
              <a:gd name="connsiteX13-2005" fmla="*/ 653888 w 1551851"/>
              <a:gd name="connsiteY13-2006" fmla="*/ 736838 h 1450384"/>
              <a:gd name="connsiteX14-2007" fmla="*/ 318099 w 1551851"/>
              <a:gd name="connsiteY14-2008" fmla="*/ 328669 h 1450384"/>
              <a:gd name="connsiteX0-2009" fmla="*/ 318101 w 1551853"/>
              <a:gd name="connsiteY0-2010" fmla="*/ 328669 h 1450384"/>
              <a:gd name="connsiteX1-2011" fmla="*/ 750396 w 1551853"/>
              <a:gd name="connsiteY1-2012" fmla="*/ 587431 h 1450384"/>
              <a:gd name="connsiteX2-2013" fmla="*/ 807146 w 1551853"/>
              <a:gd name="connsiteY2-2014" fmla="*/ 15 h 1450384"/>
              <a:gd name="connsiteX3-2015" fmla="*/ 916905 w 1551853"/>
              <a:gd name="connsiteY3-2016" fmla="*/ 587432 h 1450384"/>
              <a:gd name="connsiteX4-2017" fmla="*/ 1134937 w 1551853"/>
              <a:gd name="connsiteY4-2018" fmla="*/ 437792 h 1450384"/>
              <a:gd name="connsiteX5-2019" fmla="*/ 1057651 w 1551853"/>
              <a:gd name="connsiteY5-2020" fmla="*/ 712984 h 1450384"/>
              <a:gd name="connsiteX6-2021" fmla="*/ 1545754 w 1551853"/>
              <a:gd name="connsiteY6-2022" fmla="*/ 663079 h 1450384"/>
              <a:gd name="connsiteX7-2023" fmla="*/ 1066420 w 1551853"/>
              <a:gd name="connsiteY7-2024" fmla="*/ 909117 h 1450384"/>
              <a:gd name="connsiteX8-2025" fmla="*/ 1494975 w 1551853"/>
              <a:gd name="connsiteY8-2026" fmla="*/ 1171511 h 1450384"/>
              <a:gd name="connsiteX9-2027" fmla="*/ 916905 w 1551853"/>
              <a:gd name="connsiteY9-2028" fmla="*/ 1018766 h 1450384"/>
              <a:gd name="connsiteX10-2029" fmla="*/ 595113 w 1551853"/>
              <a:gd name="connsiteY10-2030" fmla="*/ 1447158 h 1450384"/>
              <a:gd name="connsiteX11-2031" fmla="*/ 684136 w 1551853"/>
              <a:gd name="connsiteY11-2032" fmla="*/ 979010 h 1450384"/>
              <a:gd name="connsiteX12-2033" fmla="*/ 49 w 1551853"/>
              <a:gd name="connsiteY12-2034" fmla="*/ 985980 h 1450384"/>
              <a:gd name="connsiteX13-2035" fmla="*/ 653890 w 1551853"/>
              <a:gd name="connsiteY13-2036" fmla="*/ 736838 h 1450384"/>
              <a:gd name="connsiteX14-2037" fmla="*/ 318101 w 1551853"/>
              <a:gd name="connsiteY14-2038" fmla="*/ 328669 h 1450384"/>
              <a:gd name="connsiteX0-2039" fmla="*/ 318101 w 1551853"/>
              <a:gd name="connsiteY0-2040" fmla="*/ 328669 h 1450384"/>
              <a:gd name="connsiteX1-2041" fmla="*/ 750396 w 1551853"/>
              <a:gd name="connsiteY1-2042" fmla="*/ 587431 h 1450384"/>
              <a:gd name="connsiteX2-2043" fmla="*/ 807146 w 1551853"/>
              <a:gd name="connsiteY2-2044" fmla="*/ 15 h 1450384"/>
              <a:gd name="connsiteX3-2045" fmla="*/ 916905 w 1551853"/>
              <a:gd name="connsiteY3-2046" fmla="*/ 587432 h 1450384"/>
              <a:gd name="connsiteX4-2047" fmla="*/ 1134937 w 1551853"/>
              <a:gd name="connsiteY4-2048" fmla="*/ 437792 h 1450384"/>
              <a:gd name="connsiteX5-2049" fmla="*/ 1057651 w 1551853"/>
              <a:gd name="connsiteY5-2050" fmla="*/ 712984 h 1450384"/>
              <a:gd name="connsiteX6-2051" fmla="*/ 1545754 w 1551853"/>
              <a:gd name="connsiteY6-2052" fmla="*/ 663079 h 1450384"/>
              <a:gd name="connsiteX7-2053" fmla="*/ 1066420 w 1551853"/>
              <a:gd name="connsiteY7-2054" fmla="*/ 909117 h 1450384"/>
              <a:gd name="connsiteX8-2055" fmla="*/ 1494975 w 1551853"/>
              <a:gd name="connsiteY8-2056" fmla="*/ 1171511 h 1450384"/>
              <a:gd name="connsiteX9-2057" fmla="*/ 916905 w 1551853"/>
              <a:gd name="connsiteY9-2058" fmla="*/ 1018766 h 1450384"/>
              <a:gd name="connsiteX10-2059" fmla="*/ 595113 w 1551853"/>
              <a:gd name="connsiteY10-2060" fmla="*/ 1447158 h 1450384"/>
              <a:gd name="connsiteX11-2061" fmla="*/ 750624 w 1551853"/>
              <a:gd name="connsiteY11-2062" fmla="*/ 1113654 h 1450384"/>
              <a:gd name="connsiteX12-2063" fmla="*/ 684136 w 1551853"/>
              <a:gd name="connsiteY12-2064" fmla="*/ 979010 h 1450384"/>
              <a:gd name="connsiteX13-2065" fmla="*/ 49 w 1551853"/>
              <a:gd name="connsiteY13-2066" fmla="*/ 985980 h 1450384"/>
              <a:gd name="connsiteX14-2067" fmla="*/ 653890 w 1551853"/>
              <a:gd name="connsiteY14-2068" fmla="*/ 736838 h 1450384"/>
              <a:gd name="connsiteX15" fmla="*/ 318101 w 1551853"/>
              <a:gd name="connsiteY15" fmla="*/ 328669 h 1450384"/>
              <a:gd name="connsiteX0-2069" fmla="*/ 318101 w 1551853"/>
              <a:gd name="connsiteY0-2070" fmla="*/ 328669 h 1450384"/>
              <a:gd name="connsiteX1-2071" fmla="*/ 750396 w 1551853"/>
              <a:gd name="connsiteY1-2072" fmla="*/ 587431 h 1450384"/>
              <a:gd name="connsiteX2-2073" fmla="*/ 807146 w 1551853"/>
              <a:gd name="connsiteY2-2074" fmla="*/ 15 h 1450384"/>
              <a:gd name="connsiteX3-2075" fmla="*/ 916905 w 1551853"/>
              <a:gd name="connsiteY3-2076" fmla="*/ 587432 h 1450384"/>
              <a:gd name="connsiteX4-2077" fmla="*/ 1134937 w 1551853"/>
              <a:gd name="connsiteY4-2078" fmla="*/ 437792 h 1450384"/>
              <a:gd name="connsiteX5-2079" fmla="*/ 1057651 w 1551853"/>
              <a:gd name="connsiteY5-2080" fmla="*/ 712984 h 1450384"/>
              <a:gd name="connsiteX6-2081" fmla="*/ 1545754 w 1551853"/>
              <a:gd name="connsiteY6-2082" fmla="*/ 663079 h 1450384"/>
              <a:gd name="connsiteX7-2083" fmla="*/ 1066420 w 1551853"/>
              <a:gd name="connsiteY7-2084" fmla="*/ 909117 h 1450384"/>
              <a:gd name="connsiteX8-2085" fmla="*/ 1494975 w 1551853"/>
              <a:gd name="connsiteY8-2086" fmla="*/ 1171511 h 1450384"/>
              <a:gd name="connsiteX9-2087" fmla="*/ 916905 w 1551853"/>
              <a:gd name="connsiteY9-2088" fmla="*/ 1018766 h 1450384"/>
              <a:gd name="connsiteX10-2089" fmla="*/ 595113 w 1551853"/>
              <a:gd name="connsiteY10-2090" fmla="*/ 1447158 h 1450384"/>
              <a:gd name="connsiteX11-2091" fmla="*/ 750624 w 1551853"/>
              <a:gd name="connsiteY11-2092" fmla="*/ 1113654 h 1450384"/>
              <a:gd name="connsiteX12-2093" fmla="*/ 684136 w 1551853"/>
              <a:gd name="connsiteY12-2094" fmla="*/ 979010 h 1450384"/>
              <a:gd name="connsiteX13-2095" fmla="*/ 49 w 1551853"/>
              <a:gd name="connsiteY13-2096" fmla="*/ 985980 h 1450384"/>
              <a:gd name="connsiteX14-2097" fmla="*/ 653890 w 1551853"/>
              <a:gd name="connsiteY14-2098" fmla="*/ 736838 h 1450384"/>
              <a:gd name="connsiteX15-2099" fmla="*/ 318101 w 1551853"/>
              <a:gd name="connsiteY15-2100" fmla="*/ 328669 h 1450384"/>
              <a:gd name="connsiteX0-2101" fmla="*/ 318101 w 1551853"/>
              <a:gd name="connsiteY0-2102" fmla="*/ 328669 h 1450384"/>
              <a:gd name="connsiteX1-2103" fmla="*/ 750396 w 1551853"/>
              <a:gd name="connsiteY1-2104" fmla="*/ 587431 h 1450384"/>
              <a:gd name="connsiteX2-2105" fmla="*/ 807146 w 1551853"/>
              <a:gd name="connsiteY2-2106" fmla="*/ 15 h 1450384"/>
              <a:gd name="connsiteX3-2107" fmla="*/ 916905 w 1551853"/>
              <a:gd name="connsiteY3-2108" fmla="*/ 587432 h 1450384"/>
              <a:gd name="connsiteX4-2109" fmla="*/ 1134937 w 1551853"/>
              <a:gd name="connsiteY4-2110" fmla="*/ 437792 h 1450384"/>
              <a:gd name="connsiteX5-2111" fmla="*/ 1057651 w 1551853"/>
              <a:gd name="connsiteY5-2112" fmla="*/ 712984 h 1450384"/>
              <a:gd name="connsiteX6-2113" fmla="*/ 1545754 w 1551853"/>
              <a:gd name="connsiteY6-2114" fmla="*/ 663079 h 1450384"/>
              <a:gd name="connsiteX7-2115" fmla="*/ 1066420 w 1551853"/>
              <a:gd name="connsiteY7-2116" fmla="*/ 909117 h 1450384"/>
              <a:gd name="connsiteX8-2117" fmla="*/ 1494975 w 1551853"/>
              <a:gd name="connsiteY8-2118" fmla="*/ 1171511 h 1450384"/>
              <a:gd name="connsiteX9-2119" fmla="*/ 916905 w 1551853"/>
              <a:gd name="connsiteY9-2120" fmla="*/ 1018766 h 1450384"/>
              <a:gd name="connsiteX10-2121" fmla="*/ 595113 w 1551853"/>
              <a:gd name="connsiteY10-2122" fmla="*/ 1447158 h 1450384"/>
              <a:gd name="connsiteX11-2123" fmla="*/ 750624 w 1551853"/>
              <a:gd name="connsiteY11-2124" fmla="*/ 1113654 h 1450384"/>
              <a:gd name="connsiteX12-2125" fmla="*/ 684136 w 1551853"/>
              <a:gd name="connsiteY12-2126" fmla="*/ 979010 h 1450384"/>
              <a:gd name="connsiteX13-2127" fmla="*/ 49 w 1551853"/>
              <a:gd name="connsiteY13-2128" fmla="*/ 985980 h 1450384"/>
              <a:gd name="connsiteX14-2129" fmla="*/ 653890 w 1551853"/>
              <a:gd name="connsiteY14-2130" fmla="*/ 736838 h 1450384"/>
              <a:gd name="connsiteX15-2131" fmla="*/ 318101 w 1551853"/>
              <a:gd name="connsiteY15-2132" fmla="*/ 328669 h 1450384"/>
              <a:gd name="connsiteX0-2133" fmla="*/ 318101 w 1551853"/>
              <a:gd name="connsiteY0-2134" fmla="*/ 328669 h 1450384"/>
              <a:gd name="connsiteX1-2135" fmla="*/ 750396 w 1551853"/>
              <a:gd name="connsiteY1-2136" fmla="*/ 587431 h 1450384"/>
              <a:gd name="connsiteX2-2137" fmla="*/ 807146 w 1551853"/>
              <a:gd name="connsiteY2-2138" fmla="*/ 15 h 1450384"/>
              <a:gd name="connsiteX3-2139" fmla="*/ 916905 w 1551853"/>
              <a:gd name="connsiteY3-2140" fmla="*/ 587432 h 1450384"/>
              <a:gd name="connsiteX4-2141" fmla="*/ 1134937 w 1551853"/>
              <a:gd name="connsiteY4-2142" fmla="*/ 437792 h 1450384"/>
              <a:gd name="connsiteX5-2143" fmla="*/ 1057651 w 1551853"/>
              <a:gd name="connsiteY5-2144" fmla="*/ 712984 h 1450384"/>
              <a:gd name="connsiteX6-2145" fmla="*/ 1545754 w 1551853"/>
              <a:gd name="connsiteY6-2146" fmla="*/ 663079 h 1450384"/>
              <a:gd name="connsiteX7-2147" fmla="*/ 1066420 w 1551853"/>
              <a:gd name="connsiteY7-2148" fmla="*/ 909117 h 1450384"/>
              <a:gd name="connsiteX8-2149" fmla="*/ 1494975 w 1551853"/>
              <a:gd name="connsiteY8-2150" fmla="*/ 1171511 h 1450384"/>
              <a:gd name="connsiteX9-2151" fmla="*/ 916905 w 1551853"/>
              <a:gd name="connsiteY9-2152" fmla="*/ 1018766 h 1450384"/>
              <a:gd name="connsiteX10-2153" fmla="*/ 595113 w 1551853"/>
              <a:gd name="connsiteY10-2154" fmla="*/ 1447158 h 1450384"/>
              <a:gd name="connsiteX11-2155" fmla="*/ 750624 w 1551853"/>
              <a:gd name="connsiteY11-2156" fmla="*/ 1113654 h 1450384"/>
              <a:gd name="connsiteX12-2157" fmla="*/ 684136 w 1551853"/>
              <a:gd name="connsiteY12-2158" fmla="*/ 979010 h 1450384"/>
              <a:gd name="connsiteX13-2159" fmla="*/ 49 w 1551853"/>
              <a:gd name="connsiteY13-2160" fmla="*/ 985980 h 1450384"/>
              <a:gd name="connsiteX14-2161" fmla="*/ 653890 w 1551853"/>
              <a:gd name="connsiteY14-2162" fmla="*/ 736838 h 1450384"/>
              <a:gd name="connsiteX15-2163" fmla="*/ 318101 w 1551853"/>
              <a:gd name="connsiteY15-2164" fmla="*/ 328669 h 1450384"/>
              <a:gd name="connsiteX0-2165" fmla="*/ 318107 w 1551859"/>
              <a:gd name="connsiteY0-2166" fmla="*/ 328669 h 1450384"/>
              <a:gd name="connsiteX1-2167" fmla="*/ 750402 w 1551859"/>
              <a:gd name="connsiteY1-2168" fmla="*/ 587431 h 1450384"/>
              <a:gd name="connsiteX2-2169" fmla="*/ 807152 w 1551859"/>
              <a:gd name="connsiteY2-2170" fmla="*/ 15 h 1450384"/>
              <a:gd name="connsiteX3-2171" fmla="*/ 916911 w 1551859"/>
              <a:gd name="connsiteY3-2172" fmla="*/ 587432 h 1450384"/>
              <a:gd name="connsiteX4-2173" fmla="*/ 1134943 w 1551859"/>
              <a:gd name="connsiteY4-2174" fmla="*/ 437792 h 1450384"/>
              <a:gd name="connsiteX5-2175" fmla="*/ 1057657 w 1551859"/>
              <a:gd name="connsiteY5-2176" fmla="*/ 712984 h 1450384"/>
              <a:gd name="connsiteX6-2177" fmla="*/ 1545760 w 1551859"/>
              <a:gd name="connsiteY6-2178" fmla="*/ 663079 h 1450384"/>
              <a:gd name="connsiteX7-2179" fmla="*/ 1066426 w 1551859"/>
              <a:gd name="connsiteY7-2180" fmla="*/ 909117 h 1450384"/>
              <a:gd name="connsiteX8-2181" fmla="*/ 1494981 w 1551859"/>
              <a:gd name="connsiteY8-2182" fmla="*/ 1171511 h 1450384"/>
              <a:gd name="connsiteX9-2183" fmla="*/ 916911 w 1551859"/>
              <a:gd name="connsiteY9-2184" fmla="*/ 1018766 h 1450384"/>
              <a:gd name="connsiteX10-2185" fmla="*/ 595119 w 1551859"/>
              <a:gd name="connsiteY10-2186" fmla="*/ 1447158 h 1450384"/>
              <a:gd name="connsiteX11-2187" fmla="*/ 750630 w 1551859"/>
              <a:gd name="connsiteY11-2188" fmla="*/ 1113654 h 1450384"/>
              <a:gd name="connsiteX12-2189" fmla="*/ 617881 w 1551859"/>
              <a:gd name="connsiteY12-2190" fmla="*/ 979010 h 1450384"/>
              <a:gd name="connsiteX13-2191" fmla="*/ 55 w 1551859"/>
              <a:gd name="connsiteY13-2192" fmla="*/ 985980 h 1450384"/>
              <a:gd name="connsiteX14-2193" fmla="*/ 653896 w 1551859"/>
              <a:gd name="connsiteY14-2194" fmla="*/ 736838 h 1450384"/>
              <a:gd name="connsiteX15-2195" fmla="*/ 318107 w 1551859"/>
              <a:gd name="connsiteY15-2196" fmla="*/ 328669 h 1450384"/>
              <a:gd name="connsiteX0-2197" fmla="*/ 318107 w 1551859"/>
              <a:gd name="connsiteY0-2198" fmla="*/ 328669 h 1450384"/>
              <a:gd name="connsiteX1-2199" fmla="*/ 750402 w 1551859"/>
              <a:gd name="connsiteY1-2200" fmla="*/ 587431 h 1450384"/>
              <a:gd name="connsiteX2-2201" fmla="*/ 807152 w 1551859"/>
              <a:gd name="connsiteY2-2202" fmla="*/ 15 h 1450384"/>
              <a:gd name="connsiteX3-2203" fmla="*/ 916911 w 1551859"/>
              <a:gd name="connsiteY3-2204" fmla="*/ 587432 h 1450384"/>
              <a:gd name="connsiteX4-2205" fmla="*/ 1134943 w 1551859"/>
              <a:gd name="connsiteY4-2206" fmla="*/ 437792 h 1450384"/>
              <a:gd name="connsiteX5-2207" fmla="*/ 1057657 w 1551859"/>
              <a:gd name="connsiteY5-2208" fmla="*/ 712984 h 1450384"/>
              <a:gd name="connsiteX6-2209" fmla="*/ 1545760 w 1551859"/>
              <a:gd name="connsiteY6-2210" fmla="*/ 663079 h 1450384"/>
              <a:gd name="connsiteX7-2211" fmla="*/ 1066426 w 1551859"/>
              <a:gd name="connsiteY7-2212" fmla="*/ 909117 h 1450384"/>
              <a:gd name="connsiteX8-2213" fmla="*/ 1494981 w 1551859"/>
              <a:gd name="connsiteY8-2214" fmla="*/ 1171511 h 1450384"/>
              <a:gd name="connsiteX9-2215" fmla="*/ 916911 w 1551859"/>
              <a:gd name="connsiteY9-2216" fmla="*/ 1018766 h 1450384"/>
              <a:gd name="connsiteX10-2217" fmla="*/ 595119 w 1551859"/>
              <a:gd name="connsiteY10-2218" fmla="*/ 1447158 h 1450384"/>
              <a:gd name="connsiteX11-2219" fmla="*/ 750630 w 1551859"/>
              <a:gd name="connsiteY11-2220" fmla="*/ 1113654 h 1450384"/>
              <a:gd name="connsiteX12-2221" fmla="*/ 617881 w 1551859"/>
              <a:gd name="connsiteY12-2222" fmla="*/ 979010 h 1450384"/>
              <a:gd name="connsiteX13-2223" fmla="*/ 55 w 1551859"/>
              <a:gd name="connsiteY13-2224" fmla="*/ 985980 h 1450384"/>
              <a:gd name="connsiteX14-2225" fmla="*/ 653896 w 1551859"/>
              <a:gd name="connsiteY14-2226" fmla="*/ 736838 h 1450384"/>
              <a:gd name="connsiteX15-2227" fmla="*/ 318107 w 1551859"/>
              <a:gd name="connsiteY15-2228" fmla="*/ 328669 h 1450384"/>
              <a:gd name="connsiteX0-2229" fmla="*/ 318107 w 1551859"/>
              <a:gd name="connsiteY0-2230" fmla="*/ 328669 h 1450384"/>
              <a:gd name="connsiteX1-2231" fmla="*/ 750402 w 1551859"/>
              <a:gd name="connsiteY1-2232" fmla="*/ 587431 h 1450384"/>
              <a:gd name="connsiteX2-2233" fmla="*/ 807152 w 1551859"/>
              <a:gd name="connsiteY2-2234" fmla="*/ 15 h 1450384"/>
              <a:gd name="connsiteX3-2235" fmla="*/ 916911 w 1551859"/>
              <a:gd name="connsiteY3-2236" fmla="*/ 587432 h 1450384"/>
              <a:gd name="connsiteX4-2237" fmla="*/ 1134943 w 1551859"/>
              <a:gd name="connsiteY4-2238" fmla="*/ 437792 h 1450384"/>
              <a:gd name="connsiteX5-2239" fmla="*/ 1057657 w 1551859"/>
              <a:gd name="connsiteY5-2240" fmla="*/ 712984 h 1450384"/>
              <a:gd name="connsiteX6-2241" fmla="*/ 1545760 w 1551859"/>
              <a:gd name="connsiteY6-2242" fmla="*/ 663079 h 1450384"/>
              <a:gd name="connsiteX7-2243" fmla="*/ 1066426 w 1551859"/>
              <a:gd name="connsiteY7-2244" fmla="*/ 909117 h 1450384"/>
              <a:gd name="connsiteX8-2245" fmla="*/ 1494981 w 1551859"/>
              <a:gd name="connsiteY8-2246" fmla="*/ 1171511 h 1450384"/>
              <a:gd name="connsiteX9-2247" fmla="*/ 916911 w 1551859"/>
              <a:gd name="connsiteY9-2248" fmla="*/ 1018766 h 1450384"/>
              <a:gd name="connsiteX10-2249" fmla="*/ 595119 w 1551859"/>
              <a:gd name="connsiteY10-2250" fmla="*/ 1447158 h 1450384"/>
              <a:gd name="connsiteX11-2251" fmla="*/ 750630 w 1551859"/>
              <a:gd name="connsiteY11-2252" fmla="*/ 1113654 h 1450384"/>
              <a:gd name="connsiteX12-2253" fmla="*/ 617881 w 1551859"/>
              <a:gd name="connsiteY12-2254" fmla="*/ 979010 h 1450384"/>
              <a:gd name="connsiteX13-2255" fmla="*/ 55 w 1551859"/>
              <a:gd name="connsiteY13-2256" fmla="*/ 985980 h 1450384"/>
              <a:gd name="connsiteX14-2257" fmla="*/ 653896 w 1551859"/>
              <a:gd name="connsiteY14-2258" fmla="*/ 736838 h 1450384"/>
              <a:gd name="connsiteX15-2259" fmla="*/ 318107 w 1551859"/>
              <a:gd name="connsiteY15-2260" fmla="*/ 328669 h 1450384"/>
              <a:gd name="connsiteX0-2261" fmla="*/ 318107 w 1551859"/>
              <a:gd name="connsiteY0-2262" fmla="*/ 328669 h 1450384"/>
              <a:gd name="connsiteX1-2263" fmla="*/ 750402 w 1551859"/>
              <a:gd name="connsiteY1-2264" fmla="*/ 587431 h 1450384"/>
              <a:gd name="connsiteX2-2265" fmla="*/ 807152 w 1551859"/>
              <a:gd name="connsiteY2-2266" fmla="*/ 15 h 1450384"/>
              <a:gd name="connsiteX3-2267" fmla="*/ 916911 w 1551859"/>
              <a:gd name="connsiteY3-2268" fmla="*/ 587432 h 1450384"/>
              <a:gd name="connsiteX4-2269" fmla="*/ 1134943 w 1551859"/>
              <a:gd name="connsiteY4-2270" fmla="*/ 437792 h 1450384"/>
              <a:gd name="connsiteX5-2271" fmla="*/ 1057657 w 1551859"/>
              <a:gd name="connsiteY5-2272" fmla="*/ 712984 h 1450384"/>
              <a:gd name="connsiteX6-2273" fmla="*/ 1545760 w 1551859"/>
              <a:gd name="connsiteY6-2274" fmla="*/ 663079 h 1450384"/>
              <a:gd name="connsiteX7-2275" fmla="*/ 1066426 w 1551859"/>
              <a:gd name="connsiteY7-2276" fmla="*/ 909117 h 1450384"/>
              <a:gd name="connsiteX8-2277" fmla="*/ 1494981 w 1551859"/>
              <a:gd name="connsiteY8-2278" fmla="*/ 1171511 h 1450384"/>
              <a:gd name="connsiteX9-2279" fmla="*/ 916911 w 1551859"/>
              <a:gd name="connsiteY9-2280" fmla="*/ 1018766 h 1450384"/>
              <a:gd name="connsiteX10-2281" fmla="*/ 595119 w 1551859"/>
              <a:gd name="connsiteY10-2282" fmla="*/ 1447158 h 1450384"/>
              <a:gd name="connsiteX11-2283" fmla="*/ 750630 w 1551859"/>
              <a:gd name="connsiteY11-2284" fmla="*/ 1113654 h 1450384"/>
              <a:gd name="connsiteX12-2285" fmla="*/ 617881 w 1551859"/>
              <a:gd name="connsiteY12-2286" fmla="*/ 979010 h 1450384"/>
              <a:gd name="connsiteX13-2287" fmla="*/ 55 w 1551859"/>
              <a:gd name="connsiteY13-2288" fmla="*/ 985980 h 1450384"/>
              <a:gd name="connsiteX14-2289" fmla="*/ 653896 w 1551859"/>
              <a:gd name="connsiteY14-2290" fmla="*/ 736838 h 1450384"/>
              <a:gd name="connsiteX15-2291" fmla="*/ 318107 w 1551859"/>
              <a:gd name="connsiteY15-2292" fmla="*/ 328669 h 1450384"/>
              <a:gd name="connsiteX0-2293" fmla="*/ 318107 w 1551859"/>
              <a:gd name="connsiteY0-2294" fmla="*/ 328669 h 1424093"/>
              <a:gd name="connsiteX1-2295" fmla="*/ 750402 w 1551859"/>
              <a:gd name="connsiteY1-2296" fmla="*/ 587431 h 1424093"/>
              <a:gd name="connsiteX2-2297" fmla="*/ 807152 w 1551859"/>
              <a:gd name="connsiteY2-2298" fmla="*/ 15 h 1424093"/>
              <a:gd name="connsiteX3-2299" fmla="*/ 916911 w 1551859"/>
              <a:gd name="connsiteY3-2300" fmla="*/ 587432 h 1424093"/>
              <a:gd name="connsiteX4-2301" fmla="*/ 1134943 w 1551859"/>
              <a:gd name="connsiteY4-2302" fmla="*/ 437792 h 1424093"/>
              <a:gd name="connsiteX5-2303" fmla="*/ 1057657 w 1551859"/>
              <a:gd name="connsiteY5-2304" fmla="*/ 712984 h 1424093"/>
              <a:gd name="connsiteX6-2305" fmla="*/ 1545760 w 1551859"/>
              <a:gd name="connsiteY6-2306" fmla="*/ 663079 h 1424093"/>
              <a:gd name="connsiteX7-2307" fmla="*/ 1066426 w 1551859"/>
              <a:gd name="connsiteY7-2308" fmla="*/ 909117 h 1424093"/>
              <a:gd name="connsiteX8-2309" fmla="*/ 1494981 w 1551859"/>
              <a:gd name="connsiteY8-2310" fmla="*/ 1171511 h 1424093"/>
              <a:gd name="connsiteX9-2311" fmla="*/ 916911 w 1551859"/>
              <a:gd name="connsiteY9-2312" fmla="*/ 1018766 h 1424093"/>
              <a:gd name="connsiteX10-2313" fmla="*/ 913171 w 1551859"/>
              <a:gd name="connsiteY10-2314" fmla="*/ 1420653 h 1424093"/>
              <a:gd name="connsiteX11-2315" fmla="*/ 750630 w 1551859"/>
              <a:gd name="connsiteY11-2316" fmla="*/ 1113654 h 1424093"/>
              <a:gd name="connsiteX12-2317" fmla="*/ 617881 w 1551859"/>
              <a:gd name="connsiteY12-2318" fmla="*/ 979010 h 1424093"/>
              <a:gd name="connsiteX13-2319" fmla="*/ 55 w 1551859"/>
              <a:gd name="connsiteY13-2320" fmla="*/ 985980 h 1424093"/>
              <a:gd name="connsiteX14-2321" fmla="*/ 653896 w 1551859"/>
              <a:gd name="connsiteY14-2322" fmla="*/ 736838 h 1424093"/>
              <a:gd name="connsiteX15-2323" fmla="*/ 318107 w 1551859"/>
              <a:gd name="connsiteY15-2324" fmla="*/ 328669 h 1424093"/>
              <a:gd name="connsiteX0-2325" fmla="*/ 318107 w 1551859"/>
              <a:gd name="connsiteY0-2326" fmla="*/ 328669 h 1420653"/>
              <a:gd name="connsiteX1-2327" fmla="*/ 750402 w 1551859"/>
              <a:gd name="connsiteY1-2328" fmla="*/ 587431 h 1420653"/>
              <a:gd name="connsiteX2-2329" fmla="*/ 807152 w 1551859"/>
              <a:gd name="connsiteY2-2330" fmla="*/ 15 h 1420653"/>
              <a:gd name="connsiteX3-2331" fmla="*/ 916911 w 1551859"/>
              <a:gd name="connsiteY3-2332" fmla="*/ 587432 h 1420653"/>
              <a:gd name="connsiteX4-2333" fmla="*/ 1134943 w 1551859"/>
              <a:gd name="connsiteY4-2334" fmla="*/ 437792 h 1420653"/>
              <a:gd name="connsiteX5-2335" fmla="*/ 1057657 w 1551859"/>
              <a:gd name="connsiteY5-2336" fmla="*/ 712984 h 1420653"/>
              <a:gd name="connsiteX6-2337" fmla="*/ 1545760 w 1551859"/>
              <a:gd name="connsiteY6-2338" fmla="*/ 663079 h 1420653"/>
              <a:gd name="connsiteX7-2339" fmla="*/ 1066426 w 1551859"/>
              <a:gd name="connsiteY7-2340" fmla="*/ 909117 h 1420653"/>
              <a:gd name="connsiteX8-2341" fmla="*/ 1494981 w 1551859"/>
              <a:gd name="connsiteY8-2342" fmla="*/ 1171511 h 1420653"/>
              <a:gd name="connsiteX9-2343" fmla="*/ 916911 w 1551859"/>
              <a:gd name="connsiteY9-2344" fmla="*/ 1018766 h 1420653"/>
              <a:gd name="connsiteX10-2345" fmla="*/ 913171 w 1551859"/>
              <a:gd name="connsiteY10-2346" fmla="*/ 1420653 h 1420653"/>
              <a:gd name="connsiteX11-2347" fmla="*/ 750630 w 1551859"/>
              <a:gd name="connsiteY11-2348" fmla="*/ 1113654 h 1420653"/>
              <a:gd name="connsiteX12-2349" fmla="*/ 617881 w 1551859"/>
              <a:gd name="connsiteY12-2350" fmla="*/ 979010 h 1420653"/>
              <a:gd name="connsiteX13-2351" fmla="*/ 55 w 1551859"/>
              <a:gd name="connsiteY13-2352" fmla="*/ 985980 h 1420653"/>
              <a:gd name="connsiteX14-2353" fmla="*/ 653896 w 1551859"/>
              <a:gd name="connsiteY14-2354" fmla="*/ 736838 h 1420653"/>
              <a:gd name="connsiteX15-2355" fmla="*/ 318107 w 1551859"/>
              <a:gd name="connsiteY15-2356" fmla="*/ 328669 h 1420653"/>
              <a:gd name="connsiteX0-2357" fmla="*/ 318107 w 1551859"/>
              <a:gd name="connsiteY0-2358" fmla="*/ 328669 h 1420653"/>
              <a:gd name="connsiteX1-2359" fmla="*/ 750402 w 1551859"/>
              <a:gd name="connsiteY1-2360" fmla="*/ 587431 h 1420653"/>
              <a:gd name="connsiteX2-2361" fmla="*/ 807152 w 1551859"/>
              <a:gd name="connsiteY2-2362" fmla="*/ 15 h 1420653"/>
              <a:gd name="connsiteX3-2363" fmla="*/ 916911 w 1551859"/>
              <a:gd name="connsiteY3-2364" fmla="*/ 587432 h 1420653"/>
              <a:gd name="connsiteX4-2365" fmla="*/ 1134943 w 1551859"/>
              <a:gd name="connsiteY4-2366" fmla="*/ 437792 h 1420653"/>
              <a:gd name="connsiteX5-2367" fmla="*/ 1057657 w 1551859"/>
              <a:gd name="connsiteY5-2368" fmla="*/ 712984 h 1420653"/>
              <a:gd name="connsiteX6-2369" fmla="*/ 1545760 w 1551859"/>
              <a:gd name="connsiteY6-2370" fmla="*/ 663079 h 1420653"/>
              <a:gd name="connsiteX7-2371" fmla="*/ 1066426 w 1551859"/>
              <a:gd name="connsiteY7-2372" fmla="*/ 909117 h 1420653"/>
              <a:gd name="connsiteX8-2373" fmla="*/ 1494981 w 1551859"/>
              <a:gd name="connsiteY8-2374" fmla="*/ 1171511 h 1420653"/>
              <a:gd name="connsiteX9-2375" fmla="*/ 916911 w 1551859"/>
              <a:gd name="connsiteY9-2376" fmla="*/ 1018766 h 1420653"/>
              <a:gd name="connsiteX10-2377" fmla="*/ 913171 w 1551859"/>
              <a:gd name="connsiteY10-2378" fmla="*/ 1420653 h 1420653"/>
              <a:gd name="connsiteX11-2379" fmla="*/ 750630 w 1551859"/>
              <a:gd name="connsiteY11-2380" fmla="*/ 1113654 h 1420653"/>
              <a:gd name="connsiteX12-2381" fmla="*/ 538595 w 1551859"/>
              <a:gd name="connsiteY12-2382" fmla="*/ 1166663 h 1420653"/>
              <a:gd name="connsiteX13-2383" fmla="*/ 617881 w 1551859"/>
              <a:gd name="connsiteY13-2384" fmla="*/ 979010 h 1420653"/>
              <a:gd name="connsiteX14-2385" fmla="*/ 55 w 1551859"/>
              <a:gd name="connsiteY14-2386" fmla="*/ 985980 h 1420653"/>
              <a:gd name="connsiteX15-2387" fmla="*/ 653896 w 1551859"/>
              <a:gd name="connsiteY15-2388" fmla="*/ 736838 h 1420653"/>
              <a:gd name="connsiteX16" fmla="*/ 318107 w 1551859"/>
              <a:gd name="connsiteY16" fmla="*/ 328669 h 1420653"/>
              <a:gd name="connsiteX0-2389" fmla="*/ 318107 w 1551859"/>
              <a:gd name="connsiteY0-2390" fmla="*/ 328669 h 1420653"/>
              <a:gd name="connsiteX1-2391" fmla="*/ 750402 w 1551859"/>
              <a:gd name="connsiteY1-2392" fmla="*/ 587431 h 1420653"/>
              <a:gd name="connsiteX2-2393" fmla="*/ 807152 w 1551859"/>
              <a:gd name="connsiteY2-2394" fmla="*/ 15 h 1420653"/>
              <a:gd name="connsiteX3-2395" fmla="*/ 916911 w 1551859"/>
              <a:gd name="connsiteY3-2396" fmla="*/ 587432 h 1420653"/>
              <a:gd name="connsiteX4-2397" fmla="*/ 1134943 w 1551859"/>
              <a:gd name="connsiteY4-2398" fmla="*/ 437792 h 1420653"/>
              <a:gd name="connsiteX5-2399" fmla="*/ 1057657 w 1551859"/>
              <a:gd name="connsiteY5-2400" fmla="*/ 712984 h 1420653"/>
              <a:gd name="connsiteX6-2401" fmla="*/ 1545760 w 1551859"/>
              <a:gd name="connsiteY6-2402" fmla="*/ 663079 h 1420653"/>
              <a:gd name="connsiteX7-2403" fmla="*/ 1066426 w 1551859"/>
              <a:gd name="connsiteY7-2404" fmla="*/ 909117 h 1420653"/>
              <a:gd name="connsiteX8-2405" fmla="*/ 1494981 w 1551859"/>
              <a:gd name="connsiteY8-2406" fmla="*/ 1171511 h 1420653"/>
              <a:gd name="connsiteX9-2407" fmla="*/ 916911 w 1551859"/>
              <a:gd name="connsiteY9-2408" fmla="*/ 1018766 h 1420653"/>
              <a:gd name="connsiteX10-2409" fmla="*/ 913171 w 1551859"/>
              <a:gd name="connsiteY10-2410" fmla="*/ 1420653 h 1420653"/>
              <a:gd name="connsiteX11-2411" fmla="*/ 750630 w 1551859"/>
              <a:gd name="connsiteY11-2412" fmla="*/ 1113654 h 1420653"/>
              <a:gd name="connsiteX12-2413" fmla="*/ 538595 w 1551859"/>
              <a:gd name="connsiteY12-2414" fmla="*/ 1166663 h 1420653"/>
              <a:gd name="connsiteX13-2415" fmla="*/ 617881 w 1551859"/>
              <a:gd name="connsiteY13-2416" fmla="*/ 979010 h 1420653"/>
              <a:gd name="connsiteX14-2417" fmla="*/ 55 w 1551859"/>
              <a:gd name="connsiteY14-2418" fmla="*/ 985980 h 1420653"/>
              <a:gd name="connsiteX15-2419" fmla="*/ 653896 w 1551859"/>
              <a:gd name="connsiteY15-2420" fmla="*/ 736838 h 1420653"/>
              <a:gd name="connsiteX16-2421" fmla="*/ 318107 w 1551859"/>
              <a:gd name="connsiteY16-2422" fmla="*/ 328669 h 1420653"/>
              <a:gd name="connsiteX0-2423" fmla="*/ 318107 w 1551859"/>
              <a:gd name="connsiteY0-2424" fmla="*/ 328669 h 1420653"/>
              <a:gd name="connsiteX1-2425" fmla="*/ 750402 w 1551859"/>
              <a:gd name="connsiteY1-2426" fmla="*/ 587431 h 1420653"/>
              <a:gd name="connsiteX2-2427" fmla="*/ 807152 w 1551859"/>
              <a:gd name="connsiteY2-2428" fmla="*/ 15 h 1420653"/>
              <a:gd name="connsiteX3-2429" fmla="*/ 916911 w 1551859"/>
              <a:gd name="connsiteY3-2430" fmla="*/ 587432 h 1420653"/>
              <a:gd name="connsiteX4-2431" fmla="*/ 1134943 w 1551859"/>
              <a:gd name="connsiteY4-2432" fmla="*/ 437792 h 1420653"/>
              <a:gd name="connsiteX5-2433" fmla="*/ 1057657 w 1551859"/>
              <a:gd name="connsiteY5-2434" fmla="*/ 712984 h 1420653"/>
              <a:gd name="connsiteX6-2435" fmla="*/ 1545760 w 1551859"/>
              <a:gd name="connsiteY6-2436" fmla="*/ 663079 h 1420653"/>
              <a:gd name="connsiteX7-2437" fmla="*/ 1066426 w 1551859"/>
              <a:gd name="connsiteY7-2438" fmla="*/ 909117 h 1420653"/>
              <a:gd name="connsiteX8-2439" fmla="*/ 1494981 w 1551859"/>
              <a:gd name="connsiteY8-2440" fmla="*/ 1171511 h 1420653"/>
              <a:gd name="connsiteX9-2441" fmla="*/ 916911 w 1551859"/>
              <a:gd name="connsiteY9-2442" fmla="*/ 1018766 h 1420653"/>
              <a:gd name="connsiteX10-2443" fmla="*/ 913171 w 1551859"/>
              <a:gd name="connsiteY10-2444" fmla="*/ 1420653 h 1420653"/>
              <a:gd name="connsiteX11-2445" fmla="*/ 750630 w 1551859"/>
              <a:gd name="connsiteY11-2446" fmla="*/ 1113654 h 1420653"/>
              <a:gd name="connsiteX12-2447" fmla="*/ 538595 w 1551859"/>
              <a:gd name="connsiteY12-2448" fmla="*/ 1166663 h 1420653"/>
              <a:gd name="connsiteX13-2449" fmla="*/ 617881 w 1551859"/>
              <a:gd name="connsiteY13-2450" fmla="*/ 979010 h 1420653"/>
              <a:gd name="connsiteX14-2451" fmla="*/ 55 w 1551859"/>
              <a:gd name="connsiteY14-2452" fmla="*/ 985980 h 1420653"/>
              <a:gd name="connsiteX15-2453" fmla="*/ 653896 w 1551859"/>
              <a:gd name="connsiteY15-2454" fmla="*/ 736838 h 1420653"/>
              <a:gd name="connsiteX16-2455" fmla="*/ 318107 w 1551859"/>
              <a:gd name="connsiteY16-2456" fmla="*/ 328669 h 1420653"/>
              <a:gd name="connsiteX0-2457" fmla="*/ 318107 w 1551859"/>
              <a:gd name="connsiteY0-2458" fmla="*/ 328669 h 1420653"/>
              <a:gd name="connsiteX1-2459" fmla="*/ 750402 w 1551859"/>
              <a:gd name="connsiteY1-2460" fmla="*/ 587431 h 1420653"/>
              <a:gd name="connsiteX2-2461" fmla="*/ 807152 w 1551859"/>
              <a:gd name="connsiteY2-2462" fmla="*/ 15 h 1420653"/>
              <a:gd name="connsiteX3-2463" fmla="*/ 916911 w 1551859"/>
              <a:gd name="connsiteY3-2464" fmla="*/ 587432 h 1420653"/>
              <a:gd name="connsiteX4-2465" fmla="*/ 1134943 w 1551859"/>
              <a:gd name="connsiteY4-2466" fmla="*/ 437792 h 1420653"/>
              <a:gd name="connsiteX5-2467" fmla="*/ 1057657 w 1551859"/>
              <a:gd name="connsiteY5-2468" fmla="*/ 712984 h 1420653"/>
              <a:gd name="connsiteX6-2469" fmla="*/ 1545760 w 1551859"/>
              <a:gd name="connsiteY6-2470" fmla="*/ 663079 h 1420653"/>
              <a:gd name="connsiteX7-2471" fmla="*/ 1066426 w 1551859"/>
              <a:gd name="connsiteY7-2472" fmla="*/ 909117 h 1420653"/>
              <a:gd name="connsiteX8-2473" fmla="*/ 1494981 w 1551859"/>
              <a:gd name="connsiteY8-2474" fmla="*/ 1171511 h 1420653"/>
              <a:gd name="connsiteX9-2475" fmla="*/ 916911 w 1551859"/>
              <a:gd name="connsiteY9-2476" fmla="*/ 1018766 h 1420653"/>
              <a:gd name="connsiteX10-2477" fmla="*/ 913171 w 1551859"/>
              <a:gd name="connsiteY10-2478" fmla="*/ 1420653 h 1420653"/>
              <a:gd name="connsiteX11-2479" fmla="*/ 750630 w 1551859"/>
              <a:gd name="connsiteY11-2480" fmla="*/ 1113654 h 1420653"/>
              <a:gd name="connsiteX12-2481" fmla="*/ 538595 w 1551859"/>
              <a:gd name="connsiteY12-2482" fmla="*/ 1166663 h 1420653"/>
              <a:gd name="connsiteX13-2483" fmla="*/ 617881 w 1551859"/>
              <a:gd name="connsiteY13-2484" fmla="*/ 979010 h 1420653"/>
              <a:gd name="connsiteX14-2485" fmla="*/ 55 w 1551859"/>
              <a:gd name="connsiteY14-2486" fmla="*/ 985980 h 1420653"/>
              <a:gd name="connsiteX15-2487" fmla="*/ 653896 w 1551859"/>
              <a:gd name="connsiteY15-2488" fmla="*/ 736838 h 1420653"/>
              <a:gd name="connsiteX16-2489" fmla="*/ 318107 w 1551859"/>
              <a:gd name="connsiteY16-2490" fmla="*/ 328669 h 1420653"/>
              <a:gd name="connsiteX0-2491" fmla="*/ 318107 w 1551859"/>
              <a:gd name="connsiteY0-2492" fmla="*/ 328669 h 1420653"/>
              <a:gd name="connsiteX1-2493" fmla="*/ 750402 w 1551859"/>
              <a:gd name="connsiteY1-2494" fmla="*/ 587431 h 1420653"/>
              <a:gd name="connsiteX2-2495" fmla="*/ 807152 w 1551859"/>
              <a:gd name="connsiteY2-2496" fmla="*/ 15 h 1420653"/>
              <a:gd name="connsiteX3-2497" fmla="*/ 916911 w 1551859"/>
              <a:gd name="connsiteY3-2498" fmla="*/ 587432 h 1420653"/>
              <a:gd name="connsiteX4-2499" fmla="*/ 1134943 w 1551859"/>
              <a:gd name="connsiteY4-2500" fmla="*/ 437792 h 1420653"/>
              <a:gd name="connsiteX5-2501" fmla="*/ 1057657 w 1551859"/>
              <a:gd name="connsiteY5-2502" fmla="*/ 712984 h 1420653"/>
              <a:gd name="connsiteX6-2503" fmla="*/ 1545760 w 1551859"/>
              <a:gd name="connsiteY6-2504" fmla="*/ 663079 h 1420653"/>
              <a:gd name="connsiteX7-2505" fmla="*/ 1066426 w 1551859"/>
              <a:gd name="connsiteY7-2506" fmla="*/ 909117 h 1420653"/>
              <a:gd name="connsiteX8-2507" fmla="*/ 1494981 w 1551859"/>
              <a:gd name="connsiteY8-2508" fmla="*/ 1171511 h 1420653"/>
              <a:gd name="connsiteX9-2509" fmla="*/ 916911 w 1551859"/>
              <a:gd name="connsiteY9-2510" fmla="*/ 1018766 h 1420653"/>
              <a:gd name="connsiteX10-2511" fmla="*/ 913171 w 1551859"/>
              <a:gd name="connsiteY10-2512" fmla="*/ 1420653 h 1420653"/>
              <a:gd name="connsiteX11-2513" fmla="*/ 750630 w 1551859"/>
              <a:gd name="connsiteY11-2514" fmla="*/ 1113654 h 1420653"/>
              <a:gd name="connsiteX12-2515" fmla="*/ 538595 w 1551859"/>
              <a:gd name="connsiteY12-2516" fmla="*/ 1166663 h 1420653"/>
              <a:gd name="connsiteX13-2517" fmla="*/ 617881 w 1551859"/>
              <a:gd name="connsiteY13-2518" fmla="*/ 979010 h 1420653"/>
              <a:gd name="connsiteX14-2519" fmla="*/ 55 w 1551859"/>
              <a:gd name="connsiteY14-2520" fmla="*/ 985980 h 1420653"/>
              <a:gd name="connsiteX15-2521" fmla="*/ 653896 w 1551859"/>
              <a:gd name="connsiteY15-2522" fmla="*/ 736838 h 1420653"/>
              <a:gd name="connsiteX16-2523" fmla="*/ 318107 w 1551859"/>
              <a:gd name="connsiteY16-2524" fmla="*/ 328669 h 1420653"/>
              <a:gd name="connsiteX0-2525" fmla="*/ 318107 w 1551859"/>
              <a:gd name="connsiteY0-2526" fmla="*/ 328669 h 1420653"/>
              <a:gd name="connsiteX1-2527" fmla="*/ 750402 w 1551859"/>
              <a:gd name="connsiteY1-2528" fmla="*/ 587431 h 1420653"/>
              <a:gd name="connsiteX2-2529" fmla="*/ 807152 w 1551859"/>
              <a:gd name="connsiteY2-2530" fmla="*/ 15 h 1420653"/>
              <a:gd name="connsiteX3-2531" fmla="*/ 916911 w 1551859"/>
              <a:gd name="connsiteY3-2532" fmla="*/ 587432 h 1420653"/>
              <a:gd name="connsiteX4-2533" fmla="*/ 1134943 w 1551859"/>
              <a:gd name="connsiteY4-2534" fmla="*/ 437792 h 1420653"/>
              <a:gd name="connsiteX5-2535" fmla="*/ 1057657 w 1551859"/>
              <a:gd name="connsiteY5-2536" fmla="*/ 712984 h 1420653"/>
              <a:gd name="connsiteX6-2537" fmla="*/ 1545760 w 1551859"/>
              <a:gd name="connsiteY6-2538" fmla="*/ 663079 h 1420653"/>
              <a:gd name="connsiteX7-2539" fmla="*/ 1066426 w 1551859"/>
              <a:gd name="connsiteY7-2540" fmla="*/ 909117 h 1420653"/>
              <a:gd name="connsiteX8-2541" fmla="*/ 1494981 w 1551859"/>
              <a:gd name="connsiteY8-2542" fmla="*/ 1171511 h 1420653"/>
              <a:gd name="connsiteX9-2543" fmla="*/ 916911 w 1551859"/>
              <a:gd name="connsiteY9-2544" fmla="*/ 1018766 h 1420653"/>
              <a:gd name="connsiteX10-2545" fmla="*/ 913171 w 1551859"/>
              <a:gd name="connsiteY10-2546" fmla="*/ 1420653 h 1420653"/>
              <a:gd name="connsiteX11-2547" fmla="*/ 750630 w 1551859"/>
              <a:gd name="connsiteY11-2548" fmla="*/ 1113654 h 1420653"/>
              <a:gd name="connsiteX12-2549" fmla="*/ 472334 w 1551859"/>
              <a:gd name="connsiteY12-2550" fmla="*/ 1193167 h 1420653"/>
              <a:gd name="connsiteX13-2551" fmla="*/ 617881 w 1551859"/>
              <a:gd name="connsiteY13-2552" fmla="*/ 979010 h 1420653"/>
              <a:gd name="connsiteX14-2553" fmla="*/ 55 w 1551859"/>
              <a:gd name="connsiteY14-2554" fmla="*/ 985980 h 1420653"/>
              <a:gd name="connsiteX15-2555" fmla="*/ 653896 w 1551859"/>
              <a:gd name="connsiteY15-2556" fmla="*/ 736838 h 1420653"/>
              <a:gd name="connsiteX16-2557" fmla="*/ 318107 w 1551859"/>
              <a:gd name="connsiteY16-2558" fmla="*/ 328669 h 1420653"/>
              <a:gd name="connsiteX0-2559" fmla="*/ 318107 w 1551859"/>
              <a:gd name="connsiteY0-2560" fmla="*/ 328669 h 1420653"/>
              <a:gd name="connsiteX1-2561" fmla="*/ 750402 w 1551859"/>
              <a:gd name="connsiteY1-2562" fmla="*/ 587431 h 1420653"/>
              <a:gd name="connsiteX2-2563" fmla="*/ 807152 w 1551859"/>
              <a:gd name="connsiteY2-2564" fmla="*/ 15 h 1420653"/>
              <a:gd name="connsiteX3-2565" fmla="*/ 916911 w 1551859"/>
              <a:gd name="connsiteY3-2566" fmla="*/ 587432 h 1420653"/>
              <a:gd name="connsiteX4-2567" fmla="*/ 1134943 w 1551859"/>
              <a:gd name="connsiteY4-2568" fmla="*/ 437792 h 1420653"/>
              <a:gd name="connsiteX5-2569" fmla="*/ 1057657 w 1551859"/>
              <a:gd name="connsiteY5-2570" fmla="*/ 712984 h 1420653"/>
              <a:gd name="connsiteX6-2571" fmla="*/ 1545760 w 1551859"/>
              <a:gd name="connsiteY6-2572" fmla="*/ 663079 h 1420653"/>
              <a:gd name="connsiteX7-2573" fmla="*/ 1066426 w 1551859"/>
              <a:gd name="connsiteY7-2574" fmla="*/ 909117 h 1420653"/>
              <a:gd name="connsiteX8-2575" fmla="*/ 1494981 w 1551859"/>
              <a:gd name="connsiteY8-2576" fmla="*/ 1171511 h 1420653"/>
              <a:gd name="connsiteX9-2577" fmla="*/ 916911 w 1551859"/>
              <a:gd name="connsiteY9-2578" fmla="*/ 1018766 h 1420653"/>
              <a:gd name="connsiteX10-2579" fmla="*/ 913171 w 1551859"/>
              <a:gd name="connsiteY10-2580" fmla="*/ 1420653 h 1420653"/>
              <a:gd name="connsiteX11-2581" fmla="*/ 750630 w 1551859"/>
              <a:gd name="connsiteY11-2582" fmla="*/ 1113654 h 1420653"/>
              <a:gd name="connsiteX12-2583" fmla="*/ 472334 w 1551859"/>
              <a:gd name="connsiteY12-2584" fmla="*/ 1193167 h 1420653"/>
              <a:gd name="connsiteX13-2585" fmla="*/ 617881 w 1551859"/>
              <a:gd name="connsiteY13-2586" fmla="*/ 979010 h 1420653"/>
              <a:gd name="connsiteX14-2587" fmla="*/ 55 w 1551859"/>
              <a:gd name="connsiteY14-2588" fmla="*/ 985980 h 1420653"/>
              <a:gd name="connsiteX15-2589" fmla="*/ 653896 w 1551859"/>
              <a:gd name="connsiteY15-2590" fmla="*/ 736838 h 1420653"/>
              <a:gd name="connsiteX16-2591" fmla="*/ 318107 w 1551859"/>
              <a:gd name="connsiteY16-2592" fmla="*/ 328669 h 1420653"/>
              <a:gd name="connsiteX0-2593" fmla="*/ 318107 w 1551859"/>
              <a:gd name="connsiteY0-2594" fmla="*/ 328669 h 1420653"/>
              <a:gd name="connsiteX1-2595" fmla="*/ 750402 w 1551859"/>
              <a:gd name="connsiteY1-2596" fmla="*/ 587431 h 1420653"/>
              <a:gd name="connsiteX2-2597" fmla="*/ 807152 w 1551859"/>
              <a:gd name="connsiteY2-2598" fmla="*/ 15 h 1420653"/>
              <a:gd name="connsiteX3-2599" fmla="*/ 916911 w 1551859"/>
              <a:gd name="connsiteY3-2600" fmla="*/ 587432 h 1420653"/>
              <a:gd name="connsiteX4-2601" fmla="*/ 1134943 w 1551859"/>
              <a:gd name="connsiteY4-2602" fmla="*/ 437792 h 1420653"/>
              <a:gd name="connsiteX5-2603" fmla="*/ 1057657 w 1551859"/>
              <a:gd name="connsiteY5-2604" fmla="*/ 712984 h 1420653"/>
              <a:gd name="connsiteX6-2605" fmla="*/ 1545760 w 1551859"/>
              <a:gd name="connsiteY6-2606" fmla="*/ 663079 h 1420653"/>
              <a:gd name="connsiteX7-2607" fmla="*/ 1066426 w 1551859"/>
              <a:gd name="connsiteY7-2608" fmla="*/ 909117 h 1420653"/>
              <a:gd name="connsiteX8-2609" fmla="*/ 1494981 w 1551859"/>
              <a:gd name="connsiteY8-2610" fmla="*/ 1171511 h 1420653"/>
              <a:gd name="connsiteX9-2611" fmla="*/ 916911 w 1551859"/>
              <a:gd name="connsiteY9-2612" fmla="*/ 1018766 h 1420653"/>
              <a:gd name="connsiteX10-2613" fmla="*/ 913171 w 1551859"/>
              <a:gd name="connsiteY10-2614" fmla="*/ 1420653 h 1420653"/>
              <a:gd name="connsiteX11-2615" fmla="*/ 750630 w 1551859"/>
              <a:gd name="connsiteY11-2616" fmla="*/ 1113654 h 1420653"/>
              <a:gd name="connsiteX12-2617" fmla="*/ 472334 w 1551859"/>
              <a:gd name="connsiteY12-2618" fmla="*/ 1193167 h 1420653"/>
              <a:gd name="connsiteX13-2619" fmla="*/ 617881 w 1551859"/>
              <a:gd name="connsiteY13-2620" fmla="*/ 979010 h 1420653"/>
              <a:gd name="connsiteX14-2621" fmla="*/ 55 w 1551859"/>
              <a:gd name="connsiteY14-2622" fmla="*/ 985980 h 1420653"/>
              <a:gd name="connsiteX15-2623" fmla="*/ 653896 w 1551859"/>
              <a:gd name="connsiteY15-2624" fmla="*/ 736838 h 1420653"/>
              <a:gd name="connsiteX16-2625" fmla="*/ 318107 w 1551859"/>
              <a:gd name="connsiteY16-2626" fmla="*/ 328669 h 1420653"/>
              <a:gd name="connsiteX0-2627" fmla="*/ 318104 w 1551856"/>
              <a:gd name="connsiteY0-2628" fmla="*/ 328669 h 1420653"/>
              <a:gd name="connsiteX1-2629" fmla="*/ 750399 w 1551856"/>
              <a:gd name="connsiteY1-2630" fmla="*/ 587431 h 1420653"/>
              <a:gd name="connsiteX2-2631" fmla="*/ 807149 w 1551856"/>
              <a:gd name="connsiteY2-2632" fmla="*/ 15 h 1420653"/>
              <a:gd name="connsiteX3-2633" fmla="*/ 916908 w 1551856"/>
              <a:gd name="connsiteY3-2634" fmla="*/ 587432 h 1420653"/>
              <a:gd name="connsiteX4-2635" fmla="*/ 1134940 w 1551856"/>
              <a:gd name="connsiteY4-2636" fmla="*/ 437792 h 1420653"/>
              <a:gd name="connsiteX5-2637" fmla="*/ 1057654 w 1551856"/>
              <a:gd name="connsiteY5-2638" fmla="*/ 712984 h 1420653"/>
              <a:gd name="connsiteX6-2639" fmla="*/ 1545757 w 1551856"/>
              <a:gd name="connsiteY6-2640" fmla="*/ 663079 h 1420653"/>
              <a:gd name="connsiteX7-2641" fmla="*/ 1066423 w 1551856"/>
              <a:gd name="connsiteY7-2642" fmla="*/ 909117 h 1420653"/>
              <a:gd name="connsiteX8-2643" fmla="*/ 1494978 w 1551856"/>
              <a:gd name="connsiteY8-2644" fmla="*/ 1171511 h 1420653"/>
              <a:gd name="connsiteX9-2645" fmla="*/ 916908 w 1551856"/>
              <a:gd name="connsiteY9-2646" fmla="*/ 1018766 h 1420653"/>
              <a:gd name="connsiteX10-2647" fmla="*/ 913168 w 1551856"/>
              <a:gd name="connsiteY10-2648" fmla="*/ 1420653 h 1420653"/>
              <a:gd name="connsiteX11-2649" fmla="*/ 750627 w 1551856"/>
              <a:gd name="connsiteY11-2650" fmla="*/ 1113654 h 1420653"/>
              <a:gd name="connsiteX12-2651" fmla="*/ 472331 w 1551856"/>
              <a:gd name="connsiteY12-2652" fmla="*/ 1193167 h 1420653"/>
              <a:gd name="connsiteX13-2653" fmla="*/ 617878 w 1551856"/>
              <a:gd name="connsiteY13-2654" fmla="*/ 979010 h 1420653"/>
              <a:gd name="connsiteX14-2655" fmla="*/ 52 w 1551856"/>
              <a:gd name="connsiteY14-2656" fmla="*/ 985980 h 1420653"/>
              <a:gd name="connsiteX15-2657" fmla="*/ 653893 w 1551856"/>
              <a:gd name="connsiteY15-2658" fmla="*/ 736838 h 1420653"/>
              <a:gd name="connsiteX16-2659" fmla="*/ 318104 w 1551856"/>
              <a:gd name="connsiteY16-2660" fmla="*/ 328669 h 1420653"/>
              <a:gd name="connsiteX0-2661" fmla="*/ 318102 w 1551854"/>
              <a:gd name="connsiteY0-2662" fmla="*/ 328669 h 1420653"/>
              <a:gd name="connsiteX1-2663" fmla="*/ 750397 w 1551854"/>
              <a:gd name="connsiteY1-2664" fmla="*/ 587431 h 1420653"/>
              <a:gd name="connsiteX2-2665" fmla="*/ 807147 w 1551854"/>
              <a:gd name="connsiteY2-2666" fmla="*/ 15 h 1420653"/>
              <a:gd name="connsiteX3-2667" fmla="*/ 916906 w 1551854"/>
              <a:gd name="connsiteY3-2668" fmla="*/ 587432 h 1420653"/>
              <a:gd name="connsiteX4-2669" fmla="*/ 1134938 w 1551854"/>
              <a:gd name="connsiteY4-2670" fmla="*/ 437792 h 1420653"/>
              <a:gd name="connsiteX5-2671" fmla="*/ 1057652 w 1551854"/>
              <a:gd name="connsiteY5-2672" fmla="*/ 712984 h 1420653"/>
              <a:gd name="connsiteX6-2673" fmla="*/ 1545755 w 1551854"/>
              <a:gd name="connsiteY6-2674" fmla="*/ 663079 h 1420653"/>
              <a:gd name="connsiteX7-2675" fmla="*/ 1066421 w 1551854"/>
              <a:gd name="connsiteY7-2676" fmla="*/ 909117 h 1420653"/>
              <a:gd name="connsiteX8-2677" fmla="*/ 1494976 w 1551854"/>
              <a:gd name="connsiteY8-2678" fmla="*/ 1171511 h 1420653"/>
              <a:gd name="connsiteX9-2679" fmla="*/ 916906 w 1551854"/>
              <a:gd name="connsiteY9-2680" fmla="*/ 1018766 h 1420653"/>
              <a:gd name="connsiteX10-2681" fmla="*/ 913166 w 1551854"/>
              <a:gd name="connsiteY10-2682" fmla="*/ 1420653 h 1420653"/>
              <a:gd name="connsiteX11-2683" fmla="*/ 750625 w 1551854"/>
              <a:gd name="connsiteY11-2684" fmla="*/ 1113654 h 1420653"/>
              <a:gd name="connsiteX12-2685" fmla="*/ 472329 w 1551854"/>
              <a:gd name="connsiteY12-2686" fmla="*/ 1193167 h 1420653"/>
              <a:gd name="connsiteX13-2687" fmla="*/ 643255 w 1551854"/>
              <a:gd name="connsiteY13-2688" fmla="*/ 930037 h 1420653"/>
              <a:gd name="connsiteX14-2689" fmla="*/ 50 w 1551854"/>
              <a:gd name="connsiteY14-2690" fmla="*/ 985980 h 1420653"/>
              <a:gd name="connsiteX15-2691" fmla="*/ 653891 w 1551854"/>
              <a:gd name="connsiteY15-2692" fmla="*/ 736838 h 1420653"/>
              <a:gd name="connsiteX16-2693" fmla="*/ 318102 w 1551854"/>
              <a:gd name="connsiteY16-2694" fmla="*/ 328669 h 1420653"/>
              <a:gd name="connsiteX0-2695" fmla="*/ 318102 w 1551854"/>
              <a:gd name="connsiteY0-2696" fmla="*/ 328669 h 1420653"/>
              <a:gd name="connsiteX1-2697" fmla="*/ 750397 w 1551854"/>
              <a:gd name="connsiteY1-2698" fmla="*/ 587431 h 1420653"/>
              <a:gd name="connsiteX2-2699" fmla="*/ 807147 w 1551854"/>
              <a:gd name="connsiteY2-2700" fmla="*/ 15 h 1420653"/>
              <a:gd name="connsiteX3-2701" fmla="*/ 916906 w 1551854"/>
              <a:gd name="connsiteY3-2702" fmla="*/ 587432 h 1420653"/>
              <a:gd name="connsiteX4-2703" fmla="*/ 1134938 w 1551854"/>
              <a:gd name="connsiteY4-2704" fmla="*/ 437792 h 1420653"/>
              <a:gd name="connsiteX5-2705" fmla="*/ 1057652 w 1551854"/>
              <a:gd name="connsiteY5-2706" fmla="*/ 712984 h 1420653"/>
              <a:gd name="connsiteX6-2707" fmla="*/ 1545755 w 1551854"/>
              <a:gd name="connsiteY6-2708" fmla="*/ 663079 h 1420653"/>
              <a:gd name="connsiteX7-2709" fmla="*/ 1066421 w 1551854"/>
              <a:gd name="connsiteY7-2710" fmla="*/ 909117 h 1420653"/>
              <a:gd name="connsiteX8-2711" fmla="*/ 1494976 w 1551854"/>
              <a:gd name="connsiteY8-2712" fmla="*/ 1171511 h 1420653"/>
              <a:gd name="connsiteX9-2713" fmla="*/ 916906 w 1551854"/>
              <a:gd name="connsiteY9-2714" fmla="*/ 1018766 h 1420653"/>
              <a:gd name="connsiteX10-2715" fmla="*/ 913166 w 1551854"/>
              <a:gd name="connsiteY10-2716" fmla="*/ 1420653 h 1420653"/>
              <a:gd name="connsiteX11-2717" fmla="*/ 750625 w 1551854"/>
              <a:gd name="connsiteY11-2718" fmla="*/ 1113654 h 1420653"/>
              <a:gd name="connsiteX12-2719" fmla="*/ 472329 w 1551854"/>
              <a:gd name="connsiteY12-2720" fmla="*/ 1193167 h 1420653"/>
              <a:gd name="connsiteX13-2721" fmla="*/ 643255 w 1551854"/>
              <a:gd name="connsiteY13-2722" fmla="*/ 930037 h 1420653"/>
              <a:gd name="connsiteX14-2723" fmla="*/ 50 w 1551854"/>
              <a:gd name="connsiteY14-2724" fmla="*/ 985980 h 1420653"/>
              <a:gd name="connsiteX15-2725" fmla="*/ 653891 w 1551854"/>
              <a:gd name="connsiteY15-2726" fmla="*/ 736838 h 1420653"/>
              <a:gd name="connsiteX16-2727" fmla="*/ 318102 w 1551854"/>
              <a:gd name="connsiteY16-2728" fmla="*/ 328669 h 1420653"/>
              <a:gd name="connsiteX0-2729" fmla="*/ 318102 w 1551854"/>
              <a:gd name="connsiteY0-2730" fmla="*/ 328669 h 1420653"/>
              <a:gd name="connsiteX1-2731" fmla="*/ 750397 w 1551854"/>
              <a:gd name="connsiteY1-2732" fmla="*/ 587431 h 1420653"/>
              <a:gd name="connsiteX2-2733" fmla="*/ 807147 w 1551854"/>
              <a:gd name="connsiteY2-2734" fmla="*/ 15 h 1420653"/>
              <a:gd name="connsiteX3-2735" fmla="*/ 916906 w 1551854"/>
              <a:gd name="connsiteY3-2736" fmla="*/ 587432 h 1420653"/>
              <a:gd name="connsiteX4-2737" fmla="*/ 1134938 w 1551854"/>
              <a:gd name="connsiteY4-2738" fmla="*/ 437792 h 1420653"/>
              <a:gd name="connsiteX5-2739" fmla="*/ 1057652 w 1551854"/>
              <a:gd name="connsiteY5-2740" fmla="*/ 712984 h 1420653"/>
              <a:gd name="connsiteX6-2741" fmla="*/ 1545755 w 1551854"/>
              <a:gd name="connsiteY6-2742" fmla="*/ 663079 h 1420653"/>
              <a:gd name="connsiteX7-2743" fmla="*/ 1066421 w 1551854"/>
              <a:gd name="connsiteY7-2744" fmla="*/ 909117 h 1420653"/>
              <a:gd name="connsiteX8-2745" fmla="*/ 1494976 w 1551854"/>
              <a:gd name="connsiteY8-2746" fmla="*/ 1171511 h 1420653"/>
              <a:gd name="connsiteX9-2747" fmla="*/ 916906 w 1551854"/>
              <a:gd name="connsiteY9-2748" fmla="*/ 1018766 h 1420653"/>
              <a:gd name="connsiteX10-2749" fmla="*/ 913166 w 1551854"/>
              <a:gd name="connsiteY10-2750" fmla="*/ 1420653 h 1420653"/>
              <a:gd name="connsiteX11-2751" fmla="*/ 750625 w 1551854"/>
              <a:gd name="connsiteY11-2752" fmla="*/ 1113654 h 1420653"/>
              <a:gd name="connsiteX12-2753" fmla="*/ 472329 w 1551854"/>
              <a:gd name="connsiteY12-2754" fmla="*/ 1193167 h 1420653"/>
              <a:gd name="connsiteX13-2755" fmla="*/ 643255 w 1551854"/>
              <a:gd name="connsiteY13-2756" fmla="*/ 930037 h 1420653"/>
              <a:gd name="connsiteX14-2757" fmla="*/ 50 w 1551854"/>
              <a:gd name="connsiteY14-2758" fmla="*/ 985980 h 1420653"/>
              <a:gd name="connsiteX15-2759" fmla="*/ 653891 w 1551854"/>
              <a:gd name="connsiteY15-2760" fmla="*/ 736838 h 1420653"/>
              <a:gd name="connsiteX16-2761" fmla="*/ 318102 w 1551854"/>
              <a:gd name="connsiteY16-2762" fmla="*/ 328669 h 1420653"/>
              <a:gd name="connsiteX0-2763" fmla="*/ 318102 w 1551854"/>
              <a:gd name="connsiteY0-2764" fmla="*/ 328669 h 1420653"/>
              <a:gd name="connsiteX1-2765" fmla="*/ 750397 w 1551854"/>
              <a:gd name="connsiteY1-2766" fmla="*/ 587431 h 1420653"/>
              <a:gd name="connsiteX2-2767" fmla="*/ 807147 w 1551854"/>
              <a:gd name="connsiteY2-2768" fmla="*/ 15 h 1420653"/>
              <a:gd name="connsiteX3-2769" fmla="*/ 916906 w 1551854"/>
              <a:gd name="connsiteY3-2770" fmla="*/ 587432 h 1420653"/>
              <a:gd name="connsiteX4-2771" fmla="*/ 1134938 w 1551854"/>
              <a:gd name="connsiteY4-2772" fmla="*/ 437792 h 1420653"/>
              <a:gd name="connsiteX5-2773" fmla="*/ 1057652 w 1551854"/>
              <a:gd name="connsiteY5-2774" fmla="*/ 712984 h 1420653"/>
              <a:gd name="connsiteX6-2775" fmla="*/ 1545755 w 1551854"/>
              <a:gd name="connsiteY6-2776" fmla="*/ 663079 h 1420653"/>
              <a:gd name="connsiteX7-2777" fmla="*/ 1066421 w 1551854"/>
              <a:gd name="connsiteY7-2778" fmla="*/ 909117 h 1420653"/>
              <a:gd name="connsiteX8-2779" fmla="*/ 1494976 w 1551854"/>
              <a:gd name="connsiteY8-2780" fmla="*/ 1171511 h 1420653"/>
              <a:gd name="connsiteX9-2781" fmla="*/ 916906 w 1551854"/>
              <a:gd name="connsiteY9-2782" fmla="*/ 1018766 h 1420653"/>
              <a:gd name="connsiteX10-2783" fmla="*/ 913166 w 1551854"/>
              <a:gd name="connsiteY10-2784" fmla="*/ 1420653 h 1420653"/>
              <a:gd name="connsiteX11-2785" fmla="*/ 750625 w 1551854"/>
              <a:gd name="connsiteY11-2786" fmla="*/ 1113654 h 1420653"/>
              <a:gd name="connsiteX12-2787" fmla="*/ 472329 w 1551854"/>
              <a:gd name="connsiteY12-2788" fmla="*/ 1193167 h 1420653"/>
              <a:gd name="connsiteX13-2789" fmla="*/ 643255 w 1551854"/>
              <a:gd name="connsiteY13-2790" fmla="*/ 930037 h 1420653"/>
              <a:gd name="connsiteX14-2791" fmla="*/ 50 w 1551854"/>
              <a:gd name="connsiteY14-2792" fmla="*/ 985980 h 1420653"/>
              <a:gd name="connsiteX15-2793" fmla="*/ 653891 w 1551854"/>
              <a:gd name="connsiteY15-2794" fmla="*/ 736838 h 1420653"/>
              <a:gd name="connsiteX16-2795" fmla="*/ 318102 w 1551854"/>
              <a:gd name="connsiteY16-2796" fmla="*/ 328669 h 1420653"/>
              <a:gd name="connsiteX0-2797" fmla="*/ 318102 w 1551854"/>
              <a:gd name="connsiteY0-2798" fmla="*/ 328669 h 1420653"/>
              <a:gd name="connsiteX1-2799" fmla="*/ 750397 w 1551854"/>
              <a:gd name="connsiteY1-2800" fmla="*/ 587431 h 1420653"/>
              <a:gd name="connsiteX2-2801" fmla="*/ 807147 w 1551854"/>
              <a:gd name="connsiteY2-2802" fmla="*/ 15 h 1420653"/>
              <a:gd name="connsiteX3-2803" fmla="*/ 916906 w 1551854"/>
              <a:gd name="connsiteY3-2804" fmla="*/ 587432 h 1420653"/>
              <a:gd name="connsiteX4-2805" fmla="*/ 1134938 w 1551854"/>
              <a:gd name="connsiteY4-2806" fmla="*/ 437792 h 1420653"/>
              <a:gd name="connsiteX5-2807" fmla="*/ 1057652 w 1551854"/>
              <a:gd name="connsiteY5-2808" fmla="*/ 712984 h 1420653"/>
              <a:gd name="connsiteX6-2809" fmla="*/ 1545755 w 1551854"/>
              <a:gd name="connsiteY6-2810" fmla="*/ 663079 h 1420653"/>
              <a:gd name="connsiteX7-2811" fmla="*/ 1066421 w 1551854"/>
              <a:gd name="connsiteY7-2812" fmla="*/ 909117 h 1420653"/>
              <a:gd name="connsiteX8-2813" fmla="*/ 1494976 w 1551854"/>
              <a:gd name="connsiteY8-2814" fmla="*/ 1171511 h 1420653"/>
              <a:gd name="connsiteX9-2815" fmla="*/ 916906 w 1551854"/>
              <a:gd name="connsiteY9-2816" fmla="*/ 1018766 h 1420653"/>
              <a:gd name="connsiteX10-2817" fmla="*/ 913166 w 1551854"/>
              <a:gd name="connsiteY10-2818" fmla="*/ 1420653 h 1420653"/>
              <a:gd name="connsiteX11-2819" fmla="*/ 750625 w 1551854"/>
              <a:gd name="connsiteY11-2820" fmla="*/ 1113654 h 1420653"/>
              <a:gd name="connsiteX12-2821" fmla="*/ 472329 w 1551854"/>
              <a:gd name="connsiteY12-2822" fmla="*/ 1193167 h 1420653"/>
              <a:gd name="connsiteX13-2823" fmla="*/ 643255 w 1551854"/>
              <a:gd name="connsiteY13-2824" fmla="*/ 930037 h 1420653"/>
              <a:gd name="connsiteX14-2825" fmla="*/ 50 w 1551854"/>
              <a:gd name="connsiteY14-2826" fmla="*/ 985980 h 1420653"/>
              <a:gd name="connsiteX15-2827" fmla="*/ 653891 w 1551854"/>
              <a:gd name="connsiteY15-2828" fmla="*/ 736838 h 1420653"/>
              <a:gd name="connsiteX16-2829" fmla="*/ 318102 w 1551854"/>
              <a:gd name="connsiteY16-2830" fmla="*/ 328669 h 1420653"/>
              <a:gd name="connsiteX0-2831" fmla="*/ 318102 w 1551854"/>
              <a:gd name="connsiteY0-2832" fmla="*/ 328669 h 1420653"/>
              <a:gd name="connsiteX1-2833" fmla="*/ 750397 w 1551854"/>
              <a:gd name="connsiteY1-2834" fmla="*/ 587431 h 1420653"/>
              <a:gd name="connsiteX2-2835" fmla="*/ 807147 w 1551854"/>
              <a:gd name="connsiteY2-2836" fmla="*/ 15 h 1420653"/>
              <a:gd name="connsiteX3-2837" fmla="*/ 916906 w 1551854"/>
              <a:gd name="connsiteY3-2838" fmla="*/ 587432 h 1420653"/>
              <a:gd name="connsiteX4-2839" fmla="*/ 1134938 w 1551854"/>
              <a:gd name="connsiteY4-2840" fmla="*/ 437792 h 1420653"/>
              <a:gd name="connsiteX5-2841" fmla="*/ 1057652 w 1551854"/>
              <a:gd name="connsiteY5-2842" fmla="*/ 712984 h 1420653"/>
              <a:gd name="connsiteX6-2843" fmla="*/ 1545755 w 1551854"/>
              <a:gd name="connsiteY6-2844" fmla="*/ 663079 h 1420653"/>
              <a:gd name="connsiteX7-2845" fmla="*/ 1066421 w 1551854"/>
              <a:gd name="connsiteY7-2846" fmla="*/ 909117 h 1420653"/>
              <a:gd name="connsiteX8-2847" fmla="*/ 1494976 w 1551854"/>
              <a:gd name="connsiteY8-2848" fmla="*/ 1171511 h 1420653"/>
              <a:gd name="connsiteX9-2849" fmla="*/ 916906 w 1551854"/>
              <a:gd name="connsiteY9-2850" fmla="*/ 1018766 h 1420653"/>
              <a:gd name="connsiteX10-2851" fmla="*/ 913166 w 1551854"/>
              <a:gd name="connsiteY10-2852" fmla="*/ 1420653 h 1420653"/>
              <a:gd name="connsiteX11-2853" fmla="*/ 742166 w 1551854"/>
              <a:gd name="connsiteY11-2854" fmla="*/ 1048356 h 1420653"/>
              <a:gd name="connsiteX12-2855" fmla="*/ 472329 w 1551854"/>
              <a:gd name="connsiteY12-2856" fmla="*/ 1193167 h 1420653"/>
              <a:gd name="connsiteX13-2857" fmla="*/ 643255 w 1551854"/>
              <a:gd name="connsiteY13-2858" fmla="*/ 930037 h 1420653"/>
              <a:gd name="connsiteX14-2859" fmla="*/ 50 w 1551854"/>
              <a:gd name="connsiteY14-2860" fmla="*/ 985980 h 1420653"/>
              <a:gd name="connsiteX15-2861" fmla="*/ 653891 w 1551854"/>
              <a:gd name="connsiteY15-2862" fmla="*/ 736838 h 1420653"/>
              <a:gd name="connsiteX16-2863" fmla="*/ 318102 w 1551854"/>
              <a:gd name="connsiteY16-2864" fmla="*/ 328669 h 1420653"/>
              <a:gd name="connsiteX0-2865" fmla="*/ 318102 w 1551854"/>
              <a:gd name="connsiteY0-2866" fmla="*/ 328669 h 1420653"/>
              <a:gd name="connsiteX1-2867" fmla="*/ 750397 w 1551854"/>
              <a:gd name="connsiteY1-2868" fmla="*/ 587431 h 1420653"/>
              <a:gd name="connsiteX2-2869" fmla="*/ 807147 w 1551854"/>
              <a:gd name="connsiteY2-2870" fmla="*/ 15 h 1420653"/>
              <a:gd name="connsiteX3-2871" fmla="*/ 916906 w 1551854"/>
              <a:gd name="connsiteY3-2872" fmla="*/ 587432 h 1420653"/>
              <a:gd name="connsiteX4-2873" fmla="*/ 1134938 w 1551854"/>
              <a:gd name="connsiteY4-2874" fmla="*/ 437792 h 1420653"/>
              <a:gd name="connsiteX5-2875" fmla="*/ 1057652 w 1551854"/>
              <a:gd name="connsiteY5-2876" fmla="*/ 712984 h 1420653"/>
              <a:gd name="connsiteX6-2877" fmla="*/ 1545755 w 1551854"/>
              <a:gd name="connsiteY6-2878" fmla="*/ 663079 h 1420653"/>
              <a:gd name="connsiteX7-2879" fmla="*/ 1066421 w 1551854"/>
              <a:gd name="connsiteY7-2880" fmla="*/ 909117 h 1420653"/>
              <a:gd name="connsiteX8-2881" fmla="*/ 1494976 w 1551854"/>
              <a:gd name="connsiteY8-2882" fmla="*/ 1171511 h 1420653"/>
              <a:gd name="connsiteX9-2883" fmla="*/ 916906 w 1551854"/>
              <a:gd name="connsiteY9-2884" fmla="*/ 1018766 h 1420653"/>
              <a:gd name="connsiteX10-2885" fmla="*/ 913166 w 1551854"/>
              <a:gd name="connsiteY10-2886" fmla="*/ 1420653 h 1420653"/>
              <a:gd name="connsiteX11-2887" fmla="*/ 742166 w 1551854"/>
              <a:gd name="connsiteY11-2888" fmla="*/ 1048356 h 1420653"/>
              <a:gd name="connsiteX12-2889" fmla="*/ 472329 w 1551854"/>
              <a:gd name="connsiteY12-2890" fmla="*/ 1193167 h 1420653"/>
              <a:gd name="connsiteX13-2891" fmla="*/ 643255 w 1551854"/>
              <a:gd name="connsiteY13-2892" fmla="*/ 930037 h 1420653"/>
              <a:gd name="connsiteX14-2893" fmla="*/ 50 w 1551854"/>
              <a:gd name="connsiteY14-2894" fmla="*/ 985980 h 1420653"/>
              <a:gd name="connsiteX15-2895" fmla="*/ 653891 w 1551854"/>
              <a:gd name="connsiteY15-2896" fmla="*/ 736838 h 1420653"/>
              <a:gd name="connsiteX16-2897" fmla="*/ 318102 w 1551854"/>
              <a:gd name="connsiteY16-2898" fmla="*/ 328669 h 1420653"/>
              <a:gd name="connsiteX0-2899" fmla="*/ 318102 w 1551854"/>
              <a:gd name="connsiteY0-2900" fmla="*/ 328669 h 1420653"/>
              <a:gd name="connsiteX1-2901" fmla="*/ 750397 w 1551854"/>
              <a:gd name="connsiteY1-2902" fmla="*/ 587431 h 1420653"/>
              <a:gd name="connsiteX2-2903" fmla="*/ 807147 w 1551854"/>
              <a:gd name="connsiteY2-2904" fmla="*/ 15 h 1420653"/>
              <a:gd name="connsiteX3-2905" fmla="*/ 916906 w 1551854"/>
              <a:gd name="connsiteY3-2906" fmla="*/ 587432 h 1420653"/>
              <a:gd name="connsiteX4-2907" fmla="*/ 1134938 w 1551854"/>
              <a:gd name="connsiteY4-2908" fmla="*/ 437792 h 1420653"/>
              <a:gd name="connsiteX5-2909" fmla="*/ 1057652 w 1551854"/>
              <a:gd name="connsiteY5-2910" fmla="*/ 712984 h 1420653"/>
              <a:gd name="connsiteX6-2911" fmla="*/ 1545755 w 1551854"/>
              <a:gd name="connsiteY6-2912" fmla="*/ 663079 h 1420653"/>
              <a:gd name="connsiteX7-2913" fmla="*/ 1066421 w 1551854"/>
              <a:gd name="connsiteY7-2914" fmla="*/ 909117 h 1420653"/>
              <a:gd name="connsiteX8-2915" fmla="*/ 1494976 w 1551854"/>
              <a:gd name="connsiteY8-2916" fmla="*/ 1171511 h 1420653"/>
              <a:gd name="connsiteX9-2917" fmla="*/ 916906 w 1551854"/>
              <a:gd name="connsiteY9-2918" fmla="*/ 1018766 h 1420653"/>
              <a:gd name="connsiteX10-2919" fmla="*/ 913166 w 1551854"/>
              <a:gd name="connsiteY10-2920" fmla="*/ 1420653 h 1420653"/>
              <a:gd name="connsiteX11-2921" fmla="*/ 742166 w 1551854"/>
              <a:gd name="connsiteY11-2922" fmla="*/ 1048356 h 1420653"/>
              <a:gd name="connsiteX12-2923" fmla="*/ 472329 w 1551854"/>
              <a:gd name="connsiteY12-2924" fmla="*/ 1193167 h 1420653"/>
              <a:gd name="connsiteX13-2925" fmla="*/ 643255 w 1551854"/>
              <a:gd name="connsiteY13-2926" fmla="*/ 930037 h 1420653"/>
              <a:gd name="connsiteX14-2927" fmla="*/ 50 w 1551854"/>
              <a:gd name="connsiteY14-2928" fmla="*/ 985980 h 1420653"/>
              <a:gd name="connsiteX15-2929" fmla="*/ 653891 w 1551854"/>
              <a:gd name="connsiteY15-2930" fmla="*/ 736838 h 1420653"/>
              <a:gd name="connsiteX16-2931" fmla="*/ 318102 w 1551854"/>
              <a:gd name="connsiteY16-2932" fmla="*/ 328669 h 14206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1171" y="connsiteY13-1172"/>
              </a:cxn>
              <a:cxn ang="0">
                <a:pos x="connsiteX14-1677" y="connsiteY14-1678"/>
              </a:cxn>
              <a:cxn ang="0">
                <a:pos x="connsiteX15-2099" y="connsiteY15-2100"/>
              </a:cxn>
              <a:cxn ang="0">
                <a:pos x="connsiteX16-2421" y="connsiteY16-2422"/>
              </a:cxn>
            </a:cxnLst>
            <a:rect l="l" t="t" r="r" b="b"/>
            <a:pathLst>
              <a:path w="1551854" h="1420653">
                <a:moveTo>
                  <a:pt x="318102" y="328669"/>
                </a:moveTo>
                <a:cubicBezTo>
                  <a:pt x="404774" y="194053"/>
                  <a:pt x="584212" y="629281"/>
                  <a:pt x="750397" y="587431"/>
                </a:cubicBezTo>
                <a:cubicBezTo>
                  <a:pt x="862079" y="497642"/>
                  <a:pt x="456925" y="23542"/>
                  <a:pt x="807147" y="15"/>
                </a:cubicBezTo>
                <a:cubicBezTo>
                  <a:pt x="1038097" y="-2962"/>
                  <a:pt x="871485" y="431383"/>
                  <a:pt x="916906" y="587432"/>
                </a:cubicBezTo>
                <a:cubicBezTo>
                  <a:pt x="1006876" y="768621"/>
                  <a:pt x="979696" y="396195"/>
                  <a:pt x="1134938" y="437792"/>
                </a:cubicBezTo>
                <a:cubicBezTo>
                  <a:pt x="1311776" y="523692"/>
                  <a:pt x="931756" y="651140"/>
                  <a:pt x="1057652" y="712984"/>
                </a:cubicBezTo>
                <a:cubicBezTo>
                  <a:pt x="1089573" y="730009"/>
                  <a:pt x="1497912" y="451485"/>
                  <a:pt x="1545755" y="663079"/>
                </a:cubicBezTo>
                <a:cubicBezTo>
                  <a:pt x="1620103" y="848168"/>
                  <a:pt x="988745" y="789039"/>
                  <a:pt x="1066421" y="909117"/>
                </a:cubicBezTo>
                <a:cubicBezTo>
                  <a:pt x="1059081" y="1076095"/>
                  <a:pt x="1449308" y="885264"/>
                  <a:pt x="1494976" y="1171511"/>
                </a:cubicBezTo>
                <a:cubicBezTo>
                  <a:pt x="1421555" y="1478405"/>
                  <a:pt x="1109596" y="1069681"/>
                  <a:pt x="916906" y="1018766"/>
                </a:cubicBezTo>
                <a:cubicBezTo>
                  <a:pt x="765468" y="1095302"/>
                  <a:pt x="1223631" y="1330866"/>
                  <a:pt x="913166" y="1420653"/>
                </a:cubicBezTo>
                <a:cubicBezTo>
                  <a:pt x="712842" y="1414473"/>
                  <a:pt x="888057" y="1093732"/>
                  <a:pt x="742166" y="1048356"/>
                </a:cubicBezTo>
                <a:cubicBezTo>
                  <a:pt x="669025" y="979230"/>
                  <a:pt x="666732" y="1268617"/>
                  <a:pt x="472329" y="1193167"/>
                </a:cubicBezTo>
                <a:cubicBezTo>
                  <a:pt x="264674" y="998448"/>
                  <a:pt x="683094" y="1082202"/>
                  <a:pt x="643255" y="930037"/>
                </a:cubicBezTo>
                <a:cubicBezTo>
                  <a:pt x="550664" y="758446"/>
                  <a:pt x="-6043" y="1231031"/>
                  <a:pt x="50" y="985980"/>
                </a:cubicBezTo>
                <a:cubicBezTo>
                  <a:pt x="19215" y="637889"/>
                  <a:pt x="541961" y="1071677"/>
                  <a:pt x="653891" y="736838"/>
                </a:cubicBezTo>
                <a:cubicBezTo>
                  <a:pt x="718657" y="614033"/>
                  <a:pt x="213579" y="597248"/>
                  <a:pt x="318102" y="328669"/>
                </a:cubicBezTo>
                <a:close/>
              </a:path>
            </a:pathLst>
          </a:custGeom>
          <a:gradFill>
            <a:gsLst>
              <a:gs pos="80000">
                <a:srgbClr val="F00000"/>
              </a:gs>
              <a:gs pos="0">
                <a:srgbClr val="C00000"/>
              </a:gs>
              <a:gs pos="100000">
                <a:srgbClr val="FF0000"/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n-US">
              <a:solidFill>
                <a:srgbClr val="FFFFFF"/>
              </a:solidFill>
            </a:endParaRPr>
          </a:p>
        </p:txBody>
      </p:sp>
      <p:sp>
        <p:nvSpPr>
          <p:cNvPr id="18" name="Gwiazda 6-ramienna 1"/>
          <p:cNvSpPr/>
          <p:nvPr/>
        </p:nvSpPr>
        <p:spPr>
          <a:xfrm rot="20718581">
            <a:off x="6710530" y="5422049"/>
            <a:ext cx="671747" cy="638989"/>
          </a:xfrm>
          <a:custGeom>
            <a:avLst/>
            <a:gdLst>
              <a:gd name="connsiteX0" fmla="*/ 0 w 1296144"/>
              <a:gd name="connsiteY0" fmla="*/ 341908 h 1367631"/>
              <a:gd name="connsiteX1" fmla="*/ 511809 w 1296144"/>
              <a:gd name="connsiteY1" fmla="*/ 468148 h 1367631"/>
              <a:gd name="connsiteX2" fmla="*/ 648072 w 1296144"/>
              <a:gd name="connsiteY2" fmla="*/ 0 h 1367631"/>
              <a:gd name="connsiteX3" fmla="*/ 784335 w 1296144"/>
              <a:gd name="connsiteY3" fmla="*/ 468148 h 1367631"/>
              <a:gd name="connsiteX4" fmla="*/ 1296144 w 1296144"/>
              <a:gd name="connsiteY4" fmla="*/ 341908 h 1367631"/>
              <a:gd name="connsiteX5" fmla="*/ 920598 w 1296144"/>
              <a:gd name="connsiteY5" fmla="*/ 683816 h 1367631"/>
              <a:gd name="connsiteX6" fmla="*/ 1296144 w 1296144"/>
              <a:gd name="connsiteY6" fmla="*/ 1025723 h 1367631"/>
              <a:gd name="connsiteX7" fmla="*/ 784335 w 1296144"/>
              <a:gd name="connsiteY7" fmla="*/ 899483 h 1367631"/>
              <a:gd name="connsiteX8" fmla="*/ 648072 w 1296144"/>
              <a:gd name="connsiteY8" fmla="*/ 1367631 h 1367631"/>
              <a:gd name="connsiteX9" fmla="*/ 511809 w 1296144"/>
              <a:gd name="connsiteY9" fmla="*/ 899483 h 1367631"/>
              <a:gd name="connsiteX10" fmla="*/ 0 w 1296144"/>
              <a:gd name="connsiteY10" fmla="*/ 1025723 h 1367631"/>
              <a:gd name="connsiteX11" fmla="*/ 375546 w 1296144"/>
              <a:gd name="connsiteY11" fmla="*/ 683816 h 1367631"/>
              <a:gd name="connsiteX12" fmla="*/ 0 w 1296144"/>
              <a:gd name="connsiteY12" fmla="*/ 341908 h 1367631"/>
              <a:gd name="connsiteX0-1" fmla="*/ 0 w 1296144"/>
              <a:gd name="connsiteY0-2" fmla="*/ 341908 h 1367631"/>
              <a:gd name="connsiteX1-3" fmla="*/ 511809 w 1296144"/>
              <a:gd name="connsiteY1-4" fmla="*/ 468148 h 1367631"/>
              <a:gd name="connsiteX2-5" fmla="*/ 648072 w 1296144"/>
              <a:gd name="connsiteY2-6" fmla="*/ 0 h 1367631"/>
              <a:gd name="connsiteX3-7" fmla="*/ 784335 w 1296144"/>
              <a:gd name="connsiteY3-8" fmla="*/ 468148 h 1367631"/>
              <a:gd name="connsiteX4-9" fmla="*/ 1296144 w 1296144"/>
              <a:gd name="connsiteY4-10" fmla="*/ 341908 h 1367631"/>
              <a:gd name="connsiteX5-11" fmla="*/ 920598 w 1296144"/>
              <a:gd name="connsiteY5-12" fmla="*/ 683816 h 1367631"/>
              <a:gd name="connsiteX6-13" fmla="*/ 1296144 w 1296144"/>
              <a:gd name="connsiteY6-14" fmla="*/ 1025723 h 1367631"/>
              <a:gd name="connsiteX7-15" fmla="*/ 784335 w 1296144"/>
              <a:gd name="connsiteY7-16" fmla="*/ 899483 h 1367631"/>
              <a:gd name="connsiteX8-17" fmla="*/ 648072 w 1296144"/>
              <a:gd name="connsiteY8-18" fmla="*/ 1367631 h 1367631"/>
              <a:gd name="connsiteX9-19" fmla="*/ 511809 w 1296144"/>
              <a:gd name="connsiteY9-20" fmla="*/ 899483 h 1367631"/>
              <a:gd name="connsiteX10-21" fmla="*/ 0 w 1296144"/>
              <a:gd name="connsiteY10-22" fmla="*/ 1025723 h 1367631"/>
              <a:gd name="connsiteX11-23" fmla="*/ 375546 w 1296144"/>
              <a:gd name="connsiteY11-24" fmla="*/ 683816 h 1367631"/>
              <a:gd name="connsiteX12-25" fmla="*/ 0 w 1296144"/>
              <a:gd name="connsiteY12-26" fmla="*/ 341908 h 1367631"/>
              <a:gd name="connsiteX0-27" fmla="*/ 0 w 1296144"/>
              <a:gd name="connsiteY0-28" fmla="*/ 347649 h 1373372"/>
              <a:gd name="connsiteX1-29" fmla="*/ 511809 w 1296144"/>
              <a:gd name="connsiteY1-30" fmla="*/ 473889 h 1373372"/>
              <a:gd name="connsiteX2-31" fmla="*/ 648072 w 1296144"/>
              <a:gd name="connsiteY2-32" fmla="*/ 5741 h 1373372"/>
              <a:gd name="connsiteX3-33" fmla="*/ 784335 w 1296144"/>
              <a:gd name="connsiteY3-34" fmla="*/ 473889 h 1373372"/>
              <a:gd name="connsiteX4-35" fmla="*/ 1296144 w 1296144"/>
              <a:gd name="connsiteY4-36" fmla="*/ 347649 h 1373372"/>
              <a:gd name="connsiteX5-37" fmla="*/ 920598 w 1296144"/>
              <a:gd name="connsiteY5-38" fmla="*/ 689557 h 1373372"/>
              <a:gd name="connsiteX6-39" fmla="*/ 1296144 w 1296144"/>
              <a:gd name="connsiteY6-40" fmla="*/ 1031464 h 1373372"/>
              <a:gd name="connsiteX7-41" fmla="*/ 784335 w 1296144"/>
              <a:gd name="connsiteY7-42" fmla="*/ 905224 h 1373372"/>
              <a:gd name="connsiteX8-43" fmla="*/ 648072 w 1296144"/>
              <a:gd name="connsiteY8-44" fmla="*/ 1373372 h 1373372"/>
              <a:gd name="connsiteX9-45" fmla="*/ 511809 w 1296144"/>
              <a:gd name="connsiteY9-46" fmla="*/ 905224 h 1373372"/>
              <a:gd name="connsiteX10-47" fmla="*/ 0 w 1296144"/>
              <a:gd name="connsiteY10-48" fmla="*/ 1031464 h 1373372"/>
              <a:gd name="connsiteX11-49" fmla="*/ 375546 w 1296144"/>
              <a:gd name="connsiteY11-50" fmla="*/ 689557 h 1373372"/>
              <a:gd name="connsiteX12-51" fmla="*/ 0 w 1296144"/>
              <a:gd name="connsiteY12-52" fmla="*/ 347649 h 1373372"/>
              <a:gd name="connsiteX0-53" fmla="*/ 0 w 1296144"/>
              <a:gd name="connsiteY0-54" fmla="*/ 439361 h 1465084"/>
              <a:gd name="connsiteX1-55" fmla="*/ 511809 w 1296144"/>
              <a:gd name="connsiteY1-56" fmla="*/ 565601 h 1465084"/>
              <a:gd name="connsiteX2-57" fmla="*/ 608315 w 1296144"/>
              <a:gd name="connsiteY2-58" fmla="*/ 4688 h 1465084"/>
              <a:gd name="connsiteX3-59" fmla="*/ 784335 w 1296144"/>
              <a:gd name="connsiteY3-60" fmla="*/ 565601 h 1465084"/>
              <a:gd name="connsiteX4-61" fmla="*/ 1296144 w 1296144"/>
              <a:gd name="connsiteY4-62" fmla="*/ 439361 h 1465084"/>
              <a:gd name="connsiteX5-63" fmla="*/ 920598 w 1296144"/>
              <a:gd name="connsiteY5-64" fmla="*/ 781269 h 1465084"/>
              <a:gd name="connsiteX6-65" fmla="*/ 1296144 w 1296144"/>
              <a:gd name="connsiteY6-66" fmla="*/ 1123176 h 1465084"/>
              <a:gd name="connsiteX7-67" fmla="*/ 784335 w 1296144"/>
              <a:gd name="connsiteY7-68" fmla="*/ 996936 h 1465084"/>
              <a:gd name="connsiteX8-69" fmla="*/ 648072 w 1296144"/>
              <a:gd name="connsiteY8-70" fmla="*/ 1465084 h 1465084"/>
              <a:gd name="connsiteX9-71" fmla="*/ 511809 w 1296144"/>
              <a:gd name="connsiteY9-72" fmla="*/ 996936 h 1465084"/>
              <a:gd name="connsiteX10-73" fmla="*/ 0 w 1296144"/>
              <a:gd name="connsiteY10-74" fmla="*/ 1123176 h 1465084"/>
              <a:gd name="connsiteX11-75" fmla="*/ 375546 w 1296144"/>
              <a:gd name="connsiteY11-76" fmla="*/ 781269 h 1465084"/>
              <a:gd name="connsiteX12-77" fmla="*/ 0 w 1296144"/>
              <a:gd name="connsiteY12-78" fmla="*/ 439361 h 1465084"/>
              <a:gd name="connsiteX0-79" fmla="*/ 0 w 1296144"/>
              <a:gd name="connsiteY0-80" fmla="*/ 439361 h 1465084"/>
              <a:gd name="connsiteX1-81" fmla="*/ 551565 w 1296144"/>
              <a:gd name="connsiteY1-82" fmla="*/ 539096 h 1465084"/>
              <a:gd name="connsiteX2-83" fmla="*/ 608315 w 1296144"/>
              <a:gd name="connsiteY2-84" fmla="*/ 4688 h 1465084"/>
              <a:gd name="connsiteX3-85" fmla="*/ 784335 w 1296144"/>
              <a:gd name="connsiteY3-86" fmla="*/ 565601 h 1465084"/>
              <a:gd name="connsiteX4-87" fmla="*/ 1296144 w 1296144"/>
              <a:gd name="connsiteY4-88" fmla="*/ 439361 h 1465084"/>
              <a:gd name="connsiteX5-89" fmla="*/ 920598 w 1296144"/>
              <a:gd name="connsiteY5-90" fmla="*/ 781269 h 1465084"/>
              <a:gd name="connsiteX6-91" fmla="*/ 1296144 w 1296144"/>
              <a:gd name="connsiteY6-92" fmla="*/ 1123176 h 1465084"/>
              <a:gd name="connsiteX7-93" fmla="*/ 784335 w 1296144"/>
              <a:gd name="connsiteY7-94" fmla="*/ 996936 h 1465084"/>
              <a:gd name="connsiteX8-95" fmla="*/ 648072 w 1296144"/>
              <a:gd name="connsiteY8-96" fmla="*/ 1465084 h 1465084"/>
              <a:gd name="connsiteX9-97" fmla="*/ 511809 w 1296144"/>
              <a:gd name="connsiteY9-98" fmla="*/ 996936 h 1465084"/>
              <a:gd name="connsiteX10-99" fmla="*/ 0 w 1296144"/>
              <a:gd name="connsiteY10-100" fmla="*/ 1123176 h 1465084"/>
              <a:gd name="connsiteX11-101" fmla="*/ 375546 w 1296144"/>
              <a:gd name="connsiteY11-102" fmla="*/ 781269 h 1465084"/>
              <a:gd name="connsiteX12-103" fmla="*/ 0 w 1296144"/>
              <a:gd name="connsiteY12-104" fmla="*/ 439361 h 1465084"/>
              <a:gd name="connsiteX0-105" fmla="*/ 0 w 1296144"/>
              <a:gd name="connsiteY0-106" fmla="*/ 439620 h 1465343"/>
              <a:gd name="connsiteX1-107" fmla="*/ 551565 w 1296144"/>
              <a:gd name="connsiteY1-108" fmla="*/ 539355 h 1465343"/>
              <a:gd name="connsiteX2-109" fmla="*/ 608315 w 1296144"/>
              <a:gd name="connsiteY2-110" fmla="*/ 4947 h 1465343"/>
              <a:gd name="connsiteX3-111" fmla="*/ 718074 w 1296144"/>
              <a:gd name="connsiteY3-112" fmla="*/ 539356 h 1465343"/>
              <a:gd name="connsiteX4-113" fmla="*/ 1296144 w 1296144"/>
              <a:gd name="connsiteY4-114" fmla="*/ 439620 h 1465343"/>
              <a:gd name="connsiteX5-115" fmla="*/ 920598 w 1296144"/>
              <a:gd name="connsiteY5-116" fmla="*/ 781528 h 1465343"/>
              <a:gd name="connsiteX6-117" fmla="*/ 1296144 w 1296144"/>
              <a:gd name="connsiteY6-118" fmla="*/ 1123435 h 1465343"/>
              <a:gd name="connsiteX7-119" fmla="*/ 784335 w 1296144"/>
              <a:gd name="connsiteY7-120" fmla="*/ 997195 h 1465343"/>
              <a:gd name="connsiteX8-121" fmla="*/ 648072 w 1296144"/>
              <a:gd name="connsiteY8-122" fmla="*/ 1465343 h 1465343"/>
              <a:gd name="connsiteX9-123" fmla="*/ 511809 w 1296144"/>
              <a:gd name="connsiteY9-124" fmla="*/ 997195 h 1465343"/>
              <a:gd name="connsiteX10-125" fmla="*/ 0 w 1296144"/>
              <a:gd name="connsiteY10-126" fmla="*/ 1123435 h 1465343"/>
              <a:gd name="connsiteX11-127" fmla="*/ 375546 w 1296144"/>
              <a:gd name="connsiteY11-128" fmla="*/ 781528 h 1465343"/>
              <a:gd name="connsiteX12-129" fmla="*/ 0 w 1296144"/>
              <a:gd name="connsiteY12-130" fmla="*/ 439620 h 1465343"/>
              <a:gd name="connsiteX0-131" fmla="*/ 0 w 1296144"/>
              <a:gd name="connsiteY0-132" fmla="*/ 492135 h 1517858"/>
              <a:gd name="connsiteX1-133" fmla="*/ 551565 w 1296144"/>
              <a:gd name="connsiteY1-134" fmla="*/ 591870 h 1517858"/>
              <a:gd name="connsiteX2-135" fmla="*/ 608315 w 1296144"/>
              <a:gd name="connsiteY2-136" fmla="*/ 4454 h 1517858"/>
              <a:gd name="connsiteX3-137" fmla="*/ 718074 w 1296144"/>
              <a:gd name="connsiteY3-138" fmla="*/ 591871 h 1517858"/>
              <a:gd name="connsiteX4-139" fmla="*/ 1296144 w 1296144"/>
              <a:gd name="connsiteY4-140" fmla="*/ 492135 h 1517858"/>
              <a:gd name="connsiteX5-141" fmla="*/ 920598 w 1296144"/>
              <a:gd name="connsiteY5-142" fmla="*/ 834043 h 1517858"/>
              <a:gd name="connsiteX6-143" fmla="*/ 1296144 w 1296144"/>
              <a:gd name="connsiteY6-144" fmla="*/ 1175950 h 1517858"/>
              <a:gd name="connsiteX7-145" fmla="*/ 784335 w 1296144"/>
              <a:gd name="connsiteY7-146" fmla="*/ 1049710 h 1517858"/>
              <a:gd name="connsiteX8-147" fmla="*/ 648072 w 1296144"/>
              <a:gd name="connsiteY8-148" fmla="*/ 1517858 h 1517858"/>
              <a:gd name="connsiteX9-149" fmla="*/ 511809 w 1296144"/>
              <a:gd name="connsiteY9-150" fmla="*/ 1049710 h 1517858"/>
              <a:gd name="connsiteX10-151" fmla="*/ 0 w 1296144"/>
              <a:gd name="connsiteY10-152" fmla="*/ 1175950 h 1517858"/>
              <a:gd name="connsiteX11-153" fmla="*/ 375546 w 1296144"/>
              <a:gd name="connsiteY11-154" fmla="*/ 834043 h 1517858"/>
              <a:gd name="connsiteX12-155" fmla="*/ 0 w 1296144"/>
              <a:gd name="connsiteY12-156" fmla="*/ 492135 h 1517858"/>
              <a:gd name="connsiteX0-157" fmla="*/ 0 w 1296144"/>
              <a:gd name="connsiteY0-158" fmla="*/ 492135 h 1517858"/>
              <a:gd name="connsiteX1-159" fmla="*/ 551565 w 1296144"/>
              <a:gd name="connsiteY1-160" fmla="*/ 591870 h 1517858"/>
              <a:gd name="connsiteX2-161" fmla="*/ 608315 w 1296144"/>
              <a:gd name="connsiteY2-162" fmla="*/ 4454 h 1517858"/>
              <a:gd name="connsiteX3-163" fmla="*/ 718074 w 1296144"/>
              <a:gd name="connsiteY3-164" fmla="*/ 591871 h 1517858"/>
              <a:gd name="connsiteX4-165" fmla="*/ 1296144 w 1296144"/>
              <a:gd name="connsiteY4-166" fmla="*/ 492135 h 1517858"/>
              <a:gd name="connsiteX5-167" fmla="*/ 920598 w 1296144"/>
              <a:gd name="connsiteY5-168" fmla="*/ 834043 h 1517858"/>
              <a:gd name="connsiteX6-169" fmla="*/ 1296144 w 1296144"/>
              <a:gd name="connsiteY6-170" fmla="*/ 1175950 h 1517858"/>
              <a:gd name="connsiteX7-171" fmla="*/ 784335 w 1296144"/>
              <a:gd name="connsiteY7-172" fmla="*/ 1049710 h 1517858"/>
              <a:gd name="connsiteX8-173" fmla="*/ 648072 w 1296144"/>
              <a:gd name="connsiteY8-174" fmla="*/ 1517858 h 1517858"/>
              <a:gd name="connsiteX9-175" fmla="*/ 511809 w 1296144"/>
              <a:gd name="connsiteY9-176" fmla="*/ 1049710 h 1517858"/>
              <a:gd name="connsiteX10-177" fmla="*/ 0 w 1296144"/>
              <a:gd name="connsiteY10-178" fmla="*/ 1175950 h 1517858"/>
              <a:gd name="connsiteX11-179" fmla="*/ 375546 w 1296144"/>
              <a:gd name="connsiteY11-180" fmla="*/ 834043 h 1517858"/>
              <a:gd name="connsiteX12-181" fmla="*/ 0 w 1296144"/>
              <a:gd name="connsiteY12-182" fmla="*/ 492135 h 1517858"/>
              <a:gd name="connsiteX0-183" fmla="*/ 0 w 1296144"/>
              <a:gd name="connsiteY0-184" fmla="*/ 487681 h 1513404"/>
              <a:gd name="connsiteX1-185" fmla="*/ 551565 w 1296144"/>
              <a:gd name="connsiteY1-186" fmla="*/ 587416 h 1513404"/>
              <a:gd name="connsiteX2-187" fmla="*/ 608315 w 1296144"/>
              <a:gd name="connsiteY2-188" fmla="*/ 0 h 1513404"/>
              <a:gd name="connsiteX3-189" fmla="*/ 718074 w 1296144"/>
              <a:gd name="connsiteY3-190" fmla="*/ 587417 h 1513404"/>
              <a:gd name="connsiteX4-191" fmla="*/ 1296144 w 1296144"/>
              <a:gd name="connsiteY4-192" fmla="*/ 487681 h 1513404"/>
              <a:gd name="connsiteX5-193" fmla="*/ 920598 w 1296144"/>
              <a:gd name="connsiteY5-194" fmla="*/ 829589 h 1513404"/>
              <a:gd name="connsiteX6-195" fmla="*/ 1296144 w 1296144"/>
              <a:gd name="connsiteY6-196" fmla="*/ 1171496 h 1513404"/>
              <a:gd name="connsiteX7-197" fmla="*/ 784335 w 1296144"/>
              <a:gd name="connsiteY7-198" fmla="*/ 1045256 h 1513404"/>
              <a:gd name="connsiteX8-199" fmla="*/ 648072 w 1296144"/>
              <a:gd name="connsiteY8-200" fmla="*/ 1513404 h 1513404"/>
              <a:gd name="connsiteX9-201" fmla="*/ 511809 w 1296144"/>
              <a:gd name="connsiteY9-202" fmla="*/ 1045256 h 1513404"/>
              <a:gd name="connsiteX10-203" fmla="*/ 0 w 1296144"/>
              <a:gd name="connsiteY10-204" fmla="*/ 1171496 h 1513404"/>
              <a:gd name="connsiteX11-205" fmla="*/ 375546 w 1296144"/>
              <a:gd name="connsiteY11-206" fmla="*/ 829589 h 1513404"/>
              <a:gd name="connsiteX12-207" fmla="*/ 0 w 1296144"/>
              <a:gd name="connsiteY12-208" fmla="*/ 487681 h 1513404"/>
              <a:gd name="connsiteX0-209" fmla="*/ 0 w 1296144"/>
              <a:gd name="connsiteY0-210" fmla="*/ 487681 h 1513404"/>
              <a:gd name="connsiteX1-211" fmla="*/ 551565 w 1296144"/>
              <a:gd name="connsiteY1-212" fmla="*/ 587416 h 1513404"/>
              <a:gd name="connsiteX2-213" fmla="*/ 608315 w 1296144"/>
              <a:gd name="connsiteY2-214" fmla="*/ 0 h 1513404"/>
              <a:gd name="connsiteX3-215" fmla="*/ 718074 w 1296144"/>
              <a:gd name="connsiteY3-216" fmla="*/ 587417 h 1513404"/>
              <a:gd name="connsiteX4-217" fmla="*/ 1296144 w 1296144"/>
              <a:gd name="connsiteY4-218" fmla="*/ 487681 h 1513404"/>
              <a:gd name="connsiteX5-219" fmla="*/ 920598 w 1296144"/>
              <a:gd name="connsiteY5-220" fmla="*/ 829589 h 1513404"/>
              <a:gd name="connsiteX6-221" fmla="*/ 1296144 w 1296144"/>
              <a:gd name="connsiteY6-222" fmla="*/ 1171496 h 1513404"/>
              <a:gd name="connsiteX7-223" fmla="*/ 784335 w 1296144"/>
              <a:gd name="connsiteY7-224" fmla="*/ 1045256 h 1513404"/>
              <a:gd name="connsiteX8-225" fmla="*/ 648072 w 1296144"/>
              <a:gd name="connsiteY8-226" fmla="*/ 1513404 h 1513404"/>
              <a:gd name="connsiteX9-227" fmla="*/ 511809 w 1296144"/>
              <a:gd name="connsiteY9-228" fmla="*/ 1045256 h 1513404"/>
              <a:gd name="connsiteX10-229" fmla="*/ 0 w 1296144"/>
              <a:gd name="connsiteY10-230" fmla="*/ 1171496 h 1513404"/>
              <a:gd name="connsiteX11-231" fmla="*/ 375546 w 1296144"/>
              <a:gd name="connsiteY11-232" fmla="*/ 829589 h 1513404"/>
              <a:gd name="connsiteX12-233" fmla="*/ 0 w 1296144"/>
              <a:gd name="connsiteY12-234" fmla="*/ 487681 h 1513404"/>
              <a:gd name="connsiteX0-235" fmla="*/ 0 w 1296144"/>
              <a:gd name="connsiteY0-236" fmla="*/ 487696 h 1513419"/>
              <a:gd name="connsiteX1-237" fmla="*/ 551565 w 1296144"/>
              <a:gd name="connsiteY1-238" fmla="*/ 587431 h 1513419"/>
              <a:gd name="connsiteX2-239" fmla="*/ 608315 w 1296144"/>
              <a:gd name="connsiteY2-240" fmla="*/ 15 h 1513419"/>
              <a:gd name="connsiteX3-241" fmla="*/ 718074 w 1296144"/>
              <a:gd name="connsiteY3-242" fmla="*/ 587432 h 1513419"/>
              <a:gd name="connsiteX4-243" fmla="*/ 1296144 w 1296144"/>
              <a:gd name="connsiteY4-244" fmla="*/ 487696 h 1513419"/>
              <a:gd name="connsiteX5-245" fmla="*/ 920598 w 1296144"/>
              <a:gd name="connsiteY5-246" fmla="*/ 829604 h 1513419"/>
              <a:gd name="connsiteX6-247" fmla="*/ 1296144 w 1296144"/>
              <a:gd name="connsiteY6-248" fmla="*/ 1171511 h 1513419"/>
              <a:gd name="connsiteX7-249" fmla="*/ 784335 w 1296144"/>
              <a:gd name="connsiteY7-250" fmla="*/ 1045271 h 1513419"/>
              <a:gd name="connsiteX8-251" fmla="*/ 648072 w 1296144"/>
              <a:gd name="connsiteY8-252" fmla="*/ 1513419 h 1513419"/>
              <a:gd name="connsiteX9-253" fmla="*/ 511809 w 1296144"/>
              <a:gd name="connsiteY9-254" fmla="*/ 1045271 h 1513419"/>
              <a:gd name="connsiteX10-255" fmla="*/ 0 w 1296144"/>
              <a:gd name="connsiteY10-256" fmla="*/ 1171511 h 1513419"/>
              <a:gd name="connsiteX11-257" fmla="*/ 375546 w 1296144"/>
              <a:gd name="connsiteY11-258" fmla="*/ 829604 h 1513419"/>
              <a:gd name="connsiteX12-259" fmla="*/ 0 w 1296144"/>
              <a:gd name="connsiteY12-260" fmla="*/ 487696 h 1513419"/>
              <a:gd name="connsiteX0-261" fmla="*/ 0 w 1296144"/>
              <a:gd name="connsiteY0-262" fmla="*/ 487696 h 1513419"/>
              <a:gd name="connsiteX1-263" fmla="*/ 551565 w 1296144"/>
              <a:gd name="connsiteY1-264" fmla="*/ 587431 h 1513419"/>
              <a:gd name="connsiteX2-265" fmla="*/ 608315 w 1296144"/>
              <a:gd name="connsiteY2-266" fmla="*/ 15 h 1513419"/>
              <a:gd name="connsiteX3-267" fmla="*/ 718074 w 1296144"/>
              <a:gd name="connsiteY3-268" fmla="*/ 587432 h 1513419"/>
              <a:gd name="connsiteX4-269" fmla="*/ 1296144 w 1296144"/>
              <a:gd name="connsiteY4-270" fmla="*/ 487696 h 1513419"/>
              <a:gd name="connsiteX5-271" fmla="*/ 920598 w 1296144"/>
              <a:gd name="connsiteY5-272" fmla="*/ 829604 h 1513419"/>
              <a:gd name="connsiteX6-273" fmla="*/ 1296144 w 1296144"/>
              <a:gd name="connsiteY6-274" fmla="*/ 1171511 h 1513419"/>
              <a:gd name="connsiteX7-275" fmla="*/ 784335 w 1296144"/>
              <a:gd name="connsiteY7-276" fmla="*/ 1045271 h 1513419"/>
              <a:gd name="connsiteX8-277" fmla="*/ 648072 w 1296144"/>
              <a:gd name="connsiteY8-278" fmla="*/ 1513419 h 1513419"/>
              <a:gd name="connsiteX9-279" fmla="*/ 511809 w 1296144"/>
              <a:gd name="connsiteY9-280" fmla="*/ 1045271 h 1513419"/>
              <a:gd name="connsiteX10-281" fmla="*/ 0 w 1296144"/>
              <a:gd name="connsiteY10-282" fmla="*/ 1171511 h 1513419"/>
              <a:gd name="connsiteX11-283" fmla="*/ 415302 w 1296144"/>
              <a:gd name="connsiteY11-284" fmla="*/ 723586 h 1513419"/>
              <a:gd name="connsiteX12-285" fmla="*/ 0 w 1296144"/>
              <a:gd name="connsiteY12-286" fmla="*/ 487696 h 1513419"/>
              <a:gd name="connsiteX0-287" fmla="*/ 92765 w 1296144"/>
              <a:gd name="connsiteY0-288" fmla="*/ 394930 h 1513419"/>
              <a:gd name="connsiteX1-289" fmla="*/ 551565 w 1296144"/>
              <a:gd name="connsiteY1-290" fmla="*/ 587431 h 1513419"/>
              <a:gd name="connsiteX2-291" fmla="*/ 608315 w 1296144"/>
              <a:gd name="connsiteY2-292" fmla="*/ 15 h 1513419"/>
              <a:gd name="connsiteX3-293" fmla="*/ 718074 w 1296144"/>
              <a:gd name="connsiteY3-294" fmla="*/ 587432 h 1513419"/>
              <a:gd name="connsiteX4-295" fmla="*/ 1296144 w 1296144"/>
              <a:gd name="connsiteY4-296" fmla="*/ 487696 h 1513419"/>
              <a:gd name="connsiteX5-297" fmla="*/ 920598 w 1296144"/>
              <a:gd name="connsiteY5-298" fmla="*/ 829604 h 1513419"/>
              <a:gd name="connsiteX6-299" fmla="*/ 1296144 w 1296144"/>
              <a:gd name="connsiteY6-300" fmla="*/ 1171511 h 1513419"/>
              <a:gd name="connsiteX7-301" fmla="*/ 784335 w 1296144"/>
              <a:gd name="connsiteY7-302" fmla="*/ 1045271 h 1513419"/>
              <a:gd name="connsiteX8-303" fmla="*/ 648072 w 1296144"/>
              <a:gd name="connsiteY8-304" fmla="*/ 1513419 h 1513419"/>
              <a:gd name="connsiteX9-305" fmla="*/ 511809 w 1296144"/>
              <a:gd name="connsiteY9-306" fmla="*/ 1045271 h 1513419"/>
              <a:gd name="connsiteX10-307" fmla="*/ 0 w 1296144"/>
              <a:gd name="connsiteY10-308" fmla="*/ 1171511 h 1513419"/>
              <a:gd name="connsiteX11-309" fmla="*/ 415302 w 1296144"/>
              <a:gd name="connsiteY11-310" fmla="*/ 723586 h 1513419"/>
              <a:gd name="connsiteX12-311" fmla="*/ 92765 w 1296144"/>
              <a:gd name="connsiteY12-312" fmla="*/ 394930 h 1513419"/>
              <a:gd name="connsiteX0-313" fmla="*/ 92765 w 1296144"/>
              <a:gd name="connsiteY0-314" fmla="*/ 394930 h 1513419"/>
              <a:gd name="connsiteX1-315" fmla="*/ 551565 w 1296144"/>
              <a:gd name="connsiteY1-316" fmla="*/ 587431 h 1513419"/>
              <a:gd name="connsiteX2-317" fmla="*/ 608315 w 1296144"/>
              <a:gd name="connsiteY2-318" fmla="*/ 15 h 1513419"/>
              <a:gd name="connsiteX3-319" fmla="*/ 718074 w 1296144"/>
              <a:gd name="connsiteY3-320" fmla="*/ 587432 h 1513419"/>
              <a:gd name="connsiteX4-321" fmla="*/ 1296144 w 1296144"/>
              <a:gd name="connsiteY4-322" fmla="*/ 487696 h 1513419"/>
              <a:gd name="connsiteX5-323" fmla="*/ 920598 w 1296144"/>
              <a:gd name="connsiteY5-324" fmla="*/ 829604 h 1513419"/>
              <a:gd name="connsiteX6-325" fmla="*/ 1296144 w 1296144"/>
              <a:gd name="connsiteY6-326" fmla="*/ 1171511 h 1513419"/>
              <a:gd name="connsiteX7-327" fmla="*/ 784335 w 1296144"/>
              <a:gd name="connsiteY7-328" fmla="*/ 1045271 h 1513419"/>
              <a:gd name="connsiteX8-329" fmla="*/ 648072 w 1296144"/>
              <a:gd name="connsiteY8-330" fmla="*/ 1513419 h 1513419"/>
              <a:gd name="connsiteX9-331" fmla="*/ 511809 w 1296144"/>
              <a:gd name="connsiteY9-332" fmla="*/ 1045271 h 1513419"/>
              <a:gd name="connsiteX10-333" fmla="*/ 0 w 1296144"/>
              <a:gd name="connsiteY10-334" fmla="*/ 1171511 h 1513419"/>
              <a:gd name="connsiteX11-335" fmla="*/ 415302 w 1296144"/>
              <a:gd name="connsiteY11-336" fmla="*/ 723586 h 1513419"/>
              <a:gd name="connsiteX12-337" fmla="*/ 92765 w 1296144"/>
              <a:gd name="connsiteY12-338" fmla="*/ 394930 h 1513419"/>
              <a:gd name="connsiteX0-339" fmla="*/ 92765 w 1296144"/>
              <a:gd name="connsiteY0-340" fmla="*/ 394930 h 1513419"/>
              <a:gd name="connsiteX1-341" fmla="*/ 551565 w 1296144"/>
              <a:gd name="connsiteY1-342" fmla="*/ 587431 h 1513419"/>
              <a:gd name="connsiteX2-343" fmla="*/ 608315 w 1296144"/>
              <a:gd name="connsiteY2-344" fmla="*/ 15 h 1513419"/>
              <a:gd name="connsiteX3-345" fmla="*/ 718074 w 1296144"/>
              <a:gd name="connsiteY3-346" fmla="*/ 587432 h 1513419"/>
              <a:gd name="connsiteX4-347" fmla="*/ 1296144 w 1296144"/>
              <a:gd name="connsiteY4-348" fmla="*/ 487696 h 1513419"/>
              <a:gd name="connsiteX5-349" fmla="*/ 920598 w 1296144"/>
              <a:gd name="connsiteY5-350" fmla="*/ 829604 h 1513419"/>
              <a:gd name="connsiteX6-351" fmla="*/ 1296144 w 1296144"/>
              <a:gd name="connsiteY6-352" fmla="*/ 1171511 h 1513419"/>
              <a:gd name="connsiteX7-353" fmla="*/ 784335 w 1296144"/>
              <a:gd name="connsiteY7-354" fmla="*/ 1045271 h 1513419"/>
              <a:gd name="connsiteX8-355" fmla="*/ 648072 w 1296144"/>
              <a:gd name="connsiteY8-356" fmla="*/ 1513419 h 1513419"/>
              <a:gd name="connsiteX9-357" fmla="*/ 511809 w 1296144"/>
              <a:gd name="connsiteY9-358" fmla="*/ 1045271 h 1513419"/>
              <a:gd name="connsiteX10-359" fmla="*/ 0 w 1296144"/>
              <a:gd name="connsiteY10-360" fmla="*/ 1171511 h 1513419"/>
              <a:gd name="connsiteX11-361" fmla="*/ 415302 w 1296144"/>
              <a:gd name="connsiteY11-362" fmla="*/ 723586 h 1513419"/>
              <a:gd name="connsiteX12-363" fmla="*/ 92765 w 1296144"/>
              <a:gd name="connsiteY12-364" fmla="*/ 394930 h 1513419"/>
              <a:gd name="connsiteX0-365" fmla="*/ 92765 w 1296144"/>
              <a:gd name="connsiteY0-366" fmla="*/ 394930 h 1513419"/>
              <a:gd name="connsiteX1-367" fmla="*/ 551565 w 1296144"/>
              <a:gd name="connsiteY1-368" fmla="*/ 587431 h 1513419"/>
              <a:gd name="connsiteX2-369" fmla="*/ 608315 w 1296144"/>
              <a:gd name="connsiteY2-370" fmla="*/ 15 h 1513419"/>
              <a:gd name="connsiteX3-371" fmla="*/ 718074 w 1296144"/>
              <a:gd name="connsiteY3-372" fmla="*/ 587432 h 1513419"/>
              <a:gd name="connsiteX4-373" fmla="*/ 1296144 w 1296144"/>
              <a:gd name="connsiteY4-374" fmla="*/ 487696 h 1513419"/>
              <a:gd name="connsiteX5-375" fmla="*/ 920598 w 1296144"/>
              <a:gd name="connsiteY5-376" fmla="*/ 829604 h 1513419"/>
              <a:gd name="connsiteX6-377" fmla="*/ 1296144 w 1296144"/>
              <a:gd name="connsiteY6-378" fmla="*/ 1171511 h 1513419"/>
              <a:gd name="connsiteX7-379" fmla="*/ 784335 w 1296144"/>
              <a:gd name="connsiteY7-380" fmla="*/ 1045271 h 1513419"/>
              <a:gd name="connsiteX8-381" fmla="*/ 648072 w 1296144"/>
              <a:gd name="connsiteY8-382" fmla="*/ 1513419 h 1513419"/>
              <a:gd name="connsiteX9-383" fmla="*/ 511809 w 1296144"/>
              <a:gd name="connsiteY9-384" fmla="*/ 1045271 h 1513419"/>
              <a:gd name="connsiteX10-385" fmla="*/ 0 w 1296144"/>
              <a:gd name="connsiteY10-386" fmla="*/ 1171511 h 1513419"/>
              <a:gd name="connsiteX11-387" fmla="*/ 468311 w 1296144"/>
              <a:gd name="connsiteY11-388" fmla="*/ 697081 h 1513419"/>
              <a:gd name="connsiteX12-389" fmla="*/ 92765 w 1296144"/>
              <a:gd name="connsiteY12-390" fmla="*/ 394930 h 1513419"/>
              <a:gd name="connsiteX0-391" fmla="*/ 92765 w 1296144"/>
              <a:gd name="connsiteY0-392" fmla="*/ 394930 h 1513419"/>
              <a:gd name="connsiteX1-393" fmla="*/ 551565 w 1296144"/>
              <a:gd name="connsiteY1-394" fmla="*/ 587431 h 1513419"/>
              <a:gd name="connsiteX2-395" fmla="*/ 608315 w 1296144"/>
              <a:gd name="connsiteY2-396" fmla="*/ 15 h 1513419"/>
              <a:gd name="connsiteX3-397" fmla="*/ 718074 w 1296144"/>
              <a:gd name="connsiteY3-398" fmla="*/ 587432 h 1513419"/>
              <a:gd name="connsiteX4-399" fmla="*/ 1296144 w 1296144"/>
              <a:gd name="connsiteY4-400" fmla="*/ 487696 h 1513419"/>
              <a:gd name="connsiteX5-401" fmla="*/ 920598 w 1296144"/>
              <a:gd name="connsiteY5-402" fmla="*/ 829604 h 1513419"/>
              <a:gd name="connsiteX6-403" fmla="*/ 1296144 w 1296144"/>
              <a:gd name="connsiteY6-404" fmla="*/ 1171511 h 1513419"/>
              <a:gd name="connsiteX7-405" fmla="*/ 784335 w 1296144"/>
              <a:gd name="connsiteY7-406" fmla="*/ 1045271 h 1513419"/>
              <a:gd name="connsiteX8-407" fmla="*/ 648072 w 1296144"/>
              <a:gd name="connsiteY8-408" fmla="*/ 1513419 h 1513419"/>
              <a:gd name="connsiteX9-409" fmla="*/ 511809 w 1296144"/>
              <a:gd name="connsiteY9-410" fmla="*/ 1045271 h 1513419"/>
              <a:gd name="connsiteX10-411" fmla="*/ 0 w 1296144"/>
              <a:gd name="connsiteY10-412" fmla="*/ 1171511 h 1513419"/>
              <a:gd name="connsiteX11-413" fmla="*/ 468311 w 1296144"/>
              <a:gd name="connsiteY11-414" fmla="*/ 697081 h 1513419"/>
              <a:gd name="connsiteX12-415" fmla="*/ 92765 w 1296144"/>
              <a:gd name="connsiteY12-416" fmla="*/ 394930 h 1513419"/>
              <a:gd name="connsiteX0-417" fmla="*/ 92765 w 1296144"/>
              <a:gd name="connsiteY0-418" fmla="*/ 394930 h 1513419"/>
              <a:gd name="connsiteX1-419" fmla="*/ 551565 w 1296144"/>
              <a:gd name="connsiteY1-420" fmla="*/ 587431 h 1513419"/>
              <a:gd name="connsiteX2-421" fmla="*/ 608315 w 1296144"/>
              <a:gd name="connsiteY2-422" fmla="*/ 15 h 1513419"/>
              <a:gd name="connsiteX3-423" fmla="*/ 718074 w 1296144"/>
              <a:gd name="connsiteY3-424" fmla="*/ 587432 h 1513419"/>
              <a:gd name="connsiteX4-425" fmla="*/ 1296144 w 1296144"/>
              <a:gd name="connsiteY4-426" fmla="*/ 487696 h 1513419"/>
              <a:gd name="connsiteX5-427" fmla="*/ 920598 w 1296144"/>
              <a:gd name="connsiteY5-428" fmla="*/ 829604 h 1513419"/>
              <a:gd name="connsiteX6-429" fmla="*/ 1296144 w 1296144"/>
              <a:gd name="connsiteY6-430" fmla="*/ 1171511 h 1513419"/>
              <a:gd name="connsiteX7-431" fmla="*/ 784335 w 1296144"/>
              <a:gd name="connsiteY7-432" fmla="*/ 1045271 h 1513419"/>
              <a:gd name="connsiteX8-433" fmla="*/ 648072 w 1296144"/>
              <a:gd name="connsiteY8-434" fmla="*/ 1513419 h 1513419"/>
              <a:gd name="connsiteX9-435" fmla="*/ 511809 w 1296144"/>
              <a:gd name="connsiteY9-436" fmla="*/ 1045271 h 1513419"/>
              <a:gd name="connsiteX10-437" fmla="*/ 0 w 1296144"/>
              <a:gd name="connsiteY10-438" fmla="*/ 1171511 h 1513419"/>
              <a:gd name="connsiteX11-439" fmla="*/ 468311 w 1296144"/>
              <a:gd name="connsiteY11-440" fmla="*/ 697081 h 1513419"/>
              <a:gd name="connsiteX12-441" fmla="*/ 92765 w 1296144"/>
              <a:gd name="connsiteY12-442" fmla="*/ 394930 h 1513419"/>
              <a:gd name="connsiteX0-443" fmla="*/ 92765 w 1296144"/>
              <a:gd name="connsiteY0-444" fmla="*/ 394930 h 1513419"/>
              <a:gd name="connsiteX1-445" fmla="*/ 551565 w 1296144"/>
              <a:gd name="connsiteY1-446" fmla="*/ 587431 h 1513419"/>
              <a:gd name="connsiteX2-447" fmla="*/ 608315 w 1296144"/>
              <a:gd name="connsiteY2-448" fmla="*/ 15 h 1513419"/>
              <a:gd name="connsiteX3-449" fmla="*/ 718074 w 1296144"/>
              <a:gd name="connsiteY3-450" fmla="*/ 587432 h 1513419"/>
              <a:gd name="connsiteX4-451" fmla="*/ 1296144 w 1296144"/>
              <a:gd name="connsiteY4-452" fmla="*/ 487696 h 1513419"/>
              <a:gd name="connsiteX5-453" fmla="*/ 920598 w 1296144"/>
              <a:gd name="connsiteY5-454" fmla="*/ 829604 h 1513419"/>
              <a:gd name="connsiteX6-455" fmla="*/ 1296144 w 1296144"/>
              <a:gd name="connsiteY6-456" fmla="*/ 1171511 h 1513419"/>
              <a:gd name="connsiteX7-457" fmla="*/ 784335 w 1296144"/>
              <a:gd name="connsiteY7-458" fmla="*/ 1045271 h 1513419"/>
              <a:gd name="connsiteX8-459" fmla="*/ 648072 w 1296144"/>
              <a:gd name="connsiteY8-460" fmla="*/ 1513419 h 1513419"/>
              <a:gd name="connsiteX9-461" fmla="*/ 511809 w 1296144"/>
              <a:gd name="connsiteY9-462" fmla="*/ 1045271 h 1513419"/>
              <a:gd name="connsiteX10-463" fmla="*/ 0 w 1296144"/>
              <a:gd name="connsiteY10-464" fmla="*/ 1171511 h 1513419"/>
              <a:gd name="connsiteX11-465" fmla="*/ 468311 w 1296144"/>
              <a:gd name="connsiteY11-466" fmla="*/ 697081 h 1513419"/>
              <a:gd name="connsiteX12-467" fmla="*/ 92765 w 1296144"/>
              <a:gd name="connsiteY12-468" fmla="*/ 394930 h 1513419"/>
              <a:gd name="connsiteX0-469" fmla="*/ 477078 w 1680457"/>
              <a:gd name="connsiteY0-470" fmla="*/ 394930 h 1513419"/>
              <a:gd name="connsiteX1-471" fmla="*/ 935878 w 1680457"/>
              <a:gd name="connsiteY1-472" fmla="*/ 587431 h 1513419"/>
              <a:gd name="connsiteX2-473" fmla="*/ 992628 w 1680457"/>
              <a:gd name="connsiteY2-474" fmla="*/ 15 h 1513419"/>
              <a:gd name="connsiteX3-475" fmla="*/ 1102387 w 1680457"/>
              <a:gd name="connsiteY3-476" fmla="*/ 587432 h 1513419"/>
              <a:gd name="connsiteX4-477" fmla="*/ 1680457 w 1680457"/>
              <a:gd name="connsiteY4-478" fmla="*/ 487696 h 1513419"/>
              <a:gd name="connsiteX5-479" fmla="*/ 1304911 w 1680457"/>
              <a:gd name="connsiteY5-480" fmla="*/ 829604 h 1513419"/>
              <a:gd name="connsiteX6-481" fmla="*/ 1680457 w 1680457"/>
              <a:gd name="connsiteY6-482" fmla="*/ 1171511 h 1513419"/>
              <a:gd name="connsiteX7-483" fmla="*/ 1168648 w 1680457"/>
              <a:gd name="connsiteY7-484" fmla="*/ 1045271 h 1513419"/>
              <a:gd name="connsiteX8-485" fmla="*/ 1032385 w 1680457"/>
              <a:gd name="connsiteY8-486" fmla="*/ 1513419 h 1513419"/>
              <a:gd name="connsiteX9-487" fmla="*/ 896122 w 1680457"/>
              <a:gd name="connsiteY9-488" fmla="*/ 1045271 h 1513419"/>
              <a:gd name="connsiteX10-489" fmla="*/ 0 w 1680457"/>
              <a:gd name="connsiteY10-490" fmla="*/ 866711 h 1513419"/>
              <a:gd name="connsiteX11-491" fmla="*/ 852624 w 1680457"/>
              <a:gd name="connsiteY11-492" fmla="*/ 697081 h 1513419"/>
              <a:gd name="connsiteX12-493" fmla="*/ 477078 w 1680457"/>
              <a:gd name="connsiteY12-494" fmla="*/ 394930 h 1513419"/>
              <a:gd name="connsiteX0-495" fmla="*/ 498160 w 1701539"/>
              <a:gd name="connsiteY0-496" fmla="*/ 394930 h 1513419"/>
              <a:gd name="connsiteX1-497" fmla="*/ 956960 w 1701539"/>
              <a:gd name="connsiteY1-498" fmla="*/ 587431 h 1513419"/>
              <a:gd name="connsiteX2-499" fmla="*/ 1013710 w 1701539"/>
              <a:gd name="connsiteY2-500" fmla="*/ 15 h 1513419"/>
              <a:gd name="connsiteX3-501" fmla="*/ 1123469 w 1701539"/>
              <a:gd name="connsiteY3-502" fmla="*/ 587432 h 1513419"/>
              <a:gd name="connsiteX4-503" fmla="*/ 1701539 w 1701539"/>
              <a:gd name="connsiteY4-504" fmla="*/ 487696 h 1513419"/>
              <a:gd name="connsiteX5-505" fmla="*/ 1325993 w 1701539"/>
              <a:gd name="connsiteY5-506" fmla="*/ 829604 h 1513419"/>
              <a:gd name="connsiteX6-507" fmla="*/ 1701539 w 1701539"/>
              <a:gd name="connsiteY6-508" fmla="*/ 1171511 h 1513419"/>
              <a:gd name="connsiteX7-509" fmla="*/ 1189730 w 1701539"/>
              <a:gd name="connsiteY7-510" fmla="*/ 1045271 h 1513419"/>
              <a:gd name="connsiteX8-511" fmla="*/ 1053467 w 1701539"/>
              <a:gd name="connsiteY8-512" fmla="*/ 1513419 h 1513419"/>
              <a:gd name="connsiteX9-513" fmla="*/ 917204 w 1701539"/>
              <a:gd name="connsiteY9-514" fmla="*/ 1045271 h 1513419"/>
              <a:gd name="connsiteX10-515" fmla="*/ 21082 w 1701539"/>
              <a:gd name="connsiteY10-516" fmla="*/ 866711 h 1513419"/>
              <a:gd name="connsiteX11-517" fmla="*/ 873706 w 1701539"/>
              <a:gd name="connsiteY11-518" fmla="*/ 697081 h 1513419"/>
              <a:gd name="connsiteX12-519" fmla="*/ 498160 w 1701539"/>
              <a:gd name="connsiteY12-520" fmla="*/ 394930 h 1513419"/>
              <a:gd name="connsiteX0-521" fmla="*/ 498160 w 1701539"/>
              <a:gd name="connsiteY0-522" fmla="*/ 394930 h 1513419"/>
              <a:gd name="connsiteX1-523" fmla="*/ 956960 w 1701539"/>
              <a:gd name="connsiteY1-524" fmla="*/ 587431 h 1513419"/>
              <a:gd name="connsiteX2-525" fmla="*/ 1013710 w 1701539"/>
              <a:gd name="connsiteY2-526" fmla="*/ 15 h 1513419"/>
              <a:gd name="connsiteX3-527" fmla="*/ 1123469 w 1701539"/>
              <a:gd name="connsiteY3-528" fmla="*/ 587432 h 1513419"/>
              <a:gd name="connsiteX4-529" fmla="*/ 1701539 w 1701539"/>
              <a:gd name="connsiteY4-530" fmla="*/ 487696 h 1513419"/>
              <a:gd name="connsiteX5-531" fmla="*/ 1325993 w 1701539"/>
              <a:gd name="connsiteY5-532" fmla="*/ 829604 h 1513419"/>
              <a:gd name="connsiteX6-533" fmla="*/ 1701539 w 1701539"/>
              <a:gd name="connsiteY6-534" fmla="*/ 1171511 h 1513419"/>
              <a:gd name="connsiteX7-535" fmla="*/ 1189730 w 1701539"/>
              <a:gd name="connsiteY7-536" fmla="*/ 1045271 h 1513419"/>
              <a:gd name="connsiteX8-537" fmla="*/ 1053467 w 1701539"/>
              <a:gd name="connsiteY8-538" fmla="*/ 1513419 h 1513419"/>
              <a:gd name="connsiteX9-539" fmla="*/ 917204 w 1701539"/>
              <a:gd name="connsiteY9-540" fmla="*/ 1045271 h 1513419"/>
              <a:gd name="connsiteX10-541" fmla="*/ 21082 w 1701539"/>
              <a:gd name="connsiteY10-542" fmla="*/ 866711 h 1513419"/>
              <a:gd name="connsiteX11-543" fmla="*/ 873706 w 1701539"/>
              <a:gd name="connsiteY11-544" fmla="*/ 697081 h 1513419"/>
              <a:gd name="connsiteX12-545" fmla="*/ 498160 w 1701539"/>
              <a:gd name="connsiteY12-546" fmla="*/ 394930 h 1513419"/>
              <a:gd name="connsiteX0-547" fmla="*/ 477124 w 1680503"/>
              <a:gd name="connsiteY0-548" fmla="*/ 394930 h 1513419"/>
              <a:gd name="connsiteX1-549" fmla="*/ 935924 w 1680503"/>
              <a:gd name="connsiteY1-550" fmla="*/ 587431 h 1513419"/>
              <a:gd name="connsiteX2-551" fmla="*/ 992674 w 1680503"/>
              <a:gd name="connsiteY2-552" fmla="*/ 15 h 1513419"/>
              <a:gd name="connsiteX3-553" fmla="*/ 1102433 w 1680503"/>
              <a:gd name="connsiteY3-554" fmla="*/ 587432 h 1513419"/>
              <a:gd name="connsiteX4-555" fmla="*/ 1680503 w 1680503"/>
              <a:gd name="connsiteY4-556" fmla="*/ 487696 h 1513419"/>
              <a:gd name="connsiteX5-557" fmla="*/ 1304957 w 1680503"/>
              <a:gd name="connsiteY5-558" fmla="*/ 829604 h 1513419"/>
              <a:gd name="connsiteX6-559" fmla="*/ 1680503 w 1680503"/>
              <a:gd name="connsiteY6-560" fmla="*/ 1171511 h 1513419"/>
              <a:gd name="connsiteX7-561" fmla="*/ 1168694 w 1680503"/>
              <a:gd name="connsiteY7-562" fmla="*/ 1045271 h 1513419"/>
              <a:gd name="connsiteX8-563" fmla="*/ 1032431 w 1680503"/>
              <a:gd name="connsiteY8-564" fmla="*/ 1513419 h 1513419"/>
              <a:gd name="connsiteX9-565" fmla="*/ 896168 w 1680503"/>
              <a:gd name="connsiteY9-566" fmla="*/ 1045271 h 1513419"/>
              <a:gd name="connsiteX10-567" fmla="*/ 46 w 1680503"/>
              <a:gd name="connsiteY10-568" fmla="*/ 866711 h 1513419"/>
              <a:gd name="connsiteX11-569" fmla="*/ 852670 w 1680503"/>
              <a:gd name="connsiteY11-570" fmla="*/ 697081 h 1513419"/>
              <a:gd name="connsiteX12-571" fmla="*/ 477124 w 1680503"/>
              <a:gd name="connsiteY12-572" fmla="*/ 394930 h 1513419"/>
              <a:gd name="connsiteX0-573" fmla="*/ 477124 w 1680503"/>
              <a:gd name="connsiteY0-574" fmla="*/ 394930 h 1513419"/>
              <a:gd name="connsiteX1-575" fmla="*/ 935924 w 1680503"/>
              <a:gd name="connsiteY1-576" fmla="*/ 587431 h 1513419"/>
              <a:gd name="connsiteX2-577" fmla="*/ 992674 w 1680503"/>
              <a:gd name="connsiteY2-578" fmla="*/ 15 h 1513419"/>
              <a:gd name="connsiteX3-579" fmla="*/ 1102433 w 1680503"/>
              <a:gd name="connsiteY3-580" fmla="*/ 587432 h 1513419"/>
              <a:gd name="connsiteX4-581" fmla="*/ 1680503 w 1680503"/>
              <a:gd name="connsiteY4-582" fmla="*/ 487696 h 1513419"/>
              <a:gd name="connsiteX5-583" fmla="*/ 1304957 w 1680503"/>
              <a:gd name="connsiteY5-584" fmla="*/ 829604 h 1513419"/>
              <a:gd name="connsiteX6-585" fmla="*/ 1680503 w 1680503"/>
              <a:gd name="connsiteY6-586" fmla="*/ 1171511 h 1513419"/>
              <a:gd name="connsiteX7-587" fmla="*/ 1168694 w 1680503"/>
              <a:gd name="connsiteY7-588" fmla="*/ 1045271 h 1513419"/>
              <a:gd name="connsiteX8-589" fmla="*/ 1032431 w 1680503"/>
              <a:gd name="connsiteY8-590" fmla="*/ 1513419 h 1513419"/>
              <a:gd name="connsiteX9-591" fmla="*/ 896168 w 1680503"/>
              <a:gd name="connsiteY9-592" fmla="*/ 1045271 h 1513419"/>
              <a:gd name="connsiteX10-593" fmla="*/ 46 w 1680503"/>
              <a:gd name="connsiteY10-594" fmla="*/ 866711 h 1513419"/>
              <a:gd name="connsiteX11-595" fmla="*/ 852670 w 1680503"/>
              <a:gd name="connsiteY11-596" fmla="*/ 697081 h 1513419"/>
              <a:gd name="connsiteX12-597" fmla="*/ 477124 w 1680503"/>
              <a:gd name="connsiteY12-598" fmla="*/ 394930 h 1513419"/>
              <a:gd name="connsiteX0-599" fmla="*/ 477114 w 1680493"/>
              <a:gd name="connsiteY0-600" fmla="*/ 394930 h 1513419"/>
              <a:gd name="connsiteX1-601" fmla="*/ 935914 w 1680493"/>
              <a:gd name="connsiteY1-602" fmla="*/ 587431 h 1513419"/>
              <a:gd name="connsiteX2-603" fmla="*/ 992664 w 1680493"/>
              <a:gd name="connsiteY2-604" fmla="*/ 15 h 1513419"/>
              <a:gd name="connsiteX3-605" fmla="*/ 1102423 w 1680493"/>
              <a:gd name="connsiteY3-606" fmla="*/ 587432 h 1513419"/>
              <a:gd name="connsiteX4-607" fmla="*/ 1680493 w 1680493"/>
              <a:gd name="connsiteY4-608" fmla="*/ 487696 h 1513419"/>
              <a:gd name="connsiteX5-609" fmla="*/ 1304947 w 1680493"/>
              <a:gd name="connsiteY5-610" fmla="*/ 829604 h 1513419"/>
              <a:gd name="connsiteX6-611" fmla="*/ 1680493 w 1680493"/>
              <a:gd name="connsiteY6-612" fmla="*/ 1171511 h 1513419"/>
              <a:gd name="connsiteX7-613" fmla="*/ 1168684 w 1680493"/>
              <a:gd name="connsiteY7-614" fmla="*/ 1045271 h 1513419"/>
              <a:gd name="connsiteX8-615" fmla="*/ 1032421 w 1680493"/>
              <a:gd name="connsiteY8-616" fmla="*/ 1513419 h 1513419"/>
              <a:gd name="connsiteX9-617" fmla="*/ 896158 w 1680493"/>
              <a:gd name="connsiteY9-618" fmla="*/ 1045271 h 1513419"/>
              <a:gd name="connsiteX10-619" fmla="*/ 36 w 1680493"/>
              <a:gd name="connsiteY10-620" fmla="*/ 866711 h 1513419"/>
              <a:gd name="connsiteX11-621" fmla="*/ 852660 w 1680493"/>
              <a:gd name="connsiteY11-622" fmla="*/ 697081 h 1513419"/>
              <a:gd name="connsiteX12-623" fmla="*/ 477114 w 1680493"/>
              <a:gd name="connsiteY12-624" fmla="*/ 394930 h 1513419"/>
              <a:gd name="connsiteX0-625" fmla="*/ 291594 w 1494973"/>
              <a:gd name="connsiteY0-626" fmla="*/ 394930 h 1513419"/>
              <a:gd name="connsiteX1-627" fmla="*/ 750394 w 1494973"/>
              <a:gd name="connsiteY1-628" fmla="*/ 587431 h 1513419"/>
              <a:gd name="connsiteX2-629" fmla="*/ 807144 w 1494973"/>
              <a:gd name="connsiteY2-630" fmla="*/ 15 h 1513419"/>
              <a:gd name="connsiteX3-631" fmla="*/ 916903 w 1494973"/>
              <a:gd name="connsiteY3-632" fmla="*/ 587432 h 1513419"/>
              <a:gd name="connsiteX4-633" fmla="*/ 1494973 w 1494973"/>
              <a:gd name="connsiteY4-634" fmla="*/ 487696 h 1513419"/>
              <a:gd name="connsiteX5-635" fmla="*/ 1119427 w 1494973"/>
              <a:gd name="connsiteY5-636" fmla="*/ 829604 h 1513419"/>
              <a:gd name="connsiteX6-637" fmla="*/ 1494973 w 1494973"/>
              <a:gd name="connsiteY6-638" fmla="*/ 1171511 h 1513419"/>
              <a:gd name="connsiteX7-639" fmla="*/ 983164 w 1494973"/>
              <a:gd name="connsiteY7-640" fmla="*/ 1045271 h 1513419"/>
              <a:gd name="connsiteX8-641" fmla="*/ 846901 w 1494973"/>
              <a:gd name="connsiteY8-642" fmla="*/ 1513419 h 1513419"/>
              <a:gd name="connsiteX9-643" fmla="*/ 710638 w 1494973"/>
              <a:gd name="connsiteY9-644" fmla="*/ 1045271 h 1513419"/>
              <a:gd name="connsiteX10-645" fmla="*/ 47 w 1494973"/>
              <a:gd name="connsiteY10-646" fmla="*/ 985980 h 1513419"/>
              <a:gd name="connsiteX11-647" fmla="*/ 667140 w 1494973"/>
              <a:gd name="connsiteY11-648" fmla="*/ 697081 h 1513419"/>
              <a:gd name="connsiteX12-649" fmla="*/ 291594 w 1494973"/>
              <a:gd name="connsiteY12-650" fmla="*/ 394930 h 1513419"/>
              <a:gd name="connsiteX0-651" fmla="*/ 291594 w 1494973"/>
              <a:gd name="connsiteY0-652" fmla="*/ 394930 h 1354393"/>
              <a:gd name="connsiteX1-653" fmla="*/ 750394 w 1494973"/>
              <a:gd name="connsiteY1-654" fmla="*/ 587431 h 1354393"/>
              <a:gd name="connsiteX2-655" fmla="*/ 807144 w 1494973"/>
              <a:gd name="connsiteY2-656" fmla="*/ 15 h 1354393"/>
              <a:gd name="connsiteX3-657" fmla="*/ 916903 w 1494973"/>
              <a:gd name="connsiteY3-658" fmla="*/ 587432 h 1354393"/>
              <a:gd name="connsiteX4-659" fmla="*/ 1494973 w 1494973"/>
              <a:gd name="connsiteY4-660" fmla="*/ 487696 h 1354393"/>
              <a:gd name="connsiteX5-661" fmla="*/ 1119427 w 1494973"/>
              <a:gd name="connsiteY5-662" fmla="*/ 829604 h 1354393"/>
              <a:gd name="connsiteX6-663" fmla="*/ 1494973 w 1494973"/>
              <a:gd name="connsiteY6-664" fmla="*/ 1171511 h 1354393"/>
              <a:gd name="connsiteX7-665" fmla="*/ 983164 w 1494973"/>
              <a:gd name="connsiteY7-666" fmla="*/ 1045271 h 1354393"/>
              <a:gd name="connsiteX8-667" fmla="*/ 687875 w 1494973"/>
              <a:gd name="connsiteY8-668" fmla="*/ 1354393 h 1354393"/>
              <a:gd name="connsiteX9-669" fmla="*/ 710638 w 1494973"/>
              <a:gd name="connsiteY9-670" fmla="*/ 1045271 h 1354393"/>
              <a:gd name="connsiteX10-671" fmla="*/ 47 w 1494973"/>
              <a:gd name="connsiteY10-672" fmla="*/ 985980 h 1354393"/>
              <a:gd name="connsiteX11-673" fmla="*/ 667140 w 1494973"/>
              <a:gd name="connsiteY11-674" fmla="*/ 697081 h 1354393"/>
              <a:gd name="connsiteX12-675" fmla="*/ 291594 w 1494973"/>
              <a:gd name="connsiteY12-676" fmla="*/ 394930 h 1354393"/>
              <a:gd name="connsiteX0-677" fmla="*/ 291594 w 1494973"/>
              <a:gd name="connsiteY0-678" fmla="*/ 394930 h 1354393"/>
              <a:gd name="connsiteX1-679" fmla="*/ 750394 w 1494973"/>
              <a:gd name="connsiteY1-680" fmla="*/ 587431 h 1354393"/>
              <a:gd name="connsiteX2-681" fmla="*/ 807144 w 1494973"/>
              <a:gd name="connsiteY2-682" fmla="*/ 15 h 1354393"/>
              <a:gd name="connsiteX3-683" fmla="*/ 916903 w 1494973"/>
              <a:gd name="connsiteY3-684" fmla="*/ 587432 h 1354393"/>
              <a:gd name="connsiteX4-685" fmla="*/ 1494973 w 1494973"/>
              <a:gd name="connsiteY4-686" fmla="*/ 487696 h 1354393"/>
              <a:gd name="connsiteX5-687" fmla="*/ 1119427 w 1494973"/>
              <a:gd name="connsiteY5-688" fmla="*/ 829604 h 1354393"/>
              <a:gd name="connsiteX6-689" fmla="*/ 1494973 w 1494973"/>
              <a:gd name="connsiteY6-690" fmla="*/ 1171511 h 1354393"/>
              <a:gd name="connsiteX7-691" fmla="*/ 983164 w 1494973"/>
              <a:gd name="connsiteY7-692" fmla="*/ 1045271 h 1354393"/>
              <a:gd name="connsiteX8-693" fmla="*/ 687875 w 1494973"/>
              <a:gd name="connsiteY8-694" fmla="*/ 1354393 h 1354393"/>
              <a:gd name="connsiteX9-695" fmla="*/ 710638 w 1494973"/>
              <a:gd name="connsiteY9-696" fmla="*/ 1045271 h 1354393"/>
              <a:gd name="connsiteX10-697" fmla="*/ 47 w 1494973"/>
              <a:gd name="connsiteY10-698" fmla="*/ 985980 h 1354393"/>
              <a:gd name="connsiteX11-699" fmla="*/ 667140 w 1494973"/>
              <a:gd name="connsiteY11-700" fmla="*/ 697081 h 1354393"/>
              <a:gd name="connsiteX12-701" fmla="*/ 291594 w 1494973"/>
              <a:gd name="connsiteY12-702" fmla="*/ 394930 h 1354393"/>
              <a:gd name="connsiteX0-703" fmla="*/ 291594 w 1494973"/>
              <a:gd name="connsiteY0-704" fmla="*/ 394930 h 1365422"/>
              <a:gd name="connsiteX1-705" fmla="*/ 750394 w 1494973"/>
              <a:gd name="connsiteY1-706" fmla="*/ 587431 h 1365422"/>
              <a:gd name="connsiteX2-707" fmla="*/ 807144 w 1494973"/>
              <a:gd name="connsiteY2-708" fmla="*/ 15 h 1365422"/>
              <a:gd name="connsiteX3-709" fmla="*/ 916903 w 1494973"/>
              <a:gd name="connsiteY3-710" fmla="*/ 587432 h 1365422"/>
              <a:gd name="connsiteX4-711" fmla="*/ 1494973 w 1494973"/>
              <a:gd name="connsiteY4-712" fmla="*/ 487696 h 1365422"/>
              <a:gd name="connsiteX5-713" fmla="*/ 1119427 w 1494973"/>
              <a:gd name="connsiteY5-714" fmla="*/ 829604 h 1365422"/>
              <a:gd name="connsiteX6-715" fmla="*/ 1494973 w 1494973"/>
              <a:gd name="connsiteY6-716" fmla="*/ 1171511 h 1365422"/>
              <a:gd name="connsiteX7-717" fmla="*/ 983164 w 1494973"/>
              <a:gd name="connsiteY7-718" fmla="*/ 1045271 h 1365422"/>
              <a:gd name="connsiteX8-719" fmla="*/ 687875 w 1494973"/>
              <a:gd name="connsiteY8-720" fmla="*/ 1354393 h 1365422"/>
              <a:gd name="connsiteX9-721" fmla="*/ 710638 w 1494973"/>
              <a:gd name="connsiteY9-722" fmla="*/ 1045271 h 1365422"/>
              <a:gd name="connsiteX10-723" fmla="*/ 47 w 1494973"/>
              <a:gd name="connsiteY10-724" fmla="*/ 985980 h 1365422"/>
              <a:gd name="connsiteX11-725" fmla="*/ 667140 w 1494973"/>
              <a:gd name="connsiteY11-726" fmla="*/ 697081 h 1365422"/>
              <a:gd name="connsiteX12-727" fmla="*/ 291594 w 1494973"/>
              <a:gd name="connsiteY12-728" fmla="*/ 394930 h 1365422"/>
              <a:gd name="connsiteX0-729" fmla="*/ 291594 w 1494973"/>
              <a:gd name="connsiteY0-730" fmla="*/ 394930 h 1365422"/>
              <a:gd name="connsiteX1-731" fmla="*/ 750394 w 1494973"/>
              <a:gd name="connsiteY1-732" fmla="*/ 587431 h 1365422"/>
              <a:gd name="connsiteX2-733" fmla="*/ 807144 w 1494973"/>
              <a:gd name="connsiteY2-734" fmla="*/ 15 h 1365422"/>
              <a:gd name="connsiteX3-735" fmla="*/ 916903 w 1494973"/>
              <a:gd name="connsiteY3-736" fmla="*/ 587432 h 1365422"/>
              <a:gd name="connsiteX4-737" fmla="*/ 1494973 w 1494973"/>
              <a:gd name="connsiteY4-738" fmla="*/ 487696 h 1365422"/>
              <a:gd name="connsiteX5-739" fmla="*/ 1119427 w 1494973"/>
              <a:gd name="connsiteY5-740" fmla="*/ 829604 h 1365422"/>
              <a:gd name="connsiteX6-741" fmla="*/ 1494973 w 1494973"/>
              <a:gd name="connsiteY6-742" fmla="*/ 1171511 h 1365422"/>
              <a:gd name="connsiteX7-743" fmla="*/ 983164 w 1494973"/>
              <a:gd name="connsiteY7-744" fmla="*/ 1045271 h 1365422"/>
              <a:gd name="connsiteX8-745" fmla="*/ 687875 w 1494973"/>
              <a:gd name="connsiteY8-746" fmla="*/ 1354393 h 1365422"/>
              <a:gd name="connsiteX9-747" fmla="*/ 710638 w 1494973"/>
              <a:gd name="connsiteY9-748" fmla="*/ 1045271 h 1365422"/>
              <a:gd name="connsiteX10-749" fmla="*/ 47 w 1494973"/>
              <a:gd name="connsiteY10-750" fmla="*/ 985980 h 1365422"/>
              <a:gd name="connsiteX11-751" fmla="*/ 667140 w 1494973"/>
              <a:gd name="connsiteY11-752" fmla="*/ 697081 h 1365422"/>
              <a:gd name="connsiteX12-753" fmla="*/ 291594 w 1494973"/>
              <a:gd name="connsiteY12-754" fmla="*/ 394930 h 1365422"/>
              <a:gd name="connsiteX0-755" fmla="*/ 291594 w 1494973"/>
              <a:gd name="connsiteY0-756" fmla="*/ 394930 h 1364631"/>
              <a:gd name="connsiteX1-757" fmla="*/ 750394 w 1494973"/>
              <a:gd name="connsiteY1-758" fmla="*/ 587431 h 1364631"/>
              <a:gd name="connsiteX2-759" fmla="*/ 807144 w 1494973"/>
              <a:gd name="connsiteY2-760" fmla="*/ 15 h 1364631"/>
              <a:gd name="connsiteX3-761" fmla="*/ 916903 w 1494973"/>
              <a:gd name="connsiteY3-762" fmla="*/ 587432 h 1364631"/>
              <a:gd name="connsiteX4-763" fmla="*/ 1494973 w 1494973"/>
              <a:gd name="connsiteY4-764" fmla="*/ 487696 h 1364631"/>
              <a:gd name="connsiteX5-765" fmla="*/ 1119427 w 1494973"/>
              <a:gd name="connsiteY5-766" fmla="*/ 829604 h 1364631"/>
              <a:gd name="connsiteX6-767" fmla="*/ 1494973 w 1494973"/>
              <a:gd name="connsiteY6-768" fmla="*/ 1171511 h 1364631"/>
              <a:gd name="connsiteX7-769" fmla="*/ 983164 w 1494973"/>
              <a:gd name="connsiteY7-770" fmla="*/ 1045271 h 1364631"/>
              <a:gd name="connsiteX8-771" fmla="*/ 687875 w 1494973"/>
              <a:gd name="connsiteY8-772" fmla="*/ 1354393 h 1364631"/>
              <a:gd name="connsiteX9-773" fmla="*/ 710638 w 1494973"/>
              <a:gd name="connsiteY9-774" fmla="*/ 1045271 h 1364631"/>
              <a:gd name="connsiteX10-775" fmla="*/ 47 w 1494973"/>
              <a:gd name="connsiteY10-776" fmla="*/ 985980 h 1364631"/>
              <a:gd name="connsiteX11-777" fmla="*/ 667140 w 1494973"/>
              <a:gd name="connsiteY11-778" fmla="*/ 697081 h 1364631"/>
              <a:gd name="connsiteX12-779" fmla="*/ 291594 w 1494973"/>
              <a:gd name="connsiteY12-780" fmla="*/ 394930 h 1364631"/>
              <a:gd name="connsiteX0-781" fmla="*/ 291594 w 1494973"/>
              <a:gd name="connsiteY0-782" fmla="*/ 394930 h 1364631"/>
              <a:gd name="connsiteX1-783" fmla="*/ 750394 w 1494973"/>
              <a:gd name="connsiteY1-784" fmla="*/ 587431 h 1364631"/>
              <a:gd name="connsiteX2-785" fmla="*/ 807144 w 1494973"/>
              <a:gd name="connsiteY2-786" fmla="*/ 15 h 1364631"/>
              <a:gd name="connsiteX3-787" fmla="*/ 916903 w 1494973"/>
              <a:gd name="connsiteY3-788" fmla="*/ 587432 h 1364631"/>
              <a:gd name="connsiteX4-789" fmla="*/ 1494973 w 1494973"/>
              <a:gd name="connsiteY4-790" fmla="*/ 487696 h 1364631"/>
              <a:gd name="connsiteX5-791" fmla="*/ 1119427 w 1494973"/>
              <a:gd name="connsiteY5-792" fmla="*/ 829604 h 1364631"/>
              <a:gd name="connsiteX6-793" fmla="*/ 1494973 w 1494973"/>
              <a:gd name="connsiteY6-794" fmla="*/ 1171511 h 1364631"/>
              <a:gd name="connsiteX7-795" fmla="*/ 983164 w 1494973"/>
              <a:gd name="connsiteY7-796" fmla="*/ 1045271 h 1364631"/>
              <a:gd name="connsiteX8-797" fmla="*/ 740884 w 1494973"/>
              <a:gd name="connsiteY8-798" fmla="*/ 1354393 h 1364631"/>
              <a:gd name="connsiteX9-799" fmla="*/ 710638 w 1494973"/>
              <a:gd name="connsiteY9-800" fmla="*/ 1045271 h 1364631"/>
              <a:gd name="connsiteX10-801" fmla="*/ 47 w 1494973"/>
              <a:gd name="connsiteY10-802" fmla="*/ 985980 h 1364631"/>
              <a:gd name="connsiteX11-803" fmla="*/ 667140 w 1494973"/>
              <a:gd name="connsiteY11-804" fmla="*/ 697081 h 1364631"/>
              <a:gd name="connsiteX12-805" fmla="*/ 291594 w 1494973"/>
              <a:gd name="connsiteY12-806" fmla="*/ 394930 h 1364631"/>
              <a:gd name="connsiteX0-807" fmla="*/ 291594 w 1494973"/>
              <a:gd name="connsiteY0-808" fmla="*/ 394930 h 1364631"/>
              <a:gd name="connsiteX1-809" fmla="*/ 750394 w 1494973"/>
              <a:gd name="connsiteY1-810" fmla="*/ 587431 h 1364631"/>
              <a:gd name="connsiteX2-811" fmla="*/ 807144 w 1494973"/>
              <a:gd name="connsiteY2-812" fmla="*/ 15 h 1364631"/>
              <a:gd name="connsiteX3-813" fmla="*/ 916903 w 1494973"/>
              <a:gd name="connsiteY3-814" fmla="*/ 587432 h 1364631"/>
              <a:gd name="connsiteX4-815" fmla="*/ 1494973 w 1494973"/>
              <a:gd name="connsiteY4-816" fmla="*/ 487696 h 1364631"/>
              <a:gd name="connsiteX5-817" fmla="*/ 1119427 w 1494973"/>
              <a:gd name="connsiteY5-818" fmla="*/ 829604 h 1364631"/>
              <a:gd name="connsiteX6-819" fmla="*/ 1494973 w 1494973"/>
              <a:gd name="connsiteY6-820" fmla="*/ 1171511 h 1364631"/>
              <a:gd name="connsiteX7-821" fmla="*/ 983164 w 1494973"/>
              <a:gd name="connsiteY7-822" fmla="*/ 1045271 h 1364631"/>
              <a:gd name="connsiteX8-823" fmla="*/ 740884 w 1494973"/>
              <a:gd name="connsiteY8-824" fmla="*/ 1354393 h 1364631"/>
              <a:gd name="connsiteX9-825" fmla="*/ 710638 w 1494973"/>
              <a:gd name="connsiteY9-826" fmla="*/ 1045271 h 1364631"/>
              <a:gd name="connsiteX10-827" fmla="*/ 47 w 1494973"/>
              <a:gd name="connsiteY10-828" fmla="*/ 985980 h 1364631"/>
              <a:gd name="connsiteX11-829" fmla="*/ 667140 w 1494973"/>
              <a:gd name="connsiteY11-830" fmla="*/ 697081 h 1364631"/>
              <a:gd name="connsiteX12-831" fmla="*/ 291594 w 1494973"/>
              <a:gd name="connsiteY12-832" fmla="*/ 394930 h 1364631"/>
              <a:gd name="connsiteX0-833" fmla="*/ 291594 w 1494973"/>
              <a:gd name="connsiteY0-834" fmla="*/ 394930 h 1354420"/>
              <a:gd name="connsiteX1-835" fmla="*/ 750394 w 1494973"/>
              <a:gd name="connsiteY1-836" fmla="*/ 587431 h 1354420"/>
              <a:gd name="connsiteX2-837" fmla="*/ 807144 w 1494973"/>
              <a:gd name="connsiteY2-838" fmla="*/ 15 h 1354420"/>
              <a:gd name="connsiteX3-839" fmla="*/ 916903 w 1494973"/>
              <a:gd name="connsiteY3-840" fmla="*/ 587432 h 1354420"/>
              <a:gd name="connsiteX4-841" fmla="*/ 1494973 w 1494973"/>
              <a:gd name="connsiteY4-842" fmla="*/ 487696 h 1354420"/>
              <a:gd name="connsiteX5-843" fmla="*/ 1119427 w 1494973"/>
              <a:gd name="connsiteY5-844" fmla="*/ 829604 h 1354420"/>
              <a:gd name="connsiteX6-845" fmla="*/ 1494973 w 1494973"/>
              <a:gd name="connsiteY6-846" fmla="*/ 1171511 h 1354420"/>
              <a:gd name="connsiteX7-847" fmla="*/ 983164 w 1494973"/>
              <a:gd name="connsiteY7-848" fmla="*/ 1045271 h 1354420"/>
              <a:gd name="connsiteX8-849" fmla="*/ 740884 w 1494973"/>
              <a:gd name="connsiteY8-850" fmla="*/ 1354393 h 1354420"/>
              <a:gd name="connsiteX9-851" fmla="*/ 710638 w 1494973"/>
              <a:gd name="connsiteY9-852" fmla="*/ 1045271 h 1354420"/>
              <a:gd name="connsiteX10-853" fmla="*/ 47 w 1494973"/>
              <a:gd name="connsiteY10-854" fmla="*/ 985980 h 1354420"/>
              <a:gd name="connsiteX11-855" fmla="*/ 667140 w 1494973"/>
              <a:gd name="connsiteY11-856" fmla="*/ 697081 h 1354420"/>
              <a:gd name="connsiteX12-857" fmla="*/ 291594 w 1494973"/>
              <a:gd name="connsiteY12-858" fmla="*/ 394930 h 1354420"/>
              <a:gd name="connsiteX0-859" fmla="*/ 291594 w 1494973"/>
              <a:gd name="connsiteY0-860" fmla="*/ 394930 h 1354420"/>
              <a:gd name="connsiteX1-861" fmla="*/ 750394 w 1494973"/>
              <a:gd name="connsiteY1-862" fmla="*/ 587431 h 1354420"/>
              <a:gd name="connsiteX2-863" fmla="*/ 807144 w 1494973"/>
              <a:gd name="connsiteY2-864" fmla="*/ 15 h 1354420"/>
              <a:gd name="connsiteX3-865" fmla="*/ 916903 w 1494973"/>
              <a:gd name="connsiteY3-866" fmla="*/ 587432 h 1354420"/>
              <a:gd name="connsiteX4-867" fmla="*/ 1494973 w 1494973"/>
              <a:gd name="connsiteY4-868" fmla="*/ 487696 h 1354420"/>
              <a:gd name="connsiteX5-869" fmla="*/ 1119427 w 1494973"/>
              <a:gd name="connsiteY5-870" fmla="*/ 829604 h 1354420"/>
              <a:gd name="connsiteX6-871" fmla="*/ 1494973 w 1494973"/>
              <a:gd name="connsiteY6-872" fmla="*/ 1171511 h 1354420"/>
              <a:gd name="connsiteX7-873" fmla="*/ 983164 w 1494973"/>
              <a:gd name="connsiteY7-874" fmla="*/ 1045271 h 1354420"/>
              <a:gd name="connsiteX8-875" fmla="*/ 740884 w 1494973"/>
              <a:gd name="connsiteY8-876" fmla="*/ 1354393 h 1354420"/>
              <a:gd name="connsiteX9-877" fmla="*/ 710638 w 1494973"/>
              <a:gd name="connsiteY9-878" fmla="*/ 1045271 h 1354420"/>
              <a:gd name="connsiteX10-879" fmla="*/ 47 w 1494973"/>
              <a:gd name="connsiteY10-880" fmla="*/ 985980 h 1354420"/>
              <a:gd name="connsiteX11-881" fmla="*/ 667140 w 1494973"/>
              <a:gd name="connsiteY11-882" fmla="*/ 697081 h 1354420"/>
              <a:gd name="connsiteX12-883" fmla="*/ 291594 w 1494973"/>
              <a:gd name="connsiteY12-884" fmla="*/ 394930 h 1354420"/>
              <a:gd name="connsiteX0-885" fmla="*/ 291594 w 1494973"/>
              <a:gd name="connsiteY0-886" fmla="*/ 394930 h 1354418"/>
              <a:gd name="connsiteX1-887" fmla="*/ 750394 w 1494973"/>
              <a:gd name="connsiteY1-888" fmla="*/ 587431 h 1354418"/>
              <a:gd name="connsiteX2-889" fmla="*/ 807144 w 1494973"/>
              <a:gd name="connsiteY2-890" fmla="*/ 15 h 1354418"/>
              <a:gd name="connsiteX3-891" fmla="*/ 916903 w 1494973"/>
              <a:gd name="connsiteY3-892" fmla="*/ 587432 h 1354418"/>
              <a:gd name="connsiteX4-893" fmla="*/ 1494973 w 1494973"/>
              <a:gd name="connsiteY4-894" fmla="*/ 487696 h 1354418"/>
              <a:gd name="connsiteX5-895" fmla="*/ 1119427 w 1494973"/>
              <a:gd name="connsiteY5-896" fmla="*/ 829604 h 1354418"/>
              <a:gd name="connsiteX6-897" fmla="*/ 1494973 w 1494973"/>
              <a:gd name="connsiteY6-898" fmla="*/ 1171511 h 1354418"/>
              <a:gd name="connsiteX7-899" fmla="*/ 916903 w 1494973"/>
              <a:gd name="connsiteY7-900" fmla="*/ 1018766 h 1354418"/>
              <a:gd name="connsiteX8-901" fmla="*/ 740884 w 1494973"/>
              <a:gd name="connsiteY8-902" fmla="*/ 1354393 h 1354418"/>
              <a:gd name="connsiteX9-903" fmla="*/ 710638 w 1494973"/>
              <a:gd name="connsiteY9-904" fmla="*/ 1045271 h 1354418"/>
              <a:gd name="connsiteX10-905" fmla="*/ 47 w 1494973"/>
              <a:gd name="connsiteY10-906" fmla="*/ 985980 h 1354418"/>
              <a:gd name="connsiteX11-907" fmla="*/ 667140 w 1494973"/>
              <a:gd name="connsiteY11-908" fmla="*/ 697081 h 1354418"/>
              <a:gd name="connsiteX12-909" fmla="*/ 291594 w 1494973"/>
              <a:gd name="connsiteY12-910" fmla="*/ 394930 h 1354418"/>
              <a:gd name="connsiteX0-911" fmla="*/ 291594 w 1494973"/>
              <a:gd name="connsiteY0-912" fmla="*/ 394930 h 1354418"/>
              <a:gd name="connsiteX1-913" fmla="*/ 750394 w 1494973"/>
              <a:gd name="connsiteY1-914" fmla="*/ 587431 h 1354418"/>
              <a:gd name="connsiteX2-915" fmla="*/ 807144 w 1494973"/>
              <a:gd name="connsiteY2-916" fmla="*/ 15 h 1354418"/>
              <a:gd name="connsiteX3-917" fmla="*/ 916903 w 1494973"/>
              <a:gd name="connsiteY3-918" fmla="*/ 587432 h 1354418"/>
              <a:gd name="connsiteX4-919" fmla="*/ 1494973 w 1494973"/>
              <a:gd name="connsiteY4-920" fmla="*/ 487696 h 1354418"/>
              <a:gd name="connsiteX5-921" fmla="*/ 1119427 w 1494973"/>
              <a:gd name="connsiteY5-922" fmla="*/ 829604 h 1354418"/>
              <a:gd name="connsiteX6-923" fmla="*/ 1494973 w 1494973"/>
              <a:gd name="connsiteY6-924" fmla="*/ 1171511 h 1354418"/>
              <a:gd name="connsiteX7-925" fmla="*/ 916903 w 1494973"/>
              <a:gd name="connsiteY7-926" fmla="*/ 1018766 h 1354418"/>
              <a:gd name="connsiteX8-927" fmla="*/ 740884 w 1494973"/>
              <a:gd name="connsiteY8-928" fmla="*/ 1354393 h 1354418"/>
              <a:gd name="connsiteX9-929" fmla="*/ 710638 w 1494973"/>
              <a:gd name="connsiteY9-930" fmla="*/ 1045271 h 1354418"/>
              <a:gd name="connsiteX10-931" fmla="*/ 47 w 1494973"/>
              <a:gd name="connsiteY10-932" fmla="*/ 985980 h 1354418"/>
              <a:gd name="connsiteX11-933" fmla="*/ 667140 w 1494973"/>
              <a:gd name="connsiteY11-934" fmla="*/ 697081 h 1354418"/>
              <a:gd name="connsiteX12-935" fmla="*/ 291594 w 1494973"/>
              <a:gd name="connsiteY12-936" fmla="*/ 394930 h 1354418"/>
              <a:gd name="connsiteX0-937" fmla="*/ 318099 w 1494973"/>
              <a:gd name="connsiteY0-938" fmla="*/ 328669 h 1354418"/>
              <a:gd name="connsiteX1-939" fmla="*/ 750394 w 1494973"/>
              <a:gd name="connsiteY1-940" fmla="*/ 587431 h 1354418"/>
              <a:gd name="connsiteX2-941" fmla="*/ 807144 w 1494973"/>
              <a:gd name="connsiteY2-942" fmla="*/ 15 h 1354418"/>
              <a:gd name="connsiteX3-943" fmla="*/ 916903 w 1494973"/>
              <a:gd name="connsiteY3-944" fmla="*/ 587432 h 1354418"/>
              <a:gd name="connsiteX4-945" fmla="*/ 1494973 w 1494973"/>
              <a:gd name="connsiteY4-946" fmla="*/ 487696 h 1354418"/>
              <a:gd name="connsiteX5-947" fmla="*/ 1119427 w 1494973"/>
              <a:gd name="connsiteY5-948" fmla="*/ 829604 h 1354418"/>
              <a:gd name="connsiteX6-949" fmla="*/ 1494973 w 1494973"/>
              <a:gd name="connsiteY6-950" fmla="*/ 1171511 h 1354418"/>
              <a:gd name="connsiteX7-951" fmla="*/ 916903 w 1494973"/>
              <a:gd name="connsiteY7-952" fmla="*/ 1018766 h 1354418"/>
              <a:gd name="connsiteX8-953" fmla="*/ 740884 w 1494973"/>
              <a:gd name="connsiteY8-954" fmla="*/ 1354393 h 1354418"/>
              <a:gd name="connsiteX9-955" fmla="*/ 710638 w 1494973"/>
              <a:gd name="connsiteY9-956" fmla="*/ 1045271 h 1354418"/>
              <a:gd name="connsiteX10-957" fmla="*/ 47 w 1494973"/>
              <a:gd name="connsiteY10-958" fmla="*/ 985980 h 1354418"/>
              <a:gd name="connsiteX11-959" fmla="*/ 667140 w 1494973"/>
              <a:gd name="connsiteY11-960" fmla="*/ 697081 h 1354418"/>
              <a:gd name="connsiteX12-961" fmla="*/ 318099 w 1494973"/>
              <a:gd name="connsiteY12-962" fmla="*/ 328669 h 1354418"/>
              <a:gd name="connsiteX0-963" fmla="*/ 318099 w 1494973"/>
              <a:gd name="connsiteY0-964" fmla="*/ 328669 h 1354418"/>
              <a:gd name="connsiteX1-965" fmla="*/ 750394 w 1494973"/>
              <a:gd name="connsiteY1-966" fmla="*/ 587431 h 1354418"/>
              <a:gd name="connsiteX2-967" fmla="*/ 807144 w 1494973"/>
              <a:gd name="connsiteY2-968" fmla="*/ 15 h 1354418"/>
              <a:gd name="connsiteX3-969" fmla="*/ 916903 w 1494973"/>
              <a:gd name="connsiteY3-970" fmla="*/ 587432 h 1354418"/>
              <a:gd name="connsiteX4-971" fmla="*/ 1137164 w 1494973"/>
              <a:gd name="connsiteY4-972" fmla="*/ 620218 h 1354418"/>
              <a:gd name="connsiteX5-973" fmla="*/ 1119427 w 1494973"/>
              <a:gd name="connsiteY5-974" fmla="*/ 829604 h 1354418"/>
              <a:gd name="connsiteX6-975" fmla="*/ 1494973 w 1494973"/>
              <a:gd name="connsiteY6-976" fmla="*/ 1171511 h 1354418"/>
              <a:gd name="connsiteX7-977" fmla="*/ 916903 w 1494973"/>
              <a:gd name="connsiteY7-978" fmla="*/ 1018766 h 1354418"/>
              <a:gd name="connsiteX8-979" fmla="*/ 740884 w 1494973"/>
              <a:gd name="connsiteY8-980" fmla="*/ 1354393 h 1354418"/>
              <a:gd name="connsiteX9-981" fmla="*/ 710638 w 1494973"/>
              <a:gd name="connsiteY9-982" fmla="*/ 1045271 h 1354418"/>
              <a:gd name="connsiteX10-983" fmla="*/ 47 w 1494973"/>
              <a:gd name="connsiteY10-984" fmla="*/ 985980 h 1354418"/>
              <a:gd name="connsiteX11-985" fmla="*/ 667140 w 1494973"/>
              <a:gd name="connsiteY11-986" fmla="*/ 697081 h 1354418"/>
              <a:gd name="connsiteX12-987" fmla="*/ 318099 w 1494973"/>
              <a:gd name="connsiteY12-988" fmla="*/ 328669 h 1354418"/>
              <a:gd name="connsiteX0-989" fmla="*/ 318099 w 1494973"/>
              <a:gd name="connsiteY0-990" fmla="*/ 328669 h 1354418"/>
              <a:gd name="connsiteX1-991" fmla="*/ 750394 w 1494973"/>
              <a:gd name="connsiteY1-992" fmla="*/ 587431 h 1354418"/>
              <a:gd name="connsiteX2-993" fmla="*/ 807144 w 1494973"/>
              <a:gd name="connsiteY2-994" fmla="*/ 15 h 1354418"/>
              <a:gd name="connsiteX3-995" fmla="*/ 916903 w 1494973"/>
              <a:gd name="connsiteY3-996" fmla="*/ 587432 h 1354418"/>
              <a:gd name="connsiteX4-997" fmla="*/ 1097407 w 1494973"/>
              <a:gd name="connsiteY4-998" fmla="*/ 673227 h 1354418"/>
              <a:gd name="connsiteX5-999" fmla="*/ 1119427 w 1494973"/>
              <a:gd name="connsiteY5-1000" fmla="*/ 829604 h 1354418"/>
              <a:gd name="connsiteX6-1001" fmla="*/ 1494973 w 1494973"/>
              <a:gd name="connsiteY6-1002" fmla="*/ 1171511 h 1354418"/>
              <a:gd name="connsiteX7-1003" fmla="*/ 916903 w 1494973"/>
              <a:gd name="connsiteY7-1004" fmla="*/ 1018766 h 1354418"/>
              <a:gd name="connsiteX8-1005" fmla="*/ 740884 w 1494973"/>
              <a:gd name="connsiteY8-1006" fmla="*/ 1354393 h 1354418"/>
              <a:gd name="connsiteX9-1007" fmla="*/ 710638 w 1494973"/>
              <a:gd name="connsiteY9-1008" fmla="*/ 1045271 h 1354418"/>
              <a:gd name="connsiteX10-1009" fmla="*/ 47 w 1494973"/>
              <a:gd name="connsiteY10-1010" fmla="*/ 985980 h 1354418"/>
              <a:gd name="connsiteX11-1011" fmla="*/ 667140 w 1494973"/>
              <a:gd name="connsiteY11-1012" fmla="*/ 697081 h 1354418"/>
              <a:gd name="connsiteX12-1013" fmla="*/ 318099 w 1494973"/>
              <a:gd name="connsiteY12-1014" fmla="*/ 328669 h 1354418"/>
              <a:gd name="connsiteX0-1015" fmla="*/ 318099 w 1494973"/>
              <a:gd name="connsiteY0-1016" fmla="*/ 328669 h 1354418"/>
              <a:gd name="connsiteX1-1017" fmla="*/ 750394 w 1494973"/>
              <a:gd name="connsiteY1-1018" fmla="*/ 587431 h 1354418"/>
              <a:gd name="connsiteX2-1019" fmla="*/ 807144 w 1494973"/>
              <a:gd name="connsiteY2-1020" fmla="*/ 15 h 1354418"/>
              <a:gd name="connsiteX3-1021" fmla="*/ 916903 w 1494973"/>
              <a:gd name="connsiteY3-1022" fmla="*/ 587432 h 1354418"/>
              <a:gd name="connsiteX4-1023" fmla="*/ 1097407 w 1494973"/>
              <a:gd name="connsiteY4-1024" fmla="*/ 673227 h 1354418"/>
              <a:gd name="connsiteX5-1025" fmla="*/ 1119427 w 1494973"/>
              <a:gd name="connsiteY5-1026" fmla="*/ 829604 h 1354418"/>
              <a:gd name="connsiteX6-1027" fmla="*/ 1494973 w 1494973"/>
              <a:gd name="connsiteY6-1028" fmla="*/ 1171511 h 1354418"/>
              <a:gd name="connsiteX7-1029" fmla="*/ 916903 w 1494973"/>
              <a:gd name="connsiteY7-1030" fmla="*/ 1018766 h 1354418"/>
              <a:gd name="connsiteX8-1031" fmla="*/ 740884 w 1494973"/>
              <a:gd name="connsiteY8-1032" fmla="*/ 1354393 h 1354418"/>
              <a:gd name="connsiteX9-1033" fmla="*/ 710638 w 1494973"/>
              <a:gd name="connsiteY9-1034" fmla="*/ 1045271 h 1354418"/>
              <a:gd name="connsiteX10-1035" fmla="*/ 47 w 1494973"/>
              <a:gd name="connsiteY10-1036" fmla="*/ 985980 h 1354418"/>
              <a:gd name="connsiteX11-1037" fmla="*/ 667140 w 1494973"/>
              <a:gd name="connsiteY11-1038" fmla="*/ 697081 h 1354418"/>
              <a:gd name="connsiteX12-1039" fmla="*/ 318099 w 1494973"/>
              <a:gd name="connsiteY12-1040" fmla="*/ 328669 h 1354418"/>
              <a:gd name="connsiteX0-1041" fmla="*/ 318099 w 1494973"/>
              <a:gd name="connsiteY0-1042" fmla="*/ 328669 h 1354418"/>
              <a:gd name="connsiteX1-1043" fmla="*/ 750394 w 1494973"/>
              <a:gd name="connsiteY1-1044" fmla="*/ 587431 h 1354418"/>
              <a:gd name="connsiteX2-1045" fmla="*/ 807144 w 1494973"/>
              <a:gd name="connsiteY2-1046" fmla="*/ 15 h 1354418"/>
              <a:gd name="connsiteX3-1047" fmla="*/ 916903 w 1494973"/>
              <a:gd name="connsiteY3-1048" fmla="*/ 587432 h 1354418"/>
              <a:gd name="connsiteX4-1049" fmla="*/ 1097407 w 1494973"/>
              <a:gd name="connsiteY4-1050" fmla="*/ 673227 h 1354418"/>
              <a:gd name="connsiteX5-1051" fmla="*/ 1119427 w 1494973"/>
              <a:gd name="connsiteY5-1052" fmla="*/ 829604 h 1354418"/>
              <a:gd name="connsiteX6-1053" fmla="*/ 1494973 w 1494973"/>
              <a:gd name="connsiteY6-1054" fmla="*/ 1171511 h 1354418"/>
              <a:gd name="connsiteX7-1055" fmla="*/ 916903 w 1494973"/>
              <a:gd name="connsiteY7-1056" fmla="*/ 1018766 h 1354418"/>
              <a:gd name="connsiteX8-1057" fmla="*/ 740884 w 1494973"/>
              <a:gd name="connsiteY8-1058" fmla="*/ 1354393 h 1354418"/>
              <a:gd name="connsiteX9-1059" fmla="*/ 710638 w 1494973"/>
              <a:gd name="connsiteY9-1060" fmla="*/ 1045271 h 1354418"/>
              <a:gd name="connsiteX10-1061" fmla="*/ 47 w 1494973"/>
              <a:gd name="connsiteY10-1062" fmla="*/ 985980 h 1354418"/>
              <a:gd name="connsiteX11-1063" fmla="*/ 667140 w 1494973"/>
              <a:gd name="connsiteY11-1064" fmla="*/ 697081 h 1354418"/>
              <a:gd name="connsiteX12-1065" fmla="*/ 318099 w 1494973"/>
              <a:gd name="connsiteY12-1066" fmla="*/ 328669 h 1354418"/>
              <a:gd name="connsiteX0-1067" fmla="*/ 318099 w 1494973"/>
              <a:gd name="connsiteY0-1068" fmla="*/ 328669 h 1354418"/>
              <a:gd name="connsiteX1-1069" fmla="*/ 750394 w 1494973"/>
              <a:gd name="connsiteY1-1070" fmla="*/ 587431 h 1354418"/>
              <a:gd name="connsiteX2-1071" fmla="*/ 807144 w 1494973"/>
              <a:gd name="connsiteY2-1072" fmla="*/ 15 h 1354418"/>
              <a:gd name="connsiteX3-1073" fmla="*/ 916903 w 1494973"/>
              <a:gd name="connsiteY3-1074" fmla="*/ 587432 h 1354418"/>
              <a:gd name="connsiteX4-1075" fmla="*/ 1097407 w 1494973"/>
              <a:gd name="connsiteY4-1076" fmla="*/ 673227 h 1354418"/>
              <a:gd name="connsiteX5-1077" fmla="*/ 1119427 w 1494973"/>
              <a:gd name="connsiteY5-1078" fmla="*/ 829604 h 1354418"/>
              <a:gd name="connsiteX6-1079" fmla="*/ 1494973 w 1494973"/>
              <a:gd name="connsiteY6-1080" fmla="*/ 1171511 h 1354418"/>
              <a:gd name="connsiteX7-1081" fmla="*/ 916903 w 1494973"/>
              <a:gd name="connsiteY7-1082" fmla="*/ 1018766 h 1354418"/>
              <a:gd name="connsiteX8-1083" fmla="*/ 740884 w 1494973"/>
              <a:gd name="connsiteY8-1084" fmla="*/ 1354393 h 1354418"/>
              <a:gd name="connsiteX9-1085" fmla="*/ 710638 w 1494973"/>
              <a:gd name="connsiteY9-1086" fmla="*/ 1045271 h 1354418"/>
              <a:gd name="connsiteX10-1087" fmla="*/ 47 w 1494973"/>
              <a:gd name="connsiteY10-1088" fmla="*/ 985980 h 1354418"/>
              <a:gd name="connsiteX11-1089" fmla="*/ 667140 w 1494973"/>
              <a:gd name="connsiteY11-1090" fmla="*/ 697081 h 1354418"/>
              <a:gd name="connsiteX12-1091" fmla="*/ 318099 w 1494973"/>
              <a:gd name="connsiteY12-1092" fmla="*/ 328669 h 1354418"/>
              <a:gd name="connsiteX0-1093" fmla="*/ 318099 w 1494973"/>
              <a:gd name="connsiteY0-1094" fmla="*/ 328669 h 1354418"/>
              <a:gd name="connsiteX1-1095" fmla="*/ 750394 w 1494973"/>
              <a:gd name="connsiteY1-1096" fmla="*/ 587431 h 1354418"/>
              <a:gd name="connsiteX2-1097" fmla="*/ 807144 w 1494973"/>
              <a:gd name="connsiteY2-1098" fmla="*/ 15 h 1354418"/>
              <a:gd name="connsiteX3-1099" fmla="*/ 916903 w 1494973"/>
              <a:gd name="connsiteY3-1100" fmla="*/ 587432 h 1354418"/>
              <a:gd name="connsiteX4-1101" fmla="*/ 1070902 w 1494973"/>
              <a:gd name="connsiteY4-1102" fmla="*/ 593714 h 1354418"/>
              <a:gd name="connsiteX5-1103" fmla="*/ 1119427 w 1494973"/>
              <a:gd name="connsiteY5-1104" fmla="*/ 829604 h 1354418"/>
              <a:gd name="connsiteX6-1105" fmla="*/ 1494973 w 1494973"/>
              <a:gd name="connsiteY6-1106" fmla="*/ 1171511 h 1354418"/>
              <a:gd name="connsiteX7-1107" fmla="*/ 916903 w 1494973"/>
              <a:gd name="connsiteY7-1108" fmla="*/ 1018766 h 1354418"/>
              <a:gd name="connsiteX8-1109" fmla="*/ 740884 w 1494973"/>
              <a:gd name="connsiteY8-1110" fmla="*/ 1354393 h 1354418"/>
              <a:gd name="connsiteX9-1111" fmla="*/ 710638 w 1494973"/>
              <a:gd name="connsiteY9-1112" fmla="*/ 1045271 h 1354418"/>
              <a:gd name="connsiteX10-1113" fmla="*/ 47 w 1494973"/>
              <a:gd name="connsiteY10-1114" fmla="*/ 985980 h 1354418"/>
              <a:gd name="connsiteX11-1115" fmla="*/ 667140 w 1494973"/>
              <a:gd name="connsiteY11-1116" fmla="*/ 697081 h 1354418"/>
              <a:gd name="connsiteX12-1117" fmla="*/ 318099 w 1494973"/>
              <a:gd name="connsiteY12-1118" fmla="*/ 328669 h 1354418"/>
              <a:gd name="connsiteX0-1119" fmla="*/ 318099 w 1494973"/>
              <a:gd name="connsiteY0-1120" fmla="*/ 328669 h 1354418"/>
              <a:gd name="connsiteX1-1121" fmla="*/ 750394 w 1494973"/>
              <a:gd name="connsiteY1-1122" fmla="*/ 587431 h 1354418"/>
              <a:gd name="connsiteX2-1123" fmla="*/ 807144 w 1494973"/>
              <a:gd name="connsiteY2-1124" fmla="*/ 15 h 1354418"/>
              <a:gd name="connsiteX3-1125" fmla="*/ 916903 w 1494973"/>
              <a:gd name="connsiteY3-1126" fmla="*/ 587432 h 1354418"/>
              <a:gd name="connsiteX4-1127" fmla="*/ 1070902 w 1494973"/>
              <a:gd name="connsiteY4-1128" fmla="*/ 593714 h 1354418"/>
              <a:gd name="connsiteX5-1129" fmla="*/ 1479491 w 1494973"/>
              <a:gd name="connsiteY5-1130" fmla="*/ 530557 h 1354418"/>
              <a:gd name="connsiteX6-1131" fmla="*/ 1119427 w 1494973"/>
              <a:gd name="connsiteY6-1132" fmla="*/ 829604 h 1354418"/>
              <a:gd name="connsiteX7-1133" fmla="*/ 1494973 w 1494973"/>
              <a:gd name="connsiteY7-1134" fmla="*/ 1171511 h 1354418"/>
              <a:gd name="connsiteX8-1135" fmla="*/ 916903 w 1494973"/>
              <a:gd name="connsiteY8-1136" fmla="*/ 1018766 h 1354418"/>
              <a:gd name="connsiteX9-1137" fmla="*/ 740884 w 1494973"/>
              <a:gd name="connsiteY9-1138" fmla="*/ 1354393 h 1354418"/>
              <a:gd name="connsiteX10-1139" fmla="*/ 710638 w 1494973"/>
              <a:gd name="connsiteY10-1140" fmla="*/ 1045271 h 1354418"/>
              <a:gd name="connsiteX11-1141" fmla="*/ 47 w 1494973"/>
              <a:gd name="connsiteY11-1142" fmla="*/ 985980 h 1354418"/>
              <a:gd name="connsiteX12-1143" fmla="*/ 667140 w 1494973"/>
              <a:gd name="connsiteY12-1144" fmla="*/ 697081 h 1354418"/>
              <a:gd name="connsiteX13" fmla="*/ 318099 w 1494973"/>
              <a:gd name="connsiteY13" fmla="*/ 328669 h 1354418"/>
              <a:gd name="connsiteX0-1145" fmla="*/ 318099 w 1545849"/>
              <a:gd name="connsiteY0-1146" fmla="*/ 328669 h 1354418"/>
              <a:gd name="connsiteX1-1147" fmla="*/ 750394 w 1545849"/>
              <a:gd name="connsiteY1-1148" fmla="*/ 587431 h 1354418"/>
              <a:gd name="connsiteX2-1149" fmla="*/ 807144 w 1545849"/>
              <a:gd name="connsiteY2-1150" fmla="*/ 15 h 1354418"/>
              <a:gd name="connsiteX3-1151" fmla="*/ 916903 w 1545849"/>
              <a:gd name="connsiteY3-1152" fmla="*/ 587432 h 1354418"/>
              <a:gd name="connsiteX4-1153" fmla="*/ 1070902 w 1545849"/>
              <a:gd name="connsiteY4-1154" fmla="*/ 593714 h 1354418"/>
              <a:gd name="connsiteX5-1155" fmla="*/ 1545752 w 1545849"/>
              <a:gd name="connsiteY5-1156" fmla="*/ 371531 h 1354418"/>
              <a:gd name="connsiteX6-1157" fmla="*/ 1119427 w 1545849"/>
              <a:gd name="connsiteY6-1158" fmla="*/ 829604 h 1354418"/>
              <a:gd name="connsiteX7-1159" fmla="*/ 1494973 w 1545849"/>
              <a:gd name="connsiteY7-1160" fmla="*/ 1171511 h 1354418"/>
              <a:gd name="connsiteX8-1161" fmla="*/ 916903 w 1545849"/>
              <a:gd name="connsiteY8-1162" fmla="*/ 1018766 h 1354418"/>
              <a:gd name="connsiteX9-1163" fmla="*/ 740884 w 1545849"/>
              <a:gd name="connsiteY9-1164" fmla="*/ 1354393 h 1354418"/>
              <a:gd name="connsiteX10-1165" fmla="*/ 710638 w 1545849"/>
              <a:gd name="connsiteY10-1166" fmla="*/ 1045271 h 1354418"/>
              <a:gd name="connsiteX11-1167" fmla="*/ 47 w 1545849"/>
              <a:gd name="connsiteY11-1168" fmla="*/ 985980 h 1354418"/>
              <a:gd name="connsiteX12-1169" fmla="*/ 667140 w 1545849"/>
              <a:gd name="connsiteY12-1170" fmla="*/ 697081 h 1354418"/>
              <a:gd name="connsiteX13-1171" fmla="*/ 318099 w 1545849"/>
              <a:gd name="connsiteY13-1172" fmla="*/ 328669 h 1354418"/>
              <a:gd name="connsiteX0-1173" fmla="*/ 318099 w 1552509"/>
              <a:gd name="connsiteY0-1174" fmla="*/ 328669 h 1354418"/>
              <a:gd name="connsiteX1-1175" fmla="*/ 750394 w 1552509"/>
              <a:gd name="connsiteY1-1176" fmla="*/ 587431 h 1354418"/>
              <a:gd name="connsiteX2-1177" fmla="*/ 807144 w 1552509"/>
              <a:gd name="connsiteY2-1178" fmla="*/ 15 h 1354418"/>
              <a:gd name="connsiteX3-1179" fmla="*/ 916903 w 1552509"/>
              <a:gd name="connsiteY3-1180" fmla="*/ 587432 h 1354418"/>
              <a:gd name="connsiteX4-1181" fmla="*/ 1070902 w 1552509"/>
              <a:gd name="connsiteY4-1182" fmla="*/ 593714 h 1354418"/>
              <a:gd name="connsiteX5-1183" fmla="*/ 1545752 w 1552509"/>
              <a:gd name="connsiteY5-1184" fmla="*/ 371531 h 1354418"/>
              <a:gd name="connsiteX6-1185" fmla="*/ 1119427 w 1552509"/>
              <a:gd name="connsiteY6-1186" fmla="*/ 829604 h 1354418"/>
              <a:gd name="connsiteX7-1187" fmla="*/ 1494973 w 1552509"/>
              <a:gd name="connsiteY7-1188" fmla="*/ 1171511 h 1354418"/>
              <a:gd name="connsiteX8-1189" fmla="*/ 916903 w 1552509"/>
              <a:gd name="connsiteY8-1190" fmla="*/ 1018766 h 1354418"/>
              <a:gd name="connsiteX9-1191" fmla="*/ 740884 w 1552509"/>
              <a:gd name="connsiteY9-1192" fmla="*/ 1354393 h 1354418"/>
              <a:gd name="connsiteX10-1193" fmla="*/ 710638 w 1552509"/>
              <a:gd name="connsiteY10-1194" fmla="*/ 1045271 h 1354418"/>
              <a:gd name="connsiteX11-1195" fmla="*/ 47 w 1552509"/>
              <a:gd name="connsiteY11-1196" fmla="*/ 985980 h 1354418"/>
              <a:gd name="connsiteX12-1197" fmla="*/ 667140 w 1552509"/>
              <a:gd name="connsiteY12-1198" fmla="*/ 697081 h 1354418"/>
              <a:gd name="connsiteX13-1199" fmla="*/ 318099 w 1552509"/>
              <a:gd name="connsiteY13-1200" fmla="*/ 328669 h 1354418"/>
              <a:gd name="connsiteX0-1201" fmla="*/ 318099 w 1552509"/>
              <a:gd name="connsiteY0-1202" fmla="*/ 328669 h 1354418"/>
              <a:gd name="connsiteX1-1203" fmla="*/ 750394 w 1552509"/>
              <a:gd name="connsiteY1-1204" fmla="*/ 587431 h 1354418"/>
              <a:gd name="connsiteX2-1205" fmla="*/ 807144 w 1552509"/>
              <a:gd name="connsiteY2-1206" fmla="*/ 15 h 1354418"/>
              <a:gd name="connsiteX3-1207" fmla="*/ 916903 w 1552509"/>
              <a:gd name="connsiteY3-1208" fmla="*/ 587432 h 1354418"/>
              <a:gd name="connsiteX4-1209" fmla="*/ 1070902 w 1552509"/>
              <a:gd name="connsiteY4-1210" fmla="*/ 593714 h 1354418"/>
              <a:gd name="connsiteX5-1211" fmla="*/ 1545752 w 1552509"/>
              <a:gd name="connsiteY5-1212" fmla="*/ 371531 h 1354418"/>
              <a:gd name="connsiteX6-1213" fmla="*/ 1119427 w 1552509"/>
              <a:gd name="connsiteY6-1214" fmla="*/ 829604 h 1354418"/>
              <a:gd name="connsiteX7-1215" fmla="*/ 1494973 w 1552509"/>
              <a:gd name="connsiteY7-1216" fmla="*/ 1171511 h 1354418"/>
              <a:gd name="connsiteX8-1217" fmla="*/ 916903 w 1552509"/>
              <a:gd name="connsiteY8-1218" fmla="*/ 1018766 h 1354418"/>
              <a:gd name="connsiteX9-1219" fmla="*/ 740884 w 1552509"/>
              <a:gd name="connsiteY9-1220" fmla="*/ 1354393 h 1354418"/>
              <a:gd name="connsiteX10-1221" fmla="*/ 710638 w 1552509"/>
              <a:gd name="connsiteY10-1222" fmla="*/ 1045271 h 1354418"/>
              <a:gd name="connsiteX11-1223" fmla="*/ 47 w 1552509"/>
              <a:gd name="connsiteY11-1224" fmla="*/ 985980 h 1354418"/>
              <a:gd name="connsiteX12-1225" fmla="*/ 667140 w 1552509"/>
              <a:gd name="connsiteY12-1226" fmla="*/ 697081 h 1354418"/>
              <a:gd name="connsiteX13-1227" fmla="*/ 318099 w 1552509"/>
              <a:gd name="connsiteY13-1228" fmla="*/ 328669 h 1354418"/>
              <a:gd name="connsiteX0-1229" fmla="*/ 318099 w 1552509"/>
              <a:gd name="connsiteY0-1230" fmla="*/ 328669 h 1354418"/>
              <a:gd name="connsiteX1-1231" fmla="*/ 750394 w 1552509"/>
              <a:gd name="connsiteY1-1232" fmla="*/ 587431 h 1354418"/>
              <a:gd name="connsiteX2-1233" fmla="*/ 807144 w 1552509"/>
              <a:gd name="connsiteY2-1234" fmla="*/ 15 h 1354418"/>
              <a:gd name="connsiteX3-1235" fmla="*/ 916903 w 1552509"/>
              <a:gd name="connsiteY3-1236" fmla="*/ 587432 h 1354418"/>
              <a:gd name="connsiteX4-1237" fmla="*/ 1070902 w 1552509"/>
              <a:gd name="connsiteY4-1238" fmla="*/ 673227 h 1354418"/>
              <a:gd name="connsiteX5-1239" fmla="*/ 1545752 w 1552509"/>
              <a:gd name="connsiteY5-1240" fmla="*/ 371531 h 1354418"/>
              <a:gd name="connsiteX6-1241" fmla="*/ 1119427 w 1552509"/>
              <a:gd name="connsiteY6-1242" fmla="*/ 829604 h 1354418"/>
              <a:gd name="connsiteX7-1243" fmla="*/ 1494973 w 1552509"/>
              <a:gd name="connsiteY7-1244" fmla="*/ 1171511 h 1354418"/>
              <a:gd name="connsiteX8-1245" fmla="*/ 916903 w 1552509"/>
              <a:gd name="connsiteY8-1246" fmla="*/ 1018766 h 1354418"/>
              <a:gd name="connsiteX9-1247" fmla="*/ 740884 w 1552509"/>
              <a:gd name="connsiteY9-1248" fmla="*/ 1354393 h 1354418"/>
              <a:gd name="connsiteX10-1249" fmla="*/ 710638 w 1552509"/>
              <a:gd name="connsiteY10-1250" fmla="*/ 1045271 h 1354418"/>
              <a:gd name="connsiteX11-1251" fmla="*/ 47 w 1552509"/>
              <a:gd name="connsiteY11-1252" fmla="*/ 985980 h 1354418"/>
              <a:gd name="connsiteX12-1253" fmla="*/ 667140 w 1552509"/>
              <a:gd name="connsiteY12-1254" fmla="*/ 697081 h 1354418"/>
              <a:gd name="connsiteX13-1255" fmla="*/ 318099 w 1552509"/>
              <a:gd name="connsiteY13-1256" fmla="*/ 328669 h 1354418"/>
              <a:gd name="connsiteX0-1257" fmla="*/ 318099 w 1552509"/>
              <a:gd name="connsiteY0-1258" fmla="*/ 328669 h 1354418"/>
              <a:gd name="connsiteX1-1259" fmla="*/ 750394 w 1552509"/>
              <a:gd name="connsiteY1-1260" fmla="*/ 587431 h 1354418"/>
              <a:gd name="connsiteX2-1261" fmla="*/ 807144 w 1552509"/>
              <a:gd name="connsiteY2-1262" fmla="*/ 15 h 1354418"/>
              <a:gd name="connsiteX3-1263" fmla="*/ 916903 w 1552509"/>
              <a:gd name="connsiteY3-1264" fmla="*/ 587432 h 1354418"/>
              <a:gd name="connsiteX4-1265" fmla="*/ 1123910 w 1552509"/>
              <a:gd name="connsiteY4-1266" fmla="*/ 686479 h 1354418"/>
              <a:gd name="connsiteX5-1267" fmla="*/ 1545752 w 1552509"/>
              <a:gd name="connsiteY5-1268" fmla="*/ 371531 h 1354418"/>
              <a:gd name="connsiteX6-1269" fmla="*/ 1119427 w 1552509"/>
              <a:gd name="connsiteY6-1270" fmla="*/ 829604 h 1354418"/>
              <a:gd name="connsiteX7-1271" fmla="*/ 1494973 w 1552509"/>
              <a:gd name="connsiteY7-1272" fmla="*/ 1171511 h 1354418"/>
              <a:gd name="connsiteX8-1273" fmla="*/ 916903 w 1552509"/>
              <a:gd name="connsiteY8-1274" fmla="*/ 1018766 h 1354418"/>
              <a:gd name="connsiteX9-1275" fmla="*/ 740884 w 1552509"/>
              <a:gd name="connsiteY9-1276" fmla="*/ 1354393 h 1354418"/>
              <a:gd name="connsiteX10-1277" fmla="*/ 710638 w 1552509"/>
              <a:gd name="connsiteY10-1278" fmla="*/ 1045271 h 1354418"/>
              <a:gd name="connsiteX11-1279" fmla="*/ 47 w 1552509"/>
              <a:gd name="connsiteY11-1280" fmla="*/ 985980 h 1354418"/>
              <a:gd name="connsiteX12-1281" fmla="*/ 667140 w 1552509"/>
              <a:gd name="connsiteY12-1282" fmla="*/ 697081 h 1354418"/>
              <a:gd name="connsiteX13-1283" fmla="*/ 318099 w 1552509"/>
              <a:gd name="connsiteY13-1284" fmla="*/ 328669 h 1354418"/>
              <a:gd name="connsiteX0-1285" fmla="*/ 318099 w 1552509"/>
              <a:gd name="connsiteY0-1286" fmla="*/ 328669 h 1354418"/>
              <a:gd name="connsiteX1-1287" fmla="*/ 750394 w 1552509"/>
              <a:gd name="connsiteY1-1288" fmla="*/ 587431 h 1354418"/>
              <a:gd name="connsiteX2-1289" fmla="*/ 807144 w 1552509"/>
              <a:gd name="connsiteY2-1290" fmla="*/ 15 h 1354418"/>
              <a:gd name="connsiteX3-1291" fmla="*/ 916903 w 1552509"/>
              <a:gd name="connsiteY3-1292" fmla="*/ 587432 h 1354418"/>
              <a:gd name="connsiteX4-1293" fmla="*/ 1123910 w 1552509"/>
              <a:gd name="connsiteY4-1294" fmla="*/ 686479 h 1354418"/>
              <a:gd name="connsiteX5-1295" fmla="*/ 1545752 w 1552509"/>
              <a:gd name="connsiteY5-1296" fmla="*/ 371531 h 1354418"/>
              <a:gd name="connsiteX6-1297" fmla="*/ 1119427 w 1552509"/>
              <a:gd name="connsiteY6-1298" fmla="*/ 829604 h 1354418"/>
              <a:gd name="connsiteX7-1299" fmla="*/ 1494973 w 1552509"/>
              <a:gd name="connsiteY7-1300" fmla="*/ 1171511 h 1354418"/>
              <a:gd name="connsiteX8-1301" fmla="*/ 916903 w 1552509"/>
              <a:gd name="connsiteY8-1302" fmla="*/ 1018766 h 1354418"/>
              <a:gd name="connsiteX9-1303" fmla="*/ 740884 w 1552509"/>
              <a:gd name="connsiteY9-1304" fmla="*/ 1354393 h 1354418"/>
              <a:gd name="connsiteX10-1305" fmla="*/ 710638 w 1552509"/>
              <a:gd name="connsiteY10-1306" fmla="*/ 1045271 h 1354418"/>
              <a:gd name="connsiteX11-1307" fmla="*/ 47 w 1552509"/>
              <a:gd name="connsiteY11-1308" fmla="*/ 985980 h 1354418"/>
              <a:gd name="connsiteX12-1309" fmla="*/ 653888 w 1552509"/>
              <a:gd name="connsiteY12-1310" fmla="*/ 736838 h 1354418"/>
              <a:gd name="connsiteX13-1311" fmla="*/ 318099 w 1552509"/>
              <a:gd name="connsiteY13-1312" fmla="*/ 328669 h 1354418"/>
              <a:gd name="connsiteX0-1313" fmla="*/ 318099 w 1552509"/>
              <a:gd name="connsiteY0-1314" fmla="*/ 328669 h 1354418"/>
              <a:gd name="connsiteX1-1315" fmla="*/ 750394 w 1552509"/>
              <a:gd name="connsiteY1-1316" fmla="*/ 587431 h 1354418"/>
              <a:gd name="connsiteX2-1317" fmla="*/ 807144 w 1552509"/>
              <a:gd name="connsiteY2-1318" fmla="*/ 15 h 1354418"/>
              <a:gd name="connsiteX3-1319" fmla="*/ 916903 w 1552509"/>
              <a:gd name="connsiteY3-1320" fmla="*/ 587432 h 1354418"/>
              <a:gd name="connsiteX4-1321" fmla="*/ 1123910 w 1552509"/>
              <a:gd name="connsiteY4-1322" fmla="*/ 686479 h 1354418"/>
              <a:gd name="connsiteX5-1323" fmla="*/ 1545752 w 1552509"/>
              <a:gd name="connsiteY5-1324" fmla="*/ 371531 h 1354418"/>
              <a:gd name="connsiteX6-1325" fmla="*/ 1119427 w 1552509"/>
              <a:gd name="connsiteY6-1326" fmla="*/ 829604 h 1354418"/>
              <a:gd name="connsiteX7-1327" fmla="*/ 1494973 w 1552509"/>
              <a:gd name="connsiteY7-1328" fmla="*/ 1171511 h 1354418"/>
              <a:gd name="connsiteX8-1329" fmla="*/ 916903 w 1552509"/>
              <a:gd name="connsiteY8-1330" fmla="*/ 1018766 h 1354418"/>
              <a:gd name="connsiteX9-1331" fmla="*/ 740884 w 1552509"/>
              <a:gd name="connsiteY9-1332" fmla="*/ 1354393 h 1354418"/>
              <a:gd name="connsiteX10-1333" fmla="*/ 710638 w 1552509"/>
              <a:gd name="connsiteY10-1334" fmla="*/ 1045271 h 1354418"/>
              <a:gd name="connsiteX11-1335" fmla="*/ 47 w 1552509"/>
              <a:gd name="connsiteY11-1336" fmla="*/ 985980 h 1354418"/>
              <a:gd name="connsiteX12-1337" fmla="*/ 653888 w 1552509"/>
              <a:gd name="connsiteY12-1338" fmla="*/ 736838 h 1354418"/>
              <a:gd name="connsiteX13-1339" fmla="*/ 318099 w 1552509"/>
              <a:gd name="connsiteY13-1340" fmla="*/ 328669 h 1354418"/>
              <a:gd name="connsiteX0-1341" fmla="*/ 318099 w 1552509"/>
              <a:gd name="connsiteY0-1342" fmla="*/ 328669 h 1354418"/>
              <a:gd name="connsiteX1-1343" fmla="*/ 750394 w 1552509"/>
              <a:gd name="connsiteY1-1344" fmla="*/ 587431 h 1354418"/>
              <a:gd name="connsiteX2-1345" fmla="*/ 807144 w 1552509"/>
              <a:gd name="connsiteY2-1346" fmla="*/ 15 h 1354418"/>
              <a:gd name="connsiteX3-1347" fmla="*/ 916903 w 1552509"/>
              <a:gd name="connsiteY3-1348" fmla="*/ 587432 h 1354418"/>
              <a:gd name="connsiteX4-1349" fmla="*/ 1123910 w 1552509"/>
              <a:gd name="connsiteY4-1350" fmla="*/ 686479 h 1354418"/>
              <a:gd name="connsiteX5-1351" fmla="*/ 1545752 w 1552509"/>
              <a:gd name="connsiteY5-1352" fmla="*/ 371531 h 1354418"/>
              <a:gd name="connsiteX6-1353" fmla="*/ 1119427 w 1552509"/>
              <a:gd name="connsiteY6-1354" fmla="*/ 829604 h 1354418"/>
              <a:gd name="connsiteX7-1355" fmla="*/ 1494973 w 1552509"/>
              <a:gd name="connsiteY7-1356" fmla="*/ 1171511 h 1354418"/>
              <a:gd name="connsiteX8-1357" fmla="*/ 916903 w 1552509"/>
              <a:gd name="connsiteY8-1358" fmla="*/ 1018766 h 1354418"/>
              <a:gd name="connsiteX9-1359" fmla="*/ 740884 w 1552509"/>
              <a:gd name="connsiteY9-1360" fmla="*/ 1354393 h 1354418"/>
              <a:gd name="connsiteX10-1361" fmla="*/ 710638 w 1552509"/>
              <a:gd name="connsiteY10-1362" fmla="*/ 1045271 h 1354418"/>
              <a:gd name="connsiteX11-1363" fmla="*/ 47 w 1552509"/>
              <a:gd name="connsiteY11-1364" fmla="*/ 985980 h 1354418"/>
              <a:gd name="connsiteX12-1365" fmla="*/ 653888 w 1552509"/>
              <a:gd name="connsiteY12-1366" fmla="*/ 736838 h 1354418"/>
              <a:gd name="connsiteX13-1367" fmla="*/ 318099 w 1552509"/>
              <a:gd name="connsiteY13-1368" fmla="*/ 328669 h 1354418"/>
              <a:gd name="connsiteX0-1369" fmla="*/ 318099 w 1552368"/>
              <a:gd name="connsiteY0-1370" fmla="*/ 328669 h 1354418"/>
              <a:gd name="connsiteX1-1371" fmla="*/ 750394 w 1552368"/>
              <a:gd name="connsiteY1-1372" fmla="*/ 587431 h 1354418"/>
              <a:gd name="connsiteX2-1373" fmla="*/ 807144 w 1552368"/>
              <a:gd name="connsiteY2-1374" fmla="*/ 15 h 1354418"/>
              <a:gd name="connsiteX3-1375" fmla="*/ 916903 w 1552368"/>
              <a:gd name="connsiteY3-1376" fmla="*/ 587432 h 1354418"/>
              <a:gd name="connsiteX4-1377" fmla="*/ 1123910 w 1552368"/>
              <a:gd name="connsiteY4-1378" fmla="*/ 686479 h 1354418"/>
              <a:gd name="connsiteX5-1379" fmla="*/ 1545752 w 1552368"/>
              <a:gd name="connsiteY5-1380" fmla="*/ 371531 h 1354418"/>
              <a:gd name="connsiteX6-1381" fmla="*/ 1119427 w 1552368"/>
              <a:gd name="connsiteY6-1382" fmla="*/ 829604 h 1354418"/>
              <a:gd name="connsiteX7-1383" fmla="*/ 1494973 w 1552368"/>
              <a:gd name="connsiteY7-1384" fmla="*/ 1171511 h 1354418"/>
              <a:gd name="connsiteX8-1385" fmla="*/ 916903 w 1552368"/>
              <a:gd name="connsiteY8-1386" fmla="*/ 1018766 h 1354418"/>
              <a:gd name="connsiteX9-1387" fmla="*/ 740884 w 1552368"/>
              <a:gd name="connsiteY9-1388" fmla="*/ 1354393 h 1354418"/>
              <a:gd name="connsiteX10-1389" fmla="*/ 710638 w 1552368"/>
              <a:gd name="connsiteY10-1390" fmla="*/ 1045271 h 1354418"/>
              <a:gd name="connsiteX11-1391" fmla="*/ 47 w 1552368"/>
              <a:gd name="connsiteY11-1392" fmla="*/ 985980 h 1354418"/>
              <a:gd name="connsiteX12-1393" fmla="*/ 653888 w 1552368"/>
              <a:gd name="connsiteY12-1394" fmla="*/ 736838 h 1354418"/>
              <a:gd name="connsiteX13-1395" fmla="*/ 318099 w 1552368"/>
              <a:gd name="connsiteY13-1396" fmla="*/ 328669 h 1354418"/>
              <a:gd name="connsiteX0-1397" fmla="*/ 318099 w 1552368"/>
              <a:gd name="connsiteY0-1398" fmla="*/ 328669 h 1354418"/>
              <a:gd name="connsiteX1-1399" fmla="*/ 750394 w 1552368"/>
              <a:gd name="connsiteY1-1400" fmla="*/ 587431 h 1354418"/>
              <a:gd name="connsiteX2-1401" fmla="*/ 807144 w 1552368"/>
              <a:gd name="connsiteY2-1402" fmla="*/ 15 h 1354418"/>
              <a:gd name="connsiteX3-1403" fmla="*/ 916903 w 1552368"/>
              <a:gd name="connsiteY3-1404" fmla="*/ 587432 h 1354418"/>
              <a:gd name="connsiteX4-1405" fmla="*/ 1123910 w 1552368"/>
              <a:gd name="connsiteY4-1406" fmla="*/ 686479 h 1354418"/>
              <a:gd name="connsiteX5-1407" fmla="*/ 1545752 w 1552368"/>
              <a:gd name="connsiteY5-1408" fmla="*/ 371531 h 1354418"/>
              <a:gd name="connsiteX6-1409" fmla="*/ 1119427 w 1552368"/>
              <a:gd name="connsiteY6-1410" fmla="*/ 829604 h 1354418"/>
              <a:gd name="connsiteX7-1411" fmla="*/ 1494973 w 1552368"/>
              <a:gd name="connsiteY7-1412" fmla="*/ 1171511 h 1354418"/>
              <a:gd name="connsiteX8-1413" fmla="*/ 916903 w 1552368"/>
              <a:gd name="connsiteY8-1414" fmla="*/ 1018766 h 1354418"/>
              <a:gd name="connsiteX9-1415" fmla="*/ 740884 w 1552368"/>
              <a:gd name="connsiteY9-1416" fmla="*/ 1354393 h 1354418"/>
              <a:gd name="connsiteX10-1417" fmla="*/ 710638 w 1552368"/>
              <a:gd name="connsiteY10-1418" fmla="*/ 1045271 h 1354418"/>
              <a:gd name="connsiteX11-1419" fmla="*/ 47 w 1552368"/>
              <a:gd name="connsiteY11-1420" fmla="*/ 985980 h 1354418"/>
              <a:gd name="connsiteX12-1421" fmla="*/ 653888 w 1552368"/>
              <a:gd name="connsiteY12-1422" fmla="*/ 736838 h 1354418"/>
              <a:gd name="connsiteX13-1423" fmla="*/ 318099 w 1552368"/>
              <a:gd name="connsiteY13-1424" fmla="*/ 328669 h 1354418"/>
              <a:gd name="connsiteX0-1425" fmla="*/ 318099 w 1552368"/>
              <a:gd name="connsiteY0-1426" fmla="*/ 328669 h 1354418"/>
              <a:gd name="connsiteX1-1427" fmla="*/ 750394 w 1552368"/>
              <a:gd name="connsiteY1-1428" fmla="*/ 587431 h 1354418"/>
              <a:gd name="connsiteX2-1429" fmla="*/ 807144 w 1552368"/>
              <a:gd name="connsiteY2-1430" fmla="*/ 15 h 1354418"/>
              <a:gd name="connsiteX3-1431" fmla="*/ 916903 w 1552368"/>
              <a:gd name="connsiteY3-1432" fmla="*/ 587432 h 1354418"/>
              <a:gd name="connsiteX4-1433" fmla="*/ 1123910 w 1552368"/>
              <a:gd name="connsiteY4-1434" fmla="*/ 686479 h 1354418"/>
              <a:gd name="connsiteX5-1435" fmla="*/ 1545752 w 1552368"/>
              <a:gd name="connsiteY5-1436" fmla="*/ 371531 h 1354418"/>
              <a:gd name="connsiteX6-1437" fmla="*/ 1119427 w 1552368"/>
              <a:gd name="connsiteY6-1438" fmla="*/ 829604 h 1354418"/>
              <a:gd name="connsiteX7-1439" fmla="*/ 1494973 w 1552368"/>
              <a:gd name="connsiteY7-1440" fmla="*/ 1171511 h 1354418"/>
              <a:gd name="connsiteX8-1441" fmla="*/ 916903 w 1552368"/>
              <a:gd name="connsiteY8-1442" fmla="*/ 1018766 h 1354418"/>
              <a:gd name="connsiteX9-1443" fmla="*/ 740884 w 1552368"/>
              <a:gd name="connsiteY9-1444" fmla="*/ 1354393 h 1354418"/>
              <a:gd name="connsiteX10-1445" fmla="*/ 710638 w 1552368"/>
              <a:gd name="connsiteY10-1446" fmla="*/ 1045271 h 1354418"/>
              <a:gd name="connsiteX11-1447" fmla="*/ 47 w 1552368"/>
              <a:gd name="connsiteY11-1448" fmla="*/ 985980 h 1354418"/>
              <a:gd name="connsiteX12-1449" fmla="*/ 653888 w 1552368"/>
              <a:gd name="connsiteY12-1450" fmla="*/ 736838 h 1354418"/>
              <a:gd name="connsiteX13-1451" fmla="*/ 318099 w 1552368"/>
              <a:gd name="connsiteY13-1452" fmla="*/ 328669 h 1354418"/>
              <a:gd name="connsiteX0-1453" fmla="*/ 318099 w 1552368"/>
              <a:gd name="connsiteY0-1454" fmla="*/ 328669 h 1354418"/>
              <a:gd name="connsiteX1-1455" fmla="*/ 750394 w 1552368"/>
              <a:gd name="connsiteY1-1456" fmla="*/ 587431 h 1354418"/>
              <a:gd name="connsiteX2-1457" fmla="*/ 807144 w 1552368"/>
              <a:gd name="connsiteY2-1458" fmla="*/ 15 h 1354418"/>
              <a:gd name="connsiteX3-1459" fmla="*/ 916903 w 1552368"/>
              <a:gd name="connsiteY3-1460" fmla="*/ 587432 h 1354418"/>
              <a:gd name="connsiteX4-1461" fmla="*/ 1123910 w 1552368"/>
              <a:gd name="connsiteY4-1462" fmla="*/ 686479 h 1354418"/>
              <a:gd name="connsiteX5-1463" fmla="*/ 1545752 w 1552368"/>
              <a:gd name="connsiteY5-1464" fmla="*/ 371531 h 1354418"/>
              <a:gd name="connsiteX6-1465" fmla="*/ 1119427 w 1552368"/>
              <a:gd name="connsiteY6-1466" fmla="*/ 829604 h 1354418"/>
              <a:gd name="connsiteX7-1467" fmla="*/ 1494973 w 1552368"/>
              <a:gd name="connsiteY7-1468" fmla="*/ 1171511 h 1354418"/>
              <a:gd name="connsiteX8-1469" fmla="*/ 916903 w 1552368"/>
              <a:gd name="connsiteY8-1470" fmla="*/ 1018766 h 1354418"/>
              <a:gd name="connsiteX9-1471" fmla="*/ 740884 w 1552368"/>
              <a:gd name="connsiteY9-1472" fmla="*/ 1354393 h 1354418"/>
              <a:gd name="connsiteX10-1473" fmla="*/ 710638 w 1552368"/>
              <a:gd name="connsiteY10-1474" fmla="*/ 1045271 h 1354418"/>
              <a:gd name="connsiteX11-1475" fmla="*/ 47 w 1552368"/>
              <a:gd name="connsiteY11-1476" fmla="*/ 985980 h 1354418"/>
              <a:gd name="connsiteX12-1477" fmla="*/ 653888 w 1552368"/>
              <a:gd name="connsiteY12-1478" fmla="*/ 736838 h 1354418"/>
              <a:gd name="connsiteX13-1479" fmla="*/ 318099 w 1552368"/>
              <a:gd name="connsiteY13-1480" fmla="*/ 328669 h 1354418"/>
              <a:gd name="connsiteX0-1481" fmla="*/ 318099 w 1552368"/>
              <a:gd name="connsiteY0-1482" fmla="*/ 328669 h 1354418"/>
              <a:gd name="connsiteX1-1483" fmla="*/ 750394 w 1552368"/>
              <a:gd name="connsiteY1-1484" fmla="*/ 587431 h 1354418"/>
              <a:gd name="connsiteX2-1485" fmla="*/ 807144 w 1552368"/>
              <a:gd name="connsiteY2-1486" fmla="*/ 15 h 1354418"/>
              <a:gd name="connsiteX3-1487" fmla="*/ 916903 w 1552368"/>
              <a:gd name="connsiteY3-1488" fmla="*/ 587432 h 1354418"/>
              <a:gd name="connsiteX4-1489" fmla="*/ 1123910 w 1552368"/>
              <a:gd name="connsiteY4-1490" fmla="*/ 686479 h 1354418"/>
              <a:gd name="connsiteX5-1491" fmla="*/ 1545752 w 1552368"/>
              <a:gd name="connsiteY5-1492" fmla="*/ 371531 h 1354418"/>
              <a:gd name="connsiteX6-1493" fmla="*/ 1119427 w 1552368"/>
              <a:gd name="connsiteY6-1494" fmla="*/ 829604 h 1354418"/>
              <a:gd name="connsiteX7-1495" fmla="*/ 1494973 w 1552368"/>
              <a:gd name="connsiteY7-1496" fmla="*/ 1171511 h 1354418"/>
              <a:gd name="connsiteX8-1497" fmla="*/ 916903 w 1552368"/>
              <a:gd name="connsiteY8-1498" fmla="*/ 1018766 h 1354418"/>
              <a:gd name="connsiteX9-1499" fmla="*/ 740884 w 1552368"/>
              <a:gd name="connsiteY9-1500" fmla="*/ 1354393 h 1354418"/>
              <a:gd name="connsiteX10-1501" fmla="*/ 710638 w 1552368"/>
              <a:gd name="connsiteY10-1502" fmla="*/ 1045271 h 1354418"/>
              <a:gd name="connsiteX11-1503" fmla="*/ 47 w 1552368"/>
              <a:gd name="connsiteY11-1504" fmla="*/ 985980 h 1354418"/>
              <a:gd name="connsiteX12-1505" fmla="*/ 653888 w 1552368"/>
              <a:gd name="connsiteY12-1506" fmla="*/ 736838 h 1354418"/>
              <a:gd name="connsiteX13-1507" fmla="*/ 318099 w 1552368"/>
              <a:gd name="connsiteY13-1508" fmla="*/ 328669 h 1354418"/>
              <a:gd name="connsiteX0-1509" fmla="*/ 318099 w 1551851"/>
              <a:gd name="connsiteY0-1510" fmla="*/ 328669 h 1354418"/>
              <a:gd name="connsiteX1-1511" fmla="*/ 750394 w 1551851"/>
              <a:gd name="connsiteY1-1512" fmla="*/ 587431 h 1354418"/>
              <a:gd name="connsiteX2-1513" fmla="*/ 807144 w 1551851"/>
              <a:gd name="connsiteY2-1514" fmla="*/ 15 h 1354418"/>
              <a:gd name="connsiteX3-1515" fmla="*/ 916903 w 1551851"/>
              <a:gd name="connsiteY3-1516" fmla="*/ 587432 h 1354418"/>
              <a:gd name="connsiteX4-1517" fmla="*/ 1123910 w 1551851"/>
              <a:gd name="connsiteY4-1518" fmla="*/ 686479 h 1354418"/>
              <a:gd name="connsiteX5-1519" fmla="*/ 1545752 w 1551851"/>
              <a:gd name="connsiteY5-1520" fmla="*/ 371531 h 1354418"/>
              <a:gd name="connsiteX6-1521" fmla="*/ 1066418 w 1551851"/>
              <a:gd name="connsiteY6-1522" fmla="*/ 909117 h 1354418"/>
              <a:gd name="connsiteX7-1523" fmla="*/ 1494973 w 1551851"/>
              <a:gd name="connsiteY7-1524" fmla="*/ 1171511 h 1354418"/>
              <a:gd name="connsiteX8-1525" fmla="*/ 916903 w 1551851"/>
              <a:gd name="connsiteY8-1526" fmla="*/ 1018766 h 1354418"/>
              <a:gd name="connsiteX9-1527" fmla="*/ 740884 w 1551851"/>
              <a:gd name="connsiteY9-1528" fmla="*/ 1354393 h 1354418"/>
              <a:gd name="connsiteX10-1529" fmla="*/ 710638 w 1551851"/>
              <a:gd name="connsiteY10-1530" fmla="*/ 1045271 h 1354418"/>
              <a:gd name="connsiteX11-1531" fmla="*/ 47 w 1551851"/>
              <a:gd name="connsiteY11-1532" fmla="*/ 985980 h 1354418"/>
              <a:gd name="connsiteX12-1533" fmla="*/ 653888 w 1551851"/>
              <a:gd name="connsiteY12-1534" fmla="*/ 736838 h 1354418"/>
              <a:gd name="connsiteX13-1535" fmla="*/ 318099 w 1551851"/>
              <a:gd name="connsiteY13-1536" fmla="*/ 328669 h 1354418"/>
              <a:gd name="connsiteX0-1537" fmla="*/ 318099 w 1551851"/>
              <a:gd name="connsiteY0-1538" fmla="*/ 328669 h 1354418"/>
              <a:gd name="connsiteX1-1539" fmla="*/ 750394 w 1551851"/>
              <a:gd name="connsiteY1-1540" fmla="*/ 587431 h 1354418"/>
              <a:gd name="connsiteX2-1541" fmla="*/ 807144 w 1551851"/>
              <a:gd name="connsiteY2-1542" fmla="*/ 15 h 1354418"/>
              <a:gd name="connsiteX3-1543" fmla="*/ 916903 w 1551851"/>
              <a:gd name="connsiteY3-1544" fmla="*/ 587432 h 1354418"/>
              <a:gd name="connsiteX4-1545" fmla="*/ 1123910 w 1551851"/>
              <a:gd name="connsiteY4-1546" fmla="*/ 686479 h 1354418"/>
              <a:gd name="connsiteX5-1547" fmla="*/ 1545752 w 1551851"/>
              <a:gd name="connsiteY5-1548" fmla="*/ 663079 h 1354418"/>
              <a:gd name="connsiteX6-1549" fmla="*/ 1066418 w 1551851"/>
              <a:gd name="connsiteY6-1550" fmla="*/ 909117 h 1354418"/>
              <a:gd name="connsiteX7-1551" fmla="*/ 1494973 w 1551851"/>
              <a:gd name="connsiteY7-1552" fmla="*/ 1171511 h 1354418"/>
              <a:gd name="connsiteX8-1553" fmla="*/ 916903 w 1551851"/>
              <a:gd name="connsiteY8-1554" fmla="*/ 1018766 h 1354418"/>
              <a:gd name="connsiteX9-1555" fmla="*/ 740884 w 1551851"/>
              <a:gd name="connsiteY9-1556" fmla="*/ 1354393 h 1354418"/>
              <a:gd name="connsiteX10-1557" fmla="*/ 710638 w 1551851"/>
              <a:gd name="connsiteY10-1558" fmla="*/ 1045271 h 1354418"/>
              <a:gd name="connsiteX11-1559" fmla="*/ 47 w 1551851"/>
              <a:gd name="connsiteY11-1560" fmla="*/ 985980 h 1354418"/>
              <a:gd name="connsiteX12-1561" fmla="*/ 653888 w 1551851"/>
              <a:gd name="connsiteY12-1562" fmla="*/ 736838 h 1354418"/>
              <a:gd name="connsiteX13-1563" fmla="*/ 318099 w 1551851"/>
              <a:gd name="connsiteY13-1564" fmla="*/ 328669 h 1354418"/>
              <a:gd name="connsiteX0-1565" fmla="*/ 318099 w 1551851"/>
              <a:gd name="connsiteY0-1566" fmla="*/ 328669 h 1354418"/>
              <a:gd name="connsiteX1-1567" fmla="*/ 750394 w 1551851"/>
              <a:gd name="connsiteY1-1568" fmla="*/ 587431 h 1354418"/>
              <a:gd name="connsiteX2-1569" fmla="*/ 807144 w 1551851"/>
              <a:gd name="connsiteY2-1570" fmla="*/ 15 h 1354418"/>
              <a:gd name="connsiteX3-1571" fmla="*/ 916903 w 1551851"/>
              <a:gd name="connsiteY3-1572" fmla="*/ 587432 h 1354418"/>
              <a:gd name="connsiteX4-1573" fmla="*/ 1057649 w 1551851"/>
              <a:gd name="connsiteY4-1574" fmla="*/ 712984 h 1354418"/>
              <a:gd name="connsiteX5-1575" fmla="*/ 1545752 w 1551851"/>
              <a:gd name="connsiteY5-1576" fmla="*/ 663079 h 1354418"/>
              <a:gd name="connsiteX6-1577" fmla="*/ 1066418 w 1551851"/>
              <a:gd name="connsiteY6-1578" fmla="*/ 909117 h 1354418"/>
              <a:gd name="connsiteX7-1579" fmla="*/ 1494973 w 1551851"/>
              <a:gd name="connsiteY7-1580" fmla="*/ 1171511 h 1354418"/>
              <a:gd name="connsiteX8-1581" fmla="*/ 916903 w 1551851"/>
              <a:gd name="connsiteY8-1582" fmla="*/ 1018766 h 1354418"/>
              <a:gd name="connsiteX9-1583" fmla="*/ 740884 w 1551851"/>
              <a:gd name="connsiteY9-1584" fmla="*/ 1354393 h 1354418"/>
              <a:gd name="connsiteX10-1585" fmla="*/ 710638 w 1551851"/>
              <a:gd name="connsiteY10-1586" fmla="*/ 1045271 h 1354418"/>
              <a:gd name="connsiteX11-1587" fmla="*/ 47 w 1551851"/>
              <a:gd name="connsiteY11-1588" fmla="*/ 985980 h 1354418"/>
              <a:gd name="connsiteX12-1589" fmla="*/ 653888 w 1551851"/>
              <a:gd name="connsiteY12-1590" fmla="*/ 736838 h 1354418"/>
              <a:gd name="connsiteX13-1591" fmla="*/ 318099 w 1551851"/>
              <a:gd name="connsiteY13-1592" fmla="*/ 328669 h 1354418"/>
              <a:gd name="connsiteX0-1593" fmla="*/ 318099 w 1551851"/>
              <a:gd name="connsiteY0-1594" fmla="*/ 328669 h 1354418"/>
              <a:gd name="connsiteX1-1595" fmla="*/ 750394 w 1551851"/>
              <a:gd name="connsiteY1-1596" fmla="*/ 587431 h 1354418"/>
              <a:gd name="connsiteX2-1597" fmla="*/ 807144 w 1551851"/>
              <a:gd name="connsiteY2-1598" fmla="*/ 15 h 1354418"/>
              <a:gd name="connsiteX3-1599" fmla="*/ 916903 w 1551851"/>
              <a:gd name="connsiteY3-1600" fmla="*/ 587432 h 1354418"/>
              <a:gd name="connsiteX4-1601" fmla="*/ 1057649 w 1551851"/>
              <a:gd name="connsiteY4-1602" fmla="*/ 712984 h 1354418"/>
              <a:gd name="connsiteX5-1603" fmla="*/ 1545752 w 1551851"/>
              <a:gd name="connsiteY5-1604" fmla="*/ 663079 h 1354418"/>
              <a:gd name="connsiteX6-1605" fmla="*/ 1066418 w 1551851"/>
              <a:gd name="connsiteY6-1606" fmla="*/ 909117 h 1354418"/>
              <a:gd name="connsiteX7-1607" fmla="*/ 1494973 w 1551851"/>
              <a:gd name="connsiteY7-1608" fmla="*/ 1171511 h 1354418"/>
              <a:gd name="connsiteX8-1609" fmla="*/ 916903 w 1551851"/>
              <a:gd name="connsiteY8-1610" fmla="*/ 1018766 h 1354418"/>
              <a:gd name="connsiteX9-1611" fmla="*/ 740884 w 1551851"/>
              <a:gd name="connsiteY9-1612" fmla="*/ 1354393 h 1354418"/>
              <a:gd name="connsiteX10-1613" fmla="*/ 710638 w 1551851"/>
              <a:gd name="connsiteY10-1614" fmla="*/ 1045271 h 1354418"/>
              <a:gd name="connsiteX11-1615" fmla="*/ 47 w 1551851"/>
              <a:gd name="connsiteY11-1616" fmla="*/ 985980 h 1354418"/>
              <a:gd name="connsiteX12-1617" fmla="*/ 653888 w 1551851"/>
              <a:gd name="connsiteY12-1618" fmla="*/ 736838 h 1354418"/>
              <a:gd name="connsiteX13-1619" fmla="*/ 318099 w 1551851"/>
              <a:gd name="connsiteY13-1620" fmla="*/ 328669 h 1354418"/>
              <a:gd name="connsiteX0-1621" fmla="*/ 318099 w 1551851"/>
              <a:gd name="connsiteY0-1622" fmla="*/ 328669 h 1354418"/>
              <a:gd name="connsiteX1-1623" fmla="*/ 750394 w 1551851"/>
              <a:gd name="connsiteY1-1624" fmla="*/ 587431 h 1354418"/>
              <a:gd name="connsiteX2-1625" fmla="*/ 807144 w 1551851"/>
              <a:gd name="connsiteY2-1626" fmla="*/ 15 h 1354418"/>
              <a:gd name="connsiteX3-1627" fmla="*/ 916903 w 1551851"/>
              <a:gd name="connsiteY3-1628" fmla="*/ 587432 h 1354418"/>
              <a:gd name="connsiteX4-1629" fmla="*/ 1174692 w 1551851"/>
              <a:gd name="connsiteY4-1630" fmla="*/ 437792 h 1354418"/>
              <a:gd name="connsiteX5-1631" fmla="*/ 1057649 w 1551851"/>
              <a:gd name="connsiteY5-1632" fmla="*/ 712984 h 1354418"/>
              <a:gd name="connsiteX6-1633" fmla="*/ 1545752 w 1551851"/>
              <a:gd name="connsiteY6-1634" fmla="*/ 663079 h 1354418"/>
              <a:gd name="connsiteX7-1635" fmla="*/ 1066418 w 1551851"/>
              <a:gd name="connsiteY7-1636" fmla="*/ 909117 h 1354418"/>
              <a:gd name="connsiteX8-1637" fmla="*/ 1494973 w 1551851"/>
              <a:gd name="connsiteY8-1638" fmla="*/ 1171511 h 1354418"/>
              <a:gd name="connsiteX9-1639" fmla="*/ 916903 w 1551851"/>
              <a:gd name="connsiteY9-1640" fmla="*/ 1018766 h 1354418"/>
              <a:gd name="connsiteX10-1641" fmla="*/ 740884 w 1551851"/>
              <a:gd name="connsiteY10-1642" fmla="*/ 1354393 h 1354418"/>
              <a:gd name="connsiteX11-1643" fmla="*/ 710638 w 1551851"/>
              <a:gd name="connsiteY11-1644" fmla="*/ 1045271 h 1354418"/>
              <a:gd name="connsiteX12-1645" fmla="*/ 47 w 1551851"/>
              <a:gd name="connsiteY12-1646" fmla="*/ 985980 h 1354418"/>
              <a:gd name="connsiteX13-1647" fmla="*/ 653888 w 1551851"/>
              <a:gd name="connsiteY13-1648" fmla="*/ 736838 h 1354418"/>
              <a:gd name="connsiteX14" fmla="*/ 318099 w 1551851"/>
              <a:gd name="connsiteY14" fmla="*/ 328669 h 1354418"/>
              <a:gd name="connsiteX0-1649" fmla="*/ 318099 w 1551851"/>
              <a:gd name="connsiteY0-1650" fmla="*/ 328669 h 1354418"/>
              <a:gd name="connsiteX1-1651" fmla="*/ 750394 w 1551851"/>
              <a:gd name="connsiteY1-1652" fmla="*/ 587431 h 1354418"/>
              <a:gd name="connsiteX2-1653" fmla="*/ 807144 w 1551851"/>
              <a:gd name="connsiteY2-1654" fmla="*/ 15 h 1354418"/>
              <a:gd name="connsiteX3-1655" fmla="*/ 916903 w 1551851"/>
              <a:gd name="connsiteY3-1656" fmla="*/ 587432 h 1354418"/>
              <a:gd name="connsiteX4-1657" fmla="*/ 1174692 w 1551851"/>
              <a:gd name="connsiteY4-1658" fmla="*/ 437792 h 1354418"/>
              <a:gd name="connsiteX5-1659" fmla="*/ 1057649 w 1551851"/>
              <a:gd name="connsiteY5-1660" fmla="*/ 712984 h 1354418"/>
              <a:gd name="connsiteX6-1661" fmla="*/ 1545752 w 1551851"/>
              <a:gd name="connsiteY6-1662" fmla="*/ 663079 h 1354418"/>
              <a:gd name="connsiteX7-1663" fmla="*/ 1066418 w 1551851"/>
              <a:gd name="connsiteY7-1664" fmla="*/ 909117 h 1354418"/>
              <a:gd name="connsiteX8-1665" fmla="*/ 1494973 w 1551851"/>
              <a:gd name="connsiteY8-1666" fmla="*/ 1171511 h 1354418"/>
              <a:gd name="connsiteX9-1667" fmla="*/ 916903 w 1551851"/>
              <a:gd name="connsiteY9-1668" fmla="*/ 1018766 h 1354418"/>
              <a:gd name="connsiteX10-1669" fmla="*/ 740884 w 1551851"/>
              <a:gd name="connsiteY10-1670" fmla="*/ 1354393 h 1354418"/>
              <a:gd name="connsiteX11-1671" fmla="*/ 710638 w 1551851"/>
              <a:gd name="connsiteY11-1672" fmla="*/ 1045271 h 1354418"/>
              <a:gd name="connsiteX12-1673" fmla="*/ 47 w 1551851"/>
              <a:gd name="connsiteY12-1674" fmla="*/ 985980 h 1354418"/>
              <a:gd name="connsiteX13-1675" fmla="*/ 653888 w 1551851"/>
              <a:gd name="connsiteY13-1676" fmla="*/ 736838 h 1354418"/>
              <a:gd name="connsiteX14-1677" fmla="*/ 318099 w 1551851"/>
              <a:gd name="connsiteY14-1678" fmla="*/ 328669 h 1354418"/>
              <a:gd name="connsiteX0-1679" fmla="*/ 318099 w 1551851"/>
              <a:gd name="connsiteY0-1680" fmla="*/ 328669 h 1354418"/>
              <a:gd name="connsiteX1-1681" fmla="*/ 750394 w 1551851"/>
              <a:gd name="connsiteY1-1682" fmla="*/ 587431 h 1354418"/>
              <a:gd name="connsiteX2-1683" fmla="*/ 807144 w 1551851"/>
              <a:gd name="connsiteY2-1684" fmla="*/ 15 h 1354418"/>
              <a:gd name="connsiteX3-1685" fmla="*/ 916903 w 1551851"/>
              <a:gd name="connsiteY3-1686" fmla="*/ 587432 h 1354418"/>
              <a:gd name="connsiteX4-1687" fmla="*/ 1134935 w 1551851"/>
              <a:gd name="connsiteY4-1688" fmla="*/ 437792 h 1354418"/>
              <a:gd name="connsiteX5-1689" fmla="*/ 1057649 w 1551851"/>
              <a:gd name="connsiteY5-1690" fmla="*/ 712984 h 1354418"/>
              <a:gd name="connsiteX6-1691" fmla="*/ 1545752 w 1551851"/>
              <a:gd name="connsiteY6-1692" fmla="*/ 663079 h 1354418"/>
              <a:gd name="connsiteX7-1693" fmla="*/ 1066418 w 1551851"/>
              <a:gd name="connsiteY7-1694" fmla="*/ 909117 h 1354418"/>
              <a:gd name="connsiteX8-1695" fmla="*/ 1494973 w 1551851"/>
              <a:gd name="connsiteY8-1696" fmla="*/ 1171511 h 1354418"/>
              <a:gd name="connsiteX9-1697" fmla="*/ 916903 w 1551851"/>
              <a:gd name="connsiteY9-1698" fmla="*/ 1018766 h 1354418"/>
              <a:gd name="connsiteX10-1699" fmla="*/ 740884 w 1551851"/>
              <a:gd name="connsiteY10-1700" fmla="*/ 1354393 h 1354418"/>
              <a:gd name="connsiteX11-1701" fmla="*/ 710638 w 1551851"/>
              <a:gd name="connsiteY11-1702" fmla="*/ 1045271 h 1354418"/>
              <a:gd name="connsiteX12-1703" fmla="*/ 47 w 1551851"/>
              <a:gd name="connsiteY12-1704" fmla="*/ 985980 h 1354418"/>
              <a:gd name="connsiteX13-1705" fmla="*/ 653888 w 1551851"/>
              <a:gd name="connsiteY13-1706" fmla="*/ 736838 h 1354418"/>
              <a:gd name="connsiteX14-1707" fmla="*/ 318099 w 1551851"/>
              <a:gd name="connsiteY14-1708" fmla="*/ 328669 h 1354418"/>
              <a:gd name="connsiteX0-1709" fmla="*/ 318099 w 1551851"/>
              <a:gd name="connsiteY0-1710" fmla="*/ 328669 h 1354418"/>
              <a:gd name="connsiteX1-1711" fmla="*/ 750394 w 1551851"/>
              <a:gd name="connsiteY1-1712" fmla="*/ 587431 h 1354418"/>
              <a:gd name="connsiteX2-1713" fmla="*/ 807144 w 1551851"/>
              <a:gd name="connsiteY2-1714" fmla="*/ 15 h 1354418"/>
              <a:gd name="connsiteX3-1715" fmla="*/ 916903 w 1551851"/>
              <a:gd name="connsiteY3-1716" fmla="*/ 587432 h 1354418"/>
              <a:gd name="connsiteX4-1717" fmla="*/ 1134935 w 1551851"/>
              <a:gd name="connsiteY4-1718" fmla="*/ 437792 h 1354418"/>
              <a:gd name="connsiteX5-1719" fmla="*/ 1057649 w 1551851"/>
              <a:gd name="connsiteY5-1720" fmla="*/ 712984 h 1354418"/>
              <a:gd name="connsiteX6-1721" fmla="*/ 1545752 w 1551851"/>
              <a:gd name="connsiteY6-1722" fmla="*/ 663079 h 1354418"/>
              <a:gd name="connsiteX7-1723" fmla="*/ 1066418 w 1551851"/>
              <a:gd name="connsiteY7-1724" fmla="*/ 909117 h 1354418"/>
              <a:gd name="connsiteX8-1725" fmla="*/ 1494973 w 1551851"/>
              <a:gd name="connsiteY8-1726" fmla="*/ 1171511 h 1354418"/>
              <a:gd name="connsiteX9-1727" fmla="*/ 916903 w 1551851"/>
              <a:gd name="connsiteY9-1728" fmla="*/ 1018766 h 1354418"/>
              <a:gd name="connsiteX10-1729" fmla="*/ 740884 w 1551851"/>
              <a:gd name="connsiteY10-1730" fmla="*/ 1354393 h 1354418"/>
              <a:gd name="connsiteX11-1731" fmla="*/ 710638 w 1551851"/>
              <a:gd name="connsiteY11-1732" fmla="*/ 1045271 h 1354418"/>
              <a:gd name="connsiteX12-1733" fmla="*/ 47 w 1551851"/>
              <a:gd name="connsiteY12-1734" fmla="*/ 985980 h 1354418"/>
              <a:gd name="connsiteX13-1735" fmla="*/ 653888 w 1551851"/>
              <a:gd name="connsiteY13-1736" fmla="*/ 736838 h 1354418"/>
              <a:gd name="connsiteX14-1737" fmla="*/ 318099 w 1551851"/>
              <a:gd name="connsiteY14-1738" fmla="*/ 328669 h 1354418"/>
              <a:gd name="connsiteX0-1739" fmla="*/ 318099 w 1551851"/>
              <a:gd name="connsiteY0-1740" fmla="*/ 328669 h 1354418"/>
              <a:gd name="connsiteX1-1741" fmla="*/ 750394 w 1551851"/>
              <a:gd name="connsiteY1-1742" fmla="*/ 587431 h 1354418"/>
              <a:gd name="connsiteX2-1743" fmla="*/ 807144 w 1551851"/>
              <a:gd name="connsiteY2-1744" fmla="*/ 15 h 1354418"/>
              <a:gd name="connsiteX3-1745" fmla="*/ 916903 w 1551851"/>
              <a:gd name="connsiteY3-1746" fmla="*/ 587432 h 1354418"/>
              <a:gd name="connsiteX4-1747" fmla="*/ 1134935 w 1551851"/>
              <a:gd name="connsiteY4-1748" fmla="*/ 437792 h 1354418"/>
              <a:gd name="connsiteX5-1749" fmla="*/ 1057649 w 1551851"/>
              <a:gd name="connsiteY5-1750" fmla="*/ 712984 h 1354418"/>
              <a:gd name="connsiteX6-1751" fmla="*/ 1545752 w 1551851"/>
              <a:gd name="connsiteY6-1752" fmla="*/ 663079 h 1354418"/>
              <a:gd name="connsiteX7-1753" fmla="*/ 1066418 w 1551851"/>
              <a:gd name="connsiteY7-1754" fmla="*/ 909117 h 1354418"/>
              <a:gd name="connsiteX8-1755" fmla="*/ 1494973 w 1551851"/>
              <a:gd name="connsiteY8-1756" fmla="*/ 1171511 h 1354418"/>
              <a:gd name="connsiteX9-1757" fmla="*/ 916903 w 1551851"/>
              <a:gd name="connsiteY9-1758" fmla="*/ 1018766 h 1354418"/>
              <a:gd name="connsiteX10-1759" fmla="*/ 740884 w 1551851"/>
              <a:gd name="connsiteY10-1760" fmla="*/ 1354393 h 1354418"/>
              <a:gd name="connsiteX11-1761" fmla="*/ 710638 w 1551851"/>
              <a:gd name="connsiteY11-1762" fmla="*/ 1045271 h 1354418"/>
              <a:gd name="connsiteX12-1763" fmla="*/ 47 w 1551851"/>
              <a:gd name="connsiteY12-1764" fmla="*/ 985980 h 1354418"/>
              <a:gd name="connsiteX13-1765" fmla="*/ 653888 w 1551851"/>
              <a:gd name="connsiteY13-1766" fmla="*/ 736838 h 1354418"/>
              <a:gd name="connsiteX14-1767" fmla="*/ 318099 w 1551851"/>
              <a:gd name="connsiteY14-1768" fmla="*/ 328669 h 1354418"/>
              <a:gd name="connsiteX0-1769" fmla="*/ 318099 w 1551851"/>
              <a:gd name="connsiteY0-1770" fmla="*/ 328669 h 1354418"/>
              <a:gd name="connsiteX1-1771" fmla="*/ 750394 w 1551851"/>
              <a:gd name="connsiteY1-1772" fmla="*/ 587431 h 1354418"/>
              <a:gd name="connsiteX2-1773" fmla="*/ 807144 w 1551851"/>
              <a:gd name="connsiteY2-1774" fmla="*/ 15 h 1354418"/>
              <a:gd name="connsiteX3-1775" fmla="*/ 916903 w 1551851"/>
              <a:gd name="connsiteY3-1776" fmla="*/ 587432 h 1354418"/>
              <a:gd name="connsiteX4-1777" fmla="*/ 1134935 w 1551851"/>
              <a:gd name="connsiteY4-1778" fmla="*/ 437792 h 1354418"/>
              <a:gd name="connsiteX5-1779" fmla="*/ 1057649 w 1551851"/>
              <a:gd name="connsiteY5-1780" fmla="*/ 712984 h 1354418"/>
              <a:gd name="connsiteX6-1781" fmla="*/ 1545752 w 1551851"/>
              <a:gd name="connsiteY6-1782" fmla="*/ 663079 h 1354418"/>
              <a:gd name="connsiteX7-1783" fmla="*/ 1066418 w 1551851"/>
              <a:gd name="connsiteY7-1784" fmla="*/ 909117 h 1354418"/>
              <a:gd name="connsiteX8-1785" fmla="*/ 1494973 w 1551851"/>
              <a:gd name="connsiteY8-1786" fmla="*/ 1171511 h 1354418"/>
              <a:gd name="connsiteX9-1787" fmla="*/ 916903 w 1551851"/>
              <a:gd name="connsiteY9-1788" fmla="*/ 1018766 h 1354418"/>
              <a:gd name="connsiteX10-1789" fmla="*/ 740884 w 1551851"/>
              <a:gd name="connsiteY10-1790" fmla="*/ 1354393 h 1354418"/>
              <a:gd name="connsiteX11-1791" fmla="*/ 710638 w 1551851"/>
              <a:gd name="connsiteY11-1792" fmla="*/ 1045271 h 1354418"/>
              <a:gd name="connsiteX12-1793" fmla="*/ 47 w 1551851"/>
              <a:gd name="connsiteY12-1794" fmla="*/ 985980 h 1354418"/>
              <a:gd name="connsiteX13-1795" fmla="*/ 653888 w 1551851"/>
              <a:gd name="connsiteY13-1796" fmla="*/ 736838 h 1354418"/>
              <a:gd name="connsiteX14-1797" fmla="*/ 318099 w 1551851"/>
              <a:gd name="connsiteY14-1798" fmla="*/ 328669 h 1354418"/>
              <a:gd name="connsiteX0-1799" fmla="*/ 318099 w 1551851"/>
              <a:gd name="connsiteY0-1800" fmla="*/ 328669 h 1354418"/>
              <a:gd name="connsiteX1-1801" fmla="*/ 750394 w 1551851"/>
              <a:gd name="connsiteY1-1802" fmla="*/ 587431 h 1354418"/>
              <a:gd name="connsiteX2-1803" fmla="*/ 807144 w 1551851"/>
              <a:gd name="connsiteY2-1804" fmla="*/ 15 h 1354418"/>
              <a:gd name="connsiteX3-1805" fmla="*/ 916903 w 1551851"/>
              <a:gd name="connsiteY3-1806" fmla="*/ 587432 h 1354418"/>
              <a:gd name="connsiteX4-1807" fmla="*/ 1134935 w 1551851"/>
              <a:gd name="connsiteY4-1808" fmla="*/ 437792 h 1354418"/>
              <a:gd name="connsiteX5-1809" fmla="*/ 1057649 w 1551851"/>
              <a:gd name="connsiteY5-1810" fmla="*/ 712984 h 1354418"/>
              <a:gd name="connsiteX6-1811" fmla="*/ 1545752 w 1551851"/>
              <a:gd name="connsiteY6-1812" fmla="*/ 663079 h 1354418"/>
              <a:gd name="connsiteX7-1813" fmla="*/ 1066418 w 1551851"/>
              <a:gd name="connsiteY7-1814" fmla="*/ 909117 h 1354418"/>
              <a:gd name="connsiteX8-1815" fmla="*/ 1494973 w 1551851"/>
              <a:gd name="connsiteY8-1816" fmla="*/ 1171511 h 1354418"/>
              <a:gd name="connsiteX9-1817" fmla="*/ 916903 w 1551851"/>
              <a:gd name="connsiteY9-1818" fmla="*/ 1018766 h 1354418"/>
              <a:gd name="connsiteX10-1819" fmla="*/ 740884 w 1551851"/>
              <a:gd name="connsiteY10-1820" fmla="*/ 1354393 h 1354418"/>
              <a:gd name="connsiteX11-1821" fmla="*/ 710638 w 1551851"/>
              <a:gd name="connsiteY11-1822" fmla="*/ 1045271 h 1354418"/>
              <a:gd name="connsiteX12-1823" fmla="*/ 47 w 1551851"/>
              <a:gd name="connsiteY12-1824" fmla="*/ 985980 h 1354418"/>
              <a:gd name="connsiteX13-1825" fmla="*/ 653888 w 1551851"/>
              <a:gd name="connsiteY13-1826" fmla="*/ 736838 h 1354418"/>
              <a:gd name="connsiteX14-1827" fmla="*/ 318099 w 1551851"/>
              <a:gd name="connsiteY14-1828" fmla="*/ 328669 h 1354418"/>
              <a:gd name="connsiteX0-1829" fmla="*/ 318099 w 1551851"/>
              <a:gd name="connsiteY0-1830" fmla="*/ 328669 h 1354418"/>
              <a:gd name="connsiteX1-1831" fmla="*/ 750394 w 1551851"/>
              <a:gd name="connsiteY1-1832" fmla="*/ 587431 h 1354418"/>
              <a:gd name="connsiteX2-1833" fmla="*/ 807144 w 1551851"/>
              <a:gd name="connsiteY2-1834" fmla="*/ 15 h 1354418"/>
              <a:gd name="connsiteX3-1835" fmla="*/ 916903 w 1551851"/>
              <a:gd name="connsiteY3-1836" fmla="*/ 587432 h 1354418"/>
              <a:gd name="connsiteX4-1837" fmla="*/ 1134935 w 1551851"/>
              <a:gd name="connsiteY4-1838" fmla="*/ 437792 h 1354418"/>
              <a:gd name="connsiteX5-1839" fmla="*/ 1057649 w 1551851"/>
              <a:gd name="connsiteY5-1840" fmla="*/ 712984 h 1354418"/>
              <a:gd name="connsiteX6-1841" fmla="*/ 1545752 w 1551851"/>
              <a:gd name="connsiteY6-1842" fmla="*/ 663079 h 1354418"/>
              <a:gd name="connsiteX7-1843" fmla="*/ 1066418 w 1551851"/>
              <a:gd name="connsiteY7-1844" fmla="*/ 909117 h 1354418"/>
              <a:gd name="connsiteX8-1845" fmla="*/ 1494973 w 1551851"/>
              <a:gd name="connsiteY8-1846" fmla="*/ 1171511 h 1354418"/>
              <a:gd name="connsiteX9-1847" fmla="*/ 916903 w 1551851"/>
              <a:gd name="connsiteY9-1848" fmla="*/ 1018766 h 1354418"/>
              <a:gd name="connsiteX10-1849" fmla="*/ 740884 w 1551851"/>
              <a:gd name="connsiteY10-1850" fmla="*/ 1354393 h 1354418"/>
              <a:gd name="connsiteX11-1851" fmla="*/ 710638 w 1551851"/>
              <a:gd name="connsiteY11-1852" fmla="*/ 1045271 h 1354418"/>
              <a:gd name="connsiteX12-1853" fmla="*/ 47 w 1551851"/>
              <a:gd name="connsiteY12-1854" fmla="*/ 985980 h 1354418"/>
              <a:gd name="connsiteX13-1855" fmla="*/ 653888 w 1551851"/>
              <a:gd name="connsiteY13-1856" fmla="*/ 736838 h 1354418"/>
              <a:gd name="connsiteX14-1857" fmla="*/ 318099 w 1551851"/>
              <a:gd name="connsiteY14-1858" fmla="*/ 328669 h 1354418"/>
              <a:gd name="connsiteX0-1859" fmla="*/ 318099 w 1551851"/>
              <a:gd name="connsiteY0-1860" fmla="*/ 328669 h 1341167"/>
              <a:gd name="connsiteX1-1861" fmla="*/ 750394 w 1551851"/>
              <a:gd name="connsiteY1-1862" fmla="*/ 587431 h 1341167"/>
              <a:gd name="connsiteX2-1863" fmla="*/ 807144 w 1551851"/>
              <a:gd name="connsiteY2-1864" fmla="*/ 15 h 1341167"/>
              <a:gd name="connsiteX3-1865" fmla="*/ 916903 w 1551851"/>
              <a:gd name="connsiteY3-1866" fmla="*/ 587432 h 1341167"/>
              <a:gd name="connsiteX4-1867" fmla="*/ 1134935 w 1551851"/>
              <a:gd name="connsiteY4-1868" fmla="*/ 437792 h 1341167"/>
              <a:gd name="connsiteX5-1869" fmla="*/ 1057649 w 1551851"/>
              <a:gd name="connsiteY5-1870" fmla="*/ 712984 h 1341167"/>
              <a:gd name="connsiteX6-1871" fmla="*/ 1545752 w 1551851"/>
              <a:gd name="connsiteY6-1872" fmla="*/ 663079 h 1341167"/>
              <a:gd name="connsiteX7-1873" fmla="*/ 1066418 w 1551851"/>
              <a:gd name="connsiteY7-1874" fmla="*/ 909117 h 1341167"/>
              <a:gd name="connsiteX8-1875" fmla="*/ 1494973 w 1551851"/>
              <a:gd name="connsiteY8-1876" fmla="*/ 1171511 h 1341167"/>
              <a:gd name="connsiteX9-1877" fmla="*/ 916903 w 1551851"/>
              <a:gd name="connsiteY9-1878" fmla="*/ 1018766 h 1341167"/>
              <a:gd name="connsiteX10-1879" fmla="*/ 634867 w 1551851"/>
              <a:gd name="connsiteY10-1880" fmla="*/ 1341141 h 1341167"/>
              <a:gd name="connsiteX11-1881" fmla="*/ 710638 w 1551851"/>
              <a:gd name="connsiteY11-1882" fmla="*/ 1045271 h 1341167"/>
              <a:gd name="connsiteX12-1883" fmla="*/ 47 w 1551851"/>
              <a:gd name="connsiteY12-1884" fmla="*/ 985980 h 1341167"/>
              <a:gd name="connsiteX13-1885" fmla="*/ 653888 w 1551851"/>
              <a:gd name="connsiteY13-1886" fmla="*/ 736838 h 1341167"/>
              <a:gd name="connsiteX14-1887" fmla="*/ 318099 w 1551851"/>
              <a:gd name="connsiteY14-1888" fmla="*/ 328669 h 1341167"/>
              <a:gd name="connsiteX0-1889" fmla="*/ 318099 w 1551851"/>
              <a:gd name="connsiteY0-1890" fmla="*/ 328669 h 1354331"/>
              <a:gd name="connsiteX1-1891" fmla="*/ 750394 w 1551851"/>
              <a:gd name="connsiteY1-1892" fmla="*/ 587431 h 1354331"/>
              <a:gd name="connsiteX2-1893" fmla="*/ 807144 w 1551851"/>
              <a:gd name="connsiteY2-1894" fmla="*/ 15 h 1354331"/>
              <a:gd name="connsiteX3-1895" fmla="*/ 916903 w 1551851"/>
              <a:gd name="connsiteY3-1896" fmla="*/ 587432 h 1354331"/>
              <a:gd name="connsiteX4-1897" fmla="*/ 1134935 w 1551851"/>
              <a:gd name="connsiteY4-1898" fmla="*/ 437792 h 1354331"/>
              <a:gd name="connsiteX5-1899" fmla="*/ 1057649 w 1551851"/>
              <a:gd name="connsiteY5-1900" fmla="*/ 712984 h 1354331"/>
              <a:gd name="connsiteX6-1901" fmla="*/ 1545752 w 1551851"/>
              <a:gd name="connsiteY6-1902" fmla="*/ 663079 h 1354331"/>
              <a:gd name="connsiteX7-1903" fmla="*/ 1066418 w 1551851"/>
              <a:gd name="connsiteY7-1904" fmla="*/ 909117 h 1354331"/>
              <a:gd name="connsiteX8-1905" fmla="*/ 1494973 w 1551851"/>
              <a:gd name="connsiteY8-1906" fmla="*/ 1171511 h 1354331"/>
              <a:gd name="connsiteX9-1907" fmla="*/ 916903 w 1551851"/>
              <a:gd name="connsiteY9-1908" fmla="*/ 1018766 h 1354331"/>
              <a:gd name="connsiteX10-1909" fmla="*/ 634867 w 1551851"/>
              <a:gd name="connsiteY10-1910" fmla="*/ 1341141 h 1354331"/>
              <a:gd name="connsiteX11-1911" fmla="*/ 710638 w 1551851"/>
              <a:gd name="connsiteY11-1912" fmla="*/ 1045271 h 1354331"/>
              <a:gd name="connsiteX12-1913" fmla="*/ 47 w 1551851"/>
              <a:gd name="connsiteY12-1914" fmla="*/ 985980 h 1354331"/>
              <a:gd name="connsiteX13-1915" fmla="*/ 653888 w 1551851"/>
              <a:gd name="connsiteY13-1916" fmla="*/ 736838 h 1354331"/>
              <a:gd name="connsiteX14-1917" fmla="*/ 318099 w 1551851"/>
              <a:gd name="connsiteY14-1918" fmla="*/ 328669 h 1354331"/>
              <a:gd name="connsiteX0-1919" fmla="*/ 318099 w 1551851"/>
              <a:gd name="connsiteY0-1920" fmla="*/ 328669 h 1457529"/>
              <a:gd name="connsiteX1-1921" fmla="*/ 750394 w 1551851"/>
              <a:gd name="connsiteY1-1922" fmla="*/ 587431 h 1457529"/>
              <a:gd name="connsiteX2-1923" fmla="*/ 807144 w 1551851"/>
              <a:gd name="connsiteY2-1924" fmla="*/ 15 h 1457529"/>
              <a:gd name="connsiteX3-1925" fmla="*/ 916903 w 1551851"/>
              <a:gd name="connsiteY3-1926" fmla="*/ 587432 h 1457529"/>
              <a:gd name="connsiteX4-1927" fmla="*/ 1134935 w 1551851"/>
              <a:gd name="connsiteY4-1928" fmla="*/ 437792 h 1457529"/>
              <a:gd name="connsiteX5-1929" fmla="*/ 1057649 w 1551851"/>
              <a:gd name="connsiteY5-1930" fmla="*/ 712984 h 1457529"/>
              <a:gd name="connsiteX6-1931" fmla="*/ 1545752 w 1551851"/>
              <a:gd name="connsiteY6-1932" fmla="*/ 663079 h 1457529"/>
              <a:gd name="connsiteX7-1933" fmla="*/ 1066418 w 1551851"/>
              <a:gd name="connsiteY7-1934" fmla="*/ 909117 h 1457529"/>
              <a:gd name="connsiteX8-1935" fmla="*/ 1494973 w 1551851"/>
              <a:gd name="connsiteY8-1936" fmla="*/ 1171511 h 1457529"/>
              <a:gd name="connsiteX9-1937" fmla="*/ 916903 w 1551851"/>
              <a:gd name="connsiteY9-1938" fmla="*/ 1018766 h 1457529"/>
              <a:gd name="connsiteX10-1939" fmla="*/ 595111 w 1551851"/>
              <a:gd name="connsiteY10-1940" fmla="*/ 1447158 h 1457529"/>
              <a:gd name="connsiteX11-1941" fmla="*/ 710638 w 1551851"/>
              <a:gd name="connsiteY11-1942" fmla="*/ 1045271 h 1457529"/>
              <a:gd name="connsiteX12-1943" fmla="*/ 47 w 1551851"/>
              <a:gd name="connsiteY12-1944" fmla="*/ 985980 h 1457529"/>
              <a:gd name="connsiteX13-1945" fmla="*/ 653888 w 1551851"/>
              <a:gd name="connsiteY13-1946" fmla="*/ 736838 h 1457529"/>
              <a:gd name="connsiteX14-1947" fmla="*/ 318099 w 1551851"/>
              <a:gd name="connsiteY14-1948" fmla="*/ 328669 h 1457529"/>
              <a:gd name="connsiteX0-1949" fmla="*/ 318099 w 1551851"/>
              <a:gd name="connsiteY0-1950" fmla="*/ 328669 h 1457529"/>
              <a:gd name="connsiteX1-1951" fmla="*/ 750394 w 1551851"/>
              <a:gd name="connsiteY1-1952" fmla="*/ 587431 h 1457529"/>
              <a:gd name="connsiteX2-1953" fmla="*/ 807144 w 1551851"/>
              <a:gd name="connsiteY2-1954" fmla="*/ 15 h 1457529"/>
              <a:gd name="connsiteX3-1955" fmla="*/ 916903 w 1551851"/>
              <a:gd name="connsiteY3-1956" fmla="*/ 587432 h 1457529"/>
              <a:gd name="connsiteX4-1957" fmla="*/ 1134935 w 1551851"/>
              <a:gd name="connsiteY4-1958" fmla="*/ 437792 h 1457529"/>
              <a:gd name="connsiteX5-1959" fmla="*/ 1057649 w 1551851"/>
              <a:gd name="connsiteY5-1960" fmla="*/ 712984 h 1457529"/>
              <a:gd name="connsiteX6-1961" fmla="*/ 1545752 w 1551851"/>
              <a:gd name="connsiteY6-1962" fmla="*/ 663079 h 1457529"/>
              <a:gd name="connsiteX7-1963" fmla="*/ 1066418 w 1551851"/>
              <a:gd name="connsiteY7-1964" fmla="*/ 909117 h 1457529"/>
              <a:gd name="connsiteX8-1965" fmla="*/ 1494973 w 1551851"/>
              <a:gd name="connsiteY8-1966" fmla="*/ 1171511 h 1457529"/>
              <a:gd name="connsiteX9-1967" fmla="*/ 916903 w 1551851"/>
              <a:gd name="connsiteY9-1968" fmla="*/ 1018766 h 1457529"/>
              <a:gd name="connsiteX10-1969" fmla="*/ 595111 w 1551851"/>
              <a:gd name="connsiteY10-1970" fmla="*/ 1447158 h 1457529"/>
              <a:gd name="connsiteX11-1971" fmla="*/ 710638 w 1551851"/>
              <a:gd name="connsiteY11-1972" fmla="*/ 1045271 h 1457529"/>
              <a:gd name="connsiteX12-1973" fmla="*/ 47 w 1551851"/>
              <a:gd name="connsiteY12-1974" fmla="*/ 985980 h 1457529"/>
              <a:gd name="connsiteX13-1975" fmla="*/ 653888 w 1551851"/>
              <a:gd name="connsiteY13-1976" fmla="*/ 736838 h 1457529"/>
              <a:gd name="connsiteX14-1977" fmla="*/ 318099 w 1551851"/>
              <a:gd name="connsiteY14-1978" fmla="*/ 328669 h 1457529"/>
              <a:gd name="connsiteX0-1979" fmla="*/ 318099 w 1551851"/>
              <a:gd name="connsiteY0-1980" fmla="*/ 328669 h 1450384"/>
              <a:gd name="connsiteX1-1981" fmla="*/ 750394 w 1551851"/>
              <a:gd name="connsiteY1-1982" fmla="*/ 587431 h 1450384"/>
              <a:gd name="connsiteX2-1983" fmla="*/ 807144 w 1551851"/>
              <a:gd name="connsiteY2-1984" fmla="*/ 15 h 1450384"/>
              <a:gd name="connsiteX3-1985" fmla="*/ 916903 w 1551851"/>
              <a:gd name="connsiteY3-1986" fmla="*/ 587432 h 1450384"/>
              <a:gd name="connsiteX4-1987" fmla="*/ 1134935 w 1551851"/>
              <a:gd name="connsiteY4-1988" fmla="*/ 437792 h 1450384"/>
              <a:gd name="connsiteX5-1989" fmla="*/ 1057649 w 1551851"/>
              <a:gd name="connsiteY5-1990" fmla="*/ 712984 h 1450384"/>
              <a:gd name="connsiteX6-1991" fmla="*/ 1545752 w 1551851"/>
              <a:gd name="connsiteY6-1992" fmla="*/ 663079 h 1450384"/>
              <a:gd name="connsiteX7-1993" fmla="*/ 1066418 w 1551851"/>
              <a:gd name="connsiteY7-1994" fmla="*/ 909117 h 1450384"/>
              <a:gd name="connsiteX8-1995" fmla="*/ 1494973 w 1551851"/>
              <a:gd name="connsiteY8-1996" fmla="*/ 1171511 h 1450384"/>
              <a:gd name="connsiteX9-1997" fmla="*/ 916903 w 1551851"/>
              <a:gd name="connsiteY9-1998" fmla="*/ 1018766 h 1450384"/>
              <a:gd name="connsiteX10-1999" fmla="*/ 595111 w 1551851"/>
              <a:gd name="connsiteY10-2000" fmla="*/ 1447158 h 1450384"/>
              <a:gd name="connsiteX11-2001" fmla="*/ 710638 w 1551851"/>
              <a:gd name="connsiteY11-2002" fmla="*/ 1045271 h 1450384"/>
              <a:gd name="connsiteX12-2003" fmla="*/ 47 w 1551851"/>
              <a:gd name="connsiteY12-2004" fmla="*/ 985980 h 1450384"/>
              <a:gd name="connsiteX13-2005" fmla="*/ 653888 w 1551851"/>
              <a:gd name="connsiteY13-2006" fmla="*/ 736838 h 1450384"/>
              <a:gd name="connsiteX14-2007" fmla="*/ 318099 w 1551851"/>
              <a:gd name="connsiteY14-2008" fmla="*/ 328669 h 1450384"/>
              <a:gd name="connsiteX0-2009" fmla="*/ 318101 w 1551853"/>
              <a:gd name="connsiteY0-2010" fmla="*/ 328669 h 1450384"/>
              <a:gd name="connsiteX1-2011" fmla="*/ 750396 w 1551853"/>
              <a:gd name="connsiteY1-2012" fmla="*/ 587431 h 1450384"/>
              <a:gd name="connsiteX2-2013" fmla="*/ 807146 w 1551853"/>
              <a:gd name="connsiteY2-2014" fmla="*/ 15 h 1450384"/>
              <a:gd name="connsiteX3-2015" fmla="*/ 916905 w 1551853"/>
              <a:gd name="connsiteY3-2016" fmla="*/ 587432 h 1450384"/>
              <a:gd name="connsiteX4-2017" fmla="*/ 1134937 w 1551853"/>
              <a:gd name="connsiteY4-2018" fmla="*/ 437792 h 1450384"/>
              <a:gd name="connsiteX5-2019" fmla="*/ 1057651 w 1551853"/>
              <a:gd name="connsiteY5-2020" fmla="*/ 712984 h 1450384"/>
              <a:gd name="connsiteX6-2021" fmla="*/ 1545754 w 1551853"/>
              <a:gd name="connsiteY6-2022" fmla="*/ 663079 h 1450384"/>
              <a:gd name="connsiteX7-2023" fmla="*/ 1066420 w 1551853"/>
              <a:gd name="connsiteY7-2024" fmla="*/ 909117 h 1450384"/>
              <a:gd name="connsiteX8-2025" fmla="*/ 1494975 w 1551853"/>
              <a:gd name="connsiteY8-2026" fmla="*/ 1171511 h 1450384"/>
              <a:gd name="connsiteX9-2027" fmla="*/ 916905 w 1551853"/>
              <a:gd name="connsiteY9-2028" fmla="*/ 1018766 h 1450384"/>
              <a:gd name="connsiteX10-2029" fmla="*/ 595113 w 1551853"/>
              <a:gd name="connsiteY10-2030" fmla="*/ 1447158 h 1450384"/>
              <a:gd name="connsiteX11-2031" fmla="*/ 684136 w 1551853"/>
              <a:gd name="connsiteY11-2032" fmla="*/ 979010 h 1450384"/>
              <a:gd name="connsiteX12-2033" fmla="*/ 49 w 1551853"/>
              <a:gd name="connsiteY12-2034" fmla="*/ 985980 h 1450384"/>
              <a:gd name="connsiteX13-2035" fmla="*/ 653890 w 1551853"/>
              <a:gd name="connsiteY13-2036" fmla="*/ 736838 h 1450384"/>
              <a:gd name="connsiteX14-2037" fmla="*/ 318101 w 1551853"/>
              <a:gd name="connsiteY14-2038" fmla="*/ 328669 h 1450384"/>
              <a:gd name="connsiteX0-2039" fmla="*/ 318101 w 1551853"/>
              <a:gd name="connsiteY0-2040" fmla="*/ 328669 h 1450384"/>
              <a:gd name="connsiteX1-2041" fmla="*/ 750396 w 1551853"/>
              <a:gd name="connsiteY1-2042" fmla="*/ 587431 h 1450384"/>
              <a:gd name="connsiteX2-2043" fmla="*/ 807146 w 1551853"/>
              <a:gd name="connsiteY2-2044" fmla="*/ 15 h 1450384"/>
              <a:gd name="connsiteX3-2045" fmla="*/ 916905 w 1551853"/>
              <a:gd name="connsiteY3-2046" fmla="*/ 587432 h 1450384"/>
              <a:gd name="connsiteX4-2047" fmla="*/ 1134937 w 1551853"/>
              <a:gd name="connsiteY4-2048" fmla="*/ 437792 h 1450384"/>
              <a:gd name="connsiteX5-2049" fmla="*/ 1057651 w 1551853"/>
              <a:gd name="connsiteY5-2050" fmla="*/ 712984 h 1450384"/>
              <a:gd name="connsiteX6-2051" fmla="*/ 1545754 w 1551853"/>
              <a:gd name="connsiteY6-2052" fmla="*/ 663079 h 1450384"/>
              <a:gd name="connsiteX7-2053" fmla="*/ 1066420 w 1551853"/>
              <a:gd name="connsiteY7-2054" fmla="*/ 909117 h 1450384"/>
              <a:gd name="connsiteX8-2055" fmla="*/ 1494975 w 1551853"/>
              <a:gd name="connsiteY8-2056" fmla="*/ 1171511 h 1450384"/>
              <a:gd name="connsiteX9-2057" fmla="*/ 916905 w 1551853"/>
              <a:gd name="connsiteY9-2058" fmla="*/ 1018766 h 1450384"/>
              <a:gd name="connsiteX10-2059" fmla="*/ 595113 w 1551853"/>
              <a:gd name="connsiteY10-2060" fmla="*/ 1447158 h 1450384"/>
              <a:gd name="connsiteX11-2061" fmla="*/ 750624 w 1551853"/>
              <a:gd name="connsiteY11-2062" fmla="*/ 1113654 h 1450384"/>
              <a:gd name="connsiteX12-2063" fmla="*/ 684136 w 1551853"/>
              <a:gd name="connsiteY12-2064" fmla="*/ 979010 h 1450384"/>
              <a:gd name="connsiteX13-2065" fmla="*/ 49 w 1551853"/>
              <a:gd name="connsiteY13-2066" fmla="*/ 985980 h 1450384"/>
              <a:gd name="connsiteX14-2067" fmla="*/ 653890 w 1551853"/>
              <a:gd name="connsiteY14-2068" fmla="*/ 736838 h 1450384"/>
              <a:gd name="connsiteX15" fmla="*/ 318101 w 1551853"/>
              <a:gd name="connsiteY15" fmla="*/ 328669 h 1450384"/>
              <a:gd name="connsiteX0-2069" fmla="*/ 318101 w 1551853"/>
              <a:gd name="connsiteY0-2070" fmla="*/ 328669 h 1450384"/>
              <a:gd name="connsiteX1-2071" fmla="*/ 750396 w 1551853"/>
              <a:gd name="connsiteY1-2072" fmla="*/ 587431 h 1450384"/>
              <a:gd name="connsiteX2-2073" fmla="*/ 807146 w 1551853"/>
              <a:gd name="connsiteY2-2074" fmla="*/ 15 h 1450384"/>
              <a:gd name="connsiteX3-2075" fmla="*/ 916905 w 1551853"/>
              <a:gd name="connsiteY3-2076" fmla="*/ 587432 h 1450384"/>
              <a:gd name="connsiteX4-2077" fmla="*/ 1134937 w 1551853"/>
              <a:gd name="connsiteY4-2078" fmla="*/ 437792 h 1450384"/>
              <a:gd name="connsiteX5-2079" fmla="*/ 1057651 w 1551853"/>
              <a:gd name="connsiteY5-2080" fmla="*/ 712984 h 1450384"/>
              <a:gd name="connsiteX6-2081" fmla="*/ 1545754 w 1551853"/>
              <a:gd name="connsiteY6-2082" fmla="*/ 663079 h 1450384"/>
              <a:gd name="connsiteX7-2083" fmla="*/ 1066420 w 1551853"/>
              <a:gd name="connsiteY7-2084" fmla="*/ 909117 h 1450384"/>
              <a:gd name="connsiteX8-2085" fmla="*/ 1494975 w 1551853"/>
              <a:gd name="connsiteY8-2086" fmla="*/ 1171511 h 1450384"/>
              <a:gd name="connsiteX9-2087" fmla="*/ 916905 w 1551853"/>
              <a:gd name="connsiteY9-2088" fmla="*/ 1018766 h 1450384"/>
              <a:gd name="connsiteX10-2089" fmla="*/ 595113 w 1551853"/>
              <a:gd name="connsiteY10-2090" fmla="*/ 1447158 h 1450384"/>
              <a:gd name="connsiteX11-2091" fmla="*/ 750624 w 1551853"/>
              <a:gd name="connsiteY11-2092" fmla="*/ 1113654 h 1450384"/>
              <a:gd name="connsiteX12-2093" fmla="*/ 684136 w 1551853"/>
              <a:gd name="connsiteY12-2094" fmla="*/ 979010 h 1450384"/>
              <a:gd name="connsiteX13-2095" fmla="*/ 49 w 1551853"/>
              <a:gd name="connsiteY13-2096" fmla="*/ 985980 h 1450384"/>
              <a:gd name="connsiteX14-2097" fmla="*/ 653890 w 1551853"/>
              <a:gd name="connsiteY14-2098" fmla="*/ 736838 h 1450384"/>
              <a:gd name="connsiteX15-2099" fmla="*/ 318101 w 1551853"/>
              <a:gd name="connsiteY15-2100" fmla="*/ 328669 h 1450384"/>
              <a:gd name="connsiteX0-2101" fmla="*/ 318101 w 1551853"/>
              <a:gd name="connsiteY0-2102" fmla="*/ 328669 h 1450384"/>
              <a:gd name="connsiteX1-2103" fmla="*/ 750396 w 1551853"/>
              <a:gd name="connsiteY1-2104" fmla="*/ 587431 h 1450384"/>
              <a:gd name="connsiteX2-2105" fmla="*/ 807146 w 1551853"/>
              <a:gd name="connsiteY2-2106" fmla="*/ 15 h 1450384"/>
              <a:gd name="connsiteX3-2107" fmla="*/ 916905 w 1551853"/>
              <a:gd name="connsiteY3-2108" fmla="*/ 587432 h 1450384"/>
              <a:gd name="connsiteX4-2109" fmla="*/ 1134937 w 1551853"/>
              <a:gd name="connsiteY4-2110" fmla="*/ 437792 h 1450384"/>
              <a:gd name="connsiteX5-2111" fmla="*/ 1057651 w 1551853"/>
              <a:gd name="connsiteY5-2112" fmla="*/ 712984 h 1450384"/>
              <a:gd name="connsiteX6-2113" fmla="*/ 1545754 w 1551853"/>
              <a:gd name="connsiteY6-2114" fmla="*/ 663079 h 1450384"/>
              <a:gd name="connsiteX7-2115" fmla="*/ 1066420 w 1551853"/>
              <a:gd name="connsiteY7-2116" fmla="*/ 909117 h 1450384"/>
              <a:gd name="connsiteX8-2117" fmla="*/ 1494975 w 1551853"/>
              <a:gd name="connsiteY8-2118" fmla="*/ 1171511 h 1450384"/>
              <a:gd name="connsiteX9-2119" fmla="*/ 916905 w 1551853"/>
              <a:gd name="connsiteY9-2120" fmla="*/ 1018766 h 1450384"/>
              <a:gd name="connsiteX10-2121" fmla="*/ 595113 w 1551853"/>
              <a:gd name="connsiteY10-2122" fmla="*/ 1447158 h 1450384"/>
              <a:gd name="connsiteX11-2123" fmla="*/ 750624 w 1551853"/>
              <a:gd name="connsiteY11-2124" fmla="*/ 1113654 h 1450384"/>
              <a:gd name="connsiteX12-2125" fmla="*/ 684136 w 1551853"/>
              <a:gd name="connsiteY12-2126" fmla="*/ 979010 h 1450384"/>
              <a:gd name="connsiteX13-2127" fmla="*/ 49 w 1551853"/>
              <a:gd name="connsiteY13-2128" fmla="*/ 985980 h 1450384"/>
              <a:gd name="connsiteX14-2129" fmla="*/ 653890 w 1551853"/>
              <a:gd name="connsiteY14-2130" fmla="*/ 736838 h 1450384"/>
              <a:gd name="connsiteX15-2131" fmla="*/ 318101 w 1551853"/>
              <a:gd name="connsiteY15-2132" fmla="*/ 328669 h 1450384"/>
              <a:gd name="connsiteX0-2133" fmla="*/ 318101 w 1551853"/>
              <a:gd name="connsiteY0-2134" fmla="*/ 328669 h 1450384"/>
              <a:gd name="connsiteX1-2135" fmla="*/ 750396 w 1551853"/>
              <a:gd name="connsiteY1-2136" fmla="*/ 587431 h 1450384"/>
              <a:gd name="connsiteX2-2137" fmla="*/ 807146 w 1551853"/>
              <a:gd name="connsiteY2-2138" fmla="*/ 15 h 1450384"/>
              <a:gd name="connsiteX3-2139" fmla="*/ 916905 w 1551853"/>
              <a:gd name="connsiteY3-2140" fmla="*/ 587432 h 1450384"/>
              <a:gd name="connsiteX4-2141" fmla="*/ 1134937 w 1551853"/>
              <a:gd name="connsiteY4-2142" fmla="*/ 437792 h 1450384"/>
              <a:gd name="connsiteX5-2143" fmla="*/ 1057651 w 1551853"/>
              <a:gd name="connsiteY5-2144" fmla="*/ 712984 h 1450384"/>
              <a:gd name="connsiteX6-2145" fmla="*/ 1545754 w 1551853"/>
              <a:gd name="connsiteY6-2146" fmla="*/ 663079 h 1450384"/>
              <a:gd name="connsiteX7-2147" fmla="*/ 1066420 w 1551853"/>
              <a:gd name="connsiteY7-2148" fmla="*/ 909117 h 1450384"/>
              <a:gd name="connsiteX8-2149" fmla="*/ 1494975 w 1551853"/>
              <a:gd name="connsiteY8-2150" fmla="*/ 1171511 h 1450384"/>
              <a:gd name="connsiteX9-2151" fmla="*/ 916905 w 1551853"/>
              <a:gd name="connsiteY9-2152" fmla="*/ 1018766 h 1450384"/>
              <a:gd name="connsiteX10-2153" fmla="*/ 595113 w 1551853"/>
              <a:gd name="connsiteY10-2154" fmla="*/ 1447158 h 1450384"/>
              <a:gd name="connsiteX11-2155" fmla="*/ 750624 w 1551853"/>
              <a:gd name="connsiteY11-2156" fmla="*/ 1113654 h 1450384"/>
              <a:gd name="connsiteX12-2157" fmla="*/ 684136 w 1551853"/>
              <a:gd name="connsiteY12-2158" fmla="*/ 979010 h 1450384"/>
              <a:gd name="connsiteX13-2159" fmla="*/ 49 w 1551853"/>
              <a:gd name="connsiteY13-2160" fmla="*/ 985980 h 1450384"/>
              <a:gd name="connsiteX14-2161" fmla="*/ 653890 w 1551853"/>
              <a:gd name="connsiteY14-2162" fmla="*/ 736838 h 1450384"/>
              <a:gd name="connsiteX15-2163" fmla="*/ 318101 w 1551853"/>
              <a:gd name="connsiteY15-2164" fmla="*/ 328669 h 1450384"/>
              <a:gd name="connsiteX0-2165" fmla="*/ 318107 w 1551859"/>
              <a:gd name="connsiteY0-2166" fmla="*/ 328669 h 1450384"/>
              <a:gd name="connsiteX1-2167" fmla="*/ 750402 w 1551859"/>
              <a:gd name="connsiteY1-2168" fmla="*/ 587431 h 1450384"/>
              <a:gd name="connsiteX2-2169" fmla="*/ 807152 w 1551859"/>
              <a:gd name="connsiteY2-2170" fmla="*/ 15 h 1450384"/>
              <a:gd name="connsiteX3-2171" fmla="*/ 916911 w 1551859"/>
              <a:gd name="connsiteY3-2172" fmla="*/ 587432 h 1450384"/>
              <a:gd name="connsiteX4-2173" fmla="*/ 1134943 w 1551859"/>
              <a:gd name="connsiteY4-2174" fmla="*/ 437792 h 1450384"/>
              <a:gd name="connsiteX5-2175" fmla="*/ 1057657 w 1551859"/>
              <a:gd name="connsiteY5-2176" fmla="*/ 712984 h 1450384"/>
              <a:gd name="connsiteX6-2177" fmla="*/ 1545760 w 1551859"/>
              <a:gd name="connsiteY6-2178" fmla="*/ 663079 h 1450384"/>
              <a:gd name="connsiteX7-2179" fmla="*/ 1066426 w 1551859"/>
              <a:gd name="connsiteY7-2180" fmla="*/ 909117 h 1450384"/>
              <a:gd name="connsiteX8-2181" fmla="*/ 1494981 w 1551859"/>
              <a:gd name="connsiteY8-2182" fmla="*/ 1171511 h 1450384"/>
              <a:gd name="connsiteX9-2183" fmla="*/ 916911 w 1551859"/>
              <a:gd name="connsiteY9-2184" fmla="*/ 1018766 h 1450384"/>
              <a:gd name="connsiteX10-2185" fmla="*/ 595119 w 1551859"/>
              <a:gd name="connsiteY10-2186" fmla="*/ 1447158 h 1450384"/>
              <a:gd name="connsiteX11-2187" fmla="*/ 750630 w 1551859"/>
              <a:gd name="connsiteY11-2188" fmla="*/ 1113654 h 1450384"/>
              <a:gd name="connsiteX12-2189" fmla="*/ 617881 w 1551859"/>
              <a:gd name="connsiteY12-2190" fmla="*/ 979010 h 1450384"/>
              <a:gd name="connsiteX13-2191" fmla="*/ 55 w 1551859"/>
              <a:gd name="connsiteY13-2192" fmla="*/ 985980 h 1450384"/>
              <a:gd name="connsiteX14-2193" fmla="*/ 653896 w 1551859"/>
              <a:gd name="connsiteY14-2194" fmla="*/ 736838 h 1450384"/>
              <a:gd name="connsiteX15-2195" fmla="*/ 318107 w 1551859"/>
              <a:gd name="connsiteY15-2196" fmla="*/ 328669 h 1450384"/>
              <a:gd name="connsiteX0-2197" fmla="*/ 318107 w 1551859"/>
              <a:gd name="connsiteY0-2198" fmla="*/ 328669 h 1450384"/>
              <a:gd name="connsiteX1-2199" fmla="*/ 750402 w 1551859"/>
              <a:gd name="connsiteY1-2200" fmla="*/ 587431 h 1450384"/>
              <a:gd name="connsiteX2-2201" fmla="*/ 807152 w 1551859"/>
              <a:gd name="connsiteY2-2202" fmla="*/ 15 h 1450384"/>
              <a:gd name="connsiteX3-2203" fmla="*/ 916911 w 1551859"/>
              <a:gd name="connsiteY3-2204" fmla="*/ 587432 h 1450384"/>
              <a:gd name="connsiteX4-2205" fmla="*/ 1134943 w 1551859"/>
              <a:gd name="connsiteY4-2206" fmla="*/ 437792 h 1450384"/>
              <a:gd name="connsiteX5-2207" fmla="*/ 1057657 w 1551859"/>
              <a:gd name="connsiteY5-2208" fmla="*/ 712984 h 1450384"/>
              <a:gd name="connsiteX6-2209" fmla="*/ 1545760 w 1551859"/>
              <a:gd name="connsiteY6-2210" fmla="*/ 663079 h 1450384"/>
              <a:gd name="connsiteX7-2211" fmla="*/ 1066426 w 1551859"/>
              <a:gd name="connsiteY7-2212" fmla="*/ 909117 h 1450384"/>
              <a:gd name="connsiteX8-2213" fmla="*/ 1494981 w 1551859"/>
              <a:gd name="connsiteY8-2214" fmla="*/ 1171511 h 1450384"/>
              <a:gd name="connsiteX9-2215" fmla="*/ 916911 w 1551859"/>
              <a:gd name="connsiteY9-2216" fmla="*/ 1018766 h 1450384"/>
              <a:gd name="connsiteX10-2217" fmla="*/ 595119 w 1551859"/>
              <a:gd name="connsiteY10-2218" fmla="*/ 1447158 h 1450384"/>
              <a:gd name="connsiteX11-2219" fmla="*/ 750630 w 1551859"/>
              <a:gd name="connsiteY11-2220" fmla="*/ 1113654 h 1450384"/>
              <a:gd name="connsiteX12-2221" fmla="*/ 617881 w 1551859"/>
              <a:gd name="connsiteY12-2222" fmla="*/ 979010 h 1450384"/>
              <a:gd name="connsiteX13-2223" fmla="*/ 55 w 1551859"/>
              <a:gd name="connsiteY13-2224" fmla="*/ 985980 h 1450384"/>
              <a:gd name="connsiteX14-2225" fmla="*/ 653896 w 1551859"/>
              <a:gd name="connsiteY14-2226" fmla="*/ 736838 h 1450384"/>
              <a:gd name="connsiteX15-2227" fmla="*/ 318107 w 1551859"/>
              <a:gd name="connsiteY15-2228" fmla="*/ 328669 h 1450384"/>
              <a:gd name="connsiteX0-2229" fmla="*/ 318107 w 1551859"/>
              <a:gd name="connsiteY0-2230" fmla="*/ 328669 h 1450384"/>
              <a:gd name="connsiteX1-2231" fmla="*/ 750402 w 1551859"/>
              <a:gd name="connsiteY1-2232" fmla="*/ 587431 h 1450384"/>
              <a:gd name="connsiteX2-2233" fmla="*/ 807152 w 1551859"/>
              <a:gd name="connsiteY2-2234" fmla="*/ 15 h 1450384"/>
              <a:gd name="connsiteX3-2235" fmla="*/ 916911 w 1551859"/>
              <a:gd name="connsiteY3-2236" fmla="*/ 587432 h 1450384"/>
              <a:gd name="connsiteX4-2237" fmla="*/ 1134943 w 1551859"/>
              <a:gd name="connsiteY4-2238" fmla="*/ 437792 h 1450384"/>
              <a:gd name="connsiteX5-2239" fmla="*/ 1057657 w 1551859"/>
              <a:gd name="connsiteY5-2240" fmla="*/ 712984 h 1450384"/>
              <a:gd name="connsiteX6-2241" fmla="*/ 1545760 w 1551859"/>
              <a:gd name="connsiteY6-2242" fmla="*/ 663079 h 1450384"/>
              <a:gd name="connsiteX7-2243" fmla="*/ 1066426 w 1551859"/>
              <a:gd name="connsiteY7-2244" fmla="*/ 909117 h 1450384"/>
              <a:gd name="connsiteX8-2245" fmla="*/ 1494981 w 1551859"/>
              <a:gd name="connsiteY8-2246" fmla="*/ 1171511 h 1450384"/>
              <a:gd name="connsiteX9-2247" fmla="*/ 916911 w 1551859"/>
              <a:gd name="connsiteY9-2248" fmla="*/ 1018766 h 1450384"/>
              <a:gd name="connsiteX10-2249" fmla="*/ 595119 w 1551859"/>
              <a:gd name="connsiteY10-2250" fmla="*/ 1447158 h 1450384"/>
              <a:gd name="connsiteX11-2251" fmla="*/ 750630 w 1551859"/>
              <a:gd name="connsiteY11-2252" fmla="*/ 1113654 h 1450384"/>
              <a:gd name="connsiteX12-2253" fmla="*/ 617881 w 1551859"/>
              <a:gd name="connsiteY12-2254" fmla="*/ 979010 h 1450384"/>
              <a:gd name="connsiteX13-2255" fmla="*/ 55 w 1551859"/>
              <a:gd name="connsiteY13-2256" fmla="*/ 985980 h 1450384"/>
              <a:gd name="connsiteX14-2257" fmla="*/ 653896 w 1551859"/>
              <a:gd name="connsiteY14-2258" fmla="*/ 736838 h 1450384"/>
              <a:gd name="connsiteX15-2259" fmla="*/ 318107 w 1551859"/>
              <a:gd name="connsiteY15-2260" fmla="*/ 328669 h 1450384"/>
              <a:gd name="connsiteX0-2261" fmla="*/ 318107 w 1551859"/>
              <a:gd name="connsiteY0-2262" fmla="*/ 328669 h 1450384"/>
              <a:gd name="connsiteX1-2263" fmla="*/ 750402 w 1551859"/>
              <a:gd name="connsiteY1-2264" fmla="*/ 587431 h 1450384"/>
              <a:gd name="connsiteX2-2265" fmla="*/ 807152 w 1551859"/>
              <a:gd name="connsiteY2-2266" fmla="*/ 15 h 1450384"/>
              <a:gd name="connsiteX3-2267" fmla="*/ 916911 w 1551859"/>
              <a:gd name="connsiteY3-2268" fmla="*/ 587432 h 1450384"/>
              <a:gd name="connsiteX4-2269" fmla="*/ 1134943 w 1551859"/>
              <a:gd name="connsiteY4-2270" fmla="*/ 437792 h 1450384"/>
              <a:gd name="connsiteX5-2271" fmla="*/ 1057657 w 1551859"/>
              <a:gd name="connsiteY5-2272" fmla="*/ 712984 h 1450384"/>
              <a:gd name="connsiteX6-2273" fmla="*/ 1545760 w 1551859"/>
              <a:gd name="connsiteY6-2274" fmla="*/ 663079 h 1450384"/>
              <a:gd name="connsiteX7-2275" fmla="*/ 1066426 w 1551859"/>
              <a:gd name="connsiteY7-2276" fmla="*/ 909117 h 1450384"/>
              <a:gd name="connsiteX8-2277" fmla="*/ 1494981 w 1551859"/>
              <a:gd name="connsiteY8-2278" fmla="*/ 1171511 h 1450384"/>
              <a:gd name="connsiteX9-2279" fmla="*/ 916911 w 1551859"/>
              <a:gd name="connsiteY9-2280" fmla="*/ 1018766 h 1450384"/>
              <a:gd name="connsiteX10-2281" fmla="*/ 595119 w 1551859"/>
              <a:gd name="connsiteY10-2282" fmla="*/ 1447158 h 1450384"/>
              <a:gd name="connsiteX11-2283" fmla="*/ 750630 w 1551859"/>
              <a:gd name="connsiteY11-2284" fmla="*/ 1113654 h 1450384"/>
              <a:gd name="connsiteX12-2285" fmla="*/ 617881 w 1551859"/>
              <a:gd name="connsiteY12-2286" fmla="*/ 979010 h 1450384"/>
              <a:gd name="connsiteX13-2287" fmla="*/ 55 w 1551859"/>
              <a:gd name="connsiteY13-2288" fmla="*/ 985980 h 1450384"/>
              <a:gd name="connsiteX14-2289" fmla="*/ 653896 w 1551859"/>
              <a:gd name="connsiteY14-2290" fmla="*/ 736838 h 1450384"/>
              <a:gd name="connsiteX15-2291" fmla="*/ 318107 w 1551859"/>
              <a:gd name="connsiteY15-2292" fmla="*/ 328669 h 1450384"/>
              <a:gd name="connsiteX0-2293" fmla="*/ 318107 w 1551859"/>
              <a:gd name="connsiteY0-2294" fmla="*/ 328669 h 1424093"/>
              <a:gd name="connsiteX1-2295" fmla="*/ 750402 w 1551859"/>
              <a:gd name="connsiteY1-2296" fmla="*/ 587431 h 1424093"/>
              <a:gd name="connsiteX2-2297" fmla="*/ 807152 w 1551859"/>
              <a:gd name="connsiteY2-2298" fmla="*/ 15 h 1424093"/>
              <a:gd name="connsiteX3-2299" fmla="*/ 916911 w 1551859"/>
              <a:gd name="connsiteY3-2300" fmla="*/ 587432 h 1424093"/>
              <a:gd name="connsiteX4-2301" fmla="*/ 1134943 w 1551859"/>
              <a:gd name="connsiteY4-2302" fmla="*/ 437792 h 1424093"/>
              <a:gd name="connsiteX5-2303" fmla="*/ 1057657 w 1551859"/>
              <a:gd name="connsiteY5-2304" fmla="*/ 712984 h 1424093"/>
              <a:gd name="connsiteX6-2305" fmla="*/ 1545760 w 1551859"/>
              <a:gd name="connsiteY6-2306" fmla="*/ 663079 h 1424093"/>
              <a:gd name="connsiteX7-2307" fmla="*/ 1066426 w 1551859"/>
              <a:gd name="connsiteY7-2308" fmla="*/ 909117 h 1424093"/>
              <a:gd name="connsiteX8-2309" fmla="*/ 1494981 w 1551859"/>
              <a:gd name="connsiteY8-2310" fmla="*/ 1171511 h 1424093"/>
              <a:gd name="connsiteX9-2311" fmla="*/ 916911 w 1551859"/>
              <a:gd name="connsiteY9-2312" fmla="*/ 1018766 h 1424093"/>
              <a:gd name="connsiteX10-2313" fmla="*/ 913171 w 1551859"/>
              <a:gd name="connsiteY10-2314" fmla="*/ 1420653 h 1424093"/>
              <a:gd name="connsiteX11-2315" fmla="*/ 750630 w 1551859"/>
              <a:gd name="connsiteY11-2316" fmla="*/ 1113654 h 1424093"/>
              <a:gd name="connsiteX12-2317" fmla="*/ 617881 w 1551859"/>
              <a:gd name="connsiteY12-2318" fmla="*/ 979010 h 1424093"/>
              <a:gd name="connsiteX13-2319" fmla="*/ 55 w 1551859"/>
              <a:gd name="connsiteY13-2320" fmla="*/ 985980 h 1424093"/>
              <a:gd name="connsiteX14-2321" fmla="*/ 653896 w 1551859"/>
              <a:gd name="connsiteY14-2322" fmla="*/ 736838 h 1424093"/>
              <a:gd name="connsiteX15-2323" fmla="*/ 318107 w 1551859"/>
              <a:gd name="connsiteY15-2324" fmla="*/ 328669 h 1424093"/>
              <a:gd name="connsiteX0-2325" fmla="*/ 318107 w 1551859"/>
              <a:gd name="connsiteY0-2326" fmla="*/ 328669 h 1420653"/>
              <a:gd name="connsiteX1-2327" fmla="*/ 750402 w 1551859"/>
              <a:gd name="connsiteY1-2328" fmla="*/ 587431 h 1420653"/>
              <a:gd name="connsiteX2-2329" fmla="*/ 807152 w 1551859"/>
              <a:gd name="connsiteY2-2330" fmla="*/ 15 h 1420653"/>
              <a:gd name="connsiteX3-2331" fmla="*/ 916911 w 1551859"/>
              <a:gd name="connsiteY3-2332" fmla="*/ 587432 h 1420653"/>
              <a:gd name="connsiteX4-2333" fmla="*/ 1134943 w 1551859"/>
              <a:gd name="connsiteY4-2334" fmla="*/ 437792 h 1420653"/>
              <a:gd name="connsiteX5-2335" fmla="*/ 1057657 w 1551859"/>
              <a:gd name="connsiteY5-2336" fmla="*/ 712984 h 1420653"/>
              <a:gd name="connsiteX6-2337" fmla="*/ 1545760 w 1551859"/>
              <a:gd name="connsiteY6-2338" fmla="*/ 663079 h 1420653"/>
              <a:gd name="connsiteX7-2339" fmla="*/ 1066426 w 1551859"/>
              <a:gd name="connsiteY7-2340" fmla="*/ 909117 h 1420653"/>
              <a:gd name="connsiteX8-2341" fmla="*/ 1494981 w 1551859"/>
              <a:gd name="connsiteY8-2342" fmla="*/ 1171511 h 1420653"/>
              <a:gd name="connsiteX9-2343" fmla="*/ 916911 w 1551859"/>
              <a:gd name="connsiteY9-2344" fmla="*/ 1018766 h 1420653"/>
              <a:gd name="connsiteX10-2345" fmla="*/ 913171 w 1551859"/>
              <a:gd name="connsiteY10-2346" fmla="*/ 1420653 h 1420653"/>
              <a:gd name="connsiteX11-2347" fmla="*/ 750630 w 1551859"/>
              <a:gd name="connsiteY11-2348" fmla="*/ 1113654 h 1420653"/>
              <a:gd name="connsiteX12-2349" fmla="*/ 617881 w 1551859"/>
              <a:gd name="connsiteY12-2350" fmla="*/ 979010 h 1420653"/>
              <a:gd name="connsiteX13-2351" fmla="*/ 55 w 1551859"/>
              <a:gd name="connsiteY13-2352" fmla="*/ 985980 h 1420653"/>
              <a:gd name="connsiteX14-2353" fmla="*/ 653896 w 1551859"/>
              <a:gd name="connsiteY14-2354" fmla="*/ 736838 h 1420653"/>
              <a:gd name="connsiteX15-2355" fmla="*/ 318107 w 1551859"/>
              <a:gd name="connsiteY15-2356" fmla="*/ 328669 h 1420653"/>
              <a:gd name="connsiteX0-2357" fmla="*/ 318107 w 1551859"/>
              <a:gd name="connsiteY0-2358" fmla="*/ 328669 h 1420653"/>
              <a:gd name="connsiteX1-2359" fmla="*/ 750402 w 1551859"/>
              <a:gd name="connsiteY1-2360" fmla="*/ 587431 h 1420653"/>
              <a:gd name="connsiteX2-2361" fmla="*/ 807152 w 1551859"/>
              <a:gd name="connsiteY2-2362" fmla="*/ 15 h 1420653"/>
              <a:gd name="connsiteX3-2363" fmla="*/ 916911 w 1551859"/>
              <a:gd name="connsiteY3-2364" fmla="*/ 587432 h 1420653"/>
              <a:gd name="connsiteX4-2365" fmla="*/ 1134943 w 1551859"/>
              <a:gd name="connsiteY4-2366" fmla="*/ 437792 h 1420653"/>
              <a:gd name="connsiteX5-2367" fmla="*/ 1057657 w 1551859"/>
              <a:gd name="connsiteY5-2368" fmla="*/ 712984 h 1420653"/>
              <a:gd name="connsiteX6-2369" fmla="*/ 1545760 w 1551859"/>
              <a:gd name="connsiteY6-2370" fmla="*/ 663079 h 1420653"/>
              <a:gd name="connsiteX7-2371" fmla="*/ 1066426 w 1551859"/>
              <a:gd name="connsiteY7-2372" fmla="*/ 909117 h 1420653"/>
              <a:gd name="connsiteX8-2373" fmla="*/ 1494981 w 1551859"/>
              <a:gd name="connsiteY8-2374" fmla="*/ 1171511 h 1420653"/>
              <a:gd name="connsiteX9-2375" fmla="*/ 916911 w 1551859"/>
              <a:gd name="connsiteY9-2376" fmla="*/ 1018766 h 1420653"/>
              <a:gd name="connsiteX10-2377" fmla="*/ 913171 w 1551859"/>
              <a:gd name="connsiteY10-2378" fmla="*/ 1420653 h 1420653"/>
              <a:gd name="connsiteX11-2379" fmla="*/ 750630 w 1551859"/>
              <a:gd name="connsiteY11-2380" fmla="*/ 1113654 h 1420653"/>
              <a:gd name="connsiteX12-2381" fmla="*/ 538595 w 1551859"/>
              <a:gd name="connsiteY12-2382" fmla="*/ 1166663 h 1420653"/>
              <a:gd name="connsiteX13-2383" fmla="*/ 617881 w 1551859"/>
              <a:gd name="connsiteY13-2384" fmla="*/ 979010 h 1420653"/>
              <a:gd name="connsiteX14-2385" fmla="*/ 55 w 1551859"/>
              <a:gd name="connsiteY14-2386" fmla="*/ 985980 h 1420653"/>
              <a:gd name="connsiteX15-2387" fmla="*/ 653896 w 1551859"/>
              <a:gd name="connsiteY15-2388" fmla="*/ 736838 h 1420653"/>
              <a:gd name="connsiteX16" fmla="*/ 318107 w 1551859"/>
              <a:gd name="connsiteY16" fmla="*/ 328669 h 1420653"/>
              <a:gd name="connsiteX0-2389" fmla="*/ 318107 w 1551859"/>
              <a:gd name="connsiteY0-2390" fmla="*/ 328669 h 1420653"/>
              <a:gd name="connsiteX1-2391" fmla="*/ 750402 w 1551859"/>
              <a:gd name="connsiteY1-2392" fmla="*/ 587431 h 1420653"/>
              <a:gd name="connsiteX2-2393" fmla="*/ 807152 w 1551859"/>
              <a:gd name="connsiteY2-2394" fmla="*/ 15 h 1420653"/>
              <a:gd name="connsiteX3-2395" fmla="*/ 916911 w 1551859"/>
              <a:gd name="connsiteY3-2396" fmla="*/ 587432 h 1420653"/>
              <a:gd name="connsiteX4-2397" fmla="*/ 1134943 w 1551859"/>
              <a:gd name="connsiteY4-2398" fmla="*/ 437792 h 1420653"/>
              <a:gd name="connsiteX5-2399" fmla="*/ 1057657 w 1551859"/>
              <a:gd name="connsiteY5-2400" fmla="*/ 712984 h 1420653"/>
              <a:gd name="connsiteX6-2401" fmla="*/ 1545760 w 1551859"/>
              <a:gd name="connsiteY6-2402" fmla="*/ 663079 h 1420653"/>
              <a:gd name="connsiteX7-2403" fmla="*/ 1066426 w 1551859"/>
              <a:gd name="connsiteY7-2404" fmla="*/ 909117 h 1420653"/>
              <a:gd name="connsiteX8-2405" fmla="*/ 1494981 w 1551859"/>
              <a:gd name="connsiteY8-2406" fmla="*/ 1171511 h 1420653"/>
              <a:gd name="connsiteX9-2407" fmla="*/ 916911 w 1551859"/>
              <a:gd name="connsiteY9-2408" fmla="*/ 1018766 h 1420653"/>
              <a:gd name="connsiteX10-2409" fmla="*/ 913171 w 1551859"/>
              <a:gd name="connsiteY10-2410" fmla="*/ 1420653 h 1420653"/>
              <a:gd name="connsiteX11-2411" fmla="*/ 750630 w 1551859"/>
              <a:gd name="connsiteY11-2412" fmla="*/ 1113654 h 1420653"/>
              <a:gd name="connsiteX12-2413" fmla="*/ 538595 w 1551859"/>
              <a:gd name="connsiteY12-2414" fmla="*/ 1166663 h 1420653"/>
              <a:gd name="connsiteX13-2415" fmla="*/ 617881 w 1551859"/>
              <a:gd name="connsiteY13-2416" fmla="*/ 979010 h 1420653"/>
              <a:gd name="connsiteX14-2417" fmla="*/ 55 w 1551859"/>
              <a:gd name="connsiteY14-2418" fmla="*/ 985980 h 1420653"/>
              <a:gd name="connsiteX15-2419" fmla="*/ 653896 w 1551859"/>
              <a:gd name="connsiteY15-2420" fmla="*/ 736838 h 1420653"/>
              <a:gd name="connsiteX16-2421" fmla="*/ 318107 w 1551859"/>
              <a:gd name="connsiteY16-2422" fmla="*/ 328669 h 1420653"/>
              <a:gd name="connsiteX0-2423" fmla="*/ 318107 w 1551859"/>
              <a:gd name="connsiteY0-2424" fmla="*/ 328669 h 1420653"/>
              <a:gd name="connsiteX1-2425" fmla="*/ 750402 w 1551859"/>
              <a:gd name="connsiteY1-2426" fmla="*/ 587431 h 1420653"/>
              <a:gd name="connsiteX2-2427" fmla="*/ 807152 w 1551859"/>
              <a:gd name="connsiteY2-2428" fmla="*/ 15 h 1420653"/>
              <a:gd name="connsiteX3-2429" fmla="*/ 916911 w 1551859"/>
              <a:gd name="connsiteY3-2430" fmla="*/ 587432 h 1420653"/>
              <a:gd name="connsiteX4-2431" fmla="*/ 1134943 w 1551859"/>
              <a:gd name="connsiteY4-2432" fmla="*/ 437792 h 1420653"/>
              <a:gd name="connsiteX5-2433" fmla="*/ 1057657 w 1551859"/>
              <a:gd name="connsiteY5-2434" fmla="*/ 712984 h 1420653"/>
              <a:gd name="connsiteX6-2435" fmla="*/ 1545760 w 1551859"/>
              <a:gd name="connsiteY6-2436" fmla="*/ 663079 h 1420653"/>
              <a:gd name="connsiteX7-2437" fmla="*/ 1066426 w 1551859"/>
              <a:gd name="connsiteY7-2438" fmla="*/ 909117 h 1420653"/>
              <a:gd name="connsiteX8-2439" fmla="*/ 1494981 w 1551859"/>
              <a:gd name="connsiteY8-2440" fmla="*/ 1171511 h 1420653"/>
              <a:gd name="connsiteX9-2441" fmla="*/ 916911 w 1551859"/>
              <a:gd name="connsiteY9-2442" fmla="*/ 1018766 h 1420653"/>
              <a:gd name="connsiteX10-2443" fmla="*/ 913171 w 1551859"/>
              <a:gd name="connsiteY10-2444" fmla="*/ 1420653 h 1420653"/>
              <a:gd name="connsiteX11-2445" fmla="*/ 750630 w 1551859"/>
              <a:gd name="connsiteY11-2446" fmla="*/ 1113654 h 1420653"/>
              <a:gd name="connsiteX12-2447" fmla="*/ 538595 w 1551859"/>
              <a:gd name="connsiteY12-2448" fmla="*/ 1166663 h 1420653"/>
              <a:gd name="connsiteX13-2449" fmla="*/ 617881 w 1551859"/>
              <a:gd name="connsiteY13-2450" fmla="*/ 979010 h 1420653"/>
              <a:gd name="connsiteX14-2451" fmla="*/ 55 w 1551859"/>
              <a:gd name="connsiteY14-2452" fmla="*/ 985980 h 1420653"/>
              <a:gd name="connsiteX15-2453" fmla="*/ 653896 w 1551859"/>
              <a:gd name="connsiteY15-2454" fmla="*/ 736838 h 1420653"/>
              <a:gd name="connsiteX16-2455" fmla="*/ 318107 w 1551859"/>
              <a:gd name="connsiteY16-2456" fmla="*/ 328669 h 1420653"/>
              <a:gd name="connsiteX0-2457" fmla="*/ 318107 w 1551859"/>
              <a:gd name="connsiteY0-2458" fmla="*/ 328669 h 1420653"/>
              <a:gd name="connsiteX1-2459" fmla="*/ 750402 w 1551859"/>
              <a:gd name="connsiteY1-2460" fmla="*/ 587431 h 1420653"/>
              <a:gd name="connsiteX2-2461" fmla="*/ 807152 w 1551859"/>
              <a:gd name="connsiteY2-2462" fmla="*/ 15 h 1420653"/>
              <a:gd name="connsiteX3-2463" fmla="*/ 916911 w 1551859"/>
              <a:gd name="connsiteY3-2464" fmla="*/ 587432 h 1420653"/>
              <a:gd name="connsiteX4-2465" fmla="*/ 1134943 w 1551859"/>
              <a:gd name="connsiteY4-2466" fmla="*/ 437792 h 1420653"/>
              <a:gd name="connsiteX5-2467" fmla="*/ 1057657 w 1551859"/>
              <a:gd name="connsiteY5-2468" fmla="*/ 712984 h 1420653"/>
              <a:gd name="connsiteX6-2469" fmla="*/ 1545760 w 1551859"/>
              <a:gd name="connsiteY6-2470" fmla="*/ 663079 h 1420653"/>
              <a:gd name="connsiteX7-2471" fmla="*/ 1066426 w 1551859"/>
              <a:gd name="connsiteY7-2472" fmla="*/ 909117 h 1420653"/>
              <a:gd name="connsiteX8-2473" fmla="*/ 1494981 w 1551859"/>
              <a:gd name="connsiteY8-2474" fmla="*/ 1171511 h 1420653"/>
              <a:gd name="connsiteX9-2475" fmla="*/ 916911 w 1551859"/>
              <a:gd name="connsiteY9-2476" fmla="*/ 1018766 h 1420653"/>
              <a:gd name="connsiteX10-2477" fmla="*/ 913171 w 1551859"/>
              <a:gd name="connsiteY10-2478" fmla="*/ 1420653 h 1420653"/>
              <a:gd name="connsiteX11-2479" fmla="*/ 750630 w 1551859"/>
              <a:gd name="connsiteY11-2480" fmla="*/ 1113654 h 1420653"/>
              <a:gd name="connsiteX12-2481" fmla="*/ 538595 w 1551859"/>
              <a:gd name="connsiteY12-2482" fmla="*/ 1166663 h 1420653"/>
              <a:gd name="connsiteX13-2483" fmla="*/ 617881 w 1551859"/>
              <a:gd name="connsiteY13-2484" fmla="*/ 979010 h 1420653"/>
              <a:gd name="connsiteX14-2485" fmla="*/ 55 w 1551859"/>
              <a:gd name="connsiteY14-2486" fmla="*/ 985980 h 1420653"/>
              <a:gd name="connsiteX15-2487" fmla="*/ 653896 w 1551859"/>
              <a:gd name="connsiteY15-2488" fmla="*/ 736838 h 1420653"/>
              <a:gd name="connsiteX16-2489" fmla="*/ 318107 w 1551859"/>
              <a:gd name="connsiteY16-2490" fmla="*/ 328669 h 1420653"/>
              <a:gd name="connsiteX0-2491" fmla="*/ 318107 w 1551859"/>
              <a:gd name="connsiteY0-2492" fmla="*/ 328669 h 1420653"/>
              <a:gd name="connsiteX1-2493" fmla="*/ 750402 w 1551859"/>
              <a:gd name="connsiteY1-2494" fmla="*/ 587431 h 1420653"/>
              <a:gd name="connsiteX2-2495" fmla="*/ 807152 w 1551859"/>
              <a:gd name="connsiteY2-2496" fmla="*/ 15 h 1420653"/>
              <a:gd name="connsiteX3-2497" fmla="*/ 916911 w 1551859"/>
              <a:gd name="connsiteY3-2498" fmla="*/ 587432 h 1420653"/>
              <a:gd name="connsiteX4-2499" fmla="*/ 1134943 w 1551859"/>
              <a:gd name="connsiteY4-2500" fmla="*/ 437792 h 1420653"/>
              <a:gd name="connsiteX5-2501" fmla="*/ 1057657 w 1551859"/>
              <a:gd name="connsiteY5-2502" fmla="*/ 712984 h 1420653"/>
              <a:gd name="connsiteX6-2503" fmla="*/ 1545760 w 1551859"/>
              <a:gd name="connsiteY6-2504" fmla="*/ 663079 h 1420653"/>
              <a:gd name="connsiteX7-2505" fmla="*/ 1066426 w 1551859"/>
              <a:gd name="connsiteY7-2506" fmla="*/ 909117 h 1420653"/>
              <a:gd name="connsiteX8-2507" fmla="*/ 1494981 w 1551859"/>
              <a:gd name="connsiteY8-2508" fmla="*/ 1171511 h 1420653"/>
              <a:gd name="connsiteX9-2509" fmla="*/ 916911 w 1551859"/>
              <a:gd name="connsiteY9-2510" fmla="*/ 1018766 h 1420653"/>
              <a:gd name="connsiteX10-2511" fmla="*/ 913171 w 1551859"/>
              <a:gd name="connsiteY10-2512" fmla="*/ 1420653 h 1420653"/>
              <a:gd name="connsiteX11-2513" fmla="*/ 750630 w 1551859"/>
              <a:gd name="connsiteY11-2514" fmla="*/ 1113654 h 1420653"/>
              <a:gd name="connsiteX12-2515" fmla="*/ 538595 w 1551859"/>
              <a:gd name="connsiteY12-2516" fmla="*/ 1166663 h 1420653"/>
              <a:gd name="connsiteX13-2517" fmla="*/ 617881 w 1551859"/>
              <a:gd name="connsiteY13-2518" fmla="*/ 979010 h 1420653"/>
              <a:gd name="connsiteX14-2519" fmla="*/ 55 w 1551859"/>
              <a:gd name="connsiteY14-2520" fmla="*/ 985980 h 1420653"/>
              <a:gd name="connsiteX15-2521" fmla="*/ 653896 w 1551859"/>
              <a:gd name="connsiteY15-2522" fmla="*/ 736838 h 1420653"/>
              <a:gd name="connsiteX16-2523" fmla="*/ 318107 w 1551859"/>
              <a:gd name="connsiteY16-2524" fmla="*/ 328669 h 1420653"/>
              <a:gd name="connsiteX0-2525" fmla="*/ 318107 w 1551859"/>
              <a:gd name="connsiteY0-2526" fmla="*/ 328669 h 1420653"/>
              <a:gd name="connsiteX1-2527" fmla="*/ 750402 w 1551859"/>
              <a:gd name="connsiteY1-2528" fmla="*/ 587431 h 1420653"/>
              <a:gd name="connsiteX2-2529" fmla="*/ 807152 w 1551859"/>
              <a:gd name="connsiteY2-2530" fmla="*/ 15 h 1420653"/>
              <a:gd name="connsiteX3-2531" fmla="*/ 916911 w 1551859"/>
              <a:gd name="connsiteY3-2532" fmla="*/ 587432 h 1420653"/>
              <a:gd name="connsiteX4-2533" fmla="*/ 1134943 w 1551859"/>
              <a:gd name="connsiteY4-2534" fmla="*/ 437792 h 1420653"/>
              <a:gd name="connsiteX5-2535" fmla="*/ 1057657 w 1551859"/>
              <a:gd name="connsiteY5-2536" fmla="*/ 712984 h 1420653"/>
              <a:gd name="connsiteX6-2537" fmla="*/ 1545760 w 1551859"/>
              <a:gd name="connsiteY6-2538" fmla="*/ 663079 h 1420653"/>
              <a:gd name="connsiteX7-2539" fmla="*/ 1066426 w 1551859"/>
              <a:gd name="connsiteY7-2540" fmla="*/ 909117 h 1420653"/>
              <a:gd name="connsiteX8-2541" fmla="*/ 1494981 w 1551859"/>
              <a:gd name="connsiteY8-2542" fmla="*/ 1171511 h 1420653"/>
              <a:gd name="connsiteX9-2543" fmla="*/ 916911 w 1551859"/>
              <a:gd name="connsiteY9-2544" fmla="*/ 1018766 h 1420653"/>
              <a:gd name="connsiteX10-2545" fmla="*/ 913171 w 1551859"/>
              <a:gd name="connsiteY10-2546" fmla="*/ 1420653 h 1420653"/>
              <a:gd name="connsiteX11-2547" fmla="*/ 750630 w 1551859"/>
              <a:gd name="connsiteY11-2548" fmla="*/ 1113654 h 1420653"/>
              <a:gd name="connsiteX12-2549" fmla="*/ 472334 w 1551859"/>
              <a:gd name="connsiteY12-2550" fmla="*/ 1193167 h 1420653"/>
              <a:gd name="connsiteX13-2551" fmla="*/ 617881 w 1551859"/>
              <a:gd name="connsiteY13-2552" fmla="*/ 979010 h 1420653"/>
              <a:gd name="connsiteX14-2553" fmla="*/ 55 w 1551859"/>
              <a:gd name="connsiteY14-2554" fmla="*/ 985980 h 1420653"/>
              <a:gd name="connsiteX15-2555" fmla="*/ 653896 w 1551859"/>
              <a:gd name="connsiteY15-2556" fmla="*/ 736838 h 1420653"/>
              <a:gd name="connsiteX16-2557" fmla="*/ 318107 w 1551859"/>
              <a:gd name="connsiteY16-2558" fmla="*/ 328669 h 1420653"/>
              <a:gd name="connsiteX0-2559" fmla="*/ 318107 w 1551859"/>
              <a:gd name="connsiteY0-2560" fmla="*/ 328669 h 1420653"/>
              <a:gd name="connsiteX1-2561" fmla="*/ 750402 w 1551859"/>
              <a:gd name="connsiteY1-2562" fmla="*/ 587431 h 1420653"/>
              <a:gd name="connsiteX2-2563" fmla="*/ 807152 w 1551859"/>
              <a:gd name="connsiteY2-2564" fmla="*/ 15 h 1420653"/>
              <a:gd name="connsiteX3-2565" fmla="*/ 916911 w 1551859"/>
              <a:gd name="connsiteY3-2566" fmla="*/ 587432 h 1420653"/>
              <a:gd name="connsiteX4-2567" fmla="*/ 1134943 w 1551859"/>
              <a:gd name="connsiteY4-2568" fmla="*/ 437792 h 1420653"/>
              <a:gd name="connsiteX5-2569" fmla="*/ 1057657 w 1551859"/>
              <a:gd name="connsiteY5-2570" fmla="*/ 712984 h 1420653"/>
              <a:gd name="connsiteX6-2571" fmla="*/ 1545760 w 1551859"/>
              <a:gd name="connsiteY6-2572" fmla="*/ 663079 h 1420653"/>
              <a:gd name="connsiteX7-2573" fmla="*/ 1066426 w 1551859"/>
              <a:gd name="connsiteY7-2574" fmla="*/ 909117 h 1420653"/>
              <a:gd name="connsiteX8-2575" fmla="*/ 1494981 w 1551859"/>
              <a:gd name="connsiteY8-2576" fmla="*/ 1171511 h 1420653"/>
              <a:gd name="connsiteX9-2577" fmla="*/ 916911 w 1551859"/>
              <a:gd name="connsiteY9-2578" fmla="*/ 1018766 h 1420653"/>
              <a:gd name="connsiteX10-2579" fmla="*/ 913171 w 1551859"/>
              <a:gd name="connsiteY10-2580" fmla="*/ 1420653 h 1420653"/>
              <a:gd name="connsiteX11-2581" fmla="*/ 750630 w 1551859"/>
              <a:gd name="connsiteY11-2582" fmla="*/ 1113654 h 1420653"/>
              <a:gd name="connsiteX12-2583" fmla="*/ 472334 w 1551859"/>
              <a:gd name="connsiteY12-2584" fmla="*/ 1193167 h 1420653"/>
              <a:gd name="connsiteX13-2585" fmla="*/ 617881 w 1551859"/>
              <a:gd name="connsiteY13-2586" fmla="*/ 979010 h 1420653"/>
              <a:gd name="connsiteX14-2587" fmla="*/ 55 w 1551859"/>
              <a:gd name="connsiteY14-2588" fmla="*/ 985980 h 1420653"/>
              <a:gd name="connsiteX15-2589" fmla="*/ 653896 w 1551859"/>
              <a:gd name="connsiteY15-2590" fmla="*/ 736838 h 1420653"/>
              <a:gd name="connsiteX16-2591" fmla="*/ 318107 w 1551859"/>
              <a:gd name="connsiteY16-2592" fmla="*/ 328669 h 1420653"/>
              <a:gd name="connsiteX0-2593" fmla="*/ 318107 w 1551859"/>
              <a:gd name="connsiteY0-2594" fmla="*/ 328669 h 1420653"/>
              <a:gd name="connsiteX1-2595" fmla="*/ 750402 w 1551859"/>
              <a:gd name="connsiteY1-2596" fmla="*/ 587431 h 1420653"/>
              <a:gd name="connsiteX2-2597" fmla="*/ 807152 w 1551859"/>
              <a:gd name="connsiteY2-2598" fmla="*/ 15 h 1420653"/>
              <a:gd name="connsiteX3-2599" fmla="*/ 916911 w 1551859"/>
              <a:gd name="connsiteY3-2600" fmla="*/ 587432 h 1420653"/>
              <a:gd name="connsiteX4-2601" fmla="*/ 1134943 w 1551859"/>
              <a:gd name="connsiteY4-2602" fmla="*/ 437792 h 1420653"/>
              <a:gd name="connsiteX5-2603" fmla="*/ 1057657 w 1551859"/>
              <a:gd name="connsiteY5-2604" fmla="*/ 712984 h 1420653"/>
              <a:gd name="connsiteX6-2605" fmla="*/ 1545760 w 1551859"/>
              <a:gd name="connsiteY6-2606" fmla="*/ 663079 h 1420653"/>
              <a:gd name="connsiteX7-2607" fmla="*/ 1066426 w 1551859"/>
              <a:gd name="connsiteY7-2608" fmla="*/ 909117 h 1420653"/>
              <a:gd name="connsiteX8-2609" fmla="*/ 1494981 w 1551859"/>
              <a:gd name="connsiteY8-2610" fmla="*/ 1171511 h 1420653"/>
              <a:gd name="connsiteX9-2611" fmla="*/ 916911 w 1551859"/>
              <a:gd name="connsiteY9-2612" fmla="*/ 1018766 h 1420653"/>
              <a:gd name="connsiteX10-2613" fmla="*/ 913171 w 1551859"/>
              <a:gd name="connsiteY10-2614" fmla="*/ 1420653 h 1420653"/>
              <a:gd name="connsiteX11-2615" fmla="*/ 750630 w 1551859"/>
              <a:gd name="connsiteY11-2616" fmla="*/ 1113654 h 1420653"/>
              <a:gd name="connsiteX12-2617" fmla="*/ 472334 w 1551859"/>
              <a:gd name="connsiteY12-2618" fmla="*/ 1193167 h 1420653"/>
              <a:gd name="connsiteX13-2619" fmla="*/ 617881 w 1551859"/>
              <a:gd name="connsiteY13-2620" fmla="*/ 979010 h 1420653"/>
              <a:gd name="connsiteX14-2621" fmla="*/ 55 w 1551859"/>
              <a:gd name="connsiteY14-2622" fmla="*/ 985980 h 1420653"/>
              <a:gd name="connsiteX15-2623" fmla="*/ 653896 w 1551859"/>
              <a:gd name="connsiteY15-2624" fmla="*/ 736838 h 1420653"/>
              <a:gd name="connsiteX16-2625" fmla="*/ 318107 w 1551859"/>
              <a:gd name="connsiteY16-2626" fmla="*/ 328669 h 1420653"/>
              <a:gd name="connsiteX0-2627" fmla="*/ 318104 w 1551856"/>
              <a:gd name="connsiteY0-2628" fmla="*/ 328669 h 1420653"/>
              <a:gd name="connsiteX1-2629" fmla="*/ 750399 w 1551856"/>
              <a:gd name="connsiteY1-2630" fmla="*/ 587431 h 1420653"/>
              <a:gd name="connsiteX2-2631" fmla="*/ 807149 w 1551856"/>
              <a:gd name="connsiteY2-2632" fmla="*/ 15 h 1420653"/>
              <a:gd name="connsiteX3-2633" fmla="*/ 916908 w 1551856"/>
              <a:gd name="connsiteY3-2634" fmla="*/ 587432 h 1420653"/>
              <a:gd name="connsiteX4-2635" fmla="*/ 1134940 w 1551856"/>
              <a:gd name="connsiteY4-2636" fmla="*/ 437792 h 1420653"/>
              <a:gd name="connsiteX5-2637" fmla="*/ 1057654 w 1551856"/>
              <a:gd name="connsiteY5-2638" fmla="*/ 712984 h 1420653"/>
              <a:gd name="connsiteX6-2639" fmla="*/ 1545757 w 1551856"/>
              <a:gd name="connsiteY6-2640" fmla="*/ 663079 h 1420653"/>
              <a:gd name="connsiteX7-2641" fmla="*/ 1066423 w 1551856"/>
              <a:gd name="connsiteY7-2642" fmla="*/ 909117 h 1420653"/>
              <a:gd name="connsiteX8-2643" fmla="*/ 1494978 w 1551856"/>
              <a:gd name="connsiteY8-2644" fmla="*/ 1171511 h 1420653"/>
              <a:gd name="connsiteX9-2645" fmla="*/ 916908 w 1551856"/>
              <a:gd name="connsiteY9-2646" fmla="*/ 1018766 h 1420653"/>
              <a:gd name="connsiteX10-2647" fmla="*/ 913168 w 1551856"/>
              <a:gd name="connsiteY10-2648" fmla="*/ 1420653 h 1420653"/>
              <a:gd name="connsiteX11-2649" fmla="*/ 750627 w 1551856"/>
              <a:gd name="connsiteY11-2650" fmla="*/ 1113654 h 1420653"/>
              <a:gd name="connsiteX12-2651" fmla="*/ 472331 w 1551856"/>
              <a:gd name="connsiteY12-2652" fmla="*/ 1193167 h 1420653"/>
              <a:gd name="connsiteX13-2653" fmla="*/ 617878 w 1551856"/>
              <a:gd name="connsiteY13-2654" fmla="*/ 979010 h 1420653"/>
              <a:gd name="connsiteX14-2655" fmla="*/ 52 w 1551856"/>
              <a:gd name="connsiteY14-2656" fmla="*/ 985980 h 1420653"/>
              <a:gd name="connsiteX15-2657" fmla="*/ 653893 w 1551856"/>
              <a:gd name="connsiteY15-2658" fmla="*/ 736838 h 1420653"/>
              <a:gd name="connsiteX16-2659" fmla="*/ 318104 w 1551856"/>
              <a:gd name="connsiteY16-2660" fmla="*/ 328669 h 1420653"/>
              <a:gd name="connsiteX0-2661" fmla="*/ 318102 w 1551854"/>
              <a:gd name="connsiteY0-2662" fmla="*/ 328669 h 1420653"/>
              <a:gd name="connsiteX1-2663" fmla="*/ 750397 w 1551854"/>
              <a:gd name="connsiteY1-2664" fmla="*/ 587431 h 1420653"/>
              <a:gd name="connsiteX2-2665" fmla="*/ 807147 w 1551854"/>
              <a:gd name="connsiteY2-2666" fmla="*/ 15 h 1420653"/>
              <a:gd name="connsiteX3-2667" fmla="*/ 916906 w 1551854"/>
              <a:gd name="connsiteY3-2668" fmla="*/ 587432 h 1420653"/>
              <a:gd name="connsiteX4-2669" fmla="*/ 1134938 w 1551854"/>
              <a:gd name="connsiteY4-2670" fmla="*/ 437792 h 1420653"/>
              <a:gd name="connsiteX5-2671" fmla="*/ 1057652 w 1551854"/>
              <a:gd name="connsiteY5-2672" fmla="*/ 712984 h 1420653"/>
              <a:gd name="connsiteX6-2673" fmla="*/ 1545755 w 1551854"/>
              <a:gd name="connsiteY6-2674" fmla="*/ 663079 h 1420653"/>
              <a:gd name="connsiteX7-2675" fmla="*/ 1066421 w 1551854"/>
              <a:gd name="connsiteY7-2676" fmla="*/ 909117 h 1420653"/>
              <a:gd name="connsiteX8-2677" fmla="*/ 1494976 w 1551854"/>
              <a:gd name="connsiteY8-2678" fmla="*/ 1171511 h 1420653"/>
              <a:gd name="connsiteX9-2679" fmla="*/ 916906 w 1551854"/>
              <a:gd name="connsiteY9-2680" fmla="*/ 1018766 h 1420653"/>
              <a:gd name="connsiteX10-2681" fmla="*/ 913166 w 1551854"/>
              <a:gd name="connsiteY10-2682" fmla="*/ 1420653 h 1420653"/>
              <a:gd name="connsiteX11-2683" fmla="*/ 750625 w 1551854"/>
              <a:gd name="connsiteY11-2684" fmla="*/ 1113654 h 1420653"/>
              <a:gd name="connsiteX12-2685" fmla="*/ 472329 w 1551854"/>
              <a:gd name="connsiteY12-2686" fmla="*/ 1193167 h 1420653"/>
              <a:gd name="connsiteX13-2687" fmla="*/ 643255 w 1551854"/>
              <a:gd name="connsiteY13-2688" fmla="*/ 930037 h 1420653"/>
              <a:gd name="connsiteX14-2689" fmla="*/ 50 w 1551854"/>
              <a:gd name="connsiteY14-2690" fmla="*/ 985980 h 1420653"/>
              <a:gd name="connsiteX15-2691" fmla="*/ 653891 w 1551854"/>
              <a:gd name="connsiteY15-2692" fmla="*/ 736838 h 1420653"/>
              <a:gd name="connsiteX16-2693" fmla="*/ 318102 w 1551854"/>
              <a:gd name="connsiteY16-2694" fmla="*/ 328669 h 1420653"/>
              <a:gd name="connsiteX0-2695" fmla="*/ 318102 w 1551854"/>
              <a:gd name="connsiteY0-2696" fmla="*/ 328669 h 1420653"/>
              <a:gd name="connsiteX1-2697" fmla="*/ 750397 w 1551854"/>
              <a:gd name="connsiteY1-2698" fmla="*/ 587431 h 1420653"/>
              <a:gd name="connsiteX2-2699" fmla="*/ 807147 w 1551854"/>
              <a:gd name="connsiteY2-2700" fmla="*/ 15 h 1420653"/>
              <a:gd name="connsiteX3-2701" fmla="*/ 916906 w 1551854"/>
              <a:gd name="connsiteY3-2702" fmla="*/ 587432 h 1420653"/>
              <a:gd name="connsiteX4-2703" fmla="*/ 1134938 w 1551854"/>
              <a:gd name="connsiteY4-2704" fmla="*/ 437792 h 1420653"/>
              <a:gd name="connsiteX5-2705" fmla="*/ 1057652 w 1551854"/>
              <a:gd name="connsiteY5-2706" fmla="*/ 712984 h 1420653"/>
              <a:gd name="connsiteX6-2707" fmla="*/ 1545755 w 1551854"/>
              <a:gd name="connsiteY6-2708" fmla="*/ 663079 h 1420653"/>
              <a:gd name="connsiteX7-2709" fmla="*/ 1066421 w 1551854"/>
              <a:gd name="connsiteY7-2710" fmla="*/ 909117 h 1420653"/>
              <a:gd name="connsiteX8-2711" fmla="*/ 1494976 w 1551854"/>
              <a:gd name="connsiteY8-2712" fmla="*/ 1171511 h 1420653"/>
              <a:gd name="connsiteX9-2713" fmla="*/ 916906 w 1551854"/>
              <a:gd name="connsiteY9-2714" fmla="*/ 1018766 h 1420653"/>
              <a:gd name="connsiteX10-2715" fmla="*/ 913166 w 1551854"/>
              <a:gd name="connsiteY10-2716" fmla="*/ 1420653 h 1420653"/>
              <a:gd name="connsiteX11-2717" fmla="*/ 750625 w 1551854"/>
              <a:gd name="connsiteY11-2718" fmla="*/ 1113654 h 1420653"/>
              <a:gd name="connsiteX12-2719" fmla="*/ 472329 w 1551854"/>
              <a:gd name="connsiteY12-2720" fmla="*/ 1193167 h 1420653"/>
              <a:gd name="connsiteX13-2721" fmla="*/ 643255 w 1551854"/>
              <a:gd name="connsiteY13-2722" fmla="*/ 930037 h 1420653"/>
              <a:gd name="connsiteX14-2723" fmla="*/ 50 w 1551854"/>
              <a:gd name="connsiteY14-2724" fmla="*/ 985980 h 1420653"/>
              <a:gd name="connsiteX15-2725" fmla="*/ 653891 w 1551854"/>
              <a:gd name="connsiteY15-2726" fmla="*/ 736838 h 1420653"/>
              <a:gd name="connsiteX16-2727" fmla="*/ 318102 w 1551854"/>
              <a:gd name="connsiteY16-2728" fmla="*/ 328669 h 1420653"/>
              <a:gd name="connsiteX0-2729" fmla="*/ 318102 w 1551854"/>
              <a:gd name="connsiteY0-2730" fmla="*/ 328669 h 1420653"/>
              <a:gd name="connsiteX1-2731" fmla="*/ 750397 w 1551854"/>
              <a:gd name="connsiteY1-2732" fmla="*/ 587431 h 1420653"/>
              <a:gd name="connsiteX2-2733" fmla="*/ 807147 w 1551854"/>
              <a:gd name="connsiteY2-2734" fmla="*/ 15 h 1420653"/>
              <a:gd name="connsiteX3-2735" fmla="*/ 916906 w 1551854"/>
              <a:gd name="connsiteY3-2736" fmla="*/ 587432 h 1420653"/>
              <a:gd name="connsiteX4-2737" fmla="*/ 1134938 w 1551854"/>
              <a:gd name="connsiteY4-2738" fmla="*/ 437792 h 1420653"/>
              <a:gd name="connsiteX5-2739" fmla="*/ 1057652 w 1551854"/>
              <a:gd name="connsiteY5-2740" fmla="*/ 712984 h 1420653"/>
              <a:gd name="connsiteX6-2741" fmla="*/ 1545755 w 1551854"/>
              <a:gd name="connsiteY6-2742" fmla="*/ 663079 h 1420653"/>
              <a:gd name="connsiteX7-2743" fmla="*/ 1066421 w 1551854"/>
              <a:gd name="connsiteY7-2744" fmla="*/ 909117 h 1420653"/>
              <a:gd name="connsiteX8-2745" fmla="*/ 1494976 w 1551854"/>
              <a:gd name="connsiteY8-2746" fmla="*/ 1171511 h 1420653"/>
              <a:gd name="connsiteX9-2747" fmla="*/ 916906 w 1551854"/>
              <a:gd name="connsiteY9-2748" fmla="*/ 1018766 h 1420653"/>
              <a:gd name="connsiteX10-2749" fmla="*/ 913166 w 1551854"/>
              <a:gd name="connsiteY10-2750" fmla="*/ 1420653 h 1420653"/>
              <a:gd name="connsiteX11-2751" fmla="*/ 750625 w 1551854"/>
              <a:gd name="connsiteY11-2752" fmla="*/ 1113654 h 1420653"/>
              <a:gd name="connsiteX12-2753" fmla="*/ 472329 w 1551854"/>
              <a:gd name="connsiteY12-2754" fmla="*/ 1193167 h 1420653"/>
              <a:gd name="connsiteX13-2755" fmla="*/ 643255 w 1551854"/>
              <a:gd name="connsiteY13-2756" fmla="*/ 930037 h 1420653"/>
              <a:gd name="connsiteX14-2757" fmla="*/ 50 w 1551854"/>
              <a:gd name="connsiteY14-2758" fmla="*/ 985980 h 1420653"/>
              <a:gd name="connsiteX15-2759" fmla="*/ 653891 w 1551854"/>
              <a:gd name="connsiteY15-2760" fmla="*/ 736838 h 1420653"/>
              <a:gd name="connsiteX16-2761" fmla="*/ 318102 w 1551854"/>
              <a:gd name="connsiteY16-2762" fmla="*/ 328669 h 1420653"/>
              <a:gd name="connsiteX0-2763" fmla="*/ 318102 w 1551854"/>
              <a:gd name="connsiteY0-2764" fmla="*/ 328669 h 1420653"/>
              <a:gd name="connsiteX1-2765" fmla="*/ 750397 w 1551854"/>
              <a:gd name="connsiteY1-2766" fmla="*/ 587431 h 1420653"/>
              <a:gd name="connsiteX2-2767" fmla="*/ 807147 w 1551854"/>
              <a:gd name="connsiteY2-2768" fmla="*/ 15 h 1420653"/>
              <a:gd name="connsiteX3-2769" fmla="*/ 916906 w 1551854"/>
              <a:gd name="connsiteY3-2770" fmla="*/ 587432 h 1420653"/>
              <a:gd name="connsiteX4-2771" fmla="*/ 1134938 w 1551854"/>
              <a:gd name="connsiteY4-2772" fmla="*/ 437792 h 1420653"/>
              <a:gd name="connsiteX5-2773" fmla="*/ 1057652 w 1551854"/>
              <a:gd name="connsiteY5-2774" fmla="*/ 712984 h 1420653"/>
              <a:gd name="connsiteX6-2775" fmla="*/ 1545755 w 1551854"/>
              <a:gd name="connsiteY6-2776" fmla="*/ 663079 h 1420653"/>
              <a:gd name="connsiteX7-2777" fmla="*/ 1066421 w 1551854"/>
              <a:gd name="connsiteY7-2778" fmla="*/ 909117 h 1420653"/>
              <a:gd name="connsiteX8-2779" fmla="*/ 1494976 w 1551854"/>
              <a:gd name="connsiteY8-2780" fmla="*/ 1171511 h 1420653"/>
              <a:gd name="connsiteX9-2781" fmla="*/ 916906 w 1551854"/>
              <a:gd name="connsiteY9-2782" fmla="*/ 1018766 h 1420653"/>
              <a:gd name="connsiteX10-2783" fmla="*/ 913166 w 1551854"/>
              <a:gd name="connsiteY10-2784" fmla="*/ 1420653 h 1420653"/>
              <a:gd name="connsiteX11-2785" fmla="*/ 750625 w 1551854"/>
              <a:gd name="connsiteY11-2786" fmla="*/ 1113654 h 1420653"/>
              <a:gd name="connsiteX12-2787" fmla="*/ 472329 w 1551854"/>
              <a:gd name="connsiteY12-2788" fmla="*/ 1193167 h 1420653"/>
              <a:gd name="connsiteX13-2789" fmla="*/ 643255 w 1551854"/>
              <a:gd name="connsiteY13-2790" fmla="*/ 930037 h 1420653"/>
              <a:gd name="connsiteX14-2791" fmla="*/ 50 w 1551854"/>
              <a:gd name="connsiteY14-2792" fmla="*/ 985980 h 1420653"/>
              <a:gd name="connsiteX15-2793" fmla="*/ 653891 w 1551854"/>
              <a:gd name="connsiteY15-2794" fmla="*/ 736838 h 1420653"/>
              <a:gd name="connsiteX16-2795" fmla="*/ 318102 w 1551854"/>
              <a:gd name="connsiteY16-2796" fmla="*/ 328669 h 1420653"/>
              <a:gd name="connsiteX0-2797" fmla="*/ 318102 w 1551854"/>
              <a:gd name="connsiteY0-2798" fmla="*/ 328669 h 1420653"/>
              <a:gd name="connsiteX1-2799" fmla="*/ 750397 w 1551854"/>
              <a:gd name="connsiteY1-2800" fmla="*/ 587431 h 1420653"/>
              <a:gd name="connsiteX2-2801" fmla="*/ 807147 w 1551854"/>
              <a:gd name="connsiteY2-2802" fmla="*/ 15 h 1420653"/>
              <a:gd name="connsiteX3-2803" fmla="*/ 916906 w 1551854"/>
              <a:gd name="connsiteY3-2804" fmla="*/ 587432 h 1420653"/>
              <a:gd name="connsiteX4-2805" fmla="*/ 1134938 w 1551854"/>
              <a:gd name="connsiteY4-2806" fmla="*/ 437792 h 1420653"/>
              <a:gd name="connsiteX5-2807" fmla="*/ 1057652 w 1551854"/>
              <a:gd name="connsiteY5-2808" fmla="*/ 712984 h 1420653"/>
              <a:gd name="connsiteX6-2809" fmla="*/ 1545755 w 1551854"/>
              <a:gd name="connsiteY6-2810" fmla="*/ 663079 h 1420653"/>
              <a:gd name="connsiteX7-2811" fmla="*/ 1066421 w 1551854"/>
              <a:gd name="connsiteY7-2812" fmla="*/ 909117 h 1420653"/>
              <a:gd name="connsiteX8-2813" fmla="*/ 1494976 w 1551854"/>
              <a:gd name="connsiteY8-2814" fmla="*/ 1171511 h 1420653"/>
              <a:gd name="connsiteX9-2815" fmla="*/ 916906 w 1551854"/>
              <a:gd name="connsiteY9-2816" fmla="*/ 1018766 h 1420653"/>
              <a:gd name="connsiteX10-2817" fmla="*/ 913166 w 1551854"/>
              <a:gd name="connsiteY10-2818" fmla="*/ 1420653 h 1420653"/>
              <a:gd name="connsiteX11-2819" fmla="*/ 750625 w 1551854"/>
              <a:gd name="connsiteY11-2820" fmla="*/ 1113654 h 1420653"/>
              <a:gd name="connsiteX12-2821" fmla="*/ 472329 w 1551854"/>
              <a:gd name="connsiteY12-2822" fmla="*/ 1193167 h 1420653"/>
              <a:gd name="connsiteX13-2823" fmla="*/ 643255 w 1551854"/>
              <a:gd name="connsiteY13-2824" fmla="*/ 930037 h 1420653"/>
              <a:gd name="connsiteX14-2825" fmla="*/ 50 w 1551854"/>
              <a:gd name="connsiteY14-2826" fmla="*/ 985980 h 1420653"/>
              <a:gd name="connsiteX15-2827" fmla="*/ 653891 w 1551854"/>
              <a:gd name="connsiteY15-2828" fmla="*/ 736838 h 1420653"/>
              <a:gd name="connsiteX16-2829" fmla="*/ 318102 w 1551854"/>
              <a:gd name="connsiteY16-2830" fmla="*/ 328669 h 1420653"/>
              <a:gd name="connsiteX0-2831" fmla="*/ 318102 w 1551854"/>
              <a:gd name="connsiteY0-2832" fmla="*/ 328669 h 1420653"/>
              <a:gd name="connsiteX1-2833" fmla="*/ 750397 w 1551854"/>
              <a:gd name="connsiteY1-2834" fmla="*/ 587431 h 1420653"/>
              <a:gd name="connsiteX2-2835" fmla="*/ 807147 w 1551854"/>
              <a:gd name="connsiteY2-2836" fmla="*/ 15 h 1420653"/>
              <a:gd name="connsiteX3-2837" fmla="*/ 916906 w 1551854"/>
              <a:gd name="connsiteY3-2838" fmla="*/ 587432 h 1420653"/>
              <a:gd name="connsiteX4-2839" fmla="*/ 1134938 w 1551854"/>
              <a:gd name="connsiteY4-2840" fmla="*/ 437792 h 1420653"/>
              <a:gd name="connsiteX5-2841" fmla="*/ 1057652 w 1551854"/>
              <a:gd name="connsiteY5-2842" fmla="*/ 712984 h 1420653"/>
              <a:gd name="connsiteX6-2843" fmla="*/ 1545755 w 1551854"/>
              <a:gd name="connsiteY6-2844" fmla="*/ 663079 h 1420653"/>
              <a:gd name="connsiteX7-2845" fmla="*/ 1066421 w 1551854"/>
              <a:gd name="connsiteY7-2846" fmla="*/ 909117 h 1420653"/>
              <a:gd name="connsiteX8-2847" fmla="*/ 1494976 w 1551854"/>
              <a:gd name="connsiteY8-2848" fmla="*/ 1171511 h 1420653"/>
              <a:gd name="connsiteX9-2849" fmla="*/ 916906 w 1551854"/>
              <a:gd name="connsiteY9-2850" fmla="*/ 1018766 h 1420653"/>
              <a:gd name="connsiteX10-2851" fmla="*/ 913166 w 1551854"/>
              <a:gd name="connsiteY10-2852" fmla="*/ 1420653 h 1420653"/>
              <a:gd name="connsiteX11-2853" fmla="*/ 742166 w 1551854"/>
              <a:gd name="connsiteY11-2854" fmla="*/ 1048356 h 1420653"/>
              <a:gd name="connsiteX12-2855" fmla="*/ 472329 w 1551854"/>
              <a:gd name="connsiteY12-2856" fmla="*/ 1193167 h 1420653"/>
              <a:gd name="connsiteX13-2857" fmla="*/ 643255 w 1551854"/>
              <a:gd name="connsiteY13-2858" fmla="*/ 930037 h 1420653"/>
              <a:gd name="connsiteX14-2859" fmla="*/ 50 w 1551854"/>
              <a:gd name="connsiteY14-2860" fmla="*/ 985980 h 1420653"/>
              <a:gd name="connsiteX15-2861" fmla="*/ 653891 w 1551854"/>
              <a:gd name="connsiteY15-2862" fmla="*/ 736838 h 1420653"/>
              <a:gd name="connsiteX16-2863" fmla="*/ 318102 w 1551854"/>
              <a:gd name="connsiteY16-2864" fmla="*/ 328669 h 1420653"/>
              <a:gd name="connsiteX0-2865" fmla="*/ 318102 w 1551854"/>
              <a:gd name="connsiteY0-2866" fmla="*/ 328669 h 1420653"/>
              <a:gd name="connsiteX1-2867" fmla="*/ 750397 w 1551854"/>
              <a:gd name="connsiteY1-2868" fmla="*/ 587431 h 1420653"/>
              <a:gd name="connsiteX2-2869" fmla="*/ 807147 w 1551854"/>
              <a:gd name="connsiteY2-2870" fmla="*/ 15 h 1420653"/>
              <a:gd name="connsiteX3-2871" fmla="*/ 916906 w 1551854"/>
              <a:gd name="connsiteY3-2872" fmla="*/ 587432 h 1420653"/>
              <a:gd name="connsiteX4-2873" fmla="*/ 1134938 w 1551854"/>
              <a:gd name="connsiteY4-2874" fmla="*/ 437792 h 1420653"/>
              <a:gd name="connsiteX5-2875" fmla="*/ 1057652 w 1551854"/>
              <a:gd name="connsiteY5-2876" fmla="*/ 712984 h 1420653"/>
              <a:gd name="connsiteX6-2877" fmla="*/ 1545755 w 1551854"/>
              <a:gd name="connsiteY6-2878" fmla="*/ 663079 h 1420653"/>
              <a:gd name="connsiteX7-2879" fmla="*/ 1066421 w 1551854"/>
              <a:gd name="connsiteY7-2880" fmla="*/ 909117 h 1420653"/>
              <a:gd name="connsiteX8-2881" fmla="*/ 1494976 w 1551854"/>
              <a:gd name="connsiteY8-2882" fmla="*/ 1171511 h 1420653"/>
              <a:gd name="connsiteX9-2883" fmla="*/ 916906 w 1551854"/>
              <a:gd name="connsiteY9-2884" fmla="*/ 1018766 h 1420653"/>
              <a:gd name="connsiteX10-2885" fmla="*/ 913166 w 1551854"/>
              <a:gd name="connsiteY10-2886" fmla="*/ 1420653 h 1420653"/>
              <a:gd name="connsiteX11-2887" fmla="*/ 742166 w 1551854"/>
              <a:gd name="connsiteY11-2888" fmla="*/ 1048356 h 1420653"/>
              <a:gd name="connsiteX12-2889" fmla="*/ 472329 w 1551854"/>
              <a:gd name="connsiteY12-2890" fmla="*/ 1193167 h 1420653"/>
              <a:gd name="connsiteX13-2891" fmla="*/ 643255 w 1551854"/>
              <a:gd name="connsiteY13-2892" fmla="*/ 930037 h 1420653"/>
              <a:gd name="connsiteX14-2893" fmla="*/ 50 w 1551854"/>
              <a:gd name="connsiteY14-2894" fmla="*/ 985980 h 1420653"/>
              <a:gd name="connsiteX15-2895" fmla="*/ 653891 w 1551854"/>
              <a:gd name="connsiteY15-2896" fmla="*/ 736838 h 1420653"/>
              <a:gd name="connsiteX16-2897" fmla="*/ 318102 w 1551854"/>
              <a:gd name="connsiteY16-2898" fmla="*/ 328669 h 1420653"/>
              <a:gd name="connsiteX0-2899" fmla="*/ 318102 w 1551854"/>
              <a:gd name="connsiteY0-2900" fmla="*/ 328669 h 1420653"/>
              <a:gd name="connsiteX1-2901" fmla="*/ 750397 w 1551854"/>
              <a:gd name="connsiteY1-2902" fmla="*/ 587431 h 1420653"/>
              <a:gd name="connsiteX2-2903" fmla="*/ 807147 w 1551854"/>
              <a:gd name="connsiteY2-2904" fmla="*/ 15 h 1420653"/>
              <a:gd name="connsiteX3-2905" fmla="*/ 916906 w 1551854"/>
              <a:gd name="connsiteY3-2906" fmla="*/ 587432 h 1420653"/>
              <a:gd name="connsiteX4-2907" fmla="*/ 1134938 w 1551854"/>
              <a:gd name="connsiteY4-2908" fmla="*/ 437792 h 1420653"/>
              <a:gd name="connsiteX5-2909" fmla="*/ 1057652 w 1551854"/>
              <a:gd name="connsiteY5-2910" fmla="*/ 712984 h 1420653"/>
              <a:gd name="connsiteX6-2911" fmla="*/ 1545755 w 1551854"/>
              <a:gd name="connsiteY6-2912" fmla="*/ 663079 h 1420653"/>
              <a:gd name="connsiteX7-2913" fmla="*/ 1066421 w 1551854"/>
              <a:gd name="connsiteY7-2914" fmla="*/ 909117 h 1420653"/>
              <a:gd name="connsiteX8-2915" fmla="*/ 1494976 w 1551854"/>
              <a:gd name="connsiteY8-2916" fmla="*/ 1171511 h 1420653"/>
              <a:gd name="connsiteX9-2917" fmla="*/ 916906 w 1551854"/>
              <a:gd name="connsiteY9-2918" fmla="*/ 1018766 h 1420653"/>
              <a:gd name="connsiteX10-2919" fmla="*/ 913166 w 1551854"/>
              <a:gd name="connsiteY10-2920" fmla="*/ 1420653 h 1420653"/>
              <a:gd name="connsiteX11-2921" fmla="*/ 742166 w 1551854"/>
              <a:gd name="connsiteY11-2922" fmla="*/ 1048356 h 1420653"/>
              <a:gd name="connsiteX12-2923" fmla="*/ 472329 w 1551854"/>
              <a:gd name="connsiteY12-2924" fmla="*/ 1193167 h 1420653"/>
              <a:gd name="connsiteX13-2925" fmla="*/ 643255 w 1551854"/>
              <a:gd name="connsiteY13-2926" fmla="*/ 930037 h 1420653"/>
              <a:gd name="connsiteX14-2927" fmla="*/ 50 w 1551854"/>
              <a:gd name="connsiteY14-2928" fmla="*/ 985980 h 1420653"/>
              <a:gd name="connsiteX15-2929" fmla="*/ 653891 w 1551854"/>
              <a:gd name="connsiteY15-2930" fmla="*/ 736838 h 1420653"/>
              <a:gd name="connsiteX16-2931" fmla="*/ 318102 w 1551854"/>
              <a:gd name="connsiteY16-2932" fmla="*/ 328669 h 14206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1171" y="connsiteY13-1172"/>
              </a:cxn>
              <a:cxn ang="0">
                <a:pos x="connsiteX14-1677" y="connsiteY14-1678"/>
              </a:cxn>
              <a:cxn ang="0">
                <a:pos x="connsiteX15-2099" y="connsiteY15-2100"/>
              </a:cxn>
              <a:cxn ang="0">
                <a:pos x="connsiteX16-2421" y="connsiteY16-2422"/>
              </a:cxn>
            </a:cxnLst>
            <a:rect l="l" t="t" r="r" b="b"/>
            <a:pathLst>
              <a:path w="1551854" h="1420653">
                <a:moveTo>
                  <a:pt x="318102" y="328669"/>
                </a:moveTo>
                <a:cubicBezTo>
                  <a:pt x="404774" y="194053"/>
                  <a:pt x="584212" y="629281"/>
                  <a:pt x="750397" y="587431"/>
                </a:cubicBezTo>
                <a:cubicBezTo>
                  <a:pt x="862079" y="497642"/>
                  <a:pt x="456925" y="23542"/>
                  <a:pt x="807147" y="15"/>
                </a:cubicBezTo>
                <a:cubicBezTo>
                  <a:pt x="1038097" y="-2962"/>
                  <a:pt x="871485" y="431383"/>
                  <a:pt x="916906" y="587432"/>
                </a:cubicBezTo>
                <a:cubicBezTo>
                  <a:pt x="1006876" y="768621"/>
                  <a:pt x="979696" y="396195"/>
                  <a:pt x="1134938" y="437792"/>
                </a:cubicBezTo>
                <a:cubicBezTo>
                  <a:pt x="1311776" y="523692"/>
                  <a:pt x="931756" y="651140"/>
                  <a:pt x="1057652" y="712984"/>
                </a:cubicBezTo>
                <a:cubicBezTo>
                  <a:pt x="1089573" y="730009"/>
                  <a:pt x="1497912" y="451485"/>
                  <a:pt x="1545755" y="663079"/>
                </a:cubicBezTo>
                <a:cubicBezTo>
                  <a:pt x="1620103" y="848168"/>
                  <a:pt x="988745" y="789039"/>
                  <a:pt x="1066421" y="909117"/>
                </a:cubicBezTo>
                <a:cubicBezTo>
                  <a:pt x="1059081" y="1076095"/>
                  <a:pt x="1449308" y="885264"/>
                  <a:pt x="1494976" y="1171511"/>
                </a:cubicBezTo>
                <a:cubicBezTo>
                  <a:pt x="1421555" y="1478405"/>
                  <a:pt x="1109596" y="1069681"/>
                  <a:pt x="916906" y="1018766"/>
                </a:cubicBezTo>
                <a:cubicBezTo>
                  <a:pt x="765468" y="1095302"/>
                  <a:pt x="1223631" y="1330866"/>
                  <a:pt x="913166" y="1420653"/>
                </a:cubicBezTo>
                <a:cubicBezTo>
                  <a:pt x="712842" y="1414473"/>
                  <a:pt x="888057" y="1093732"/>
                  <a:pt x="742166" y="1048356"/>
                </a:cubicBezTo>
                <a:cubicBezTo>
                  <a:pt x="669025" y="979230"/>
                  <a:pt x="666732" y="1268617"/>
                  <a:pt x="472329" y="1193167"/>
                </a:cubicBezTo>
                <a:cubicBezTo>
                  <a:pt x="264674" y="998448"/>
                  <a:pt x="683094" y="1082202"/>
                  <a:pt x="643255" y="930037"/>
                </a:cubicBezTo>
                <a:cubicBezTo>
                  <a:pt x="550664" y="758446"/>
                  <a:pt x="-6043" y="1231031"/>
                  <a:pt x="50" y="985980"/>
                </a:cubicBezTo>
                <a:cubicBezTo>
                  <a:pt x="19215" y="637889"/>
                  <a:pt x="541961" y="1071677"/>
                  <a:pt x="653891" y="736838"/>
                </a:cubicBezTo>
                <a:cubicBezTo>
                  <a:pt x="718657" y="614033"/>
                  <a:pt x="213579" y="597248"/>
                  <a:pt x="318102" y="328669"/>
                </a:cubicBezTo>
                <a:close/>
              </a:path>
            </a:pathLst>
          </a:custGeom>
          <a:gradFill>
            <a:gsLst>
              <a:gs pos="80000">
                <a:srgbClr val="FF528F"/>
              </a:gs>
              <a:gs pos="0">
                <a:srgbClr val="FF0066"/>
              </a:gs>
              <a:gs pos="100000">
                <a:srgbClr val="FF0066"/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n-US">
              <a:solidFill>
                <a:srgbClr val="FFFFFF"/>
              </a:solidFill>
            </a:endParaRPr>
          </a:p>
        </p:txBody>
      </p:sp>
      <p:sp>
        <p:nvSpPr>
          <p:cNvPr id="19" name="Gwiazda 6-ramienna 1"/>
          <p:cNvSpPr/>
          <p:nvPr/>
        </p:nvSpPr>
        <p:spPr>
          <a:xfrm rot="20733524">
            <a:off x="1088460" y="6100508"/>
            <a:ext cx="901902" cy="509376"/>
          </a:xfrm>
          <a:custGeom>
            <a:avLst/>
            <a:gdLst>
              <a:gd name="connsiteX0" fmla="*/ 0 w 1296144"/>
              <a:gd name="connsiteY0" fmla="*/ 341908 h 1367631"/>
              <a:gd name="connsiteX1" fmla="*/ 511809 w 1296144"/>
              <a:gd name="connsiteY1" fmla="*/ 468148 h 1367631"/>
              <a:gd name="connsiteX2" fmla="*/ 648072 w 1296144"/>
              <a:gd name="connsiteY2" fmla="*/ 0 h 1367631"/>
              <a:gd name="connsiteX3" fmla="*/ 784335 w 1296144"/>
              <a:gd name="connsiteY3" fmla="*/ 468148 h 1367631"/>
              <a:gd name="connsiteX4" fmla="*/ 1296144 w 1296144"/>
              <a:gd name="connsiteY4" fmla="*/ 341908 h 1367631"/>
              <a:gd name="connsiteX5" fmla="*/ 920598 w 1296144"/>
              <a:gd name="connsiteY5" fmla="*/ 683816 h 1367631"/>
              <a:gd name="connsiteX6" fmla="*/ 1296144 w 1296144"/>
              <a:gd name="connsiteY6" fmla="*/ 1025723 h 1367631"/>
              <a:gd name="connsiteX7" fmla="*/ 784335 w 1296144"/>
              <a:gd name="connsiteY7" fmla="*/ 899483 h 1367631"/>
              <a:gd name="connsiteX8" fmla="*/ 648072 w 1296144"/>
              <a:gd name="connsiteY8" fmla="*/ 1367631 h 1367631"/>
              <a:gd name="connsiteX9" fmla="*/ 511809 w 1296144"/>
              <a:gd name="connsiteY9" fmla="*/ 899483 h 1367631"/>
              <a:gd name="connsiteX10" fmla="*/ 0 w 1296144"/>
              <a:gd name="connsiteY10" fmla="*/ 1025723 h 1367631"/>
              <a:gd name="connsiteX11" fmla="*/ 375546 w 1296144"/>
              <a:gd name="connsiteY11" fmla="*/ 683816 h 1367631"/>
              <a:gd name="connsiteX12" fmla="*/ 0 w 1296144"/>
              <a:gd name="connsiteY12" fmla="*/ 341908 h 1367631"/>
              <a:gd name="connsiteX0-1" fmla="*/ 0 w 1296144"/>
              <a:gd name="connsiteY0-2" fmla="*/ 341908 h 1367631"/>
              <a:gd name="connsiteX1-3" fmla="*/ 511809 w 1296144"/>
              <a:gd name="connsiteY1-4" fmla="*/ 468148 h 1367631"/>
              <a:gd name="connsiteX2-5" fmla="*/ 648072 w 1296144"/>
              <a:gd name="connsiteY2-6" fmla="*/ 0 h 1367631"/>
              <a:gd name="connsiteX3-7" fmla="*/ 784335 w 1296144"/>
              <a:gd name="connsiteY3-8" fmla="*/ 468148 h 1367631"/>
              <a:gd name="connsiteX4-9" fmla="*/ 1296144 w 1296144"/>
              <a:gd name="connsiteY4-10" fmla="*/ 341908 h 1367631"/>
              <a:gd name="connsiteX5-11" fmla="*/ 920598 w 1296144"/>
              <a:gd name="connsiteY5-12" fmla="*/ 683816 h 1367631"/>
              <a:gd name="connsiteX6-13" fmla="*/ 1296144 w 1296144"/>
              <a:gd name="connsiteY6-14" fmla="*/ 1025723 h 1367631"/>
              <a:gd name="connsiteX7-15" fmla="*/ 784335 w 1296144"/>
              <a:gd name="connsiteY7-16" fmla="*/ 899483 h 1367631"/>
              <a:gd name="connsiteX8-17" fmla="*/ 648072 w 1296144"/>
              <a:gd name="connsiteY8-18" fmla="*/ 1367631 h 1367631"/>
              <a:gd name="connsiteX9-19" fmla="*/ 511809 w 1296144"/>
              <a:gd name="connsiteY9-20" fmla="*/ 899483 h 1367631"/>
              <a:gd name="connsiteX10-21" fmla="*/ 0 w 1296144"/>
              <a:gd name="connsiteY10-22" fmla="*/ 1025723 h 1367631"/>
              <a:gd name="connsiteX11-23" fmla="*/ 375546 w 1296144"/>
              <a:gd name="connsiteY11-24" fmla="*/ 683816 h 1367631"/>
              <a:gd name="connsiteX12-25" fmla="*/ 0 w 1296144"/>
              <a:gd name="connsiteY12-26" fmla="*/ 341908 h 1367631"/>
              <a:gd name="connsiteX0-27" fmla="*/ 0 w 1296144"/>
              <a:gd name="connsiteY0-28" fmla="*/ 347649 h 1373372"/>
              <a:gd name="connsiteX1-29" fmla="*/ 511809 w 1296144"/>
              <a:gd name="connsiteY1-30" fmla="*/ 473889 h 1373372"/>
              <a:gd name="connsiteX2-31" fmla="*/ 648072 w 1296144"/>
              <a:gd name="connsiteY2-32" fmla="*/ 5741 h 1373372"/>
              <a:gd name="connsiteX3-33" fmla="*/ 784335 w 1296144"/>
              <a:gd name="connsiteY3-34" fmla="*/ 473889 h 1373372"/>
              <a:gd name="connsiteX4-35" fmla="*/ 1296144 w 1296144"/>
              <a:gd name="connsiteY4-36" fmla="*/ 347649 h 1373372"/>
              <a:gd name="connsiteX5-37" fmla="*/ 920598 w 1296144"/>
              <a:gd name="connsiteY5-38" fmla="*/ 689557 h 1373372"/>
              <a:gd name="connsiteX6-39" fmla="*/ 1296144 w 1296144"/>
              <a:gd name="connsiteY6-40" fmla="*/ 1031464 h 1373372"/>
              <a:gd name="connsiteX7-41" fmla="*/ 784335 w 1296144"/>
              <a:gd name="connsiteY7-42" fmla="*/ 905224 h 1373372"/>
              <a:gd name="connsiteX8-43" fmla="*/ 648072 w 1296144"/>
              <a:gd name="connsiteY8-44" fmla="*/ 1373372 h 1373372"/>
              <a:gd name="connsiteX9-45" fmla="*/ 511809 w 1296144"/>
              <a:gd name="connsiteY9-46" fmla="*/ 905224 h 1373372"/>
              <a:gd name="connsiteX10-47" fmla="*/ 0 w 1296144"/>
              <a:gd name="connsiteY10-48" fmla="*/ 1031464 h 1373372"/>
              <a:gd name="connsiteX11-49" fmla="*/ 375546 w 1296144"/>
              <a:gd name="connsiteY11-50" fmla="*/ 689557 h 1373372"/>
              <a:gd name="connsiteX12-51" fmla="*/ 0 w 1296144"/>
              <a:gd name="connsiteY12-52" fmla="*/ 347649 h 1373372"/>
              <a:gd name="connsiteX0-53" fmla="*/ 0 w 1296144"/>
              <a:gd name="connsiteY0-54" fmla="*/ 439361 h 1465084"/>
              <a:gd name="connsiteX1-55" fmla="*/ 511809 w 1296144"/>
              <a:gd name="connsiteY1-56" fmla="*/ 565601 h 1465084"/>
              <a:gd name="connsiteX2-57" fmla="*/ 608315 w 1296144"/>
              <a:gd name="connsiteY2-58" fmla="*/ 4688 h 1465084"/>
              <a:gd name="connsiteX3-59" fmla="*/ 784335 w 1296144"/>
              <a:gd name="connsiteY3-60" fmla="*/ 565601 h 1465084"/>
              <a:gd name="connsiteX4-61" fmla="*/ 1296144 w 1296144"/>
              <a:gd name="connsiteY4-62" fmla="*/ 439361 h 1465084"/>
              <a:gd name="connsiteX5-63" fmla="*/ 920598 w 1296144"/>
              <a:gd name="connsiteY5-64" fmla="*/ 781269 h 1465084"/>
              <a:gd name="connsiteX6-65" fmla="*/ 1296144 w 1296144"/>
              <a:gd name="connsiteY6-66" fmla="*/ 1123176 h 1465084"/>
              <a:gd name="connsiteX7-67" fmla="*/ 784335 w 1296144"/>
              <a:gd name="connsiteY7-68" fmla="*/ 996936 h 1465084"/>
              <a:gd name="connsiteX8-69" fmla="*/ 648072 w 1296144"/>
              <a:gd name="connsiteY8-70" fmla="*/ 1465084 h 1465084"/>
              <a:gd name="connsiteX9-71" fmla="*/ 511809 w 1296144"/>
              <a:gd name="connsiteY9-72" fmla="*/ 996936 h 1465084"/>
              <a:gd name="connsiteX10-73" fmla="*/ 0 w 1296144"/>
              <a:gd name="connsiteY10-74" fmla="*/ 1123176 h 1465084"/>
              <a:gd name="connsiteX11-75" fmla="*/ 375546 w 1296144"/>
              <a:gd name="connsiteY11-76" fmla="*/ 781269 h 1465084"/>
              <a:gd name="connsiteX12-77" fmla="*/ 0 w 1296144"/>
              <a:gd name="connsiteY12-78" fmla="*/ 439361 h 1465084"/>
              <a:gd name="connsiteX0-79" fmla="*/ 0 w 1296144"/>
              <a:gd name="connsiteY0-80" fmla="*/ 439361 h 1465084"/>
              <a:gd name="connsiteX1-81" fmla="*/ 551565 w 1296144"/>
              <a:gd name="connsiteY1-82" fmla="*/ 539096 h 1465084"/>
              <a:gd name="connsiteX2-83" fmla="*/ 608315 w 1296144"/>
              <a:gd name="connsiteY2-84" fmla="*/ 4688 h 1465084"/>
              <a:gd name="connsiteX3-85" fmla="*/ 784335 w 1296144"/>
              <a:gd name="connsiteY3-86" fmla="*/ 565601 h 1465084"/>
              <a:gd name="connsiteX4-87" fmla="*/ 1296144 w 1296144"/>
              <a:gd name="connsiteY4-88" fmla="*/ 439361 h 1465084"/>
              <a:gd name="connsiteX5-89" fmla="*/ 920598 w 1296144"/>
              <a:gd name="connsiteY5-90" fmla="*/ 781269 h 1465084"/>
              <a:gd name="connsiteX6-91" fmla="*/ 1296144 w 1296144"/>
              <a:gd name="connsiteY6-92" fmla="*/ 1123176 h 1465084"/>
              <a:gd name="connsiteX7-93" fmla="*/ 784335 w 1296144"/>
              <a:gd name="connsiteY7-94" fmla="*/ 996936 h 1465084"/>
              <a:gd name="connsiteX8-95" fmla="*/ 648072 w 1296144"/>
              <a:gd name="connsiteY8-96" fmla="*/ 1465084 h 1465084"/>
              <a:gd name="connsiteX9-97" fmla="*/ 511809 w 1296144"/>
              <a:gd name="connsiteY9-98" fmla="*/ 996936 h 1465084"/>
              <a:gd name="connsiteX10-99" fmla="*/ 0 w 1296144"/>
              <a:gd name="connsiteY10-100" fmla="*/ 1123176 h 1465084"/>
              <a:gd name="connsiteX11-101" fmla="*/ 375546 w 1296144"/>
              <a:gd name="connsiteY11-102" fmla="*/ 781269 h 1465084"/>
              <a:gd name="connsiteX12-103" fmla="*/ 0 w 1296144"/>
              <a:gd name="connsiteY12-104" fmla="*/ 439361 h 1465084"/>
              <a:gd name="connsiteX0-105" fmla="*/ 0 w 1296144"/>
              <a:gd name="connsiteY0-106" fmla="*/ 439620 h 1465343"/>
              <a:gd name="connsiteX1-107" fmla="*/ 551565 w 1296144"/>
              <a:gd name="connsiteY1-108" fmla="*/ 539355 h 1465343"/>
              <a:gd name="connsiteX2-109" fmla="*/ 608315 w 1296144"/>
              <a:gd name="connsiteY2-110" fmla="*/ 4947 h 1465343"/>
              <a:gd name="connsiteX3-111" fmla="*/ 718074 w 1296144"/>
              <a:gd name="connsiteY3-112" fmla="*/ 539356 h 1465343"/>
              <a:gd name="connsiteX4-113" fmla="*/ 1296144 w 1296144"/>
              <a:gd name="connsiteY4-114" fmla="*/ 439620 h 1465343"/>
              <a:gd name="connsiteX5-115" fmla="*/ 920598 w 1296144"/>
              <a:gd name="connsiteY5-116" fmla="*/ 781528 h 1465343"/>
              <a:gd name="connsiteX6-117" fmla="*/ 1296144 w 1296144"/>
              <a:gd name="connsiteY6-118" fmla="*/ 1123435 h 1465343"/>
              <a:gd name="connsiteX7-119" fmla="*/ 784335 w 1296144"/>
              <a:gd name="connsiteY7-120" fmla="*/ 997195 h 1465343"/>
              <a:gd name="connsiteX8-121" fmla="*/ 648072 w 1296144"/>
              <a:gd name="connsiteY8-122" fmla="*/ 1465343 h 1465343"/>
              <a:gd name="connsiteX9-123" fmla="*/ 511809 w 1296144"/>
              <a:gd name="connsiteY9-124" fmla="*/ 997195 h 1465343"/>
              <a:gd name="connsiteX10-125" fmla="*/ 0 w 1296144"/>
              <a:gd name="connsiteY10-126" fmla="*/ 1123435 h 1465343"/>
              <a:gd name="connsiteX11-127" fmla="*/ 375546 w 1296144"/>
              <a:gd name="connsiteY11-128" fmla="*/ 781528 h 1465343"/>
              <a:gd name="connsiteX12-129" fmla="*/ 0 w 1296144"/>
              <a:gd name="connsiteY12-130" fmla="*/ 439620 h 1465343"/>
              <a:gd name="connsiteX0-131" fmla="*/ 0 w 1296144"/>
              <a:gd name="connsiteY0-132" fmla="*/ 492135 h 1517858"/>
              <a:gd name="connsiteX1-133" fmla="*/ 551565 w 1296144"/>
              <a:gd name="connsiteY1-134" fmla="*/ 591870 h 1517858"/>
              <a:gd name="connsiteX2-135" fmla="*/ 608315 w 1296144"/>
              <a:gd name="connsiteY2-136" fmla="*/ 4454 h 1517858"/>
              <a:gd name="connsiteX3-137" fmla="*/ 718074 w 1296144"/>
              <a:gd name="connsiteY3-138" fmla="*/ 591871 h 1517858"/>
              <a:gd name="connsiteX4-139" fmla="*/ 1296144 w 1296144"/>
              <a:gd name="connsiteY4-140" fmla="*/ 492135 h 1517858"/>
              <a:gd name="connsiteX5-141" fmla="*/ 920598 w 1296144"/>
              <a:gd name="connsiteY5-142" fmla="*/ 834043 h 1517858"/>
              <a:gd name="connsiteX6-143" fmla="*/ 1296144 w 1296144"/>
              <a:gd name="connsiteY6-144" fmla="*/ 1175950 h 1517858"/>
              <a:gd name="connsiteX7-145" fmla="*/ 784335 w 1296144"/>
              <a:gd name="connsiteY7-146" fmla="*/ 1049710 h 1517858"/>
              <a:gd name="connsiteX8-147" fmla="*/ 648072 w 1296144"/>
              <a:gd name="connsiteY8-148" fmla="*/ 1517858 h 1517858"/>
              <a:gd name="connsiteX9-149" fmla="*/ 511809 w 1296144"/>
              <a:gd name="connsiteY9-150" fmla="*/ 1049710 h 1517858"/>
              <a:gd name="connsiteX10-151" fmla="*/ 0 w 1296144"/>
              <a:gd name="connsiteY10-152" fmla="*/ 1175950 h 1517858"/>
              <a:gd name="connsiteX11-153" fmla="*/ 375546 w 1296144"/>
              <a:gd name="connsiteY11-154" fmla="*/ 834043 h 1517858"/>
              <a:gd name="connsiteX12-155" fmla="*/ 0 w 1296144"/>
              <a:gd name="connsiteY12-156" fmla="*/ 492135 h 1517858"/>
              <a:gd name="connsiteX0-157" fmla="*/ 0 w 1296144"/>
              <a:gd name="connsiteY0-158" fmla="*/ 492135 h 1517858"/>
              <a:gd name="connsiteX1-159" fmla="*/ 551565 w 1296144"/>
              <a:gd name="connsiteY1-160" fmla="*/ 591870 h 1517858"/>
              <a:gd name="connsiteX2-161" fmla="*/ 608315 w 1296144"/>
              <a:gd name="connsiteY2-162" fmla="*/ 4454 h 1517858"/>
              <a:gd name="connsiteX3-163" fmla="*/ 718074 w 1296144"/>
              <a:gd name="connsiteY3-164" fmla="*/ 591871 h 1517858"/>
              <a:gd name="connsiteX4-165" fmla="*/ 1296144 w 1296144"/>
              <a:gd name="connsiteY4-166" fmla="*/ 492135 h 1517858"/>
              <a:gd name="connsiteX5-167" fmla="*/ 920598 w 1296144"/>
              <a:gd name="connsiteY5-168" fmla="*/ 834043 h 1517858"/>
              <a:gd name="connsiteX6-169" fmla="*/ 1296144 w 1296144"/>
              <a:gd name="connsiteY6-170" fmla="*/ 1175950 h 1517858"/>
              <a:gd name="connsiteX7-171" fmla="*/ 784335 w 1296144"/>
              <a:gd name="connsiteY7-172" fmla="*/ 1049710 h 1517858"/>
              <a:gd name="connsiteX8-173" fmla="*/ 648072 w 1296144"/>
              <a:gd name="connsiteY8-174" fmla="*/ 1517858 h 1517858"/>
              <a:gd name="connsiteX9-175" fmla="*/ 511809 w 1296144"/>
              <a:gd name="connsiteY9-176" fmla="*/ 1049710 h 1517858"/>
              <a:gd name="connsiteX10-177" fmla="*/ 0 w 1296144"/>
              <a:gd name="connsiteY10-178" fmla="*/ 1175950 h 1517858"/>
              <a:gd name="connsiteX11-179" fmla="*/ 375546 w 1296144"/>
              <a:gd name="connsiteY11-180" fmla="*/ 834043 h 1517858"/>
              <a:gd name="connsiteX12-181" fmla="*/ 0 w 1296144"/>
              <a:gd name="connsiteY12-182" fmla="*/ 492135 h 1517858"/>
              <a:gd name="connsiteX0-183" fmla="*/ 0 w 1296144"/>
              <a:gd name="connsiteY0-184" fmla="*/ 487681 h 1513404"/>
              <a:gd name="connsiteX1-185" fmla="*/ 551565 w 1296144"/>
              <a:gd name="connsiteY1-186" fmla="*/ 587416 h 1513404"/>
              <a:gd name="connsiteX2-187" fmla="*/ 608315 w 1296144"/>
              <a:gd name="connsiteY2-188" fmla="*/ 0 h 1513404"/>
              <a:gd name="connsiteX3-189" fmla="*/ 718074 w 1296144"/>
              <a:gd name="connsiteY3-190" fmla="*/ 587417 h 1513404"/>
              <a:gd name="connsiteX4-191" fmla="*/ 1296144 w 1296144"/>
              <a:gd name="connsiteY4-192" fmla="*/ 487681 h 1513404"/>
              <a:gd name="connsiteX5-193" fmla="*/ 920598 w 1296144"/>
              <a:gd name="connsiteY5-194" fmla="*/ 829589 h 1513404"/>
              <a:gd name="connsiteX6-195" fmla="*/ 1296144 w 1296144"/>
              <a:gd name="connsiteY6-196" fmla="*/ 1171496 h 1513404"/>
              <a:gd name="connsiteX7-197" fmla="*/ 784335 w 1296144"/>
              <a:gd name="connsiteY7-198" fmla="*/ 1045256 h 1513404"/>
              <a:gd name="connsiteX8-199" fmla="*/ 648072 w 1296144"/>
              <a:gd name="connsiteY8-200" fmla="*/ 1513404 h 1513404"/>
              <a:gd name="connsiteX9-201" fmla="*/ 511809 w 1296144"/>
              <a:gd name="connsiteY9-202" fmla="*/ 1045256 h 1513404"/>
              <a:gd name="connsiteX10-203" fmla="*/ 0 w 1296144"/>
              <a:gd name="connsiteY10-204" fmla="*/ 1171496 h 1513404"/>
              <a:gd name="connsiteX11-205" fmla="*/ 375546 w 1296144"/>
              <a:gd name="connsiteY11-206" fmla="*/ 829589 h 1513404"/>
              <a:gd name="connsiteX12-207" fmla="*/ 0 w 1296144"/>
              <a:gd name="connsiteY12-208" fmla="*/ 487681 h 1513404"/>
              <a:gd name="connsiteX0-209" fmla="*/ 0 w 1296144"/>
              <a:gd name="connsiteY0-210" fmla="*/ 487681 h 1513404"/>
              <a:gd name="connsiteX1-211" fmla="*/ 551565 w 1296144"/>
              <a:gd name="connsiteY1-212" fmla="*/ 587416 h 1513404"/>
              <a:gd name="connsiteX2-213" fmla="*/ 608315 w 1296144"/>
              <a:gd name="connsiteY2-214" fmla="*/ 0 h 1513404"/>
              <a:gd name="connsiteX3-215" fmla="*/ 718074 w 1296144"/>
              <a:gd name="connsiteY3-216" fmla="*/ 587417 h 1513404"/>
              <a:gd name="connsiteX4-217" fmla="*/ 1296144 w 1296144"/>
              <a:gd name="connsiteY4-218" fmla="*/ 487681 h 1513404"/>
              <a:gd name="connsiteX5-219" fmla="*/ 920598 w 1296144"/>
              <a:gd name="connsiteY5-220" fmla="*/ 829589 h 1513404"/>
              <a:gd name="connsiteX6-221" fmla="*/ 1296144 w 1296144"/>
              <a:gd name="connsiteY6-222" fmla="*/ 1171496 h 1513404"/>
              <a:gd name="connsiteX7-223" fmla="*/ 784335 w 1296144"/>
              <a:gd name="connsiteY7-224" fmla="*/ 1045256 h 1513404"/>
              <a:gd name="connsiteX8-225" fmla="*/ 648072 w 1296144"/>
              <a:gd name="connsiteY8-226" fmla="*/ 1513404 h 1513404"/>
              <a:gd name="connsiteX9-227" fmla="*/ 511809 w 1296144"/>
              <a:gd name="connsiteY9-228" fmla="*/ 1045256 h 1513404"/>
              <a:gd name="connsiteX10-229" fmla="*/ 0 w 1296144"/>
              <a:gd name="connsiteY10-230" fmla="*/ 1171496 h 1513404"/>
              <a:gd name="connsiteX11-231" fmla="*/ 375546 w 1296144"/>
              <a:gd name="connsiteY11-232" fmla="*/ 829589 h 1513404"/>
              <a:gd name="connsiteX12-233" fmla="*/ 0 w 1296144"/>
              <a:gd name="connsiteY12-234" fmla="*/ 487681 h 1513404"/>
              <a:gd name="connsiteX0-235" fmla="*/ 0 w 1296144"/>
              <a:gd name="connsiteY0-236" fmla="*/ 487696 h 1513419"/>
              <a:gd name="connsiteX1-237" fmla="*/ 551565 w 1296144"/>
              <a:gd name="connsiteY1-238" fmla="*/ 587431 h 1513419"/>
              <a:gd name="connsiteX2-239" fmla="*/ 608315 w 1296144"/>
              <a:gd name="connsiteY2-240" fmla="*/ 15 h 1513419"/>
              <a:gd name="connsiteX3-241" fmla="*/ 718074 w 1296144"/>
              <a:gd name="connsiteY3-242" fmla="*/ 587432 h 1513419"/>
              <a:gd name="connsiteX4-243" fmla="*/ 1296144 w 1296144"/>
              <a:gd name="connsiteY4-244" fmla="*/ 487696 h 1513419"/>
              <a:gd name="connsiteX5-245" fmla="*/ 920598 w 1296144"/>
              <a:gd name="connsiteY5-246" fmla="*/ 829604 h 1513419"/>
              <a:gd name="connsiteX6-247" fmla="*/ 1296144 w 1296144"/>
              <a:gd name="connsiteY6-248" fmla="*/ 1171511 h 1513419"/>
              <a:gd name="connsiteX7-249" fmla="*/ 784335 w 1296144"/>
              <a:gd name="connsiteY7-250" fmla="*/ 1045271 h 1513419"/>
              <a:gd name="connsiteX8-251" fmla="*/ 648072 w 1296144"/>
              <a:gd name="connsiteY8-252" fmla="*/ 1513419 h 1513419"/>
              <a:gd name="connsiteX9-253" fmla="*/ 511809 w 1296144"/>
              <a:gd name="connsiteY9-254" fmla="*/ 1045271 h 1513419"/>
              <a:gd name="connsiteX10-255" fmla="*/ 0 w 1296144"/>
              <a:gd name="connsiteY10-256" fmla="*/ 1171511 h 1513419"/>
              <a:gd name="connsiteX11-257" fmla="*/ 375546 w 1296144"/>
              <a:gd name="connsiteY11-258" fmla="*/ 829604 h 1513419"/>
              <a:gd name="connsiteX12-259" fmla="*/ 0 w 1296144"/>
              <a:gd name="connsiteY12-260" fmla="*/ 487696 h 1513419"/>
              <a:gd name="connsiteX0-261" fmla="*/ 0 w 1296144"/>
              <a:gd name="connsiteY0-262" fmla="*/ 487696 h 1513419"/>
              <a:gd name="connsiteX1-263" fmla="*/ 551565 w 1296144"/>
              <a:gd name="connsiteY1-264" fmla="*/ 587431 h 1513419"/>
              <a:gd name="connsiteX2-265" fmla="*/ 608315 w 1296144"/>
              <a:gd name="connsiteY2-266" fmla="*/ 15 h 1513419"/>
              <a:gd name="connsiteX3-267" fmla="*/ 718074 w 1296144"/>
              <a:gd name="connsiteY3-268" fmla="*/ 587432 h 1513419"/>
              <a:gd name="connsiteX4-269" fmla="*/ 1296144 w 1296144"/>
              <a:gd name="connsiteY4-270" fmla="*/ 487696 h 1513419"/>
              <a:gd name="connsiteX5-271" fmla="*/ 920598 w 1296144"/>
              <a:gd name="connsiteY5-272" fmla="*/ 829604 h 1513419"/>
              <a:gd name="connsiteX6-273" fmla="*/ 1296144 w 1296144"/>
              <a:gd name="connsiteY6-274" fmla="*/ 1171511 h 1513419"/>
              <a:gd name="connsiteX7-275" fmla="*/ 784335 w 1296144"/>
              <a:gd name="connsiteY7-276" fmla="*/ 1045271 h 1513419"/>
              <a:gd name="connsiteX8-277" fmla="*/ 648072 w 1296144"/>
              <a:gd name="connsiteY8-278" fmla="*/ 1513419 h 1513419"/>
              <a:gd name="connsiteX9-279" fmla="*/ 511809 w 1296144"/>
              <a:gd name="connsiteY9-280" fmla="*/ 1045271 h 1513419"/>
              <a:gd name="connsiteX10-281" fmla="*/ 0 w 1296144"/>
              <a:gd name="connsiteY10-282" fmla="*/ 1171511 h 1513419"/>
              <a:gd name="connsiteX11-283" fmla="*/ 415302 w 1296144"/>
              <a:gd name="connsiteY11-284" fmla="*/ 723586 h 1513419"/>
              <a:gd name="connsiteX12-285" fmla="*/ 0 w 1296144"/>
              <a:gd name="connsiteY12-286" fmla="*/ 487696 h 1513419"/>
              <a:gd name="connsiteX0-287" fmla="*/ 92765 w 1296144"/>
              <a:gd name="connsiteY0-288" fmla="*/ 394930 h 1513419"/>
              <a:gd name="connsiteX1-289" fmla="*/ 551565 w 1296144"/>
              <a:gd name="connsiteY1-290" fmla="*/ 587431 h 1513419"/>
              <a:gd name="connsiteX2-291" fmla="*/ 608315 w 1296144"/>
              <a:gd name="connsiteY2-292" fmla="*/ 15 h 1513419"/>
              <a:gd name="connsiteX3-293" fmla="*/ 718074 w 1296144"/>
              <a:gd name="connsiteY3-294" fmla="*/ 587432 h 1513419"/>
              <a:gd name="connsiteX4-295" fmla="*/ 1296144 w 1296144"/>
              <a:gd name="connsiteY4-296" fmla="*/ 487696 h 1513419"/>
              <a:gd name="connsiteX5-297" fmla="*/ 920598 w 1296144"/>
              <a:gd name="connsiteY5-298" fmla="*/ 829604 h 1513419"/>
              <a:gd name="connsiteX6-299" fmla="*/ 1296144 w 1296144"/>
              <a:gd name="connsiteY6-300" fmla="*/ 1171511 h 1513419"/>
              <a:gd name="connsiteX7-301" fmla="*/ 784335 w 1296144"/>
              <a:gd name="connsiteY7-302" fmla="*/ 1045271 h 1513419"/>
              <a:gd name="connsiteX8-303" fmla="*/ 648072 w 1296144"/>
              <a:gd name="connsiteY8-304" fmla="*/ 1513419 h 1513419"/>
              <a:gd name="connsiteX9-305" fmla="*/ 511809 w 1296144"/>
              <a:gd name="connsiteY9-306" fmla="*/ 1045271 h 1513419"/>
              <a:gd name="connsiteX10-307" fmla="*/ 0 w 1296144"/>
              <a:gd name="connsiteY10-308" fmla="*/ 1171511 h 1513419"/>
              <a:gd name="connsiteX11-309" fmla="*/ 415302 w 1296144"/>
              <a:gd name="connsiteY11-310" fmla="*/ 723586 h 1513419"/>
              <a:gd name="connsiteX12-311" fmla="*/ 92765 w 1296144"/>
              <a:gd name="connsiteY12-312" fmla="*/ 394930 h 1513419"/>
              <a:gd name="connsiteX0-313" fmla="*/ 92765 w 1296144"/>
              <a:gd name="connsiteY0-314" fmla="*/ 394930 h 1513419"/>
              <a:gd name="connsiteX1-315" fmla="*/ 551565 w 1296144"/>
              <a:gd name="connsiteY1-316" fmla="*/ 587431 h 1513419"/>
              <a:gd name="connsiteX2-317" fmla="*/ 608315 w 1296144"/>
              <a:gd name="connsiteY2-318" fmla="*/ 15 h 1513419"/>
              <a:gd name="connsiteX3-319" fmla="*/ 718074 w 1296144"/>
              <a:gd name="connsiteY3-320" fmla="*/ 587432 h 1513419"/>
              <a:gd name="connsiteX4-321" fmla="*/ 1296144 w 1296144"/>
              <a:gd name="connsiteY4-322" fmla="*/ 487696 h 1513419"/>
              <a:gd name="connsiteX5-323" fmla="*/ 920598 w 1296144"/>
              <a:gd name="connsiteY5-324" fmla="*/ 829604 h 1513419"/>
              <a:gd name="connsiteX6-325" fmla="*/ 1296144 w 1296144"/>
              <a:gd name="connsiteY6-326" fmla="*/ 1171511 h 1513419"/>
              <a:gd name="connsiteX7-327" fmla="*/ 784335 w 1296144"/>
              <a:gd name="connsiteY7-328" fmla="*/ 1045271 h 1513419"/>
              <a:gd name="connsiteX8-329" fmla="*/ 648072 w 1296144"/>
              <a:gd name="connsiteY8-330" fmla="*/ 1513419 h 1513419"/>
              <a:gd name="connsiteX9-331" fmla="*/ 511809 w 1296144"/>
              <a:gd name="connsiteY9-332" fmla="*/ 1045271 h 1513419"/>
              <a:gd name="connsiteX10-333" fmla="*/ 0 w 1296144"/>
              <a:gd name="connsiteY10-334" fmla="*/ 1171511 h 1513419"/>
              <a:gd name="connsiteX11-335" fmla="*/ 415302 w 1296144"/>
              <a:gd name="connsiteY11-336" fmla="*/ 723586 h 1513419"/>
              <a:gd name="connsiteX12-337" fmla="*/ 92765 w 1296144"/>
              <a:gd name="connsiteY12-338" fmla="*/ 394930 h 1513419"/>
              <a:gd name="connsiteX0-339" fmla="*/ 92765 w 1296144"/>
              <a:gd name="connsiteY0-340" fmla="*/ 394930 h 1513419"/>
              <a:gd name="connsiteX1-341" fmla="*/ 551565 w 1296144"/>
              <a:gd name="connsiteY1-342" fmla="*/ 587431 h 1513419"/>
              <a:gd name="connsiteX2-343" fmla="*/ 608315 w 1296144"/>
              <a:gd name="connsiteY2-344" fmla="*/ 15 h 1513419"/>
              <a:gd name="connsiteX3-345" fmla="*/ 718074 w 1296144"/>
              <a:gd name="connsiteY3-346" fmla="*/ 587432 h 1513419"/>
              <a:gd name="connsiteX4-347" fmla="*/ 1296144 w 1296144"/>
              <a:gd name="connsiteY4-348" fmla="*/ 487696 h 1513419"/>
              <a:gd name="connsiteX5-349" fmla="*/ 920598 w 1296144"/>
              <a:gd name="connsiteY5-350" fmla="*/ 829604 h 1513419"/>
              <a:gd name="connsiteX6-351" fmla="*/ 1296144 w 1296144"/>
              <a:gd name="connsiteY6-352" fmla="*/ 1171511 h 1513419"/>
              <a:gd name="connsiteX7-353" fmla="*/ 784335 w 1296144"/>
              <a:gd name="connsiteY7-354" fmla="*/ 1045271 h 1513419"/>
              <a:gd name="connsiteX8-355" fmla="*/ 648072 w 1296144"/>
              <a:gd name="connsiteY8-356" fmla="*/ 1513419 h 1513419"/>
              <a:gd name="connsiteX9-357" fmla="*/ 511809 w 1296144"/>
              <a:gd name="connsiteY9-358" fmla="*/ 1045271 h 1513419"/>
              <a:gd name="connsiteX10-359" fmla="*/ 0 w 1296144"/>
              <a:gd name="connsiteY10-360" fmla="*/ 1171511 h 1513419"/>
              <a:gd name="connsiteX11-361" fmla="*/ 415302 w 1296144"/>
              <a:gd name="connsiteY11-362" fmla="*/ 723586 h 1513419"/>
              <a:gd name="connsiteX12-363" fmla="*/ 92765 w 1296144"/>
              <a:gd name="connsiteY12-364" fmla="*/ 394930 h 1513419"/>
              <a:gd name="connsiteX0-365" fmla="*/ 92765 w 1296144"/>
              <a:gd name="connsiteY0-366" fmla="*/ 394930 h 1513419"/>
              <a:gd name="connsiteX1-367" fmla="*/ 551565 w 1296144"/>
              <a:gd name="connsiteY1-368" fmla="*/ 587431 h 1513419"/>
              <a:gd name="connsiteX2-369" fmla="*/ 608315 w 1296144"/>
              <a:gd name="connsiteY2-370" fmla="*/ 15 h 1513419"/>
              <a:gd name="connsiteX3-371" fmla="*/ 718074 w 1296144"/>
              <a:gd name="connsiteY3-372" fmla="*/ 587432 h 1513419"/>
              <a:gd name="connsiteX4-373" fmla="*/ 1296144 w 1296144"/>
              <a:gd name="connsiteY4-374" fmla="*/ 487696 h 1513419"/>
              <a:gd name="connsiteX5-375" fmla="*/ 920598 w 1296144"/>
              <a:gd name="connsiteY5-376" fmla="*/ 829604 h 1513419"/>
              <a:gd name="connsiteX6-377" fmla="*/ 1296144 w 1296144"/>
              <a:gd name="connsiteY6-378" fmla="*/ 1171511 h 1513419"/>
              <a:gd name="connsiteX7-379" fmla="*/ 784335 w 1296144"/>
              <a:gd name="connsiteY7-380" fmla="*/ 1045271 h 1513419"/>
              <a:gd name="connsiteX8-381" fmla="*/ 648072 w 1296144"/>
              <a:gd name="connsiteY8-382" fmla="*/ 1513419 h 1513419"/>
              <a:gd name="connsiteX9-383" fmla="*/ 511809 w 1296144"/>
              <a:gd name="connsiteY9-384" fmla="*/ 1045271 h 1513419"/>
              <a:gd name="connsiteX10-385" fmla="*/ 0 w 1296144"/>
              <a:gd name="connsiteY10-386" fmla="*/ 1171511 h 1513419"/>
              <a:gd name="connsiteX11-387" fmla="*/ 468311 w 1296144"/>
              <a:gd name="connsiteY11-388" fmla="*/ 697081 h 1513419"/>
              <a:gd name="connsiteX12-389" fmla="*/ 92765 w 1296144"/>
              <a:gd name="connsiteY12-390" fmla="*/ 394930 h 1513419"/>
              <a:gd name="connsiteX0-391" fmla="*/ 92765 w 1296144"/>
              <a:gd name="connsiteY0-392" fmla="*/ 394930 h 1513419"/>
              <a:gd name="connsiteX1-393" fmla="*/ 551565 w 1296144"/>
              <a:gd name="connsiteY1-394" fmla="*/ 587431 h 1513419"/>
              <a:gd name="connsiteX2-395" fmla="*/ 608315 w 1296144"/>
              <a:gd name="connsiteY2-396" fmla="*/ 15 h 1513419"/>
              <a:gd name="connsiteX3-397" fmla="*/ 718074 w 1296144"/>
              <a:gd name="connsiteY3-398" fmla="*/ 587432 h 1513419"/>
              <a:gd name="connsiteX4-399" fmla="*/ 1296144 w 1296144"/>
              <a:gd name="connsiteY4-400" fmla="*/ 487696 h 1513419"/>
              <a:gd name="connsiteX5-401" fmla="*/ 920598 w 1296144"/>
              <a:gd name="connsiteY5-402" fmla="*/ 829604 h 1513419"/>
              <a:gd name="connsiteX6-403" fmla="*/ 1296144 w 1296144"/>
              <a:gd name="connsiteY6-404" fmla="*/ 1171511 h 1513419"/>
              <a:gd name="connsiteX7-405" fmla="*/ 784335 w 1296144"/>
              <a:gd name="connsiteY7-406" fmla="*/ 1045271 h 1513419"/>
              <a:gd name="connsiteX8-407" fmla="*/ 648072 w 1296144"/>
              <a:gd name="connsiteY8-408" fmla="*/ 1513419 h 1513419"/>
              <a:gd name="connsiteX9-409" fmla="*/ 511809 w 1296144"/>
              <a:gd name="connsiteY9-410" fmla="*/ 1045271 h 1513419"/>
              <a:gd name="connsiteX10-411" fmla="*/ 0 w 1296144"/>
              <a:gd name="connsiteY10-412" fmla="*/ 1171511 h 1513419"/>
              <a:gd name="connsiteX11-413" fmla="*/ 468311 w 1296144"/>
              <a:gd name="connsiteY11-414" fmla="*/ 697081 h 1513419"/>
              <a:gd name="connsiteX12-415" fmla="*/ 92765 w 1296144"/>
              <a:gd name="connsiteY12-416" fmla="*/ 394930 h 1513419"/>
              <a:gd name="connsiteX0-417" fmla="*/ 92765 w 1296144"/>
              <a:gd name="connsiteY0-418" fmla="*/ 394930 h 1513419"/>
              <a:gd name="connsiteX1-419" fmla="*/ 551565 w 1296144"/>
              <a:gd name="connsiteY1-420" fmla="*/ 587431 h 1513419"/>
              <a:gd name="connsiteX2-421" fmla="*/ 608315 w 1296144"/>
              <a:gd name="connsiteY2-422" fmla="*/ 15 h 1513419"/>
              <a:gd name="connsiteX3-423" fmla="*/ 718074 w 1296144"/>
              <a:gd name="connsiteY3-424" fmla="*/ 587432 h 1513419"/>
              <a:gd name="connsiteX4-425" fmla="*/ 1296144 w 1296144"/>
              <a:gd name="connsiteY4-426" fmla="*/ 487696 h 1513419"/>
              <a:gd name="connsiteX5-427" fmla="*/ 920598 w 1296144"/>
              <a:gd name="connsiteY5-428" fmla="*/ 829604 h 1513419"/>
              <a:gd name="connsiteX6-429" fmla="*/ 1296144 w 1296144"/>
              <a:gd name="connsiteY6-430" fmla="*/ 1171511 h 1513419"/>
              <a:gd name="connsiteX7-431" fmla="*/ 784335 w 1296144"/>
              <a:gd name="connsiteY7-432" fmla="*/ 1045271 h 1513419"/>
              <a:gd name="connsiteX8-433" fmla="*/ 648072 w 1296144"/>
              <a:gd name="connsiteY8-434" fmla="*/ 1513419 h 1513419"/>
              <a:gd name="connsiteX9-435" fmla="*/ 511809 w 1296144"/>
              <a:gd name="connsiteY9-436" fmla="*/ 1045271 h 1513419"/>
              <a:gd name="connsiteX10-437" fmla="*/ 0 w 1296144"/>
              <a:gd name="connsiteY10-438" fmla="*/ 1171511 h 1513419"/>
              <a:gd name="connsiteX11-439" fmla="*/ 468311 w 1296144"/>
              <a:gd name="connsiteY11-440" fmla="*/ 697081 h 1513419"/>
              <a:gd name="connsiteX12-441" fmla="*/ 92765 w 1296144"/>
              <a:gd name="connsiteY12-442" fmla="*/ 394930 h 1513419"/>
              <a:gd name="connsiteX0-443" fmla="*/ 92765 w 1296144"/>
              <a:gd name="connsiteY0-444" fmla="*/ 394930 h 1513419"/>
              <a:gd name="connsiteX1-445" fmla="*/ 551565 w 1296144"/>
              <a:gd name="connsiteY1-446" fmla="*/ 587431 h 1513419"/>
              <a:gd name="connsiteX2-447" fmla="*/ 608315 w 1296144"/>
              <a:gd name="connsiteY2-448" fmla="*/ 15 h 1513419"/>
              <a:gd name="connsiteX3-449" fmla="*/ 718074 w 1296144"/>
              <a:gd name="connsiteY3-450" fmla="*/ 587432 h 1513419"/>
              <a:gd name="connsiteX4-451" fmla="*/ 1296144 w 1296144"/>
              <a:gd name="connsiteY4-452" fmla="*/ 487696 h 1513419"/>
              <a:gd name="connsiteX5-453" fmla="*/ 920598 w 1296144"/>
              <a:gd name="connsiteY5-454" fmla="*/ 829604 h 1513419"/>
              <a:gd name="connsiteX6-455" fmla="*/ 1296144 w 1296144"/>
              <a:gd name="connsiteY6-456" fmla="*/ 1171511 h 1513419"/>
              <a:gd name="connsiteX7-457" fmla="*/ 784335 w 1296144"/>
              <a:gd name="connsiteY7-458" fmla="*/ 1045271 h 1513419"/>
              <a:gd name="connsiteX8-459" fmla="*/ 648072 w 1296144"/>
              <a:gd name="connsiteY8-460" fmla="*/ 1513419 h 1513419"/>
              <a:gd name="connsiteX9-461" fmla="*/ 511809 w 1296144"/>
              <a:gd name="connsiteY9-462" fmla="*/ 1045271 h 1513419"/>
              <a:gd name="connsiteX10-463" fmla="*/ 0 w 1296144"/>
              <a:gd name="connsiteY10-464" fmla="*/ 1171511 h 1513419"/>
              <a:gd name="connsiteX11-465" fmla="*/ 468311 w 1296144"/>
              <a:gd name="connsiteY11-466" fmla="*/ 697081 h 1513419"/>
              <a:gd name="connsiteX12-467" fmla="*/ 92765 w 1296144"/>
              <a:gd name="connsiteY12-468" fmla="*/ 394930 h 1513419"/>
              <a:gd name="connsiteX0-469" fmla="*/ 477078 w 1680457"/>
              <a:gd name="connsiteY0-470" fmla="*/ 394930 h 1513419"/>
              <a:gd name="connsiteX1-471" fmla="*/ 935878 w 1680457"/>
              <a:gd name="connsiteY1-472" fmla="*/ 587431 h 1513419"/>
              <a:gd name="connsiteX2-473" fmla="*/ 992628 w 1680457"/>
              <a:gd name="connsiteY2-474" fmla="*/ 15 h 1513419"/>
              <a:gd name="connsiteX3-475" fmla="*/ 1102387 w 1680457"/>
              <a:gd name="connsiteY3-476" fmla="*/ 587432 h 1513419"/>
              <a:gd name="connsiteX4-477" fmla="*/ 1680457 w 1680457"/>
              <a:gd name="connsiteY4-478" fmla="*/ 487696 h 1513419"/>
              <a:gd name="connsiteX5-479" fmla="*/ 1304911 w 1680457"/>
              <a:gd name="connsiteY5-480" fmla="*/ 829604 h 1513419"/>
              <a:gd name="connsiteX6-481" fmla="*/ 1680457 w 1680457"/>
              <a:gd name="connsiteY6-482" fmla="*/ 1171511 h 1513419"/>
              <a:gd name="connsiteX7-483" fmla="*/ 1168648 w 1680457"/>
              <a:gd name="connsiteY7-484" fmla="*/ 1045271 h 1513419"/>
              <a:gd name="connsiteX8-485" fmla="*/ 1032385 w 1680457"/>
              <a:gd name="connsiteY8-486" fmla="*/ 1513419 h 1513419"/>
              <a:gd name="connsiteX9-487" fmla="*/ 896122 w 1680457"/>
              <a:gd name="connsiteY9-488" fmla="*/ 1045271 h 1513419"/>
              <a:gd name="connsiteX10-489" fmla="*/ 0 w 1680457"/>
              <a:gd name="connsiteY10-490" fmla="*/ 866711 h 1513419"/>
              <a:gd name="connsiteX11-491" fmla="*/ 852624 w 1680457"/>
              <a:gd name="connsiteY11-492" fmla="*/ 697081 h 1513419"/>
              <a:gd name="connsiteX12-493" fmla="*/ 477078 w 1680457"/>
              <a:gd name="connsiteY12-494" fmla="*/ 394930 h 1513419"/>
              <a:gd name="connsiteX0-495" fmla="*/ 498160 w 1701539"/>
              <a:gd name="connsiteY0-496" fmla="*/ 394930 h 1513419"/>
              <a:gd name="connsiteX1-497" fmla="*/ 956960 w 1701539"/>
              <a:gd name="connsiteY1-498" fmla="*/ 587431 h 1513419"/>
              <a:gd name="connsiteX2-499" fmla="*/ 1013710 w 1701539"/>
              <a:gd name="connsiteY2-500" fmla="*/ 15 h 1513419"/>
              <a:gd name="connsiteX3-501" fmla="*/ 1123469 w 1701539"/>
              <a:gd name="connsiteY3-502" fmla="*/ 587432 h 1513419"/>
              <a:gd name="connsiteX4-503" fmla="*/ 1701539 w 1701539"/>
              <a:gd name="connsiteY4-504" fmla="*/ 487696 h 1513419"/>
              <a:gd name="connsiteX5-505" fmla="*/ 1325993 w 1701539"/>
              <a:gd name="connsiteY5-506" fmla="*/ 829604 h 1513419"/>
              <a:gd name="connsiteX6-507" fmla="*/ 1701539 w 1701539"/>
              <a:gd name="connsiteY6-508" fmla="*/ 1171511 h 1513419"/>
              <a:gd name="connsiteX7-509" fmla="*/ 1189730 w 1701539"/>
              <a:gd name="connsiteY7-510" fmla="*/ 1045271 h 1513419"/>
              <a:gd name="connsiteX8-511" fmla="*/ 1053467 w 1701539"/>
              <a:gd name="connsiteY8-512" fmla="*/ 1513419 h 1513419"/>
              <a:gd name="connsiteX9-513" fmla="*/ 917204 w 1701539"/>
              <a:gd name="connsiteY9-514" fmla="*/ 1045271 h 1513419"/>
              <a:gd name="connsiteX10-515" fmla="*/ 21082 w 1701539"/>
              <a:gd name="connsiteY10-516" fmla="*/ 866711 h 1513419"/>
              <a:gd name="connsiteX11-517" fmla="*/ 873706 w 1701539"/>
              <a:gd name="connsiteY11-518" fmla="*/ 697081 h 1513419"/>
              <a:gd name="connsiteX12-519" fmla="*/ 498160 w 1701539"/>
              <a:gd name="connsiteY12-520" fmla="*/ 394930 h 1513419"/>
              <a:gd name="connsiteX0-521" fmla="*/ 498160 w 1701539"/>
              <a:gd name="connsiteY0-522" fmla="*/ 394930 h 1513419"/>
              <a:gd name="connsiteX1-523" fmla="*/ 956960 w 1701539"/>
              <a:gd name="connsiteY1-524" fmla="*/ 587431 h 1513419"/>
              <a:gd name="connsiteX2-525" fmla="*/ 1013710 w 1701539"/>
              <a:gd name="connsiteY2-526" fmla="*/ 15 h 1513419"/>
              <a:gd name="connsiteX3-527" fmla="*/ 1123469 w 1701539"/>
              <a:gd name="connsiteY3-528" fmla="*/ 587432 h 1513419"/>
              <a:gd name="connsiteX4-529" fmla="*/ 1701539 w 1701539"/>
              <a:gd name="connsiteY4-530" fmla="*/ 487696 h 1513419"/>
              <a:gd name="connsiteX5-531" fmla="*/ 1325993 w 1701539"/>
              <a:gd name="connsiteY5-532" fmla="*/ 829604 h 1513419"/>
              <a:gd name="connsiteX6-533" fmla="*/ 1701539 w 1701539"/>
              <a:gd name="connsiteY6-534" fmla="*/ 1171511 h 1513419"/>
              <a:gd name="connsiteX7-535" fmla="*/ 1189730 w 1701539"/>
              <a:gd name="connsiteY7-536" fmla="*/ 1045271 h 1513419"/>
              <a:gd name="connsiteX8-537" fmla="*/ 1053467 w 1701539"/>
              <a:gd name="connsiteY8-538" fmla="*/ 1513419 h 1513419"/>
              <a:gd name="connsiteX9-539" fmla="*/ 917204 w 1701539"/>
              <a:gd name="connsiteY9-540" fmla="*/ 1045271 h 1513419"/>
              <a:gd name="connsiteX10-541" fmla="*/ 21082 w 1701539"/>
              <a:gd name="connsiteY10-542" fmla="*/ 866711 h 1513419"/>
              <a:gd name="connsiteX11-543" fmla="*/ 873706 w 1701539"/>
              <a:gd name="connsiteY11-544" fmla="*/ 697081 h 1513419"/>
              <a:gd name="connsiteX12-545" fmla="*/ 498160 w 1701539"/>
              <a:gd name="connsiteY12-546" fmla="*/ 394930 h 1513419"/>
              <a:gd name="connsiteX0-547" fmla="*/ 477124 w 1680503"/>
              <a:gd name="connsiteY0-548" fmla="*/ 394930 h 1513419"/>
              <a:gd name="connsiteX1-549" fmla="*/ 935924 w 1680503"/>
              <a:gd name="connsiteY1-550" fmla="*/ 587431 h 1513419"/>
              <a:gd name="connsiteX2-551" fmla="*/ 992674 w 1680503"/>
              <a:gd name="connsiteY2-552" fmla="*/ 15 h 1513419"/>
              <a:gd name="connsiteX3-553" fmla="*/ 1102433 w 1680503"/>
              <a:gd name="connsiteY3-554" fmla="*/ 587432 h 1513419"/>
              <a:gd name="connsiteX4-555" fmla="*/ 1680503 w 1680503"/>
              <a:gd name="connsiteY4-556" fmla="*/ 487696 h 1513419"/>
              <a:gd name="connsiteX5-557" fmla="*/ 1304957 w 1680503"/>
              <a:gd name="connsiteY5-558" fmla="*/ 829604 h 1513419"/>
              <a:gd name="connsiteX6-559" fmla="*/ 1680503 w 1680503"/>
              <a:gd name="connsiteY6-560" fmla="*/ 1171511 h 1513419"/>
              <a:gd name="connsiteX7-561" fmla="*/ 1168694 w 1680503"/>
              <a:gd name="connsiteY7-562" fmla="*/ 1045271 h 1513419"/>
              <a:gd name="connsiteX8-563" fmla="*/ 1032431 w 1680503"/>
              <a:gd name="connsiteY8-564" fmla="*/ 1513419 h 1513419"/>
              <a:gd name="connsiteX9-565" fmla="*/ 896168 w 1680503"/>
              <a:gd name="connsiteY9-566" fmla="*/ 1045271 h 1513419"/>
              <a:gd name="connsiteX10-567" fmla="*/ 46 w 1680503"/>
              <a:gd name="connsiteY10-568" fmla="*/ 866711 h 1513419"/>
              <a:gd name="connsiteX11-569" fmla="*/ 852670 w 1680503"/>
              <a:gd name="connsiteY11-570" fmla="*/ 697081 h 1513419"/>
              <a:gd name="connsiteX12-571" fmla="*/ 477124 w 1680503"/>
              <a:gd name="connsiteY12-572" fmla="*/ 394930 h 1513419"/>
              <a:gd name="connsiteX0-573" fmla="*/ 477124 w 1680503"/>
              <a:gd name="connsiteY0-574" fmla="*/ 394930 h 1513419"/>
              <a:gd name="connsiteX1-575" fmla="*/ 935924 w 1680503"/>
              <a:gd name="connsiteY1-576" fmla="*/ 587431 h 1513419"/>
              <a:gd name="connsiteX2-577" fmla="*/ 992674 w 1680503"/>
              <a:gd name="connsiteY2-578" fmla="*/ 15 h 1513419"/>
              <a:gd name="connsiteX3-579" fmla="*/ 1102433 w 1680503"/>
              <a:gd name="connsiteY3-580" fmla="*/ 587432 h 1513419"/>
              <a:gd name="connsiteX4-581" fmla="*/ 1680503 w 1680503"/>
              <a:gd name="connsiteY4-582" fmla="*/ 487696 h 1513419"/>
              <a:gd name="connsiteX5-583" fmla="*/ 1304957 w 1680503"/>
              <a:gd name="connsiteY5-584" fmla="*/ 829604 h 1513419"/>
              <a:gd name="connsiteX6-585" fmla="*/ 1680503 w 1680503"/>
              <a:gd name="connsiteY6-586" fmla="*/ 1171511 h 1513419"/>
              <a:gd name="connsiteX7-587" fmla="*/ 1168694 w 1680503"/>
              <a:gd name="connsiteY7-588" fmla="*/ 1045271 h 1513419"/>
              <a:gd name="connsiteX8-589" fmla="*/ 1032431 w 1680503"/>
              <a:gd name="connsiteY8-590" fmla="*/ 1513419 h 1513419"/>
              <a:gd name="connsiteX9-591" fmla="*/ 896168 w 1680503"/>
              <a:gd name="connsiteY9-592" fmla="*/ 1045271 h 1513419"/>
              <a:gd name="connsiteX10-593" fmla="*/ 46 w 1680503"/>
              <a:gd name="connsiteY10-594" fmla="*/ 866711 h 1513419"/>
              <a:gd name="connsiteX11-595" fmla="*/ 852670 w 1680503"/>
              <a:gd name="connsiteY11-596" fmla="*/ 697081 h 1513419"/>
              <a:gd name="connsiteX12-597" fmla="*/ 477124 w 1680503"/>
              <a:gd name="connsiteY12-598" fmla="*/ 394930 h 1513419"/>
              <a:gd name="connsiteX0-599" fmla="*/ 477114 w 1680493"/>
              <a:gd name="connsiteY0-600" fmla="*/ 394930 h 1513419"/>
              <a:gd name="connsiteX1-601" fmla="*/ 935914 w 1680493"/>
              <a:gd name="connsiteY1-602" fmla="*/ 587431 h 1513419"/>
              <a:gd name="connsiteX2-603" fmla="*/ 992664 w 1680493"/>
              <a:gd name="connsiteY2-604" fmla="*/ 15 h 1513419"/>
              <a:gd name="connsiteX3-605" fmla="*/ 1102423 w 1680493"/>
              <a:gd name="connsiteY3-606" fmla="*/ 587432 h 1513419"/>
              <a:gd name="connsiteX4-607" fmla="*/ 1680493 w 1680493"/>
              <a:gd name="connsiteY4-608" fmla="*/ 487696 h 1513419"/>
              <a:gd name="connsiteX5-609" fmla="*/ 1304947 w 1680493"/>
              <a:gd name="connsiteY5-610" fmla="*/ 829604 h 1513419"/>
              <a:gd name="connsiteX6-611" fmla="*/ 1680493 w 1680493"/>
              <a:gd name="connsiteY6-612" fmla="*/ 1171511 h 1513419"/>
              <a:gd name="connsiteX7-613" fmla="*/ 1168684 w 1680493"/>
              <a:gd name="connsiteY7-614" fmla="*/ 1045271 h 1513419"/>
              <a:gd name="connsiteX8-615" fmla="*/ 1032421 w 1680493"/>
              <a:gd name="connsiteY8-616" fmla="*/ 1513419 h 1513419"/>
              <a:gd name="connsiteX9-617" fmla="*/ 896158 w 1680493"/>
              <a:gd name="connsiteY9-618" fmla="*/ 1045271 h 1513419"/>
              <a:gd name="connsiteX10-619" fmla="*/ 36 w 1680493"/>
              <a:gd name="connsiteY10-620" fmla="*/ 866711 h 1513419"/>
              <a:gd name="connsiteX11-621" fmla="*/ 852660 w 1680493"/>
              <a:gd name="connsiteY11-622" fmla="*/ 697081 h 1513419"/>
              <a:gd name="connsiteX12-623" fmla="*/ 477114 w 1680493"/>
              <a:gd name="connsiteY12-624" fmla="*/ 394930 h 1513419"/>
              <a:gd name="connsiteX0-625" fmla="*/ 291594 w 1494973"/>
              <a:gd name="connsiteY0-626" fmla="*/ 394930 h 1513419"/>
              <a:gd name="connsiteX1-627" fmla="*/ 750394 w 1494973"/>
              <a:gd name="connsiteY1-628" fmla="*/ 587431 h 1513419"/>
              <a:gd name="connsiteX2-629" fmla="*/ 807144 w 1494973"/>
              <a:gd name="connsiteY2-630" fmla="*/ 15 h 1513419"/>
              <a:gd name="connsiteX3-631" fmla="*/ 916903 w 1494973"/>
              <a:gd name="connsiteY3-632" fmla="*/ 587432 h 1513419"/>
              <a:gd name="connsiteX4-633" fmla="*/ 1494973 w 1494973"/>
              <a:gd name="connsiteY4-634" fmla="*/ 487696 h 1513419"/>
              <a:gd name="connsiteX5-635" fmla="*/ 1119427 w 1494973"/>
              <a:gd name="connsiteY5-636" fmla="*/ 829604 h 1513419"/>
              <a:gd name="connsiteX6-637" fmla="*/ 1494973 w 1494973"/>
              <a:gd name="connsiteY6-638" fmla="*/ 1171511 h 1513419"/>
              <a:gd name="connsiteX7-639" fmla="*/ 983164 w 1494973"/>
              <a:gd name="connsiteY7-640" fmla="*/ 1045271 h 1513419"/>
              <a:gd name="connsiteX8-641" fmla="*/ 846901 w 1494973"/>
              <a:gd name="connsiteY8-642" fmla="*/ 1513419 h 1513419"/>
              <a:gd name="connsiteX9-643" fmla="*/ 710638 w 1494973"/>
              <a:gd name="connsiteY9-644" fmla="*/ 1045271 h 1513419"/>
              <a:gd name="connsiteX10-645" fmla="*/ 47 w 1494973"/>
              <a:gd name="connsiteY10-646" fmla="*/ 985980 h 1513419"/>
              <a:gd name="connsiteX11-647" fmla="*/ 667140 w 1494973"/>
              <a:gd name="connsiteY11-648" fmla="*/ 697081 h 1513419"/>
              <a:gd name="connsiteX12-649" fmla="*/ 291594 w 1494973"/>
              <a:gd name="connsiteY12-650" fmla="*/ 394930 h 1513419"/>
              <a:gd name="connsiteX0-651" fmla="*/ 291594 w 1494973"/>
              <a:gd name="connsiteY0-652" fmla="*/ 394930 h 1354393"/>
              <a:gd name="connsiteX1-653" fmla="*/ 750394 w 1494973"/>
              <a:gd name="connsiteY1-654" fmla="*/ 587431 h 1354393"/>
              <a:gd name="connsiteX2-655" fmla="*/ 807144 w 1494973"/>
              <a:gd name="connsiteY2-656" fmla="*/ 15 h 1354393"/>
              <a:gd name="connsiteX3-657" fmla="*/ 916903 w 1494973"/>
              <a:gd name="connsiteY3-658" fmla="*/ 587432 h 1354393"/>
              <a:gd name="connsiteX4-659" fmla="*/ 1494973 w 1494973"/>
              <a:gd name="connsiteY4-660" fmla="*/ 487696 h 1354393"/>
              <a:gd name="connsiteX5-661" fmla="*/ 1119427 w 1494973"/>
              <a:gd name="connsiteY5-662" fmla="*/ 829604 h 1354393"/>
              <a:gd name="connsiteX6-663" fmla="*/ 1494973 w 1494973"/>
              <a:gd name="connsiteY6-664" fmla="*/ 1171511 h 1354393"/>
              <a:gd name="connsiteX7-665" fmla="*/ 983164 w 1494973"/>
              <a:gd name="connsiteY7-666" fmla="*/ 1045271 h 1354393"/>
              <a:gd name="connsiteX8-667" fmla="*/ 687875 w 1494973"/>
              <a:gd name="connsiteY8-668" fmla="*/ 1354393 h 1354393"/>
              <a:gd name="connsiteX9-669" fmla="*/ 710638 w 1494973"/>
              <a:gd name="connsiteY9-670" fmla="*/ 1045271 h 1354393"/>
              <a:gd name="connsiteX10-671" fmla="*/ 47 w 1494973"/>
              <a:gd name="connsiteY10-672" fmla="*/ 985980 h 1354393"/>
              <a:gd name="connsiteX11-673" fmla="*/ 667140 w 1494973"/>
              <a:gd name="connsiteY11-674" fmla="*/ 697081 h 1354393"/>
              <a:gd name="connsiteX12-675" fmla="*/ 291594 w 1494973"/>
              <a:gd name="connsiteY12-676" fmla="*/ 394930 h 1354393"/>
              <a:gd name="connsiteX0-677" fmla="*/ 291594 w 1494973"/>
              <a:gd name="connsiteY0-678" fmla="*/ 394930 h 1354393"/>
              <a:gd name="connsiteX1-679" fmla="*/ 750394 w 1494973"/>
              <a:gd name="connsiteY1-680" fmla="*/ 587431 h 1354393"/>
              <a:gd name="connsiteX2-681" fmla="*/ 807144 w 1494973"/>
              <a:gd name="connsiteY2-682" fmla="*/ 15 h 1354393"/>
              <a:gd name="connsiteX3-683" fmla="*/ 916903 w 1494973"/>
              <a:gd name="connsiteY3-684" fmla="*/ 587432 h 1354393"/>
              <a:gd name="connsiteX4-685" fmla="*/ 1494973 w 1494973"/>
              <a:gd name="connsiteY4-686" fmla="*/ 487696 h 1354393"/>
              <a:gd name="connsiteX5-687" fmla="*/ 1119427 w 1494973"/>
              <a:gd name="connsiteY5-688" fmla="*/ 829604 h 1354393"/>
              <a:gd name="connsiteX6-689" fmla="*/ 1494973 w 1494973"/>
              <a:gd name="connsiteY6-690" fmla="*/ 1171511 h 1354393"/>
              <a:gd name="connsiteX7-691" fmla="*/ 983164 w 1494973"/>
              <a:gd name="connsiteY7-692" fmla="*/ 1045271 h 1354393"/>
              <a:gd name="connsiteX8-693" fmla="*/ 687875 w 1494973"/>
              <a:gd name="connsiteY8-694" fmla="*/ 1354393 h 1354393"/>
              <a:gd name="connsiteX9-695" fmla="*/ 710638 w 1494973"/>
              <a:gd name="connsiteY9-696" fmla="*/ 1045271 h 1354393"/>
              <a:gd name="connsiteX10-697" fmla="*/ 47 w 1494973"/>
              <a:gd name="connsiteY10-698" fmla="*/ 985980 h 1354393"/>
              <a:gd name="connsiteX11-699" fmla="*/ 667140 w 1494973"/>
              <a:gd name="connsiteY11-700" fmla="*/ 697081 h 1354393"/>
              <a:gd name="connsiteX12-701" fmla="*/ 291594 w 1494973"/>
              <a:gd name="connsiteY12-702" fmla="*/ 394930 h 1354393"/>
              <a:gd name="connsiteX0-703" fmla="*/ 291594 w 1494973"/>
              <a:gd name="connsiteY0-704" fmla="*/ 394930 h 1365422"/>
              <a:gd name="connsiteX1-705" fmla="*/ 750394 w 1494973"/>
              <a:gd name="connsiteY1-706" fmla="*/ 587431 h 1365422"/>
              <a:gd name="connsiteX2-707" fmla="*/ 807144 w 1494973"/>
              <a:gd name="connsiteY2-708" fmla="*/ 15 h 1365422"/>
              <a:gd name="connsiteX3-709" fmla="*/ 916903 w 1494973"/>
              <a:gd name="connsiteY3-710" fmla="*/ 587432 h 1365422"/>
              <a:gd name="connsiteX4-711" fmla="*/ 1494973 w 1494973"/>
              <a:gd name="connsiteY4-712" fmla="*/ 487696 h 1365422"/>
              <a:gd name="connsiteX5-713" fmla="*/ 1119427 w 1494973"/>
              <a:gd name="connsiteY5-714" fmla="*/ 829604 h 1365422"/>
              <a:gd name="connsiteX6-715" fmla="*/ 1494973 w 1494973"/>
              <a:gd name="connsiteY6-716" fmla="*/ 1171511 h 1365422"/>
              <a:gd name="connsiteX7-717" fmla="*/ 983164 w 1494973"/>
              <a:gd name="connsiteY7-718" fmla="*/ 1045271 h 1365422"/>
              <a:gd name="connsiteX8-719" fmla="*/ 687875 w 1494973"/>
              <a:gd name="connsiteY8-720" fmla="*/ 1354393 h 1365422"/>
              <a:gd name="connsiteX9-721" fmla="*/ 710638 w 1494973"/>
              <a:gd name="connsiteY9-722" fmla="*/ 1045271 h 1365422"/>
              <a:gd name="connsiteX10-723" fmla="*/ 47 w 1494973"/>
              <a:gd name="connsiteY10-724" fmla="*/ 985980 h 1365422"/>
              <a:gd name="connsiteX11-725" fmla="*/ 667140 w 1494973"/>
              <a:gd name="connsiteY11-726" fmla="*/ 697081 h 1365422"/>
              <a:gd name="connsiteX12-727" fmla="*/ 291594 w 1494973"/>
              <a:gd name="connsiteY12-728" fmla="*/ 394930 h 1365422"/>
              <a:gd name="connsiteX0-729" fmla="*/ 291594 w 1494973"/>
              <a:gd name="connsiteY0-730" fmla="*/ 394930 h 1365422"/>
              <a:gd name="connsiteX1-731" fmla="*/ 750394 w 1494973"/>
              <a:gd name="connsiteY1-732" fmla="*/ 587431 h 1365422"/>
              <a:gd name="connsiteX2-733" fmla="*/ 807144 w 1494973"/>
              <a:gd name="connsiteY2-734" fmla="*/ 15 h 1365422"/>
              <a:gd name="connsiteX3-735" fmla="*/ 916903 w 1494973"/>
              <a:gd name="connsiteY3-736" fmla="*/ 587432 h 1365422"/>
              <a:gd name="connsiteX4-737" fmla="*/ 1494973 w 1494973"/>
              <a:gd name="connsiteY4-738" fmla="*/ 487696 h 1365422"/>
              <a:gd name="connsiteX5-739" fmla="*/ 1119427 w 1494973"/>
              <a:gd name="connsiteY5-740" fmla="*/ 829604 h 1365422"/>
              <a:gd name="connsiteX6-741" fmla="*/ 1494973 w 1494973"/>
              <a:gd name="connsiteY6-742" fmla="*/ 1171511 h 1365422"/>
              <a:gd name="connsiteX7-743" fmla="*/ 983164 w 1494973"/>
              <a:gd name="connsiteY7-744" fmla="*/ 1045271 h 1365422"/>
              <a:gd name="connsiteX8-745" fmla="*/ 687875 w 1494973"/>
              <a:gd name="connsiteY8-746" fmla="*/ 1354393 h 1365422"/>
              <a:gd name="connsiteX9-747" fmla="*/ 710638 w 1494973"/>
              <a:gd name="connsiteY9-748" fmla="*/ 1045271 h 1365422"/>
              <a:gd name="connsiteX10-749" fmla="*/ 47 w 1494973"/>
              <a:gd name="connsiteY10-750" fmla="*/ 985980 h 1365422"/>
              <a:gd name="connsiteX11-751" fmla="*/ 667140 w 1494973"/>
              <a:gd name="connsiteY11-752" fmla="*/ 697081 h 1365422"/>
              <a:gd name="connsiteX12-753" fmla="*/ 291594 w 1494973"/>
              <a:gd name="connsiteY12-754" fmla="*/ 394930 h 1365422"/>
              <a:gd name="connsiteX0-755" fmla="*/ 291594 w 1494973"/>
              <a:gd name="connsiteY0-756" fmla="*/ 394930 h 1364631"/>
              <a:gd name="connsiteX1-757" fmla="*/ 750394 w 1494973"/>
              <a:gd name="connsiteY1-758" fmla="*/ 587431 h 1364631"/>
              <a:gd name="connsiteX2-759" fmla="*/ 807144 w 1494973"/>
              <a:gd name="connsiteY2-760" fmla="*/ 15 h 1364631"/>
              <a:gd name="connsiteX3-761" fmla="*/ 916903 w 1494973"/>
              <a:gd name="connsiteY3-762" fmla="*/ 587432 h 1364631"/>
              <a:gd name="connsiteX4-763" fmla="*/ 1494973 w 1494973"/>
              <a:gd name="connsiteY4-764" fmla="*/ 487696 h 1364631"/>
              <a:gd name="connsiteX5-765" fmla="*/ 1119427 w 1494973"/>
              <a:gd name="connsiteY5-766" fmla="*/ 829604 h 1364631"/>
              <a:gd name="connsiteX6-767" fmla="*/ 1494973 w 1494973"/>
              <a:gd name="connsiteY6-768" fmla="*/ 1171511 h 1364631"/>
              <a:gd name="connsiteX7-769" fmla="*/ 983164 w 1494973"/>
              <a:gd name="connsiteY7-770" fmla="*/ 1045271 h 1364631"/>
              <a:gd name="connsiteX8-771" fmla="*/ 687875 w 1494973"/>
              <a:gd name="connsiteY8-772" fmla="*/ 1354393 h 1364631"/>
              <a:gd name="connsiteX9-773" fmla="*/ 710638 w 1494973"/>
              <a:gd name="connsiteY9-774" fmla="*/ 1045271 h 1364631"/>
              <a:gd name="connsiteX10-775" fmla="*/ 47 w 1494973"/>
              <a:gd name="connsiteY10-776" fmla="*/ 985980 h 1364631"/>
              <a:gd name="connsiteX11-777" fmla="*/ 667140 w 1494973"/>
              <a:gd name="connsiteY11-778" fmla="*/ 697081 h 1364631"/>
              <a:gd name="connsiteX12-779" fmla="*/ 291594 w 1494973"/>
              <a:gd name="connsiteY12-780" fmla="*/ 394930 h 1364631"/>
              <a:gd name="connsiteX0-781" fmla="*/ 291594 w 1494973"/>
              <a:gd name="connsiteY0-782" fmla="*/ 394930 h 1364631"/>
              <a:gd name="connsiteX1-783" fmla="*/ 750394 w 1494973"/>
              <a:gd name="connsiteY1-784" fmla="*/ 587431 h 1364631"/>
              <a:gd name="connsiteX2-785" fmla="*/ 807144 w 1494973"/>
              <a:gd name="connsiteY2-786" fmla="*/ 15 h 1364631"/>
              <a:gd name="connsiteX3-787" fmla="*/ 916903 w 1494973"/>
              <a:gd name="connsiteY3-788" fmla="*/ 587432 h 1364631"/>
              <a:gd name="connsiteX4-789" fmla="*/ 1494973 w 1494973"/>
              <a:gd name="connsiteY4-790" fmla="*/ 487696 h 1364631"/>
              <a:gd name="connsiteX5-791" fmla="*/ 1119427 w 1494973"/>
              <a:gd name="connsiteY5-792" fmla="*/ 829604 h 1364631"/>
              <a:gd name="connsiteX6-793" fmla="*/ 1494973 w 1494973"/>
              <a:gd name="connsiteY6-794" fmla="*/ 1171511 h 1364631"/>
              <a:gd name="connsiteX7-795" fmla="*/ 983164 w 1494973"/>
              <a:gd name="connsiteY7-796" fmla="*/ 1045271 h 1364631"/>
              <a:gd name="connsiteX8-797" fmla="*/ 740884 w 1494973"/>
              <a:gd name="connsiteY8-798" fmla="*/ 1354393 h 1364631"/>
              <a:gd name="connsiteX9-799" fmla="*/ 710638 w 1494973"/>
              <a:gd name="connsiteY9-800" fmla="*/ 1045271 h 1364631"/>
              <a:gd name="connsiteX10-801" fmla="*/ 47 w 1494973"/>
              <a:gd name="connsiteY10-802" fmla="*/ 985980 h 1364631"/>
              <a:gd name="connsiteX11-803" fmla="*/ 667140 w 1494973"/>
              <a:gd name="connsiteY11-804" fmla="*/ 697081 h 1364631"/>
              <a:gd name="connsiteX12-805" fmla="*/ 291594 w 1494973"/>
              <a:gd name="connsiteY12-806" fmla="*/ 394930 h 1364631"/>
              <a:gd name="connsiteX0-807" fmla="*/ 291594 w 1494973"/>
              <a:gd name="connsiteY0-808" fmla="*/ 394930 h 1364631"/>
              <a:gd name="connsiteX1-809" fmla="*/ 750394 w 1494973"/>
              <a:gd name="connsiteY1-810" fmla="*/ 587431 h 1364631"/>
              <a:gd name="connsiteX2-811" fmla="*/ 807144 w 1494973"/>
              <a:gd name="connsiteY2-812" fmla="*/ 15 h 1364631"/>
              <a:gd name="connsiteX3-813" fmla="*/ 916903 w 1494973"/>
              <a:gd name="connsiteY3-814" fmla="*/ 587432 h 1364631"/>
              <a:gd name="connsiteX4-815" fmla="*/ 1494973 w 1494973"/>
              <a:gd name="connsiteY4-816" fmla="*/ 487696 h 1364631"/>
              <a:gd name="connsiteX5-817" fmla="*/ 1119427 w 1494973"/>
              <a:gd name="connsiteY5-818" fmla="*/ 829604 h 1364631"/>
              <a:gd name="connsiteX6-819" fmla="*/ 1494973 w 1494973"/>
              <a:gd name="connsiteY6-820" fmla="*/ 1171511 h 1364631"/>
              <a:gd name="connsiteX7-821" fmla="*/ 983164 w 1494973"/>
              <a:gd name="connsiteY7-822" fmla="*/ 1045271 h 1364631"/>
              <a:gd name="connsiteX8-823" fmla="*/ 740884 w 1494973"/>
              <a:gd name="connsiteY8-824" fmla="*/ 1354393 h 1364631"/>
              <a:gd name="connsiteX9-825" fmla="*/ 710638 w 1494973"/>
              <a:gd name="connsiteY9-826" fmla="*/ 1045271 h 1364631"/>
              <a:gd name="connsiteX10-827" fmla="*/ 47 w 1494973"/>
              <a:gd name="connsiteY10-828" fmla="*/ 985980 h 1364631"/>
              <a:gd name="connsiteX11-829" fmla="*/ 667140 w 1494973"/>
              <a:gd name="connsiteY11-830" fmla="*/ 697081 h 1364631"/>
              <a:gd name="connsiteX12-831" fmla="*/ 291594 w 1494973"/>
              <a:gd name="connsiteY12-832" fmla="*/ 394930 h 1364631"/>
              <a:gd name="connsiteX0-833" fmla="*/ 291594 w 1494973"/>
              <a:gd name="connsiteY0-834" fmla="*/ 394930 h 1354420"/>
              <a:gd name="connsiteX1-835" fmla="*/ 750394 w 1494973"/>
              <a:gd name="connsiteY1-836" fmla="*/ 587431 h 1354420"/>
              <a:gd name="connsiteX2-837" fmla="*/ 807144 w 1494973"/>
              <a:gd name="connsiteY2-838" fmla="*/ 15 h 1354420"/>
              <a:gd name="connsiteX3-839" fmla="*/ 916903 w 1494973"/>
              <a:gd name="connsiteY3-840" fmla="*/ 587432 h 1354420"/>
              <a:gd name="connsiteX4-841" fmla="*/ 1494973 w 1494973"/>
              <a:gd name="connsiteY4-842" fmla="*/ 487696 h 1354420"/>
              <a:gd name="connsiteX5-843" fmla="*/ 1119427 w 1494973"/>
              <a:gd name="connsiteY5-844" fmla="*/ 829604 h 1354420"/>
              <a:gd name="connsiteX6-845" fmla="*/ 1494973 w 1494973"/>
              <a:gd name="connsiteY6-846" fmla="*/ 1171511 h 1354420"/>
              <a:gd name="connsiteX7-847" fmla="*/ 983164 w 1494973"/>
              <a:gd name="connsiteY7-848" fmla="*/ 1045271 h 1354420"/>
              <a:gd name="connsiteX8-849" fmla="*/ 740884 w 1494973"/>
              <a:gd name="connsiteY8-850" fmla="*/ 1354393 h 1354420"/>
              <a:gd name="connsiteX9-851" fmla="*/ 710638 w 1494973"/>
              <a:gd name="connsiteY9-852" fmla="*/ 1045271 h 1354420"/>
              <a:gd name="connsiteX10-853" fmla="*/ 47 w 1494973"/>
              <a:gd name="connsiteY10-854" fmla="*/ 985980 h 1354420"/>
              <a:gd name="connsiteX11-855" fmla="*/ 667140 w 1494973"/>
              <a:gd name="connsiteY11-856" fmla="*/ 697081 h 1354420"/>
              <a:gd name="connsiteX12-857" fmla="*/ 291594 w 1494973"/>
              <a:gd name="connsiteY12-858" fmla="*/ 394930 h 1354420"/>
              <a:gd name="connsiteX0-859" fmla="*/ 291594 w 1494973"/>
              <a:gd name="connsiteY0-860" fmla="*/ 394930 h 1354420"/>
              <a:gd name="connsiteX1-861" fmla="*/ 750394 w 1494973"/>
              <a:gd name="connsiteY1-862" fmla="*/ 587431 h 1354420"/>
              <a:gd name="connsiteX2-863" fmla="*/ 807144 w 1494973"/>
              <a:gd name="connsiteY2-864" fmla="*/ 15 h 1354420"/>
              <a:gd name="connsiteX3-865" fmla="*/ 916903 w 1494973"/>
              <a:gd name="connsiteY3-866" fmla="*/ 587432 h 1354420"/>
              <a:gd name="connsiteX4-867" fmla="*/ 1494973 w 1494973"/>
              <a:gd name="connsiteY4-868" fmla="*/ 487696 h 1354420"/>
              <a:gd name="connsiteX5-869" fmla="*/ 1119427 w 1494973"/>
              <a:gd name="connsiteY5-870" fmla="*/ 829604 h 1354420"/>
              <a:gd name="connsiteX6-871" fmla="*/ 1494973 w 1494973"/>
              <a:gd name="connsiteY6-872" fmla="*/ 1171511 h 1354420"/>
              <a:gd name="connsiteX7-873" fmla="*/ 983164 w 1494973"/>
              <a:gd name="connsiteY7-874" fmla="*/ 1045271 h 1354420"/>
              <a:gd name="connsiteX8-875" fmla="*/ 740884 w 1494973"/>
              <a:gd name="connsiteY8-876" fmla="*/ 1354393 h 1354420"/>
              <a:gd name="connsiteX9-877" fmla="*/ 710638 w 1494973"/>
              <a:gd name="connsiteY9-878" fmla="*/ 1045271 h 1354420"/>
              <a:gd name="connsiteX10-879" fmla="*/ 47 w 1494973"/>
              <a:gd name="connsiteY10-880" fmla="*/ 985980 h 1354420"/>
              <a:gd name="connsiteX11-881" fmla="*/ 667140 w 1494973"/>
              <a:gd name="connsiteY11-882" fmla="*/ 697081 h 1354420"/>
              <a:gd name="connsiteX12-883" fmla="*/ 291594 w 1494973"/>
              <a:gd name="connsiteY12-884" fmla="*/ 394930 h 1354420"/>
              <a:gd name="connsiteX0-885" fmla="*/ 291594 w 1494973"/>
              <a:gd name="connsiteY0-886" fmla="*/ 394930 h 1354418"/>
              <a:gd name="connsiteX1-887" fmla="*/ 750394 w 1494973"/>
              <a:gd name="connsiteY1-888" fmla="*/ 587431 h 1354418"/>
              <a:gd name="connsiteX2-889" fmla="*/ 807144 w 1494973"/>
              <a:gd name="connsiteY2-890" fmla="*/ 15 h 1354418"/>
              <a:gd name="connsiteX3-891" fmla="*/ 916903 w 1494973"/>
              <a:gd name="connsiteY3-892" fmla="*/ 587432 h 1354418"/>
              <a:gd name="connsiteX4-893" fmla="*/ 1494973 w 1494973"/>
              <a:gd name="connsiteY4-894" fmla="*/ 487696 h 1354418"/>
              <a:gd name="connsiteX5-895" fmla="*/ 1119427 w 1494973"/>
              <a:gd name="connsiteY5-896" fmla="*/ 829604 h 1354418"/>
              <a:gd name="connsiteX6-897" fmla="*/ 1494973 w 1494973"/>
              <a:gd name="connsiteY6-898" fmla="*/ 1171511 h 1354418"/>
              <a:gd name="connsiteX7-899" fmla="*/ 916903 w 1494973"/>
              <a:gd name="connsiteY7-900" fmla="*/ 1018766 h 1354418"/>
              <a:gd name="connsiteX8-901" fmla="*/ 740884 w 1494973"/>
              <a:gd name="connsiteY8-902" fmla="*/ 1354393 h 1354418"/>
              <a:gd name="connsiteX9-903" fmla="*/ 710638 w 1494973"/>
              <a:gd name="connsiteY9-904" fmla="*/ 1045271 h 1354418"/>
              <a:gd name="connsiteX10-905" fmla="*/ 47 w 1494973"/>
              <a:gd name="connsiteY10-906" fmla="*/ 985980 h 1354418"/>
              <a:gd name="connsiteX11-907" fmla="*/ 667140 w 1494973"/>
              <a:gd name="connsiteY11-908" fmla="*/ 697081 h 1354418"/>
              <a:gd name="connsiteX12-909" fmla="*/ 291594 w 1494973"/>
              <a:gd name="connsiteY12-910" fmla="*/ 394930 h 1354418"/>
              <a:gd name="connsiteX0-911" fmla="*/ 291594 w 1494973"/>
              <a:gd name="connsiteY0-912" fmla="*/ 394930 h 1354418"/>
              <a:gd name="connsiteX1-913" fmla="*/ 750394 w 1494973"/>
              <a:gd name="connsiteY1-914" fmla="*/ 587431 h 1354418"/>
              <a:gd name="connsiteX2-915" fmla="*/ 807144 w 1494973"/>
              <a:gd name="connsiteY2-916" fmla="*/ 15 h 1354418"/>
              <a:gd name="connsiteX3-917" fmla="*/ 916903 w 1494973"/>
              <a:gd name="connsiteY3-918" fmla="*/ 587432 h 1354418"/>
              <a:gd name="connsiteX4-919" fmla="*/ 1494973 w 1494973"/>
              <a:gd name="connsiteY4-920" fmla="*/ 487696 h 1354418"/>
              <a:gd name="connsiteX5-921" fmla="*/ 1119427 w 1494973"/>
              <a:gd name="connsiteY5-922" fmla="*/ 829604 h 1354418"/>
              <a:gd name="connsiteX6-923" fmla="*/ 1494973 w 1494973"/>
              <a:gd name="connsiteY6-924" fmla="*/ 1171511 h 1354418"/>
              <a:gd name="connsiteX7-925" fmla="*/ 916903 w 1494973"/>
              <a:gd name="connsiteY7-926" fmla="*/ 1018766 h 1354418"/>
              <a:gd name="connsiteX8-927" fmla="*/ 740884 w 1494973"/>
              <a:gd name="connsiteY8-928" fmla="*/ 1354393 h 1354418"/>
              <a:gd name="connsiteX9-929" fmla="*/ 710638 w 1494973"/>
              <a:gd name="connsiteY9-930" fmla="*/ 1045271 h 1354418"/>
              <a:gd name="connsiteX10-931" fmla="*/ 47 w 1494973"/>
              <a:gd name="connsiteY10-932" fmla="*/ 985980 h 1354418"/>
              <a:gd name="connsiteX11-933" fmla="*/ 667140 w 1494973"/>
              <a:gd name="connsiteY11-934" fmla="*/ 697081 h 1354418"/>
              <a:gd name="connsiteX12-935" fmla="*/ 291594 w 1494973"/>
              <a:gd name="connsiteY12-936" fmla="*/ 394930 h 1354418"/>
              <a:gd name="connsiteX0-937" fmla="*/ 318099 w 1494973"/>
              <a:gd name="connsiteY0-938" fmla="*/ 328669 h 1354418"/>
              <a:gd name="connsiteX1-939" fmla="*/ 750394 w 1494973"/>
              <a:gd name="connsiteY1-940" fmla="*/ 587431 h 1354418"/>
              <a:gd name="connsiteX2-941" fmla="*/ 807144 w 1494973"/>
              <a:gd name="connsiteY2-942" fmla="*/ 15 h 1354418"/>
              <a:gd name="connsiteX3-943" fmla="*/ 916903 w 1494973"/>
              <a:gd name="connsiteY3-944" fmla="*/ 587432 h 1354418"/>
              <a:gd name="connsiteX4-945" fmla="*/ 1494973 w 1494973"/>
              <a:gd name="connsiteY4-946" fmla="*/ 487696 h 1354418"/>
              <a:gd name="connsiteX5-947" fmla="*/ 1119427 w 1494973"/>
              <a:gd name="connsiteY5-948" fmla="*/ 829604 h 1354418"/>
              <a:gd name="connsiteX6-949" fmla="*/ 1494973 w 1494973"/>
              <a:gd name="connsiteY6-950" fmla="*/ 1171511 h 1354418"/>
              <a:gd name="connsiteX7-951" fmla="*/ 916903 w 1494973"/>
              <a:gd name="connsiteY7-952" fmla="*/ 1018766 h 1354418"/>
              <a:gd name="connsiteX8-953" fmla="*/ 740884 w 1494973"/>
              <a:gd name="connsiteY8-954" fmla="*/ 1354393 h 1354418"/>
              <a:gd name="connsiteX9-955" fmla="*/ 710638 w 1494973"/>
              <a:gd name="connsiteY9-956" fmla="*/ 1045271 h 1354418"/>
              <a:gd name="connsiteX10-957" fmla="*/ 47 w 1494973"/>
              <a:gd name="connsiteY10-958" fmla="*/ 985980 h 1354418"/>
              <a:gd name="connsiteX11-959" fmla="*/ 667140 w 1494973"/>
              <a:gd name="connsiteY11-960" fmla="*/ 697081 h 1354418"/>
              <a:gd name="connsiteX12-961" fmla="*/ 318099 w 1494973"/>
              <a:gd name="connsiteY12-962" fmla="*/ 328669 h 1354418"/>
              <a:gd name="connsiteX0-963" fmla="*/ 318099 w 1494973"/>
              <a:gd name="connsiteY0-964" fmla="*/ 328669 h 1354418"/>
              <a:gd name="connsiteX1-965" fmla="*/ 750394 w 1494973"/>
              <a:gd name="connsiteY1-966" fmla="*/ 587431 h 1354418"/>
              <a:gd name="connsiteX2-967" fmla="*/ 807144 w 1494973"/>
              <a:gd name="connsiteY2-968" fmla="*/ 15 h 1354418"/>
              <a:gd name="connsiteX3-969" fmla="*/ 916903 w 1494973"/>
              <a:gd name="connsiteY3-970" fmla="*/ 587432 h 1354418"/>
              <a:gd name="connsiteX4-971" fmla="*/ 1137164 w 1494973"/>
              <a:gd name="connsiteY4-972" fmla="*/ 620218 h 1354418"/>
              <a:gd name="connsiteX5-973" fmla="*/ 1119427 w 1494973"/>
              <a:gd name="connsiteY5-974" fmla="*/ 829604 h 1354418"/>
              <a:gd name="connsiteX6-975" fmla="*/ 1494973 w 1494973"/>
              <a:gd name="connsiteY6-976" fmla="*/ 1171511 h 1354418"/>
              <a:gd name="connsiteX7-977" fmla="*/ 916903 w 1494973"/>
              <a:gd name="connsiteY7-978" fmla="*/ 1018766 h 1354418"/>
              <a:gd name="connsiteX8-979" fmla="*/ 740884 w 1494973"/>
              <a:gd name="connsiteY8-980" fmla="*/ 1354393 h 1354418"/>
              <a:gd name="connsiteX9-981" fmla="*/ 710638 w 1494973"/>
              <a:gd name="connsiteY9-982" fmla="*/ 1045271 h 1354418"/>
              <a:gd name="connsiteX10-983" fmla="*/ 47 w 1494973"/>
              <a:gd name="connsiteY10-984" fmla="*/ 985980 h 1354418"/>
              <a:gd name="connsiteX11-985" fmla="*/ 667140 w 1494973"/>
              <a:gd name="connsiteY11-986" fmla="*/ 697081 h 1354418"/>
              <a:gd name="connsiteX12-987" fmla="*/ 318099 w 1494973"/>
              <a:gd name="connsiteY12-988" fmla="*/ 328669 h 1354418"/>
              <a:gd name="connsiteX0-989" fmla="*/ 318099 w 1494973"/>
              <a:gd name="connsiteY0-990" fmla="*/ 328669 h 1354418"/>
              <a:gd name="connsiteX1-991" fmla="*/ 750394 w 1494973"/>
              <a:gd name="connsiteY1-992" fmla="*/ 587431 h 1354418"/>
              <a:gd name="connsiteX2-993" fmla="*/ 807144 w 1494973"/>
              <a:gd name="connsiteY2-994" fmla="*/ 15 h 1354418"/>
              <a:gd name="connsiteX3-995" fmla="*/ 916903 w 1494973"/>
              <a:gd name="connsiteY3-996" fmla="*/ 587432 h 1354418"/>
              <a:gd name="connsiteX4-997" fmla="*/ 1097407 w 1494973"/>
              <a:gd name="connsiteY4-998" fmla="*/ 673227 h 1354418"/>
              <a:gd name="connsiteX5-999" fmla="*/ 1119427 w 1494973"/>
              <a:gd name="connsiteY5-1000" fmla="*/ 829604 h 1354418"/>
              <a:gd name="connsiteX6-1001" fmla="*/ 1494973 w 1494973"/>
              <a:gd name="connsiteY6-1002" fmla="*/ 1171511 h 1354418"/>
              <a:gd name="connsiteX7-1003" fmla="*/ 916903 w 1494973"/>
              <a:gd name="connsiteY7-1004" fmla="*/ 1018766 h 1354418"/>
              <a:gd name="connsiteX8-1005" fmla="*/ 740884 w 1494973"/>
              <a:gd name="connsiteY8-1006" fmla="*/ 1354393 h 1354418"/>
              <a:gd name="connsiteX9-1007" fmla="*/ 710638 w 1494973"/>
              <a:gd name="connsiteY9-1008" fmla="*/ 1045271 h 1354418"/>
              <a:gd name="connsiteX10-1009" fmla="*/ 47 w 1494973"/>
              <a:gd name="connsiteY10-1010" fmla="*/ 985980 h 1354418"/>
              <a:gd name="connsiteX11-1011" fmla="*/ 667140 w 1494973"/>
              <a:gd name="connsiteY11-1012" fmla="*/ 697081 h 1354418"/>
              <a:gd name="connsiteX12-1013" fmla="*/ 318099 w 1494973"/>
              <a:gd name="connsiteY12-1014" fmla="*/ 328669 h 1354418"/>
              <a:gd name="connsiteX0-1015" fmla="*/ 318099 w 1494973"/>
              <a:gd name="connsiteY0-1016" fmla="*/ 328669 h 1354418"/>
              <a:gd name="connsiteX1-1017" fmla="*/ 750394 w 1494973"/>
              <a:gd name="connsiteY1-1018" fmla="*/ 587431 h 1354418"/>
              <a:gd name="connsiteX2-1019" fmla="*/ 807144 w 1494973"/>
              <a:gd name="connsiteY2-1020" fmla="*/ 15 h 1354418"/>
              <a:gd name="connsiteX3-1021" fmla="*/ 916903 w 1494973"/>
              <a:gd name="connsiteY3-1022" fmla="*/ 587432 h 1354418"/>
              <a:gd name="connsiteX4-1023" fmla="*/ 1097407 w 1494973"/>
              <a:gd name="connsiteY4-1024" fmla="*/ 673227 h 1354418"/>
              <a:gd name="connsiteX5-1025" fmla="*/ 1119427 w 1494973"/>
              <a:gd name="connsiteY5-1026" fmla="*/ 829604 h 1354418"/>
              <a:gd name="connsiteX6-1027" fmla="*/ 1494973 w 1494973"/>
              <a:gd name="connsiteY6-1028" fmla="*/ 1171511 h 1354418"/>
              <a:gd name="connsiteX7-1029" fmla="*/ 916903 w 1494973"/>
              <a:gd name="connsiteY7-1030" fmla="*/ 1018766 h 1354418"/>
              <a:gd name="connsiteX8-1031" fmla="*/ 740884 w 1494973"/>
              <a:gd name="connsiteY8-1032" fmla="*/ 1354393 h 1354418"/>
              <a:gd name="connsiteX9-1033" fmla="*/ 710638 w 1494973"/>
              <a:gd name="connsiteY9-1034" fmla="*/ 1045271 h 1354418"/>
              <a:gd name="connsiteX10-1035" fmla="*/ 47 w 1494973"/>
              <a:gd name="connsiteY10-1036" fmla="*/ 985980 h 1354418"/>
              <a:gd name="connsiteX11-1037" fmla="*/ 667140 w 1494973"/>
              <a:gd name="connsiteY11-1038" fmla="*/ 697081 h 1354418"/>
              <a:gd name="connsiteX12-1039" fmla="*/ 318099 w 1494973"/>
              <a:gd name="connsiteY12-1040" fmla="*/ 328669 h 1354418"/>
              <a:gd name="connsiteX0-1041" fmla="*/ 318099 w 1494973"/>
              <a:gd name="connsiteY0-1042" fmla="*/ 328669 h 1354418"/>
              <a:gd name="connsiteX1-1043" fmla="*/ 750394 w 1494973"/>
              <a:gd name="connsiteY1-1044" fmla="*/ 587431 h 1354418"/>
              <a:gd name="connsiteX2-1045" fmla="*/ 807144 w 1494973"/>
              <a:gd name="connsiteY2-1046" fmla="*/ 15 h 1354418"/>
              <a:gd name="connsiteX3-1047" fmla="*/ 916903 w 1494973"/>
              <a:gd name="connsiteY3-1048" fmla="*/ 587432 h 1354418"/>
              <a:gd name="connsiteX4-1049" fmla="*/ 1097407 w 1494973"/>
              <a:gd name="connsiteY4-1050" fmla="*/ 673227 h 1354418"/>
              <a:gd name="connsiteX5-1051" fmla="*/ 1119427 w 1494973"/>
              <a:gd name="connsiteY5-1052" fmla="*/ 829604 h 1354418"/>
              <a:gd name="connsiteX6-1053" fmla="*/ 1494973 w 1494973"/>
              <a:gd name="connsiteY6-1054" fmla="*/ 1171511 h 1354418"/>
              <a:gd name="connsiteX7-1055" fmla="*/ 916903 w 1494973"/>
              <a:gd name="connsiteY7-1056" fmla="*/ 1018766 h 1354418"/>
              <a:gd name="connsiteX8-1057" fmla="*/ 740884 w 1494973"/>
              <a:gd name="connsiteY8-1058" fmla="*/ 1354393 h 1354418"/>
              <a:gd name="connsiteX9-1059" fmla="*/ 710638 w 1494973"/>
              <a:gd name="connsiteY9-1060" fmla="*/ 1045271 h 1354418"/>
              <a:gd name="connsiteX10-1061" fmla="*/ 47 w 1494973"/>
              <a:gd name="connsiteY10-1062" fmla="*/ 985980 h 1354418"/>
              <a:gd name="connsiteX11-1063" fmla="*/ 667140 w 1494973"/>
              <a:gd name="connsiteY11-1064" fmla="*/ 697081 h 1354418"/>
              <a:gd name="connsiteX12-1065" fmla="*/ 318099 w 1494973"/>
              <a:gd name="connsiteY12-1066" fmla="*/ 328669 h 1354418"/>
              <a:gd name="connsiteX0-1067" fmla="*/ 318099 w 1494973"/>
              <a:gd name="connsiteY0-1068" fmla="*/ 328669 h 1354418"/>
              <a:gd name="connsiteX1-1069" fmla="*/ 750394 w 1494973"/>
              <a:gd name="connsiteY1-1070" fmla="*/ 587431 h 1354418"/>
              <a:gd name="connsiteX2-1071" fmla="*/ 807144 w 1494973"/>
              <a:gd name="connsiteY2-1072" fmla="*/ 15 h 1354418"/>
              <a:gd name="connsiteX3-1073" fmla="*/ 916903 w 1494973"/>
              <a:gd name="connsiteY3-1074" fmla="*/ 587432 h 1354418"/>
              <a:gd name="connsiteX4-1075" fmla="*/ 1097407 w 1494973"/>
              <a:gd name="connsiteY4-1076" fmla="*/ 673227 h 1354418"/>
              <a:gd name="connsiteX5-1077" fmla="*/ 1119427 w 1494973"/>
              <a:gd name="connsiteY5-1078" fmla="*/ 829604 h 1354418"/>
              <a:gd name="connsiteX6-1079" fmla="*/ 1494973 w 1494973"/>
              <a:gd name="connsiteY6-1080" fmla="*/ 1171511 h 1354418"/>
              <a:gd name="connsiteX7-1081" fmla="*/ 916903 w 1494973"/>
              <a:gd name="connsiteY7-1082" fmla="*/ 1018766 h 1354418"/>
              <a:gd name="connsiteX8-1083" fmla="*/ 740884 w 1494973"/>
              <a:gd name="connsiteY8-1084" fmla="*/ 1354393 h 1354418"/>
              <a:gd name="connsiteX9-1085" fmla="*/ 710638 w 1494973"/>
              <a:gd name="connsiteY9-1086" fmla="*/ 1045271 h 1354418"/>
              <a:gd name="connsiteX10-1087" fmla="*/ 47 w 1494973"/>
              <a:gd name="connsiteY10-1088" fmla="*/ 985980 h 1354418"/>
              <a:gd name="connsiteX11-1089" fmla="*/ 667140 w 1494973"/>
              <a:gd name="connsiteY11-1090" fmla="*/ 697081 h 1354418"/>
              <a:gd name="connsiteX12-1091" fmla="*/ 318099 w 1494973"/>
              <a:gd name="connsiteY12-1092" fmla="*/ 328669 h 1354418"/>
              <a:gd name="connsiteX0-1093" fmla="*/ 318099 w 1494973"/>
              <a:gd name="connsiteY0-1094" fmla="*/ 328669 h 1354418"/>
              <a:gd name="connsiteX1-1095" fmla="*/ 750394 w 1494973"/>
              <a:gd name="connsiteY1-1096" fmla="*/ 587431 h 1354418"/>
              <a:gd name="connsiteX2-1097" fmla="*/ 807144 w 1494973"/>
              <a:gd name="connsiteY2-1098" fmla="*/ 15 h 1354418"/>
              <a:gd name="connsiteX3-1099" fmla="*/ 916903 w 1494973"/>
              <a:gd name="connsiteY3-1100" fmla="*/ 587432 h 1354418"/>
              <a:gd name="connsiteX4-1101" fmla="*/ 1070902 w 1494973"/>
              <a:gd name="connsiteY4-1102" fmla="*/ 593714 h 1354418"/>
              <a:gd name="connsiteX5-1103" fmla="*/ 1119427 w 1494973"/>
              <a:gd name="connsiteY5-1104" fmla="*/ 829604 h 1354418"/>
              <a:gd name="connsiteX6-1105" fmla="*/ 1494973 w 1494973"/>
              <a:gd name="connsiteY6-1106" fmla="*/ 1171511 h 1354418"/>
              <a:gd name="connsiteX7-1107" fmla="*/ 916903 w 1494973"/>
              <a:gd name="connsiteY7-1108" fmla="*/ 1018766 h 1354418"/>
              <a:gd name="connsiteX8-1109" fmla="*/ 740884 w 1494973"/>
              <a:gd name="connsiteY8-1110" fmla="*/ 1354393 h 1354418"/>
              <a:gd name="connsiteX9-1111" fmla="*/ 710638 w 1494973"/>
              <a:gd name="connsiteY9-1112" fmla="*/ 1045271 h 1354418"/>
              <a:gd name="connsiteX10-1113" fmla="*/ 47 w 1494973"/>
              <a:gd name="connsiteY10-1114" fmla="*/ 985980 h 1354418"/>
              <a:gd name="connsiteX11-1115" fmla="*/ 667140 w 1494973"/>
              <a:gd name="connsiteY11-1116" fmla="*/ 697081 h 1354418"/>
              <a:gd name="connsiteX12-1117" fmla="*/ 318099 w 1494973"/>
              <a:gd name="connsiteY12-1118" fmla="*/ 328669 h 1354418"/>
              <a:gd name="connsiteX0-1119" fmla="*/ 318099 w 1494973"/>
              <a:gd name="connsiteY0-1120" fmla="*/ 328669 h 1354418"/>
              <a:gd name="connsiteX1-1121" fmla="*/ 750394 w 1494973"/>
              <a:gd name="connsiteY1-1122" fmla="*/ 587431 h 1354418"/>
              <a:gd name="connsiteX2-1123" fmla="*/ 807144 w 1494973"/>
              <a:gd name="connsiteY2-1124" fmla="*/ 15 h 1354418"/>
              <a:gd name="connsiteX3-1125" fmla="*/ 916903 w 1494973"/>
              <a:gd name="connsiteY3-1126" fmla="*/ 587432 h 1354418"/>
              <a:gd name="connsiteX4-1127" fmla="*/ 1070902 w 1494973"/>
              <a:gd name="connsiteY4-1128" fmla="*/ 593714 h 1354418"/>
              <a:gd name="connsiteX5-1129" fmla="*/ 1479491 w 1494973"/>
              <a:gd name="connsiteY5-1130" fmla="*/ 530557 h 1354418"/>
              <a:gd name="connsiteX6-1131" fmla="*/ 1119427 w 1494973"/>
              <a:gd name="connsiteY6-1132" fmla="*/ 829604 h 1354418"/>
              <a:gd name="connsiteX7-1133" fmla="*/ 1494973 w 1494973"/>
              <a:gd name="connsiteY7-1134" fmla="*/ 1171511 h 1354418"/>
              <a:gd name="connsiteX8-1135" fmla="*/ 916903 w 1494973"/>
              <a:gd name="connsiteY8-1136" fmla="*/ 1018766 h 1354418"/>
              <a:gd name="connsiteX9-1137" fmla="*/ 740884 w 1494973"/>
              <a:gd name="connsiteY9-1138" fmla="*/ 1354393 h 1354418"/>
              <a:gd name="connsiteX10-1139" fmla="*/ 710638 w 1494973"/>
              <a:gd name="connsiteY10-1140" fmla="*/ 1045271 h 1354418"/>
              <a:gd name="connsiteX11-1141" fmla="*/ 47 w 1494973"/>
              <a:gd name="connsiteY11-1142" fmla="*/ 985980 h 1354418"/>
              <a:gd name="connsiteX12-1143" fmla="*/ 667140 w 1494973"/>
              <a:gd name="connsiteY12-1144" fmla="*/ 697081 h 1354418"/>
              <a:gd name="connsiteX13" fmla="*/ 318099 w 1494973"/>
              <a:gd name="connsiteY13" fmla="*/ 328669 h 1354418"/>
              <a:gd name="connsiteX0-1145" fmla="*/ 318099 w 1545849"/>
              <a:gd name="connsiteY0-1146" fmla="*/ 328669 h 1354418"/>
              <a:gd name="connsiteX1-1147" fmla="*/ 750394 w 1545849"/>
              <a:gd name="connsiteY1-1148" fmla="*/ 587431 h 1354418"/>
              <a:gd name="connsiteX2-1149" fmla="*/ 807144 w 1545849"/>
              <a:gd name="connsiteY2-1150" fmla="*/ 15 h 1354418"/>
              <a:gd name="connsiteX3-1151" fmla="*/ 916903 w 1545849"/>
              <a:gd name="connsiteY3-1152" fmla="*/ 587432 h 1354418"/>
              <a:gd name="connsiteX4-1153" fmla="*/ 1070902 w 1545849"/>
              <a:gd name="connsiteY4-1154" fmla="*/ 593714 h 1354418"/>
              <a:gd name="connsiteX5-1155" fmla="*/ 1545752 w 1545849"/>
              <a:gd name="connsiteY5-1156" fmla="*/ 371531 h 1354418"/>
              <a:gd name="connsiteX6-1157" fmla="*/ 1119427 w 1545849"/>
              <a:gd name="connsiteY6-1158" fmla="*/ 829604 h 1354418"/>
              <a:gd name="connsiteX7-1159" fmla="*/ 1494973 w 1545849"/>
              <a:gd name="connsiteY7-1160" fmla="*/ 1171511 h 1354418"/>
              <a:gd name="connsiteX8-1161" fmla="*/ 916903 w 1545849"/>
              <a:gd name="connsiteY8-1162" fmla="*/ 1018766 h 1354418"/>
              <a:gd name="connsiteX9-1163" fmla="*/ 740884 w 1545849"/>
              <a:gd name="connsiteY9-1164" fmla="*/ 1354393 h 1354418"/>
              <a:gd name="connsiteX10-1165" fmla="*/ 710638 w 1545849"/>
              <a:gd name="connsiteY10-1166" fmla="*/ 1045271 h 1354418"/>
              <a:gd name="connsiteX11-1167" fmla="*/ 47 w 1545849"/>
              <a:gd name="connsiteY11-1168" fmla="*/ 985980 h 1354418"/>
              <a:gd name="connsiteX12-1169" fmla="*/ 667140 w 1545849"/>
              <a:gd name="connsiteY12-1170" fmla="*/ 697081 h 1354418"/>
              <a:gd name="connsiteX13-1171" fmla="*/ 318099 w 1545849"/>
              <a:gd name="connsiteY13-1172" fmla="*/ 328669 h 1354418"/>
              <a:gd name="connsiteX0-1173" fmla="*/ 318099 w 1552509"/>
              <a:gd name="connsiteY0-1174" fmla="*/ 328669 h 1354418"/>
              <a:gd name="connsiteX1-1175" fmla="*/ 750394 w 1552509"/>
              <a:gd name="connsiteY1-1176" fmla="*/ 587431 h 1354418"/>
              <a:gd name="connsiteX2-1177" fmla="*/ 807144 w 1552509"/>
              <a:gd name="connsiteY2-1178" fmla="*/ 15 h 1354418"/>
              <a:gd name="connsiteX3-1179" fmla="*/ 916903 w 1552509"/>
              <a:gd name="connsiteY3-1180" fmla="*/ 587432 h 1354418"/>
              <a:gd name="connsiteX4-1181" fmla="*/ 1070902 w 1552509"/>
              <a:gd name="connsiteY4-1182" fmla="*/ 593714 h 1354418"/>
              <a:gd name="connsiteX5-1183" fmla="*/ 1545752 w 1552509"/>
              <a:gd name="connsiteY5-1184" fmla="*/ 371531 h 1354418"/>
              <a:gd name="connsiteX6-1185" fmla="*/ 1119427 w 1552509"/>
              <a:gd name="connsiteY6-1186" fmla="*/ 829604 h 1354418"/>
              <a:gd name="connsiteX7-1187" fmla="*/ 1494973 w 1552509"/>
              <a:gd name="connsiteY7-1188" fmla="*/ 1171511 h 1354418"/>
              <a:gd name="connsiteX8-1189" fmla="*/ 916903 w 1552509"/>
              <a:gd name="connsiteY8-1190" fmla="*/ 1018766 h 1354418"/>
              <a:gd name="connsiteX9-1191" fmla="*/ 740884 w 1552509"/>
              <a:gd name="connsiteY9-1192" fmla="*/ 1354393 h 1354418"/>
              <a:gd name="connsiteX10-1193" fmla="*/ 710638 w 1552509"/>
              <a:gd name="connsiteY10-1194" fmla="*/ 1045271 h 1354418"/>
              <a:gd name="connsiteX11-1195" fmla="*/ 47 w 1552509"/>
              <a:gd name="connsiteY11-1196" fmla="*/ 985980 h 1354418"/>
              <a:gd name="connsiteX12-1197" fmla="*/ 667140 w 1552509"/>
              <a:gd name="connsiteY12-1198" fmla="*/ 697081 h 1354418"/>
              <a:gd name="connsiteX13-1199" fmla="*/ 318099 w 1552509"/>
              <a:gd name="connsiteY13-1200" fmla="*/ 328669 h 1354418"/>
              <a:gd name="connsiteX0-1201" fmla="*/ 318099 w 1552509"/>
              <a:gd name="connsiteY0-1202" fmla="*/ 328669 h 1354418"/>
              <a:gd name="connsiteX1-1203" fmla="*/ 750394 w 1552509"/>
              <a:gd name="connsiteY1-1204" fmla="*/ 587431 h 1354418"/>
              <a:gd name="connsiteX2-1205" fmla="*/ 807144 w 1552509"/>
              <a:gd name="connsiteY2-1206" fmla="*/ 15 h 1354418"/>
              <a:gd name="connsiteX3-1207" fmla="*/ 916903 w 1552509"/>
              <a:gd name="connsiteY3-1208" fmla="*/ 587432 h 1354418"/>
              <a:gd name="connsiteX4-1209" fmla="*/ 1070902 w 1552509"/>
              <a:gd name="connsiteY4-1210" fmla="*/ 593714 h 1354418"/>
              <a:gd name="connsiteX5-1211" fmla="*/ 1545752 w 1552509"/>
              <a:gd name="connsiteY5-1212" fmla="*/ 371531 h 1354418"/>
              <a:gd name="connsiteX6-1213" fmla="*/ 1119427 w 1552509"/>
              <a:gd name="connsiteY6-1214" fmla="*/ 829604 h 1354418"/>
              <a:gd name="connsiteX7-1215" fmla="*/ 1494973 w 1552509"/>
              <a:gd name="connsiteY7-1216" fmla="*/ 1171511 h 1354418"/>
              <a:gd name="connsiteX8-1217" fmla="*/ 916903 w 1552509"/>
              <a:gd name="connsiteY8-1218" fmla="*/ 1018766 h 1354418"/>
              <a:gd name="connsiteX9-1219" fmla="*/ 740884 w 1552509"/>
              <a:gd name="connsiteY9-1220" fmla="*/ 1354393 h 1354418"/>
              <a:gd name="connsiteX10-1221" fmla="*/ 710638 w 1552509"/>
              <a:gd name="connsiteY10-1222" fmla="*/ 1045271 h 1354418"/>
              <a:gd name="connsiteX11-1223" fmla="*/ 47 w 1552509"/>
              <a:gd name="connsiteY11-1224" fmla="*/ 985980 h 1354418"/>
              <a:gd name="connsiteX12-1225" fmla="*/ 667140 w 1552509"/>
              <a:gd name="connsiteY12-1226" fmla="*/ 697081 h 1354418"/>
              <a:gd name="connsiteX13-1227" fmla="*/ 318099 w 1552509"/>
              <a:gd name="connsiteY13-1228" fmla="*/ 328669 h 1354418"/>
              <a:gd name="connsiteX0-1229" fmla="*/ 318099 w 1552509"/>
              <a:gd name="connsiteY0-1230" fmla="*/ 328669 h 1354418"/>
              <a:gd name="connsiteX1-1231" fmla="*/ 750394 w 1552509"/>
              <a:gd name="connsiteY1-1232" fmla="*/ 587431 h 1354418"/>
              <a:gd name="connsiteX2-1233" fmla="*/ 807144 w 1552509"/>
              <a:gd name="connsiteY2-1234" fmla="*/ 15 h 1354418"/>
              <a:gd name="connsiteX3-1235" fmla="*/ 916903 w 1552509"/>
              <a:gd name="connsiteY3-1236" fmla="*/ 587432 h 1354418"/>
              <a:gd name="connsiteX4-1237" fmla="*/ 1070902 w 1552509"/>
              <a:gd name="connsiteY4-1238" fmla="*/ 673227 h 1354418"/>
              <a:gd name="connsiteX5-1239" fmla="*/ 1545752 w 1552509"/>
              <a:gd name="connsiteY5-1240" fmla="*/ 371531 h 1354418"/>
              <a:gd name="connsiteX6-1241" fmla="*/ 1119427 w 1552509"/>
              <a:gd name="connsiteY6-1242" fmla="*/ 829604 h 1354418"/>
              <a:gd name="connsiteX7-1243" fmla="*/ 1494973 w 1552509"/>
              <a:gd name="connsiteY7-1244" fmla="*/ 1171511 h 1354418"/>
              <a:gd name="connsiteX8-1245" fmla="*/ 916903 w 1552509"/>
              <a:gd name="connsiteY8-1246" fmla="*/ 1018766 h 1354418"/>
              <a:gd name="connsiteX9-1247" fmla="*/ 740884 w 1552509"/>
              <a:gd name="connsiteY9-1248" fmla="*/ 1354393 h 1354418"/>
              <a:gd name="connsiteX10-1249" fmla="*/ 710638 w 1552509"/>
              <a:gd name="connsiteY10-1250" fmla="*/ 1045271 h 1354418"/>
              <a:gd name="connsiteX11-1251" fmla="*/ 47 w 1552509"/>
              <a:gd name="connsiteY11-1252" fmla="*/ 985980 h 1354418"/>
              <a:gd name="connsiteX12-1253" fmla="*/ 667140 w 1552509"/>
              <a:gd name="connsiteY12-1254" fmla="*/ 697081 h 1354418"/>
              <a:gd name="connsiteX13-1255" fmla="*/ 318099 w 1552509"/>
              <a:gd name="connsiteY13-1256" fmla="*/ 328669 h 1354418"/>
              <a:gd name="connsiteX0-1257" fmla="*/ 318099 w 1552509"/>
              <a:gd name="connsiteY0-1258" fmla="*/ 328669 h 1354418"/>
              <a:gd name="connsiteX1-1259" fmla="*/ 750394 w 1552509"/>
              <a:gd name="connsiteY1-1260" fmla="*/ 587431 h 1354418"/>
              <a:gd name="connsiteX2-1261" fmla="*/ 807144 w 1552509"/>
              <a:gd name="connsiteY2-1262" fmla="*/ 15 h 1354418"/>
              <a:gd name="connsiteX3-1263" fmla="*/ 916903 w 1552509"/>
              <a:gd name="connsiteY3-1264" fmla="*/ 587432 h 1354418"/>
              <a:gd name="connsiteX4-1265" fmla="*/ 1123910 w 1552509"/>
              <a:gd name="connsiteY4-1266" fmla="*/ 686479 h 1354418"/>
              <a:gd name="connsiteX5-1267" fmla="*/ 1545752 w 1552509"/>
              <a:gd name="connsiteY5-1268" fmla="*/ 371531 h 1354418"/>
              <a:gd name="connsiteX6-1269" fmla="*/ 1119427 w 1552509"/>
              <a:gd name="connsiteY6-1270" fmla="*/ 829604 h 1354418"/>
              <a:gd name="connsiteX7-1271" fmla="*/ 1494973 w 1552509"/>
              <a:gd name="connsiteY7-1272" fmla="*/ 1171511 h 1354418"/>
              <a:gd name="connsiteX8-1273" fmla="*/ 916903 w 1552509"/>
              <a:gd name="connsiteY8-1274" fmla="*/ 1018766 h 1354418"/>
              <a:gd name="connsiteX9-1275" fmla="*/ 740884 w 1552509"/>
              <a:gd name="connsiteY9-1276" fmla="*/ 1354393 h 1354418"/>
              <a:gd name="connsiteX10-1277" fmla="*/ 710638 w 1552509"/>
              <a:gd name="connsiteY10-1278" fmla="*/ 1045271 h 1354418"/>
              <a:gd name="connsiteX11-1279" fmla="*/ 47 w 1552509"/>
              <a:gd name="connsiteY11-1280" fmla="*/ 985980 h 1354418"/>
              <a:gd name="connsiteX12-1281" fmla="*/ 667140 w 1552509"/>
              <a:gd name="connsiteY12-1282" fmla="*/ 697081 h 1354418"/>
              <a:gd name="connsiteX13-1283" fmla="*/ 318099 w 1552509"/>
              <a:gd name="connsiteY13-1284" fmla="*/ 328669 h 1354418"/>
              <a:gd name="connsiteX0-1285" fmla="*/ 318099 w 1552509"/>
              <a:gd name="connsiteY0-1286" fmla="*/ 328669 h 1354418"/>
              <a:gd name="connsiteX1-1287" fmla="*/ 750394 w 1552509"/>
              <a:gd name="connsiteY1-1288" fmla="*/ 587431 h 1354418"/>
              <a:gd name="connsiteX2-1289" fmla="*/ 807144 w 1552509"/>
              <a:gd name="connsiteY2-1290" fmla="*/ 15 h 1354418"/>
              <a:gd name="connsiteX3-1291" fmla="*/ 916903 w 1552509"/>
              <a:gd name="connsiteY3-1292" fmla="*/ 587432 h 1354418"/>
              <a:gd name="connsiteX4-1293" fmla="*/ 1123910 w 1552509"/>
              <a:gd name="connsiteY4-1294" fmla="*/ 686479 h 1354418"/>
              <a:gd name="connsiteX5-1295" fmla="*/ 1545752 w 1552509"/>
              <a:gd name="connsiteY5-1296" fmla="*/ 371531 h 1354418"/>
              <a:gd name="connsiteX6-1297" fmla="*/ 1119427 w 1552509"/>
              <a:gd name="connsiteY6-1298" fmla="*/ 829604 h 1354418"/>
              <a:gd name="connsiteX7-1299" fmla="*/ 1494973 w 1552509"/>
              <a:gd name="connsiteY7-1300" fmla="*/ 1171511 h 1354418"/>
              <a:gd name="connsiteX8-1301" fmla="*/ 916903 w 1552509"/>
              <a:gd name="connsiteY8-1302" fmla="*/ 1018766 h 1354418"/>
              <a:gd name="connsiteX9-1303" fmla="*/ 740884 w 1552509"/>
              <a:gd name="connsiteY9-1304" fmla="*/ 1354393 h 1354418"/>
              <a:gd name="connsiteX10-1305" fmla="*/ 710638 w 1552509"/>
              <a:gd name="connsiteY10-1306" fmla="*/ 1045271 h 1354418"/>
              <a:gd name="connsiteX11-1307" fmla="*/ 47 w 1552509"/>
              <a:gd name="connsiteY11-1308" fmla="*/ 985980 h 1354418"/>
              <a:gd name="connsiteX12-1309" fmla="*/ 653888 w 1552509"/>
              <a:gd name="connsiteY12-1310" fmla="*/ 736838 h 1354418"/>
              <a:gd name="connsiteX13-1311" fmla="*/ 318099 w 1552509"/>
              <a:gd name="connsiteY13-1312" fmla="*/ 328669 h 1354418"/>
              <a:gd name="connsiteX0-1313" fmla="*/ 318099 w 1552509"/>
              <a:gd name="connsiteY0-1314" fmla="*/ 328669 h 1354418"/>
              <a:gd name="connsiteX1-1315" fmla="*/ 750394 w 1552509"/>
              <a:gd name="connsiteY1-1316" fmla="*/ 587431 h 1354418"/>
              <a:gd name="connsiteX2-1317" fmla="*/ 807144 w 1552509"/>
              <a:gd name="connsiteY2-1318" fmla="*/ 15 h 1354418"/>
              <a:gd name="connsiteX3-1319" fmla="*/ 916903 w 1552509"/>
              <a:gd name="connsiteY3-1320" fmla="*/ 587432 h 1354418"/>
              <a:gd name="connsiteX4-1321" fmla="*/ 1123910 w 1552509"/>
              <a:gd name="connsiteY4-1322" fmla="*/ 686479 h 1354418"/>
              <a:gd name="connsiteX5-1323" fmla="*/ 1545752 w 1552509"/>
              <a:gd name="connsiteY5-1324" fmla="*/ 371531 h 1354418"/>
              <a:gd name="connsiteX6-1325" fmla="*/ 1119427 w 1552509"/>
              <a:gd name="connsiteY6-1326" fmla="*/ 829604 h 1354418"/>
              <a:gd name="connsiteX7-1327" fmla="*/ 1494973 w 1552509"/>
              <a:gd name="connsiteY7-1328" fmla="*/ 1171511 h 1354418"/>
              <a:gd name="connsiteX8-1329" fmla="*/ 916903 w 1552509"/>
              <a:gd name="connsiteY8-1330" fmla="*/ 1018766 h 1354418"/>
              <a:gd name="connsiteX9-1331" fmla="*/ 740884 w 1552509"/>
              <a:gd name="connsiteY9-1332" fmla="*/ 1354393 h 1354418"/>
              <a:gd name="connsiteX10-1333" fmla="*/ 710638 w 1552509"/>
              <a:gd name="connsiteY10-1334" fmla="*/ 1045271 h 1354418"/>
              <a:gd name="connsiteX11-1335" fmla="*/ 47 w 1552509"/>
              <a:gd name="connsiteY11-1336" fmla="*/ 985980 h 1354418"/>
              <a:gd name="connsiteX12-1337" fmla="*/ 653888 w 1552509"/>
              <a:gd name="connsiteY12-1338" fmla="*/ 736838 h 1354418"/>
              <a:gd name="connsiteX13-1339" fmla="*/ 318099 w 1552509"/>
              <a:gd name="connsiteY13-1340" fmla="*/ 328669 h 1354418"/>
              <a:gd name="connsiteX0-1341" fmla="*/ 318099 w 1552509"/>
              <a:gd name="connsiteY0-1342" fmla="*/ 328669 h 1354418"/>
              <a:gd name="connsiteX1-1343" fmla="*/ 750394 w 1552509"/>
              <a:gd name="connsiteY1-1344" fmla="*/ 587431 h 1354418"/>
              <a:gd name="connsiteX2-1345" fmla="*/ 807144 w 1552509"/>
              <a:gd name="connsiteY2-1346" fmla="*/ 15 h 1354418"/>
              <a:gd name="connsiteX3-1347" fmla="*/ 916903 w 1552509"/>
              <a:gd name="connsiteY3-1348" fmla="*/ 587432 h 1354418"/>
              <a:gd name="connsiteX4-1349" fmla="*/ 1123910 w 1552509"/>
              <a:gd name="connsiteY4-1350" fmla="*/ 686479 h 1354418"/>
              <a:gd name="connsiteX5-1351" fmla="*/ 1545752 w 1552509"/>
              <a:gd name="connsiteY5-1352" fmla="*/ 371531 h 1354418"/>
              <a:gd name="connsiteX6-1353" fmla="*/ 1119427 w 1552509"/>
              <a:gd name="connsiteY6-1354" fmla="*/ 829604 h 1354418"/>
              <a:gd name="connsiteX7-1355" fmla="*/ 1494973 w 1552509"/>
              <a:gd name="connsiteY7-1356" fmla="*/ 1171511 h 1354418"/>
              <a:gd name="connsiteX8-1357" fmla="*/ 916903 w 1552509"/>
              <a:gd name="connsiteY8-1358" fmla="*/ 1018766 h 1354418"/>
              <a:gd name="connsiteX9-1359" fmla="*/ 740884 w 1552509"/>
              <a:gd name="connsiteY9-1360" fmla="*/ 1354393 h 1354418"/>
              <a:gd name="connsiteX10-1361" fmla="*/ 710638 w 1552509"/>
              <a:gd name="connsiteY10-1362" fmla="*/ 1045271 h 1354418"/>
              <a:gd name="connsiteX11-1363" fmla="*/ 47 w 1552509"/>
              <a:gd name="connsiteY11-1364" fmla="*/ 985980 h 1354418"/>
              <a:gd name="connsiteX12-1365" fmla="*/ 653888 w 1552509"/>
              <a:gd name="connsiteY12-1366" fmla="*/ 736838 h 1354418"/>
              <a:gd name="connsiteX13-1367" fmla="*/ 318099 w 1552509"/>
              <a:gd name="connsiteY13-1368" fmla="*/ 328669 h 1354418"/>
              <a:gd name="connsiteX0-1369" fmla="*/ 318099 w 1552368"/>
              <a:gd name="connsiteY0-1370" fmla="*/ 328669 h 1354418"/>
              <a:gd name="connsiteX1-1371" fmla="*/ 750394 w 1552368"/>
              <a:gd name="connsiteY1-1372" fmla="*/ 587431 h 1354418"/>
              <a:gd name="connsiteX2-1373" fmla="*/ 807144 w 1552368"/>
              <a:gd name="connsiteY2-1374" fmla="*/ 15 h 1354418"/>
              <a:gd name="connsiteX3-1375" fmla="*/ 916903 w 1552368"/>
              <a:gd name="connsiteY3-1376" fmla="*/ 587432 h 1354418"/>
              <a:gd name="connsiteX4-1377" fmla="*/ 1123910 w 1552368"/>
              <a:gd name="connsiteY4-1378" fmla="*/ 686479 h 1354418"/>
              <a:gd name="connsiteX5-1379" fmla="*/ 1545752 w 1552368"/>
              <a:gd name="connsiteY5-1380" fmla="*/ 371531 h 1354418"/>
              <a:gd name="connsiteX6-1381" fmla="*/ 1119427 w 1552368"/>
              <a:gd name="connsiteY6-1382" fmla="*/ 829604 h 1354418"/>
              <a:gd name="connsiteX7-1383" fmla="*/ 1494973 w 1552368"/>
              <a:gd name="connsiteY7-1384" fmla="*/ 1171511 h 1354418"/>
              <a:gd name="connsiteX8-1385" fmla="*/ 916903 w 1552368"/>
              <a:gd name="connsiteY8-1386" fmla="*/ 1018766 h 1354418"/>
              <a:gd name="connsiteX9-1387" fmla="*/ 740884 w 1552368"/>
              <a:gd name="connsiteY9-1388" fmla="*/ 1354393 h 1354418"/>
              <a:gd name="connsiteX10-1389" fmla="*/ 710638 w 1552368"/>
              <a:gd name="connsiteY10-1390" fmla="*/ 1045271 h 1354418"/>
              <a:gd name="connsiteX11-1391" fmla="*/ 47 w 1552368"/>
              <a:gd name="connsiteY11-1392" fmla="*/ 985980 h 1354418"/>
              <a:gd name="connsiteX12-1393" fmla="*/ 653888 w 1552368"/>
              <a:gd name="connsiteY12-1394" fmla="*/ 736838 h 1354418"/>
              <a:gd name="connsiteX13-1395" fmla="*/ 318099 w 1552368"/>
              <a:gd name="connsiteY13-1396" fmla="*/ 328669 h 1354418"/>
              <a:gd name="connsiteX0-1397" fmla="*/ 318099 w 1552368"/>
              <a:gd name="connsiteY0-1398" fmla="*/ 328669 h 1354418"/>
              <a:gd name="connsiteX1-1399" fmla="*/ 750394 w 1552368"/>
              <a:gd name="connsiteY1-1400" fmla="*/ 587431 h 1354418"/>
              <a:gd name="connsiteX2-1401" fmla="*/ 807144 w 1552368"/>
              <a:gd name="connsiteY2-1402" fmla="*/ 15 h 1354418"/>
              <a:gd name="connsiteX3-1403" fmla="*/ 916903 w 1552368"/>
              <a:gd name="connsiteY3-1404" fmla="*/ 587432 h 1354418"/>
              <a:gd name="connsiteX4-1405" fmla="*/ 1123910 w 1552368"/>
              <a:gd name="connsiteY4-1406" fmla="*/ 686479 h 1354418"/>
              <a:gd name="connsiteX5-1407" fmla="*/ 1545752 w 1552368"/>
              <a:gd name="connsiteY5-1408" fmla="*/ 371531 h 1354418"/>
              <a:gd name="connsiteX6-1409" fmla="*/ 1119427 w 1552368"/>
              <a:gd name="connsiteY6-1410" fmla="*/ 829604 h 1354418"/>
              <a:gd name="connsiteX7-1411" fmla="*/ 1494973 w 1552368"/>
              <a:gd name="connsiteY7-1412" fmla="*/ 1171511 h 1354418"/>
              <a:gd name="connsiteX8-1413" fmla="*/ 916903 w 1552368"/>
              <a:gd name="connsiteY8-1414" fmla="*/ 1018766 h 1354418"/>
              <a:gd name="connsiteX9-1415" fmla="*/ 740884 w 1552368"/>
              <a:gd name="connsiteY9-1416" fmla="*/ 1354393 h 1354418"/>
              <a:gd name="connsiteX10-1417" fmla="*/ 710638 w 1552368"/>
              <a:gd name="connsiteY10-1418" fmla="*/ 1045271 h 1354418"/>
              <a:gd name="connsiteX11-1419" fmla="*/ 47 w 1552368"/>
              <a:gd name="connsiteY11-1420" fmla="*/ 985980 h 1354418"/>
              <a:gd name="connsiteX12-1421" fmla="*/ 653888 w 1552368"/>
              <a:gd name="connsiteY12-1422" fmla="*/ 736838 h 1354418"/>
              <a:gd name="connsiteX13-1423" fmla="*/ 318099 w 1552368"/>
              <a:gd name="connsiteY13-1424" fmla="*/ 328669 h 1354418"/>
              <a:gd name="connsiteX0-1425" fmla="*/ 318099 w 1552368"/>
              <a:gd name="connsiteY0-1426" fmla="*/ 328669 h 1354418"/>
              <a:gd name="connsiteX1-1427" fmla="*/ 750394 w 1552368"/>
              <a:gd name="connsiteY1-1428" fmla="*/ 587431 h 1354418"/>
              <a:gd name="connsiteX2-1429" fmla="*/ 807144 w 1552368"/>
              <a:gd name="connsiteY2-1430" fmla="*/ 15 h 1354418"/>
              <a:gd name="connsiteX3-1431" fmla="*/ 916903 w 1552368"/>
              <a:gd name="connsiteY3-1432" fmla="*/ 587432 h 1354418"/>
              <a:gd name="connsiteX4-1433" fmla="*/ 1123910 w 1552368"/>
              <a:gd name="connsiteY4-1434" fmla="*/ 686479 h 1354418"/>
              <a:gd name="connsiteX5-1435" fmla="*/ 1545752 w 1552368"/>
              <a:gd name="connsiteY5-1436" fmla="*/ 371531 h 1354418"/>
              <a:gd name="connsiteX6-1437" fmla="*/ 1119427 w 1552368"/>
              <a:gd name="connsiteY6-1438" fmla="*/ 829604 h 1354418"/>
              <a:gd name="connsiteX7-1439" fmla="*/ 1494973 w 1552368"/>
              <a:gd name="connsiteY7-1440" fmla="*/ 1171511 h 1354418"/>
              <a:gd name="connsiteX8-1441" fmla="*/ 916903 w 1552368"/>
              <a:gd name="connsiteY8-1442" fmla="*/ 1018766 h 1354418"/>
              <a:gd name="connsiteX9-1443" fmla="*/ 740884 w 1552368"/>
              <a:gd name="connsiteY9-1444" fmla="*/ 1354393 h 1354418"/>
              <a:gd name="connsiteX10-1445" fmla="*/ 710638 w 1552368"/>
              <a:gd name="connsiteY10-1446" fmla="*/ 1045271 h 1354418"/>
              <a:gd name="connsiteX11-1447" fmla="*/ 47 w 1552368"/>
              <a:gd name="connsiteY11-1448" fmla="*/ 985980 h 1354418"/>
              <a:gd name="connsiteX12-1449" fmla="*/ 653888 w 1552368"/>
              <a:gd name="connsiteY12-1450" fmla="*/ 736838 h 1354418"/>
              <a:gd name="connsiteX13-1451" fmla="*/ 318099 w 1552368"/>
              <a:gd name="connsiteY13-1452" fmla="*/ 328669 h 1354418"/>
              <a:gd name="connsiteX0-1453" fmla="*/ 318099 w 1552368"/>
              <a:gd name="connsiteY0-1454" fmla="*/ 328669 h 1354418"/>
              <a:gd name="connsiteX1-1455" fmla="*/ 750394 w 1552368"/>
              <a:gd name="connsiteY1-1456" fmla="*/ 587431 h 1354418"/>
              <a:gd name="connsiteX2-1457" fmla="*/ 807144 w 1552368"/>
              <a:gd name="connsiteY2-1458" fmla="*/ 15 h 1354418"/>
              <a:gd name="connsiteX3-1459" fmla="*/ 916903 w 1552368"/>
              <a:gd name="connsiteY3-1460" fmla="*/ 587432 h 1354418"/>
              <a:gd name="connsiteX4-1461" fmla="*/ 1123910 w 1552368"/>
              <a:gd name="connsiteY4-1462" fmla="*/ 686479 h 1354418"/>
              <a:gd name="connsiteX5-1463" fmla="*/ 1545752 w 1552368"/>
              <a:gd name="connsiteY5-1464" fmla="*/ 371531 h 1354418"/>
              <a:gd name="connsiteX6-1465" fmla="*/ 1119427 w 1552368"/>
              <a:gd name="connsiteY6-1466" fmla="*/ 829604 h 1354418"/>
              <a:gd name="connsiteX7-1467" fmla="*/ 1494973 w 1552368"/>
              <a:gd name="connsiteY7-1468" fmla="*/ 1171511 h 1354418"/>
              <a:gd name="connsiteX8-1469" fmla="*/ 916903 w 1552368"/>
              <a:gd name="connsiteY8-1470" fmla="*/ 1018766 h 1354418"/>
              <a:gd name="connsiteX9-1471" fmla="*/ 740884 w 1552368"/>
              <a:gd name="connsiteY9-1472" fmla="*/ 1354393 h 1354418"/>
              <a:gd name="connsiteX10-1473" fmla="*/ 710638 w 1552368"/>
              <a:gd name="connsiteY10-1474" fmla="*/ 1045271 h 1354418"/>
              <a:gd name="connsiteX11-1475" fmla="*/ 47 w 1552368"/>
              <a:gd name="connsiteY11-1476" fmla="*/ 985980 h 1354418"/>
              <a:gd name="connsiteX12-1477" fmla="*/ 653888 w 1552368"/>
              <a:gd name="connsiteY12-1478" fmla="*/ 736838 h 1354418"/>
              <a:gd name="connsiteX13-1479" fmla="*/ 318099 w 1552368"/>
              <a:gd name="connsiteY13-1480" fmla="*/ 328669 h 1354418"/>
              <a:gd name="connsiteX0-1481" fmla="*/ 318099 w 1552368"/>
              <a:gd name="connsiteY0-1482" fmla="*/ 328669 h 1354418"/>
              <a:gd name="connsiteX1-1483" fmla="*/ 750394 w 1552368"/>
              <a:gd name="connsiteY1-1484" fmla="*/ 587431 h 1354418"/>
              <a:gd name="connsiteX2-1485" fmla="*/ 807144 w 1552368"/>
              <a:gd name="connsiteY2-1486" fmla="*/ 15 h 1354418"/>
              <a:gd name="connsiteX3-1487" fmla="*/ 916903 w 1552368"/>
              <a:gd name="connsiteY3-1488" fmla="*/ 587432 h 1354418"/>
              <a:gd name="connsiteX4-1489" fmla="*/ 1123910 w 1552368"/>
              <a:gd name="connsiteY4-1490" fmla="*/ 686479 h 1354418"/>
              <a:gd name="connsiteX5-1491" fmla="*/ 1545752 w 1552368"/>
              <a:gd name="connsiteY5-1492" fmla="*/ 371531 h 1354418"/>
              <a:gd name="connsiteX6-1493" fmla="*/ 1119427 w 1552368"/>
              <a:gd name="connsiteY6-1494" fmla="*/ 829604 h 1354418"/>
              <a:gd name="connsiteX7-1495" fmla="*/ 1494973 w 1552368"/>
              <a:gd name="connsiteY7-1496" fmla="*/ 1171511 h 1354418"/>
              <a:gd name="connsiteX8-1497" fmla="*/ 916903 w 1552368"/>
              <a:gd name="connsiteY8-1498" fmla="*/ 1018766 h 1354418"/>
              <a:gd name="connsiteX9-1499" fmla="*/ 740884 w 1552368"/>
              <a:gd name="connsiteY9-1500" fmla="*/ 1354393 h 1354418"/>
              <a:gd name="connsiteX10-1501" fmla="*/ 710638 w 1552368"/>
              <a:gd name="connsiteY10-1502" fmla="*/ 1045271 h 1354418"/>
              <a:gd name="connsiteX11-1503" fmla="*/ 47 w 1552368"/>
              <a:gd name="connsiteY11-1504" fmla="*/ 985980 h 1354418"/>
              <a:gd name="connsiteX12-1505" fmla="*/ 653888 w 1552368"/>
              <a:gd name="connsiteY12-1506" fmla="*/ 736838 h 1354418"/>
              <a:gd name="connsiteX13-1507" fmla="*/ 318099 w 1552368"/>
              <a:gd name="connsiteY13-1508" fmla="*/ 328669 h 1354418"/>
              <a:gd name="connsiteX0-1509" fmla="*/ 318099 w 1551851"/>
              <a:gd name="connsiteY0-1510" fmla="*/ 328669 h 1354418"/>
              <a:gd name="connsiteX1-1511" fmla="*/ 750394 w 1551851"/>
              <a:gd name="connsiteY1-1512" fmla="*/ 587431 h 1354418"/>
              <a:gd name="connsiteX2-1513" fmla="*/ 807144 w 1551851"/>
              <a:gd name="connsiteY2-1514" fmla="*/ 15 h 1354418"/>
              <a:gd name="connsiteX3-1515" fmla="*/ 916903 w 1551851"/>
              <a:gd name="connsiteY3-1516" fmla="*/ 587432 h 1354418"/>
              <a:gd name="connsiteX4-1517" fmla="*/ 1123910 w 1551851"/>
              <a:gd name="connsiteY4-1518" fmla="*/ 686479 h 1354418"/>
              <a:gd name="connsiteX5-1519" fmla="*/ 1545752 w 1551851"/>
              <a:gd name="connsiteY5-1520" fmla="*/ 371531 h 1354418"/>
              <a:gd name="connsiteX6-1521" fmla="*/ 1066418 w 1551851"/>
              <a:gd name="connsiteY6-1522" fmla="*/ 909117 h 1354418"/>
              <a:gd name="connsiteX7-1523" fmla="*/ 1494973 w 1551851"/>
              <a:gd name="connsiteY7-1524" fmla="*/ 1171511 h 1354418"/>
              <a:gd name="connsiteX8-1525" fmla="*/ 916903 w 1551851"/>
              <a:gd name="connsiteY8-1526" fmla="*/ 1018766 h 1354418"/>
              <a:gd name="connsiteX9-1527" fmla="*/ 740884 w 1551851"/>
              <a:gd name="connsiteY9-1528" fmla="*/ 1354393 h 1354418"/>
              <a:gd name="connsiteX10-1529" fmla="*/ 710638 w 1551851"/>
              <a:gd name="connsiteY10-1530" fmla="*/ 1045271 h 1354418"/>
              <a:gd name="connsiteX11-1531" fmla="*/ 47 w 1551851"/>
              <a:gd name="connsiteY11-1532" fmla="*/ 985980 h 1354418"/>
              <a:gd name="connsiteX12-1533" fmla="*/ 653888 w 1551851"/>
              <a:gd name="connsiteY12-1534" fmla="*/ 736838 h 1354418"/>
              <a:gd name="connsiteX13-1535" fmla="*/ 318099 w 1551851"/>
              <a:gd name="connsiteY13-1536" fmla="*/ 328669 h 1354418"/>
              <a:gd name="connsiteX0-1537" fmla="*/ 318099 w 1551851"/>
              <a:gd name="connsiteY0-1538" fmla="*/ 328669 h 1354418"/>
              <a:gd name="connsiteX1-1539" fmla="*/ 750394 w 1551851"/>
              <a:gd name="connsiteY1-1540" fmla="*/ 587431 h 1354418"/>
              <a:gd name="connsiteX2-1541" fmla="*/ 807144 w 1551851"/>
              <a:gd name="connsiteY2-1542" fmla="*/ 15 h 1354418"/>
              <a:gd name="connsiteX3-1543" fmla="*/ 916903 w 1551851"/>
              <a:gd name="connsiteY3-1544" fmla="*/ 587432 h 1354418"/>
              <a:gd name="connsiteX4-1545" fmla="*/ 1123910 w 1551851"/>
              <a:gd name="connsiteY4-1546" fmla="*/ 686479 h 1354418"/>
              <a:gd name="connsiteX5-1547" fmla="*/ 1545752 w 1551851"/>
              <a:gd name="connsiteY5-1548" fmla="*/ 663079 h 1354418"/>
              <a:gd name="connsiteX6-1549" fmla="*/ 1066418 w 1551851"/>
              <a:gd name="connsiteY6-1550" fmla="*/ 909117 h 1354418"/>
              <a:gd name="connsiteX7-1551" fmla="*/ 1494973 w 1551851"/>
              <a:gd name="connsiteY7-1552" fmla="*/ 1171511 h 1354418"/>
              <a:gd name="connsiteX8-1553" fmla="*/ 916903 w 1551851"/>
              <a:gd name="connsiteY8-1554" fmla="*/ 1018766 h 1354418"/>
              <a:gd name="connsiteX9-1555" fmla="*/ 740884 w 1551851"/>
              <a:gd name="connsiteY9-1556" fmla="*/ 1354393 h 1354418"/>
              <a:gd name="connsiteX10-1557" fmla="*/ 710638 w 1551851"/>
              <a:gd name="connsiteY10-1558" fmla="*/ 1045271 h 1354418"/>
              <a:gd name="connsiteX11-1559" fmla="*/ 47 w 1551851"/>
              <a:gd name="connsiteY11-1560" fmla="*/ 985980 h 1354418"/>
              <a:gd name="connsiteX12-1561" fmla="*/ 653888 w 1551851"/>
              <a:gd name="connsiteY12-1562" fmla="*/ 736838 h 1354418"/>
              <a:gd name="connsiteX13-1563" fmla="*/ 318099 w 1551851"/>
              <a:gd name="connsiteY13-1564" fmla="*/ 328669 h 1354418"/>
              <a:gd name="connsiteX0-1565" fmla="*/ 318099 w 1551851"/>
              <a:gd name="connsiteY0-1566" fmla="*/ 328669 h 1354418"/>
              <a:gd name="connsiteX1-1567" fmla="*/ 750394 w 1551851"/>
              <a:gd name="connsiteY1-1568" fmla="*/ 587431 h 1354418"/>
              <a:gd name="connsiteX2-1569" fmla="*/ 807144 w 1551851"/>
              <a:gd name="connsiteY2-1570" fmla="*/ 15 h 1354418"/>
              <a:gd name="connsiteX3-1571" fmla="*/ 916903 w 1551851"/>
              <a:gd name="connsiteY3-1572" fmla="*/ 587432 h 1354418"/>
              <a:gd name="connsiteX4-1573" fmla="*/ 1057649 w 1551851"/>
              <a:gd name="connsiteY4-1574" fmla="*/ 712984 h 1354418"/>
              <a:gd name="connsiteX5-1575" fmla="*/ 1545752 w 1551851"/>
              <a:gd name="connsiteY5-1576" fmla="*/ 663079 h 1354418"/>
              <a:gd name="connsiteX6-1577" fmla="*/ 1066418 w 1551851"/>
              <a:gd name="connsiteY6-1578" fmla="*/ 909117 h 1354418"/>
              <a:gd name="connsiteX7-1579" fmla="*/ 1494973 w 1551851"/>
              <a:gd name="connsiteY7-1580" fmla="*/ 1171511 h 1354418"/>
              <a:gd name="connsiteX8-1581" fmla="*/ 916903 w 1551851"/>
              <a:gd name="connsiteY8-1582" fmla="*/ 1018766 h 1354418"/>
              <a:gd name="connsiteX9-1583" fmla="*/ 740884 w 1551851"/>
              <a:gd name="connsiteY9-1584" fmla="*/ 1354393 h 1354418"/>
              <a:gd name="connsiteX10-1585" fmla="*/ 710638 w 1551851"/>
              <a:gd name="connsiteY10-1586" fmla="*/ 1045271 h 1354418"/>
              <a:gd name="connsiteX11-1587" fmla="*/ 47 w 1551851"/>
              <a:gd name="connsiteY11-1588" fmla="*/ 985980 h 1354418"/>
              <a:gd name="connsiteX12-1589" fmla="*/ 653888 w 1551851"/>
              <a:gd name="connsiteY12-1590" fmla="*/ 736838 h 1354418"/>
              <a:gd name="connsiteX13-1591" fmla="*/ 318099 w 1551851"/>
              <a:gd name="connsiteY13-1592" fmla="*/ 328669 h 1354418"/>
              <a:gd name="connsiteX0-1593" fmla="*/ 318099 w 1551851"/>
              <a:gd name="connsiteY0-1594" fmla="*/ 328669 h 1354418"/>
              <a:gd name="connsiteX1-1595" fmla="*/ 750394 w 1551851"/>
              <a:gd name="connsiteY1-1596" fmla="*/ 587431 h 1354418"/>
              <a:gd name="connsiteX2-1597" fmla="*/ 807144 w 1551851"/>
              <a:gd name="connsiteY2-1598" fmla="*/ 15 h 1354418"/>
              <a:gd name="connsiteX3-1599" fmla="*/ 916903 w 1551851"/>
              <a:gd name="connsiteY3-1600" fmla="*/ 587432 h 1354418"/>
              <a:gd name="connsiteX4-1601" fmla="*/ 1057649 w 1551851"/>
              <a:gd name="connsiteY4-1602" fmla="*/ 712984 h 1354418"/>
              <a:gd name="connsiteX5-1603" fmla="*/ 1545752 w 1551851"/>
              <a:gd name="connsiteY5-1604" fmla="*/ 663079 h 1354418"/>
              <a:gd name="connsiteX6-1605" fmla="*/ 1066418 w 1551851"/>
              <a:gd name="connsiteY6-1606" fmla="*/ 909117 h 1354418"/>
              <a:gd name="connsiteX7-1607" fmla="*/ 1494973 w 1551851"/>
              <a:gd name="connsiteY7-1608" fmla="*/ 1171511 h 1354418"/>
              <a:gd name="connsiteX8-1609" fmla="*/ 916903 w 1551851"/>
              <a:gd name="connsiteY8-1610" fmla="*/ 1018766 h 1354418"/>
              <a:gd name="connsiteX9-1611" fmla="*/ 740884 w 1551851"/>
              <a:gd name="connsiteY9-1612" fmla="*/ 1354393 h 1354418"/>
              <a:gd name="connsiteX10-1613" fmla="*/ 710638 w 1551851"/>
              <a:gd name="connsiteY10-1614" fmla="*/ 1045271 h 1354418"/>
              <a:gd name="connsiteX11-1615" fmla="*/ 47 w 1551851"/>
              <a:gd name="connsiteY11-1616" fmla="*/ 985980 h 1354418"/>
              <a:gd name="connsiteX12-1617" fmla="*/ 653888 w 1551851"/>
              <a:gd name="connsiteY12-1618" fmla="*/ 736838 h 1354418"/>
              <a:gd name="connsiteX13-1619" fmla="*/ 318099 w 1551851"/>
              <a:gd name="connsiteY13-1620" fmla="*/ 328669 h 1354418"/>
              <a:gd name="connsiteX0-1621" fmla="*/ 318099 w 1551851"/>
              <a:gd name="connsiteY0-1622" fmla="*/ 328669 h 1354418"/>
              <a:gd name="connsiteX1-1623" fmla="*/ 750394 w 1551851"/>
              <a:gd name="connsiteY1-1624" fmla="*/ 587431 h 1354418"/>
              <a:gd name="connsiteX2-1625" fmla="*/ 807144 w 1551851"/>
              <a:gd name="connsiteY2-1626" fmla="*/ 15 h 1354418"/>
              <a:gd name="connsiteX3-1627" fmla="*/ 916903 w 1551851"/>
              <a:gd name="connsiteY3-1628" fmla="*/ 587432 h 1354418"/>
              <a:gd name="connsiteX4-1629" fmla="*/ 1174692 w 1551851"/>
              <a:gd name="connsiteY4-1630" fmla="*/ 437792 h 1354418"/>
              <a:gd name="connsiteX5-1631" fmla="*/ 1057649 w 1551851"/>
              <a:gd name="connsiteY5-1632" fmla="*/ 712984 h 1354418"/>
              <a:gd name="connsiteX6-1633" fmla="*/ 1545752 w 1551851"/>
              <a:gd name="connsiteY6-1634" fmla="*/ 663079 h 1354418"/>
              <a:gd name="connsiteX7-1635" fmla="*/ 1066418 w 1551851"/>
              <a:gd name="connsiteY7-1636" fmla="*/ 909117 h 1354418"/>
              <a:gd name="connsiteX8-1637" fmla="*/ 1494973 w 1551851"/>
              <a:gd name="connsiteY8-1638" fmla="*/ 1171511 h 1354418"/>
              <a:gd name="connsiteX9-1639" fmla="*/ 916903 w 1551851"/>
              <a:gd name="connsiteY9-1640" fmla="*/ 1018766 h 1354418"/>
              <a:gd name="connsiteX10-1641" fmla="*/ 740884 w 1551851"/>
              <a:gd name="connsiteY10-1642" fmla="*/ 1354393 h 1354418"/>
              <a:gd name="connsiteX11-1643" fmla="*/ 710638 w 1551851"/>
              <a:gd name="connsiteY11-1644" fmla="*/ 1045271 h 1354418"/>
              <a:gd name="connsiteX12-1645" fmla="*/ 47 w 1551851"/>
              <a:gd name="connsiteY12-1646" fmla="*/ 985980 h 1354418"/>
              <a:gd name="connsiteX13-1647" fmla="*/ 653888 w 1551851"/>
              <a:gd name="connsiteY13-1648" fmla="*/ 736838 h 1354418"/>
              <a:gd name="connsiteX14" fmla="*/ 318099 w 1551851"/>
              <a:gd name="connsiteY14" fmla="*/ 328669 h 1354418"/>
              <a:gd name="connsiteX0-1649" fmla="*/ 318099 w 1551851"/>
              <a:gd name="connsiteY0-1650" fmla="*/ 328669 h 1354418"/>
              <a:gd name="connsiteX1-1651" fmla="*/ 750394 w 1551851"/>
              <a:gd name="connsiteY1-1652" fmla="*/ 587431 h 1354418"/>
              <a:gd name="connsiteX2-1653" fmla="*/ 807144 w 1551851"/>
              <a:gd name="connsiteY2-1654" fmla="*/ 15 h 1354418"/>
              <a:gd name="connsiteX3-1655" fmla="*/ 916903 w 1551851"/>
              <a:gd name="connsiteY3-1656" fmla="*/ 587432 h 1354418"/>
              <a:gd name="connsiteX4-1657" fmla="*/ 1174692 w 1551851"/>
              <a:gd name="connsiteY4-1658" fmla="*/ 437792 h 1354418"/>
              <a:gd name="connsiteX5-1659" fmla="*/ 1057649 w 1551851"/>
              <a:gd name="connsiteY5-1660" fmla="*/ 712984 h 1354418"/>
              <a:gd name="connsiteX6-1661" fmla="*/ 1545752 w 1551851"/>
              <a:gd name="connsiteY6-1662" fmla="*/ 663079 h 1354418"/>
              <a:gd name="connsiteX7-1663" fmla="*/ 1066418 w 1551851"/>
              <a:gd name="connsiteY7-1664" fmla="*/ 909117 h 1354418"/>
              <a:gd name="connsiteX8-1665" fmla="*/ 1494973 w 1551851"/>
              <a:gd name="connsiteY8-1666" fmla="*/ 1171511 h 1354418"/>
              <a:gd name="connsiteX9-1667" fmla="*/ 916903 w 1551851"/>
              <a:gd name="connsiteY9-1668" fmla="*/ 1018766 h 1354418"/>
              <a:gd name="connsiteX10-1669" fmla="*/ 740884 w 1551851"/>
              <a:gd name="connsiteY10-1670" fmla="*/ 1354393 h 1354418"/>
              <a:gd name="connsiteX11-1671" fmla="*/ 710638 w 1551851"/>
              <a:gd name="connsiteY11-1672" fmla="*/ 1045271 h 1354418"/>
              <a:gd name="connsiteX12-1673" fmla="*/ 47 w 1551851"/>
              <a:gd name="connsiteY12-1674" fmla="*/ 985980 h 1354418"/>
              <a:gd name="connsiteX13-1675" fmla="*/ 653888 w 1551851"/>
              <a:gd name="connsiteY13-1676" fmla="*/ 736838 h 1354418"/>
              <a:gd name="connsiteX14-1677" fmla="*/ 318099 w 1551851"/>
              <a:gd name="connsiteY14-1678" fmla="*/ 328669 h 1354418"/>
              <a:gd name="connsiteX0-1679" fmla="*/ 318099 w 1551851"/>
              <a:gd name="connsiteY0-1680" fmla="*/ 328669 h 1354418"/>
              <a:gd name="connsiteX1-1681" fmla="*/ 750394 w 1551851"/>
              <a:gd name="connsiteY1-1682" fmla="*/ 587431 h 1354418"/>
              <a:gd name="connsiteX2-1683" fmla="*/ 807144 w 1551851"/>
              <a:gd name="connsiteY2-1684" fmla="*/ 15 h 1354418"/>
              <a:gd name="connsiteX3-1685" fmla="*/ 916903 w 1551851"/>
              <a:gd name="connsiteY3-1686" fmla="*/ 587432 h 1354418"/>
              <a:gd name="connsiteX4-1687" fmla="*/ 1134935 w 1551851"/>
              <a:gd name="connsiteY4-1688" fmla="*/ 437792 h 1354418"/>
              <a:gd name="connsiteX5-1689" fmla="*/ 1057649 w 1551851"/>
              <a:gd name="connsiteY5-1690" fmla="*/ 712984 h 1354418"/>
              <a:gd name="connsiteX6-1691" fmla="*/ 1545752 w 1551851"/>
              <a:gd name="connsiteY6-1692" fmla="*/ 663079 h 1354418"/>
              <a:gd name="connsiteX7-1693" fmla="*/ 1066418 w 1551851"/>
              <a:gd name="connsiteY7-1694" fmla="*/ 909117 h 1354418"/>
              <a:gd name="connsiteX8-1695" fmla="*/ 1494973 w 1551851"/>
              <a:gd name="connsiteY8-1696" fmla="*/ 1171511 h 1354418"/>
              <a:gd name="connsiteX9-1697" fmla="*/ 916903 w 1551851"/>
              <a:gd name="connsiteY9-1698" fmla="*/ 1018766 h 1354418"/>
              <a:gd name="connsiteX10-1699" fmla="*/ 740884 w 1551851"/>
              <a:gd name="connsiteY10-1700" fmla="*/ 1354393 h 1354418"/>
              <a:gd name="connsiteX11-1701" fmla="*/ 710638 w 1551851"/>
              <a:gd name="connsiteY11-1702" fmla="*/ 1045271 h 1354418"/>
              <a:gd name="connsiteX12-1703" fmla="*/ 47 w 1551851"/>
              <a:gd name="connsiteY12-1704" fmla="*/ 985980 h 1354418"/>
              <a:gd name="connsiteX13-1705" fmla="*/ 653888 w 1551851"/>
              <a:gd name="connsiteY13-1706" fmla="*/ 736838 h 1354418"/>
              <a:gd name="connsiteX14-1707" fmla="*/ 318099 w 1551851"/>
              <a:gd name="connsiteY14-1708" fmla="*/ 328669 h 1354418"/>
              <a:gd name="connsiteX0-1709" fmla="*/ 318099 w 1551851"/>
              <a:gd name="connsiteY0-1710" fmla="*/ 328669 h 1354418"/>
              <a:gd name="connsiteX1-1711" fmla="*/ 750394 w 1551851"/>
              <a:gd name="connsiteY1-1712" fmla="*/ 587431 h 1354418"/>
              <a:gd name="connsiteX2-1713" fmla="*/ 807144 w 1551851"/>
              <a:gd name="connsiteY2-1714" fmla="*/ 15 h 1354418"/>
              <a:gd name="connsiteX3-1715" fmla="*/ 916903 w 1551851"/>
              <a:gd name="connsiteY3-1716" fmla="*/ 587432 h 1354418"/>
              <a:gd name="connsiteX4-1717" fmla="*/ 1134935 w 1551851"/>
              <a:gd name="connsiteY4-1718" fmla="*/ 437792 h 1354418"/>
              <a:gd name="connsiteX5-1719" fmla="*/ 1057649 w 1551851"/>
              <a:gd name="connsiteY5-1720" fmla="*/ 712984 h 1354418"/>
              <a:gd name="connsiteX6-1721" fmla="*/ 1545752 w 1551851"/>
              <a:gd name="connsiteY6-1722" fmla="*/ 663079 h 1354418"/>
              <a:gd name="connsiteX7-1723" fmla="*/ 1066418 w 1551851"/>
              <a:gd name="connsiteY7-1724" fmla="*/ 909117 h 1354418"/>
              <a:gd name="connsiteX8-1725" fmla="*/ 1494973 w 1551851"/>
              <a:gd name="connsiteY8-1726" fmla="*/ 1171511 h 1354418"/>
              <a:gd name="connsiteX9-1727" fmla="*/ 916903 w 1551851"/>
              <a:gd name="connsiteY9-1728" fmla="*/ 1018766 h 1354418"/>
              <a:gd name="connsiteX10-1729" fmla="*/ 740884 w 1551851"/>
              <a:gd name="connsiteY10-1730" fmla="*/ 1354393 h 1354418"/>
              <a:gd name="connsiteX11-1731" fmla="*/ 710638 w 1551851"/>
              <a:gd name="connsiteY11-1732" fmla="*/ 1045271 h 1354418"/>
              <a:gd name="connsiteX12-1733" fmla="*/ 47 w 1551851"/>
              <a:gd name="connsiteY12-1734" fmla="*/ 985980 h 1354418"/>
              <a:gd name="connsiteX13-1735" fmla="*/ 653888 w 1551851"/>
              <a:gd name="connsiteY13-1736" fmla="*/ 736838 h 1354418"/>
              <a:gd name="connsiteX14-1737" fmla="*/ 318099 w 1551851"/>
              <a:gd name="connsiteY14-1738" fmla="*/ 328669 h 1354418"/>
              <a:gd name="connsiteX0-1739" fmla="*/ 318099 w 1551851"/>
              <a:gd name="connsiteY0-1740" fmla="*/ 328669 h 1354418"/>
              <a:gd name="connsiteX1-1741" fmla="*/ 750394 w 1551851"/>
              <a:gd name="connsiteY1-1742" fmla="*/ 587431 h 1354418"/>
              <a:gd name="connsiteX2-1743" fmla="*/ 807144 w 1551851"/>
              <a:gd name="connsiteY2-1744" fmla="*/ 15 h 1354418"/>
              <a:gd name="connsiteX3-1745" fmla="*/ 916903 w 1551851"/>
              <a:gd name="connsiteY3-1746" fmla="*/ 587432 h 1354418"/>
              <a:gd name="connsiteX4-1747" fmla="*/ 1134935 w 1551851"/>
              <a:gd name="connsiteY4-1748" fmla="*/ 437792 h 1354418"/>
              <a:gd name="connsiteX5-1749" fmla="*/ 1057649 w 1551851"/>
              <a:gd name="connsiteY5-1750" fmla="*/ 712984 h 1354418"/>
              <a:gd name="connsiteX6-1751" fmla="*/ 1545752 w 1551851"/>
              <a:gd name="connsiteY6-1752" fmla="*/ 663079 h 1354418"/>
              <a:gd name="connsiteX7-1753" fmla="*/ 1066418 w 1551851"/>
              <a:gd name="connsiteY7-1754" fmla="*/ 909117 h 1354418"/>
              <a:gd name="connsiteX8-1755" fmla="*/ 1494973 w 1551851"/>
              <a:gd name="connsiteY8-1756" fmla="*/ 1171511 h 1354418"/>
              <a:gd name="connsiteX9-1757" fmla="*/ 916903 w 1551851"/>
              <a:gd name="connsiteY9-1758" fmla="*/ 1018766 h 1354418"/>
              <a:gd name="connsiteX10-1759" fmla="*/ 740884 w 1551851"/>
              <a:gd name="connsiteY10-1760" fmla="*/ 1354393 h 1354418"/>
              <a:gd name="connsiteX11-1761" fmla="*/ 710638 w 1551851"/>
              <a:gd name="connsiteY11-1762" fmla="*/ 1045271 h 1354418"/>
              <a:gd name="connsiteX12-1763" fmla="*/ 47 w 1551851"/>
              <a:gd name="connsiteY12-1764" fmla="*/ 985980 h 1354418"/>
              <a:gd name="connsiteX13-1765" fmla="*/ 653888 w 1551851"/>
              <a:gd name="connsiteY13-1766" fmla="*/ 736838 h 1354418"/>
              <a:gd name="connsiteX14-1767" fmla="*/ 318099 w 1551851"/>
              <a:gd name="connsiteY14-1768" fmla="*/ 328669 h 1354418"/>
              <a:gd name="connsiteX0-1769" fmla="*/ 318099 w 1551851"/>
              <a:gd name="connsiteY0-1770" fmla="*/ 328669 h 1354418"/>
              <a:gd name="connsiteX1-1771" fmla="*/ 750394 w 1551851"/>
              <a:gd name="connsiteY1-1772" fmla="*/ 587431 h 1354418"/>
              <a:gd name="connsiteX2-1773" fmla="*/ 807144 w 1551851"/>
              <a:gd name="connsiteY2-1774" fmla="*/ 15 h 1354418"/>
              <a:gd name="connsiteX3-1775" fmla="*/ 916903 w 1551851"/>
              <a:gd name="connsiteY3-1776" fmla="*/ 587432 h 1354418"/>
              <a:gd name="connsiteX4-1777" fmla="*/ 1134935 w 1551851"/>
              <a:gd name="connsiteY4-1778" fmla="*/ 437792 h 1354418"/>
              <a:gd name="connsiteX5-1779" fmla="*/ 1057649 w 1551851"/>
              <a:gd name="connsiteY5-1780" fmla="*/ 712984 h 1354418"/>
              <a:gd name="connsiteX6-1781" fmla="*/ 1545752 w 1551851"/>
              <a:gd name="connsiteY6-1782" fmla="*/ 663079 h 1354418"/>
              <a:gd name="connsiteX7-1783" fmla="*/ 1066418 w 1551851"/>
              <a:gd name="connsiteY7-1784" fmla="*/ 909117 h 1354418"/>
              <a:gd name="connsiteX8-1785" fmla="*/ 1494973 w 1551851"/>
              <a:gd name="connsiteY8-1786" fmla="*/ 1171511 h 1354418"/>
              <a:gd name="connsiteX9-1787" fmla="*/ 916903 w 1551851"/>
              <a:gd name="connsiteY9-1788" fmla="*/ 1018766 h 1354418"/>
              <a:gd name="connsiteX10-1789" fmla="*/ 740884 w 1551851"/>
              <a:gd name="connsiteY10-1790" fmla="*/ 1354393 h 1354418"/>
              <a:gd name="connsiteX11-1791" fmla="*/ 710638 w 1551851"/>
              <a:gd name="connsiteY11-1792" fmla="*/ 1045271 h 1354418"/>
              <a:gd name="connsiteX12-1793" fmla="*/ 47 w 1551851"/>
              <a:gd name="connsiteY12-1794" fmla="*/ 985980 h 1354418"/>
              <a:gd name="connsiteX13-1795" fmla="*/ 653888 w 1551851"/>
              <a:gd name="connsiteY13-1796" fmla="*/ 736838 h 1354418"/>
              <a:gd name="connsiteX14-1797" fmla="*/ 318099 w 1551851"/>
              <a:gd name="connsiteY14-1798" fmla="*/ 328669 h 1354418"/>
              <a:gd name="connsiteX0-1799" fmla="*/ 318099 w 1551851"/>
              <a:gd name="connsiteY0-1800" fmla="*/ 328669 h 1354418"/>
              <a:gd name="connsiteX1-1801" fmla="*/ 750394 w 1551851"/>
              <a:gd name="connsiteY1-1802" fmla="*/ 587431 h 1354418"/>
              <a:gd name="connsiteX2-1803" fmla="*/ 807144 w 1551851"/>
              <a:gd name="connsiteY2-1804" fmla="*/ 15 h 1354418"/>
              <a:gd name="connsiteX3-1805" fmla="*/ 916903 w 1551851"/>
              <a:gd name="connsiteY3-1806" fmla="*/ 587432 h 1354418"/>
              <a:gd name="connsiteX4-1807" fmla="*/ 1134935 w 1551851"/>
              <a:gd name="connsiteY4-1808" fmla="*/ 437792 h 1354418"/>
              <a:gd name="connsiteX5-1809" fmla="*/ 1057649 w 1551851"/>
              <a:gd name="connsiteY5-1810" fmla="*/ 712984 h 1354418"/>
              <a:gd name="connsiteX6-1811" fmla="*/ 1545752 w 1551851"/>
              <a:gd name="connsiteY6-1812" fmla="*/ 663079 h 1354418"/>
              <a:gd name="connsiteX7-1813" fmla="*/ 1066418 w 1551851"/>
              <a:gd name="connsiteY7-1814" fmla="*/ 909117 h 1354418"/>
              <a:gd name="connsiteX8-1815" fmla="*/ 1494973 w 1551851"/>
              <a:gd name="connsiteY8-1816" fmla="*/ 1171511 h 1354418"/>
              <a:gd name="connsiteX9-1817" fmla="*/ 916903 w 1551851"/>
              <a:gd name="connsiteY9-1818" fmla="*/ 1018766 h 1354418"/>
              <a:gd name="connsiteX10-1819" fmla="*/ 740884 w 1551851"/>
              <a:gd name="connsiteY10-1820" fmla="*/ 1354393 h 1354418"/>
              <a:gd name="connsiteX11-1821" fmla="*/ 710638 w 1551851"/>
              <a:gd name="connsiteY11-1822" fmla="*/ 1045271 h 1354418"/>
              <a:gd name="connsiteX12-1823" fmla="*/ 47 w 1551851"/>
              <a:gd name="connsiteY12-1824" fmla="*/ 985980 h 1354418"/>
              <a:gd name="connsiteX13-1825" fmla="*/ 653888 w 1551851"/>
              <a:gd name="connsiteY13-1826" fmla="*/ 736838 h 1354418"/>
              <a:gd name="connsiteX14-1827" fmla="*/ 318099 w 1551851"/>
              <a:gd name="connsiteY14-1828" fmla="*/ 328669 h 1354418"/>
              <a:gd name="connsiteX0-1829" fmla="*/ 318099 w 1551851"/>
              <a:gd name="connsiteY0-1830" fmla="*/ 328669 h 1354418"/>
              <a:gd name="connsiteX1-1831" fmla="*/ 750394 w 1551851"/>
              <a:gd name="connsiteY1-1832" fmla="*/ 587431 h 1354418"/>
              <a:gd name="connsiteX2-1833" fmla="*/ 807144 w 1551851"/>
              <a:gd name="connsiteY2-1834" fmla="*/ 15 h 1354418"/>
              <a:gd name="connsiteX3-1835" fmla="*/ 916903 w 1551851"/>
              <a:gd name="connsiteY3-1836" fmla="*/ 587432 h 1354418"/>
              <a:gd name="connsiteX4-1837" fmla="*/ 1134935 w 1551851"/>
              <a:gd name="connsiteY4-1838" fmla="*/ 437792 h 1354418"/>
              <a:gd name="connsiteX5-1839" fmla="*/ 1057649 w 1551851"/>
              <a:gd name="connsiteY5-1840" fmla="*/ 712984 h 1354418"/>
              <a:gd name="connsiteX6-1841" fmla="*/ 1545752 w 1551851"/>
              <a:gd name="connsiteY6-1842" fmla="*/ 663079 h 1354418"/>
              <a:gd name="connsiteX7-1843" fmla="*/ 1066418 w 1551851"/>
              <a:gd name="connsiteY7-1844" fmla="*/ 909117 h 1354418"/>
              <a:gd name="connsiteX8-1845" fmla="*/ 1494973 w 1551851"/>
              <a:gd name="connsiteY8-1846" fmla="*/ 1171511 h 1354418"/>
              <a:gd name="connsiteX9-1847" fmla="*/ 916903 w 1551851"/>
              <a:gd name="connsiteY9-1848" fmla="*/ 1018766 h 1354418"/>
              <a:gd name="connsiteX10-1849" fmla="*/ 740884 w 1551851"/>
              <a:gd name="connsiteY10-1850" fmla="*/ 1354393 h 1354418"/>
              <a:gd name="connsiteX11-1851" fmla="*/ 710638 w 1551851"/>
              <a:gd name="connsiteY11-1852" fmla="*/ 1045271 h 1354418"/>
              <a:gd name="connsiteX12-1853" fmla="*/ 47 w 1551851"/>
              <a:gd name="connsiteY12-1854" fmla="*/ 985980 h 1354418"/>
              <a:gd name="connsiteX13-1855" fmla="*/ 653888 w 1551851"/>
              <a:gd name="connsiteY13-1856" fmla="*/ 736838 h 1354418"/>
              <a:gd name="connsiteX14-1857" fmla="*/ 318099 w 1551851"/>
              <a:gd name="connsiteY14-1858" fmla="*/ 328669 h 1354418"/>
              <a:gd name="connsiteX0-1859" fmla="*/ 318099 w 1551851"/>
              <a:gd name="connsiteY0-1860" fmla="*/ 328669 h 1341167"/>
              <a:gd name="connsiteX1-1861" fmla="*/ 750394 w 1551851"/>
              <a:gd name="connsiteY1-1862" fmla="*/ 587431 h 1341167"/>
              <a:gd name="connsiteX2-1863" fmla="*/ 807144 w 1551851"/>
              <a:gd name="connsiteY2-1864" fmla="*/ 15 h 1341167"/>
              <a:gd name="connsiteX3-1865" fmla="*/ 916903 w 1551851"/>
              <a:gd name="connsiteY3-1866" fmla="*/ 587432 h 1341167"/>
              <a:gd name="connsiteX4-1867" fmla="*/ 1134935 w 1551851"/>
              <a:gd name="connsiteY4-1868" fmla="*/ 437792 h 1341167"/>
              <a:gd name="connsiteX5-1869" fmla="*/ 1057649 w 1551851"/>
              <a:gd name="connsiteY5-1870" fmla="*/ 712984 h 1341167"/>
              <a:gd name="connsiteX6-1871" fmla="*/ 1545752 w 1551851"/>
              <a:gd name="connsiteY6-1872" fmla="*/ 663079 h 1341167"/>
              <a:gd name="connsiteX7-1873" fmla="*/ 1066418 w 1551851"/>
              <a:gd name="connsiteY7-1874" fmla="*/ 909117 h 1341167"/>
              <a:gd name="connsiteX8-1875" fmla="*/ 1494973 w 1551851"/>
              <a:gd name="connsiteY8-1876" fmla="*/ 1171511 h 1341167"/>
              <a:gd name="connsiteX9-1877" fmla="*/ 916903 w 1551851"/>
              <a:gd name="connsiteY9-1878" fmla="*/ 1018766 h 1341167"/>
              <a:gd name="connsiteX10-1879" fmla="*/ 634867 w 1551851"/>
              <a:gd name="connsiteY10-1880" fmla="*/ 1341141 h 1341167"/>
              <a:gd name="connsiteX11-1881" fmla="*/ 710638 w 1551851"/>
              <a:gd name="connsiteY11-1882" fmla="*/ 1045271 h 1341167"/>
              <a:gd name="connsiteX12-1883" fmla="*/ 47 w 1551851"/>
              <a:gd name="connsiteY12-1884" fmla="*/ 985980 h 1341167"/>
              <a:gd name="connsiteX13-1885" fmla="*/ 653888 w 1551851"/>
              <a:gd name="connsiteY13-1886" fmla="*/ 736838 h 1341167"/>
              <a:gd name="connsiteX14-1887" fmla="*/ 318099 w 1551851"/>
              <a:gd name="connsiteY14-1888" fmla="*/ 328669 h 1341167"/>
              <a:gd name="connsiteX0-1889" fmla="*/ 318099 w 1551851"/>
              <a:gd name="connsiteY0-1890" fmla="*/ 328669 h 1354331"/>
              <a:gd name="connsiteX1-1891" fmla="*/ 750394 w 1551851"/>
              <a:gd name="connsiteY1-1892" fmla="*/ 587431 h 1354331"/>
              <a:gd name="connsiteX2-1893" fmla="*/ 807144 w 1551851"/>
              <a:gd name="connsiteY2-1894" fmla="*/ 15 h 1354331"/>
              <a:gd name="connsiteX3-1895" fmla="*/ 916903 w 1551851"/>
              <a:gd name="connsiteY3-1896" fmla="*/ 587432 h 1354331"/>
              <a:gd name="connsiteX4-1897" fmla="*/ 1134935 w 1551851"/>
              <a:gd name="connsiteY4-1898" fmla="*/ 437792 h 1354331"/>
              <a:gd name="connsiteX5-1899" fmla="*/ 1057649 w 1551851"/>
              <a:gd name="connsiteY5-1900" fmla="*/ 712984 h 1354331"/>
              <a:gd name="connsiteX6-1901" fmla="*/ 1545752 w 1551851"/>
              <a:gd name="connsiteY6-1902" fmla="*/ 663079 h 1354331"/>
              <a:gd name="connsiteX7-1903" fmla="*/ 1066418 w 1551851"/>
              <a:gd name="connsiteY7-1904" fmla="*/ 909117 h 1354331"/>
              <a:gd name="connsiteX8-1905" fmla="*/ 1494973 w 1551851"/>
              <a:gd name="connsiteY8-1906" fmla="*/ 1171511 h 1354331"/>
              <a:gd name="connsiteX9-1907" fmla="*/ 916903 w 1551851"/>
              <a:gd name="connsiteY9-1908" fmla="*/ 1018766 h 1354331"/>
              <a:gd name="connsiteX10-1909" fmla="*/ 634867 w 1551851"/>
              <a:gd name="connsiteY10-1910" fmla="*/ 1341141 h 1354331"/>
              <a:gd name="connsiteX11-1911" fmla="*/ 710638 w 1551851"/>
              <a:gd name="connsiteY11-1912" fmla="*/ 1045271 h 1354331"/>
              <a:gd name="connsiteX12-1913" fmla="*/ 47 w 1551851"/>
              <a:gd name="connsiteY12-1914" fmla="*/ 985980 h 1354331"/>
              <a:gd name="connsiteX13-1915" fmla="*/ 653888 w 1551851"/>
              <a:gd name="connsiteY13-1916" fmla="*/ 736838 h 1354331"/>
              <a:gd name="connsiteX14-1917" fmla="*/ 318099 w 1551851"/>
              <a:gd name="connsiteY14-1918" fmla="*/ 328669 h 1354331"/>
              <a:gd name="connsiteX0-1919" fmla="*/ 318099 w 1551851"/>
              <a:gd name="connsiteY0-1920" fmla="*/ 328669 h 1457529"/>
              <a:gd name="connsiteX1-1921" fmla="*/ 750394 w 1551851"/>
              <a:gd name="connsiteY1-1922" fmla="*/ 587431 h 1457529"/>
              <a:gd name="connsiteX2-1923" fmla="*/ 807144 w 1551851"/>
              <a:gd name="connsiteY2-1924" fmla="*/ 15 h 1457529"/>
              <a:gd name="connsiteX3-1925" fmla="*/ 916903 w 1551851"/>
              <a:gd name="connsiteY3-1926" fmla="*/ 587432 h 1457529"/>
              <a:gd name="connsiteX4-1927" fmla="*/ 1134935 w 1551851"/>
              <a:gd name="connsiteY4-1928" fmla="*/ 437792 h 1457529"/>
              <a:gd name="connsiteX5-1929" fmla="*/ 1057649 w 1551851"/>
              <a:gd name="connsiteY5-1930" fmla="*/ 712984 h 1457529"/>
              <a:gd name="connsiteX6-1931" fmla="*/ 1545752 w 1551851"/>
              <a:gd name="connsiteY6-1932" fmla="*/ 663079 h 1457529"/>
              <a:gd name="connsiteX7-1933" fmla="*/ 1066418 w 1551851"/>
              <a:gd name="connsiteY7-1934" fmla="*/ 909117 h 1457529"/>
              <a:gd name="connsiteX8-1935" fmla="*/ 1494973 w 1551851"/>
              <a:gd name="connsiteY8-1936" fmla="*/ 1171511 h 1457529"/>
              <a:gd name="connsiteX9-1937" fmla="*/ 916903 w 1551851"/>
              <a:gd name="connsiteY9-1938" fmla="*/ 1018766 h 1457529"/>
              <a:gd name="connsiteX10-1939" fmla="*/ 595111 w 1551851"/>
              <a:gd name="connsiteY10-1940" fmla="*/ 1447158 h 1457529"/>
              <a:gd name="connsiteX11-1941" fmla="*/ 710638 w 1551851"/>
              <a:gd name="connsiteY11-1942" fmla="*/ 1045271 h 1457529"/>
              <a:gd name="connsiteX12-1943" fmla="*/ 47 w 1551851"/>
              <a:gd name="connsiteY12-1944" fmla="*/ 985980 h 1457529"/>
              <a:gd name="connsiteX13-1945" fmla="*/ 653888 w 1551851"/>
              <a:gd name="connsiteY13-1946" fmla="*/ 736838 h 1457529"/>
              <a:gd name="connsiteX14-1947" fmla="*/ 318099 w 1551851"/>
              <a:gd name="connsiteY14-1948" fmla="*/ 328669 h 1457529"/>
              <a:gd name="connsiteX0-1949" fmla="*/ 318099 w 1551851"/>
              <a:gd name="connsiteY0-1950" fmla="*/ 328669 h 1457529"/>
              <a:gd name="connsiteX1-1951" fmla="*/ 750394 w 1551851"/>
              <a:gd name="connsiteY1-1952" fmla="*/ 587431 h 1457529"/>
              <a:gd name="connsiteX2-1953" fmla="*/ 807144 w 1551851"/>
              <a:gd name="connsiteY2-1954" fmla="*/ 15 h 1457529"/>
              <a:gd name="connsiteX3-1955" fmla="*/ 916903 w 1551851"/>
              <a:gd name="connsiteY3-1956" fmla="*/ 587432 h 1457529"/>
              <a:gd name="connsiteX4-1957" fmla="*/ 1134935 w 1551851"/>
              <a:gd name="connsiteY4-1958" fmla="*/ 437792 h 1457529"/>
              <a:gd name="connsiteX5-1959" fmla="*/ 1057649 w 1551851"/>
              <a:gd name="connsiteY5-1960" fmla="*/ 712984 h 1457529"/>
              <a:gd name="connsiteX6-1961" fmla="*/ 1545752 w 1551851"/>
              <a:gd name="connsiteY6-1962" fmla="*/ 663079 h 1457529"/>
              <a:gd name="connsiteX7-1963" fmla="*/ 1066418 w 1551851"/>
              <a:gd name="connsiteY7-1964" fmla="*/ 909117 h 1457529"/>
              <a:gd name="connsiteX8-1965" fmla="*/ 1494973 w 1551851"/>
              <a:gd name="connsiteY8-1966" fmla="*/ 1171511 h 1457529"/>
              <a:gd name="connsiteX9-1967" fmla="*/ 916903 w 1551851"/>
              <a:gd name="connsiteY9-1968" fmla="*/ 1018766 h 1457529"/>
              <a:gd name="connsiteX10-1969" fmla="*/ 595111 w 1551851"/>
              <a:gd name="connsiteY10-1970" fmla="*/ 1447158 h 1457529"/>
              <a:gd name="connsiteX11-1971" fmla="*/ 710638 w 1551851"/>
              <a:gd name="connsiteY11-1972" fmla="*/ 1045271 h 1457529"/>
              <a:gd name="connsiteX12-1973" fmla="*/ 47 w 1551851"/>
              <a:gd name="connsiteY12-1974" fmla="*/ 985980 h 1457529"/>
              <a:gd name="connsiteX13-1975" fmla="*/ 653888 w 1551851"/>
              <a:gd name="connsiteY13-1976" fmla="*/ 736838 h 1457529"/>
              <a:gd name="connsiteX14-1977" fmla="*/ 318099 w 1551851"/>
              <a:gd name="connsiteY14-1978" fmla="*/ 328669 h 1457529"/>
              <a:gd name="connsiteX0-1979" fmla="*/ 318099 w 1551851"/>
              <a:gd name="connsiteY0-1980" fmla="*/ 328669 h 1450384"/>
              <a:gd name="connsiteX1-1981" fmla="*/ 750394 w 1551851"/>
              <a:gd name="connsiteY1-1982" fmla="*/ 587431 h 1450384"/>
              <a:gd name="connsiteX2-1983" fmla="*/ 807144 w 1551851"/>
              <a:gd name="connsiteY2-1984" fmla="*/ 15 h 1450384"/>
              <a:gd name="connsiteX3-1985" fmla="*/ 916903 w 1551851"/>
              <a:gd name="connsiteY3-1986" fmla="*/ 587432 h 1450384"/>
              <a:gd name="connsiteX4-1987" fmla="*/ 1134935 w 1551851"/>
              <a:gd name="connsiteY4-1988" fmla="*/ 437792 h 1450384"/>
              <a:gd name="connsiteX5-1989" fmla="*/ 1057649 w 1551851"/>
              <a:gd name="connsiteY5-1990" fmla="*/ 712984 h 1450384"/>
              <a:gd name="connsiteX6-1991" fmla="*/ 1545752 w 1551851"/>
              <a:gd name="connsiteY6-1992" fmla="*/ 663079 h 1450384"/>
              <a:gd name="connsiteX7-1993" fmla="*/ 1066418 w 1551851"/>
              <a:gd name="connsiteY7-1994" fmla="*/ 909117 h 1450384"/>
              <a:gd name="connsiteX8-1995" fmla="*/ 1494973 w 1551851"/>
              <a:gd name="connsiteY8-1996" fmla="*/ 1171511 h 1450384"/>
              <a:gd name="connsiteX9-1997" fmla="*/ 916903 w 1551851"/>
              <a:gd name="connsiteY9-1998" fmla="*/ 1018766 h 1450384"/>
              <a:gd name="connsiteX10-1999" fmla="*/ 595111 w 1551851"/>
              <a:gd name="connsiteY10-2000" fmla="*/ 1447158 h 1450384"/>
              <a:gd name="connsiteX11-2001" fmla="*/ 710638 w 1551851"/>
              <a:gd name="connsiteY11-2002" fmla="*/ 1045271 h 1450384"/>
              <a:gd name="connsiteX12-2003" fmla="*/ 47 w 1551851"/>
              <a:gd name="connsiteY12-2004" fmla="*/ 985980 h 1450384"/>
              <a:gd name="connsiteX13-2005" fmla="*/ 653888 w 1551851"/>
              <a:gd name="connsiteY13-2006" fmla="*/ 736838 h 1450384"/>
              <a:gd name="connsiteX14-2007" fmla="*/ 318099 w 1551851"/>
              <a:gd name="connsiteY14-2008" fmla="*/ 328669 h 1450384"/>
              <a:gd name="connsiteX0-2009" fmla="*/ 318101 w 1551853"/>
              <a:gd name="connsiteY0-2010" fmla="*/ 328669 h 1450384"/>
              <a:gd name="connsiteX1-2011" fmla="*/ 750396 w 1551853"/>
              <a:gd name="connsiteY1-2012" fmla="*/ 587431 h 1450384"/>
              <a:gd name="connsiteX2-2013" fmla="*/ 807146 w 1551853"/>
              <a:gd name="connsiteY2-2014" fmla="*/ 15 h 1450384"/>
              <a:gd name="connsiteX3-2015" fmla="*/ 916905 w 1551853"/>
              <a:gd name="connsiteY3-2016" fmla="*/ 587432 h 1450384"/>
              <a:gd name="connsiteX4-2017" fmla="*/ 1134937 w 1551853"/>
              <a:gd name="connsiteY4-2018" fmla="*/ 437792 h 1450384"/>
              <a:gd name="connsiteX5-2019" fmla="*/ 1057651 w 1551853"/>
              <a:gd name="connsiteY5-2020" fmla="*/ 712984 h 1450384"/>
              <a:gd name="connsiteX6-2021" fmla="*/ 1545754 w 1551853"/>
              <a:gd name="connsiteY6-2022" fmla="*/ 663079 h 1450384"/>
              <a:gd name="connsiteX7-2023" fmla="*/ 1066420 w 1551853"/>
              <a:gd name="connsiteY7-2024" fmla="*/ 909117 h 1450384"/>
              <a:gd name="connsiteX8-2025" fmla="*/ 1494975 w 1551853"/>
              <a:gd name="connsiteY8-2026" fmla="*/ 1171511 h 1450384"/>
              <a:gd name="connsiteX9-2027" fmla="*/ 916905 w 1551853"/>
              <a:gd name="connsiteY9-2028" fmla="*/ 1018766 h 1450384"/>
              <a:gd name="connsiteX10-2029" fmla="*/ 595113 w 1551853"/>
              <a:gd name="connsiteY10-2030" fmla="*/ 1447158 h 1450384"/>
              <a:gd name="connsiteX11-2031" fmla="*/ 684136 w 1551853"/>
              <a:gd name="connsiteY11-2032" fmla="*/ 979010 h 1450384"/>
              <a:gd name="connsiteX12-2033" fmla="*/ 49 w 1551853"/>
              <a:gd name="connsiteY12-2034" fmla="*/ 985980 h 1450384"/>
              <a:gd name="connsiteX13-2035" fmla="*/ 653890 w 1551853"/>
              <a:gd name="connsiteY13-2036" fmla="*/ 736838 h 1450384"/>
              <a:gd name="connsiteX14-2037" fmla="*/ 318101 w 1551853"/>
              <a:gd name="connsiteY14-2038" fmla="*/ 328669 h 1450384"/>
              <a:gd name="connsiteX0-2039" fmla="*/ 318101 w 1551853"/>
              <a:gd name="connsiteY0-2040" fmla="*/ 328669 h 1450384"/>
              <a:gd name="connsiteX1-2041" fmla="*/ 750396 w 1551853"/>
              <a:gd name="connsiteY1-2042" fmla="*/ 587431 h 1450384"/>
              <a:gd name="connsiteX2-2043" fmla="*/ 807146 w 1551853"/>
              <a:gd name="connsiteY2-2044" fmla="*/ 15 h 1450384"/>
              <a:gd name="connsiteX3-2045" fmla="*/ 916905 w 1551853"/>
              <a:gd name="connsiteY3-2046" fmla="*/ 587432 h 1450384"/>
              <a:gd name="connsiteX4-2047" fmla="*/ 1134937 w 1551853"/>
              <a:gd name="connsiteY4-2048" fmla="*/ 437792 h 1450384"/>
              <a:gd name="connsiteX5-2049" fmla="*/ 1057651 w 1551853"/>
              <a:gd name="connsiteY5-2050" fmla="*/ 712984 h 1450384"/>
              <a:gd name="connsiteX6-2051" fmla="*/ 1545754 w 1551853"/>
              <a:gd name="connsiteY6-2052" fmla="*/ 663079 h 1450384"/>
              <a:gd name="connsiteX7-2053" fmla="*/ 1066420 w 1551853"/>
              <a:gd name="connsiteY7-2054" fmla="*/ 909117 h 1450384"/>
              <a:gd name="connsiteX8-2055" fmla="*/ 1494975 w 1551853"/>
              <a:gd name="connsiteY8-2056" fmla="*/ 1171511 h 1450384"/>
              <a:gd name="connsiteX9-2057" fmla="*/ 916905 w 1551853"/>
              <a:gd name="connsiteY9-2058" fmla="*/ 1018766 h 1450384"/>
              <a:gd name="connsiteX10-2059" fmla="*/ 595113 w 1551853"/>
              <a:gd name="connsiteY10-2060" fmla="*/ 1447158 h 1450384"/>
              <a:gd name="connsiteX11-2061" fmla="*/ 750624 w 1551853"/>
              <a:gd name="connsiteY11-2062" fmla="*/ 1113654 h 1450384"/>
              <a:gd name="connsiteX12-2063" fmla="*/ 684136 w 1551853"/>
              <a:gd name="connsiteY12-2064" fmla="*/ 979010 h 1450384"/>
              <a:gd name="connsiteX13-2065" fmla="*/ 49 w 1551853"/>
              <a:gd name="connsiteY13-2066" fmla="*/ 985980 h 1450384"/>
              <a:gd name="connsiteX14-2067" fmla="*/ 653890 w 1551853"/>
              <a:gd name="connsiteY14-2068" fmla="*/ 736838 h 1450384"/>
              <a:gd name="connsiteX15" fmla="*/ 318101 w 1551853"/>
              <a:gd name="connsiteY15" fmla="*/ 328669 h 1450384"/>
              <a:gd name="connsiteX0-2069" fmla="*/ 318101 w 1551853"/>
              <a:gd name="connsiteY0-2070" fmla="*/ 328669 h 1450384"/>
              <a:gd name="connsiteX1-2071" fmla="*/ 750396 w 1551853"/>
              <a:gd name="connsiteY1-2072" fmla="*/ 587431 h 1450384"/>
              <a:gd name="connsiteX2-2073" fmla="*/ 807146 w 1551853"/>
              <a:gd name="connsiteY2-2074" fmla="*/ 15 h 1450384"/>
              <a:gd name="connsiteX3-2075" fmla="*/ 916905 w 1551853"/>
              <a:gd name="connsiteY3-2076" fmla="*/ 587432 h 1450384"/>
              <a:gd name="connsiteX4-2077" fmla="*/ 1134937 w 1551853"/>
              <a:gd name="connsiteY4-2078" fmla="*/ 437792 h 1450384"/>
              <a:gd name="connsiteX5-2079" fmla="*/ 1057651 w 1551853"/>
              <a:gd name="connsiteY5-2080" fmla="*/ 712984 h 1450384"/>
              <a:gd name="connsiteX6-2081" fmla="*/ 1545754 w 1551853"/>
              <a:gd name="connsiteY6-2082" fmla="*/ 663079 h 1450384"/>
              <a:gd name="connsiteX7-2083" fmla="*/ 1066420 w 1551853"/>
              <a:gd name="connsiteY7-2084" fmla="*/ 909117 h 1450384"/>
              <a:gd name="connsiteX8-2085" fmla="*/ 1494975 w 1551853"/>
              <a:gd name="connsiteY8-2086" fmla="*/ 1171511 h 1450384"/>
              <a:gd name="connsiteX9-2087" fmla="*/ 916905 w 1551853"/>
              <a:gd name="connsiteY9-2088" fmla="*/ 1018766 h 1450384"/>
              <a:gd name="connsiteX10-2089" fmla="*/ 595113 w 1551853"/>
              <a:gd name="connsiteY10-2090" fmla="*/ 1447158 h 1450384"/>
              <a:gd name="connsiteX11-2091" fmla="*/ 750624 w 1551853"/>
              <a:gd name="connsiteY11-2092" fmla="*/ 1113654 h 1450384"/>
              <a:gd name="connsiteX12-2093" fmla="*/ 684136 w 1551853"/>
              <a:gd name="connsiteY12-2094" fmla="*/ 979010 h 1450384"/>
              <a:gd name="connsiteX13-2095" fmla="*/ 49 w 1551853"/>
              <a:gd name="connsiteY13-2096" fmla="*/ 985980 h 1450384"/>
              <a:gd name="connsiteX14-2097" fmla="*/ 653890 w 1551853"/>
              <a:gd name="connsiteY14-2098" fmla="*/ 736838 h 1450384"/>
              <a:gd name="connsiteX15-2099" fmla="*/ 318101 w 1551853"/>
              <a:gd name="connsiteY15-2100" fmla="*/ 328669 h 1450384"/>
              <a:gd name="connsiteX0-2101" fmla="*/ 318101 w 1551853"/>
              <a:gd name="connsiteY0-2102" fmla="*/ 328669 h 1450384"/>
              <a:gd name="connsiteX1-2103" fmla="*/ 750396 w 1551853"/>
              <a:gd name="connsiteY1-2104" fmla="*/ 587431 h 1450384"/>
              <a:gd name="connsiteX2-2105" fmla="*/ 807146 w 1551853"/>
              <a:gd name="connsiteY2-2106" fmla="*/ 15 h 1450384"/>
              <a:gd name="connsiteX3-2107" fmla="*/ 916905 w 1551853"/>
              <a:gd name="connsiteY3-2108" fmla="*/ 587432 h 1450384"/>
              <a:gd name="connsiteX4-2109" fmla="*/ 1134937 w 1551853"/>
              <a:gd name="connsiteY4-2110" fmla="*/ 437792 h 1450384"/>
              <a:gd name="connsiteX5-2111" fmla="*/ 1057651 w 1551853"/>
              <a:gd name="connsiteY5-2112" fmla="*/ 712984 h 1450384"/>
              <a:gd name="connsiteX6-2113" fmla="*/ 1545754 w 1551853"/>
              <a:gd name="connsiteY6-2114" fmla="*/ 663079 h 1450384"/>
              <a:gd name="connsiteX7-2115" fmla="*/ 1066420 w 1551853"/>
              <a:gd name="connsiteY7-2116" fmla="*/ 909117 h 1450384"/>
              <a:gd name="connsiteX8-2117" fmla="*/ 1494975 w 1551853"/>
              <a:gd name="connsiteY8-2118" fmla="*/ 1171511 h 1450384"/>
              <a:gd name="connsiteX9-2119" fmla="*/ 916905 w 1551853"/>
              <a:gd name="connsiteY9-2120" fmla="*/ 1018766 h 1450384"/>
              <a:gd name="connsiteX10-2121" fmla="*/ 595113 w 1551853"/>
              <a:gd name="connsiteY10-2122" fmla="*/ 1447158 h 1450384"/>
              <a:gd name="connsiteX11-2123" fmla="*/ 750624 w 1551853"/>
              <a:gd name="connsiteY11-2124" fmla="*/ 1113654 h 1450384"/>
              <a:gd name="connsiteX12-2125" fmla="*/ 684136 w 1551853"/>
              <a:gd name="connsiteY12-2126" fmla="*/ 979010 h 1450384"/>
              <a:gd name="connsiteX13-2127" fmla="*/ 49 w 1551853"/>
              <a:gd name="connsiteY13-2128" fmla="*/ 985980 h 1450384"/>
              <a:gd name="connsiteX14-2129" fmla="*/ 653890 w 1551853"/>
              <a:gd name="connsiteY14-2130" fmla="*/ 736838 h 1450384"/>
              <a:gd name="connsiteX15-2131" fmla="*/ 318101 w 1551853"/>
              <a:gd name="connsiteY15-2132" fmla="*/ 328669 h 1450384"/>
              <a:gd name="connsiteX0-2133" fmla="*/ 318101 w 1551853"/>
              <a:gd name="connsiteY0-2134" fmla="*/ 328669 h 1450384"/>
              <a:gd name="connsiteX1-2135" fmla="*/ 750396 w 1551853"/>
              <a:gd name="connsiteY1-2136" fmla="*/ 587431 h 1450384"/>
              <a:gd name="connsiteX2-2137" fmla="*/ 807146 w 1551853"/>
              <a:gd name="connsiteY2-2138" fmla="*/ 15 h 1450384"/>
              <a:gd name="connsiteX3-2139" fmla="*/ 916905 w 1551853"/>
              <a:gd name="connsiteY3-2140" fmla="*/ 587432 h 1450384"/>
              <a:gd name="connsiteX4-2141" fmla="*/ 1134937 w 1551853"/>
              <a:gd name="connsiteY4-2142" fmla="*/ 437792 h 1450384"/>
              <a:gd name="connsiteX5-2143" fmla="*/ 1057651 w 1551853"/>
              <a:gd name="connsiteY5-2144" fmla="*/ 712984 h 1450384"/>
              <a:gd name="connsiteX6-2145" fmla="*/ 1545754 w 1551853"/>
              <a:gd name="connsiteY6-2146" fmla="*/ 663079 h 1450384"/>
              <a:gd name="connsiteX7-2147" fmla="*/ 1066420 w 1551853"/>
              <a:gd name="connsiteY7-2148" fmla="*/ 909117 h 1450384"/>
              <a:gd name="connsiteX8-2149" fmla="*/ 1494975 w 1551853"/>
              <a:gd name="connsiteY8-2150" fmla="*/ 1171511 h 1450384"/>
              <a:gd name="connsiteX9-2151" fmla="*/ 916905 w 1551853"/>
              <a:gd name="connsiteY9-2152" fmla="*/ 1018766 h 1450384"/>
              <a:gd name="connsiteX10-2153" fmla="*/ 595113 w 1551853"/>
              <a:gd name="connsiteY10-2154" fmla="*/ 1447158 h 1450384"/>
              <a:gd name="connsiteX11-2155" fmla="*/ 750624 w 1551853"/>
              <a:gd name="connsiteY11-2156" fmla="*/ 1113654 h 1450384"/>
              <a:gd name="connsiteX12-2157" fmla="*/ 684136 w 1551853"/>
              <a:gd name="connsiteY12-2158" fmla="*/ 979010 h 1450384"/>
              <a:gd name="connsiteX13-2159" fmla="*/ 49 w 1551853"/>
              <a:gd name="connsiteY13-2160" fmla="*/ 985980 h 1450384"/>
              <a:gd name="connsiteX14-2161" fmla="*/ 653890 w 1551853"/>
              <a:gd name="connsiteY14-2162" fmla="*/ 736838 h 1450384"/>
              <a:gd name="connsiteX15-2163" fmla="*/ 318101 w 1551853"/>
              <a:gd name="connsiteY15-2164" fmla="*/ 328669 h 1450384"/>
              <a:gd name="connsiteX0-2165" fmla="*/ 318107 w 1551859"/>
              <a:gd name="connsiteY0-2166" fmla="*/ 328669 h 1450384"/>
              <a:gd name="connsiteX1-2167" fmla="*/ 750402 w 1551859"/>
              <a:gd name="connsiteY1-2168" fmla="*/ 587431 h 1450384"/>
              <a:gd name="connsiteX2-2169" fmla="*/ 807152 w 1551859"/>
              <a:gd name="connsiteY2-2170" fmla="*/ 15 h 1450384"/>
              <a:gd name="connsiteX3-2171" fmla="*/ 916911 w 1551859"/>
              <a:gd name="connsiteY3-2172" fmla="*/ 587432 h 1450384"/>
              <a:gd name="connsiteX4-2173" fmla="*/ 1134943 w 1551859"/>
              <a:gd name="connsiteY4-2174" fmla="*/ 437792 h 1450384"/>
              <a:gd name="connsiteX5-2175" fmla="*/ 1057657 w 1551859"/>
              <a:gd name="connsiteY5-2176" fmla="*/ 712984 h 1450384"/>
              <a:gd name="connsiteX6-2177" fmla="*/ 1545760 w 1551859"/>
              <a:gd name="connsiteY6-2178" fmla="*/ 663079 h 1450384"/>
              <a:gd name="connsiteX7-2179" fmla="*/ 1066426 w 1551859"/>
              <a:gd name="connsiteY7-2180" fmla="*/ 909117 h 1450384"/>
              <a:gd name="connsiteX8-2181" fmla="*/ 1494981 w 1551859"/>
              <a:gd name="connsiteY8-2182" fmla="*/ 1171511 h 1450384"/>
              <a:gd name="connsiteX9-2183" fmla="*/ 916911 w 1551859"/>
              <a:gd name="connsiteY9-2184" fmla="*/ 1018766 h 1450384"/>
              <a:gd name="connsiteX10-2185" fmla="*/ 595119 w 1551859"/>
              <a:gd name="connsiteY10-2186" fmla="*/ 1447158 h 1450384"/>
              <a:gd name="connsiteX11-2187" fmla="*/ 750630 w 1551859"/>
              <a:gd name="connsiteY11-2188" fmla="*/ 1113654 h 1450384"/>
              <a:gd name="connsiteX12-2189" fmla="*/ 617881 w 1551859"/>
              <a:gd name="connsiteY12-2190" fmla="*/ 979010 h 1450384"/>
              <a:gd name="connsiteX13-2191" fmla="*/ 55 w 1551859"/>
              <a:gd name="connsiteY13-2192" fmla="*/ 985980 h 1450384"/>
              <a:gd name="connsiteX14-2193" fmla="*/ 653896 w 1551859"/>
              <a:gd name="connsiteY14-2194" fmla="*/ 736838 h 1450384"/>
              <a:gd name="connsiteX15-2195" fmla="*/ 318107 w 1551859"/>
              <a:gd name="connsiteY15-2196" fmla="*/ 328669 h 1450384"/>
              <a:gd name="connsiteX0-2197" fmla="*/ 318107 w 1551859"/>
              <a:gd name="connsiteY0-2198" fmla="*/ 328669 h 1450384"/>
              <a:gd name="connsiteX1-2199" fmla="*/ 750402 w 1551859"/>
              <a:gd name="connsiteY1-2200" fmla="*/ 587431 h 1450384"/>
              <a:gd name="connsiteX2-2201" fmla="*/ 807152 w 1551859"/>
              <a:gd name="connsiteY2-2202" fmla="*/ 15 h 1450384"/>
              <a:gd name="connsiteX3-2203" fmla="*/ 916911 w 1551859"/>
              <a:gd name="connsiteY3-2204" fmla="*/ 587432 h 1450384"/>
              <a:gd name="connsiteX4-2205" fmla="*/ 1134943 w 1551859"/>
              <a:gd name="connsiteY4-2206" fmla="*/ 437792 h 1450384"/>
              <a:gd name="connsiteX5-2207" fmla="*/ 1057657 w 1551859"/>
              <a:gd name="connsiteY5-2208" fmla="*/ 712984 h 1450384"/>
              <a:gd name="connsiteX6-2209" fmla="*/ 1545760 w 1551859"/>
              <a:gd name="connsiteY6-2210" fmla="*/ 663079 h 1450384"/>
              <a:gd name="connsiteX7-2211" fmla="*/ 1066426 w 1551859"/>
              <a:gd name="connsiteY7-2212" fmla="*/ 909117 h 1450384"/>
              <a:gd name="connsiteX8-2213" fmla="*/ 1494981 w 1551859"/>
              <a:gd name="connsiteY8-2214" fmla="*/ 1171511 h 1450384"/>
              <a:gd name="connsiteX9-2215" fmla="*/ 916911 w 1551859"/>
              <a:gd name="connsiteY9-2216" fmla="*/ 1018766 h 1450384"/>
              <a:gd name="connsiteX10-2217" fmla="*/ 595119 w 1551859"/>
              <a:gd name="connsiteY10-2218" fmla="*/ 1447158 h 1450384"/>
              <a:gd name="connsiteX11-2219" fmla="*/ 750630 w 1551859"/>
              <a:gd name="connsiteY11-2220" fmla="*/ 1113654 h 1450384"/>
              <a:gd name="connsiteX12-2221" fmla="*/ 617881 w 1551859"/>
              <a:gd name="connsiteY12-2222" fmla="*/ 979010 h 1450384"/>
              <a:gd name="connsiteX13-2223" fmla="*/ 55 w 1551859"/>
              <a:gd name="connsiteY13-2224" fmla="*/ 985980 h 1450384"/>
              <a:gd name="connsiteX14-2225" fmla="*/ 653896 w 1551859"/>
              <a:gd name="connsiteY14-2226" fmla="*/ 736838 h 1450384"/>
              <a:gd name="connsiteX15-2227" fmla="*/ 318107 w 1551859"/>
              <a:gd name="connsiteY15-2228" fmla="*/ 328669 h 1450384"/>
              <a:gd name="connsiteX0-2229" fmla="*/ 318107 w 1551859"/>
              <a:gd name="connsiteY0-2230" fmla="*/ 328669 h 1450384"/>
              <a:gd name="connsiteX1-2231" fmla="*/ 750402 w 1551859"/>
              <a:gd name="connsiteY1-2232" fmla="*/ 587431 h 1450384"/>
              <a:gd name="connsiteX2-2233" fmla="*/ 807152 w 1551859"/>
              <a:gd name="connsiteY2-2234" fmla="*/ 15 h 1450384"/>
              <a:gd name="connsiteX3-2235" fmla="*/ 916911 w 1551859"/>
              <a:gd name="connsiteY3-2236" fmla="*/ 587432 h 1450384"/>
              <a:gd name="connsiteX4-2237" fmla="*/ 1134943 w 1551859"/>
              <a:gd name="connsiteY4-2238" fmla="*/ 437792 h 1450384"/>
              <a:gd name="connsiteX5-2239" fmla="*/ 1057657 w 1551859"/>
              <a:gd name="connsiteY5-2240" fmla="*/ 712984 h 1450384"/>
              <a:gd name="connsiteX6-2241" fmla="*/ 1545760 w 1551859"/>
              <a:gd name="connsiteY6-2242" fmla="*/ 663079 h 1450384"/>
              <a:gd name="connsiteX7-2243" fmla="*/ 1066426 w 1551859"/>
              <a:gd name="connsiteY7-2244" fmla="*/ 909117 h 1450384"/>
              <a:gd name="connsiteX8-2245" fmla="*/ 1494981 w 1551859"/>
              <a:gd name="connsiteY8-2246" fmla="*/ 1171511 h 1450384"/>
              <a:gd name="connsiteX9-2247" fmla="*/ 916911 w 1551859"/>
              <a:gd name="connsiteY9-2248" fmla="*/ 1018766 h 1450384"/>
              <a:gd name="connsiteX10-2249" fmla="*/ 595119 w 1551859"/>
              <a:gd name="connsiteY10-2250" fmla="*/ 1447158 h 1450384"/>
              <a:gd name="connsiteX11-2251" fmla="*/ 750630 w 1551859"/>
              <a:gd name="connsiteY11-2252" fmla="*/ 1113654 h 1450384"/>
              <a:gd name="connsiteX12-2253" fmla="*/ 617881 w 1551859"/>
              <a:gd name="connsiteY12-2254" fmla="*/ 979010 h 1450384"/>
              <a:gd name="connsiteX13-2255" fmla="*/ 55 w 1551859"/>
              <a:gd name="connsiteY13-2256" fmla="*/ 985980 h 1450384"/>
              <a:gd name="connsiteX14-2257" fmla="*/ 653896 w 1551859"/>
              <a:gd name="connsiteY14-2258" fmla="*/ 736838 h 1450384"/>
              <a:gd name="connsiteX15-2259" fmla="*/ 318107 w 1551859"/>
              <a:gd name="connsiteY15-2260" fmla="*/ 328669 h 1450384"/>
              <a:gd name="connsiteX0-2261" fmla="*/ 318107 w 1551859"/>
              <a:gd name="connsiteY0-2262" fmla="*/ 328669 h 1450384"/>
              <a:gd name="connsiteX1-2263" fmla="*/ 750402 w 1551859"/>
              <a:gd name="connsiteY1-2264" fmla="*/ 587431 h 1450384"/>
              <a:gd name="connsiteX2-2265" fmla="*/ 807152 w 1551859"/>
              <a:gd name="connsiteY2-2266" fmla="*/ 15 h 1450384"/>
              <a:gd name="connsiteX3-2267" fmla="*/ 916911 w 1551859"/>
              <a:gd name="connsiteY3-2268" fmla="*/ 587432 h 1450384"/>
              <a:gd name="connsiteX4-2269" fmla="*/ 1134943 w 1551859"/>
              <a:gd name="connsiteY4-2270" fmla="*/ 437792 h 1450384"/>
              <a:gd name="connsiteX5-2271" fmla="*/ 1057657 w 1551859"/>
              <a:gd name="connsiteY5-2272" fmla="*/ 712984 h 1450384"/>
              <a:gd name="connsiteX6-2273" fmla="*/ 1545760 w 1551859"/>
              <a:gd name="connsiteY6-2274" fmla="*/ 663079 h 1450384"/>
              <a:gd name="connsiteX7-2275" fmla="*/ 1066426 w 1551859"/>
              <a:gd name="connsiteY7-2276" fmla="*/ 909117 h 1450384"/>
              <a:gd name="connsiteX8-2277" fmla="*/ 1494981 w 1551859"/>
              <a:gd name="connsiteY8-2278" fmla="*/ 1171511 h 1450384"/>
              <a:gd name="connsiteX9-2279" fmla="*/ 916911 w 1551859"/>
              <a:gd name="connsiteY9-2280" fmla="*/ 1018766 h 1450384"/>
              <a:gd name="connsiteX10-2281" fmla="*/ 595119 w 1551859"/>
              <a:gd name="connsiteY10-2282" fmla="*/ 1447158 h 1450384"/>
              <a:gd name="connsiteX11-2283" fmla="*/ 750630 w 1551859"/>
              <a:gd name="connsiteY11-2284" fmla="*/ 1113654 h 1450384"/>
              <a:gd name="connsiteX12-2285" fmla="*/ 617881 w 1551859"/>
              <a:gd name="connsiteY12-2286" fmla="*/ 979010 h 1450384"/>
              <a:gd name="connsiteX13-2287" fmla="*/ 55 w 1551859"/>
              <a:gd name="connsiteY13-2288" fmla="*/ 985980 h 1450384"/>
              <a:gd name="connsiteX14-2289" fmla="*/ 653896 w 1551859"/>
              <a:gd name="connsiteY14-2290" fmla="*/ 736838 h 1450384"/>
              <a:gd name="connsiteX15-2291" fmla="*/ 318107 w 1551859"/>
              <a:gd name="connsiteY15-2292" fmla="*/ 328669 h 1450384"/>
              <a:gd name="connsiteX0-2293" fmla="*/ 318107 w 1551859"/>
              <a:gd name="connsiteY0-2294" fmla="*/ 328669 h 1424093"/>
              <a:gd name="connsiteX1-2295" fmla="*/ 750402 w 1551859"/>
              <a:gd name="connsiteY1-2296" fmla="*/ 587431 h 1424093"/>
              <a:gd name="connsiteX2-2297" fmla="*/ 807152 w 1551859"/>
              <a:gd name="connsiteY2-2298" fmla="*/ 15 h 1424093"/>
              <a:gd name="connsiteX3-2299" fmla="*/ 916911 w 1551859"/>
              <a:gd name="connsiteY3-2300" fmla="*/ 587432 h 1424093"/>
              <a:gd name="connsiteX4-2301" fmla="*/ 1134943 w 1551859"/>
              <a:gd name="connsiteY4-2302" fmla="*/ 437792 h 1424093"/>
              <a:gd name="connsiteX5-2303" fmla="*/ 1057657 w 1551859"/>
              <a:gd name="connsiteY5-2304" fmla="*/ 712984 h 1424093"/>
              <a:gd name="connsiteX6-2305" fmla="*/ 1545760 w 1551859"/>
              <a:gd name="connsiteY6-2306" fmla="*/ 663079 h 1424093"/>
              <a:gd name="connsiteX7-2307" fmla="*/ 1066426 w 1551859"/>
              <a:gd name="connsiteY7-2308" fmla="*/ 909117 h 1424093"/>
              <a:gd name="connsiteX8-2309" fmla="*/ 1494981 w 1551859"/>
              <a:gd name="connsiteY8-2310" fmla="*/ 1171511 h 1424093"/>
              <a:gd name="connsiteX9-2311" fmla="*/ 916911 w 1551859"/>
              <a:gd name="connsiteY9-2312" fmla="*/ 1018766 h 1424093"/>
              <a:gd name="connsiteX10-2313" fmla="*/ 913171 w 1551859"/>
              <a:gd name="connsiteY10-2314" fmla="*/ 1420653 h 1424093"/>
              <a:gd name="connsiteX11-2315" fmla="*/ 750630 w 1551859"/>
              <a:gd name="connsiteY11-2316" fmla="*/ 1113654 h 1424093"/>
              <a:gd name="connsiteX12-2317" fmla="*/ 617881 w 1551859"/>
              <a:gd name="connsiteY12-2318" fmla="*/ 979010 h 1424093"/>
              <a:gd name="connsiteX13-2319" fmla="*/ 55 w 1551859"/>
              <a:gd name="connsiteY13-2320" fmla="*/ 985980 h 1424093"/>
              <a:gd name="connsiteX14-2321" fmla="*/ 653896 w 1551859"/>
              <a:gd name="connsiteY14-2322" fmla="*/ 736838 h 1424093"/>
              <a:gd name="connsiteX15-2323" fmla="*/ 318107 w 1551859"/>
              <a:gd name="connsiteY15-2324" fmla="*/ 328669 h 1424093"/>
              <a:gd name="connsiteX0-2325" fmla="*/ 318107 w 1551859"/>
              <a:gd name="connsiteY0-2326" fmla="*/ 328669 h 1420653"/>
              <a:gd name="connsiteX1-2327" fmla="*/ 750402 w 1551859"/>
              <a:gd name="connsiteY1-2328" fmla="*/ 587431 h 1420653"/>
              <a:gd name="connsiteX2-2329" fmla="*/ 807152 w 1551859"/>
              <a:gd name="connsiteY2-2330" fmla="*/ 15 h 1420653"/>
              <a:gd name="connsiteX3-2331" fmla="*/ 916911 w 1551859"/>
              <a:gd name="connsiteY3-2332" fmla="*/ 587432 h 1420653"/>
              <a:gd name="connsiteX4-2333" fmla="*/ 1134943 w 1551859"/>
              <a:gd name="connsiteY4-2334" fmla="*/ 437792 h 1420653"/>
              <a:gd name="connsiteX5-2335" fmla="*/ 1057657 w 1551859"/>
              <a:gd name="connsiteY5-2336" fmla="*/ 712984 h 1420653"/>
              <a:gd name="connsiteX6-2337" fmla="*/ 1545760 w 1551859"/>
              <a:gd name="connsiteY6-2338" fmla="*/ 663079 h 1420653"/>
              <a:gd name="connsiteX7-2339" fmla="*/ 1066426 w 1551859"/>
              <a:gd name="connsiteY7-2340" fmla="*/ 909117 h 1420653"/>
              <a:gd name="connsiteX8-2341" fmla="*/ 1494981 w 1551859"/>
              <a:gd name="connsiteY8-2342" fmla="*/ 1171511 h 1420653"/>
              <a:gd name="connsiteX9-2343" fmla="*/ 916911 w 1551859"/>
              <a:gd name="connsiteY9-2344" fmla="*/ 1018766 h 1420653"/>
              <a:gd name="connsiteX10-2345" fmla="*/ 913171 w 1551859"/>
              <a:gd name="connsiteY10-2346" fmla="*/ 1420653 h 1420653"/>
              <a:gd name="connsiteX11-2347" fmla="*/ 750630 w 1551859"/>
              <a:gd name="connsiteY11-2348" fmla="*/ 1113654 h 1420653"/>
              <a:gd name="connsiteX12-2349" fmla="*/ 617881 w 1551859"/>
              <a:gd name="connsiteY12-2350" fmla="*/ 979010 h 1420653"/>
              <a:gd name="connsiteX13-2351" fmla="*/ 55 w 1551859"/>
              <a:gd name="connsiteY13-2352" fmla="*/ 985980 h 1420653"/>
              <a:gd name="connsiteX14-2353" fmla="*/ 653896 w 1551859"/>
              <a:gd name="connsiteY14-2354" fmla="*/ 736838 h 1420653"/>
              <a:gd name="connsiteX15-2355" fmla="*/ 318107 w 1551859"/>
              <a:gd name="connsiteY15-2356" fmla="*/ 328669 h 1420653"/>
              <a:gd name="connsiteX0-2357" fmla="*/ 318107 w 1551859"/>
              <a:gd name="connsiteY0-2358" fmla="*/ 328669 h 1420653"/>
              <a:gd name="connsiteX1-2359" fmla="*/ 750402 w 1551859"/>
              <a:gd name="connsiteY1-2360" fmla="*/ 587431 h 1420653"/>
              <a:gd name="connsiteX2-2361" fmla="*/ 807152 w 1551859"/>
              <a:gd name="connsiteY2-2362" fmla="*/ 15 h 1420653"/>
              <a:gd name="connsiteX3-2363" fmla="*/ 916911 w 1551859"/>
              <a:gd name="connsiteY3-2364" fmla="*/ 587432 h 1420653"/>
              <a:gd name="connsiteX4-2365" fmla="*/ 1134943 w 1551859"/>
              <a:gd name="connsiteY4-2366" fmla="*/ 437792 h 1420653"/>
              <a:gd name="connsiteX5-2367" fmla="*/ 1057657 w 1551859"/>
              <a:gd name="connsiteY5-2368" fmla="*/ 712984 h 1420653"/>
              <a:gd name="connsiteX6-2369" fmla="*/ 1545760 w 1551859"/>
              <a:gd name="connsiteY6-2370" fmla="*/ 663079 h 1420653"/>
              <a:gd name="connsiteX7-2371" fmla="*/ 1066426 w 1551859"/>
              <a:gd name="connsiteY7-2372" fmla="*/ 909117 h 1420653"/>
              <a:gd name="connsiteX8-2373" fmla="*/ 1494981 w 1551859"/>
              <a:gd name="connsiteY8-2374" fmla="*/ 1171511 h 1420653"/>
              <a:gd name="connsiteX9-2375" fmla="*/ 916911 w 1551859"/>
              <a:gd name="connsiteY9-2376" fmla="*/ 1018766 h 1420653"/>
              <a:gd name="connsiteX10-2377" fmla="*/ 913171 w 1551859"/>
              <a:gd name="connsiteY10-2378" fmla="*/ 1420653 h 1420653"/>
              <a:gd name="connsiteX11-2379" fmla="*/ 750630 w 1551859"/>
              <a:gd name="connsiteY11-2380" fmla="*/ 1113654 h 1420653"/>
              <a:gd name="connsiteX12-2381" fmla="*/ 538595 w 1551859"/>
              <a:gd name="connsiteY12-2382" fmla="*/ 1166663 h 1420653"/>
              <a:gd name="connsiteX13-2383" fmla="*/ 617881 w 1551859"/>
              <a:gd name="connsiteY13-2384" fmla="*/ 979010 h 1420653"/>
              <a:gd name="connsiteX14-2385" fmla="*/ 55 w 1551859"/>
              <a:gd name="connsiteY14-2386" fmla="*/ 985980 h 1420653"/>
              <a:gd name="connsiteX15-2387" fmla="*/ 653896 w 1551859"/>
              <a:gd name="connsiteY15-2388" fmla="*/ 736838 h 1420653"/>
              <a:gd name="connsiteX16" fmla="*/ 318107 w 1551859"/>
              <a:gd name="connsiteY16" fmla="*/ 328669 h 1420653"/>
              <a:gd name="connsiteX0-2389" fmla="*/ 318107 w 1551859"/>
              <a:gd name="connsiteY0-2390" fmla="*/ 328669 h 1420653"/>
              <a:gd name="connsiteX1-2391" fmla="*/ 750402 w 1551859"/>
              <a:gd name="connsiteY1-2392" fmla="*/ 587431 h 1420653"/>
              <a:gd name="connsiteX2-2393" fmla="*/ 807152 w 1551859"/>
              <a:gd name="connsiteY2-2394" fmla="*/ 15 h 1420653"/>
              <a:gd name="connsiteX3-2395" fmla="*/ 916911 w 1551859"/>
              <a:gd name="connsiteY3-2396" fmla="*/ 587432 h 1420653"/>
              <a:gd name="connsiteX4-2397" fmla="*/ 1134943 w 1551859"/>
              <a:gd name="connsiteY4-2398" fmla="*/ 437792 h 1420653"/>
              <a:gd name="connsiteX5-2399" fmla="*/ 1057657 w 1551859"/>
              <a:gd name="connsiteY5-2400" fmla="*/ 712984 h 1420653"/>
              <a:gd name="connsiteX6-2401" fmla="*/ 1545760 w 1551859"/>
              <a:gd name="connsiteY6-2402" fmla="*/ 663079 h 1420653"/>
              <a:gd name="connsiteX7-2403" fmla="*/ 1066426 w 1551859"/>
              <a:gd name="connsiteY7-2404" fmla="*/ 909117 h 1420653"/>
              <a:gd name="connsiteX8-2405" fmla="*/ 1494981 w 1551859"/>
              <a:gd name="connsiteY8-2406" fmla="*/ 1171511 h 1420653"/>
              <a:gd name="connsiteX9-2407" fmla="*/ 916911 w 1551859"/>
              <a:gd name="connsiteY9-2408" fmla="*/ 1018766 h 1420653"/>
              <a:gd name="connsiteX10-2409" fmla="*/ 913171 w 1551859"/>
              <a:gd name="connsiteY10-2410" fmla="*/ 1420653 h 1420653"/>
              <a:gd name="connsiteX11-2411" fmla="*/ 750630 w 1551859"/>
              <a:gd name="connsiteY11-2412" fmla="*/ 1113654 h 1420653"/>
              <a:gd name="connsiteX12-2413" fmla="*/ 538595 w 1551859"/>
              <a:gd name="connsiteY12-2414" fmla="*/ 1166663 h 1420653"/>
              <a:gd name="connsiteX13-2415" fmla="*/ 617881 w 1551859"/>
              <a:gd name="connsiteY13-2416" fmla="*/ 979010 h 1420653"/>
              <a:gd name="connsiteX14-2417" fmla="*/ 55 w 1551859"/>
              <a:gd name="connsiteY14-2418" fmla="*/ 985980 h 1420653"/>
              <a:gd name="connsiteX15-2419" fmla="*/ 653896 w 1551859"/>
              <a:gd name="connsiteY15-2420" fmla="*/ 736838 h 1420653"/>
              <a:gd name="connsiteX16-2421" fmla="*/ 318107 w 1551859"/>
              <a:gd name="connsiteY16-2422" fmla="*/ 328669 h 1420653"/>
              <a:gd name="connsiteX0-2423" fmla="*/ 318107 w 1551859"/>
              <a:gd name="connsiteY0-2424" fmla="*/ 328669 h 1420653"/>
              <a:gd name="connsiteX1-2425" fmla="*/ 750402 w 1551859"/>
              <a:gd name="connsiteY1-2426" fmla="*/ 587431 h 1420653"/>
              <a:gd name="connsiteX2-2427" fmla="*/ 807152 w 1551859"/>
              <a:gd name="connsiteY2-2428" fmla="*/ 15 h 1420653"/>
              <a:gd name="connsiteX3-2429" fmla="*/ 916911 w 1551859"/>
              <a:gd name="connsiteY3-2430" fmla="*/ 587432 h 1420653"/>
              <a:gd name="connsiteX4-2431" fmla="*/ 1134943 w 1551859"/>
              <a:gd name="connsiteY4-2432" fmla="*/ 437792 h 1420653"/>
              <a:gd name="connsiteX5-2433" fmla="*/ 1057657 w 1551859"/>
              <a:gd name="connsiteY5-2434" fmla="*/ 712984 h 1420653"/>
              <a:gd name="connsiteX6-2435" fmla="*/ 1545760 w 1551859"/>
              <a:gd name="connsiteY6-2436" fmla="*/ 663079 h 1420653"/>
              <a:gd name="connsiteX7-2437" fmla="*/ 1066426 w 1551859"/>
              <a:gd name="connsiteY7-2438" fmla="*/ 909117 h 1420653"/>
              <a:gd name="connsiteX8-2439" fmla="*/ 1494981 w 1551859"/>
              <a:gd name="connsiteY8-2440" fmla="*/ 1171511 h 1420653"/>
              <a:gd name="connsiteX9-2441" fmla="*/ 916911 w 1551859"/>
              <a:gd name="connsiteY9-2442" fmla="*/ 1018766 h 1420653"/>
              <a:gd name="connsiteX10-2443" fmla="*/ 913171 w 1551859"/>
              <a:gd name="connsiteY10-2444" fmla="*/ 1420653 h 1420653"/>
              <a:gd name="connsiteX11-2445" fmla="*/ 750630 w 1551859"/>
              <a:gd name="connsiteY11-2446" fmla="*/ 1113654 h 1420653"/>
              <a:gd name="connsiteX12-2447" fmla="*/ 538595 w 1551859"/>
              <a:gd name="connsiteY12-2448" fmla="*/ 1166663 h 1420653"/>
              <a:gd name="connsiteX13-2449" fmla="*/ 617881 w 1551859"/>
              <a:gd name="connsiteY13-2450" fmla="*/ 979010 h 1420653"/>
              <a:gd name="connsiteX14-2451" fmla="*/ 55 w 1551859"/>
              <a:gd name="connsiteY14-2452" fmla="*/ 985980 h 1420653"/>
              <a:gd name="connsiteX15-2453" fmla="*/ 653896 w 1551859"/>
              <a:gd name="connsiteY15-2454" fmla="*/ 736838 h 1420653"/>
              <a:gd name="connsiteX16-2455" fmla="*/ 318107 w 1551859"/>
              <a:gd name="connsiteY16-2456" fmla="*/ 328669 h 1420653"/>
              <a:gd name="connsiteX0-2457" fmla="*/ 318107 w 1551859"/>
              <a:gd name="connsiteY0-2458" fmla="*/ 328669 h 1420653"/>
              <a:gd name="connsiteX1-2459" fmla="*/ 750402 w 1551859"/>
              <a:gd name="connsiteY1-2460" fmla="*/ 587431 h 1420653"/>
              <a:gd name="connsiteX2-2461" fmla="*/ 807152 w 1551859"/>
              <a:gd name="connsiteY2-2462" fmla="*/ 15 h 1420653"/>
              <a:gd name="connsiteX3-2463" fmla="*/ 916911 w 1551859"/>
              <a:gd name="connsiteY3-2464" fmla="*/ 587432 h 1420653"/>
              <a:gd name="connsiteX4-2465" fmla="*/ 1134943 w 1551859"/>
              <a:gd name="connsiteY4-2466" fmla="*/ 437792 h 1420653"/>
              <a:gd name="connsiteX5-2467" fmla="*/ 1057657 w 1551859"/>
              <a:gd name="connsiteY5-2468" fmla="*/ 712984 h 1420653"/>
              <a:gd name="connsiteX6-2469" fmla="*/ 1545760 w 1551859"/>
              <a:gd name="connsiteY6-2470" fmla="*/ 663079 h 1420653"/>
              <a:gd name="connsiteX7-2471" fmla="*/ 1066426 w 1551859"/>
              <a:gd name="connsiteY7-2472" fmla="*/ 909117 h 1420653"/>
              <a:gd name="connsiteX8-2473" fmla="*/ 1494981 w 1551859"/>
              <a:gd name="connsiteY8-2474" fmla="*/ 1171511 h 1420653"/>
              <a:gd name="connsiteX9-2475" fmla="*/ 916911 w 1551859"/>
              <a:gd name="connsiteY9-2476" fmla="*/ 1018766 h 1420653"/>
              <a:gd name="connsiteX10-2477" fmla="*/ 913171 w 1551859"/>
              <a:gd name="connsiteY10-2478" fmla="*/ 1420653 h 1420653"/>
              <a:gd name="connsiteX11-2479" fmla="*/ 750630 w 1551859"/>
              <a:gd name="connsiteY11-2480" fmla="*/ 1113654 h 1420653"/>
              <a:gd name="connsiteX12-2481" fmla="*/ 538595 w 1551859"/>
              <a:gd name="connsiteY12-2482" fmla="*/ 1166663 h 1420653"/>
              <a:gd name="connsiteX13-2483" fmla="*/ 617881 w 1551859"/>
              <a:gd name="connsiteY13-2484" fmla="*/ 979010 h 1420653"/>
              <a:gd name="connsiteX14-2485" fmla="*/ 55 w 1551859"/>
              <a:gd name="connsiteY14-2486" fmla="*/ 985980 h 1420653"/>
              <a:gd name="connsiteX15-2487" fmla="*/ 653896 w 1551859"/>
              <a:gd name="connsiteY15-2488" fmla="*/ 736838 h 1420653"/>
              <a:gd name="connsiteX16-2489" fmla="*/ 318107 w 1551859"/>
              <a:gd name="connsiteY16-2490" fmla="*/ 328669 h 1420653"/>
              <a:gd name="connsiteX0-2491" fmla="*/ 318107 w 1551859"/>
              <a:gd name="connsiteY0-2492" fmla="*/ 328669 h 1420653"/>
              <a:gd name="connsiteX1-2493" fmla="*/ 750402 w 1551859"/>
              <a:gd name="connsiteY1-2494" fmla="*/ 587431 h 1420653"/>
              <a:gd name="connsiteX2-2495" fmla="*/ 807152 w 1551859"/>
              <a:gd name="connsiteY2-2496" fmla="*/ 15 h 1420653"/>
              <a:gd name="connsiteX3-2497" fmla="*/ 916911 w 1551859"/>
              <a:gd name="connsiteY3-2498" fmla="*/ 587432 h 1420653"/>
              <a:gd name="connsiteX4-2499" fmla="*/ 1134943 w 1551859"/>
              <a:gd name="connsiteY4-2500" fmla="*/ 437792 h 1420653"/>
              <a:gd name="connsiteX5-2501" fmla="*/ 1057657 w 1551859"/>
              <a:gd name="connsiteY5-2502" fmla="*/ 712984 h 1420653"/>
              <a:gd name="connsiteX6-2503" fmla="*/ 1545760 w 1551859"/>
              <a:gd name="connsiteY6-2504" fmla="*/ 663079 h 1420653"/>
              <a:gd name="connsiteX7-2505" fmla="*/ 1066426 w 1551859"/>
              <a:gd name="connsiteY7-2506" fmla="*/ 909117 h 1420653"/>
              <a:gd name="connsiteX8-2507" fmla="*/ 1494981 w 1551859"/>
              <a:gd name="connsiteY8-2508" fmla="*/ 1171511 h 1420653"/>
              <a:gd name="connsiteX9-2509" fmla="*/ 916911 w 1551859"/>
              <a:gd name="connsiteY9-2510" fmla="*/ 1018766 h 1420653"/>
              <a:gd name="connsiteX10-2511" fmla="*/ 913171 w 1551859"/>
              <a:gd name="connsiteY10-2512" fmla="*/ 1420653 h 1420653"/>
              <a:gd name="connsiteX11-2513" fmla="*/ 750630 w 1551859"/>
              <a:gd name="connsiteY11-2514" fmla="*/ 1113654 h 1420653"/>
              <a:gd name="connsiteX12-2515" fmla="*/ 538595 w 1551859"/>
              <a:gd name="connsiteY12-2516" fmla="*/ 1166663 h 1420653"/>
              <a:gd name="connsiteX13-2517" fmla="*/ 617881 w 1551859"/>
              <a:gd name="connsiteY13-2518" fmla="*/ 979010 h 1420653"/>
              <a:gd name="connsiteX14-2519" fmla="*/ 55 w 1551859"/>
              <a:gd name="connsiteY14-2520" fmla="*/ 985980 h 1420653"/>
              <a:gd name="connsiteX15-2521" fmla="*/ 653896 w 1551859"/>
              <a:gd name="connsiteY15-2522" fmla="*/ 736838 h 1420653"/>
              <a:gd name="connsiteX16-2523" fmla="*/ 318107 w 1551859"/>
              <a:gd name="connsiteY16-2524" fmla="*/ 328669 h 1420653"/>
              <a:gd name="connsiteX0-2525" fmla="*/ 318107 w 1551859"/>
              <a:gd name="connsiteY0-2526" fmla="*/ 328669 h 1420653"/>
              <a:gd name="connsiteX1-2527" fmla="*/ 750402 w 1551859"/>
              <a:gd name="connsiteY1-2528" fmla="*/ 587431 h 1420653"/>
              <a:gd name="connsiteX2-2529" fmla="*/ 807152 w 1551859"/>
              <a:gd name="connsiteY2-2530" fmla="*/ 15 h 1420653"/>
              <a:gd name="connsiteX3-2531" fmla="*/ 916911 w 1551859"/>
              <a:gd name="connsiteY3-2532" fmla="*/ 587432 h 1420653"/>
              <a:gd name="connsiteX4-2533" fmla="*/ 1134943 w 1551859"/>
              <a:gd name="connsiteY4-2534" fmla="*/ 437792 h 1420653"/>
              <a:gd name="connsiteX5-2535" fmla="*/ 1057657 w 1551859"/>
              <a:gd name="connsiteY5-2536" fmla="*/ 712984 h 1420653"/>
              <a:gd name="connsiteX6-2537" fmla="*/ 1545760 w 1551859"/>
              <a:gd name="connsiteY6-2538" fmla="*/ 663079 h 1420653"/>
              <a:gd name="connsiteX7-2539" fmla="*/ 1066426 w 1551859"/>
              <a:gd name="connsiteY7-2540" fmla="*/ 909117 h 1420653"/>
              <a:gd name="connsiteX8-2541" fmla="*/ 1494981 w 1551859"/>
              <a:gd name="connsiteY8-2542" fmla="*/ 1171511 h 1420653"/>
              <a:gd name="connsiteX9-2543" fmla="*/ 916911 w 1551859"/>
              <a:gd name="connsiteY9-2544" fmla="*/ 1018766 h 1420653"/>
              <a:gd name="connsiteX10-2545" fmla="*/ 913171 w 1551859"/>
              <a:gd name="connsiteY10-2546" fmla="*/ 1420653 h 1420653"/>
              <a:gd name="connsiteX11-2547" fmla="*/ 750630 w 1551859"/>
              <a:gd name="connsiteY11-2548" fmla="*/ 1113654 h 1420653"/>
              <a:gd name="connsiteX12-2549" fmla="*/ 472334 w 1551859"/>
              <a:gd name="connsiteY12-2550" fmla="*/ 1193167 h 1420653"/>
              <a:gd name="connsiteX13-2551" fmla="*/ 617881 w 1551859"/>
              <a:gd name="connsiteY13-2552" fmla="*/ 979010 h 1420653"/>
              <a:gd name="connsiteX14-2553" fmla="*/ 55 w 1551859"/>
              <a:gd name="connsiteY14-2554" fmla="*/ 985980 h 1420653"/>
              <a:gd name="connsiteX15-2555" fmla="*/ 653896 w 1551859"/>
              <a:gd name="connsiteY15-2556" fmla="*/ 736838 h 1420653"/>
              <a:gd name="connsiteX16-2557" fmla="*/ 318107 w 1551859"/>
              <a:gd name="connsiteY16-2558" fmla="*/ 328669 h 1420653"/>
              <a:gd name="connsiteX0-2559" fmla="*/ 318107 w 1551859"/>
              <a:gd name="connsiteY0-2560" fmla="*/ 328669 h 1420653"/>
              <a:gd name="connsiteX1-2561" fmla="*/ 750402 w 1551859"/>
              <a:gd name="connsiteY1-2562" fmla="*/ 587431 h 1420653"/>
              <a:gd name="connsiteX2-2563" fmla="*/ 807152 w 1551859"/>
              <a:gd name="connsiteY2-2564" fmla="*/ 15 h 1420653"/>
              <a:gd name="connsiteX3-2565" fmla="*/ 916911 w 1551859"/>
              <a:gd name="connsiteY3-2566" fmla="*/ 587432 h 1420653"/>
              <a:gd name="connsiteX4-2567" fmla="*/ 1134943 w 1551859"/>
              <a:gd name="connsiteY4-2568" fmla="*/ 437792 h 1420653"/>
              <a:gd name="connsiteX5-2569" fmla="*/ 1057657 w 1551859"/>
              <a:gd name="connsiteY5-2570" fmla="*/ 712984 h 1420653"/>
              <a:gd name="connsiteX6-2571" fmla="*/ 1545760 w 1551859"/>
              <a:gd name="connsiteY6-2572" fmla="*/ 663079 h 1420653"/>
              <a:gd name="connsiteX7-2573" fmla="*/ 1066426 w 1551859"/>
              <a:gd name="connsiteY7-2574" fmla="*/ 909117 h 1420653"/>
              <a:gd name="connsiteX8-2575" fmla="*/ 1494981 w 1551859"/>
              <a:gd name="connsiteY8-2576" fmla="*/ 1171511 h 1420653"/>
              <a:gd name="connsiteX9-2577" fmla="*/ 916911 w 1551859"/>
              <a:gd name="connsiteY9-2578" fmla="*/ 1018766 h 1420653"/>
              <a:gd name="connsiteX10-2579" fmla="*/ 913171 w 1551859"/>
              <a:gd name="connsiteY10-2580" fmla="*/ 1420653 h 1420653"/>
              <a:gd name="connsiteX11-2581" fmla="*/ 750630 w 1551859"/>
              <a:gd name="connsiteY11-2582" fmla="*/ 1113654 h 1420653"/>
              <a:gd name="connsiteX12-2583" fmla="*/ 472334 w 1551859"/>
              <a:gd name="connsiteY12-2584" fmla="*/ 1193167 h 1420653"/>
              <a:gd name="connsiteX13-2585" fmla="*/ 617881 w 1551859"/>
              <a:gd name="connsiteY13-2586" fmla="*/ 979010 h 1420653"/>
              <a:gd name="connsiteX14-2587" fmla="*/ 55 w 1551859"/>
              <a:gd name="connsiteY14-2588" fmla="*/ 985980 h 1420653"/>
              <a:gd name="connsiteX15-2589" fmla="*/ 653896 w 1551859"/>
              <a:gd name="connsiteY15-2590" fmla="*/ 736838 h 1420653"/>
              <a:gd name="connsiteX16-2591" fmla="*/ 318107 w 1551859"/>
              <a:gd name="connsiteY16-2592" fmla="*/ 328669 h 1420653"/>
              <a:gd name="connsiteX0-2593" fmla="*/ 318107 w 1551859"/>
              <a:gd name="connsiteY0-2594" fmla="*/ 328669 h 1420653"/>
              <a:gd name="connsiteX1-2595" fmla="*/ 750402 w 1551859"/>
              <a:gd name="connsiteY1-2596" fmla="*/ 587431 h 1420653"/>
              <a:gd name="connsiteX2-2597" fmla="*/ 807152 w 1551859"/>
              <a:gd name="connsiteY2-2598" fmla="*/ 15 h 1420653"/>
              <a:gd name="connsiteX3-2599" fmla="*/ 916911 w 1551859"/>
              <a:gd name="connsiteY3-2600" fmla="*/ 587432 h 1420653"/>
              <a:gd name="connsiteX4-2601" fmla="*/ 1134943 w 1551859"/>
              <a:gd name="connsiteY4-2602" fmla="*/ 437792 h 1420653"/>
              <a:gd name="connsiteX5-2603" fmla="*/ 1057657 w 1551859"/>
              <a:gd name="connsiteY5-2604" fmla="*/ 712984 h 1420653"/>
              <a:gd name="connsiteX6-2605" fmla="*/ 1545760 w 1551859"/>
              <a:gd name="connsiteY6-2606" fmla="*/ 663079 h 1420653"/>
              <a:gd name="connsiteX7-2607" fmla="*/ 1066426 w 1551859"/>
              <a:gd name="connsiteY7-2608" fmla="*/ 909117 h 1420653"/>
              <a:gd name="connsiteX8-2609" fmla="*/ 1494981 w 1551859"/>
              <a:gd name="connsiteY8-2610" fmla="*/ 1171511 h 1420653"/>
              <a:gd name="connsiteX9-2611" fmla="*/ 916911 w 1551859"/>
              <a:gd name="connsiteY9-2612" fmla="*/ 1018766 h 1420653"/>
              <a:gd name="connsiteX10-2613" fmla="*/ 913171 w 1551859"/>
              <a:gd name="connsiteY10-2614" fmla="*/ 1420653 h 1420653"/>
              <a:gd name="connsiteX11-2615" fmla="*/ 750630 w 1551859"/>
              <a:gd name="connsiteY11-2616" fmla="*/ 1113654 h 1420653"/>
              <a:gd name="connsiteX12-2617" fmla="*/ 472334 w 1551859"/>
              <a:gd name="connsiteY12-2618" fmla="*/ 1193167 h 1420653"/>
              <a:gd name="connsiteX13-2619" fmla="*/ 617881 w 1551859"/>
              <a:gd name="connsiteY13-2620" fmla="*/ 979010 h 1420653"/>
              <a:gd name="connsiteX14-2621" fmla="*/ 55 w 1551859"/>
              <a:gd name="connsiteY14-2622" fmla="*/ 985980 h 1420653"/>
              <a:gd name="connsiteX15-2623" fmla="*/ 653896 w 1551859"/>
              <a:gd name="connsiteY15-2624" fmla="*/ 736838 h 1420653"/>
              <a:gd name="connsiteX16-2625" fmla="*/ 318107 w 1551859"/>
              <a:gd name="connsiteY16-2626" fmla="*/ 328669 h 1420653"/>
              <a:gd name="connsiteX0-2627" fmla="*/ 318104 w 1551856"/>
              <a:gd name="connsiteY0-2628" fmla="*/ 328669 h 1420653"/>
              <a:gd name="connsiteX1-2629" fmla="*/ 750399 w 1551856"/>
              <a:gd name="connsiteY1-2630" fmla="*/ 587431 h 1420653"/>
              <a:gd name="connsiteX2-2631" fmla="*/ 807149 w 1551856"/>
              <a:gd name="connsiteY2-2632" fmla="*/ 15 h 1420653"/>
              <a:gd name="connsiteX3-2633" fmla="*/ 916908 w 1551856"/>
              <a:gd name="connsiteY3-2634" fmla="*/ 587432 h 1420653"/>
              <a:gd name="connsiteX4-2635" fmla="*/ 1134940 w 1551856"/>
              <a:gd name="connsiteY4-2636" fmla="*/ 437792 h 1420653"/>
              <a:gd name="connsiteX5-2637" fmla="*/ 1057654 w 1551856"/>
              <a:gd name="connsiteY5-2638" fmla="*/ 712984 h 1420653"/>
              <a:gd name="connsiteX6-2639" fmla="*/ 1545757 w 1551856"/>
              <a:gd name="connsiteY6-2640" fmla="*/ 663079 h 1420653"/>
              <a:gd name="connsiteX7-2641" fmla="*/ 1066423 w 1551856"/>
              <a:gd name="connsiteY7-2642" fmla="*/ 909117 h 1420653"/>
              <a:gd name="connsiteX8-2643" fmla="*/ 1494978 w 1551856"/>
              <a:gd name="connsiteY8-2644" fmla="*/ 1171511 h 1420653"/>
              <a:gd name="connsiteX9-2645" fmla="*/ 916908 w 1551856"/>
              <a:gd name="connsiteY9-2646" fmla="*/ 1018766 h 1420653"/>
              <a:gd name="connsiteX10-2647" fmla="*/ 913168 w 1551856"/>
              <a:gd name="connsiteY10-2648" fmla="*/ 1420653 h 1420653"/>
              <a:gd name="connsiteX11-2649" fmla="*/ 750627 w 1551856"/>
              <a:gd name="connsiteY11-2650" fmla="*/ 1113654 h 1420653"/>
              <a:gd name="connsiteX12-2651" fmla="*/ 472331 w 1551856"/>
              <a:gd name="connsiteY12-2652" fmla="*/ 1193167 h 1420653"/>
              <a:gd name="connsiteX13-2653" fmla="*/ 617878 w 1551856"/>
              <a:gd name="connsiteY13-2654" fmla="*/ 979010 h 1420653"/>
              <a:gd name="connsiteX14-2655" fmla="*/ 52 w 1551856"/>
              <a:gd name="connsiteY14-2656" fmla="*/ 985980 h 1420653"/>
              <a:gd name="connsiteX15-2657" fmla="*/ 653893 w 1551856"/>
              <a:gd name="connsiteY15-2658" fmla="*/ 736838 h 1420653"/>
              <a:gd name="connsiteX16-2659" fmla="*/ 318104 w 1551856"/>
              <a:gd name="connsiteY16-2660" fmla="*/ 328669 h 1420653"/>
              <a:gd name="connsiteX0-2661" fmla="*/ 318102 w 1551854"/>
              <a:gd name="connsiteY0-2662" fmla="*/ 328669 h 1420653"/>
              <a:gd name="connsiteX1-2663" fmla="*/ 750397 w 1551854"/>
              <a:gd name="connsiteY1-2664" fmla="*/ 587431 h 1420653"/>
              <a:gd name="connsiteX2-2665" fmla="*/ 807147 w 1551854"/>
              <a:gd name="connsiteY2-2666" fmla="*/ 15 h 1420653"/>
              <a:gd name="connsiteX3-2667" fmla="*/ 916906 w 1551854"/>
              <a:gd name="connsiteY3-2668" fmla="*/ 587432 h 1420653"/>
              <a:gd name="connsiteX4-2669" fmla="*/ 1134938 w 1551854"/>
              <a:gd name="connsiteY4-2670" fmla="*/ 437792 h 1420653"/>
              <a:gd name="connsiteX5-2671" fmla="*/ 1057652 w 1551854"/>
              <a:gd name="connsiteY5-2672" fmla="*/ 712984 h 1420653"/>
              <a:gd name="connsiteX6-2673" fmla="*/ 1545755 w 1551854"/>
              <a:gd name="connsiteY6-2674" fmla="*/ 663079 h 1420653"/>
              <a:gd name="connsiteX7-2675" fmla="*/ 1066421 w 1551854"/>
              <a:gd name="connsiteY7-2676" fmla="*/ 909117 h 1420653"/>
              <a:gd name="connsiteX8-2677" fmla="*/ 1494976 w 1551854"/>
              <a:gd name="connsiteY8-2678" fmla="*/ 1171511 h 1420653"/>
              <a:gd name="connsiteX9-2679" fmla="*/ 916906 w 1551854"/>
              <a:gd name="connsiteY9-2680" fmla="*/ 1018766 h 1420653"/>
              <a:gd name="connsiteX10-2681" fmla="*/ 913166 w 1551854"/>
              <a:gd name="connsiteY10-2682" fmla="*/ 1420653 h 1420653"/>
              <a:gd name="connsiteX11-2683" fmla="*/ 750625 w 1551854"/>
              <a:gd name="connsiteY11-2684" fmla="*/ 1113654 h 1420653"/>
              <a:gd name="connsiteX12-2685" fmla="*/ 472329 w 1551854"/>
              <a:gd name="connsiteY12-2686" fmla="*/ 1193167 h 1420653"/>
              <a:gd name="connsiteX13-2687" fmla="*/ 643255 w 1551854"/>
              <a:gd name="connsiteY13-2688" fmla="*/ 930037 h 1420653"/>
              <a:gd name="connsiteX14-2689" fmla="*/ 50 w 1551854"/>
              <a:gd name="connsiteY14-2690" fmla="*/ 985980 h 1420653"/>
              <a:gd name="connsiteX15-2691" fmla="*/ 653891 w 1551854"/>
              <a:gd name="connsiteY15-2692" fmla="*/ 736838 h 1420653"/>
              <a:gd name="connsiteX16-2693" fmla="*/ 318102 w 1551854"/>
              <a:gd name="connsiteY16-2694" fmla="*/ 328669 h 1420653"/>
              <a:gd name="connsiteX0-2695" fmla="*/ 318102 w 1551854"/>
              <a:gd name="connsiteY0-2696" fmla="*/ 328669 h 1420653"/>
              <a:gd name="connsiteX1-2697" fmla="*/ 750397 w 1551854"/>
              <a:gd name="connsiteY1-2698" fmla="*/ 587431 h 1420653"/>
              <a:gd name="connsiteX2-2699" fmla="*/ 807147 w 1551854"/>
              <a:gd name="connsiteY2-2700" fmla="*/ 15 h 1420653"/>
              <a:gd name="connsiteX3-2701" fmla="*/ 916906 w 1551854"/>
              <a:gd name="connsiteY3-2702" fmla="*/ 587432 h 1420653"/>
              <a:gd name="connsiteX4-2703" fmla="*/ 1134938 w 1551854"/>
              <a:gd name="connsiteY4-2704" fmla="*/ 437792 h 1420653"/>
              <a:gd name="connsiteX5-2705" fmla="*/ 1057652 w 1551854"/>
              <a:gd name="connsiteY5-2706" fmla="*/ 712984 h 1420653"/>
              <a:gd name="connsiteX6-2707" fmla="*/ 1545755 w 1551854"/>
              <a:gd name="connsiteY6-2708" fmla="*/ 663079 h 1420653"/>
              <a:gd name="connsiteX7-2709" fmla="*/ 1066421 w 1551854"/>
              <a:gd name="connsiteY7-2710" fmla="*/ 909117 h 1420653"/>
              <a:gd name="connsiteX8-2711" fmla="*/ 1494976 w 1551854"/>
              <a:gd name="connsiteY8-2712" fmla="*/ 1171511 h 1420653"/>
              <a:gd name="connsiteX9-2713" fmla="*/ 916906 w 1551854"/>
              <a:gd name="connsiteY9-2714" fmla="*/ 1018766 h 1420653"/>
              <a:gd name="connsiteX10-2715" fmla="*/ 913166 w 1551854"/>
              <a:gd name="connsiteY10-2716" fmla="*/ 1420653 h 1420653"/>
              <a:gd name="connsiteX11-2717" fmla="*/ 750625 w 1551854"/>
              <a:gd name="connsiteY11-2718" fmla="*/ 1113654 h 1420653"/>
              <a:gd name="connsiteX12-2719" fmla="*/ 472329 w 1551854"/>
              <a:gd name="connsiteY12-2720" fmla="*/ 1193167 h 1420653"/>
              <a:gd name="connsiteX13-2721" fmla="*/ 643255 w 1551854"/>
              <a:gd name="connsiteY13-2722" fmla="*/ 930037 h 1420653"/>
              <a:gd name="connsiteX14-2723" fmla="*/ 50 w 1551854"/>
              <a:gd name="connsiteY14-2724" fmla="*/ 985980 h 1420653"/>
              <a:gd name="connsiteX15-2725" fmla="*/ 653891 w 1551854"/>
              <a:gd name="connsiteY15-2726" fmla="*/ 736838 h 1420653"/>
              <a:gd name="connsiteX16-2727" fmla="*/ 318102 w 1551854"/>
              <a:gd name="connsiteY16-2728" fmla="*/ 328669 h 1420653"/>
              <a:gd name="connsiteX0-2729" fmla="*/ 318102 w 1551854"/>
              <a:gd name="connsiteY0-2730" fmla="*/ 328669 h 1420653"/>
              <a:gd name="connsiteX1-2731" fmla="*/ 750397 w 1551854"/>
              <a:gd name="connsiteY1-2732" fmla="*/ 587431 h 1420653"/>
              <a:gd name="connsiteX2-2733" fmla="*/ 807147 w 1551854"/>
              <a:gd name="connsiteY2-2734" fmla="*/ 15 h 1420653"/>
              <a:gd name="connsiteX3-2735" fmla="*/ 916906 w 1551854"/>
              <a:gd name="connsiteY3-2736" fmla="*/ 587432 h 1420653"/>
              <a:gd name="connsiteX4-2737" fmla="*/ 1134938 w 1551854"/>
              <a:gd name="connsiteY4-2738" fmla="*/ 437792 h 1420653"/>
              <a:gd name="connsiteX5-2739" fmla="*/ 1057652 w 1551854"/>
              <a:gd name="connsiteY5-2740" fmla="*/ 712984 h 1420653"/>
              <a:gd name="connsiteX6-2741" fmla="*/ 1545755 w 1551854"/>
              <a:gd name="connsiteY6-2742" fmla="*/ 663079 h 1420653"/>
              <a:gd name="connsiteX7-2743" fmla="*/ 1066421 w 1551854"/>
              <a:gd name="connsiteY7-2744" fmla="*/ 909117 h 1420653"/>
              <a:gd name="connsiteX8-2745" fmla="*/ 1494976 w 1551854"/>
              <a:gd name="connsiteY8-2746" fmla="*/ 1171511 h 1420653"/>
              <a:gd name="connsiteX9-2747" fmla="*/ 916906 w 1551854"/>
              <a:gd name="connsiteY9-2748" fmla="*/ 1018766 h 1420653"/>
              <a:gd name="connsiteX10-2749" fmla="*/ 913166 w 1551854"/>
              <a:gd name="connsiteY10-2750" fmla="*/ 1420653 h 1420653"/>
              <a:gd name="connsiteX11-2751" fmla="*/ 750625 w 1551854"/>
              <a:gd name="connsiteY11-2752" fmla="*/ 1113654 h 1420653"/>
              <a:gd name="connsiteX12-2753" fmla="*/ 472329 w 1551854"/>
              <a:gd name="connsiteY12-2754" fmla="*/ 1193167 h 1420653"/>
              <a:gd name="connsiteX13-2755" fmla="*/ 643255 w 1551854"/>
              <a:gd name="connsiteY13-2756" fmla="*/ 930037 h 1420653"/>
              <a:gd name="connsiteX14-2757" fmla="*/ 50 w 1551854"/>
              <a:gd name="connsiteY14-2758" fmla="*/ 985980 h 1420653"/>
              <a:gd name="connsiteX15-2759" fmla="*/ 653891 w 1551854"/>
              <a:gd name="connsiteY15-2760" fmla="*/ 736838 h 1420653"/>
              <a:gd name="connsiteX16-2761" fmla="*/ 318102 w 1551854"/>
              <a:gd name="connsiteY16-2762" fmla="*/ 328669 h 1420653"/>
              <a:gd name="connsiteX0-2763" fmla="*/ 318102 w 1551854"/>
              <a:gd name="connsiteY0-2764" fmla="*/ 328669 h 1420653"/>
              <a:gd name="connsiteX1-2765" fmla="*/ 750397 w 1551854"/>
              <a:gd name="connsiteY1-2766" fmla="*/ 587431 h 1420653"/>
              <a:gd name="connsiteX2-2767" fmla="*/ 807147 w 1551854"/>
              <a:gd name="connsiteY2-2768" fmla="*/ 15 h 1420653"/>
              <a:gd name="connsiteX3-2769" fmla="*/ 916906 w 1551854"/>
              <a:gd name="connsiteY3-2770" fmla="*/ 587432 h 1420653"/>
              <a:gd name="connsiteX4-2771" fmla="*/ 1134938 w 1551854"/>
              <a:gd name="connsiteY4-2772" fmla="*/ 437792 h 1420653"/>
              <a:gd name="connsiteX5-2773" fmla="*/ 1057652 w 1551854"/>
              <a:gd name="connsiteY5-2774" fmla="*/ 712984 h 1420653"/>
              <a:gd name="connsiteX6-2775" fmla="*/ 1545755 w 1551854"/>
              <a:gd name="connsiteY6-2776" fmla="*/ 663079 h 1420653"/>
              <a:gd name="connsiteX7-2777" fmla="*/ 1066421 w 1551854"/>
              <a:gd name="connsiteY7-2778" fmla="*/ 909117 h 1420653"/>
              <a:gd name="connsiteX8-2779" fmla="*/ 1494976 w 1551854"/>
              <a:gd name="connsiteY8-2780" fmla="*/ 1171511 h 1420653"/>
              <a:gd name="connsiteX9-2781" fmla="*/ 916906 w 1551854"/>
              <a:gd name="connsiteY9-2782" fmla="*/ 1018766 h 1420653"/>
              <a:gd name="connsiteX10-2783" fmla="*/ 913166 w 1551854"/>
              <a:gd name="connsiteY10-2784" fmla="*/ 1420653 h 1420653"/>
              <a:gd name="connsiteX11-2785" fmla="*/ 750625 w 1551854"/>
              <a:gd name="connsiteY11-2786" fmla="*/ 1113654 h 1420653"/>
              <a:gd name="connsiteX12-2787" fmla="*/ 472329 w 1551854"/>
              <a:gd name="connsiteY12-2788" fmla="*/ 1193167 h 1420653"/>
              <a:gd name="connsiteX13-2789" fmla="*/ 643255 w 1551854"/>
              <a:gd name="connsiteY13-2790" fmla="*/ 930037 h 1420653"/>
              <a:gd name="connsiteX14-2791" fmla="*/ 50 w 1551854"/>
              <a:gd name="connsiteY14-2792" fmla="*/ 985980 h 1420653"/>
              <a:gd name="connsiteX15-2793" fmla="*/ 653891 w 1551854"/>
              <a:gd name="connsiteY15-2794" fmla="*/ 736838 h 1420653"/>
              <a:gd name="connsiteX16-2795" fmla="*/ 318102 w 1551854"/>
              <a:gd name="connsiteY16-2796" fmla="*/ 328669 h 1420653"/>
              <a:gd name="connsiteX0-2797" fmla="*/ 318102 w 1551854"/>
              <a:gd name="connsiteY0-2798" fmla="*/ 328669 h 1420653"/>
              <a:gd name="connsiteX1-2799" fmla="*/ 750397 w 1551854"/>
              <a:gd name="connsiteY1-2800" fmla="*/ 587431 h 1420653"/>
              <a:gd name="connsiteX2-2801" fmla="*/ 807147 w 1551854"/>
              <a:gd name="connsiteY2-2802" fmla="*/ 15 h 1420653"/>
              <a:gd name="connsiteX3-2803" fmla="*/ 916906 w 1551854"/>
              <a:gd name="connsiteY3-2804" fmla="*/ 587432 h 1420653"/>
              <a:gd name="connsiteX4-2805" fmla="*/ 1134938 w 1551854"/>
              <a:gd name="connsiteY4-2806" fmla="*/ 437792 h 1420653"/>
              <a:gd name="connsiteX5-2807" fmla="*/ 1057652 w 1551854"/>
              <a:gd name="connsiteY5-2808" fmla="*/ 712984 h 1420653"/>
              <a:gd name="connsiteX6-2809" fmla="*/ 1545755 w 1551854"/>
              <a:gd name="connsiteY6-2810" fmla="*/ 663079 h 1420653"/>
              <a:gd name="connsiteX7-2811" fmla="*/ 1066421 w 1551854"/>
              <a:gd name="connsiteY7-2812" fmla="*/ 909117 h 1420653"/>
              <a:gd name="connsiteX8-2813" fmla="*/ 1494976 w 1551854"/>
              <a:gd name="connsiteY8-2814" fmla="*/ 1171511 h 1420653"/>
              <a:gd name="connsiteX9-2815" fmla="*/ 916906 w 1551854"/>
              <a:gd name="connsiteY9-2816" fmla="*/ 1018766 h 1420653"/>
              <a:gd name="connsiteX10-2817" fmla="*/ 913166 w 1551854"/>
              <a:gd name="connsiteY10-2818" fmla="*/ 1420653 h 1420653"/>
              <a:gd name="connsiteX11-2819" fmla="*/ 750625 w 1551854"/>
              <a:gd name="connsiteY11-2820" fmla="*/ 1113654 h 1420653"/>
              <a:gd name="connsiteX12-2821" fmla="*/ 472329 w 1551854"/>
              <a:gd name="connsiteY12-2822" fmla="*/ 1193167 h 1420653"/>
              <a:gd name="connsiteX13-2823" fmla="*/ 643255 w 1551854"/>
              <a:gd name="connsiteY13-2824" fmla="*/ 930037 h 1420653"/>
              <a:gd name="connsiteX14-2825" fmla="*/ 50 w 1551854"/>
              <a:gd name="connsiteY14-2826" fmla="*/ 985980 h 1420653"/>
              <a:gd name="connsiteX15-2827" fmla="*/ 653891 w 1551854"/>
              <a:gd name="connsiteY15-2828" fmla="*/ 736838 h 1420653"/>
              <a:gd name="connsiteX16-2829" fmla="*/ 318102 w 1551854"/>
              <a:gd name="connsiteY16-2830" fmla="*/ 328669 h 1420653"/>
              <a:gd name="connsiteX0-2831" fmla="*/ 318102 w 1551854"/>
              <a:gd name="connsiteY0-2832" fmla="*/ 328669 h 1420653"/>
              <a:gd name="connsiteX1-2833" fmla="*/ 750397 w 1551854"/>
              <a:gd name="connsiteY1-2834" fmla="*/ 587431 h 1420653"/>
              <a:gd name="connsiteX2-2835" fmla="*/ 807147 w 1551854"/>
              <a:gd name="connsiteY2-2836" fmla="*/ 15 h 1420653"/>
              <a:gd name="connsiteX3-2837" fmla="*/ 916906 w 1551854"/>
              <a:gd name="connsiteY3-2838" fmla="*/ 587432 h 1420653"/>
              <a:gd name="connsiteX4-2839" fmla="*/ 1134938 w 1551854"/>
              <a:gd name="connsiteY4-2840" fmla="*/ 437792 h 1420653"/>
              <a:gd name="connsiteX5-2841" fmla="*/ 1057652 w 1551854"/>
              <a:gd name="connsiteY5-2842" fmla="*/ 712984 h 1420653"/>
              <a:gd name="connsiteX6-2843" fmla="*/ 1545755 w 1551854"/>
              <a:gd name="connsiteY6-2844" fmla="*/ 663079 h 1420653"/>
              <a:gd name="connsiteX7-2845" fmla="*/ 1066421 w 1551854"/>
              <a:gd name="connsiteY7-2846" fmla="*/ 909117 h 1420653"/>
              <a:gd name="connsiteX8-2847" fmla="*/ 1494976 w 1551854"/>
              <a:gd name="connsiteY8-2848" fmla="*/ 1171511 h 1420653"/>
              <a:gd name="connsiteX9-2849" fmla="*/ 916906 w 1551854"/>
              <a:gd name="connsiteY9-2850" fmla="*/ 1018766 h 1420653"/>
              <a:gd name="connsiteX10-2851" fmla="*/ 913166 w 1551854"/>
              <a:gd name="connsiteY10-2852" fmla="*/ 1420653 h 1420653"/>
              <a:gd name="connsiteX11-2853" fmla="*/ 742166 w 1551854"/>
              <a:gd name="connsiteY11-2854" fmla="*/ 1048356 h 1420653"/>
              <a:gd name="connsiteX12-2855" fmla="*/ 472329 w 1551854"/>
              <a:gd name="connsiteY12-2856" fmla="*/ 1193167 h 1420653"/>
              <a:gd name="connsiteX13-2857" fmla="*/ 643255 w 1551854"/>
              <a:gd name="connsiteY13-2858" fmla="*/ 930037 h 1420653"/>
              <a:gd name="connsiteX14-2859" fmla="*/ 50 w 1551854"/>
              <a:gd name="connsiteY14-2860" fmla="*/ 985980 h 1420653"/>
              <a:gd name="connsiteX15-2861" fmla="*/ 653891 w 1551854"/>
              <a:gd name="connsiteY15-2862" fmla="*/ 736838 h 1420653"/>
              <a:gd name="connsiteX16-2863" fmla="*/ 318102 w 1551854"/>
              <a:gd name="connsiteY16-2864" fmla="*/ 328669 h 1420653"/>
              <a:gd name="connsiteX0-2865" fmla="*/ 318102 w 1551854"/>
              <a:gd name="connsiteY0-2866" fmla="*/ 328669 h 1420653"/>
              <a:gd name="connsiteX1-2867" fmla="*/ 750397 w 1551854"/>
              <a:gd name="connsiteY1-2868" fmla="*/ 587431 h 1420653"/>
              <a:gd name="connsiteX2-2869" fmla="*/ 807147 w 1551854"/>
              <a:gd name="connsiteY2-2870" fmla="*/ 15 h 1420653"/>
              <a:gd name="connsiteX3-2871" fmla="*/ 916906 w 1551854"/>
              <a:gd name="connsiteY3-2872" fmla="*/ 587432 h 1420653"/>
              <a:gd name="connsiteX4-2873" fmla="*/ 1134938 w 1551854"/>
              <a:gd name="connsiteY4-2874" fmla="*/ 437792 h 1420653"/>
              <a:gd name="connsiteX5-2875" fmla="*/ 1057652 w 1551854"/>
              <a:gd name="connsiteY5-2876" fmla="*/ 712984 h 1420653"/>
              <a:gd name="connsiteX6-2877" fmla="*/ 1545755 w 1551854"/>
              <a:gd name="connsiteY6-2878" fmla="*/ 663079 h 1420653"/>
              <a:gd name="connsiteX7-2879" fmla="*/ 1066421 w 1551854"/>
              <a:gd name="connsiteY7-2880" fmla="*/ 909117 h 1420653"/>
              <a:gd name="connsiteX8-2881" fmla="*/ 1494976 w 1551854"/>
              <a:gd name="connsiteY8-2882" fmla="*/ 1171511 h 1420653"/>
              <a:gd name="connsiteX9-2883" fmla="*/ 916906 w 1551854"/>
              <a:gd name="connsiteY9-2884" fmla="*/ 1018766 h 1420653"/>
              <a:gd name="connsiteX10-2885" fmla="*/ 913166 w 1551854"/>
              <a:gd name="connsiteY10-2886" fmla="*/ 1420653 h 1420653"/>
              <a:gd name="connsiteX11-2887" fmla="*/ 742166 w 1551854"/>
              <a:gd name="connsiteY11-2888" fmla="*/ 1048356 h 1420653"/>
              <a:gd name="connsiteX12-2889" fmla="*/ 472329 w 1551854"/>
              <a:gd name="connsiteY12-2890" fmla="*/ 1193167 h 1420653"/>
              <a:gd name="connsiteX13-2891" fmla="*/ 643255 w 1551854"/>
              <a:gd name="connsiteY13-2892" fmla="*/ 930037 h 1420653"/>
              <a:gd name="connsiteX14-2893" fmla="*/ 50 w 1551854"/>
              <a:gd name="connsiteY14-2894" fmla="*/ 985980 h 1420653"/>
              <a:gd name="connsiteX15-2895" fmla="*/ 653891 w 1551854"/>
              <a:gd name="connsiteY15-2896" fmla="*/ 736838 h 1420653"/>
              <a:gd name="connsiteX16-2897" fmla="*/ 318102 w 1551854"/>
              <a:gd name="connsiteY16-2898" fmla="*/ 328669 h 1420653"/>
              <a:gd name="connsiteX0-2899" fmla="*/ 318102 w 1551854"/>
              <a:gd name="connsiteY0-2900" fmla="*/ 328669 h 1420653"/>
              <a:gd name="connsiteX1-2901" fmla="*/ 750397 w 1551854"/>
              <a:gd name="connsiteY1-2902" fmla="*/ 587431 h 1420653"/>
              <a:gd name="connsiteX2-2903" fmla="*/ 807147 w 1551854"/>
              <a:gd name="connsiteY2-2904" fmla="*/ 15 h 1420653"/>
              <a:gd name="connsiteX3-2905" fmla="*/ 916906 w 1551854"/>
              <a:gd name="connsiteY3-2906" fmla="*/ 587432 h 1420653"/>
              <a:gd name="connsiteX4-2907" fmla="*/ 1134938 w 1551854"/>
              <a:gd name="connsiteY4-2908" fmla="*/ 437792 h 1420653"/>
              <a:gd name="connsiteX5-2909" fmla="*/ 1057652 w 1551854"/>
              <a:gd name="connsiteY5-2910" fmla="*/ 712984 h 1420653"/>
              <a:gd name="connsiteX6-2911" fmla="*/ 1545755 w 1551854"/>
              <a:gd name="connsiteY6-2912" fmla="*/ 663079 h 1420653"/>
              <a:gd name="connsiteX7-2913" fmla="*/ 1066421 w 1551854"/>
              <a:gd name="connsiteY7-2914" fmla="*/ 909117 h 1420653"/>
              <a:gd name="connsiteX8-2915" fmla="*/ 1494976 w 1551854"/>
              <a:gd name="connsiteY8-2916" fmla="*/ 1171511 h 1420653"/>
              <a:gd name="connsiteX9-2917" fmla="*/ 916906 w 1551854"/>
              <a:gd name="connsiteY9-2918" fmla="*/ 1018766 h 1420653"/>
              <a:gd name="connsiteX10-2919" fmla="*/ 913166 w 1551854"/>
              <a:gd name="connsiteY10-2920" fmla="*/ 1420653 h 1420653"/>
              <a:gd name="connsiteX11-2921" fmla="*/ 742166 w 1551854"/>
              <a:gd name="connsiteY11-2922" fmla="*/ 1048356 h 1420653"/>
              <a:gd name="connsiteX12-2923" fmla="*/ 472329 w 1551854"/>
              <a:gd name="connsiteY12-2924" fmla="*/ 1193167 h 1420653"/>
              <a:gd name="connsiteX13-2925" fmla="*/ 643255 w 1551854"/>
              <a:gd name="connsiteY13-2926" fmla="*/ 930037 h 1420653"/>
              <a:gd name="connsiteX14-2927" fmla="*/ 50 w 1551854"/>
              <a:gd name="connsiteY14-2928" fmla="*/ 985980 h 1420653"/>
              <a:gd name="connsiteX15-2929" fmla="*/ 653891 w 1551854"/>
              <a:gd name="connsiteY15-2930" fmla="*/ 736838 h 1420653"/>
              <a:gd name="connsiteX16-2931" fmla="*/ 318102 w 1551854"/>
              <a:gd name="connsiteY16-2932" fmla="*/ 328669 h 14206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1171" y="connsiteY13-1172"/>
              </a:cxn>
              <a:cxn ang="0">
                <a:pos x="connsiteX14-1677" y="connsiteY14-1678"/>
              </a:cxn>
              <a:cxn ang="0">
                <a:pos x="connsiteX15-2099" y="connsiteY15-2100"/>
              </a:cxn>
              <a:cxn ang="0">
                <a:pos x="connsiteX16-2421" y="connsiteY16-2422"/>
              </a:cxn>
            </a:cxnLst>
            <a:rect l="l" t="t" r="r" b="b"/>
            <a:pathLst>
              <a:path w="1551854" h="1420653">
                <a:moveTo>
                  <a:pt x="318102" y="328669"/>
                </a:moveTo>
                <a:cubicBezTo>
                  <a:pt x="404774" y="194053"/>
                  <a:pt x="584212" y="629281"/>
                  <a:pt x="750397" y="587431"/>
                </a:cubicBezTo>
                <a:cubicBezTo>
                  <a:pt x="862079" y="497642"/>
                  <a:pt x="456925" y="23542"/>
                  <a:pt x="807147" y="15"/>
                </a:cubicBezTo>
                <a:cubicBezTo>
                  <a:pt x="1038097" y="-2962"/>
                  <a:pt x="871485" y="431383"/>
                  <a:pt x="916906" y="587432"/>
                </a:cubicBezTo>
                <a:cubicBezTo>
                  <a:pt x="1006876" y="768621"/>
                  <a:pt x="979696" y="396195"/>
                  <a:pt x="1134938" y="437792"/>
                </a:cubicBezTo>
                <a:cubicBezTo>
                  <a:pt x="1311776" y="523692"/>
                  <a:pt x="931756" y="651140"/>
                  <a:pt x="1057652" y="712984"/>
                </a:cubicBezTo>
                <a:cubicBezTo>
                  <a:pt x="1089573" y="730009"/>
                  <a:pt x="1497912" y="451485"/>
                  <a:pt x="1545755" y="663079"/>
                </a:cubicBezTo>
                <a:cubicBezTo>
                  <a:pt x="1620103" y="848168"/>
                  <a:pt x="988745" y="789039"/>
                  <a:pt x="1066421" y="909117"/>
                </a:cubicBezTo>
                <a:cubicBezTo>
                  <a:pt x="1059081" y="1076095"/>
                  <a:pt x="1449308" y="885264"/>
                  <a:pt x="1494976" y="1171511"/>
                </a:cubicBezTo>
                <a:cubicBezTo>
                  <a:pt x="1421555" y="1478405"/>
                  <a:pt x="1109596" y="1069681"/>
                  <a:pt x="916906" y="1018766"/>
                </a:cubicBezTo>
                <a:cubicBezTo>
                  <a:pt x="765468" y="1095302"/>
                  <a:pt x="1223631" y="1330866"/>
                  <a:pt x="913166" y="1420653"/>
                </a:cubicBezTo>
                <a:cubicBezTo>
                  <a:pt x="712842" y="1414473"/>
                  <a:pt x="888057" y="1093732"/>
                  <a:pt x="742166" y="1048356"/>
                </a:cubicBezTo>
                <a:cubicBezTo>
                  <a:pt x="669025" y="979230"/>
                  <a:pt x="666732" y="1268617"/>
                  <a:pt x="472329" y="1193167"/>
                </a:cubicBezTo>
                <a:cubicBezTo>
                  <a:pt x="264674" y="998448"/>
                  <a:pt x="683094" y="1082202"/>
                  <a:pt x="643255" y="930037"/>
                </a:cubicBezTo>
                <a:cubicBezTo>
                  <a:pt x="550664" y="758446"/>
                  <a:pt x="-6043" y="1231031"/>
                  <a:pt x="50" y="985980"/>
                </a:cubicBezTo>
                <a:cubicBezTo>
                  <a:pt x="19215" y="637889"/>
                  <a:pt x="541961" y="1071677"/>
                  <a:pt x="653891" y="736838"/>
                </a:cubicBezTo>
                <a:cubicBezTo>
                  <a:pt x="718657" y="614033"/>
                  <a:pt x="213579" y="597248"/>
                  <a:pt x="318102" y="328669"/>
                </a:cubicBezTo>
                <a:close/>
              </a:path>
            </a:pathLst>
          </a:custGeom>
          <a:gradFill>
            <a:gsLst>
              <a:gs pos="79600">
                <a:srgbClr val="00BC00"/>
              </a:gs>
              <a:gs pos="0">
                <a:srgbClr val="008000"/>
              </a:gs>
              <a:gs pos="100000">
                <a:srgbClr val="00CC00"/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n-US">
              <a:solidFill>
                <a:srgbClr val="FFFFFF"/>
              </a:solidFill>
            </a:endParaRPr>
          </a:p>
        </p:txBody>
      </p:sp>
      <p:sp>
        <p:nvSpPr>
          <p:cNvPr id="20" name="Gwiazda 6-ramienna 1"/>
          <p:cNvSpPr/>
          <p:nvPr/>
        </p:nvSpPr>
        <p:spPr>
          <a:xfrm rot="11902445">
            <a:off x="8026318" y="6172358"/>
            <a:ext cx="648299" cy="573389"/>
          </a:xfrm>
          <a:custGeom>
            <a:avLst/>
            <a:gdLst>
              <a:gd name="connsiteX0" fmla="*/ 0 w 1296144"/>
              <a:gd name="connsiteY0" fmla="*/ 341908 h 1367631"/>
              <a:gd name="connsiteX1" fmla="*/ 511809 w 1296144"/>
              <a:gd name="connsiteY1" fmla="*/ 468148 h 1367631"/>
              <a:gd name="connsiteX2" fmla="*/ 648072 w 1296144"/>
              <a:gd name="connsiteY2" fmla="*/ 0 h 1367631"/>
              <a:gd name="connsiteX3" fmla="*/ 784335 w 1296144"/>
              <a:gd name="connsiteY3" fmla="*/ 468148 h 1367631"/>
              <a:gd name="connsiteX4" fmla="*/ 1296144 w 1296144"/>
              <a:gd name="connsiteY4" fmla="*/ 341908 h 1367631"/>
              <a:gd name="connsiteX5" fmla="*/ 920598 w 1296144"/>
              <a:gd name="connsiteY5" fmla="*/ 683816 h 1367631"/>
              <a:gd name="connsiteX6" fmla="*/ 1296144 w 1296144"/>
              <a:gd name="connsiteY6" fmla="*/ 1025723 h 1367631"/>
              <a:gd name="connsiteX7" fmla="*/ 784335 w 1296144"/>
              <a:gd name="connsiteY7" fmla="*/ 899483 h 1367631"/>
              <a:gd name="connsiteX8" fmla="*/ 648072 w 1296144"/>
              <a:gd name="connsiteY8" fmla="*/ 1367631 h 1367631"/>
              <a:gd name="connsiteX9" fmla="*/ 511809 w 1296144"/>
              <a:gd name="connsiteY9" fmla="*/ 899483 h 1367631"/>
              <a:gd name="connsiteX10" fmla="*/ 0 w 1296144"/>
              <a:gd name="connsiteY10" fmla="*/ 1025723 h 1367631"/>
              <a:gd name="connsiteX11" fmla="*/ 375546 w 1296144"/>
              <a:gd name="connsiteY11" fmla="*/ 683816 h 1367631"/>
              <a:gd name="connsiteX12" fmla="*/ 0 w 1296144"/>
              <a:gd name="connsiteY12" fmla="*/ 341908 h 1367631"/>
              <a:gd name="connsiteX0-1" fmla="*/ 0 w 1296144"/>
              <a:gd name="connsiteY0-2" fmla="*/ 341908 h 1367631"/>
              <a:gd name="connsiteX1-3" fmla="*/ 511809 w 1296144"/>
              <a:gd name="connsiteY1-4" fmla="*/ 468148 h 1367631"/>
              <a:gd name="connsiteX2-5" fmla="*/ 648072 w 1296144"/>
              <a:gd name="connsiteY2-6" fmla="*/ 0 h 1367631"/>
              <a:gd name="connsiteX3-7" fmla="*/ 784335 w 1296144"/>
              <a:gd name="connsiteY3-8" fmla="*/ 468148 h 1367631"/>
              <a:gd name="connsiteX4-9" fmla="*/ 1296144 w 1296144"/>
              <a:gd name="connsiteY4-10" fmla="*/ 341908 h 1367631"/>
              <a:gd name="connsiteX5-11" fmla="*/ 920598 w 1296144"/>
              <a:gd name="connsiteY5-12" fmla="*/ 683816 h 1367631"/>
              <a:gd name="connsiteX6-13" fmla="*/ 1296144 w 1296144"/>
              <a:gd name="connsiteY6-14" fmla="*/ 1025723 h 1367631"/>
              <a:gd name="connsiteX7-15" fmla="*/ 784335 w 1296144"/>
              <a:gd name="connsiteY7-16" fmla="*/ 899483 h 1367631"/>
              <a:gd name="connsiteX8-17" fmla="*/ 648072 w 1296144"/>
              <a:gd name="connsiteY8-18" fmla="*/ 1367631 h 1367631"/>
              <a:gd name="connsiteX9-19" fmla="*/ 511809 w 1296144"/>
              <a:gd name="connsiteY9-20" fmla="*/ 899483 h 1367631"/>
              <a:gd name="connsiteX10-21" fmla="*/ 0 w 1296144"/>
              <a:gd name="connsiteY10-22" fmla="*/ 1025723 h 1367631"/>
              <a:gd name="connsiteX11-23" fmla="*/ 375546 w 1296144"/>
              <a:gd name="connsiteY11-24" fmla="*/ 683816 h 1367631"/>
              <a:gd name="connsiteX12-25" fmla="*/ 0 w 1296144"/>
              <a:gd name="connsiteY12-26" fmla="*/ 341908 h 1367631"/>
              <a:gd name="connsiteX0-27" fmla="*/ 0 w 1296144"/>
              <a:gd name="connsiteY0-28" fmla="*/ 347649 h 1373372"/>
              <a:gd name="connsiteX1-29" fmla="*/ 511809 w 1296144"/>
              <a:gd name="connsiteY1-30" fmla="*/ 473889 h 1373372"/>
              <a:gd name="connsiteX2-31" fmla="*/ 648072 w 1296144"/>
              <a:gd name="connsiteY2-32" fmla="*/ 5741 h 1373372"/>
              <a:gd name="connsiteX3-33" fmla="*/ 784335 w 1296144"/>
              <a:gd name="connsiteY3-34" fmla="*/ 473889 h 1373372"/>
              <a:gd name="connsiteX4-35" fmla="*/ 1296144 w 1296144"/>
              <a:gd name="connsiteY4-36" fmla="*/ 347649 h 1373372"/>
              <a:gd name="connsiteX5-37" fmla="*/ 920598 w 1296144"/>
              <a:gd name="connsiteY5-38" fmla="*/ 689557 h 1373372"/>
              <a:gd name="connsiteX6-39" fmla="*/ 1296144 w 1296144"/>
              <a:gd name="connsiteY6-40" fmla="*/ 1031464 h 1373372"/>
              <a:gd name="connsiteX7-41" fmla="*/ 784335 w 1296144"/>
              <a:gd name="connsiteY7-42" fmla="*/ 905224 h 1373372"/>
              <a:gd name="connsiteX8-43" fmla="*/ 648072 w 1296144"/>
              <a:gd name="connsiteY8-44" fmla="*/ 1373372 h 1373372"/>
              <a:gd name="connsiteX9-45" fmla="*/ 511809 w 1296144"/>
              <a:gd name="connsiteY9-46" fmla="*/ 905224 h 1373372"/>
              <a:gd name="connsiteX10-47" fmla="*/ 0 w 1296144"/>
              <a:gd name="connsiteY10-48" fmla="*/ 1031464 h 1373372"/>
              <a:gd name="connsiteX11-49" fmla="*/ 375546 w 1296144"/>
              <a:gd name="connsiteY11-50" fmla="*/ 689557 h 1373372"/>
              <a:gd name="connsiteX12-51" fmla="*/ 0 w 1296144"/>
              <a:gd name="connsiteY12-52" fmla="*/ 347649 h 1373372"/>
              <a:gd name="connsiteX0-53" fmla="*/ 0 w 1296144"/>
              <a:gd name="connsiteY0-54" fmla="*/ 439361 h 1465084"/>
              <a:gd name="connsiteX1-55" fmla="*/ 511809 w 1296144"/>
              <a:gd name="connsiteY1-56" fmla="*/ 565601 h 1465084"/>
              <a:gd name="connsiteX2-57" fmla="*/ 608315 w 1296144"/>
              <a:gd name="connsiteY2-58" fmla="*/ 4688 h 1465084"/>
              <a:gd name="connsiteX3-59" fmla="*/ 784335 w 1296144"/>
              <a:gd name="connsiteY3-60" fmla="*/ 565601 h 1465084"/>
              <a:gd name="connsiteX4-61" fmla="*/ 1296144 w 1296144"/>
              <a:gd name="connsiteY4-62" fmla="*/ 439361 h 1465084"/>
              <a:gd name="connsiteX5-63" fmla="*/ 920598 w 1296144"/>
              <a:gd name="connsiteY5-64" fmla="*/ 781269 h 1465084"/>
              <a:gd name="connsiteX6-65" fmla="*/ 1296144 w 1296144"/>
              <a:gd name="connsiteY6-66" fmla="*/ 1123176 h 1465084"/>
              <a:gd name="connsiteX7-67" fmla="*/ 784335 w 1296144"/>
              <a:gd name="connsiteY7-68" fmla="*/ 996936 h 1465084"/>
              <a:gd name="connsiteX8-69" fmla="*/ 648072 w 1296144"/>
              <a:gd name="connsiteY8-70" fmla="*/ 1465084 h 1465084"/>
              <a:gd name="connsiteX9-71" fmla="*/ 511809 w 1296144"/>
              <a:gd name="connsiteY9-72" fmla="*/ 996936 h 1465084"/>
              <a:gd name="connsiteX10-73" fmla="*/ 0 w 1296144"/>
              <a:gd name="connsiteY10-74" fmla="*/ 1123176 h 1465084"/>
              <a:gd name="connsiteX11-75" fmla="*/ 375546 w 1296144"/>
              <a:gd name="connsiteY11-76" fmla="*/ 781269 h 1465084"/>
              <a:gd name="connsiteX12-77" fmla="*/ 0 w 1296144"/>
              <a:gd name="connsiteY12-78" fmla="*/ 439361 h 1465084"/>
              <a:gd name="connsiteX0-79" fmla="*/ 0 w 1296144"/>
              <a:gd name="connsiteY0-80" fmla="*/ 439361 h 1465084"/>
              <a:gd name="connsiteX1-81" fmla="*/ 551565 w 1296144"/>
              <a:gd name="connsiteY1-82" fmla="*/ 539096 h 1465084"/>
              <a:gd name="connsiteX2-83" fmla="*/ 608315 w 1296144"/>
              <a:gd name="connsiteY2-84" fmla="*/ 4688 h 1465084"/>
              <a:gd name="connsiteX3-85" fmla="*/ 784335 w 1296144"/>
              <a:gd name="connsiteY3-86" fmla="*/ 565601 h 1465084"/>
              <a:gd name="connsiteX4-87" fmla="*/ 1296144 w 1296144"/>
              <a:gd name="connsiteY4-88" fmla="*/ 439361 h 1465084"/>
              <a:gd name="connsiteX5-89" fmla="*/ 920598 w 1296144"/>
              <a:gd name="connsiteY5-90" fmla="*/ 781269 h 1465084"/>
              <a:gd name="connsiteX6-91" fmla="*/ 1296144 w 1296144"/>
              <a:gd name="connsiteY6-92" fmla="*/ 1123176 h 1465084"/>
              <a:gd name="connsiteX7-93" fmla="*/ 784335 w 1296144"/>
              <a:gd name="connsiteY7-94" fmla="*/ 996936 h 1465084"/>
              <a:gd name="connsiteX8-95" fmla="*/ 648072 w 1296144"/>
              <a:gd name="connsiteY8-96" fmla="*/ 1465084 h 1465084"/>
              <a:gd name="connsiteX9-97" fmla="*/ 511809 w 1296144"/>
              <a:gd name="connsiteY9-98" fmla="*/ 996936 h 1465084"/>
              <a:gd name="connsiteX10-99" fmla="*/ 0 w 1296144"/>
              <a:gd name="connsiteY10-100" fmla="*/ 1123176 h 1465084"/>
              <a:gd name="connsiteX11-101" fmla="*/ 375546 w 1296144"/>
              <a:gd name="connsiteY11-102" fmla="*/ 781269 h 1465084"/>
              <a:gd name="connsiteX12-103" fmla="*/ 0 w 1296144"/>
              <a:gd name="connsiteY12-104" fmla="*/ 439361 h 1465084"/>
              <a:gd name="connsiteX0-105" fmla="*/ 0 w 1296144"/>
              <a:gd name="connsiteY0-106" fmla="*/ 439620 h 1465343"/>
              <a:gd name="connsiteX1-107" fmla="*/ 551565 w 1296144"/>
              <a:gd name="connsiteY1-108" fmla="*/ 539355 h 1465343"/>
              <a:gd name="connsiteX2-109" fmla="*/ 608315 w 1296144"/>
              <a:gd name="connsiteY2-110" fmla="*/ 4947 h 1465343"/>
              <a:gd name="connsiteX3-111" fmla="*/ 718074 w 1296144"/>
              <a:gd name="connsiteY3-112" fmla="*/ 539356 h 1465343"/>
              <a:gd name="connsiteX4-113" fmla="*/ 1296144 w 1296144"/>
              <a:gd name="connsiteY4-114" fmla="*/ 439620 h 1465343"/>
              <a:gd name="connsiteX5-115" fmla="*/ 920598 w 1296144"/>
              <a:gd name="connsiteY5-116" fmla="*/ 781528 h 1465343"/>
              <a:gd name="connsiteX6-117" fmla="*/ 1296144 w 1296144"/>
              <a:gd name="connsiteY6-118" fmla="*/ 1123435 h 1465343"/>
              <a:gd name="connsiteX7-119" fmla="*/ 784335 w 1296144"/>
              <a:gd name="connsiteY7-120" fmla="*/ 997195 h 1465343"/>
              <a:gd name="connsiteX8-121" fmla="*/ 648072 w 1296144"/>
              <a:gd name="connsiteY8-122" fmla="*/ 1465343 h 1465343"/>
              <a:gd name="connsiteX9-123" fmla="*/ 511809 w 1296144"/>
              <a:gd name="connsiteY9-124" fmla="*/ 997195 h 1465343"/>
              <a:gd name="connsiteX10-125" fmla="*/ 0 w 1296144"/>
              <a:gd name="connsiteY10-126" fmla="*/ 1123435 h 1465343"/>
              <a:gd name="connsiteX11-127" fmla="*/ 375546 w 1296144"/>
              <a:gd name="connsiteY11-128" fmla="*/ 781528 h 1465343"/>
              <a:gd name="connsiteX12-129" fmla="*/ 0 w 1296144"/>
              <a:gd name="connsiteY12-130" fmla="*/ 439620 h 1465343"/>
              <a:gd name="connsiteX0-131" fmla="*/ 0 w 1296144"/>
              <a:gd name="connsiteY0-132" fmla="*/ 492135 h 1517858"/>
              <a:gd name="connsiteX1-133" fmla="*/ 551565 w 1296144"/>
              <a:gd name="connsiteY1-134" fmla="*/ 591870 h 1517858"/>
              <a:gd name="connsiteX2-135" fmla="*/ 608315 w 1296144"/>
              <a:gd name="connsiteY2-136" fmla="*/ 4454 h 1517858"/>
              <a:gd name="connsiteX3-137" fmla="*/ 718074 w 1296144"/>
              <a:gd name="connsiteY3-138" fmla="*/ 591871 h 1517858"/>
              <a:gd name="connsiteX4-139" fmla="*/ 1296144 w 1296144"/>
              <a:gd name="connsiteY4-140" fmla="*/ 492135 h 1517858"/>
              <a:gd name="connsiteX5-141" fmla="*/ 920598 w 1296144"/>
              <a:gd name="connsiteY5-142" fmla="*/ 834043 h 1517858"/>
              <a:gd name="connsiteX6-143" fmla="*/ 1296144 w 1296144"/>
              <a:gd name="connsiteY6-144" fmla="*/ 1175950 h 1517858"/>
              <a:gd name="connsiteX7-145" fmla="*/ 784335 w 1296144"/>
              <a:gd name="connsiteY7-146" fmla="*/ 1049710 h 1517858"/>
              <a:gd name="connsiteX8-147" fmla="*/ 648072 w 1296144"/>
              <a:gd name="connsiteY8-148" fmla="*/ 1517858 h 1517858"/>
              <a:gd name="connsiteX9-149" fmla="*/ 511809 w 1296144"/>
              <a:gd name="connsiteY9-150" fmla="*/ 1049710 h 1517858"/>
              <a:gd name="connsiteX10-151" fmla="*/ 0 w 1296144"/>
              <a:gd name="connsiteY10-152" fmla="*/ 1175950 h 1517858"/>
              <a:gd name="connsiteX11-153" fmla="*/ 375546 w 1296144"/>
              <a:gd name="connsiteY11-154" fmla="*/ 834043 h 1517858"/>
              <a:gd name="connsiteX12-155" fmla="*/ 0 w 1296144"/>
              <a:gd name="connsiteY12-156" fmla="*/ 492135 h 1517858"/>
              <a:gd name="connsiteX0-157" fmla="*/ 0 w 1296144"/>
              <a:gd name="connsiteY0-158" fmla="*/ 492135 h 1517858"/>
              <a:gd name="connsiteX1-159" fmla="*/ 551565 w 1296144"/>
              <a:gd name="connsiteY1-160" fmla="*/ 591870 h 1517858"/>
              <a:gd name="connsiteX2-161" fmla="*/ 608315 w 1296144"/>
              <a:gd name="connsiteY2-162" fmla="*/ 4454 h 1517858"/>
              <a:gd name="connsiteX3-163" fmla="*/ 718074 w 1296144"/>
              <a:gd name="connsiteY3-164" fmla="*/ 591871 h 1517858"/>
              <a:gd name="connsiteX4-165" fmla="*/ 1296144 w 1296144"/>
              <a:gd name="connsiteY4-166" fmla="*/ 492135 h 1517858"/>
              <a:gd name="connsiteX5-167" fmla="*/ 920598 w 1296144"/>
              <a:gd name="connsiteY5-168" fmla="*/ 834043 h 1517858"/>
              <a:gd name="connsiteX6-169" fmla="*/ 1296144 w 1296144"/>
              <a:gd name="connsiteY6-170" fmla="*/ 1175950 h 1517858"/>
              <a:gd name="connsiteX7-171" fmla="*/ 784335 w 1296144"/>
              <a:gd name="connsiteY7-172" fmla="*/ 1049710 h 1517858"/>
              <a:gd name="connsiteX8-173" fmla="*/ 648072 w 1296144"/>
              <a:gd name="connsiteY8-174" fmla="*/ 1517858 h 1517858"/>
              <a:gd name="connsiteX9-175" fmla="*/ 511809 w 1296144"/>
              <a:gd name="connsiteY9-176" fmla="*/ 1049710 h 1517858"/>
              <a:gd name="connsiteX10-177" fmla="*/ 0 w 1296144"/>
              <a:gd name="connsiteY10-178" fmla="*/ 1175950 h 1517858"/>
              <a:gd name="connsiteX11-179" fmla="*/ 375546 w 1296144"/>
              <a:gd name="connsiteY11-180" fmla="*/ 834043 h 1517858"/>
              <a:gd name="connsiteX12-181" fmla="*/ 0 w 1296144"/>
              <a:gd name="connsiteY12-182" fmla="*/ 492135 h 1517858"/>
              <a:gd name="connsiteX0-183" fmla="*/ 0 w 1296144"/>
              <a:gd name="connsiteY0-184" fmla="*/ 487681 h 1513404"/>
              <a:gd name="connsiteX1-185" fmla="*/ 551565 w 1296144"/>
              <a:gd name="connsiteY1-186" fmla="*/ 587416 h 1513404"/>
              <a:gd name="connsiteX2-187" fmla="*/ 608315 w 1296144"/>
              <a:gd name="connsiteY2-188" fmla="*/ 0 h 1513404"/>
              <a:gd name="connsiteX3-189" fmla="*/ 718074 w 1296144"/>
              <a:gd name="connsiteY3-190" fmla="*/ 587417 h 1513404"/>
              <a:gd name="connsiteX4-191" fmla="*/ 1296144 w 1296144"/>
              <a:gd name="connsiteY4-192" fmla="*/ 487681 h 1513404"/>
              <a:gd name="connsiteX5-193" fmla="*/ 920598 w 1296144"/>
              <a:gd name="connsiteY5-194" fmla="*/ 829589 h 1513404"/>
              <a:gd name="connsiteX6-195" fmla="*/ 1296144 w 1296144"/>
              <a:gd name="connsiteY6-196" fmla="*/ 1171496 h 1513404"/>
              <a:gd name="connsiteX7-197" fmla="*/ 784335 w 1296144"/>
              <a:gd name="connsiteY7-198" fmla="*/ 1045256 h 1513404"/>
              <a:gd name="connsiteX8-199" fmla="*/ 648072 w 1296144"/>
              <a:gd name="connsiteY8-200" fmla="*/ 1513404 h 1513404"/>
              <a:gd name="connsiteX9-201" fmla="*/ 511809 w 1296144"/>
              <a:gd name="connsiteY9-202" fmla="*/ 1045256 h 1513404"/>
              <a:gd name="connsiteX10-203" fmla="*/ 0 w 1296144"/>
              <a:gd name="connsiteY10-204" fmla="*/ 1171496 h 1513404"/>
              <a:gd name="connsiteX11-205" fmla="*/ 375546 w 1296144"/>
              <a:gd name="connsiteY11-206" fmla="*/ 829589 h 1513404"/>
              <a:gd name="connsiteX12-207" fmla="*/ 0 w 1296144"/>
              <a:gd name="connsiteY12-208" fmla="*/ 487681 h 1513404"/>
              <a:gd name="connsiteX0-209" fmla="*/ 0 w 1296144"/>
              <a:gd name="connsiteY0-210" fmla="*/ 487681 h 1513404"/>
              <a:gd name="connsiteX1-211" fmla="*/ 551565 w 1296144"/>
              <a:gd name="connsiteY1-212" fmla="*/ 587416 h 1513404"/>
              <a:gd name="connsiteX2-213" fmla="*/ 608315 w 1296144"/>
              <a:gd name="connsiteY2-214" fmla="*/ 0 h 1513404"/>
              <a:gd name="connsiteX3-215" fmla="*/ 718074 w 1296144"/>
              <a:gd name="connsiteY3-216" fmla="*/ 587417 h 1513404"/>
              <a:gd name="connsiteX4-217" fmla="*/ 1296144 w 1296144"/>
              <a:gd name="connsiteY4-218" fmla="*/ 487681 h 1513404"/>
              <a:gd name="connsiteX5-219" fmla="*/ 920598 w 1296144"/>
              <a:gd name="connsiteY5-220" fmla="*/ 829589 h 1513404"/>
              <a:gd name="connsiteX6-221" fmla="*/ 1296144 w 1296144"/>
              <a:gd name="connsiteY6-222" fmla="*/ 1171496 h 1513404"/>
              <a:gd name="connsiteX7-223" fmla="*/ 784335 w 1296144"/>
              <a:gd name="connsiteY7-224" fmla="*/ 1045256 h 1513404"/>
              <a:gd name="connsiteX8-225" fmla="*/ 648072 w 1296144"/>
              <a:gd name="connsiteY8-226" fmla="*/ 1513404 h 1513404"/>
              <a:gd name="connsiteX9-227" fmla="*/ 511809 w 1296144"/>
              <a:gd name="connsiteY9-228" fmla="*/ 1045256 h 1513404"/>
              <a:gd name="connsiteX10-229" fmla="*/ 0 w 1296144"/>
              <a:gd name="connsiteY10-230" fmla="*/ 1171496 h 1513404"/>
              <a:gd name="connsiteX11-231" fmla="*/ 375546 w 1296144"/>
              <a:gd name="connsiteY11-232" fmla="*/ 829589 h 1513404"/>
              <a:gd name="connsiteX12-233" fmla="*/ 0 w 1296144"/>
              <a:gd name="connsiteY12-234" fmla="*/ 487681 h 1513404"/>
              <a:gd name="connsiteX0-235" fmla="*/ 0 w 1296144"/>
              <a:gd name="connsiteY0-236" fmla="*/ 487696 h 1513419"/>
              <a:gd name="connsiteX1-237" fmla="*/ 551565 w 1296144"/>
              <a:gd name="connsiteY1-238" fmla="*/ 587431 h 1513419"/>
              <a:gd name="connsiteX2-239" fmla="*/ 608315 w 1296144"/>
              <a:gd name="connsiteY2-240" fmla="*/ 15 h 1513419"/>
              <a:gd name="connsiteX3-241" fmla="*/ 718074 w 1296144"/>
              <a:gd name="connsiteY3-242" fmla="*/ 587432 h 1513419"/>
              <a:gd name="connsiteX4-243" fmla="*/ 1296144 w 1296144"/>
              <a:gd name="connsiteY4-244" fmla="*/ 487696 h 1513419"/>
              <a:gd name="connsiteX5-245" fmla="*/ 920598 w 1296144"/>
              <a:gd name="connsiteY5-246" fmla="*/ 829604 h 1513419"/>
              <a:gd name="connsiteX6-247" fmla="*/ 1296144 w 1296144"/>
              <a:gd name="connsiteY6-248" fmla="*/ 1171511 h 1513419"/>
              <a:gd name="connsiteX7-249" fmla="*/ 784335 w 1296144"/>
              <a:gd name="connsiteY7-250" fmla="*/ 1045271 h 1513419"/>
              <a:gd name="connsiteX8-251" fmla="*/ 648072 w 1296144"/>
              <a:gd name="connsiteY8-252" fmla="*/ 1513419 h 1513419"/>
              <a:gd name="connsiteX9-253" fmla="*/ 511809 w 1296144"/>
              <a:gd name="connsiteY9-254" fmla="*/ 1045271 h 1513419"/>
              <a:gd name="connsiteX10-255" fmla="*/ 0 w 1296144"/>
              <a:gd name="connsiteY10-256" fmla="*/ 1171511 h 1513419"/>
              <a:gd name="connsiteX11-257" fmla="*/ 375546 w 1296144"/>
              <a:gd name="connsiteY11-258" fmla="*/ 829604 h 1513419"/>
              <a:gd name="connsiteX12-259" fmla="*/ 0 w 1296144"/>
              <a:gd name="connsiteY12-260" fmla="*/ 487696 h 1513419"/>
              <a:gd name="connsiteX0-261" fmla="*/ 0 w 1296144"/>
              <a:gd name="connsiteY0-262" fmla="*/ 487696 h 1513419"/>
              <a:gd name="connsiteX1-263" fmla="*/ 551565 w 1296144"/>
              <a:gd name="connsiteY1-264" fmla="*/ 587431 h 1513419"/>
              <a:gd name="connsiteX2-265" fmla="*/ 608315 w 1296144"/>
              <a:gd name="connsiteY2-266" fmla="*/ 15 h 1513419"/>
              <a:gd name="connsiteX3-267" fmla="*/ 718074 w 1296144"/>
              <a:gd name="connsiteY3-268" fmla="*/ 587432 h 1513419"/>
              <a:gd name="connsiteX4-269" fmla="*/ 1296144 w 1296144"/>
              <a:gd name="connsiteY4-270" fmla="*/ 487696 h 1513419"/>
              <a:gd name="connsiteX5-271" fmla="*/ 920598 w 1296144"/>
              <a:gd name="connsiteY5-272" fmla="*/ 829604 h 1513419"/>
              <a:gd name="connsiteX6-273" fmla="*/ 1296144 w 1296144"/>
              <a:gd name="connsiteY6-274" fmla="*/ 1171511 h 1513419"/>
              <a:gd name="connsiteX7-275" fmla="*/ 784335 w 1296144"/>
              <a:gd name="connsiteY7-276" fmla="*/ 1045271 h 1513419"/>
              <a:gd name="connsiteX8-277" fmla="*/ 648072 w 1296144"/>
              <a:gd name="connsiteY8-278" fmla="*/ 1513419 h 1513419"/>
              <a:gd name="connsiteX9-279" fmla="*/ 511809 w 1296144"/>
              <a:gd name="connsiteY9-280" fmla="*/ 1045271 h 1513419"/>
              <a:gd name="connsiteX10-281" fmla="*/ 0 w 1296144"/>
              <a:gd name="connsiteY10-282" fmla="*/ 1171511 h 1513419"/>
              <a:gd name="connsiteX11-283" fmla="*/ 415302 w 1296144"/>
              <a:gd name="connsiteY11-284" fmla="*/ 723586 h 1513419"/>
              <a:gd name="connsiteX12-285" fmla="*/ 0 w 1296144"/>
              <a:gd name="connsiteY12-286" fmla="*/ 487696 h 1513419"/>
              <a:gd name="connsiteX0-287" fmla="*/ 92765 w 1296144"/>
              <a:gd name="connsiteY0-288" fmla="*/ 394930 h 1513419"/>
              <a:gd name="connsiteX1-289" fmla="*/ 551565 w 1296144"/>
              <a:gd name="connsiteY1-290" fmla="*/ 587431 h 1513419"/>
              <a:gd name="connsiteX2-291" fmla="*/ 608315 w 1296144"/>
              <a:gd name="connsiteY2-292" fmla="*/ 15 h 1513419"/>
              <a:gd name="connsiteX3-293" fmla="*/ 718074 w 1296144"/>
              <a:gd name="connsiteY3-294" fmla="*/ 587432 h 1513419"/>
              <a:gd name="connsiteX4-295" fmla="*/ 1296144 w 1296144"/>
              <a:gd name="connsiteY4-296" fmla="*/ 487696 h 1513419"/>
              <a:gd name="connsiteX5-297" fmla="*/ 920598 w 1296144"/>
              <a:gd name="connsiteY5-298" fmla="*/ 829604 h 1513419"/>
              <a:gd name="connsiteX6-299" fmla="*/ 1296144 w 1296144"/>
              <a:gd name="connsiteY6-300" fmla="*/ 1171511 h 1513419"/>
              <a:gd name="connsiteX7-301" fmla="*/ 784335 w 1296144"/>
              <a:gd name="connsiteY7-302" fmla="*/ 1045271 h 1513419"/>
              <a:gd name="connsiteX8-303" fmla="*/ 648072 w 1296144"/>
              <a:gd name="connsiteY8-304" fmla="*/ 1513419 h 1513419"/>
              <a:gd name="connsiteX9-305" fmla="*/ 511809 w 1296144"/>
              <a:gd name="connsiteY9-306" fmla="*/ 1045271 h 1513419"/>
              <a:gd name="connsiteX10-307" fmla="*/ 0 w 1296144"/>
              <a:gd name="connsiteY10-308" fmla="*/ 1171511 h 1513419"/>
              <a:gd name="connsiteX11-309" fmla="*/ 415302 w 1296144"/>
              <a:gd name="connsiteY11-310" fmla="*/ 723586 h 1513419"/>
              <a:gd name="connsiteX12-311" fmla="*/ 92765 w 1296144"/>
              <a:gd name="connsiteY12-312" fmla="*/ 394930 h 1513419"/>
              <a:gd name="connsiteX0-313" fmla="*/ 92765 w 1296144"/>
              <a:gd name="connsiteY0-314" fmla="*/ 394930 h 1513419"/>
              <a:gd name="connsiteX1-315" fmla="*/ 551565 w 1296144"/>
              <a:gd name="connsiteY1-316" fmla="*/ 587431 h 1513419"/>
              <a:gd name="connsiteX2-317" fmla="*/ 608315 w 1296144"/>
              <a:gd name="connsiteY2-318" fmla="*/ 15 h 1513419"/>
              <a:gd name="connsiteX3-319" fmla="*/ 718074 w 1296144"/>
              <a:gd name="connsiteY3-320" fmla="*/ 587432 h 1513419"/>
              <a:gd name="connsiteX4-321" fmla="*/ 1296144 w 1296144"/>
              <a:gd name="connsiteY4-322" fmla="*/ 487696 h 1513419"/>
              <a:gd name="connsiteX5-323" fmla="*/ 920598 w 1296144"/>
              <a:gd name="connsiteY5-324" fmla="*/ 829604 h 1513419"/>
              <a:gd name="connsiteX6-325" fmla="*/ 1296144 w 1296144"/>
              <a:gd name="connsiteY6-326" fmla="*/ 1171511 h 1513419"/>
              <a:gd name="connsiteX7-327" fmla="*/ 784335 w 1296144"/>
              <a:gd name="connsiteY7-328" fmla="*/ 1045271 h 1513419"/>
              <a:gd name="connsiteX8-329" fmla="*/ 648072 w 1296144"/>
              <a:gd name="connsiteY8-330" fmla="*/ 1513419 h 1513419"/>
              <a:gd name="connsiteX9-331" fmla="*/ 511809 w 1296144"/>
              <a:gd name="connsiteY9-332" fmla="*/ 1045271 h 1513419"/>
              <a:gd name="connsiteX10-333" fmla="*/ 0 w 1296144"/>
              <a:gd name="connsiteY10-334" fmla="*/ 1171511 h 1513419"/>
              <a:gd name="connsiteX11-335" fmla="*/ 415302 w 1296144"/>
              <a:gd name="connsiteY11-336" fmla="*/ 723586 h 1513419"/>
              <a:gd name="connsiteX12-337" fmla="*/ 92765 w 1296144"/>
              <a:gd name="connsiteY12-338" fmla="*/ 394930 h 1513419"/>
              <a:gd name="connsiteX0-339" fmla="*/ 92765 w 1296144"/>
              <a:gd name="connsiteY0-340" fmla="*/ 394930 h 1513419"/>
              <a:gd name="connsiteX1-341" fmla="*/ 551565 w 1296144"/>
              <a:gd name="connsiteY1-342" fmla="*/ 587431 h 1513419"/>
              <a:gd name="connsiteX2-343" fmla="*/ 608315 w 1296144"/>
              <a:gd name="connsiteY2-344" fmla="*/ 15 h 1513419"/>
              <a:gd name="connsiteX3-345" fmla="*/ 718074 w 1296144"/>
              <a:gd name="connsiteY3-346" fmla="*/ 587432 h 1513419"/>
              <a:gd name="connsiteX4-347" fmla="*/ 1296144 w 1296144"/>
              <a:gd name="connsiteY4-348" fmla="*/ 487696 h 1513419"/>
              <a:gd name="connsiteX5-349" fmla="*/ 920598 w 1296144"/>
              <a:gd name="connsiteY5-350" fmla="*/ 829604 h 1513419"/>
              <a:gd name="connsiteX6-351" fmla="*/ 1296144 w 1296144"/>
              <a:gd name="connsiteY6-352" fmla="*/ 1171511 h 1513419"/>
              <a:gd name="connsiteX7-353" fmla="*/ 784335 w 1296144"/>
              <a:gd name="connsiteY7-354" fmla="*/ 1045271 h 1513419"/>
              <a:gd name="connsiteX8-355" fmla="*/ 648072 w 1296144"/>
              <a:gd name="connsiteY8-356" fmla="*/ 1513419 h 1513419"/>
              <a:gd name="connsiteX9-357" fmla="*/ 511809 w 1296144"/>
              <a:gd name="connsiteY9-358" fmla="*/ 1045271 h 1513419"/>
              <a:gd name="connsiteX10-359" fmla="*/ 0 w 1296144"/>
              <a:gd name="connsiteY10-360" fmla="*/ 1171511 h 1513419"/>
              <a:gd name="connsiteX11-361" fmla="*/ 415302 w 1296144"/>
              <a:gd name="connsiteY11-362" fmla="*/ 723586 h 1513419"/>
              <a:gd name="connsiteX12-363" fmla="*/ 92765 w 1296144"/>
              <a:gd name="connsiteY12-364" fmla="*/ 394930 h 1513419"/>
              <a:gd name="connsiteX0-365" fmla="*/ 92765 w 1296144"/>
              <a:gd name="connsiteY0-366" fmla="*/ 394930 h 1513419"/>
              <a:gd name="connsiteX1-367" fmla="*/ 551565 w 1296144"/>
              <a:gd name="connsiteY1-368" fmla="*/ 587431 h 1513419"/>
              <a:gd name="connsiteX2-369" fmla="*/ 608315 w 1296144"/>
              <a:gd name="connsiteY2-370" fmla="*/ 15 h 1513419"/>
              <a:gd name="connsiteX3-371" fmla="*/ 718074 w 1296144"/>
              <a:gd name="connsiteY3-372" fmla="*/ 587432 h 1513419"/>
              <a:gd name="connsiteX4-373" fmla="*/ 1296144 w 1296144"/>
              <a:gd name="connsiteY4-374" fmla="*/ 487696 h 1513419"/>
              <a:gd name="connsiteX5-375" fmla="*/ 920598 w 1296144"/>
              <a:gd name="connsiteY5-376" fmla="*/ 829604 h 1513419"/>
              <a:gd name="connsiteX6-377" fmla="*/ 1296144 w 1296144"/>
              <a:gd name="connsiteY6-378" fmla="*/ 1171511 h 1513419"/>
              <a:gd name="connsiteX7-379" fmla="*/ 784335 w 1296144"/>
              <a:gd name="connsiteY7-380" fmla="*/ 1045271 h 1513419"/>
              <a:gd name="connsiteX8-381" fmla="*/ 648072 w 1296144"/>
              <a:gd name="connsiteY8-382" fmla="*/ 1513419 h 1513419"/>
              <a:gd name="connsiteX9-383" fmla="*/ 511809 w 1296144"/>
              <a:gd name="connsiteY9-384" fmla="*/ 1045271 h 1513419"/>
              <a:gd name="connsiteX10-385" fmla="*/ 0 w 1296144"/>
              <a:gd name="connsiteY10-386" fmla="*/ 1171511 h 1513419"/>
              <a:gd name="connsiteX11-387" fmla="*/ 468311 w 1296144"/>
              <a:gd name="connsiteY11-388" fmla="*/ 697081 h 1513419"/>
              <a:gd name="connsiteX12-389" fmla="*/ 92765 w 1296144"/>
              <a:gd name="connsiteY12-390" fmla="*/ 394930 h 1513419"/>
              <a:gd name="connsiteX0-391" fmla="*/ 92765 w 1296144"/>
              <a:gd name="connsiteY0-392" fmla="*/ 394930 h 1513419"/>
              <a:gd name="connsiteX1-393" fmla="*/ 551565 w 1296144"/>
              <a:gd name="connsiteY1-394" fmla="*/ 587431 h 1513419"/>
              <a:gd name="connsiteX2-395" fmla="*/ 608315 w 1296144"/>
              <a:gd name="connsiteY2-396" fmla="*/ 15 h 1513419"/>
              <a:gd name="connsiteX3-397" fmla="*/ 718074 w 1296144"/>
              <a:gd name="connsiteY3-398" fmla="*/ 587432 h 1513419"/>
              <a:gd name="connsiteX4-399" fmla="*/ 1296144 w 1296144"/>
              <a:gd name="connsiteY4-400" fmla="*/ 487696 h 1513419"/>
              <a:gd name="connsiteX5-401" fmla="*/ 920598 w 1296144"/>
              <a:gd name="connsiteY5-402" fmla="*/ 829604 h 1513419"/>
              <a:gd name="connsiteX6-403" fmla="*/ 1296144 w 1296144"/>
              <a:gd name="connsiteY6-404" fmla="*/ 1171511 h 1513419"/>
              <a:gd name="connsiteX7-405" fmla="*/ 784335 w 1296144"/>
              <a:gd name="connsiteY7-406" fmla="*/ 1045271 h 1513419"/>
              <a:gd name="connsiteX8-407" fmla="*/ 648072 w 1296144"/>
              <a:gd name="connsiteY8-408" fmla="*/ 1513419 h 1513419"/>
              <a:gd name="connsiteX9-409" fmla="*/ 511809 w 1296144"/>
              <a:gd name="connsiteY9-410" fmla="*/ 1045271 h 1513419"/>
              <a:gd name="connsiteX10-411" fmla="*/ 0 w 1296144"/>
              <a:gd name="connsiteY10-412" fmla="*/ 1171511 h 1513419"/>
              <a:gd name="connsiteX11-413" fmla="*/ 468311 w 1296144"/>
              <a:gd name="connsiteY11-414" fmla="*/ 697081 h 1513419"/>
              <a:gd name="connsiteX12-415" fmla="*/ 92765 w 1296144"/>
              <a:gd name="connsiteY12-416" fmla="*/ 394930 h 1513419"/>
              <a:gd name="connsiteX0-417" fmla="*/ 92765 w 1296144"/>
              <a:gd name="connsiteY0-418" fmla="*/ 394930 h 1513419"/>
              <a:gd name="connsiteX1-419" fmla="*/ 551565 w 1296144"/>
              <a:gd name="connsiteY1-420" fmla="*/ 587431 h 1513419"/>
              <a:gd name="connsiteX2-421" fmla="*/ 608315 w 1296144"/>
              <a:gd name="connsiteY2-422" fmla="*/ 15 h 1513419"/>
              <a:gd name="connsiteX3-423" fmla="*/ 718074 w 1296144"/>
              <a:gd name="connsiteY3-424" fmla="*/ 587432 h 1513419"/>
              <a:gd name="connsiteX4-425" fmla="*/ 1296144 w 1296144"/>
              <a:gd name="connsiteY4-426" fmla="*/ 487696 h 1513419"/>
              <a:gd name="connsiteX5-427" fmla="*/ 920598 w 1296144"/>
              <a:gd name="connsiteY5-428" fmla="*/ 829604 h 1513419"/>
              <a:gd name="connsiteX6-429" fmla="*/ 1296144 w 1296144"/>
              <a:gd name="connsiteY6-430" fmla="*/ 1171511 h 1513419"/>
              <a:gd name="connsiteX7-431" fmla="*/ 784335 w 1296144"/>
              <a:gd name="connsiteY7-432" fmla="*/ 1045271 h 1513419"/>
              <a:gd name="connsiteX8-433" fmla="*/ 648072 w 1296144"/>
              <a:gd name="connsiteY8-434" fmla="*/ 1513419 h 1513419"/>
              <a:gd name="connsiteX9-435" fmla="*/ 511809 w 1296144"/>
              <a:gd name="connsiteY9-436" fmla="*/ 1045271 h 1513419"/>
              <a:gd name="connsiteX10-437" fmla="*/ 0 w 1296144"/>
              <a:gd name="connsiteY10-438" fmla="*/ 1171511 h 1513419"/>
              <a:gd name="connsiteX11-439" fmla="*/ 468311 w 1296144"/>
              <a:gd name="connsiteY11-440" fmla="*/ 697081 h 1513419"/>
              <a:gd name="connsiteX12-441" fmla="*/ 92765 w 1296144"/>
              <a:gd name="connsiteY12-442" fmla="*/ 394930 h 1513419"/>
              <a:gd name="connsiteX0-443" fmla="*/ 92765 w 1296144"/>
              <a:gd name="connsiteY0-444" fmla="*/ 394930 h 1513419"/>
              <a:gd name="connsiteX1-445" fmla="*/ 551565 w 1296144"/>
              <a:gd name="connsiteY1-446" fmla="*/ 587431 h 1513419"/>
              <a:gd name="connsiteX2-447" fmla="*/ 608315 w 1296144"/>
              <a:gd name="connsiteY2-448" fmla="*/ 15 h 1513419"/>
              <a:gd name="connsiteX3-449" fmla="*/ 718074 w 1296144"/>
              <a:gd name="connsiteY3-450" fmla="*/ 587432 h 1513419"/>
              <a:gd name="connsiteX4-451" fmla="*/ 1296144 w 1296144"/>
              <a:gd name="connsiteY4-452" fmla="*/ 487696 h 1513419"/>
              <a:gd name="connsiteX5-453" fmla="*/ 920598 w 1296144"/>
              <a:gd name="connsiteY5-454" fmla="*/ 829604 h 1513419"/>
              <a:gd name="connsiteX6-455" fmla="*/ 1296144 w 1296144"/>
              <a:gd name="connsiteY6-456" fmla="*/ 1171511 h 1513419"/>
              <a:gd name="connsiteX7-457" fmla="*/ 784335 w 1296144"/>
              <a:gd name="connsiteY7-458" fmla="*/ 1045271 h 1513419"/>
              <a:gd name="connsiteX8-459" fmla="*/ 648072 w 1296144"/>
              <a:gd name="connsiteY8-460" fmla="*/ 1513419 h 1513419"/>
              <a:gd name="connsiteX9-461" fmla="*/ 511809 w 1296144"/>
              <a:gd name="connsiteY9-462" fmla="*/ 1045271 h 1513419"/>
              <a:gd name="connsiteX10-463" fmla="*/ 0 w 1296144"/>
              <a:gd name="connsiteY10-464" fmla="*/ 1171511 h 1513419"/>
              <a:gd name="connsiteX11-465" fmla="*/ 468311 w 1296144"/>
              <a:gd name="connsiteY11-466" fmla="*/ 697081 h 1513419"/>
              <a:gd name="connsiteX12-467" fmla="*/ 92765 w 1296144"/>
              <a:gd name="connsiteY12-468" fmla="*/ 394930 h 1513419"/>
              <a:gd name="connsiteX0-469" fmla="*/ 477078 w 1680457"/>
              <a:gd name="connsiteY0-470" fmla="*/ 394930 h 1513419"/>
              <a:gd name="connsiteX1-471" fmla="*/ 935878 w 1680457"/>
              <a:gd name="connsiteY1-472" fmla="*/ 587431 h 1513419"/>
              <a:gd name="connsiteX2-473" fmla="*/ 992628 w 1680457"/>
              <a:gd name="connsiteY2-474" fmla="*/ 15 h 1513419"/>
              <a:gd name="connsiteX3-475" fmla="*/ 1102387 w 1680457"/>
              <a:gd name="connsiteY3-476" fmla="*/ 587432 h 1513419"/>
              <a:gd name="connsiteX4-477" fmla="*/ 1680457 w 1680457"/>
              <a:gd name="connsiteY4-478" fmla="*/ 487696 h 1513419"/>
              <a:gd name="connsiteX5-479" fmla="*/ 1304911 w 1680457"/>
              <a:gd name="connsiteY5-480" fmla="*/ 829604 h 1513419"/>
              <a:gd name="connsiteX6-481" fmla="*/ 1680457 w 1680457"/>
              <a:gd name="connsiteY6-482" fmla="*/ 1171511 h 1513419"/>
              <a:gd name="connsiteX7-483" fmla="*/ 1168648 w 1680457"/>
              <a:gd name="connsiteY7-484" fmla="*/ 1045271 h 1513419"/>
              <a:gd name="connsiteX8-485" fmla="*/ 1032385 w 1680457"/>
              <a:gd name="connsiteY8-486" fmla="*/ 1513419 h 1513419"/>
              <a:gd name="connsiteX9-487" fmla="*/ 896122 w 1680457"/>
              <a:gd name="connsiteY9-488" fmla="*/ 1045271 h 1513419"/>
              <a:gd name="connsiteX10-489" fmla="*/ 0 w 1680457"/>
              <a:gd name="connsiteY10-490" fmla="*/ 866711 h 1513419"/>
              <a:gd name="connsiteX11-491" fmla="*/ 852624 w 1680457"/>
              <a:gd name="connsiteY11-492" fmla="*/ 697081 h 1513419"/>
              <a:gd name="connsiteX12-493" fmla="*/ 477078 w 1680457"/>
              <a:gd name="connsiteY12-494" fmla="*/ 394930 h 1513419"/>
              <a:gd name="connsiteX0-495" fmla="*/ 498160 w 1701539"/>
              <a:gd name="connsiteY0-496" fmla="*/ 394930 h 1513419"/>
              <a:gd name="connsiteX1-497" fmla="*/ 956960 w 1701539"/>
              <a:gd name="connsiteY1-498" fmla="*/ 587431 h 1513419"/>
              <a:gd name="connsiteX2-499" fmla="*/ 1013710 w 1701539"/>
              <a:gd name="connsiteY2-500" fmla="*/ 15 h 1513419"/>
              <a:gd name="connsiteX3-501" fmla="*/ 1123469 w 1701539"/>
              <a:gd name="connsiteY3-502" fmla="*/ 587432 h 1513419"/>
              <a:gd name="connsiteX4-503" fmla="*/ 1701539 w 1701539"/>
              <a:gd name="connsiteY4-504" fmla="*/ 487696 h 1513419"/>
              <a:gd name="connsiteX5-505" fmla="*/ 1325993 w 1701539"/>
              <a:gd name="connsiteY5-506" fmla="*/ 829604 h 1513419"/>
              <a:gd name="connsiteX6-507" fmla="*/ 1701539 w 1701539"/>
              <a:gd name="connsiteY6-508" fmla="*/ 1171511 h 1513419"/>
              <a:gd name="connsiteX7-509" fmla="*/ 1189730 w 1701539"/>
              <a:gd name="connsiteY7-510" fmla="*/ 1045271 h 1513419"/>
              <a:gd name="connsiteX8-511" fmla="*/ 1053467 w 1701539"/>
              <a:gd name="connsiteY8-512" fmla="*/ 1513419 h 1513419"/>
              <a:gd name="connsiteX9-513" fmla="*/ 917204 w 1701539"/>
              <a:gd name="connsiteY9-514" fmla="*/ 1045271 h 1513419"/>
              <a:gd name="connsiteX10-515" fmla="*/ 21082 w 1701539"/>
              <a:gd name="connsiteY10-516" fmla="*/ 866711 h 1513419"/>
              <a:gd name="connsiteX11-517" fmla="*/ 873706 w 1701539"/>
              <a:gd name="connsiteY11-518" fmla="*/ 697081 h 1513419"/>
              <a:gd name="connsiteX12-519" fmla="*/ 498160 w 1701539"/>
              <a:gd name="connsiteY12-520" fmla="*/ 394930 h 1513419"/>
              <a:gd name="connsiteX0-521" fmla="*/ 498160 w 1701539"/>
              <a:gd name="connsiteY0-522" fmla="*/ 394930 h 1513419"/>
              <a:gd name="connsiteX1-523" fmla="*/ 956960 w 1701539"/>
              <a:gd name="connsiteY1-524" fmla="*/ 587431 h 1513419"/>
              <a:gd name="connsiteX2-525" fmla="*/ 1013710 w 1701539"/>
              <a:gd name="connsiteY2-526" fmla="*/ 15 h 1513419"/>
              <a:gd name="connsiteX3-527" fmla="*/ 1123469 w 1701539"/>
              <a:gd name="connsiteY3-528" fmla="*/ 587432 h 1513419"/>
              <a:gd name="connsiteX4-529" fmla="*/ 1701539 w 1701539"/>
              <a:gd name="connsiteY4-530" fmla="*/ 487696 h 1513419"/>
              <a:gd name="connsiteX5-531" fmla="*/ 1325993 w 1701539"/>
              <a:gd name="connsiteY5-532" fmla="*/ 829604 h 1513419"/>
              <a:gd name="connsiteX6-533" fmla="*/ 1701539 w 1701539"/>
              <a:gd name="connsiteY6-534" fmla="*/ 1171511 h 1513419"/>
              <a:gd name="connsiteX7-535" fmla="*/ 1189730 w 1701539"/>
              <a:gd name="connsiteY7-536" fmla="*/ 1045271 h 1513419"/>
              <a:gd name="connsiteX8-537" fmla="*/ 1053467 w 1701539"/>
              <a:gd name="connsiteY8-538" fmla="*/ 1513419 h 1513419"/>
              <a:gd name="connsiteX9-539" fmla="*/ 917204 w 1701539"/>
              <a:gd name="connsiteY9-540" fmla="*/ 1045271 h 1513419"/>
              <a:gd name="connsiteX10-541" fmla="*/ 21082 w 1701539"/>
              <a:gd name="connsiteY10-542" fmla="*/ 866711 h 1513419"/>
              <a:gd name="connsiteX11-543" fmla="*/ 873706 w 1701539"/>
              <a:gd name="connsiteY11-544" fmla="*/ 697081 h 1513419"/>
              <a:gd name="connsiteX12-545" fmla="*/ 498160 w 1701539"/>
              <a:gd name="connsiteY12-546" fmla="*/ 394930 h 1513419"/>
              <a:gd name="connsiteX0-547" fmla="*/ 477124 w 1680503"/>
              <a:gd name="connsiteY0-548" fmla="*/ 394930 h 1513419"/>
              <a:gd name="connsiteX1-549" fmla="*/ 935924 w 1680503"/>
              <a:gd name="connsiteY1-550" fmla="*/ 587431 h 1513419"/>
              <a:gd name="connsiteX2-551" fmla="*/ 992674 w 1680503"/>
              <a:gd name="connsiteY2-552" fmla="*/ 15 h 1513419"/>
              <a:gd name="connsiteX3-553" fmla="*/ 1102433 w 1680503"/>
              <a:gd name="connsiteY3-554" fmla="*/ 587432 h 1513419"/>
              <a:gd name="connsiteX4-555" fmla="*/ 1680503 w 1680503"/>
              <a:gd name="connsiteY4-556" fmla="*/ 487696 h 1513419"/>
              <a:gd name="connsiteX5-557" fmla="*/ 1304957 w 1680503"/>
              <a:gd name="connsiteY5-558" fmla="*/ 829604 h 1513419"/>
              <a:gd name="connsiteX6-559" fmla="*/ 1680503 w 1680503"/>
              <a:gd name="connsiteY6-560" fmla="*/ 1171511 h 1513419"/>
              <a:gd name="connsiteX7-561" fmla="*/ 1168694 w 1680503"/>
              <a:gd name="connsiteY7-562" fmla="*/ 1045271 h 1513419"/>
              <a:gd name="connsiteX8-563" fmla="*/ 1032431 w 1680503"/>
              <a:gd name="connsiteY8-564" fmla="*/ 1513419 h 1513419"/>
              <a:gd name="connsiteX9-565" fmla="*/ 896168 w 1680503"/>
              <a:gd name="connsiteY9-566" fmla="*/ 1045271 h 1513419"/>
              <a:gd name="connsiteX10-567" fmla="*/ 46 w 1680503"/>
              <a:gd name="connsiteY10-568" fmla="*/ 866711 h 1513419"/>
              <a:gd name="connsiteX11-569" fmla="*/ 852670 w 1680503"/>
              <a:gd name="connsiteY11-570" fmla="*/ 697081 h 1513419"/>
              <a:gd name="connsiteX12-571" fmla="*/ 477124 w 1680503"/>
              <a:gd name="connsiteY12-572" fmla="*/ 394930 h 1513419"/>
              <a:gd name="connsiteX0-573" fmla="*/ 477124 w 1680503"/>
              <a:gd name="connsiteY0-574" fmla="*/ 394930 h 1513419"/>
              <a:gd name="connsiteX1-575" fmla="*/ 935924 w 1680503"/>
              <a:gd name="connsiteY1-576" fmla="*/ 587431 h 1513419"/>
              <a:gd name="connsiteX2-577" fmla="*/ 992674 w 1680503"/>
              <a:gd name="connsiteY2-578" fmla="*/ 15 h 1513419"/>
              <a:gd name="connsiteX3-579" fmla="*/ 1102433 w 1680503"/>
              <a:gd name="connsiteY3-580" fmla="*/ 587432 h 1513419"/>
              <a:gd name="connsiteX4-581" fmla="*/ 1680503 w 1680503"/>
              <a:gd name="connsiteY4-582" fmla="*/ 487696 h 1513419"/>
              <a:gd name="connsiteX5-583" fmla="*/ 1304957 w 1680503"/>
              <a:gd name="connsiteY5-584" fmla="*/ 829604 h 1513419"/>
              <a:gd name="connsiteX6-585" fmla="*/ 1680503 w 1680503"/>
              <a:gd name="connsiteY6-586" fmla="*/ 1171511 h 1513419"/>
              <a:gd name="connsiteX7-587" fmla="*/ 1168694 w 1680503"/>
              <a:gd name="connsiteY7-588" fmla="*/ 1045271 h 1513419"/>
              <a:gd name="connsiteX8-589" fmla="*/ 1032431 w 1680503"/>
              <a:gd name="connsiteY8-590" fmla="*/ 1513419 h 1513419"/>
              <a:gd name="connsiteX9-591" fmla="*/ 896168 w 1680503"/>
              <a:gd name="connsiteY9-592" fmla="*/ 1045271 h 1513419"/>
              <a:gd name="connsiteX10-593" fmla="*/ 46 w 1680503"/>
              <a:gd name="connsiteY10-594" fmla="*/ 866711 h 1513419"/>
              <a:gd name="connsiteX11-595" fmla="*/ 852670 w 1680503"/>
              <a:gd name="connsiteY11-596" fmla="*/ 697081 h 1513419"/>
              <a:gd name="connsiteX12-597" fmla="*/ 477124 w 1680503"/>
              <a:gd name="connsiteY12-598" fmla="*/ 394930 h 1513419"/>
              <a:gd name="connsiteX0-599" fmla="*/ 477114 w 1680493"/>
              <a:gd name="connsiteY0-600" fmla="*/ 394930 h 1513419"/>
              <a:gd name="connsiteX1-601" fmla="*/ 935914 w 1680493"/>
              <a:gd name="connsiteY1-602" fmla="*/ 587431 h 1513419"/>
              <a:gd name="connsiteX2-603" fmla="*/ 992664 w 1680493"/>
              <a:gd name="connsiteY2-604" fmla="*/ 15 h 1513419"/>
              <a:gd name="connsiteX3-605" fmla="*/ 1102423 w 1680493"/>
              <a:gd name="connsiteY3-606" fmla="*/ 587432 h 1513419"/>
              <a:gd name="connsiteX4-607" fmla="*/ 1680493 w 1680493"/>
              <a:gd name="connsiteY4-608" fmla="*/ 487696 h 1513419"/>
              <a:gd name="connsiteX5-609" fmla="*/ 1304947 w 1680493"/>
              <a:gd name="connsiteY5-610" fmla="*/ 829604 h 1513419"/>
              <a:gd name="connsiteX6-611" fmla="*/ 1680493 w 1680493"/>
              <a:gd name="connsiteY6-612" fmla="*/ 1171511 h 1513419"/>
              <a:gd name="connsiteX7-613" fmla="*/ 1168684 w 1680493"/>
              <a:gd name="connsiteY7-614" fmla="*/ 1045271 h 1513419"/>
              <a:gd name="connsiteX8-615" fmla="*/ 1032421 w 1680493"/>
              <a:gd name="connsiteY8-616" fmla="*/ 1513419 h 1513419"/>
              <a:gd name="connsiteX9-617" fmla="*/ 896158 w 1680493"/>
              <a:gd name="connsiteY9-618" fmla="*/ 1045271 h 1513419"/>
              <a:gd name="connsiteX10-619" fmla="*/ 36 w 1680493"/>
              <a:gd name="connsiteY10-620" fmla="*/ 866711 h 1513419"/>
              <a:gd name="connsiteX11-621" fmla="*/ 852660 w 1680493"/>
              <a:gd name="connsiteY11-622" fmla="*/ 697081 h 1513419"/>
              <a:gd name="connsiteX12-623" fmla="*/ 477114 w 1680493"/>
              <a:gd name="connsiteY12-624" fmla="*/ 394930 h 1513419"/>
              <a:gd name="connsiteX0-625" fmla="*/ 291594 w 1494973"/>
              <a:gd name="connsiteY0-626" fmla="*/ 394930 h 1513419"/>
              <a:gd name="connsiteX1-627" fmla="*/ 750394 w 1494973"/>
              <a:gd name="connsiteY1-628" fmla="*/ 587431 h 1513419"/>
              <a:gd name="connsiteX2-629" fmla="*/ 807144 w 1494973"/>
              <a:gd name="connsiteY2-630" fmla="*/ 15 h 1513419"/>
              <a:gd name="connsiteX3-631" fmla="*/ 916903 w 1494973"/>
              <a:gd name="connsiteY3-632" fmla="*/ 587432 h 1513419"/>
              <a:gd name="connsiteX4-633" fmla="*/ 1494973 w 1494973"/>
              <a:gd name="connsiteY4-634" fmla="*/ 487696 h 1513419"/>
              <a:gd name="connsiteX5-635" fmla="*/ 1119427 w 1494973"/>
              <a:gd name="connsiteY5-636" fmla="*/ 829604 h 1513419"/>
              <a:gd name="connsiteX6-637" fmla="*/ 1494973 w 1494973"/>
              <a:gd name="connsiteY6-638" fmla="*/ 1171511 h 1513419"/>
              <a:gd name="connsiteX7-639" fmla="*/ 983164 w 1494973"/>
              <a:gd name="connsiteY7-640" fmla="*/ 1045271 h 1513419"/>
              <a:gd name="connsiteX8-641" fmla="*/ 846901 w 1494973"/>
              <a:gd name="connsiteY8-642" fmla="*/ 1513419 h 1513419"/>
              <a:gd name="connsiteX9-643" fmla="*/ 710638 w 1494973"/>
              <a:gd name="connsiteY9-644" fmla="*/ 1045271 h 1513419"/>
              <a:gd name="connsiteX10-645" fmla="*/ 47 w 1494973"/>
              <a:gd name="connsiteY10-646" fmla="*/ 985980 h 1513419"/>
              <a:gd name="connsiteX11-647" fmla="*/ 667140 w 1494973"/>
              <a:gd name="connsiteY11-648" fmla="*/ 697081 h 1513419"/>
              <a:gd name="connsiteX12-649" fmla="*/ 291594 w 1494973"/>
              <a:gd name="connsiteY12-650" fmla="*/ 394930 h 1513419"/>
              <a:gd name="connsiteX0-651" fmla="*/ 291594 w 1494973"/>
              <a:gd name="connsiteY0-652" fmla="*/ 394930 h 1354393"/>
              <a:gd name="connsiteX1-653" fmla="*/ 750394 w 1494973"/>
              <a:gd name="connsiteY1-654" fmla="*/ 587431 h 1354393"/>
              <a:gd name="connsiteX2-655" fmla="*/ 807144 w 1494973"/>
              <a:gd name="connsiteY2-656" fmla="*/ 15 h 1354393"/>
              <a:gd name="connsiteX3-657" fmla="*/ 916903 w 1494973"/>
              <a:gd name="connsiteY3-658" fmla="*/ 587432 h 1354393"/>
              <a:gd name="connsiteX4-659" fmla="*/ 1494973 w 1494973"/>
              <a:gd name="connsiteY4-660" fmla="*/ 487696 h 1354393"/>
              <a:gd name="connsiteX5-661" fmla="*/ 1119427 w 1494973"/>
              <a:gd name="connsiteY5-662" fmla="*/ 829604 h 1354393"/>
              <a:gd name="connsiteX6-663" fmla="*/ 1494973 w 1494973"/>
              <a:gd name="connsiteY6-664" fmla="*/ 1171511 h 1354393"/>
              <a:gd name="connsiteX7-665" fmla="*/ 983164 w 1494973"/>
              <a:gd name="connsiteY7-666" fmla="*/ 1045271 h 1354393"/>
              <a:gd name="connsiteX8-667" fmla="*/ 687875 w 1494973"/>
              <a:gd name="connsiteY8-668" fmla="*/ 1354393 h 1354393"/>
              <a:gd name="connsiteX9-669" fmla="*/ 710638 w 1494973"/>
              <a:gd name="connsiteY9-670" fmla="*/ 1045271 h 1354393"/>
              <a:gd name="connsiteX10-671" fmla="*/ 47 w 1494973"/>
              <a:gd name="connsiteY10-672" fmla="*/ 985980 h 1354393"/>
              <a:gd name="connsiteX11-673" fmla="*/ 667140 w 1494973"/>
              <a:gd name="connsiteY11-674" fmla="*/ 697081 h 1354393"/>
              <a:gd name="connsiteX12-675" fmla="*/ 291594 w 1494973"/>
              <a:gd name="connsiteY12-676" fmla="*/ 394930 h 1354393"/>
              <a:gd name="connsiteX0-677" fmla="*/ 291594 w 1494973"/>
              <a:gd name="connsiteY0-678" fmla="*/ 394930 h 1354393"/>
              <a:gd name="connsiteX1-679" fmla="*/ 750394 w 1494973"/>
              <a:gd name="connsiteY1-680" fmla="*/ 587431 h 1354393"/>
              <a:gd name="connsiteX2-681" fmla="*/ 807144 w 1494973"/>
              <a:gd name="connsiteY2-682" fmla="*/ 15 h 1354393"/>
              <a:gd name="connsiteX3-683" fmla="*/ 916903 w 1494973"/>
              <a:gd name="connsiteY3-684" fmla="*/ 587432 h 1354393"/>
              <a:gd name="connsiteX4-685" fmla="*/ 1494973 w 1494973"/>
              <a:gd name="connsiteY4-686" fmla="*/ 487696 h 1354393"/>
              <a:gd name="connsiteX5-687" fmla="*/ 1119427 w 1494973"/>
              <a:gd name="connsiteY5-688" fmla="*/ 829604 h 1354393"/>
              <a:gd name="connsiteX6-689" fmla="*/ 1494973 w 1494973"/>
              <a:gd name="connsiteY6-690" fmla="*/ 1171511 h 1354393"/>
              <a:gd name="connsiteX7-691" fmla="*/ 983164 w 1494973"/>
              <a:gd name="connsiteY7-692" fmla="*/ 1045271 h 1354393"/>
              <a:gd name="connsiteX8-693" fmla="*/ 687875 w 1494973"/>
              <a:gd name="connsiteY8-694" fmla="*/ 1354393 h 1354393"/>
              <a:gd name="connsiteX9-695" fmla="*/ 710638 w 1494973"/>
              <a:gd name="connsiteY9-696" fmla="*/ 1045271 h 1354393"/>
              <a:gd name="connsiteX10-697" fmla="*/ 47 w 1494973"/>
              <a:gd name="connsiteY10-698" fmla="*/ 985980 h 1354393"/>
              <a:gd name="connsiteX11-699" fmla="*/ 667140 w 1494973"/>
              <a:gd name="connsiteY11-700" fmla="*/ 697081 h 1354393"/>
              <a:gd name="connsiteX12-701" fmla="*/ 291594 w 1494973"/>
              <a:gd name="connsiteY12-702" fmla="*/ 394930 h 1354393"/>
              <a:gd name="connsiteX0-703" fmla="*/ 291594 w 1494973"/>
              <a:gd name="connsiteY0-704" fmla="*/ 394930 h 1365422"/>
              <a:gd name="connsiteX1-705" fmla="*/ 750394 w 1494973"/>
              <a:gd name="connsiteY1-706" fmla="*/ 587431 h 1365422"/>
              <a:gd name="connsiteX2-707" fmla="*/ 807144 w 1494973"/>
              <a:gd name="connsiteY2-708" fmla="*/ 15 h 1365422"/>
              <a:gd name="connsiteX3-709" fmla="*/ 916903 w 1494973"/>
              <a:gd name="connsiteY3-710" fmla="*/ 587432 h 1365422"/>
              <a:gd name="connsiteX4-711" fmla="*/ 1494973 w 1494973"/>
              <a:gd name="connsiteY4-712" fmla="*/ 487696 h 1365422"/>
              <a:gd name="connsiteX5-713" fmla="*/ 1119427 w 1494973"/>
              <a:gd name="connsiteY5-714" fmla="*/ 829604 h 1365422"/>
              <a:gd name="connsiteX6-715" fmla="*/ 1494973 w 1494973"/>
              <a:gd name="connsiteY6-716" fmla="*/ 1171511 h 1365422"/>
              <a:gd name="connsiteX7-717" fmla="*/ 983164 w 1494973"/>
              <a:gd name="connsiteY7-718" fmla="*/ 1045271 h 1365422"/>
              <a:gd name="connsiteX8-719" fmla="*/ 687875 w 1494973"/>
              <a:gd name="connsiteY8-720" fmla="*/ 1354393 h 1365422"/>
              <a:gd name="connsiteX9-721" fmla="*/ 710638 w 1494973"/>
              <a:gd name="connsiteY9-722" fmla="*/ 1045271 h 1365422"/>
              <a:gd name="connsiteX10-723" fmla="*/ 47 w 1494973"/>
              <a:gd name="connsiteY10-724" fmla="*/ 985980 h 1365422"/>
              <a:gd name="connsiteX11-725" fmla="*/ 667140 w 1494973"/>
              <a:gd name="connsiteY11-726" fmla="*/ 697081 h 1365422"/>
              <a:gd name="connsiteX12-727" fmla="*/ 291594 w 1494973"/>
              <a:gd name="connsiteY12-728" fmla="*/ 394930 h 1365422"/>
              <a:gd name="connsiteX0-729" fmla="*/ 291594 w 1494973"/>
              <a:gd name="connsiteY0-730" fmla="*/ 394930 h 1365422"/>
              <a:gd name="connsiteX1-731" fmla="*/ 750394 w 1494973"/>
              <a:gd name="connsiteY1-732" fmla="*/ 587431 h 1365422"/>
              <a:gd name="connsiteX2-733" fmla="*/ 807144 w 1494973"/>
              <a:gd name="connsiteY2-734" fmla="*/ 15 h 1365422"/>
              <a:gd name="connsiteX3-735" fmla="*/ 916903 w 1494973"/>
              <a:gd name="connsiteY3-736" fmla="*/ 587432 h 1365422"/>
              <a:gd name="connsiteX4-737" fmla="*/ 1494973 w 1494973"/>
              <a:gd name="connsiteY4-738" fmla="*/ 487696 h 1365422"/>
              <a:gd name="connsiteX5-739" fmla="*/ 1119427 w 1494973"/>
              <a:gd name="connsiteY5-740" fmla="*/ 829604 h 1365422"/>
              <a:gd name="connsiteX6-741" fmla="*/ 1494973 w 1494973"/>
              <a:gd name="connsiteY6-742" fmla="*/ 1171511 h 1365422"/>
              <a:gd name="connsiteX7-743" fmla="*/ 983164 w 1494973"/>
              <a:gd name="connsiteY7-744" fmla="*/ 1045271 h 1365422"/>
              <a:gd name="connsiteX8-745" fmla="*/ 687875 w 1494973"/>
              <a:gd name="connsiteY8-746" fmla="*/ 1354393 h 1365422"/>
              <a:gd name="connsiteX9-747" fmla="*/ 710638 w 1494973"/>
              <a:gd name="connsiteY9-748" fmla="*/ 1045271 h 1365422"/>
              <a:gd name="connsiteX10-749" fmla="*/ 47 w 1494973"/>
              <a:gd name="connsiteY10-750" fmla="*/ 985980 h 1365422"/>
              <a:gd name="connsiteX11-751" fmla="*/ 667140 w 1494973"/>
              <a:gd name="connsiteY11-752" fmla="*/ 697081 h 1365422"/>
              <a:gd name="connsiteX12-753" fmla="*/ 291594 w 1494973"/>
              <a:gd name="connsiteY12-754" fmla="*/ 394930 h 1365422"/>
              <a:gd name="connsiteX0-755" fmla="*/ 291594 w 1494973"/>
              <a:gd name="connsiteY0-756" fmla="*/ 394930 h 1364631"/>
              <a:gd name="connsiteX1-757" fmla="*/ 750394 w 1494973"/>
              <a:gd name="connsiteY1-758" fmla="*/ 587431 h 1364631"/>
              <a:gd name="connsiteX2-759" fmla="*/ 807144 w 1494973"/>
              <a:gd name="connsiteY2-760" fmla="*/ 15 h 1364631"/>
              <a:gd name="connsiteX3-761" fmla="*/ 916903 w 1494973"/>
              <a:gd name="connsiteY3-762" fmla="*/ 587432 h 1364631"/>
              <a:gd name="connsiteX4-763" fmla="*/ 1494973 w 1494973"/>
              <a:gd name="connsiteY4-764" fmla="*/ 487696 h 1364631"/>
              <a:gd name="connsiteX5-765" fmla="*/ 1119427 w 1494973"/>
              <a:gd name="connsiteY5-766" fmla="*/ 829604 h 1364631"/>
              <a:gd name="connsiteX6-767" fmla="*/ 1494973 w 1494973"/>
              <a:gd name="connsiteY6-768" fmla="*/ 1171511 h 1364631"/>
              <a:gd name="connsiteX7-769" fmla="*/ 983164 w 1494973"/>
              <a:gd name="connsiteY7-770" fmla="*/ 1045271 h 1364631"/>
              <a:gd name="connsiteX8-771" fmla="*/ 687875 w 1494973"/>
              <a:gd name="connsiteY8-772" fmla="*/ 1354393 h 1364631"/>
              <a:gd name="connsiteX9-773" fmla="*/ 710638 w 1494973"/>
              <a:gd name="connsiteY9-774" fmla="*/ 1045271 h 1364631"/>
              <a:gd name="connsiteX10-775" fmla="*/ 47 w 1494973"/>
              <a:gd name="connsiteY10-776" fmla="*/ 985980 h 1364631"/>
              <a:gd name="connsiteX11-777" fmla="*/ 667140 w 1494973"/>
              <a:gd name="connsiteY11-778" fmla="*/ 697081 h 1364631"/>
              <a:gd name="connsiteX12-779" fmla="*/ 291594 w 1494973"/>
              <a:gd name="connsiteY12-780" fmla="*/ 394930 h 1364631"/>
              <a:gd name="connsiteX0-781" fmla="*/ 291594 w 1494973"/>
              <a:gd name="connsiteY0-782" fmla="*/ 394930 h 1364631"/>
              <a:gd name="connsiteX1-783" fmla="*/ 750394 w 1494973"/>
              <a:gd name="connsiteY1-784" fmla="*/ 587431 h 1364631"/>
              <a:gd name="connsiteX2-785" fmla="*/ 807144 w 1494973"/>
              <a:gd name="connsiteY2-786" fmla="*/ 15 h 1364631"/>
              <a:gd name="connsiteX3-787" fmla="*/ 916903 w 1494973"/>
              <a:gd name="connsiteY3-788" fmla="*/ 587432 h 1364631"/>
              <a:gd name="connsiteX4-789" fmla="*/ 1494973 w 1494973"/>
              <a:gd name="connsiteY4-790" fmla="*/ 487696 h 1364631"/>
              <a:gd name="connsiteX5-791" fmla="*/ 1119427 w 1494973"/>
              <a:gd name="connsiteY5-792" fmla="*/ 829604 h 1364631"/>
              <a:gd name="connsiteX6-793" fmla="*/ 1494973 w 1494973"/>
              <a:gd name="connsiteY6-794" fmla="*/ 1171511 h 1364631"/>
              <a:gd name="connsiteX7-795" fmla="*/ 983164 w 1494973"/>
              <a:gd name="connsiteY7-796" fmla="*/ 1045271 h 1364631"/>
              <a:gd name="connsiteX8-797" fmla="*/ 740884 w 1494973"/>
              <a:gd name="connsiteY8-798" fmla="*/ 1354393 h 1364631"/>
              <a:gd name="connsiteX9-799" fmla="*/ 710638 w 1494973"/>
              <a:gd name="connsiteY9-800" fmla="*/ 1045271 h 1364631"/>
              <a:gd name="connsiteX10-801" fmla="*/ 47 w 1494973"/>
              <a:gd name="connsiteY10-802" fmla="*/ 985980 h 1364631"/>
              <a:gd name="connsiteX11-803" fmla="*/ 667140 w 1494973"/>
              <a:gd name="connsiteY11-804" fmla="*/ 697081 h 1364631"/>
              <a:gd name="connsiteX12-805" fmla="*/ 291594 w 1494973"/>
              <a:gd name="connsiteY12-806" fmla="*/ 394930 h 1364631"/>
              <a:gd name="connsiteX0-807" fmla="*/ 291594 w 1494973"/>
              <a:gd name="connsiteY0-808" fmla="*/ 394930 h 1364631"/>
              <a:gd name="connsiteX1-809" fmla="*/ 750394 w 1494973"/>
              <a:gd name="connsiteY1-810" fmla="*/ 587431 h 1364631"/>
              <a:gd name="connsiteX2-811" fmla="*/ 807144 w 1494973"/>
              <a:gd name="connsiteY2-812" fmla="*/ 15 h 1364631"/>
              <a:gd name="connsiteX3-813" fmla="*/ 916903 w 1494973"/>
              <a:gd name="connsiteY3-814" fmla="*/ 587432 h 1364631"/>
              <a:gd name="connsiteX4-815" fmla="*/ 1494973 w 1494973"/>
              <a:gd name="connsiteY4-816" fmla="*/ 487696 h 1364631"/>
              <a:gd name="connsiteX5-817" fmla="*/ 1119427 w 1494973"/>
              <a:gd name="connsiteY5-818" fmla="*/ 829604 h 1364631"/>
              <a:gd name="connsiteX6-819" fmla="*/ 1494973 w 1494973"/>
              <a:gd name="connsiteY6-820" fmla="*/ 1171511 h 1364631"/>
              <a:gd name="connsiteX7-821" fmla="*/ 983164 w 1494973"/>
              <a:gd name="connsiteY7-822" fmla="*/ 1045271 h 1364631"/>
              <a:gd name="connsiteX8-823" fmla="*/ 740884 w 1494973"/>
              <a:gd name="connsiteY8-824" fmla="*/ 1354393 h 1364631"/>
              <a:gd name="connsiteX9-825" fmla="*/ 710638 w 1494973"/>
              <a:gd name="connsiteY9-826" fmla="*/ 1045271 h 1364631"/>
              <a:gd name="connsiteX10-827" fmla="*/ 47 w 1494973"/>
              <a:gd name="connsiteY10-828" fmla="*/ 985980 h 1364631"/>
              <a:gd name="connsiteX11-829" fmla="*/ 667140 w 1494973"/>
              <a:gd name="connsiteY11-830" fmla="*/ 697081 h 1364631"/>
              <a:gd name="connsiteX12-831" fmla="*/ 291594 w 1494973"/>
              <a:gd name="connsiteY12-832" fmla="*/ 394930 h 1364631"/>
              <a:gd name="connsiteX0-833" fmla="*/ 291594 w 1494973"/>
              <a:gd name="connsiteY0-834" fmla="*/ 394930 h 1354420"/>
              <a:gd name="connsiteX1-835" fmla="*/ 750394 w 1494973"/>
              <a:gd name="connsiteY1-836" fmla="*/ 587431 h 1354420"/>
              <a:gd name="connsiteX2-837" fmla="*/ 807144 w 1494973"/>
              <a:gd name="connsiteY2-838" fmla="*/ 15 h 1354420"/>
              <a:gd name="connsiteX3-839" fmla="*/ 916903 w 1494973"/>
              <a:gd name="connsiteY3-840" fmla="*/ 587432 h 1354420"/>
              <a:gd name="connsiteX4-841" fmla="*/ 1494973 w 1494973"/>
              <a:gd name="connsiteY4-842" fmla="*/ 487696 h 1354420"/>
              <a:gd name="connsiteX5-843" fmla="*/ 1119427 w 1494973"/>
              <a:gd name="connsiteY5-844" fmla="*/ 829604 h 1354420"/>
              <a:gd name="connsiteX6-845" fmla="*/ 1494973 w 1494973"/>
              <a:gd name="connsiteY6-846" fmla="*/ 1171511 h 1354420"/>
              <a:gd name="connsiteX7-847" fmla="*/ 983164 w 1494973"/>
              <a:gd name="connsiteY7-848" fmla="*/ 1045271 h 1354420"/>
              <a:gd name="connsiteX8-849" fmla="*/ 740884 w 1494973"/>
              <a:gd name="connsiteY8-850" fmla="*/ 1354393 h 1354420"/>
              <a:gd name="connsiteX9-851" fmla="*/ 710638 w 1494973"/>
              <a:gd name="connsiteY9-852" fmla="*/ 1045271 h 1354420"/>
              <a:gd name="connsiteX10-853" fmla="*/ 47 w 1494973"/>
              <a:gd name="connsiteY10-854" fmla="*/ 985980 h 1354420"/>
              <a:gd name="connsiteX11-855" fmla="*/ 667140 w 1494973"/>
              <a:gd name="connsiteY11-856" fmla="*/ 697081 h 1354420"/>
              <a:gd name="connsiteX12-857" fmla="*/ 291594 w 1494973"/>
              <a:gd name="connsiteY12-858" fmla="*/ 394930 h 1354420"/>
              <a:gd name="connsiteX0-859" fmla="*/ 291594 w 1494973"/>
              <a:gd name="connsiteY0-860" fmla="*/ 394930 h 1354420"/>
              <a:gd name="connsiteX1-861" fmla="*/ 750394 w 1494973"/>
              <a:gd name="connsiteY1-862" fmla="*/ 587431 h 1354420"/>
              <a:gd name="connsiteX2-863" fmla="*/ 807144 w 1494973"/>
              <a:gd name="connsiteY2-864" fmla="*/ 15 h 1354420"/>
              <a:gd name="connsiteX3-865" fmla="*/ 916903 w 1494973"/>
              <a:gd name="connsiteY3-866" fmla="*/ 587432 h 1354420"/>
              <a:gd name="connsiteX4-867" fmla="*/ 1494973 w 1494973"/>
              <a:gd name="connsiteY4-868" fmla="*/ 487696 h 1354420"/>
              <a:gd name="connsiteX5-869" fmla="*/ 1119427 w 1494973"/>
              <a:gd name="connsiteY5-870" fmla="*/ 829604 h 1354420"/>
              <a:gd name="connsiteX6-871" fmla="*/ 1494973 w 1494973"/>
              <a:gd name="connsiteY6-872" fmla="*/ 1171511 h 1354420"/>
              <a:gd name="connsiteX7-873" fmla="*/ 983164 w 1494973"/>
              <a:gd name="connsiteY7-874" fmla="*/ 1045271 h 1354420"/>
              <a:gd name="connsiteX8-875" fmla="*/ 740884 w 1494973"/>
              <a:gd name="connsiteY8-876" fmla="*/ 1354393 h 1354420"/>
              <a:gd name="connsiteX9-877" fmla="*/ 710638 w 1494973"/>
              <a:gd name="connsiteY9-878" fmla="*/ 1045271 h 1354420"/>
              <a:gd name="connsiteX10-879" fmla="*/ 47 w 1494973"/>
              <a:gd name="connsiteY10-880" fmla="*/ 985980 h 1354420"/>
              <a:gd name="connsiteX11-881" fmla="*/ 667140 w 1494973"/>
              <a:gd name="connsiteY11-882" fmla="*/ 697081 h 1354420"/>
              <a:gd name="connsiteX12-883" fmla="*/ 291594 w 1494973"/>
              <a:gd name="connsiteY12-884" fmla="*/ 394930 h 1354420"/>
              <a:gd name="connsiteX0-885" fmla="*/ 291594 w 1494973"/>
              <a:gd name="connsiteY0-886" fmla="*/ 394930 h 1354418"/>
              <a:gd name="connsiteX1-887" fmla="*/ 750394 w 1494973"/>
              <a:gd name="connsiteY1-888" fmla="*/ 587431 h 1354418"/>
              <a:gd name="connsiteX2-889" fmla="*/ 807144 w 1494973"/>
              <a:gd name="connsiteY2-890" fmla="*/ 15 h 1354418"/>
              <a:gd name="connsiteX3-891" fmla="*/ 916903 w 1494973"/>
              <a:gd name="connsiteY3-892" fmla="*/ 587432 h 1354418"/>
              <a:gd name="connsiteX4-893" fmla="*/ 1494973 w 1494973"/>
              <a:gd name="connsiteY4-894" fmla="*/ 487696 h 1354418"/>
              <a:gd name="connsiteX5-895" fmla="*/ 1119427 w 1494973"/>
              <a:gd name="connsiteY5-896" fmla="*/ 829604 h 1354418"/>
              <a:gd name="connsiteX6-897" fmla="*/ 1494973 w 1494973"/>
              <a:gd name="connsiteY6-898" fmla="*/ 1171511 h 1354418"/>
              <a:gd name="connsiteX7-899" fmla="*/ 916903 w 1494973"/>
              <a:gd name="connsiteY7-900" fmla="*/ 1018766 h 1354418"/>
              <a:gd name="connsiteX8-901" fmla="*/ 740884 w 1494973"/>
              <a:gd name="connsiteY8-902" fmla="*/ 1354393 h 1354418"/>
              <a:gd name="connsiteX9-903" fmla="*/ 710638 w 1494973"/>
              <a:gd name="connsiteY9-904" fmla="*/ 1045271 h 1354418"/>
              <a:gd name="connsiteX10-905" fmla="*/ 47 w 1494973"/>
              <a:gd name="connsiteY10-906" fmla="*/ 985980 h 1354418"/>
              <a:gd name="connsiteX11-907" fmla="*/ 667140 w 1494973"/>
              <a:gd name="connsiteY11-908" fmla="*/ 697081 h 1354418"/>
              <a:gd name="connsiteX12-909" fmla="*/ 291594 w 1494973"/>
              <a:gd name="connsiteY12-910" fmla="*/ 394930 h 1354418"/>
              <a:gd name="connsiteX0-911" fmla="*/ 291594 w 1494973"/>
              <a:gd name="connsiteY0-912" fmla="*/ 394930 h 1354418"/>
              <a:gd name="connsiteX1-913" fmla="*/ 750394 w 1494973"/>
              <a:gd name="connsiteY1-914" fmla="*/ 587431 h 1354418"/>
              <a:gd name="connsiteX2-915" fmla="*/ 807144 w 1494973"/>
              <a:gd name="connsiteY2-916" fmla="*/ 15 h 1354418"/>
              <a:gd name="connsiteX3-917" fmla="*/ 916903 w 1494973"/>
              <a:gd name="connsiteY3-918" fmla="*/ 587432 h 1354418"/>
              <a:gd name="connsiteX4-919" fmla="*/ 1494973 w 1494973"/>
              <a:gd name="connsiteY4-920" fmla="*/ 487696 h 1354418"/>
              <a:gd name="connsiteX5-921" fmla="*/ 1119427 w 1494973"/>
              <a:gd name="connsiteY5-922" fmla="*/ 829604 h 1354418"/>
              <a:gd name="connsiteX6-923" fmla="*/ 1494973 w 1494973"/>
              <a:gd name="connsiteY6-924" fmla="*/ 1171511 h 1354418"/>
              <a:gd name="connsiteX7-925" fmla="*/ 916903 w 1494973"/>
              <a:gd name="connsiteY7-926" fmla="*/ 1018766 h 1354418"/>
              <a:gd name="connsiteX8-927" fmla="*/ 740884 w 1494973"/>
              <a:gd name="connsiteY8-928" fmla="*/ 1354393 h 1354418"/>
              <a:gd name="connsiteX9-929" fmla="*/ 710638 w 1494973"/>
              <a:gd name="connsiteY9-930" fmla="*/ 1045271 h 1354418"/>
              <a:gd name="connsiteX10-931" fmla="*/ 47 w 1494973"/>
              <a:gd name="connsiteY10-932" fmla="*/ 985980 h 1354418"/>
              <a:gd name="connsiteX11-933" fmla="*/ 667140 w 1494973"/>
              <a:gd name="connsiteY11-934" fmla="*/ 697081 h 1354418"/>
              <a:gd name="connsiteX12-935" fmla="*/ 291594 w 1494973"/>
              <a:gd name="connsiteY12-936" fmla="*/ 394930 h 1354418"/>
              <a:gd name="connsiteX0-937" fmla="*/ 318099 w 1494973"/>
              <a:gd name="connsiteY0-938" fmla="*/ 328669 h 1354418"/>
              <a:gd name="connsiteX1-939" fmla="*/ 750394 w 1494973"/>
              <a:gd name="connsiteY1-940" fmla="*/ 587431 h 1354418"/>
              <a:gd name="connsiteX2-941" fmla="*/ 807144 w 1494973"/>
              <a:gd name="connsiteY2-942" fmla="*/ 15 h 1354418"/>
              <a:gd name="connsiteX3-943" fmla="*/ 916903 w 1494973"/>
              <a:gd name="connsiteY3-944" fmla="*/ 587432 h 1354418"/>
              <a:gd name="connsiteX4-945" fmla="*/ 1494973 w 1494973"/>
              <a:gd name="connsiteY4-946" fmla="*/ 487696 h 1354418"/>
              <a:gd name="connsiteX5-947" fmla="*/ 1119427 w 1494973"/>
              <a:gd name="connsiteY5-948" fmla="*/ 829604 h 1354418"/>
              <a:gd name="connsiteX6-949" fmla="*/ 1494973 w 1494973"/>
              <a:gd name="connsiteY6-950" fmla="*/ 1171511 h 1354418"/>
              <a:gd name="connsiteX7-951" fmla="*/ 916903 w 1494973"/>
              <a:gd name="connsiteY7-952" fmla="*/ 1018766 h 1354418"/>
              <a:gd name="connsiteX8-953" fmla="*/ 740884 w 1494973"/>
              <a:gd name="connsiteY8-954" fmla="*/ 1354393 h 1354418"/>
              <a:gd name="connsiteX9-955" fmla="*/ 710638 w 1494973"/>
              <a:gd name="connsiteY9-956" fmla="*/ 1045271 h 1354418"/>
              <a:gd name="connsiteX10-957" fmla="*/ 47 w 1494973"/>
              <a:gd name="connsiteY10-958" fmla="*/ 985980 h 1354418"/>
              <a:gd name="connsiteX11-959" fmla="*/ 667140 w 1494973"/>
              <a:gd name="connsiteY11-960" fmla="*/ 697081 h 1354418"/>
              <a:gd name="connsiteX12-961" fmla="*/ 318099 w 1494973"/>
              <a:gd name="connsiteY12-962" fmla="*/ 328669 h 1354418"/>
              <a:gd name="connsiteX0-963" fmla="*/ 318099 w 1494973"/>
              <a:gd name="connsiteY0-964" fmla="*/ 328669 h 1354418"/>
              <a:gd name="connsiteX1-965" fmla="*/ 750394 w 1494973"/>
              <a:gd name="connsiteY1-966" fmla="*/ 587431 h 1354418"/>
              <a:gd name="connsiteX2-967" fmla="*/ 807144 w 1494973"/>
              <a:gd name="connsiteY2-968" fmla="*/ 15 h 1354418"/>
              <a:gd name="connsiteX3-969" fmla="*/ 916903 w 1494973"/>
              <a:gd name="connsiteY3-970" fmla="*/ 587432 h 1354418"/>
              <a:gd name="connsiteX4-971" fmla="*/ 1137164 w 1494973"/>
              <a:gd name="connsiteY4-972" fmla="*/ 620218 h 1354418"/>
              <a:gd name="connsiteX5-973" fmla="*/ 1119427 w 1494973"/>
              <a:gd name="connsiteY5-974" fmla="*/ 829604 h 1354418"/>
              <a:gd name="connsiteX6-975" fmla="*/ 1494973 w 1494973"/>
              <a:gd name="connsiteY6-976" fmla="*/ 1171511 h 1354418"/>
              <a:gd name="connsiteX7-977" fmla="*/ 916903 w 1494973"/>
              <a:gd name="connsiteY7-978" fmla="*/ 1018766 h 1354418"/>
              <a:gd name="connsiteX8-979" fmla="*/ 740884 w 1494973"/>
              <a:gd name="connsiteY8-980" fmla="*/ 1354393 h 1354418"/>
              <a:gd name="connsiteX9-981" fmla="*/ 710638 w 1494973"/>
              <a:gd name="connsiteY9-982" fmla="*/ 1045271 h 1354418"/>
              <a:gd name="connsiteX10-983" fmla="*/ 47 w 1494973"/>
              <a:gd name="connsiteY10-984" fmla="*/ 985980 h 1354418"/>
              <a:gd name="connsiteX11-985" fmla="*/ 667140 w 1494973"/>
              <a:gd name="connsiteY11-986" fmla="*/ 697081 h 1354418"/>
              <a:gd name="connsiteX12-987" fmla="*/ 318099 w 1494973"/>
              <a:gd name="connsiteY12-988" fmla="*/ 328669 h 1354418"/>
              <a:gd name="connsiteX0-989" fmla="*/ 318099 w 1494973"/>
              <a:gd name="connsiteY0-990" fmla="*/ 328669 h 1354418"/>
              <a:gd name="connsiteX1-991" fmla="*/ 750394 w 1494973"/>
              <a:gd name="connsiteY1-992" fmla="*/ 587431 h 1354418"/>
              <a:gd name="connsiteX2-993" fmla="*/ 807144 w 1494973"/>
              <a:gd name="connsiteY2-994" fmla="*/ 15 h 1354418"/>
              <a:gd name="connsiteX3-995" fmla="*/ 916903 w 1494973"/>
              <a:gd name="connsiteY3-996" fmla="*/ 587432 h 1354418"/>
              <a:gd name="connsiteX4-997" fmla="*/ 1097407 w 1494973"/>
              <a:gd name="connsiteY4-998" fmla="*/ 673227 h 1354418"/>
              <a:gd name="connsiteX5-999" fmla="*/ 1119427 w 1494973"/>
              <a:gd name="connsiteY5-1000" fmla="*/ 829604 h 1354418"/>
              <a:gd name="connsiteX6-1001" fmla="*/ 1494973 w 1494973"/>
              <a:gd name="connsiteY6-1002" fmla="*/ 1171511 h 1354418"/>
              <a:gd name="connsiteX7-1003" fmla="*/ 916903 w 1494973"/>
              <a:gd name="connsiteY7-1004" fmla="*/ 1018766 h 1354418"/>
              <a:gd name="connsiteX8-1005" fmla="*/ 740884 w 1494973"/>
              <a:gd name="connsiteY8-1006" fmla="*/ 1354393 h 1354418"/>
              <a:gd name="connsiteX9-1007" fmla="*/ 710638 w 1494973"/>
              <a:gd name="connsiteY9-1008" fmla="*/ 1045271 h 1354418"/>
              <a:gd name="connsiteX10-1009" fmla="*/ 47 w 1494973"/>
              <a:gd name="connsiteY10-1010" fmla="*/ 985980 h 1354418"/>
              <a:gd name="connsiteX11-1011" fmla="*/ 667140 w 1494973"/>
              <a:gd name="connsiteY11-1012" fmla="*/ 697081 h 1354418"/>
              <a:gd name="connsiteX12-1013" fmla="*/ 318099 w 1494973"/>
              <a:gd name="connsiteY12-1014" fmla="*/ 328669 h 1354418"/>
              <a:gd name="connsiteX0-1015" fmla="*/ 318099 w 1494973"/>
              <a:gd name="connsiteY0-1016" fmla="*/ 328669 h 1354418"/>
              <a:gd name="connsiteX1-1017" fmla="*/ 750394 w 1494973"/>
              <a:gd name="connsiteY1-1018" fmla="*/ 587431 h 1354418"/>
              <a:gd name="connsiteX2-1019" fmla="*/ 807144 w 1494973"/>
              <a:gd name="connsiteY2-1020" fmla="*/ 15 h 1354418"/>
              <a:gd name="connsiteX3-1021" fmla="*/ 916903 w 1494973"/>
              <a:gd name="connsiteY3-1022" fmla="*/ 587432 h 1354418"/>
              <a:gd name="connsiteX4-1023" fmla="*/ 1097407 w 1494973"/>
              <a:gd name="connsiteY4-1024" fmla="*/ 673227 h 1354418"/>
              <a:gd name="connsiteX5-1025" fmla="*/ 1119427 w 1494973"/>
              <a:gd name="connsiteY5-1026" fmla="*/ 829604 h 1354418"/>
              <a:gd name="connsiteX6-1027" fmla="*/ 1494973 w 1494973"/>
              <a:gd name="connsiteY6-1028" fmla="*/ 1171511 h 1354418"/>
              <a:gd name="connsiteX7-1029" fmla="*/ 916903 w 1494973"/>
              <a:gd name="connsiteY7-1030" fmla="*/ 1018766 h 1354418"/>
              <a:gd name="connsiteX8-1031" fmla="*/ 740884 w 1494973"/>
              <a:gd name="connsiteY8-1032" fmla="*/ 1354393 h 1354418"/>
              <a:gd name="connsiteX9-1033" fmla="*/ 710638 w 1494973"/>
              <a:gd name="connsiteY9-1034" fmla="*/ 1045271 h 1354418"/>
              <a:gd name="connsiteX10-1035" fmla="*/ 47 w 1494973"/>
              <a:gd name="connsiteY10-1036" fmla="*/ 985980 h 1354418"/>
              <a:gd name="connsiteX11-1037" fmla="*/ 667140 w 1494973"/>
              <a:gd name="connsiteY11-1038" fmla="*/ 697081 h 1354418"/>
              <a:gd name="connsiteX12-1039" fmla="*/ 318099 w 1494973"/>
              <a:gd name="connsiteY12-1040" fmla="*/ 328669 h 1354418"/>
              <a:gd name="connsiteX0-1041" fmla="*/ 318099 w 1494973"/>
              <a:gd name="connsiteY0-1042" fmla="*/ 328669 h 1354418"/>
              <a:gd name="connsiteX1-1043" fmla="*/ 750394 w 1494973"/>
              <a:gd name="connsiteY1-1044" fmla="*/ 587431 h 1354418"/>
              <a:gd name="connsiteX2-1045" fmla="*/ 807144 w 1494973"/>
              <a:gd name="connsiteY2-1046" fmla="*/ 15 h 1354418"/>
              <a:gd name="connsiteX3-1047" fmla="*/ 916903 w 1494973"/>
              <a:gd name="connsiteY3-1048" fmla="*/ 587432 h 1354418"/>
              <a:gd name="connsiteX4-1049" fmla="*/ 1097407 w 1494973"/>
              <a:gd name="connsiteY4-1050" fmla="*/ 673227 h 1354418"/>
              <a:gd name="connsiteX5-1051" fmla="*/ 1119427 w 1494973"/>
              <a:gd name="connsiteY5-1052" fmla="*/ 829604 h 1354418"/>
              <a:gd name="connsiteX6-1053" fmla="*/ 1494973 w 1494973"/>
              <a:gd name="connsiteY6-1054" fmla="*/ 1171511 h 1354418"/>
              <a:gd name="connsiteX7-1055" fmla="*/ 916903 w 1494973"/>
              <a:gd name="connsiteY7-1056" fmla="*/ 1018766 h 1354418"/>
              <a:gd name="connsiteX8-1057" fmla="*/ 740884 w 1494973"/>
              <a:gd name="connsiteY8-1058" fmla="*/ 1354393 h 1354418"/>
              <a:gd name="connsiteX9-1059" fmla="*/ 710638 w 1494973"/>
              <a:gd name="connsiteY9-1060" fmla="*/ 1045271 h 1354418"/>
              <a:gd name="connsiteX10-1061" fmla="*/ 47 w 1494973"/>
              <a:gd name="connsiteY10-1062" fmla="*/ 985980 h 1354418"/>
              <a:gd name="connsiteX11-1063" fmla="*/ 667140 w 1494973"/>
              <a:gd name="connsiteY11-1064" fmla="*/ 697081 h 1354418"/>
              <a:gd name="connsiteX12-1065" fmla="*/ 318099 w 1494973"/>
              <a:gd name="connsiteY12-1066" fmla="*/ 328669 h 1354418"/>
              <a:gd name="connsiteX0-1067" fmla="*/ 318099 w 1494973"/>
              <a:gd name="connsiteY0-1068" fmla="*/ 328669 h 1354418"/>
              <a:gd name="connsiteX1-1069" fmla="*/ 750394 w 1494973"/>
              <a:gd name="connsiteY1-1070" fmla="*/ 587431 h 1354418"/>
              <a:gd name="connsiteX2-1071" fmla="*/ 807144 w 1494973"/>
              <a:gd name="connsiteY2-1072" fmla="*/ 15 h 1354418"/>
              <a:gd name="connsiteX3-1073" fmla="*/ 916903 w 1494973"/>
              <a:gd name="connsiteY3-1074" fmla="*/ 587432 h 1354418"/>
              <a:gd name="connsiteX4-1075" fmla="*/ 1097407 w 1494973"/>
              <a:gd name="connsiteY4-1076" fmla="*/ 673227 h 1354418"/>
              <a:gd name="connsiteX5-1077" fmla="*/ 1119427 w 1494973"/>
              <a:gd name="connsiteY5-1078" fmla="*/ 829604 h 1354418"/>
              <a:gd name="connsiteX6-1079" fmla="*/ 1494973 w 1494973"/>
              <a:gd name="connsiteY6-1080" fmla="*/ 1171511 h 1354418"/>
              <a:gd name="connsiteX7-1081" fmla="*/ 916903 w 1494973"/>
              <a:gd name="connsiteY7-1082" fmla="*/ 1018766 h 1354418"/>
              <a:gd name="connsiteX8-1083" fmla="*/ 740884 w 1494973"/>
              <a:gd name="connsiteY8-1084" fmla="*/ 1354393 h 1354418"/>
              <a:gd name="connsiteX9-1085" fmla="*/ 710638 w 1494973"/>
              <a:gd name="connsiteY9-1086" fmla="*/ 1045271 h 1354418"/>
              <a:gd name="connsiteX10-1087" fmla="*/ 47 w 1494973"/>
              <a:gd name="connsiteY10-1088" fmla="*/ 985980 h 1354418"/>
              <a:gd name="connsiteX11-1089" fmla="*/ 667140 w 1494973"/>
              <a:gd name="connsiteY11-1090" fmla="*/ 697081 h 1354418"/>
              <a:gd name="connsiteX12-1091" fmla="*/ 318099 w 1494973"/>
              <a:gd name="connsiteY12-1092" fmla="*/ 328669 h 1354418"/>
              <a:gd name="connsiteX0-1093" fmla="*/ 318099 w 1494973"/>
              <a:gd name="connsiteY0-1094" fmla="*/ 328669 h 1354418"/>
              <a:gd name="connsiteX1-1095" fmla="*/ 750394 w 1494973"/>
              <a:gd name="connsiteY1-1096" fmla="*/ 587431 h 1354418"/>
              <a:gd name="connsiteX2-1097" fmla="*/ 807144 w 1494973"/>
              <a:gd name="connsiteY2-1098" fmla="*/ 15 h 1354418"/>
              <a:gd name="connsiteX3-1099" fmla="*/ 916903 w 1494973"/>
              <a:gd name="connsiteY3-1100" fmla="*/ 587432 h 1354418"/>
              <a:gd name="connsiteX4-1101" fmla="*/ 1070902 w 1494973"/>
              <a:gd name="connsiteY4-1102" fmla="*/ 593714 h 1354418"/>
              <a:gd name="connsiteX5-1103" fmla="*/ 1119427 w 1494973"/>
              <a:gd name="connsiteY5-1104" fmla="*/ 829604 h 1354418"/>
              <a:gd name="connsiteX6-1105" fmla="*/ 1494973 w 1494973"/>
              <a:gd name="connsiteY6-1106" fmla="*/ 1171511 h 1354418"/>
              <a:gd name="connsiteX7-1107" fmla="*/ 916903 w 1494973"/>
              <a:gd name="connsiteY7-1108" fmla="*/ 1018766 h 1354418"/>
              <a:gd name="connsiteX8-1109" fmla="*/ 740884 w 1494973"/>
              <a:gd name="connsiteY8-1110" fmla="*/ 1354393 h 1354418"/>
              <a:gd name="connsiteX9-1111" fmla="*/ 710638 w 1494973"/>
              <a:gd name="connsiteY9-1112" fmla="*/ 1045271 h 1354418"/>
              <a:gd name="connsiteX10-1113" fmla="*/ 47 w 1494973"/>
              <a:gd name="connsiteY10-1114" fmla="*/ 985980 h 1354418"/>
              <a:gd name="connsiteX11-1115" fmla="*/ 667140 w 1494973"/>
              <a:gd name="connsiteY11-1116" fmla="*/ 697081 h 1354418"/>
              <a:gd name="connsiteX12-1117" fmla="*/ 318099 w 1494973"/>
              <a:gd name="connsiteY12-1118" fmla="*/ 328669 h 1354418"/>
              <a:gd name="connsiteX0-1119" fmla="*/ 318099 w 1494973"/>
              <a:gd name="connsiteY0-1120" fmla="*/ 328669 h 1354418"/>
              <a:gd name="connsiteX1-1121" fmla="*/ 750394 w 1494973"/>
              <a:gd name="connsiteY1-1122" fmla="*/ 587431 h 1354418"/>
              <a:gd name="connsiteX2-1123" fmla="*/ 807144 w 1494973"/>
              <a:gd name="connsiteY2-1124" fmla="*/ 15 h 1354418"/>
              <a:gd name="connsiteX3-1125" fmla="*/ 916903 w 1494973"/>
              <a:gd name="connsiteY3-1126" fmla="*/ 587432 h 1354418"/>
              <a:gd name="connsiteX4-1127" fmla="*/ 1070902 w 1494973"/>
              <a:gd name="connsiteY4-1128" fmla="*/ 593714 h 1354418"/>
              <a:gd name="connsiteX5-1129" fmla="*/ 1479491 w 1494973"/>
              <a:gd name="connsiteY5-1130" fmla="*/ 530557 h 1354418"/>
              <a:gd name="connsiteX6-1131" fmla="*/ 1119427 w 1494973"/>
              <a:gd name="connsiteY6-1132" fmla="*/ 829604 h 1354418"/>
              <a:gd name="connsiteX7-1133" fmla="*/ 1494973 w 1494973"/>
              <a:gd name="connsiteY7-1134" fmla="*/ 1171511 h 1354418"/>
              <a:gd name="connsiteX8-1135" fmla="*/ 916903 w 1494973"/>
              <a:gd name="connsiteY8-1136" fmla="*/ 1018766 h 1354418"/>
              <a:gd name="connsiteX9-1137" fmla="*/ 740884 w 1494973"/>
              <a:gd name="connsiteY9-1138" fmla="*/ 1354393 h 1354418"/>
              <a:gd name="connsiteX10-1139" fmla="*/ 710638 w 1494973"/>
              <a:gd name="connsiteY10-1140" fmla="*/ 1045271 h 1354418"/>
              <a:gd name="connsiteX11-1141" fmla="*/ 47 w 1494973"/>
              <a:gd name="connsiteY11-1142" fmla="*/ 985980 h 1354418"/>
              <a:gd name="connsiteX12-1143" fmla="*/ 667140 w 1494973"/>
              <a:gd name="connsiteY12-1144" fmla="*/ 697081 h 1354418"/>
              <a:gd name="connsiteX13" fmla="*/ 318099 w 1494973"/>
              <a:gd name="connsiteY13" fmla="*/ 328669 h 1354418"/>
              <a:gd name="connsiteX0-1145" fmla="*/ 318099 w 1545849"/>
              <a:gd name="connsiteY0-1146" fmla="*/ 328669 h 1354418"/>
              <a:gd name="connsiteX1-1147" fmla="*/ 750394 w 1545849"/>
              <a:gd name="connsiteY1-1148" fmla="*/ 587431 h 1354418"/>
              <a:gd name="connsiteX2-1149" fmla="*/ 807144 w 1545849"/>
              <a:gd name="connsiteY2-1150" fmla="*/ 15 h 1354418"/>
              <a:gd name="connsiteX3-1151" fmla="*/ 916903 w 1545849"/>
              <a:gd name="connsiteY3-1152" fmla="*/ 587432 h 1354418"/>
              <a:gd name="connsiteX4-1153" fmla="*/ 1070902 w 1545849"/>
              <a:gd name="connsiteY4-1154" fmla="*/ 593714 h 1354418"/>
              <a:gd name="connsiteX5-1155" fmla="*/ 1545752 w 1545849"/>
              <a:gd name="connsiteY5-1156" fmla="*/ 371531 h 1354418"/>
              <a:gd name="connsiteX6-1157" fmla="*/ 1119427 w 1545849"/>
              <a:gd name="connsiteY6-1158" fmla="*/ 829604 h 1354418"/>
              <a:gd name="connsiteX7-1159" fmla="*/ 1494973 w 1545849"/>
              <a:gd name="connsiteY7-1160" fmla="*/ 1171511 h 1354418"/>
              <a:gd name="connsiteX8-1161" fmla="*/ 916903 w 1545849"/>
              <a:gd name="connsiteY8-1162" fmla="*/ 1018766 h 1354418"/>
              <a:gd name="connsiteX9-1163" fmla="*/ 740884 w 1545849"/>
              <a:gd name="connsiteY9-1164" fmla="*/ 1354393 h 1354418"/>
              <a:gd name="connsiteX10-1165" fmla="*/ 710638 w 1545849"/>
              <a:gd name="connsiteY10-1166" fmla="*/ 1045271 h 1354418"/>
              <a:gd name="connsiteX11-1167" fmla="*/ 47 w 1545849"/>
              <a:gd name="connsiteY11-1168" fmla="*/ 985980 h 1354418"/>
              <a:gd name="connsiteX12-1169" fmla="*/ 667140 w 1545849"/>
              <a:gd name="connsiteY12-1170" fmla="*/ 697081 h 1354418"/>
              <a:gd name="connsiteX13-1171" fmla="*/ 318099 w 1545849"/>
              <a:gd name="connsiteY13-1172" fmla="*/ 328669 h 1354418"/>
              <a:gd name="connsiteX0-1173" fmla="*/ 318099 w 1552509"/>
              <a:gd name="connsiteY0-1174" fmla="*/ 328669 h 1354418"/>
              <a:gd name="connsiteX1-1175" fmla="*/ 750394 w 1552509"/>
              <a:gd name="connsiteY1-1176" fmla="*/ 587431 h 1354418"/>
              <a:gd name="connsiteX2-1177" fmla="*/ 807144 w 1552509"/>
              <a:gd name="connsiteY2-1178" fmla="*/ 15 h 1354418"/>
              <a:gd name="connsiteX3-1179" fmla="*/ 916903 w 1552509"/>
              <a:gd name="connsiteY3-1180" fmla="*/ 587432 h 1354418"/>
              <a:gd name="connsiteX4-1181" fmla="*/ 1070902 w 1552509"/>
              <a:gd name="connsiteY4-1182" fmla="*/ 593714 h 1354418"/>
              <a:gd name="connsiteX5-1183" fmla="*/ 1545752 w 1552509"/>
              <a:gd name="connsiteY5-1184" fmla="*/ 371531 h 1354418"/>
              <a:gd name="connsiteX6-1185" fmla="*/ 1119427 w 1552509"/>
              <a:gd name="connsiteY6-1186" fmla="*/ 829604 h 1354418"/>
              <a:gd name="connsiteX7-1187" fmla="*/ 1494973 w 1552509"/>
              <a:gd name="connsiteY7-1188" fmla="*/ 1171511 h 1354418"/>
              <a:gd name="connsiteX8-1189" fmla="*/ 916903 w 1552509"/>
              <a:gd name="connsiteY8-1190" fmla="*/ 1018766 h 1354418"/>
              <a:gd name="connsiteX9-1191" fmla="*/ 740884 w 1552509"/>
              <a:gd name="connsiteY9-1192" fmla="*/ 1354393 h 1354418"/>
              <a:gd name="connsiteX10-1193" fmla="*/ 710638 w 1552509"/>
              <a:gd name="connsiteY10-1194" fmla="*/ 1045271 h 1354418"/>
              <a:gd name="connsiteX11-1195" fmla="*/ 47 w 1552509"/>
              <a:gd name="connsiteY11-1196" fmla="*/ 985980 h 1354418"/>
              <a:gd name="connsiteX12-1197" fmla="*/ 667140 w 1552509"/>
              <a:gd name="connsiteY12-1198" fmla="*/ 697081 h 1354418"/>
              <a:gd name="connsiteX13-1199" fmla="*/ 318099 w 1552509"/>
              <a:gd name="connsiteY13-1200" fmla="*/ 328669 h 1354418"/>
              <a:gd name="connsiteX0-1201" fmla="*/ 318099 w 1552509"/>
              <a:gd name="connsiteY0-1202" fmla="*/ 328669 h 1354418"/>
              <a:gd name="connsiteX1-1203" fmla="*/ 750394 w 1552509"/>
              <a:gd name="connsiteY1-1204" fmla="*/ 587431 h 1354418"/>
              <a:gd name="connsiteX2-1205" fmla="*/ 807144 w 1552509"/>
              <a:gd name="connsiteY2-1206" fmla="*/ 15 h 1354418"/>
              <a:gd name="connsiteX3-1207" fmla="*/ 916903 w 1552509"/>
              <a:gd name="connsiteY3-1208" fmla="*/ 587432 h 1354418"/>
              <a:gd name="connsiteX4-1209" fmla="*/ 1070902 w 1552509"/>
              <a:gd name="connsiteY4-1210" fmla="*/ 593714 h 1354418"/>
              <a:gd name="connsiteX5-1211" fmla="*/ 1545752 w 1552509"/>
              <a:gd name="connsiteY5-1212" fmla="*/ 371531 h 1354418"/>
              <a:gd name="connsiteX6-1213" fmla="*/ 1119427 w 1552509"/>
              <a:gd name="connsiteY6-1214" fmla="*/ 829604 h 1354418"/>
              <a:gd name="connsiteX7-1215" fmla="*/ 1494973 w 1552509"/>
              <a:gd name="connsiteY7-1216" fmla="*/ 1171511 h 1354418"/>
              <a:gd name="connsiteX8-1217" fmla="*/ 916903 w 1552509"/>
              <a:gd name="connsiteY8-1218" fmla="*/ 1018766 h 1354418"/>
              <a:gd name="connsiteX9-1219" fmla="*/ 740884 w 1552509"/>
              <a:gd name="connsiteY9-1220" fmla="*/ 1354393 h 1354418"/>
              <a:gd name="connsiteX10-1221" fmla="*/ 710638 w 1552509"/>
              <a:gd name="connsiteY10-1222" fmla="*/ 1045271 h 1354418"/>
              <a:gd name="connsiteX11-1223" fmla="*/ 47 w 1552509"/>
              <a:gd name="connsiteY11-1224" fmla="*/ 985980 h 1354418"/>
              <a:gd name="connsiteX12-1225" fmla="*/ 667140 w 1552509"/>
              <a:gd name="connsiteY12-1226" fmla="*/ 697081 h 1354418"/>
              <a:gd name="connsiteX13-1227" fmla="*/ 318099 w 1552509"/>
              <a:gd name="connsiteY13-1228" fmla="*/ 328669 h 1354418"/>
              <a:gd name="connsiteX0-1229" fmla="*/ 318099 w 1552509"/>
              <a:gd name="connsiteY0-1230" fmla="*/ 328669 h 1354418"/>
              <a:gd name="connsiteX1-1231" fmla="*/ 750394 w 1552509"/>
              <a:gd name="connsiteY1-1232" fmla="*/ 587431 h 1354418"/>
              <a:gd name="connsiteX2-1233" fmla="*/ 807144 w 1552509"/>
              <a:gd name="connsiteY2-1234" fmla="*/ 15 h 1354418"/>
              <a:gd name="connsiteX3-1235" fmla="*/ 916903 w 1552509"/>
              <a:gd name="connsiteY3-1236" fmla="*/ 587432 h 1354418"/>
              <a:gd name="connsiteX4-1237" fmla="*/ 1070902 w 1552509"/>
              <a:gd name="connsiteY4-1238" fmla="*/ 673227 h 1354418"/>
              <a:gd name="connsiteX5-1239" fmla="*/ 1545752 w 1552509"/>
              <a:gd name="connsiteY5-1240" fmla="*/ 371531 h 1354418"/>
              <a:gd name="connsiteX6-1241" fmla="*/ 1119427 w 1552509"/>
              <a:gd name="connsiteY6-1242" fmla="*/ 829604 h 1354418"/>
              <a:gd name="connsiteX7-1243" fmla="*/ 1494973 w 1552509"/>
              <a:gd name="connsiteY7-1244" fmla="*/ 1171511 h 1354418"/>
              <a:gd name="connsiteX8-1245" fmla="*/ 916903 w 1552509"/>
              <a:gd name="connsiteY8-1246" fmla="*/ 1018766 h 1354418"/>
              <a:gd name="connsiteX9-1247" fmla="*/ 740884 w 1552509"/>
              <a:gd name="connsiteY9-1248" fmla="*/ 1354393 h 1354418"/>
              <a:gd name="connsiteX10-1249" fmla="*/ 710638 w 1552509"/>
              <a:gd name="connsiteY10-1250" fmla="*/ 1045271 h 1354418"/>
              <a:gd name="connsiteX11-1251" fmla="*/ 47 w 1552509"/>
              <a:gd name="connsiteY11-1252" fmla="*/ 985980 h 1354418"/>
              <a:gd name="connsiteX12-1253" fmla="*/ 667140 w 1552509"/>
              <a:gd name="connsiteY12-1254" fmla="*/ 697081 h 1354418"/>
              <a:gd name="connsiteX13-1255" fmla="*/ 318099 w 1552509"/>
              <a:gd name="connsiteY13-1256" fmla="*/ 328669 h 1354418"/>
              <a:gd name="connsiteX0-1257" fmla="*/ 318099 w 1552509"/>
              <a:gd name="connsiteY0-1258" fmla="*/ 328669 h 1354418"/>
              <a:gd name="connsiteX1-1259" fmla="*/ 750394 w 1552509"/>
              <a:gd name="connsiteY1-1260" fmla="*/ 587431 h 1354418"/>
              <a:gd name="connsiteX2-1261" fmla="*/ 807144 w 1552509"/>
              <a:gd name="connsiteY2-1262" fmla="*/ 15 h 1354418"/>
              <a:gd name="connsiteX3-1263" fmla="*/ 916903 w 1552509"/>
              <a:gd name="connsiteY3-1264" fmla="*/ 587432 h 1354418"/>
              <a:gd name="connsiteX4-1265" fmla="*/ 1123910 w 1552509"/>
              <a:gd name="connsiteY4-1266" fmla="*/ 686479 h 1354418"/>
              <a:gd name="connsiteX5-1267" fmla="*/ 1545752 w 1552509"/>
              <a:gd name="connsiteY5-1268" fmla="*/ 371531 h 1354418"/>
              <a:gd name="connsiteX6-1269" fmla="*/ 1119427 w 1552509"/>
              <a:gd name="connsiteY6-1270" fmla="*/ 829604 h 1354418"/>
              <a:gd name="connsiteX7-1271" fmla="*/ 1494973 w 1552509"/>
              <a:gd name="connsiteY7-1272" fmla="*/ 1171511 h 1354418"/>
              <a:gd name="connsiteX8-1273" fmla="*/ 916903 w 1552509"/>
              <a:gd name="connsiteY8-1274" fmla="*/ 1018766 h 1354418"/>
              <a:gd name="connsiteX9-1275" fmla="*/ 740884 w 1552509"/>
              <a:gd name="connsiteY9-1276" fmla="*/ 1354393 h 1354418"/>
              <a:gd name="connsiteX10-1277" fmla="*/ 710638 w 1552509"/>
              <a:gd name="connsiteY10-1278" fmla="*/ 1045271 h 1354418"/>
              <a:gd name="connsiteX11-1279" fmla="*/ 47 w 1552509"/>
              <a:gd name="connsiteY11-1280" fmla="*/ 985980 h 1354418"/>
              <a:gd name="connsiteX12-1281" fmla="*/ 667140 w 1552509"/>
              <a:gd name="connsiteY12-1282" fmla="*/ 697081 h 1354418"/>
              <a:gd name="connsiteX13-1283" fmla="*/ 318099 w 1552509"/>
              <a:gd name="connsiteY13-1284" fmla="*/ 328669 h 1354418"/>
              <a:gd name="connsiteX0-1285" fmla="*/ 318099 w 1552509"/>
              <a:gd name="connsiteY0-1286" fmla="*/ 328669 h 1354418"/>
              <a:gd name="connsiteX1-1287" fmla="*/ 750394 w 1552509"/>
              <a:gd name="connsiteY1-1288" fmla="*/ 587431 h 1354418"/>
              <a:gd name="connsiteX2-1289" fmla="*/ 807144 w 1552509"/>
              <a:gd name="connsiteY2-1290" fmla="*/ 15 h 1354418"/>
              <a:gd name="connsiteX3-1291" fmla="*/ 916903 w 1552509"/>
              <a:gd name="connsiteY3-1292" fmla="*/ 587432 h 1354418"/>
              <a:gd name="connsiteX4-1293" fmla="*/ 1123910 w 1552509"/>
              <a:gd name="connsiteY4-1294" fmla="*/ 686479 h 1354418"/>
              <a:gd name="connsiteX5-1295" fmla="*/ 1545752 w 1552509"/>
              <a:gd name="connsiteY5-1296" fmla="*/ 371531 h 1354418"/>
              <a:gd name="connsiteX6-1297" fmla="*/ 1119427 w 1552509"/>
              <a:gd name="connsiteY6-1298" fmla="*/ 829604 h 1354418"/>
              <a:gd name="connsiteX7-1299" fmla="*/ 1494973 w 1552509"/>
              <a:gd name="connsiteY7-1300" fmla="*/ 1171511 h 1354418"/>
              <a:gd name="connsiteX8-1301" fmla="*/ 916903 w 1552509"/>
              <a:gd name="connsiteY8-1302" fmla="*/ 1018766 h 1354418"/>
              <a:gd name="connsiteX9-1303" fmla="*/ 740884 w 1552509"/>
              <a:gd name="connsiteY9-1304" fmla="*/ 1354393 h 1354418"/>
              <a:gd name="connsiteX10-1305" fmla="*/ 710638 w 1552509"/>
              <a:gd name="connsiteY10-1306" fmla="*/ 1045271 h 1354418"/>
              <a:gd name="connsiteX11-1307" fmla="*/ 47 w 1552509"/>
              <a:gd name="connsiteY11-1308" fmla="*/ 985980 h 1354418"/>
              <a:gd name="connsiteX12-1309" fmla="*/ 653888 w 1552509"/>
              <a:gd name="connsiteY12-1310" fmla="*/ 736838 h 1354418"/>
              <a:gd name="connsiteX13-1311" fmla="*/ 318099 w 1552509"/>
              <a:gd name="connsiteY13-1312" fmla="*/ 328669 h 1354418"/>
              <a:gd name="connsiteX0-1313" fmla="*/ 318099 w 1552509"/>
              <a:gd name="connsiteY0-1314" fmla="*/ 328669 h 1354418"/>
              <a:gd name="connsiteX1-1315" fmla="*/ 750394 w 1552509"/>
              <a:gd name="connsiteY1-1316" fmla="*/ 587431 h 1354418"/>
              <a:gd name="connsiteX2-1317" fmla="*/ 807144 w 1552509"/>
              <a:gd name="connsiteY2-1318" fmla="*/ 15 h 1354418"/>
              <a:gd name="connsiteX3-1319" fmla="*/ 916903 w 1552509"/>
              <a:gd name="connsiteY3-1320" fmla="*/ 587432 h 1354418"/>
              <a:gd name="connsiteX4-1321" fmla="*/ 1123910 w 1552509"/>
              <a:gd name="connsiteY4-1322" fmla="*/ 686479 h 1354418"/>
              <a:gd name="connsiteX5-1323" fmla="*/ 1545752 w 1552509"/>
              <a:gd name="connsiteY5-1324" fmla="*/ 371531 h 1354418"/>
              <a:gd name="connsiteX6-1325" fmla="*/ 1119427 w 1552509"/>
              <a:gd name="connsiteY6-1326" fmla="*/ 829604 h 1354418"/>
              <a:gd name="connsiteX7-1327" fmla="*/ 1494973 w 1552509"/>
              <a:gd name="connsiteY7-1328" fmla="*/ 1171511 h 1354418"/>
              <a:gd name="connsiteX8-1329" fmla="*/ 916903 w 1552509"/>
              <a:gd name="connsiteY8-1330" fmla="*/ 1018766 h 1354418"/>
              <a:gd name="connsiteX9-1331" fmla="*/ 740884 w 1552509"/>
              <a:gd name="connsiteY9-1332" fmla="*/ 1354393 h 1354418"/>
              <a:gd name="connsiteX10-1333" fmla="*/ 710638 w 1552509"/>
              <a:gd name="connsiteY10-1334" fmla="*/ 1045271 h 1354418"/>
              <a:gd name="connsiteX11-1335" fmla="*/ 47 w 1552509"/>
              <a:gd name="connsiteY11-1336" fmla="*/ 985980 h 1354418"/>
              <a:gd name="connsiteX12-1337" fmla="*/ 653888 w 1552509"/>
              <a:gd name="connsiteY12-1338" fmla="*/ 736838 h 1354418"/>
              <a:gd name="connsiteX13-1339" fmla="*/ 318099 w 1552509"/>
              <a:gd name="connsiteY13-1340" fmla="*/ 328669 h 1354418"/>
              <a:gd name="connsiteX0-1341" fmla="*/ 318099 w 1552509"/>
              <a:gd name="connsiteY0-1342" fmla="*/ 328669 h 1354418"/>
              <a:gd name="connsiteX1-1343" fmla="*/ 750394 w 1552509"/>
              <a:gd name="connsiteY1-1344" fmla="*/ 587431 h 1354418"/>
              <a:gd name="connsiteX2-1345" fmla="*/ 807144 w 1552509"/>
              <a:gd name="connsiteY2-1346" fmla="*/ 15 h 1354418"/>
              <a:gd name="connsiteX3-1347" fmla="*/ 916903 w 1552509"/>
              <a:gd name="connsiteY3-1348" fmla="*/ 587432 h 1354418"/>
              <a:gd name="connsiteX4-1349" fmla="*/ 1123910 w 1552509"/>
              <a:gd name="connsiteY4-1350" fmla="*/ 686479 h 1354418"/>
              <a:gd name="connsiteX5-1351" fmla="*/ 1545752 w 1552509"/>
              <a:gd name="connsiteY5-1352" fmla="*/ 371531 h 1354418"/>
              <a:gd name="connsiteX6-1353" fmla="*/ 1119427 w 1552509"/>
              <a:gd name="connsiteY6-1354" fmla="*/ 829604 h 1354418"/>
              <a:gd name="connsiteX7-1355" fmla="*/ 1494973 w 1552509"/>
              <a:gd name="connsiteY7-1356" fmla="*/ 1171511 h 1354418"/>
              <a:gd name="connsiteX8-1357" fmla="*/ 916903 w 1552509"/>
              <a:gd name="connsiteY8-1358" fmla="*/ 1018766 h 1354418"/>
              <a:gd name="connsiteX9-1359" fmla="*/ 740884 w 1552509"/>
              <a:gd name="connsiteY9-1360" fmla="*/ 1354393 h 1354418"/>
              <a:gd name="connsiteX10-1361" fmla="*/ 710638 w 1552509"/>
              <a:gd name="connsiteY10-1362" fmla="*/ 1045271 h 1354418"/>
              <a:gd name="connsiteX11-1363" fmla="*/ 47 w 1552509"/>
              <a:gd name="connsiteY11-1364" fmla="*/ 985980 h 1354418"/>
              <a:gd name="connsiteX12-1365" fmla="*/ 653888 w 1552509"/>
              <a:gd name="connsiteY12-1366" fmla="*/ 736838 h 1354418"/>
              <a:gd name="connsiteX13-1367" fmla="*/ 318099 w 1552509"/>
              <a:gd name="connsiteY13-1368" fmla="*/ 328669 h 1354418"/>
              <a:gd name="connsiteX0-1369" fmla="*/ 318099 w 1552368"/>
              <a:gd name="connsiteY0-1370" fmla="*/ 328669 h 1354418"/>
              <a:gd name="connsiteX1-1371" fmla="*/ 750394 w 1552368"/>
              <a:gd name="connsiteY1-1372" fmla="*/ 587431 h 1354418"/>
              <a:gd name="connsiteX2-1373" fmla="*/ 807144 w 1552368"/>
              <a:gd name="connsiteY2-1374" fmla="*/ 15 h 1354418"/>
              <a:gd name="connsiteX3-1375" fmla="*/ 916903 w 1552368"/>
              <a:gd name="connsiteY3-1376" fmla="*/ 587432 h 1354418"/>
              <a:gd name="connsiteX4-1377" fmla="*/ 1123910 w 1552368"/>
              <a:gd name="connsiteY4-1378" fmla="*/ 686479 h 1354418"/>
              <a:gd name="connsiteX5-1379" fmla="*/ 1545752 w 1552368"/>
              <a:gd name="connsiteY5-1380" fmla="*/ 371531 h 1354418"/>
              <a:gd name="connsiteX6-1381" fmla="*/ 1119427 w 1552368"/>
              <a:gd name="connsiteY6-1382" fmla="*/ 829604 h 1354418"/>
              <a:gd name="connsiteX7-1383" fmla="*/ 1494973 w 1552368"/>
              <a:gd name="connsiteY7-1384" fmla="*/ 1171511 h 1354418"/>
              <a:gd name="connsiteX8-1385" fmla="*/ 916903 w 1552368"/>
              <a:gd name="connsiteY8-1386" fmla="*/ 1018766 h 1354418"/>
              <a:gd name="connsiteX9-1387" fmla="*/ 740884 w 1552368"/>
              <a:gd name="connsiteY9-1388" fmla="*/ 1354393 h 1354418"/>
              <a:gd name="connsiteX10-1389" fmla="*/ 710638 w 1552368"/>
              <a:gd name="connsiteY10-1390" fmla="*/ 1045271 h 1354418"/>
              <a:gd name="connsiteX11-1391" fmla="*/ 47 w 1552368"/>
              <a:gd name="connsiteY11-1392" fmla="*/ 985980 h 1354418"/>
              <a:gd name="connsiteX12-1393" fmla="*/ 653888 w 1552368"/>
              <a:gd name="connsiteY12-1394" fmla="*/ 736838 h 1354418"/>
              <a:gd name="connsiteX13-1395" fmla="*/ 318099 w 1552368"/>
              <a:gd name="connsiteY13-1396" fmla="*/ 328669 h 1354418"/>
              <a:gd name="connsiteX0-1397" fmla="*/ 318099 w 1552368"/>
              <a:gd name="connsiteY0-1398" fmla="*/ 328669 h 1354418"/>
              <a:gd name="connsiteX1-1399" fmla="*/ 750394 w 1552368"/>
              <a:gd name="connsiteY1-1400" fmla="*/ 587431 h 1354418"/>
              <a:gd name="connsiteX2-1401" fmla="*/ 807144 w 1552368"/>
              <a:gd name="connsiteY2-1402" fmla="*/ 15 h 1354418"/>
              <a:gd name="connsiteX3-1403" fmla="*/ 916903 w 1552368"/>
              <a:gd name="connsiteY3-1404" fmla="*/ 587432 h 1354418"/>
              <a:gd name="connsiteX4-1405" fmla="*/ 1123910 w 1552368"/>
              <a:gd name="connsiteY4-1406" fmla="*/ 686479 h 1354418"/>
              <a:gd name="connsiteX5-1407" fmla="*/ 1545752 w 1552368"/>
              <a:gd name="connsiteY5-1408" fmla="*/ 371531 h 1354418"/>
              <a:gd name="connsiteX6-1409" fmla="*/ 1119427 w 1552368"/>
              <a:gd name="connsiteY6-1410" fmla="*/ 829604 h 1354418"/>
              <a:gd name="connsiteX7-1411" fmla="*/ 1494973 w 1552368"/>
              <a:gd name="connsiteY7-1412" fmla="*/ 1171511 h 1354418"/>
              <a:gd name="connsiteX8-1413" fmla="*/ 916903 w 1552368"/>
              <a:gd name="connsiteY8-1414" fmla="*/ 1018766 h 1354418"/>
              <a:gd name="connsiteX9-1415" fmla="*/ 740884 w 1552368"/>
              <a:gd name="connsiteY9-1416" fmla="*/ 1354393 h 1354418"/>
              <a:gd name="connsiteX10-1417" fmla="*/ 710638 w 1552368"/>
              <a:gd name="connsiteY10-1418" fmla="*/ 1045271 h 1354418"/>
              <a:gd name="connsiteX11-1419" fmla="*/ 47 w 1552368"/>
              <a:gd name="connsiteY11-1420" fmla="*/ 985980 h 1354418"/>
              <a:gd name="connsiteX12-1421" fmla="*/ 653888 w 1552368"/>
              <a:gd name="connsiteY12-1422" fmla="*/ 736838 h 1354418"/>
              <a:gd name="connsiteX13-1423" fmla="*/ 318099 w 1552368"/>
              <a:gd name="connsiteY13-1424" fmla="*/ 328669 h 1354418"/>
              <a:gd name="connsiteX0-1425" fmla="*/ 318099 w 1552368"/>
              <a:gd name="connsiteY0-1426" fmla="*/ 328669 h 1354418"/>
              <a:gd name="connsiteX1-1427" fmla="*/ 750394 w 1552368"/>
              <a:gd name="connsiteY1-1428" fmla="*/ 587431 h 1354418"/>
              <a:gd name="connsiteX2-1429" fmla="*/ 807144 w 1552368"/>
              <a:gd name="connsiteY2-1430" fmla="*/ 15 h 1354418"/>
              <a:gd name="connsiteX3-1431" fmla="*/ 916903 w 1552368"/>
              <a:gd name="connsiteY3-1432" fmla="*/ 587432 h 1354418"/>
              <a:gd name="connsiteX4-1433" fmla="*/ 1123910 w 1552368"/>
              <a:gd name="connsiteY4-1434" fmla="*/ 686479 h 1354418"/>
              <a:gd name="connsiteX5-1435" fmla="*/ 1545752 w 1552368"/>
              <a:gd name="connsiteY5-1436" fmla="*/ 371531 h 1354418"/>
              <a:gd name="connsiteX6-1437" fmla="*/ 1119427 w 1552368"/>
              <a:gd name="connsiteY6-1438" fmla="*/ 829604 h 1354418"/>
              <a:gd name="connsiteX7-1439" fmla="*/ 1494973 w 1552368"/>
              <a:gd name="connsiteY7-1440" fmla="*/ 1171511 h 1354418"/>
              <a:gd name="connsiteX8-1441" fmla="*/ 916903 w 1552368"/>
              <a:gd name="connsiteY8-1442" fmla="*/ 1018766 h 1354418"/>
              <a:gd name="connsiteX9-1443" fmla="*/ 740884 w 1552368"/>
              <a:gd name="connsiteY9-1444" fmla="*/ 1354393 h 1354418"/>
              <a:gd name="connsiteX10-1445" fmla="*/ 710638 w 1552368"/>
              <a:gd name="connsiteY10-1446" fmla="*/ 1045271 h 1354418"/>
              <a:gd name="connsiteX11-1447" fmla="*/ 47 w 1552368"/>
              <a:gd name="connsiteY11-1448" fmla="*/ 985980 h 1354418"/>
              <a:gd name="connsiteX12-1449" fmla="*/ 653888 w 1552368"/>
              <a:gd name="connsiteY12-1450" fmla="*/ 736838 h 1354418"/>
              <a:gd name="connsiteX13-1451" fmla="*/ 318099 w 1552368"/>
              <a:gd name="connsiteY13-1452" fmla="*/ 328669 h 1354418"/>
              <a:gd name="connsiteX0-1453" fmla="*/ 318099 w 1552368"/>
              <a:gd name="connsiteY0-1454" fmla="*/ 328669 h 1354418"/>
              <a:gd name="connsiteX1-1455" fmla="*/ 750394 w 1552368"/>
              <a:gd name="connsiteY1-1456" fmla="*/ 587431 h 1354418"/>
              <a:gd name="connsiteX2-1457" fmla="*/ 807144 w 1552368"/>
              <a:gd name="connsiteY2-1458" fmla="*/ 15 h 1354418"/>
              <a:gd name="connsiteX3-1459" fmla="*/ 916903 w 1552368"/>
              <a:gd name="connsiteY3-1460" fmla="*/ 587432 h 1354418"/>
              <a:gd name="connsiteX4-1461" fmla="*/ 1123910 w 1552368"/>
              <a:gd name="connsiteY4-1462" fmla="*/ 686479 h 1354418"/>
              <a:gd name="connsiteX5-1463" fmla="*/ 1545752 w 1552368"/>
              <a:gd name="connsiteY5-1464" fmla="*/ 371531 h 1354418"/>
              <a:gd name="connsiteX6-1465" fmla="*/ 1119427 w 1552368"/>
              <a:gd name="connsiteY6-1466" fmla="*/ 829604 h 1354418"/>
              <a:gd name="connsiteX7-1467" fmla="*/ 1494973 w 1552368"/>
              <a:gd name="connsiteY7-1468" fmla="*/ 1171511 h 1354418"/>
              <a:gd name="connsiteX8-1469" fmla="*/ 916903 w 1552368"/>
              <a:gd name="connsiteY8-1470" fmla="*/ 1018766 h 1354418"/>
              <a:gd name="connsiteX9-1471" fmla="*/ 740884 w 1552368"/>
              <a:gd name="connsiteY9-1472" fmla="*/ 1354393 h 1354418"/>
              <a:gd name="connsiteX10-1473" fmla="*/ 710638 w 1552368"/>
              <a:gd name="connsiteY10-1474" fmla="*/ 1045271 h 1354418"/>
              <a:gd name="connsiteX11-1475" fmla="*/ 47 w 1552368"/>
              <a:gd name="connsiteY11-1476" fmla="*/ 985980 h 1354418"/>
              <a:gd name="connsiteX12-1477" fmla="*/ 653888 w 1552368"/>
              <a:gd name="connsiteY12-1478" fmla="*/ 736838 h 1354418"/>
              <a:gd name="connsiteX13-1479" fmla="*/ 318099 w 1552368"/>
              <a:gd name="connsiteY13-1480" fmla="*/ 328669 h 1354418"/>
              <a:gd name="connsiteX0-1481" fmla="*/ 318099 w 1552368"/>
              <a:gd name="connsiteY0-1482" fmla="*/ 328669 h 1354418"/>
              <a:gd name="connsiteX1-1483" fmla="*/ 750394 w 1552368"/>
              <a:gd name="connsiteY1-1484" fmla="*/ 587431 h 1354418"/>
              <a:gd name="connsiteX2-1485" fmla="*/ 807144 w 1552368"/>
              <a:gd name="connsiteY2-1486" fmla="*/ 15 h 1354418"/>
              <a:gd name="connsiteX3-1487" fmla="*/ 916903 w 1552368"/>
              <a:gd name="connsiteY3-1488" fmla="*/ 587432 h 1354418"/>
              <a:gd name="connsiteX4-1489" fmla="*/ 1123910 w 1552368"/>
              <a:gd name="connsiteY4-1490" fmla="*/ 686479 h 1354418"/>
              <a:gd name="connsiteX5-1491" fmla="*/ 1545752 w 1552368"/>
              <a:gd name="connsiteY5-1492" fmla="*/ 371531 h 1354418"/>
              <a:gd name="connsiteX6-1493" fmla="*/ 1119427 w 1552368"/>
              <a:gd name="connsiteY6-1494" fmla="*/ 829604 h 1354418"/>
              <a:gd name="connsiteX7-1495" fmla="*/ 1494973 w 1552368"/>
              <a:gd name="connsiteY7-1496" fmla="*/ 1171511 h 1354418"/>
              <a:gd name="connsiteX8-1497" fmla="*/ 916903 w 1552368"/>
              <a:gd name="connsiteY8-1498" fmla="*/ 1018766 h 1354418"/>
              <a:gd name="connsiteX9-1499" fmla="*/ 740884 w 1552368"/>
              <a:gd name="connsiteY9-1500" fmla="*/ 1354393 h 1354418"/>
              <a:gd name="connsiteX10-1501" fmla="*/ 710638 w 1552368"/>
              <a:gd name="connsiteY10-1502" fmla="*/ 1045271 h 1354418"/>
              <a:gd name="connsiteX11-1503" fmla="*/ 47 w 1552368"/>
              <a:gd name="connsiteY11-1504" fmla="*/ 985980 h 1354418"/>
              <a:gd name="connsiteX12-1505" fmla="*/ 653888 w 1552368"/>
              <a:gd name="connsiteY12-1506" fmla="*/ 736838 h 1354418"/>
              <a:gd name="connsiteX13-1507" fmla="*/ 318099 w 1552368"/>
              <a:gd name="connsiteY13-1508" fmla="*/ 328669 h 1354418"/>
              <a:gd name="connsiteX0-1509" fmla="*/ 318099 w 1551851"/>
              <a:gd name="connsiteY0-1510" fmla="*/ 328669 h 1354418"/>
              <a:gd name="connsiteX1-1511" fmla="*/ 750394 w 1551851"/>
              <a:gd name="connsiteY1-1512" fmla="*/ 587431 h 1354418"/>
              <a:gd name="connsiteX2-1513" fmla="*/ 807144 w 1551851"/>
              <a:gd name="connsiteY2-1514" fmla="*/ 15 h 1354418"/>
              <a:gd name="connsiteX3-1515" fmla="*/ 916903 w 1551851"/>
              <a:gd name="connsiteY3-1516" fmla="*/ 587432 h 1354418"/>
              <a:gd name="connsiteX4-1517" fmla="*/ 1123910 w 1551851"/>
              <a:gd name="connsiteY4-1518" fmla="*/ 686479 h 1354418"/>
              <a:gd name="connsiteX5-1519" fmla="*/ 1545752 w 1551851"/>
              <a:gd name="connsiteY5-1520" fmla="*/ 371531 h 1354418"/>
              <a:gd name="connsiteX6-1521" fmla="*/ 1066418 w 1551851"/>
              <a:gd name="connsiteY6-1522" fmla="*/ 909117 h 1354418"/>
              <a:gd name="connsiteX7-1523" fmla="*/ 1494973 w 1551851"/>
              <a:gd name="connsiteY7-1524" fmla="*/ 1171511 h 1354418"/>
              <a:gd name="connsiteX8-1525" fmla="*/ 916903 w 1551851"/>
              <a:gd name="connsiteY8-1526" fmla="*/ 1018766 h 1354418"/>
              <a:gd name="connsiteX9-1527" fmla="*/ 740884 w 1551851"/>
              <a:gd name="connsiteY9-1528" fmla="*/ 1354393 h 1354418"/>
              <a:gd name="connsiteX10-1529" fmla="*/ 710638 w 1551851"/>
              <a:gd name="connsiteY10-1530" fmla="*/ 1045271 h 1354418"/>
              <a:gd name="connsiteX11-1531" fmla="*/ 47 w 1551851"/>
              <a:gd name="connsiteY11-1532" fmla="*/ 985980 h 1354418"/>
              <a:gd name="connsiteX12-1533" fmla="*/ 653888 w 1551851"/>
              <a:gd name="connsiteY12-1534" fmla="*/ 736838 h 1354418"/>
              <a:gd name="connsiteX13-1535" fmla="*/ 318099 w 1551851"/>
              <a:gd name="connsiteY13-1536" fmla="*/ 328669 h 1354418"/>
              <a:gd name="connsiteX0-1537" fmla="*/ 318099 w 1551851"/>
              <a:gd name="connsiteY0-1538" fmla="*/ 328669 h 1354418"/>
              <a:gd name="connsiteX1-1539" fmla="*/ 750394 w 1551851"/>
              <a:gd name="connsiteY1-1540" fmla="*/ 587431 h 1354418"/>
              <a:gd name="connsiteX2-1541" fmla="*/ 807144 w 1551851"/>
              <a:gd name="connsiteY2-1542" fmla="*/ 15 h 1354418"/>
              <a:gd name="connsiteX3-1543" fmla="*/ 916903 w 1551851"/>
              <a:gd name="connsiteY3-1544" fmla="*/ 587432 h 1354418"/>
              <a:gd name="connsiteX4-1545" fmla="*/ 1123910 w 1551851"/>
              <a:gd name="connsiteY4-1546" fmla="*/ 686479 h 1354418"/>
              <a:gd name="connsiteX5-1547" fmla="*/ 1545752 w 1551851"/>
              <a:gd name="connsiteY5-1548" fmla="*/ 663079 h 1354418"/>
              <a:gd name="connsiteX6-1549" fmla="*/ 1066418 w 1551851"/>
              <a:gd name="connsiteY6-1550" fmla="*/ 909117 h 1354418"/>
              <a:gd name="connsiteX7-1551" fmla="*/ 1494973 w 1551851"/>
              <a:gd name="connsiteY7-1552" fmla="*/ 1171511 h 1354418"/>
              <a:gd name="connsiteX8-1553" fmla="*/ 916903 w 1551851"/>
              <a:gd name="connsiteY8-1554" fmla="*/ 1018766 h 1354418"/>
              <a:gd name="connsiteX9-1555" fmla="*/ 740884 w 1551851"/>
              <a:gd name="connsiteY9-1556" fmla="*/ 1354393 h 1354418"/>
              <a:gd name="connsiteX10-1557" fmla="*/ 710638 w 1551851"/>
              <a:gd name="connsiteY10-1558" fmla="*/ 1045271 h 1354418"/>
              <a:gd name="connsiteX11-1559" fmla="*/ 47 w 1551851"/>
              <a:gd name="connsiteY11-1560" fmla="*/ 985980 h 1354418"/>
              <a:gd name="connsiteX12-1561" fmla="*/ 653888 w 1551851"/>
              <a:gd name="connsiteY12-1562" fmla="*/ 736838 h 1354418"/>
              <a:gd name="connsiteX13-1563" fmla="*/ 318099 w 1551851"/>
              <a:gd name="connsiteY13-1564" fmla="*/ 328669 h 1354418"/>
              <a:gd name="connsiteX0-1565" fmla="*/ 318099 w 1551851"/>
              <a:gd name="connsiteY0-1566" fmla="*/ 328669 h 1354418"/>
              <a:gd name="connsiteX1-1567" fmla="*/ 750394 w 1551851"/>
              <a:gd name="connsiteY1-1568" fmla="*/ 587431 h 1354418"/>
              <a:gd name="connsiteX2-1569" fmla="*/ 807144 w 1551851"/>
              <a:gd name="connsiteY2-1570" fmla="*/ 15 h 1354418"/>
              <a:gd name="connsiteX3-1571" fmla="*/ 916903 w 1551851"/>
              <a:gd name="connsiteY3-1572" fmla="*/ 587432 h 1354418"/>
              <a:gd name="connsiteX4-1573" fmla="*/ 1057649 w 1551851"/>
              <a:gd name="connsiteY4-1574" fmla="*/ 712984 h 1354418"/>
              <a:gd name="connsiteX5-1575" fmla="*/ 1545752 w 1551851"/>
              <a:gd name="connsiteY5-1576" fmla="*/ 663079 h 1354418"/>
              <a:gd name="connsiteX6-1577" fmla="*/ 1066418 w 1551851"/>
              <a:gd name="connsiteY6-1578" fmla="*/ 909117 h 1354418"/>
              <a:gd name="connsiteX7-1579" fmla="*/ 1494973 w 1551851"/>
              <a:gd name="connsiteY7-1580" fmla="*/ 1171511 h 1354418"/>
              <a:gd name="connsiteX8-1581" fmla="*/ 916903 w 1551851"/>
              <a:gd name="connsiteY8-1582" fmla="*/ 1018766 h 1354418"/>
              <a:gd name="connsiteX9-1583" fmla="*/ 740884 w 1551851"/>
              <a:gd name="connsiteY9-1584" fmla="*/ 1354393 h 1354418"/>
              <a:gd name="connsiteX10-1585" fmla="*/ 710638 w 1551851"/>
              <a:gd name="connsiteY10-1586" fmla="*/ 1045271 h 1354418"/>
              <a:gd name="connsiteX11-1587" fmla="*/ 47 w 1551851"/>
              <a:gd name="connsiteY11-1588" fmla="*/ 985980 h 1354418"/>
              <a:gd name="connsiteX12-1589" fmla="*/ 653888 w 1551851"/>
              <a:gd name="connsiteY12-1590" fmla="*/ 736838 h 1354418"/>
              <a:gd name="connsiteX13-1591" fmla="*/ 318099 w 1551851"/>
              <a:gd name="connsiteY13-1592" fmla="*/ 328669 h 1354418"/>
              <a:gd name="connsiteX0-1593" fmla="*/ 318099 w 1551851"/>
              <a:gd name="connsiteY0-1594" fmla="*/ 328669 h 1354418"/>
              <a:gd name="connsiteX1-1595" fmla="*/ 750394 w 1551851"/>
              <a:gd name="connsiteY1-1596" fmla="*/ 587431 h 1354418"/>
              <a:gd name="connsiteX2-1597" fmla="*/ 807144 w 1551851"/>
              <a:gd name="connsiteY2-1598" fmla="*/ 15 h 1354418"/>
              <a:gd name="connsiteX3-1599" fmla="*/ 916903 w 1551851"/>
              <a:gd name="connsiteY3-1600" fmla="*/ 587432 h 1354418"/>
              <a:gd name="connsiteX4-1601" fmla="*/ 1057649 w 1551851"/>
              <a:gd name="connsiteY4-1602" fmla="*/ 712984 h 1354418"/>
              <a:gd name="connsiteX5-1603" fmla="*/ 1545752 w 1551851"/>
              <a:gd name="connsiteY5-1604" fmla="*/ 663079 h 1354418"/>
              <a:gd name="connsiteX6-1605" fmla="*/ 1066418 w 1551851"/>
              <a:gd name="connsiteY6-1606" fmla="*/ 909117 h 1354418"/>
              <a:gd name="connsiteX7-1607" fmla="*/ 1494973 w 1551851"/>
              <a:gd name="connsiteY7-1608" fmla="*/ 1171511 h 1354418"/>
              <a:gd name="connsiteX8-1609" fmla="*/ 916903 w 1551851"/>
              <a:gd name="connsiteY8-1610" fmla="*/ 1018766 h 1354418"/>
              <a:gd name="connsiteX9-1611" fmla="*/ 740884 w 1551851"/>
              <a:gd name="connsiteY9-1612" fmla="*/ 1354393 h 1354418"/>
              <a:gd name="connsiteX10-1613" fmla="*/ 710638 w 1551851"/>
              <a:gd name="connsiteY10-1614" fmla="*/ 1045271 h 1354418"/>
              <a:gd name="connsiteX11-1615" fmla="*/ 47 w 1551851"/>
              <a:gd name="connsiteY11-1616" fmla="*/ 985980 h 1354418"/>
              <a:gd name="connsiteX12-1617" fmla="*/ 653888 w 1551851"/>
              <a:gd name="connsiteY12-1618" fmla="*/ 736838 h 1354418"/>
              <a:gd name="connsiteX13-1619" fmla="*/ 318099 w 1551851"/>
              <a:gd name="connsiteY13-1620" fmla="*/ 328669 h 1354418"/>
              <a:gd name="connsiteX0-1621" fmla="*/ 318099 w 1551851"/>
              <a:gd name="connsiteY0-1622" fmla="*/ 328669 h 1354418"/>
              <a:gd name="connsiteX1-1623" fmla="*/ 750394 w 1551851"/>
              <a:gd name="connsiteY1-1624" fmla="*/ 587431 h 1354418"/>
              <a:gd name="connsiteX2-1625" fmla="*/ 807144 w 1551851"/>
              <a:gd name="connsiteY2-1626" fmla="*/ 15 h 1354418"/>
              <a:gd name="connsiteX3-1627" fmla="*/ 916903 w 1551851"/>
              <a:gd name="connsiteY3-1628" fmla="*/ 587432 h 1354418"/>
              <a:gd name="connsiteX4-1629" fmla="*/ 1174692 w 1551851"/>
              <a:gd name="connsiteY4-1630" fmla="*/ 437792 h 1354418"/>
              <a:gd name="connsiteX5-1631" fmla="*/ 1057649 w 1551851"/>
              <a:gd name="connsiteY5-1632" fmla="*/ 712984 h 1354418"/>
              <a:gd name="connsiteX6-1633" fmla="*/ 1545752 w 1551851"/>
              <a:gd name="connsiteY6-1634" fmla="*/ 663079 h 1354418"/>
              <a:gd name="connsiteX7-1635" fmla="*/ 1066418 w 1551851"/>
              <a:gd name="connsiteY7-1636" fmla="*/ 909117 h 1354418"/>
              <a:gd name="connsiteX8-1637" fmla="*/ 1494973 w 1551851"/>
              <a:gd name="connsiteY8-1638" fmla="*/ 1171511 h 1354418"/>
              <a:gd name="connsiteX9-1639" fmla="*/ 916903 w 1551851"/>
              <a:gd name="connsiteY9-1640" fmla="*/ 1018766 h 1354418"/>
              <a:gd name="connsiteX10-1641" fmla="*/ 740884 w 1551851"/>
              <a:gd name="connsiteY10-1642" fmla="*/ 1354393 h 1354418"/>
              <a:gd name="connsiteX11-1643" fmla="*/ 710638 w 1551851"/>
              <a:gd name="connsiteY11-1644" fmla="*/ 1045271 h 1354418"/>
              <a:gd name="connsiteX12-1645" fmla="*/ 47 w 1551851"/>
              <a:gd name="connsiteY12-1646" fmla="*/ 985980 h 1354418"/>
              <a:gd name="connsiteX13-1647" fmla="*/ 653888 w 1551851"/>
              <a:gd name="connsiteY13-1648" fmla="*/ 736838 h 1354418"/>
              <a:gd name="connsiteX14" fmla="*/ 318099 w 1551851"/>
              <a:gd name="connsiteY14" fmla="*/ 328669 h 1354418"/>
              <a:gd name="connsiteX0-1649" fmla="*/ 318099 w 1551851"/>
              <a:gd name="connsiteY0-1650" fmla="*/ 328669 h 1354418"/>
              <a:gd name="connsiteX1-1651" fmla="*/ 750394 w 1551851"/>
              <a:gd name="connsiteY1-1652" fmla="*/ 587431 h 1354418"/>
              <a:gd name="connsiteX2-1653" fmla="*/ 807144 w 1551851"/>
              <a:gd name="connsiteY2-1654" fmla="*/ 15 h 1354418"/>
              <a:gd name="connsiteX3-1655" fmla="*/ 916903 w 1551851"/>
              <a:gd name="connsiteY3-1656" fmla="*/ 587432 h 1354418"/>
              <a:gd name="connsiteX4-1657" fmla="*/ 1174692 w 1551851"/>
              <a:gd name="connsiteY4-1658" fmla="*/ 437792 h 1354418"/>
              <a:gd name="connsiteX5-1659" fmla="*/ 1057649 w 1551851"/>
              <a:gd name="connsiteY5-1660" fmla="*/ 712984 h 1354418"/>
              <a:gd name="connsiteX6-1661" fmla="*/ 1545752 w 1551851"/>
              <a:gd name="connsiteY6-1662" fmla="*/ 663079 h 1354418"/>
              <a:gd name="connsiteX7-1663" fmla="*/ 1066418 w 1551851"/>
              <a:gd name="connsiteY7-1664" fmla="*/ 909117 h 1354418"/>
              <a:gd name="connsiteX8-1665" fmla="*/ 1494973 w 1551851"/>
              <a:gd name="connsiteY8-1666" fmla="*/ 1171511 h 1354418"/>
              <a:gd name="connsiteX9-1667" fmla="*/ 916903 w 1551851"/>
              <a:gd name="connsiteY9-1668" fmla="*/ 1018766 h 1354418"/>
              <a:gd name="connsiteX10-1669" fmla="*/ 740884 w 1551851"/>
              <a:gd name="connsiteY10-1670" fmla="*/ 1354393 h 1354418"/>
              <a:gd name="connsiteX11-1671" fmla="*/ 710638 w 1551851"/>
              <a:gd name="connsiteY11-1672" fmla="*/ 1045271 h 1354418"/>
              <a:gd name="connsiteX12-1673" fmla="*/ 47 w 1551851"/>
              <a:gd name="connsiteY12-1674" fmla="*/ 985980 h 1354418"/>
              <a:gd name="connsiteX13-1675" fmla="*/ 653888 w 1551851"/>
              <a:gd name="connsiteY13-1676" fmla="*/ 736838 h 1354418"/>
              <a:gd name="connsiteX14-1677" fmla="*/ 318099 w 1551851"/>
              <a:gd name="connsiteY14-1678" fmla="*/ 328669 h 1354418"/>
              <a:gd name="connsiteX0-1679" fmla="*/ 318099 w 1551851"/>
              <a:gd name="connsiteY0-1680" fmla="*/ 328669 h 1354418"/>
              <a:gd name="connsiteX1-1681" fmla="*/ 750394 w 1551851"/>
              <a:gd name="connsiteY1-1682" fmla="*/ 587431 h 1354418"/>
              <a:gd name="connsiteX2-1683" fmla="*/ 807144 w 1551851"/>
              <a:gd name="connsiteY2-1684" fmla="*/ 15 h 1354418"/>
              <a:gd name="connsiteX3-1685" fmla="*/ 916903 w 1551851"/>
              <a:gd name="connsiteY3-1686" fmla="*/ 587432 h 1354418"/>
              <a:gd name="connsiteX4-1687" fmla="*/ 1134935 w 1551851"/>
              <a:gd name="connsiteY4-1688" fmla="*/ 437792 h 1354418"/>
              <a:gd name="connsiteX5-1689" fmla="*/ 1057649 w 1551851"/>
              <a:gd name="connsiteY5-1690" fmla="*/ 712984 h 1354418"/>
              <a:gd name="connsiteX6-1691" fmla="*/ 1545752 w 1551851"/>
              <a:gd name="connsiteY6-1692" fmla="*/ 663079 h 1354418"/>
              <a:gd name="connsiteX7-1693" fmla="*/ 1066418 w 1551851"/>
              <a:gd name="connsiteY7-1694" fmla="*/ 909117 h 1354418"/>
              <a:gd name="connsiteX8-1695" fmla="*/ 1494973 w 1551851"/>
              <a:gd name="connsiteY8-1696" fmla="*/ 1171511 h 1354418"/>
              <a:gd name="connsiteX9-1697" fmla="*/ 916903 w 1551851"/>
              <a:gd name="connsiteY9-1698" fmla="*/ 1018766 h 1354418"/>
              <a:gd name="connsiteX10-1699" fmla="*/ 740884 w 1551851"/>
              <a:gd name="connsiteY10-1700" fmla="*/ 1354393 h 1354418"/>
              <a:gd name="connsiteX11-1701" fmla="*/ 710638 w 1551851"/>
              <a:gd name="connsiteY11-1702" fmla="*/ 1045271 h 1354418"/>
              <a:gd name="connsiteX12-1703" fmla="*/ 47 w 1551851"/>
              <a:gd name="connsiteY12-1704" fmla="*/ 985980 h 1354418"/>
              <a:gd name="connsiteX13-1705" fmla="*/ 653888 w 1551851"/>
              <a:gd name="connsiteY13-1706" fmla="*/ 736838 h 1354418"/>
              <a:gd name="connsiteX14-1707" fmla="*/ 318099 w 1551851"/>
              <a:gd name="connsiteY14-1708" fmla="*/ 328669 h 1354418"/>
              <a:gd name="connsiteX0-1709" fmla="*/ 318099 w 1551851"/>
              <a:gd name="connsiteY0-1710" fmla="*/ 328669 h 1354418"/>
              <a:gd name="connsiteX1-1711" fmla="*/ 750394 w 1551851"/>
              <a:gd name="connsiteY1-1712" fmla="*/ 587431 h 1354418"/>
              <a:gd name="connsiteX2-1713" fmla="*/ 807144 w 1551851"/>
              <a:gd name="connsiteY2-1714" fmla="*/ 15 h 1354418"/>
              <a:gd name="connsiteX3-1715" fmla="*/ 916903 w 1551851"/>
              <a:gd name="connsiteY3-1716" fmla="*/ 587432 h 1354418"/>
              <a:gd name="connsiteX4-1717" fmla="*/ 1134935 w 1551851"/>
              <a:gd name="connsiteY4-1718" fmla="*/ 437792 h 1354418"/>
              <a:gd name="connsiteX5-1719" fmla="*/ 1057649 w 1551851"/>
              <a:gd name="connsiteY5-1720" fmla="*/ 712984 h 1354418"/>
              <a:gd name="connsiteX6-1721" fmla="*/ 1545752 w 1551851"/>
              <a:gd name="connsiteY6-1722" fmla="*/ 663079 h 1354418"/>
              <a:gd name="connsiteX7-1723" fmla="*/ 1066418 w 1551851"/>
              <a:gd name="connsiteY7-1724" fmla="*/ 909117 h 1354418"/>
              <a:gd name="connsiteX8-1725" fmla="*/ 1494973 w 1551851"/>
              <a:gd name="connsiteY8-1726" fmla="*/ 1171511 h 1354418"/>
              <a:gd name="connsiteX9-1727" fmla="*/ 916903 w 1551851"/>
              <a:gd name="connsiteY9-1728" fmla="*/ 1018766 h 1354418"/>
              <a:gd name="connsiteX10-1729" fmla="*/ 740884 w 1551851"/>
              <a:gd name="connsiteY10-1730" fmla="*/ 1354393 h 1354418"/>
              <a:gd name="connsiteX11-1731" fmla="*/ 710638 w 1551851"/>
              <a:gd name="connsiteY11-1732" fmla="*/ 1045271 h 1354418"/>
              <a:gd name="connsiteX12-1733" fmla="*/ 47 w 1551851"/>
              <a:gd name="connsiteY12-1734" fmla="*/ 985980 h 1354418"/>
              <a:gd name="connsiteX13-1735" fmla="*/ 653888 w 1551851"/>
              <a:gd name="connsiteY13-1736" fmla="*/ 736838 h 1354418"/>
              <a:gd name="connsiteX14-1737" fmla="*/ 318099 w 1551851"/>
              <a:gd name="connsiteY14-1738" fmla="*/ 328669 h 1354418"/>
              <a:gd name="connsiteX0-1739" fmla="*/ 318099 w 1551851"/>
              <a:gd name="connsiteY0-1740" fmla="*/ 328669 h 1354418"/>
              <a:gd name="connsiteX1-1741" fmla="*/ 750394 w 1551851"/>
              <a:gd name="connsiteY1-1742" fmla="*/ 587431 h 1354418"/>
              <a:gd name="connsiteX2-1743" fmla="*/ 807144 w 1551851"/>
              <a:gd name="connsiteY2-1744" fmla="*/ 15 h 1354418"/>
              <a:gd name="connsiteX3-1745" fmla="*/ 916903 w 1551851"/>
              <a:gd name="connsiteY3-1746" fmla="*/ 587432 h 1354418"/>
              <a:gd name="connsiteX4-1747" fmla="*/ 1134935 w 1551851"/>
              <a:gd name="connsiteY4-1748" fmla="*/ 437792 h 1354418"/>
              <a:gd name="connsiteX5-1749" fmla="*/ 1057649 w 1551851"/>
              <a:gd name="connsiteY5-1750" fmla="*/ 712984 h 1354418"/>
              <a:gd name="connsiteX6-1751" fmla="*/ 1545752 w 1551851"/>
              <a:gd name="connsiteY6-1752" fmla="*/ 663079 h 1354418"/>
              <a:gd name="connsiteX7-1753" fmla="*/ 1066418 w 1551851"/>
              <a:gd name="connsiteY7-1754" fmla="*/ 909117 h 1354418"/>
              <a:gd name="connsiteX8-1755" fmla="*/ 1494973 w 1551851"/>
              <a:gd name="connsiteY8-1756" fmla="*/ 1171511 h 1354418"/>
              <a:gd name="connsiteX9-1757" fmla="*/ 916903 w 1551851"/>
              <a:gd name="connsiteY9-1758" fmla="*/ 1018766 h 1354418"/>
              <a:gd name="connsiteX10-1759" fmla="*/ 740884 w 1551851"/>
              <a:gd name="connsiteY10-1760" fmla="*/ 1354393 h 1354418"/>
              <a:gd name="connsiteX11-1761" fmla="*/ 710638 w 1551851"/>
              <a:gd name="connsiteY11-1762" fmla="*/ 1045271 h 1354418"/>
              <a:gd name="connsiteX12-1763" fmla="*/ 47 w 1551851"/>
              <a:gd name="connsiteY12-1764" fmla="*/ 985980 h 1354418"/>
              <a:gd name="connsiteX13-1765" fmla="*/ 653888 w 1551851"/>
              <a:gd name="connsiteY13-1766" fmla="*/ 736838 h 1354418"/>
              <a:gd name="connsiteX14-1767" fmla="*/ 318099 w 1551851"/>
              <a:gd name="connsiteY14-1768" fmla="*/ 328669 h 1354418"/>
              <a:gd name="connsiteX0-1769" fmla="*/ 318099 w 1551851"/>
              <a:gd name="connsiteY0-1770" fmla="*/ 328669 h 1354418"/>
              <a:gd name="connsiteX1-1771" fmla="*/ 750394 w 1551851"/>
              <a:gd name="connsiteY1-1772" fmla="*/ 587431 h 1354418"/>
              <a:gd name="connsiteX2-1773" fmla="*/ 807144 w 1551851"/>
              <a:gd name="connsiteY2-1774" fmla="*/ 15 h 1354418"/>
              <a:gd name="connsiteX3-1775" fmla="*/ 916903 w 1551851"/>
              <a:gd name="connsiteY3-1776" fmla="*/ 587432 h 1354418"/>
              <a:gd name="connsiteX4-1777" fmla="*/ 1134935 w 1551851"/>
              <a:gd name="connsiteY4-1778" fmla="*/ 437792 h 1354418"/>
              <a:gd name="connsiteX5-1779" fmla="*/ 1057649 w 1551851"/>
              <a:gd name="connsiteY5-1780" fmla="*/ 712984 h 1354418"/>
              <a:gd name="connsiteX6-1781" fmla="*/ 1545752 w 1551851"/>
              <a:gd name="connsiteY6-1782" fmla="*/ 663079 h 1354418"/>
              <a:gd name="connsiteX7-1783" fmla="*/ 1066418 w 1551851"/>
              <a:gd name="connsiteY7-1784" fmla="*/ 909117 h 1354418"/>
              <a:gd name="connsiteX8-1785" fmla="*/ 1494973 w 1551851"/>
              <a:gd name="connsiteY8-1786" fmla="*/ 1171511 h 1354418"/>
              <a:gd name="connsiteX9-1787" fmla="*/ 916903 w 1551851"/>
              <a:gd name="connsiteY9-1788" fmla="*/ 1018766 h 1354418"/>
              <a:gd name="connsiteX10-1789" fmla="*/ 740884 w 1551851"/>
              <a:gd name="connsiteY10-1790" fmla="*/ 1354393 h 1354418"/>
              <a:gd name="connsiteX11-1791" fmla="*/ 710638 w 1551851"/>
              <a:gd name="connsiteY11-1792" fmla="*/ 1045271 h 1354418"/>
              <a:gd name="connsiteX12-1793" fmla="*/ 47 w 1551851"/>
              <a:gd name="connsiteY12-1794" fmla="*/ 985980 h 1354418"/>
              <a:gd name="connsiteX13-1795" fmla="*/ 653888 w 1551851"/>
              <a:gd name="connsiteY13-1796" fmla="*/ 736838 h 1354418"/>
              <a:gd name="connsiteX14-1797" fmla="*/ 318099 w 1551851"/>
              <a:gd name="connsiteY14-1798" fmla="*/ 328669 h 1354418"/>
              <a:gd name="connsiteX0-1799" fmla="*/ 318099 w 1551851"/>
              <a:gd name="connsiteY0-1800" fmla="*/ 328669 h 1354418"/>
              <a:gd name="connsiteX1-1801" fmla="*/ 750394 w 1551851"/>
              <a:gd name="connsiteY1-1802" fmla="*/ 587431 h 1354418"/>
              <a:gd name="connsiteX2-1803" fmla="*/ 807144 w 1551851"/>
              <a:gd name="connsiteY2-1804" fmla="*/ 15 h 1354418"/>
              <a:gd name="connsiteX3-1805" fmla="*/ 916903 w 1551851"/>
              <a:gd name="connsiteY3-1806" fmla="*/ 587432 h 1354418"/>
              <a:gd name="connsiteX4-1807" fmla="*/ 1134935 w 1551851"/>
              <a:gd name="connsiteY4-1808" fmla="*/ 437792 h 1354418"/>
              <a:gd name="connsiteX5-1809" fmla="*/ 1057649 w 1551851"/>
              <a:gd name="connsiteY5-1810" fmla="*/ 712984 h 1354418"/>
              <a:gd name="connsiteX6-1811" fmla="*/ 1545752 w 1551851"/>
              <a:gd name="connsiteY6-1812" fmla="*/ 663079 h 1354418"/>
              <a:gd name="connsiteX7-1813" fmla="*/ 1066418 w 1551851"/>
              <a:gd name="connsiteY7-1814" fmla="*/ 909117 h 1354418"/>
              <a:gd name="connsiteX8-1815" fmla="*/ 1494973 w 1551851"/>
              <a:gd name="connsiteY8-1816" fmla="*/ 1171511 h 1354418"/>
              <a:gd name="connsiteX9-1817" fmla="*/ 916903 w 1551851"/>
              <a:gd name="connsiteY9-1818" fmla="*/ 1018766 h 1354418"/>
              <a:gd name="connsiteX10-1819" fmla="*/ 740884 w 1551851"/>
              <a:gd name="connsiteY10-1820" fmla="*/ 1354393 h 1354418"/>
              <a:gd name="connsiteX11-1821" fmla="*/ 710638 w 1551851"/>
              <a:gd name="connsiteY11-1822" fmla="*/ 1045271 h 1354418"/>
              <a:gd name="connsiteX12-1823" fmla="*/ 47 w 1551851"/>
              <a:gd name="connsiteY12-1824" fmla="*/ 985980 h 1354418"/>
              <a:gd name="connsiteX13-1825" fmla="*/ 653888 w 1551851"/>
              <a:gd name="connsiteY13-1826" fmla="*/ 736838 h 1354418"/>
              <a:gd name="connsiteX14-1827" fmla="*/ 318099 w 1551851"/>
              <a:gd name="connsiteY14-1828" fmla="*/ 328669 h 1354418"/>
              <a:gd name="connsiteX0-1829" fmla="*/ 318099 w 1551851"/>
              <a:gd name="connsiteY0-1830" fmla="*/ 328669 h 1354418"/>
              <a:gd name="connsiteX1-1831" fmla="*/ 750394 w 1551851"/>
              <a:gd name="connsiteY1-1832" fmla="*/ 587431 h 1354418"/>
              <a:gd name="connsiteX2-1833" fmla="*/ 807144 w 1551851"/>
              <a:gd name="connsiteY2-1834" fmla="*/ 15 h 1354418"/>
              <a:gd name="connsiteX3-1835" fmla="*/ 916903 w 1551851"/>
              <a:gd name="connsiteY3-1836" fmla="*/ 587432 h 1354418"/>
              <a:gd name="connsiteX4-1837" fmla="*/ 1134935 w 1551851"/>
              <a:gd name="connsiteY4-1838" fmla="*/ 437792 h 1354418"/>
              <a:gd name="connsiteX5-1839" fmla="*/ 1057649 w 1551851"/>
              <a:gd name="connsiteY5-1840" fmla="*/ 712984 h 1354418"/>
              <a:gd name="connsiteX6-1841" fmla="*/ 1545752 w 1551851"/>
              <a:gd name="connsiteY6-1842" fmla="*/ 663079 h 1354418"/>
              <a:gd name="connsiteX7-1843" fmla="*/ 1066418 w 1551851"/>
              <a:gd name="connsiteY7-1844" fmla="*/ 909117 h 1354418"/>
              <a:gd name="connsiteX8-1845" fmla="*/ 1494973 w 1551851"/>
              <a:gd name="connsiteY8-1846" fmla="*/ 1171511 h 1354418"/>
              <a:gd name="connsiteX9-1847" fmla="*/ 916903 w 1551851"/>
              <a:gd name="connsiteY9-1848" fmla="*/ 1018766 h 1354418"/>
              <a:gd name="connsiteX10-1849" fmla="*/ 740884 w 1551851"/>
              <a:gd name="connsiteY10-1850" fmla="*/ 1354393 h 1354418"/>
              <a:gd name="connsiteX11-1851" fmla="*/ 710638 w 1551851"/>
              <a:gd name="connsiteY11-1852" fmla="*/ 1045271 h 1354418"/>
              <a:gd name="connsiteX12-1853" fmla="*/ 47 w 1551851"/>
              <a:gd name="connsiteY12-1854" fmla="*/ 985980 h 1354418"/>
              <a:gd name="connsiteX13-1855" fmla="*/ 653888 w 1551851"/>
              <a:gd name="connsiteY13-1856" fmla="*/ 736838 h 1354418"/>
              <a:gd name="connsiteX14-1857" fmla="*/ 318099 w 1551851"/>
              <a:gd name="connsiteY14-1858" fmla="*/ 328669 h 1354418"/>
              <a:gd name="connsiteX0-1859" fmla="*/ 318099 w 1551851"/>
              <a:gd name="connsiteY0-1860" fmla="*/ 328669 h 1341167"/>
              <a:gd name="connsiteX1-1861" fmla="*/ 750394 w 1551851"/>
              <a:gd name="connsiteY1-1862" fmla="*/ 587431 h 1341167"/>
              <a:gd name="connsiteX2-1863" fmla="*/ 807144 w 1551851"/>
              <a:gd name="connsiteY2-1864" fmla="*/ 15 h 1341167"/>
              <a:gd name="connsiteX3-1865" fmla="*/ 916903 w 1551851"/>
              <a:gd name="connsiteY3-1866" fmla="*/ 587432 h 1341167"/>
              <a:gd name="connsiteX4-1867" fmla="*/ 1134935 w 1551851"/>
              <a:gd name="connsiteY4-1868" fmla="*/ 437792 h 1341167"/>
              <a:gd name="connsiteX5-1869" fmla="*/ 1057649 w 1551851"/>
              <a:gd name="connsiteY5-1870" fmla="*/ 712984 h 1341167"/>
              <a:gd name="connsiteX6-1871" fmla="*/ 1545752 w 1551851"/>
              <a:gd name="connsiteY6-1872" fmla="*/ 663079 h 1341167"/>
              <a:gd name="connsiteX7-1873" fmla="*/ 1066418 w 1551851"/>
              <a:gd name="connsiteY7-1874" fmla="*/ 909117 h 1341167"/>
              <a:gd name="connsiteX8-1875" fmla="*/ 1494973 w 1551851"/>
              <a:gd name="connsiteY8-1876" fmla="*/ 1171511 h 1341167"/>
              <a:gd name="connsiteX9-1877" fmla="*/ 916903 w 1551851"/>
              <a:gd name="connsiteY9-1878" fmla="*/ 1018766 h 1341167"/>
              <a:gd name="connsiteX10-1879" fmla="*/ 634867 w 1551851"/>
              <a:gd name="connsiteY10-1880" fmla="*/ 1341141 h 1341167"/>
              <a:gd name="connsiteX11-1881" fmla="*/ 710638 w 1551851"/>
              <a:gd name="connsiteY11-1882" fmla="*/ 1045271 h 1341167"/>
              <a:gd name="connsiteX12-1883" fmla="*/ 47 w 1551851"/>
              <a:gd name="connsiteY12-1884" fmla="*/ 985980 h 1341167"/>
              <a:gd name="connsiteX13-1885" fmla="*/ 653888 w 1551851"/>
              <a:gd name="connsiteY13-1886" fmla="*/ 736838 h 1341167"/>
              <a:gd name="connsiteX14-1887" fmla="*/ 318099 w 1551851"/>
              <a:gd name="connsiteY14-1888" fmla="*/ 328669 h 1341167"/>
              <a:gd name="connsiteX0-1889" fmla="*/ 318099 w 1551851"/>
              <a:gd name="connsiteY0-1890" fmla="*/ 328669 h 1354331"/>
              <a:gd name="connsiteX1-1891" fmla="*/ 750394 w 1551851"/>
              <a:gd name="connsiteY1-1892" fmla="*/ 587431 h 1354331"/>
              <a:gd name="connsiteX2-1893" fmla="*/ 807144 w 1551851"/>
              <a:gd name="connsiteY2-1894" fmla="*/ 15 h 1354331"/>
              <a:gd name="connsiteX3-1895" fmla="*/ 916903 w 1551851"/>
              <a:gd name="connsiteY3-1896" fmla="*/ 587432 h 1354331"/>
              <a:gd name="connsiteX4-1897" fmla="*/ 1134935 w 1551851"/>
              <a:gd name="connsiteY4-1898" fmla="*/ 437792 h 1354331"/>
              <a:gd name="connsiteX5-1899" fmla="*/ 1057649 w 1551851"/>
              <a:gd name="connsiteY5-1900" fmla="*/ 712984 h 1354331"/>
              <a:gd name="connsiteX6-1901" fmla="*/ 1545752 w 1551851"/>
              <a:gd name="connsiteY6-1902" fmla="*/ 663079 h 1354331"/>
              <a:gd name="connsiteX7-1903" fmla="*/ 1066418 w 1551851"/>
              <a:gd name="connsiteY7-1904" fmla="*/ 909117 h 1354331"/>
              <a:gd name="connsiteX8-1905" fmla="*/ 1494973 w 1551851"/>
              <a:gd name="connsiteY8-1906" fmla="*/ 1171511 h 1354331"/>
              <a:gd name="connsiteX9-1907" fmla="*/ 916903 w 1551851"/>
              <a:gd name="connsiteY9-1908" fmla="*/ 1018766 h 1354331"/>
              <a:gd name="connsiteX10-1909" fmla="*/ 634867 w 1551851"/>
              <a:gd name="connsiteY10-1910" fmla="*/ 1341141 h 1354331"/>
              <a:gd name="connsiteX11-1911" fmla="*/ 710638 w 1551851"/>
              <a:gd name="connsiteY11-1912" fmla="*/ 1045271 h 1354331"/>
              <a:gd name="connsiteX12-1913" fmla="*/ 47 w 1551851"/>
              <a:gd name="connsiteY12-1914" fmla="*/ 985980 h 1354331"/>
              <a:gd name="connsiteX13-1915" fmla="*/ 653888 w 1551851"/>
              <a:gd name="connsiteY13-1916" fmla="*/ 736838 h 1354331"/>
              <a:gd name="connsiteX14-1917" fmla="*/ 318099 w 1551851"/>
              <a:gd name="connsiteY14-1918" fmla="*/ 328669 h 1354331"/>
              <a:gd name="connsiteX0-1919" fmla="*/ 318099 w 1551851"/>
              <a:gd name="connsiteY0-1920" fmla="*/ 328669 h 1457529"/>
              <a:gd name="connsiteX1-1921" fmla="*/ 750394 w 1551851"/>
              <a:gd name="connsiteY1-1922" fmla="*/ 587431 h 1457529"/>
              <a:gd name="connsiteX2-1923" fmla="*/ 807144 w 1551851"/>
              <a:gd name="connsiteY2-1924" fmla="*/ 15 h 1457529"/>
              <a:gd name="connsiteX3-1925" fmla="*/ 916903 w 1551851"/>
              <a:gd name="connsiteY3-1926" fmla="*/ 587432 h 1457529"/>
              <a:gd name="connsiteX4-1927" fmla="*/ 1134935 w 1551851"/>
              <a:gd name="connsiteY4-1928" fmla="*/ 437792 h 1457529"/>
              <a:gd name="connsiteX5-1929" fmla="*/ 1057649 w 1551851"/>
              <a:gd name="connsiteY5-1930" fmla="*/ 712984 h 1457529"/>
              <a:gd name="connsiteX6-1931" fmla="*/ 1545752 w 1551851"/>
              <a:gd name="connsiteY6-1932" fmla="*/ 663079 h 1457529"/>
              <a:gd name="connsiteX7-1933" fmla="*/ 1066418 w 1551851"/>
              <a:gd name="connsiteY7-1934" fmla="*/ 909117 h 1457529"/>
              <a:gd name="connsiteX8-1935" fmla="*/ 1494973 w 1551851"/>
              <a:gd name="connsiteY8-1936" fmla="*/ 1171511 h 1457529"/>
              <a:gd name="connsiteX9-1937" fmla="*/ 916903 w 1551851"/>
              <a:gd name="connsiteY9-1938" fmla="*/ 1018766 h 1457529"/>
              <a:gd name="connsiteX10-1939" fmla="*/ 595111 w 1551851"/>
              <a:gd name="connsiteY10-1940" fmla="*/ 1447158 h 1457529"/>
              <a:gd name="connsiteX11-1941" fmla="*/ 710638 w 1551851"/>
              <a:gd name="connsiteY11-1942" fmla="*/ 1045271 h 1457529"/>
              <a:gd name="connsiteX12-1943" fmla="*/ 47 w 1551851"/>
              <a:gd name="connsiteY12-1944" fmla="*/ 985980 h 1457529"/>
              <a:gd name="connsiteX13-1945" fmla="*/ 653888 w 1551851"/>
              <a:gd name="connsiteY13-1946" fmla="*/ 736838 h 1457529"/>
              <a:gd name="connsiteX14-1947" fmla="*/ 318099 w 1551851"/>
              <a:gd name="connsiteY14-1948" fmla="*/ 328669 h 1457529"/>
              <a:gd name="connsiteX0-1949" fmla="*/ 318099 w 1551851"/>
              <a:gd name="connsiteY0-1950" fmla="*/ 328669 h 1457529"/>
              <a:gd name="connsiteX1-1951" fmla="*/ 750394 w 1551851"/>
              <a:gd name="connsiteY1-1952" fmla="*/ 587431 h 1457529"/>
              <a:gd name="connsiteX2-1953" fmla="*/ 807144 w 1551851"/>
              <a:gd name="connsiteY2-1954" fmla="*/ 15 h 1457529"/>
              <a:gd name="connsiteX3-1955" fmla="*/ 916903 w 1551851"/>
              <a:gd name="connsiteY3-1956" fmla="*/ 587432 h 1457529"/>
              <a:gd name="connsiteX4-1957" fmla="*/ 1134935 w 1551851"/>
              <a:gd name="connsiteY4-1958" fmla="*/ 437792 h 1457529"/>
              <a:gd name="connsiteX5-1959" fmla="*/ 1057649 w 1551851"/>
              <a:gd name="connsiteY5-1960" fmla="*/ 712984 h 1457529"/>
              <a:gd name="connsiteX6-1961" fmla="*/ 1545752 w 1551851"/>
              <a:gd name="connsiteY6-1962" fmla="*/ 663079 h 1457529"/>
              <a:gd name="connsiteX7-1963" fmla="*/ 1066418 w 1551851"/>
              <a:gd name="connsiteY7-1964" fmla="*/ 909117 h 1457529"/>
              <a:gd name="connsiteX8-1965" fmla="*/ 1494973 w 1551851"/>
              <a:gd name="connsiteY8-1966" fmla="*/ 1171511 h 1457529"/>
              <a:gd name="connsiteX9-1967" fmla="*/ 916903 w 1551851"/>
              <a:gd name="connsiteY9-1968" fmla="*/ 1018766 h 1457529"/>
              <a:gd name="connsiteX10-1969" fmla="*/ 595111 w 1551851"/>
              <a:gd name="connsiteY10-1970" fmla="*/ 1447158 h 1457529"/>
              <a:gd name="connsiteX11-1971" fmla="*/ 710638 w 1551851"/>
              <a:gd name="connsiteY11-1972" fmla="*/ 1045271 h 1457529"/>
              <a:gd name="connsiteX12-1973" fmla="*/ 47 w 1551851"/>
              <a:gd name="connsiteY12-1974" fmla="*/ 985980 h 1457529"/>
              <a:gd name="connsiteX13-1975" fmla="*/ 653888 w 1551851"/>
              <a:gd name="connsiteY13-1976" fmla="*/ 736838 h 1457529"/>
              <a:gd name="connsiteX14-1977" fmla="*/ 318099 w 1551851"/>
              <a:gd name="connsiteY14-1978" fmla="*/ 328669 h 1457529"/>
              <a:gd name="connsiteX0-1979" fmla="*/ 318099 w 1551851"/>
              <a:gd name="connsiteY0-1980" fmla="*/ 328669 h 1450384"/>
              <a:gd name="connsiteX1-1981" fmla="*/ 750394 w 1551851"/>
              <a:gd name="connsiteY1-1982" fmla="*/ 587431 h 1450384"/>
              <a:gd name="connsiteX2-1983" fmla="*/ 807144 w 1551851"/>
              <a:gd name="connsiteY2-1984" fmla="*/ 15 h 1450384"/>
              <a:gd name="connsiteX3-1985" fmla="*/ 916903 w 1551851"/>
              <a:gd name="connsiteY3-1986" fmla="*/ 587432 h 1450384"/>
              <a:gd name="connsiteX4-1987" fmla="*/ 1134935 w 1551851"/>
              <a:gd name="connsiteY4-1988" fmla="*/ 437792 h 1450384"/>
              <a:gd name="connsiteX5-1989" fmla="*/ 1057649 w 1551851"/>
              <a:gd name="connsiteY5-1990" fmla="*/ 712984 h 1450384"/>
              <a:gd name="connsiteX6-1991" fmla="*/ 1545752 w 1551851"/>
              <a:gd name="connsiteY6-1992" fmla="*/ 663079 h 1450384"/>
              <a:gd name="connsiteX7-1993" fmla="*/ 1066418 w 1551851"/>
              <a:gd name="connsiteY7-1994" fmla="*/ 909117 h 1450384"/>
              <a:gd name="connsiteX8-1995" fmla="*/ 1494973 w 1551851"/>
              <a:gd name="connsiteY8-1996" fmla="*/ 1171511 h 1450384"/>
              <a:gd name="connsiteX9-1997" fmla="*/ 916903 w 1551851"/>
              <a:gd name="connsiteY9-1998" fmla="*/ 1018766 h 1450384"/>
              <a:gd name="connsiteX10-1999" fmla="*/ 595111 w 1551851"/>
              <a:gd name="connsiteY10-2000" fmla="*/ 1447158 h 1450384"/>
              <a:gd name="connsiteX11-2001" fmla="*/ 710638 w 1551851"/>
              <a:gd name="connsiteY11-2002" fmla="*/ 1045271 h 1450384"/>
              <a:gd name="connsiteX12-2003" fmla="*/ 47 w 1551851"/>
              <a:gd name="connsiteY12-2004" fmla="*/ 985980 h 1450384"/>
              <a:gd name="connsiteX13-2005" fmla="*/ 653888 w 1551851"/>
              <a:gd name="connsiteY13-2006" fmla="*/ 736838 h 1450384"/>
              <a:gd name="connsiteX14-2007" fmla="*/ 318099 w 1551851"/>
              <a:gd name="connsiteY14-2008" fmla="*/ 328669 h 1450384"/>
              <a:gd name="connsiteX0-2009" fmla="*/ 318101 w 1551853"/>
              <a:gd name="connsiteY0-2010" fmla="*/ 328669 h 1450384"/>
              <a:gd name="connsiteX1-2011" fmla="*/ 750396 w 1551853"/>
              <a:gd name="connsiteY1-2012" fmla="*/ 587431 h 1450384"/>
              <a:gd name="connsiteX2-2013" fmla="*/ 807146 w 1551853"/>
              <a:gd name="connsiteY2-2014" fmla="*/ 15 h 1450384"/>
              <a:gd name="connsiteX3-2015" fmla="*/ 916905 w 1551853"/>
              <a:gd name="connsiteY3-2016" fmla="*/ 587432 h 1450384"/>
              <a:gd name="connsiteX4-2017" fmla="*/ 1134937 w 1551853"/>
              <a:gd name="connsiteY4-2018" fmla="*/ 437792 h 1450384"/>
              <a:gd name="connsiteX5-2019" fmla="*/ 1057651 w 1551853"/>
              <a:gd name="connsiteY5-2020" fmla="*/ 712984 h 1450384"/>
              <a:gd name="connsiteX6-2021" fmla="*/ 1545754 w 1551853"/>
              <a:gd name="connsiteY6-2022" fmla="*/ 663079 h 1450384"/>
              <a:gd name="connsiteX7-2023" fmla="*/ 1066420 w 1551853"/>
              <a:gd name="connsiteY7-2024" fmla="*/ 909117 h 1450384"/>
              <a:gd name="connsiteX8-2025" fmla="*/ 1494975 w 1551853"/>
              <a:gd name="connsiteY8-2026" fmla="*/ 1171511 h 1450384"/>
              <a:gd name="connsiteX9-2027" fmla="*/ 916905 w 1551853"/>
              <a:gd name="connsiteY9-2028" fmla="*/ 1018766 h 1450384"/>
              <a:gd name="connsiteX10-2029" fmla="*/ 595113 w 1551853"/>
              <a:gd name="connsiteY10-2030" fmla="*/ 1447158 h 1450384"/>
              <a:gd name="connsiteX11-2031" fmla="*/ 684136 w 1551853"/>
              <a:gd name="connsiteY11-2032" fmla="*/ 979010 h 1450384"/>
              <a:gd name="connsiteX12-2033" fmla="*/ 49 w 1551853"/>
              <a:gd name="connsiteY12-2034" fmla="*/ 985980 h 1450384"/>
              <a:gd name="connsiteX13-2035" fmla="*/ 653890 w 1551853"/>
              <a:gd name="connsiteY13-2036" fmla="*/ 736838 h 1450384"/>
              <a:gd name="connsiteX14-2037" fmla="*/ 318101 w 1551853"/>
              <a:gd name="connsiteY14-2038" fmla="*/ 328669 h 1450384"/>
              <a:gd name="connsiteX0-2039" fmla="*/ 318101 w 1551853"/>
              <a:gd name="connsiteY0-2040" fmla="*/ 328669 h 1450384"/>
              <a:gd name="connsiteX1-2041" fmla="*/ 750396 w 1551853"/>
              <a:gd name="connsiteY1-2042" fmla="*/ 587431 h 1450384"/>
              <a:gd name="connsiteX2-2043" fmla="*/ 807146 w 1551853"/>
              <a:gd name="connsiteY2-2044" fmla="*/ 15 h 1450384"/>
              <a:gd name="connsiteX3-2045" fmla="*/ 916905 w 1551853"/>
              <a:gd name="connsiteY3-2046" fmla="*/ 587432 h 1450384"/>
              <a:gd name="connsiteX4-2047" fmla="*/ 1134937 w 1551853"/>
              <a:gd name="connsiteY4-2048" fmla="*/ 437792 h 1450384"/>
              <a:gd name="connsiteX5-2049" fmla="*/ 1057651 w 1551853"/>
              <a:gd name="connsiteY5-2050" fmla="*/ 712984 h 1450384"/>
              <a:gd name="connsiteX6-2051" fmla="*/ 1545754 w 1551853"/>
              <a:gd name="connsiteY6-2052" fmla="*/ 663079 h 1450384"/>
              <a:gd name="connsiteX7-2053" fmla="*/ 1066420 w 1551853"/>
              <a:gd name="connsiteY7-2054" fmla="*/ 909117 h 1450384"/>
              <a:gd name="connsiteX8-2055" fmla="*/ 1494975 w 1551853"/>
              <a:gd name="connsiteY8-2056" fmla="*/ 1171511 h 1450384"/>
              <a:gd name="connsiteX9-2057" fmla="*/ 916905 w 1551853"/>
              <a:gd name="connsiteY9-2058" fmla="*/ 1018766 h 1450384"/>
              <a:gd name="connsiteX10-2059" fmla="*/ 595113 w 1551853"/>
              <a:gd name="connsiteY10-2060" fmla="*/ 1447158 h 1450384"/>
              <a:gd name="connsiteX11-2061" fmla="*/ 750624 w 1551853"/>
              <a:gd name="connsiteY11-2062" fmla="*/ 1113654 h 1450384"/>
              <a:gd name="connsiteX12-2063" fmla="*/ 684136 w 1551853"/>
              <a:gd name="connsiteY12-2064" fmla="*/ 979010 h 1450384"/>
              <a:gd name="connsiteX13-2065" fmla="*/ 49 w 1551853"/>
              <a:gd name="connsiteY13-2066" fmla="*/ 985980 h 1450384"/>
              <a:gd name="connsiteX14-2067" fmla="*/ 653890 w 1551853"/>
              <a:gd name="connsiteY14-2068" fmla="*/ 736838 h 1450384"/>
              <a:gd name="connsiteX15" fmla="*/ 318101 w 1551853"/>
              <a:gd name="connsiteY15" fmla="*/ 328669 h 1450384"/>
              <a:gd name="connsiteX0-2069" fmla="*/ 318101 w 1551853"/>
              <a:gd name="connsiteY0-2070" fmla="*/ 328669 h 1450384"/>
              <a:gd name="connsiteX1-2071" fmla="*/ 750396 w 1551853"/>
              <a:gd name="connsiteY1-2072" fmla="*/ 587431 h 1450384"/>
              <a:gd name="connsiteX2-2073" fmla="*/ 807146 w 1551853"/>
              <a:gd name="connsiteY2-2074" fmla="*/ 15 h 1450384"/>
              <a:gd name="connsiteX3-2075" fmla="*/ 916905 w 1551853"/>
              <a:gd name="connsiteY3-2076" fmla="*/ 587432 h 1450384"/>
              <a:gd name="connsiteX4-2077" fmla="*/ 1134937 w 1551853"/>
              <a:gd name="connsiteY4-2078" fmla="*/ 437792 h 1450384"/>
              <a:gd name="connsiteX5-2079" fmla="*/ 1057651 w 1551853"/>
              <a:gd name="connsiteY5-2080" fmla="*/ 712984 h 1450384"/>
              <a:gd name="connsiteX6-2081" fmla="*/ 1545754 w 1551853"/>
              <a:gd name="connsiteY6-2082" fmla="*/ 663079 h 1450384"/>
              <a:gd name="connsiteX7-2083" fmla="*/ 1066420 w 1551853"/>
              <a:gd name="connsiteY7-2084" fmla="*/ 909117 h 1450384"/>
              <a:gd name="connsiteX8-2085" fmla="*/ 1494975 w 1551853"/>
              <a:gd name="connsiteY8-2086" fmla="*/ 1171511 h 1450384"/>
              <a:gd name="connsiteX9-2087" fmla="*/ 916905 w 1551853"/>
              <a:gd name="connsiteY9-2088" fmla="*/ 1018766 h 1450384"/>
              <a:gd name="connsiteX10-2089" fmla="*/ 595113 w 1551853"/>
              <a:gd name="connsiteY10-2090" fmla="*/ 1447158 h 1450384"/>
              <a:gd name="connsiteX11-2091" fmla="*/ 750624 w 1551853"/>
              <a:gd name="connsiteY11-2092" fmla="*/ 1113654 h 1450384"/>
              <a:gd name="connsiteX12-2093" fmla="*/ 684136 w 1551853"/>
              <a:gd name="connsiteY12-2094" fmla="*/ 979010 h 1450384"/>
              <a:gd name="connsiteX13-2095" fmla="*/ 49 w 1551853"/>
              <a:gd name="connsiteY13-2096" fmla="*/ 985980 h 1450384"/>
              <a:gd name="connsiteX14-2097" fmla="*/ 653890 w 1551853"/>
              <a:gd name="connsiteY14-2098" fmla="*/ 736838 h 1450384"/>
              <a:gd name="connsiteX15-2099" fmla="*/ 318101 w 1551853"/>
              <a:gd name="connsiteY15-2100" fmla="*/ 328669 h 1450384"/>
              <a:gd name="connsiteX0-2101" fmla="*/ 318101 w 1551853"/>
              <a:gd name="connsiteY0-2102" fmla="*/ 328669 h 1450384"/>
              <a:gd name="connsiteX1-2103" fmla="*/ 750396 w 1551853"/>
              <a:gd name="connsiteY1-2104" fmla="*/ 587431 h 1450384"/>
              <a:gd name="connsiteX2-2105" fmla="*/ 807146 w 1551853"/>
              <a:gd name="connsiteY2-2106" fmla="*/ 15 h 1450384"/>
              <a:gd name="connsiteX3-2107" fmla="*/ 916905 w 1551853"/>
              <a:gd name="connsiteY3-2108" fmla="*/ 587432 h 1450384"/>
              <a:gd name="connsiteX4-2109" fmla="*/ 1134937 w 1551853"/>
              <a:gd name="connsiteY4-2110" fmla="*/ 437792 h 1450384"/>
              <a:gd name="connsiteX5-2111" fmla="*/ 1057651 w 1551853"/>
              <a:gd name="connsiteY5-2112" fmla="*/ 712984 h 1450384"/>
              <a:gd name="connsiteX6-2113" fmla="*/ 1545754 w 1551853"/>
              <a:gd name="connsiteY6-2114" fmla="*/ 663079 h 1450384"/>
              <a:gd name="connsiteX7-2115" fmla="*/ 1066420 w 1551853"/>
              <a:gd name="connsiteY7-2116" fmla="*/ 909117 h 1450384"/>
              <a:gd name="connsiteX8-2117" fmla="*/ 1494975 w 1551853"/>
              <a:gd name="connsiteY8-2118" fmla="*/ 1171511 h 1450384"/>
              <a:gd name="connsiteX9-2119" fmla="*/ 916905 w 1551853"/>
              <a:gd name="connsiteY9-2120" fmla="*/ 1018766 h 1450384"/>
              <a:gd name="connsiteX10-2121" fmla="*/ 595113 w 1551853"/>
              <a:gd name="connsiteY10-2122" fmla="*/ 1447158 h 1450384"/>
              <a:gd name="connsiteX11-2123" fmla="*/ 750624 w 1551853"/>
              <a:gd name="connsiteY11-2124" fmla="*/ 1113654 h 1450384"/>
              <a:gd name="connsiteX12-2125" fmla="*/ 684136 w 1551853"/>
              <a:gd name="connsiteY12-2126" fmla="*/ 979010 h 1450384"/>
              <a:gd name="connsiteX13-2127" fmla="*/ 49 w 1551853"/>
              <a:gd name="connsiteY13-2128" fmla="*/ 985980 h 1450384"/>
              <a:gd name="connsiteX14-2129" fmla="*/ 653890 w 1551853"/>
              <a:gd name="connsiteY14-2130" fmla="*/ 736838 h 1450384"/>
              <a:gd name="connsiteX15-2131" fmla="*/ 318101 w 1551853"/>
              <a:gd name="connsiteY15-2132" fmla="*/ 328669 h 1450384"/>
              <a:gd name="connsiteX0-2133" fmla="*/ 318101 w 1551853"/>
              <a:gd name="connsiteY0-2134" fmla="*/ 328669 h 1450384"/>
              <a:gd name="connsiteX1-2135" fmla="*/ 750396 w 1551853"/>
              <a:gd name="connsiteY1-2136" fmla="*/ 587431 h 1450384"/>
              <a:gd name="connsiteX2-2137" fmla="*/ 807146 w 1551853"/>
              <a:gd name="connsiteY2-2138" fmla="*/ 15 h 1450384"/>
              <a:gd name="connsiteX3-2139" fmla="*/ 916905 w 1551853"/>
              <a:gd name="connsiteY3-2140" fmla="*/ 587432 h 1450384"/>
              <a:gd name="connsiteX4-2141" fmla="*/ 1134937 w 1551853"/>
              <a:gd name="connsiteY4-2142" fmla="*/ 437792 h 1450384"/>
              <a:gd name="connsiteX5-2143" fmla="*/ 1057651 w 1551853"/>
              <a:gd name="connsiteY5-2144" fmla="*/ 712984 h 1450384"/>
              <a:gd name="connsiteX6-2145" fmla="*/ 1545754 w 1551853"/>
              <a:gd name="connsiteY6-2146" fmla="*/ 663079 h 1450384"/>
              <a:gd name="connsiteX7-2147" fmla="*/ 1066420 w 1551853"/>
              <a:gd name="connsiteY7-2148" fmla="*/ 909117 h 1450384"/>
              <a:gd name="connsiteX8-2149" fmla="*/ 1494975 w 1551853"/>
              <a:gd name="connsiteY8-2150" fmla="*/ 1171511 h 1450384"/>
              <a:gd name="connsiteX9-2151" fmla="*/ 916905 w 1551853"/>
              <a:gd name="connsiteY9-2152" fmla="*/ 1018766 h 1450384"/>
              <a:gd name="connsiteX10-2153" fmla="*/ 595113 w 1551853"/>
              <a:gd name="connsiteY10-2154" fmla="*/ 1447158 h 1450384"/>
              <a:gd name="connsiteX11-2155" fmla="*/ 750624 w 1551853"/>
              <a:gd name="connsiteY11-2156" fmla="*/ 1113654 h 1450384"/>
              <a:gd name="connsiteX12-2157" fmla="*/ 684136 w 1551853"/>
              <a:gd name="connsiteY12-2158" fmla="*/ 979010 h 1450384"/>
              <a:gd name="connsiteX13-2159" fmla="*/ 49 w 1551853"/>
              <a:gd name="connsiteY13-2160" fmla="*/ 985980 h 1450384"/>
              <a:gd name="connsiteX14-2161" fmla="*/ 653890 w 1551853"/>
              <a:gd name="connsiteY14-2162" fmla="*/ 736838 h 1450384"/>
              <a:gd name="connsiteX15-2163" fmla="*/ 318101 w 1551853"/>
              <a:gd name="connsiteY15-2164" fmla="*/ 328669 h 1450384"/>
              <a:gd name="connsiteX0-2165" fmla="*/ 318107 w 1551859"/>
              <a:gd name="connsiteY0-2166" fmla="*/ 328669 h 1450384"/>
              <a:gd name="connsiteX1-2167" fmla="*/ 750402 w 1551859"/>
              <a:gd name="connsiteY1-2168" fmla="*/ 587431 h 1450384"/>
              <a:gd name="connsiteX2-2169" fmla="*/ 807152 w 1551859"/>
              <a:gd name="connsiteY2-2170" fmla="*/ 15 h 1450384"/>
              <a:gd name="connsiteX3-2171" fmla="*/ 916911 w 1551859"/>
              <a:gd name="connsiteY3-2172" fmla="*/ 587432 h 1450384"/>
              <a:gd name="connsiteX4-2173" fmla="*/ 1134943 w 1551859"/>
              <a:gd name="connsiteY4-2174" fmla="*/ 437792 h 1450384"/>
              <a:gd name="connsiteX5-2175" fmla="*/ 1057657 w 1551859"/>
              <a:gd name="connsiteY5-2176" fmla="*/ 712984 h 1450384"/>
              <a:gd name="connsiteX6-2177" fmla="*/ 1545760 w 1551859"/>
              <a:gd name="connsiteY6-2178" fmla="*/ 663079 h 1450384"/>
              <a:gd name="connsiteX7-2179" fmla="*/ 1066426 w 1551859"/>
              <a:gd name="connsiteY7-2180" fmla="*/ 909117 h 1450384"/>
              <a:gd name="connsiteX8-2181" fmla="*/ 1494981 w 1551859"/>
              <a:gd name="connsiteY8-2182" fmla="*/ 1171511 h 1450384"/>
              <a:gd name="connsiteX9-2183" fmla="*/ 916911 w 1551859"/>
              <a:gd name="connsiteY9-2184" fmla="*/ 1018766 h 1450384"/>
              <a:gd name="connsiteX10-2185" fmla="*/ 595119 w 1551859"/>
              <a:gd name="connsiteY10-2186" fmla="*/ 1447158 h 1450384"/>
              <a:gd name="connsiteX11-2187" fmla="*/ 750630 w 1551859"/>
              <a:gd name="connsiteY11-2188" fmla="*/ 1113654 h 1450384"/>
              <a:gd name="connsiteX12-2189" fmla="*/ 617881 w 1551859"/>
              <a:gd name="connsiteY12-2190" fmla="*/ 979010 h 1450384"/>
              <a:gd name="connsiteX13-2191" fmla="*/ 55 w 1551859"/>
              <a:gd name="connsiteY13-2192" fmla="*/ 985980 h 1450384"/>
              <a:gd name="connsiteX14-2193" fmla="*/ 653896 w 1551859"/>
              <a:gd name="connsiteY14-2194" fmla="*/ 736838 h 1450384"/>
              <a:gd name="connsiteX15-2195" fmla="*/ 318107 w 1551859"/>
              <a:gd name="connsiteY15-2196" fmla="*/ 328669 h 1450384"/>
              <a:gd name="connsiteX0-2197" fmla="*/ 318107 w 1551859"/>
              <a:gd name="connsiteY0-2198" fmla="*/ 328669 h 1450384"/>
              <a:gd name="connsiteX1-2199" fmla="*/ 750402 w 1551859"/>
              <a:gd name="connsiteY1-2200" fmla="*/ 587431 h 1450384"/>
              <a:gd name="connsiteX2-2201" fmla="*/ 807152 w 1551859"/>
              <a:gd name="connsiteY2-2202" fmla="*/ 15 h 1450384"/>
              <a:gd name="connsiteX3-2203" fmla="*/ 916911 w 1551859"/>
              <a:gd name="connsiteY3-2204" fmla="*/ 587432 h 1450384"/>
              <a:gd name="connsiteX4-2205" fmla="*/ 1134943 w 1551859"/>
              <a:gd name="connsiteY4-2206" fmla="*/ 437792 h 1450384"/>
              <a:gd name="connsiteX5-2207" fmla="*/ 1057657 w 1551859"/>
              <a:gd name="connsiteY5-2208" fmla="*/ 712984 h 1450384"/>
              <a:gd name="connsiteX6-2209" fmla="*/ 1545760 w 1551859"/>
              <a:gd name="connsiteY6-2210" fmla="*/ 663079 h 1450384"/>
              <a:gd name="connsiteX7-2211" fmla="*/ 1066426 w 1551859"/>
              <a:gd name="connsiteY7-2212" fmla="*/ 909117 h 1450384"/>
              <a:gd name="connsiteX8-2213" fmla="*/ 1494981 w 1551859"/>
              <a:gd name="connsiteY8-2214" fmla="*/ 1171511 h 1450384"/>
              <a:gd name="connsiteX9-2215" fmla="*/ 916911 w 1551859"/>
              <a:gd name="connsiteY9-2216" fmla="*/ 1018766 h 1450384"/>
              <a:gd name="connsiteX10-2217" fmla="*/ 595119 w 1551859"/>
              <a:gd name="connsiteY10-2218" fmla="*/ 1447158 h 1450384"/>
              <a:gd name="connsiteX11-2219" fmla="*/ 750630 w 1551859"/>
              <a:gd name="connsiteY11-2220" fmla="*/ 1113654 h 1450384"/>
              <a:gd name="connsiteX12-2221" fmla="*/ 617881 w 1551859"/>
              <a:gd name="connsiteY12-2222" fmla="*/ 979010 h 1450384"/>
              <a:gd name="connsiteX13-2223" fmla="*/ 55 w 1551859"/>
              <a:gd name="connsiteY13-2224" fmla="*/ 985980 h 1450384"/>
              <a:gd name="connsiteX14-2225" fmla="*/ 653896 w 1551859"/>
              <a:gd name="connsiteY14-2226" fmla="*/ 736838 h 1450384"/>
              <a:gd name="connsiteX15-2227" fmla="*/ 318107 w 1551859"/>
              <a:gd name="connsiteY15-2228" fmla="*/ 328669 h 1450384"/>
              <a:gd name="connsiteX0-2229" fmla="*/ 318107 w 1551859"/>
              <a:gd name="connsiteY0-2230" fmla="*/ 328669 h 1450384"/>
              <a:gd name="connsiteX1-2231" fmla="*/ 750402 w 1551859"/>
              <a:gd name="connsiteY1-2232" fmla="*/ 587431 h 1450384"/>
              <a:gd name="connsiteX2-2233" fmla="*/ 807152 w 1551859"/>
              <a:gd name="connsiteY2-2234" fmla="*/ 15 h 1450384"/>
              <a:gd name="connsiteX3-2235" fmla="*/ 916911 w 1551859"/>
              <a:gd name="connsiteY3-2236" fmla="*/ 587432 h 1450384"/>
              <a:gd name="connsiteX4-2237" fmla="*/ 1134943 w 1551859"/>
              <a:gd name="connsiteY4-2238" fmla="*/ 437792 h 1450384"/>
              <a:gd name="connsiteX5-2239" fmla="*/ 1057657 w 1551859"/>
              <a:gd name="connsiteY5-2240" fmla="*/ 712984 h 1450384"/>
              <a:gd name="connsiteX6-2241" fmla="*/ 1545760 w 1551859"/>
              <a:gd name="connsiteY6-2242" fmla="*/ 663079 h 1450384"/>
              <a:gd name="connsiteX7-2243" fmla="*/ 1066426 w 1551859"/>
              <a:gd name="connsiteY7-2244" fmla="*/ 909117 h 1450384"/>
              <a:gd name="connsiteX8-2245" fmla="*/ 1494981 w 1551859"/>
              <a:gd name="connsiteY8-2246" fmla="*/ 1171511 h 1450384"/>
              <a:gd name="connsiteX9-2247" fmla="*/ 916911 w 1551859"/>
              <a:gd name="connsiteY9-2248" fmla="*/ 1018766 h 1450384"/>
              <a:gd name="connsiteX10-2249" fmla="*/ 595119 w 1551859"/>
              <a:gd name="connsiteY10-2250" fmla="*/ 1447158 h 1450384"/>
              <a:gd name="connsiteX11-2251" fmla="*/ 750630 w 1551859"/>
              <a:gd name="connsiteY11-2252" fmla="*/ 1113654 h 1450384"/>
              <a:gd name="connsiteX12-2253" fmla="*/ 617881 w 1551859"/>
              <a:gd name="connsiteY12-2254" fmla="*/ 979010 h 1450384"/>
              <a:gd name="connsiteX13-2255" fmla="*/ 55 w 1551859"/>
              <a:gd name="connsiteY13-2256" fmla="*/ 985980 h 1450384"/>
              <a:gd name="connsiteX14-2257" fmla="*/ 653896 w 1551859"/>
              <a:gd name="connsiteY14-2258" fmla="*/ 736838 h 1450384"/>
              <a:gd name="connsiteX15-2259" fmla="*/ 318107 w 1551859"/>
              <a:gd name="connsiteY15-2260" fmla="*/ 328669 h 1450384"/>
              <a:gd name="connsiteX0-2261" fmla="*/ 318107 w 1551859"/>
              <a:gd name="connsiteY0-2262" fmla="*/ 328669 h 1450384"/>
              <a:gd name="connsiteX1-2263" fmla="*/ 750402 w 1551859"/>
              <a:gd name="connsiteY1-2264" fmla="*/ 587431 h 1450384"/>
              <a:gd name="connsiteX2-2265" fmla="*/ 807152 w 1551859"/>
              <a:gd name="connsiteY2-2266" fmla="*/ 15 h 1450384"/>
              <a:gd name="connsiteX3-2267" fmla="*/ 916911 w 1551859"/>
              <a:gd name="connsiteY3-2268" fmla="*/ 587432 h 1450384"/>
              <a:gd name="connsiteX4-2269" fmla="*/ 1134943 w 1551859"/>
              <a:gd name="connsiteY4-2270" fmla="*/ 437792 h 1450384"/>
              <a:gd name="connsiteX5-2271" fmla="*/ 1057657 w 1551859"/>
              <a:gd name="connsiteY5-2272" fmla="*/ 712984 h 1450384"/>
              <a:gd name="connsiteX6-2273" fmla="*/ 1545760 w 1551859"/>
              <a:gd name="connsiteY6-2274" fmla="*/ 663079 h 1450384"/>
              <a:gd name="connsiteX7-2275" fmla="*/ 1066426 w 1551859"/>
              <a:gd name="connsiteY7-2276" fmla="*/ 909117 h 1450384"/>
              <a:gd name="connsiteX8-2277" fmla="*/ 1494981 w 1551859"/>
              <a:gd name="connsiteY8-2278" fmla="*/ 1171511 h 1450384"/>
              <a:gd name="connsiteX9-2279" fmla="*/ 916911 w 1551859"/>
              <a:gd name="connsiteY9-2280" fmla="*/ 1018766 h 1450384"/>
              <a:gd name="connsiteX10-2281" fmla="*/ 595119 w 1551859"/>
              <a:gd name="connsiteY10-2282" fmla="*/ 1447158 h 1450384"/>
              <a:gd name="connsiteX11-2283" fmla="*/ 750630 w 1551859"/>
              <a:gd name="connsiteY11-2284" fmla="*/ 1113654 h 1450384"/>
              <a:gd name="connsiteX12-2285" fmla="*/ 617881 w 1551859"/>
              <a:gd name="connsiteY12-2286" fmla="*/ 979010 h 1450384"/>
              <a:gd name="connsiteX13-2287" fmla="*/ 55 w 1551859"/>
              <a:gd name="connsiteY13-2288" fmla="*/ 985980 h 1450384"/>
              <a:gd name="connsiteX14-2289" fmla="*/ 653896 w 1551859"/>
              <a:gd name="connsiteY14-2290" fmla="*/ 736838 h 1450384"/>
              <a:gd name="connsiteX15-2291" fmla="*/ 318107 w 1551859"/>
              <a:gd name="connsiteY15-2292" fmla="*/ 328669 h 1450384"/>
              <a:gd name="connsiteX0-2293" fmla="*/ 318107 w 1551859"/>
              <a:gd name="connsiteY0-2294" fmla="*/ 328669 h 1424093"/>
              <a:gd name="connsiteX1-2295" fmla="*/ 750402 w 1551859"/>
              <a:gd name="connsiteY1-2296" fmla="*/ 587431 h 1424093"/>
              <a:gd name="connsiteX2-2297" fmla="*/ 807152 w 1551859"/>
              <a:gd name="connsiteY2-2298" fmla="*/ 15 h 1424093"/>
              <a:gd name="connsiteX3-2299" fmla="*/ 916911 w 1551859"/>
              <a:gd name="connsiteY3-2300" fmla="*/ 587432 h 1424093"/>
              <a:gd name="connsiteX4-2301" fmla="*/ 1134943 w 1551859"/>
              <a:gd name="connsiteY4-2302" fmla="*/ 437792 h 1424093"/>
              <a:gd name="connsiteX5-2303" fmla="*/ 1057657 w 1551859"/>
              <a:gd name="connsiteY5-2304" fmla="*/ 712984 h 1424093"/>
              <a:gd name="connsiteX6-2305" fmla="*/ 1545760 w 1551859"/>
              <a:gd name="connsiteY6-2306" fmla="*/ 663079 h 1424093"/>
              <a:gd name="connsiteX7-2307" fmla="*/ 1066426 w 1551859"/>
              <a:gd name="connsiteY7-2308" fmla="*/ 909117 h 1424093"/>
              <a:gd name="connsiteX8-2309" fmla="*/ 1494981 w 1551859"/>
              <a:gd name="connsiteY8-2310" fmla="*/ 1171511 h 1424093"/>
              <a:gd name="connsiteX9-2311" fmla="*/ 916911 w 1551859"/>
              <a:gd name="connsiteY9-2312" fmla="*/ 1018766 h 1424093"/>
              <a:gd name="connsiteX10-2313" fmla="*/ 913171 w 1551859"/>
              <a:gd name="connsiteY10-2314" fmla="*/ 1420653 h 1424093"/>
              <a:gd name="connsiteX11-2315" fmla="*/ 750630 w 1551859"/>
              <a:gd name="connsiteY11-2316" fmla="*/ 1113654 h 1424093"/>
              <a:gd name="connsiteX12-2317" fmla="*/ 617881 w 1551859"/>
              <a:gd name="connsiteY12-2318" fmla="*/ 979010 h 1424093"/>
              <a:gd name="connsiteX13-2319" fmla="*/ 55 w 1551859"/>
              <a:gd name="connsiteY13-2320" fmla="*/ 985980 h 1424093"/>
              <a:gd name="connsiteX14-2321" fmla="*/ 653896 w 1551859"/>
              <a:gd name="connsiteY14-2322" fmla="*/ 736838 h 1424093"/>
              <a:gd name="connsiteX15-2323" fmla="*/ 318107 w 1551859"/>
              <a:gd name="connsiteY15-2324" fmla="*/ 328669 h 1424093"/>
              <a:gd name="connsiteX0-2325" fmla="*/ 318107 w 1551859"/>
              <a:gd name="connsiteY0-2326" fmla="*/ 328669 h 1420653"/>
              <a:gd name="connsiteX1-2327" fmla="*/ 750402 w 1551859"/>
              <a:gd name="connsiteY1-2328" fmla="*/ 587431 h 1420653"/>
              <a:gd name="connsiteX2-2329" fmla="*/ 807152 w 1551859"/>
              <a:gd name="connsiteY2-2330" fmla="*/ 15 h 1420653"/>
              <a:gd name="connsiteX3-2331" fmla="*/ 916911 w 1551859"/>
              <a:gd name="connsiteY3-2332" fmla="*/ 587432 h 1420653"/>
              <a:gd name="connsiteX4-2333" fmla="*/ 1134943 w 1551859"/>
              <a:gd name="connsiteY4-2334" fmla="*/ 437792 h 1420653"/>
              <a:gd name="connsiteX5-2335" fmla="*/ 1057657 w 1551859"/>
              <a:gd name="connsiteY5-2336" fmla="*/ 712984 h 1420653"/>
              <a:gd name="connsiteX6-2337" fmla="*/ 1545760 w 1551859"/>
              <a:gd name="connsiteY6-2338" fmla="*/ 663079 h 1420653"/>
              <a:gd name="connsiteX7-2339" fmla="*/ 1066426 w 1551859"/>
              <a:gd name="connsiteY7-2340" fmla="*/ 909117 h 1420653"/>
              <a:gd name="connsiteX8-2341" fmla="*/ 1494981 w 1551859"/>
              <a:gd name="connsiteY8-2342" fmla="*/ 1171511 h 1420653"/>
              <a:gd name="connsiteX9-2343" fmla="*/ 916911 w 1551859"/>
              <a:gd name="connsiteY9-2344" fmla="*/ 1018766 h 1420653"/>
              <a:gd name="connsiteX10-2345" fmla="*/ 913171 w 1551859"/>
              <a:gd name="connsiteY10-2346" fmla="*/ 1420653 h 1420653"/>
              <a:gd name="connsiteX11-2347" fmla="*/ 750630 w 1551859"/>
              <a:gd name="connsiteY11-2348" fmla="*/ 1113654 h 1420653"/>
              <a:gd name="connsiteX12-2349" fmla="*/ 617881 w 1551859"/>
              <a:gd name="connsiteY12-2350" fmla="*/ 979010 h 1420653"/>
              <a:gd name="connsiteX13-2351" fmla="*/ 55 w 1551859"/>
              <a:gd name="connsiteY13-2352" fmla="*/ 985980 h 1420653"/>
              <a:gd name="connsiteX14-2353" fmla="*/ 653896 w 1551859"/>
              <a:gd name="connsiteY14-2354" fmla="*/ 736838 h 1420653"/>
              <a:gd name="connsiteX15-2355" fmla="*/ 318107 w 1551859"/>
              <a:gd name="connsiteY15-2356" fmla="*/ 328669 h 1420653"/>
              <a:gd name="connsiteX0-2357" fmla="*/ 318107 w 1551859"/>
              <a:gd name="connsiteY0-2358" fmla="*/ 328669 h 1420653"/>
              <a:gd name="connsiteX1-2359" fmla="*/ 750402 w 1551859"/>
              <a:gd name="connsiteY1-2360" fmla="*/ 587431 h 1420653"/>
              <a:gd name="connsiteX2-2361" fmla="*/ 807152 w 1551859"/>
              <a:gd name="connsiteY2-2362" fmla="*/ 15 h 1420653"/>
              <a:gd name="connsiteX3-2363" fmla="*/ 916911 w 1551859"/>
              <a:gd name="connsiteY3-2364" fmla="*/ 587432 h 1420653"/>
              <a:gd name="connsiteX4-2365" fmla="*/ 1134943 w 1551859"/>
              <a:gd name="connsiteY4-2366" fmla="*/ 437792 h 1420653"/>
              <a:gd name="connsiteX5-2367" fmla="*/ 1057657 w 1551859"/>
              <a:gd name="connsiteY5-2368" fmla="*/ 712984 h 1420653"/>
              <a:gd name="connsiteX6-2369" fmla="*/ 1545760 w 1551859"/>
              <a:gd name="connsiteY6-2370" fmla="*/ 663079 h 1420653"/>
              <a:gd name="connsiteX7-2371" fmla="*/ 1066426 w 1551859"/>
              <a:gd name="connsiteY7-2372" fmla="*/ 909117 h 1420653"/>
              <a:gd name="connsiteX8-2373" fmla="*/ 1494981 w 1551859"/>
              <a:gd name="connsiteY8-2374" fmla="*/ 1171511 h 1420653"/>
              <a:gd name="connsiteX9-2375" fmla="*/ 916911 w 1551859"/>
              <a:gd name="connsiteY9-2376" fmla="*/ 1018766 h 1420653"/>
              <a:gd name="connsiteX10-2377" fmla="*/ 913171 w 1551859"/>
              <a:gd name="connsiteY10-2378" fmla="*/ 1420653 h 1420653"/>
              <a:gd name="connsiteX11-2379" fmla="*/ 750630 w 1551859"/>
              <a:gd name="connsiteY11-2380" fmla="*/ 1113654 h 1420653"/>
              <a:gd name="connsiteX12-2381" fmla="*/ 538595 w 1551859"/>
              <a:gd name="connsiteY12-2382" fmla="*/ 1166663 h 1420653"/>
              <a:gd name="connsiteX13-2383" fmla="*/ 617881 w 1551859"/>
              <a:gd name="connsiteY13-2384" fmla="*/ 979010 h 1420653"/>
              <a:gd name="connsiteX14-2385" fmla="*/ 55 w 1551859"/>
              <a:gd name="connsiteY14-2386" fmla="*/ 985980 h 1420653"/>
              <a:gd name="connsiteX15-2387" fmla="*/ 653896 w 1551859"/>
              <a:gd name="connsiteY15-2388" fmla="*/ 736838 h 1420653"/>
              <a:gd name="connsiteX16" fmla="*/ 318107 w 1551859"/>
              <a:gd name="connsiteY16" fmla="*/ 328669 h 1420653"/>
              <a:gd name="connsiteX0-2389" fmla="*/ 318107 w 1551859"/>
              <a:gd name="connsiteY0-2390" fmla="*/ 328669 h 1420653"/>
              <a:gd name="connsiteX1-2391" fmla="*/ 750402 w 1551859"/>
              <a:gd name="connsiteY1-2392" fmla="*/ 587431 h 1420653"/>
              <a:gd name="connsiteX2-2393" fmla="*/ 807152 w 1551859"/>
              <a:gd name="connsiteY2-2394" fmla="*/ 15 h 1420653"/>
              <a:gd name="connsiteX3-2395" fmla="*/ 916911 w 1551859"/>
              <a:gd name="connsiteY3-2396" fmla="*/ 587432 h 1420653"/>
              <a:gd name="connsiteX4-2397" fmla="*/ 1134943 w 1551859"/>
              <a:gd name="connsiteY4-2398" fmla="*/ 437792 h 1420653"/>
              <a:gd name="connsiteX5-2399" fmla="*/ 1057657 w 1551859"/>
              <a:gd name="connsiteY5-2400" fmla="*/ 712984 h 1420653"/>
              <a:gd name="connsiteX6-2401" fmla="*/ 1545760 w 1551859"/>
              <a:gd name="connsiteY6-2402" fmla="*/ 663079 h 1420653"/>
              <a:gd name="connsiteX7-2403" fmla="*/ 1066426 w 1551859"/>
              <a:gd name="connsiteY7-2404" fmla="*/ 909117 h 1420653"/>
              <a:gd name="connsiteX8-2405" fmla="*/ 1494981 w 1551859"/>
              <a:gd name="connsiteY8-2406" fmla="*/ 1171511 h 1420653"/>
              <a:gd name="connsiteX9-2407" fmla="*/ 916911 w 1551859"/>
              <a:gd name="connsiteY9-2408" fmla="*/ 1018766 h 1420653"/>
              <a:gd name="connsiteX10-2409" fmla="*/ 913171 w 1551859"/>
              <a:gd name="connsiteY10-2410" fmla="*/ 1420653 h 1420653"/>
              <a:gd name="connsiteX11-2411" fmla="*/ 750630 w 1551859"/>
              <a:gd name="connsiteY11-2412" fmla="*/ 1113654 h 1420653"/>
              <a:gd name="connsiteX12-2413" fmla="*/ 538595 w 1551859"/>
              <a:gd name="connsiteY12-2414" fmla="*/ 1166663 h 1420653"/>
              <a:gd name="connsiteX13-2415" fmla="*/ 617881 w 1551859"/>
              <a:gd name="connsiteY13-2416" fmla="*/ 979010 h 1420653"/>
              <a:gd name="connsiteX14-2417" fmla="*/ 55 w 1551859"/>
              <a:gd name="connsiteY14-2418" fmla="*/ 985980 h 1420653"/>
              <a:gd name="connsiteX15-2419" fmla="*/ 653896 w 1551859"/>
              <a:gd name="connsiteY15-2420" fmla="*/ 736838 h 1420653"/>
              <a:gd name="connsiteX16-2421" fmla="*/ 318107 w 1551859"/>
              <a:gd name="connsiteY16-2422" fmla="*/ 328669 h 1420653"/>
              <a:gd name="connsiteX0-2423" fmla="*/ 318107 w 1551859"/>
              <a:gd name="connsiteY0-2424" fmla="*/ 328669 h 1420653"/>
              <a:gd name="connsiteX1-2425" fmla="*/ 750402 w 1551859"/>
              <a:gd name="connsiteY1-2426" fmla="*/ 587431 h 1420653"/>
              <a:gd name="connsiteX2-2427" fmla="*/ 807152 w 1551859"/>
              <a:gd name="connsiteY2-2428" fmla="*/ 15 h 1420653"/>
              <a:gd name="connsiteX3-2429" fmla="*/ 916911 w 1551859"/>
              <a:gd name="connsiteY3-2430" fmla="*/ 587432 h 1420653"/>
              <a:gd name="connsiteX4-2431" fmla="*/ 1134943 w 1551859"/>
              <a:gd name="connsiteY4-2432" fmla="*/ 437792 h 1420653"/>
              <a:gd name="connsiteX5-2433" fmla="*/ 1057657 w 1551859"/>
              <a:gd name="connsiteY5-2434" fmla="*/ 712984 h 1420653"/>
              <a:gd name="connsiteX6-2435" fmla="*/ 1545760 w 1551859"/>
              <a:gd name="connsiteY6-2436" fmla="*/ 663079 h 1420653"/>
              <a:gd name="connsiteX7-2437" fmla="*/ 1066426 w 1551859"/>
              <a:gd name="connsiteY7-2438" fmla="*/ 909117 h 1420653"/>
              <a:gd name="connsiteX8-2439" fmla="*/ 1494981 w 1551859"/>
              <a:gd name="connsiteY8-2440" fmla="*/ 1171511 h 1420653"/>
              <a:gd name="connsiteX9-2441" fmla="*/ 916911 w 1551859"/>
              <a:gd name="connsiteY9-2442" fmla="*/ 1018766 h 1420653"/>
              <a:gd name="connsiteX10-2443" fmla="*/ 913171 w 1551859"/>
              <a:gd name="connsiteY10-2444" fmla="*/ 1420653 h 1420653"/>
              <a:gd name="connsiteX11-2445" fmla="*/ 750630 w 1551859"/>
              <a:gd name="connsiteY11-2446" fmla="*/ 1113654 h 1420653"/>
              <a:gd name="connsiteX12-2447" fmla="*/ 538595 w 1551859"/>
              <a:gd name="connsiteY12-2448" fmla="*/ 1166663 h 1420653"/>
              <a:gd name="connsiteX13-2449" fmla="*/ 617881 w 1551859"/>
              <a:gd name="connsiteY13-2450" fmla="*/ 979010 h 1420653"/>
              <a:gd name="connsiteX14-2451" fmla="*/ 55 w 1551859"/>
              <a:gd name="connsiteY14-2452" fmla="*/ 985980 h 1420653"/>
              <a:gd name="connsiteX15-2453" fmla="*/ 653896 w 1551859"/>
              <a:gd name="connsiteY15-2454" fmla="*/ 736838 h 1420653"/>
              <a:gd name="connsiteX16-2455" fmla="*/ 318107 w 1551859"/>
              <a:gd name="connsiteY16-2456" fmla="*/ 328669 h 1420653"/>
              <a:gd name="connsiteX0-2457" fmla="*/ 318107 w 1551859"/>
              <a:gd name="connsiteY0-2458" fmla="*/ 328669 h 1420653"/>
              <a:gd name="connsiteX1-2459" fmla="*/ 750402 w 1551859"/>
              <a:gd name="connsiteY1-2460" fmla="*/ 587431 h 1420653"/>
              <a:gd name="connsiteX2-2461" fmla="*/ 807152 w 1551859"/>
              <a:gd name="connsiteY2-2462" fmla="*/ 15 h 1420653"/>
              <a:gd name="connsiteX3-2463" fmla="*/ 916911 w 1551859"/>
              <a:gd name="connsiteY3-2464" fmla="*/ 587432 h 1420653"/>
              <a:gd name="connsiteX4-2465" fmla="*/ 1134943 w 1551859"/>
              <a:gd name="connsiteY4-2466" fmla="*/ 437792 h 1420653"/>
              <a:gd name="connsiteX5-2467" fmla="*/ 1057657 w 1551859"/>
              <a:gd name="connsiteY5-2468" fmla="*/ 712984 h 1420653"/>
              <a:gd name="connsiteX6-2469" fmla="*/ 1545760 w 1551859"/>
              <a:gd name="connsiteY6-2470" fmla="*/ 663079 h 1420653"/>
              <a:gd name="connsiteX7-2471" fmla="*/ 1066426 w 1551859"/>
              <a:gd name="connsiteY7-2472" fmla="*/ 909117 h 1420653"/>
              <a:gd name="connsiteX8-2473" fmla="*/ 1494981 w 1551859"/>
              <a:gd name="connsiteY8-2474" fmla="*/ 1171511 h 1420653"/>
              <a:gd name="connsiteX9-2475" fmla="*/ 916911 w 1551859"/>
              <a:gd name="connsiteY9-2476" fmla="*/ 1018766 h 1420653"/>
              <a:gd name="connsiteX10-2477" fmla="*/ 913171 w 1551859"/>
              <a:gd name="connsiteY10-2478" fmla="*/ 1420653 h 1420653"/>
              <a:gd name="connsiteX11-2479" fmla="*/ 750630 w 1551859"/>
              <a:gd name="connsiteY11-2480" fmla="*/ 1113654 h 1420653"/>
              <a:gd name="connsiteX12-2481" fmla="*/ 538595 w 1551859"/>
              <a:gd name="connsiteY12-2482" fmla="*/ 1166663 h 1420653"/>
              <a:gd name="connsiteX13-2483" fmla="*/ 617881 w 1551859"/>
              <a:gd name="connsiteY13-2484" fmla="*/ 979010 h 1420653"/>
              <a:gd name="connsiteX14-2485" fmla="*/ 55 w 1551859"/>
              <a:gd name="connsiteY14-2486" fmla="*/ 985980 h 1420653"/>
              <a:gd name="connsiteX15-2487" fmla="*/ 653896 w 1551859"/>
              <a:gd name="connsiteY15-2488" fmla="*/ 736838 h 1420653"/>
              <a:gd name="connsiteX16-2489" fmla="*/ 318107 w 1551859"/>
              <a:gd name="connsiteY16-2490" fmla="*/ 328669 h 1420653"/>
              <a:gd name="connsiteX0-2491" fmla="*/ 318107 w 1551859"/>
              <a:gd name="connsiteY0-2492" fmla="*/ 328669 h 1420653"/>
              <a:gd name="connsiteX1-2493" fmla="*/ 750402 w 1551859"/>
              <a:gd name="connsiteY1-2494" fmla="*/ 587431 h 1420653"/>
              <a:gd name="connsiteX2-2495" fmla="*/ 807152 w 1551859"/>
              <a:gd name="connsiteY2-2496" fmla="*/ 15 h 1420653"/>
              <a:gd name="connsiteX3-2497" fmla="*/ 916911 w 1551859"/>
              <a:gd name="connsiteY3-2498" fmla="*/ 587432 h 1420653"/>
              <a:gd name="connsiteX4-2499" fmla="*/ 1134943 w 1551859"/>
              <a:gd name="connsiteY4-2500" fmla="*/ 437792 h 1420653"/>
              <a:gd name="connsiteX5-2501" fmla="*/ 1057657 w 1551859"/>
              <a:gd name="connsiteY5-2502" fmla="*/ 712984 h 1420653"/>
              <a:gd name="connsiteX6-2503" fmla="*/ 1545760 w 1551859"/>
              <a:gd name="connsiteY6-2504" fmla="*/ 663079 h 1420653"/>
              <a:gd name="connsiteX7-2505" fmla="*/ 1066426 w 1551859"/>
              <a:gd name="connsiteY7-2506" fmla="*/ 909117 h 1420653"/>
              <a:gd name="connsiteX8-2507" fmla="*/ 1494981 w 1551859"/>
              <a:gd name="connsiteY8-2508" fmla="*/ 1171511 h 1420653"/>
              <a:gd name="connsiteX9-2509" fmla="*/ 916911 w 1551859"/>
              <a:gd name="connsiteY9-2510" fmla="*/ 1018766 h 1420653"/>
              <a:gd name="connsiteX10-2511" fmla="*/ 913171 w 1551859"/>
              <a:gd name="connsiteY10-2512" fmla="*/ 1420653 h 1420653"/>
              <a:gd name="connsiteX11-2513" fmla="*/ 750630 w 1551859"/>
              <a:gd name="connsiteY11-2514" fmla="*/ 1113654 h 1420653"/>
              <a:gd name="connsiteX12-2515" fmla="*/ 538595 w 1551859"/>
              <a:gd name="connsiteY12-2516" fmla="*/ 1166663 h 1420653"/>
              <a:gd name="connsiteX13-2517" fmla="*/ 617881 w 1551859"/>
              <a:gd name="connsiteY13-2518" fmla="*/ 979010 h 1420653"/>
              <a:gd name="connsiteX14-2519" fmla="*/ 55 w 1551859"/>
              <a:gd name="connsiteY14-2520" fmla="*/ 985980 h 1420653"/>
              <a:gd name="connsiteX15-2521" fmla="*/ 653896 w 1551859"/>
              <a:gd name="connsiteY15-2522" fmla="*/ 736838 h 1420653"/>
              <a:gd name="connsiteX16-2523" fmla="*/ 318107 w 1551859"/>
              <a:gd name="connsiteY16-2524" fmla="*/ 328669 h 1420653"/>
              <a:gd name="connsiteX0-2525" fmla="*/ 318107 w 1551859"/>
              <a:gd name="connsiteY0-2526" fmla="*/ 328669 h 1420653"/>
              <a:gd name="connsiteX1-2527" fmla="*/ 750402 w 1551859"/>
              <a:gd name="connsiteY1-2528" fmla="*/ 587431 h 1420653"/>
              <a:gd name="connsiteX2-2529" fmla="*/ 807152 w 1551859"/>
              <a:gd name="connsiteY2-2530" fmla="*/ 15 h 1420653"/>
              <a:gd name="connsiteX3-2531" fmla="*/ 916911 w 1551859"/>
              <a:gd name="connsiteY3-2532" fmla="*/ 587432 h 1420653"/>
              <a:gd name="connsiteX4-2533" fmla="*/ 1134943 w 1551859"/>
              <a:gd name="connsiteY4-2534" fmla="*/ 437792 h 1420653"/>
              <a:gd name="connsiteX5-2535" fmla="*/ 1057657 w 1551859"/>
              <a:gd name="connsiteY5-2536" fmla="*/ 712984 h 1420653"/>
              <a:gd name="connsiteX6-2537" fmla="*/ 1545760 w 1551859"/>
              <a:gd name="connsiteY6-2538" fmla="*/ 663079 h 1420653"/>
              <a:gd name="connsiteX7-2539" fmla="*/ 1066426 w 1551859"/>
              <a:gd name="connsiteY7-2540" fmla="*/ 909117 h 1420653"/>
              <a:gd name="connsiteX8-2541" fmla="*/ 1494981 w 1551859"/>
              <a:gd name="connsiteY8-2542" fmla="*/ 1171511 h 1420653"/>
              <a:gd name="connsiteX9-2543" fmla="*/ 916911 w 1551859"/>
              <a:gd name="connsiteY9-2544" fmla="*/ 1018766 h 1420653"/>
              <a:gd name="connsiteX10-2545" fmla="*/ 913171 w 1551859"/>
              <a:gd name="connsiteY10-2546" fmla="*/ 1420653 h 1420653"/>
              <a:gd name="connsiteX11-2547" fmla="*/ 750630 w 1551859"/>
              <a:gd name="connsiteY11-2548" fmla="*/ 1113654 h 1420653"/>
              <a:gd name="connsiteX12-2549" fmla="*/ 472334 w 1551859"/>
              <a:gd name="connsiteY12-2550" fmla="*/ 1193167 h 1420653"/>
              <a:gd name="connsiteX13-2551" fmla="*/ 617881 w 1551859"/>
              <a:gd name="connsiteY13-2552" fmla="*/ 979010 h 1420653"/>
              <a:gd name="connsiteX14-2553" fmla="*/ 55 w 1551859"/>
              <a:gd name="connsiteY14-2554" fmla="*/ 985980 h 1420653"/>
              <a:gd name="connsiteX15-2555" fmla="*/ 653896 w 1551859"/>
              <a:gd name="connsiteY15-2556" fmla="*/ 736838 h 1420653"/>
              <a:gd name="connsiteX16-2557" fmla="*/ 318107 w 1551859"/>
              <a:gd name="connsiteY16-2558" fmla="*/ 328669 h 1420653"/>
              <a:gd name="connsiteX0-2559" fmla="*/ 318107 w 1551859"/>
              <a:gd name="connsiteY0-2560" fmla="*/ 328669 h 1420653"/>
              <a:gd name="connsiteX1-2561" fmla="*/ 750402 w 1551859"/>
              <a:gd name="connsiteY1-2562" fmla="*/ 587431 h 1420653"/>
              <a:gd name="connsiteX2-2563" fmla="*/ 807152 w 1551859"/>
              <a:gd name="connsiteY2-2564" fmla="*/ 15 h 1420653"/>
              <a:gd name="connsiteX3-2565" fmla="*/ 916911 w 1551859"/>
              <a:gd name="connsiteY3-2566" fmla="*/ 587432 h 1420653"/>
              <a:gd name="connsiteX4-2567" fmla="*/ 1134943 w 1551859"/>
              <a:gd name="connsiteY4-2568" fmla="*/ 437792 h 1420653"/>
              <a:gd name="connsiteX5-2569" fmla="*/ 1057657 w 1551859"/>
              <a:gd name="connsiteY5-2570" fmla="*/ 712984 h 1420653"/>
              <a:gd name="connsiteX6-2571" fmla="*/ 1545760 w 1551859"/>
              <a:gd name="connsiteY6-2572" fmla="*/ 663079 h 1420653"/>
              <a:gd name="connsiteX7-2573" fmla="*/ 1066426 w 1551859"/>
              <a:gd name="connsiteY7-2574" fmla="*/ 909117 h 1420653"/>
              <a:gd name="connsiteX8-2575" fmla="*/ 1494981 w 1551859"/>
              <a:gd name="connsiteY8-2576" fmla="*/ 1171511 h 1420653"/>
              <a:gd name="connsiteX9-2577" fmla="*/ 916911 w 1551859"/>
              <a:gd name="connsiteY9-2578" fmla="*/ 1018766 h 1420653"/>
              <a:gd name="connsiteX10-2579" fmla="*/ 913171 w 1551859"/>
              <a:gd name="connsiteY10-2580" fmla="*/ 1420653 h 1420653"/>
              <a:gd name="connsiteX11-2581" fmla="*/ 750630 w 1551859"/>
              <a:gd name="connsiteY11-2582" fmla="*/ 1113654 h 1420653"/>
              <a:gd name="connsiteX12-2583" fmla="*/ 472334 w 1551859"/>
              <a:gd name="connsiteY12-2584" fmla="*/ 1193167 h 1420653"/>
              <a:gd name="connsiteX13-2585" fmla="*/ 617881 w 1551859"/>
              <a:gd name="connsiteY13-2586" fmla="*/ 979010 h 1420653"/>
              <a:gd name="connsiteX14-2587" fmla="*/ 55 w 1551859"/>
              <a:gd name="connsiteY14-2588" fmla="*/ 985980 h 1420653"/>
              <a:gd name="connsiteX15-2589" fmla="*/ 653896 w 1551859"/>
              <a:gd name="connsiteY15-2590" fmla="*/ 736838 h 1420653"/>
              <a:gd name="connsiteX16-2591" fmla="*/ 318107 w 1551859"/>
              <a:gd name="connsiteY16-2592" fmla="*/ 328669 h 1420653"/>
              <a:gd name="connsiteX0-2593" fmla="*/ 318107 w 1551859"/>
              <a:gd name="connsiteY0-2594" fmla="*/ 328669 h 1420653"/>
              <a:gd name="connsiteX1-2595" fmla="*/ 750402 w 1551859"/>
              <a:gd name="connsiteY1-2596" fmla="*/ 587431 h 1420653"/>
              <a:gd name="connsiteX2-2597" fmla="*/ 807152 w 1551859"/>
              <a:gd name="connsiteY2-2598" fmla="*/ 15 h 1420653"/>
              <a:gd name="connsiteX3-2599" fmla="*/ 916911 w 1551859"/>
              <a:gd name="connsiteY3-2600" fmla="*/ 587432 h 1420653"/>
              <a:gd name="connsiteX4-2601" fmla="*/ 1134943 w 1551859"/>
              <a:gd name="connsiteY4-2602" fmla="*/ 437792 h 1420653"/>
              <a:gd name="connsiteX5-2603" fmla="*/ 1057657 w 1551859"/>
              <a:gd name="connsiteY5-2604" fmla="*/ 712984 h 1420653"/>
              <a:gd name="connsiteX6-2605" fmla="*/ 1545760 w 1551859"/>
              <a:gd name="connsiteY6-2606" fmla="*/ 663079 h 1420653"/>
              <a:gd name="connsiteX7-2607" fmla="*/ 1066426 w 1551859"/>
              <a:gd name="connsiteY7-2608" fmla="*/ 909117 h 1420653"/>
              <a:gd name="connsiteX8-2609" fmla="*/ 1494981 w 1551859"/>
              <a:gd name="connsiteY8-2610" fmla="*/ 1171511 h 1420653"/>
              <a:gd name="connsiteX9-2611" fmla="*/ 916911 w 1551859"/>
              <a:gd name="connsiteY9-2612" fmla="*/ 1018766 h 1420653"/>
              <a:gd name="connsiteX10-2613" fmla="*/ 913171 w 1551859"/>
              <a:gd name="connsiteY10-2614" fmla="*/ 1420653 h 1420653"/>
              <a:gd name="connsiteX11-2615" fmla="*/ 750630 w 1551859"/>
              <a:gd name="connsiteY11-2616" fmla="*/ 1113654 h 1420653"/>
              <a:gd name="connsiteX12-2617" fmla="*/ 472334 w 1551859"/>
              <a:gd name="connsiteY12-2618" fmla="*/ 1193167 h 1420653"/>
              <a:gd name="connsiteX13-2619" fmla="*/ 617881 w 1551859"/>
              <a:gd name="connsiteY13-2620" fmla="*/ 979010 h 1420653"/>
              <a:gd name="connsiteX14-2621" fmla="*/ 55 w 1551859"/>
              <a:gd name="connsiteY14-2622" fmla="*/ 985980 h 1420653"/>
              <a:gd name="connsiteX15-2623" fmla="*/ 653896 w 1551859"/>
              <a:gd name="connsiteY15-2624" fmla="*/ 736838 h 1420653"/>
              <a:gd name="connsiteX16-2625" fmla="*/ 318107 w 1551859"/>
              <a:gd name="connsiteY16-2626" fmla="*/ 328669 h 1420653"/>
              <a:gd name="connsiteX0-2627" fmla="*/ 318104 w 1551856"/>
              <a:gd name="connsiteY0-2628" fmla="*/ 328669 h 1420653"/>
              <a:gd name="connsiteX1-2629" fmla="*/ 750399 w 1551856"/>
              <a:gd name="connsiteY1-2630" fmla="*/ 587431 h 1420653"/>
              <a:gd name="connsiteX2-2631" fmla="*/ 807149 w 1551856"/>
              <a:gd name="connsiteY2-2632" fmla="*/ 15 h 1420653"/>
              <a:gd name="connsiteX3-2633" fmla="*/ 916908 w 1551856"/>
              <a:gd name="connsiteY3-2634" fmla="*/ 587432 h 1420653"/>
              <a:gd name="connsiteX4-2635" fmla="*/ 1134940 w 1551856"/>
              <a:gd name="connsiteY4-2636" fmla="*/ 437792 h 1420653"/>
              <a:gd name="connsiteX5-2637" fmla="*/ 1057654 w 1551856"/>
              <a:gd name="connsiteY5-2638" fmla="*/ 712984 h 1420653"/>
              <a:gd name="connsiteX6-2639" fmla="*/ 1545757 w 1551856"/>
              <a:gd name="connsiteY6-2640" fmla="*/ 663079 h 1420653"/>
              <a:gd name="connsiteX7-2641" fmla="*/ 1066423 w 1551856"/>
              <a:gd name="connsiteY7-2642" fmla="*/ 909117 h 1420653"/>
              <a:gd name="connsiteX8-2643" fmla="*/ 1494978 w 1551856"/>
              <a:gd name="connsiteY8-2644" fmla="*/ 1171511 h 1420653"/>
              <a:gd name="connsiteX9-2645" fmla="*/ 916908 w 1551856"/>
              <a:gd name="connsiteY9-2646" fmla="*/ 1018766 h 1420653"/>
              <a:gd name="connsiteX10-2647" fmla="*/ 913168 w 1551856"/>
              <a:gd name="connsiteY10-2648" fmla="*/ 1420653 h 1420653"/>
              <a:gd name="connsiteX11-2649" fmla="*/ 750627 w 1551856"/>
              <a:gd name="connsiteY11-2650" fmla="*/ 1113654 h 1420653"/>
              <a:gd name="connsiteX12-2651" fmla="*/ 472331 w 1551856"/>
              <a:gd name="connsiteY12-2652" fmla="*/ 1193167 h 1420653"/>
              <a:gd name="connsiteX13-2653" fmla="*/ 617878 w 1551856"/>
              <a:gd name="connsiteY13-2654" fmla="*/ 979010 h 1420653"/>
              <a:gd name="connsiteX14-2655" fmla="*/ 52 w 1551856"/>
              <a:gd name="connsiteY14-2656" fmla="*/ 985980 h 1420653"/>
              <a:gd name="connsiteX15-2657" fmla="*/ 653893 w 1551856"/>
              <a:gd name="connsiteY15-2658" fmla="*/ 736838 h 1420653"/>
              <a:gd name="connsiteX16-2659" fmla="*/ 318104 w 1551856"/>
              <a:gd name="connsiteY16-2660" fmla="*/ 328669 h 1420653"/>
              <a:gd name="connsiteX0-2661" fmla="*/ 318102 w 1551854"/>
              <a:gd name="connsiteY0-2662" fmla="*/ 328669 h 1420653"/>
              <a:gd name="connsiteX1-2663" fmla="*/ 750397 w 1551854"/>
              <a:gd name="connsiteY1-2664" fmla="*/ 587431 h 1420653"/>
              <a:gd name="connsiteX2-2665" fmla="*/ 807147 w 1551854"/>
              <a:gd name="connsiteY2-2666" fmla="*/ 15 h 1420653"/>
              <a:gd name="connsiteX3-2667" fmla="*/ 916906 w 1551854"/>
              <a:gd name="connsiteY3-2668" fmla="*/ 587432 h 1420653"/>
              <a:gd name="connsiteX4-2669" fmla="*/ 1134938 w 1551854"/>
              <a:gd name="connsiteY4-2670" fmla="*/ 437792 h 1420653"/>
              <a:gd name="connsiteX5-2671" fmla="*/ 1057652 w 1551854"/>
              <a:gd name="connsiteY5-2672" fmla="*/ 712984 h 1420653"/>
              <a:gd name="connsiteX6-2673" fmla="*/ 1545755 w 1551854"/>
              <a:gd name="connsiteY6-2674" fmla="*/ 663079 h 1420653"/>
              <a:gd name="connsiteX7-2675" fmla="*/ 1066421 w 1551854"/>
              <a:gd name="connsiteY7-2676" fmla="*/ 909117 h 1420653"/>
              <a:gd name="connsiteX8-2677" fmla="*/ 1494976 w 1551854"/>
              <a:gd name="connsiteY8-2678" fmla="*/ 1171511 h 1420653"/>
              <a:gd name="connsiteX9-2679" fmla="*/ 916906 w 1551854"/>
              <a:gd name="connsiteY9-2680" fmla="*/ 1018766 h 1420653"/>
              <a:gd name="connsiteX10-2681" fmla="*/ 913166 w 1551854"/>
              <a:gd name="connsiteY10-2682" fmla="*/ 1420653 h 1420653"/>
              <a:gd name="connsiteX11-2683" fmla="*/ 750625 w 1551854"/>
              <a:gd name="connsiteY11-2684" fmla="*/ 1113654 h 1420653"/>
              <a:gd name="connsiteX12-2685" fmla="*/ 472329 w 1551854"/>
              <a:gd name="connsiteY12-2686" fmla="*/ 1193167 h 1420653"/>
              <a:gd name="connsiteX13-2687" fmla="*/ 643255 w 1551854"/>
              <a:gd name="connsiteY13-2688" fmla="*/ 930037 h 1420653"/>
              <a:gd name="connsiteX14-2689" fmla="*/ 50 w 1551854"/>
              <a:gd name="connsiteY14-2690" fmla="*/ 985980 h 1420653"/>
              <a:gd name="connsiteX15-2691" fmla="*/ 653891 w 1551854"/>
              <a:gd name="connsiteY15-2692" fmla="*/ 736838 h 1420653"/>
              <a:gd name="connsiteX16-2693" fmla="*/ 318102 w 1551854"/>
              <a:gd name="connsiteY16-2694" fmla="*/ 328669 h 1420653"/>
              <a:gd name="connsiteX0-2695" fmla="*/ 318102 w 1551854"/>
              <a:gd name="connsiteY0-2696" fmla="*/ 328669 h 1420653"/>
              <a:gd name="connsiteX1-2697" fmla="*/ 750397 w 1551854"/>
              <a:gd name="connsiteY1-2698" fmla="*/ 587431 h 1420653"/>
              <a:gd name="connsiteX2-2699" fmla="*/ 807147 w 1551854"/>
              <a:gd name="connsiteY2-2700" fmla="*/ 15 h 1420653"/>
              <a:gd name="connsiteX3-2701" fmla="*/ 916906 w 1551854"/>
              <a:gd name="connsiteY3-2702" fmla="*/ 587432 h 1420653"/>
              <a:gd name="connsiteX4-2703" fmla="*/ 1134938 w 1551854"/>
              <a:gd name="connsiteY4-2704" fmla="*/ 437792 h 1420653"/>
              <a:gd name="connsiteX5-2705" fmla="*/ 1057652 w 1551854"/>
              <a:gd name="connsiteY5-2706" fmla="*/ 712984 h 1420653"/>
              <a:gd name="connsiteX6-2707" fmla="*/ 1545755 w 1551854"/>
              <a:gd name="connsiteY6-2708" fmla="*/ 663079 h 1420653"/>
              <a:gd name="connsiteX7-2709" fmla="*/ 1066421 w 1551854"/>
              <a:gd name="connsiteY7-2710" fmla="*/ 909117 h 1420653"/>
              <a:gd name="connsiteX8-2711" fmla="*/ 1494976 w 1551854"/>
              <a:gd name="connsiteY8-2712" fmla="*/ 1171511 h 1420653"/>
              <a:gd name="connsiteX9-2713" fmla="*/ 916906 w 1551854"/>
              <a:gd name="connsiteY9-2714" fmla="*/ 1018766 h 1420653"/>
              <a:gd name="connsiteX10-2715" fmla="*/ 913166 w 1551854"/>
              <a:gd name="connsiteY10-2716" fmla="*/ 1420653 h 1420653"/>
              <a:gd name="connsiteX11-2717" fmla="*/ 750625 w 1551854"/>
              <a:gd name="connsiteY11-2718" fmla="*/ 1113654 h 1420653"/>
              <a:gd name="connsiteX12-2719" fmla="*/ 472329 w 1551854"/>
              <a:gd name="connsiteY12-2720" fmla="*/ 1193167 h 1420653"/>
              <a:gd name="connsiteX13-2721" fmla="*/ 643255 w 1551854"/>
              <a:gd name="connsiteY13-2722" fmla="*/ 930037 h 1420653"/>
              <a:gd name="connsiteX14-2723" fmla="*/ 50 w 1551854"/>
              <a:gd name="connsiteY14-2724" fmla="*/ 985980 h 1420653"/>
              <a:gd name="connsiteX15-2725" fmla="*/ 653891 w 1551854"/>
              <a:gd name="connsiteY15-2726" fmla="*/ 736838 h 1420653"/>
              <a:gd name="connsiteX16-2727" fmla="*/ 318102 w 1551854"/>
              <a:gd name="connsiteY16-2728" fmla="*/ 328669 h 1420653"/>
              <a:gd name="connsiteX0-2729" fmla="*/ 318102 w 1551854"/>
              <a:gd name="connsiteY0-2730" fmla="*/ 328669 h 1420653"/>
              <a:gd name="connsiteX1-2731" fmla="*/ 750397 w 1551854"/>
              <a:gd name="connsiteY1-2732" fmla="*/ 587431 h 1420653"/>
              <a:gd name="connsiteX2-2733" fmla="*/ 807147 w 1551854"/>
              <a:gd name="connsiteY2-2734" fmla="*/ 15 h 1420653"/>
              <a:gd name="connsiteX3-2735" fmla="*/ 916906 w 1551854"/>
              <a:gd name="connsiteY3-2736" fmla="*/ 587432 h 1420653"/>
              <a:gd name="connsiteX4-2737" fmla="*/ 1134938 w 1551854"/>
              <a:gd name="connsiteY4-2738" fmla="*/ 437792 h 1420653"/>
              <a:gd name="connsiteX5-2739" fmla="*/ 1057652 w 1551854"/>
              <a:gd name="connsiteY5-2740" fmla="*/ 712984 h 1420653"/>
              <a:gd name="connsiteX6-2741" fmla="*/ 1545755 w 1551854"/>
              <a:gd name="connsiteY6-2742" fmla="*/ 663079 h 1420653"/>
              <a:gd name="connsiteX7-2743" fmla="*/ 1066421 w 1551854"/>
              <a:gd name="connsiteY7-2744" fmla="*/ 909117 h 1420653"/>
              <a:gd name="connsiteX8-2745" fmla="*/ 1494976 w 1551854"/>
              <a:gd name="connsiteY8-2746" fmla="*/ 1171511 h 1420653"/>
              <a:gd name="connsiteX9-2747" fmla="*/ 916906 w 1551854"/>
              <a:gd name="connsiteY9-2748" fmla="*/ 1018766 h 1420653"/>
              <a:gd name="connsiteX10-2749" fmla="*/ 913166 w 1551854"/>
              <a:gd name="connsiteY10-2750" fmla="*/ 1420653 h 1420653"/>
              <a:gd name="connsiteX11-2751" fmla="*/ 750625 w 1551854"/>
              <a:gd name="connsiteY11-2752" fmla="*/ 1113654 h 1420653"/>
              <a:gd name="connsiteX12-2753" fmla="*/ 472329 w 1551854"/>
              <a:gd name="connsiteY12-2754" fmla="*/ 1193167 h 1420653"/>
              <a:gd name="connsiteX13-2755" fmla="*/ 643255 w 1551854"/>
              <a:gd name="connsiteY13-2756" fmla="*/ 930037 h 1420653"/>
              <a:gd name="connsiteX14-2757" fmla="*/ 50 w 1551854"/>
              <a:gd name="connsiteY14-2758" fmla="*/ 985980 h 1420653"/>
              <a:gd name="connsiteX15-2759" fmla="*/ 653891 w 1551854"/>
              <a:gd name="connsiteY15-2760" fmla="*/ 736838 h 1420653"/>
              <a:gd name="connsiteX16-2761" fmla="*/ 318102 w 1551854"/>
              <a:gd name="connsiteY16-2762" fmla="*/ 328669 h 1420653"/>
              <a:gd name="connsiteX0-2763" fmla="*/ 318102 w 1551854"/>
              <a:gd name="connsiteY0-2764" fmla="*/ 328669 h 1420653"/>
              <a:gd name="connsiteX1-2765" fmla="*/ 750397 w 1551854"/>
              <a:gd name="connsiteY1-2766" fmla="*/ 587431 h 1420653"/>
              <a:gd name="connsiteX2-2767" fmla="*/ 807147 w 1551854"/>
              <a:gd name="connsiteY2-2768" fmla="*/ 15 h 1420653"/>
              <a:gd name="connsiteX3-2769" fmla="*/ 916906 w 1551854"/>
              <a:gd name="connsiteY3-2770" fmla="*/ 587432 h 1420653"/>
              <a:gd name="connsiteX4-2771" fmla="*/ 1134938 w 1551854"/>
              <a:gd name="connsiteY4-2772" fmla="*/ 437792 h 1420653"/>
              <a:gd name="connsiteX5-2773" fmla="*/ 1057652 w 1551854"/>
              <a:gd name="connsiteY5-2774" fmla="*/ 712984 h 1420653"/>
              <a:gd name="connsiteX6-2775" fmla="*/ 1545755 w 1551854"/>
              <a:gd name="connsiteY6-2776" fmla="*/ 663079 h 1420653"/>
              <a:gd name="connsiteX7-2777" fmla="*/ 1066421 w 1551854"/>
              <a:gd name="connsiteY7-2778" fmla="*/ 909117 h 1420653"/>
              <a:gd name="connsiteX8-2779" fmla="*/ 1494976 w 1551854"/>
              <a:gd name="connsiteY8-2780" fmla="*/ 1171511 h 1420653"/>
              <a:gd name="connsiteX9-2781" fmla="*/ 916906 w 1551854"/>
              <a:gd name="connsiteY9-2782" fmla="*/ 1018766 h 1420653"/>
              <a:gd name="connsiteX10-2783" fmla="*/ 913166 w 1551854"/>
              <a:gd name="connsiteY10-2784" fmla="*/ 1420653 h 1420653"/>
              <a:gd name="connsiteX11-2785" fmla="*/ 750625 w 1551854"/>
              <a:gd name="connsiteY11-2786" fmla="*/ 1113654 h 1420653"/>
              <a:gd name="connsiteX12-2787" fmla="*/ 472329 w 1551854"/>
              <a:gd name="connsiteY12-2788" fmla="*/ 1193167 h 1420653"/>
              <a:gd name="connsiteX13-2789" fmla="*/ 643255 w 1551854"/>
              <a:gd name="connsiteY13-2790" fmla="*/ 930037 h 1420653"/>
              <a:gd name="connsiteX14-2791" fmla="*/ 50 w 1551854"/>
              <a:gd name="connsiteY14-2792" fmla="*/ 985980 h 1420653"/>
              <a:gd name="connsiteX15-2793" fmla="*/ 653891 w 1551854"/>
              <a:gd name="connsiteY15-2794" fmla="*/ 736838 h 1420653"/>
              <a:gd name="connsiteX16-2795" fmla="*/ 318102 w 1551854"/>
              <a:gd name="connsiteY16-2796" fmla="*/ 328669 h 1420653"/>
              <a:gd name="connsiteX0-2797" fmla="*/ 318102 w 1551854"/>
              <a:gd name="connsiteY0-2798" fmla="*/ 328669 h 1420653"/>
              <a:gd name="connsiteX1-2799" fmla="*/ 750397 w 1551854"/>
              <a:gd name="connsiteY1-2800" fmla="*/ 587431 h 1420653"/>
              <a:gd name="connsiteX2-2801" fmla="*/ 807147 w 1551854"/>
              <a:gd name="connsiteY2-2802" fmla="*/ 15 h 1420653"/>
              <a:gd name="connsiteX3-2803" fmla="*/ 916906 w 1551854"/>
              <a:gd name="connsiteY3-2804" fmla="*/ 587432 h 1420653"/>
              <a:gd name="connsiteX4-2805" fmla="*/ 1134938 w 1551854"/>
              <a:gd name="connsiteY4-2806" fmla="*/ 437792 h 1420653"/>
              <a:gd name="connsiteX5-2807" fmla="*/ 1057652 w 1551854"/>
              <a:gd name="connsiteY5-2808" fmla="*/ 712984 h 1420653"/>
              <a:gd name="connsiteX6-2809" fmla="*/ 1545755 w 1551854"/>
              <a:gd name="connsiteY6-2810" fmla="*/ 663079 h 1420653"/>
              <a:gd name="connsiteX7-2811" fmla="*/ 1066421 w 1551854"/>
              <a:gd name="connsiteY7-2812" fmla="*/ 909117 h 1420653"/>
              <a:gd name="connsiteX8-2813" fmla="*/ 1494976 w 1551854"/>
              <a:gd name="connsiteY8-2814" fmla="*/ 1171511 h 1420653"/>
              <a:gd name="connsiteX9-2815" fmla="*/ 916906 w 1551854"/>
              <a:gd name="connsiteY9-2816" fmla="*/ 1018766 h 1420653"/>
              <a:gd name="connsiteX10-2817" fmla="*/ 913166 w 1551854"/>
              <a:gd name="connsiteY10-2818" fmla="*/ 1420653 h 1420653"/>
              <a:gd name="connsiteX11-2819" fmla="*/ 750625 w 1551854"/>
              <a:gd name="connsiteY11-2820" fmla="*/ 1113654 h 1420653"/>
              <a:gd name="connsiteX12-2821" fmla="*/ 472329 w 1551854"/>
              <a:gd name="connsiteY12-2822" fmla="*/ 1193167 h 1420653"/>
              <a:gd name="connsiteX13-2823" fmla="*/ 643255 w 1551854"/>
              <a:gd name="connsiteY13-2824" fmla="*/ 930037 h 1420653"/>
              <a:gd name="connsiteX14-2825" fmla="*/ 50 w 1551854"/>
              <a:gd name="connsiteY14-2826" fmla="*/ 985980 h 1420653"/>
              <a:gd name="connsiteX15-2827" fmla="*/ 653891 w 1551854"/>
              <a:gd name="connsiteY15-2828" fmla="*/ 736838 h 1420653"/>
              <a:gd name="connsiteX16-2829" fmla="*/ 318102 w 1551854"/>
              <a:gd name="connsiteY16-2830" fmla="*/ 328669 h 1420653"/>
              <a:gd name="connsiteX0-2831" fmla="*/ 318102 w 1551854"/>
              <a:gd name="connsiteY0-2832" fmla="*/ 328669 h 1420653"/>
              <a:gd name="connsiteX1-2833" fmla="*/ 750397 w 1551854"/>
              <a:gd name="connsiteY1-2834" fmla="*/ 587431 h 1420653"/>
              <a:gd name="connsiteX2-2835" fmla="*/ 807147 w 1551854"/>
              <a:gd name="connsiteY2-2836" fmla="*/ 15 h 1420653"/>
              <a:gd name="connsiteX3-2837" fmla="*/ 916906 w 1551854"/>
              <a:gd name="connsiteY3-2838" fmla="*/ 587432 h 1420653"/>
              <a:gd name="connsiteX4-2839" fmla="*/ 1134938 w 1551854"/>
              <a:gd name="connsiteY4-2840" fmla="*/ 437792 h 1420653"/>
              <a:gd name="connsiteX5-2841" fmla="*/ 1057652 w 1551854"/>
              <a:gd name="connsiteY5-2842" fmla="*/ 712984 h 1420653"/>
              <a:gd name="connsiteX6-2843" fmla="*/ 1545755 w 1551854"/>
              <a:gd name="connsiteY6-2844" fmla="*/ 663079 h 1420653"/>
              <a:gd name="connsiteX7-2845" fmla="*/ 1066421 w 1551854"/>
              <a:gd name="connsiteY7-2846" fmla="*/ 909117 h 1420653"/>
              <a:gd name="connsiteX8-2847" fmla="*/ 1494976 w 1551854"/>
              <a:gd name="connsiteY8-2848" fmla="*/ 1171511 h 1420653"/>
              <a:gd name="connsiteX9-2849" fmla="*/ 916906 w 1551854"/>
              <a:gd name="connsiteY9-2850" fmla="*/ 1018766 h 1420653"/>
              <a:gd name="connsiteX10-2851" fmla="*/ 913166 w 1551854"/>
              <a:gd name="connsiteY10-2852" fmla="*/ 1420653 h 1420653"/>
              <a:gd name="connsiteX11-2853" fmla="*/ 742166 w 1551854"/>
              <a:gd name="connsiteY11-2854" fmla="*/ 1048356 h 1420653"/>
              <a:gd name="connsiteX12-2855" fmla="*/ 472329 w 1551854"/>
              <a:gd name="connsiteY12-2856" fmla="*/ 1193167 h 1420653"/>
              <a:gd name="connsiteX13-2857" fmla="*/ 643255 w 1551854"/>
              <a:gd name="connsiteY13-2858" fmla="*/ 930037 h 1420653"/>
              <a:gd name="connsiteX14-2859" fmla="*/ 50 w 1551854"/>
              <a:gd name="connsiteY14-2860" fmla="*/ 985980 h 1420653"/>
              <a:gd name="connsiteX15-2861" fmla="*/ 653891 w 1551854"/>
              <a:gd name="connsiteY15-2862" fmla="*/ 736838 h 1420653"/>
              <a:gd name="connsiteX16-2863" fmla="*/ 318102 w 1551854"/>
              <a:gd name="connsiteY16-2864" fmla="*/ 328669 h 1420653"/>
              <a:gd name="connsiteX0-2865" fmla="*/ 318102 w 1551854"/>
              <a:gd name="connsiteY0-2866" fmla="*/ 328669 h 1420653"/>
              <a:gd name="connsiteX1-2867" fmla="*/ 750397 w 1551854"/>
              <a:gd name="connsiteY1-2868" fmla="*/ 587431 h 1420653"/>
              <a:gd name="connsiteX2-2869" fmla="*/ 807147 w 1551854"/>
              <a:gd name="connsiteY2-2870" fmla="*/ 15 h 1420653"/>
              <a:gd name="connsiteX3-2871" fmla="*/ 916906 w 1551854"/>
              <a:gd name="connsiteY3-2872" fmla="*/ 587432 h 1420653"/>
              <a:gd name="connsiteX4-2873" fmla="*/ 1134938 w 1551854"/>
              <a:gd name="connsiteY4-2874" fmla="*/ 437792 h 1420653"/>
              <a:gd name="connsiteX5-2875" fmla="*/ 1057652 w 1551854"/>
              <a:gd name="connsiteY5-2876" fmla="*/ 712984 h 1420653"/>
              <a:gd name="connsiteX6-2877" fmla="*/ 1545755 w 1551854"/>
              <a:gd name="connsiteY6-2878" fmla="*/ 663079 h 1420653"/>
              <a:gd name="connsiteX7-2879" fmla="*/ 1066421 w 1551854"/>
              <a:gd name="connsiteY7-2880" fmla="*/ 909117 h 1420653"/>
              <a:gd name="connsiteX8-2881" fmla="*/ 1494976 w 1551854"/>
              <a:gd name="connsiteY8-2882" fmla="*/ 1171511 h 1420653"/>
              <a:gd name="connsiteX9-2883" fmla="*/ 916906 w 1551854"/>
              <a:gd name="connsiteY9-2884" fmla="*/ 1018766 h 1420653"/>
              <a:gd name="connsiteX10-2885" fmla="*/ 913166 w 1551854"/>
              <a:gd name="connsiteY10-2886" fmla="*/ 1420653 h 1420653"/>
              <a:gd name="connsiteX11-2887" fmla="*/ 742166 w 1551854"/>
              <a:gd name="connsiteY11-2888" fmla="*/ 1048356 h 1420653"/>
              <a:gd name="connsiteX12-2889" fmla="*/ 472329 w 1551854"/>
              <a:gd name="connsiteY12-2890" fmla="*/ 1193167 h 1420653"/>
              <a:gd name="connsiteX13-2891" fmla="*/ 643255 w 1551854"/>
              <a:gd name="connsiteY13-2892" fmla="*/ 930037 h 1420653"/>
              <a:gd name="connsiteX14-2893" fmla="*/ 50 w 1551854"/>
              <a:gd name="connsiteY14-2894" fmla="*/ 985980 h 1420653"/>
              <a:gd name="connsiteX15-2895" fmla="*/ 653891 w 1551854"/>
              <a:gd name="connsiteY15-2896" fmla="*/ 736838 h 1420653"/>
              <a:gd name="connsiteX16-2897" fmla="*/ 318102 w 1551854"/>
              <a:gd name="connsiteY16-2898" fmla="*/ 328669 h 1420653"/>
              <a:gd name="connsiteX0-2899" fmla="*/ 318102 w 1551854"/>
              <a:gd name="connsiteY0-2900" fmla="*/ 328669 h 1420653"/>
              <a:gd name="connsiteX1-2901" fmla="*/ 750397 w 1551854"/>
              <a:gd name="connsiteY1-2902" fmla="*/ 587431 h 1420653"/>
              <a:gd name="connsiteX2-2903" fmla="*/ 807147 w 1551854"/>
              <a:gd name="connsiteY2-2904" fmla="*/ 15 h 1420653"/>
              <a:gd name="connsiteX3-2905" fmla="*/ 916906 w 1551854"/>
              <a:gd name="connsiteY3-2906" fmla="*/ 587432 h 1420653"/>
              <a:gd name="connsiteX4-2907" fmla="*/ 1134938 w 1551854"/>
              <a:gd name="connsiteY4-2908" fmla="*/ 437792 h 1420653"/>
              <a:gd name="connsiteX5-2909" fmla="*/ 1057652 w 1551854"/>
              <a:gd name="connsiteY5-2910" fmla="*/ 712984 h 1420653"/>
              <a:gd name="connsiteX6-2911" fmla="*/ 1545755 w 1551854"/>
              <a:gd name="connsiteY6-2912" fmla="*/ 663079 h 1420653"/>
              <a:gd name="connsiteX7-2913" fmla="*/ 1066421 w 1551854"/>
              <a:gd name="connsiteY7-2914" fmla="*/ 909117 h 1420653"/>
              <a:gd name="connsiteX8-2915" fmla="*/ 1494976 w 1551854"/>
              <a:gd name="connsiteY8-2916" fmla="*/ 1171511 h 1420653"/>
              <a:gd name="connsiteX9-2917" fmla="*/ 916906 w 1551854"/>
              <a:gd name="connsiteY9-2918" fmla="*/ 1018766 h 1420653"/>
              <a:gd name="connsiteX10-2919" fmla="*/ 913166 w 1551854"/>
              <a:gd name="connsiteY10-2920" fmla="*/ 1420653 h 1420653"/>
              <a:gd name="connsiteX11-2921" fmla="*/ 742166 w 1551854"/>
              <a:gd name="connsiteY11-2922" fmla="*/ 1048356 h 1420653"/>
              <a:gd name="connsiteX12-2923" fmla="*/ 472329 w 1551854"/>
              <a:gd name="connsiteY12-2924" fmla="*/ 1193167 h 1420653"/>
              <a:gd name="connsiteX13-2925" fmla="*/ 643255 w 1551854"/>
              <a:gd name="connsiteY13-2926" fmla="*/ 930037 h 1420653"/>
              <a:gd name="connsiteX14-2927" fmla="*/ 50 w 1551854"/>
              <a:gd name="connsiteY14-2928" fmla="*/ 985980 h 1420653"/>
              <a:gd name="connsiteX15-2929" fmla="*/ 653891 w 1551854"/>
              <a:gd name="connsiteY15-2930" fmla="*/ 736838 h 1420653"/>
              <a:gd name="connsiteX16-2931" fmla="*/ 318102 w 1551854"/>
              <a:gd name="connsiteY16-2932" fmla="*/ 328669 h 14206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1171" y="connsiteY13-1172"/>
              </a:cxn>
              <a:cxn ang="0">
                <a:pos x="connsiteX14-1677" y="connsiteY14-1678"/>
              </a:cxn>
              <a:cxn ang="0">
                <a:pos x="connsiteX15-2099" y="connsiteY15-2100"/>
              </a:cxn>
              <a:cxn ang="0">
                <a:pos x="connsiteX16-2421" y="connsiteY16-2422"/>
              </a:cxn>
            </a:cxnLst>
            <a:rect l="l" t="t" r="r" b="b"/>
            <a:pathLst>
              <a:path w="1551854" h="1420653">
                <a:moveTo>
                  <a:pt x="318102" y="328669"/>
                </a:moveTo>
                <a:cubicBezTo>
                  <a:pt x="404774" y="194053"/>
                  <a:pt x="584212" y="629281"/>
                  <a:pt x="750397" y="587431"/>
                </a:cubicBezTo>
                <a:cubicBezTo>
                  <a:pt x="862079" y="497642"/>
                  <a:pt x="456925" y="23542"/>
                  <a:pt x="807147" y="15"/>
                </a:cubicBezTo>
                <a:cubicBezTo>
                  <a:pt x="1038097" y="-2962"/>
                  <a:pt x="871485" y="431383"/>
                  <a:pt x="916906" y="587432"/>
                </a:cubicBezTo>
                <a:cubicBezTo>
                  <a:pt x="1006876" y="768621"/>
                  <a:pt x="979696" y="396195"/>
                  <a:pt x="1134938" y="437792"/>
                </a:cubicBezTo>
                <a:cubicBezTo>
                  <a:pt x="1311776" y="523692"/>
                  <a:pt x="931756" y="651140"/>
                  <a:pt x="1057652" y="712984"/>
                </a:cubicBezTo>
                <a:cubicBezTo>
                  <a:pt x="1089573" y="730009"/>
                  <a:pt x="1497912" y="451485"/>
                  <a:pt x="1545755" y="663079"/>
                </a:cubicBezTo>
                <a:cubicBezTo>
                  <a:pt x="1620103" y="848168"/>
                  <a:pt x="988745" y="789039"/>
                  <a:pt x="1066421" y="909117"/>
                </a:cubicBezTo>
                <a:cubicBezTo>
                  <a:pt x="1059081" y="1076095"/>
                  <a:pt x="1449308" y="885264"/>
                  <a:pt x="1494976" y="1171511"/>
                </a:cubicBezTo>
                <a:cubicBezTo>
                  <a:pt x="1421555" y="1478405"/>
                  <a:pt x="1109596" y="1069681"/>
                  <a:pt x="916906" y="1018766"/>
                </a:cubicBezTo>
                <a:cubicBezTo>
                  <a:pt x="765468" y="1095302"/>
                  <a:pt x="1223631" y="1330866"/>
                  <a:pt x="913166" y="1420653"/>
                </a:cubicBezTo>
                <a:cubicBezTo>
                  <a:pt x="712842" y="1414473"/>
                  <a:pt x="888057" y="1093732"/>
                  <a:pt x="742166" y="1048356"/>
                </a:cubicBezTo>
                <a:cubicBezTo>
                  <a:pt x="669025" y="979230"/>
                  <a:pt x="666732" y="1268617"/>
                  <a:pt x="472329" y="1193167"/>
                </a:cubicBezTo>
                <a:cubicBezTo>
                  <a:pt x="264674" y="998448"/>
                  <a:pt x="683094" y="1082202"/>
                  <a:pt x="643255" y="930037"/>
                </a:cubicBezTo>
                <a:cubicBezTo>
                  <a:pt x="550664" y="758446"/>
                  <a:pt x="-6043" y="1231031"/>
                  <a:pt x="50" y="985980"/>
                </a:cubicBezTo>
                <a:cubicBezTo>
                  <a:pt x="19215" y="637889"/>
                  <a:pt x="541961" y="1071677"/>
                  <a:pt x="653891" y="736838"/>
                </a:cubicBezTo>
                <a:cubicBezTo>
                  <a:pt x="718657" y="614033"/>
                  <a:pt x="213579" y="597248"/>
                  <a:pt x="318102" y="328669"/>
                </a:cubicBezTo>
                <a:close/>
              </a:path>
            </a:pathLst>
          </a:cu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n-US">
              <a:solidFill>
                <a:srgbClr val="FFFFFF"/>
              </a:solidFill>
            </a:endParaRPr>
          </a:p>
        </p:txBody>
      </p:sp>
      <p:sp>
        <p:nvSpPr>
          <p:cNvPr id="21" name="Gwiazda 6-ramienna 1"/>
          <p:cNvSpPr/>
          <p:nvPr/>
        </p:nvSpPr>
        <p:spPr>
          <a:xfrm rot="20364912">
            <a:off x="4066897" y="6086724"/>
            <a:ext cx="733976" cy="536944"/>
          </a:xfrm>
          <a:custGeom>
            <a:avLst/>
            <a:gdLst>
              <a:gd name="connsiteX0" fmla="*/ 0 w 1296144"/>
              <a:gd name="connsiteY0" fmla="*/ 341908 h 1367631"/>
              <a:gd name="connsiteX1" fmla="*/ 511809 w 1296144"/>
              <a:gd name="connsiteY1" fmla="*/ 468148 h 1367631"/>
              <a:gd name="connsiteX2" fmla="*/ 648072 w 1296144"/>
              <a:gd name="connsiteY2" fmla="*/ 0 h 1367631"/>
              <a:gd name="connsiteX3" fmla="*/ 784335 w 1296144"/>
              <a:gd name="connsiteY3" fmla="*/ 468148 h 1367631"/>
              <a:gd name="connsiteX4" fmla="*/ 1296144 w 1296144"/>
              <a:gd name="connsiteY4" fmla="*/ 341908 h 1367631"/>
              <a:gd name="connsiteX5" fmla="*/ 920598 w 1296144"/>
              <a:gd name="connsiteY5" fmla="*/ 683816 h 1367631"/>
              <a:gd name="connsiteX6" fmla="*/ 1296144 w 1296144"/>
              <a:gd name="connsiteY6" fmla="*/ 1025723 h 1367631"/>
              <a:gd name="connsiteX7" fmla="*/ 784335 w 1296144"/>
              <a:gd name="connsiteY7" fmla="*/ 899483 h 1367631"/>
              <a:gd name="connsiteX8" fmla="*/ 648072 w 1296144"/>
              <a:gd name="connsiteY8" fmla="*/ 1367631 h 1367631"/>
              <a:gd name="connsiteX9" fmla="*/ 511809 w 1296144"/>
              <a:gd name="connsiteY9" fmla="*/ 899483 h 1367631"/>
              <a:gd name="connsiteX10" fmla="*/ 0 w 1296144"/>
              <a:gd name="connsiteY10" fmla="*/ 1025723 h 1367631"/>
              <a:gd name="connsiteX11" fmla="*/ 375546 w 1296144"/>
              <a:gd name="connsiteY11" fmla="*/ 683816 h 1367631"/>
              <a:gd name="connsiteX12" fmla="*/ 0 w 1296144"/>
              <a:gd name="connsiteY12" fmla="*/ 341908 h 1367631"/>
              <a:gd name="connsiteX0-1" fmla="*/ 0 w 1296144"/>
              <a:gd name="connsiteY0-2" fmla="*/ 341908 h 1367631"/>
              <a:gd name="connsiteX1-3" fmla="*/ 511809 w 1296144"/>
              <a:gd name="connsiteY1-4" fmla="*/ 468148 h 1367631"/>
              <a:gd name="connsiteX2-5" fmla="*/ 648072 w 1296144"/>
              <a:gd name="connsiteY2-6" fmla="*/ 0 h 1367631"/>
              <a:gd name="connsiteX3-7" fmla="*/ 784335 w 1296144"/>
              <a:gd name="connsiteY3-8" fmla="*/ 468148 h 1367631"/>
              <a:gd name="connsiteX4-9" fmla="*/ 1296144 w 1296144"/>
              <a:gd name="connsiteY4-10" fmla="*/ 341908 h 1367631"/>
              <a:gd name="connsiteX5-11" fmla="*/ 920598 w 1296144"/>
              <a:gd name="connsiteY5-12" fmla="*/ 683816 h 1367631"/>
              <a:gd name="connsiteX6-13" fmla="*/ 1296144 w 1296144"/>
              <a:gd name="connsiteY6-14" fmla="*/ 1025723 h 1367631"/>
              <a:gd name="connsiteX7-15" fmla="*/ 784335 w 1296144"/>
              <a:gd name="connsiteY7-16" fmla="*/ 899483 h 1367631"/>
              <a:gd name="connsiteX8-17" fmla="*/ 648072 w 1296144"/>
              <a:gd name="connsiteY8-18" fmla="*/ 1367631 h 1367631"/>
              <a:gd name="connsiteX9-19" fmla="*/ 511809 w 1296144"/>
              <a:gd name="connsiteY9-20" fmla="*/ 899483 h 1367631"/>
              <a:gd name="connsiteX10-21" fmla="*/ 0 w 1296144"/>
              <a:gd name="connsiteY10-22" fmla="*/ 1025723 h 1367631"/>
              <a:gd name="connsiteX11-23" fmla="*/ 375546 w 1296144"/>
              <a:gd name="connsiteY11-24" fmla="*/ 683816 h 1367631"/>
              <a:gd name="connsiteX12-25" fmla="*/ 0 w 1296144"/>
              <a:gd name="connsiteY12-26" fmla="*/ 341908 h 1367631"/>
              <a:gd name="connsiteX0-27" fmla="*/ 0 w 1296144"/>
              <a:gd name="connsiteY0-28" fmla="*/ 347649 h 1373372"/>
              <a:gd name="connsiteX1-29" fmla="*/ 511809 w 1296144"/>
              <a:gd name="connsiteY1-30" fmla="*/ 473889 h 1373372"/>
              <a:gd name="connsiteX2-31" fmla="*/ 648072 w 1296144"/>
              <a:gd name="connsiteY2-32" fmla="*/ 5741 h 1373372"/>
              <a:gd name="connsiteX3-33" fmla="*/ 784335 w 1296144"/>
              <a:gd name="connsiteY3-34" fmla="*/ 473889 h 1373372"/>
              <a:gd name="connsiteX4-35" fmla="*/ 1296144 w 1296144"/>
              <a:gd name="connsiteY4-36" fmla="*/ 347649 h 1373372"/>
              <a:gd name="connsiteX5-37" fmla="*/ 920598 w 1296144"/>
              <a:gd name="connsiteY5-38" fmla="*/ 689557 h 1373372"/>
              <a:gd name="connsiteX6-39" fmla="*/ 1296144 w 1296144"/>
              <a:gd name="connsiteY6-40" fmla="*/ 1031464 h 1373372"/>
              <a:gd name="connsiteX7-41" fmla="*/ 784335 w 1296144"/>
              <a:gd name="connsiteY7-42" fmla="*/ 905224 h 1373372"/>
              <a:gd name="connsiteX8-43" fmla="*/ 648072 w 1296144"/>
              <a:gd name="connsiteY8-44" fmla="*/ 1373372 h 1373372"/>
              <a:gd name="connsiteX9-45" fmla="*/ 511809 w 1296144"/>
              <a:gd name="connsiteY9-46" fmla="*/ 905224 h 1373372"/>
              <a:gd name="connsiteX10-47" fmla="*/ 0 w 1296144"/>
              <a:gd name="connsiteY10-48" fmla="*/ 1031464 h 1373372"/>
              <a:gd name="connsiteX11-49" fmla="*/ 375546 w 1296144"/>
              <a:gd name="connsiteY11-50" fmla="*/ 689557 h 1373372"/>
              <a:gd name="connsiteX12-51" fmla="*/ 0 w 1296144"/>
              <a:gd name="connsiteY12-52" fmla="*/ 347649 h 1373372"/>
              <a:gd name="connsiteX0-53" fmla="*/ 0 w 1296144"/>
              <a:gd name="connsiteY0-54" fmla="*/ 439361 h 1465084"/>
              <a:gd name="connsiteX1-55" fmla="*/ 511809 w 1296144"/>
              <a:gd name="connsiteY1-56" fmla="*/ 565601 h 1465084"/>
              <a:gd name="connsiteX2-57" fmla="*/ 608315 w 1296144"/>
              <a:gd name="connsiteY2-58" fmla="*/ 4688 h 1465084"/>
              <a:gd name="connsiteX3-59" fmla="*/ 784335 w 1296144"/>
              <a:gd name="connsiteY3-60" fmla="*/ 565601 h 1465084"/>
              <a:gd name="connsiteX4-61" fmla="*/ 1296144 w 1296144"/>
              <a:gd name="connsiteY4-62" fmla="*/ 439361 h 1465084"/>
              <a:gd name="connsiteX5-63" fmla="*/ 920598 w 1296144"/>
              <a:gd name="connsiteY5-64" fmla="*/ 781269 h 1465084"/>
              <a:gd name="connsiteX6-65" fmla="*/ 1296144 w 1296144"/>
              <a:gd name="connsiteY6-66" fmla="*/ 1123176 h 1465084"/>
              <a:gd name="connsiteX7-67" fmla="*/ 784335 w 1296144"/>
              <a:gd name="connsiteY7-68" fmla="*/ 996936 h 1465084"/>
              <a:gd name="connsiteX8-69" fmla="*/ 648072 w 1296144"/>
              <a:gd name="connsiteY8-70" fmla="*/ 1465084 h 1465084"/>
              <a:gd name="connsiteX9-71" fmla="*/ 511809 w 1296144"/>
              <a:gd name="connsiteY9-72" fmla="*/ 996936 h 1465084"/>
              <a:gd name="connsiteX10-73" fmla="*/ 0 w 1296144"/>
              <a:gd name="connsiteY10-74" fmla="*/ 1123176 h 1465084"/>
              <a:gd name="connsiteX11-75" fmla="*/ 375546 w 1296144"/>
              <a:gd name="connsiteY11-76" fmla="*/ 781269 h 1465084"/>
              <a:gd name="connsiteX12-77" fmla="*/ 0 w 1296144"/>
              <a:gd name="connsiteY12-78" fmla="*/ 439361 h 1465084"/>
              <a:gd name="connsiteX0-79" fmla="*/ 0 w 1296144"/>
              <a:gd name="connsiteY0-80" fmla="*/ 439361 h 1465084"/>
              <a:gd name="connsiteX1-81" fmla="*/ 551565 w 1296144"/>
              <a:gd name="connsiteY1-82" fmla="*/ 539096 h 1465084"/>
              <a:gd name="connsiteX2-83" fmla="*/ 608315 w 1296144"/>
              <a:gd name="connsiteY2-84" fmla="*/ 4688 h 1465084"/>
              <a:gd name="connsiteX3-85" fmla="*/ 784335 w 1296144"/>
              <a:gd name="connsiteY3-86" fmla="*/ 565601 h 1465084"/>
              <a:gd name="connsiteX4-87" fmla="*/ 1296144 w 1296144"/>
              <a:gd name="connsiteY4-88" fmla="*/ 439361 h 1465084"/>
              <a:gd name="connsiteX5-89" fmla="*/ 920598 w 1296144"/>
              <a:gd name="connsiteY5-90" fmla="*/ 781269 h 1465084"/>
              <a:gd name="connsiteX6-91" fmla="*/ 1296144 w 1296144"/>
              <a:gd name="connsiteY6-92" fmla="*/ 1123176 h 1465084"/>
              <a:gd name="connsiteX7-93" fmla="*/ 784335 w 1296144"/>
              <a:gd name="connsiteY7-94" fmla="*/ 996936 h 1465084"/>
              <a:gd name="connsiteX8-95" fmla="*/ 648072 w 1296144"/>
              <a:gd name="connsiteY8-96" fmla="*/ 1465084 h 1465084"/>
              <a:gd name="connsiteX9-97" fmla="*/ 511809 w 1296144"/>
              <a:gd name="connsiteY9-98" fmla="*/ 996936 h 1465084"/>
              <a:gd name="connsiteX10-99" fmla="*/ 0 w 1296144"/>
              <a:gd name="connsiteY10-100" fmla="*/ 1123176 h 1465084"/>
              <a:gd name="connsiteX11-101" fmla="*/ 375546 w 1296144"/>
              <a:gd name="connsiteY11-102" fmla="*/ 781269 h 1465084"/>
              <a:gd name="connsiteX12-103" fmla="*/ 0 w 1296144"/>
              <a:gd name="connsiteY12-104" fmla="*/ 439361 h 1465084"/>
              <a:gd name="connsiteX0-105" fmla="*/ 0 w 1296144"/>
              <a:gd name="connsiteY0-106" fmla="*/ 439620 h 1465343"/>
              <a:gd name="connsiteX1-107" fmla="*/ 551565 w 1296144"/>
              <a:gd name="connsiteY1-108" fmla="*/ 539355 h 1465343"/>
              <a:gd name="connsiteX2-109" fmla="*/ 608315 w 1296144"/>
              <a:gd name="connsiteY2-110" fmla="*/ 4947 h 1465343"/>
              <a:gd name="connsiteX3-111" fmla="*/ 718074 w 1296144"/>
              <a:gd name="connsiteY3-112" fmla="*/ 539356 h 1465343"/>
              <a:gd name="connsiteX4-113" fmla="*/ 1296144 w 1296144"/>
              <a:gd name="connsiteY4-114" fmla="*/ 439620 h 1465343"/>
              <a:gd name="connsiteX5-115" fmla="*/ 920598 w 1296144"/>
              <a:gd name="connsiteY5-116" fmla="*/ 781528 h 1465343"/>
              <a:gd name="connsiteX6-117" fmla="*/ 1296144 w 1296144"/>
              <a:gd name="connsiteY6-118" fmla="*/ 1123435 h 1465343"/>
              <a:gd name="connsiteX7-119" fmla="*/ 784335 w 1296144"/>
              <a:gd name="connsiteY7-120" fmla="*/ 997195 h 1465343"/>
              <a:gd name="connsiteX8-121" fmla="*/ 648072 w 1296144"/>
              <a:gd name="connsiteY8-122" fmla="*/ 1465343 h 1465343"/>
              <a:gd name="connsiteX9-123" fmla="*/ 511809 w 1296144"/>
              <a:gd name="connsiteY9-124" fmla="*/ 997195 h 1465343"/>
              <a:gd name="connsiteX10-125" fmla="*/ 0 w 1296144"/>
              <a:gd name="connsiteY10-126" fmla="*/ 1123435 h 1465343"/>
              <a:gd name="connsiteX11-127" fmla="*/ 375546 w 1296144"/>
              <a:gd name="connsiteY11-128" fmla="*/ 781528 h 1465343"/>
              <a:gd name="connsiteX12-129" fmla="*/ 0 w 1296144"/>
              <a:gd name="connsiteY12-130" fmla="*/ 439620 h 1465343"/>
              <a:gd name="connsiteX0-131" fmla="*/ 0 w 1296144"/>
              <a:gd name="connsiteY0-132" fmla="*/ 492135 h 1517858"/>
              <a:gd name="connsiteX1-133" fmla="*/ 551565 w 1296144"/>
              <a:gd name="connsiteY1-134" fmla="*/ 591870 h 1517858"/>
              <a:gd name="connsiteX2-135" fmla="*/ 608315 w 1296144"/>
              <a:gd name="connsiteY2-136" fmla="*/ 4454 h 1517858"/>
              <a:gd name="connsiteX3-137" fmla="*/ 718074 w 1296144"/>
              <a:gd name="connsiteY3-138" fmla="*/ 591871 h 1517858"/>
              <a:gd name="connsiteX4-139" fmla="*/ 1296144 w 1296144"/>
              <a:gd name="connsiteY4-140" fmla="*/ 492135 h 1517858"/>
              <a:gd name="connsiteX5-141" fmla="*/ 920598 w 1296144"/>
              <a:gd name="connsiteY5-142" fmla="*/ 834043 h 1517858"/>
              <a:gd name="connsiteX6-143" fmla="*/ 1296144 w 1296144"/>
              <a:gd name="connsiteY6-144" fmla="*/ 1175950 h 1517858"/>
              <a:gd name="connsiteX7-145" fmla="*/ 784335 w 1296144"/>
              <a:gd name="connsiteY7-146" fmla="*/ 1049710 h 1517858"/>
              <a:gd name="connsiteX8-147" fmla="*/ 648072 w 1296144"/>
              <a:gd name="connsiteY8-148" fmla="*/ 1517858 h 1517858"/>
              <a:gd name="connsiteX9-149" fmla="*/ 511809 w 1296144"/>
              <a:gd name="connsiteY9-150" fmla="*/ 1049710 h 1517858"/>
              <a:gd name="connsiteX10-151" fmla="*/ 0 w 1296144"/>
              <a:gd name="connsiteY10-152" fmla="*/ 1175950 h 1517858"/>
              <a:gd name="connsiteX11-153" fmla="*/ 375546 w 1296144"/>
              <a:gd name="connsiteY11-154" fmla="*/ 834043 h 1517858"/>
              <a:gd name="connsiteX12-155" fmla="*/ 0 w 1296144"/>
              <a:gd name="connsiteY12-156" fmla="*/ 492135 h 1517858"/>
              <a:gd name="connsiteX0-157" fmla="*/ 0 w 1296144"/>
              <a:gd name="connsiteY0-158" fmla="*/ 492135 h 1517858"/>
              <a:gd name="connsiteX1-159" fmla="*/ 551565 w 1296144"/>
              <a:gd name="connsiteY1-160" fmla="*/ 591870 h 1517858"/>
              <a:gd name="connsiteX2-161" fmla="*/ 608315 w 1296144"/>
              <a:gd name="connsiteY2-162" fmla="*/ 4454 h 1517858"/>
              <a:gd name="connsiteX3-163" fmla="*/ 718074 w 1296144"/>
              <a:gd name="connsiteY3-164" fmla="*/ 591871 h 1517858"/>
              <a:gd name="connsiteX4-165" fmla="*/ 1296144 w 1296144"/>
              <a:gd name="connsiteY4-166" fmla="*/ 492135 h 1517858"/>
              <a:gd name="connsiteX5-167" fmla="*/ 920598 w 1296144"/>
              <a:gd name="connsiteY5-168" fmla="*/ 834043 h 1517858"/>
              <a:gd name="connsiteX6-169" fmla="*/ 1296144 w 1296144"/>
              <a:gd name="connsiteY6-170" fmla="*/ 1175950 h 1517858"/>
              <a:gd name="connsiteX7-171" fmla="*/ 784335 w 1296144"/>
              <a:gd name="connsiteY7-172" fmla="*/ 1049710 h 1517858"/>
              <a:gd name="connsiteX8-173" fmla="*/ 648072 w 1296144"/>
              <a:gd name="connsiteY8-174" fmla="*/ 1517858 h 1517858"/>
              <a:gd name="connsiteX9-175" fmla="*/ 511809 w 1296144"/>
              <a:gd name="connsiteY9-176" fmla="*/ 1049710 h 1517858"/>
              <a:gd name="connsiteX10-177" fmla="*/ 0 w 1296144"/>
              <a:gd name="connsiteY10-178" fmla="*/ 1175950 h 1517858"/>
              <a:gd name="connsiteX11-179" fmla="*/ 375546 w 1296144"/>
              <a:gd name="connsiteY11-180" fmla="*/ 834043 h 1517858"/>
              <a:gd name="connsiteX12-181" fmla="*/ 0 w 1296144"/>
              <a:gd name="connsiteY12-182" fmla="*/ 492135 h 1517858"/>
              <a:gd name="connsiteX0-183" fmla="*/ 0 w 1296144"/>
              <a:gd name="connsiteY0-184" fmla="*/ 487681 h 1513404"/>
              <a:gd name="connsiteX1-185" fmla="*/ 551565 w 1296144"/>
              <a:gd name="connsiteY1-186" fmla="*/ 587416 h 1513404"/>
              <a:gd name="connsiteX2-187" fmla="*/ 608315 w 1296144"/>
              <a:gd name="connsiteY2-188" fmla="*/ 0 h 1513404"/>
              <a:gd name="connsiteX3-189" fmla="*/ 718074 w 1296144"/>
              <a:gd name="connsiteY3-190" fmla="*/ 587417 h 1513404"/>
              <a:gd name="connsiteX4-191" fmla="*/ 1296144 w 1296144"/>
              <a:gd name="connsiteY4-192" fmla="*/ 487681 h 1513404"/>
              <a:gd name="connsiteX5-193" fmla="*/ 920598 w 1296144"/>
              <a:gd name="connsiteY5-194" fmla="*/ 829589 h 1513404"/>
              <a:gd name="connsiteX6-195" fmla="*/ 1296144 w 1296144"/>
              <a:gd name="connsiteY6-196" fmla="*/ 1171496 h 1513404"/>
              <a:gd name="connsiteX7-197" fmla="*/ 784335 w 1296144"/>
              <a:gd name="connsiteY7-198" fmla="*/ 1045256 h 1513404"/>
              <a:gd name="connsiteX8-199" fmla="*/ 648072 w 1296144"/>
              <a:gd name="connsiteY8-200" fmla="*/ 1513404 h 1513404"/>
              <a:gd name="connsiteX9-201" fmla="*/ 511809 w 1296144"/>
              <a:gd name="connsiteY9-202" fmla="*/ 1045256 h 1513404"/>
              <a:gd name="connsiteX10-203" fmla="*/ 0 w 1296144"/>
              <a:gd name="connsiteY10-204" fmla="*/ 1171496 h 1513404"/>
              <a:gd name="connsiteX11-205" fmla="*/ 375546 w 1296144"/>
              <a:gd name="connsiteY11-206" fmla="*/ 829589 h 1513404"/>
              <a:gd name="connsiteX12-207" fmla="*/ 0 w 1296144"/>
              <a:gd name="connsiteY12-208" fmla="*/ 487681 h 1513404"/>
              <a:gd name="connsiteX0-209" fmla="*/ 0 w 1296144"/>
              <a:gd name="connsiteY0-210" fmla="*/ 487681 h 1513404"/>
              <a:gd name="connsiteX1-211" fmla="*/ 551565 w 1296144"/>
              <a:gd name="connsiteY1-212" fmla="*/ 587416 h 1513404"/>
              <a:gd name="connsiteX2-213" fmla="*/ 608315 w 1296144"/>
              <a:gd name="connsiteY2-214" fmla="*/ 0 h 1513404"/>
              <a:gd name="connsiteX3-215" fmla="*/ 718074 w 1296144"/>
              <a:gd name="connsiteY3-216" fmla="*/ 587417 h 1513404"/>
              <a:gd name="connsiteX4-217" fmla="*/ 1296144 w 1296144"/>
              <a:gd name="connsiteY4-218" fmla="*/ 487681 h 1513404"/>
              <a:gd name="connsiteX5-219" fmla="*/ 920598 w 1296144"/>
              <a:gd name="connsiteY5-220" fmla="*/ 829589 h 1513404"/>
              <a:gd name="connsiteX6-221" fmla="*/ 1296144 w 1296144"/>
              <a:gd name="connsiteY6-222" fmla="*/ 1171496 h 1513404"/>
              <a:gd name="connsiteX7-223" fmla="*/ 784335 w 1296144"/>
              <a:gd name="connsiteY7-224" fmla="*/ 1045256 h 1513404"/>
              <a:gd name="connsiteX8-225" fmla="*/ 648072 w 1296144"/>
              <a:gd name="connsiteY8-226" fmla="*/ 1513404 h 1513404"/>
              <a:gd name="connsiteX9-227" fmla="*/ 511809 w 1296144"/>
              <a:gd name="connsiteY9-228" fmla="*/ 1045256 h 1513404"/>
              <a:gd name="connsiteX10-229" fmla="*/ 0 w 1296144"/>
              <a:gd name="connsiteY10-230" fmla="*/ 1171496 h 1513404"/>
              <a:gd name="connsiteX11-231" fmla="*/ 375546 w 1296144"/>
              <a:gd name="connsiteY11-232" fmla="*/ 829589 h 1513404"/>
              <a:gd name="connsiteX12-233" fmla="*/ 0 w 1296144"/>
              <a:gd name="connsiteY12-234" fmla="*/ 487681 h 1513404"/>
              <a:gd name="connsiteX0-235" fmla="*/ 0 w 1296144"/>
              <a:gd name="connsiteY0-236" fmla="*/ 487696 h 1513419"/>
              <a:gd name="connsiteX1-237" fmla="*/ 551565 w 1296144"/>
              <a:gd name="connsiteY1-238" fmla="*/ 587431 h 1513419"/>
              <a:gd name="connsiteX2-239" fmla="*/ 608315 w 1296144"/>
              <a:gd name="connsiteY2-240" fmla="*/ 15 h 1513419"/>
              <a:gd name="connsiteX3-241" fmla="*/ 718074 w 1296144"/>
              <a:gd name="connsiteY3-242" fmla="*/ 587432 h 1513419"/>
              <a:gd name="connsiteX4-243" fmla="*/ 1296144 w 1296144"/>
              <a:gd name="connsiteY4-244" fmla="*/ 487696 h 1513419"/>
              <a:gd name="connsiteX5-245" fmla="*/ 920598 w 1296144"/>
              <a:gd name="connsiteY5-246" fmla="*/ 829604 h 1513419"/>
              <a:gd name="connsiteX6-247" fmla="*/ 1296144 w 1296144"/>
              <a:gd name="connsiteY6-248" fmla="*/ 1171511 h 1513419"/>
              <a:gd name="connsiteX7-249" fmla="*/ 784335 w 1296144"/>
              <a:gd name="connsiteY7-250" fmla="*/ 1045271 h 1513419"/>
              <a:gd name="connsiteX8-251" fmla="*/ 648072 w 1296144"/>
              <a:gd name="connsiteY8-252" fmla="*/ 1513419 h 1513419"/>
              <a:gd name="connsiteX9-253" fmla="*/ 511809 w 1296144"/>
              <a:gd name="connsiteY9-254" fmla="*/ 1045271 h 1513419"/>
              <a:gd name="connsiteX10-255" fmla="*/ 0 w 1296144"/>
              <a:gd name="connsiteY10-256" fmla="*/ 1171511 h 1513419"/>
              <a:gd name="connsiteX11-257" fmla="*/ 375546 w 1296144"/>
              <a:gd name="connsiteY11-258" fmla="*/ 829604 h 1513419"/>
              <a:gd name="connsiteX12-259" fmla="*/ 0 w 1296144"/>
              <a:gd name="connsiteY12-260" fmla="*/ 487696 h 1513419"/>
              <a:gd name="connsiteX0-261" fmla="*/ 0 w 1296144"/>
              <a:gd name="connsiteY0-262" fmla="*/ 487696 h 1513419"/>
              <a:gd name="connsiteX1-263" fmla="*/ 551565 w 1296144"/>
              <a:gd name="connsiteY1-264" fmla="*/ 587431 h 1513419"/>
              <a:gd name="connsiteX2-265" fmla="*/ 608315 w 1296144"/>
              <a:gd name="connsiteY2-266" fmla="*/ 15 h 1513419"/>
              <a:gd name="connsiteX3-267" fmla="*/ 718074 w 1296144"/>
              <a:gd name="connsiteY3-268" fmla="*/ 587432 h 1513419"/>
              <a:gd name="connsiteX4-269" fmla="*/ 1296144 w 1296144"/>
              <a:gd name="connsiteY4-270" fmla="*/ 487696 h 1513419"/>
              <a:gd name="connsiteX5-271" fmla="*/ 920598 w 1296144"/>
              <a:gd name="connsiteY5-272" fmla="*/ 829604 h 1513419"/>
              <a:gd name="connsiteX6-273" fmla="*/ 1296144 w 1296144"/>
              <a:gd name="connsiteY6-274" fmla="*/ 1171511 h 1513419"/>
              <a:gd name="connsiteX7-275" fmla="*/ 784335 w 1296144"/>
              <a:gd name="connsiteY7-276" fmla="*/ 1045271 h 1513419"/>
              <a:gd name="connsiteX8-277" fmla="*/ 648072 w 1296144"/>
              <a:gd name="connsiteY8-278" fmla="*/ 1513419 h 1513419"/>
              <a:gd name="connsiteX9-279" fmla="*/ 511809 w 1296144"/>
              <a:gd name="connsiteY9-280" fmla="*/ 1045271 h 1513419"/>
              <a:gd name="connsiteX10-281" fmla="*/ 0 w 1296144"/>
              <a:gd name="connsiteY10-282" fmla="*/ 1171511 h 1513419"/>
              <a:gd name="connsiteX11-283" fmla="*/ 415302 w 1296144"/>
              <a:gd name="connsiteY11-284" fmla="*/ 723586 h 1513419"/>
              <a:gd name="connsiteX12-285" fmla="*/ 0 w 1296144"/>
              <a:gd name="connsiteY12-286" fmla="*/ 487696 h 1513419"/>
              <a:gd name="connsiteX0-287" fmla="*/ 92765 w 1296144"/>
              <a:gd name="connsiteY0-288" fmla="*/ 394930 h 1513419"/>
              <a:gd name="connsiteX1-289" fmla="*/ 551565 w 1296144"/>
              <a:gd name="connsiteY1-290" fmla="*/ 587431 h 1513419"/>
              <a:gd name="connsiteX2-291" fmla="*/ 608315 w 1296144"/>
              <a:gd name="connsiteY2-292" fmla="*/ 15 h 1513419"/>
              <a:gd name="connsiteX3-293" fmla="*/ 718074 w 1296144"/>
              <a:gd name="connsiteY3-294" fmla="*/ 587432 h 1513419"/>
              <a:gd name="connsiteX4-295" fmla="*/ 1296144 w 1296144"/>
              <a:gd name="connsiteY4-296" fmla="*/ 487696 h 1513419"/>
              <a:gd name="connsiteX5-297" fmla="*/ 920598 w 1296144"/>
              <a:gd name="connsiteY5-298" fmla="*/ 829604 h 1513419"/>
              <a:gd name="connsiteX6-299" fmla="*/ 1296144 w 1296144"/>
              <a:gd name="connsiteY6-300" fmla="*/ 1171511 h 1513419"/>
              <a:gd name="connsiteX7-301" fmla="*/ 784335 w 1296144"/>
              <a:gd name="connsiteY7-302" fmla="*/ 1045271 h 1513419"/>
              <a:gd name="connsiteX8-303" fmla="*/ 648072 w 1296144"/>
              <a:gd name="connsiteY8-304" fmla="*/ 1513419 h 1513419"/>
              <a:gd name="connsiteX9-305" fmla="*/ 511809 w 1296144"/>
              <a:gd name="connsiteY9-306" fmla="*/ 1045271 h 1513419"/>
              <a:gd name="connsiteX10-307" fmla="*/ 0 w 1296144"/>
              <a:gd name="connsiteY10-308" fmla="*/ 1171511 h 1513419"/>
              <a:gd name="connsiteX11-309" fmla="*/ 415302 w 1296144"/>
              <a:gd name="connsiteY11-310" fmla="*/ 723586 h 1513419"/>
              <a:gd name="connsiteX12-311" fmla="*/ 92765 w 1296144"/>
              <a:gd name="connsiteY12-312" fmla="*/ 394930 h 1513419"/>
              <a:gd name="connsiteX0-313" fmla="*/ 92765 w 1296144"/>
              <a:gd name="connsiteY0-314" fmla="*/ 394930 h 1513419"/>
              <a:gd name="connsiteX1-315" fmla="*/ 551565 w 1296144"/>
              <a:gd name="connsiteY1-316" fmla="*/ 587431 h 1513419"/>
              <a:gd name="connsiteX2-317" fmla="*/ 608315 w 1296144"/>
              <a:gd name="connsiteY2-318" fmla="*/ 15 h 1513419"/>
              <a:gd name="connsiteX3-319" fmla="*/ 718074 w 1296144"/>
              <a:gd name="connsiteY3-320" fmla="*/ 587432 h 1513419"/>
              <a:gd name="connsiteX4-321" fmla="*/ 1296144 w 1296144"/>
              <a:gd name="connsiteY4-322" fmla="*/ 487696 h 1513419"/>
              <a:gd name="connsiteX5-323" fmla="*/ 920598 w 1296144"/>
              <a:gd name="connsiteY5-324" fmla="*/ 829604 h 1513419"/>
              <a:gd name="connsiteX6-325" fmla="*/ 1296144 w 1296144"/>
              <a:gd name="connsiteY6-326" fmla="*/ 1171511 h 1513419"/>
              <a:gd name="connsiteX7-327" fmla="*/ 784335 w 1296144"/>
              <a:gd name="connsiteY7-328" fmla="*/ 1045271 h 1513419"/>
              <a:gd name="connsiteX8-329" fmla="*/ 648072 w 1296144"/>
              <a:gd name="connsiteY8-330" fmla="*/ 1513419 h 1513419"/>
              <a:gd name="connsiteX9-331" fmla="*/ 511809 w 1296144"/>
              <a:gd name="connsiteY9-332" fmla="*/ 1045271 h 1513419"/>
              <a:gd name="connsiteX10-333" fmla="*/ 0 w 1296144"/>
              <a:gd name="connsiteY10-334" fmla="*/ 1171511 h 1513419"/>
              <a:gd name="connsiteX11-335" fmla="*/ 415302 w 1296144"/>
              <a:gd name="connsiteY11-336" fmla="*/ 723586 h 1513419"/>
              <a:gd name="connsiteX12-337" fmla="*/ 92765 w 1296144"/>
              <a:gd name="connsiteY12-338" fmla="*/ 394930 h 1513419"/>
              <a:gd name="connsiteX0-339" fmla="*/ 92765 w 1296144"/>
              <a:gd name="connsiteY0-340" fmla="*/ 394930 h 1513419"/>
              <a:gd name="connsiteX1-341" fmla="*/ 551565 w 1296144"/>
              <a:gd name="connsiteY1-342" fmla="*/ 587431 h 1513419"/>
              <a:gd name="connsiteX2-343" fmla="*/ 608315 w 1296144"/>
              <a:gd name="connsiteY2-344" fmla="*/ 15 h 1513419"/>
              <a:gd name="connsiteX3-345" fmla="*/ 718074 w 1296144"/>
              <a:gd name="connsiteY3-346" fmla="*/ 587432 h 1513419"/>
              <a:gd name="connsiteX4-347" fmla="*/ 1296144 w 1296144"/>
              <a:gd name="connsiteY4-348" fmla="*/ 487696 h 1513419"/>
              <a:gd name="connsiteX5-349" fmla="*/ 920598 w 1296144"/>
              <a:gd name="connsiteY5-350" fmla="*/ 829604 h 1513419"/>
              <a:gd name="connsiteX6-351" fmla="*/ 1296144 w 1296144"/>
              <a:gd name="connsiteY6-352" fmla="*/ 1171511 h 1513419"/>
              <a:gd name="connsiteX7-353" fmla="*/ 784335 w 1296144"/>
              <a:gd name="connsiteY7-354" fmla="*/ 1045271 h 1513419"/>
              <a:gd name="connsiteX8-355" fmla="*/ 648072 w 1296144"/>
              <a:gd name="connsiteY8-356" fmla="*/ 1513419 h 1513419"/>
              <a:gd name="connsiteX9-357" fmla="*/ 511809 w 1296144"/>
              <a:gd name="connsiteY9-358" fmla="*/ 1045271 h 1513419"/>
              <a:gd name="connsiteX10-359" fmla="*/ 0 w 1296144"/>
              <a:gd name="connsiteY10-360" fmla="*/ 1171511 h 1513419"/>
              <a:gd name="connsiteX11-361" fmla="*/ 415302 w 1296144"/>
              <a:gd name="connsiteY11-362" fmla="*/ 723586 h 1513419"/>
              <a:gd name="connsiteX12-363" fmla="*/ 92765 w 1296144"/>
              <a:gd name="connsiteY12-364" fmla="*/ 394930 h 1513419"/>
              <a:gd name="connsiteX0-365" fmla="*/ 92765 w 1296144"/>
              <a:gd name="connsiteY0-366" fmla="*/ 394930 h 1513419"/>
              <a:gd name="connsiteX1-367" fmla="*/ 551565 w 1296144"/>
              <a:gd name="connsiteY1-368" fmla="*/ 587431 h 1513419"/>
              <a:gd name="connsiteX2-369" fmla="*/ 608315 w 1296144"/>
              <a:gd name="connsiteY2-370" fmla="*/ 15 h 1513419"/>
              <a:gd name="connsiteX3-371" fmla="*/ 718074 w 1296144"/>
              <a:gd name="connsiteY3-372" fmla="*/ 587432 h 1513419"/>
              <a:gd name="connsiteX4-373" fmla="*/ 1296144 w 1296144"/>
              <a:gd name="connsiteY4-374" fmla="*/ 487696 h 1513419"/>
              <a:gd name="connsiteX5-375" fmla="*/ 920598 w 1296144"/>
              <a:gd name="connsiteY5-376" fmla="*/ 829604 h 1513419"/>
              <a:gd name="connsiteX6-377" fmla="*/ 1296144 w 1296144"/>
              <a:gd name="connsiteY6-378" fmla="*/ 1171511 h 1513419"/>
              <a:gd name="connsiteX7-379" fmla="*/ 784335 w 1296144"/>
              <a:gd name="connsiteY7-380" fmla="*/ 1045271 h 1513419"/>
              <a:gd name="connsiteX8-381" fmla="*/ 648072 w 1296144"/>
              <a:gd name="connsiteY8-382" fmla="*/ 1513419 h 1513419"/>
              <a:gd name="connsiteX9-383" fmla="*/ 511809 w 1296144"/>
              <a:gd name="connsiteY9-384" fmla="*/ 1045271 h 1513419"/>
              <a:gd name="connsiteX10-385" fmla="*/ 0 w 1296144"/>
              <a:gd name="connsiteY10-386" fmla="*/ 1171511 h 1513419"/>
              <a:gd name="connsiteX11-387" fmla="*/ 468311 w 1296144"/>
              <a:gd name="connsiteY11-388" fmla="*/ 697081 h 1513419"/>
              <a:gd name="connsiteX12-389" fmla="*/ 92765 w 1296144"/>
              <a:gd name="connsiteY12-390" fmla="*/ 394930 h 1513419"/>
              <a:gd name="connsiteX0-391" fmla="*/ 92765 w 1296144"/>
              <a:gd name="connsiteY0-392" fmla="*/ 394930 h 1513419"/>
              <a:gd name="connsiteX1-393" fmla="*/ 551565 w 1296144"/>
              <a:gd name="connsiteY1-394" fmla="*/ 587431 h 1513419"/>
              <a:gd name="connsiteX2-395" fmla="*/ 608315 w 1296144"/>
              <a:gd name="connsiteY2-396" fmla="*/ 15 h 1513419"/>
              <a:gd name="connsiteX3-397" fmla="*/ 718074 w 1296144"/>
              <a:gd name="connsiteY3-398" fmla="*/ 587432 h 1513419"/>
              <a:gd name="connsiteX4-399" fmla="*/ 1296144 w 1296144"/>
              <a:gd name="connsiteY4-400" fmla="*/ 487696 h 1513419"/>
              <a:gd name="connsiteX5-401" fmla="*/ 920598 w 1296144"/>
              <a:gd name="connsiteY5-402" fmla="*/ 829604 h 1513419"/>
              <a:gd name="connsiteX6-403" fmla="*/ 1296144 w 1296144"/>
              <a:gd name="connsiteY6-404" fmla="*/ 1171511 h 1513419"/>
              <a:gd name="connsiteX7-405" fmla="*/ 784335 w 1296144"/>
              <a:gd name="connsiteY7-406" fmla="*/ 1045271 h 1513419"/>
              <a:gd name="connsiteX8-407" fmla="*/ 648072 w 1296144"/>
              <a:gd name="connsiteY8-408" fmla="*/ 1513419 h 1513419"/>
              <a:gd name="connsiteX9-409" fmla="*/ 511809 w 1296144"/>
              <a:gd name="connsiteY9-410" fmla="*/ 1045271 h 1513419"/>
              <a:gd name="connsiteX10-411" fmla="*/ 0 w 1296144"/>
              <a:gd name="connsiteY10-412" fmla="*/ 1171511 h 1513419"/>
              <a:gd name="connsiteX11-413" fmla="*/ 468311 w 1296144"/>
              <a:gd name="connsiteY11-414" fmla="*/ 697081 h 1513419"/>
              <a:gd name="connsiteX12-415" fmla="*/ 92765 w 1296144"/>
              <a:gd name="connsiteY12-416" fmla="*/ 394930 h 1513419"/>
              <a:gd name="connsiteX0-417" fmla="*/ 92765 w 1296144"/>
              <a:gd name="connsiteY0-418" fmla="*/ 394930 h 1513419"/>
              <a:gd name="connsiteX1-419" fmla="*/ 551565 w 1296144"/>
              <a:gd name="connsiteY1-420" fmla="*/ 587431 h 1513419"/>
              <a:gd name="connsiteX2-421" fmla="*/ 608315 w 1296144"/>
              <a:gd name="connsiteY2-422" fmla="*/ 15 h 1513419"/>
              <a:gd name="connsiteX3-423" fmla="*/ 718074 w 1296144"/>
              <a:gd name="connsiteY3-424" fmla="*/ 587432 h 1513419"/>
              <a:gd name="connsiteX4-425" fmla="*/ 1296144 w 1296144"/>
              <a:gd name="connsiteY4-426" fmla="*/ 487696 h 1513419"/>
              <a:gd name="connsiteX5-427" fmla="*/ 920598 w 1296144"/>
              <a:gd name="connsiteY5-428" fmla="*/ 829604 h 1513419"/>
              <a:gd name="connsiteX6-429" fmla="*/ 1296144 w 1296144"/>
              <a:gd name="connsiteY6-430" fmla="*/ 1171511 h 1513419"/>
              <a:gd name="connsiteX7-431" fmla="*/ 784335 w 1296144"/>
              <a:gd name="connsiteY7-432" fmla="*/ 1045271 h 1513419"/>
              <a:gd name="connsiteX8-433" fmla="*/ 648072 w 1296144"/>
              <a:gd name="connsiteY8-434" fmla="*/ 1513419 h 1513419"/>
              <a:gd name="connsiteX9-435" fmla="*/ 511809 w 1296144"/>
              <a:gd name="connsiteY9-436" fmla="*/ 1045271 h 1513419"/>
              <a:gd name="connsiteX10-437" fmla="*/ 0 w 1296144"/>
              <a:gd name="connsiteY10-438" fmla="*/ 1171511 h 1513419"/>
              <a:gd name="connsiteX11-439" fmla="*/ 468311 w 1296144"/>
              <a:gd name="connsiteY11-440" fmla="*/ 697081 h 1513419"/>
              <a:gd name="connsiteX12-441" fmla="*/ 92765 w 1296144"/>
              <a:gd name="connsiteY12-442" fmla="*/ 394930 h 1513419"/>
              <a:gd name="connsiteX0-443" fmla="*/ 92765 w 1296144"/>
              <a:gd name="connsiteY0-444" fmla="*/ 394930 h 1513419"/>
              <a:gd name="connsiteX1-445" fmla="*/ 551565 w 1296144"/>
              <a:gd name="connsiteY1-446" fmla="*/ 587431 h 1513419"/>
              <a:gd name="connsiteX2-447" fmla="*/ 608315 w 1296144"/>
              <a:gd name="connsiteY2-448" fmla="*/ 15 h 1513419"/>
              <a:gd name="connsiteX3-449" fmla="*/ 718074 w 1296144"/>
              <a:gd name="connsiteY3-450" fmla="*/ 587432 h 1513419"/>
              <a:gd name="connsiteX4-451" fmla="*/ 1296144 w 1296144"/>
              <a:gd name="connsiteY4-452" fmla="*/ 487696 h 1513419"/>
              <a:gd name="connsiteX5-453" fmla="*/ 920598 w 1296144"/>
              <a:gd name="connsiteY5-454" fmla="*/ 829604 h 1513419"/>
              <a:gd name="connsiteX6-455" fmla="*/ 1296144 w 1296144"/>
              <a:gd name="connsiteY6-456" fmla="*/ 1171511 h 1513419"/>
              <a:gd name="connsiteX7-457" fmla="*/ 784335 w 1296144"/>
              <a:gd name="connsiteY7-458" fmla="*/ 1045271 h 1513419"/>
              <a:gd name="connsiteX8-459" fmla="*/ 648072 w 1296144"/>
              <a:gd name="connsiteY8-460" fmla="*/ 1513419 h 1513419"/>
              <a:gd name="connsiteX9-461" fmla="*/ 511809 w 1296144"/>
              <a:gd name="connsiteY9-462" fmla="*/ 1045271 h 1513419"/>
              <a:gd name="connsiteX10-463" fmla="*/ 0 w 1296144"/>
              <a:gd name="connsiteY10-464" fmla="*/ 1171511 h 1513419"/>
              <a:gd name="connsiteX11-465" fmla="*/ 468311 w 1296144"/>
              <a:gd name="connsiteY11-466" fmla="*/ 697081 h 1513419"/>
              <a:gd name="connsiteX12-467" fmla="*/ 92765 w 1296144"/>
              <a:gd name="connsiteY12-468" fmla="*/ 394930 h 1513419"/>
              <a:gd name="connsiteX0-469" fmla="*/ 477078 w 1680457"/>
              <a:gd name="connsiteY0-470" fmla="*/ 394930 h 1513419"/>
              <a:gd name="connsiteX1-471" fmla="*/ 935878 w 1680457"/>
              <a:gd name="connsiteY1-472" fmla="*/ 587431 h 1513419"/>
              <a:gd name="connsiteX2-473" fmla="*/ 992628 w 1680457"/>
              <a:gd name="connsiteY2-474" fmla="*/ 15 h 1513419"/>
              <a:gd name="connsiteX3-475" fmla="*/ 1102387 w 1680457"/>
              <a:gd name="connsiteY3-476" fmla="*/ 587432 h 1513419"/>
              <a:gd name="connsiteX4-477" fmla="*/ 1680457 w 1680457"/>
              <a:gd name="connsiteY4-478" fmla="*/ 487696 h 1513419"/>
              <a:gd name="connsiteX5-479" fmla="*/ 1304911 w 1680457"/>
              <a:gd name="connsiteY5-480" fmla="*/ 829604 h 1513419"/>
              <a:gd name="connsiteX6-481" fmla="*/ 1680457 w 1680457"/>
              <a:gd name="connsiteY6-482" fmla="*/ 1171511 h 1513419"/>
              <a:gd name="connsiteX7-483" fmla="*/ 1168648 w 1680457"/>
              <a:gd name="connsiteY7-484" fmla="*/ 1045271 h 1513419"/>
              <a:gd name="connsiteX8-485" fmla="*/ 1032385 w 1680457"/>
              <a:gd name="connsiteY8-486" fmla="*/ 1513419 h 1513419"/>
              <a:gd name="connsiteX9-487" fmla="*/ 896122 w 1680457"/>
              <a:gd name="connsiteY9-488" fmla="*/ 1045271 h 1513419"/>
              <a:gd name="connsiteX10-489" fmla="*/ 0 w 1680457"/>
              <a:gd name="connsiteY10-490" fmla="*/ 866711 h 1513419"/>
              <a:gd name="connsiteX11-491" fmla="*/ 852624 w 1680457"/>
              <a:gd name="connsiteY11-492" fmla="*/ 697081 h 1513419"/>
              <a:gd name="connsiteX12-493" fmla="*/ 477078 w 1680457"/>
              <a:gd name="connsiteY12-494" fmla="*/ 394930 h 1513419"/>
              <a:gd name="connsiteX0-495" fmla="*/ 498160 w 1701539"/>
              <a:gd name="connsiteY0-496" fmla="*/ 394930 h 1513419"/>
              <a:gd name="connsiteX1-497" fmla="*/ 956960 w 1701539"/>
              <a:gd name="connsiteY1-498" fmla="*/ 587431 h 1513419"/>
              <a:gd name="connsiteX2-499" fmla="*/ 1013710 w 1701539"/>
              <a:gd name="connsiteY2-500" fmla="*/ 15 h 1513419"/>
              <a:gd name="connsiteX3-501" fmla="*/ 1123469 w 1701539"/>
              <a:gd name="connsiteY3-502" fmla="*/ 587432 h 1513419"/>
              <a:gd name="connsiteX4-503" fmla="*/ 1701539 w 1701539"/>
              <a:gd name="connsiteY4-504" fmla="*/ 487696 h 1513419"/>
              <a:gd name="connsiteX5-505" fmla="*/ 1325993 w 1701539"/>
              <a:gd name="connsiteY5-506" fmla="*/ 829604 h 1513419"/>
              <a:gd name="connsiteX6-507" fmla="*/ 1701539 w 1701539"/>
              <a:gd name="connsiteY6-508" fmla="*/ 1171511 h 1513419"/>
              <a:gd name="connsiteX7-509" fmla="*/ 1189730 w 1701539"/>
              <a:gd name="connsiteY7-510" fmla="*/ 1045271 h 1513419"/>
              <a:gd name="connsiteX8-511" fmla="*/ 1053467 w 1701539"/>
              <a:gd name="connsiteY8-512" fmla="*/ 1513419 h 1513419"/>
              <a:gd name="connsiteX9-513" fmla="*/ 917204 w 1701539"/>
              <a:gd name="connsiteY9-514" fmla="*/ 1045271 h 1513419"/>
              <a:gd name="connsiteX10-515" fmla="*/ 21082 w 1701539"/>
              <a:gd name="connsiteY10-516" fmla="*/ 866711 h 1513419"/>
              <a:gd name="connsiteX11-517" fmla="*/ 873706 w 1701539"/>
              <a:gd name="connsiteY11-518" fmla="*/ 697081 h 1513419"/>
              <a:gd name="connsiteX12-519" fmla="*/ 498160 w 1701539"/>
              <a:gd name="connsiteY12-520" fmla="*/ 394930 h 1513419"/>
              <a:gd name="connsiteX0-521" fmla="*/ 498160 w 1701539"/>
              <a:gd name="connsiteY0-522" fmla="*/ 394930 h 1513419"/>
              <a:gd name="connsiteX1-523" fmla="*/ 956960 w 1701539"/>
              <a:gd name="connsiteY1-524" fmla="*/ 587431 h 1513419"/>
              <a:gd name="connsiteX2-525" fmla="*/ 1013710 w 1701539"/>
              <a:gd name="connsiteY2-526" fmla="*/ 15 h 1513419"/>
              <a:gd name="connsiteX3-527" fmla="*/ 1123469 w 1701539"/>
              <a:gd name="connsiteY3-528" fmla="*/ 587432 h 1513419"/>
              <a:gd name="connsiteX4-529" fmla="*/ 1701539 w 1701539"/>
              <a:gd name="connsiteY4-530" fmla="*/ 487696 h 1513419"/>
              <a:gd name="connsiteX5-531" fmla="*/ 1325993 w 1701539"/>
              <a:gd name="connsiteY5-532" fmla="*/ 829604 h 1513419"/>
              <a:gd name="connsiteX6-533" fmla="*/ 1701539 w 1701539"/>
              <a:gd name="connsiteY6-534" fmla="*/ 1171511 h 1513419"/>
              <a:gd name="connsiteX7-535" fmla="*/ 1189730 w 1701539"/>
              <a:gd name="connsiteY7-536" fmla="*/ 1045271 h 1513419"/>
              <a:gd name="connsiteX8-537" fmla="*/ 1053467 w 1701539"/>
              <a:gd name="connsiteY8-538" fmla="*/ 1513419 h 1513419"/>
              <a:gd name="connsiteX9-539" fmla="*/ 917204 w 1701539"/>
              <a:gd name="connsiteY9-540" fmla="*/ 1045271 h 1513419"/>
              <a:gd name="connsiteX10-541" fmla="*/ 21082 w 1701539"/>
              <a:gd name="connsiteY10-542" fmla="*/ 866711 h 1513419"/>
              <a:gd name="connsiteX11-543" fmla="*/ 873706 w 1701539"/>
              <a:gd name="connsiteY11-544" fmla="*/ 697081 h 1513419"/>
              <a:gd name="connsiteX12-545" fmla="*/ 498160 w 1701539"/>
              <a:gd name="connsiteY12-546" fmla="*/ 394930 h 1513419"/>
              <a:gd name="connsiteX0-547" fmla="*/ 477124 w 1680503"/>
              <a:gd name="connsiteY0-548" fmla="*/ 394930 h 1513419"/>
              <a:gd name="connsiteX1-549" fmla="*/ 935924 w 1680503"/>
              <a:gd name="connsiteY1-550" fmla="*/ 587431 h 1513419"/>
              <a:gd name="connsiteX2-551" fmla="*/ 992674 w 1680503"/>
              <a:gd name="connsiteY2-552" fmla="*/ 15 h 1513419"/>
              <a:gd name="connsiteX3-553" fmla="*/ 1102433 w 1680503"/>
              <a:gd name="connsiteY3-554" fmla="*/ 587432 h 1513419"/>
              <a:gd name="connsiteX4-555" fmla="*/ 1680503 w 1680503"/>
              <a:gd name="connsiteY4-556" fmla="*/ 487696 h 1513419"/>
              <a:gd name="connsiteX5-557" fmla="*/ 1304957 w 1680503"/>
              <a:gd name="connsiteY5-558" fmla="*/ 829604 h 1513419"/>
              <a:gd name="connsiteX6-559" fmla="*/ 1680503 w 1680503"/>
              <a:gd name="connsiteY6-560" fmla="*/ 1171511 h 1513419"/>
              <a:gd name="connsiteX7-561" fmla="*/ 1168694 w 1680503"/>
              <a:gd name="connsiteY7-562" fmla="*/ 1045271 h 1513419"/>
              <a:gd name="connsiteX8-563" fmla="*/ 1032431 w 1680503"/>
              <a:gd name="connsiteY8-564" fmla="*/ 1513419 h 1513419"/>
              <a:gd name="connsiteX9-565" fmla="*/ 896168 w 1680503"/>
              <a:gd name="connsiteY9-566" fmla="*/ 1045271 h 1513419"/>
              <a:gd name="connsiteX10-567" fmla="*/ 46 w 1680503"/>
              <a:gd name="connsiteY10-568" fmla="*/ 866711 h 1513419"/>
              <a:gd name="connsiteX11-569" fmla="*/ 852670 w 1680503"/>
              <a:gd name="connsiteY11-570" fmla="*/ 697081 h 1513419"/>
              <a:gd name="connsiteX12-571" fmla="*/ 477124 w 1680503"/>
              <a:gd name="connsiteY12-572" fmla="*/ 394930 h 1513419"/>
              <a:gd name="connsiteX0-573" fmla="*/ 477124 w 1680503"/>
              <a:gd name="connsiteY0-574" fmla="*/ 394930 h 1513419"/>
              <a:gd name="connsiteX1-575" fmla="*/ 935924 w 1680503"/>
              <a:gd name="connsiteY1-576" fmla="*/ 587431 h 1513419"/>
              <a:gd name="connsiteX2-577" fmla="*/ 992674 w 1680503"/>
              <a:gd name="connsiteY2-578" fmla="*/ 15 h 1513419"/>
              <a:gd name="connsiteX3-579" fmla="*/ 1102433 w 1680503"/>
              <a:gd name="connsiteY3-580" fmla="*/ 587432 h 1513419"/>
              <a:gd name="connsiteX4-581" fmla="*/ 1680503 w 1680503"/>
              <a:gd name="connsiteY4-582" fmla="*/ 487696 h 1513419"/>
              <a:gd name="connsiteX5-583" fmla="*/ 1304957 w 1680503"/>
              <a:gd name="connsiteY5-584" fmla="*/ 829604 h 1513419"/>
              <a:gd name="connsiteX6-585" fmla="*/ 1680503 w 1680503"/>
              <a:gd name="connsiteY6-586" fmla="*/ 1171511 h 1513419"/>
              <a:gd name="connsiteX7-587" fmla="*/ 1168694 w 1680503"/>
              <a:gd name="connsiteY7-588" fmla="*/ 1045271 h 1513419"/>
              <a:gd name="connsiteX8-589" fmla="*/ 1032431 w 1680503"/>
              <a:gd name="connsiteY8-590" fmla="*/ 1513419 h 1513419"/>
              <a:gd name="connsiteX9-591" fmla="*/ 896168 w 1680503"/>
              <a:gd name="connsiteY9-592" fmla="*/ 1045271 h 1513419"/>
              <a:gd name="connsiteX10-593" fmla="*/ 46 w 1680503"/>
              <a:gd name="connsiteY10-594" fmla="*/ 866711 h 1513419"/>
              <a:gd name="connsiteX11-595" fmla="*/ 852670 w 1680503"/>
              <a:gd name="connsiteY11-596" fmla="*/ 697081 h 1513419"/>
              <a:gd name="connsiteX12-597" fmla="*/ 477124 w 1680503"/>
              <a:gd name="connsiteY12-598" fmla="*/ 394930 h 1513419"/>
              <a:gd name="connsiteX0-599" fmla="*/ 477114 w 1680493"/>
              <a:gd name="connsiteY0-600" fmla="*/ 394930 h 1513419"/>
              <a:gd name="connsiteX1-601" fmla="*/ 935914 w 1680493"/>
              <a:gd name="connsiteY1-602" fmla="*/ 587431 h 1513419"/>
              <a:gd name="connsiteX2-603" fmla="*/ 992664 w 1680493"/>
              <a:gd name="connsiteY2-604" fmla="*/ 15 h 1513419"/>
              <a:gd name="connsiteX3-605" fmla="*/ 1102423 w 1680493"/>
              <a:gd name="connsiteY3-606" fmla="*/ 587432 h 1513419"/>
              <a:gd name="connsiteX4-607" fmla="*/ 1680493 w 1680493"/>
              <a:gd name="connsiteY4-608" fmla="*/ 487696 h 1513419"/>
              <a:gd name="connsiteX5-609" fmla="*/ 1304947 w 1680493"/>
              <a:gd name="connsiteY5-610" fmla="*/ 829604 h 1513419"/>
              <a:gd name="connsiteX6-611" fmla="*/ 1680493 w 1680493"/>
              <a:gd name="connsiteY6-612" fmla="*/ 1171511 h 1513419"/>
              <a:gd name="connsiteX7-613" fmla="*/ 1168684 w 1680493"/>
              <a:gd name="connsiteY7-614" fmla="*/ 1045271 h 1513419"/>
              <a:gd name="connsiteX8-615" fmla="*/ 1032421 w 1680493"/>
              <a:gd name="connsiteY8-616" fmla="*/ 1513419 h 1513419"/>
              <a:gd name="connsiteX9-617" fmla="*/ 896158 w 1680493"/>
              <a:gd name="connsiteY9-618" fmla="*/ 1045271 h 1513419"/>
              <a:gd name="connsiteX10-619" fmla="*/ 36 w 1680493"/>
              <a:gd name="connsiteY10-620" fmla="*/ 866711 h 1513419"/>
              <a:gd name="connsiteX11-621" fmla="*/ 852660 w 1680493"/>
              <a:gd name="connsiteY11-622" fmla="*/ 697081 h 1513419"/>
              <a:gd name="connsiteX12-623" fmla="*/ 477114 w 1680493"/>
              <a:gd name="connsiteY12-624" fmla="*/ 394930 h 1513419"/>
              <a:gd name="connsiteX0-625" fmla="*/ 291594 w 1494973"/>
              <a:gd name="connsiteY0-626" fmla="*/ 394930 h 1513419"/>
              <a:gd name="connsiteX1-627" fmla="*/ 750394 w 1494973"/>
              <a:gd name="connsiteY1-628" fmla="*/ 587431 h 1513419"/>
              <a:gd name="connsiteX2-629" fmla="*/ 807144 w 1494973"/>
              <a:gd name="connsiteY2-630" fmla="*/ 15 h 1513419"/>
              <a:gd name="connsiteX3-631" fmla="*/ 916903 w 1494973"/>
              <a:gd name="connsiteY3-632" fmla="*/ 587432 h 1513419"/>
              <a:gd name="connsiteX4-633" fmla="*/ 1494973 w 1494973"/>
              <a:gd name="connsiteY4-634" fmla="*/ 487696 h 1513419"/>
              <a:gd name="connsiteX5-635" fmla="*/ 1119427 w 1494973"/>
              <a:gd name="connsiteY5-636" fmla="*/ 829604 h 1513419"/>
              <a:gd name="connsiteX6-637" fmla="*/ 1494973 w 1494973"/>
              <a:gd name="connsiteY6-638" fmla="*/ 1171511 h 1513419"/>
              <a:gd name="connsiteX7-639" fmla="*/ 983164 w 1494973"/>
              <a:gd name="connsiteY7-640" fmla="*/ 1045271 h 1513419"/>
              <a:gd name="connsiteX8-641" fmla="*/ 846901 w 1494973"/>
              <a:gd name="connsiteY8-642" fmla="*/ 1513419 h 1513419"/>
              <a:gd name="connsiteX9-643" fmla="*/ 710638 w 1494973"/>
              <a:gd name="connsiteY9-644" fmla="*/ 1045271 h 1513419"/>
              <a:gd name="connsiteX10-645" fmla="*/ 47 w 1494973"/>
              <a:gd name="connsiteY10-646" fmla="*/ 985980 h 1513419"/>
              <a:gd name="connsiteX11-647" fmla="*/ 667140 w 1494973"/>
              <a:gd name="connsiteY11-648" fmla="*/ 697081 h 1513419"/>
              <a:gd name="connsiteX12-649" fmla="*/ 291594 w 1494973"/>
              <a:gd name="connsiteY12-650" fmla="*/ 394930 h 1513419"/>
              <a:gd name="connsiteX0-651" fmla="*/ 291594 w 1494973"/>
              <a:gd name="connsiteY0-652" fmla="*/ 394930 h 1354393"/>
              <a:gd name="connsiteX1-653" fmla="*/ 750394 w 1494973"/>
              <a:gd name="connsiteY1-654" fmla="*/ 587431 h 1354393"/>
              <a:gd name="connsiteX2-655" fmla="*/ 807144 w 1494973"/>
              <a:gd name="connsiteY2-656" fmla="*/ 15 h 1354393"/>
              <a:gd name="connsiteX3-657" fmla="*/ 916903 w 1494973"/>
              <a:gd name="connsiteY3-658" fmla="*/ 587432 h 1354393"/>
              <a:gd name="connsiteX4-659" fmla="*/ 1494973 w 1494973"/>
              <a:gd name="connsiteY4-660" fmla="*/ 487696 h 1354393"/>
              <a:gd name="connsiteX5-661" fmla="*/ 1119427 w 1494973"/>
              <a:gd name="connsiteY5-662" fmla="*/ 829604 h 1354393"/>
              <a:gd name="connsiteX6-663" fmla="*/ 1494973 w 1494973"/>
              <a:gd name="connsiteY6-664" fmla="*/ 1171511 h 1354393"/>
              <a:gd name="connsiteX7-665" fmla="*/ 983164 w 1494973"/>
              <a:gd name="connsiteY7-666" fmla="*/ 1045271 h 1354393"/>
              <a:gd name="connsiteX8-667" fmla="*/ 687875 w 1494973"/>
              <a:gd name="connsiteY8-668" fmla="*/ 1354393 h 1354393"/>
              <a:gd name="connsiteX9-669" fmla="*/ 710638 w 1494973"/>
              <a:gd name="connsiteY9-670" fmla="*/ 1045271 h 1354393"/>
              <a:gd name="connsiteX10-671" fmla="*/ 47 w 1494973"/>
              <a:gd name="connsiteY10-672" fmla="*/ 985980 h 1354393"/>
              <a:gd name="connsiteX11-673" fmla="*/ 667140 w 1494973"/>
              <a:gd name="connsiteY11-674" fmla="*/ 697081 h 1354393"/>
              <a:gd name="connsiteX12-675" fmla="*/ 291594 w 1494973"/>
              <a:gd name="connsiteY12-676" fmla="*/ 394930 h 1354393"/>
              <a:gd name="connsiteX0-677" fmla="*/ 291594 w 1494973"/>
              <a:gd name="connsiteY0-678" fmla="*/ 394930 h 1354393"/>
              <a:gd name="connsiteX1-679" fmla="*/ 750394 w 1494973"/>
              <a:gd name="connsiteY1-680" fmla="*/ 587431 h 1354393"/>
              <a:gd name="connsiteX2-681" fmla="*/ 807144 w 1494973"/>
              <a:gd name="connsiteY2-682" fmla="*/ 15 h 1354393"/>
              <a:gd name="connsiteX3-683" fmla="*/ 916903 w 1494973"/>
              <a:gd name="connsiteY3-684" fmla="*/ 587432 h 1354393"/>
              <a:gd name="connsiteX4-685" fmla="*/ 1494973 w 1494973"/>
              <a:gd name="connsiteY4-686" fmla="*/ 487696 h 1354393"/>
              <a:gd name="connsiteX5-687" fmla="*/ 1119427 w 1494973"/>
              <a:gd name="connsiteY5-688" fmla="*/ 829604 h 1354393"/>
              <a:gd name="connsiteX6-689" fmla="*/ 1494973 w 1494973"/>
              <a:gd name="connsiteY6-690" fmla="*/ 1171511 h 1354393"/>
              <a:gd name="connsiteX7-691" fmla="*/ 983164 w 1494973"/>
              <a:gd name="connsiteY7-692" fmla="*/ 1045271 h 1354393"/>
              <a:gd name="connsiteX8-693" fmla="*/ 687875 w 1494973"/>
              <a:gd name="connsiteY8-694" fmla="*/ 1354393 h 1354393"/>
              <a:gd name="connsiteX9-695" fmla="*/ 710638 w 1494973"/>
              <a:gd name="connsiteY9-696" fmla="*/ 1045271 h 1354393"/>
              <a:gd name="connsiteX10-697" fmla="*/ 47 w 1494973"/>
              <a:gd name="connsiteY10-698" fmla="*/ 985980 h 1354393"/>
              <a:gd name="connsiteX11-699" fmla="*/ 667140 w 1494973"/>
              <a:gd name="connsiteY11-700" fmla="*/ 697081 h 1354393"/>
              <a:gd name="connsiteX12-701" fmla="*/ 291594 w 1494973"/>
              <a:gd name="connsiteY12-702" fmla="*/ 394930 h 1354393"/>
              <a:gd name="connsiteX0-703" fmla="*/ 291594 w 1494973"/>
              <a:gd name="connsiteY0-704" fmla="*/ 394930 h 1365422"/>
              <a:gd name="connsiteX1-705" fmla="*/ 750394 w 1494973"/>
              <a:gd name="connsiteY1-706" fmla="*/ 587431 h 1365422"/>
              <a:gd name="connsiteX2-707" fmla="*/ 807144 w 1494973"/>
              <a:gd name="connsiteY2-708" fmla="*/ 15 h 1365422"/>
              <a:gd name="connsiteX3-709" fmla="*/ 916903 w 1494973"/>
              <a:gd name="connsiteY3-710" fmla="*/ 587432 h 1365422"/>
              <a:gd name="connsiteX4-711" fmla="*/ 1494973 w 1494973"/>
              <a:gd name="connsiteY4-712" fmla="*/ 487696 h 1365422"/>
              <a:gd name="connsiteX5-713" fmla="*/ 1119427 w 1494973"/>
              <a:gd name="connsiteY5-714" fmla="*/ 829604 h 1365422"/>
              <a:gd name="connsiteX6-715" fmla="*/ 1494973 w 1494973"/>
              <a:gd name="connsiteY6-716" fmla="*/ 1171511 h 1365422"/>
              <a:gd name="connsiteX7-717" fmla="*/ 983164 w 1494973"/>
              <a:gd name="connsiteY7-718" fmla="*/ 1045271 h 1365422"/>
              <a:gd name="connsiteX8-719" fmla="*/ 687875 w 1494973"/>
              <a:gd name="connsiteY8-720" fmla="*/ 1354393 h 1365422"/>
              <a:gd name="connsiteX9-721" fmla="*/ 710638 w 1494973"/>
              <a:gd name="connsiteY9-722" fmla="*/ 1045271 h 1365422"/>
              <a:gd name="connsiteX10-723" fmla="*/ 47 w 1494973"/>
              <a:gd name="connsiteY10-724" fmla="*/ 985980 h 1365422"/>
              <a:gd name="connsiteX11-725" fmla="*/ 667140 w 1494973"/>
              <a:gd name="connsiteY11-726" fmla="*/ 697081 h 1365422"/>
              <a:gd name="connsiteX12-727" fmla="*/ 291594 w 1494973"/>
              <a:gd name="connsiteY12-728" fmla="*/ 394930 h 1365422"/>
              <a:gd name="connsiteX0-729" fmla="*/ 291594 w 1494973"/>
              <a:gd name="connsiteY0-730" fmla="*/ 394930 h 1365422"/>
              <a:gd name="connsiteX1-731" fmla="*/ 750394 w 1494973"/>
              <a:gd name="connsiteY1-732" fmla="*/ 587431 h 1365422"/>
              <a:gd name="connsiteX2-733" fmla="*/ 807144 w 1494973"/>
              <a:gd name="connsiteY2-734" fmla="*/ 15 h 1365422"/>
              <a:gd name="connsiteX3-735" fmla="*/ 916903 w 1494973"/>
              <a:gd name="connsiteY3-736" fmla="*/ 587432 h 1365422"/>
              <a:gd name="connsiteX4-737" fmla="*/ 1494973 w 1494973"/>
              <a:gd name="connsiteY4-738" fmla="*/ 487696 h 1365422"/>
              <a:gd name="connsiteX5-739" fmla="*/ 1119427 w 1494973"/>
              <a:gd name="connsiteY5-740" fmla="*/ 829604 h 1365422"/>
              <a:gd name="connsiteX6-741" fmla="*/ 1494973 w 1494973"/>
              <a:gd name="connsiteY6-742" fmla="*/ 1171511 h 1365422"/>
              <a:gd name="connsiteX7-743" fmla="*/ 983164 w 1494973"/>
              <a:gd name="connsiteY7-744" fmla="*/ 1045271 h 1365422"/>
              <a:gd name="connsiteX8-745" fmla="*/ 687875 w 1494973"/>
              <a:gd name="connsiteY8-746" fmla="*/ 1354393 h 1365422"/>
              <a:gd name="connsiteX9-747" fmla="*/ 710638 w 1494973"/>
              <a:gd name="connsiteY9-748" fmla="*/ 1045271 h 1365422"/>
              <a:gd name="connsiteX10-749" fmla="*/ 47 w 1494973"/>
              <a:gd name="connsiteY10-750" fmla="*/ 985980 h 1365422"/>
              <a:gd name="connsiteX11-751" fmla="*/ 667140 w 1494973"/>
              <a:gd name="connsiteY11-752" fmla="*/ 697081 h 1365422"/>
              <a:gd name="connsiteX12-753" fmla="*/ 291594 w 1494973"/>
              <a:gd name="connsiteY12-754" fmla="*/ 394930 h 1365422"/>
              <a:gd name="connsiteX0-755" fmla="*/ 291594 w 1494973"/>
              <a:gd name="connsiteY0-756" fmla="*/ 394930 h 1364631"/>
              <a:gd name="connsiteX1-757" fmla="*/ 750394 w 1494973"/>
              <a:gd name="connsiteY1-758" fmla="*/ 587431 h 1364631"/>
              <a:gd name="connsiteX2-759" fmla="*/ 807144 w 1494973"/>
              <a:gd name="connsiteY2-760" fmla="*/ 15 h 1364631"/>
              <a:gd name="connsiteX3-761" fmla="*/ 916903 w 1494973"/>
              <a:gd name="connsiteY3-762" fmla="*/ 587432 h 1364631"/>
              <a:gd name="connsiteX4-763" fmla="*/ 1494973 w 1494973"/>
              <a:gd name="connsiteY4-764" fmla="*/ 487696 h 1364631"/>
              <a:gd name="connsiteX5-765" fmla="*/ 1119427 w 1494973"/>
              <a:gd name="connsiteY5-766" fmla="*/ 829604 h 1364631"/>
              <a:gd name="connsiteX6-767" fmla="*/ 1494973 w 1494973"/>
              <a:gd name="connsiteY6-768" fmla="*/ 1171511 h 1364631"/>
              <a:gd name="connsiteX7-769" fmla="*/ 983164 w 1494973"/>
              <a:gd name="connsiteY7-770" fmla="*/ 1045271 h 1364631"/>
              <a:gd name="connsiteX8-771" fmla="*/ 687875 w 1494973"/>
              <a:gd name="connsiteY8-772" fmla="*/ 1354393 h 1364631"/>
              <a:gd name="connsiteX9-773" fmla="*/ 710638 w 1494973"/>
              <a:gd name="connsiteY9-774" fmla="*/ 1045271 h 1364631"/>
              <a:gd name="connsiteX10-775" fmla="*/ 47 w 1494973"/>
              <a:gd name="connsiteY10-776" fmla="*/ 985980 h 1364631"/>
              <a:gd name="connsiteX11-777" fmla="*/ 667140 w 1494973"/>
              <a:gd name="connsiteY11-778" fmla="*/ 697081 h 1364631"/>
              <a:gd name="connsiteX12-779" fmla="*/ 291594 w 1494973"/>
              <a:gd name="connsiteY12-780" fmla="*/ 394930 h 1364631"/>
              <a:gd name="connsiteX0-781" fmla="*/ 291594 w 1494973"/>
              <a:gd name="connsiteY0-782" fmla="*/ 394930 h 1364631"/>
              <a:gd name="connsiteX1-783" fmla="*/ 750394 w 1494973"/>
              <a:gd name="connsiteY1-784" fmla="*/ 587431 h 1364631"/>
              <a:gd name="connsiteX2-785" fmla="*/ 807144 w 1494973"/>
              <a:gd name="connsiteY2-786" fmla="*/ 15 h 1364631"/>
              <a:gd name="connsiteX3-787" fmla="*/ 916903 w 1494973"/>
              <a:gd name="connsiteY3-788" fmla="*/ 587432 h 1364631"/>
              <a:gd name="connsiteX4-789" fmla="*/ 1494973 w 1494973"/>
              <a:gd name="connsiteY4-790" fmla="*/ 487696 h 1364631"/>
              <a:gd name="connsiteX5-791" fmla="*/ 1119427 w 1494973"/>
              <a:gd name="connsiteY5-792" fmla="*/ 829604 h 1364631"/>
              <a:gd name="connsiteX6-793" fmla="*/ 1494973 w 1494973"/>
              <a:gd name="connsiteY6-794" fmla="*/ 1171511 h 1364631"/>
              <a:gd name="connsiteX7-795" fmla="*/ 983164 w 1494973"/>
              <a:gd name="connsiteY7-796" fmla="*/ 1045271 h 1364631"/>
              <a:gd name="connsiteX8-797" fmla="*/ 740884 w 1494973"/>
              <a:gd name="connsiteY8-798" fmla="*/ 1354393 h 1364631"/>
              <a:gd name="connsiteX9-799" fmla="*/ 710638 w 1494973"/>
              <a:gd name="connsiteY9-800" fmla="*/ 1045271 h 1364631"/>
              <a:gd name="connsiteX10-801" fmla="*/ 47 w 1494973"/>
              <a:gd name="connsiteY10-802" fmla="*/ 985980 h 1364631"/>
              <a:gd name="connsiteX11-803" fmla="*/ 667140 w 1494973"/>
              <a:gd name="connsiteY11-804" fmla="*/ 697081 h 1364631"/>
              <a:gd name="connsiteX12-805" fmla="*/ 291594 w 1494973"/>
              <a:gd name="connsiteY12-806" fmla="*/ 394930 h 1364631"/>
              <a:gd name="connsiteX0-807" fmla="*/ 291594 w 1494973"/>
              <a:gd name="connsiteY0-808" fmla="*/ 394930 h 1364631"/>
              <a:gd name="connsiteX1-809" fmla="*/ 750394 w 1494973"/>
              <a:gd name="connsiteY1-810" fmla="*/ 587431 h 1364631"/>
              <a:gd name="connsiteX2-811" fmla="*/ 807144 w 1494973"/>
              <a:gd name="connsiteY2-812" fmla="*/ 15 h 1364631"/>
              <a:gd name="connsiteX3-813" fmla="*/ 916903 w 1494973"/>
              <a:gd name="connsiteY3-814" fmla="*/ 587432 h 1364631"/>
              <a:gd name="connsiteX4-815" fmla="*/ 1494973 w 1494973"/>
              <a:gd name="connsiteY4-816" fmla="*/ 487696 h 1364631"/>
              <a:gd name="connsiteX5-817" fmla="*/ 1119427 w 1494973"/>
              <a:gd name="connsiteY5-818" fmla="*/ 829604 h 1364631"/>
              <a:gd name="connsiteX6-819" fmla="*/ 1494973 w 1494973"/>
              <a:gd name="connsiteY6-820" fmla="*/ 1171511 h 1364631"/>
              <a:gd name="connsiteX7-821" fmla="*/ 983164 w 1494973"/>
              <a:gd name="connsiteY7-822" fmla="*/ 1045271 h 1364631"/>
              <a:gd name="connsiteX8-823" fmla="*/ 740884 w 1494973"/>
              <a:gd name="connsiteY8-824" fmla="*/ 1354393 h 1364631"/>
              <a:gd name="connsiteX9-825" fmla="*/ 710638 w 1494973"/>
              <a:gd name="connsiteY9-826" fmla="*/ 1045271 h 1364631"/>
              <a:gd name="connsiteX10-827" fmla="*/ 47 w 1494973"/>
              <a:gd name="connsiteY10-828" fmla="*/ 985980 h 1364631"/>
              <a:gd name="connsiteX11-829" fmla="*/ 667140 w 1494973"/>
              <a:gd name="connsiteY11-830" fmla="*/ 697081 h 1364631"/>
              <a:gd name="connsiteX12-831" fmla="*/ 291594 w 1494973"/>
              <a:gd name="connsiteY12-832" fmla="*/ 394930 h 1364631"/>
              <a:gd name="connsiteX0-833" fmla="*/ 291594 w 1494973"/>
              <a:gd name="connsiteY0-834" fmla="*/ 394930 h 1354420"/>
              <a:gd name="connsiteX1-835" fmla="*/ 750394 w 1494973"/>
              <a:gd name="connsiteY1-836" fmla="*/ 587431 h 1354420"/>
              <a:gd name="connsiteX2-837" fmla="*/ 807144 w 1494973"/>
              <a:gd name="connsiteY2-838" fmla="*/ 15 h 1354420"/>
              <a:gd name="connsiteX3-839" fmla="*/ 916903 w 1494973"/>
              <a:gd name="connsiteY3-840" fmla="*/ 587432 h 1354420"/>
              <a:gd name="connsiteX4-841" fmla="*/ 1494973 w 1494973"/>
              <a:gd name="connsiteY4-842" fmla="*/ 487696 h 1354420"/>
              <a:gd name="connsiteX5-843" fmla="*/ 1119427 w 1494973"/>
              <a:gd name="connsiteY5-844" fmla="*/ 829604 h 1354420"/>
              <a:gd name="connsiteX6-845" fmla="*/ 1494973 w 1494973"/>
              <a:gd name="connsiteY6-846" fmla="*/ 1171511 h 1354420"/>
              <a:gd name="connsiteX7-847" fmla="*/ 983164 w 1494973"/>
              <a:gd name="connsiteY7-848" fmla="*/ 1045271 h 1354420"/>
              <a:gd name="connsiteX8-849" fmla="*/ 740884 w 1494973"/>
              <a:gd name="connsiteY8-850" fmla="*/ 1354393 h 1354420"/>
              <a:gd name="connsiteX9-851" fmla="*/ 710638 w 1494973"/>
              <a:gd name="connsiteY9-852" fmla="*/ 1045271 h 1354420"/>
              <a:gd name="connsiteX10-853" fmla="*/ 47 w 1494973"/>
              <a:gd name="connsiteY10-854" fmla="*/ 985980 h 1354420"/>
              <a:gd name="connsiteX11-855" fmla="*/ 667140 w 1494973"/>
              <a:gd name="connsiteY11-856" fmla="*/ 697081 h 1354420"/>
              <a:gd name="connsiteX12-857" fmla="*/ 291594 w 1494973"/>
              <a:gd name="connsiteY12-858" fmla="*/ 394930 h 1354420"/>
              <a:gd name="connsiteX0-859" fmla="*/ 291594 w 1494973"/>
              <a:gd name="connsiteY0-860" fmla="*/ 394930 h 1354420"/>
              <a:gd name="connsiteX1-861" fmla="*/ 750394 w 1494973"/>
              <a:gd name="connsiteY1-862" fmla="*/ 587431 h 1354420"/>
              <a:gd name="connsiteX2-863" fmla="*/ 807144 w 1494973"/>
              <a:gd name="connsiteY2-864" fmla="*/ 15 h 1354420"/>
              <a:gd name="connsiteX3-865" fmla="*/ 916903 w 1494973"/>
              <a:gd name="connsiteY3-866" fmla="*/ 587432 h 1354420"/>
              <a:gd name="connsiteX4-867" fmla="*/ 1494973 w 1494973"/>
              <a:gd name="connsiteY4-868" fmla="*/ 487696 h 1354420"/>
              <a:gd name="connsiteX5-869" fmla="*/ 1119427 w 1494973"/>
              <a:gd name="connsiteY5-870" fmla="*/ 829604 h 1354420"/>
              <a:gd name="connsiteX6-871" fmla="*/ 1494973 w 1494973"/>
              <a:gd name="connsiteY6-872" fmla="*/ 1171511 h 1354420"/>
              <a:gd name="connsiteX7-873" fmla="*/ 983164 w 1494973"/>
              <a:gd name="connsiteY7-874" fmla="*/ 1045271 h 1354420"/>
              <a:gd name="connsiteX8-875" fmla="*/ 740884 w 1494973"/>
              <a:gd name="connsiteY8-876" fmla="*/ 1354393 h 1354420"/>
              <a:gd name="connsiteX9-877" fmla="*/ 710638 w 1494973"/>
              <a:gd name="connsiteY9-878" fmla="*/ 1045271 h 1354420"/>
              <a:gd name="connsiteX10-879" fmla="*/ 47 w 1494973"/>
              <a:gd name="connsiteY10-880" fmla="*/ 985980 h 1354420"/>
              <a:gd name="connsiteX11-881" fmla="*/ 667140 w 1494973"/>
              <a:gd name="connsiteY11-882" fmla="*/ 697081 h 1354420"/>
              <a:gd name="connsiteX12-883" fmla="*/ 291594 w 1494973"/>
              <a:gd name="connsiteY12-884" fmla="*/ 394930 h 1354420"/>
              <a:gd name="connsiteX0-885" fmla="*/ 291594 w 1494973"/>
              <a:gd name="connsiteY0-886" fmla="*/ 394930 h 1354418"/>
              <a:gd name="connsiteX1-887" fmla="*/ 750394 w 1494973"/>
              <a:gd name="connsiteY1-888" fmla="*/ 587431 h 1354418"/>
              <a:gd name="connsiteX2-889" fmla="*/ 807144 w 1494973"/>
              <a:gd name="connsiteY2-890" fmla="*/ 15 h 1354418"/>
              <a:gd name="connsiteX3-891" fmla="*/ 916903 w 1494973"/>
              <a:gd name="connsiteY3-892" fmla="*/ 587432 h 1354418"/>
              <a:gd name="connsiteX4-893" fmla="*/ 1494973 w 1494973"/>
              <a:gd name="connsiteY4-894" fmla="*/ 487696 h 1354418"/>
              <a:gd name="connsiteX5-895" fmla="*/ 1119427 w 1494973"/>
              <a:gd name="connsiteY5-896" fmla="*/ 829604 h 1354418"/>
              <a:gd name="connsiteX6-897" fmla="*/ 1494973 w 1494973"/>
              <a:gd name="connsiteY6-898" fmla="*/ 1171511 h 1354418"/>
              <a:gd name="connsiteX7-899" fmla="*/ 916903 w 1494973"/>
              <a:gd name="connsiteY7-900" fmla="*/ 1018766 h 1354418"/>
              <a:gd name="connsiteX8-901" fmla="*/ 740884 w 1494973"/>
              <a:gd name="connsiteY8-902" fmla="*/ 1354393 h 1354418"/>
              <a:gd name="connsiteX9-903" fmla="*/ 710638 w 1494973"/>
              <a:gd name="connsiteY9-904" fmla="*/ 1045271 h 1354418"/>
              <a:gd name="connsiteX10-905" fmla="*/ 47 w 1494973"/>
              <a:gd name="connsiteY10-906" fmla="*/ 985980 h 1354418"/>
              <a:gd name="connsiteX11-907" fmla="*/ 667140 w 1494973"/>
              <a:gd name="connsiteY11-908" fmla="*/ 697081 h 1354418"/>
              <a:gd name="connsiteX12-909" fmla="*/ 291594 w 1494973"/>
              <a:gd name="connsiteY12-910" fmla="*/ 394930 h 1354418"/>
              <a:gd name="connsiteX0-911" fmla="*/ 291594 w 1494973"/>
              <a:gd name="connsiteY0-912" fmla="*/ 394930 h 1354418"/>
              <a:gd name="connsiteX1-913" fmla="*/ 750394 w 1494973"/>
              <a:gd name="connsiteY1-914" fmla="*/ 587431 h 1354418"/>
              <a:gd name="connsiteX2-915" fmla="*/ 807144 w 1494973"/>
              <a:gd name="connsiteY2-916" fmla="*/ 15 h 1354418"/>
              <a:gd name="connsiteX3-917" fmla="*/ 916903 w 1494973"/>
              <a:gd name="connsiteY3-918" fmla="*/ 587432 h 1354418"/>
              <a:gd name="connsiteX4-919" fmla="*/ 1494973 w 1494973"/>
              <a:gd name="connsiteY4-920" fmla="*/ 487696 h 1354418"/>
              <a:gd name="connsiteX5-921" fmla="*/ 1119427 w 1494973"/>
              <a:gd name="connsiteY5-922" fmla="*/ 829604 h 1354418"/>
              <a:gd name="connsiteX6-923" fmla="*/ 1494973 w 1494973"/>
              <a:gd name="connsiteY6-924" fmla="*/ 1171511 h 1354418"/>
              <a:gd name="connsiteX7-925" fmla="*/ 916903 w 1494973"/>
              <a:gd name="connsiteY7-926" fmla="*/ 1018766 h 1354418"/>
              <a:gd name="connsiteX8-927" fmla="*/ 740884 w 1494973"/>
              <a:gd name="connsiteY8-928" fmla="*/ 1354393 h 1354418"/>
              <a:gd name="connsiteX9-929" fmla="*/ 710638 w 1494973"/>
              <a:gd name="connsiteY9-930" fmla="*/ 1045271 h 1354418"/>
              <a:gd name="connsiteX10-931" fmla="*/ 47 w 1494973"/>
              <a:gd name="connsiteY10-932" fmla="*/ 985980 h 1354418"/>
              <a:gd name="connsiteX11-933" fmla="*/ 667140 w 1494973"/>
              <a:gd name="connsiteY11-934" fmla="*/ 697081 h 1354418"/>
              <a:gd name="connsiteX12-935" fmla="*/ 291594 w 1494973"/>
              <a:gd name="connsiteY12-936" fmla="*/ 394930 h 1354418"/>
              <a:gd name="connsiteX0-937" fmla="*/ 318099 w 1494973"/>
              <a:gd name="connsiteY0-938" fmla="*/ 328669 h 1354418"/>
              <a:gd name="connsiteX1-939" fmla="*/ 750394 w 1494973"/>
              <a:gd name="connsiteY1-940" fmla="*/ 587431 h 1354418"/>
              <a:gd name="connsiteX2-941" fmla="*/ 807144 w 1494973"/>
              <a:gd name="connsiteY2-942" fmla="*/ 15 h 1354418"/>
              <a:gd name="connsiteX3-943" fmla="*/ 916903 w 1494973"/>
              <a:gd name="connsiteY3-944" fmla="*/ 587432 h 1354418"/>
              <a:gd name="connsiteX4-945" fmla="*/ 1494973 w 1494973"/>
              <a:gd name="connsiteY4-946" fmla="*/ 487696 h 1354418"/>
              <a:gd name="connsiteX5-947" fmla="*/ 1119427 w 1494973"/>
              <a:gd name="connsiteY5-948" fmla="*/ 829604 h 1354418"/>
              <a:gd name="connsiteX6-949" fmla="*/ 1494973 w 1494973"/>
              <a:gd name="connsiteY6-950" fmla="*/ 1171511 h 1354418"/>
              <a:gd name="connsiteX7-951" fmla="*/ 916903 w 1494973"/>
              <a:gd name="connsiteY7-952" fmla="*/ 1018766 h 1354418"/>
              <a:gd name="connsiteX8-953" fmla="*/ 740884 w 1494973"/>
              <a:gd name="connsiteY8-954" fmla="*/ 1354393 h 1354418"/>
              <a:gd name="connsiteX9-955" fmla="*/ 710638 w 1494973"/>
              <a:gd name="connsiteY9-956" fmla="*/ 1045271 h 1354418"/>
              <a:gd name="connsiteX10-957" fmla="*/ 47 w 1494973"/>
              <a:gd name="connsiteY10-958" fmla="*/ 985980 h 1354418"/>
              <a:gd name="connsiteX11-959" fmla="*/ 667140 w 1494973"/>
              <a:gd name="connsiteY11-960" fmla="*/ 697081 h 1354418"/>
              <a:gd name="connsiteX12-961" fmla="*/ 318099 w 1494973"/>
              <a:gd name="connsiteY12-962" fmla="*/ 328669 h 1354418"/>
              <a:gd name="connsiteX0-963" fmla="*/ 318099 w 1494973"/>
              <a:gd name="connsiteY0-964" fmla="*/ 328669 h 1354418"/>
              <a:gd name="connsiteX1-965" fmla="*/ 750394 w 1494973"/>
              <a:gd name="connsiteY1-966" fmla="*/ 587431 h 1354418"/>
              <a:gd name="connsiteX2-967" fmla="*/ 807144 w 1494973"/>
              <a:gd name="connsiteY2-968" fmla="*/ 15 h 1354418"/>
              <a:gd name="connsiteX3-969" fmla="*/ 916903 w 1494973"/>
              <a:gd name="connsiteY3-970" fmla="*/ 587432 h 1354418"/>
              <a:gd name="connsiteX4-971" fmla="*/ 1137164 w 1494973"/>
              <a:gd name="connsiteY4-972" fmla="*/ 620218 h 1354418"/>
              <a:gd name="connsiteX5-973" fmla="*/ 1119427 w 1494973"/>
              <a:gd name="connsiteY5-974" fmla="*/ 829604 h 1354418"/>
              <a:gd name="connsiteX6-975" fmla="*/ 1494973 w 1494973"/>
              <a:gd name="connsiteY6-976" fmla="*/ 1171511 h 1354418"/>
              <a:gd name="connsiteX7-977" fmla="*/ 916903 w 1494973"/>
              <a:gd name="connsiteY7-978" fmla="*/ 1018766 h 1354418"/>
              <a:gd name="connsiteX8-979" fmla="*/ 740884 w 1494973"/>
              <a:gd name="connsiteY8-980" fmla="*/ 1354393 h 1354418"/>
              <a:gd name="connsiteX9-981" fmla="*/ 710638 w 1494973"/>
              <a:gd name="connsiteY9-982" fmla="*/ 1045271 h 1354418"/>
              <a:gd name="connsiteX10-983" fmla="*/ 47 w 1494973"/>
              <a:gd name="connsiteY10-984" fmla="*/ 985980 h 1354418"/>
              <a:gd name="connsiteX11-985" fmla="*/ 667140 w 1494973"/>
              <a:gd name="connsiteY11-986" fmla="*/ 697081 h 1354418"/>
              <a:gd name="connsiteX12-987" fmla="*/ 318099 w 1494973"/>
              <a:gd name="connsiteY12-988" fmla="*/ 328669 h 1354418"/>
              <a:gd name="connsiteX0-989" fmla="*/ 318099 w 1494973"/>
              <a:gd name="connsiteY0-990" fmla="*/ 328669 h 1354418"/>
              <a:gd name="connsiteX1-991" fmla="*/ 750394 w 1494973"/>
              <a:gd name="connsiteY1-992" fmla="*/ 587431 h 1354418"/>
              <a:gd name="connsiteX2-993" fmla="*/ 807144 w 1494973"/>
              <a:gd name="connsiteY2-994" fmla="*/ 15 h 1354418"/>
              <a:gd name="connsiteX3-995" fmla="*/ 916903 w 1494973"/>
              <a:gd name="connsiteY3-996" fmla="*/ 587432 h 1354418"/>
              <a:gd name="connsiteX4-997" fmla="*/ 1097407 w 1494973"/>
              <a:gd name="connsiteY4-998" fmla="*/ 673227 h 1354418"/>
              <a:gd name="connsiteX5-999" fmla="*/ 1119427 w 1494973"/>
              <a:gd name="connsiteY5-1000" fmla="*/ 829604 h 1354418"/>
              <a:gd name="connsiteX6-1001" fmla="*/ 1494973 w 1494973"/>
              <a:gd name="connsiteY6-1002" fmla="*/ 1171511 h 1354418"/>
              <a:gd name="connsiteX7-1003" fmla="*/ 916903 w 1494973"/>
              <a:gd name="connsiteY7-1004" fmla="*/ 1018766 h 1354418"/>
              <a:gd name="connsiteX8-1005" fmla="*/ 740884 w 1494973"/>
              <a:gd name="connsiteY8-1006" fmla="*/ 1354393 h 1354418"/>
              <a:gd name="connsiteX9-1007" fmla="*/ 710638 w 1494973"/>
              <a:gd name="connsiteY9-1008" fmla="*/ 1045271 h 1354418"/>
              <a:gd name="connsiteX10-1009" fmla="*/ 47 w 1494973"/>
              <a:gd name="connsiteY10-1010" fmla="*/ 985980 h 1354418"/>
              <a:gd name="connsiteX11-1011" fmla="*/ 667140 w 1494973"/>
              <a:gd name="connsiteY11-1012" fmla="*/ 697081 h 1354418"/>
              <a:gd name="connsiteX12-1013" fmla="*/ 318099 w 1494973"/>
              <a:gd name="connsiteY12-1014" fmla="*/ 328669 h 1354418"/>
              <a:gd name="connsiteX0-1015" fmla="*/ 318099 w 1494973"/>
              <a:gd name="connsiteY0-1016" fmla="*/ 328669 h 1354418"/>
              <a:gd name="connsiteX1-1017" fmla="*/ 750394 w 1494973"/>
              <a:gd name="connsiteY1-1018" fmla="*/ 587431 h 1354418"/>
              <a:gd name="connsiteX2-1019" fmla="*/ 807144 w 1494973"/>
              <a:gd name="connsiteY2-1020" fmla="*/ 15 h 1354418"/>
              <a:gd name="connsiteX3-1021" fmla="*/ 916903 w 1494973"/>
              <a:gd name="connsiteY3-1022" fmla="*/ 587432 h 1354418"/>
              <a:gd name="connsiteX4-1023" fmla="*/ 1097407 w 1494973"/>
              <a:gd name="connsiteY4-1024" fmla="*/ 673227 h 1354418"/>
              <a:gd name="connsiteX5-1025" fmla="*/ 1119427 w 1494973"/>
              <a:gd name="connsiteY5-1026" fmla="*/ 829604 h 1354418"/>
              <a:gd name="connsiteX6-1027" fmla="*/ 1494973 w 1494973"/>
              <a:gd name="connsiteY6-1028" fmla="*/ 1171511 h 1354418"/>
              <a:gd name="connsiteX7-1029" fmla="*/ 916903 w 1494973"/>
              <a:gd name="connsiteY7-1030" fmla="*/ 1018766 h 1354418"/>
              <a:gd name="connsiteX8-1031" fmla="*/ 740884 w 1494973"/>
              <a:gd name="connsiteY8-1032" fmla="*/ 1354393 h 1354418"/>
              <a:gd name="connsiteX9-1033" fmla="*/ 710638 w 1494973"/>
              <a:gd name="connsiteY9-1034" fmla="*/ 1045271 h 1354418"/>
              <a:gd name="connsiteX10-1035" fmla="*/ 47 w 1494973"/>
              <a:gd name="connsiteY10-1036" fmla="*/ 985980 h 1354418"/>
              <a:gd name="connsiteX11-1037" fmla="*/ 667140 w 1494973"/>
              <a:gd name="connsiteY11-1038" fmla="*/ 697081 h 1354418"/>
              <a:gd name="connsiteX12-1039" fmla="*/ 318099 w 1494973"/>
              <a:gd name="connsiteY12-1040" fmla="*/ 328669 h 1354418"/>
              <a:gd name="connsiteX0-1041" fmla="*/ 318099 w 1494973"/>
              <a:gd name="connsiteY0-1042" fmla="*/ 328669 h 1354418"/>
              <a:gd name="connsiteX1-1043" fmla="*/ 750394 w 1494973"/>
              <a:gd name="connsiteY1-1044" fmla="*/ 587431 h 1354418"/>
              <a:gd name="connsiteX2-1045" fmla="*/ 807144 w 1494973"/>
              <a:gd name="connsiteY2-1046" fmla="*/ 15 h 1354418"/>
              <a:gd name="connsiteX3-1047" fmla="*/ 916903 w 1494973"/>
              <a:gd name="connsiteY3-1048" fmla="*/ 587432 h 1354418"/>
              <a:gd name="connsiteX4-1049" fmla="*/ 1097407 w 1494973"/>
              <a:gd name="connsiteY4-1050" fmla="*/ 673227 h 1354418"/>
              <a:gd name="connsiteX5-1051" fmla="*/ 1119427 w 1494973"/>
              <a:gd name="connsiteY5-1052" fmla="*/ 829604 h 1354418"/>
              <a:gd name="connsiteX6-1053" fmla="*/ 1494973 w 1494973"/>
              <a:gd name="connsiteY6-1054" fmla="*/ 1171511 h 1354418"/>
              <a:gd name="connsiteX7-1055" fmla="*/ 916903 w 1494973"/>
              <a:gd name="connsiteY7-1056" fmla="*/ 1018766 h 1354418"/>
              <a:gd name="connsiteX8-1057" fmla="*/ 740884 w 1494973"/>
              <a:gd name="connsiteY8-1058" fmla="*/ 1354393 h 1354418"/>
              <a:gd name="connsiteX9-1059" fmla="*/ 710638 w 1494973"/>
              <a:gd name="connsiteY9-1060" fmla="*/ 1045271 h 1354418"/>
              <a:gd name="connsiteX10-1061" fmla="*/ 47 w 1494973"/>
              <a:gd name="connsiteY10-1062" fmla="*/ 985980 h 1354418"/>
              <a:gd name="connsiteX11-1063" fmla="*/ 667140 w 1494973"/>
              <a:gd name="connsiteY11-1064" fmla="*/ 697081 h 1354418"/>
              <a:gd name="connsiteX12-1065" fmla="*/ 318099 w 1494973"/>
              <a:gd name="connsiteY12-1066" fmla="*/ 328669 h 1354418"/>
              <a:gd name="connsiteX0-1067" fmla="*/ 318099 w 1494973"/>
              <a:gd name="connsiteY0-1068" fmla="*/ 328669 h 1354418"/>
              <a:gd name="connsiteX1-1069" fmla="*/ 750394 w 1494973"/>
              <a:gd name="connsiteY1-1070" fmla="*/ 587431 h 1354418"/>
              <a:gd name="connsiteX2-1071" fmla="*/ 807144 w 1494973"/>
              <a:gd name="connsiteY2-1072" fmla="*/ 15 h 1354418"/>
              <a:gd name="connsiteX3-1073" fmla="*/ 916903 w 1494973"/>
              <a:gd name="connsiteY3-1074" fmla="*/ 587432 h 1354418"/>
              <a:gd name="connsiteX4-1075" fmla="*/ 1097407 w 1494973"/>
              <a:gd name="connsiteY4-1076" fmla="*/ 673227 h 1354418"/>
              <a:gd name="connsiteX5-1077" fmla="*/ 1119427 w 1494973"/>
              <a:gd name="connsiteY5-1078" fmla="*/ 829604 h 1354418"/>
              <a:gd name="connsiteX6-1079" fmla="*/ 1494973 w 1494973"/>
              <a:gd name="connsiteY6-1080" fmla="*/ 1171511 h 1354418"/>
              <a:gd name="connsiteX7-1081" fmla="*/ 916903 w 1494973"/>
              <a:gd name="connsiteY7-1082" fmla="*/ 1018766 h 1354418"/>
              <a:gd name="connsiteX8-1083" fmla="*/ 740884 w 1494973"/>
              <a:gd name="connsiteY8-1084" fmla="*/ 1354393 h 1354418"/>
              <a:gd name="connsiteX9-1085" fmla="*/ 710638 w 1494973"/>
              <a:gd name="connsiteY9-1086" fmla="*/ 1045271 h 1354418"/>
              <a:gd name="connsiteX10-1087" fmla="*/ 47 w 1494973"/>
              <a:gd name="connsiteY10-1088" fmla="*/ 985980 h 1354418"/>
              <a:gd name="connsiteX11-1089" fmla="*/ 667140 w 1494973"/>
              <a:gd name="connsiteY11-1090" fmla="*/ 697081 h 1354418"/>
              <a:gd name="connsiteX12-1091" fmla="*/ 318099 w 1494973"/>
              <a:gd name="connsiteY12-1092" fmla="*/ 328669 h 1354418"/>
              <a:gd name="connsiteX0-1093" fmla="*/ 318099 w 1494973"/>
              <a:gd name="connsiteY0-1094" fmla="*/ 328669 h 1354418"/>
              <a:gd name="connsiteX1-1095" fmla="*/ 750394 w 1494973"/>
              <a:gd name="connsiteY1-1096" fmla="*/ 587431 h 1354418"/>
              <a:gd name="connsiteX2-1097" fmla="*/ 807144 w 1494973"/>
              <a:gd name="connsiteY2-1098" fmla="*/ 15 h 1354418"/>
              <a:gd name="connsiteX3-1099" fmla="*/ 916903 w 1494973"/>
              <a:gd name="connsiteY3-1100" fmla="*/ 587432 h 1354418"/>
              <a:gd name="connsiteX4-1101" fmla="*/ 1070902 w 1494973"/>
              <a:gd name="connsiteY4-1102" fmla="*/ 593714 h 1354418"/>
              <a:gd name="connsiteX5-1103" fmla="*/ 1119427 w 1494973"/>
              <a:gd name="connsiteY5-1104" fmla="*/ 829604 h 1354418"/>
              <a:gd name="connsiteX6-1105" fmla="*/ 1494973 w 1494973"/>
              <a:gd name="connsiteY6-1106" fmla="*/ 1171511 h 1354418"/>
              <a:gd name="connsiteX7-1107" fmla="*/ 916903 w 1494973"/>
              <a:gd name="connsiteY7-1108" fmla="*/ 1018766 h 1354418"/>
              <a:gd name="connsiteX8-1109" fmla="*/ 740884 w 1494973"/>
              <a:gd name="connsiteY8-1110" fmla="*/ 1354393 h 1354418"/>
              <a:gd name="connsiteX9-1111" fmla="*/ 710638 w 1494973"/>
              <a:gd name="connsiteY9-1112" fmla="*/ 1045271 h 1354418"/>
              <a:gd name="connsiteX10-1113" fmla="*/ 47 w 1494973"/>
              <a:gd name="connsiteY10-1114" fmla="*/ 985980 h 1354418"/>
              <a:gd name="connsiteX11-1115" fmla="*/ 667140 w 1494973"/>
              <a:gd name="connsiteY11-1116" fmla="*/ 697081 h 1354418"/>
              <a:gd name="connsiteX12-1117" fmla="*/ 318099 w 1494973"/>
              <a:gd name="connsiteY12-1118" fmla="*/ 328669 h 1354418"/>
              <a:gd name="connsiteX0-1119" fmla="*/ 318099 w 1494973"/>
              <a:gd name="connsiteY0-1120" fmla="*/ 328669 h 1354418"/>
              <a:gd name="connsiteX1-1121" fmla="*/ 750394 w 1494973"/>
              <a:gd name="connsiteY1-1122" fmla="*/ 587431 h 1354418"/>
              <a:gd name="connsiteX2-1123" fmla="*/ 807144 w 1494973"/>
              <a:gd name="connsiteY2-1124" fmla="*/ 15 h 1354418"/>
              <a:gd name="connsiteX3-1125" fmla="*/ 916903 w 1494973"/>
              <a:gd name="connsiteY3-1126" fmla="*/ 587432 h 1354418"/>
              <a:gd name="connsiteX4-1127" fmla="*/ 1070902 w 1494973"/>
              <a:gd name="connsiteY4-1128" fmla="*/ 593714 h 1354418"/>
              <a:gd name="connsiteX5-1129" fmla="*/ 1479491 w 1494973"/>
              <a:gd name="connsiteY5-1130" fmla="*/ 530557 h 1354418"/>
              <a:gd name="connsiteX6-1131" fmla="*/ 1119427 w 1494973"/>
              <a:gd name="connsiteY6-1132" fmla="*/ 829604 h 1354418"/>
              <a:gd name="connsiteX7-1133" fmla="*/ 1494973 w 1494973"/>
              <a:gd name="connsiteY7-1134" fmla="*/ 1171511 h 1354418"/>
              <a:gd name="connsiteX8-1135" fmla="*/ 916903 w 1494973"/>
              <a:gd name="connsiteY8-1136" fmla="*/ 1018766 h 1354418"/>
              <a:gd name="connsiteX9-1137" fmla="*/ 740884 w 1494973"/>
              <a:gd name="connsiteY9-1138" fmla="*/ 1354393 h 1354418"/>
              <a:gd name="connsiteX10-1139" fmla="*/ 710638 w 1494973"/>
              <a:gd name="connsiteY10-1140" fmla="*/ 1045271 h 1354418"/>
              <a:gd name="connsiteX11-1141" fmla="*/ 47 w 1494973"/>
              <a:gd name="connsiteY11-1142" fmla="*/ 985980 h 1354418"/>
              <a:gd name="connsiteX12-1143" fmla="*/ 667140 w 1494973"/>
              <a:gd name="connsiteY12-1144" fmla="*/ 697081 h 1354418"/>
              <a:gd name="connsiteX13" fmla="*/ 318099 w 1494973"/>
              <a:gd name="connsiteY13" fmla="*/ 328669 h 1354418"/>
              <a:gd name="connsiteX0-1145" fmla="*/ 318099 w 1545849"/>
              <a:gd name="connsiteY0-1146" fmla="*/ 328669 h 1354418"/>
              <a:gd name="connsiteX1-1147" fmla="*/ 750394 w 1545849"/>
              <a:gd name="connsiteY1-1148" fmla="*/ 587431 h 1354418"/>
              <a:gd name="connsiteX2-1149" fmla="*/ 807144 w 1545849"/>
              <a:gd name="connsiteY2-1150" fmla="*/ 15 h 1354418"/>
              <a:gd name="connsiteX3-1151" fmla="*/ 916903 w 1545849"/>
              <a:gd name="connsiteY3-1152" fmla="*/ 587432 h 1354418"/>
              <a:gd name="connsiteX4-1153" fmla="*/ 1070902 w 1545849"/>
              <a:gd name="connsiteY4-1154" fmla="*/ 593714 h 1354418"/>
              <a:gd name="connsiteX5-1155" fmla="*/ 1545752 w 1545849"/>
              <a:gd name="connsiteY5-1156" fmla="*/ 371531 h 1354418"/>
              <a:gd name="connsiteX6-1157" fmla="*/ 1119427 w 1545849"/>
              <a:gd name="connsiteY6-1158" fmla="*/ 829604 h 1354418"/>
              <a:gd name="connsiteX7-1159" fmla="*/ 1494973 w 1545849"/>
              <a:gd name="connsiteY7-1160" fmla="*/ 1171511 h 1354418"/>
              <a:gd name="connsiteX8-1161" fmla="*/ 916903 w 1545849"/>
              <a:gd name="connsiteY8-1162" fmla="*/ 1018766 h 1354418"/>
              <a:gd name="connsiteX9-1163" fmla="*/ 740884 w 1545849"/>
              <a:gd name="connsiteY9-1164" fmla="*/ 1354393 h 1354418"/>
              <a:gd name="connsiteX10-1165" fmla="*/ 710638 w 1545849"/>
              <a:gd name="connsiteY10-1166" fmla="*/ 1045271 h 1354418"/>
              <a:gd name="connsiteX11-1167" fmla="*/ 47 w 1545849"/>
              <a:gd name="connsiteY11-1168" fmla="*/ 985980 h 1354418"/>
              <a:gd name="connsiteX12-1169" fmla="*/ 667140 w 1545849"/>
              <a:gd name="connsiteY12-1170" fmla="*/ 697081 h 1354418"/>
              <a:gd name="connsiteX13-1171" fmla="*/ 318099 w 1545849"/>
              <a:gd name="connsiteY13-1172" fmla="*/ 328669 h 1354418"/>
              <a:gd name="connsiteX0-1173" fmla="*/ 318099 w 1552509"/>
              <a:gd name="connsiteY0-1174" fmla="*/ 328669 h 1354418"/>
              <a:gd name="connsiteX1-1175" fmla="*/ 750394 w 1552509"/>
              <a:gd name="connsiteY1-1176" fmla="*/ 587431 h 1354418"/>
              <a:gd name="connsiteX2-1177" fmla="*/ 807144 w 1552509"/>
              <a:gd name="connsiteY2-1178" fmla="*/ 15 h 1354418"/>
              <a:gd name="connsiteX3-1179" fmla="*/ 916903 w 1552509"/>
              <a:gd name="connsiteY3-1180" fmla="*/ 587432 h 1354418"/>
              <a:gd name="connsiteX4-1181" fmla="*/ 1070902 w 1552509"/>
              <a:gd name="connsiteY4-1182" fmla="*/ 593714 h 1354418"/>
              <a:gd name="connsiteX5-1183" fmla="*/ 1545752 w 1552509"/>
              <a:gd name="connsiteY5-1184" fmla="*/ 371531 h 1354418"/>
              <a:gd name="connsiteX6-1185" fmla="*/ 1119427 w 1552509"/>
              <a:gd name="connsiteY6-1186" fmla="*/ 829604 h 1354418"/>
              <a:gd name="connsiteX7-1187" fmla="*/ 1494973 w 1552509"/>
              <a:gd name="connsiteY7-1188" fmla="*/ 1171511 h 1354418"/>
              <a:gd name="connsiteX8-1189" fmla="*/ 916903 w 1552509"/>
              <a:gd name="connsiteY8-1190" fmla="*/ 1018766 h 1354418"/>
              <a:gd name="connsiteX9-1191" fmla="*/ 740884 w 1552509"/>
              <a:gd name="connsiteY9-1192" fmla="*/ 1354393 h 1354418"/>
              <a:gd name="connsiteX10-1193" fmla="*/ 710638 w 1552509"/>
              <a:gd name="connsiteY10-1194" fmla="*/ 1045271 h 1354418"/>
              <a:gd name="connsiteX11-1195" fmla="*/ 47 w 1552509"/>
              <a:gd name="connsiteY11-1196" fmla="*/ 985980 h 1354418"/>
              <a:gd name="connsiteX12-1197" fmla="*/ 667140 w 1552509"/>
              <a:gd name="connsiteY12-1198" fmla="*/ 697081 h 1354418"/>
              <a:gd name="connsiteX13-1199" fmla="*/ 318099 w 1552509"/>
              <a:gd name="connsiteY13-1200" fmla="*/ 328669 h 1354418"/>
              <a:gd name="connsiteX0-1201" fmla="*/ 318099 w 1552509"/>
              <a:gd name="connsiteY0-1202" fmla="*/ 328669 h 1354418"/>
              <a:gd name="connsiteX1-1203" fmla="*/ 750394 w 1552509"/>
              <a:gd name="connsiteY1-1204" fmla="*/ 587431 h 1354418"/>
              <a:gd name="connsiteX2-1205" fmla="*/ 807144 w 1552509"/>
              <a:gd name="connsiteY2-1206" fmla="*/ 15 h 1354418"/>
              <a:gd name="connsiteX3-1207" fmla="*/ 916903 w 1552509"/>
              <a:gd name="connsiteY3-1208" fmla="*/ 587432 h 1354418"/>
              <a:gd name="connsiteX4-1209" fmla="*/ 1070902 w 1552509"/>
              <a:gd name="connsiteY4-1210" fmla="*/ 593714 h 1354418"/>
              <a:gd name="connsiteX5-1211" fmla="*/ 1545752 w 1552509"/>
              <a:gd name="connsiteY5-1212" fmla="*/ 371531 h 1354418"/>
              <a:gd name="connsiteX6-1213" fmla="*/ 1119427 w 1552509"/>
              <a:gd name="connsiteY6-1214" fmla="*/ 829604 h 1354418"/>
              <a:gd name="connsiteX7-1215" fmla="*/ 1494973 w 1552509"/>
              <a:gd name="connsiteY7-1216" fmla="*/ 1171511 h 1354418"/>
              <a:gd name="connsiteX8-1217" fmla="*/ 916903 w 1552509"/>
              <a:gd name="connsiteY8-1218" fmla="*/ 1018766 h 1354418"/>
              <a:gd name="connsiteX9-1219" fmla="*/ 740884 w 1552509"/>
              <a:gd name="connsiteY9-1220" fmla="*/ 1354393 h 1354418"/>
              <a:gd name="connsiteX10-1221" fmla="*/ 710638 w 1552509"/>
              <a:gd name="connsiteY10-1222" fmla="*/ 1045271 h 1354418"/>
              <a:gd name="connsiteX11-1223" fmla="*/ 47 w 1552509"/>
              <a:gd name="connsiteY11-1224" fmla="*/ 985980 h 1354418"/>
              <a:gd name="connsiteX12-1225" fmla="*/ 667140 w 1552509"/>
              <a:gd name="connsiteY12-1226" fmla="*/ 697081 h 1354418"/>
              <a:gd name="connsiteX13-1227" fmla="*/ 318099 w 1552509"/>
              <a:gd name="connsiteY13-1228" fmla="*/ 328669 h 1354418"/>
              <a:gd name="connsiteX0-1229" fmla="*/ 318099 w 1552509"/>
              <a:gd name="connsiteY0-1230" fmla="*/ 328669 h 1354418"/>
              <a:gd name="connsiteX1-1231" fmla="*/ 750394 w 1552509"/>
              <a:gd name="connsiteY1-1232" fmla="*/ 587431 h 1354418"/>
              <a:gd name="connsiteX2-1233" fmla="*/ 807144 w 1552509"/>
              <a:gd name="connsiteY2-1234" fmla="*/ 15 h 1354418"/>
              <a:gd name="connsiteX3-1235" fmla="*/ 916903 w 1552509"/>
              <a:gd name="connsiteY3-1236" fmla="*/ 587432 h 1354418"/>
              <a:gd name="connsiteX4-1237" fmla="*/ 1070902 w 1552509"/>
              <a:gd name="connsiteY4-1238" fmla="*/ 673227 h 1354418"/>
              <a:gd name="connsiteX5-1239" fmla="*/ 1545752 w 1552509"/>
              <a:gd name="connsiteY5-1240" fmla="*/ 371531 h 1354418"/>
              <a:gd name="connsiteX6-1241" fmla="*/ 1119427 w 1552509"/>
              <a:gd name="connsiteY6-1242" fmla="*/ 829604 h 1354418"/>
              <a:gd name="connsiteX7-1243" fmla="*/ 1494973 w 1552509"/>
              <a:gd name="connsiteY7-1244" fmla="*/ 1171511 h 1354418"/>
              <a:gd name="connsiteX8-1245" fmla="*/ 916903 w 1552509"/>
              <a:gd name="connsiteY8-1246" fmla="*/ 1018766 h 1354418"/>
              <a:gd name="connsiteX9-1247" fmla="*/ 740884 w 1552509"/>
              <a:gd name="connsiteY9-1248" fmla="*/ 1354393 h 1354418"/>
              <a:gd name="connsiteX10-1249" fmla="*/ 710638 w 1552509"/>
              <a:gd name="connsiteY10-1250" fmla="*/ 1045271 h 1354418"/>
              <a:gd name="connsiteX11-1251" fmla="*/ 47 w 1552509"/>
              <a:gd name="connsiteY11-1252" fmla="*/ 985980 h 1354418"/>
              <a:gd name="connsiteX12-1253" fmla="*/ 667140 w 1552509"/>
              <a:gd name="connsiteY12-1254" fmla="*/ 697081 h 1354418"/>
              <a:gd name="connsiteX13-1255" fmla="*/ 318099 w 1552509"/>
              <a:gd name="connsiteY13-1256" fmla="*/ 328669 h 1354418"/>
              <a:gd name="connsiteX0-1257" fmla="*/ 318099 w 1552509"/>
              <a:gd name="connsiteY0-1258" fmla="*/ 328669 h 1354418"/>
              <a:gd name="connsiteX1-1259" fmla="*/ 750394 w 1552509"/>
              <a:gd name="connsiteY1-1260" fmla="*/ 587431 h 1354418"/>
              <a:gd name="connsiteX2-1261" fmla="*/ 807144 w 1552509"/>
              <a:gd name="connsiteY2-1262" fmla="*/ 15 h 1354418"/>
              <a:gd name="connsiteX3-1263" fmla="*/ 916903 w 1552509"/>
              <a:gd name="connsiteY3-1264" fmla="*/ 587432 h 1354418"/>
              <a:gd name="connsiteX4-1265" fmla="*/ 1123910 w 1552509"/>
              <a:gd name="connsiteY4-1266" fmla="*/ 686479 h 1354418"/>
              <a:gd name="connsiteX5-1267" fmla="*/ 1545752 w 1552509"/>
              <a:gd name="connsiteY5-1268" fmla="*/ 371531 h 1354418"/>
              <a:gd name="connsiteX6-1269" fmla="*/ 1119427 w 1552509"/>
              <a:gd name="connsiteY6-1270" fmla="*/ 829604 h 1354418"/>
              <a:gd name="connsiteX7-1271" fmla="*/ 1494973 w 1552509"/>
              <a:gd name="connsiteY7-1272" fmla="*/ 1171511 h 1354418"/>
              <a:gd name="connsiteX8-1273" fmla="*/ 916903 w 1552509"/>
              <a:gd name="connsiteY8-1274" fmla="*/ 1018766 h 1354418"/>
              <a:gd name="connsiteX9-1275" fmla="*/ 740884 w 1552509"/>
              <a:gd name="connsiteY9-1276" fmla="*/ 1354393 h 1354418"/>
              <a:gd name="connsiteX10-1277" fmla="*/ 710638 w 1552509"/>
              <a:gd name="connsiteY10-1278" fmla="*/ 1045271 h 1354418"/>
              <a:gd name="connsiteX11-1279" fmla="*/ 47 w 1552509"/>
              <a:gd name="connsiteY11-1280" fmla="*/ 985980 h 1354418"/>
              <a:gd name="connsiteX12-1281" fmla="*/ 667140 w 1552509"/>
              <a:gd name="connsiteY12-1282" fmla="*/ 697081 h 1354418"/>
              <a:gd name="connsiteX13-1283" fmla="*/ 318099 w 1552509"/>
              <a:gd name="connsiteY13-1284" fmla="*/ 328669 h 1354418"/>
              <a:gd name="connsiteX0-1285" fmla="*/ 318099 w 1552509"/>
              <a:gd name="connsiteY0-1286" fmla="*/ 328669 h 1354418"/>
              <a:gd name="connsiteX1-1287" fmla="*/ 750394 w 1552509"/>
              <a:gd name="connsiteY1-1288" fmla="*/ 587431 h 1354418"/>
              <a:gd name="connsiteX2-1289" fmla="*/ 807144 w 1552509"/>
              <a:gd name="connsiteY2-1290" fmla="*/ 15 h 1354418"/>
              <a:gd name="connsiteX3-1291" fmla="*/ 916903 w 1552509"/>
              <a:gd name="connsiteY3-1292" fmla="*/ 587432 h 1354418"/>
              <a:gd name="connsiteX4-1293" fmla="*/ 1123910 w 1552509"/>
              <a:gd name="connsiteY4-1294" fmla="*/ 686479 h 1354418"/>
              <a:gd name="connsiteX5-1295" fmla="*/ 1545752 w 1552509"/>
              <a:gd name="connsiteY5-1296" fmla="*/ 371531 h 1354418"/>
              <a:gd name="connsiteX6-1297" fmla="*/ 1119427 w 1552509"/>
              <a:gd name="connsiteY6-1298" fmla="*/ 829604 h 1354418"/>
              <a:gd name="connsiteX7-1299" fmla="*/ 1494973 w 1552509"/>
              <a:gd name="connsiteY7-1300" fmla="*/ 1171511 h 1354418"/>
              <a:gd name="connsiteX8-1301" fmla="*/ 916903 w 1552509"/>
              <a:gd name="connsiteY8-1302" fmla="*/ 1018766 h 1354418"/>
              <a:gd name="connsiteX9-1303" fmla="*/ 740884 w 1552509"/>
              <a:gd name="connsiteY9-1304" fmla="*/ 1354393 h 1354418"/>
              <a:gd name="connsiteX10-1305" fmla="*/ 710638 w 1552509"/>
              <a:gd name="connsiteY10-1306" fmla="*/ 1045271 h 1354418"/>
              <a:gd name="connsiteX11-1307" fmla="*/ 47 w 1552509"/>
              <a:gd name="connsiteY11-1308" fmla="*/ 985980 h 1354418"/>
              <a:gd name="connsiteX12-1309" fmla="*/ 653888 w 1552509"/>
              <a:gd name="connsiteY12-1310" fmla="*/ 736838 h 1354418"/>
              <a:gd name="connsiteX13-1311" fmla="*/ 318099 w 1552509"/>
              <a:gd name="connsiteY13-1312" fmla="*/ 328669 h 1354418"/>
              <a:gd name="connsiteX0-1313" fmla="*/ 318099 w 1552509"/>
              <a:gd name="connsiteY0-1314" fmla="*/ 328669 h 1354418"/>
              <a:gd name="connsiteX1-1315" fmla="*/ 750394 w 1552509"/>
              <a:gd name="connsiteY1-1316" fmla="*/ 587431 h 1354418"/>
              <a:gd name="connsiteX2-1317" fmla="*/ 807144 w 1552509"/>
              <a:gd name="connsiteY2-1318" fmla="*/ 15 h 1354418"/>
              <a:gd name="connsiteX3-1319" fmla="*/ 916903 w 1552509"/>
              <a:gd name="connsiteY3-1320" fmla="*/ 587432 h 1354418"/>
              <a:gd name="connsiteX4-1321" fmla="*/ 1123910 w 1552509"/>
              <a:gd name="connsiteY4-1322" fmla="*/ 686479 h 1354418"/>
              <a:gd name="connsiteX5-1323" fmla="*/ 1545752 w 1552509"/>
              <a:gd name="connsiteY5-1324" fmla="*/ 371531 h 1354418"/>
              <a:gd name="connsiteX6-1325" fmla="*/ 1119427 w 1552509"/>
              <a:gd name="connsiteY6-1326" fmla="*/ 829604 h 1354418"/>
              <a:gd name="connsiteX7-1327" fmla="*/ 1494973 w 1552509"/>
              <a:gd name="connsiteY7-1328" fmla="*/ 1171511 h 1354418"/>
              <a:gd name="connsiteX8-1329" fmla="*/ 916903 w 1552509"/>
              <a:gd name="connsiteY8-1330" fmla="*/ 1018766 h 1354418"/>
              <a:gd name="connsiteX9-1331" fmla="*/ 740884 w 1552509"/>
              <a:gd name="connsiteY9-1332" fmla="*/ 1354393 h 1354418"/>
              <a:gd name="connsiteX10-1333" fmla="*/ 710638 w 1552509"/>
              <a:gd name="connsiteY10-1334" fmla="*/ 1045271 h 1354418"/>
              <a:gd name="connsiteX11-1335" fmla="*/ 47 w 1552509"/>
              <a:gd name="connsiteY11-1336" fmla="*/ 985980 h 1354418"/>
              <a:gd name="connsiteX12-1337" fmla="*/ 653888 w 1552509"/>
              <a:gd name="connsiteY12-1338" fmla="*/ 736838 h 1354418"/>
              <a:gd name="connsiteX13-1339" fmla="*/ 318099 w 1552509"/>
              <a:gd name="connsiteY13-1340" fmla="*/ 328669 h 1354418"/>
              <a:gd name="connsiteX0-1341" fmla="*/ 318099 w 1552509"/>
              <a:gd name="connsiteY0-1342" fmla="*/ 328669 h 1354418"/>
              <a:gd name="connsiteX1-1343" fmla="*/ 750394 w 1552509"/>
              <a:gd name="connsiteY1-1344" fmla="*/ 587431 h 1354418"/>
              <a:gd name="connsiteX2-1345" fmla="*/ 807144 w 1552509"/>
              <a:gd name="connsiteY2-1346" fmla="*/ 15 h 1354418"/>
              <a:gd name="connsiteX3-1347" fmla="*/ 916903 w 1552509"/>
              <a:gd name="connsiteY3-1348" fmla="*/ 587432 h 1354418"/>
              <a:gd name="connsiteX4-1349" fmla="*/ 1123910 w 1552509"/>
              <a:gd name="connsiteY4-1350" fmla="*/ 686479 h 1354418"/>
              <a:gd name="connsiteX5-1351" fmla="*/ 1545752 w 1552509"/>
              <a:gd name="connsiteY5-1352" fmla="*/ 371531 h 1354418"/>
              <a:gd name="connsiteX6-1353" fmla="*/ 1119427 w 1552509"/>
              <a:gd name="connsiteY6-1354" fmla="*/ 829604 h 1354418"/>
              <a:gd name="connsiteX7-1355" fmla="*/ 1494973 w 1552509"/>
              <a:gd name="connsiteY7-1356" fmla="*/ 1171511 h 1354418"/>
              <a:gd name="connsiteX8-1357" fmla="*/ 916903 w 1552509"/>
              <a:gd name="connsiteY8-1358" fmla="*/ 1018766 h 1354418"/>
              <a:gd name="connsiteX9-1359" fmla="*/ 740884 w 1552509"/>
              <a:gd name="connsiteY9-1360" fmla="*/ 1354393 h 1354418"/>
              <a:gd name="connsiteX10-1361" fmla="*/ 710638 w 1552509"/>
              <a:gd name="connsiteY10-1362" fmla="*/ 1045271 h 1354418"/>
              <a:gd name="connsiteX11-1363" fmla="*/ 47 w 1552509"/>
              <a:gd name="connsiteY11-1364" fmla="*/ 985980 h 1354418"/>
              <a:gd name="connsiteX12-1365" fmla="*/ 653888 w 1552509"/>
              <a:gd name="connsiteY12-1366" fmla="*/ 736838 h 1354418"/>
              <a:gd name="connsiteX13-1367" fmla="*/ 318099 w 1552509"/>
              <a:gd name="connsiteY13-1368" fmla="*/ 328669 h 1354418"/>
              <a:gd name="connsiteX0-1369" fmla="*/ 318099 w 1552368"/>
              <a:gd name="connsiteY0-1370" fmla="*/ 328669 h 1354418"/>
              <a:gd name="connsiteX1-1371" fmla="*/ 750394 w 1552368"/>
              <a:gd name="connsiteY1-1372" fmla="*/ 587431 h 1354418"/>
              <a:gd name="connsiteX2-1373" fmla="*/ 807144 w 1552368"/>
              <a:gd name="connsiteY2-1374" fmla="*/ 15 h 1354418"/>
              <a:gd name="connsiteX3-1375" fmla="*/ 916903 w 1552368"/>
              <a:gd name="connsiteY3-1376" fmla="*/ 587432 h 1354418"/>
              <a:gd name="connsiteX4-1377" fmla="*/ 1123910 w 1552368"/>
              <a:gd name="connsiteY4-1378" fmla="*/ 686479 h 1354418"/>
              <a:gd name="connsiteX5-1379" fmla="*/ 1545752 w 1552368"/>
              <a:gd name="connsiteY5-1380" fmla="*/ 371531 h 1354418"/>
              <a:gd name="connsiteX6-1381" fmla="*/ 1119427 w 1552368"/>
              <a:gd name="connsiteY6-1382" fmla="*/ 829604 h 1354418"/>
              <a:gd name="connsiteX7-1383" fmla="*/ 1494973 w 1552368"/>
              <a:gd name="connsiteY7-1384" fmla="*/ 1171511 h 1354418"/>
              <a:gd name="connsiteX8-1385" fmla="*/ 916903 w 1552368"/>
              <a:gd name="connsiteY8-1386" fmla="*/ 1018766 h 1354418"/>
              <a:gd name="connsiteX9-1387" fmla="*/ 740884 w 1552368"/>
              <a:gd name="connsiteY9-1388" fmla="*/ 1354393 h 1354418"/>
              <a:gd name="connsiteX10-1389" fmla="*/ 710638 w 1552368"/>
              <a:gd name="connsiteY10-1390" fmla="*/ 1045271 h 1354418"/>
              <a:gd name="connsiteX11-1391" fmla="*/ 47 w 1552368"/>
              <a:gd name="connsiteY11-1392" fmla="*/ 985980 h 1354418"/>
              <a:gd name="connsiteX12-1393" fmla="*/ 653888 w 1552368"/>
              <a:gd name="connsiteY12-1394" fmla="*/ 736838 h 1354418"/>
              <a:gd name="connsiteX13-1395" fmla="*/ 318099 w 1552368"/>
              <a:gd name="connsiteY13-1396" fmla="*/ 328669 h 1354418"/>
              <a:gd name="connsiteX0-1397" fmla="*/ 318099 w 1552368"/>
              <a:gd name="connsiteY0-1398" fmla="*/ 328669 h 1354418"/>
              <a:gd name="connsiteX1-1399" fmla="*/ 750394 w 1552368"/>
              <a:gd name="connsiteY1-1400" fmla="*/ 587431 h 1354418"/>
              <a:gd name="connsiteX2-1401" fmla="*/ 807144 w 1552368"/>
              <a:gd name="connsiteY2-1402" fmla="*/ 15 h 1354418"/>
              <a:gd name="connsiteX3-1403" fmla="*/ 916903 w 1552368"/>
              <a:gd name="connsiteY3-1404" fmla="*/ 587432 h 1354418"/>
              <a:gd name="connsiteX4-1405" fmla="*/ 1123910 w 1552368"/>
              <a:gd name="connsiteY4-1406" fmla="*/ 686479 h 1354418"/>
              <a:gd name="connsiteX5-1407" fmla="*/ 1545752 w 1552368"/>
              <a:gd name="connsiteY5-1408" fmla="*/ 371531 h 1354418"/>
              <a:gd name="connsiteX6-1409" fmla="*/ 1119427 w 1552368"/>
              <a:gd name="connsiteY6-1410" fmla="*/ 829604 h 1354418"/>
              <a:gd name="connsiteX7-1411" fmla="*/ 1494973 w 1552368"/>
              <a:gd name="connsiteY7-1412" fmla="*/ 1171511 h 1354418"/>
              <a:gd name="connsiteX8-1413" fmla="*/ 916903 w 1552368"/>
              <a:gd name="connsiteY8-1414" fmla="*/ 1018766 h 1354418"/>
              <a:gd name="connsiteX9-1415" fmla="*/ 740884 w 1552368"/>
              <a:gd name="connsiteY9-1416" fmla="*/ 1354393 h 1354418"/>
              <a:gd name="connsiteX10-1417" fmla="*/ 710638 w 1552368"/>
              <a:gd name="connsiteY10-1418" fmla="*/ 1045271 h 1354418"/>
              <a:gd name="connsiteX11-1419" fmla="*/ 47 w 1552368"/>
              <a:gd name="connsiteY11-1420" fmla="*/ 985980 h 1354418"/>
              <a:gd name="connsiteX12-1421" fmla="*/ 653888 w 1552368"/>
              <a:gd name="connsiteY12-1422" fmla="*/ 736838 h 1354418"/>
              <a:gd name="connsiteX13-1423" fmla="*/ 318099 w 1552368"/>
              <a:gd name="connsiteY13-1424" fmla="*/ 328669 h 1354418"/>
              <a:gd name="connsiteX0-1425" fmla="*/ 318099 w 1552368"/>
              <a:gd name="connsiteY0-1426" fmla="*/ 328669 h 1354418"/>
              <a:gd name="connsiteX1-1427" fmla="*/ 750394 w 1552368"/>
              <a:gd name="connsiteY1-1428" fmla="*/ 587431 h 1354418"/>
              <a:gd name="connsiteX2-1429" fmla="*/ 807144 w 1552368"/>
              <a:gd name="connsiteY2-1430" fmla="*/ 15 h 1354418"/>
              <a:gd name="connsiteX3-1431" fmla="*/ 916903 w 1552368"/>
              <a:gd name="connsiteY3-1432" fmla="*/ 587432 h 1354418"/>
              <a:gd name="connsiteX4-1433" fmla="*/ 1123910 w 1552368"/>
              <a:gd name="connsiteY4-1434" fmla="*/ 686479 h 1354418"/>
              <a:gd name="connsiteX5-1435" fmla="*/ 1545752 w 1552368"/>
              <a:gd name="connsiteY5-1436" fmla="*/ 371531 h 1354418"/>
              <a:gd name="connsiteX6-1437" fmla="*/ 1119427 w 1552368"/>
              <a:gd name="connsiteY6-1438" fmla="*/ 829604 h 1354418"/>
              <a:gd name="connsiteX7-1439" fmla="*/ 1494973 w 1552368"/>
              <a:gd name="connsiteY7-1440" fmla="*/ 1171511 h 1354418"/>
              <a:gd name="connsiteX8-1441" fmla="*/ 916903 w 1552368"/>
              <a:gd name="connsiteY8-1442" fmla="*/ 1018766 h 1354418"/>
              <a:gd name="connsiteX9-1443" fmla="*/ 740884 w 1552368"/>
              <a:gd name="connsiteY9-1444" fmla="*/ 1354393 h 1354418"/>
              <a:gd name="connsiteX10-1445" fmla="*/ 710638 w 1552368"/>
              <a:gd name="connsiteY10-1446" fmla="*/ 1045271 h 1354418"/>
              <a:gd name="connsiteX11-1447" fmla="*/ 47 w 1552368"/>
              <a:gd name="connsiteY11-1448" fmla="*/ 985980 h 1354418"/>
              <a:gd name="connsiteX12-1449" fmla="*/ 653888 w 1552368"/>
              <a:gd name="connsiteY12-1450" fmla="*/ 736838 h 1354418"/>
              <a:gd name="connsiteX13-1451" fmla="*/ 318099 w 1552368"/>
              <a:gd name="connsiteY13-1452" fmla="*/ 328669 h 1354418"/>
              <a:gd name="connsiteX0-1453" fmla="*/ 318099 w 1552368"/>
              <a:gd name="connsiteY0-1454" fmla="*/ 328669 h 1354418"/>
              <a:gd name="connsiteX1-1455" fmla="*/ 750394 w 1552368"/>
              <a:gd name="connsiteY1-1456" fmla="*/ 587431 h 1354418"/>
              <a:gd name="connsiteX2-1457" fmla="*/ 807144 w 1552368"/>
              <a:gd name="connsiteY2-1458" fmla="*/ 15 h 1354418"/>
              <a:gd name="connsiteX3-1459" fmla="*/ 916903 w 1552368"/>
              <a:gd name="connsiteY3-1460" fmla="*/ 587432 h 1354418"/>
              <a:gd name="connsiteX4-1461" fmla="*/ 1123910 w 1552368"/>
              <a:gd name="connsiteY4-1462" fmla="*/ 686479 h 1354418"/>
              <a:gd name="connsiteX5-1463" fmla="*/ 1545752 w 1552368"/>
              <a:gd name="connsiteY5-1464" fmla="*/ 371531 h 1354418"/>
              <a:gd name="connsiteX6-1465" fmla="*/ 1119427 w 1552368"/>
              <a:gd name="connsiteY6-1466" fmla="*/ 829604 h 1354418"/>
              <a:gd name="connsiteX7-1467" fmla="*/ 1494973 w 1552368"/>
              <a:gd name="connsiteY7-1468" fmla="*/ 1171511 h 1354418"/>
              <a:gd name="connsiteX8-1469" fmla="*/ 916903 w 1552368"/>
              <a:gd name="connsiteY8-1470" fmla="*/ 1018766 h 1354418"/>
              <a:gd name="connsiteX9-1471" fmla="*/ 740884 w 1552368"/>
              <a:gd name="connsiteY9-1472" fmla="*/ 1354393 h 1354418"/>
              <a:gd name="connsiteX10-1473" fmla="*/ 710638 w 1552368"/>
              <a:gd name="connsiteY10-1474" fmla="*/ 1045271 h 1354418"/>
              <a:gd name="connsiteX11-1475" fmla="*/ 47 w 1552368"/>
              <a:gd name="connsiteY11-1476" fmla="*/ 985980 h 1354418"/>
              <a:gd name="connsiteX12-1477" fmla="*/ 653888 w 1552368"/>
              <a:gd name="connsiteY12-1478" fmla="*/ 736838 h 1354418"/>
              <a:gd name="connsiteX13-1479" fmla="*/ 318099 w 1552368"/>
              <a:gd name="connsiteY13-1480" fmla="*/ 328669 h 1354418"/>
              <a:gd name="connsiteX0-1481" fmla="*/ 318099 w 1552368"/>
              <a:gd name="connsiteY0-1482" fmla="*/ 328669 h 1354418"/>
              <a:gd name="connsiteX1-1483" fmla="*/ 750394 w 1552368"/>
              <a:gd name="connsiteY1-1484" fmla="*/ 587431 h 1354418"/>
              <a:gd name="connsiteX2-1485" fmla="*/ 807144 w 1552368"/>
              <a:gd name="connsiteY2-1486" fmla="*/ 15 h 1354418"/>
              <a:gd name="connsiteX3-1487" fmla="*/ 916903 w 1552368"/>
              <a:gd name="connsiteY3-1488" fmla="*/ 587432 h 1354418"/>
              <a:gd name="connsiteX4-1489" fmla="*/ 1123910 w 1552368"/>
              <a:gd name="connsiteY4-1490" fmla="*/ 686479 h 1354418"/>
              <a:gd name="connsiteX5-1491" fmla="*/ 1545752 w 1552368"/>
              <a:gd name="connsiteY5-1492" fmla="*/ 371531 h 1354418"/>
              <a:gd name="connsiteX6-1493" fmla="*/ 1119427 w 1552368"/>
              <a:gd name="connsiteY6-1494" fmla="*/ 829604 h 1354418"/>
              <a:gd name="connsiteX7-1495" fmla="*/ 1494973 w 1552368"/>
              <a:gd name="connsiteY7-1496" fmla="*/ 1171511 h 1354418"/>
              <a:gd name="connsiteX8-1497" fmla="*/ 916903 w 1552368"/>
              <a:gd name="connsiteY8-1498" fmla="*/ 1018766 h 1354418"/>
              <a:gd name="connsiteX9-1499" fmla="*/ 740884 w 1552368"/>
              <a:gd name="connsiteY9-1500" fmla="*/ 1354393 h 1354418"/>
              <a:gd name="connsiteX10-1501" fmla="*/ 710638 w 1552368"/>
              <a:gd name="connsiteY10-1502" fmla="*/ 1045271 h 1354418"/>
              <a:gd name="connsiteX11-1503" fmla="*/ 47 w 1552368"/>
              <a:gd name="connsiteY11-1504" fmla="*/ 985980 h 1354418"/>
              <a:gd name="connsiteX12-1505" fmla="*/ 653888 w 1552368"/>
              <a:gd name="connsiteY12-1506" fmla="*/ 736838 h 1354418"/>
              <a:gd name="connsiteX13-1507" fmla="*/ 318099 w 1552368"/>
              <a:gd name="connsiteY13-1508" fmla="*/ 328669 h 1354418"/>
              <a:gd name="connsiteX0-1509" fmla="*/ 318099 w 1551851"/>
              <a:gd name="connsiteY0-1510" fmla="*/ 328669 h 1354418"/>
              <a:gd name="connsiteX1-1511" fmla="*/ 750394 w 1551851"/>
              <a:gd name="connsiteY1-1512" fmla="*/ 587431 h 1354418"/>
              <a:gd name="connsiteX2-1513" fmla="*/ 807144 w 1551851"/>
              <a:gd name="connsiteY2-1514" fmla="*/ 15 h 1354418"/>
              <a:gd name="connsiteX3-1515" fmla="*/ 916903 w 1551851"/>
              <a:gd name="connsiteY3-1516" fmla="*/ 587432 h 1354418"/>
              <a:gd name="connsiteX4-1517" fmla="*/ 1123910 w 1551851"/>
              <a:gd name="connsiteY4-1518" fmla="*/ 686479 h 1354418"/>
              <a:gd name="connsiteX5-1519" fmla="*/ 1545752 w 1551851"/>
              <a:gd name="connsiteY5-1520" fmla="*/ 371531 h 1354418"/>
              <a:gd name="connsiteX6-1521" fmla="*/ 1066418 w 1551851"/>
              <a:gd name="connsiteY6-1522" fmla="*/ 909117 h 1354418"/>
              <a:gd name="connsiteX7-1523" fmla="*/ 1494973 w 1551851"/>
              <a:gd name="connsiteY7-1524" fmla="*/ 1171511 h 1354418"/>
              <a:gd name="connsiteX8-1525" fmla="*/ 916903 w 1551851"/>
              <a:gd name="connsiteY8-1526" fmla="*/ 1018766 h 1354418"/>
              <a:gd name="connsiteX9-1527" fmla="*/ 740884 w 1551851"/>
              <a:gd name="connsiteY9-1528" fmla="*/ 1354393 h 1354418"/>
              <a:gd name="connsiteX10-1529" fmla="*/ 710638 w 1551851"/>
              <a:gd name="connsiteY10-1530" fmla="*/ 1045271 h 1354418"/>
              <a:gd name="connsiteX11-1531" fmla="*/ 47 w 1551851"/>
              <a:gd name="connsiteY11-1532" fmla="*/ 985980 h 1354418"/>
              <a:gd name="connsiteX12-1533" fmla="*/ 653888 w 1551851"/>
              <a:gd name="connsiteY12-1534" fmla="*/ 736838 h 1354418"/>
              <a:gd name="connsiteX13-1535" fmla="*/ 318099 w 1551851"/>
              <a:gd name="connsiteY13-1536" fmla="*/ 328669 h 1354418"/>
              <a:gd name="connsiteX0-1537" fmla="*/ 318099 w 1551851"/>
              <a:gd name="connsiteY0-1538" fmla="*/ 328669 h 1354418"/>
              <a:gd name="connsiteX1-1539" fmla="*/ 750394 w 1551851"/>
              <a:gd name="connsiteY1-1540" fmla="*/ 587431 h 1354418"/>
              <a:gd name="connsiteX2-1541" fmla="*/ 807144 w 1551851"/>
              <a:gd name="connsiteY2-1542" fmla="*/ 15 h 1354418"/>
              <a:gd name="connsiteX3-1543" fmla="*/ 916903 w 1551851"/>
              <a:gd name="connsiteY3-1544" fmla="*/ 587432 h 1354418"/>
              <a:gd name="connsiteX4-1545" fmla="*/ 1123910 w 1551851"/>
              <a:gd name="connsiteY4-1546" fmla="*/ 686479 h 1354418"/>
              <a:gd name="connsiteX5-1547" fmla="*/ 1545752 w 1551851"/>
              <a:gd name="connsiteY5-1548" fmla="*/ 663079 h 1354418"/>
              <a:gd name="connsiteX6-1549" fmla="*/ 1066418 w 1551851"/>
              <a:gd name="connsiteY6-1550" fmla="*/ 909117 h 1354418"/>
              <a:gd name="connsiteX7-1551" fmla="*/ 1494973 w 1551851"/>
              <a:gd name="connsiteY7-1552" fmla="*/ 1171511 h 1354418"/>
              <a:gd name="connsiteX8-1553" fmla="*/ 916903 w 1551851"/>
              <a:gd name="connsiteY8-1554" fmla="*/ 1018766 h 1354418"/>
              <a:gd name="connsiteX9-1555" fmla="*/ 740884 w 1551851"/>
              <a:gd name="connsiteY9-1556" fmla="*/ 1354393 h 1354418"/>
              <a:gd name="connsiteX10-1557" fmla="*/ 710638 w 1551851"/>
              <a:gd name="connsiteY10-1558" fmla="*/ 1045271 h 1354418"/>
              <a:gd name="connsiteX11-1559" fmla="*/ 47 w 1551851"/>
              <a:gd name="connsiteY11-1560" fmla="*/ 985980 h 1354418"/>
              <a:gd name="connsiteX12-1561" fmla="*/ 653888 w 1551851"/>
              <a:gd name="connsiteY12-1562" fmla="*/ 736838 h 1354418"/>
              <a:gd name="connsiteX13-1563" fmla="*/ 318099 w 1551851"/>
              <a:gd name="connsiteY13-1564" fmla="*/ 328669 h 1354418"/>
              <a:gd name="connsiteX0-1565" fmla="*/ 318099 w 1551851"/>
              <a:gd name="connsiteY0-1566" fmla="*/ 328669 h 1354418"/>
              <a:gd name="connsiteX1-1567" fmla="*/ 750394 w 1551851"/>
              <a:gd name="connsiteY1-1568" fmla="*/ 587431 h 1354418"/>
              <a:gd name="connsiteX2-1569" fmla="*/ 807144 w 1551851"/>
              <a:gd name="connsiteY2-1570" fmla="*/ 15 h 1354418"/>
              <a:gd name="connsiteX3-1571" fmla="*/ 916903 w 1551851"/>
              <a:gd name="connsiteY3-1572" fmla="*/ 587432 h 1354418"/>
              <a:gd name="connsiteX4-1573" fmla="*/ 1057649 w 1551851"/>
              <a:gd name="connsiteY4-1574" fmla="*/ 712984 h 1354418"/>
              <a:gd name="connsiteX5-1575" fmla="*/ 1545752 w 1551851"/>
              <a:gd name="connsiteY5-1576" fmla="*/ 663079 h 1354418"/>
              <a:gd name="connsiteX6-1577" fmla="*/ 1066418 w 1551851"/>
              <a:gd name="connsiteY6-1578" fmla="*/ 909117 h 1354418"/>
              <a:gd name="connsiteX7-1579" fmla="*/ 1494973 w 1551851"/>
              <a:gd name="connsiteY7-1580" fmla="*/ 1171511 h 1354418"/>
              <a:gd name="connsiteX8-1581" fmla="*/ 916903 w 1551851"/>
              <a:gd name="connsiteY8-1582" fmla="*/ 1018766 h 1354418"/>
              <a:gd name="connsiteX9-1583" fmla="*/ 740884 w 1551851"/>
              <a:gd name="connsiteY9-1584" fmla="*/ 1354393 h 1354418"/>
              <a:gd name="connsiteX10-1585" fmla="*/ 710638 w 1551851"/>
              <a:gd name="connsiteY10-1586" fmla="*/ 1045271 h 1354418"/>
              <a:gd name="connsiteX11-1587" fmla="*/ 47 w 1551851"/>
              <a:gd name="connsiteY11-1588" fmla="*/ 985980 h 1354418"/>
              <a:gd name="connsiteX12-1589" fmla="*/ 653888 w 1551851"/>
              <a:gd name="connsiteY12-1590" fmla="*/ 736838 h 1354418"/>
              <a:gd name="connsiteX13-1591" fmla="*/ 318099 w 1551851"/>
              <a:gd name="connsiteY13-1592" fmla="*/ 328669 h 1354418"/>
              <a:gd name="connsiteX0-1593" fmla="*/ 318099 w 1551851"/>
              <a:gd name="connsiteY0-1594" fmla="*/ 328669 h 1354418"/>
              <a:gd name="connsiteX1-1595" fmla="*/ 750394 w 1551851"/>
              <a:gd name="connsiteY1-1596" fmla="*/ 587431 h 1354418"/>
              <a:gd name="connsiteX2-1597" fmla="*/ 807144 w 1551851"/>
              <a:gd name="connsiteY2-1598" fmla="*/ 15 h 1354418"/>
              <a:gd name="connsiteX3-1599" fmla="*/ 916903 w 1551851"/>
              <a:gd name="connsiteY3-1600" fmla="*/ 587432 h 1354418"/>
              <a:gd name="connsiteX4-1601" fmla="*/ 1057649 w 1551851"/>
              <a:gd name="connsiteY4-1602" fmla="*/ 712984 h 1354418"/>
              <a:gd name="connsiteX5-1603" fmla="*/ 1545752 w 1551851"/>
              <a:gd name="connsiteY5-1604" fmla="*/ 663079 h 1354418"/>
              <a:gd name="connsiteX6-1605" fmla="*/ 1066418 w 1551851"/>
              <a:gd name="connsiteY6-1606" fmla="*/ 909117 h 1354418"/>
              <a:gd name="connsiteX7-1607" fmla="*/ 1494973 w 1551851"/>
              <a:gd name="connsiteY7-1608" fmla="*/ 1171511 h 1354418"/>
              <a:gd name="connsiteX8-1609" fmla="*/ 916903 w 1551851"/>
              <a:gd name="connsiteY8-1610" fmla="*/ 1018766 h 1354418"/>
              <a:gd name="connsiteX9-1611" fmla="*/ 740884 w 1551851"/>
              <a:gd name="connsiteY9-1612" fmla="*/ 1354393 h 1354418"/>
              <a:gd name="connsiteX10-1613" fmla="*/ 710638 w 1551851"/>
              <a:gd name="connsiteY10-1614" fmla="*/ 1045271 h 1354418"/>
              <a:gd name="connsiteX11-1615" fmla="*/ 47 w 1551851"/>
              <a:gd name="connsiteY11-1616" fmla="*/ 985980 h 1354418"/>
              <a:gd name="connsiteX12-1617" fmla="*/ 653888 w 1551851"/>
              <a:gd name="connsiteY12-1618" fmla="*/ 736838 h 1354418"/>
              <a:gd name="connsiteX13-1619" fmla="*/ 318099 w 1551851"/>
              <a:gd name="connsiteY13-1620" fmla="*/ 328669 h 1354418"/>
              <a:gd name="connsiteX0-1621" fmla="*/ 318099 w 1551851"/>
              <a:gd name="connsiteY0-1622" fmla="*/ 328669 h 1354418"/>
              <a:gd name="connsiteX1-1623" fmla="*/ 750394 w 1551851"/>
              <a:gd name="connsiteY1-1624" fmla="*/ 587431 h 1354418"/>
              <a:gd name="connsiteX2-1625" fmla="*/ 807144 w 1551851"/>
              <a:gd name="connsiteY2-1626" fmla="*/ 15 h 1354418"/>
              <a:gd name="connsiteX3-1627" fmla="*/ 916903 w 1551851"/>
              <a:gd name="connsiteY3-1628" fmla="*/ 587432 h 1354418"/>
              <a:gd name="connsiteX4-1629" fmla="*/ 1174692 w 1551851"/>
              <a:gd name="connsiteY4-1630" fmla="*/ 437792 h 1354418"/>
              <a:gd name="connsiteX5-1631" fmla="*/ 1057649 w 1551851"/>
              <a:gd name="connsiteY5-1632" fmla="*/ 712984 h 1354418"/>
              <a:gd name="connsiteX6-1633" fmla="*/ 1545752 w 1551851"/>
              <a:gd name="connsiteY6-1634" fmla="*/ 663079 h 1354418"/>
              <a:gd name="connsiteX7-1635" fmla="*/ 1066418 w 1551851"/>
              <a:gd name="connsiteY7-1636" fmla="*/ 909117 h 1354418"/>
              <a:gd name="connsiteX8-1637" fmla="*/ 1494973 w 1551851"/>
              <a:gd name="connsiteY8-1638" fmla="*/ 1171511 h 1354418"/>
              <a:gd name="connsiteX9-1639" fmla="*/ 916903 w 1551851"/>
              <a:gd name="connsiteY9-1640" fmla="*/ 1018766 h 1354418"/>
              <a:gd name="connsiteX10-1641" fmla="*/ 740884 w 1551851"/>
              <a:gd name="connsiteY10-1642" fmla="*/ 1354393 h 1354418"/>
              <a:gd name="connsiteX11-1643" fmla="*/ 710638 w 1551851"/>
              <a:gd name="connsiteY11-1644" fmla="*/ 1045271 h 1354418"/>
              <a:gd name="connsiteX12-1645" fmla="*/ 47 w 1551851"/>
              <a:gd name="connsiteY12-1646" fmla="*/ 985980 h 1354418"/>
              <a:gd name="connsiteX13-1647" fmla="*/ 653888 w 1551851"/>
              <a:gd name="connsiteY13-1648" fmla="*/ 736838 h 1354418"/>
              <a:gd name="connsiteX14" fmla="*/ 318099 w 1551851"/>
              <a:gd name="connsiteY14" fmla="*/ 328669 h 1354418"/>
              <a:gd name="connsiteX0-1649" fmla="*/ 318099 w 1551851"/>
              <a:gd name="connsiteY0-1650" fmla="*/ 328669 h 1354418"/>
              <a:gd name="connsiteX1-1651" fmla="*/ 750394 w 1551851"/>
              <a:gd name="connsiteY1-1652" fmla="*/ 587431 h 1354418"/>
              <a:gd name="connsiteX2-1653" fmla="*/ 807144 w 1551851"/>
              <a:gd name="connsiteY2-1654" fmla="*/ 15 h 1354418"/>
              <a:gd name="connsiteX3-1655" fmla="*/ 916903 w 1551851"/>
              <a:gd name="connsiteY3-1656" fmla="*/ 587432 h 1354418"/>
              <a:gd name="connsiteX4-1657" fmla="*/ 1174692 w 1551851"/>
              <a:gd name="connsiteY4-1658" fmla="*/ 437792 h 1354418"/>
              <a:gd name="connsiteX5-1659" fmla="*/ 1057649 w 1551851"/>
              <a:gd name="connsiteY5-1660" fmla="*/ 712984 h 1354418"/>
              <a:gd name="connsiteX6-1661" fmla="*/ 1545752 w 1551851"/>
              <a:gd name="connsiteY6-1662" fmla="*/ 663079 h 1354418"/>
              <a:gd name="connsiteX7-1663" fmla="*/ 1066418 w 1551851"/>
              <a:gd name="connsiteY7-1664" fmla="*/ 909117 h 1354418"/>
              <a:gd name="connsiteX8-1665" fmla="*/ 1494973 w 1551851"/>
              <a:gd name="connsiteY8-1666" fmla="*/ 1171511 h 1354418"/>
              <a:gd name="connsiteX9-1667" fmla="*/ 916903 w 1551851"/>
              <a:gd name="connsiteY9-1668" fmla="*/ 1018766 h 1354418"/>
              <a:gd name="connsiteX10-1669" fmla="*/ 740884 w 1551851"/>
              <a:gd name="connsiteY10-1670" fmla="*/ 1354393 h 1354418"/>
              <a:gd name="connsiteX11-1671" fmla="*/ 710638 w 1551851"/>
              <a:gd name="connsiteY11-1672" fmla="*/ 1045271 h 1354418"/>
              <a:gd name="connsiteX12-1673" fmla="*/ 47 w 1551851"/>
              <a:gd name="connsiteY12-1674" fmla="*/ 985980 h 1354418"/>
              <a:gd name="connsiteX13-1675" fmla="*/ 653888 w 1551851"/>
              <a:gd name="connsiteY13-1676" fmla="*/ 736838 h 1354418"/>
              <a:gd name="connsiteX14-1677" fmla="*/ 318099 w 1551851"/>
              <a:gd name="connsiteY14-1678" fmla="*/ 328669 h 1354418"/>
              <a:gd name="connsiteX0-1679" fmla="*/ 318099 w 1551851"/>
              <a:gd name="connsiteY0-1680" fmla="*/ 328669 h 1354418"/>
              <a:gd name="connsiteX1-1681" fmla="*/ 750394 w 1551851"/>
              <a:gd name="connsiteY1-1682" fmla="*/ 587431 h 1354418"/>
              <a:gd name="connsiteX2-1683" fmla="*/ 807144 w 1551851"/>
              <a:gd name="connsiteY2-1684" fmla="*/ 15 h 1354418"/>
              <a:gd name="connsiteX3-1685" fmla="*/ 916903 w 1551851"/>
              <a:gd name="connsiteY3-1686" fmla="*/ 587432 h 1354418"/>
              <a:gd name="connsiteX4-1687" fmla="*/ 1134935 w 1551851"/>
              <a:gd name="connsiteY4-1688" fmla="*/ 437792 h 1354418"/>
              <a:gd name="connsiteX5-1689" fmla="*/ 1057649 w 1551851"/>
              <a:gd name="connsiteY5-1690" fmla="*/ 712984 h 1354418"/>
              <a:gd name="connsiteX6-1691" fmla="*/ 1545752 w 1551851"/>
              <a:gd name="connsiteY6-1692" fmla="*/ 663079 h 1354418"/>
              <a:gd name="connsiteX7-1693" fmla="*/ 1066418 w 1551851"/>
              <a:gd name="connsiteY7-1694" fmla="*/ 909117 h 1354418"/>
              <a:gd name="connsiteX8-1695" fmla="*/ 1494973 w 1551851"/>
              <a:gd name="connsiteY8-1696" fmla="*/ 1171511 h 1354418"/>
              <a:gd name="connsiteX9-1697" fmla="*/ 916903 w 1551851"/>
              <a:gd name="connsiteY9-1698" fmla="*/ 1018766 h 1354418"/>
              <a:gd name="connsiteX10-1699" fmla="*/ 740884 w 1551851"/>
              <a:gd name="connsiteY10-1700" fmla="*/ 1354393 h 1354418"/>
              <a:gd name="connsiteX11-1701" fmla="*/ 710638 w 1551851"/>
              <a:gd name="connsiteY11-1702" fmla="*/ 1045271 h 1354418"/>
              <a:gd name="connsiteX12-1703" fmla="*/ 47 w 1551851"/>
              <a:gd name="connsiteY12-1704" fmla="*/ 985980 h 1354418"/>
              <a:gd name="connsiteX13-1705" fmla="*/ 653888 w 1551851"/>
              <a:gd name="connsiteY13-1706" fmla="*/ 736838 h 1354418"/>
              <a:gd name="connsiteX14-1707" fmla="*/ 318099 w 1551851"/>
              <a:gd name="connsiteY14-1708" fmla="*/ 328669 h 1354418"/>
              <a:gd name="connsiteX0-1709" fmla="*/ 318099 w 1551851"/>
              <a:gd name="connsiteY0-1710" fmla="*/ 328669 h 1354418"/>
              <a:gd name="connsiteX1-1711" fmla="*/ 750394 w 1551851"/>
              <a:gd name="connsiteY1-1712" fmla="*/ 587431 h 1354418"/>
              <a:gd name="connsiteX2-1713" fmla="*/ 807144 w 1551851"/>
              <a:gd name="connsiteY2-1714" fmla="*/ 15 h 1354418"/>
              <a:gd name="connsiteX3-1715" fmla="*/ 916903 w 1551851"/>
              <a:gd name="connsiteY3-1716" fmla="*/ 587432 h 1354418"/>
              <a:gd name="connsiteX4-1717" fmla="*/ 1134935 w 1551851"/>
              <a:gd name="connsiteY4-1718" fmla="*/ 437792 h 1354418"/>
              <a:gd name="connsiteX5-1719" fmla="*/ 1057649 w 1551851"/>
              <a:gd name="connsiteY5-1720" fmla="*/ 712984 h 1354418"/>
              <a:gd name="connsiteX6-1721" fmla="*/ 1545752 w 1551851"/>
              <a:gd name="connsiteY6-1722" fmla="*/ 663079 h 1354418"/>
              <a:gd name="connsiteX7-1723" fmla="*/ 1066418 w 1551851"/>
              <a:gd name="connsiteY7-1724" fmla="*/ 909117 h 1354418"/>
              <a:gd name="connsiteX8-1725" fmla="*/ 1494973 w 1551851"/>
              <a:gd name="connsiteY8-1726" fmla="*/ 1171511 h 1354418"/>
              <a:gd name="connsiteX9-1727" fmla="*/ 916903 w 1551851"/>
              <a:gd name="connsiteY9-1728" fmla="*/ 1018766 h 1354418"/>
              <a:gd name="connsiteX10-1729" fmla="*/ 740884 w 1551851"/>
              <a:gd name="connsiteY10-1730" fmla="*/ 1354393 h 1354418"/>
              <a:gd name="connsiteX11-1731" fmla="*/ 710638 w 1551851"/>
              <a:gd name="connsiteY11-1732" fmla="*/ 1045271 h 1354418"/>
              <a:gd name="connsiteX12-1733" fmla="*/ 47 w 1551851"/>
              <a:gd name="connsiteY12-1734" fmla="*/ 985980 h 1354418"/>
              <a:gd name="connsiteX13-1735" fmla="*/ 653888 w 1551851"/>
              <a:gd name="connsiteY13-1736" fmla="*/ 736838 h 1354418"/>
              <a:gd name="connsiteX14-1737" fmla="*/ 318099 w 1551851"/>
              <a:gd name="connsiteY14-1738" fmla="*/ 328669 h 1354418"/>
              <a:gd name="connsiteX0-1739" fmla="*/ 318099 w 1551851"/>
              <a:gd name="connsiteY0-1740" fmla="*/ 328669 h 1354418"/>
              <a:gd name="connsiteX1-1741" fmla="*/ 750394 w 1551851"/>
              <a:gd name="connsiteY1-1742" fmla="*/ 587431 h 1354418"/>
              <a:gd name="connsiteX2-1743" fmla="*/ 807144 w 1551851"/>
              <a:gd name="connsiteY2-1744" fmla="*/ 15 h 1354418"/>
              <a:gd name="connsiteX3-1745" fmla="*/ 916903 w 1551851"/>
              <a:gd name="connsiteY3-1746" fmla="*/ 587432 h 1354418"/>
              <a:gd name="connsiteX4-1747" fmla="*/ 1134935 w 1551851"/>
              <a:gd name="connsiteY4-1748" fmla="*/ 437792 h 1354418"/>
              <a:gd name="connsiteX5-1749" fmla="*/ 1057649 w 1551851"/>
              <a:gd name="connsiteY5-1750" fmla="*/ 712984 h 1354418"/>
              <a:gd name="connsiteX6-1751" fmla="*/ 1545752 w 1551851"/>
              <a:gd name="connsiteY6-1752" fmla="*/ 663079 h 1354418"/>
              <a:gd name="connsiteX7-1753" fmla="*/ 1066418 w 1551851"/>
              <a:gd name="connsiteY7-1754" fmla="*/ 909117 h 1354418"/>
              <a:gd name="connsiteX8-1755" fmla="*/ 1494973 w 1551851"/>
              <a:gd name="connsiteY8-1756" fmla="*/ 1171511 h 1354418"/>
              <a:gd name="connsiteX9-1757" fmla="*/ 916903 w 1551851"/>
              <a:gd name="connsiteY9-1758" fmla="*/ 1018766 h 1354418"/>
              <a:gd name="connsiteX10-1759" fmla="*/ 740884 w 1551851"/>
              <a:gd name="connsiteY10-1760" fmla="*/ 1354393 h 1354418"/>
              <a:gd name="connsiteX11-1761" fmla="*/ 710638 w 1551851"/>
              <a:gd name="connsiteY11-1762" fmla="*/ 1045271 h 1354418"/>
              <a:gd name="connsiteX12-1763" fmla="*/ 47 w 1551851"/>
              <a:gd name="connsiteY12-1764" fmla="*/ 985980 h 1354418"/>
              <a:gd name="connsiteX13-1765" fmla="*/ 653888 w 1551851"/>
              <a:gd name="connsiteY13-1766" fmla="*/ 736838 h 1354418"/>
              <a:gd name="connsiteX14-1767" fmla="*/ 318099 w 1551851"/>
              <a:gd name="connsiteY14-1768" fmla="*/ 328669 h 1354418"/>
              <a:gd name="connsiteX0-1769" fmla="*/ 318099 w 1551851"/>
              <a:gd name="connsiteY0-1770" fmla="*/ 328669 h 1354418"/>
              <a:gd name="connsiteX1-1771" fmla="*/ 750394 w 1551851"/>
              <a:gd name="connsiteY1-1772" fmla="*/ 587431 h 1354418"/>
              <a:gd name="connsiteX2-1773" fmla="*/ 807144 w 1551851"/>
              <a:gd name="connsiteY2-1774" fmla="*/ 15 h 1354418"/>
              <a:gd name="connsiteX3-1775" fmla="*/ 916903 w 1551851"/>
              <a:gd name="connsiteY3-1776" fmla="*/ 587432 h 1354418"/>
              <a:gd name="connsiteX4-1777" fmla="*/ 1134935 w 1551851"/>
              <a:gd name="connsiteY4-1778" fmla="*/ 437792 h 1354418"/>
              <a:gd name="connsiteX5-1779" fmla="*/ 1057649 w 1551851"/>
              <a:gd name="connsiteY5-1780" fmla="*/ 712984 h 1354418"/>
              <a:gd name="connsiteX6-1781" fmla="*/ 1545752 w 1551851"/>
              <a:gd name="connsiteY6-1782" fmla="*/ 663079 h 1354418"/>
              <a:gd name="connsiteX7-1783" fmla="*/ 1066418 w 1551851"/>
              <a:gd name="connsiteY7-1784" fmla="*/ 909117 h 1354418"/>
              <a:gd name="connsiteX8-1785" fmla="*/ 1494973 w 1551851"/>
              <a:gd name="connsiteY8-1786" fmla="*/ 1171511 h 1354418"/>
              <a:gd name="connsiteX9-1787" fmla="*/ 916903 w 1551851"/>
              <a:gd name="connsiteY9-1788" fmla="*/ 1018766 h 1354418"/>
              <a:gd name="connsiteX10-1789" fmla="*/ 740884 w 1551851"/>
              <a:gd name="connsiteY10-1790" fmla="*/ 1354393 h 1354418"/>
              <a:gd name="connsiteX11-1791" fmla="*/ 710638 w 1551851"/>
              <a:gd name="connsiteY11-1792" fmla="*/ 1045271 h 1354418"/>
              <a:gd name="connsiteX12-1793" fmla="*/ 47 w 1551851"/>
              <a:gd name="connsiteY12-1794" fmla="*/ 985980 h 1354418"/>
              <a:gd name="connsiteX13-1795" fmla="*/ 653888 w 1551851"/>
              <a:gd name="connsiteY13-1796" fmla="*/ 736838 h 1354418"/>
              <a:gd name="connsiteX14-1797" fmla="*/ 318099 w 1551851"/>
              <a:gd name="connsiteY14-1798" fmla="*/ 328669 h 1354418"/>
              <a:gd name="connsiteX0-1799" fmla="*/ 318099 w 1551851"/>
              <a:gd name="connsiteY0-1800" fmla="*/ 328669 h 1354418"/>
              <a:gd name="connsiteX1-1801" fmla="*/ 750394 w 1551851"/>
              <a:gd name="connsiteY1-1802" fmla="*/ 587431 h 1354418"/>
              <a:gd name="connsiteX2-1803" fmla="*/ 807144 w 1551851"/>
              <a:gd name="connsiteY2-1804" fmla="*/ 15 h 1354418"/>
              <a:gd name="connsiteX3-1805" fmla="*/ 916903 w 1551851"/>
              <a:gd name="connsiteY3-1806" fmla="*/ 587432 h 1354418"/>
              <a:gd name="connsiteX4-1807" fmla="*/ 1134935 w 1551851"/>
              <a:gd name="connsiteY4-1808" fmla="*/ 437792 h 1354418"/>
              <a:gd name="connsiteX5-1809" fmla="*/ 1057649 w 1551851"/>
              <a:gd name="connsiteY5-1810" fmla="*/ 712984 h 1354418"/>
              <a:gd name="connsiteX6-1811" fmla="*/ 1545752 w 1551851"/>
              <a:gd name="connsiteY6-1812" fmla="*/ 663079 h 1354418"/>
              <a:gd name="connsiteX7-1813" fmla="*/ 1066418 w 1551851"/>
              <a:gd name="connsiteY7-1814" fmla="*/ 909117 h 1354418"/>
              <a:gd name="connsiteX8-1815" fmla="*/ 1494973 w 1551851"/>
              <a:gd name="connsiteY8-1816" fmla="*/ 1171511 h 1354418"/>
              <a:gd name="connsiteX9-1817" fmla="*/ 916903 w 1551851"/>
              <a:gd name="connsiteY9-1818" fmla="*/ 1018766 h 1354418"/>
              <a:gd name="connsiteX10-1819" fmla="*/ 740884 w 1551851"/>
              <a:gd name="connsiteY10-1820" fmla="*/ 1354393 h 1354418"/>
              <a:gd name="connsiteX11-1821" fmla="*/ 710638 w 1551851"/>
              <a:gd name="connsiteY11-1822" fmla="*/ 1045271 h 1354418"/>
              <a:gd name="connsiteX12-1823" fmla="*/ 47 w 1551851"/>
              <a:gd name="connsiteY12-1824" fmla="*/ 985980 h 1354418"/>
              <a:gd name="connsiteX13-1825" fmla="*/ 653888 w 1551851"/>
              <a:gd name="connsiteY13-1826" fmla="*/ 736838 h 1354418"/>
              <a:gd name="connsiteX14-1827" fmla="*/ 318099 w 1551851"/>
              <a:gd name="connsiteY14-1828" fmla="*/ 328669 h 1354418"/>
              <a:gd name="connsiteX0-1829" fmla="*/ 318099 w 1551851"/>
              <a:gd name="connsiteY0-1830" fmla="*/ 328669 h 1354418"/>
              <a:gd name="connsiteX1-1831" fmla="*/ 750394 w 1551851"/>
              <a:gd name="connsiteY1-1832" fmla="*/ 587431 h 1354418"/>
              <a:gd name="connsiteX2-1833" fmla="*/ 807144 w 1551851"/>
              <a:gd name="connsiteY2-1834" fmla="*/ 15 h 1354418"/>
              <a:gd name="connsiteX3-1835" fmla="*/ 916903 w 1551851"/>
              <a:gd name="connsiteY3-1836" fmla="*/ 587432 h 1354418"/>
              <a:gd name="connsiteX4-1837" fmla="*/ 1134935 w 1551851"/>
              <a:gd name="connsiteY4-1838" fmla="*/ 437792 h 1354418"/>
              <a:gd name="connsiteX5-1839" fmla="*/ 1057649 w 1551851"/>
              <a:gd name="connsiteY5-1840" fmla="*/ 712984 h 1354418"/>
              <a:gd name="connsiteX6-1841" fmla="*/ 1545752 w 1551851"/>
              <a:gd name="connsiteY6-1842" fmla="*/ 663079 h 1354418"/>
              <a:gd name="connsiteX7-1843" fmla="*/ 1066418 w 1551851"/>
              <a:gd name="connsiteY7-1844" fmla="*/ 909117 h 1354418"/>
              <a:gd name="connsiteX8-1845" fmla="*/ 1494973 w 1551851"/>
              <a:gd name="connsiteY8-1846" fmla="*/ 1171511 h 1354418"/>
              <a:gd name="connsiteX9-1847" fmla="*/ 916903 w 1551851"/>
              <a:gd name="connsiteY9-1848" fmla="*/ 1018766 h 1354418"/>
              <a:gd name="connsiteX10-1849" fmla="*/ 740884 w 1551851"/>
              <a:gd name="connsiteY10-1850" fmla="*/ 1354393 h 1354418"/>
              <a:gd name="connsiteX11-1851" fmla="*/ 710638 w 1551851"/>
              <a:gd name="connsiteY11-1852" fmla="*/ 1045271 h 1354418"/>
              <a:gd name="connsiteX12-1853" fmla="*/ 47 w 1551851"/>
              <a:gd name="connsiteY12-1854" fmla="*/ 985980 h 1354418"/>
              <a:gd name="connsiteX13-1855" fmla="*/ 653888 w 1551851"/>
              <a:gd name="connsiteY13-1856" fmla="*/ 736838 h 1354418"/>
              <a:gd name="connsiteX14-1857" fmla="*/ 318099 w 1551851"/>
              <a:gd name="connsiteY14-1858" fmla="*/ 328669 h 1354418"/>
              <a:gd name="connsiteX0-1859" fmla="*/ 318099 w 1551851"/>
              <a:gd name="connsiteY0-1860" fmla="*/ 328669 h 1341167"/>
              <a:gd name="connsiteX1-1861" fmla="*/ 750394 w 1551851"/>
              <a:gd name="connsiteY1-1862" fmla="*/ 587431 h 1341167"/>
              <a:gd name="connsiteX2-1863" fmla="*/ 807144 w 1551851"/>
              <a:gd name="connsiteY2-1864" fmla="*/ 15 h 1341167"/>
              <a:gd name="connsiteX3-1865" fmla="*/ 916903 w 1551851"/>
              <a:gd name="connsiteY3-1866" fmla="*/ 587432 h 1341167"/>
              <a:gd name="connsiteX4-1867" fmla="*/ 1134935 w 1551851"/>
              <a:gd name="connsiteY4-1868" fmla="*/ 437792 h 1341167"/>
              <a:gd name="connsiteX5-1869" fmla="*/ 1057649 w 1551851"/>
              <a:gd name="connsiteY5-1870" fmla="*/ 712984 h 1341167"/>
              <a:gd name="connsiteX6-1871" fmla="*/ 1545752 w 1551851"/>
              <a:gd name="connsiteY6-1872" fmla="*/ 663079 h 1341167"/>
              <a:gd name="connsiteX7-1873" fmla="*/ 1066418 w 1551851"/>
              <a:gd name="connsiteY7-1874" fmla="*/ 909117 h 1341167"/>
              <a:gd name="connsiteX8-1875" fmla="*/ 1494973 w 1551851"/>
              <a:gd name="connsiteY8-1876" fmla="*/ 1171511 h 1341167"/>
              <a:gd name="connsiteX9-1877" fmla="*/ 916903 w 1551851"/>
              <a:gd name="connsiteY9-1878" fmla="*/ 1018766 h 1341167"/>
              <a:gd name="connsiteX10-1879" fmla="*/ 634867 w 1551851"/>
              <a:gd name="connsiteY10-1880" fmla="*/ 1341141 h 1341167"/>
              <a:gd name="connsiteX11-1881" fmla="*/ 710638 w 1551851"/>
              <a:gd name="connsiteY11-1882" fmla="*/ 1045271 h 1341167"/>
              <a:gd name="connsiteX12-1883" fmla="*/ 47 w 1551851"/>
              <a:gd name="connsiteY12-1884" fmla="*/ 985980 h 1341167"/>
              <a:gd name="connsiteX13-1885" fmla="*/ 653888 w 1551851"/>
              <a:gd name="connsiteY13-1886" fmla="*/ 736838 h 1341167"/>
              <a:gd name="connsiteX14-1887" fmla="*/ 318099 w 1551851"/>
              <a:gd name="connsiteY14-1888" fmla="*/ 328669 h 1341167"/>
              <a:gd name="connsiteX0-1889" fmla="*/ 318099 w 1551851"/>
              <a:gd name="connsiteY0-1890" fmla="*/ 328669 h 1354331"/>
              <a:gd name="connsiteX1-1891" fmla="*/ 750394 w 1551851"/>
              <a:gd name="connsiteY1-1892" fmla="*/ 587431 h 1354331"/>
              <a:gd name="connsiteX2-1893" fmla="*/ 807144 w 1551851"/>
              <a:gd name="connsiteY2-1894" fmla="*/ 15 h 1354331"/>
              <a:gd name="connsiteX3-1895" fmla="*/ 916903 w 1551851"/>
              <a:gd name="connsiteY3-1896" fmla="*/ 587432 h 1354331"/>
              <a:gd name="connsiteX4-1897" fmla="*/ 1134935 w 1551851"/>
              <a:gd name="connsiteY4-1898" fmla="*/ 437792 h 1354331"/>
              <a:gd name="connsiteX5-1899" fmla="*/ 1057649 w 1551851"/>
              <a:gd name="connsiteY5-1900" fmla="*/ 712984 h 1354331"/>
              <a:gd name="connsiteX6-1901" fmla="*/ 1545752 w 1551851"/>
              <a:gd name="connsiteY6-1902" fmla="*/ 663079 h 1354331"/>
              <a:gd name="connsiteX7-1903" fmla="*/ 1066418 w 1551851"/>
              <a:gd name="connsiteY7-1904" fmla="*/ 909117 h 1354331"/>
              <a:gd name="connsiteX8-1905" fmla="*/ 1494973 w 1551851"/>
              <a:gd name="connsiteY8-1906" fmla="*/ 1171511 h 1354331"/>
              <a:gd name="connsiteX9-1907" fmla="*/ 916903 w 1551851"/>
              <a:gd name="connsiteY9-1908" fmla="*/ 1018766 h 1354331"/>
              <a:gd name="connsiteX10-1909" fmla="*/ 634867 w 1551851"/>
              <a:gd name="connsiteY10-1910" fmla="*/ 1341141 h 1354331"/>
              <a:gd name="connsiteX11-1911" fmla="*/ 710638 w 1551851"/>
              <a:gd name="connsiteY11-1912" fmla="*/ 1045271 h 1354331"/>
              <a:gd name="connsiteX12-1913" fmla="*/ 47 w 1551851"/>
              <a:gd name="connsiteY12-1914" fmla="*/ 985980 h 1354331"/>
              <a:gd name="connsiteX13-1915" fmla="*/ 653888 w 1551851"/>
              <a:gd name="connsiteY13-1916" fmla="*/ 736838 h 1354331"/>
              <a:gd name="connsiteX14-1917" fmla="*/ 318099 w 1551851"/>
              <a:gd name="connsiteY14-1918" fmla="*/ 328669 h 1354331"/>
              <a:gd name="connsiteX0-1919" fmla="*/ 318099 w 1551851"/>
              <a:gd name="connsiteY0-1920" fmla="*/ 328669 h 1457529"/>
              <a:gd name="connsiteX1-1921" fmla="*/ 750394 w 1551851"/>
              <a:gd name="connsiteY1-1922" fmla="*/ 587431 h 1457529"/>
              <a:gd name="connsiteX2-1923" fmla="*/ 807144 w 1551851"/>
              <a:gd name="connsiteY2-1924" fmla="*/ 15 h 1457529"/>
              <a:gd name="connsiteX3-1925" fmla="*/ 916903 w 1551851"/>
              <a:gd name="connsiteY3-1926" fmla="*/ 587432 h 1457529"/>
              <a:gd name="connsiteX4-1927" fmla="*/ 1134935 w 1551851"/>
              <a:gd name="connsiteY4-1928" fmla="*/ 437792 h 1457529"/>
              <a:gd name="connsiteX5-1929" fmla="*/ 1057649 w 1551851"/>
              <a:gd name="connsiteY5-1930" fmla="*/ 712984 h 1457529"/>
              <a:gd name="connsiteX6-1931" fmla="*/ 1545752 w 1551851"/>
              <a:gd name="connsiteY6-1932" fmla="*/ 663079 h 1457529"/>
              <a:gd name="connsiteX7-1933" fmla="*/ 1066418 w 1551851"/>
              <a:gd name="connsiteY7-1934" fmla="*/ 909117 h 1457529"/>
              <a:gd name="connsiteX8-1935" fmla="*/ 1494973 w 1551851"/>
              <a:gd name="connsiteY8-1936" fmla="*/ 1171511 h 1457529"/>
              <a:gd name="connsiteX9-1937" fmla="*/ 916903 w 1551851"/>
              <a:gd name="connsiteY9-1938" fmla="*/ 1018766 h 1457529"/>
              <a:gd name="connsiteX10-1939" fmla="*/ 595111 w 1551851"/>
              <a:gd name="connsiteY10-1940" fmla="*/ 1447158 h 1457529"/>
              <a:gd name="connsiteX11-1941" fmla="*/ 710638 w 1551851"/>
              <a:gd name="connsiteY11-1942" fmla="*/ 1045271 h 1457529"/>
              <a:gd name="connsiteX12-1943" fmla="*/ 47 w 1551851"/>
              <a:gd name="connsiteY12-1944" fmla="*/ 985980 h 1457529"/>
              <a:gd name="connsiteX13-1945" fmla="*/ 653888 w 1551851"/>
              <a:gd name="connsiteY13-1946" fmla="*/ 736838 h 1457529"/>
              <a:gd name="connsiteX14-1947" fmla="*/ 318099 w 1551851"/>
              <a:gd name="connsiteY14-1948" fmla="*/ 328669 h 1457529"/>
              <a:gd name="connsiteX0-1949" fmla="*/ 318099 w 1551851"/>
              <a:gd name="connsiteY0-1950" fmla="*/ 328669 h 1457529"/>
              <a:gd name="connsiteX1-1951" fmla="*/ 750394 w 1551851"/>
              <a:gd name="connsiteY1-1952" fmla="*/ 587431 h 1457529"/>
              <a:gd name="connsiteX2-1953" fmla="*/ 807144 w 1551851"/>
              <a:gd name="connsiteY2-1954" fmla="*/ 15 h 1457529"/>
              <a:gd name="connsiteX3-1955" fmla="*/ 916903 w 1551851"/>
              <a:gd name="connsiteY3-1956" fmla="*/ 587432 h 1457529"/>
              <a:gd name="connsiteX4-1957" fmla="*/ 1134935 w 1551851"/>
              <a:gd name="connsiteY4-1958" fmla="*/ 437792 h 1457529"/>
              <a:gd name="connsiteX5-1959" fmla="*/ 1057649 w 1551851"/>
              <a:gd name="connsiteY5-1960" fmla="*/ 712984 h 1457529"/>
              <a:gd name="connsiteX6-1961" fmla="*/ 1545752 w 1551851"/>
              <a:gd name="connsiteY6-1962" fmla="*/ 663079 h 1457529"/>
              <a:gd name="connsiteX7-1963" fmla="*/ 1066418 w 1551851"/>
              <a:gd name="connsiteY7-1964" fmla="*/ 909117 h 1457529"/>
              <a:gd name="connsiteX8-1965" fmla="*/ 1494973 w 1551851"/>
              <a:gd name="connsiteY8-1966" fmla="*/ 1171511 h 1457529"/>
              <a:gd name="connsiteX9-1967" fmla="*/ 916903 w 1551851"/>
              <a:gd name="connsiteY9-1968" fmla="*/ 1018766 h 1457529"/>
              <a:gd name="connsiteX10-1969" fmla="*/ 595111 w 1551851"/>
              <a:gd name="connsiteY10-1970" fmla="*/ 1447158 h 1457529"/>
              <a:gd name="connsiteX11-1971" fmla="*/ 710638 w 1551851"/>
              <a:gd name="connsiteY11-1972" fmla="*/ 1045271 h 1457529"/>
              <a:gd name="connsiteX12-1973" fmla="*/ 47 w 1551851"/>
              <a:gd name="connsiteY12-1974" fmla="*/ 985980 h 1457529"/>
              <a:gd name="connsiteX13-1975" fmla="*/ 653888 w 1551851"/>
              <a:gd name="connsiteY13-1976" fmla="*/ 736838 h 1457529"/>
              <a:gd name="connsiteX14-1977" fmla="*/ 318099 w 1551851"/>
              <a:gd name="connsiteY14-1978" fmla="*/ 328669 h 1457529"/>
              <a:gd name="connsiteX0-1979" fmla="*/ 318099 w 1551851"/>
              <a:gd name="connsiteY0-1980" fmla="*/ 328669 h 1450384"/>
              <a:gd name="connsiteX1-1981" fmla="*/ 750394 w 1551851"/>
              <a:gd name="connsiteY1-1982" fmla="*/ 587431 h 1450384"/>
              <a:gd name="connsiteX2-1983" fmla="*/ 807144 w 1551851"/>
              <a:gd name="connsiteY2-1984" fmla="*/ 15 h 1450384"/>
              <a:gd name="connsiteX3-1985" fmla="*/ 916903 w 1551851"/>
              <a:gd name="connsiteY3-1986" fmla="*/ 587432 h 1450384"/>
              <a:gd name="connsiteX4-1987" fmla="*/ 1134935 w 1551851"/>
              <a:gd name="connsiteY4-1988" fmla="*/ 437792 h 1450384"/>
              <a:gd name="connsiteX5-1989" fmla="*/ 1057649 w 1551851"/>
              <a:gd name="connsiteY5-1990" fmla="*/ 712984 h 1450384"/>
              <a:gd name="connsiteX6-1991" fmla="*/ 1545752 w 1551851"/>
              <a:gd name="connsiteY6-1992" fmla="*/ 663079 h 1450384"/>
              <a:gd name="connsiteX7-1993" fmla="*/ 1066418 w 1551851"/>
              <a:gd name="connsiteY7-1994" fmla="*/ 909117 h 1450384"/>
              <a:gd name="connsiteX8-1995" fmla="*/ 1494973 w 1551851"/>
              <a:gd name="connsiteY8-1996" fmla="*/ 1171511 h 1450384"/>
              <a:gd name="connsiteX9-1997" fmla="*/ 916903 w 1551851"/>
              <a:gd name="connsiteY9-1998" fmla="*/ 1018766 h 1450384"/>
              <a:gd name="connsiteX10-1999" fmla="*/ 595111 w 1551851"/>
              <a:gd name="connsiteY10-2000" fmla="*/ 1447158 h 1450384"/>
              <a:gd name="connsiteX11-2001" fmla="*/ 710638 w 1551851"/>
              <a:gd name="connsiteY11-2002" fmla="*/ 1045271 h 1450384"/>
              <a:gd name="connsiteX12-2003" fmla="*/ 47 w 1551851"/>
              <a:gd name="connsiteY12-2004" fmla="*/ 985980 h 1450384"/>
              <a:gd name="connsiteX13-2005" fmla="*/ 653888 w 1551851"/>
              <a:gd name="connsiteY13-2006" fmla="*/ 736838 h 1450384"/>
              <a:gd name="connsiteX14-2007" fmla="*/ 318099 w 1551851"/>
              <a:gd name="connsiteY14-2008" fmla="*/ 328669 h 1450384"/>
              <a:gd name="connsiteX0-2009" fmla="*/ 318101 w 1551853"/>
              <a:gd name="connsiteY0-2010" fmla="*/ 328669 h 1450384"/>
              <a:gd name="connsiteX1-2011" fmla="*/ 750396 w 1551853"/>
              <a:gd name="connsiteY1-2012" fmla="*/ 587431 h 1450384"/>
              <a:gd name="connsiteX2-2013" fmla="*/ 807146 w 1551853"/>
              <a:gd name="connsiteY2-2014" fmla="*/ 15 h 1450384"/>
              <a:gd name="connsiteX3-2015" fmla="*/ 916905 w 1551853"/>
              <a:gd name="connsiteY3-2016" fmla="*/ 587432 h 1450384"/>
              <a:gd name="connsiteX4-2017" fmla="*/ 1134937 w 1551853"/>
              <a:gd name="connsiteY4-2018" fmla="*/ 437792 h 1450384"/>
              <a:gd name="connsiteX5-2019" fmla="*/ 1057651 w 1551853"/>
              <a:gd name="connsiteY5-2020" fmla="*/ 712984 h 1450384"/>
              <a:gd name="connsiteX6-2021" fmla="*/ 1545754 w 1551853"/>
              <a:gd name="connsiteY6-2022" fmla="*/ 663079 h 1450384"/>
              <a:gd name="connsiteX7-2023" fmla="*/ 1066420 w 1551853"/>
              <a:gd name="connsiteY7-2024" fmla="*/ 909117 h 1450384"/>
              <a:gd name="connsiteX8-2025" fmla="*/ 1494975 w 1551853"/>
              <a:gd name="connsiteY8-2026" fmla="*/ 1171511 h 1450384"/>
              <a:gd name="connsiteX9-2027" fmla="*/ 916905 w 1551853"/>
              <a:gd name="connsiteY9-2028" fmla="*/ 1018766 h 1450384"/>
              <a:gd name="connsiteX10-2029" fmla="*/ 595113 w 1551853"/>
              <a:gd name="connsiteY10-2030" fmla="*/ 1447158 h 1450384"/>
              <a:gd name="connsiteX11-2031" fmla="*/ 684136 w 1551853"/>
              <a:gd name="connsiteY11-2032" fmla="*/ 979010 h 1450384"/>
              <a:gd name="connsiteX12-2033" fmla="*/ 49 w 1551853"/>
              <a:gd name="connsiteY12-2034" fmla="*/ 985980 h 1450384"/>
              <a:gd name="connsiteX13-2035" fmla="*/ 653890 w 1551853"/>
              <a:gd name="connsiteY13-2036" fmla="*/ 736838 h 1450384"/>
              <a:gd name="connsiteX14-2037" fmla="*/ 318101 w 1551853"/>
              <a:gd name="connsiteY14-2038" fmla="*/ 328669 h 1450384"/>
              <a:gd name="connsiteX0-2039" fmla="*/ 318101 w 1551853"/>
              <a:gd name="connsiteY0-2040" fmla="*/ 328669 h 1450384"/>
              <a:gd name="connsiteX1-2041" fmla="*/ 750396 w 1551853"/>
              <a:gd name="connsiteY1-2042" fmla="*/ 587431 h 1450384"/>
              <a:gd name="connsiteX2-2043" fmla="*/ 807146 w 1551853"/>
              <a:gd name="connsiteY2-2044" fmla="*/ 15 h 1450384"/>
              <a:gd name="connsiteX3-2045" fmla="*/ 916905 w 1551853"/>
              <a:gd name="connsiteY3-2046" fmla="*/ 587432 h 1450384"/>
              <a:gd name="connsiteX4-2047" fmla="*/ 1134937 w 1551853"/>
              <a:gd name="connsiteY4-2048" fmla="*/ 437792 h 1450384"/>
              <a:gd name="connsiteX5-2049" fmla="*/ 1057651 w 1551853"/>
              <a:gd name="connsiteY5-2050" fmla="*/ 712984 h 1450384"/>
              <a:gd name="connsiteX6-2051" fmla="*/ 1545754 w 1551853"/>
              <a:gd name="connsiteY6-2052" fmla="*/ 663079 h 1450384"/>
              <a:gd name="connsiteX7-2053" fmla="*/ 1066420 w 1551853"/>
              <a:gd name="connsiteY7-2054" fmla="*/ 909117 h 1450384"/>
              <a:gd name="connsiteX8-2055" fmla="*/ 1494975 w 1551853"/>
              <a:gd name="connsiteY8-2056" fmla="*/ 1171511 h 1450384"/>
              <a:gd name="connsiteX9-2057" fmla="*/ 916905 w 1551853"/>
              <a:gd name="connsiteY9-2058" fmla="*/ 1018766 h 1450384"/>
              <a:gd name="connsiteX10-2059" fmla="*/ 595113 w 1551853"/>
              <a:gd name="connsiteY10-2060" fmla="*/ 1447158 h 1450384"/>
              <a:gd name="connsiteX11-2061" fmla="*/ 750624 w 1551853"/>
              <a:gd name="connsiteY11-2062" fmla="*/ 1113654 h 1450384"/>
              <a:gd name="connsiteX12-2063" fmla="*/ 684136 w 1551853"/>
              <a:gd name="connsiteY12-2064" fmla="*/ 979010 h 1450384"/>
              <a:gd name="connsiteX13-2065" fmla="*/ 49 w 1551853"/>
              <a:gd name="connsiteY13-2066" fmla="*/ 985980 h 1450384"/>
              <a:gd name="connsiteX14-2067" fmla="*/ 653890 w 1551853"/>
              <a:gd name="connsiteY14-2068" fmla="*/ 736838 h 1450384"/>
              <a:gd name="connsiteX15" fmla="*/ 318101 w 1551853"/>
              <a:gd name="connsiteY15" fmla="*/ 328669 h 1450384"/>
              <a:gd name="connsiteX0-2069" fmla="*/ 318101 w 1551853"/>
              <a:gd name="connsiteY0-2070" fmla="*/ 328669 h 1450384"/>
              <a:gd name="connsiteX1-2071" fmla="*/ 750396 w 1551853"/>
              <a:gd name="connsiteY1-2072" fmla="*/ 587431 h 1450384"/>
              <a:gd name="connsiteX2-2073" fmla="*/ 807146 w 1551853"/>
              <a:gd name="connsiteY2-2074" fmla="*/ 15 h 1450384"/>
              <a:gd name="connsiteX3-2075" fmla="*/ 916905 w 1551853"/>
              <a:gd name="connsiteY3-2076" fmla="*/ 587432 h 1450384"/>
              <a:gd name="connsiteX4-2077" fmla="*/ 1134937 w 1551853"/>
              <a:gd name="connsiteY4-2078" fmla="*/ 437792 h 1450384"/>
              <a:gd name="connsiteX5-2079" fmla="*/ 1057651 w 1551853"/>
              <a:gd name="connsiteY5-2080" fmla="*/ 712984 h 1450384"/>
              <a:gd name="connsiteX6-2081" fmla="*/ 1545754 w 1551853"/>
              <a:gd name="connsiteY6-2082" fmla="*/ 663079 h 1450384"/>
              <a:gd name="connsiteX7-2083" fmla="*/ 1066420 w 1551853"/>
              <a:gd name="connsiteY7-2084" fmla="*/ 909117 h 1450384"/>
              <a:gd name="connsiteX8-2085" fmla="*/ 1494975 w 1551853"/>
              <a:gd name="connsiteY8-2086" fmla="*/ 1171511 h 1450384"/>
              <a:gd name="connsiteX9-2087" fmla="*/ 916905 w 1551853"/>
              <a:gd name="connsiteY9-2088" fmla="*/ 1018766 h 1450384"/>
              <a:gd name="connsiteX10-2089" fmla="*/ 595113 w 1551853"/>
              <a:gd name="connsiteY10-2090" fmla="*/ 1447158 h 1450384"/>
              <a:gd name="connsiteX11-2091" fmla="*/ 750624 w 1551853"/>
              <a:gd name="connsiteY11-2092" fmla="*/ 1113654 h 1450384"/>
              <a:gd name="connsiteX12-2093" fmla="*/ 684136 w 1551853"/>
              <a:gd name="connsiteY12-2094" fmla="*/ 979010 h 1450384"/>
              <a:gd name="connsiteX13-2095" fmla="*/ 49 w 1551853"/>
              <a:gd name="connsiteY13-2096" fmla="*/ 985980 h 1450384"/>
              <a:gd name="connsiteX14-2097" fmla="*/ 653890 w 1551853"/>
              <a:gd name="connsiteY14-2098" fmla="*/ 736838 h 1450384"/>
              <a:gd name="connsiteX15-2099" fmla="*/ 318101 w 1551853"/>
              <a:gd name="connsiteY15-2100" fmla="*/ 328669 h 1450384"/>
              <a:gd name="connsiteX0-2101" fmla="*/ 318101 w 1551853"/>
              <a:gd name="connsiteY0-2102" fmla="*/ 328669 h 1450384"/>
              <a:gd name="connsiteX1-2103" fmla="*/ 750396 w 1551853"/>
              <a:gd name="connsiteY1-2104" fmla="*/ 587431 h 1450384"/>
              <a:gd name="connsiteX2-2105" fmla="*/ 807146 w 1551853"/>
              <a:gd name="connsiteY2-2106" fmla="*/ 15 h 1450384"/>
              <a:gd name="connsiteX3-2107" fmla="*/ 916905 w 1551853"/>
              <a:gd name="connsiteY3-2108" fmla="*/ 587432 h 1450384"/>
              <a:gd name="connsiteX4-2109" fmla="*/ 1134937 w 1551853"/>
              <a:gd name="connsiteY4-2110" fmla="*/ 437792 h 1450384"/>
              <a:gd name="connsiteX5-2111" fmla="*/ 1057651 w 1551853"/>
              <a:gd name="connsiteY5-2112" fmla="*/ 712984 h 1450384"/>
              <a:gd name="connsiteX6-2113" fmla="*/ 1545754 w 1551853"/>
              <a:gd name="connsiteY6-2114" fmla="*/ 663079 h 1450384"/>
              <a:gd name="connsiteX7-2115" fmla="*/ 1066420 w 1551853"/>
              <a:gd name="connsiteY7-2116" fmla="*/ 909117 h 1450384"/>
              <a:gd name="connsiteX8-2117" fmla="*/ 1494975 w 1551853"/>
              <a:gd name="connsiteY8-2118" fmla="*/ 1171511 h 1450384"/>
              <a:gd name="connsiteX9-2119" fmla="*/ 916905 w 1551853"/>
              <a:gd name="connsiteY9-2120" fmla="*/ 1018766 h 1450384"/>
              <a:gd name="connsiteX10-2121" fmla="*/ 595113 w 1551853"/>
              <a:gd name="connsiteY10-2122" fmla="*/ 1447158 h 1450384"/>
              <a:gd name="connsiteX11-2123" fmla="*/ 750624 w 1551853"/>
              <a:gd name="connsiteY11-2124" fmla="*/ 1113654 h 1450384"/>
              <a:gd name="connsiteX12-2125" fmla="*/ 684136 w 1551853"/>
              <a:gd name="connsiteY12-2126" fmla="*/ 979010 h 1450384"/>
              <a:gd name="connsiteX13-2127" fmla="*/ 49 w 1551853"/>
              <a:gd name="connsiteY13-2128" fmla="*/ 985980 h 1450384"/>
              <a:gd name="connsiteX14-2129" fmla="*/ 653890 w 1551853"/>
              <a:gd name="connsiteY14-2130" fmla="*/ 736838 h 1450384"/>
              <a:gd name="connsiteX15-2131" fmla="*/ 318101 w 1551853"/>
              <a:gd name="connsiteY15-2132" fmla="*/ 328669 h 1450384"/>
              <a:gd name="connsiteX0-2133" fmla="*/ 318101 w 1551853"/>
              <a:gd name="connsiteY0-2134" fmla="*/ 328669 h 1450384"/>
              <a:gd name="connsiteX1-2135" fmla="*/ 750396 w 1551853"/>
              <a:gd name="connsiteY1-2136" fmla="*/ 587431 h 1450384"/>
              <a:gd name="connsiteX2-2137" fmla="*/ 807146 w 1551853"/>
              <a:gd name="connsiteY2-2138" fmla="*/ 15 h 1450384"/>
              <a:gd name="connsiteX3-2139" fmla="*/ 916905 w 1551853"/>
              <a:gd name="connsiteY3-2140" fmla="*/ 587432 h 1450384"/>
              <a:gd name="connsiteX4-2141" fmla="*/ 1134937 w 1551853"/>
              <a:gd name="connsiteY4-2142" fmla="*/ 437792 h 1450384"/>
              <a:gd name="connsiteX5-2143" fmla="*/ 1057651 w 1551853"/>
              <a:gd name="connsiteY5-2144" fmla="*/ 712984 h 1450384"/>
              <a:gd name="connsiteX6-2145" fmla="*/ 1545754 w 1551853"/>
              <a:gd name="connsiteY6-2146" fmla="*/ 663079 h 1450384"/>
              <a:gd name="connsiteX7-2147" fmla="*/ 1066420 w 1551853"/>
              <a:gd name="connsiteY7-2148" fmla="*/ 909117 h 1450384"/>
              <a:gd name="connsiteX8-2149" fmla="*/ 1494975 w 1551853"/>
              <a:gd name="connsiteY8-2150" fmla="*/ 1171511 h 1450384"/>
              <a:gd name="connsiteX9-2151" fmla="*/ 916905 w 1551853"/>
              <a:gd name="connsiteY9-2152" fmla="*/ 1018766 h 1450384"/>
              <a:gd name="connsiteX10-2153" fmla="*/ 595113 w 1551853"/>
              <a:gd name="connsiteY10-2154" fmla="*/ 1447158 h 1450384"/>
              <a:gd name="connsiteX11-2155" fmla="*/ 750624 w 1551853"/>
              <a:gd name="connsiteY11-2156" fmla="*/ 1113654 h 1450384"/>
              <a:gd name="connsiteX12-2157" fmla="*/ 684136 w 1551853"/>
              <a:gd name="connsiteY12-2158" fmla="*/ 979010 h 1450384"/>
              <a:gd name="connsiteX13-2159" fmla="*/ 49 w 1551853"/>
              <a:gd name="connsiteY13-2160" fmla="*/ 985980 h 1450384"/>
              <a:gd name="connsiteX14-2161" fmla="*/ 653890 w 1551853"/>
              <a:gd name="connsiteY14-2162" fmla="*/ 736838 h 1450384"/>
              <a:gd name="connsiteX15-2163" fmla="*/ 318101 w 1551853"/>
              <a:gd name="connsiteY15-2164" fmla="*/ 328669 h 1450384"/>
              <a:gd name="connsiteX0-2165" fmla="*/ 318107 w 1551859"/>
              <a:gd name="connsiteY0-2166" fmla="*/ 328669 h 1450384"/>
              <a:gd name="connsiteX1-2167" fmla="*/ 750402 w 1551859"/>
              <a:gd name="connsiteY1-2168" fmla="*/ 587431 h 1450384"/>
              <a:gd name="connsiteX2-2169" fmla="*/ 807152 w 1551859"/>
              <a:gd name="connsiteY2-2170" fmla="*/ 15 h 1450384"/>
              <a:gd name="connsiteX3-2171" fmla="*/ 916911 w 1551859"/>
              <a:gd name="connsiteY3-2172" fmla="*/ 587432 h 1450384"/>
              <a:gd name="connsiteX4-2173" fmla="*/ 1134943 w 1551859"/>
              <a:gd name="connsiteY4-2174" fmla="*/ 437792 h 1450384"/>
              <a:gd name="connsiteX5-2175" fmla="*/ 1057657 w 1551859"/>
              <a:gd name="connsiteY5-2176" fmla="*/ 712984 h 1450384"/>
              <a:gd name="connsiteX6-2177" fmla="*/ 1545760 w 1551859"/>
              <a:gd name="connsiteY6-2178" fmla="*/ 663079 h 1450384"/>
              <a:gd name="connsiteX7-2179" fmla="*/ 1066426 w 1551859"/>
              <a:gd name="connsiteY7-2180" fmla="*/ 909117 h 1450384"/>
              <a:gd name="connsiteX8-2181" fmla="*/ 1494981 w 1551859"/>
              <a:gd name="connsiteY8-2182" fmla="*/ 1171511 h 1450384"/>
              <a:gd name="connsiteX9-2183" fmla="*/ 916911 w 1551859"/>
              <a:gd name="connsiteY9-2184" fmla="*/ 1018766 h 1450384"/>
              <a:gd name="connsiteX10-2185" fmla="*/ 595119 w 1551859"/>
              <a:gd name="connsiteY10-2186" fmla="*/ 1447158 h 1450384"/>
              <a:gd name="connsiteX11-2187" fmla="*/ 750630 w 1551859"/>
              <a:gd name="connsiteY11-2188" fmla="*/ 1113654 h 1450384"/>
              <a:gd name="connsiteX12-2189" fmla="*/ 617881 w 1551859"/>
              <a:gd name="connsiteY12-2190" fmla="*/ 979010 h 1450384"/>
              <a:gd name="connsiteX13-2191" fmla="*/ 55 w 1551859"/>
              <a:gd name="connsiteY13-2192" fmla="*/ 985980 h 1450384"/>
              <a:gd name="connsiteX14-2193" fmla="*/ 653896 w 1551859"/>
              <a:gd name="connsiteY14-2194" fmla="*/ 736838 h 1450384"/>
              <a:gd name="connsiteX15-2195" fmla="*/ 318107 w 1551859"/>
              <a:gd name="connsiteY15-2196" fmla="*/ 328669 h 1450384"/>
              <a:gd name="connsiteX0-2197" fmla="*/ 318107 w 1551859"/>
              <a:gd name="connsiteY0-2198" fmla="*/ 328669 h 1450384"/>
              <a:gd name="connsiteX1-2199" fmla="*/ 750402 w 1551859"/>
              <a:gd name="connsiteY1-2200" fmla="*/ 587431 h 1450384"/>
              <a:gd name="connsiteX2-2201" fmla="*/ 807152 w 1551859"/>
              <a:gd name="connsiteY2-2202" fmla="*/ 15 h 1450384"/>
              <a:gd name="connsiteX3-2203" fmla="*/ 916911 w 1551859"/>
              <a:gd name="connsiteY3-2204" fmla="*/ 587432 h 1450384"/>
              <a:gd name="connsiteX4-2205" fmla="*/ 1134943 w 1551859"/>
              <a:gd name="connsiteY4-2206" fmla="*/ 437792 h 1450384"/>
              <a:gd name="connsiteX5-2207" fmla="*/ 1057657 w 1551859"/>
              <a:gd name="connsiteY5-2208" fmla="*/ 712984 h 1450384"/>
              <a:gd name="connsiteX6-2209" fmla="*/ 1545760 w 1551859"/>
              <a:gd name="connsiteY6-2210" fmla="*/ 663079 h 1450384"/>
              <a:gd name="connsiteX7-2211" fmla="*/ 1066426 w 1551859"/>
              <a:gd name="connsiteY7-2212" fmla="*/ 909117 h 1450384"/>
              <a:gd name="connsiteX8-2213" fmla="*/ 1494981 w 1551859"/>
              <a:gd name="connsiteY8-2214" fmla="*/ 1171511 h 1450384"/>
              <a:gd name="connsiteX9-2215" fmla="*/ 916911 w 1551859"/>
              <a:gd name="connsiteY9-2216" fmla="*/ 1018766 h 1450384"/>
              <a:gd name="connsiteX10-2217" fmla="*/ 595119 w 1551859"/>
              <a:gd name="connsiteY10-2218" fmla="*/ 1447158 h 1450384"/>
              <a:gd name="connsiteX11-2219" fmla="*/ 750630 w 1551859"/>
              <a:gd name="connsiteY11-2220" fmla="*/ 1113654 h 1450384"/>
              <a:gd name="connsiteX12-2221" fmla="*/ 617881 w 1551859"/>
              <a:gd name="connsiteY12-2222" fmla="*/ 979010 h 1450384"/>
              <a:gd name="connsiteX13-2223" fmla="*/ 55 w 1551859"/>
              <a:gd name="connsiteY13-2224" fmla="*/ 985980 h 1450384"/>
              <a:gd name="connsiteX14-2225" fmla="*/ 653896 w 1551859"/>
              <a:gd name="connsiteY14-2226" fmla="*/ 736838 h 1450384"/>
              <a:gd name="connsiteX15-2227" fmla="*/ 318107 w 1551859"/>
              <a:gd name="connsiteY15-2228" fmla="*/ 328669 h 1450384"/>
              <a:gd name="connsiteX0-2229" fmla="*/ 318107 w 1551859"/>
              <a:gd name="connsiteY0-2230" fmla="*/ 328669 h 1450384"/>
              <a:gd name="connsiteX1-2231" fmla="*/ 750402 w 1551859"/>
              <a:gd name="connsiteY1-2232" fmla="*/ 587431 h 1450384"/>
              <a:gd name="connsiteX2-2233" fmla="*/ 807152 w 1551859"/>
              <a:gd name="connsiteY2-2234" fmla="*/ 15 h 1450384"/>
              <a:gd name="connsiteX3-2235" fmla="*/ 916911 w 1551859"/>
              <a:gd name="connsiteY3-2236" fmla="*/ 587432 h 1450384"/>
              <a:gd name="connsiteX4-2237" fmla="*/ 1134943 w 1551859"/>
              <a:gd name="connsiteY4-2238" fmla="*/ 437792 h 1450384"/>
              <a:gd name="connsiteX5-2239" fmla="*/ 1057657 w 1551859"/>
              <a:gd name="connsiteY5-2240" fmla="*/ 712984 h 1450384"/>
              <a:gd name="connsiteX6-2241" fmla="*/ 1545760 w 1551859"/>
              <a:gd name="connsiteY6-2242" fmla="*/ 663079 h 1450384"/>
              <a:gd name="connsiteX7-2243" fmla="*/ 1066426 w 1551859"/>
              <a:gd name="connsiteY7-2244" fmla="*/ 909117 h 1450384"/>
              <a:gd name="connsiteX8-2245" fmla="*/ 1494981 w 1551859"/>
              <a:gd name="connsiteY8-2246" fmla="*/ 1171511 h 1450384"/>
              <a:gd name="connsiteX9-2247" fmla="*/ 916911 w 1551859"/>
              <a:gd name="connsiteY9-2248" fmla="*/ 1018766 h 1450384"/>
              <a:gd name="connsiteX10-2249" fmla="*/ 595119 w 1551859"/>
              <a:gd name="connsiteY10-2250" fmla="*/ 1447158 h 1450384"/>
              <a:gd name="connsiteX11-2251" fmla="*/ 750630 w 1551859"/>
              <a:gd name="connsiteY11-2252" fmla="*/ 1113654 h 1450384"/>
              <a:gd name="connsiteX12-2253" fmla="*/ 617881 w 1551859"/>
              <a:gd name="connsiteY12-2254" fmla="*/ 979010 h 1450384"/>
              <a:gd name="connsiteX13-2255" fmla="*/ 55 w 1551859"/>
              <a:gd name="connsiteY13-2256" fmla="*/ 985980 h 1450384"/>
              <a:gd name="connsiteX14-2257" fmla="*/ 653896 w 1551859"/>
              <a:gd name="connsiteY14-2258" fmla="*/ 736838 h 1450384"/>
              <a:gd name="connsiteX15-2259" fmla="*/ 318107 w 1551859"/>
              <a:gd name="connsiteY15-2260" fmla="*/ 328669 h 1450384"/>
              <a:gd name="connsiteX0-2261" fmla="*/ 318107 w 1551859"/>
              <a:gd name="connsiteY0-2262" fmla="*/ 328669 h 1450384"/>
              <a:gd name="connsiteX1-2263" fmla="*/ 750402 w 1551859"/>
              <a:gd name="connsiteY1-2264" fmla="*/ 587431 h 1450384"/>
              <a:gd name="connsiteX2-2265" fmla="*/ 807152 w 1551859"/>
              <a:gd name="connsiteY2-2266" fmla="*/ 15 h 1450384"/>
              <a:gd name="connsiteX3-2267" fmla="*/ 916911 w 1551859"/>
              <a:gd name="connsiteY3-2268" fmla="*/ 587432 h 1450384"/>
              <a:gd name="connsiteX4-2269" fmla="*/ 1134943 w 1551859"/>
              <a:gd name="connsiteY4-2270" fmla="*/ 437792 h 1450384"/>
              <a:gd name="connsiteX5-2271" fmla="*/ 1057657 w 1551859"/>
              <a:gd name="connsiteY5-2272" fmla="*/ 712984 h 1450384"/>
              <a:gd name="connsiteX6-2273" fmla="*/ 1545760 w 1551859"/>
              <a:gd name="connsiteY6-2274" fmla="*/ 663079 h 1450384"/>
              <a:gd name="connsiteX7-2275" fmla="*/ 1066426 w 1551859"/>
              <a:gd name="connsiteY7-2276" fmla="*/ 909117 h 1450384"/>
              <a:gd name="connsiteX8-2277" fmla="*/ 1494981 w 1551859"/>
              <a:gd name="connsiteY8-2278" fmla="*/ 1171511 h 1450384"/>
              <a:gd name="connsiteX9-2279" fmla="*/ 916911 w 1551859"/>
              <a:gd name="connsiteY9-2280" fmla="*/ 1018766 h 1450384"/>
              <a:gd name="connsiteX10-2281" fmla="*/ 595119 w 1551859"/>
              <a:gd name="connsiteY10-2282" fmla="*/ 1447158 h 1450384"/>
              <a:gd name="connsiteX11-2283" fmla="*/ 750630 w 1551859"/>
              <a:gd name="connsiteY11-2284" fmla="*/ 1113654 h 1450384"/>
              <a:gd name="connsiteX12-2285" fmla="*/ 617881 w 1551859"/>
              <a:gd name="connsiteY12-2286" fmla="*/ 979010 h 1450384"/>
              <a:gd name="connsiteX13-2287" fmla="*/ 55 w 1551859"/>
              <a:gd name="connsiteY13-2288" fmla="*/ 985980 h 1450384"/>
              <a:gd name="connsiteX14-2289" fmla="*/ 653896 w 1551859"/>
              <a:gd name="connsiteY14-2290" fmla="*/ 736838 h 1450384"/>
              <a:gd name="connsiteX15-2291" fmla="*/ 318107 w 1551859"/>
              <a:gd name="connsiteY15-2292" fmla="*/ 328669 h 1450384"/>
              <a:gd name="connsiteX0-2293" fmla="*/ 318107 w 1551859"/>
              <a:gd name="connsiteY0-2294" fmla="*/ 328669 h 1424093"/>
              <a:gd name="connsiteX1-2295" fmla="*/ 750402 w 1551859"/>
              <a:gd name="connsiteY1-2296" fmla="*/ 587431 h 1424093"/>
              <a:gd name="connsiteX2-2297" fmla="*/ 807152 w 1551859"/>
              <a:gd name="connsiteY2-2298" fmla="*/ 15 h 1424093"/>
              <a:gd name="connsiteX3-2299" fmla="*/ 916911 w 1551859"/>
              <a:gd name="connsiteY3-2300" fmla="*/ 587432 h 1424093"/>
              <a:gd name="connsiteX4-2301" fmla="*/ 1134943 w 1551859"/>
              <a:gd name="connsiteY4-2302" fmla="*/ 437792 h 1424093"/>
              <a:gd name="connsiteX5-2303" fmla="*/ 1057657 w 1551859"/>
              <a:gd name="connsiteY5-2304" fmla="*/ 712984 h 1424093"/>
              <a:gd name="connsiteX6-2305" fmla="*/ 1545760 w 1551859"/>
              <a:gd name="connsiteY6-2306" fmla="*/ 663079 h 1424093"/>
              <a:gd name="connsiteX7-2307" fmla="*/ 1066426 w 1551859"/>
              <a:gd name="connsiteY7-2308" fmla="*/ 909117 h 1424093"/>
              <a:gd name="connsiteX8-2309" fmla="*/ 1494981 w 1551859"/>
              <a:gd name="connsiteY8-2310" fmla="*/ 1171511 h 1424093"/>
              <a:gd name="connsiteX9-2311" fmla="*/ 916911 w 1551859"/>
              <a:gd name="connsiteY9-2312" fmla="*/ 1018766 h 1424093"/>
              <a:gd name="connsiteX10-2313" fmla="*/ 913171 w 1551859"/>
              <a:gd name="connsiteY10-2314" fmla="*/ 1420653 h 1424093"/>
              <a:gd name="connsiteX11-2315" fmla="*/ 750630 w 1551859"/>
              <a:gd name="connsiteY11-2316" fmla="*/ 1113654 h 1424093"/>
              <a:gd name="connsiteX12-2317" fmla="*/ 617881 w 1551859"/>
              <a:gd name="connsiteY12-2318" fmla="*/ 979010 h 1424093"/>
              <a:gd name="connsiteX13-2319" fmla="*/ 55 w 1551859"/>
              <a:gd name="connsiteY13-2320" fmla="*/ 985980 h 1424093"/>
              <a:gd name="connsiteX14-2321" fmla="*/ 653896 w 1551859"/>
              <a:gd name="connsiteY14-2322" fmla="*/ 736838 h 1424093"/>
              <a:gd name="connsiteX15-2323" fmla="*/ 318107 w 1551859"/>
              <a:gd name="connsiteY15-2324" fmla="*/ 328669 h 1424093"/>
              <a:gd name="connsiteX0-2325" fmla="*/ 318107 w 1551859"/>
              <a:gd name="connsiteY0-2326" fmla="*/ 328669 h 1420653"/>
              <a:gd name="connsiteX1-2327" fmla="*/ 750402 w 1551859"/>
              <a:gd name="connsiteY1-2328" fmla="*/ 587431 h 1420653"/>
              <a:gd name="connsiteX2-2329" fmla="*/ 807152 w 1551859"/>
              <a:gd name="connsiteY2-2330" fmla="*/ 15 h 1420653"/>
              <a:gd name="connsiteX3-2331" fmla="*/ 916911 w 1551859"/>
              <a:gd name="connsiteY3-2332" fmla="*/ 587432 h 1420653"/>
              <a:gd name="connsiteX4-2333" fmla="*/ 1134943 w 1551859"/>
              <a:gd name="connsiteY4-2334" fmla="*/ 437792 h 1420653"/>
              <a:gd name="connsiteX5-2335" fmla="*/ 1057657 w 1551859"/>
              <a:gd name="connsiteY5-2336" fmla="*/ 712984 h 1420653"/>
              <a:gd name="connsiteX6-2337" fmla="*/ 1545760 w 1551859"/>
              <a:gd name="connsiteY6-2338" fmla="*/ 663079 h 1420653"/>
              <a:gd name="connsiteX7-2339" fmla="*/ 1066426 w 1551859"/>
              <a:gd name="connsiteY7-2340" fmla="*/ 909117 h 1420653"/>
              <a:gd name="connsiteX8-2341" fmla="*/ 1494981 w 1551859"/>
              <a:gd name="connsiteY8-2342" fmla="*/ 1171511 h 1420653"/>
              <a:gd name="connsiteX9-2343" fmla="*/ 916911 w 1551859"/>
              <a:gd name="connsiteY9-2344" fmla="*/ 1018766 h 1420653"/>
              <a:gd name="connsiteX10-2345" fmla="*/ 913171 w 1551859"/>
              <a:gd name="connsiteY10-2346" fmla="*/ 1420653 h 1420653"/>
              <a:gd name="connsiteX11-2347" fmla="*/ 750630 w 1551859"/>
              <a:gd name="connsiteY11-2348" fmla="*/ 1113654 h 1420653"/>
              <a:gd name="connsiteX12-2349" fmla="*/ 617881 w 1551859"/>
              <a:gd name="connsiteY12-2350" fmla="*/ 979010 h 1420653"/>
              <a:gd name="connsiteX13-2351" fmla="*/ 55 w 1551859"/>
              <a:gd name="connsiteY13-2352" fmla="*/ 985980 h 1420653"/>
              <a:gd name="connsiteX14-2353" fmla="*/ 653896 w 1551859"/>
              <a:gd name="connsiteY14-2354" fmla="*/ 736838 h 1420653"/>
              <a:gd name="connsiteX15-2355" fmla="*/ 318107 w 1551859"/>
              <a:gd name="connsiteY15-2356" fmla="*/ 328669 h 1420653"/>
              <a:gd name="connsiteX0-2357" fmla="*/ 318107 w 1551859"/>
              <a:gd name="connsiteY0-2358" fmla="*/ 328669 h 1420653"/>
              <a:gd name="connsiteX1-2359" fmla="*/ 750402 w 1551859"/>
              <a:gd name="connsiteY1-2360" fmla="*/ 587431 h 1420653"/>
              <a:gd name="connsiteX2-2361" fmla="*/ 807152 w 1551859"/>
              <a:gd name="connsiteY2-2362" fmla="*/ 15 h 1420653"/>
              <a:gd name="connsiteX3-2363" fmla="*/ 916911 w 1551859"/>
              <a:gd name="connsiteY3-2364" fmla="*/ 587432 h 1420653"/>
              <a:gd name="connsiteX4-2365" fmla="*/ 1134943 w 1551859"/>
              <a:gd name="connsiteY4-2366" fmla="*/ 437792 h 1420653"/>
              <a:gd name="connsiteX5-2367" fmla="*/ 1057657 w 1551859"/>
              <a:gd name="connsiteY5-2368" fmla="*/ 712984 h 1420653"/>
              <a:gd name="connsiteX6-2369" fmla="*/ 1545760 w 1551859"/>
              <a:gd name="connsiteY6-2370" fmla="*/ 663079 h 1420653"/>
              <a:gd name="connsiteX7-2371" fmla="*/ 1066426 w 1551859"/>
              <a:gd name="connsiteY7-2372" fmla="*/ 909117 h 1420653"/>
              <a:gd name="connsiteX8-2373" fmla="*/ 1494981 w 1551859"/>
              <a:gd name="connsiteY8-2374" fmla="*/ 1171511 h 1420653"/>
              <a:gd name="connsiteX9-2375" fmla="*/ 916911 w 1551859"/>
              <a:gd name="connsiteY9-2376" fmla="*/ 1018766 h 1420653"/>
              <a:gd name="connsiteX10-2377" fmla="*/ 913171 w 1551859"/>
              <a:gd name="connsiteY10-2378" fmla="*/ 1420653 h 1420653"/>
              <a:gd name="connsiteX11-2379" fmla="*/ 750630 w 1551859"/>
              <a:gd name="connsiteY11-2380" fmla="*/ 1113654 h 1420653"/>
              <a:gd name="connsiteX12-2381" fmla="*/ 538595 w 1551859"/>
              <a:gd name="connsiteY12-2382" fmla="*/ 1166663 h 1420653"/>
              <a:gd name="connsiteX13-2383" fmla="*/ 617881 w 1551859"/>
              <a:gd name="connsiteY13-2384" fmla="*/ 979010 h 1420653"/>
              <a:gd name="connsiteX14-2385" fmla="*/ 55 w 1551859"/>
              <a:gd name="connsiteY14-2386" fmla="*/ 985980 h 1420653"/>
              <a:gd name="connsiteX15-2387" fmla="*/ 653896 w 1551859"/>
              <a:gd name="connsiteY15-2388" fmla="*/ 736838 h 1420653"/>
              <a:gd name="connsiteX16" fmla="*/ 318107 w 1551859"/>
              <a:gd name="connsiteY16" fmla="*/ 328669 h 1420653"/>
              <a:gd name="connsiteX0-2389" fmla="*/ 318107 w 1551859"/>
              <a:gd name="connsiteY0-2390" fmla="*/ 328669 h 1420653"/>
              <a:gd name="connsiteX1-2391" fmla="*/ 750402 w 1551859"/>
              <a:gd name="connsiteY1-2392" fmla="*/ 587431 h 1420653"/>
              <a:gd name="connsiteX2-2393" fmla="*/ 807152 w 1551859"/>
              <a:gd name="connsiteY2-2394" fmla="*/ 15 h 1420653"/>
              <a:gd name="connsiteX3-2395" fmla="*/ 916911 w 1551859"/>
              <a:gd name="connsiteY3-2396" fmla="*/ 587432 h 1420653"/>
              <a:gd name="connsiteX4-2397" fmla="*/ 1134943 w 1551859"/>
              <a:gd name="connsiteY4-2398" fmla="*/ 437792 h 1420653"/>
              <a:gd name="connsiteX5-2399" fmla="*/ 1057657 w 1551859"/>
              <a:gd name="connsiteY5-2400" fmla="*/ 712984 h 1420653"/>
              <a:gd name="connsiteX6-2401" fmla="*/ 1545760 w 1551859"/>
              <a:gd name="connsiteY6-2402" fmla="*/ 663079 h 1420653"/>
              <a:gd name="connsiteX7-2403" fmla="*/ 1066426 w 1551859"/>
              <a:gd name="connsiteY7-2404" fmla="*/ 909117 h 1420653"/>
              <a:gd name="connsiteX8-2405" fmla="*/ 1494981 w 1551859"/>
              <a:gd name="connsiteY8-2406" fmla="*/ 1171511 h 1420653"/>
              <a:gd name="connsiteX9-2407" fmla="*/ 916911 w 1551859"/>
              <a:gd name="connsiteY9-2408" fmla="*/ 1018766 h 1420653"/>
              <a:gd name="connsiteX10-2409" fmla="*/ 913171 w 1551859"/>
              <a:gd name="connsiteY10-2410" fmla="*/ 1420653 h 1420653"/>
              <a:gd name="connsiteX11-2411" fmla="*/ 750630 w 1551859"/>
              <a:gd name="connsiteY11-2412" fmla="*/ 1113654 h 1420653"/>
              <a:gd name="connsiteX12-2413" fmla="*/ 538595 w 1551859"/>
              <a:gd name="connsiteY12-2414" fmla="*/ 1166663 h 1420653"/>
              <a:gd name="connsiteX13-2415" fmla="*/ 617881 w 1551859"/>
              <a:gd name="connsiteY13-2416" fmla="*/ 979010 h 1420653"/>
              <a:gd name="connsiteX14-2417" fmla="*/ 55 w 1551859"/>
              <a:gd name="connsiteY14-2418" fmla="*/ 985980 h 1420653"/>
              <a:gd name="connsiteX15-2419" fmla="*/ 653896 w 1551859"/>
              <a:gd name="connsiteY15-2420" fmla="*/ 736838 h 1420653"/>
              <a:gd name="connsiteX16-2421" fmla="*/ 318107 w 1551859"/>
              <a:gd name="connsiteY16-2422" fmla="*/ 328669 h 1420653"/>
              <a:gd name="connsiteX0-2423" fmla="*/ 318107 w 1551859"/>
              <a:gd name="connsiteY0-2424" fmla="*/ 328669 h 1420653"/>
              <a:gd name="connsiteX1-2425" fmla="*/ 750402 w 1551859"/>
              <a:gd name="connsiteY1-2426" fmla="*/ 587431 h 1420653"/>
              <a:gd name="connsiteX2-2427" fmla="*/ 807152 w 1551859"/>
              <a:gd name="connsiteY2-2428" fmla="*/ 15 h 1420653"/>
              <a:gd name="connsiteX3-2429" fmla="*/ 916911 w 1551859"/>
              <a:gd name="connsiteY3-2430" fmla="*/ 587432 h 1420653"/>
              <a:gd name="connsiteX4-2431" fmla="*/ 1134943 w 1551859"/>
              <a:gd name="connsiteY4-2432" fmla="*/ 437792 h 1420653"/>
              <a:gd name="connsiteX5-2433" fmla="*/ 1057657 w 1551859"/>
              <a:gd name="connsiteY5-2434" fmla="*/ 712984 h 1420653"/>
              <a:gd name="connsiteX6-2435" fmla="*/ 1545760 w 1551859"/>
              <a:gd name="connsiteY6-2436" fmla="*/ 663079 h 1420653"/>
              <a:gd name="connsiteX7-2437" fmla="*/ 1066426 w 1551859"/>
              <a:gd name="connsiteY7-2438" fmla="*/ 909117 h 1420653"/>
              <a:gd name="connsiteX8-2439" fmla="*/ 1494981 w 1551859"/>
              <a:gd name="connsiteY8-2440" fmla="*/ 1171511 h 1420653"/>
              <a:gd name="connsiteX9-2441" fmla="*/ 916911 w 1551859"/>
              <a:gd name="connsiteY9-2442" fmla="*/ 1018766 h 1420653"/>
              <a:gd name="connsiteX10-2443" fmla="*/ 913171 w 1551859"/>
              <a:gd name="connsiteY10-2444" fmla="*/ 1420653 h 1420653"/>
              <a:gd name="connsiteX11-2445" fmla="*/ 750630 w 1551859"/>
              <a:gd name="connsiteY11-2446" fmla="*/ 1113654 h 1420653"/>
              <a:gd name="connsiteX12-2447" fmla="*/ 538595 w 1551859"/>
              <a:gd name="connsiteY12-2448" fmla="*/ 1166663 h 1420653"/>
              <a:gd name="connsiteX13-2449" fmla="*/ 617881 w 1551859"/>
              <a:gd name="connsiteY13-2450" fmla="*/ 979010 h 1420653"/>
              <a:gd name="connsiteX14-2451" fmla="*/ 55 w 1551859"/>
              <a:gd name="connsiteY14-2452" fmla="*/ 985980 h 1420653"/>
              <a:gd name="connsiteX15-2453" fmla="*/ 653896 w 1551859"/>
              <a:gd name="connsiteY15-2454" fmla="*/ 736838 h 1420653"/>
              <a:gd name="connsiteX16-2455" fmla="*/ 318107 w 1551859"/>
              <a:gd name="connsiteY16-2456" fmla="*/ 328669 h 1420653"/>
              <a:gd name="connsiteX0-2457" fmla="*/ 318107 w 1551859"/>
              <a:gd name="connsiteY0-2458" fmla="*/ 328669 h 1420653"/>
              <a:gd name="connsiteX1-2459" fmla="*/ 750402 w 1551859"/>
              <a:gd name="connsiteY1-2460" fmla="*/ 587431 h 1420653"/>
              <a:gd name="connsiteX2-2461" fmla="*/ 807152 w 1551859"/>
              <a:gd name="connsiteY2-2462" fmla="*/ 15 h 1420653"/>
              <a:gd name="connsiteX3-2463" fmla="*/ 916911 w 1551859"/>
              <a:gd name="connsiteY3-2464" fmla="*/ 587432 h 1420653"/>
              <a:gd name="connsiteX4-2465" fmla="*/ 1134943 w 1551859"/>
              <a:gd name="connsiteY4-2466" fmla="*/ 437792 h 1420653"/>
              <a:gd name="connsiteX5-2467" fmla="*/ 1057657 w 1551859"/>
              <a:gd name="connsiteY5-2468" fmla="*/ 712984 h 1420653"/>
              <a:gd name="connsiteX6-2469" fmla="*/ 1545760 w 1551859"/>
              <a:gd name="connsiteY6-2470" fmla="*/ 663079 h 1420653"/>
              <a:gd name="connsiteX7-2471" fmla="*/ 1066426 w 1551859"/>
              <a:gd name="connsiteY7-2472" fmla="*/ 909117 h 1420653"/>
              <a:gd name="connsiteX8-2473" fmla="*/ 1494981 w 1551859"/>
              <a:gd name="connsiteY8-2474" fmla="*/ 1171511 h 1420653"/>
              <a:gd name="connsiteX9-2475" fmla="*/ 916911 w 1551859"/>
              <a:gd name="connsiteY9-2476" fmla="*/ 1018766 h 1420653"/>
              <a:gd name="connsiteX10-2477" fmla="*/ 913171 w 1551859"/>
              <a:gd name="connsiteY10-2478" fmla="*/ 1420653 h 1420653"/>
              <a:gd name="connsiteX11-2479" fmla="*/ 750630 w 1551859"/>
              <a:gd name="connsiteY11-2480" fmla="*/ 1113654 h 1420653"/>
              <a:gd name="connsiteX12-2481" fmla="*/ 538595 w 1551859"/>
              <a:gd name="connsiteY12-2482" fmla="*/ 1166663 h 1420653"/>
              <a:gd name="connsiteX13-2483" fmla="*/ 617881 w 1551859"/>
              <a:gd name="connsiteY13-2484" fmla="*/ 979010 h 1420653"/>
              <a:gd name="connsiteX14-2485" fmla="*/ 55 w 1551859"/>
              <a:gd name="connsiteY14-2486" fmla="*/ 985980 h 1420653"/>
              <a:gd name="connsiteX15-2487" fmla="*/ 653896 w 1551859"/>
              <a:gd name="connsiteY15-2488" fmla="*/ 736838 h 1420653"/>
              <a:gd name="connsiteX16-2489" fmla="*/ 318107 w 1551859"/>
              <a:gd name="connsiteY16-2490" fmla="*/ 328669 h 1420653"/>
              <a:gd name="connsiteX0-2491" fmla="*/ 318107 w 1551859"/>
              <a:gd name="connsiteY0-2492" fmla="*/ 328669 h 1420653"/>
              <a:gd name="connsiteX1-2493" fmla="*/ 750402 w 1551859"/>
              <a:gd name="connsiteY1-2494" fmla="*/ 587431 h 1420653"/>
              <a:gd name="connsiteX2-2495" fmla="*/ 807152 w 1551859"/>
              <a:gd name="connsiteY2-2496" fmla="*/ 15 h 1420653"/>
              <a:gd name="connsiteX3-2497" fmla="*/ 916911 w 1551859"/>
              <a:gd name="connsiteY3-2498" fmla="*/ 587432 h 1420653"/>
              <a:gd name="connsiteX4-2499" fmla="*/ 1134943 w 1551859"/>
              <a:gd name="connsiteY4-2500" fmla="*/ 437792 h 1420653"/>
              <a:gd name="connsiteX5-2501" fmla="*/ 1057657 w 1551859"/>
              <a:gd name="connsiteY5-2502" fmla="*/ 712984 h 1420653"/>
              <a:gd name="connsiteX6-2503" fmla="*/ 1545760 w 1551859"/>
              <a:gd name="connsiteY6-2504" fmla="*/ 663079 h 1420653"/>
              <a:gd name="connsiteX7-2505" fmla="*/ 1066426 w 1551859"/>
              <a:gd name="connsiteY7-2506" fmla="*/ 909117 h 1420653"/>
              <a:gd name="connsiteX8-2507" fmla="*/ 1494981 w 1551859"/>
              <a:gd name="connsiteY8-2508" fmla="*/ 1171511 h 1420653"/>
              <a:gd name="connsiteX9-2509" fmla="*/ 916911 w 1551859"/>
              <a:gd name="connsiteY9-2510" fmla="*/ 1018766 h 1420653"/>
              <a:gd name="connsiteX10-2511" fmla="*/ 913171 w 1551859"/>
              <a:gd name="connsiteY10-2512" fmla="*/ 1420653 h 1420653"/>
              <a:gd name="connsiteX11-2513" fmla="*/ 750630 w 1551859"/>
              <a:gd name="connsiteY11-2514" fmla="*/ 1113654 h 1420653"/>
              <a:gd name="connsiteX12-2515" fmla="*/ 538595 w 1551859"/>
              <a:gd name="connsiteY12-2516" fmla="*/ 1166663 h 1420653"/>
              <a:gd name="connsiteX13-2517" fmla="*/ 617881 w 1551859"/>
              <a:gd name="connsiteY13-2518" fmla="*/ 979010 h 1420653"/>
              <a:gd name="connsiteX14-2519" fmla="*/ 55 w 1551859"/>
              <a:gd name="connsiteY14-2520" fmla="*/ 985980 h 1420653"/>
              <a:gd name="connsiteX15-2521" fmla="*/ 653896 w 1551859"/>
              <a:gd name="connsiteY15-2522" fmla="*/ 736838 h 1420653"/>
              <a:gd name="connsiteX16-2523" fmla="*/ 318107 w 1551859"/>
              <a:gd name="connsiteY16-2524" fmla="*/ 328669 h 1420653"/>
              <a:gd name="connsiteX0-2525" fmla="*/ 318107 w 1551859"/>
              <a:gd name="connsiteY0-2526" fmla="*/ 328669 h 1420653"/>
              <a:gd name="connsiteX1-2527" fmla="*/ 750402 w 1551859"/>
              <a:gd name="connsiteY1-2528" fmla="*/ 587431 h 1420653"/>
              <a:gd name="connsiteX2-2529" fmla="*/ 807152 w 1551859"/>
              <a:gd name="connsiteY2-2530" fmla="*/ 15 h 1420653"/>
              <a:gd name="connsiteX3-2531" fmla="*/ 916911 w 1551859"/>
              <a:gd name="connsiteY3-2532" fmla="*/ 587432 h 1420653"/>
              <a:gd name="connsiteX4-2533" fmla="*/ 1134943 w 1551859"/>
              <a:gd name="connsiteY4-2534" fmla="*/ 437792 h 1420653"/>
              <a:gd name="connsiteX5-2535" fmla="*/ 1057657 w 1551859"/>
              <a:gd name="connsiteY5-2536" fmla="*/ 712984 h 1420653"/>
              <a:gd name="connsiteX6-2537" fmla="*/ 1545760 w 1551859"/>
              <a:gd name="connsiteY6-2538" fmla="*/ 663079 h 1420653"/>
              <a:gd name="connsiteX7-2539" fmla="*/ 1066426 w 1551859"/>
              <a:gd name="connsiteY7-2540" fmla="*/ 909117 h 1420653"/>
              <a:gd name="connsiteX8-2541" fmla="*/ 1494981 w 1551859"/>
              <a:gd name="connsiteY8-2542" fmla="*/ 1171511 h 1420653"/>
              <a:gd name="connsiteX9-2543" fmla="*/ 916911 w 1551859"/>
              <a:gd name="connsiteY9-2544" fmla="*/ 1018766 h 1420653"/>
              <a:gd name="connsiteX10-2545" fmla="*/ 913171 w 1551859"/>
              <a:gd name="connsiteY10-2546" fmla="*/ 1420653 h 1420653"/>
              <a:gd name="connsiteX11-2547" fmla="*/ 750630 w 1551859"/>
              <a:gd name="connsiteY11-2548" fmla="*/ 1113654 h 1420653"/>
              <a:gd name="connsiteX12-2549" fmla="*/ 472334 w 1551859"/>
              <a:gd name="connsiteY12-2550" fmla="*/ 1193167 h 1420653"/>
              <a:gd name="connsiteX13-2551" fmla="*/ 617881 w 1551859"/>
              <a:gd name="connsiteY13-2552" fmla="*/ 979010 h 1420653"/>
              <a:gd name="connsiteX14-2553" fmla="*/ 55 w 1551859"/>
              <a:gd name="connsiteY14-2554" fmla="*/ 985980 h 1420653"/>
              <a:gd name="connsiteX15-2555" fmla="*/ 653896 w 1551859"/>
              <a:gd name="connsiteY15-2556" fmla="*/ 736838 h 1420653"/>
              <a:gd name="connsiteX16-2557" fmla="*/ 318107 w 1551859"/>
              <a:gd name="connsiteY16-2558" fmla="*/ 328669 h 1420653"/>
              <a:gd name="connsiteX0-2559" fmla="*/ 318107 w 1551859"/>
              <a:gd name="connsiteY0-2560" fmla="*/ 328669 h 1420653"/>
              <a:gd name="connsiteX1-2561" fmla="*/ 750402 w 1551859"/>
              <a:gd name="connsiteY1-2562" fmla="*/ 587431 h 1420653"/>
              <a:gd name="connsiteX2-2563" fmla="*/ 807152 w 1551859"/>
              <a:gd name="connsiteY2-2564" fmla="*/ 15 h 1420653"/>
              <a:gd name="connsiteX3-2565" fmla="*/ 916911 w 1551859"/>
              <a:gd name="connsiteY3-2566" fmla="*/ 587432 h 1420653"/>
              <a:gd name="connsiteX4-2567" fmla="*/ 1134943 w 1551859"/>
              <a:gd name="connsiteY4-2568" fmla="*/ 437792 h 1420653"/>
              <a:gd name="connsiteX5-2569" fmla="*/ 1057657 w 1551859"/>
              <a:gd name="connsiteY5-2570" fmla="*/ 712984 h 1420653"/>
              <a:gd name="connsiteX6-2571" fmla="*/ 1545760 w 1551859"/>
              <a:gd name="connsiteY6-2572" fmla="*/ 663079 h 1420653"/>
              <a:gd name="connsiteX7-2573" fmla="*/ 1066426 w 1551859"/>
              <a:gd name="connsiteY7-2574" fmla="*/ 909117 h 1420653"/>
              <a:gd name="connsiteX8-2575" fmla="*/ 1494981 w 1551859"/>
              <a:gd name="connsiteY8-2576" fmla="*/ 1171511 h 1420653"/>
              <a:gd name="connsiteX9-2577" fmla="*/ 916911 w 1551859"/>
              <a:gd name="connsiteY9-2578" fmla="*/ 1018766 h 1420653"/>
              <a:gd name="connsiteX10-2579" fmla="*/ 913171 w 1551859"/>
              <a:gd name="connsiteY10-2580" fmla="*/ 1420653 h 1420653"/>
              <a:gd name="connsiteX11-2581" fmla="*/ 750630 w 1551859"/>
              <a:gd name="connsiteY11-2582" fmla="*/ 1113654 h 1420653"/>
              <a:gd name="connsiteX12-2583" fmla="*/ 472334 w 1551859"/>
              <a:gd name="connsiteY12-2584" fmla="*/ 1193167 h 1420653"/>
              <a:gd name="connsiteX13-2585" fmla="*/ 617881 w 1551859"/>
              <a:gd name="connsiteY13-2586" fmla="*/ 979010 h 1420653"/>
              <a:gd name="connsiteX14-2587" fmla="*/ 55 w 1551859"/>
              <a:gd name="connsiteY14-2588" fmla="*/ 985980 h 1420653"/>
              <a:gd name="connsiteX15-2589" fmla="*/ 653896 w 1551859"/>
              <a:gd name="connsiteY15-2590" fmla="*/ 736838 h 1420653"/>
              <a:gd name="connsiteX16-2591" fmla="*/ 318107 w 1551859"/>
              <a:gd name="connsiteY16-2592" fmla="*/ 328669 h 1420653"/>
              <a:gd name="connsiteX0-2593" fmla="*/ 318107 w 1551859"/>
              <a:gd name="connsiteY0-2594" fmla="*/ 328669 h 1420653"/>
              <a:gd name="connsiteX1-2595" fmla="*/ 750402 w 1551859"/>
              <a:gd name="connsiteY1-2596" fmla="*/ 587431 h 1420653"/>
              <a:gd name="connsiteX2-2597" fmla="*/ 807152 w 1551859"/>
              <a:gd name="connsiteY2-2598" fmla="*/ 15 h 1420653"/>
              <a:gd name="connsiteX3-2599" fmla="*/ 916911 w 1551859"/>
              <a:gd name="connsiteY3-2600" fmla="*/ 587432 h 1420653"/>
              <a:gd name="connsiteX4-2601" fmla="*/ 1134943 w 1551859"/>
              <a:gd name="connsiteY4-2602" fmla="*/ 437792 h 1420653"/>
              <a:gd name="connsiteX5-2603" fmla="*/ 1057657 w 1551859"/>
              <a:gd name="connsiteY5-2604" fmla="*/ 712984 h 1420653"/>
              <a:gd name="connsiteX6-2605" fmla="*/ 1545760 w 1551859"/>
              <a:gd name="connsiteY6-2606" fmla="*/ 663079 h 1420653"/>
              <a:gd name="connsiteX7-2607" fmla="*/ 1066426 w 1551859"/>
              <a:gd name="connsiteY7-2608" fmla="*/ 909117 h 1420653"/>
              <a:gd name="connsiteX8-2609" fmla="*/ 1494981 w 1551859"/>
              <a:gd name="connsiteY8-2610" fmla="*/ 1171511 h 1420653"/>
              <a:gd name="connsiteX9-2611" fmla="*/ 916911 w 1551859"/>
              <a:gd name="connsiteY9-2612" fmla="*/ 1018766 h 1420653"/>
              <a:gd name="connsiteX10-2613" fmla="*/ 913171 w 1551859"/>
              <a:gd name="connsiteY10-2614" fmla="*/ 1420653 h 1420653"/>
              <a:gd name="connsiteX11-2615" fmla="*/ 750630 w 1551859"/>
              <a:gd name="connsiteY11-2616" fmla="*/ 1113654 h 1420653"/>
              <a:gd name="connsiteX12-2617" fmla="*/ 472334 w 1551859"/>
              <a:gd name="connsiteY12-2618" fmla="*/ 1193167 h 1420653"/>
              <a:gd name="connsiteX13-2619" fmla="*/ 617881 w 1551859"/>
              <a:gd name="connsiteY13-2620" fmla="*/ 979010 h 1420653"/>
              <a:gd name="connsiteX14-2621" fmla="*/ 55 w 1551859"/>
              <a:gd name="connsiteY14-2622" fmla="*/ 985980 h 1420653"/>
              <a:gd name="connsiteX15-2623" fmla="*/ 653896 w 1551859"/>
              <a:gd name="connsiteY15-2624" fmla="*/ 736838 h 1420653"/>
              <a:gd name="connsiteX16-2625" fmla="*/ 318107 w 1551859"/>
              <a:gd name="connsiteY16-2626" fmla="*/ 328669 h 1420653"/>
              <a:gd name="connsiteX0-2627" fmla="*/ 318104 w 1551856"/>
              <a:gd name="connsiteY0-2628" fmla="*/ 328669 h 1420653"/>
              <a:gd name="connsiteX1-2629" fmla="*/ 750399 w 1551856"/>
              <a:gd name="connsiteY1-2630" fmla="*/ 587431 h 1420653"/>
              <a:gd name="connsiteX2-2631" fmla="*/ 807149 w 1551856"/>
              <a:gd name="connsiteY2-2632" fmla="*/ 15 h 1420653"/>
              <a:gd name="connsiteX3-2633" fmla="*/ 916908 w 1551856"/>
              <a:gd name="connsiteY3-2634" fmla="*/ 587432 h 1420653"/>
              <a:gd name="connsiteX4-2635" fmla="*/ 1134940 w 1551856"/>
              <a:gd name="connsiteY4-2636" fmla="*/ 437792 h 1420653"/>
              <a:gd name="connsiteX5-2637" fmla="*/ 1057654 w 1551856"/>
              <a:gd name="connsiteY5-2638" fmla="*/ 712984 h 1420653"/>
              <a:gd name="connsiteX6-2639" fmla="*/ 1545757 w 1551856"/>
              <a:gd name="connsiteY6-2640" fmla="*/ 663079 h 1420653"/>
              <a:gd name="connsiteX7-2641" fmla="*/ 1066423 w 1551856"/>
              <a:gd name="connsiteY7-2642" fmla="*/ 909117 h 1420653"/>
              <a:gd name="connsiteX8-2643" fmla="*/ 1494978 w 1551856"/>
              <a:gd name="connsiteY8-2644" fmla="*/ 1171511 h 1420653"/>
              <a:gd name="connsiteX9-2645" fmla="*/ 916908 w 1551856"/>
              <a:gd name="connsiteY9-2646" fmla="*/ 1018766 h 1420653"/>
              <a:gd name="connsiteX10-2647" fmla="*/ 913168 w 1551856"/>
              <a:gd name="connsiteY10-2648" fmla="*/ 1420653 h 1420653"/>
              <a:gd name="connsiteX11-2649" fmla="*/ 750627 w 1551856"/>
              <a:gd name="connsiteY11-2650" fmla="*/ 1113654 h 1420653"/>
              <a:gd name="connsiteX12-2651" fmla="*/ 472331 w 1551856"/>
              <a:gd name="connsiteY12-2652" fmla="*/ 1193167 h 1420653"/>
              <a:gd name="connsiteX13-2653" fmla="*/ 617878 w 1551856"/>
              <a:gd name="connsiteY13-2654" fmla="*/ 979010 h 1420653"/>
              <a:gd name="connsiteX14-2655" fmla="*/ 52 w 1551856"/>
              <a:gd name="connsiteY14-2656" fmla="*/ 985980 h 1420653"/>
              <a:gd name="connsiteX15-2657" fmla="*/ 653893 w 1551856"/>
              <a:gd name="connsiteY15-2658" fmla="*/ 736838 h 1420653"/>
              <a:gd name="connsiteX16-2659" fmla="*/ 318104 w 1551856"/>
              <a:gd name="connsiteY16-2660" fmla="*/ 328669 h 1420653"/>
              <a:gd name="connsiteX0-2661" fmla="*/ 318102 w 1551854"/>
              <a:gd name="connsiteY0-2662" fmla="*/ 328669 h 1420653"/>
              <a:gd name="connsiteX1-2663" fmla="*/ 750397 w 1551854"/>
              <a:gd name="connsiteY1-2664" fmla="*/ 587431 h 1420653"/>
              <a:gd name="connsiteX2-2665" fmla="*/ 807147 w 1551854"/>
              <a:gd name="connsiteY2-2666" fmla="*/ 15 h 1420653"/>
              <a:gd name="connsiteX3-2667" fmla="*/ 916906 w 1551854"/>
              <a:gd name="connsiteY3-2668" fmla="*/ 587432 h 1420653"/>
              <a:gd name="connsiteX4-2669" fmla="*/ 1134938 w 1551854"/>
              <a:gd name="connsiteY4-2670" fmla="*/ 437792 h 1420653"/>
              <a:gd name="connsiteX5-2671" fmla="*/ 1057652 w 1551854"/>
              <a:gd name="connsiteY5-2672" fmla="*/ 712984 h 1420653"/>
              <a:gd name="connsiteX6-2673" fmla="*/ 1545755 w 1551854"/>
              <a:gd name="connsiteY6-2674" fmla="*/ 663079 h 1420653"/>
              <a:gd name="connsiteX7-2675" fmla="*/ 1066421 w 1551854"/>
              <a:gd name="connsiteY7-2676" fmla="*/ 909117 h 1420653"/>
              <a:gd name="connsiteX8-2677" fmla="*/ 1494976 w 1551854"/>
              <a:gd name="connsiteY8-2678" fmla="*/ 1171511 h 1420653"/>
              <a:gd name="connsiteX9-2679" fmla="*/ 916906 w 1551854"/>
              <a:gd name="connsiteY9-2680" fmla="*/ 1018766 h 1420653"/>
              <a:gd name="connsiteX10-2681" fmla="*/ 913166 w 1551854"/>
              <a:gd name="connsiteY10-2682" fmla="*/ 1420653 h 1420653"/>
              <a:gd name="connsiteX11-2683" fmla="*/ 750625 w 1551854"/>
              <a:gd name="connsiteY11-2684" fmla="*/ 1113654 h 1420653"/>
              <a:gd name="connsiteX12-2685" fmla="*/ 472329 w 1551854"/>
              <a:gd name="connsiteY12-2686" fmla="*/ 1193167 h 1420653"/>
              <a:gd name="connsiteX13-2687" fmla="*/ 643255 w 1551854"/>
              <a:gd name="connsiteY13-2688" fmla="*/ 930037 h 1420653"/>
              <a:gd name="connsiteX14-2689" fmla="*/ 50 w 1551854"/>
              <a:gd name="connsiteY14-2690" fmla="*/ 985980 h 1420653"/>
              <a:gd name="connsiteX15-2691" fmla="*/ 653891 w 1551854"/>
              <a:gd name="connsiteY15-2692" fmla="*/ 736838 h 1420653"/>
              <a:gd name="connsiteX16-2693" fmla="*/ 318102 w 1551854"/>
              <a:gd name="connsiteY16-2694" fmla="*/ 328669 h 1420653"/>
              <a:gd name="connsiteX0-2695" fmla="*/ 318102 w 1551854"/>
              <a:gd name="connsiteY0-2696" fmla="*/ 328669 h 1420653"/>
              <a:gd name="connsiteX1-2697" fmla="*/ 750397 w 1551854"/>
              <a:gd name="connsiteY1-2698" fmla="*/ 587431 h 1420653"/>
              <a:gd name="connsiteX2-2699" fmla="*/ 807147 w 1551854"/>
              <a:gd name="connsiteY2-2700" fmla="*/ 15 h 1420653"/>
              <a:gd name="connsiteX3-2701" fmla="*/ 916906 w 1551854"/>
              <a:gd name="connsiteY3-2702" fmla="*/ 587432 h 1420653"/>
              <a:gd name="connsiteX4-2703" fmla="*/ 1134938 w 1551854"/>
              <a:gd name="connsiteY4-2704" fmla="*/ 437792 h 1420653"/>
              <a:gd name="connsiteX5-2705" fmla="*/ 1057652 w 1551854"/>
              <a:gd name="connsiteY5-2706" fmla="*/ 712984 h 1420653"/>
              <a:gd name="connsiteX6-2707" fmla="*/ 1545755 w 1551854"/>
              <a:gd name="connsiteY6-2708" fmla="*/ 663079 h 1420653"/>
              <a:gd name="connsiteX7-2709" fmla="*/ 1066421 w 1551854"/>
              <a:gd name="connsiteY7-2710" fmla="*/ 909117 h 1420653"/>
              <a:gd name="connsiteX8-2711" fmla="*/ 1494976 w 1551854"/>
              <a:gd name="connsiteY8-2712" fmla="*/ 1171511 h 1420653"/>
              <a:gd name="connsiteX9-2713" fmla="*/ 916906 w 1551854"/>
              <a:gd name="connsiteY9-2714" fmla="*/ 1018766 h 1420653"/>
              <a:gd name="connsiteX10-2715" fmla="*/ 913166 w 1551854"/>
              <a:gd name="connsiteY10-2716" fmla="*/ 1420653 h 1420653"/>
              <a:gd name="connsiteX11-2717" fmla="*/ 750625 w 1551854"/>
              <a:gd name="connsiteY11-2718" fmla="*/ 1113654 h 1420653"/>
              <a:gd name="connsiteX12-2719" fmla="*/ 472329 w 1551854"/>
              <a:gd name="connsiteY12-2720" fmla="*/ 1193167 h 1420653"/>
              <a:gd name="connsiteX13-2721" fmla="*/ 643255 w 1551854"/>
              <a:gd name="connsiteY13-2722" fmla="*/ 930037 h 1420653"/>
              <a:gd name="connsiteX14-2723" fmla="*/ 50 w 1551854"/>
              <a:gd name="connsiteY14-2724" fmla="*/ 985980 h 1420653"/>
              <a:gd name="connsiteX15-2725" fmla="*/ 653891 w 1551854"/>
              <a:gd name="connsiteY15-2726" fmla="*/ 736838 h 1420653"/>
              <a:gd name="connsiteX16-2727" fmla="*/ 318102 w 1551854"/>
              <a:gd name="connsiteY16-2728" fmla="*/ 328669 h 1420653"/>
              <a:gd name="connsiteX0-2729" fmla="*/ 318102 w 1551854"/>
              <a:gd name="connsiteY0-2730" fmla="*/ 328669 h 1420653"/>
              <a:gd name="connsiteX1-2731" fmla="*/ 750397 w 1551854"/>
              <a:gd name="connsiteY1-2732" fmla="*/ 587431 h 1420653"/>
              <a:gd name="connsiteX2-2733" fmla="*/ 807147 w 1551854"/>
              <a:gd name="connsiteY2-2734" fmla="*/ 15 h 1420653"/>
              <a:gd name="connsiteX3-2735" fmla="*/ 916906 w 1551854"/>
              <a:gd name="connsiteY3-2736" fmla="*/ 587432 h 1420653"/>
              <a:gd name="connsiteX4-2737" fmla="*/ 1134938 w 1551854"/>
              <a:gd name="connsiteY4-2738" fmla="*/ 437792 h 1420653"/>
              <a:gd name="connsiteX5-2739" fmla="*/ 1057652 w 1551854"/>
              <a:gd name="connsiteY5-2740" fmla="*/ 712984 h 1420653"/>
              <a:gd name="connsiteX6-2741" fmla="*/ 1545755 w 1551854"/>
              <a:gd name="connsiteY6-2742" fmla="*/ 663079 h 1420653"/>
              <a:gd name="connsiteX7-2743" fmla="*/ 1066421 w 1551854"/>
              <a:gd name="connsiteY7-2744" fmla="*/ 909117 h 1420653"/>
              <a:gd name="connsiteX8-2745" fmla="*/ 1494976 w 1551854"/>
              <a:gd name="connsiteY8-2746" fmla="*/ 1171511 h 1420653"/>
              <a:gd name="connsiteX9-2747" fmla="*/ 916906 w 1551854"/>
              <a:gd name="connsiteY9-2748" fmla="*/ 1018766 h 1420653"/>
              <a:gd name="connsiteX10-2749" fmla="*/ 913166 w 1551854"/>
              <a:gd name="connsiteY10-2750" fmla="*/ 1420653 h 1420653"/>
              <a:gd name="connsiteX11-2751" fmla="*/ 750625 w 1551854"/>
              <a:gd name="connsiteY11-2752" fmla="*/ 1113654 h 1420653"/>
              <a:gd name="connsiteX12-2753" fmla="*/ 472329 w 1551854"/>
              <a:gd name="connsiteY12-2754" fmla="*/ 1193167 h 1420653"/>
              <a:gd name="connsiteX13-2755" fmla="*/ 643255 w 1551854"/>
              <a:gd name="connsiteY13-2756" fmla="*/ 930037 h 1420653"/>
              <a:gd name="connsiteX14-2757" fmla="*/ 50 w 1551854"/>
              <a:gd name="connsiteY14-2758" fmla="*/ 985980 h 1420653"/>
              <a:gd name="connsiteX15-2759" fmla="*/ 653891 w 1551854"/>
              <a:gd name="connsiteY15-2760" fmla="*/ 736838 h 1420653"/>
              <a:gd name="connsiteX16-2761" fmla="*/ 318102 w 1551854"/>
              <a:gd name="connsiteY16-2762" fmla="*/ 328669 h 1420653"/>
              <a:gd name="connsiteX0-2763" fmla="*/ 318102 w 1551854"/>
              <a:gd name="connsiteY0-2764" fmla="*/ 328669 h 1420653"/>
              <a:gd name="connsiteX1-2765" fmla="*/ 750397 w 1551854"/>
              <a:gd name="connsiteY1-2766" fmla="*/ 587431 h 1420653"/>
              <a:gd name="connsiteX2-2767" fmla="*/ 807147 w 1551854"/>
              <a:gd name="connsiteY2-2768" fmla="*/ 15 h 1420653"/>
              <a:gd name="connsiteX3-2769" fmla="*/ 916906 w 1551854"/>
              <a:gd name="connsiteY3-2770" fmla="*/ 587432 h 1420653"/>
              <a:gd name="connsiteX4-2771" fmla="*/ 1134938 w 1551854"/>
              <a:gd name="connsiteY4-2772" fmla="*/ 437792 h 1420653"/>
              <a:gd name="connsiteX5-2773" fmla="*/ 1057652 w 1551854"/>
              <a:gd name="connsiteY5-2774" fmla="*/ 712984 h 1420653"/>
              <a:gd name="connsiteX6-2775" fmla="*/ 1545755 w 1551854"/>
              <a:gd name="connsiteY6-2776" fmla="*/ 663079 h 1420653"/>
              <a:gd name="connsiteX7-2777" fmla="*/ 1066421 w 1551854"/>
              <a:gd name="connsiteY7-2778" fmla="*/ 909117 h 1420653"/>
              <a:gd name="connsiteX8-2779" fmla="*/ 1494976 w 1551854"/>
              <a:gd name="connsiteY8-2780" fmla="*/ 1171511 h 1420653"/>
              <a:gd name="connsiteX9-2781" fmla="*/ 916906 w 1551854"/>
              <a:gd name="connsiteY9-2782" fmla="*/ 1018766 h 1420653"/>
              <a:gd name="connsiteX10-2783" fmla="*/ 913166 w 1551854"/>
              <a:gd name="connsiteY10-2784" fmla="*/ 1420653 h 1420653"/>
              <a:gd name="connsiteX11-2785" fmla="*/ 750625 w 1551854"/>
              <a:gd name="connsiteY11-2786" fmla="*/ 1113654 h 1420653"/>
              <a:gd name="connsiteX12-2787" fmla="*/ 472329 w 1551854"/>
              <a:gd name="connsiteY12-2788" fmla="*/ 1193167 h 1420653"/>
              <a:gd name="connsiteX13-2789" fmla="*/ 643255 w 1551854"/>
              <a:gd name="connsiteY13-2790" fmla="*/ 930037 h 1420653"/>
              <a:gd name="connsiteX14-2791" fmla="*/ 50 w 1551854"/>
              <a:gd name="connsiteY14-2792" fmla="*/ 985980 h 1420653"/>
              <a:gd name="connsiteX15-2793" fmla="*/ 653891 w 1551854"/>
              <a:gd name="connsiteY15-2794" fmla="*/ 736838 h 1420653"/>
              <a:gd name="connsiteX16-2795" fmla="*/ 318102 w 1551854"/>
              <a:gd name="connsiteY16-2796" fmla="*/ 328669 h 1420653"/>
              <a:gd name="connsiteX0-2797" fmla="*/ 318102 w 1551854"/>
              <a:gd name="connsiteY0-2798" fmla="*/ 328669 h 1420653"/>
              <a:gd name="connsiteX1-2799" fmla="*/ 750397 w 1551854"/>
              <a:gd name="connsiteY1-2800" fmla="*/ 587431 h 1420653"/>
              <a:gd name="connsiteX2-2801" fmla="*/ 807147 w 1551854"/>
              <a:gd name="connsiteY2-2802" fmla="*/ 15 h 1420653"/>
              <a:gd name="connsiteX3-2803" fmla="*/ 916906 w 1551854"/>
              <a:gd name="connsiteY3-2804" fmla="*/ 587432 h 1420653"/>
              <a:gd name="connsiteX4-2805" fmla="*/ 1134938 w 1551854"/>
              <a:gd name="connsiteY4-2806" fmla="*/ 437792 h 1420653"/>
              <a:gd name="connsiteX5-2807" fmla="*/ 1057652 w 1551854"/>
              <a:gd name="connsiteY5-2808" fmla="*/ 712984 h 1420653"/>
              <a:gd name="connsiteX6-2809" fmla="*/ 1545755 w 1551854"/>
              <a:gd name="connsiteY6-2810" fmla="*/ 663079 h 1420653"/>
              <a:gd name="connsiteX7-2811" fmla="*/ 1066421 w 1551854"/>
              <a:gd name="connsiteY7-2812" fmla="*/ 909117 h 1420653"/>
              <a:gd name="connsiteX8-2813" fmla="*/ 1494976 w 1551854"/>
              <a:gd name="connsiteY8-2814" fmla="*/ 1171511 h 1420653"/>
              <a:gd name="connsiteX9-2815" fmla="*/ 916906 w 1551854"/>
              <a:gd name="connsiteY9-2816" fmla="*/ 1018766 h 1420653"/>
              <a:gd name="connsiteX10-2817" fmla="*/ 913166 w 1551854"/>
              <a:gd name="connsiteY10-2818" fmla="*/ 1420653 h 1420653"/>
              <a:gd name="connsiteX11-2819" fmla="*/ 750625 w 1551854"/>
              <a:gd name="connsiteY11-2820" fmla="*/ 1113654 h 1420653"/>
              <a:gd name="connsiteX12-2821" fmla="*/ 472329 w 1551854"/>
              <a:gd name="connsiteY12-2822" fmla="*/ 1193167 h 1420653"/>
              <a:gd name="connsiteX13-2823" fmla="*/ 643255 w 1551854"/>
              <a:gd name="connsiteY13-2824" fmla="*/ 930037 h 1420653"/>
              <a:gd name="connsiteX14-2825" fmla="*/ 50 w 1551854"/>
              <a:gd name="connsiteY14-2826" fmla="*/ 985980 h 1420653"/>
              <a:gd name="connsiteX15-2827" fmla="*/ 653891 w 1551854"/>
              <a:gd name="connsiteY15-2828" fmla="*/ 736838 h 1420653"/>
              <a:gd name="connsiteX16-2829" fmla="*/ 318102 w 1551854"/>
              <a:gd name="connsiteY16-2830" fmla="*/ 328669 h 1420653"/>
              <a:gd name="connsiteX0-2831" fmla="*/ 318102 w 1551854"/>
              <a:gd name="connsiteY0-2832" fmla="*/ 328669 h 1420653"/>
              <a:gd name="connsiteX1-2833" fmla="*/ 750397 w 1551854"/>
              <a:gd name="connsiteY1-2834" fmla="*/ 587431 h 1420653"/>
              <a:gd name="connsiteX2-2835" fmla="*/ 807147 w 1551854"/>
              <a:gd name="connsiteY2-2836" fmla="*/ 15 h 1420653"/>
              <a:gd name="connsiteX3-2837" fmla="*/ 916906 w 1551854"/>
              <a:gd name="connsiteY3-2838" fmla="*/ 587432 h 1420653"/>
              <a:gd name="connsiteX4-2839" fmla="*/ 1134938 w 1551854"/>
              <a:gd name="connsiteY4-2840" fmla="*/ 437792 h 1420653"/>
              <a:gd name="connsiteX5-2841" fmla="*/ 1057652 w 1551854"/>
              <a:gd name="connsiteY5-2842" fmla="*/ 712984 h 1420653"/>
              <a:gd name="connsiteX6-2843" fmla="*/ 1545755 w 1551854"/>
              <a:gd name="connsiteY6-2844" fmla="*/ 663079 h 1420653"/>
              <a:gd name="connsiteX7-2845" fmla="*/ 1066421 w 1551854"/>
              <a:gd name="connsiteY7-2846" fmla="*/ 909117 h 1420653"/>
              <a:gd name="connsiteX8-2847" fmla="*/ 1494976 w 1551854"/>
              <a:gd name="connsiteY8-2848" fmla="*/ 1171511 h 1420653"/>
              <a:gd name="connsiteX9-2849" fmla="*/ 916906 w 1551854"/>
              <a:gd name="connsiteY9-2850" fmla="*/ 1018766 h 1420653"/>
              <a:gd name="connsiteX10-2851" fmla="*/ 913166 w 1551854"/>
              <a:gd name="connsiteY10-2852" fmla="*/ 1420653 h 1420653"/>
              <a:gd name="connsiteX11-2853" fmla="*/ 742166 w 1551854"/>
              <a:gd name="connsiteY11-2854" fmla="*/ 1048356 h 1420653"/>
              <a:gd name="connsiteX12-2855" fmla="*/ 472329 w 1551854"/>
              <a:gd name="connsiteY12-2856" fmla="*/ 1193167 h 1420653"/>
              <a:gd name="connsiteX13-2857" fmla="*/ 643255 w 1551854"/>
              <a:gd name="connsiteY13-2858" fmla="*/ 930037 h 1420653"/>
              <a:gd name="connsiteX14-2859" fmla="*/ 50 w 1551854"/>
              <a:gd name="connsiteY14-2860" fmla="*/ 985980 h 1420653"/>
              <a:gd name="connsiteX15-2861" fmla="*/ 653891 w 1551854"/>
              <a:gd name="connsiteY15-2862" fmla="*/ 736838 h 1420653"/>
              <a:gd name="connsiteX16-2863" fmla="*/ 318102 w 1551854"/>
              <a:gd name="connsiteY16-2864" fmla="*/ 328669 h 1420653"/>
              <a:gd name="connsiteX0-2865" fmla="*/ 318102 w 1551854"/>
              <a:gd name="connsiteY0-2866" fmla="*/ 328669 h 1420653"/>
              <a:gd name="connsiteX1-2867" fmla="*/ 750397 w 1551854"/>
              <a:gd name="connsiteY1-2868" fmla="*/ 587431 h 1420653"/>
              <a:gd name="connsiteX2-2869" fmla="*/ 807147 w 1551854"/>
              <a:gd name="connsiteY2-2870" fmla="*/ 15 h 1420653"/>
              <a:gd name="connsiteX3-2871" fmla="*/ 916906 w 1551854"/>
              <a:gd name="connsiteY3-2872" fmla="*/ 587432 h 1420653"/>
              <a:gd name="connsiteX4-2873" fmla="*/ 1134938 w 1551854"/>
              <a:gd name="connsiteY4-2874" fmla="*/ 437792 h 1420653"/>
              <a:gd name="connsiteX5-2875" fmla="*/ 1057652 w 1551854"/>
              <a:gd name="connsiteY5-2876" fmla="*/ 712984 h 1420653"/>
              <a:gd name="connsiteX6-2877" fmla="*/ 1545755 w 1551854"/>
              <a:gd name="connsiteY6-2878" fmla="*/ 663079 h 1420653"/>
              <a:gd name="connsiteX7-2879" fmla="*/ 1066421 w 1551854"/>
              <a:gd name="connsiteY7-2880" fmla="*/ 909117 h 1420653"/>
              <a:gd name="connsiteX8-2881" fmla="*/ 1494976 w 1551854"/>
              <a:gd name="connsiteY8-2882" fmla="*/ 1171511 h 1420653"/>
              <a:gd name="connsiteX9-2883" fmla="*/ 916906 w 1551854"/>
              <a:gd name="connsiteY9-2884" fmla="*/ 1018766 h 1420653"/>
              <a:gd name="connsiteX10-2885" fmla="*/ 913166 w 1551854"/>
              <a:gd name="connsiteY10-2886" fmla="*/ 1420653 h 1420653"/>
              <a:gd name="connsiteX11-2887" fmla="*/ 742166 w 1551854"/>
              <a:gd name="connsiteY11-2888" fmla="*/ 1048356 h 1420653"/>
              <a:gd name="connsiteX12-2889" fmla="*/ 472329 w 1551854"/>
              <a:gd name="connsiteY12-2890" fmla="*/ 1193167 h 1420653"/>
              <a:gd name="connsiteX13-2891" fmla="*/ 643255 w 1551854"/>
              <a:gd name="connsiteY13-2892" fmla="*/ 930037 h 1420653"/>
              <a:gd name="connsiteX14-2893" fmla="*/ 50 w 1551854"/>
              <a:gd name="connsiteY14-2894" fmla="*/ 985980 h 1420653"/>
              <a:gd name="connsiteX15-2895" fmla="*/ 653891 w 1551854"/>
              <a:gd name="connsiteY15-2896" fmla="*/ 736838 h 1420653"/>
              <a:gd name="connsiteX16-2897" fmla="*/ 318102 w 1551854"/>
              <a:gd name="connsiteY16-2898" fmla="*/ 328669 h 1420653"/>
              <a:gd name="connsiteX0-2899" fmla="*/ 318102 w 1551854"/>
              <a:gd name="connsiteY0-2900" fmla="*/ 328669 h 1420653"/>
              <a:gd name="connsiteX1-2901" fmla="*/ 750397 w 1551854"/>
              <a:gd name="connsiteY1-2902" fmla="*/ 587431 h 1420653"/>
              <a:gd name="connsiteX2-2903" fmla="*/ 807147 w 1551854"/>
              <a:gd name="connsiteY2-2904" fmla="*/ 15 h 1420653"/>
              <a:gd name="connsiteX3-2905" fmla="*/ 916906 w 1551854"/>
              <a:gd name="connsiteY3-2906" fmla="*/ 587432 h 1420653"/>
              <a:gd name="connsiteX4-2907" fmla="*/ 1134938 w 1551854"/>
              <a:gd name="connsiteY4-2908" fmla="*/ 437792 h 1420653"/>
              <a:gd name="connsiteX5-2909" fmla="*/ 1057652 w 1551854"/>
              <a:gd name="connsiteY5-2910" fmla="*/ 712984 h 1420653"/>
              <a:gd name="connsiteX6-2911" fmla="*/ 1545755 w 1551854"/>
              <a:gd name="connsiteY6-2912" fmla="*/ 663079 h 1420653"/>
              <a:gd name="connsiteX7-2913" fmla="*/ 1066421 w 1551854"/>
              <a:gd name="connsiteY7-2914" fmla="*/ 909117 h 1420653"/>
              <a:gd name="connsiteX8-2915" fmla="*/ 1494976 w 1551854"/>
              <a:gd name="connsiteY8-2916" fmla="*/ 1171511 h 1420653"/>
              <a:gd name="connsiteX9-2917" fmla="*/ 916906 w 1551854"/>
              <a:gd name="connsiteY9-2918" fmla="*/ 1018766 h 1420653"/>
              <a:gd name="connsiteX10-2919" fmla="*/ 913166 w 1551854"/>
              <a:gd name="connsiteY10-2920" fmla="*/ 1420653 h 1420653"/>
              <a:gd name="connsiteX11-2921" fmla="*/ 742166 w 1551854"/>
              <a:gd name="connsiteY11-2922" fmla="*/ 1048356 h 1420653"/>
              <a:gd name="connsiteX12-2923" fmla="*/ 472329 w 1551854"/>
              <a:gd name="connsiteY12-2924" fmla="*/ 1193167 h 1420653"/>
              <a:gd name="connsiteX13-2925" fmla="*/ 643255 w 1551854"/>
              <a:gd name="connsiteY13-2926" fmla="*/ 930037 h 1420653"/>
              <a:gd name="connsiteX14-2927" fmla="*/ 50 w 1551854"/>
              <a:gd name="connsiteY14-2928" fmla="*/ 985980 h 1420653"/>
              <a:gd name="connsiteX15-2929" fmla="*/ 653891 w 1551854"/>
              <a:gd name="connsiteY15-2930" fmla="*/ 736838 h 1420653"/>
              <a:gd name="connsiteX16-2931" fmla="*/ 318102 w 1551854"/>
              <a:gd name="connsiteY16-2932" fmla="*/ 328669 h 14206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1171" y="connsiteY13-1172"/>
              </a:cxn>
              <a:cxn ang="0">
                <a:pos x="connsiteX14-1677" y="connsiteY14-1678"/>
              </a:cxn>
              <a:cxn ang="0">
                <a:pos x="connsiteX15-2099" y="connsiteY15-2100"/>
              </a:cxn>
              <a:cxn ang="0">
                <a:pos x="connsiteX16-2421" y="connsiteY16-2422"/>
              </a:cxn>
            </a:cxnLst>
            <a:rect l="l" t="t" r="r" b="b"/>
            <a:pathLst>
              <a:path w="1551854" h="1420653">
                <a:moveTo>
                  <a:pt x="318102" y="328669"/>
                </a:moveTo>
                <a:cubicBezTo>
                  <a:pt x="404774" y="194053"/>
                  <a:pt x="584212" y="629281"/>
                  <a:pt x="750397" y="587431"/>
                </a:cubicBezTo>
                <a:cubicBezTo>
                  <a:pt x="862079" y="497642"/>
                  <a:pt x="456925" y="23542"/>
                  <a:pt x="807147" y="15"/>
                </a:cubicBezTo>
                <a:cubicBezTo>
                  <a:pt x="1038097" y="-2962"/>
                  <a:pt x="871485" y="431383"/>
                  <a:pt x="916906" y="587432"/>
                </a:cubicBezTo>
                <a:cubicBezTo>
                  <a:pt x="1006876" y="768621"/>
                  <a:pt x="979696" y="396195"/>
                  <a:pt x="1134938" y="437792"/>
                </a:cubicBezTo>
                <a:cubicBezTo>
                  <a:pt x="1311776" y="523692"/>
                  <a:pt x="931756" y="651140"/>
                  <a:pt x="1057652" y="712984"/>
                </a:cubicBezTo>
                <a:cubicBezTo>
                  <a:pt x="1089573" y="730009"/>
                  <a:pt x="1497912" y="451485"/>
                  <a:pt x="1545755" y="663079"/>
                </a:cubicBezTo>
                <a:cubicBezTo>
                  <a:pt x="1620103" y="848168"/>
                  <a:pt x="988745" y="789039"/>
                  <a:pt x="1066421" y="909117"/>
                </a:cubicBezTo>
                <a:cubicBezTo>
                  <a:pt x="1059081" y="1076095"/>
                  <a:pt x="1449308" y="885264"/>
                  <a:pt x="1494976" y="1171511"/>
                </a:cubicBezTo>
                <a:cubicBezTo>
                  <a:pt x="1421555" y="1478405"/>
                  <a:pt x="1109596" y="1069681"/>
                  <a:pt x="916906" y="1018766"/>
                </a:cubicBezTo>
                <a:cubicBezTo>
                  <a:pt x="765468" y="1095302"/>
                  <a:pt x="1223631" y="1330866"/>
                  <a:pt x="913166" y="1420653"/>
                </a:cubicBezTo>
                <a:cubicBezTo>
                  <a:pt x="712842" y="1414473"/>
                  <a:pt x="888057" y="1093732"/>
                  <a:pt x="742166" y="1048356"/>
                </a:cubicBezTo>
                <a:cubicBezTo>
                  <a:pt x="669025" y="979230"/>
                  <a:pt x="666732" y="1268617"/>
                  <a:pt x="472329" y="1193167"/>
                </a:cubicBezTo>
                <a:cubicBezTo>
                  <a:pt x="264674" y="998448"/>
                  <a:pt x="683094" y="1082202"/>
                  <a:pt x="643255" y="930037"/>
                </a:cubicBezTo>
                <a:cubicBezTo>
                  <a:pt x="550664" y="758446"/>
                  <a:pt x="-6043" y="1231031"/>
                  <a:pt x="50" y="985980"/>
                </a:cubicBezTo>
                <a:cubicBezTo>
                  <a:pt x="19215" y="637889"/>
                  <a:pt x="541961" y="1071677"/>
                  <a:pt x="653891" y="736838"/>
                </a:cubicBezTo>
                <a:cubicBezTo>
                  <a:pt x="718657" y="614033"/>
                  <a:pt x="213579" y="597248"/>
                  <a:pt x="318102" y="328669"/>
                </a:cubicBezTo>
                <a:close/>
              </a:path>
            </a:pathLst>
          </a:cu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s-ES" altLang="en-US">
              <a:solidFill>
                <a:srgbClr val="FFFFFF"/>
              </a:solidFill>
            </a:endParaRPr>
          </a:p>
        </p:txBody>
      </p:sp>
      <p:pic>
        <p:nvPicPr>
          <p:cNvPr id="22" name="Picture 7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4375150"/>
            <a:ext cx="1711325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auto">
          <a:xfrm>
            <a:off x="557295" y="980728"/>
            <a:ext cx="7488832" cy="5328592"/>
          </a:xfrm>
          <a:custGeom>
            <a:avLst/>
            <a:gdLst>
              <a:gd name="T0" fmla="*/ 9789 w 3383"/>
              <a:gd name="T1" fmla="*/ 1699524 h 2394"/>
              <a:gd name="T2" fmla="*/ 66563 w 3383"/>
              <a:gd name="T3" fmla="*/ 1536460 h 2394"/>
              <a:gd name="T4" fmla="*/ 120401 w 3383"/>
              <a:gd name="T5" fmla="*/ 1379501 h 2394"/>
              <a:gd name="T6" fmla="*/ 32303 w 3383"/>
              <a:gd name="T7" fmla="*/ 1144933 h 2394"/>
              <a:gd name="T8" fmla="*/ 142915 w 3383"/>
              <a:gd name="T9" fmla="*/ 902518 h 2394"/>
              <a:gd name="T10" fmla="*/ 22514 w 3383"/>
              <a:gd name="T11" fmla="*/ 685390 h 2394"/>
              <a:gd name="T12" fmla="*/ 54817 w 3383"/>
              <a:gd name="T13" fmla="*/ 551103 h 2394"/>
              <a:gd name="T14" fmla="*/ 168366 w 3383"/>
              <a:gd name="T15" fmla="*/ 465647 h 2394"/>
              <a:gd name="T16" fmla="*/ 70479 w 3383"/>
              <a:gd name="T17" fmla="*/ 254623 h 2394"/>
              <a:gd name="T18" fmla="*/ 57753 w 3383"/>
              <a:gd name="T19" fmla="*/ 134288 h 2394"/>
              <a:gd name="T20" fmla="*/ 199690 w 3383"/>
              <a:gd name="T21" fmla="*/ 100280 h 2394"/>
              <a:gd name="T22" fmla="*/ 465943 w 3383"/>
              <a:gd name="T23" fmla="*/ 91560 h 2394"/>
              <a:gd name="T24" fmla="*/ 747858 w 3383"/>
              <a:gd name="T25" fmla="*/ 34880 h 2394"/>
              <a:gd name="T26" fmla="*/ 919161 w 3383"/>
              <a:gd name="T27" fmla="*/ 145624 h 2394"/>
              <a:gd name="T28" fmla="*/ 1106126 w 3383"/>
              <a:gd name="T29" fmla="*/ 86328 h 2394"/>
              <a:gd name="T30" fmla="*/ 1308752 w 3383"/>
              <a:gd name="T31" fmla="*/ 26160 h 2394"/>
              <a:gd name="T32" fmla="*/ 1584794 w 3383"/>
              <a:gd name="T33" fmla="*/ 131672 h 2394"/>
              <a:gd name="T34" fmla="*/ 1794273 w 3383"/>
              <a:gd name="T35" fmla="*/ 66272 h 2394"/>
              <a:gd name="T36" fmla="*/ 1987111 w 3383"/>
              <a:gd name="T37" fmla="*/ 3488 h 2394"/>
              <a:gd name="T38" fmla="*/ 2126111 w 3383"/>
              <a:gd name="T39" fmla="*/ 120336 h 2394"/>
              <a:gd name="T40" fmla="*/ 2338526 w 3383"/>
              <a:gd name="T41" fmla="*/ 80224 h 2394"/>
              <a:gd name="T42" fmla="*/ 2583244 w 3383"/>
              <a:gd name="T43" fmla="*/ 46216 h 2394"/>
              <a:gd name="T44" fmla="*/ 2807406 w 3383"/>
              <a:gd name="T45" fmla="*/ 129056 h 2394"/>
              <a:gd name="T46" fmla="*/ 3055060 w 3383"/>
              <a:gd name="T47" fmla="*/ 20056 h 2394"/>
              <a:gd name="T48" fmla="*/ 3191124 w 3383"/>
              <a:gd name="T49" fmla="*/ 60168 h 2394"/>
              <a:gd name="T50" fmla="*/ 3273349 w 3383"/>
              <a:gd name="T51" fmla="*/ 200560 h 2394"/>
              <a:gd name="T52" fmla="*/ 3200912 w 3383"/>
              <a:gd name="T53" fmla="*/ 279911 h 2394"/>
              <a:gd name="T54" fmla="*/ 3131412 w 3383"/>
              <a:gd name="T55" fmla="*/ 357519 h 2394"/>
              <a:gd name="T56" fmla="*/ 3254750 w 3383"/>
              <a:gd name="T57" fmla="*/ 494423 h 2394"/>
              <a:gd name="T58" fmla="*/ 3311525 w 3383"/>
              <a:gd name="T59" fmla="*/ 597319 h 2394"/>
              <a:gd name="T60" fmla="*/ 3206786 w 3383"/>
              <a:gd name="T61" fmla="*/ 716782 h 2394"/>
              <a:gd name="T62" fmla="*/ 3159800 w 3383"/>
              <a:gd name="T63" fmla="*/ 837118 h 2394"/>
              <a:gd name="T64" fmla="*/ 3295863 w 3383"/>
              <a:gd name="T65" fmla="*/ 1025470 h 2394"/>
              <a:gd name="T66" fmla="*/ 3244962 w 3383"/>
              <a:gd name="T67" fmla="*/ 1159757 h 2394"/>
              <a:gd name="T68" fmla="*/ 3191124 w 3383"/>
              <a:gd name="T69" fmla="*/ 1342005 h 2394"/>
              <a:gd name="T70" fmla="*/ 3273349 w 3383"/>
              <a:gd name="T71" fmla="*/ 1601860 h 2394"/>
              <a:gd name="T72" fmla="*/ 3152948 w 3383"/>
              <a:gd name="T73" fmla="*/ 1704756 h 2394"/>
              <a:gd name="T74" fmla="*/ 3235173 w 3383"/>
              <a:gd name="T75" fmla="*/ 1856484 h 2394"/>
              <a:gd name="T76" fmla="*/ 3188187 w 3383"/>
              <a:gd name="T77" fmla="*/ 1984667 h 2394"/>
              <a:gd name="T78" fmla="*/ 3035483 w 3383"/>
              <a:gd name="T79" fmla="*/ 2050939 h 2394"/>
              <a:gd name="T80" fmla="*/ 2798596 w 3383"/>
              <a:gd name="T81" fmla="*/ 1968099 h 2394"/>
              <a:gd name="T82" fmla="*/ 2545068 w 3383"/>
              <a:gd name="T83" fmla="*/ 2010827 h 2394"/>
              <a:gd name="T84" fmla="*/ 2316991 w 3383"/>
              <a:gd name="T85" fmla="*/ 2058787 h 2394"/>
              <a:gd name="T86" fmla="*/ 2025287 w 3383"/>
              <a:gd name="T87" fmla="*/ 1939323 h 2394"/>
              <a:gd name="T88" fmla="*/ 1879435 w 3383"/>
              <a:gd name="T89" fmla="*/ 1984667 h 2394"/>
              <a:gd name="T90" fmla="*/ 1752181 w 3383"/>
              <a:gd name="T91" fmla="*/ 2084947 h 2394"/>
              <a:gd name="T92" fmla="*/ 1566196 w 3383"/>
              <a:gd name="T93" fmla="*/ 2024779 h 2394"/>
              <a:gd name="T94" fmla="*/ 1321478 w 3383"/>
              <a:gd name="T95" fmla="*/ 1899211 h 2394"/>
              <a:gd name="T96" fmla="*/ 1188351 w 3383"/>
              <a:gd name="T97" fmla="*/ 1950659 h 2394"/>
              <a:gd name="T98" fmla="*/ 1042499 w 3383"/>
              <a:gd name="T99" fmla="*/ 2064891 h 2394"/>
              <a:gd name="T100" fmla="*/ 906436 w 3383"/>
              <a:gd name="T101" fmla="*/ 2022163 h 2394"/>
              <a:gd name="T102" fmla="*/ 726323 w 3383"/>
              <a:gd name="T103" fmla="*/ 1925371 h 2394"/>
              <a:gd name="T104" fmla="*/ 599070 w 3383"/>
              <a:gd name="T105" fmla="*/ 1996003 h 2394"/>
              <a:gd name="T106" fmla="*/ 472795 w 3383"/>
              <a:gd name="T107" fmla="*/ 2067507 h 2394"/>
              <a:gd name="T108" fmla="*/ 234929 w 3383"/>
              <a:gd name="T109" fmla="*/ 1982051 h 239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383" h="2394">
                <a:moveTo>
                  <a:pt x="123" y="2171"/>
                </a:moveTo>
                <a:lnTo>
                  <a:pt x="75" y="2103"/>
                </a:lnTo>
                <a:lnTo>
                  <a:pt x="36" y="2027"/>
                </a:lnTo>
                <a:lnTo>
                  <a:pt x="20" y="1988"/>
                </a:lnTo>
                <a:lnTo>
                  <a:pt x="10" y="1949"/>
                </a:lnTo>
                <a:lnTo>
                  <a:pt x="4" y="1906"/>
                </a:lnTo>
                <a:lnTo>
                  <a:pt x="0" y="1867"/>
                </a:lnTo>
                <a:lnTo>
                  <a:pt x="7" y="1837"/>
                </a:lnTo>
                <a:lnTo>
                  <a:pt x="23" y="1811"/>
                </a:lnTo>
                <a:lnTo>
                  <a:pt x="68" y="1762"/>
                </a:lnTo>
                <a:lnTo>
                  <a:pt x="117" y="1716"/>
                </a:lnTo>
                <a:lnTo>
                  <a:pt x="133" y="1690"/>
                </a:lnTo>
                <a:lnTo>
                  <a:pt x="140" y="1661"/>
                </a:lnTo>
                <a:lnTo>
                  <a:pt x="136" y="1621"/>
                </a:lnTo>
                <a:lnTo>
                  <a:pt x="123" y="1582"/>
                </a:lnTo>
                <a:lnTo>
                  <a:pt x="85" y="1507"/>
                </a:lnTo>
                <a:lnTo>
                  <a:pt x="43" y="1435"/>
                </a:lnTo>
                <a:lnTo>
                  <a:pt x="30" y="1395"/>
                </a:lnTo>
                <a:lnTo>
                  <a:pt x="26" y="1356"/>
                </a:lnTo>
                <a:lnTo>
                  <a:pt x="33" y="1313"/>
                </a:lnTo>
                <a:lnTo>
                  <a:pt x="46" y="1274"/>
                </a:lnTo>
                <a:lnTo>
                  <a:pt x="88" y="1196"/>
                </a:lnTo>
                <a:lnTo>
                  <a:pt x="130" y="1120"/>
                </a:lnTo>
                <a:lnTo>
                  <a:pt x="143" y="1078"/>
                </a:lnTo>
                <a:lnTo>
                  <a:pt x="146" y="1035"/>
                </a:lnTo>
                <a:lnTo>
                  <a:pt x="140" y="993"/>
                </a:lnTo>
                <a:lnTo>
                  <a:pt x="123" y="950"/>
                </a:lnTo>
                <a:lnTo>
                  <a:pt x="72" y="868"/>
                </a:lnTo>
                <a:lnTo>
                  <a:pt x="46" y="829"/>
                </a:lnTo>
                <a:lnTo>
                  <a:pt x="23" y="786"/>
                </a:lnTo>
                <a:lnTo>
                  <a:pt x="7" y="744"/>
                </a:lnTo>
                <a:lnTo>
                  <a:pt x="0" y="698"/>
                </a:lnTo>
                <a:lnTo>
                  <a:pt x="10" y="672"/>
                </a:lnTo>
                <a:lnTo>
                  <a:pt x="30" y="652"/>
                </a:lnTo>
                <a:lnTo>
                  <a:pt x="56" y="632"/>
                </a:lnTo>
                <a:lnTo>
                  <a:pt x="85" y="616"/>
                </a:lnTo>
                <a:lnTo>
                  <a:pt x="117" y="600"/>
                </a:lnTo>
                <a:lnTo>
                  <a:pt x="143" y="583"/>
                </a:lnTo>
                <a:lnTo>
                  <a:pt x="162" y="560"/>
                </a:lnTo>
                <a:lnTo>
                  <a:pt x="172" y="534"/>
                </a:lnTo>
                <a:lnTo>
                  <a:pt x="172" y="508"/>
                </a:lnTo>
                <a:lnTo>
                  <a:pt x="169" y="485"/>
                </a:lnTo>
                <a:lnTo>
                  <a:pt x="153" y="436"/>
                </a:lnTo>
                <a:lnTo>
                  <a:pt x="98" y="338"/>
                </a:lnTo>
                <a:lnTo>
                  <a:pt x="72" y="292"/>
                </a:lnTo>
                <a:lnTo>
                  <a:pt x="52" y="246"/>
                </a:lnTo>
                <a:lnTo>
                  <a:pt x="46" y="223"/>
                </a:lnTo>
                <a:lnTo>
                  <a:pt x="46" y="200"/>
                </a:lnTo>
                <a:lnTo>
                  <a:pt x="49" y="177"/>
                </a:lnTo>
                <a:lnTo>
                  <a:pt x="59" y="154"/>
                </a:lnTo>
                <a:lnTo>
                  <a:pt x="72" y="138"/>
                </a:lnTo>
                <a:lnTo>
                  <a:pt x="85" y="128"/>
                </a:lnTo>
                <a:lnTo>
                  <a:pt x="117" y="112"/>
                </a:lnTo>
                <a:lnTo>
                  <a:pt x="159" y="108"/>
                </a:lnTo>
                <a:lnTo>
                  <a:pt x="204" y="115"/>
                </a:lnTo>
                <a:lnTo>
                  <a:pt x="302" y="128"/>
                </a:lnTo>
                <a:lnTo>
                  <a:pt x="347" y="135"/>
                </a:lnTo>
                <a:lnTo>
                  <a:pt x="389" y="131"/>
                </a:lnTo>
                <a:lnTo>
                  <a:pt x="434" y="121"/>
                </a:lnTo>
                <a:lnTo>
                  <a:pt x="476" y="105"/>
                </a:lnTo>
                <a:lnTo>
                  <a:pt x="560" y="69"/>
                </a:lnTo>
                <a:lnTo>
                  <a:pt x="645" y="40"/>
                </a:lnTo>
                <a:lnTo>
                  <a:pt x="687" y="33"/>
                </a:lnTo>
                <a:lnTo>
                  <a:pt x="732" y="33"/>
                </a:lnTo>
                <a:lnTo>
                  <a:pt x="764" y="40"/>
                </a:lnTo>
                <a:lnTo>
                  <a:pt x="794" y="56"/>
                </a:lnTo>
                <a:lnTo>
                  <a:pt x="852" y="105"/>
                </a:lnTo>
                <a:lnTo>
                  <a:pt x="881" y="131"/>
                </a:lnTo>
                <a:lnTo>
                  <a:pt x="910" y="151"/>
                </a:lnTo>
                <a:lnTo>
                  <a:pt x="939" y="167"/>
                </a:lnTo>
                <a:lnTo>
                  <a:pt x="975" y="171"/>
                </a:lnTo>
                <a:lnTo>
                  <a:pt x="1017" y="164"/>
                </a:lnTo>
                <a:lnTo>
                  <a:pt x="1056" y="148"/>
                </a:lnTo>
                <a:lnTo>
                  <a:pt x="1095" y="125"/>
                </a:lnTo>
                <a:lnTo>
                  <a:pt x="1130" y="99"/>
                </a:lnTo>
                <a:lnTo>
                  <a:pt x="1169" y="72"/>
                </a:lnTo>
                <a:lnTo>
                  <a:pt x="1208" y="46"/>
                </a:lnTo>
                <a:lnTo>
                  <a:pt x="1247" y="30"/>
                </a:lnTo>
                <a:lnTo>
                  <a:pt x="1289" y="23"/>
                </a:lnTo>
                <a:lnTo>
                  <a:pt x="1337" y="30"/>
                </a:lnTo>
                <a:lnTo>
                  <a:pt x="1386" y="43"/>
                </a:lnTo>
                <a:lnTo>
                  <a:pt x="1480" y="89"/>
                </a:lnTo>
                <a:lnTo>
                  <a:pt x="1525" y="115"/>
                </a:lnTo>
                <a:lnTo>
                  <a:pt x="1574" y="138"/>
                </a:lnTo>
                <a:lnTo>
                  <a:pt x="1619" y="151"/>
                </a:lnTo>
                <a:lnTo>
                  <a:pt x="1671" y="154"/>
                </a:lnTo>
                <a:lnTo>
                  <a:pt x="1713" y="148"/>
                </a:lnTo>
                <a:lnTo>
                  <a:pt x="1755" y="128"/>
                </a:lnTo>
                <a:lnTo>
                  <a:pt x="1794" y="105"/>
                </a:lnTo>
                <a:lnTo>
                  <a:pt x="1833" y="76"/>
                </a:lnTo>
                <a:lnTo>
                  <a:pt x="1875" y="49"/>
                </a:lnTo>
                <a:lnTo>
                  <a:pt x="1913" y="23"/>
                </a:lnTo>
                <a:lnTo>
                  <a:pt x="1956" y="7"/>
                </a:lnTo>
                <a:lnTo>
                  <a:pt x="2001" y="0"/>
                </a:lnTo>
                <a:lnTo>
                  <a:pt x="2030" y="4"/>
                </a:lnTo>
                <a:lnTo>
                  <a:pt x="2056" y="20"/>
                </a:lnTo>
                <a:lnTo>
                  <a:pt x="2079" y="43"/>
                </a:lnTo>
                <a:lnTo>
                  <a:pt x="2101" y="72"/>
                </a:lnTo>
                <a:lnTo>
                  <a:pt x="2147" y="121"/>
                </a:lnTo>
                <a:lnTo>
                  <a:pt x="2172" y="138"/>
                </a:lnTo>
                <a:lnTo>
                  <a:pt x="2202" y="148"/>
                </a:lnTo>
                <a:lnTo>
                  <a:pt x="2250" y="144"/>
                </a:lnTo>
                <a:lnTo>
                  <a:pt x="2295" y="131"/>
                </a:lnTo>
                <a:lnTo>
                  <a:pt x="2344" y="115"/>
                </a:lnTo>
                <a:lnTo>
                  <a:pt x="2389" y="92"/>
                </a:lnTo>
                <a:lnTo>
                  <a:pt x="2480" y="49"/>
                </a:lnTo>
                <a:lnTo>
                  <a:pt x="2525" y="36"/>
                </a:lnTo>
                <a:lnTo>
                  <a:pt x="2574" y="33"/>
                </a:lnTo>
                <a:lnTo>
                  <a:pt x="2609" y="36"/>
                </a:lnTo>
                <a:lnTo>
                  <a:pt x="2639" y="53"/>
                </a:lnTo>
                <a:lnTo>
                  <a:pt x="2700" y="95"/>
                </a:lnTo>
                <a:lnTo>
                  <a:pt x="2762" y="138"/>
                </a:lnTo>
                <a:lnTo>
                  <a:pt x="2791" y="151"/>
                </a:lnTo>
                <a:lnTo>
                  <a:pt x="2826" y="154"/>
                </a:lnTo>
                <a:lnTo>
                  <a:pt x="2868" y="148"/>
                </a:lnTo>
                <a:lnTo>
                  <a:pt x="2914" y="131"/>
                </a:lnTo>
                <a:lnTo>
                  <a:pt x="2995" y="82"/>
                </a:lnTo>
                <a:lnTo>
                  <a:pt x="3037" y="56"/>
                </a:lnTo>
                <a:lnTo>
                  <a:pt x="3079" y="36"/>
                </a:lnTo>
                <a:lnTo>
                  <a:pt x="3121" y="23"/>
                </a:lnTo>
                <a:lnTo>
                  <a:pt x="3144" y="23"/>
                </a:lnTo>
                <a:lnTo>
                  <a:pt x="3166" y="23"/>
                </a:lnTo>
                <a:lnTo>
                  <a:pt x="3199" y="33"/>
                </a:lnTo>
                <a:lnTo>
                  <a:pt x="3231" y="49"/>
                </a:lnTo>
                <a:lnTo>
                  <a:pt x="3260" y="69"/>
                </a:lnTo>
                <a:lnTo>
                  <a:pt x="3286" y="99"/>
                </a:lnTo>
                <a:lnTo>
                  <a:pt x="3305" y="128"/>
                </a:lnTo>
                <a:lnTo>
                  <a:pt x="3325" y="161"/>
                </a:lnTo>
                <a:lnTo>
                  <a:pt x="3338" y="193"/>
                </a:lnTo>
                <a:lnTo>
                  <a:pt x="3344" y="230"/>
                </a:lnTo>
                <a:lnTo>
                  <a:pt x="3344" y="243"/>
                </a:lnTo>
                <a:lnTo>
                  <a:pt x="3338" y="256"/>
                </a:lnTo>
                <a:lnTo>
                  <a:pt x="3322" y="279"/>
                </a:lnTo>
                <a:lnTo>
                  <a:pt x="3299" y="302"/>
                </a:lnTo>
                <a:lnTo>
                  <a:pt x="3270" y="321"/>
                </a:lnTo>
                <a:lnTo>
                  <a:pt x="3244" y="341"/>
                </a:lnTo>
                <a:lnTo>
                  <a:pt x="3218" y="361"/>
                </a:lnTo>
                <a:lnTo>
                  <a:pt x="3202" y="383"/>
                </a:lnTo>
                <a:lnTo>
                  <a:pt x="3199" y="397"/>
                </a:lnTo>
                <a:lnTo>
                  <a:pt x="3199" y="410"/>
                </a:lnTo>
                <a:lnTo>
                  <a:pt x="3208" y="449"/>
                </a:lnTo>
                <a:lnTo>
                  <a:pt x="3231" y="478"/>
                </a:lnTo>
                <a:lnTo>
                  <a:pt x="3260" y="511"/>
                </a:lnTo>
                <a:lnTo>
                  <a:pt x="3292" y="537"/>
                </a:lnTo>
                <a:lnTo>
                  <a:pt x="3325" y="567"/>
                </a:lnTo>
                <a:lnTo>
                  <a:pt x="3354" y="596"/>
                </a:lnTo>
                <a:lnTo>
                  <a:pt x="3377" y="629"/>
                </a:lnTo>
                <a:lnTo>
                  <a:pt x="3380" y="645"/>
                </a:lnTo>
                <a:lnTo>
                  <a:pt x="3383" y="665"/>
                </a:lnTo>
                <a:lnTo>
                  <a:pt x="3383" y="685"/>
                </a:lnTo>
                <a:lnTo>
                  <a:pt x="3380" y="701"/>
                </a:lnTo>
                <a:lnTo>
                  <a:pt x="3360" y="734"/>
                </a:lnTo>
                <a:lnTo>
                  <a:pt x="3334" y="763"/>
                </a:lnTo>
                <a:lnTo>
                  <a:pt x="3305" y="793"/>
                </a:lnTo>
                <a:lnTo>
                  <a:pt x="3276" y="822"/>
                </a:lnTo>
                <a:lnTo>
                  <a:pt x="3247" y="852"/>
                </a:lnTo>
                <a:lnTo>
                  <a:pt x="3231" y="884"/>
                </a:lnTo>
                <a:lnTo>
                  <a:pt x="3224" y="904"/>
                </a:lnTo>
                <a:lnTo>
                  <a:pt x="3221" y="921"/>
                </a:lnTo>
                <a:lnTo>
                  <a:pt x="3228" y="960"/>
                </a:lnTo>
                <a:lnTo>
                  <a:pt x="3244" y="999"/>
                </a:lnTo>
                <a:lnTo>
                  <a:pt x="3270" y="1035"/>
                </a:lnTo>
                <a:lnTo>
                  <a:pt x="3296" y="1068"/>
                </a:lnTo>
                <a:lnTo>
                  <a:pt x="3351" y="1140"/>
                </a:lnTo>
                <a:lnTo>
                  <a:pt x="3367" y="1176"/>
                </a:lnTo>
                <a:lnTo>
                  <a:pt x="3377" y="1215"/>
                </a:lnTo>
                <a:lnTo>
                  <a:pt x="3370" y="1248"/>
                </a:lnTo>
                <a:lnTo>
                  <a:pt x="3357" y="1277"/>
                </a:lnTo>
                <a:lnTo>
                  <a:pt x="3338" y="1304"/>
                </a:lnTo>
                <a:lnTo>
                  <a:pt x="3315" y="1330"/>
                </a:lnTo>
                <a:lnTo>
                  <a:pt x="3270" y="1386"/>
                </a:lnTo>
                <a:lnTo>
                  <a:pt x="3254" y="1415"/>
                </a:lnTo>
                <a:lnTo>
                  <a:pt x="3247" y="1448"/>
                </a:lnTo>
                <a:lnTo>
                  <a:pt x="3250" y="1494"/>
                </a:lnTo>
                <a:lnTo>
                  <a:pt x="3260" y="1539"/>
                </a:lnTo>
                <a:lnTo>
                  <a:pt x="3299" y="1631"/>
                </a:lnTo>
                <a:lnTo>
                  <a:pt x="3338" y="1723"/>
                </a:lnTo>
                <a:lnTo>
                  <a:pt x="3347" y="1769"/>
                </a:lnTo>
                <a:lnTo>
                  <a:pt x="3351" y="1818"/>
                </a:lnTo>
                <a:lnTo>
                  <a:pt x="3344" y="1837"/>
                </a:lnTo>
                <a:lnTo>
                  <a:pt x="3331" y="1857"/>
                </a:lnTo>
                <a:lnTo>
                  <a:pt x="3289" y="1887"/>
                </a:lnTo>
                <a:lnTo>
                  <a:pt x="3244" y="1916"/>
                </a:lnTo>
                <a:lnTo>
                  <a:pt x="3231" y="1936"/>
                </a:lnTo>
                <a:lnTo>
                  <a:pt x="3221" y="1955"/>
                </a:lnTo>
                <a:lnTo>
                  <a:pt x="3224" y="1988"/>
                </a:lnTo>
                <a:lnTo>
                  <a:pt x="3234" y="2018"/>
                </a:lnTo>
                <a:lnTo>
                  <a:pt x="3273" y="2073"/>
                </a:lnTo>
                <a:lnTo>
                  <a:pt x="3289" y="2103"/>
                </a:lnTo>
                <a:lnTo>
                  <a:pt x="3305" y="2129"/>
                </a:lnTo>
                <a:lnTo>
                  <a:pt x="3315" y="2158"/>
                </a:lnTo>
                <a:lnTo>
                  <a:pt x="3312" y="2188"/>
                </a:lnTo>
                <a:lnTo>
                  <a:pt x="3299" y="2217"/>
                </a:lnTo>
                <a:lnTo>
                  <a:pt x="3279" y="2247"/>
                </a:lnTo>
                <a:lnTo>
                  <a:pt x="3257" y="2276"/>
                </a:lnTo>
                <a:lnTo>
                  <a:pt x="3231" y="2299"/>
                </a:lnTo>
                <a:lnTo>
                  <a:pt x="3199" y="2319"/>
                </a:lnTo>
                <a:lnTo>
                  <a:pt x="3166" y="2335"/>
                </a:lnTo>
                <a:lnTo>
                  <a:pt x="3134" y="2345"/>
                </a:lnTo>
                <a:lnTo>
                  <a:pt x="3101" y="2352"/>
                </a:lnTo>
                <a:lnTo>
                  <a:pt x="3059" y="2352"/>
                </a:lnTo>
                <a:lnTo>
                  <a:pt x="3017" y="2339"/>
                </a:lnTo>
                <a:lnTo>
                  <a:pt x="2978" y="2319"/>
                </a:lnTo>
                <a:lnTo>
                  <a:pt x="2940" y="2296"/>
                </a:lnTo>
                <a:lnTo>
                  <a:pt x="2859" y="2257"/>
                </a:lnTo>
                <a:lnTo>
                  <a:pt x="2820" y="2240"/>
                </a:lnTo>
                <a:lnTo>
                  <a:pt x="2778" y="2237"/>
                </a:lnTo>
                <a:lnTo>
                  <a:pt x="2729" y="2244"/>
                </a:lnTo>
                <a:lnTo>
                  <a:pt x="2687" y="2260"/>
                </a:lnTo>
                <a:lnTo>
                  <a:pt x="2600" y="2306"/>
                </a:lnTo>
                <a:lnTo>
                  <a:pt x="2554" y="2329"/>
                </a:lnTo>
                <a:lnTo>
                  <a:pt x="2512" y="2348"/>
                </a:lnTo>
                <a:lnTo>
                  <a:pt x="2467" y="2365"/>
                </a:lnTo>
                <a:lnTo>
                  <a:pt x="2422" y="2368"/>
                </a:lnTo>
                <a:lnTo>
                  <a:pt x="2367" y="2361"/>
                </a:lnTo>
                <a:lnTo>
                  <a:pt x="2318" y="2345"/>
                </a:lnTo>
                <a:lnTo>
                  <a:pt x="2218" y="2293"/>
                </a:lnTo>
                <a:lnTo>
                  <a:pt x="2169" y="2263"/>
                </a:lnTo>
                <a:lnTo>
                  <a:pt x="2121" y="2240"/>
                </a:lnTo>
                <a:lnTo>
                  <a:pt x="2069" y="2224"/>
                </a:lnTo>
                <a:lnTo>
                  <a:pt x="2017" y="2221"/>
                </a:lnTo>
                <a:lnTo>
                  <a:pt x="1998" y="2224"/>
                </a:lnTo>
                <a:lnTo>
                  <a:pt x="1981" y="2230"/>
                </a:lnTo>
                <a:lnTo>
                  <a:pt x="1949" y="2250"/>
                </a:lnTo>
                <a:lnTo>
                  <a:pt x="1920" y="2276"/>
                </a:lnTo>
                <a:lnTo>
                  <a:pt x="1894" y="2309"/>
                </a:lnTo>
                <a:lnTo>
                  <a:pt x="1865" y="2342"/>
                </a:lnTo>
                <a:lnTo>
                  <a:pt x="1836" y="2368"/>
                </a:lnTo>
                <a:lnTo>
                  <a:pt x="1807" y="2388"/>
                </a:lnTo>
                <a:lnTo>
                  <a:pt x="1790" y="2391"/>
                </a:lnTo>
                <a:lnTo>
                  <a:pt x="1774" y="2394"/>
                </a:lnTo>
                <a:lnTo>
                  <a:pt x="1739" y="2388"/>
                </a:lnTo>
                <a:lnTo>
                  <a:pt x="1710" y="2381"/>
                </a:lnTo>
                <a:lnTo>
                  <a:pt x="1651" y="2355"/>
                </a:lnTo>
                <a:lnTo>
                  <a:pt x="1600" y="2322"/>
                </a:lnTo>
                <a:lnTo>
                  <a:pt x="1548" y="2283"/>
                </a:lnTo>
                <a:lnTo>
                  <a:pt x="1496" y="2244"/>
                </a:lnTo>
                <a:lnTo>
                  <a:pt x="1441" y="2211"/>
                </a:lnTo>
                <a:lnTo>
                  <a:pt x="1383" y="2188"/>
                </a:lnTo>
                <a:lnTo>
                  <a:pt x="1350" y="2178"/>
                </a:lnTo>
                <a:lnTo>
                  <a:pt x="1318" y="2175"/>
                </a:lnTo>
                <a:lnTo>
                  <a:pt x="1302" y="2178"/>
                </a:lnTo>
                <a:lnTo>
                  <a:pt x="1282" y="2185"/>
                </a:lnTo>
                <a:lnTo>
                  <a:pt x="1247" y="2204"/>
                </a:lnTo>
                <a:lnTo>
                  <a:pt x="1214" y="2237"/>
                </a:lnTo>
                <a:lnTo>
                  <a:pt x="1182" y="2270"/>
                </a:lnTo>
                <a:lnTo>
                  <a:pt x="1150" y="2306"/>
                </a:lnTo>
                <a:lnTo>
                  <a:pt x="1114" y="2339"/>
                </a:lnTo>
                <a:lnTo>
                  <a:pt x="1082" y="2361"/>
                </a:lnTo>
                <a:lnTo>
                  <a:pt x="1065" y="2368"/>
                </a:lnTo>
                <a:lnTo>
                  <a:pt x="1046" y="2368"/>
                </a:lnTo>
                <a:lnTo>
                  <a:pt x="1023" y="2368"/>
                </a:lnTo>
                <a:lnTo>
                  <a:pt x="1001" y="2361"/>
                </a:lnTo>
                <a:lnTo>
                  <a:pt x="962" y="2345"/>
                </a:lnTo>
                <a:lnTo>
                  <a:pt x="926" y="2319"/>
                </a:lnTo>
                <a:lnTo>
                  <a:pt x="894" y="2289"/>
                </a:lnTo>
                <a:lnTo>
                  <a:pt x="861" y="2260"/>
                </a:lnTo>
                <a:lnTo>
                  <a:pt x="826" y="2234"/>
                </a:lnTo>
                <a:lnTo>
                  <a:pt x="787" y="2214"/>
                </a:lnTo>
                <a:lnTo>
                  <a:pt x="742" y="2208"/>
                </a:lnTo>
                <a:lnTo>
                  <a:pt x="722" y="2211"/>
                </a:lnTo>
                <a:lnTo>
                  <a:pt x="706" y="2214"/>
                </a:lnTo>
                <a:lnTo>
                  <a:pt x="671" y="2234"/>
                </a:lnTo>
                <a:lnTo>
                  <a:pt x="641" y="2260"/>
                </a:lnTo>
                <a:lnTo>
                  <a:pt x="612" y="2289"/>
                </a:lnTo>
                <a:lnTo>
                  <a:pt x="583" y="2322"/>
                </a:lnTo>
                <a:lnTo>
                  <a:pt x="551" y="2348"/>
                </a:lnTo>
                <a:lnTo>
                  <a:pt x="518" y="2365"/>
                </a:lnTo>
                <a:lnTo>
                  <a:pt x="499" y="2371"/>
                </a:lnTo>
                <a:lnTo>
                  <a:pt x="483" y="2371"/>
                </a:lnTo>
                <a:lnTo>
                  <a:pt x="434" y="2368"/>
                </a:lnTo>
                <a:lnTo>
                  <a:pt x="386" y="2352"/>
                </a:lnTo>
                <a:lnTo>
                  <a:pt x="337" y="2332"/>
                </a:lnTo>
                <a:lnTo>
                  <a:pt x="289" y="2302"/>
                </a:lnTo>
                <a:lnTo>
                  <a:pt x="240" y="2273"/>
                </a:lnTo>
                <a:lnTo>
                  <a:pt x="195" y="2240"/>
                </a:lnTo>
                <a:lnTo>
                  <a:pt x="156" y="2204"/>
                </a:lnTo>
                <a:lnTo>
                  <a:pt x="123" y="217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32" y="1340768"/>
            <a:ext cx="6429582" cy="3607148"/>
          </a:xfrm>
          <a:prstGeom prst="rect">
            <a:avLst/>
          </a:prstGeom>
        </p:spPr>
      </p:pic>
      <p:pic>
        <p:nvPicPr>
          <p:cNvPr id="8" name="9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32" y="443297"/>
            <a:ext cx="581858" cy="619781"/>
          </a:xfrm>
          <a:prstGeom prst="rect">
            <a:avLst/>
          </a:prstGeom>
          <a:effectLst/>
        </p:spPr>
      </p:pic>
      <p:pic>
        <p:nvPicPr>
          <p:cNvPr id="9" name="83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-27384"/>
            <a:ext cx="2797175" cy="795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37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020272" y="332656"/>
            <a:ext cx="172819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SHOW WORD</a:t>
            </a:r>
            <a:endParaRPr lang="es-ES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auto">
          <a:xfrm>
            <a:off x="557295" y="980728"/>
            <a:ext cx="7488832" cy="5328592"/>
          </a:xfrm>
          <a:custGeom>
            <a:avLst/>
            <a:gdLst>
              <a:gd name="T0" fmla="*/ 9789 w 3383"/>
              <a:gd name="T1" fmla="*/ 1699524 h 2394"/>
              <a:gd name="T2" fmla="*/ 66563 w 3383"/>
              <a:gd name="T3" fmla="*/ 1536460 h 2394"/>
              <a:gd name="T4" fmla="*/ 120401 w 3383"/>
              <a:gd name="T5" fmla="*/ 1379501 h 2394"/>
              <a:gd name="T6" fmla="*/ 32303 w 3383"/>
              <a:gd name="T7" fmla="*/ 1144933 h 2394"/>
              <a:gd name="T8" fmla="*/ 142915 w 3383"/>
              <a:gd name="T9" fmla="*/ 902518 h 2394"/>
              <a:gd name="T10" fmla="*/ 22514 w 3383"/>
              <a:gd name="T11" fmla="*/ 685390 h 2394"/>
              <a:gd name="T12" fmla="*/ 54817 w 3383"/>
              <a:gd name="T13" fmla="*/ 551103 h 2394"/>
              <a:gd name="T14" fmla="*/ 168366 w 3383"/>
              <a:gd name="T15" fmla="*/ 465647 h 2394"/>
              <a:gd name="T16" fmla="*/ 70479 w 3383"/>
              <a:gd name="T17" fmla="*/ 254623 h 2394"/>
              <a:gd name="T18" fmla="*/ 57753 w 3383"/>
              <a:gd name="T19" fmla="*/ 134288 h 2394"/>
              <a:gd name="T20" fmla="*/ 199690 w 3383"/>
              <a:gd name="T21" fmla="*/ 100280 h 2394"/>
              <a:gd name="T22" fmla="*/ 465943 w 3383"/>
              <a:gd name="T23" fmla="*/ 91560 h 2394"/>
              <a:gd name="T24" fmla="*/ 747858 w 3383"/>
              <a:gd name="T25" fmla="*/ 34880 h 2394"/>
              <a:gd name="T26" fmla="*/ 919161 w 3383"/>
              <a:gd name="T27" fmla="*/ 145624 h 2394"/>
              <a:gd name="T28" fmla="*/ 1106126 w 3383"/>
              <a:gd name="T29" fmla="*/ 86328 h 2394"/>
              <a:gd name="T30" fmla="*/ 1308752 w 3383"/>
              <a:gd name="T31" fmla="*/ 26160 h 2394"/>
              <a:gd name="T32" fmla="*/ 1584794 w 3383"/>
              <a:gd name="T33" fmla="*/ 131672 h 2394"/>
              <a:gd name="T34" fmla="*/ 1794273 w 3383"/>
              <a:gd name="T35" fmla="*/ 66272 h 2394"/>
              <a:gd name="T36" fmla="*/ 1987111 w 3383"/>
              <a:gd name="T37" fmla="*/ 3488 h 2394"/>
              <a:gd name="T38" fmla="*/ 2126111 w 3383"/>
              <a:gd name="T39" fmla="*/ 120336 h 2394"/>
              <a:gd name="T40" fmla="*/ 2338526 w 3383"/>
              <a:gd name="T41" fmla="*/ 80224 h 2394"/>
              <a:gd name="T42" fmla="*/ 2583244 w 3383"/>
              <a:gd name="T43" fmla="*/ 46216 h 2394"/>
              <a:gd name="T44" fmla="*/ 2807406 w 3383"/>
              <a:gd name="T45" fmla="*/ 129056 h 2394"/>
              <a:gd name="T46" fmla="*/ 3055060 w 3383"/>
              <a:gd name="T47" fmla="*/ 20056 h 2394"/>
              <a:gd name="T48" fmla="*/ 3191124 w 3383"/>
              <a:gd name="T49" fmla="*/ 60168 h 2394"/>
              <a:gd name="T50" fmla="*/ 3273349 w 3383"/>
              <a:gd name="T51" fmla="*/ 200560 h 2394"/>
              <a:gd name="T52" fmla="*/ 3200912 w 3383"/>
              <a:gd name="T53" fmla="*/ 279911 h 2394"/>
              <a:gd name="T54" fmla="*/ 3131412 w 3383"/>
              <a:gd name="T55" fmla="*/ 357519 h 2394"/>
              <a:gd name="T56" fmla="*/ 3254750 w 3383"/>
              <a:gd name="T57" fmla="*/ 494423 h 2394"/>
              <a:gd name="T58" fmla="*/ 3311525 w 3383"/>
              <a:gd name="T59" fmla="*/ 597319 h 2394"/>
              <a:gd name="T60" fmla="*/ 3206786 w 3383"/>
              <a:gd name="T61" fmla="*/ 716782 h 2394"/>
              <a:gd name="T62" fmla="*/ 3159800 w 3383"/>
              <a:gd name="T63" fmla="*/ 837118 h 2394"/>
              <a:gd name="T64" fmla="*/ 3295863 w 3383"/>
              <a:gd name="T65" fmla="*/ 1025470 h 2394"/>
              <a:gd name="T66" fmla="*/ 3244962 w 3383"/>
              <a:gd name="T67" fmla="*/ 1159757 h 2394"/>
              <a:gd name="T68" fmla="*/ 3191124 w 3383"/>
              <a:gd name="T69" fmla="*/ 1342005 h 2394"/>
              <a:gd name="T70" fmla="*/ 3273349 w 3383"/>
              <a:gd name="T71" fmla="*/ 1601860 h 2394"/>
              <a:gd name="T72" fmla="*/ 3152948 w 3383"/>
              <a:gd name="T73" fmla="*/ 1704756 h 2394"/>
              <a:gd name="T74" fmla="*/ 3235173 w 3383"/>
              <a:gd name="T75" fmla="*/ 1856484 h 2394"/>
              <a:gd name="T76" fmla="*/ 3188187 w 3383"/>
              <a:gd name="T77" fmla="*/ 1984667 h 2394"/>
              <a:gd name="T78" fmla="*/ 3035483 w 3383"/>
              <a:gd name="T79" fmla="*/ 2050939 h 2394"/>
              <a:gd name="T80" fmla="*/ 2798596 w 3383"/>
              <a:gd name="T81" fmla="*/ 1968099 h 2394"/>
              <a:gd name="T82" fmla="*/ 2545068 w 3383"/>
              <a:gd name="T83" fmla="*/ 2010827 h 2394"/>
              <a:gd name="T84" fmla="*/ 2316991 w 3383"/>
              <a:gd name="T85" fmla="*/ 2058787 h 2394"/>
              <a:gd name="T86" fmla="*/ 2025287 w 3383"/>
              <a:gd name="T87" fmla="*/ 1939323 h 2394"/>
              <a:gd name="T88" fmla="*/ 1879435 w 3383"/>
              <a:gd name="T89" fmla="*/ 1984667 h 2394"/>
              <a:gd name="T90" fmla="*/ 1752181 w 3383"/>
              <a:gd name="T91" fmla="*/ 2084947 h 2394"/>
              <a:gd name="T92" fmla="*/ 1566196 w 3383"/>
              <a:gd name="T93" fmla="*/ 2024779 h 2394"/>
              <a:gd name="T94" fmla="*/ 1321478 w 3383"/>
              <a:gd name="T95" fmla="*/ 1899211 h 2394"/>
              <a:gd name="T96" fmla="*/ 1188351 w 3383"/>
              <a:gd name="T97" fmla="*/ 1950659 h 2394"/>
              <a:gd name="T98" fmla="*/ 1042499 w 3383"/>
              <a:gd name="T99" fmla="*/ 2064891 h 2394"/>
              <a:gd name="T100" fmla="*/ 906436 w 3383"/>
              <a:gd name="T101" fmla="*/ 2022163 h 2394"/>
              <a:gd name="T102" fmla="*/ 726323 w 3383"/>
              <a:gd name="T103" fmla="*/ 1925371 h 2394"/>
              <a:gd name="T104" fmla="*/ 599070 w 3383"/>
              <a:gd name="T105" fmla="*/ 1996003 h 2394"/>
              <a:gd name="T106" fmla="*/ 472795 w 3383"/>
              <a:gd name="T107" fmla="*/ 2067507 h 2394"/>
              <a:gd name="T108" fmla="*/ 234929 w 3383"/>
              <a:gd name="T109" fmla="*/ 1982051 h 239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383" h="2394">
                <a:moveTo>
                  <a:pt x="123" y="2171"/>
                </a:moveTo>
                <a:lnTo>
                  <a:pt x="75" y="2103"/>
                </a:lnTo>
                <a:lnTo>
                  <a:pt x="36" y="2027"/>
                </a:lnTo>
                <a:lnTo>
                  <a:pt x="20" y="1988"/>
                </a:lnTo>
                <a:lnTo>
                  <a:pt x="10" y="1949"/>
                </a:lnTo>
                <a:lnTo>
                  <a:pt x="4" y="1906"/>
                </a:lnTo>
                <a:lnTo>
                  <a:pt x="0" y="1867"/>
                </a:lnTo>
                <a:lnTo>
                  <a:pt x="7" y="1837"/>
                </a:lnTo>
                <a:lnTo>
                  <a:pt x="23" y="1811"/>
                </a:lnTo>
                <a:lnTo>
                  <a:pt x="68" y="1762"/>
                </a:lnTo>
                <a:lnTo>
                  <a:pt x="117" y="1716"/>
                </a:lnTo>
                <a:lnTo>
                  <a:pt x="133" y="1690"/>
                </a:lnTo>
                <a:lnTo>
                  <a:pt x="140" y="1661"/>
                </a:lnTo>
                <a:lnTo>
                  <a:pt x="136" y="1621"/>
                </a:lnTo>
                <a:lnTo>
                  <a:pt x="123" y="1582"/>
                </a:lnTo>
                <a:lnTo>
                  <a:pt x="85" y="1507"/>
                </a:lnTo>
                <a:lnTo>
                  <a:pt x="43" y="1435"/>
                </a:lnTo>
                <a:lnTo>
                  <a:pt x="30" y="1395"/>
                </a:lnTo>
                <a:lnTo>
                  <a:pt x="26" y="1356"/>
                </a:lnTo>
                <a:lnTo>
                  <a:pt x="33" y="1313"/>
                </a:lnTo>
                <a:lnTo>
                  <a:pt x="46" y="1274"/>
                </a:lnTo>
                <a:lnTo>
                  <a:pt x="88" y="1196"/>
                </a:lnTo>
                <a:lnTo>
                  <a:pt x="130" y="1120"/>
                </a:lnTo>
                <a:lnTo>
                  <a:pt x="143" y="1078"/>
                </a:lnTo>
                <a:lnTo>
                  <a:pt x="146" y="1035"/>
                </a:lnTo>
                <a:lnTo>
                  <a:pt x="140" y="993"/>
                </a:lnTo>
                <a:lnTo>
                  <a:pt x="123" y="950"/>
                </a:lnTo>
                <a:lnTo>
                  <a:pt x="72" y="868"/>
                </a:lnTo>
                <a:lnTo>
                  <a:pt x="46" y="829"/>
                </a:lnTo>
                <a:lnTo>
                  <a:pt x="23" y="786"/>
                </a:lnTo>
                <a:lnTo>
                  <a:pt x="7" y="744"/>
                </a:lnTo>
                <a:lnTo>
                  <a:pt x="0" y="698"/>
                </a:lnTo>
                <a:lnTo>
                  <a:pt x="10" y="672"/>
                </a:lnTo>
                <a:lnTo>
                  <a:pt x="30" y="652"/>
                </a:lnTo>
                <a:lnTo>
                  <a:pt x="56" y="632"/>
                </a:lnTo>
                <a:lnTo>
                  <a:pt x="85" y="616"/>
                </a:lnTo>
                <a:lnTo>
                  <a:pt x="117" y="600"/>
                </a:lnTo>
                <a:lnTo>
                  <a:pt x="143" y="583"/>
                </a:lnTo>
                <a:lnTo>
                  <a:pt x="162" y="560"/>
                </a:lnTo>
                <a:lnTo>
                  <a:pt x="172" y="534"/>
                </a:lnTo>
                <a:lnTo>
                  <a:pt x="172" y="508"/>
                </a:lnTo>
                <a:lnTo>
                  <a:pt x="169" y="485"/>
                </a:lnTo>
                <a:lnTo>
                  <a:pt x="153" y="436"/>
                </a:lnTo>
                <a:lnTo>
                  <a:pt x="98" y="338"/>
                </a:lnTo>
                <a:lnTo>
                  <a:pt x="72" y="292"/>
                </a:lnTo>
                <a:lnTo>
                  <a:pt x="52" y="246"/>
                </a:lnTo>
                <a:lnTo>
                  <a:pt x="46" y="223"/>
                </a:lnTo>
                <a:lnTo>
                  <a:pt x="46" y="200"/>
                </a:lnTo>
                <a:lnTo>
                  <a:pt x="49" y="177"/>
                </a:lnTo>
                <a:lnTo>
                  <a:pt x="59" y="154"/>
                </a:lnTo>
                <a:lnTo>
                  <a:pt x="72" y="138"/>
                </a:lnTo>
                <a:lnTo>
                  <a:pt x="85" y="128"/>
                </a:lnTo>
                <a:lnTo>
                  <a:pt x="117" y="112"/>
                </a:lnTo>
                <a:lnTo>
                  <a:pt x="159" y="108"/>
                </a:lnTo>
                <a:lnTo>
                  <a:pt x="204" y="115"/>
                </a:lnTo>
                <a:lnTo>
                  <a:pt x="302" y="128"/>
                </a:lnTo>
                <a:lnTo>
                  <a:pt x="347" y="135"/>
                </a:lnTo>
                <a:lnTo>
                  <a:pt x="389" y="131"/>
                </a:lnTo>
                <a:lnTo>
                  <a:pt x="434" y="121"/>
                </a:lnTo>
                <a:lnTo>
                  <a:pt x="476" y="105"/>
                </a:lnTo>
                <a:lnTo>
                  <a:pt x="560" y="69"/>
                </a:lnTo>
                <a:lnTo>
                  <a:pt x="645" y="40"/>
                </a:lnTo>
                <a:lnTo>
                  <a:pt x="687" y="33"/>
                </a:lnTo>
                <a:lnTo>
                  <a:pt x="732" y="33"/>
                </a:lnTo>
                <a:lnTo>
                  <a:pt x="764" y="40"/>
                </a:lnTo>
                <a:lnTo>
                  <a:pt x="794" y="56"/>
                </a:lnTo>
                <a:lnTo>
                  <a:pt x="852" y="105"/>
                </a:lnTo>
                <a:lnTo>
                  <a:pt x="881" y="131"/>
                </a:lnTo>
                <a:lnTo>
                  <a:pt x="910" y="151"/>
                </a:lnTo>
                <a:lnTo>
                  <a:pt x="939" y="167"/>
                </a:lnTo>
                <a:lnTo>
                  <a:pt x="975" y="171"/>
                </a:lnTo>
                <a:lnTo>
                  <a:pt x="1017" y="164"/>
                </a:lnTo>
                <a:lnTo>
                  <a:pt x="1056" y="148"/>
                </a:lnTo>
                <a:lnTo>
                  <a:pt x="1095" y="125"/>
                </a:lnTo>
                <a:lnTo>
                  <a:pt x="1130" y="99"/>
                </a:lnTo>
                <a:lnTo>
                  <a:pt x="1169" y="72"/>
                </a:lnTo>
                <a:lnTo>
                  <a:pt x="1208" y="46"/>
                </a:lnTo>
                <a:lnTo>
                  <a:pt x="1247" y="30"/>
                </a:lnTo>
                <a:lnTo>
                  <a:pt x="1289" y="23"/>
                </a:lnTo>
                <a:lnTo>
                  <a:pt x="1337" y="30"/>
                </a:lnTo>
                <a:lnTo>
                  <a:pt x="1386" y="43"/>
                </a:lnTo>
                <a:lnTo>
                  <a:pt x="1480" y="89"/>
                </a:lnTo>
                <a:lnTo>
                  <a:pt x="1525" y="115"/>
                </a:lnTo>
                <a:lnTo>
                  <a:pt x="1574" y="138"/>
                </a:lnTo>
                <a:lnTo>
                  <a:pt x="1619" y="151"/>
                </a:lnTo>
                <a:lnTo>
                  <a:pt x="1671" y="154"/>
                </a:lnTo>
                <a:lnTo>
                  <a:pt x="1713" y="148"/>
                </a:lnTo>
                <a:lnTo>
                  <a:pt x="1755" y="128"/>
                </a:lnTo>
                <a:lnTo>
                  <a:pt x="1794" y="105"/>
                </a:lnTo>
                <a:lnTo>
                  <a:pt x="1833" y="76"/>
                </a:lnTo>
                <a:lnTo>
                  <a:pt x="1875" y="49"/>
                </a:lnTo>
                <a:lnTo>
                  <a:pt x="1913" y="23"/>
                </a:lnTo>
                <a:lnTo>
                  <a:pt x="1956" y="7"/>
                </a:lnTo>
                <a:lnTo>
                  <a:pt x="2001" y="0"/>
                </a:lnTo>
                <a:lnTo>
                  <a:pt x="2030" y="4"/>
                </a:lnTo>
                <a:lnTo>
                  <a:pt x="2056" y="20"/>
                </a:lnTo>
                <a:lnTo>
                  <a:pt x="2079" y="43"/>
                </a:lnTo>
                <a:lnTo>
                  <a:pt x="2101" y="72"/>
                </a:lnTo>
                <a:lnTo>
                  <a:pt x="2147" y="121"/>
                </a:lnTo>
                <a:lnTo>
                  <a:pt x="2172" y="138"/>
                </a:lnTo>
                <a:lnTo>
                  <a:pt x="2202" y="148"/>
                </a:lnTo>
                <a:lnTo>
                  <a:pt x="2250" y="144"/>
                </a:lnTo>
                <a:lnTo>
                  <a:pt x="2295" y="131"/>
                </a:lnTo>
                <a:lnTo>
                  <a:pt x="2344" y="115"/>
                </a:lnTo>
                <a:lnTo>
                  <a:pt x="2389" y="92"/>
                </a:lnTo>
                <a:lnTo>
                  <a:pt x="2480" y="49"/>
                </a:lnTo>
                <a:lnTo>
                  <a:pt x="2525" y="36"/>
                </a:lnTo>
                <a:lnTo>
                  <a:pt x="2574" y="33"/>
                </a:lnTo>
                <a:lnTo>
                  <a:pt x="2609" y="36"/>
                </a:lnTo>
                <a:lnTo>
                  <a:pt x="2639" y="53"/>
                </a:lnTo>
                <a:lnTo>
                  <a:pt x="2700" y="95"/>
                </a:lnTo>
                <a:lnTo>
                  <a:pt x="2762" y="138"/>
                </a:lnTo>
                <a:lnTo>
                  <a:pt x="2791" y="151"/>
                </a:lnTo>
                <a:lnTo>
                  <a:pt x="2826" y="154"/>
                </a:lnTo>
                <a:lnTo>
                  <a:pt x="2868" y="148"/>
                </a:lnTo>
                <a:lnTo>
                  <a:pt x="2914" y="131"/>
                </a:lnTo>
                <a:lnTo>
                  <a:pt x="2995" y="82"/>
                </a:lnTo>
                <a:lnTo>
                  <a:pt x="3037" y="56"/>
                </a:lnTo>
                <a:lnTo>
                  <a:pt x="3079" y="36"/>
                </a:lnTo>
                <a:lnTo>
                  <a:pt x="3121" y="23"/>
                </a:lnTo>
                <a:lnTo>
                  <a:pt x="3144" y="23"/>
                </a:lnTo>
                <a:lnTo>
                  <a:pt x="3166" y="23"/>
                </a:lnTo>
                <a:lnTo>
                  <a:pt x="3199" y="33"/>
                </a:lnTo>
                <a:lnTo>
                  <a:pt x="3231" y="49"/>
                </a:lnTo>
                <a:lnTo>
                  <a:pt x="3260" y="69"/>
                </a:lnTo>
                <a:lnTo>
                  <a:pt x="3286" y="99"/>
                </a:lnTo>
                <a:lnTo>
                  <a:pt x="3305" y="128"/>
                </a:lnTo>
                <a:lnTo>
                  <a:pt x="3325" y="161"/>
                </a:lnTo>
                <a:lnTo>
                  <a:pt x="3338" y="193"/>
                </a:lnTo>
                <a:lnTo>
                  <a:pt x="3344" y="230"/>
                </a:lnTo>
                <a:lnTo>
                  <a:pt x="3344" y="243"/>
                </a:lnTo>
                <a:lnTo>
                  <a:pt x="3338" y="256"/>
                </a:lnTo>
                <a:lnTo>
                  <a:pt x="3322" y="279"/>
                </a:lnTo>
                <a:lnTo>
                  <a:pt x="3299" y="302"/>
                </a:lnTo>
                <a:lnTo>
                  <a:pt x="3270" y="321"/>
                </a:lnTo>
                <a:lnTo>
                  <a:pt x="3244" y="341"/>
                </a:lnTo>
                <a:lnTo>
                  <a:pt x="3218" y="361"/>
                </a:lnTo>
                <a:lnTo>
                  <a:pt x="3202" y="383"/>
                </a:lnTo>
                <a:lnTo>
                  <a:pt x="3199" y="397"/>
                </a:lnTo>
                <a:lnTo>
                  <a:pt x="3199" y="410"/>
                </a:lnTo>
                <a:lnTo>
                  <a:pt x="3208" y="449"/>
                </a:lnTo>
                <a:lnTo>
                  <a:pt x="3231" y="478"/>
                </a:lnTo>
                <a:lnTo>
                  <a:pt x="3260" y="511"/>
                </a:lnTo>
                <a:lnTo>
                  <a:pt x="3292" y="537"/>
                </a:lnTo>
                <a:lnTo>
                  <a:pt x="3325" y="567"/>
                </a:lnTo>
                <a:lnTo>
                  <a:pt x="3354" y="596"/>
                </a:lnTo>
                <a:lnTo>
                  <a:pt x="3377" y="629"/>
                </a:lnTo>
                <a:lnTo>
                  <a:pt x="3380" y="645"/>
                </a:lnTo>
                <a:lnTo>
                  <a:pt x="3383" y="665"/>
                </a:lnTo>
                <a:lnTo>
                  <a:pt x="3383" y="685"/>
                </a:lnTo>
                <a:lnTo>
                  <a:pt x="3380" y="701"/>
                </a:lnTo>
                <a:lnTo>
                  <a:pt x="3360" y="734"/>
                </a:lnTo>
                <a:lnTo>
                  <a:pt x="3334" y="763"/>
                </a:lnTo>
                <a:lnTo>
                  <a:pt x="3305" y="793"/>
                </a:lnTo>
                <a:lnTo>
                  <a:pt x="3276" y="822"/>
                </a:lnTo>
                <a:lnTo>
                  <a:pt x="3247" y="852"/>
                </a:lnTo>
                <a:lnTo>
                  <a:pt x="3231" y="884"/>
                </a:lnTo>
                <a:lnTo>
                  <a:pt x="3224" y="904"/>
                </a:lnTo>
                <a:lnTo>
                  <a:pt x="3221" y="921"/>
                </a:lnTo>
                <a:lnTo>
                  <a:pt x="3228" y="960"/>
                </a:lnTo>
                <a:lnTo>
                  <a:pt x="3244" y="999"/>
                </a:lnTo>
                <a:lnTo>
                  <a:pt x="3270" y="1035"/>
                </a:lnTo>
                <a:lnTo>
                  <a:pt x="3296" y="1068"/>
                </a:lnTo>
                <a:lnTo>
                  <a:pt x="3351" y="1140"/>
                </a:lnTo>
                <a:lnTo>
                  <a:pt x="3367" y="1176"/>
                </a:lnTo>
                <a:lnTo>
                  <a:pt x="3377" y="1215"/>
                </a:lnTo>
                <a:lnTo>
                  <a:pt x="3370" y="1248"/>
                </a:lnTo>
                <a:lnTo>
                  <a:pt x="3357" y="1277"/>
                </a:lnTo>
                <a:lnTo>
                  <a:pt x="3338" y="1304"/>
                </a:lnTo>
                <a:lnTo>
                  <a:pt x="3315" y="1330"/>
                </a:lnTo>
                <a:lnTo>
                  <a:pt x="3270" y="1386"/>
                </a:lnTo>
                <a:lnTo>
                  <a:pt x="3254" y="1415"/>
                </a:lnTo>
                <a:lnTo>
                  <a:pt x="3247" y="1448"/>
                </a:lnTo>
                <a:lnTo>
                  <a:pt x="3250" y="1494"/>
                </a:lnTo>
                <a:lnTo>
                  <a:pt x="3260" y="1539"/>
                </a:lnTo>
                <a:lnTo>
                  <a:pt x="3299" y="1631"/>
                </a:lnTo>
                <a:lnTo>
                  <a:pt x="3338" y="1723"/>
                </a:lnTo>
                <a:lnTo>
                  <a:pt x="3347" y="1769"/>
                </a:lnTo>
                <a:lnTo>
                  <a:pt x="3351" y="1818"/>
                </a:lnTo>
                <a:lnTo>
                  <a:pt x="3344" y="1837"/>
                </a:lnTo>
                <a:lnTo>
                  <a:pt x="3331" y="1857"/>
                </a:lnTo>
                <a:lnTo>
                  <a:pt x="3289" y="1887"/>
                </a:lnTo>
                <a:lnTo>
                  <a:pt x="3244" y="1916"/>
                </a:lnTo>
                <a:lnTo>
                  <a:pt x="3231" y="1936"/>
                </a:lnTo>
                <a:lnTo>
                  <a:pt x="3221" y="1955"/>
                </a:lnTo>
                <a:lnTo>
                  <a:pt x="3224" y="1988"/>
                </a:lnTo>
                <a:lnTo>
                  <a:pt x="3234" y="2018"/>
                </a:lnTo>
                <a:lnTo>
                  <a:pt x="3273" y="2073"/>
                </a:lnTo>
                <a:lnTo>
                  <a:pt x="3289" y="2103"/>
                </a:lnTo>
                <a:lnTo>
                  <a:pt x="3305" y="2129"/>
                </a:lnTo>
                <a:lnTo>
                  <a:pt x="3315" y="2158"/>
                </a:lnTo>
                <a:lnTo>
                  <a:pt x="3312" y="2188"/>
                </a:lnTo>
                <a:lnTo>
                  <a:pt x="3299" y="2217"/>
                </a:lnTo>
                <a:lnTo>
                  <a:pt x="3279" y="2247"/>
                </a:lnTo>
                <a:lnTo>
                  <a:pt x="3257" y="2276"/>
                </a:lnTo>
                <a:lnTo>
                  <a:pt x="3231" y="2299"/>
                </a:lnTo>
                <a:lnTo>
                  <a:pt x="3199" y="2319"/>
                </a:lnTo>
                <a:lnTo>
                  <a:pt x="3166" y="2335"/>
                </a:lnTo>
                <a:lnTo>
                  <a:pt x="3134" y="2345"/>
                </a:lnTo>
                <a:lnTo>
                  <a:pt x="3101" y="2352"/>
                </a:lnTo>
                <a:lnTo>
                  <a:pt x="3059" y="2352"/>
                </a:lnTo>
                <a:lnTo>
                  <a:pt x="3017" y="2339"/>
                </a:lnTo>
                <a:lnTo>
                  <a:pt x="2978" y="2319"/>
                </a:lnTo>
                <a:lnTo>
                  <a:pt x="2940" y="2296"/>
                </a:lnTo>
                <a:lnTo>
                  <a:pt x="2859" y="2257"/>
                </a:lnTo>
                <a:lnTo>
                  <a:pt x="2820" y="2240"/>
                </a:lnTo>
                <a:lnTo>
                  <a:pt x="2778" y="2237"/>
                </a:lnTo>
                <a:lnTo>
                  <a:pt x="2729" y="2244"/>
                </a:lnTo>
                <a:lnTo>
                  <a:pt x="2687" y="2260"/>
                </a:lnTo>
                <a:lnTo>
                  <a:pt x="2600" y="2306"/>
                </a:lnTo>
                <a:lnTo>
                  <a:pt x="2554" y="2329"/>
                </a:lnTo>
                <a:lnTo>
                  <a:pt x="2512" y="2348"/>
                </a:lnTo>
                <a:lnTo>
                  <a:pt x="2467" y="2365"/>
                </a:lnTo>
                <a:lnTo>
                  <a:pt x="2422" y="2368"/>
                </a:lnTo>
                <a:lnTo>
                  <a:pt x="2367" y="2361"/>
                </a:lnTo>
                <a:lnTo>
                  <a:pt x="2318" y="2345"/>
                </a:lnTo>
                <a:lnTo>
                  <a:pt x="2218" y="2293"/>
                </a:lnTo>
                <a:lnTo>
                  <a:pt x="2169" y="2263"/>
                </a:lnTo>
                <a:lnTo>
                  <a:pt x="2121" y="2240"/>
                </a:lnTo>
                <a:lnTo>
                  <a:pt x="2069" y="2224"/>
                </a:lnTo>
                <a:lnTo>
                  <a:pt x="2017" y="2221"/>
                </a:lnTo>
                <a:lnTo>
                  <a:pt x="1998" y="2224"/>
                </a:lnTo>
                <a:lnTo>
                  <a:pt x="1981" y="2230"/>
                </a:lnTo>
                <a:lnTo>
                  <a:pt x="1949" y="2250"/>
                </a:lnTo>
                <a:lnTo>
                  <a:pt x="1920" y="2276"/>
                </a:lnTo>
                <a:lnTo>
                  <a:pt x="1894" y="2309"/>
                </a:lnTo>
                <a:lnTo>
                  <a:pt x="1865" y="2342"/>
                </a:lnTo>
                <a:lnTo>
                  <a:pt x="1836" y="2368"/>
                </a:lnTo>
                <a:lnTo>
                  <a:pt x="1807" y="2388"/>
                </a:lnTo>
                <a:lnTo>
                  <a:pt x="1790" y="2391"/>
                </a:lnTo>
                <a:lnTo>
                  <a:pt x="1774" y="2394"/>
                </a:lnTo>
                <a:lnTo>
                  <a:pt x="1739" y="2388"/>
                </a:lnTo>
                <a:lnTo>
                  <a:pt x="1710" y="2381"/>
                </a:lnTo>
                <a:lnTo>
                  <a:pt x="1651" y="2355"/>
                </a:lnTo>
                <a:lnTo>
                  <a:pt x="1600" y="2322"/>
                </a:lnTo>
                <a:lnTo>
                  <a:pt x="1548" y="2283"/>
                </a:lnTo>
                <a:lnTo>
                  <a:pt x="1496" y="2244"/>
                </a:lnTo>
                <a:lnTo>
                  <a:pt x="1441" y="2211"/>
                </a:lnTo>
                <a:lnTo>
                  <a:pt x="1383" y="2188"/>
                </a:lnTo>
                <a:lnTo>
                  <a:pt x="1350" y="2178"/>
                </a:lnTo>
                <a:lnTo>
                  <a:pt x="1318" y="2175"/>
                </a:lnTo>
                <a:lnTo>
                  <a:pt x="1302" y="2178"/>
                </a:lnTo>
                <a:lnTo>
                  <a:pt x="1282" y="2185"/>
                </a:lnTo>
                <a:lnTo>
                  <a:pt x="1247" y="2204"/>
                </a:lnTo>
                <a:lnTo>
                  <a:pt x="1214" y="2237"/>
                </a:lnTo>
                <a:lnTo>
                  <a:pt x="1182" y="2270"/>
                </a:lnTo>
                <a:lnTo>
                  <a:pt x="1150" y="2306"/>
                </a:lnTo>
                <a:lnTo>
                  <a:pt x="1114" y="2339"/>
                </a:lnTo>
                <a:lnTo>
                  <a:pt x="1082" y="2361"/>
                </a:lnTo>
                <a:lnTo>
                  <a:pt x="1065" y="2368"/>
                </a:lnTo>
                <a:lnTo>
                  <a:pt x="1046" y="2368"/>
                </a:lnTo>
                <a:lnTo>
                  <a:pt x="1023" y="2368"/>
                </a:lnTo>
                <a:lnTo>
                  <a:pt x="1001" y="2361"/>
                </a:lnTo>
                <a:lnTo>
                  <a:pt x="962" y="2345"/>
                </a:lnTo>
                <a:lnTo>
                  <a:pt x="926" y="2319"/>
                </a:lnTo>
                <a:lnTo>
                  <a:pt x="894" y="2289"/>
                </a:lnTo>
                <a:lnTo>
                  <a:pt x="861" y="2260"/>
                </a:lnTo>
                <a:lnTo>
                  <a:pt x="826" y="2234"/>
                </a:lnTo>
                <a:lnTo>
                  <a:pt x="787" y="2214"/>
                </a:lnTo>
                <a:lnTo>
                  <a:pt x="742" y="2208"/>
                </a:lnTo>
                <a:lnTo>
                  <a:pt x="722" y="2211"/>
                </a:lnTo>
                <a:lnTo>
                  <a:pt x="706" y="2214"/>
                </a:lnTo>
                <a:lnTo>
                  <a:pt x="671" y="2234"/>
                </a:lnTo>
                <a:lnTo>
                  <a:pt x="641" y="2260"/>
                </a:lnTo>
                <a:lnTo>
                  <a:pt x="612" y="2289"/>
                </a:lnTo>
                <a:lnTo>
                  <a:pt x="583" y="2322"/>
                </a:lnTo>
                <a:lnTo>
                  <a:pt x="551" y="2348"/>
                </a:lnTo>
                <a:lnTo>
                  <a:pt x="518" y="2365"/>
                </a:lnTo>
                <a:lnTo>
                  <a:pt x="499" y="2371"/>
                </a:lnTo>
                <a:lnTo>
                  <a:pt x="483" y="2371"/>
                </a:lnTo>
                <a:lnTo>
                  <a:pt x="434" y="2368"/>
                </a:lnTo>
                <a:lnTo>
                  <a:pt x="386" y="2352"/>
                </a:lnTo>
                <a:lnTo>
                  <a:pt x="337" y="2332"/>
                </a:lnTo>
                <a:lnTo>
                  <a:pt x="289" y="2302"/>
                </a:lnTo>
                <a:lnTo>
                  <a:pt x="240" y="2273"/>
                </a:lnTo>
                <a:lnTo>
                  <a:pt x="195" y="2240"/>
                </a:lnTo>
                <a:lnTo>
                  <a:pt x="156" y="2204"/>
                </a:lnTo>
                <a:lnTo>
                  <a:pt x="123" y="2171"/>
                </a:lnTo>
                <a:close/>
              </a:path>
            </a:pathLst>
          </a:custGeom>
          <a:solidFill>
            <a:srgbClr val="FF669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5"/>
            <a:ext cx="6984776" cy="3613458"/>
          </a:xfrm>
          <a:prstGeom prst="rect">
            <a:avLst/>
          </a:prstGeom>
        </p:spPr>
      </p:pic>
      <p:pic>
        <p:nvPicPr>
          <p:cNvPr id="7" name="9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32" y="443297"/>
            <a:ext cx="581858" cy="619781"/>
          </a:xfrm>
          <a:prstGeom prst="rect">
            <a:avLst/>
          </a:prstGeom>
          <a:effectLst/>
        </p:spPr>
      </p:pic>
      <p:pic>
        <p:nvPicPr>
          <p:cNvPr id="8" name="83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-27384"/>
            <a:ext cx="2797175" cy="795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37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020272" y="332656"/>
            <a:ext cx="172819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SHOW WORD</a:t>
            </a:r>
            <a:endParaRPr lang="es-ES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auto">
          <a:xfrm>
            <a:off x="557295" y="980728"/>
            <a:ext cx="7488832" cy="5328592"/>
          </a:xfrm>
          <a:custGeom>
            <a:avLst/>
            <a:gdLst>
              <a:gd name="T0" fmla="*/ 9789 w 3383"/>
              <a:gd name="T1" fmla="*/ 1699524 h 2394"/>
              <a:gd name="T2" fmla="*/ 66563 w 3383"/>
              <a:gd name="T3" fmla="*/ 1536460 h 2394"/>
              <a:gd name="T4" fmla="*/ 120401 w 3383"/>
              <a:gd name="T5" fmla="*/ 1379501 h 2394"/>
              <a:gd name="T6" fmla="*/ 32303 w 3383"/>
              <a:gd name="T7" fmla="*/ 1144933 h 2394"/>
              <a:gd name="T8" fmla="*/ 142915 w 3383"/>
              <a:gd name="T9" fmla="*/ 902518 h 2394"/>
              <a:gd name="T10" fmla="*/ 22514 w 3383"/>
              <a:gd name="T11" fmla="*/ 685390 h 2394"/>
              <a:gd name="T12" fmla="*/ 54817 w 3383"/>
              <a:gd name="T13" fmla="*/ 551103 h 2394"/>
              <a:gd name="T14" fmla="*/ 168366 w 3383"/>
              <a:gd name="T15" fmla="*/ 465647 h 2394"/>
              <a:gd name="T16" fmla="*/ 70479 w 3383"/>
              <a:gd name="T17" fmla="*/ 254623 h 2394"/>
              <a:gd name="T18" fmla="*/ 57753 w 3383"/>
              <a:gd name="T19" fmla="*/ 134288 h 2394"/>
              <a:gd name="T20" fmla="*/ 199690 w 3383"/>
              <a:gd name="T21" fmla="*/ 100280 h 2394"/>
              <a:gd name="T22" fmla="*/ 465943 w 3383"/>
              <a:gd name="T23" fmla="*/ 91560 h 2394"/>
              <a:gd name="T24" fmla="*/ 747858 w 3383"/>
              <a:gd name="T25" fmla="*/ 34880 h 2394"/>
              <a:gd name="T26" fmla="*/ 919161 w 3383"/>
              <a:gd name="T27" fmla="*/ 145624 h 2394"/>
              <a:gd name="T28" fmla="*/ 1106126 w 3383"/>
              <a:gd name="T29" fmla="*/ 86328 h 2394"/>
              <a:gd name="T30" fmla="*/ 1308752 w 3383"/>
              <a:gd name="T31" fmla="*/ 26160 h 2394"/>
              <a:gd name="T32" fmla="*/ 1584794 w 3383"/>
              <a:gd name="T33" fmla="*/ 131672 h 2394"/>
              <a:gd name="T34" fmla="*/ 1794273 w 3383"/>
              <a:gd name="T35" fmla="*/ 66272 h 2394"/>
              <a:gd name="T36" fmla="*/ 1987111 w 3383"/>
              <a:gd name="T37" fmla="*/ 3488 h 2394"/>
              <a:gd name="T38" fmla="*/ 2126111 w 3383"/>
              <a:gd name="T39" fmla="*/ 120336 h 2394"/>
              <a:gd name="T40" fmla="*/ 2338526 w 3383"/>
              <a:gd name="T41" fmla="*/ 80224 h 2394"/>
              <a:gd name="T42" fmla="*/ 2583244 w 3383"/>
              <a:gd name="T43" fmla="*/ 46216 h 2394"/>
              <a:gd name="T44" fmla="*/ 2807406 w 3383"/>
              <a:gd name="T45" fmla="*/ 129056 h 2394"/>
              <a:gd name="T46" fmla="*/ 3055060 w 3383"/>
              <a:gd name="T47" fmla="*/ 20056 h 2394"/>
              <a:gd name="T48" fmla="*/ 3191124 w 3383"/>
              <a:gd name="T49" fmla="*/ 60168 h 2394"/>
              <a:gd name="T50" fmla="*/ 3273349 w 3383"/>
              <a:gd name="T51" fmla="*/ 200560 h 2394"/>
              <a:gd name="T52" fmla="*/ 3200912 w 3383"/>
              <a:gd name="T53" fmla="*/ 279911 h 2394"/>
              <a:gd name="T54" fmla="*/ 3131412 w 3383"/>
              <a:gd name="T55" fmla="*/ 357519 h 2394"/>
              <a:gd name="T56" fmla="*/ 3254750 w 3383"/>
              <a:gd name="T57" fmla="*/ 494423 h 2394"/>
              <a:gd name="T58" fmla="*/ 3311525 w 3383"/>
              <a:gd name="T59" fmla="*/ 597319 h 2394"/>
              <a:gd name="T60" fmla="*/ 3206786 w 3383"/>
              <a:gd name="T61" fmla="*/ 716782 h 2394"/>
              <a:gd name="T62" fmla="*/ 3159800 w 3383"/>
              <a:gd name="T63" fmla="*/ 837118 h 2394"/>
              <a:gd name="T64" fmla="*/ 3295863 w 3383"/>
              <a:gd name="T65" fmla="*/ 1025470 h 2394"/>
              <a:gd name="T66" fmla="*/ 3244962 w 3383"/>
              <a:gd name="T67" fmla="*/ 1159757 h 2394"/>
              <a:gd name="T68" fmla="*/ 3191124 w 3383"/>
              <a:gd name="T69" fmla="*/ 1342005 h 2394"/>
              <a:gd name="T70" fmla="*/ 3273349 w 3383"/>
              <a:gd name="T71" fmla="*/ 1601860 h 2394"/>
              <a:gd name="T72" fmla="*/ 3152948 w 3383"/>
              <a:gd name="T73" fmla="*/ 1704756 h 2394"/>
              <a:gd name="T74" fmla="*/ 3235173 w 3383"/>
              <a:gd name="T75" fmla="*/ 1856484 h 2394"/>
              <a:gd name="T76" fmla="*/ 3188187 w 3383"/>
              <a:gd name="T77" fmla="*/ 1984667 h 2394"/>
              <a:gd name="T78" fmla="*/ 3035483 w 3383"/>
              <a:gd name="T79" fmla="*/ 2050939 h 2394"/>
              <a:gd name="T80" fmla="*/ 2798596 w 3383"/>
              <a:gd name="T81" fmla="*/ 1968099 h 2394"/>
              <a:gd name="T82" fmla="*/ 2545068 w 3383"/>
              <a:gd name="T83" fmla="*/ 2010827 h 2394"/>
              <a:gd name="T84" fmla="*/ 2316991 w 3383"/>
              <a:gd name="T85" fmla="*/ 2058787 h 2394"/>
              <a:gd name="T86" fmla="*/ 2025287 w 3383"/>
              <a:gd name="T87" fmla="*/ 1939323 h 2394"/>
              <a:gd name="T88" fmla="*/ 1879435 w 3383"/>
              <a:gd name="T89" fmla="*/ 1984667 h 2394"/>
              <a:gd name="T90" fmla="*/ 1752181 w 3383"/>
              <a:gd name="T91" fmla="*/ 2084947 h 2394"/>
              <a:gd name="T92" fmla="*/ 1566196 w 3383"/>
              <a:gd name="T93" fmla="*/ 2024779 h 2394"/>
              <a:gd name="T94" fmla="*/ 1321478 w 3383"/>
              <a:gd name="T95" fmla="*/ 1899211 h 2394"/>
              <a:gd name="T96" fmla="*/ 1188351 w 3383"/>
              <a:gd name="T97" fmla="*/ 1950659 h 2394"/>
              <a:gd name="T98" fmla="*/ 1042499 w 3383"/>
              <a:gd name="T99" fmla="*/ 2064891 h 2394"/>
              <a:gd name="T100" fmla="*/ 906436 w 3383"/>
              <a:gd name="T101" fmla="*/ 2022163 h 2394"/>
              <a:gd name="T102" fmla="*/ 726323 w 3383"/>
              <a:gd name="T103" fmla="*/ 1925371 h 2394"/>
              <a:gd name="T104" fmla="*/ 599070 w 3383"/>
              <a:gd name="T105" fmla="*/ 1996003 h 2394"/>
              <a:gd name="T106" fmla="*/ 472795 w 3383"/>
              <a:gd name="T107" fmla="*/ 2067507 h 2394"/>
              <a:gd name="T108" fmla="*/ 234929 w 3383"/>
              <a:gd name="T109" fmla="*/ 1982051 h 239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383" h="2394">
                <a:moveTo>
                  <a:pt x="123" y="2171"/>
                </a:moveTo>
                <a:lnTo>
                  <a:pt x="75" y="2103"/>
                </a:lnTo>
                <a:lnTo>
                  <a:pt x="36" y="2027"/>
                </a:lnTo>
                <a:lnTo>
                  <a:pt x="20" y="1988"/>
                </a:lnTo>
                <a:lnTo>
                  <a:pt x="10" y="1949"/>
                </a:lnTo>
                <a:lnTo>
                  <a:pt x="4" y="1906"/>
                </a:lnTo>
                <a:lnTo>
                  <a:pt x="0" y="1867"/>
                </a:lnTo>
                <a:lnTo>
                  <a:pt x="7" y="1837"/>
                </a:lnTo>
                <a:lnTo>
                  <a:pt x="23" y="1811"/>
                </a:lnTo>
                <a:lnTo>
                  <a:pt x="68" y="1762"/>
                </a:lnTo>
                <a:lnTo>
                  <a:pt x="117" y="1716"/>
                </a:lnTo>
                <a:lnTo>
                  <a:pt x="133" y="1690"/>
                </a:lnTo>
                <a:lnTo>
                  <a:pt x="140" y="1661"/>
                </a:lnTo>
                <a:lnTo>
                  <a:pt x="136" y="1621"/>
                </a:lnTo>
                <a:lnTo>
                  <a:pt x="123" y="1582"/>
                </a:lnTo>
                <a:lnTo>
                  <a:pt x="85" y="1507"/>
                </a:lnTo>
                <a:lnTo>
                  <a:pt x="43" y="1435"/>
                </a:lnTo>
                <a:lnTo>
                  <a:pt x="30" y="1395"/>
                </a:lnTo>
                <a:lnTo>
                  <a:pt x="26" y="1356"/>
                </a:lnTo>
                <a:lnTo>
                  <a:pt x="33" y="1313"/>
                </a:lnTo>
                <a:lnTo>
                  <a:pt x="46" y="1274"/>
                </a:lnTo>
                <a:lnTo>
                  <a:pt x="88" y="1196"/>
                </a:lnTo>
                <a:lnTo>
                  <a:pt x="130" y="1120"/>
                </a:lnTo>
                <a:lnTo>
                  <a:pt x="143" y="1078"/>
                </a:lnTo>
                <a:lnTo>
                  <a:pt x="146" y="1035"/>
                </a:lnTo>
                <a:lnTo>
                  <a:pt x="140" y="993"/>
                </a:lnTo>
                <a:lnTo>
                  <a:pt x="123" y="950"/>
                </a:lnTo>
                <a:lnTo>
                  <a:pt x="72" y="868"/>
                </a:lnTo>
                <a:lnTo>
                  <a:pt x="46" y="829"/>
                </a:lnTo>
                <a:lnTo>
                  <a:pt x="23" y="786"/>
                </a:lnTo>
                <a:lnTo>
                  <a:pt x="7" y="744"/>
                </a:lnTo>
                <a:lnTo>
                  <a:pt x="0" y="698"/>
                </a:lnTo>
                <a:lnTo>
                  <a:pt x="10" y="672"/>
                </a:lnTo>
                <a:lnTo>
                  <a:pt x="30" y="652"/>
                </a:lnTo>
                <a:lnTo>
                  <a:pt x="56" y="632"/>
                </a:lnTo>
                <a:lnTo>
                  <a:pt x="85" y="616"/>
                </a:lnTo>
                <a:lnTo>
                  <a:pt x="117" y="600"/>
                </a:lnTo>
                <a:lnTo>
                  <a:pt x="143" y="583"/>
                </a:lnTo>
                <a:lnTo>
                  <a:pt x="162" y="560"/>
                </a:lnTo>
                <a:lnTo>
                  <a:pt x="172" y="534"/>
                </a:lnTo>
                <a:lnTo>
                  <a:pt x="172" y="508"/>
                </a:lnTo>
                <a:lnTo>
                  <a:pt x="169" y="485"/>
                </a:lnTo>
                <a:lnTo>
                  <a:pt x="153" y="436"/>
                </a:lnTo>
                <a:lnTo>
                  <a:pt x="98" y="338"/>
                </a:lnTo>
                <a:lnTo>
                  <a:pt x="72" y="292"/>
                </a:lnTo>
                <a:lnTo>
                  <a:pt x="52" y="246"/>
                </a:lnTo>
                <a:lnTo>
                  <a:pt x="46" y="223"/>
                </a:lnTo>
                <a:lnTo>
                  <a:pt x="46" y="200"/>
                </a:lnTo>
                <a:lnTo>
                  <a:pt x="49" y="177"/>
                </a:lnTo>
                <a:lnTo>
                  <a:pt x="59" y="154"/>
                </a:lnTo>
                <a:lnTo>
                  <a:pt x="72" y="138"/>
                </a:lnTo>
                <a:lnTo>
                  <a:pt x="85" y="128"/>
                </a:lnTo>
                <a:lnTo>
                  <a:pt x="117" y="112"/>
                </a:lnTo>
                <a:lnTo>
                  <a:pt x="159" y="108"/>
                </a:lnTo>
                <a:lnTo>
                  <a:pt x="204" y="115"/>
                </a:lnTo>
                <a:lnTo>
                  <a:pt x="302" y="128"/>
                </a:lnTo>
                <a:lnTo>
                  <a:pt x="347" y="135"/>
                </a:lnTo>
                <a:lnTo>
                  <a:pt x="389" y="131"/>
                </a:lnTo>
                <a:lnTo>
                  <a:pt x="434" y="121"/>
                </a:lnTo>
                <a:lnTo>
                  <a:pt x="476" y="105"/>
                </a:lnTo>
                <a:lnTo>
                  <a:pt x="560" y="69"/>
                </a:lnTo>
                <a:lnTo>
                  <a:pt x="645" y="40"/>
                </a:lnTo>
                <a:lnTo>
                  <a:pt x="687" y="33"/>
                </a:lnTo>
                <a:lnTo>
                  <a:pt x="732" y="33"/>
                </a:lnTo>
                <a:lnTo>
                  <a:pt x="764" y="40"/>
                </a:lnTo>
                <a:lnTo>
                  <a:pt x="794" y="56"/>
                </a:lnTo>
                <a:lnTo>
                  <a:pt x="852" y="105"/>
                </a:lnTo>
                <a:lnTo>
                  <a:pt x="881" y="131"/>
                </a:lnTo>
                <a:lnTo>
                  <a:pt x="910" y="151"/>
                </a:lnTo>
                <a:lnTo>
                  <a:pt x="939" y="167"/>
                </a:lnTo>
                <a:lnTo>
                  <a:pt x="975" y="171"/>
                </a:lnTo>
                <a:lnTo>
                  <a:pt x="1017" y="164"/>
                </a:lnTo>
                <a:lnTo>
                  <a:pt x="1056" y="148"/>
                </a:lnTo>
                <a:lnTo>
                  <a:pt x="1095" y="125"/>
                </a:lnTo>
                <a:lnTo>
                  <a:pt x="1130" y="99"/>
                </a:lnTo>
                <a:lnTo>
                  <a:pt x="1169" y="72"/>
                </a:lnTo>
                <a:lnTo>
                  <a:pt x="1208" y="46"/>
                </a:lnTo>
                <a:lnTo>
                  <a:pt x="1247" y="30"/>
                </a:lnTo>
                <a:lnTo>
                  <a:pt x="1289" y="23"/>
                </a:lnTo>
                <a:lnTo>
                  <a:pt x="1337" y="30"/>
                </a:lnTo>
                <a:lnTo>
                  <a:pt x="1386" y="43"/>
                </a:lnTo>
                <a:lnTo>
                  <a:pt x="1480" y="89"/>
                </a:lnTo>
                <a:lnTo>
                  <a:pt x="1525" y="115"/>
                </a:lnTo>
                <a:lnTo>
                  <a:pt x="1574" y="138"/>
                </a:lnTo>
                <a:lnTo>
                  <a:pt x="1619" y="151"/>
                </a:lnTo>
                <a:lnTo>
                  <a:pt x="1671" y="154"/>
                </a:lnTo>
                <a:lnTo>
                  <a:pt x="1713" y="148"/>
                </a:lnTo>
                <a:lnTo>
                  <a:pt x="1755" y="128"/>
                </a:lnTo>
                <a:lnTo>
                  <a:pt x="1794" y="105"/>
                </a:lnTo>
                <a:lnTo>
                  <a:pt x="1833" y="76"/>
                </a:lnTo>
                <a:lnTo>
                  <a:pt x="1875" y="49"/>
                </a:lnTo>
                <a:lnTo>
                  <a:pt x="1913" y="23"/>
                </a:lnTo>
                <a:lnTo>
                  <a:pt x="1956" y="7"/>
                </a:lnTo>
                <a:lnTo>
                  <a:pt x="2001" y="0"/>
                </a:lnTo>
                <a:lnTo>
                  <a:pt x="2030" y="4"/>
                </a:lnTo>
                <a:lnTo>
                  <a:pt x="2056" y="20"/>
                </a:lnTo>
                <a:lnTo>
                  <a:pt x="2079" y="43"/>
                </a:lnTo>
                <a:lnTo>
                  <a:pt x="2101" y="72"/>
                </a:lnTo>
                <a:lnTo>
                  <a:pt x="2147" y="121"/>
                </a:lnTo>
                <a:lnTo>
                  <a:pt x="2172" y="138"/>
                </a:lnTo>
                <a:lnTo>
                  <a:pt x="2202" y="148"/>
                </a:lnTo>
                <a:lnTo>
                  <a:pt x="2250" y="144"/>
                </a:lnTo>
                <a:lnTo>
                  <a:pt x="2295" y="131"/>
                </a:lnTo>
                <a:lnTo>
                  <a:pt x="2344" y="115"/>
                </a:lnTo>
                <a:lnTo>
                  <a:pt x="2389" y="92"/>
                </a:lnTo>
                <a:lnTo>
                  <a:pt x="2480" y="49"/>
                </a:lnTo>
                <a:lnTo>
                  <a:pt x="2525" y="36"/>
                </a:lnTo>
                <a:lnTo>
                  <a:pt x="2574" y="33"/>
                </a:lnTo>
                <a:lnTo>
                  <a:pt x="2609" y="36"/>
                </a:lnTo>
                <a:lnTo>
                  <a:pt x="2639" y="53"/>
                </a:lnTo>
                <a:lnTo>
                  <a:pt x="2700" y="95"/>
                </a:lnTo>
                <a:lnTo>
                  <a:pt x="2762" y="138"/>
                </a:lnTo>
                <a:lnTo>
                  <a:pt x="2791" y="151"/>
                </a:lnTo>
                <a:lnTo>
                  <a:pt x="2826" y="154"/>
                </a:lnTo>
                <a:lnTo>
                  <a:pt x="2868" y="148"/>
                </a:lnTo>
                <a:lnTo>
                  <a:pt x="2914" y="131"/>
                </a:lnTo>
                <a:lnTo>
                  <a:pt x="2995" y="82"/>
                </a:lnTo>
                <a:lnTo>
                  <a:pt x="3037" y="56"/>
                </a:lnTo>
                <a:lnTo>
                  <a:pt x="3079" y="36"/>
                </a:lnTo>
                <a:lnTo>
                  <a:pt x="3121" y="23"/>
                </a:lnTo>
                <a:lnTo>
                  <a:pt x="3144" y="23"/>
                </a:lnTo>
                <a:lnTo>
                  <a:pt x="3166" y="23"/>
                </a:lnTo>
                <a:lnTo>
                  <a:pt x="3199" y="33"/>
                </a:lnTo>
                <a:lnTo>
                  <a:pt x="3231" y="49"/>
                </a:lnTo>
                <a:lnTo>
                  <a:pt x="3260" y="69"/>
                </a:lnTo>
                <a:lnTo>
                  <a:pt x="3286" y="99"/>
                </a:lnTo>
                <a:lnTo>
                  <a:pt x="3305" y="128"/>
                </a:lnTo>
                <a:lnTo>
                  <a:pt x="3325" y="161"/>
                </a:lnTo>
                <a:lnTo>
                  <a:pt x="3338" y="193"/>
                </a:lnTo>
                <a:lnTo>
                  <a:pt x="3344" y="230"/>
                </a:lnTo>
                <a:lnTo>
                  <a:pt x="3344" y="243"/>
                </a:lnTo>
                <a:lnTo>
                  <a:pt x="3338" y="256"/>
                </a:lnTo>
                <a:lnTo>
                  <a:pt x="3322" y="279"/>
                </a:lnTo>
                <a:lnTo>
                  <a:pt x="3299" y="302"/>
                </a:lnTo>
                <a:lnTo>
                  <a:pt x="3270" y="321"/>
                </a:lnTo>
                <a:lnTo>
                  <a:pt x="3244" y="341"/>
                </a:lnTo>
                <a:lnTo>
                  <a:pt x="3218" y="361"/>
                </a:lnTo>
                <a:lnTo>
                  <a:pt x="3202" y="383"/>
                </a:lnTo>
                <a:lnTo>
                  <a:pt x="3199" y="397"/>
                </a:lnTo>
                <a:lnTo>
                  <a:pt x="3199" y="410"/>
                </a:lnTo>
                <a:lnTo>
                  <a:pt x="3208" y="449"/>
                </a:lnTo>
                <a:lnTo>
                  <a:pt x="3231" y="478"/>
                </a:lnTo>
                <a:lnTo>
                  <a:pt x="3260" y="511"/>
                </a:lnTo>
                <a:lnTo>
                  <a:pt x="3292" y="537"/>
                </a:lnTo>
                <a:lnTo>
                  <a:pt x="3325" y="567"/>
                </a:lnTo>
                <a:lnTo>
                  <a:pt x="3354" y="596"/>
                </a:lnTo>
                <a:lnTo>
                  <a:pt x="3377" y="629"/>
                </a:lnTo>
                <a:lnTo>
                  <a:pt x="3380" y="645"/>
                </a:lnTo>
                <a:lnTo>
                  <a:pt x="3383" y="665"/>
                </a:lnTo>
                <a:lnTo>
                  <a:pt x="3383" y="685"/>
                </a:lnTo>
                <a:lnTo>
                  <a:pt x="3380" y="701"/>
                </a:lnTo>
                <a:lnTo>
                  <a:pt x="3360" y="734"/>
                </a:lnTo>
                <a:lnTo>
                  <a:pt x="3334" y="763"/>
                </a:lnTo>
                <a:lnTo>
                  <a:pt x="3305" y="793"/>
                </a:lnTo>
                <a:lnTo>
                  <a:pt x="3276" y="822"/>
                </a:lnTo>
                <a:lnTo>
                  <a:pt x="3247" y="852"/>
                </a:lnTo>
                <a:lnTo>
                  <a:pt x="3231" y="884"/>
                </a:lnTo>
                <a:lnTo>
                  <a:pt x="3224" y="904"/>
                </a:lnTo>
                <a:lnTo>
                  <a:pt x="3221" y="921"/>
                </a:lnTo>
                <a:lnTo>
                  <a:pt x="3228" y="960"/>
                </a:lnTo>
                <a:lnTo>
                  <a:pt x="3244" y="999"/>
                </a:lnTo>
                <a:lnTo>
                  <a:pt x="3270" y="1035"/>
                </a:lnTo>
                <a:lnTo>
                  <a:pt x="3296" y="1068"/>
                </a:lnTo>
                <a:lnTo>
                  <a:pt x="3351" y="1140"/>
                </a:lnTo>
                <a:lnTo>
                  <a:pt x="3367" y="1176"/>
                </a:lnTo>
                <a:lnTo>
                  <a:pt x="3377" y="1215"/>
                </a:lnTo>
                <a:lnTo>
                  <a:pt x="3370" y="1248"/>
                </a:lnTo>
                <a:lnTo>
                  <a:pt x="3357" y="1277"/>
                </a:lnTo>
                <a:lnTo>
                  <a:pt x="3338" y="1304"/>
                </a:lnTo>
                <a:lnTo>
                  <a:pt x="3315" y="1330"/>
                </a:lnTo>
                <a:lnTo>
                  <a:pt x="3270" y="1386"/>
                </a:lnTo>
                <a:lnTo>
                  <a:pt x="3254" y="1415"/>
                </a:lnTo>
                <a:lnTo>
                  <a:pt x="3247" y="1448"/>
                </a:lnTo>
                <a:lnTo>
                  <a:pt x="3250" y="1494"/>
                </a:lnTo>
                <a:lnTo>
                  <a:pt x="3260" y="1539"/>
                </a:lnTo>
                <a:lnTo>
                  <a:pt x="3299" y="1631"/>
                </a:lnTo>
                <a:lnTo>
                  <a:pt x="3338" y="1723"/>
                </a:lnTo>
                <a:lnTo>
                  <a:pt x="3347" y="1769"/>
                </a:lnTo>
                <a:lnTo>
                  <a:pt x="3351" y="1818"/>
                </a:lnTo>
                <a:lnTo>
                  <a:pt x="3344" y="1837"/>
                </a:lnTo>
                <a:lnTo>
                  <a:pt x="3331" y="1857"/>
                </a:lnTo>
                <a:lnTo>
                  <a:pt x="3289" y="1887"/>
                </a:lnTo>
                <a:lnTo>
                  <a:pt x="3244" y="1916"/>
                </a:lnTo>
                <a:lnTo>
                  <a:pt x="3231" y="1936"/>
                </a:lnTo>
                <a:lnTo>
                  <a:pt x="3221" y="1955"/>
                </a:lnTo>
                <a:lnTo>
                  <a:pt x="3224" y="1988"/>
                </a:lnTo>
                <a:lnTo>
                  <a:pt x="3234" y="2018"/>
                </a:lnTo>
                <a:lnTo>
                  <a:pt x="3273" y="2073"/>
                </a:lnTo>
                <a:lnTo>
                  <a:pt x="3289" y="2103"/>
                </a:lnTo>
                <a:lnTo>
                  <a:pt x="3305" y="2129"/>
                </a:lnTo>
                <a:lnTo>
                  <a:pt x="3315" y="2158"/>
                </a:lnTo>
                <a:lnTo>
                  <a:pt x="3312" y="2188"/>
                </a:lnTo>
                <a:lnTo>
                  <a:pt x="3299" y="2217"/>
                </a:lnTo>
                <a:lnTo>
                  <a:pt x="3279" y="2247"/>
                </a:lnTo>
                <a:lnTo>
                  <a:pt x="3257" y="2276"/>
                </a:lnTo>
                <a:lnTo>
                  <a:pt x="3231" y="2299"/>
                </a:lnTo>
                <a:lnTo>
                  <a:pt x="3199" y="2319"/>
                </a:lnTo>
                <a:lnTo>
                  <a:pt x="3166" y="2335"/>
                </a:lnTo>
                <a:lnTo>
                  <a:pt x="3134" y="2345"/>
                </a:lnTo>
                <a:lnTo>
                  <a:pt x="3101" y="2352"/>
                </a:lnTo>
                <a:lnTo>
                  <a:pt x="3059" y="2352"/>
                </a:lnTo>
                <a:lnTo>
                  <a:pt x="3017" y="2339"/>
                </a:lnTo>
                <a:lnTo>
                  <a:pt x="2978" y="2319"/>
                </a:lnTo>
                <a:lnTo>
                  <a:pt x="2940" y="2296"/>
                </a:lnTo>
                <a:lnTo>
                  <a:pt x="2859" y="2257"/>
                </a:lnTo>
                <a:lnTo>
                  <a:pt x="2820" y="2240"/>
                </a:lnTo>
                <a:lnTo>
                  <a:pt x="2778" y="2237"/>
                </a:lnTo>
                <a:lnTo>
                  <a:pt x="2729" y="2244"/>
                </a:lnTo>
                <a:lnTo>
                  <a:pt x="2687" y="2260"/>
                </a:lnTo>
                <a:lnTo>
                  <a:pt x="2600" y="2306"/>
                </a:lnTo>
                <a:lnTo>
                  <a:pt x="2554" y="2329"/>
                </a:lnTo>
                <a:lnTo>
                  <a:pt x="2512" y="2348"/>
                </a:lnTo>
                <a:lnTo>
                  <a:pt x="2467" y="2365"/>
                </a:lnTo>
                <a:lnTo>
                  <a:pt x="2422" y="2368"/>
                </a:lnTo>
                <a:lnTo>
                  <a:pt x="2367" y="2361"/>
                </a:lnTo>
                <a:lnTo>
                  <a:pt x="2318" y="2345"/>
                </a:lnTo>
                <a:lnTo>
                  <a:pt x="2218" y="2293"/>
                </a:lnTo>
                <a:lnTo>
                  <a:pt x="2169" y="2263"/>
                </a:lnTo>
                <a:lnTo>
                  <a:pt x="2121" y="2240"/>
                </a:lnTo>
                <a:lnTo>
                  <a:pt x="2069" y="2224"/>
                </a:lnTo>
                <a:lnTo>
                  <a:pt x="2017" y="2221"/>
                </a:lnTo>
                <a:lnTo>
                  <a:pt x="1998" y="2224"/>
                </a:lnTo>
                <a:lnTo>
                  <a:pt x="1981" y="2230"/>
                </a:lnTo>
                <a:lnTo>
                  <a:pt x="1949" y="2250"/>
                </a:lnTo>
                <a:lnTo>
                  <a:pt x="1920" y="2276"/>
                </a:lnTo>
                <a:lnTo>
                  <a:pt x="1894" y="2309"/>
                </a:lnTo>
                <a:lnTo>
                  <a:pt x="1865" y="2342"/>
                </a:lnTo>
                <a:lnTo>
                  <a:pt x="1836" y="2368"/>
                </a:lnTo>
                <a:lnTo>
                  <a:pt x="1807" y="2388"/>
                </a:lnTo>
                <a:lnTo>
                  <a:pt x="1790" y="2391"/>
                </a:lnTo>
                <a:lnTo>
                  <a:pt x="1774" y="2394"/>
                </a:lnTo>
                <a:lnTo>
                  <a:pt x="1739" y="2388"/>
                </a:lnTo>
                <a:lnTo>
                  <a:pt x="1710" y="2381"/>
                </a:lnTo>
                <a:lnTo>
                  <a:pt x="1651" y="2355"/>
                </a:lnTo>
                <a:lnTo>
                  <a:pt x="1600" y="2322"/>
                </a:lnTo>
                <a:lnTo>
                  <a:pt x="1548" y="2283"/>
                </a:lnTo>
                <a:lnTo>
                  <a:pt x="1496" y="2244"/>
                </a:lnTo>
                <a:lnTo>
                  <a:pt x="1441" y="2211"/>
                </a:lnTo>
                <a:lnTo>
                  <a:pt x="1383" y="2188"/>
                </a:lnTo>
                <a:lnTo>
                  <a:pt x="1350" y="2178"/>
                </a:lnTo>
                <a:lnTo>
                  <a:pt x="1318" y="2175"/>
                </a:lnTo>
                <a:lnTo>
                  <a:pt x="1302" y="2178"/>
                </a:lnTo>
                <a:lnTo>
                  <a:pt x="1282" y="2185"/>
                </a:lnTo>
                <a:lnTo>
                  <a:pt x="1247" y="2204"/>
                </a:lnTo>
                <a:lnTo>
                  <a:pt x="1214" y="2237"/>
                </a:lnTo>
                <a:lnTo>
                  <a:pt x="1182" y="2270"/>
                </a:lnTo>
                <a:lnTo>
                  <a:pt x="1150" y="2306"/>
                </a:lnTo>
                <a:lnTo>
                  <a:pt x="1114" y="2339"/>
                </a:lnTo>
                <a:lnTo>
                  <a:pt x="1082" y="2361"/>
                </a:lnTo>
                <a:lnTo>
                  <a:pt x="1065" y="2368"/>
                </a:lnTo>
                <a:lnTo>
                  <a:pt x="1046" y="2368"/>
                </a:lnTo>
                <a:lnTo>
                  <a:pt x="1023" y="2368"/>
                </a:lnTo>
                <a:lnTo>
                  <a:pt x="1001" y="2361"/>
                </a:lnTo>
                <a:lnTo>
                  <a:pt x="962" y="2345"/>
                </a:lnTo>
                <a:lnTo>
                  <a:pt x="926" y="2319"/>
                </a:lnTo>
                <a:lnTo>
                  <a:pt x="894" y="2289"/>
                </a:lnTo>
                <a:lnTo>
                  <a:pt x="861" y="2260"/>
                </a:lnTo>
                <a:lnTo>
                  <a:pt x="826" y="2234"/>
                </a:lnTo>
                <a:lnTo>
                  <a:pt x="787" y="2214"/>
                </a:lnTo>
                <a:lnTo>
                  <a:pt x="742" y="2208"/>
                </a:lnTo>
                <a:lnTo>
                  <a:pt x="722" y="2211"/>
                </a:lnTo>
                <a:lnTo>
                  <a:pt x="706" y="2214"/>
                </a:lnTo>
                <a:lnTo>
                  <a:pt x="671" y="2234"/>
                </a:lnTo>
                <a:lnTo>
                  <a:pt x="641" y="2260"/>
                </a:lnTo>
                <a:lnTo>
                  <a:pt x="612" y="2289"/>
                </a:lnTo>
                <a:lnTo>
                  <a:pt x="583" y="2322"/>
                </a:lnTo>
                <a:lnTo>
                  <a:pt x="551" y="2348"/>
                </a:lnTo>
                <a:lnTo>
                  <a:pt x="518" y="2365"/>
                </a:lnTo>
                <a:lnTo>
                  <a:pt x="499" y="2371"/>
                </a:lnTo>
                <a:lnTo>
                  <a:pt x="483" y="2371"/>
                </a:lnTo>
                <a:lnTo>
                  <a:pt x="434" y="2368"/>
                </a:lnTo>
                <a:lnTo>
                  <a:pt x="386" y="2352"/>
                </a:lnTo>
                <a:lnTo>
                  <a:pt x="337" y="2332"/>
                </a:lnTo>
                <a:lnTo>
                  <a:pt x="289" y="2302"/>
                </a:lnTo>
                <a:lnTo>
                  <a:pt x="240" y="2273"/>
                </a:lnTo>
                <a:lnTo>
                  <a:pt x="195" y="2240"/>
                </a:lnTo>
                <a:lnTo>
                  <a:pt x="156" y="2204"/>
                </a:lnTo>
                <a:lnTo>
                  <a:pt x="123" y="217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08" y="1844824"/>
            <a:ext cx="6989005" cy="2743053"/>
          </a:xfrm>
          <a:prstGeom prst="rect">
            <a:avLst/>
          </a:prstGeom>
        </p:spPr>
      </p:pic>
      <p:pic>
        <p:nvPicPr>
          <p:cNvPr id="8" name="9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32" y="443297"/>
            <a:ext cx="581858" cy="619781"/>
          </a:xfrm>
          <a:prstGeom prst="rect">
            <a:avLst/>
          </a:prstGeom>
          <a:effectLst/>
        </p:spPr>
      </p:pic>
      <p:pic>
        <p:nvPicPr>
          <p:cNvPr id="9" name="83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-27384"/>
            <a:ext cx="2797175" cy="795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37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020272" y="332656"/>
            <a:ext cx="172819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SHOW WORD</a:t>
            </a:r>
            <a:endParaRPr lang="es-ES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auto">
          <a:xfrm>
            <a:off x="557295" y="980728"/>
            <a:ext cx="7488832" cy="5328592"/>
          </a:xfrm>
          <a:custGeom>
            <a:avLst/>
            <a:gdLst>
              <a:gd name="T0" fmla="*/ 9789 w 3383"/>
              <a:gd name="T1" fmla="*/ 1699524 h 2394"/>
              <a:gd name="T2" fmla="*/ 66563 w 3383"/>
              <a:gd name="T3" fmla="*/ 1536460 h 2394"/>
              <a:gd name="T4" fmla="*/ 120401 w 3383"/>
              <a:gd name="T5" fmla="*/ 1379501 h 2394"/>
              <a:gd name="T6" fmla="*/ 32303 w 3383"/>
              <a:gd name="T7" fmla="*/ 1144933 h 2394"/>
              <a:gd name="T8" fmla="*/ 142915 w 3383"/>
              <a:gd name="T9" fmla="*/ 902518 h 2394"/>
              <a:gd name="T10" fmla="*/ 22514 w 3383"/>
              <a:gd name="T11" fmla="*/ 685390 h 2394"/>
              <a:gd name="T12" fmla="*/ 54817 w 3383"/>
              <a:gd name="T13" fmla="*/ 551103 h 2394"/>
              <a:gd name="T14" fmla="*/ 168366 w 3383"/>
              <a:gd name="T15" fmla="*/ 465647 h 2394"/>
              <a:gd name="T16" fmla="*/ 70479 w 3383"/>
              <a:gd name="T17" fmla="*/ 254623 h 2394"/>
              <a:gd name="T18" fmla="*/ 57753 w 3383"/>
              <a:gd name="T19" fmla="*/ 134288 h 2394"/>
              <a:gd name="T20" fmla="*/ 199690 w 3383"/>
              <a:gd name="T21" fmla="*/ 100280 h 2394"/>
              <a:gd name="T22" fmla="*/ 465943 w 3383"/>
              <a:gd name="T23" fmla="*/ 91560 h 2394"/>
              <a:gd name="T24" fmla="*/ 747858 w 3383"/>
              <a:gd name="T25" fmla="*/ 34880 h 2394"/>
              <a:gd name="T26" fmla="*/ 919161 w 3383"/>
              <a:gd name="T27" fmla="*/ 145624 h 2394"/>
              <a:gd name="T28" fmla="*/ 1106126 w 3383"/>
              <a:gd name="T29" fmla="*/ 86328 h 2394"/>
              <a:gd name="T30" fmla="*/ 1308752 w 3383"/>
              <a:gd name="T31" fmla="*/ 26160 h 2394"/>
              <a:gd name="T32" fmla="*/ 1584794 w 3383"/>
              <a:gd name="T33" fmla="*/ 131672 h 2394"/>
              <a:gd name="T34" fmla="*/ 1794273 w 3383"/>
              <a:gd name="T35" fmla="*/ 66272 h 2394"/>
              <a:gd name="T36" fmla="*/ 1987111 w 3383"/>
              <a:gd name="T37" fmla="*/ 3488 h 2394"/>
              <a:gd name="T38" fmla="*/ 2126111 w 3383"/>
              <a:gd name="T39" fmla="*/ 120336 h 2394"/>
              <a:gd name="T40" fmla="*/ 2338526 w 3383"/>
              <a:gd name="T41" fmla="*/ 80224 h 2394"/>
              <a:gd name="T42" fmla="*/ 2583244 w 3383"/>
              <a:gd name="T43" fmla="*/ 46216 h 2394"/>
              <a:gd name="T44" fmla="*/ 2807406 w 3383"/>
              <a:gd name="T45" fmla="*/ 129056 h 2394"/>
              <a:gd name="T46" fmla="*/ 3055060 w 3383"/>
              <a:gd name="T47" fmla="*/ 20056 h 2394"/>
              <a:gd name="T48" fmla="*/ 3191124 w 3383"/>
              <a:gd name="T49" fmla="*/ 60168 h 2394"/>
              <a:gd name="T50" fmla="*/ 3273349 w 3383"/>
              <a:gd name="T51" fmla="*/ 200560 h 2394"/>
              <a:gd name="T52" fmla="*/ 3200912 w 3383"/>
              <a:gd name="T53" fmla="*/ 279911 h 2394"/>
              <a:gd name="T54" fmla="*/ 3131412 w 3383"/>
              <a:gd name="T55" fmla="*/ 357519 h 2394"/>
              <a:gd name="T56" fmla="*/ 3254750 w 3383"/>
              <a:gd name="T57" fmla="*/ 494423 h 2394"/>
              <a:gd name="T58" fmla="*/ 3311525 w 3383"/>
              <a:gd name="T59" fmla="*/ 597319 h 2394"/>
              <a:gd name="T60" fmla="*/ 3206786 w 3383"/>
              <a:gd name="T61" fmla="*/ 716782 h 2394"/>
              <a:gd name="T62" fmla="*/ 3159800 w 3383"/>
              <a:gd name="T63" fmla="*/ 837118 h 2394"/>
              <a:gd name="T64" fmla="*/ 3295863 w 3383"/>
              <a:gd name="T65" fmla="*/ 1025470 h 2394"/>
              <a:gd name="T66" fmla="*/ 3244962 w 3383"/>
              <a:gd name="T67" fmla="*/ 1159757 h 2394"/>
              <a:gd name="T68" fmla="*/ 3191124 w 3383"/>
              <a:gd name="T69" fmla="*/ 1342005 h 2394"/>
              <a:gd name="T70" fmla="*/ 3273349 w 3383"/>
              <a:gd name="T71" fmla="*/ 1601860 h 2394"/>
              <a:gd name="T72" fmla="*/ 3152948 w 3383"/>
              <a:gd name="T73" fmla="*/ 1704756 h 2394"/>
              <a:gd name="T74" fmla="*/ 3235173 w 3383"/>
              <a:gd name="T75" fmla="*/ 1856484 h 2394"/>
              <a:gd name="T76" fmla="*/ 3188187 w 3383"/>
              <a:gd name="T77" fmla="*/ 1984667 h 2394"/>
              <a:gd name="T78" fmla="*/ 3035483 w 3383"/>
              <a:gd name="T79" fmla="*/ 2050939 h 2394"/>
              <a:gd name="T80" fmla="*/ 2798596 w 3383"/>
              <a:gd name="T81" fmla="*/ 1968099 h 2394"/>
              <a:gd name="T82" fmla="*/ 2545068 w 3383"/>
              <a:gd name="T83" fmla="*/ 2010827 h 2394"/>
              <a:gd name="T84" fmla="*/ 2316991 w 3383"/>
              <a:gd name="T85" fmla="*/ 2058787 h 2394"/>
              <a:gd name="T86" fmla="*/ 2025287 w 3383"/>
              <a:gd name="T87" fmla="*/ 1939323 h 2394"/>
              <a:gd name="T88" fmla="*/ 1879435 w 3383"/>
              <a:gd name="T89" fmla="*/ 1984667 h 2394"/>
              <a:gd name="T90" fmla="*/ 1752181 w 3383"/>
              <a:gd name="T91" fmla="*/ 2084947 h 2394"/>
              <a:gd name="T92" fmla="*/ 1566196 w 3383"/>
              <a:gd name="T93" fmla="*/ 2024779 h 2394"/>
              <a:gd name="T94" fmla="*/ 1321478 w 3383"/>
              <a:gd name="T95" fmla="*/ 1899211 h 2394"/>
              <a:gd name="T96" fmla="*/ 1188351 w 3383"/>
              <a:gd name="T97" fmla="*/ 1950659 h 2394"/>
              <a:gd name="T98" fmla="*/ 1042499 w 3383"/>
              <a:gd name="T99" fmla="*/ 2064891 h 2394"/>
              <a:gd name="T100" fmla="*/ 906436 w 3383"/>
              <a:gd name="T101" fmla="*/ 2022163 h 2394"/>
              <a:gd name="T102" fmla="*/ 726323 w 3383"/>
              <a:gd name="T103" fmla="*/ 1925371 h 2394"/>
              <a:gd name="T104" fmla="*/ 599070 w 3383"/>
              <a:gd name="T105" fmla="*/ 1996003 h 2394"/>
              <a:gd name="T106" fmla="*/ 472795 w 3383"/>
              <a:gd name="T107" fmla="*/ 2067507 h 2394"/>
              <a:gd name="T108" fmla="*/ 234929 w 3383"/>
              <a:gd name="T109" fmla="*/ 1982051 h 239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383" h="2394">
                <a:moveTo>
                  <a:pt x="123" y="2171"/>
                </a:moveTo>
                <a:lnTo>
                  <a:pt x="75" y="2103"/>
                </a:lnTo>
                <a:lnTo>
                  <a:pt x="36" y="2027"/>
                </a:lnTo>
                <a:lnTo>
                  <a:pt x="20" y="1988"/>
                </a:lnTo>
                <a:lnTo>
                  <a:pt x="10" y="1949"/>
                </a:lnTo>
                <a:lnTo>
                  <a:pt x="4" y="1906"/>
                </a:lnTo>
                <a:lnTo>
                  <a:pt x="0" y="1867"/>
                </a:lnTo>
                <a:lnTo>
                  <a:pt x="7" y="1837"/>
                </a:lnTo>
                <a:lnTo>
                  <a:pt x="23" y="1811"/>
                </a:lnTo>
                <a:lnTo>
                  <a:pt x="68" y="1762"/>
                </a:lnTo>
                <a:lnTo>
                  <a:pt x="117" y="1716"/>
                </a:lnTo>
                <a:lnTo>
                  <a:pt x="133" y="1690"/>
                </a:lnTo>
                <a:lnTo>
                  <a:pt x="140" y="1661"/>
                </a:lnTo>
                <a:lnTo>
                  <a:pt x="136" y="1621"/>
                </a:lnTo>
                <a:lnTo>
                  <a:pt x="123" y="1582"/>
                </a:lnTo>
                <a:lnTo>
                  <a:pt x="85" y="1507"/>
                </a:lnTo>
                <a:lnTo>
                  <a:pt x="43" y="1435"/>
                </a:lnTo>
                <a:lnTo>
                  <a:pt x="30" y="1395"/>
                </a:lnTo>
                <a:lnTo>
                  <a:pt x="26" y="1356"/>
                </a:lnTo>
                <a:lnTo>
                  <a:pt x="33" y="1313"/>
                </a:lnTo>
                <a:lnTo>
                  <a:pt x="46" y="1274"/>
                </a:lnTo>
                <a:lnTo>
                  <a:pt x="88" y="1196"/>
                </a:lnTo>
                <a:lnTo>
                  <a:pt x="130" y="1120"/>
                </a:lnTo>
                <a:lnTo>
                  <a:pt x="143" y="1078"/>
                </a:lnTo>
                <a:lnTo>
                  <a:pt x="146" y="1035"/>
                </a:lnTo>
                <a:lnTo>
                  <a:pt x="140" y="993"/>
                </a:lnTo>
                <a:lnTo>
                  <a:pt x="123" y="950"/>
                </a:lnTo>
                <a:lnTo>
                  <a:pt x="72" y="868"/>
                </a:lnTo>
                <a:lnTo>
                  <a:pt x="46" y="829"/>
                </a:lnTo>
                <a:lnTo>
                  <a:pt x="23" y="786"/>
                </a:lnTo>
                <a:lnTo>
                  <a:pt x="7" y="744"/>
                </a:lnTo>
                <a:lnTo>
                  <a:pt x="0" y="698"/>
                </a:lnTo>
                <a:lnTo>
                  <a:pt x="10" y="672"/>
                </a:lnTo>
                <a:lnTo>
                  <a:pt x="30" y="652"/>
                </a:lnTo>
                <a:lnTo>
                  <a:pt x="56" y="632"/>
                </a:lnTo>
                <a:lnTo>
                  <a:pt x="85" y="616"/>
                </a:lnTo>
                <a:lnTo>
                  <a:pt x="117" y="600"/>
                </a:lnTo>
                <a:lnTo>
                  <a:pt x="143" y="583"/>
                </a:lnTo>
                <a:lnTo>
                  <a:pt x="162" y="560"/>
                </a:lnTo>
                <a:lnTo>
                  <a:pt x="172" y="534"/>
                </a:lnTo>
                <a:lnTo>
                  <a:pt x="172" y="508"/>
                </a:lnTo>
                <a:lnTo>
                  <a:pt x="169" y="485"/>
                </a:lnTo>
                <a:lnTo>
                  <a:pt x="153" y="436"/>
                </a:lnTo>
                <a:lnTo>
                  <a:pt x="98" y="338"/>
                </a:lnTo>
                <a:lnTo>
                  <a:pt x="72" y="292"/>
                </a:lnTo>
                <a:lnTo>
                  <a:pt x="52" y="246"/>
                </a:lnTo>
                <a:lnTo>
                  <a:pt x="46" y="223"/>
                </a:lnTo>
                <a:lnTo>
                  <a:pt x="46" y="200"/>
                </a:lnTo>
                <a:lnTo>
                  <a:pt x="49" y="177"/>
                </a:lnTo>
                <a:lnTo>
                  <a:pt x="59" y="154"/>
                </a:lnTo>
                <a:lnTo>
                  <a:pt x="72" y="138"/>
                </a:lnTo>
                <a:lnTo>
                  <a:pt x="85" y="128"/>
                </a:lnTo>
                <a:lnTo>
                  <a:pt x="117" y="112"/>
                </a:lnTo>
                <a:lnTo>
                  <a:pt x="159" y="108"/>
                </a:lnTo>
                <a:lnTo>
                  <a:pt x="204" y="115"/>
                </a:lnTo>
                <a:lnTo>
                  <a:pt x="302" y="128"/>
                </a:lnTo>
                <a:lnTo>
                  <a:pt x="347" y="135"/>
                </a:lnTo>
                <a:lnTo>
                  <a:pt x="389" y="131"/>
                </a:lnTo>
                <a:lnTo>
                  <a:pt x="434" y="121"/>
                </a:lnTo>
                <a:lnTo>
                  <a:pt x="476" y="105"/>
                </a:lnTo>
                <a:lnTo>
                  <a:pt x="560" y="69"/>
                </a:lnTo>
                <a:lnTo>
                  <a:pt x="645" y="40"/>
                </a:lnTo>
                <a:lnTo>
                  <a:pt x="687" y="33"/>
                </a:lnTo>
                <a:lnTo>
                  <a:pt x="732" y="33"/>
                </a:lnTo>
                <a:lnTo>
                  <a:pt x="764" y="40"/>
                </a:lnTo>
                <a:lnTo>
                  <a:pt x="794" y="56"/>
                </a:lnTo>
                <a:lnTo>
                  <a:pt x="852" y="105"/>
                </a:lnTo>
                <a:lnTo>
                  <a:pt x="881" y="131"/>
                </a:lnTo>
                <a:lnTo>
                  <a:pt x="910" y="151"/>
                </a:lnTo>
                <a:lnTo>
                  <a:pt x="939" y="167"/>
                </a:lnTo>
                <a:lnTo>
                  <a:pt x="975" y="171"/>
                </a:lnTo>
                <a:lnTo>
                  <a:pt x="1017" y="164"/>
                </a:lnTo>
                <a:lnTo>
                  <a:pt x="1056" y="148"/>
                </a:lnTo>
                <a:lnTo>
                  <a:pt x="1095" y="125"/>
                </a:lnTo>
                <a:lnTo>
                  <a:pt x="1130" y="99"/>
                </a:lnTo>
                <a:lnTo>
                  <a:pt x="1169" y="72"/>
                </a:lnTo>
                <a:lnTo>
                  <a:pt x="1208" y="46"/>
                </a:lnTo>
                <a:lnTo>
                  <a:pt x="1247" y="30"/>
                </a:lnTo>
                <a:lnTo>
                  <a:pt x="1289" y="23"/>
                </a:lnTo>
                <a:lnTo>
                  <a:pt x="1337" y="30"/>
                </a:lnTo>
                <a:lnTo>
                  <a:pt x="1386" y="43"/>
                </a:lnTo>
                <a:lnTo>
                  <a:pt x="1480" y="89"/>
                </a:lnTo>
                <a:lnTo>
                  <a:pt x="1525" y="115"/>
                </a:lnTo>
                <a:lnTo>
                  <a:pt x="1574" y="138"/>
                </a:lnTo>
                <a:lnTo>
                  <a:pt x="1619" y="151"/>
                </a:lnTo>
                <a:lnTo>
                  <a:pt x="1671" y="154"/>
                </a:lnTo>
                <a:lnTo>
                  <a:pt x="1713" y="148"/>
                </a:lnTo>
                <a:lnTo>
                  <a:pt x="1755" y="128"/>
                </a:lnTo>
                <a:lnTo>
                  <a:pt x="1794" y="105"/>
                </a:lnTo>
                <a:lnTo>
                  <a:pt x="1833" y="76"/>
                </a:lnTo>
                <a:lnTo>
                  <a:pt x="1875" y="49"/>
                </a:lnTo>
                <a:lnTo>
                  <a:pt x="1913" y="23"/>
                </a:lnTo>
                <a:lnTo>
                  <a:pt x="1956" y="7"/>
                </a:lnTo>
                <a:lnTo>
                  <a:pt x="2001" y="0"/>
                </a:lnTo>
                <a:lnTo>
                  <a:pt x="2030" y="4"/>
                </a:lnTo>
                <a:lnTo>
                  <a:pt x="2056" y="20"/>
                </a:lnTo>
                <a:lnTo>
                  <a:pt x="2079" y="43"/>
                </a:lnTo>
                <a:lnTo>
                  <a:pt x="2101" y="72"/>
                </a:lnTo>
                <a:lnTo>
                  <a:pt x="2147" y="121"/>
                </a:lnTo>
                <a:lnTo>
                  <a:pt x="2172" y="138"/>
                </a:lnTo>
                <a:lnTo>
                  <a:pt x="2202" y="148"/>
                </a:lnTo>
                <a:lnTo>
                  <a:pt x="2250" y="144"/>
                </a:lnTo>
                <a:lnTo>
                  <a:pt x="2295" y="131"/>
                </a:lnTo>
                <a:lnTo>
                  <a:pt x="2344" y="115"/>
                </a:lnTo>
                <a:lnTo>
                  <a:pt x="2389" y="92"/>
                </a:lnTo>
                <a:lnTo>
                  <a:pt x="2480" y="49"/>
                </a:lnTo>
                <a:lnTo>
                  <a:pt x="2525" y="36"/>
                </a:lnTo>
                <a:lnTo>
                  <a:pt x="2574" y="33"/>
                </a:lnTo>
                <a:lnTo>
                  <a:pt x="2609" y="36"/>
                </a:lnTo>
                <a:lnTo>
                  <a:pt x="2639" y="53"/>
                </a:lnTo>
                <a:lnTo>
                  <a:pt x="2700" y="95"/>
                </a:lnTo>
                <a:lnTo>
                  <a:pt x="2762" y="138"/>
                </a:lnTo>
                <a:lnTo>
                  <a:pt x="2791" y="151"/>
                </a:lnTo>
                <a:lnTo>
                  <a:pt x="2826" y="154"/>
                </a:lnTo>
                <a:lnTo>
                  <a:pt x="2868" y="148"/>
                </a:lnTo>
                <a:lnTo>
                  <a:pt x="2914" y="131"/>
                </a:lnTo>
                <a:lnTo>
                  <a:pt x="2995" y="82"/>
                </a:lnTo>
                <a:lnTo>
                  <a:pt x="3037" y="56"/>
                </a:lnTo>
                <a:lnTo>
                  <a:pt x="3079" y="36"/>
                </a:lnTo>
                <a:lnTo>
                  <a:pt x="3121" y="23"/>
                </a:lnTo>
                <a:lnTo>
                  <a:pt x="3144" y="23"/>
                </a:lnTo>
                <a:lnTo>
                  <a:pt x="3166" y="23"/>
                </a:lnTo>
                <a:lnTo>
                  <a:pt x="3199" y="33"/>
                </a:lnTo>
                <a:lnTo>
                  <a:pt x="3231" y="49"/>
                </a:lnTo>
                <a:lnTo>
                  <a:pt x="3260" y="69"/>
                </a:lnTo>
                <a:lnTo>
                  <a:pt x="3286" y="99"/>
                </a:lnTo>
                <a:lnTo>
                  <a:pt x="3305" y="128"/>
                </a:lnTo>
                <a:lnTo>
                  <a:pt x="3325" y="161"/>
                </a:lnTo>
                <a:lnTo>
                  <a:pt x="3338" y="193"/>
                </a:lnTo>
                <a:lnTo>
                  <a:pt x="3344" y="230"/>
                </a:lnTo>
                <a:lnTo>
                  <a:pt x="3344" y="243"/>
                </a:lnTo>
                <a:lnTo>
                  <a:pt x="3338" y="256"/>
                </a:lnTo>
                <a:lnTo>
                  <a:pt x="3322" y="279"/>
                </a:lnTo>
                <a:lnTo>
                  <a:pt x="3299" y="302"/>
                </a:lnTo>
                <a:lnTo>
                  <a:pt x="3270" y="321"/>
                </a:lnTo>
                <a:lnTo>
                  <a:pt x="3244" y="341"/>
                </a:lnTo>
                <a:lnTo>
                  <a:pt x="3218" y="361"/>
                </a:lnTo>
                <a:lnTo>
                  <a:pt x="3202" y="383"/>
                </a:lnTo>
                <a:lnTo>
                  <a:pt x="3199" y="397"/>
                </a:lnTo>
                <a:lnTo>
                  <a:pt x="3199" y="410"/>
                </a:lnTo>
                <a:lnTo>
                  <a:pt x="3208" y="449"/>
                </a:lnTo>
                <a:lnTo>
                  <a:pt x="3231" y="478"/>
                </a:lnTo>
                <a:lnTo>
                  <a:pt x="3260" y="511"/>
                </a:lnTo>
                <a:lnTo>
                  <a:pt x="3292" y="537"/>
                </a:lnTo>
                <a:lnTo>
                  <a:pt x="3325" y="567"/>
                </a:lnTo>
                <a:lnTo>
                  <a:pt x="3354" y="596"/>
                </a:lnTo>
                <a:lnTo>
                  <a:pt x="3377" y="629"/>
                </a:lnTo>
                <a:lnTo>
                  <a:pt x="3380" y="645"/>
                </a:lnTo>
                <a:lnTo>
                  <a:pt x="3383" y="665"/>
                </a:lnTo>
                <a:lnTo>
                  <a:pt x="3383" y="685"/>
                </a:lnTo>
                <a:lnTo>
                  <a:pt x="3380" y="701"/>
                </a:lnTo>
                <a:lnTo>
                  <a:pt x="3360" y="734"/>
                </a:lnTo>
                <a:lnTo>
                  <a:pt x="3334" y="763"/>
                </a:lnTo>
                <a:lnTo>
                  <a:pt x="3305" y="793"/>
                </a:lnTo>
                <a:lnTo>
                  <a:pt x="3276" y="822"/>
                </a:lnTo>
                <a:lnTo>
                  <a:pt x="3247" y="852"/>
                </a:lnTo>
                <a:lnTo>
                  <a:pt x="3231" y="884"/>
                </a:lnTo>
                <a:lnTo>
                  <a:pt x="3224" y="904"/>
                </a:lnTo>
                <a:lnTo>
                  <a:pt x="3221" y="921"/>
                </a:lnTo>
                <a:lnTo>
                  <a:pt x="3228" y="960"/>
                </a:lnTo>
                <a:lnTo>
                  <a:pt x="3244" y="999"/>
                </a:lnTo>
                <a:lnTo>
                  <a:pt x="3270" y="1035"/>
                </a:lnTo>
                <a:lnTo>
                  <a:pt x="3296" y="1068"/>
                </a:lnTo>
                <a:lnTo>
                  <a:pt x="3351" y="1140"/>
                </a:lnTo>
                <a:lnTo>
                  <a:pt x="3367" y="1176"/>
                </a:lnTo>
                <a:lnTo>
                  <a:pt x="3377" y="1215"/>
                </a:lnTo>
                <a:lnTo>
                  <a:pt x="3370" y="1248"/>
                </a:lnTo>
                <a:lnTo>
                  <a:pt x="3357" y="1277"/>
                </a:lnTo>
                <a:lnTo>
                  <a:pt x="3338" y="1304"/>
                </a:lnTo>
                <a:lnTo>
                  <a:pt x="3315" y="1330"/>
                </a:lnTo>
                <a:lnTo>
                  <a:pt x="3270" y="1386"/>
                </a:lnTo>
                <a:lnTo>
                  <a:pt x="3254" y="1415"/>
                </a:lnTo>
                <a:lnTo>
                  <a:pt x="3247" y="1448"/>
                </a:lnTo>
                <a:lnTo>
                  <a:pt x="3250" y="1494"/>
                </a:lnTo>
                <a:lnTo>
                  <a:pt x="3260" y="1539"/>
                </a:lnTo>
                <a:lnTo>
                  <a:pt x="3299" y="1631"/>
                </a:lnTo>
                <a:lnTo>
                  <a:pt x="3338" y="1723"/>
                </a:lnTo>
                <a:lnTo>
                  <a:pt x="3347" y="1769"/>
                </a:lnTo>
                <a:lnTo>
                  <a:pt x="3351" y="1818"/>
                </a:lnTo>
                <a:lnTo>
                  <a:pt x="3344" y="1837"/>
                </a:lnTo>
                <a:lnTo>
                  <a:pt x="3331" y="1857"/>
                </a:lnTo>
                <a:lnTo>
                  <a:pt x="3289" y="1887"/>
                </a:lnTo>
                <a:lnTo>
                  <a:pt x="3244" y="1916"/>
                </a:lnTo>
                <a:lnTo>
                  <a:pt x="3231" y="1936"/>
                </a:lnTo>
                <a:lnTo>
                  <a:pt x="3221" y="1955"/>
                </a:lnTo>
                <a:lnTo>
                  <a:pt x="3224" y="1988"/>
                </a:lnTo>
                <a:lnTo>
                  <a:pt x="3234" y="2018"/>
                </a:lnTo>
                <a:lnTo>
                  <a:pt x="3273" y="2073"/>
                </a:lnTo>
                <a:lnTo>
                  <a:pt x="3289" y="2103"/>
                </a:lnTo>
                <a:lnTo>
                  <a:pt x="3305" y="2129"/>
                </a:lnTo>
                <a:lnTo>
                  <a:pt x="3315" y="2158"/>
                </a:lnTo>
                <a:lnTo>
                  <a:pt x="3312" y="2188"/>
                </a:lnTo>
                <a:lnTo>
                  <a:pt x="3299" y="2217"/>
                </a:lnTo>
                <a:lnTo>
                  <a:pt x="3279" y="2247"/>
                </a:lnTo>
                <a:lnTo>
                  <a:pt x="3257" y="2276"/>
                </a:lnTo>
                <a:lnTo>
                  <a:pt x="3231" y="2299"/>
                </a:lnTo>
                <a:lnTo>
                  <a:pt x="3199" y="2319"/>
                </a:lnTo>
                <a:lnTo>
                  <a:pt x="3166" y="2335"/>
                </a:lnTo>
                <a:lnTo>
                  <a:pt x="3134" y="2345"/>
                </a:lnTo>
                <a:lnTo>
                  <a:pt x="3101" y="2352"/>
                </a:lnTo>
                <a:lnTo>
                  <a:pt x="3059" y="2352"/>
                </a:lnTo>
                <a:lnTo>
                  <a:pt x="3017" y="2339"/>
                </a:lnTo>
                <a:lnTo>
                  <a:pt x="2978" y="2319"/>
                </a:lnTo>
                <a:lnTo>
                  <a:pt x="2940" y="2296"/>
                </a:lnTo>
                <a:lnTo>
                  <a:pt x="2859" y="2257"/>
                </a:lnTo>
                <a:lnTo>
                  <a:pt x="2820" y="2240"/>
                </a:lnTo>
                <a:lnTo>
                  <a:pt x="2778" y="2237"/>
                </a:lnTo>
                <a:lnTo>
                  <a:pt x="2729" y="2244"/>
                </a:lnTo>
                <a:lnTo>
                  <a:pt x="2687" y="2260"/>
                </a:lnTo>
                <a:lnTo>
                  <a:pt x="2600" y="2306"/>
                </a:lnTo>
                <a:lnTo>
                  <a:pt x="2554" y="2329"/>
                </a:lnTo>
                <a:lnTo>
                  <a:pt x="2512" y="2348"/>
                </a:lnTo>
                <a:lnTo>
                  <a:pt x="2467" y="2365"/>
                </a:lnTo>
                <a:lnTo>
                  <a:pt x="2422" y="2368"/>
                </a:lnTo>
                <a:lnTo>
                  <a:pt x="2367" y="2361"/>
                </a:lnTo>
                <a:lnTo>
                  <a:pt x="2318" y="2345"/>
                </a:lnTo>
                <a:lnTo>
                  <a:pt x="2218" y="2293"/>
                </a:lnTo>
                <a:lnTo>
                  <a:pt x="2169" y="2263"/>
                </a:lnTo>
                <a:lnTo>
                  <a:pt x="2121" y="2240"/>
                </a:lnTo>
                <a:lnTo>
                  <a:pt x="2069" y="2224"/>
                </a:lnTo>
                <a:lnTo>
                  <a:pt x="2017" y="2221"/>
                </a:lnTo>
                <a:lnTo>
                  <a:pt x="1998" y="2224"/>
                </a:lnTo>
                <a:lnTo>
                  <a:pt x="1981" y="2230"/>
                </a:lnTo>
                <a:lnTo>
                  <a:pt x="1949" y="2250"/>
                </a:lnTo>
                <a:lnTo>
                  <a:pt x="1920" y="2276"/>
                </a:lnTo>
                <a:lnTo>
                  <a:pt x="1894" y="2309"/>
                </a:lnTo>
                <a:lnTo>
                  <a:pt x="1865" y="2342"/>
                </a:lnTo>
                <a:lnTo>
                  <a:pt x="1836" y="2368"/>
                </a:lnTo>
                <a:lnTo>
                  <a:pt x="1807" y="2388"/>
                </a:lnTo>
                <a:lnTo>
                  <a:pt x="1790" y="2391"/>
                </a:lnTo>
                <a:lnTo>
                  <a:pt x="1774" y="2394"/>
                </a:lnTo>
                <a:lnTo>
                  <a:pt x="1739" y="2388"/>
                </a:lnTo>
                <a:lnTo>
                  <a:pt x="1710" y="2381"/>
                </a:lnTo>
                <a:lnTo>
                  <a:pt x="1651" y="2355"/>
                </a:lnTo>
                <a:lnTo>
                  <a:pt x="1600" y="2322"/>
                </a:lnTo>
                <a:lnTo>
                  <a:pt x="1548" y="2283"/>
                </a:lnTo>
                <a:lnTo>
                  <a:pt x="1496" y="2244"/>
                </a:lnTo>
                <a:lnTo>
                  <a:pt x="1441" y="2211"/>
                </a:lnTo>
                <a:lnTo>
                  <a:pt x="1383" y="2188"/>
                </a:lnTo>
                <a:lnTo>
                  <a:pt x="1350" y="2178"/>
                </a:lnTo>
                <a:lnTo>
                  <a:pt x="1318" y="2175"/>
                </a:lnTo>
                <a:lnTo>
                  <a:pt x="1302" y="2178"/>
                </a:lnTo>
                <a:lnTo>
                  <a:pt x="1282" y="2185"/>
                </a:lnTo>
                <a:lnTo>
                  <a:pt x="1247" y="2204"/>
                </a:lnTo>
                <a:lnTo>
                  <a:pt x="1214" y="2237"/>
                </a:lnTo>
                <a:lnTo>
                  <a:pt x="1182" y="2270"/>
                </a:lnTo>
                <a:lnTo>
                  <a:pt x="1150" y="2306"/>
                </a:lnTo>
                <a:lnTo>
                  <a:pt x="1114" y="2339"/>
                </a:lnTo>
                <a:lnTo>
                  <a:pt x="1082" y="2361"/>
                </a:lnTo>
                <a:lnTo>
                  <a:pt x="1065" y="2368"/>
                </a:lnTo>
                <a:lnTo>
                  <a:pt x="1046" y="2368"/>
                </a:lnTo>
                <a:lnTo>
                  <a:pt x="1023" y="2368"/>
                </a:lnTo>
                <a:lnTo>
                  <a:pt x="1001" y="2361"/>
                </a:lnTo>
                <a:lnTo>
                  <a:pt x="962" y="2345"/>
                </a:lnTo>
                <a:lnTo>
                  <a:pt x="926" y="2319"/>
                </a:lnTo>
                <a:lnTo>
                  <a:pt x="894" y="2289"/>
                </a:lnTo>
                <a:lnTo>
                  <a:pt x="861" y="2260"/>
                </a:lnTo>
                <a:lnTo>
                  <a:pt x="826" y="2234"/>
                </a:lnTo>
                <a:lnTo>
                  <a:pt x="787" y="2214"/>
                </a:lnTo>
                <a:lnTo>
                  <a:pt x="742" y="2208"/>
                </a:lnTo>
                <a:lnTo>
                  <a:pt x="722" y="2211"/>
                </a:lnTo>
                <a:lnTo>
                  <a:pt x="706" y="2214"/>
                </a:lnTo>
                <a:lnTo>
                  <a:pt x="671" y="2234"/>
                </a:lnTo>
                <a:lnTo>
                  <a:pt x="641" y="2260"/>
                </a:lnTo>
                <a:lnTo>
                  <a:pt x="612" y="2289"/>
                </a:lnTo>
                <a:lnTo>
                  <a:pt x="583" y="2322"/>
                </a:lnTo>
                <a:lnTo>
                  <a:pt x="551" y="2348"/>
                </a:lnTo>
                <a:lnTo>
                  <a:pt x="518" y="2365"/>
                </a:lnTo>
                <a:lnTo>
                  <a:pt x="499" y="2371"/>
                </a:lnTo>
                <a:lnTo>
                  <a:pt x="483" y="2371"/>
                </a:lnTo>
                <a:lnTo>
                  <a:pt x="434" y="2368"/>
                </a:lnTo>
                <a:lnTo>
                  <a:pt x="386" y="2352"/>
                </a:lnTo>
                <a:lnTo>
                  <a:pt x="337" y="2332"/>
                </a:lnTo>
                <a:lnTo>
                  <a:pt x="289" y="2302"/>
                </a:lnTo>
                <a:lnTo>
                  <a:pt x="240" y="2273"/>
                </a:lnTo>
                <a:lnTo>
                  <a:pt x="195" y="2240"/>
                </a:lnTo>
                <a:lnTo>
                  <a:pt x="156" y="2204"/>
                </a:lnTo>
                <a:lnTo>
                  <a:pt x="123" y="2171"/>
                </a:lnTo>
                <a:close/>
              </a:path>
            </a:pathLst>
          </a:custGeom>
          <a:solidFill>
            <a:srgbClr val="3333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38075"/>
            <a:ext cx="6509990" cy="3181849"/>
          </a:xfrm>
          <a:prstGeom prst="rect">
            <a:avLst/>
          </a:prstGeom>
        </p:spPr>
      </p:pic>
      <p:pic>
        <p:nvPicPr>
          <p:cNvPr id="7" name="9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32" y="443297"/>
            <a:ext cx="581858" cy="619781"/>
          </a:xfrm>
          <a:prstGeom prst="rect">
            <a:avLst/>
          </a:prstGeom>
          <a:effectLst/>
        </p:spPr>
      </p:pic>
      <p:pic>
        <p:nvPicPr>
          <p:cNvPr id="8" name="83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-27384"/>
            <a:ext cx="2797175" cy="795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37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020272" y="332656"/>
            <a:ext cx="172819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SHOW WORD</a:t>
            </a:r>
            <a:endParaRPr lang="es-ES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auto">
          <a:xfrm>
            <a:off x="557295" y="980728"/>
            <a:ext cx="7488832" cy="5328592"/>
          </a:xfrm>
          <a:custGeom>
            <a:avLst/>
            <a:gdLst>
              <a:gd name="T0" fmla="*/ 9789 w 3383"/>
              <a:gd name="T1" fmla="*/ 1699524 h 2394"/>
              <a:gd name="T2" fmla="*/ 66563 w 3383"/>
              <a:gd name="T3" fmla="*/ 1536460 h 2394"/>
              <a:gd name="T4" fmla="*/ 120401 w 3383"/>
              <a:gd name="T5" fmla="*/ 1379501 h 2394"/>
              <a:gd name="T6" fmla="*/ 32303 w 3383"/>
              <a:gd name="T7" fmla="*/ 1144933 h 2394"/>
              <a:gd name="T8" fmla="*/ 142915 w 3383"/>
              <a:gd name="T9" fmla="*/ 902518 h 2394"/>
              <a:gd name="T10" fmla="*/ 22514 w 3383"/>
              <a:gd name="T11" fmla="*/ 685390 h 2394"/>
              <a:gd name="T12" fmla="*/ 54817 w 3383"/>
              <a:gd name="T13" fmla="*/ 551103 h 2394"/>
              <a:gd name="T14" fmla="*/ 168366 w 3383"/>
              <a:gd name="T15" fmla="*/ 465647 h 2394"/>
              <a:gd name="T16" fmla="*/ 70479 w 3383"/>
              <a:gd name="T17" fmla="*/ 254623 h 2394"/>
              <a:gd name="T18" fmla="*/ 57753 w 3383"/>
              <a:gd name="T19" fmla="*/ 134288 h 2394"/>
              <a:gd name="T20" fmla="*/ 199690 w 3383"/>
              <a:gd name="T21" fmla="*/ 100280 h 2394"/>
              <a:gd name="T22" fmla="*/ 465943 w 3383"/>
              <a:gd name="T23" fmla="*/ 91560 h 2394"/>
              <a:gd name="T24" fmla="*/ 747858 w 3383"/>
              <a:gd name="T25" fmla="*/ 34880 h 2394"/>
              <a:gd name="T26" fmla="*/ 919161 w 3383"/>
              <a:gd name="T27" fmla="*/ 145624 h 2394"/>
              <a:gd name="T28" fmla="*/ 1106126 w 3383"/>
              <a:gd name="T29" fmla="*/ 86328 h 2394"/>
              <a:gd name="T30" fmla="*/ 1308752 w 3383"/>
              <a:gd name="T31" fmla="*/ 26160 h 2394"/>
              <a:gd name="T32" fmla="*/ 1584794 w 3383"/>
              <a:gd name="T33" fmla="*/ 131672 h 2394"/>
              <a:gd name="T34" fmla="*/ 1794273 w 3383"/>
              <a:gd name="T35" fmla="*/ 66272 h 2394"/>
              <a:gd name="T36" fmla="*/ 1987111 w 3383"/>
              <a:gd name="T37" fmla="*/ 3488 h 2394"/>
              <a:gd name="T38" fmla="*/ 2126111 w 3383"/>
              <a:gd name="T39" fmla="*/ 120336 h 2394"/>
              <a:gd name="T40" fmla="*/ 2338526 w 3383"/>
              <a:gd name="T41" fmla="*/ 80224 h 2394"/>
              <a:gd name="T42" fmla="*/ 2583244 w 3383"/>
              <a:gd name="T43" fmla="*/ 46216 h 2394"/>
              <a:gd name="T44" fmla="*/ 2807406 w 3383"/>
              <a:gd name="T45" fmla="*/ 129056 h 2394"/>
              <a:gd name="T46" fmla="*/ 3055060 w 3383"/>
              <a:gd name="T47" fmla="*/ 20056 h 2394"/>
              <a:gd name="T48" fmla="*/ 3191124 w 3383"/>
              <a:gd name="T49" fmla="*/ 60168 h 2394"/>
              <a:gd name="T50" fmla="*/ 3273349 w 3383"/>
              <a:gd name="T51" fmla="*/ 200560 h 2394"/>
              <a:gd name="T52" fmla="*/ 3200912 w 3383"/>
              <a:gd name="T53" fmla="*/ 279911 h 2394"/>
              <a:gd name="T54" fmla="*/ 3131412 w 3383"/>
              <a:gd name="T55" fmla="*/ 357519 h 2394"/>
              <a:gd name="T56" fmla="*/ 3254750 w 3383"/>
              <a:gd name="T57" fmla="*/ 494423 h 2394"/>
              <a:gd name="T58" fmla="*/ 3311525 w 3383"/>
              <a:gd name="T59" fmla="*/ 597319 h 2394"/>
              <a:gd name="T60" fmla="*/ 3206786 w 3383"/>
              <a:gd name="T61" fmla="*/ 716782 h 2394"/>
              <a:gd name="T62" fmla="*/ 3159800 w 3383"/>
              <a:gd name="T63" fmla="*/ 837118 h 2394"/>
              <a:gd name="T64" fmla="*/ 3295863 w 3383"/>
              <a:gd name="T65" fmla="*/ 1025470 h 2394"/>
              <a:gd name="T66" fmla="*/ 3244962 w 3383"/>
              <a:gd name="T67" fmla="*/ 1159757 h 2394"/>
              <a:gd name="T68" fmla="*/ 3191124 w 3383"/>
              <a:gd name="T69" fmla="*/ 1342005 h 2394"/>
              <a:gd name="T70" fmla="*/ 3273349 w 3383"/>
              <a:gd name="T71" fmla="*/ 1601860 h 2394"/>
              <a:gd name="T72" fmla="*/ 3152948 w 3383"/>
              <a:gd name="T73" fmla="*/ 1704756 h 2394"/>
              <a:gd name="T74" fmla="*/ 3235173 w 3383"/>
              <a:gd name="T75" fmla="*/ 1856484 h 2394"/>
              <a:gd name="T76" fmla="*/ 3188187 w 3383"/>
              <a:gd name="T77" fmla="*/ 1984667 h 2394"/>
              <a:gd name="T78" fmla="*/ 3035483 w 3383"/>
              <a:gd name="T79" fmla="*/ 2050939 h 2394"/>
              <a:gd name="T80" fmla="*/ 2798596 w 3383"/>
              <a:gd name="T81" fmla="*/ 1968099 h 2394"/>
              <a:gd name="T82" fmla="*/ 2545068 w 3383"/>
              <a:gd name="T83" fmla="*/ 2010827 h 2394"/>
              <a:gd name="T84" fmla="*/ 2316991 w 3383"/>
              <a:gd name="T85" fmla="*/ 2058787 h 2394"/>
              <a:gd name="T86" fmla="*/ 2025287 w 3383"/>
              <a:gd name="T87" fmla="*/ 1939323 h 2394"/>
              <a:gd name="T88" fmla="*/ 1879435 w 3383"/>
              <a:gd name="T89" fmla="*/ 1984667 h 2394"/>
              <a:gd name="T90" fmla="*/ 1752181 w 3383"/>
              <a:gd name="T91" fmla="*/ 2084947 h 2394"/>
              <a:gd name="T92" fmla="*/ 1566196 w 3383"/>
              <a:gd name="T93" fmla="*/ 2024779 h 2394"/>
              <a:gd name="T94" fmla="*/ 1321478 w 3383"/>
              <a:gd name="T95" fmla="*/ 1899211 h 2394"/>
              <a:gd name="T96" fmla="*/ 1188351 w 3383"/>
              <a:gd name="T97" fmla="*/ 1950659 h 2394"/>
              <a:gd name="T98" fmla="*/ 1042499 w 3383"/>
              <a:gd name="T99" fmla="*/ 2064891 h 2394"/>
              <a:gd name="T100" fmla="*/ 906436 w 3383"/>
              <a:gd name="T101" fmla="*/ 2022163 h 2394"/>
              <a:gd name="T102" fmla="*/ 726323 w 3383"/>
              <a:gd name="T103" fmla="*/ 1925371 h 2394"/>
              <a:gd name="T104" fmla="*/ 599070 w 3383"/>
              <a:gd name="T105" fmla="*/ 1996003 h 2394"/>
              <a:gd name="T106" fmla="*/ 472795 w 3383"/>
              <a:gd name="T107" fmla="*/ 2067507 h 2394"/>
              <a:gd name="T108" fmla="*/ 234929 w 3383"/>
              <a:gd name="T109" fmla="*/ 1982051 h 239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383" h="2394">
                <a:moveTo>
                  <a:pt x="123" y="2171"/>
                </a:moveTo>
                <a:lnTo>
                  <a:pt x="75" y="2103"/>
                </a:lnTo>
                <a:lnTo>
                  <a:pt x="36" y="2027"/>
                </a:lnTo>
                <a:lnTo>
                  <a:pt x="20" y="1988"/>
                </a:lnTo>
                <a:lnTo>
                  <a:pt x="10" y="1949"/>
                </a:lnTo>
                <a:lnTo>
                  <a:pt x="4" y="1906"/>
                </a:lnTo>
                <a:lnTo>
                  <a:pt x="0" y="1867"/>
                </a:lnTo>
                <a:lnTo>
                  <a:pt x="7" y="1837"/>
                </a:lnTo>
                <a:lnTo>
                  <a:pt x="23" y="1811"/>
                </a:lnTo>
                <a:lnTo>
                  <a:pt x="68" y="1762"/>
                </a:lnTo>
                <a:lnTo>
                  <a:pt x="117" y="1716"/>
                </a:lnTo>
                <a:lnTo>
                  <a:pt x="133" y="1690"/>
                </a:lnTo>
                <a:lnTo>
                  <a:pt x="140" y="1661"/>
                </a:lnTo>
                <a:lnTo>
                  <a:pt x="136" y="1621"/>
                </a:lnTo>
                <a:lnTo>
                  <a:pt x="123" y="1582"/>
                </a:lnTo>
                <a:lnTo>
                  <a:pt x="85" y="1507"/>
                </a:lnTo>
                <a:lnTo>
                  <a:pt x="43" y="1435"/>
                </a:lnTo>
                <a:lnTo>
                  <a:pt x="30" y="1395"/>
                </a:lnTo>
                <a:lnTo>
                  <a:pt x="26" y="1356"/>
                </a:lnTo>
                <a:lnTo>
                  <a:pt x="33" y="1313"/>
                </a:lnTo>
                <a:lnTo>
                  <a:pt x="46" y="1274"/>
                </a:lnTo>
                <a:lnTo>
                  <a:pt x="88" y="1196"/>
                </a:lnTo>
                <a:lnTo>
                  <a:pt x="130" y="1120"/>
                </a:lnTo>
                <a:lnTo>
                  <a:pt x="143" y="1078"/>
                </a:lnTo>
                <a:lnTo>
                  <a:pt x="146" y="1035"/>
                </a:lnTo>
                <a:lnTo>
                  <a:pt x="140" y="993"/>
                </a:lnTo>
                <a:lnTo>
                  <a:pt x="123" y="950"/>
                </a:lnTo>
                <a:lnTo>
                  <a:pt x="72" y="868"/>
                </a:lnTo>
                <a:lnTo>
                  <a:pt x="46" y="829"/>
                </a:lnTo>
                <a:lnTo>
                  <a:pt x="23" y="786"/>
                </a:lnTo>
                <a:lnTo>
                  <a:pt x="7" y="744"/>
                </a:lnTo>
                <a:lnTo>
                  <a:pt x="0" y="698"/>
                </a:lnTo>
                <a:lnTo>
                  <a:pt x="10" y="672"/>
                </a:lnTo>
                <a:lnTo>
                  <a:pt x="30" y="652"/>
                </a:lnTo>
                <a:lnTo>
                  <a:pt x="56" y="632"/>
                </a:lnTo>
                <a:lnTo>
                  <a:pt x="85" y="616"/>
                </a:lnTo>
                <a:lnTo>
                  <a:pt x="117" y="600"/>
                </a:lnTo>
                <a:lnTo>
                  <a:pt x="143" y="583"/>
                </a:lnTo>
                <a:lnTo>
                  <a:pt x="162" y="560"/>
                </a:lnTo>
                <a:lnTo>
                  <a:pt x="172" y="534"/>
                </a:lnTo>
                <a:lnTo>
                  <a:pt x="172" y="508"/>
                </a:lnTo>
                <a:lnTo>
                  <a:pt x="169" y="485"/>
                </a:lnTo>
                <a:lnTo>
                  <a:pt x="153" y="436"/>
                </a:lnTo>
                <a:lnTo>
                  <a:pt x="98" y="338"/>
                </a:lnTo>
                <a:lnTo>
                  <a:pt x="72" y="292"/>
                </a:lnTo>
                <a:lnTo>
                  <a:pt x="52" y="246"/>
                </a:lnTo>
                <a:lnTo>
                  <a:pt x="46" y="223"/>
                </a:lnTo>
                <a:lnTo>
                  <a:pt x="46" y="200"/>
                </a:lnTo>
                <a:lnTo>
                  <a:pt x="49" y="177"/>
                </a:lnTo>
                <a:lnTo>
                  <a:pt x="59" y="154"/>
                </a:lnTo>
                <a:lnTo>
                  <a:pt x="72" y="138"/>
                </a:lnTo>
                <a:lnTo>
                  <a:pt x="85" y="128"/>
                </a:lnTo>
                <a:lnTo>
                  <a:pt x="117" y="112"/>
                </a:lnTo>
                <a:lnTo>
                  <a:pt x="159" y="108"/>
                </a:lnTo>
                <a:lnTo>
                  <a:pt x="204" y="115"/>
                </a:lnTo>
                <a:lnTo>
                  <a:pt x="302" y="128"/>
                </a:lnTo>
                <a:lnTo>
                  <a:pt x="347" y="135"/>
                </a:lnTo>
                <a:lnTo>
                  <a:pt x="389" y="131"/>
                </a:lnTo>
                <a:lnTo>
                  <a:pt x="434" y="121"/>
                </a:lnTo>
                <a:lnTo>
                  <a:pt x="476" y="105"/>
                </a:lnTo>
                <a:lnTo>
                  <a:pt x="560" y="69"/>
                </a:lnTo>
                <a:lnTo>
                  <a:pt x="645" y="40"/>
                </a:lnTo>
                <a:lnTo>
                  <a:pt x="687" y="33"/>
                </a:lnTo>
                <a:lnTo>
                  <a:pt x="732" y="33"/>
                </a:lnTo>
                <a:lnTo>
                  <a:pt x="764" y="40"/>
                </a:lnTo>
                <a:lnTo>
                  <a:pt x="794" y="56"/>
                </a:lnTo>
                <a:lnTo>
                  <a:pt x="852" y="105"/>
                </a:lnTo>
                <a:lnTo>
                  <a:pt x="881" y="131"/>
                </a:lnTo>
                <a:lnTo>
                  <a:pt x="910" y="151"/>
                </a:lnTo>
                <a:lnTo>
                  <a:pt x="939" y="167"/>
                </a:lnTo>
                <a:lnTo>
                  <a:pt x="975" y="171"/>
                </a:lnTo>
                <a:lnTo>
                  <a:pt x="1017" y="164"/>
                </a:lnTo>
                <a:lnTo>
                  <a:pt x="1056" y="148"/>
                </a:lnTo>
                <a:lnTo>
                  <a:pt x="1095" y="125"/>
                </a:lnTo>
                <a:lnTo>
                  <a:pt x="1130" y="99"/>
                </a:lnTo>
                <a:lnTo>
                  <a:pt x="1169" y="72"/>
                </a:lnTo>
                <a:lnTo>
                  <a:pt x="1208" y="46"/>
                </a:lnTo>
                <a:lnTo>
                  <a:pt x="1247" y="30"/>
                </a:lnTo>
                <a:lnTo>
                  <a:pt x="1289" y="23"/>
                </a:lnTo>
                <a:lnTo>
                  <a:pt x="1337" y="30"/>
                </a:lnTo>
                <a:lnTo>
                  <a:pt x="1386" y="43"/>
                </a:lnTo>
                <a:lnTo>
                  <a:pt x="1480" y="89"/>
                </a:lnTo>
                <a:lnTo>
                  <a:pt x="1525" y="115"/>
                </a:lnTo>
                <a:lnTo>
                  <a:pt x="1574" y="138"/>
                </a:lnTo>
                <a:lnTo>
                  <a:pt x="1619" y="151"/>
                </a:lnTo>
                <a:lnTo>
                  <a:pt x="1671" y="154"/>
                </a:lnTo>
                <a:lnTo>
                  <a:pt x="1713" y="148"/>
                </a:lnTo>
                <a:lnTo>
                  <a:pt x="1755" y="128"/>
                </a:lnTo>
                <a:lnTo>
                  <a:pt x="1794" y="105"/>
                </a:lnTo>
                <a:lnTo>
                  <a:pt x="1833" y="76"/>
                </a:lnTo>
                <a:lnTo>
                  <a:pt x="1875" y="49"/>
                </a:lnTo>
                <a:lnTo>
                  <a:pt x="1913" y="23"/>
                </a:lnTo>
                <a:lnTo>
                  <a:pt x="1956" y="7"/>
                </a:lnTo>
                <a:lnTo>
                  <a:pt x="2001" y="0"/>
                </a:lnTo>
                <a:lnTo>
                  <a:pt x="2030" y="4"/>
                </a:lnTo>
                <a:lnTo>
                  <a:pt x="2056" y="20"/>
                </a:lnTo>
                <a:lnTo>
                  <a:pt x="2079" y="43"/>
                </a:lnTo>
                <a:lnTo>
                  <a:pt x="2101" y="72"/>
                </a:lnTo>
                <a:lnTo>
                  <a:pt x="2147" y="121"/>
                </a:lnTo>
                <a:lnTo>
                  <a:pt x="2172" y="138"/>
                </a:lnTo>
                <a:lnTo>
                  <a:pt x="2202" y="148"/>
                </a:lnTo>
                <a:lnTo>
                  <a:pt x="2250" y="144"/>
                </a:lnTo>
                <a:lnTo>
                  <a:pt x="2295" y="131"/>
                </a:lnTo>
                <a:lnTo>
                  <a:pt x="2344" y="115"/>
                </a:lnTo>
                <a:lnTo>
                  <a:pt x="2389" y="92"/>
                </a:lnTo>
                <a:lnTo>
                  <a:pt x="2480" y="49"/>
                </a:lnTo>
                <a:lnTo>
                  <a:pt x="2525" y="36"/>
                </a:lnTo>
                <a:lnTo>
                  <a:pt x="2574" y="33"/>
                </a:lnTo>
                <a:lnTo>
                  <a:pt x="2609" y="36"/>
                </a:lnTo>
                <a:lnTo>
                  <a:pt x="2639" y="53"/>
                </a:lnTo>
                <a:lnTo>
                  <a:pt x="2700" y="95"/>
                </a:lnTo>
                <a:lnTo>
                  <a:pt x="2762" y="138"/>
                </a:lnTo>
                <a:lnTo>
                  <a:pt x="2791" y="151"/>
                </a:lnTo>
                <a:lnTo>
                  <a:pt x="2826" y="154"/>
                </a:lnTo>
                <a:lnTo>
                  <a:pt x="2868" y="148"/>
                </a:lnTo>
                <a:lnTo>
                  <a:pt x="2914" y="131"/>
                </a:lnTo>
                <a:lnTo>
                  <a:pt x="2995" y="82"/>
                </a:lnTo>
                <a:lnTo>
                  <a:pt x="3037" y="56"/>
                </a:lnTo>
                <a:lnTo>
                  <a:pt x="3079" y="36"/>
                </a:lnTo>
                <a:lnTo>
                  <a:pt x="3121" y="23"/>
                </a:lnTo>
                <a:lnTo>
                  <a:pt x="3144" y="23"/>
                </a:lnTo>
                <a:lnTo>
                  <a:pt x="3166" y="23"/>
                </a:lnTo>
                <a:lnTo>
                  <a:pt x="3199" y="33"/>
                </a:lnTo>
                <a:lnTo>
                  <a:pt x="3231" y="49"/>
                </a:lnTo>
                <a:lnTo>
                  <a:pt x="3260" y="69"/>
                </a:lnTo>
                <a:lnTo>
                  <a:pt x="3286" y="99"/>
                </a:lnTo>
                <a:lnTo>
                  <a:pt x="3305" y="128"/>
                </a:lnTo>
                <a:lnTo>
                  <a:pt x="3325" y="161"/>
                </a:lnTo>
                <a:lnTo>
                  <a:pt x="3338" y="193"/>
                </a:lnTo>
                <a:lnTo>
                  <a:pt x="3344" y="230"/>
                </a:lnTo>
                <a:lnTo>
                  <a:pt x="3344" y="243"/>
                </a:lnTo>
                <a:lnTo>
                  <a:pt x="3338" y="256"/>
                </a:lnTo>
                <a:lnTo>
                  <a:pt x="3322" y="279"/>
                </a:lnTo>
                <a:lnTo>
                  <a:pt x="3299" y="302"/>
                </a:lnTo>
                <a:lnTo>
                  <a:pt x="3270" y="321"/>
                </a:lnTo>
                <a:lnTo>
                  <a:pt x="3244" y="341"/>
                </a:lnTo>
                <a:lnTo>
                  <a:pt x="3218" y="361"/>
                </a:lnTo>
                <a:lnTo>
                  <a:pt x="3202" y="383"/>
                </a:lnTo>
                <a:lnTo>
                  <a:pt x="3199" y="397"/>
                </a:lnTo>
                <a:lnTo>
                  <a:pt x="3199" y="410"/>
                </a:lnTo>
                <a:lnTo>
                  <a:pt x="3208" y="449"/>
                </a:lnTo>
                <a:lnTo>
                  <a:pt x="3231" y="478"/>
                </a:lnTo>
                <a:lnTo>
                  <a:pt x="3260" y="511"/>
                </a:lnTo>
                <a:lnTo>
                  <a:pt x="3292" y="537"/>
                </a:lnTo>
                <a:lnTo>
                  <a:pt x="3325" y="567"/>
                </a:lnTo>
                <a:lnTo>
                  <a:pt x="3354" y="596"/>
                </a:lnTo>
                <a:lnTo>
                  <a:pt x="3377" y="629"/>
                </a:lnTo>
                <a:lnTo>
                  <a:pt x="3380" y="645"/>
                </a:lnTo>
                <a:lnTo>
                  <a:pt x="3383" y="665"/>
                </a:lnTo>
                <a:lnTo>
                  <a:pt x="3383" y="685"/>
                </a:lnTo>
                <a:lnTo>
                  <a:pt x="3380" y="701"/>
                </a:lnTo>
                <a:lnTo>
                  <a:pt x="3360" y="734"/>
                </a:lnTo>
                <a:lnTo>
                  <a:pt x="3334" y="763"/>
                </a:lnTo>
                <a:lnTo>
                  <a:pt x="3305" y="793"/>
                </a:lnTo>
                <a:lnTo>
                  <a:pt x="3276" y="822"/>
                </a:lnTo>
                <a:lnTo>
                  <a:pt x="3247" y="852"/>
                </a:lnTo>
                <a:lnTo>
                  <a:pt x="3231" y="884"/>
                </a:lnTo>
                <a:lnTo>
                  <a:pt x="3224" y="904"/>
                </a:lnTo>
                <a:lnTo>
                  <a:pt x="3221" y="921"/>
                </a:lnTo>
                <a:lnTo>
                  <a:pt x="3228" y="960"/>
                </a:lnTo>
                <a:lnTo>
                  <a:pt x="3244" y="999"/>
                </a:lnTo>
                <a:lnTo>
                  <a:pt x="3270" y="1035"/>
                </a:lnTo>
                <a:lnTo>
                  <a:pt x="3296" y="1068"/>
                </a:lnTo>
                <a:lnTo>
                  <a:pt x="3351" y="1140"/>
                </a:lnTo>
                <a:lnTo>
                  <a:pt x="3367" y="1176"/>
                </a:lnTo>
                <a:lnTo>
                  <a:pt x="3377" y="1215"/>
                </a:lnTo>
                <a:lnTo>
                  <a:pt x="3370" y="1248"/>
                </a:lnTo>
                <a:lnTo>
                  <a:pt x="3357" y="1277"/>
                </a:lnTo>
                <a:lnTo>
                  <a:pt x="3338" y="1304"/>
                </a:lnTo>
                <a:lnTo>
                  <a:pt x="3315" y="1330"/>
                </a:lnTo>
                <a:lnTo>
                  <a:pt x="3270" y="1386"/>
                </a:lnTo>
                <a:lnTo>
                  <a:pt x="3254" y="1415"/>
                </a:lnTo>
                <a:lnTo>
                  <a:pt x="3247" y="1448"/>
                </a:lnTo>
                <a:lnTo>
                  <a:pt x="3250" y="1494"/>
                </a:lnTo>
                <a:lnTo>
                  <a:pt x="3260" y="1539"/>
                </a:lnTo>
                <a:lnTo>
                  <a:pt x="3299" y="1631"/>
                </a:lnTo>
                <a:lnTo>
                  <a:pt x="3338" y="1723"/>
                </a:lnTo>
                <a:lnTo>
                  <a:pt x="3347" y="1769"/>
                </a:lnTo>
                <a:lnTo>
                  <a:pt x="3351" y="1818"/>
                </a:lnTo>
                <a:lnTo>
                  <a:pt x="3344" y="1837"/>
                </a:lnTo>
                <a:lnTo>
                  <a:pt x="3331" y="1857"/>
                </a:lnTo>
                <a:lnTo>
                  <a:pt x="3289" y="1887"/>
                </a:lnTo>
                <a:lnTo>
                  <a:pt x="3244" y="1916"/>
                </a:lnTo>
                <a:lnTo>
                  <a:pt x="3231" y="1936"/>
                </a:lnTo>
                <a:lnTo>
                  <a:pt x="3221" y="1955"/>
                </a:lnTo>
                <a:lnTo>
                  <a:pt x="3224" y="1988"/>
                </a:lnTo>
                <a:lnTo>
                  <a:pt x="3234" y="2018"/>
                </a:lnTo>
                <a:lnTo>
                  <a:pt x="3273" y="2073"/>
                </a:lnTo>
                <a:lnTo>
                  <a:pt x="3289" y="2103"/>
                </a:lnTo>
                <a:lnTo>
                  <a:pt x="3305" y="2129"/>
                </a:lnTo>
                <a:lnTo>
                  <a:pt x="3315" y="2158"/>
                </a:lnTo>
                <a:lnTo>
                  <a:pt x="3312" y="2188"/>
                </a:lnTo>
                <a:lnTo>
                  <a:pt x="3299" y="2217"/>
                </a:lnTo>
                <a:lnTo>
                  <a:pt x="3279" y="2247"/>
                </a:lnTo>
                <a:lnTo>
                  <a:pt x="3257" y="2276"/>
                </a:lnTo>
                <a:lnTo>
                  <a:pt x="3231" y="2299"/>
                </a:lnTo>
                <a:lnTo>
                  <a:pt x="3199" y="2319"/>
                </a:lnTo>
                <a:lnTo>
                  <a:pt x="3166" y="2335"/>
                </a:lnTo>
                <a:lnTo>
                  <a:pt x="3134" y="2345"/>
                </a:lnTo>
                <a:lnTo>
                  <a:pt x="3101" y="2352"/>
                </a:lnTo>
                <a:lnTo>
                  <a:pt x="3059" y="2352"/>
                </a:lnTo>
                <a:lnTo>
                  <a:pt x="3017" y="2339"/>
                </a:lnTo>
                <a:lnTo>
                  <a:pt x="2978" y="2319"/>
                </a:lnTo>
                <a:lnTo>
                  <a:pt x="2940" y="2296"/>
                </a:lnTo>
                <a:lnTo>
                  <a:pt x="2859" y="2257"/>
                </a:lnTo>
                <a:lnTo>
                  <a:pt x="2820" y="2240"/>
                </a:lnTo>
                <a:lnTo>
                  <a:pt x="2778" y="2237"/>
                </a:lnTo>
                <a:lnTo>
                  <a:pt x="2729" y="2244"/>
                </a:lnTo>
                <a:lnTo>
                  <a:pt x="2687" y="2260"/>
                </a:lnTo>
                <a:lnTo>
                  <a:pt x="2600" y="2306"/>
                </a:lnTo>
                <a:lnTo>
                  <a:pt x="2554" y="2329"/>
                </a:lnTo>
                <a:lnTo>
                  <a:pt x="2512" y="2348"/>
                </a:lnTo>
                <a:lnTo>
                  <a:pt x="2467" y="2365"/>
                </a:lnTo>
                <a:lnTo>
                  <a:pt x="2422" y="2368"/>
                </a:lnTo>
                <a:lnTo>
                  <a:pt x="2367" y="2361"/>
                </a:lnTo>
                <a:lnTo>
                  <a:pt x="2318" y="2345"/>
                </a:lnTo>
                <a:lnTo>
                  <a:pt x="2218" y="2293"/>
                </a:lnTo>
                <a:lnTo>
                  <a:pt x="2169" y="2263"/>
                </a:lnTo>
                <a:lnTo>
                  <a:pt x="2121" y="2240"/>
                </a:lnTo>
                <a:lnTo>
                  <a:pt x="2069" y="2224"/>
                </a:lnTo>
                <a:lnTo>
                  <a:pt x="2017" y="2221"/>
                </a:lnTo>
                <a:lnTo>
                  <a:pt x="1998" y="2224"/>
                </a:lnTo>
                <a:lnTo>
                  <a:pt x="1981" y="2230"/>
                </a:lnTo>
                <a:lnTo>
                  <a:pt x="1949" y="2250"/>
                </a:lnTo>
                <a:lnTo>
                  <a:pt x="1920" y="2276"/>
                </a:lnTo>
                <a:lnTo>
                  <a:pt x="1894" y="2309"/>
                </a:lnTo>
                <a:lnTo>
                  <a:pt x="1865" y="2342"/>
                </a:lnTo>
                <a:lnTo>
                  <a:pt x="1836" y="2368"/>
                </a:lnTo>
                <a:lnTo>
                  <a:pt x="1807" y="2388"/>
                </a:lnTo>
                <a:lnTo>
                  <a:pt x="1790" y="2391"/>
                </a:lnTo>
                <a:lnTo>
                  <a:pt x="1774" y="2394"/>
                </a:lnTo>
                <a:lnTo>
                  <a:pt x="1739" y="2388"/>
                </a:lnTo>
                <a:lnTo>
                  <a:pt x="1710" y="2381"/>
                </a:lnTo>
                <a:lnTo>
                  <a:pt x="1651" y="2355"/>
                </a:lnTo>
                <a:lnTo>
                  <a:pt x="1600" y="2322"/>
                </a:lnTo>
                <a:lnTo>
                  <a:pt x="1548" y="2283"/>
                </a:lnTo>
                <a:lnTo>
                  <a:pt x="1496" y="2244"/>
                </a:lnTo>
                <a:lnTo>
                  <a:pt x="1441" y="2211"/>
                </a:lnTo>
                <a:lnTo>
                  <a:pt x="1383" y="2188"/>
                </a:lnTo>
                <a:lnTo>
                  <a:pt x="1350" y="2178"/>
                </a:lnTo>
                <a:lnTo>
                  <a:pt x="1318" y="2175"/>
                </a:lnTo>
                <a:lnTo>
                  <a:pt x="1302" y="2178"/>
                </a:lnTo>
                <a:lnTo>
                  <a:pt x="1282" y="2185"/>
                </a:lnTo>
                <a:lnTo>
                  <a:pt x="1247" y="2204"/>
                </a:lnTo>
                <a:lnTo>
                  <a:pt x="1214" y="2237"/>
                </a:lnTo>
                <a:lnTo>
                  <a:pt x="1182" y="2270"/>
                </a:lnTo>
                <a:lnTo>
                  <a:pt x="1150" y="2306"/>
                </a:lnTo>
                <a:lnTo>
                  <a:pt x="1114" y="2339"/>
                </a:lnTo>
                <a:lnTo>
                  <a:pt x="1082" y="2361"/>
                </a:lnTo>
                <a:lnTo>
                  <a:pt x="1065" y="2368"/>
                </a:lnTo>
                <a:lnTo>
                  <a:pt x="1046" y="2368"/>
                </a:lnTo>
                <a:lnTo>
                  <a:pt x="1023" y="2368"/>
                </a:lnTo>
                <a:lnTo>
                  <a:pt x="1001" y="2361"/>
                </a:lnTo>
                <a:lnTo>
                  <a:pt x="962" y="2345"/>
                </a:lnTo>
                <a:lnTo>
                  <a:pt x="926" y="2319"/>
                </a:lnTo>
                <a:lnTo>
                  <a:pt x="894" y="2289"/>
                </a:lnTo>
                <a:lnTo>
                  <a:pt x="861" y="2260"/>
                </a:lnTo>
                <a:lnTo>
                  <a:pt x="826" y="2234"/>
                </a:lnTo>
                <a:lnTo>
                  <a:pt x="787" y="2214"/>
                </a:lnTo>
                <a:lnTo>
                  <a:pt x="742" y="2208"/>
                </a:lnTo>
                <a:lnTo>
                  <a:pt x="722" y="2211"/>
                </a:lnTo>
                <a:lnTo>
                  <a:pt x="706" y="2214"/>
                </a:lnTo>
                <a:lnTo>
                  <a:pt x="671" y="2234"/>
                </a:lnTo>
                <a:lnTo>
                  <a:pt x="641" y="2260"/>
                </a:lnTo>
                <a:lnTo>
                  <a:pt x="612" y="2289"/>
                </a:lnTo>
                <a:lnTo>
                  <a:pt x="583" y="2322"/>
                </a:lnTo>
                <a:lnTo>
                  <a:pt x="551" y="2348"/>
                </a:lnTo>
                <a:lnTo>
                  <a:pt x="518" y="2365"/>
                </a:lnTo>
                <a:lnTo>
                  <a:pt x="499" y="2371"/>
                </a:lnTo>
                <a:lnTo>
                  <a:pt x="483" y="2371"/>
                </a:lnTo>
                <a:lnTo>
                  <a:pt x="434" y="2368"/>
                </a:lnTo>
                <a:lnTo>
                  <a:pt x="386" y="2352"/>
                </a:lnTo>
                <a:lnTo>
                  <a:pt x="337" y="2332"/>
                </a:lnTo>
                <a:lnTo>
                  <a:pt x="289" y="2302"/>
                </a:lnTo>
                <a:lnTo>
                  <a:pt x="240" y="2273"/>
                </a:lnTo>
                <a:lnTo>
                  <a:pt x="195" y="2240"/>
                </a:lnTo>
                <a:lnTo>
                  <a:pt x="156" y="2204"/>
                </a:lnTo>
                <a:lnTo>
                  <a:pt x="123" y="2171"/>
                </a:lnTo>
                <a:close/>
              </a:path>
            </a:pathLst>
          </a:custGeom>
          <a:solidFill>
            <a:srgbClr val="0099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43" y="2351704"/>
            <a:ext cx="6805536" cy="2671045"/>
          </a:xfrm>
          <a:prstGeom prst="rect">
            <a:avLst/>
          </a:prstGeom>
        </p:spPr>
      </p:pic>
      <p:pic>
        <p:nvPicPr>
          <p:cNvPr id="7" name="9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32" y="443297"/>
            <a:ext cx="581858" cy="619781"/>
          </a:xfrm>
          <a:prstGeom prst="rect">
            <a:avLst/>
          </a:prstGeom>
          <a:effectLst/>
        </p:spPr>
      </p:pic>
      <p:pic>
        <p:nvPicPr>
          <p:cNvPr id="8" name="83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-27384"/>
            <a:ext cx="2797175" cy="795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37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020272" y="332656"/>
            <a:ext cx="172819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SHOW WORD</a:t>
            </a:r>
            <a:endParaRPr lang="es-ES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rianças Felizes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0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1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1494</Words>
  <Application>WPS Presentation</Application>
  <PresentationFormat>On-screen Show (4:3)</PresentationFormat>
  <Paragraphs>445</Paragraphs>
  <Slides>47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41</vt:i4>
      </vt:variant>
      <vt:variant>
        <vt:lpstr>幻灯片标题</vt:lpstr>
      </vt:variant>
      <vt:variant>
        <vt:i4>47</vt:i4>
      </vt:variant>
    </vt:vector>
  </HeadingPairs>
  <TitlesOfParts>
    <vt:vector size="104" baseType="lpstr">
      <vt:lpstr>Arial</vt:lpstr>
      <vt:lpstr>SimSun</vt:lpstr>
      <vt:lpstr>Wingdings</vt:lpstr>
      <vt:lpstr>Calibri</vt:lpstr>
      <vt:lpstr>Euphemia</vt:lpstr>
      <vt:lpstr>Segoe Print</vt:lpstr>
      <vt:lpstr>Times New Roman</vt:lpstr>
      <vt:lpstr>Calibri</vt:lpstr>
      <vt:lpstr>Calibri Light</vt:lpstr>
      <vt:lpstr>Euphemia</vt:lpstr>
      <vt:lpstr>Comic Sans MS</vt:lpstr>
      <vt:lpstr>Microsoft YaHei</vt:lpstr>
      <vt:lpstr>Arial Unicode MS</vt:lpstr>
      <vt:lpstr>DJ Gross</vt:lpstr>
      <vt:lpstr>Cooper Std Black</vt:lpstr>
      <vt:lpstr>Cooper Black</vt:lpstr>
      <vt:lpstr>1_Crianças Felizes 16x9</vt:lpstr>
      <vt:lpstr>1_Tema de Office</vt:lpstr>
      <vt:lpstr>1_Diseño predeterminado</vt:lpstr>
      <vt:lpstr>2_Diseño predeterminado</vt:lpstr>
      <vt:lpstr>3_Diseño predeterminado</vt:lpstr>
      <vt:lpstr>4_Diseño predeterminado</vt:lpstr>
      <vt:lpstr>5_Diseño predeterminado</vt:lpstr>
      <vt:lpstr>6_Diseño predeterminado</vt:lpstr>
      <vt:lpstr>7_Diseño predeterminado</vt:lpstr>
      <vt:lpstr>8_Diseño predeterminado</vt:lpstr>
      <vt:lpstr>9_Diseño predeterminado</vt:lpstr>
      <vt:lpstr>Office Theme</vt:lpstr>
      <vt:lpstr>1_Office Theme</vt:lpstr>
      <vt:lpstr>2_Office Theme</vt:lpstr>
      <vt:lpstr>3_Office Theme</vt:lpstr>
      <vt:lpstr>Diseño predeterminado</vt:lpstr>
      <vt:lpstr>10_Diseño predeterminado</vt:lpstr>
      <vt:lpstr>11_Diseño predeterminado</vt:lpstr>
      <vt:lpstr>12_Diseño predeterminado</vt:lpstr>
      <vt:lpstr>13_Diseño predeterminado</vt:lpstr>
      <vt:lpstr>14_Diseño predeterminado</vt:lpstr>
      <vt:lpstr>15_Diseño predeterminado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2_Tema de Office</vt:lpstr>
      <vt:lpstr>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13_Tema de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Painting  a blank canvas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TT</dc:title>
  <dc:creator>TeamTeacher</dc:creator>
  <cp:lastModifiedBy>Rossana Ruggiero</cp:lastModifiedBy>
  <cp:revision>155</cp:revision>
  <dcterms:created xsi:type="dcterms:W3CDTF">2012-01-27T18:13:00Z</dcterms:created>
  <dcterms:modified xsi:type="dcterms:W3CDTF">2022-04-06T13:19:49Z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E4457BD75A2F4CFA825910D401010508</vt:lpwstr>
  </property>
  <property fmtid="{D5CDD505-2E9C-101B-9397-08002B2CF9AE}" pid="3" name="KSOProductBuildVer">
    <vt:lpwstr>1033-11.2.0.11042</vt:lpwstr>
  </property>
</Properties>
</file>